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Ex1.xml" ContentType="application/vnd.ms-office.chartex+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309" r:id="rId1"/>
  </p:sldMasterIdLst>
  <p:notesMasterIdLst>
    <p:notesMasterId r:id="rId4"/>
  </p:notesMasterIdLst>
  <p:sldIdLst>
    <p:sldId id="256" r:id="rId2"/>
    <p:sldId id="257" r:id="rId3"/>
  </p:sldIdLst>
  <p:sldSz cx="10799763" cy="14400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yleigh Marie Roberts (1708243)" initials="KMR(" lastIdx="1" clrIdx="0">
    <p:extLst>
      <p:ext uri="{19B8F6BF-5375-455C-9EA6-DF929625EA0E}">
        <p15:presenceInfo xmlns:p15="http://schemas.microsoft.com/office/powerpoint/2012/main" userId="S::1708243@student.uwtsd.ac.uk::2150a4d7-2782-45e4-a22e-24609a33f13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5C2436"/>
    <a:srgbClr val="5C1129"/>
    <a:srgbClr val="5E72C5"/>
    <a:srgbClr val="297F7D"/>
    <a:srgbClr val="FF9EB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DA049F-D121-A14A-886A-635CFC33755C}" v="1044" dt="2021-06-12T19:11:50.3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804"/>
    <p:restoredTop sz="94720"/>
  </p:normalViewPr>
  <p:slideViewPr>
    <p:cSldViewPr snapToGrid="0" snapToObjects="1">
      <p:cViewPr>
        <p:scale>
          <a:sx n="94" d="100"/>
          <a:sy n="94" d="100"/>
        </p:scale>
        <p:origin x="6000" y="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commentAuthors" Target="commentAuthors.xml"/><Relationship Id="rId10" Type="http://schemas.microsoft.com/office/2016/11/relationships/changesInfo" Target="changesInfos/changesInfo1.xml"/><Relationship Id="rId4" Type="http://schemas.openxmlformats.org/officeDocument/2006/relationships/notesMaster" Target="notesMasters/notes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eigh Marie Roberts (1708243)" userId="2150a4d7-2782-45e4-a22e-24609a33f13c" providerId="ADAL" clId="{B7DA049F-D121-A14A-886A-635CFC33755C}"/>
    <pc:docChg chg="undo redo custSel addSld modSld modMainMaster modNotesMaster">
      <pc:chgData name="Kayleigh Marie Roberts (1708243)" userId="2150a4d7-2782-45e4-a22e-24609a33f13c" providerId="ADAL" clId="{B7DA049F-D121-A14A-886A-635CFC33755C}" dt="2021-06-12T19:11:35.759" v="4082" actId="20577"/>
      <pc:docMkLst>
        <pc:docMk/>
      </pc:docMkLst>
      <pc:sldChg chg="addSp delSp modSp mod modNotes">
        <pc:chgData name="Kayleigh Marie Roberts (1708243)" userId="2150a4d7-2782-45e4-a22e-24609a33f13c" providerId="ADAL" clId="{B7DA049F-D121-A14A-886A-635CFC33755C}" dt="2021-06-12T19:11:35.759" v="4082" actId="20577"/>
        <pc:sldMkLst>
          <pc:docMk/>
          <pc:sldMk cId="146011696" sldId="256"/>
        </pc:sldMkLst>
        <pc:spChg chg="add mod">
          <ac:chgData name="Kayleigh Marie Roberts (1708243)" userId="2150a4d7-2782-45e4-a22e-24609a33f13c" providerId="ADAL" clId="{B7DA049F-D121-A14A-886A-635CFC33755C}" dt="2021-06-12T18:12:23.935" v="3999" actId="20577"/>
          <ac:spMkLst>
            <pc:docMk/>
            <pc:sldMk cId="146011696" sldId="256"/>
            <ac:spMk id="2" creationId="{BC2D5CB3-24ED-1143-A639-E80721F1F618}"/>
          </ac:spMkLst>
        </pc:spChg>
        <pc:spChg chg="add mod">
          <ac:chgData name="Kayleigh Marie Roberts (1708243)" userId="2150a4d7-2782-45e4-a22e-24609a33f13c" providerId="ADAL" clId="{B7DA049F-D121-A14A-886A-635CFC33755C}" dt="2021-06-12T19:09:12.081" v="4053" actId="255"/>
          <ac:spMkLst>
            <pc:docMk/>
            <pc:sldMk cId="146011696" sldId="256"/>
            <ac:spMk id="3" creationId="{62F13B3D-A747-3A4F-8CC5-7F82B59C352D}"/>
          </ac:spMkLst>
        </pc:spChg>
        <pc:spChg chg="add mod">
          <ac:chgData name="Kayleigh Marie Roberts (1708243)" userId="2150a4d7-2782-45e4-a22e-24609a33f13c" providerId="ADAL" clId="{B7DA049F-D121-A14A-886A-635CFC33755C}" dt="2021-06-11T16:53:27.524" v="1951" actId="1076"/>
          <ac:spMkLst>
            <pc:docMk/>
            <pc:sldMk cId="146011696" sldId="256"/>
            <ac:spMk id="4" creationId="{183A197B-743A-9442-9CC1-86ABE0B7C28F}"/>
          </ac:spMkLst>
        </pc:spChg>
        <pc:spChg chg="add mod">
          <ac:chgData name="Kayleigh Marie Roberts (1708243)" userId="2150a4d7-2782-45e4-a22e-24609a33f13c" providerId="ADAL" clId="{B7DA049F-D121-A14A-886A-635CFC33755C}" dt="2021-06-12T16:56:53.234" v="2095" actId="1076"/>
          <ac:spMkLst>
            <pc:docMk/>
            <pc:sldMk cId="146011696" sldId="256"/>
            <ac:spMk id="5" creationId="{166B5A36-882C-3842-9924-9B9E5BDB7D75}"/>
          </ac:spMkLst>
        </pc:spChg>
        <pc:spChg chg="add mod">
          <ac:chgData name="Kayleigh Marie Roberts (1708243)" userId="2150a4d7-2782-45e4-a22e-24609a33f13c" providerId="ADAL" clId="{B7DA049F-D121-A14A-886A-635CFC33755C}" dt="2021-06-12T18:11:28.523" v="3976" actId="13926"/>
          <ac:spMkLst>
            <pc:docMk/>
            <pc:sldMk cId="146011696" sldId="256"/>
            <ac:spMk id="6" creationId="{18C0B7B8-1F02-F94F-B69E-7FF454ABC854}"/>
          </ac:spMkLst>
        </pc:spChg>
        <pc:spChg chg="add mod">
          <ac:chgData name="Kayleigh Marie Roberts (1708243)" userId="2150a4d7-2782-45e4-a22e-24609a33f13c" providerId="ADAL" clId="{B7DA049F-D121-A14A-886A-635CFC33755C}" dt="2021-06-12T18:11:34.362" v="3978" actId="13926"/>
          <ac:spMkLst>
            <pc:docMk/>
            <pc:sldMk cId="146011696" sldId="256"/>
            <ac:spMk id="7" creationId="{58CB0072-87C9-2C42-84DE-C48DF2B88673}"/>
          </ac:spMkLst>
        </pc:spChg>
        <pc:spChg chg="add mod">
          <ac:chgData name="Kayleigh Marie Roberts (1708243)" userId="2150a4d7-2782-45e4-a22e-24609a33f13c" providerId="ADAL" clId="{B7DA049F-D121-A14A-886A-635CFC33755C}" dt="2021-06-12T18:11:19.953" v="3973" actId="13926"/>
          <ac:spMkLst>
            <pc:docMk/>
            <pc:sldMk cId="146011696" sldId="256"/>
            <ac:spMk id="8" creationId="{6B203ACF-CFDF-0245-B0D9-FF9FA92F7FFE}"/>
          </ac:spMkLst>
        </pc:spChg>
        <pc:spChg chg="mod">
          <ac:chgData name="Kayleigh Marie Roberts (1708243)" userId="2150a4d7-2782-45e4-a22e-24609a33f13c" providerId="ADAL" clId="{B7DA049F-D121-A14A-886A-635CFC33755C}" dt="2021-06-11T16:42:50.647" v="1814" actId="1076"/>
          <ac:spMkLst>
            <pc:docMk/>
            <pc:sldMk cId="146011696" sldId="256"/>
            <ac:spMk id="9" creationId="{E3E1E0AC-A2AD-594A-A40F-C54B1057373E}"/>
          </ac:spMkLst>
        </pc:spChg>
        <pc:spChg chg="add mod">
          <ac:chgData name="Kayleigh Marie Roberts (1708243)" userId="2150a4d7-2782-45e4-a22e-24609a33f13c" providerId="ADAL" clId="{B7DA049F-D121-A14A-886A-635CFC33755C}" dt="2021-06-12T18:11:45.725" v="3981" actId="13926"/>
          <ac:spMkLst>
            <pc:docMk/>
            <pc:sldMk cId="146011696" sldId="256"/>
            <ac:spMk id="10" creationId="{1949B21D-4D73-2345-B287-23B5CBB7B2FC}"/>
          </ac:spMkLst>
        </pc:spChg>
        <pc:spChg chg="add mod">
          <ac:chgData name="Kayleigh Marie Roberts (1708243)" userId="2150a4d7-2782-45e4-a22e-24609a33f13c" providerId="ADAL" clId="{B7DA049F-D121-A14A-886A-635CFC33755C}" dt="2021-06-12T18:11:49.988" v="3982" actId="13926"/>
          <ac:spMkLst>
            <pc:docMk/>
            <pc:sldMk cId="146011696" sldId="256"/>
            <ac:spMk id="11" creationId="{565B806D-4EA7-0F43-97CA-ACDB1A7DEAB3}"/>
          </ac:spMkLst>
        </pc:spChg>
        <pc:spChg chg="mod">
          <ac:chgData name="Kayleigh Marie Roberts (1708243)" userId="2150a4d7-2782-45e4-a22e-24609a33f13c" providerId="ADAL" clId="{B7DA049F-D121-A14A-886A-635CFC33755C}" dt="2021-06-11T16:32:36.328" v="1630"/>
          <ac:spMkLst>
            <pc:docMk/>
            <pc:sldMk cId="146011696" sldId="256"/>
            <ac:spMk id="13" creationId="{C5DEBF8E-CA3E-C64B-8108-FE9D0C2B74DD}"/>
          </ac:spMkLst>
        </pc:spChg>
        <pc:spChg chg="mod">
          <ac:chgData name="Kayleigh Marie Roberts (1708243)" userId="2150a4d7-2782-45e4-a22e-24609a33f13c" providerId="ADAL" clId="{B7DA049F-D121-A14A-886A-635CFC33755C}" dt="2021-06-12T18:12:30.929" v="4001" actId="20577"/>
          <ac:spMkLst>
            <pc:docMk/>
            <pc:sldMk cId="146011696" sldId="256"/>
            <ac:spMk id="16" creationId="{D1EEB0EE-C660-0D45-A168-2954A192D05C}"/>
          </ac:spMkLst>
        </pc:spChg>
        <pc:spChg chg="mod">
          <ac:chgData name="Kayleigh Marie Roberts (1708243)" userId="2150a4d7-2782-45e4-a22e-24609a33f13c" providerId="ADAL" clId="{B7DA049F-D121-A14A-886A-635CFC33755C}" dt="2021-06-12T17:52:54.792" v="3358" actId="1076"/>
          <ac:spMkLst>
            <pc:docMk/>
            <pc:sldMk cId="146011696" sldId="256"/>
            <ac:spMk id="28" creationId="{0C3BE5D9-307D-3743-8BC5-E46667EA1A46}"/>
          </ac:spMkLst>
        </pc:spChg>
        <pc:spChg chg="mod">
          <ac:chgData name="Kayleigh Marie Roberts (1708243)" userId="2150a4d7-2782-45e4-a22e-24609a33f13c" providerId="ADAL" clId="{B7DA049F-D121-A14A-886A-635CFC33755C}" dt="2021-06-12T19:07:12.323" v="4045" actId="255"/>
          <ac:spMkLst>
            <pc:docMk/>
            <pc:sldMk cId="146011696" sldId="256"/>
            <ac:spMk id="29" creationId="{7CAABDAB-FDDA-C146-9E61-BFC45B7C6C32}"/>
          </ac:spMkLst>
        </pc:spChg>
        <pc:spChg chg="mod">
          <ac:chgData name="Kayleigh Marie Roberts (1708243)" userId="2150a4d7-2782-45e4-a22e-24609a33f13c" providerId="ADAL" clId="{B7DA049F-D121-A14A-886A-635CFC33755C}" dt="2021-06-12T19:08:44.417" v="4052" actId="20577"/>
          <ac:spMkLst>
            <pc:docMk/>
            <pc:sldMk cId="146011696" sldId="256"/>
            <ac:spMk id="39" creationId="{2C516289-F37D-5949-8D81-F26A8D163EAB}"/>
          </ac:spMkLst>
        </pc:spChg>
        <pc:spChg chg="mod">
          <ac:chgData name="Kayleigh Marie Roberts (1708243)" userId="2150a4d7-2782-45e4-a22e-24609a33f13c" providerId="ADAL" clId="{B7DA049F-D121-A14A-886A-635CFC33755C}" dt="2021-06-12T17:52:54.792" v="3358" actId="1076"/>
          <ac:spMkLst>
            <pc:docMk/>
            <pc:sldMk cId="146011696" sldId="256"/>
            <ac:spMk id="48" creationId="{22800E11-AB4F-224E-8D19-A11FAC08223F}"/>
          </ac:spMkLst>
        </pc:spChg>
        <pc:spChg chg="mod">
          <ac:chgData name="Kayleigh Marie Roberts (1708243)" userId="2150a4d7-2782-45e4-a22e-24609a33f13c" providerId="ADAL" clId="{B7DA049F-D121-A14A-886A-635CFC33755C}" dt="2021-06-12T19:10:00.844" v="4059" actId="20577"/>
          <ac:spMkLst>
            <pc:docMk/>
            <pc:sldMk cId="146011696" sldId="256"/>
            <ac:spMk id="59" creationId="{CC1D95A7-EA2A-3D44-86C1-C1597D1EE96A}"/>
          </ac:spMkLst>
        </pc:spChg>
        <pc:spChg chg="mod">
          <ac:chgData name="Kayleigh Marie Roberts (1708243)" userId="2150a4d7-2782-45e4-a22e-24609a33f13c" providerId="ADAL" clId="{B7DA049F-D121-A14A-886A-635CFC33755C}" dt="2021-06-12T19:05:52.833" v="4038" actId="20577"/>
          <ac:spMkLst>
            <pc:docMk/>
            <pc:sldMk cId="146011696" sldId="256"/>
            <ac:spMk id="74" creationId="{1A9A575D-E930-DE4D-B803-DC4F8D1C81DB}"/>
          </ac:spMkLst>
        </pc:spChg>
        <pc:spChg chg="mod">
          <ac:chgData name="Kayleigh Marie Roberts (1708243)" userId="2150a4d7-2782-45e4-a22e-24609a33f13c" providerId="ADAL" clId="{B7DA049F-D121-A14A-886A-635CFC33755C}" dt="2021-06-11T16:32:36.328" v="1630"/>
          <ac:spMkLst>
            <pc:docMk/>
            <pc:sldMk cId="146011696" sldId="256"/>
            <ac:spMk id="78" creationId="{85422A36-D8B9-B94B-A89C-B864028C3BAD}"/>
          </ac:spMkLst>
        </pc:spChg>
        <pc:spChg chg="mod">
          <ac:chgData name="Kayleigh Marie Roberts (1708243)" userId="2150a4d7-2782-45e4-a22e-24609a33f13c" providerId="ADAL" clId="{B7DA049F-D121-A14A-886A-635CFC33755C}" dt="2021-06-12T17:12:22.216" v="2634" actId="14100"/>
          <ac:spMkLst>
            <pc:docMk/>
            <pc:sldMk cId="146011696" sldId="256"/>
            <ac:spMk id="83" creationId="{D9A6F1DF-A37A-244A-B7B9-FF12B0085FF1}"/>
          </ac:spMkLst>
        </pc:spChg>
        <pc:spChg chg="mod">
          <ac:chgData name="Kayleigh Marie Roberts (1708243)" userId="2150a4d7-2782-45e4-a22e-24609a33f13c" providerId="ADAL" clId="{B7DA049F-D121-A14A-886A-635CFC33755C}" dt="2021-06-12T19:11:35.759" v="4082" actId="20577"/>
          <ac:spMkLst>
            <pc:docMk/>
            <pc:sldMk cId="146011696" sldId="256"/>
            <ac:spMk id="84" creationId="{049348E6-4B90-5847-B4D4-20D985C2C35F}"/>
          </ac:spMkLst>
        </pc:spChg>
        <pc:spChg chg="mod">
          <ac:chgData name="Kayleigh Marie Roberts (1708243)" userId="2150a4d7-2782-45e4-a22e-24609a33f13c" providerId="ADAL" clId="{B7DA049F-D121-A14A-886A-635CFC33755C}" dt="2021-06-12T18:11:58.405" v="3988" actId="20577"/>
          <ac:spMkLst>
            <pc:docMk/>
            <pc:sldMk cId="146011696" sldId="256"/>
            <ac:spMk id="1033" creationId="{1212304A-B3BC-2F49-8B9D-3497C30326C9}"/>
          </ac:spMkLst>
        </pc:spChg>
        <pc:spChg chg="mod">
          <ac:chgData name="Kayleigh Marie Roberts (1708243)" userId="2150a4d7-2782-45e4-a22e-24609a33f13c" providerId="ADAL" clId="{B7DA049F-D121-A14A-886A-635CFC33755C}" dt="2021-06-12T19:10:45.495" v="4062" actId="20577"/>
          <ac:spMkLst>
            <pc:docMk/>
            <pc:sldMk cId="146011696" sldId="256"/>
            <ac:spMk id="1039" creationId="{EBF6D8E3-34B5-084D-BD02-2E67E5BFB1BF}"/>
          </ac:spMkLst>
        </pc:spChg>
        <pc:spChg chg="mod">
          <ac:chgData name="Kayleigh Marie Roberts (1708243)" userId="2150a4d7-2782-45e4-a22e-24609a33f13c" providerId="ADAL" clId="{B7DA049F-D121-A14A-886A-635CFC33755C}" dt="2021-06-12T17:52:54.792" v="3358" actId="1076"/>
          <ac:spMkLst>
            <pc:docMk/>
            <pc:sldMk cId="146011696" sldId="256"/>
            <ac:spMk id="1056" creationId="{03765078-AED8-2242-BB46-00720CF18EC1}"/>
          </ac:spMkLst>
        </pc:spChg>
        <pc:spChg chg="mod">
          <ac:chgData name="Kayleigh Marie Roberts (1708243)" userId="2150a4d7-2782-45e4-a22e-24609a33f13c" providerId="ADAL" clId="{B7DA049F-D121-A14A-886A-635CFC33755C}" dt="2021-06-12T17:52:54.792" v="3358" actId="1076"/>
          <ac:spMkLst>
            <pc:docMk/>
            <pc:sldMk cId="146011696" sldId="256"/>
            <ac:spMk id="1057" creationId="{75837F92-D11F-1A4C-9540-EC5D67FD58FF}"/>
          </ac:spMkLst>
        </pc:spChg>
        <pc:spChg chg="mod">
          <ac:chgData name="Kayleigh Marie Roberts (1708243)" userId="2150a4d7-2782-45e4-a22e-24609a33f13c" providerId="ADAL" clId="{B7DA049F-D121-A14A-886A-635CFC33755C}" dt="2021-06-12T17:52:54.792" v="3358" actId="1076"/>
          <ac:spMkLst>
            <pc:docMk/>
            <pc:sldMk cId="146011696" sldId="256"/>
            <ac:spMk id="1058" creationId="{B41D072D-4E7F-064C-96B2-23F2A026047D}"/>
          </ac:spMkLst>
        </pc:spChg>
        <pc:spChg chg="mod">
          <ac:chgData name="Kayleigh Marie Roberts (1708243)" userId="2150a4d7-2782-45e4-a22e-24609a33f13c" providerId="ADAL" clId="{B7DA049F-D121-A14A-886A-635CFC33755C}" dt="2021-06-12T17:52:54.792" v="3358" actId="1076"/>
          <ac:spMkLst>
            <pc:docMk/>
            <pc:sldMk cId="146011696" sldId="256"/>
            <ac:spMk id="1061" creationId="{9FEE5CA7-824F-6442-9364-93EE8D19B8EC}"/>
          </ac:spMkLst>
        </pc:spChg>
        <pc:spChg chg="mod">
          <ac:chgData name="Kayleigh Marie Roberts (1708243)" userId="2150a4d7-2782-45e4-a22e-24609a33f13c" providerId="ADAL" clId="{B7DA049F-D121-A14A-886A-635CFC33755C}" dt="2021-06-12T17:52:54.792" v="3358" actId="1076"/>
          <ac:spMkLst>
            <pc:docMk/>
            <pc:sldMk cId="146011696" sldId="256"/>
            <ac:spMk id="1062" creationId="{177D6676-208E-E242-8F76-97B0530432FC}"/>
          </ac:spMkLst>
        </pc:spChg>
        <pc:grpChg chg="mod">
          <ac:chgData name="Kayleigh Marie Roberts (1708243)" userId="2150a4d7-2782-45e4-a22e-24609a33f13c" providerId="ADAL" clId="{B7DA049F-D121-A14A-886A-635CFC33755C}" dt="2021-06-11T16:35:16.632" v="1658" actId="14100"/>
          <ac:grpSpMkLst>
            <pc:docMk/>
            <pc:sldMk cId="146011696" sldId="256"/>
            <ac:grpSpMk id="17" creationId="{AFB51CDD-F93E-574B-892A-4A25469873EB}"/>
          </ac:grpSpMkLst>
        </pc:grpChg>
        <pc:grpChg chg="mod">
          <ac:chgData name="Kayleigh Marie Roberts (1708243)" userId="2150a4d7-2782-45e4-a22e-24609a33f13c" providerId="ADAL" clId="{B7DA049F-D121-A14A-886A-635CFC33755C}" dt="2021-06-12T17:52:54.792" v="3358" actId="1076"/>
          <ac:grpSpMkLst>
            <pc:docMk/>
            <pc:sldMk cId="146011696" sldId="256"/>
            <ac:grpSpMk id="63" creationId="{388EAE88-FEC5-9746-998F-6D25F7F08769}"/>
          </ac:grpSpMkLst>
        </pc:grpChg>
        <pc:grpChg chg="mod">
          <ac:chgData name="Kayleigh Marie Roberts (1708243)" userId="2150a4d7-2782-45e4-a22e-24609a33f13c" providerId="ADAL" clId="{B7DA049F-D121-A14A-886A-635CFC33755C}" dt="2021-06-12T17:52:54.792" v="3358" actId="1076"/>
          <ac:grpSpMkLst>
            <pc:docMk/>
            <pc:sldMk cId="146011696" sldId="256"/>
            <ac:grpSpMk id="1064" creationId="{FC8A27EC-EB8D-234D-A71E-6654580329A8}"/>
          </ac:grpSpMkLst>
        </pc:grpChg>
        <pc:grpChg chg="mod">
          <ac:chgData name="Kayleigh Marie Roberts (1708243)" userId="2150a4d7-2782-45e4-a22e-24609a33f13c" providerId="ADAL" clId="{B7DA049F-D121-A14A-886A-635CFC33755C}" dt="2021-06-12T17:52:54.792" v="3358" actId="1076"/>
          <ac:grpSpMkLst>
            <pc:docMk/>
            <pc:sldMk cId="146011696" sldId="256"/>
            <ac:grpSpMk id="1065" creationId="{BC3BFE69-050A-7F45-B65F-C4C0DDA39133}"/>
          </ac:grpSpMkLst>
        </pc:grpChg>
        <pc:grpChg chg="mod">
          <ac:chgData name="Kayleigh Marie Roberts (1708243)" userId="2150a4d7-2782-45e4-a22e-24609a33f13c" providerId="ADAL" clId="{B7DA049F-D121-A14A-886A-635CFC33755C}" dt="2021-06-12T17:52:54.792" v="3358" actId="1076"/>
          <ac:grpSpMkLst>
            <pc:docMk/>
            <pc:sldMk cId="146011696" sldId="256"/>
            <ac:grpSpMk id="1066" creationId="{A76D5BB4-2944-594D-A9D2-60F201D1CEAF}"/>
          </ac:grpSpMkLst>
        </pc:grpChg>
        <pc:grpChg chg="mod">
          <ac:chgData name="Kayleigh Marie Roberts (1708243)" userId="2150a4d7-2782-45e4-a22e-24609a33f13c" providerId="ADAL" clId="{B7DA049F-D121-A14A-886A-635CFC33755C}" dt="2021-06-12T17:52:54.792" v="3358" actId="1076"/>
          <ac:grpSpMkLst>
            <pc:docMk/>
            <pc:sldMk cId="146011696" sldId="256"/>
            <ac:grpSpMk id="1081" creationId="{9ED06C6C-E9E1-874E-AE75-E30271889BA2}"/>
          </ac:grpSpMkLst>
        </pc:grpChg>
        <pc:graphicFrameChg chg="mod">
          <ac:chgData name="Kayleigh Marie Roberts (1708243)" userId="2150a4d7-2782-45e4-a22e-24609a33f13c" providerId="ADAL" clId="{B7DA049F-D121-A14A-886A-635CFC33755C}" dt="2021-06-11T16:35:28.440" v="1660" actId="14100"/>
          <ac:graphicFrameMkLst>
            <pc:docMk/>
            <pc:sldMk cId="146011696" sldId="256"/>
            <ac:graphicFrameMk id="15" creationId="{D698561C-6B62-1E49-AA3D-E17A6CCFB2C1}"/>
          </ac:graphicFrameMkLst>
        </pc:graphicFrameChg>
        <pc:graphicFrameChg chg="del mod">
          <ac:chgData name="Kayleigh Marie Roberts (1708243)" userId="2150a4d7-2782-45e4-a22e-24609a33f13c" providerId="ADAL" clId="{B7DA049F-D121-A14A-886A-635CFC33755C}" dt="2021-06-11T13:57:10.823" v="1183" actId="478"/>
          <ac:graphicFrameMkLst>
            <pc:docMk/>
            <pc:sldMk cId="146011696" sldId="256"/>
            <ac:graphicFrameMk id="25" creationId="{D0444BBD-1F88-9F41-9F42-1DD8BF4C68DD}"/>
          </ac:graphicFrameMkLst>
        </pc:graphicFrameChg>
        <pc:graphicFrameChg chg="mod modGraphic">
          <ac:chgData name="Kayleigh Marie Roberts (1708243)" userId="2150a4d7-2782-45e4-a22e-24609a33f13c" providerId="ADAL" clId="{B7DA049F-D121-A14A-886A-635CFC33755C}" dt="2021-06-12T19:06:15.580" v="4040" actId="20577"/>
          <ac:graphicFrameMkLst>
            <pc:docMk/>
            <pc:sldMk cId="146011696" sldId="256"/>
            <ac:graphicFrameMk id="81" creationId="{53C4CD59-284B-7947-8D4F-B4971F505FEF}"/>
          </ac:graphicFrameMkLst>
        </pc:graphicFrameChg>
        <pc:picChg chg="mod">
          <ac:chgData name="Kayleigh Marie Roberts (1708243)" userId="2150a4d7-2782-45e4-a22e-24609a33f13c" providerId="ADAL" clId="{B7DA049F-D121-A14A-886A-635CFC33755C}" dt="2021-06-12T17:52:54.792" v="3358" actId="1076"/>
          <ac:picMkLst>
            <pc:docMk/>
            <pc:sldMk cId="146011696" sldId="256"/>
            <ac:picMk id="62" creationId="{8BBAFF6D-ABCD-0942-ABEC-47CD9AC49C56}"/>
          </ac:picMkLst>
        </pc:picChg>
        <pc:picChg chg="mod">
          <ac:chgData name="Kayleigh Marie Roberts (1708243)" userId="2150a4d7-2782-45e4-a22e-24609a33f13c" providerId="ADAL" clId="{B7DA049F-D121-A14A-886A-635CFC33755C}" dt="2021-06-11T16:42:24.322" v="1807" actId="14100"/>
          <ac:picMkLst>
            <pc:docMk/>
            <pc:sldMk cId="146011696" sldId="256"/>
            <ac:picMk id="1026" creationId="{06654461-BF71-D849-8D8A-99FF00238CA6}"/>
          </ac:picMkLst>
        </pc:picChg>
        <pc:picChg chg="mod">
          <ac:chgData name="Kayleigh Marie Roberts (1708243)" userId="2150a4d7-2782-45e4-a22e-24609a33f13c" providerId="ADAL" clId="{B7DA049F-D121-A14A-886A-635CFC33755C}" dt="2021-06-11T16:46:25.111" v="1815" actId="14100"/>
          <ac:picMkLst>
            <pc:docMk/>
            <pc:sldMk cId="146011696" sldId="256"/>
            <ac:picMk id="1036" creationId="{CE5FB61C-FBB2-0345-BB01-B1281C5212E8}"/>
          </ac:picMkLst>
        </pc:picChg>
        <pc:picChg chg="mod">
          <ac:chgData name="Kayleigh Marie Roberts (1708243)" userId="2150a4d7-2782-45e4-a22e-24609a33f13c" providerId="ADAL" clId="{B7DA049F-D121-A14A-886A-635CFC33755C}" dt="2021-06-12T17:52:54.792" v="3358" actId="1076"/>
          <ac:picMkLst>
            <pc:docMk/>
            <pc:sldMk cId="146011696" sldId="256"/>
            <ac:picMk id="1038" creationId="{E249BE12-E2E8-6546-A57D-4CE4B85E3BE8}"/>
          </ac:picMkLst>
        </pc:picChg>
        <pc:picChg chg="mod">
          <ac:chgData name="Kayleigh Marie Roberts (1708243)" userId="2150a4d7-2782-45e4-a22e-24609a33f13c" providerId="ADAL" clId="{B7DA049F-D121-A14A-886A-635CFC33755C}" dt="2021-06-12T17:52:54.792" v="3358" actId="1076"/>
          <ac:picMkLst>
            <pc:docMk/>
            <pc:sldMk cId="146011696" sldId="256"/>
            <ac:picMk id="1040" creationId="{FCA3E2AC-4E77-0949-BA68-528B50BA7D40}"/>
          </ac:picMkLst>
        </pc:picChg>
        <pc:picChg chg="mod">
          <ac:chgData name="Kayleigh Marie Roberts (1708243)" userId="2150a4d7-2782-45e4-a22e-24609a33f13c" providerId="ADAL" clId="{B7DA049F-D121-A14A-886A-635CFC33755C}" dt="2021-06-12T17:52:54.792" v="3358" actId="1076"/>
          <ac:picMkLst>
            <pc:docMk/>
            <pc:sldMk cId="146011696" sldId="256"/>
            <ac:picMk id="1042" creationId="{3EAAA8FD-0497-6846-A557-DC5BF4FA17D5}"/>
          </ac:picMkLst>
        </pc:picChg>
      </pc:sldChg>
      <pc:sldChg chg="addSp modSp new mod setBg">
        <pc:chgData name="Kayleigh Marie Roberts (1708243)" userId="2150a4d7-2782-45e4-a22e-24609a33f13c" providerId="ADAL" clId="{B7DA049F-D121-A14A-886A-635CFC33755C}" dt="2021-06-12T19:07:49.824" v="4051" actId="20577"/>
        <pc:sldMkLst>
          <pc:docMk/>
          <pc:sldMk cId="456541798" sldId="257"/>
        </pc:sldMkLst>
        <pc:spChg chg="mod">
          <ac:chgData name="Kayleigh Marie Roberts (1708243)" userId="2150a4d7-2782-45e4-a22e-24609a33f13c" providerId="ADAL" clId="{B7DA049F-D121-A14A-886A-635CFC33755C}" dt="2021-06-12T18:15:32.879" v="4032" actId="255"/>
          <ac:spMkLst>
            <pc:docMk/>
            <pc:sldMk cId="456541798" sldId="257"/>
            <ac:spMk id="2" creationId="{DBA20FB4-E9AE-D34A-A19F-ECA238E75269}"/>
          </ac:spMkLst>
        </pc:spChg>
        <pc:spChg chg="mod">
          <ac:chgData name="Kayleigh Marie Roberts (1708243)" userId="2150a4d7-2782-45e4-a22e-24609a33f13c" providerId="ADAL" clId="{B7DA049F-D121-A14A-886A-635CFC33755C}" dt="2021-06-12T18:30:58.487" v="4036" actId="2710"/>
          <ac:spMkLst>
            <pc:docMk/>
            <pc:sldMk cId="456541798" sldId="257"/>
            <ac:spMk id="3" creationId="{A38BB80C-6D44-5945-8997-1AE2CFEF5DDB}"/>
          </ac:spMkLst>
        </pc:spChg>
        <pc:spChg chg="add mod">
          <ac:chgData name="Kayleigh Marie Roberts (1708243)" userId="2150a4d7-2782-45e4-a22e-24609a33f13c" providerId="ADAL" clId="{B7DA049F-D121-A14A-886A-635CFC33755C}" dt="2021-06-12T19:07:49.824" v="4051" actId="20577"/>
          <ac:spMkLst>
            <pc:docMk/>
            <pc:sldMk cId="456541798" sldId="257"/>
            <ac:spMk id="4" creationId="{2E17799F-CFAB-3649-BC47-2F4D8A1E10D9}"/>
          </ac:spMkLst>
        </pc:spChg>
      </pc:sldChg>
      <pc:sldMasterChg chg="modSp modSldLayout">
        <pc:chgData name="Kayleigh Marie Roberts (1708243)" userId="2150a4d7-2782-45e4-a22e-24609a33f13c" providerId="ADAL" clId="{B7DA049F-D121-A14A-886A-635CFC33755C}" dt="2021-06-11T16:29:56.497" v="1567"/>
        <pc:sldMasterMkLst>
          <pc:docMk/>
          <pc:sldMasterMk cId="538838482" sldId="2147484285"/>
        </pc:sldMasterMkLst>
        <pc:spChg chg="mod">
          <ac:chgData name="Kayleigh Marie Roberts (1708243)" userId="2150a4d7-2782-45e4-a22e-24609a33f13c" providerId="ADAL" clId="{B7DA049F-D121-A14A-886A-635CFC33755C}" dt="2021-06-11T16:29:56.497" v="1567"/>
          <ac:spMkLst>
            <pc:docMk/>
            <pc:sldMasterMk cId="538838482" sldId="2147484285"/>
            <ac:spMk id="2"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ac:spMk id="3"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ac:spMk id="4"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ac:spMk id="5"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ac:spMk id="6" creationId="{00000000-0000-0000-0000-000000000000}"/>
          </ac:spMkLst>
        </pc:spChg>
        <pc:sldLayoutChg chg="modSp">
          <pc:chgData name="Kayleigh Marie Roberts (1708243)" userId="2150a4d7-2782-45e4-a22e-24609a33f13c" providerId="ADAL" clId="{B7DA049F-D121-A14A-886A-635CFC33755C}" dt="2021-06-11T16:29:56.497" v="1567"/>
          <pc:sldLayoutMkLst>
            <pc:docMk/>
            <pc:sldMasterMk cId="538838482" sldId="2147484285"/>
            <pc:sldLayoutMk cId="1114204280" sldId="2147484286"/>
          </pc:sldLayoutMkLst>
          <pc:spChg chg="mod">
            <ac:chgData name="Kayleigh Marie Roberts (1708243)" userId="2150a4d7-2782-45e4-a22e-24609a33f13c" providerId="ADAL" clId="{B7DA049F-D121-A14A-886A-635CFC33755C}" dt="2021-06-11T16:29:56.497" v="1567"/>
            <ac:spMkLst>
              <pc:docMk/>
              <pc:sldMasterMk cId="538838482" sldId="2147484285"/>
              <pc:sldLayoutMk cId="1114204280" sldId="2147484286"/>
              <ac:spMk id="2"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pc:sldLayoutMk cId="1114204280" sldId="2147484286"/>
              <ac:spMk id="3" creationId="{00000000-0000-0000-0000-000000000000}"/>
            </ac:spMkLst>
          </pc:spChg>
        </pc:sldLayoutChg>
        <pc:sldLayoutChg chg="modSp">
          <pc:chgData name="Kayleigh Marie Roberts (1708243)" userId="2150a4d7-2782-45e4-a22e-24609a33f13c" providerId="ADAL" clId="{B7DA049F-D121-A14A-886A-635CFC33755C}" dt="2021-06-11T16:29:56.497" v="1567"/>
          <pc:sldLayoutMkLst>
            <pc:docMk/>
            <pc:sldMasterMk cId="538838482" sldId="2147484285"/>
            <pc:sldLayoutMk cId="1121857448" sldId="2147484288"/>
          </pc:sldLayoutMkLst>
          <pc:spChg chg="mod">
            <ac:chgData name="Kayleigh Marie Roberts (1708243)" userId="2150a4d7-2782-45e4-a22e-24609a33f13c" providerId="ADAL" clId="{B7DA049F-D121-A14A-886A-635CFC33755C}" dt="2021-06-11T16:29:56.497" v="1567"/>
            <ac:spMkLst>
              <pc:docMk/>
              <pc:sldMasterMk cId="538838482" sldId="2147484285"/>
              <pc:sldLayoutMk cId="1121857448" sldId="2147484288"/>
              <ac:spMk id="2"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pc:sldLayoutMk cId="1121857448" sldId="2147484288"/>
              <ac:spMk id="3" creationId="{00000000-0000-0000-0000-000000000000}"/>
            </ac:spMkLst>
          </pc:spChg>
        </pc:sldLayoutChg>
        <pc:sldLayoutChg chg="modSp">
          <pc:chgData name="Kayleigh Marie Roberts (1708243)" userId="2150a4d7-2782-45e4-a22e-24609a33f13c" providerId="ADAL" clId="{B7DA049F-D121-A14A-886A-635CFC33755C}" dt="2021-06-11T16:29:56.497" v="1567"/>
          <pc:sldLayoutMkLst>
            <pc:docMk/>
            <pc:sldMasterMk cId="538838482" sldId="2147484285"/>
            <pc:sldLayoutMk cId="3124561765" sldId="2147484289"/>
          </pc:sldLayoutMkLst>
          <pc:spChg chg="mod">
            <ac:chgData name="Kayleigh Marie Roberts (1708243)" userId="2150a4d7-2782-45e4-a22e-24609a33f13c" providerId="ADAL" clId="{B7DA049F-D121-A14A-886A-635CFC33755C}" dt="2021-06-11T16:29:56.497" v="1567"/>
            <ac:spMkLst>
              <pc:docMk/>
              <pc:sldMasterMk cId="538838482" sldId="2147484285"/>
              <pc:sldLayoutMk cId="3124561765" sldId="2147484289"/>
              <ac:spMk id="3"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pc:sldLayoutMk cId="3124561765" sldId="2147484289"/>
              <ac:spMk id="4" creationId="{00000000-0000-0000-0000-000000000000}"/>
            </ac:spMkLst>
          </pc:spChg>
        </pc:sldLayoutChg>
        <pc:sldLayoutChg chg="modSp">
          <pc:chgData name="Kayleigh Marie Roberts (1708243)" userId="2150a4d7-2782-45e4-a22e-24609a33f13c" providerId="ADAL" clId="{B7DA049F-D121-A14A-886A-635CFC33755C}" dt="2021-06-11T16:29:56.497" v="1567"/>
          <pc:sldLayoutMkLst>
            <pc:docMk/>
            <pc:sldMasterMk cId="538838482" sldId="2147484285"/>
            <pc:sldLayoutMk cId="216256023" sldId="2147484290"/>
          </pc:sldLayoutMkLst>
          <pc:spChg chg="mod">
            <ac:chgData name="Kayleigh Marie Roberts (1708243)" userId="2150a4d7-2782-45e4-a22e-24609a33f13c" providerId="ADAL" clId="{B7DA049F-D121-A14A-886A-635CFC33755C}" dt="2021-06-11T16:29:56.497" v="1567"/>
            <ac:spMkLst>
              <pc:docMk/>
              <pc:sldMasterMk cId="538838482" sldId="2147484285"/>
              <pc:sldLayoutMk cId="216256023" sldId="2147484290"/>
              <ac:spMk id="2"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pc:sldLayoutMk cId="216256023" sldId="2147484290"/>
              <ac:spMk id="3"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pc:sldLayoutMk cId="216256023" sldId="2147484290"/>
              <ac:spMk id="4"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pc:sldLayoutMk cId="216256023" sldId="2147484290"/>
              <ac:spMk id="5"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pc:sldLayoutMk cId="216256023" sldId="2147484290"/>
              <ac:spMk id="6" creationId="{00000000-0000-0000-0000-000000000000}"/>
            </ac:spMkLst>
          </pc:spChg>
        </pc:sldLayoutChg>
        <pc:sldLayoutChg chg="modSp">
          <pc:chgData name="Kayleigh Marie Roberts (1708243)" userId="2150a4d7-2782-45e4-a22e-24609a33f13c" providerId="ADAL" clId="{B7DA049F-D121-A14A-886A-635CFC33755C}" dt="2021-06-11T16:29:56.497" v="1567"/>
          <pc:sldLayoutMkLst>
            <pc:docMk/>
            <pc:sldMasterMk cId="538838482" sldId="2147484285"/>
            <pc:sldLayoutMk cId="2873070588" sldId="2147484293"/>
          </pc:sldLayoutMkLst>
          <pc:spChg chg="mod">
            <ac:chgData name="Kayleigh Marie Roberts (1708243)" userId="2150a4d7-2782-45e4-a22e-24609a33f13c" providerId="ADAL" clId="{B7DA049F-D121-A14A-886A-635CFC33755C}" dt="2021-06-11T16:29:56.497" v="1567"/>
            <ac:spMkLst>
              <pc:docMk/>
              <pc:sldMasterMk cId="538838482" sldId="2147484285"/>
              <pc:sldLayoutMk cId="2873070588" sldId="2147484293"/>
              <ac:spMk id="2"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pc:sldLayoutMk cId="2873070588" sldId="2147484293"/>
              <ac:spMk id="3"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pc:sldLayoutMk cId="2873070588" sldId="2147484293"/>
              <ac:spMk id="4" creationId="{00000000-0000-0000-0000-000000000000}"/>
            </ac:spMkLst>
          </pc:spChg>
        </pc:sldLayoutChg>
        <pc:sldLayoutChg chg="modSp">
          <pc:chgData name="Kayleigh Marie Roberts (1708243)" userId="2150a4d7-2782-45e4-a22e-24609a33f13c" providerId="ADAL" clId="{B7DA049F-D121-A14A-886A-635CFC33755C}" dt="2021-06-11T16:29:56.497" v="1567"/>
          <pc:sldLayoutMkLst>
            <pc:docMk/>
            <pc:sldMasterMk cId="538838482" sldId="2147484285"/>
            <pc:sldLayoutMk cId="319548874" sldId="2147484294"/>
          </pc:sldLayoutMkLst>
          <pc:spChg chg="mod">
            <ac:chgData name="Kayleigh Marie Roberts (1708243)" userId="2150a4d7-2782-45e4-a22e-24609a33f13c" providerId="ADAL" clId="{B7DA049F-D121-A14A-886A-635CFC33755C}" dt="2021-06-11T16:29:56.497" v="1567"/>
            <ac:spMkLst>
              <pc:docMk/>
              <pc:sldMasterMk cId="538838482" sldId="2147484285"/>
              <pc:sldLayoutMk cId="319548874" sldId="2147484294"/>
              <ac:spMk id="2"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pc:sldLayoutMk cId="319548874" sldId="2147484294"/>
              <ac:spMk id="3"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pc:sldLayoutMk cId="319548874" sldId="2147484294"/>
              <ac:spMk id="4" creationId="{00000000-0000-0000-0000-000000000000}"/>
            </ac:spMkLst>
          </pc:spChg>
        </pc:sldLayoutChg>
        <pc:sldLayoutChg chg="modSp">
          <pc:chgData name="Kayleigh Marie Roberts (1708243)" userId="2150a4d7-2782-45e4-a22e-24609a33f13c" providerId="ADAL" clId="{B7DA049F-D121-A14A-886A-635CFC33755C}" dt="2021-06-11T16:29:56.497" v="1567"/>
          <pc:sldLayoutMkLst>
            <pc:docMk/>
            <pc:sldMasterMk cId="538838482" sldId="2147484285"/>
            <pc:sldLayoutMk cId="1920351913" sldId="2147484296"/>
          </pc:sldLayoutMkLst>
          <pc:spChg chg="mod">
            <ac:chgData name="Kayleigh Marie Roberts (1708243)" userId="2150a4d7-2782-45e4-a22e-24609a33f13c" providerId="ADAL" clId="{B7DA049F-D121-A14A-886A-635CFC33755C}" dt="2021-06-11T16:29:56.497" v="1567"/>
            <ac:spMkLst>
              <pc:docMk/>
              <pc:sldMasterMk cId="538838482" sldId="2147484285"/>
              <pc:sldLayoutMk cId="1920351913" sldId="2147484296"/>
              <ac:spMk id="2" creationId="{00000000-0000-0000-0000-000000000000}"/>
            </ac:spMkLst>
          </pc:spChg>
          <pc:spChg chg="mod">
            <ac:chgData name="Kayleigh Marie Roberts (1708243)" userId="2150a4d7-2782-45e4-a22e-24609a33f13c" providerId="ADAL" clId="{B7DA049F-D121-A14A-886A-635CFC33755C}" dt="2021-06-11T16:29:56.497" v="1567"/>
            <ac:spMkLst>
              <pc:docMk/>
              <pc:sldMasterMk cId="538838482" sldId="2147484285"/>
              <pc:sldLayoutMk cId="1920351913" sldId="2147484296"/>
              <ac:spMk id="3" creationId="{00000000-0000-0000-0000-000000000000}"/>
            </ac:spMkLst>
          </pc:spChg>
        </pc:sldLayoutChg>
      </pc:sldMasterChg>
      <pc:sldMasterChg chg="modSp modSldLayout">
        <pc:chgData name="Kayleigh Marie Roberts (1708243)" userId="2150a4d7-2782-45e4-a22e-24609a33f13c" providerId="ADAL" clId="{B7DA049F-D121-A14A-886A-635CFC33755C}" dt="2021-06-11T16:29:29.236" v="1551"/>
        <pc:sldMasterMkLst>
          <pc:docMk/>
          <pc:sldMasterMk cId="20487672" sldId="2147484297"/>
        </pc:sldMasterMkLst>
        <pc:spChg chg="mod">
          <ac:chgData name="Kayleigh Marie Roberts (1708243)" userId="2150a4d7-2782-45e4-a22e-24609a33f13c" providerId="ADAL" clId="{B7DA049F-D121-A14A-886A-635CFC33755C}" dt="2021-06-11T16:29:29.236" v="1551"/>
          <ac:spMkLst>
            <pc:docMk/>
            <pc:sldMasterMk cId="20487672" sldId="2147484297"/>
            <ac:spMk id="2"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ac:spMk id="3"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ac:spMk id="4"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ac:spMk id="5"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ac:spMk id="6" creationId="{00000000-0000-0000-0000-000000000000}"/>
          </ac:spMkLst>
        </pc:spChg>
        <pc:sldLayoutChg chg="modSp">
          <pc:chgData name="Kayleigh Marie Roberts (1708243)" userId="2150a4d7-2782-45e4-a22e-24609a33f13c" providerId="ADAL" clId="{B7DA049F-D121-A14A-886A-635CFC33755C}" dt="2021-06-11T16:29:29.236" v="1551"/>
          <pc:sldLayoutMkLst>
            <pc:docMk/>
            <pc:sldMasterMk cId="20487672" sldId="2147484297"/>
            <pc:sldLayoutMk cId="1281179407" sldId="2147484298"/>
          </pc:sldLayoutMkLst>
          <pc:spChg chg="mod">
            <ac:chgData name="Kayleigh Marie Roberts (1708243)" userId="2150a4d7-2782-45e4-a22e-24609a33f13c" providerId="ADAL" clId="{B7DA049F-D121-A14A-886A-635CFC33755C}" dt="2021-06-11T16:29:29.236" v="1551"/>
            <ac:spMkLst>
              <pc:docMk/>
              <pc:sldMasterMk cId="20487672" sldId="2147484297"/>
              <pc:sldLayoutMk cId="1281179407" sldId="2147484298"/>
              <ac:spMk id="2"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pc:sldLayoutMk cId="1281179407" sldId="2147484298"/>
              <ac:spMk id="3" creationId="{00000000-0000-0000-0000-000000000000}"/>
            </ac:spMkLst>
          </pc:spChg>
        </pc:sldLayoutChg>
        <pc:sldLayoutChg chg="modSp">
          <pc:chgData name="Kayleigh Marie Roberts (1708243)" userId="2150a4d7-2782-45e4-a22e-24609a33f13c" providerId="ADAL" clId="{B7DA049F-D121-A14A-886A-635CFC33755C}" dt="2021-06-11T16:29:29.236" v="1551"/>
          <pc:sldLayoutMkLst>
            <pc:docMk/>
            <pc:sldMasterMk cId="20487672" sldId="2147484297"/>
            <pc:sldLayoutMk cId="2164602335" sldId="2147484300"/>
          </pc:sldLayoutMkLst>
          <pc:spChg chg="mod">
            <ac:chgData name="Kayleigh Marie Roberts (1708243)" userId="2150a4d7-2782-45e4-a22e-24609a33f13c" providerId="ADAL" clId="{B7DA049F-D121-A14A-886A-635CFC33755C}" dt="2021-06-11T16:29:29.236" v="1551"/>
            <ac:spMkLst>
              <pc:docMk/>
              <pc:sldMasterMk cId="20487672" sldId="2147484297"/>
              <pc:sldLayoutMk cId="2164602335" sldId="2147484300"/>
              <ac:spMk id="2"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pc:sldLayoutMk cId="2164602335" sldId="2147484300"/>
              <ac:spMk id="3" creationId="{00000000-0000-0000-0000-000000000000}"/>
            </ac:spMkLst>
          </pc:spChg>
        </pc:sldLayoutChg>
        <pc:sldLayoutChg chg="modSp">
          <pc:chgData name="Kayleigh Marie Roberts (1708243)" userId="2150a4d7-2782-45e4-a22e-24609a33f13c" providerId="ADAL" clId="{B7DA049F-D121-A14A-886A-635CFC33755C}" dt="2021-06-11T16:29:29.236" v="1551"/>
          <pc:sldLayoutMkLst>
            <pc:docMk/>
            <pc:sldMasterMk cId="20487672" sldId="2147484297"/>
            <pc:sldLayoutMk cId="580037059" sldId="2147484301"/>
          </pc:sldLayoutMkLst>
          <pc:spChg chg="mod">
            <ac:chgData name="Kayleigh Marie Roberts (1708243)" userId="2150a4d7-2782-45e4-a22e-24609a33f13c" providerId="ADAL" clId="{B7DA049F-D121-A14A-886A-635CFC33755C}" dt="2021-06-11T16:29:29.236" v="1551"/>
            <ac:spMkLst>
              <pc:docMk/>
              <pc:sldMasterMk cId="20487672" sldId="2147484297"/>
              <pc:sldLayoutMk cId="580037059" sldId="2147484301"/>
              <ac:spMk id="3"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pc:sldLayoutMk cId="580037059" sldId="2147484301"/>
              <ac:spMk id="4" creationId="{00000000-0000-0000-0000-000000000000}"/>
            </ac:spMkLst>
          </pc:spChg>
        </pc:sldLayoutChg>
        <pc:sldLayoutChg chg="modSp">
          <pc:chgData name="Kayleigh Marie Roberts (1708243)" userId="2150a4d7-2782-45e4-a22e-24609a33f13c" providerId="ADAL" clId="{B7DA049F-D121-A14A-886A-635CFC33755C}" dt="2021-06-11T16:29:29.236" v="1551"/>
          <pc:sldLayoutMkLst>
            <pc:docMk/>
            <pc:sldMasterMk cId="20487672" sldId="2147484297"/>
            <pc:sldLayoutMk cId="14278807" sldId="2147484302"/>
          </pc:sldLayoutMkLst>
          <pc:spChg chg="mod">
            <ac:chgData name="Kayleigh Marie Roberts (1708243)" userId="2150a4d7-2782-45e4-a22e-24609a33f13c" providerId="ADAL" clId="{B7DA049F-D121-A14A-886A-635CFC33755C}" dt="2021-06-11T16:29:29.236" v="1551"/>
            <ac:spMkLst>
              <pc:docMk/>
              <pc:sldMasterMk cId="20487672" sldId="2147484297"/>
              <pc:sldLayoutMk cId="14278807" sldId="2147484302"/>
              <ac:spMk id="2"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pc:sldLayoutMk cId="14278807" sldId="2147484302"/>
              <ac:spMk id="3"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pc:sldLayoutMk cId="14278807" sldId="2147484302"/>
              <ac:spMk id="4"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pc:sldLayoutMk cId="14278807" sldId="2147484302"/>
              <ac:spMk id="5"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pc:sldLayoutMk cId="14278807" sldId="2147484302"/>
              <ac:spMk id="6" creationId="{00000000-0000-0000-0000-000000000000}"/>
            </ac:spMkLst>
          </pc:spChg>
        </pc:sldLayoutChg>
        <pc:sldLayoutChg chg="modSp">
          <pc:chgData name="Kayleigh Marie Roberts (1708243)" userId="2150a4d7-2782-45e4-a22e-24609a33f13c" providerId="ADAL" clId="{B7DA049F-D121-A14A-886A-635CFC33755C}" dt="2021-06-11T16:29:29.236" v="1551"/>
          <pc:sldLayoutMkLst>
            <pc:docMk/>
            <pc:sldMasterMk cId="20487672" sldId="2147484297"/>
            <pc:sldLayoutMk cId="405056422" sldId="2147484305"/>
          </pc:sldLayoutMkLst>
          <pc:spChg chg="mod">
            <ac:chgData name="Kayleigh Marie Roberts (1708243)" userId="2150a4d7-2782-45e4-a22e-24609a33f13c" providerId="ADAL" clId="{B7DA049F-D121-A14A-886A-635CFC33755C}" dt="2021-06-11T16:29:29.236" v="1551"/>
            <ac:spMkLst>
              <pc:docMk/>
              <pc:sldMasterMk cId="20487672" sldId="2147484297"/>
              <pc:sldLayoutMk cId="405056422" sldId="2147484305"/>
              <ac:spMk id="2"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pc:sldLayoutMk cId="405056422" sldId="2147484305"/>
              <ac:spMk id="3"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pc:sldLayoutMk cId="405056422" sldId="2147484305"/>
              <ac:spMk id="4" creationId="{00000000-0000-0000-0000-000000000000}"/>
            </ac:spMkLst>
          </pc:spChg>
        </pc:sldLayoutChg>
        <pc:sldLayoutChg chg="modSp">
          <pc:chgData name="Kayleigh Marie Roberts (1708243)" userId="2150a4d7-2782-45e4-a22e-24609a33f13c" providerId="ADAL" clId="{B7DA049F-D121-A14A-886A-635CFC33755C}" dt="2021-06-11T16:29:29.236" v="1551"/>
          <pc:sldLayoutMkLst>
            <pc:docMk/>
            <pc:sldMasterMk cId="20487672" sldId="2147484297"/>
            <pc:sldLayoutMk cId="2915679672" sldId="2147484306"/>
          </pc:sldLayoutMkLst>
          <pc:spChg chg="mod">
            <ac:chgData name="Kayleigh Marie Roberts (1708243)" userId="2150a4d7-2782-45e4-a22e-24609a33f13c" providerId="ADAL" clId="{B7DA049F-D121-A14A-886A-635CFC33755C}" dt="2021-06-11T16:29:29.236" v="1551"/>
            <ac:spMkLst>
              <pc:docMk/>
              <pc:sldMasterMk cId="20487672" sldId="2147484297"/>
              <pc:sldLayoutMk cId="2915679672" sldId="2147484306"/>
              <ac:spMk id="2"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pc:sldLayoutMk cId="2915679672" sldId="2147484306"/>
              <ac:spMk id="3"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pc:sldLayoutMk cId="2915679672" sldId="2147484306"/>
              <ac:spMk id="4" creationId="{00000000-0000-0000-0000-000000000000}"/>
            </ac:spMkLst>
          </pc:spChg>
        </pc:sldLayoutChg>
        <pc:sldLayoutChg chg="modSp">
          <pc:chgData name="Kayleigh Marie Roberts (1708243)" userId="2150a4d7-2782-45e4-a22e-24609a33f13c" providerId="ADAL" clId="{B7DA049F-D121-A14A-886A-635CFC33755C}" dt="2021-06-11T16:29:29.236" v="1551"/>
          <pc:sldLayoutMkLst>
            <pc:docMk/>
            <pc:sldMasterMk cId="20487672" sldId="2147484297"/>
            <pc:sldLayoutMk cId="4248148175" sldId="2147484308"/>
          </pc:sldLayoutMkLst>
          <pc:spChg chg="mod">
            <ac:chgData name="Kayleigh Marie Roberts (1708243)" userId="2150a4d7-2782-45e4-a22e-24609a33f13c" providerId="ADAL" clId="{B7DA049F-D121-A14A-886A-635CFC33755C}" dt="2021-06-11T16:29:29.236" v="1551"/>
            <ac:spMkLst>
              <pc:docMk/>
              <pc:sldMasterMk cId="20487672" sldId="2147484297"/>
              <pc:sldLayoutMk cId="4248148175" sldId="2147484308"/>
              <ac:spMk id="2" creationId="{00000000-0000-0000-0000-000000000000}"/>
            </ac:spMkLst>
          </pc:spChg>
          <pc:spChg chg="mod">
            <ac:chgData name="Kayleigh Marie Roberts (1708243)" userId="2150a4d7-2782-45e4-a22e-24609a33f13c" providerId="ADAL" clId="{B7DA049F-D121-A14A-886A-635CFC33755C}" dt="2021-06-11T16:29:29.236" v="1551"/>
            <ac:spMkLst>
              <pc:docMk/>
              <pc:sldMasterMk cId="20487672" sldId="2147484297"/>
              <pc:sldLayoutMk cId="4248148175" sldId="2147484308"/>
              <ac:spMk id="3" creationId="{00000000-0000-0000-0000-000000000000}"/>
            </ac:spMkLst>
          </pc:spChg>
        </pc:sldLayoutChg>
      </pc:sldMasterChg>
      <pc:sldMasterChg chg="modSp modSldLayout">
        <pc:chgData name="Kayleigh Marie Roberts (1708243)" userId="2150a4d7-2782-45e4-a22e-24609a33f13c" providerId="ADAL" clId="{B7DA049F-D121-A14A-886A-635CFC33755C}" dt="2021-06-11T16:32:36.328" v="1630"/>
        <pc:sldMasterMkLst>
          <pc:docMk/>
          <pc:sldMasterMk cId="1482580353" sldId="2147484297"/>
        </pc:sldMasterMkLst>
        <pc:spChg chg="mod">
          <ac:chgData name="Kayleigh Marie Roberts (1708243)" userId="2150a4d7-2782-45e4-a22e-24609a33f13c" providerId="ADAL" clId="{B7DA049F-D121-A14A-886A-635CFC33755C}" dt="2021-06-11T16:32:36.328" v="1630"/>
          <ac:spMkLst>
            <pc:docMk/>
            <pc:sldMasterMk cId="1482580353" sldId="2147484297"/>
            <ac:spMk id="2"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ac:spMk id="3"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ac:spMk id="4"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ac:spMk id="5"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ac:spMk id="6" creationId="{00000000-0000-0000-0000-000000000000}"/>
          </ac:spMkLst>
        </pc:spChg>
        <pc:sldLayoutChg chg="modSp">
          <pc:chgData name="Kayleigh Marie Roberts (1708243)" userId="2150a4d7-2782-45e4-a22e-24609a33f13c" providerId="ADAL" clId="{B7DA049F-D121-A14A-886A-635CFC33755C}" dt="2021-06-11T16:32:36.328" v="1630"/>
          <pc:sldLayoutMkLst>
            <pc:docMk/>
            <pc:sldMasterMk cId="1482580353" sldId="2147484297"/>
            <pc:sldLayoutMk cId="1494486092" sldId="2147484298"/>
          </pc:sldLayoutMkLst>
          <pc:spChg chg="mod">
            <ac:chgData name="Kayleigh Marie Roberts (1708243)" userId="2150a4d7-2782-45e4-a22e-24609a33f13c" providerId="ADAL" clId="{B7DA049F-D121-A14A-886A-635CFC33755C}" dt="2021-06-11T16:32:36.328" v="1630"/>
            <ac:spMkLst>
              <pc:docMk/>
              <pc:sldMasterMk cId="1482580353" sldId="2147484297"/>
              <pc:sldLayoutMk cId="1494486092" sldId="2147484298"/>
              <ac:spMk id="2"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pc:sldLayoutMk cId="1494486092" sldId="2147484298"/>
              <ac:spMk id="3" creationId="{00000000-0000-0000-0000-000000000000}"/>
            </ac:spMkLst>
          </pc:spChg>
        </pc:sldLayoutChg>
        <pc:sldLayoutChg chg="modSp">
          <pc:chgData name="Kayleigh Marie Roberts (1708243)" userId="2150a4d7-2782-45e4-a22e-24609a33f13c" providerId="ADAL" clId="{B7DA049F-D121-A14A-886A-635CFC33755C}" dt="2021-06-11T16:32:36.328" v="1630"/>
          <pc:sldLayoutMkLst>
            <pc:docMk/>
            <pc:sldMasterMk cId="1482580353" sldId="2147484297"/>
            <pc:sldLayoutMk cId="1169374355" sldId="2147484300"/>
          </pc:sldLayoutMkLst>
          <pc:spChg chg="mod">
            <ac:chgData name="Kayleigh Marie Roberts (1708243)" userId="2150a4d7-2782-45e4-a22e-24609a33f13c" providerId="ADAL" clId="{B7DA049F-D121-A14A-886A-635CFC33755C}" dt="2021-06-11T16:32:36.328" v="1630"/>
            <ac:spMkLst>
              <pc:docMk/>
              <pc:sldMasterMk cId="1482580353" sldId="2147484297"/>
              <pc:sldLayoutMk cId="1169374355" sldId="2147484300"/>
              <ac:spMk id="2"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pc:sldLayoutMk cId="1169374355" sldId="2147484300"/>
              <ac:spMk id="3" creationId="{00000000-0000-0000-0000-000000000000}"/>
            </ac:spMkLst>
          </pc:spChg>
        </pc:sldLayoutChg>
        <pc:sldLayoutChg chg="modSp">
          <pc:chgData name="Kayleigh Marie Roberts (1708243)" userId="2150a4d7-2782-45e4-a22e-24609a33f13c" providerId="ADAL" clId="{B7DA049F-D121-A14A-886A-635CFC33755C}" dt="2021-06-11T16:32:36.328" v="1630"/>
          <pc:sldLayoutMkLst>
            <pc:docMk/>
            <pc:sldMasterMk cId="1482580353" sldId="2147484297"/>
            <pc:sldLayoutMk cId="3536755393" sldId="2147484301"/>
          </pc:sldLayoutMkLst>
          <pc:spChg chg="mod">
            <ac:chgData name="Kayleigh Marie Roberts (1708243)" userId="2150a4d7-2782-45e4-a22e-24609a33f13c" providerId="ADAL" clId="{B7DA049F-D121-A14A-886A-635CFC33755C}" dt="2021-06-11T16:32:36.328" v="1630"/>
            <ac:spMkLst>
              <pc:docMk/>
              <pc:sldMasterMk cId="1482580353" sldId="2147484297"/>
              <pc:sldLayoutMk cId="3536755393" sldId="2147484301"/>
              <ac:spMk id="3"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pc:sldLayoutMk cId="3536755393" sldId="2147484301"/>
              <ac:spMk id="4" creationId="{00000000-0000-0000-0000-000000000000}"/>
            </ac:spMkLst>
          </pc:spChg>
        </pc:sldLayoutChg>
        <pc:sldLayoutChg chg="modSp">
          <pc:chgData name="Kayleigh Marie Roberts (1708243)" userId="2150a4d7-2782-45e4-a22e-24609a33f13c" providerId="ADAL" clId="{B7DA049F-D121-A14A-886A-635CFC33755C}" dt="2021-06-11T16:32:36.328" v="1630"/>
          <pc:sldLayoutMkLst>
            <pc:docMk/>
            <pc:sldMasterMk cId="1482580353" sldId="2147484297"/>
            <pc:sldLayoutMk cId="3745305366" sldId="2147484302"/>
          </pc:sldLayoutMkLst>
          <pc:spChg chg="mod">
            <ac:chgData name="Kayleigh Marie Roberts (1708243)" userId="2150a4d7-2782-45e4-a22e-24609a33f13c" providerId="ADAL" clId="{B7DA049F-D121-A14A-886A-635CFC33755C}" dt="2021-06-11T16:32:36.328" v="1630"/>
            <ac:spMkLst>
              <pc:docMk/>
              <pc:sldMasterMk cId="1482580353" sldId="2147484297"/>
              <pc:sldLayoutMk cId="3745305366" sldId="2147484302"/>
              <ac:spMk id="2"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pc:sldLayoutMk cId="3745305366" sldId="2147484302"/>
              <ac:spMk id="3"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pc:sldLayoutMk cId="3745305366" sldId="2147484302"/>
              <ac:spMk id="4"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pc:sldLayoutMk cId="3745305366" sldId="2147484302"/>
              <ac:spMk id="5"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pc:sldLayoutMk cId="3745305366" sldId="2147484302"/>
              <ac:spMk id="6" creationId="{00000000-0000-0000-0000-000000000000}"/>
            </ac:spMkLst>
          </pc:spChg>
        </pc:sldLayoutChg>
        <pc:sldLayoutChg chg="modSp">
          <pc:chgData name="Kayleigh Marie Roberts (1708243)" userId="2150a4d7-2782-45e4-a22e-24609a33f13c" providerId="ADAL" clId="{B7DA049F-D121-A14A-886A-635CFC33755C}" dt="2021-06-11T16:32:36.328" v="1630"/>
          <pc:sldLayoutMkLst>
            <pc:docMk/>
            <pc:sldMasterMk cId="1482580353" sldId="2147484297"/>
            <pc:sldLayoutMk cId="2176642351" sldId="2147484305"/>
          </pc:sldLayoutMkLst>
          <pc:spChg chg="mod">
            <ac:chgData name="Kayleigh Marie Roberts (1708243)" userId="2150a4d7-2782-45e4-a22e-24609a33f13c" providerId="ADAL" clId="{B7DA049F-D121-A14A-886A-635CFC33755C}" dt="2021-06-11T16:32:36.328" v="1630"/>
            <ac:spMkLst>
              <pc:docMk/>
              <pc:sldMasterMk cId="1482580353" sldId="2147484297"/>
              <pc:sldLayoutMk cId="2176642351" sldId="2147484305"/>
              <ac:spMk id="2"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pc:sldLayoutMk cId="2176642351" sldId="2147484305"/>
              <ac:spMk id="3"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pc:sldLayoutMk cId="2176642351" sldId="2147484305"/>
              <ac:spMk id="4" creationId="{00000000-0000-0000-0000-000000000000}"/>
            </ac:spMkLst>
          </pc:spChg>
        </pc:sldLayoutChg>
        <pc:sldLayoutChg chg="modSp">
          <pc:chgData name="Kayleigh Marie Roberts (1708243)" userId="2150a4d7-2782-45e4-a22e-24609a33f13c" providerId="ADAL" clId="{B7DA049F-D121-A14A-886A-635CFC33755C}" dt="2021-06-11T16:32:36.328" v="1630"/>
          <pc:sldLayoutMkLst>
            <pc:docMk/>
            <pc:sldMasterMk cId="1482580353" sldId="2147484297"/>
            <pc:sldLayoutMk cId="2101201133" sldId="2147484306"/>
          </pc:sldLayoutMkLst>
          <pc:spChg chg="mod">
            <ac:chgData name="Kayleigh Marie Roberts (1708243)" userId="2150a4d7-2782-45e4-a22e-24609a33f13c" providerId="ADAL" clId="{B7DA049F-D121-A14A-886A-635CFC33755C}" dt="2021-06-11T16:32:36.328" v="1630"/>
            <ac:spMkLst>
              <pc:docMk/>
              <pc:sldMasterMk cId="1482580353" sldId="2147484297"/>
              <pc:sldLayoutMk cId="2101201133" sldId="2147484306"/>
              <ac:spMk id="2"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pc:sldLayoutMk cId="2101201133" sldId="2147484306"/>
              <ac:spMk id="3"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pc:sldLayoutMk cId="2101201133" sldId="2147484306"/>
              <ac:spMk id="4" creationId="{00000000-0000-0000-0000-000000000000}"/>
            </ac:spMkLst>
          </pc:spChg>
        </pc:sldLayoutChg>
        <pc:sldLayoutChg chg="modSp">
          <pc:chgData name="Kayleigh Marie Roberts (1708243)" userId="2150a4d7-2782-45e4-a22e-24609a33f13c" providerId="ADAL" clId="{B7DA049F-D121-A14A-886A-635CFC33755C}" dt="2021-06-11T16:32:36.328" v="1630"/>
          <pc:sldLayoutMkLst>
            <pc:docMk/>
            <pc:sldMasterMk cId="1482580353" sldId="2147484297"/>
            <pc:sldLayoutMk cId="1066472530" sldId="2147484308"/>
          </pc:sldLayoutMkLst>
          <pc:spChg chg="mod">
            <ac:chgData name="Kayleigh Marie Roberts (1708243)" userId="2150a4d7-2782-45e4-a22e-24609a33f13c" providerId="ADAL" clId="{B7DA049F-D121-A14A-886A-635CFC33755C}" dt="2021-06-11T16:32:36.328" v="1630"/>
            <ac:spMkLst>
              <pc:docMk/>
              <pc:sldMasterMk cId="1482580353" sldId="2147484297"/>
              <pc:sldLayoutMk cId="1066472530" sldId="2147484308"/>
              <ac:spMk id="2" creationId="{00000000-0000-0000-0000-000000000000}"/>
            </ac:spMkLst>
          </pc:spChg>
          <pc:spChg chg="mod">
            <ac:chgData name="Kayleigh Marie Roberts (1708243)" userId="2150a4d7-2782-45e4-a22e-24609a33f13c" providerId="ADAL" clId="{B7DA049F-D121-A14A-886A-635CFC33755C}" dt="2021-06-11T16:32:36.328" v="1630"/>
            <ac:spMkLst>
              <pc:docMk/>
              <pc:sldMasterMk cId="1482580353" sldId="2147484297"/>
              <pc:sldLayoutMk cId="1066472530" sldId="2147484308"/>
              <ac:spMk id="3" creationId="{00000000-0000-0000-0000-000000000000}"/>
            </ac:spMkLst>
          </pc:spChg>
        </pc:sldLayoutChg>
      </pc:sldMasterChg>
    </pc:docChg>
  </pc:docChgLst>
</pc:chgInfo>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package" Target="../embeddings/Microsoft_Excel_Worksheet.xlsx"/></Relationships>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Sheet1!$A$2:$A$13</cx:f>
        <cx:lvl ptCount="12">
          <cx:pt idx="0">United States</cx:pt>
          <cx:pt idx="1">Mexico</cx:pt>
          <cx:pt idx="2">Israel</cx:pt>
          <cx:pt idx="3">Russia</cx:pt>
          <cx:pt idx="4">South Africa</cx:pt>
          <cx:pt idx="5">Ukraine</cx:pt>
          <cx:pt idx="6">Colombia</cx:pt>
          <cx:pt idx="7">Japan</cx:pt>
          <cx:pt idx="8">South Korea</cx:pt>
          <cx:pt idx="9">Singapore</cx:pt>
          <cx:pt idx="10">Canada</cx:pt>
          <cx:pt idx="11">India</cx:pt>
        </cx:lvl>
      </cx:strDim>
      <cx:numDim type="colorVal">
        <cx:f>Sheet1!$B$2:$B$13</cx:f>
        <cx:lvl ptCount="12" formatCode="General">
          <cx:pt idx="0">12</cx:pt>
          <cx:pt idx="1">12</cx:pt>
          <cx:pt idx="2">12</cx:pt>
          <cx:pt idx="3">12</cx:pt>
          <cx:pt idx="4">12</cx:pt>
          <cx:pt idx="5">12</cx:pt>
          <cx:pt idx="6">12</cx:pt>
          <cx:pt idx="7">12</cx:pt>
          <cx:pt idx="8">12</cx:pt>
          <cx:pt idx="9">12</cx:pt>
          <cx:pt idx="10">12</cx:pt>
          <cx:pt idx="11">12</cx:pt>
        </cx:lvl>
      </cx:numDim>
    </cx:data>
  </cx:chartData>
  <cx:chart>
    <cx:title pos="t" align="ctr" overlay="0">
      <cx:tx>
        <cx:txData>
          <cx:v>12 Countries in the world that use polygraph as a means of lie detection today.</cx:v>
        </cx:txData>
      </cx:tx>
      <cx:txPr>
        <a:bodyPr spcFirstLastPara="1" vertOverflow="ellipsis" horzOverflow="overflow" wrap="square" lIns="0" tIns="0" rIns="0" bIns="0" anchor="ctr" anchorCtr="1"/>
        <a:lstStyle/>
        <a:p>
          <a:pPr algn="ctr" rtl="0">
            <a:defRPr/>
          </a:pPr>
          <a:r>
            <a:rPr lang="en-GB" sz="1400" b="0" i="0" u="none" strike="noStrike" baseline="0" dirty="0">
              <a:solidFill>
                <a:schemeClr val="bg1"/>
              </a:solidFill>
              <a:latin typeface="Calibri" panose="020F0502020204030204"/>
            </a:rPr>
            <a:t>12 Countries in the world that use polygraph as a means of lie detection today.</a:t>
          </a:r>
        </a:p>
      </cx:txPr>
    </cx:title>
    <cx:plotArea>
      <cx:plotAreaRegion>
        <cx:series layoutId="regionMap" uniqueId="{7ED1436D-A17B-A848-B2C1-DC92AB03F4EF}">
          <cx:tx>
            <cx:txData>
              <cx:f>Sheet1!$B$1</cx:f>
              <cx:v/>
            </cx:txData>
          </cx:tx>
          <cx:dataId val="0"/>
          <cx:layoutPr>
            <cx:geography cultureLanguage="en-GB" cultureRegion="GB" attribution="Powered by Bing">
              <cx:geoCache provider="{E9337A44-BEBE-4D9F-B70C-5C5E7DAFC167}">
                <cx:binary>zHtpj+M4su1fKdTnp2pJpERyMH2BK3m3M53pXCozvwi2ZUvUQu0L+etf0LVMpbuma4BpoG8BKdui
JAZjOXEiqPrncfzHMTvt6w9jnonmH8fx949x25b/+O235hif8n3zKefHumiKc/vpWOS/FeczP55+
C+v9wEX0m21a+LdjvK/b0/jxf/4JT4tOxaY47lteiPvuVMvdqemytvmTsZ8OfTgWnWj17RE86feP
SxHy/ccPJ9HyVj7K8vT7x3dXfPzw2/Vz/jDnhwzEarsQ7rXtT8ixKKWu47qWa1vWxw9ZIaKvw4R9
Qq7tEurYhCLbRDD8ZerbfQ63/1Kaiyz7MKxPTfPh6+f3294J/v0sbwr/y5r9Qou4vL2s6bf3Ov2f
f16dgFVenflB7dcq+dXQtdYfiq6NP6yL+vQX6h65nzCitk1dk1iEEITf6d6yySfQOSUmpggximH4
R93/hzL93ALvbj6+d7F3Y9fWWO/+fmv4e7EP/0JDuPYnB1wcm9S0TdNiDnpnCIO5n1yTUYYIo9Sm
lu28t8Sv5fm5Eb7dd6X/b6evVe//79+v+tW+3Itvq//v4QdCwHWw5TgEWQChFrHfad5C5BMjAE3X
Gv+lGD9X+NfbrvT99ey1uld3f7+6l029P2V/ob7NT8Q2Gfgwsy1E3St9I/yJUgf+AeSjC+Z8m/or
3P9SnJ/r/dsyrhT/7fS15pebv1/zu65p/spE61qfXBegnGGTMIcCnL/zdMY+AcK4APd/QJdfS/Jz
pX+770rp305fK3339Pcr3S+yIj/8lWpHn5gJ9IValgkebSL7PcAYBH0yKaIYLHMxCqLvPf4/kejn
6v/XnVcG+NfAtQn87d9vgqe03nNx+qaF/x7iMXi2ZZoOYDuxGWZXFkDWJ8RcSLkOtYmLLoj0I8v5
D+T5uf6/33il/u/nr7X/9H8gvT4J3p7CDw/tvj01f50NEPvkmMhxLGCSloNtRt6Bj6HRx6LItJlF
MDWxy77N/QX3/2Ox/o0p3q/q2iDvR/9gloe/PygeLvT/f881P/6FtNOw6SfGAPNNYmNMCTKBV/5Q
fNkOYBOxwFwYI+Swa2z6T6X6uVHe331lk/eD1yZ5+z8QKQ9Qde9LKMi+eep/j1SARI7rMBOyhEMI
BIv7zhyWiT5RXSL8myD5jyT6N7b412KuDfGvkWsrPMz//sC4OY38WPx1JrAhXyMIBuRalBCMrfcs
ybBMKNVMSNdQERC4UCeTH7PFr+X5uQG+3Xel/W+nr1V/8/JXqP7ftyu+d2wm+3Y/vbR6fuhY/Pno
ZYHQfLq69auafholXzS4DKEdhAH5vzeQ9CPeqff5JE6qO2XfQfD7Pad90/7+0XAYhAgihLlQSTsm
odbHD8PpMgRMCxEMGEdsx7wUdR8/iKJu498/Ws4nYlGHMBvYASPIhfq70ZD7+0cTWLPtQlUOrBni
jpmEfG+v3RWZjArxXR1ff38QXX5XcNE2sB4I4fLLZVpUB5pciFBTt1Soix3gGzB+3O8gyuBq6/+Z
PO0GLCs1ibqKbjBZF3ad3+ZtcZtnQbrtOpVt86TcCfPQmi66CbIi8OI0EB5KnOHOqYL7KE3oppam
Z7aYv3Dpztw0yB7tgGdeYPVowaM4ZCwrtqh3xh3pboYq9n9Q+0/WAfn63TIoc3U2B+YEtRpiuoz7
cRlBFQVVTCM1QUmn5r0RyGlauI5XQA/SS2ISe71qpPfnk9oQfO9mZSbGwCMYYyb0C9ll/AflUatt
XNM15UQNmN+OgVsupIqVF7h25dVlbm9Tyafc5fkm4KybDhS91GXX3TeJXLGkDHwziU9VzQM/AyU+
xbaRenQwnAkd+/sCSzq1x36iQAw/aQaxGwv0BQS/9AZ/ojhL+9L1IlwLSBAxqeUCLb3ygCpqRI3j
api47qRR8Q2mdnJ7OVTVUC9cpxee5Nhe4cKwPObW3a2dik3hsvzGYCq/UVQlm6g8unZe3EY5iy2v
t+pTFCjmy7zPV1bB88UgeTpRohIzZ6DB+nJIKiP2RceqVU/68ZYlUeDXhSwO8XgajDwJDREQz+6R
mrGhdqeirNPN5dDmaDOYOPd4nDFPDNx4NpKYeZG0qxvZpqGitpopKeS8l6R8FdSeSs+gFX8yKzzs
SIY8S+06VfTHPhWZn4C7bwXp4jX4zjaqO7S3xnKfmS72cW0bj7zH5yq21NYc7XLKO8f0hnYIbqvU
aL0mzqKZ69avfSDIC20Zn1jlYHhRnwYrngbpVHFJbyOT0ttACMuLgq7zKZXFIuqd2DPtMpp0nUBr
WjSJZyIl12nGxoeupzuR43XbOenGKSs8a6eNldcbIUX6eYjLBfTvJrGK131vyNIjqG3Wl0NWjK2X
y771orxs1peDU8pmbSQpXBin+uhU6DatmtwjYzaRJUnXqAsCn3R1ur4ceG9+/Xb5aRho51Au54GR
5BsxutmmbIp6oSJ6I3I+LCPlLvvctcB5M/veagvioXYsltgV6qHC5Trj/antNtxs0sesA5PkdgPO
oLykSUrfbt3hucri3KOd2S5xkDXbRgbFJrbZIk+z4CHNqvYm4dFnp6p9oyfDJrKa5BZKqei2X+Cx
Ia/BkPi4GOvPaVxkq6gvvLF6yqrC2GXIkF7iOOIkfDLQ9CTXf44Iuv1/HUwMtg0ItC2ghweZ+T0O
yQKQzzDrbtKWRucnRjcfAoFemz7zEM6CVVtkrynj0crJyAzZWTNLR5nPSJxMs7YIFqpNg4UdR72n
Sh77o03a+ZAGbJNB+8oPAPx9awjyiV2LVnhxM6wqySMv7wZ1b8Qd8WOK811AceQVSb0t4tRa5pKP
v0CNPyIfVLAMuUDDoWEPDeIr0KhNgtPKKKuJLXo2xUq6q8uh6uSMBfXgo7SN7vKUZV4PWy+7XHTt
bkz9mr6aI8X3gOPFDeEt8eKxQT4SI3/K2srwUhQgjza0nsQ2WtQkU3OZldLnNUa/yBnWddJg0F+1
APt0qQdLcK6SRmNEcRVjlk7Gvo6XSvHWY47KF6MSidcP2QnFiTXp6uylrmLXc9A4jXuDbAbRGKuo
CYpZ1EfjzEjK3DMy3GysZqymf+5Rf0gxugfMLNelFDtABK4U7dYjSQPLTSeRyw1/IGU87Smg5p/P
ot3yRxagNYEAfKDosjCkgqtZmqQdMYRQOhkS56UiHZ+aceZzACUMi7aDfK5YASToO1P6SebBV+oH
RgRxYtqQdKjDHOzqWPohe7pFN5TCluWkpzxbiSiOtknnOy0xb4NxyzH4VNfWqT9ksTEdHHSwsUS+
RdTwHFUeJPvsmTV9t6t7PKcoH56txKhXLIaAr4s+WDe1iOdjzajXxcXcHGO0wyPm27Zkc8FZuhiq
3pwLgqMbyFAvSVQhTyLVzGncmAtuRmqDGtmtVJqdIY5WAxbNrWPGD3nHuuXll0sMr+mGfGtYAb7t
CzlpA1bf96p4/HNl6W3HHy0EyiJA/m3YbYHAg00X872ywIMjQ9VVPmlRbk9EzPHNoLjfugn2ROLU
EwUVsz/GyTDLidEva8cC/GTdLyjPz+QAngXRQhHGkPygQv/RaIIoi0PSzCcDNatVV/h1yepthGny
bED89KPp3EPF+LlVeIsVKbfFEA+TXyhDu+MP7uqayHSBcoFKoIsGDAs4+o9C9G0yClyU+cQk1ejb
o1Wuhoxz32ZC3cZKNJuG5uYElTX2mqHeDZDtpo7pANmwc7EwVFzO+iJ9dPq+nlsW6he/EBBfkaov
EhLoMOkdNAc44HsJGanHakRpPhFJvcp0cpJWmpgeB7G91HqkPYq3ac3FDFKDmlaCDjeXAxL5eEOU
a3tdSsu5DHh7MzwPEuP5kPN4PuCknfZZqrycSWNlZL1aDDkyVmlk3XVxq2Z52shVkZmjnztD4Tdd
8OYEjrgDxMUPLiyfuhV/sXM57zqzmpEhy2b12OK5qKp42g5VOSs7JhdF0pp+b5b0iTUW9Qih8TaC
juWspnUzo6SodgbmjZ9z0q1kkFVe3ljGHXGKW1modj4OdeIDbKi5LYSfViME+jCQRd6nzI8Gkd3E
TWx4mee4kbxFlgWH2EIzjiq/LJDygFlUK2xZ1VQ2zF4U2D4FpTJ9u48Nv3HRXYS5KP0gpbUn68Fa
jXW6Gmqj2EVF8MYpTU4isP0iUbdD1Q6LLug9joTtX7w1ykk/iwLgLEOGEy82X3lGyPpywK47y7OE
rdwMeP0gUjl1eNT5CsvHqOPdnNuonqepfUdN6Qlqei6E510dNc2UZQOAU91HM0WM3Jdj1c8uoKBy
G81tJ3A9ZMxNUoOa9CFPqbuMyvYWFby7YTW3FqYcHnphdzdC1M7Kjbqd5EXnQT3QHaUBRD3N56N0
bkDe9JaTyHqikfRrQsPRKJs7kln2KsW15aUZv6sq7MxjkbCtY6ZvUcAwQEX3Gd76KH8RlnoP8jos
GeyUYaiFYNcG6x2dH8OybdoOC9Zmkwhiap9J57GXbBa54I+iQ+PEVGKYMDnQJWVDNGcBGTyXuunW
SWpzkdbGObGeYoyWpBbqKQJYm8l28CPW1ZOk76vnqEmBAFfiEI1tsySjCHMI+19B3B+XYVkug8C1
ofFrmdd5qWpQ2vE+BohzZmk9Bo+sF+U0Ke3Yr6Vgi9JS9VrlFg4jaYhlIlN7kkaqWENhMaFDM2PC
cdZgsD8HFQql+bWCKbAVC/YEsAOtHte+Ypd5Z8Zmhezex01xcILsECBn5kq2TFR+ktzZZ0PptVX3
UI7sMRke9CWDVRxYVWxst5mW3A7NLjlwYnpNw+4jUhyMOP/yx+S5oO0sz8/gMX5eq9Dp7T2q8oOr
ylPdq7NhDH5nZbdZaYdUlRPTcm/07W4znA3cvvXuLnedlzwoDvoPG86MM3epeBV5LPCCPD2oOA5b
aod2XUxRI5Zl5R66Su3JaIdSIs9m8U5JdW5xfigjtKf2nCMVWp0d6keSUp2zOHgUbInafJEJY6kF
TEFYvU5i2nu3U6GRx2sVT6OS+Yr0T/oSltmh/iy4uU/b8s5Is0mFkkOSbfo0fbFgiBs5sGYYb/KH
plCfOyhAYwHnReRZVfkQRTn3xiYKkZMdoNBbuyqaUQqjzZgeiiA4AifZJcHoJTyLvETKPa7MkMn4
oY50jTieayeNPE7Ia+IGHsuNLWY81AVvkCUHAI5lyfuZEY97vZrcZgdsO1Op0EaLHjUepJvXMoVi
IudOSG1jpUpjSvPywHAUajMpGoWzkrRnZTYnZfDP0lqmNXru6hNv04m85aZx6xoqpCgJB3f0I7O8
0wrXhqGleuxp7EHyCCEDhTYezkS8DTZ50pcEdXmIZfbgdJGPYchSdqjtxgjZImJ72jilBD0ZDxg8
QnvJxcEC7AdVtdWa1c5nAgZwsW8juBscLCHZwUVqw6WYcGGGcRGH2JEhCUBVFegP1XFYEWc1kmZO
UnGore7cF+LQ2emB2L5JxKvW6MV6eZ+ENbLDSiFvNNW91oL2TlMtFKs/G5JusjibOCl/GuRWMCtk
BXuiyQLzJOyG4qAjxMryg7CisLfwrg683jlr7eJyeCvEcK7AWr0AJ7CaWV93ixKcwR3UXofkWJW+
k9Ftk/Bd34tTDaFo0BvXkp/1XEQyL0DuTmtG++NguBsM5bb+3YOjmfWxKtFroIyTtrf2yUHFO2k0
vsAjNGYcP3CLg75cy8ktdkwk3aXinJT1IRbjPnbcg9ZRFZFJpfAtd9NDxuJQf3J7PAOfO8TDfYXR
TaxenArcdGzFQf8J2p1zNNwEwvXjYQy7fDwHET7gns+w5S6RGkMDuwftsWis1iM3pt+wI2vsvf6e
55POaVY0ayc6DLWQ+rQOpItSxwCINyyCyAn0I+LJxavdr1Fnd/ZTXkC4VK+xKZYZU3N3hMiASIBN
iJnlxssKFQeRjXutzE7jWlZ4QpD7zBzChvQLM87nesIiScK+VsugGmaGS09ak0YFWsM+8LHXuAXX
SsFVWpUfkM7PkXOjv2OzuemzYeI04ELM2dKo9QeAH32vAAgiKgojBs1Qmnj6XMzyiVM5mwr8QhtQ
z61NMebOEuF6ge+BOrxo7dglPmR1FDZFDCzN9fT3OABjQQRY3RDaoLa83WRF7+sYccEdxdC+MbOM
PMOqbhvokFyQXLsNrNyGtqYTyQc948hNv+b9vT7vJOAzWjM0A6ir59WoPOvYZ4lv13zBUmdetlXq
aVjT7s4je2WgdnrBpRSirxy6M6qEp3J6D/kxDHLjiIcY5pZL6PBG6Mkes5Mc+mORuQfJnFsLmq4O
AMoQjWEAcWIbzusIqE2GsIAgcsAPWjuZ52a3SFx2bPvk1XHXnQJnlSocqQpNgB7WpBMraW9rSV5Z
IA6qsdapipe1bc5QrPauyA6NYYbChrG8mpo9W2dx7fdlcae997IAne4MFG3bKPe1YsQQhTcjyKUR
MhqGMwLEcvLAd1vjVsf0V4C0dIIahbhx1DhjYOOLv4Cm9UOYAyaAmtmDzozPRzTVeYjDSgxtijoJ
U6c4dE6w0ybpuafkcGQpuUyug0Crmmb4mIBHjw9Vv9dSaROpLnjViSuQwosydv8tWiwjfq7IBEtv
QJDmGj6PWvXZsu4uE+scpUWP6/qZtCuNBTqKNJxYveXx0rnndXkqmNrnSi6cis91pFhBdZ8qw9Mr
0mO9WwPGjPtRtQ92c9CB1rHxye72Or61aHXaQ9PVXGk30XdRpUI9m6iimw7bEw21lTvDYnhJqy+J
ckDpvrUnWhYNurgb3tKiXQg3WTCdGzI5jfiwynQkQYTpZXSIvlrBnFvDWRvJFZBNA7N+Y1qR6jwM
8DtO6nUho1kmHN8erLtWVK+QNYBG811Hyecs2451dmDgIlVLXk3mPnNzhSwI8roGywaVuRfmsMyE
uciZ/RRELynBl5SpQQCVWymtN7Mz91EN00nL3A/5ogFW4nTZQfTZAWoJ6NqJQ9ZaoRYL0R0fs88m
BzCGUwGPV7SL5xU4r86rWK/CtjsPl9l9pC1Gxu62l3hKZfxil7eap7QO3ajRmCQppMmoPGgM6QR9
hZJqaXTjXFsnALcrpXGfxepsQ/6RENFGqZZ5Ocyola801minBzoe4pbPRNstUlx4WWFDCgYGFpDX
0bHATt2yLeOZxk2dK3XOQsLY9hgIHdASTRkvEdSa534M7uwg/kJqeonunCr3GwFNRoLYiQyQMinz
cVCvdbLRmU8/0QneBmE/jaJ90w9P+gJK3MTTubvViXywgmOVdnNpNktNiipWnKQDcW3QuYnRvIRV
pLkKNUkwSHCXtYNHpVyM0OHWnqeDTAeOBcVVCq04irY6uOyWT0hRbBzkOzk5RIAolyeAB2qdab8l
XirmWVE/cZ1odCzoK3pgH/A64Lrv2ETLoa8ccubHRrTVHp/V3SohaqYDNYd40RrW62wS2A4oqm0T
Q0oLsleT+jqzafBv3O5EjjQz9xcqkuTOE88/a1KmA1ebs5byLc5m2mJaSYP5ZV4hmkmByZRHI3Sq
klDrQn9qmQw1epWL7/TcCFkhHYNjEazthrzV/Vfd1oH9AG9ReDVR50bEO+jOeNC8Ci/eYKdQw6gL
t6nhubILIFz9qqUTjvobvXQb81DbLbDqSS3kjTZP2phh13T7diZMMExZXITNSL+TNvb0WrRwF9ws
nOYG2lZQVKpzZaBQRO1bUjie0artJXzLLA6t3HrEZey1UEXoRKshQKNGZmLoNN60fE+dwrOtG51t
u7g8JEXJPUSdV6Pkqx4ApIvAMSDlYq4eiQscNYJkkJfemJJti41jxoNXJLzerO4orTwdvWrIDjmE
qONgv83ijf6ua43RUM88X3eJGSYYglkDhazWRWa86ODW7NcMklWKDE/PpKFrbIB+63SF7T28WrdI
i345KGBPQQQRpoC1mmLG7GiTY3HiSXMcgP25ebOw+mZZy+AoTICELjbuTZp5bZQcKrc+Cp4c+r7z
2jG6r4Jhb0RAuZxhrfecxpjvkjrmHgc+LBPlubh5hE0gCMOk8ruCbjNGV40qZqk1hvAgt0g+C9LH
Hh980pthCzVJDxzO7aOHohq8EniynsAB8xKn87qx2QEiho1+pmr6pZEWi28XMSyfkjH1tIRa0stF
LnkWuHx2B/A7jQcxrJvBRZSnj/okBobYZrBP3M1aJsOqdl47DoQgbrb9YHj6N7cBp6HUyYMYWgIO
bIgOeyvFB736aKyhlYLvtQxVlp848FlHLswg/6xvKVJgT2Z1RJ0D2/fRc5E7r21J17IrpwVEU9by
dVQl08CtvUGJp6Cinl2wXQ3rxXgM63Y8D8WMsvRFC67Vkzcp97Dopsqy11pngT2GWmc8F+DP5iZK
1WaEzbusGs96XHRyCdvjM/2AYoSbLaPfl0N1Cuhzppue8FB9He27cyV2CfTEaiPZFBF4inKDYw9Y
W1aHLKD3LVdhxKHQg1LC4PfwxE1pwp4kbAaSrgKc6nc4jm5qM5okgItIjktZGBPYRzkzKHyAgHhF
VT20rbVvnoYgPhbAjArMD7w25gE15y4kIysHZlWlb6M7veQk7KpQ5+1xrJ8L/Grk1IMO2n02AIEA
L4+Bs41ZHnK0qlDwolpyMDRLGswnHpQX2kG4R8f6Tcevrsk1qRpIvlVF4neZEyZ5cg87GZ4ek4w8
K3o0WOIFSbXrdG7V2bKwgrd0KrvorfFYmoUaH7o2W7SWvYz9onMuKVbn0cqL7TqUQBFdmYRJSqEj
4emQ1dHdp1Zom81zFm1aIIY8TeaNquaXqMT22nWDJ31eZ9jeftEEQZMD1zTfajQdobq1ALCMFgoa
6fiw/3ajFWinMkQoX49pMgsGekSB+6LWNmzUeYQDuQQ2rD/1pcnWSNGElfmt7PkhhSLr24grxmfL
3GWkecsIRPT42PXWrikk0MVx1zQQ8EHzVjRqXwKHrhL6gNMEtiwgIzji0LRQ+8IcWGbzqO5h19Oz
LPHWRDy0jPQQdeBLev5xYTbFXkuU9Xcykp8pXJHBFXoNFYfcS6pdlleHpO3DOPYEDLlwiYrdw/AE
3dv74eRC8ywyoJQm/EBd9lKtkgLYAuhJn9WSyHQNu1PPKjYmNOg3euK8+iIgq9Q8bvKJyod9o1CY
F+0W3rL3q0SGdWIc4TW/MLGGxVim8zE2jg10V+2YTqLBPGs5tUKa3lo1XTfVyzClOFDaQXRu9PpV
y+81kneaAuq8QWxI2VY8ocrPaL3RzQnN53UHIqOtj3Byp93OgmpiBBgHRA9Etr8wQI382DCm6TAu
g6F/0xAfjNnZ2mjnkx0P3dEJqxTajDy51U6hOSZsRB2dhd2RV53Xyn7YdzkQvL6bJrY/iHIFu4Oh
Zp1xDgm96Xe1yb1kHPb6cu2mroiWDPqBupeik5FN6jfcznT/y+ll7OkMhJynOFDPPTxCgY+aJXlN
DeljYKXQ7IHKASwGqyHCnBNoNuro1SvW7Rps5CtuGHOdM/X5Sw8LkhQDQpTeOr0x0YypBy6k6Yku
wnWbMK+TjQtME3LiRmZeiez9pR7+TlwjM/dwyh5sZe711KVwX918FaVAYkpgEIXaN325gb2zCUnj
0IRKLYCKjbvgMaPufL/B606vql0nrcNhf9849hLcvYdkiJul9mHmQAoSkMXS5s40xnBwYmjkSsjn
zMM0ui2gFVEUow/7KtvIkfsRQ3xrv0+gjaFMr2+s/dgNviVyeBVFhhmcHnWkQTJGeTm1ZbPRXhok
sEFmiq32Th3NOhrq8QSJ81FDg3bCNnEmMnUvHudK6ykt9/pKJ60ucWQzCjzFk1BhptDOyw0LEgZC
dykbPTdgs4DYy1Q3+0ro/mn0L9zkfrCRL/rxTEtxkKo76/OllF7kxg86CxhyZ7Xlq76FB8EjgSwB
7+cc9O+4gxIcPs00mrAW37q6Q2NBZkmLDW3RZaWFwSbOMG50/MDLNiGv0KG2g2km2nVlyT1sR4Tw
KhcNyhcdgiWEYjECtPU3pBMvULW+lMXSpdInZnurYYUrcUBFH4oym0knXsc8/mwnB6M1w8GMoZlq
HDVoWJVxZJTsYnkOXEhso3uvvRP+m8EFrwxezVzGlxoiytgKdVDoOM4xmZUqWEBS0won8oudEuhG
absGhn3M50W0Kof0VU83xDKE/xoVap0jvAW3/Kx9RF9rGouhYC/a5GkyvvIU3u1p3hKwvNaFnU6x
1TzrBzswr4iih+7k8FerN45ju8bpURTdXe+wV70SeI/tZENjIeJnEbNHnR96Li8PsuJuMTTpjJXy
zqqEr1FzRM3bxWcqYyNhA1avLJAo1Nhvtfld2bQ+78Vr684JIIKmmRcYsVrQeuqbDj3GbXW4TCOr
Z1lB1xkagvAU/VQgs3d1E/spjgEZQCkx8uB/Iz1QaOWpIfBMWt830PbUvEPzmKAin7tkrn/CqyIh
bAuE8MbQkvfVvMzyGztyJxqBczB73ADygnYiROdjbs81FGrJwOugB9bcGV39itlw1mWupcS8aJrl
BXIlgaIei8+EXDKwbmtUJZDztH5zIEyhutT1CzCsY+BmN12iJpeq8VLcAeWCt914aYRJEMN7g3FY
AEmCjU6YsXmwwdkrWEWU9f+fqe/qjlVngv1FrEUS4ZUw0eMZ5/DCsr29ARGFCEK//laz7/nufThO
254BIXVXV1X3+ROYwz6wurgtfaA2bFxcdg0MTWx6Xa0nE/9O/M5GVRKLqRX8IObbOlhf8HaJjCEf
4U6x5zVCp9/tRgMihusVe8hU/alKmCN/KqTiAU+RuCvp6fOsWDwiu3WsSroquPOxj1FrfzQtRDYT
zDIuDPtkwiMCxXgRhRPPfrC9E5FQPSKCKj+l039kztf/WFQfqK/sysR19d22FnwOf6vVOE8WiyUQ
8cztLyr+vL7cOT070AJy09r0BO6UiMXIIUDCTjBGPiigoVe7oTVfmThSgbZ6/wo1XgynDHkkFNlW
yXOAaulMqT86Z68Pt+eyFeGQmvvQfqCqPxP8mz5DUztKx0+nQHwSM4CXpnfQU3vUwk1VH/wSAa+A
y00zVZX8pgdKPLA3G3u/U7uGKhm4YH5C1PZ8icPVTOE+SjnKkAwhowWD6CckdjjSAtjHNY72nnfZ
npiGjWXg5vrUGl5ETHWQeb/Ax79m6z9mLYRcEAUFRdRWOH/g73pymiaCeAzUq7ay1Cir21ThVJov
Y+m+Nyz7WRAbUFv9BPPrtAavDtB+sOTbX+ROCa1ZPC6t+K2wfWaWnTIzS20f0LAcYleqe3r6cB3+
mcPwMcyfAPZIrgIqwhZYEBcUg+vDf8txkmo132cWqEpEjs4OP4DXCle++NhLZvDvt7G/Uk8t50IB
JiEZKgEE53Bkws5NmpqpKMvCj7pt0qFa7tSU3YNsiVH0fBOjSttr5vqr7Uu4x9ZLBTxG11DTsV3S
xZXvToN/BtD3JgG+7N2Z+WuzStgFvFvW1b8qz35NnDAD64Wybg9b8albp5cOew9FGklVjtfBRVnv
t0c7hU+0N11jjlvLgpwMeohKLd9+Hiwgr8CNq1pfSKQahP1FZAIRjo097BzPO1GB0LrOWWk3lauL
zTf+EE2o1+xDD0fiWgiFaJntPdvYK5Q7E7b9kNALEqtCbAtJF4bRHTq1HnrQ3qSvEB2qivbizDgE
QRYxX1+JGVlBRsC7UUbQR2EGsi4UKry+OPZOeayQYTSyRTa5e/hNjxLZhqIG/Q6FIEjyiRFU565P
V6dCiWlijy0vtixg1dRftM+545372UkMJ0irKT8RARJY+msZw2+GEnWwshsxMXTNTuF/K2ghenJT
OnG5/Y9baxhOZ24fWWb80ILSa5TFjoXgpFEkE9HOJn8XOuw4DdPLFixIb7GHc1+577Sf/xf0VJ/d
l3ke+2OwN3zjAKfDv5DjIXmESEHNolEEHYmtb8hJKj8tJEiKiPTZc+e3vD+QCCTC6rsazyW3wXOg
gHCnvxYO2WJUv8F9uPq7sfEOdJ48pKB/jJ+rzl6ldz37rjtwnrhuuhXbhJvKeStRlxKnRGEsGLPE
942ddoqI+DrCpFRKUsWpRnasxmBHhVzVs3/06Fq2J5GtiNRgwHV58MC4EAT1pmBnSHWmrwkfbxyT
Z8PBMPyT+GzZfbQKnHyj6kcVVBGFP7qykYgML+zgd1V3GnUy3Qblmao5hmr4IC1xkzcQVAYyBuEk
NIBpDFHIFOAzPOcwcliY7Pq6pZ8iq7ZfsrPpit2ZbEviimpT07aoX4Rs37goEeaUdp3vrV+wA/2B
1fpPL8vvwujulpzvgsW76kbFlOA6JDj693rpvtYDZRjbyL+qKz3NLRAhlGyCh8rP8zKlOWAU/Rt8
Dn9kADIz9K5T1h+Fv+y3n+PB0nOm/UL7pg1SY66eDfeN8/kTUfX3fzuJDkcIJWadPuzGO4d5lpC8
Q38VtNYX3cHc7azCAZavvtFpQMtZpkHITtvdZvdj2H9mrvgtF0hC9O6ZPd4HBVxDKIyMEXHTMx/n
2nimf1sX66tQkVmLb6GxvIxWx2pL/CGwp6xu9KZZayVdP15oSRgydD862x/6GUwrsk0C54WuMcxB
F+Ne4JHc7rKU3g4NFNumD/rU5+zTcNevGqCfFCKCBHN+VKF/tpw83s4BrojOBF0VBfvWB7sglwdH
WOegdNMZb4Za7uy5uFR7CT/asj8ZfN3/h1ZU5kPnau99oPpywC8RrKG11UYRwTL5WBObtETrXP17
GHjYYSLs/oceOxP/9qNplbGa5CPtzS3NzbJ/D6034scpelB8hGXhMQOHS1GQGPxttxPfui7TGzfv
SVFS0x5U7yeFVoq2VODR52xydgqmiJqXJxPUL3G7G/8etioebfNg6XdKj/9Rz2rn+N7POvuxb1Vw
d3Xf5IloG1AsOftT5etxmMv99spI9bCq3f9PZoe+fSN9lHTRYQKBhEQAPxYWjw07VwWnsF1egNbp
gFMZaXftbpaoLkh8pR9sto/mJcuq140nliCs+BSCdm93hJMdLj5qpL/JdQ6ah7uRAfIlLrLfhqzr
IjXot1sPURCZGRDPdNeLnw3QoKGAYxv49CxbpOnagkDjrGnjDBe4KyHjgYshXqHn837k9ZE7kW/D
RzI5QCnenigKiXPQ1c1TyD4JP7coaYgCoHJnp63wvAJDVjYO6wSE0ANMd6imhV5fZFi9tP6/KEdl
+ehUcdv4t3CETmAgcBGRvNXx8lhm7D0c5O/sFnez3aZU2gMG7AZIXqvbflCREFpVBDLk2Vzm+6Fi
Setflt9OqtdSqcdM4C4c6KzwsQSF9W5iA7DGOLTIni005tx0/xgTaPRGJqLTF1LwayE+Bsv7todH
7TdvlI0Ipg1jcDfWPOHFo8rZKyF8UmScGhpv1sV9BvoFySsjDtlJ5hFEN+UD/KhQgIAKG3NRm1uj
UOWxnnhcy2BDilsoIbtGhXALc74svYcZZR7BxRqB2s3cyK6rE+1mUgVogQhLBE1S5M0PCYOrO71l
7se2kYqj29mv5WKd+wYH13A/CoHiBe+F1cqZfqNds9j5W7P8ExTpBcYpuCg2pCTm5MXyydT84TZ7
ymHkGiD3AGVw+m/NRDT245P0l5QV3YkyuFmDV4FmJJ3xMeheCYrTr9KppOebN+HNKtlGFDlm+apW
Kxry7tFt2Je9RrSOhNapWtJTDhbghcSaoMD+pLwPjybS2PCwgh3YvEMUHljYxrqpbp3gZ3tFjQwM
kyOUlNy8oDXMiihwa9Pc/kEH2auV/dLf0fk2KxDN/bibuJXwMUDvgfpD6G8LOUqByTAjwkP0mvQy
ho+/abMHC+/ZcetpEm9Uhdk9XgZ43ix2Xt2+b5HEqRHmydukLZ6YXN1Tiv3vff0MnT0MjS15Sj/a
7oVuyrKNm+1NG5DffkjbZi2b+y7sEx+xkVaByiMvY1FYGldac9qBtMiaf1qO+0LCNHkiSBrLq/5F
Zk+TnxSl/501wcc/dQ8cF4lGfeCBm69l7P94gp39oN721KbYw0BDUmuXD/tlEIcNNdD2JxDMrmKN
Sst+JYWLDEoEQut+fJ/fqXhCBfCJsmx76EMNyrmKlTPcbIYzSCvZ09KgGQ+e6Pme1o+q2W29XF79
FPuxZTtehoctfVCZtbrmV9Mc6ebpLM1QSzpHntbGSteefy/w4c/jdE9JgJKB7F5tc3x0W7hiqCLz
3IfM7DY/GR0dm6IvAW7Y0E6NsPYMoHsAfCa4SgtJRhSvXj4XeFahjhJfKJYcxPGD0SIoA2V/EKG/
hfg1WJ/98tHa/Zde/ks19JkUflUFkTEclVzvVmB+Mbrf9D5TW33xOwHJi76jxyhl9QICjnB9bpWg
rMDdY2nL1o10UCSOc29DZaIdSmqxWovztI6H3MbNEIorRf/meAeyidUkuVDKpS03lPU5q72Uap0l
dMG8EkFXja/OkP53WjebC+0J4HTX6aKxqJ+o2KSjQEDNqPkXKl9CgoRrSQ0lgdhB4JlDmG6w00hW
7oMj4s+X9sUH3bkvZVJlBRqnAFer+QseMVJ5/5cAG5P/KTOZ2l5zt6keREeT0hGiRazcYgQJNaxs
n+f6SsnLRnVHgcth6mRreNMF6SyIWqTKaMO605qnYz/Hy1TcFmntjSXbjE7Mqf9QRRYy8SBqGZGP
Q6rgLIo5EQp6tyAHQC0T1+/OtPq0xeihqLyNXNpLOGN0662qPkHU0aGliPzPDDBOCe/ZZau2KF6p
TF5rw4ot+Q/M1LUDQO/uB8NKaH9RXCXrVdt6KrKb/M0u7PNGGmFRvUFerHxJ3N777F6JBvn/qyhe
B8c293dE8uuxS9a5PhNlTnpEwUF46uKkVXvqUHsQjUjMJhGfxPZZo/nWuRH75kWkO/Ei3SdiDGGh
/Vi9BSvvb4awhSBVYzyEfRCbjbxs+xOQK8ydKDTaGzpFX5ZJRpSZCNu1ZnjKx24r7GjJRo7d1+Ds
cGfZ8BthNlqw0DzPoLnoS/pviwLVaEdmYT8MQBFV7T7z1thCBDPAZIIhQr9G0Scw5ASoULfVpj9t
ef4TfBIOpIvbTELaua7DbhrGqPPe3bJ4HqGOyvFlc/qRVY7pQ12X+63ExFWWeMhEGudu99JUyC+U
8UXTfyzNkd6ioWBF+WgE8Hun4pueXIEaCm17T2Hxqa1/dWxJtSzat8rCjipTnjZiCucIPmiUWl4E
n9zVDtTRdNsDGRzIjkGgcXNrZDLuK/1gd3DMuuPdnIWv5Kui36Pk7tSfjZreNh4BP6qxm6u6P5N8
Ix0ZC2++b2QGA8AE80Eork5uJqFGiLLZP/nD9d2orMMnNeq/5A/Wof2Vcf5UTmNkAb1OoXns82ZH
F0QGMD61X44N6QmuVbzJ/46q6PozVzDGuN11qM2YLs4LoWCgcKfHwLwUFetW4dJJoRMTTE1ERAgl
hMJkH054zVznzekbxHVxoFBDUgslCVrmcjZOSvcp2RbJ8Bf0AfoUih09XNPJT42TwfDbfNuOC0Nv
+EOfq9U5ZkOVdpX+QzEJJJ2GCt6DeVicOaKzQ8mJXoJ8hHbY3Ytiif9zmy0BOo0NGw7Pf27oGfqy
6wVoE5K/4ai+mtD9s+jrLNo3ul+KcF4Qr5n5TlmB3GPOGMS8ndCRAlsWDC2S2S82DBqEWpm1PFfq
ZYP6/z3PLWNk+MVqhVFhqdK+NVN64OTYoARCCz5XBda4ibdf3hIOlKbUZuWZAinthXZMDXf5pidE
XmJ69RIX6IoyKqAil5W4I6MYgWSS1yBAlaH7TlIlBVF3WB6q8i8I/VEMz6TLEbXObesLTamvXJxI
zySF1QXX5q7l99SxFDMHj7Uqwb6PcdPNnwicf0nBQDP9bulhZQWDR/oggTtnGeMsqC4kYjtZ/0Gv
Nxpl4g/eOVf+W5e9kvCRZyhEUZVYWqVLuZ5D0Ii5mP+6qn7nApJCiBIQ9Q1dd24jhEFTscYBtIm5
q5fiCLPHJgx7qJdhwPvu5x0JXGhShuUisGO0DdzIZEA6EX3u/OCwFt4hb53N6MAb1Nj5AE+oP10d
z3m2PBgpTdlGqmuGQ9PJ+ua46D3vIDG8r635IEW5/C28IR4dG+bFUWi4IefgySlWvmPO0t4pNH2d
w9ZXO1guiic3EH7Uhtn8jYEG6fbnUq+XCY6BDzUZOg6bKruNpePt3XY0jq3t5Pdomc1TNFw2rxXY
2cgPtfirD+O0zn9L0/3ldj6/trMZJFkwtff2XHnHqtXGfsWAjJtuagc9RK76QFi/F3TBAWQYJjoG
Ogr1w2zV4smfgXlFULGzxYvijllGu2tQZTyZiw1vpPSaHw9bfftzKOA30Y7Nh7QqP56UIW8Nb5oD
2iDXY66W5d6rDSfp1LNgGHngLSBfYFpgUdHwpJ7aR2ahn9UqOh2XIkjRN7gDkTslNSjksfdYWtVL
G7WLnQEmOcbroMOdqOqDL8b1zobFcTJmHlnjaO4H2Ihhbfk7TKpKfOktiVOjcQntY7G2qyXx1xLs
Qnv0RAhIOzxb4DKU0byUufSjTk9TJPtYtOF3O5hI6zr8KZqyTCDxDnxJOmk7SetgAZglXzKrfpmN
5SzhAuZj8dGY62vWG78ua3VU5uNpVutNyc6JhmZKYPDdTQx3bmCsAi6oRbejydKwY320QuOMeFvu
vaJn0WCGMuHBV16x6Vj2K+AkXx4t1EGZBk4W4dRGtSNgpyIRVjY3FbTXSljv42w3aeF2iW+j78uB
c6VBE3RkaHOGJ6K6Sou/tMUIpRpbo2qDw2IjtdZtEVkCbgBfTjeBA42ehin69bqwibPMXmLR5A8j
5nAdveVhsnsnDjsRaddyonwJg6O1gitVUyCj1fUnaiRHX4YoxmQO9Ks9fGnt+pGVDW20TDCimIsV
oSfuhLkNV5TUqHsWk5qWn8YiuFNiOAyBe68t0MYwCFZoPYjc2TAOTaF1ooNd2zS3vGgPWT6foYsu
R7u8QIBbYnMRdWSODfrjQC9x9EJB91NtLFFdL8PUxsGsrhB0X7NyzdFMd0CT8qsDamIfdpiMkPnW
q+XVMBg2DnLYX2G12OVB9TLBMVzn3oczA4cGYthj6Xe5lVvJmq1WXIuDaPCCaGbl+x5PtZn0d+HA
TQ9D7FEZ+fcISR+/M4MNyDiwSoPJD6oj7IPxGnZ7c9R74+5tFyzMqNsq9exiH2RoTF/WpYWnFFBI
LE+eLs+gan/yfJEny77nueEdZt/boWhnKTIpNrnAvAM0i9upG6qbEDpMVQbdQU+Xoa6LeAztIrHQ
DwCO6SAxOjPFUIGrPRu/dhuilW6wU80eRWvC/Vp6eTKUxl+3GL8DgVkUPVrrtw+s5gdZ7WuN2DSE
vkzM2GIOj6uBXg9HrBEmjlCPrnOzy+EIUD22fP65OOPJtpeTOVYqHkZtJG7LYPnk666yQqyjkcdr
UVhx4f4kU4XosCjtxYssulixMYWSOOIWpJ/kvgkuGN3ijaufe9NvkI7tFZSaLQ7TvFy6cCWzxHoq
nek1Z9bNco23KrMfTVbGYa7fZaDhHi+qaEXHiFF2Mqq6ro1Le5Cw7wkv8lheJ3ALOklRtTPkJt1H
k9kEydzpFt/msd3NDEFg5Kk/1xBeWp4qzfKkNH127bmNQRqi7uIcYNM359eFdUXEtHQPwkMn5yCq
fS/Ag9ftdWyCQ+BMazzpUqcYYHN220Gmg1t2uw5dLegEzROBaS9XbOtZt2nYy3A3wGe0U1X/tC7F
Pbedz7qawQtX3a41BjSuoaPGt/vsaHA/bsWEqzGMeJ1cjd/JzIhP5d4Mmrhp9TO6Hr07aRTvMOzo
pLTYOQyyJVKepyNfCAFhL4AbVC6Rz2y4Ql0Zu0H9OfbWfFBBwyOMu7nOxVdrjzgBXesmyg53GGYA
Zd/cBeaSmgwOHI5Ggqv23GpvzVFOaFHI8KZgvsGwC3THdvZd0Fvnul6iGjQ1K7uk90E2VTWPdLWA
t4vy0cTUi4LvRo0w2c/WsWi8JZJYzsgt4Fdq+XEWWVLgaEXOfK/y4BOdjSpeHQdP1hsj11/5nq2U
sTOoK9xBedIeytBGf18BmdCXMWcINKWLGA0Hb9SZ2at2gy4JVu/e95UALR9cGTZsNc/ezmf9N3j4
92V6nvWMwJvZ1qGxzA/0PS5ob8CUAyt48jH3CNxFfygbZsWhj+WsmuVxbBp2QKXZ+IUZj5rzaG0w
2CecYwNd2TBqdQLNKKMXV4sUsekGcVHgxCw5GRtt5e+s1jPikANZYELIxW/DMpF9tavRDBzbXu8m
w3wzeLkkKqN3LIKD0w3PwqvqSKIjGp1QbdxzN0zDDM/aUDX2cFPGujQAstni7pmFvQKsgdTd8ZNe
KNA7eC4Gf/T8vIgNC1Hd6XDf4dolJhIhkkVzGqX8W0yVjl2xePvRQ/E7GqGf9NK9kyAjYvhxjmA9
6wh30GKz6jnKWnbF7JklkX4Bf1vx4zZGpAfzW0ppxuEw7j0+x7mH1BSSg9KzeJDUjXlxgN0YjKWV
6orYUhp+MsfcybF8MnVWJQPqedzkQokGqAw2q9ia5jjos5R7y7PBqioSCw4+WBcUQqX+qRee8sm5
kVESbrjUsvhlXqdPTHzCuCYL7oqqbmOzrOuoZgDpYV3+bfzw2LJ+jHhvRlnVwJicLVXcrIR0XJGW
oqx3QPJGPMI4KyXypIumBj3nf3wje1D1WsWYdVJFNPfArtBWWiLGgYSum+ENnK86cAyWiPrboOv5
oBsnRBf1I67lJvJZxM4KjBIgy3f2eAV+xrAgP0AL5fgooGbWJwmDgDPciWka464P250Tfo+zgOJg
9X3S2okcjN9OhQ0gUPcxO34G5xK8rlPFoC8UaR36TQye4NRP71WJISN+j1oJIxSiVYuUMdnfheLg
G72dGm2LM6LYLWjc5tihRZ5Pzb2cg79CDn8zFAEQrPhlgWEt6lp8CLPyCwUSRGO5JHwCtkaLHChV
Qw7gUMc0P7AWfXNw8QJ1F5XaKdt8DXoGRrcY33WH6C17EUa+dbcaJsTngJ+8crhmaF6Jq2l+sifz
t0b1ua6CR1OJD+C4T72yZNQzF6cAnYxO3wLWBNUUWbKPcj5aKZ5PH9WDfMv6LEJXyYOcgaVYw+bE
ksGf9XHh5lMDxQHzf+bd4PVdYuf2We/YJIc9G8M8zRZ0mnfzgjYFhSfg24d+xBEq7JVdfU/VMTqd
4WFYfI1mHsQ9ti5v/eqc6ia8Cyec+dbpgDdRFERz3wdR74pbs8AyU01NE+cWOnqHwLrvfPMog6a5
5FMYpoF9GmeA8EleG9dNmAWZrMg1nMPzEE+LPDdzf+utMrxIo9rB0RrnNj/yecpBoOwzq0VhkmtU
iW2wnzxnjOs/6KTGwJwxR3nNjF2mO3fP7e46NZBpVOVMcZ77B1wXmHfLuMz4cVp2g7pYQu1qiyYB
zG6558EAgtVycJpnzZM2rI5ou0SYncoTd/z+0KHrq+5BtnKQhsIyh5TZEKls+9QUSHa5uG90+bsW
NXLtiCEL/oizjKPwOYfcSZbJMO+8YVr2BWFjVTCZFBgo8uErjDIYjeK3yrrnsRb1G5fDAKP7oO4a
+rB9K/2gAkjonouGQdjljXMKjBaluzZB8qzz3jR6DN3ijrl3Q+E9hINnxi3GHewLZXsP28/M1v3F
6AFIt17lwlJZtHB6e35/DqTGl8Jdkb54nA0elBBZ2m66NP61tbw8HhUMmpnZe1fHzBI+8GNrLOqp
pw9dPeNlBHSytbrr0LAEvTn/vx8wm6k6e7A2W47xVqP9Mhvsd4xqtU8sNwqMUMG3hajKGHuniyTv
JASxyXlpsWJTv2bv6DQod0bJ2zgzMhEvFRq94bKcz8q35/P2lS+MoI+yKe/TcF50sq5ZcKymFhb6
cDmivrHvrHW04aLEV9WkjV0A+JZYMFPoLmc7h63TEYTmSWaOfg1XrzgYsznuYeB03nLl7JpAWEkA
ry4KHKZu9uTw3dDrnWs2WaKRmV+nCi5sM1vUbwmLmeGv0eq33TUbIDo6zV5w5T2qUMA5b03Wgc3N
tZwCnmKt+LE32HjhvVvtlinPon5gH+EAsX2wzPCoMYVMCjEmRq6te43/pwKygWgOoOniwS4rADLs
tLIbnTufN8hcwcrQr1uaaaH87k026gGwzM+HQyCmGemUIU3PqjkHgcLIutl8Uoa6X7ogexjK9rZg
QNtTzzE3xQjMZ3fqv4bWHR5Mi0t0prXR1esksyJMSfvLFU4KJotlTRT6Nd/jIawJCuYp6es5ONkz
hpW5g6ovq0T0dLtHjKFwdxXT1gGz38KXMRB3ue8sB5gozb0sGydx89A9GJ7s3tD34q2debV7VGWh
Cm8yvNZjzZ6G7k8gi+AozdZEm3im/33IBvcysPyjdDGzh2OQmuZDd8npu6apu2NQaGiGFsQtjCBn
KU6EeUGl10RePlivZYBGUaGLW53Xw2s2PQbVsr7x5nPJwRxwW/R3rpPDcsWmC4iJB7POl4uEVIx6
y2qfS51bZCYcv23UWKATSBoylp2s5Yfn1OFZYbGvHV/VNWD1yZTWgG53tp7YIEq0X4zWvils+cAx
6QLQyiwPUEfmRE9SX1ypgxSHk6GWtfVFzIt7liXKclzUY1GiR6HIqy8RgHP2i8G5h12XH7JBGMdV
tBCay8WLXK6N+wHb5sxW00790gvePN6fuiDtOq/5zbh313Fn/DPb3hU+NvOn6pqnQRUBekKC18FD
DxNy7qe/dMMXgs4vOGH96XVBGYXaCT7U8lv7IygBMGopijxRxq6yMY2l5F8ZmDE78/uXfnAgY/TW
BwcWXuICrbCXfOXTg61R3ytXOp+YTFjFxTgU90XFlpsSFaqaMbM/OeY7RgtmWwIwYrqC4aribpxH
DLlolnG3qsxNbYfNp97U5oPZF2M0eCDkecgxFEqzm9Hy6tWFlWAPz2QGKdkAV3tkk1Uc2pwPQVTL
JbhDxbJf57W8seHsWIN9bmFbW1ilnjjQ5WPQAk3Uy/qOWR3jDhL5sNftuuAuA3lQLvAlygH/3gH/
dar9Wu7R1mY+ZtxBO3Ev8yflhk+cV8hBglmnNdTdCws7H+B5Dg/bt3JRGSpLdLY4mKaUStvPE8yG
MXt4CvvxzOiDbRjybFdFgGNh7sPGNS9eV1qXOkfjzwAiWepxuDDfmVRUzGI56LV/hjUuqjSbPzqQ
iEmhDJtGf9oxhHIQA/7kxIG95McynINrLosZRfrDapfeazao/BYI/gJS5nUtSnEvfDd7qOomVW1W
vOQhhixmy6Gcwovn8vKHjLcWBkJO5UDda4MPBmOSiYPX2Oe9hy6asmNu2hbovtdKB/sqQ9sdQpB8
mOvCO/oZKsAl9Nkb0wuLc2cyTz4otrd2QElfQbZA+AGorBK0D3/USum/FealiS7/W2KgJViksXpF
d0y6rMHnqGCEWbLqDutV3VtyqO5FbZ6ZEAYm8JlpN7bNXS2dNmGYjHQGM+miRcYyzk7bo22wdJ47
y3jJeIviLvS8yNaoV0zTnC+t4js1tcutEsF8W1R+MuSq7+qeAT2WrN+NvkR4yq3Hriy8q4uYfoUi
za6sKkQ65eOlgC7QdTAkDK3z4uibBdP7I5N6Bj7yvdRW/ZSit12j/wxzFc2wsc6iqf0UTyVIe2Py
Hxn6EspAFw8dRiGV2rYx68rSaVYq/VznDMgu7+/zINQXC7njrtbZACPtUj9WEDuGtWjOzgLlbRVl
ecy6LDG62o2yFd5Q08WojV635//3oR+C9mzzIUswzAEbehDdJRQKvZntUu1lZ3aAVSMOiAUDsI86
3o0MbDpfDyihuvqlUoaZGKK4SsJ9DI2kmMgxpIusUTu37Y1hWGKUm3m/Y3m481uAvRE18X1XmRFw
unddc2k+zCs/wdDVndZZs7tQpTO9sV92PYRLfGXWWXexYSA6yjrb5+6Yn9GJZJws2AX/fbX9rMtX
llSV8X+IOq8lOZWtWz8REZDYvIXytn23dENoaUl4SBLP05+vev0n9oWIMh3dpQIy5xxzGIrpxxvr
42DiawApUv0Qvl3vGrOFHDjU+TUzTHc4ic6zonlijRvUTLf1eGc1nHAKpHlqfL+zjjX+U9C41mzL
XDK/xIZnwWbXYKJ6zW8SYCnINDZW7U12if4ydV4eisA1t6aNdy0nZjnI0QYBTNS8EcsEHK2y5R6D
S3qh4eJn5oj+XDjG6zDPKJy8st8LBWfbsBpQjaa/AD93l8KbeYS9cDQmqbkZPT84fx9IYIK5KIoy
Em4bPGNIS8ncxsbOLQ3/2Xy81pvjqwcQUbKtHltHBnftlRlz5XI82o3vPllGE7ZAh3dpRj58yovU
8m4XmbWbF8qypDCL5ypts4uX1k/aaYrnvs02JV36fcyrfZ0HJ0+v9SV302k7p9XCRYIYEuHsvGt7
gxagltTI40jnbufltjYbfa1E3LLZshQxujXo9yqholK2v8rFTn60NaC8nyTeOXNt/4OxZ1jS+nJJ
olZdG88/xbjtnoTT/akaA55SGreMB2wZX+clmmu3vbmGoF/I+iwcOjNFEsY5rIU6Tmbh/usqcIFc
Nv2Tg0WVYeGa0nnpeMwLC1+QGs087qbZOfPX5wEVMaLmRNHl4oDhADmfk0Ak1ylLMScCXN2Ok5an
xQ3WfWnineV2wRIONvMo15wkHkaBjUeAFWMN5m6H1IUMZI3LYZ1BGDK7P3SA6XsrqTX86rK4WK63
Xxs7vcW2Uoeiy8CQLf+4ahwBBmd5CWxmBl6HOxncsw/D9e9eXEAqdkZ8ZovpxTatyyBLj5oGWHPE
qnTv9fbfQcxHnJ3LvcV9HUI0Ke+l639NXAH1AY3rfPKp/UJ7Se1DG9OvUQSd7W/71v4piVOcT4tg
PRepbW1WMe5SB2OvbMiWr6pkq6nmMThyTYSQAN134sEOcSCWTbe67U6b8SDoYWNjkzwcw0RfxWdZ
JPW99dr6zja+7MoC3lDevcigMy4aqjgIR92/y7zosLVT8/l/B6o4SM2BkWx1Daqf5c5wqRo9Xr4f
ORPCitTDRkvyCTEyzlZ9M9CtTNrjrOC/64Ps3xvbg6OUjYe00h0GkUxCRhs7vil29W1y0iiBT/lJ
nfMapw5sZIOdr2ljsbPitWSJYSgWedQDG6tJjdv3gVv+TORZjFsyL40AXqc5Ey9DNldPLDeXuEjl
2ezsahNnVr/PvPmX9LPpgK+LCmumdHs/acpLGmd7w5B6D3JgYj1dBB/4mn6OOeaDpiqnrZJu/uIm
zB3kkGswOR9dpIckpK2YFQ7mgsvokC6v69Bf3Fn9EfZk3b10402L2jqAMU/aLzeiLN1L5VfxzaBl
SPOEnRARZjtZKdd3Zobft2lvOWCA2AbsmqrHyiLPjYMx538G01TgJMFTkgQexgy/taHk2S3VCB6X
nmMA17vZGFxK2fJHJ8NHl/rD+yz5nyacv4+aaV04eiXwkVXcSmkUt4kemXp2HK+tfzSt5A+OipgK
468eOtwwbDtToK/0ZQp2Wjrsa/wyzn1sW2GQIs4oPOyFKqoP2nUOXQMlIV22Xt+KcCpS7wugsUFJ
7MR7F0b3oOrpkPogqoGdlVEjYGEoEf8lM/Dk2EwBKJQ/Hw8S02h2Q1ktdJZNsaA2x96xWjCntOaO
7aOizEyTW7akzPBL0fz3yHpwEhq7jkMWA+y088Qdt+5srVH7uPBYKcEkpL59P/s+dFnn72EBL0BK
ZfL0vzcUlU1ojVl/aIM+2xaxQvrgWuI11fPGm2359P3Mbvp+Y6q+2H8/lbOvLmox/8W/NX42M/sh
k8fXCovBIs7UV+klgjthjnfZ46lKES0ZU/tkdV5zRRlxm6r8I5fW9FtPww93sOO3rnHnvZG39gEg
JX1lW4eO06pkvyTAFowVlLOs9EjF8JSuk/g5+vQ3nhTbwPbEZVRjc0uthkvMKKqLXGtnh+1jvvi0
icr1bxXM2ijJuuSWz6ZxnAuWbgcbsE1TQjHHrgQpaUWxpT32lWWknh0tRDEeI0uwUDcUdjqfkzrd
Db1jXgwwd5DOjp3RXZqPwuthhKVzgnWUdYgPi2Ese9j5f8qiWQHI0yD67u9x+y7eEuhHjRxOVrZQ
rbK3VYd1QukzrfGTyygD8AmDyGm1zum0yC0eYSnLHqXXPDvl2XnUX9+Pvl9bR3WKEzh2uV14u7Rl
uOTl2FtbScOavp4zhjgijDnlcqQGMhad3FP2Bi6ZYN4zdctLvUyHcrXlLS4a+9WFTbRWqX5iDCZe
J/y9N1NS+1ilG/NT0mYiifIev86yatbL4s144Pp+tq0e2tx09KkZH284tiN3oyV+xKY/niRKppPx
OHw//X5UNhOEehq/SK+ufZtZYS6c6YgC+ehXq3fCggQy/cMy/vtRsgC5qcFhDMxLWQLCzTjV3LlL
rS5gx/axostrprMV3Io16e6QPLr796MlHc3DODhMtNooXnLvXDu5da1kAfXWxf8VPK8sGADH40uj
8AnNgbpCnKrHlzmvbl4cePfWzXG8YYDWII5lbOJvy7xZ761c+vPUmriIz+mV8em4ttWZs17txxR9
hIA89h5YQKnrkL8kGRQzI8Bo0bZU9pRWdh4GhonAMlvmjSzaejPqSYR9yQxwxD2UHYCSxRFzFAzd
eO2LTNwCByGWiXRCVO1r/jhQO+I0Bp+BfqzAcNuUG6tFAT/bC9qFQdxzXMUuLVQ9HBBYGL1eb9xA
DD81eQMw/zQGZdnM+D8f0ytSJmOPu4PYjE4bvHNu+73VlOUWd9IAdoD2Id8b6/b73cLCILYG1d14
S7tPLKG/coAcUh2M7Ob31vIej5gOG43+woq+PE0+1D0UhgVu2E++tvSzpD6m9AH0KakFvSHbOYOJ
dtpp/GvQjDUo1ftiBvNm0qu6wM0v7oX1AJFr7fxokmYLogegVLLb1n37UuR2elaO/qvL4jcwo34B
MJ+jZp7VXVm2HTXmgDSZHf+eV/BsQDFyzIKk3KtpgV89jOHk5QiqlkRuB7Q0H2yQ2I8nXQ4rq/U/
Sv0aWOXRXnT1W+Qo99RQAB4txW9E6oi/Zu2+yspOjsNSN1HFmYxGO9ZbghCMPmxBYk0mcXOB8+ta
zPQB8XzqiuT/CpDyUYp0bbPg8ERKhvGSYAGCwHvpb7E5Lj8hkDDxXi7F6ICSPzyBS5b/jSt8P8J3
ebmtk73clHCfyoypOOy3a2a76X5c+QGzHLx9gzQn9JRaviy6PAivmd54ju9Go5jMjzyxdroq5Ys7
495X2EQk5LAz3mxaK9G3874SI4PrpGpHlLqJBNtovA3+q0j8dRsffCv/J6kdXI3XoPixxkjKcZ6/
qymtqVYD/WbU6WflWwtl/9gekilYdjS79u2/R85IYRiLG5+PK75zjU9dZvNmVcl0JFfC+JQKQYcX
xC9LAhsFNlJ96lfIk76DS6fXpi9tq7ynwPoqJpG+fL9SBz9hzloXrZDsxZV6IhKgQZ/vN09jIBlm
Z4a9+34j7R08kuK+PHprnjzHp3RMCiz1Ta6QrmoB7/W5jA08iHpnfs5XV4cuNN6jz7DyGS0AN9a4
xiBlcoh66E6/F3GeMiUh6qbZsTcHmn4vIarBX9GBBHh0mtq542evn0ed/QTUqEPfAPZuZxqSTs/O
0Uzq9r0yjm42LGflZYeuRoMG+BwP3q3vZHvWMMS2BSfpY57eYV09Z0G9/pmY9hVrg6NCB/V2TTtx
bQohrrHjiLAZvGyXe3h4xOSyGNLdj7Zi0qcbuVm9fPlwsvitmUz/3gkxfzQetra51bxh7gAr3nCO
7ZD9bdy0+GlV9eOyYgY+Vky7BUhchYrlUHlmypr2g3H31eta9xkCEIVTIv4kZdEfhrhcdqmJQ5sJ
C4cBDUUWfEQ/7KzWdMIKmNxevtSH7UU57uFsVSq4TGXxJWM3eRbQMLvB6l77Bi/zNjX8o/DXt9mz
7Bu2M31o5kjciR8QGxj+DmbOHhi4ZntyU1vvYpun3699HwacinbG6neobsdIiVXKTe2Ow372dbmT
M4Ut1J36/I0Rl1YADyDP291jjsNQZ31mHlKchvUw5u7XsDCxG6A4wNiR+WGePUCY5mgqJ35vs8B+
zrHC0Eq8xauYXgon+asDgUoyIJKi8baPf61j+VfchNJXbpJsFziDsfl+qmeRb4ZqSnbUWda9hpWV
NwwwhhgX0+9D8DrbmjiLPCUco3CdV0Yw/bZ1TUJ2VhcOzbIiM1oZ+JvgP6pgZoJBYuiWQBelQ0nU
gKSHdjaF5og6LGAN361QSG5TgvOPnUOPnBGZTsZVEtqCydmKC0lQ2eclN177NYqdrr5LTcFW0FDs
Vm4FfE2YqhaYMIl4jrcw+vl+fKN5zbrB33aSUnPENPYVn6EA0FoWr6PrNDc59J+d+Mc0vYkYjF5e
TOZVR3qoJvSqEma0TN2DgY9uxI3lXDG1OmMA2tGq/P9iwaeWukJoK2tab6P8MzZdArqX9sexsOH3
0az9XBbnxekf80DbhZarSdYZnAA8GED03hTddoAC9uThPY5JsU9Ay8L03UjNi2n2cADq9kU8DkGO
PRBC53LPJvPQtvbOpR7y+IBQ1YiMmeZzSlMf4VVsH7rgMOQzHEKZTc9UWgENiOW/LIt4kq2UJwWE
g8VAU8Ug/MOMVY7qo+93vl+bJh1mLsbo1ZLGt+9D5jAMZ8HAgAmsaHBv/ztMec4iMVOitnpTelZz
dKcFed8qNllc9e/onK0rqzq98+P1vGVeVeXK+u/H2qKLPKdNPxzRlFcl8uD/fqxP+o3liuxUGu58
SMyg3cA7AEGx/ek4wKZ5GUaSGoYWQf/j2Rz34qXAV27TKiG33fdPPA5NilNcghHvihJq25rmfFqC
v/+Vv/8dqxwtHuTcBGTmR6FKh/+z9wNGtHmt3ca6ujk4rgllAQlqumd9Cj4qb6RbN/mPlXWDUyQm
itAA3L2Ny0bYO/c29oKvus7io626ddM8no5+QbVP73sz0la8Gmt19h2UiZapxn1gog+tnPiQwMPd
KyNwn1LOV5QqprDVou4QXZa/a5BtzDYof8+B/b669d3op+GMy5L9Pq9wCjtVD3STo/1eBcAg5uLy
tBJ4Tbbu/71rWRbl+tz8ic1aXBLZ1Bdlb7+fzO0sLsZUO0MIk4+ttBTpzp7Mx4TLwQIwI0Iga+Jj
uaZ6S3HPPkKi1ZE8q//hNjGoaZFJ2jmhmq0eWMnqYbDu6yo/FPvSKVGudfdxm7x/P1q7k1l38e37
lTZmSIih9kXgSHVVbtDuFtbK0O1H7zpbfnmk1n8idae4clcX1/b74ATynFp/v1/WMXZDzTSI61Rv
4YaTa+SpYIsYNjjHnXCZceJYhiAQdeZYrPfSt4aDh/5t23nOmQIpjaaxHfaK1f3VKLOW60K86HrG
t84uYCEGxjaJ72qUGl5DDZHYb24aZe02pmEP7XJAFtWbG9MuUJ0hx4fIFhNSwuFTu1/YVlNtd7YR
5aNqdyYKo8si5kNjIvidXwmXsqOyx4eBinm5z8k6nceuuvhkcpybjNbJoi21zXpTxjRYjvVoqaoV
liq4R2oV2fOaz8NJMy5TeTfcJ0qkpRCsu8SXGK5lbORguNuyAl81Si33k08LL4PU2g3do7HqPWpG
JS7LaFV3WCbWxexdHJxbA6cPSDjBq/dIInCvdtl3T1yzry6NxZGZMnqM8m+OT54xlTdBUs81S/Rt
6RieJCnWBov8xyRxYfdIDNnBVM+e1qGMjIURs+nqT5+269hrBGEj5JSRUeKHDPpym5p8otzQu0lj
1ecQHxOtcaPh3rXDqRl994XB5zFzoDtMPtOrpnrxfX96l9XrUFuPajCDY2w9aRWUqJDjlHJ4eDEx
UsU5y8FNKpl+kIBubydtLuwtVrkbKvzizUo2O1yQY5wEfPcZbjuNMw1vUSaIMueKIY6b6W2wWNlG
5A+Ai2KnFNMTU/XPSqxPxUrPr2ZAD+i5Yb1kPdxn047wcMmjzHGyaFLkWsw1RezCTyU5HbDjdG2I
iWC/afMK90IHp2P11q6lvlSztWmlMZ0kBkdhSe++U7l8kMzw6OsgQ0jYOH7noMLJjVs7+H2kfJM2
NJneXMfY66p/7vriHEzOBeOLabdg/GX2YwdtNfmqfS6QpaZZLRQ8r7WmxBkfrUN+r+eXEXAJ4o2y
YCx5K8SQ5N0pp3cG89kRg+Sf9FWJ15S7quME6wQMm+SaDK1UPUVFBoWQkDBMrFccRn7lbTX9cKCk
yjGzGJ9w1vQCpy+1waBMMqo22qhwNoNp5AxNESnPCX0b+X/swK6zDPXSVTbrkae3pVv8AvFhxtG/
KtwSoolqcrOkidrIylMYtFlXpNhB1GF5FPrxhFBbv+LHJDaNCc0INjwrwYziwSnt/SoSmOjpA9oL
1oxhXQ7hBj/vmpUpKrnXIfEEUZD19abABc6u209XWi4gJ6xd7O53DMivPdkeVCtQ0ciZ2LWL7KGn
52+Wy12E+OhoFXYB0rKC4mj3rKZf4H38LSeb7y5BbjnkCFb8ai9gW0SkFArYZ+LXBBd36ycBeGPr
PL6kN8GMgiAQcOHJnkMrYKq9xkyx+sH6SVzOFDGAO9owayND+f6O4eC2r/tDZvyK0/ECYTk/uc5p
SIGH2t3Mbwp9OalDPqQEu9h//DUuIZE1KTPnUA8U7D0h3hsyQ/xo1FUOUU3RuI+UXTCUbqPRvy9z
7W07Rg3hovomyp0MOWaMxjrGao8B+IcSZXcU0n31S/UOV/SZnCCawHTYDAGmR1IdnMef8Oh6mwXK
cEnQBue7y6H0/eiEN51zxjg07fyQHsU+i0O/gqIIWEjnGmW+9dlN3LQ1UpwFyuDGt+kerVi8E+vU
7Y3AD6jcflDuWHt187PW2Xce1Vae7uBJQH4xVL8lC7PfEHF2qKtJR9bKJliX8PrJ9mNswtqcZElU
FdXDhVvydWMvPAEQblgpxvBvYg1iJ0tdklqh9u6U/dPG7ZGp12lRxmHQHdrHuL2pDqmDb7LMIUuE
5NxdYB3v7DkR+3lp7zmCydB03PRS5v3JbiQkwaxnoAaBGLbEowZInnOyWvdwfiyvU3vHyrywq/r8
6Ntc9mPu7BtbM7BCiw2tulfxcm5hd4WW6cNtNadd7MzIyXv7WmQ2dNfAfHf0V1+1WJcVLmOQsb1B
OGOiODOIzNdkY/rJ3WZiTkKnfaq5MEZ7XJBJFOxk/ugzCIPCqpFm1VBNdlpH5uPj1o2ULEEw66c4
I4hBXRNb7uY1s6KhLb6KsUN758CDy9rxmHAVDrCZibYocf9fqxe9GD+V413NYvGuQQf7r2H4FE7u
9Ibeod+n4z90IN2hq9YmTMs6ey6ZdeIJDgjKjtM6mDR2cbuT1ngmj+dYUyxChOCDk2BrwotgJaUv
Y8TCoM/5V9dMj+WIBnhBNrIKj69XFO1hVOpmwFaN4LknG8i/vyxn2Vpr8SL85j0hPfHUBt5Fd/rK
nO/qMNk6WrP1w9M20QzU0n3NcGCp6kvHap/HCW47zFHHHjpu2Xu4PySzuxthLG9kPiUb8l1I2vul
5UvSxsGGfoCQpcozdos03mJXwTmUB3K+Cu7FpDuWGb7j1YRnK6V07K9gG/bwOU5wO31Gwcou6zPB
4lu3nLKoZYsy1oJpe9/sfVy2yqW7U8fue9FA23jI2ZeWjwAdK5wabFO8QIMgrLQ1UDHNvkMc0Hd/
Wudhxq5PtZzPUKuYYeHroOj+/FW+pYv/2hZeh31JcRyR8xnV+poOgUv2qT4OSb5RrLyrF2Z6ffJn
9E7ri7GuAn2SvK6e9zcXMZwlgSimN1wdaXjC/h50Ag5GvjD8TksHHyZzpExqk0NTyGZj1UBkUGjP
7p9lBblUfgssZrkH2/ReyPP7M/l+c4LM9YRAqtoOMQmF/HBmnHM5pa+c+GIdME3phx+zY0Msw3Ql
kXXo2vm7pWem0ayEEPrVNrYZKuXu2zJj9Cf9cYMlD2AA90gesD3PTpptelIzg+mCYmkPu3qFE0ht
KHv5llTjvxNjmDDo/zU6ezkZxJwkosgOjYdVU74SjIR7fln+yGR3EjkYmhg+BEzMcF7y966DIT0o
56PAVztK/gYi3S74zlDXXFLww7Eer4XoD7bUwWYQ6EaqAsyjpTPAz/IfQ+tdP6n7UK6PTK7D2pmb
Yg6+IGrP4Ux1zSA96vBJBXCqnWtJRdykUmAzAp5sIjg5KMk6Vxdtf2vcg9RxdtenpDV+jHS0kdX4
Q5it5I6o4WdhpD4jMGXc3LTUx0nFn+2c+FE/6nJbCk3LaCeMS2aDMkencLyGQ2bb9rn+L+63Xzd5
3quNkxo1qhhph/FsXFazaaJx7codob7kaebS3/dm3EPZTi5m9eAIL3OkZvNOtoTTsm29L4P1145B
HPzixXXlz8zF8a0rq1tJQCbLFNkFpn9iWt4cq97UZ5ljjJAb/d7JJrlfsP26cbUT6WYDFMOdHydg
YRK1mLQuMRkiK/zQJkidj5GNThbTs5QlIi4yQOrmNNcWibONeNY6+RqDmfADrbINVGw0vmbubbMB
Y8fEmg5q1v8MzsPBWCRchmkZesX8z6rh5Qc9ScI5/ZuFtm8p9CvtqL1LMp90NWQoRmst25SpdA8o
uVWDfDIfAWpGQTMegKcWnRsOC0JlvoErqfcuVjRc0WsDLF3MV/i+bYg58rifnUnuOHUoRYxwElgr
IX5ToZPUe21C1a5y1CS1gfcDbzlQZC+a3wPBhZFt/jV63otPomFrk7qpYiCHzIO00q9nw2/5FGp6
ggT5OTonM+Byttf1K7AD6PFudqpxwNNB8zIFxcmtHRw5bJA71xl27kx+VVwwq4azyv4cOEcu1BeJ
ETh5DOSPpuWeCCTvZBLANzqrtQvofFhR27Nh0qb3ZhvOLgKh/gQBx9uQLJUD5xQ31oeBpcwxorHK
oHzjFBCY7kGVep8xFmTkFprVWkFI8X67sFdJrLCOZj1+YK+/k3P81VI41hI/tIZ1JLDevZhL0Z79
CMYxsvfU3C5N87WUwRWe9LZyA2wmEpGeEodmKwmi2TcPk5/fSf58691qRlPoftpqPCytdUvt/jOj
dWFPNQ9L3u/Kcl8Z5YdlOT28yNUKBTJGBcl1qu01slTi0BIGTZgHig4B9hXApN6R4vRnDKrTkgLa
GvOyXXDBrPRfJZOjl43F1tb5fZb9D7MyS3jF/zAUR8ZAwbeFL4Pm3kTRj2lEHjw43HV5HwSm1Hmo
UkMf8tjYIuIDzkrIuCpl/G7aqTxiZp5EjTVv7cUhI1T01JadjMzAnh5s/UcblP+QZvyLUJz73Mlg
X8/pW+Kh024Q9/VruXHE71K3DAAXXEX4OuotRL2QzWhGn1uW5rid4mQ65Kd6XsxzbdcDp3SEMkSx
IlHjdoHxtfjI1aAL7vvYybbW7I/RjBQSN5b6sxbOe5fEeJ8DCqUB6h3Helt9XJN9TTSILvBbqV6N
OKF8repjEicXy1zBt2Zmh47acc/WYNUrzl1k+LIyp1u0GG0/fNIAfQaTmDeJco6ebz3Plv3UF27w
UBHtpYEqo6nfIN4EaKiaszk2jDqWfVK2IKQLzZ9fBy/LKvcwbQ9ZStKQ5rtLgv4pKI2L4af3DIdd
L4k/6SZQivcPnj7WjZ5iwSpQTmeiZRJUqstgp80WmpWOGtSa0/LQGQQdDMfkZrVE7tlKqy19cCRn
C/6CB/zUq10JknTo44dOyGYdIgo5DESevmUJDiLrcPdL1Ktd3PdHCyBz2+GXvoHpJE/CrHBjqqu7
n/6xXMPeZpbZHYQ7z0fyub0NBhinFmzwNZbBB/zok1ja6Yr5kfMgSE2Q5axzPuLMk6gYqMJeomA2
jxWLPtgEip9//ckJQjqK33XbH0VjX4ixVmuZhpU2e6goB6BR+M0FYKs1IdAl+jzKuro4c60DTL/3
/JXTvCZX08LOJKCarZYvG4gPpxo2CoGvFn9s/MkN95CnyXttlK9sL19CLS/0L1sbAzJsXZ4SLq6+
tp8lQhdKjooGifmaZQnIG7b5u4zdKz6CN9O9lsEhIzOL3JcKG/yUraj7a3ULBirFJ1sv61BfXDIY
AN1g7NLRwfkdewOrbzf8xh8q+YXC/k1l6o2EyDdDCLyMghy600DcEMU1e7qwmIaaNL6zPMoM/3ko
WyqeEVkFdR/W71Wayr0IApYRm5RswwwLmlm4HBbLlvUWSJuxSI+BJuowikEdIj2A+uDmM53QzzJ7
yGYazGj9diLfMqZcXgxkK3ZOQkgiFv5w0e9EZyuqhmlvmGOHEino4O7S1XJxUdCn6k8AHhgZTbAX
cKdY70nGKP2WZaxj3FojgLOE59zM5iMp8x+9GfxWsAsh3y5bsUKxhyvzVBdTgKKhT1hIzadq2cp2
M/fusInjIEcSg+2ZK9cjLvgrcAhi72X5rcYHt6hfv4YSJVTmnhKGBmd8EtSYj5BGxBQO808xwkNT
g8i2rWaaSuD4prfzdCMFVqZUrAjOw0UK78J8qYpaULCw8hJ705tFlNsja1pPbupswger9IxerHyx
tPYPeIOH8GHTbWsXn/C03/jNdfiQ2ME2WcHIq36Htvm1HeRn2qJgcwdzpCdAXliYTrIrpj+Zz9gH
0gj9EwVoPznbvEHa983bQCre+AW+AyiuRuw4N6DQy6PXKMr0U63ajfLcSaLCfqfyEqFM/Wc3rdJI
ugD9HQRcQouWAzxTWEsCcyWfCmla7B3Semszl/FHUNK6ISeq/OQZMuMX6Zngfz64jc8ylQrHC4v4
Jxq0y4I6Phz9bEENb15J/H733Xw7pf7hkUAKL9o5JVKPG8EEXvt1FhUmVK/1gVytMGi1Bi4xbI9e
fXytM8abOCu14WE32QpN29Tu7AwNfLqSUrUwpC4992ggytnlbYwyJ+v1NtXBSCelfpqTGLfVVL04
sb1NGzE/y1XcHArQML4lBSNDxF/cSsaP2O/8XdaJDwH6tvWhrMcG1StdNTHGtq9RRHmbju3dGddl
06fGWZozk1YGzF029/ukdqkSYbJCR5uissHpRDXZ1ovFyektzF/gsKN8Qr5tN+ur6MY3ih3WGlLZ
wXWAgGYvMpySPlnrjuRgdNq5R9RPn/9tVwgmclEHFaufluj9TVlA2xNB+2k2+bngK4nMITmq3j8z
2rrXA/qtAPCqxL/se3UYZg+c1W9ghsuXqis/5h9N/9cvSw9ydP2Bq4rmSybYy/MqBTGJTxnzvSQQ
RRhPWnPk4WYhJ1BN+dD1dtOITOIJ0wI8MWT7s3TVHhbExSEXqbcKeTJS9vapqmmjCD1hQ9sZVIG7
rka8l2WfA5OvzaNB8BrENlBgbo3xyC6JP5PG3uJIhLNvoDB5WO1P0yiXcG2hMzgvAzr1cIC/EzHw
vgY6BVtyd0E1TZhmaxPKdxfiB3KM5wWcy7L5VFkFfDldM3hW18KhtdUWqqXgkWgv3OfW0fnWbA6W
sv9JZH5XRHHfOrGekxWBU69XGC8SIVHP6lIYM8PgNHvmMiN/BrMmVoulwIxjAoV4TquKDD8YZFfW
xhruLPZiI91+td4ceHqvazD/DkADf1kxkctedsM5EeeYIRW7SSZ0YZM8QCy8jsVY/z/GzmS5dSXL
sr/y7I3LIwE44ADSMmJAgr1EUv2VJjBJV0Lf9/j6WtCLzLDImpRZNFcSRZEE4Dh+zt5re9qkZXfV
gO/aDcBJcFc/+o0cvLpp8m3lzvPB6MLoNIycWFpnPuYo0j3JKXgTRuzzZjwxGOnX+DIYg4riESUX
FUQmnsOKlENhTJ0Xgk64kZbY1Ox/XkDi7BJh+Zs22Ri9Y2wdx/qMC9O6hG+VxFDZRNRBdm960uae
HOcxF2CI8thx1XbO/a/OcsVZEhRBza0395ogIAgq3Y2RR/qTiYXfY5P4ppex3NZWTEFXB891aqxz
XzXEuQ/ZOaFx4zF8SW+SElJaik/JExr+LAjUK23Z0g+BUd/MkXOd83RYyyKzD0qLKRfpEvhodTyp
K+M5rKcjAqToQ5R6tU4TdDatXZ+ttNrM2PclkpBVoefWSkc8nhfDYxCVTxgxsgOTtWOhzdlByAwi
2LQZZf+UOqVO2YxmIC9ewTRAg7cjtrxD/l2g705D896fkrsRfJcvPV+AVYj5lFr2SdS0wL9g527d
Rn1bNT2KMck2SCipjsXziFf3jPbjNAfuvh3Scc/hXQex9eAbQbE2tQVqYr4ZNQpvrgYAJXm/RmQV
7AUJRTvLLnf+UF2mKnsbo1YncommvB11mO+idzsqo31gw7EY6ahuxmi+YkHN2CXHy7rewAERHPMu
yv21ZdAMHlqYQ1F40gcQAxGGS9UkBtJORyNHmyuOo4pYKg+J4ARcq/nEvwZphP09gNHePQwub9xp
y9s2RkM13keFug0Gfctlz05psB/iEGZgu2iCUp9YKC32t1J0hIHQJ5zTwqVyOkxaGe+6GVqWzPOd
Fo7XPuk8nYpqKCfFxAITeI2xtxwfXdBci4CDZMNYPSMH45Kkq4vILd/ZAhOtP02RJ9XI5V9qJ/1T
MdpY2zWxbKiX2IuSbLPRfLnVRrwrgclnzSTjirvAsweUgLrOI0v/W9RheSCw9drAxOlcdslxIRDq
wgjVIG0a8eiJWb6pwf1Esi6Y26n70s+/k8o6Dqk1rM265DKf8ACbxfToWLLfygzPUw6VBnU/QxH/
WNuR/5Q34653J0wXLbkU5nyxqEFO8UD7jNs5OrzRWKd9dDAmvVnD/tJXul1xx2qHG4KWl9FDfURf
fc6j3Ng2Rfca6bA0e8fUNphbmHOatbYqFyFiOcIGwVHvkSm3R5hd2+ZFcWn/+CqXbg+h6dcJfclK
dcBHSmImtkDPbgZdn26oKDIoS6dqoLQXrRcLdQeY/nfj9G/cQyPA1EFIP4OVR+pUYXFIU7ooBIJu
SqLGbvsDHuDbAjofThTG2dw011qA0wwKN6gUUdDey0H6xC7DGCqrlVPwCbojAiJFbw2t8DqsMCkj
uATMrlkZTfC0uyTJS4YA9bbz9ePsEzmIgi3Y5LGGBrraZE4h3gxrOo3qk4BoHdQzXuwZZOwm6xl2
uzUbv6GcN+7gM2Ns9u6iP1W5eNd88Ce2Low1MHR3HToXoxoIeyrHYZUJ4zscwk/aF93e0rJPaVfI
AVJYR2hyl4ZHxanVXqsGIkhLmOPadhEp0g7lNoaRvMb+6OWRpHwfsJSPTG49G8H2mJNW5BZcZ/iL
9tKXyR7cbOgFvfXJ8KVFM2hvTVff225HF8fw+62zobrDfD7xQXMTnT0zzl6EGHvPLIppO6EpgoyU
CJYmS7nrKMtYEW1s9J11r5tDsMcb3e+y8mg2wR7sEugJO9vRRnxxjRTHh23jSgAYlU7lWQ06y6Nl
bS0VvjH8gYYX3iLpotP9gn6P952z14r79qXMg7fCEu/YXiQoWjRFlgZLBZoVwLD6Kiq4Na2ohw3k
oQ6wVFRUwa4ysmTdtQlyRr32KlvcsR7fxLiK0Y29ZbMPdj/sYLl2u7buuDKEXx7lQiOI5TXLendd
DmZ8tnfdGN/bzE244o15N/AJKBCojU5ToJ2HGyE4fQtYrMakmbdmGz9mOX3wpKqfJe3UQ5WnD4PK
Dwj9GJ6/0HrXj4jHAB50teGNWJlYECLc8+aEGsyApKOb+O9X4zy9Rn4cXHJcpbEuM7ZHETMqjPCt
anek4TDhBIKzAqpEE2PplY/unY91dB1UVrPetGahbUqnhIPaH7IMjkVUJG9TspCgZucgfDf0hpTw
6owGhV7mE2O6ZqPIc+oaQ8O/WbI/HXmdiz8DeynEd2vfoiZpAZPa+kGYFZYjgam97muUAjRkzIZa
nHj3HK4BzKAsvmQqSTbCcRQA7se5EUeJE2wlIQWusSA0G1Jhdiatur3N6kMl5G4l484aqcK1NhHX
9UP6ONGXPTg9OqW6TeQqr5k6ZiVJTwT7VsMw3g1025qmMg5tGLN/i2yWnhaQbSaOrmY/ljqSH+5F
8xHZ08sM8ivKVLr2kedgxQD1qFrWvIj9OftayWqF89JpXN5b9qWX6UvjUoYmqNU8KqiX2bTuY1EY
20zPWRhjN9rrVXPXx6MLgG6awBFRp7b+F0u2PKCzpyCoeeqYPR1hsgNKQNvTfDgAemnSFm+6G4qU
9IJqFim5UXkAC7Bt0zydLE7C2qx2rq7jcYiO7kRHOkny+2CCVwVj7wU5q89V6T93fn0jOdEpNsh+
x0DH7Q2hh6l3HmZpYxX3FkLv7iiTRoCKGYw1EqF4V8/Fl9tFD7ak1+unLk2XPrgpitBLbFHf5sxL
lMjf9AnzXhX7a1xrxg0QDooH1GRF2ZMHHgdsZKBibXtQiit9sI5y1tS6x7/ppX3rQpyIH2iSWnuq
uYRd6NaM0tCbx6hkHeyprQxrJVla6TjTSlFDe6SR9Oa2RXWIaoyqyeQ4bLCOOEUh7Ts48S0zXaux
u6qSNmHjRLdlT6GURfS0ipHQGse9xskgD0nFHqbEBm12NkwTtaAuAPMYcfWqSedsjlO3NdAr6Om0
7zUSSuzwLhqe47n7VdiYcv2W879sEBo0OtadJc62vy065IOFTunPKXuymEEVYX7vj5HmzU13oIft
+uw225Y8en3oLgZEJwLrJ2lCkZp6BepGwZxvYrmetQkCco2F12RL27Dx9FzEkdQtq1TwHBAIMWs5
BDsF+o0d9A+x7/gHOuMGVXFTQwcb7kJBptTYO2uUe6uo9O+CtNzVLsbCsSCoR44a7APW97qGJ27D
X5imNPHAM9F2DOszyc6bVMoFkkCZmThvmW2Rp0m62cTZGamayPMoRMVkM9fMq1Of0tEIkbYWqXUL
e3BpWyAMD6tblkt0XIDSK7VHAXznxLl/GRVBumXXPhZssTVjvEHjZ+2bICCkmuiDOeo91GEs6jPq
nUZRhdtMJkxTfpeBTadWmJ/VxXUFpgh/W2nAlFrJtScYxRFs1O0Ip4XIVWaMGyIQ12F/KppWrkZ9
/KDjM5CNwyJiN+HNmBjzIQlYfDBMpMsI8akT/huyrl2o43N2lPC3Iz598kCeXBWehth8duWo9qpU
x9AQtdcsxKY819jOMyozyB7YNq6fbpWycY0gU2UPt6n89jh3hkIhwP0SwBRoMNcCxZeM9+s0Z6vC
JohR/Xx2HUvcYqEhADxnfOgsVT6+bAKHIm0XJfIYMpA+1FVzJTrsKvg0vVjBW6ll7Al3KQ15G2Nb
rlnaHutxIOI7+tToLrP9brDQdMlnLwi7d82KY2SW+1wGYmW6zRuD5wF5L1uX1ECbRadrcBrYeNhk
hE1bc5xlfOkHohbM3No0Va9th3bDlBvB4dx21O72CrIuBZmVP8YjN/aujFxPcULHGQ39jDA3l2lN
To28afv4QRU+O+mM6tp+nqHddNhBDlUwfs1D23Lwuc0+JTYuNBuefFC4REyzLVnNGJwo6lDrsAPN
9zM9EHuvrPxbEj3H+DGDAaQGxGfZRljuJ4XBXV8JUEAh6x9alC/aXjSsgty4s5KZvpij5E3BPYAb
uL9KMqTwGUEbNREnpkJqbVAIrJRd39cR4VDM3OaT8tPfpMudsCkg94aM+kLq/CcWof7QGkruZDmt
nNx6zpxUrSEeHGxwwXYkznFeHiaDdmVCev2E/G7IWvXBsOnbDOSVLJ8CHEH2rKsi87TC6a5pOTQ7
HdX2yjK4q8PByrismOW0jMA5TS82Elxae4rIDzWsYsG+KgDg5jm84NlWt8nAhsTWLHT/6LKiWi93
MWniEwJ30KYvkdCPKmxfwwnFK532dOMUSlBk+TQwWTaNYKsNsuHiTjCuoShdauveMFAi5tcJVg4K
heg+sQjAJAR33QzgQxiV5npMN9NnZ1C2w6PEItVMh1TG34jy1vYgTobBteyEn1NNsCyLq26OH+HO
7zt6YY76QnAV7bVC/LZIL9nIFhsqBp4m6F5UEr4R6c4GBb/GirQjIosyPBDDac7zezdrfiN7pguG
FwNJZp7R7jQYo2szFn6TWACGf5zSq9zWYRFW6iA4KDFO/9l3EDDmb1auvWnjc5+X8TrM2VUbvbYQ
wOZ9UFWnULEn7pbOGZkcCcqjbBgZXmr9ISRHp9ccXDgMWwFCsD5CXQxizNVjT8XMNnc1E0ZefEuZ
3CQA/7DGJjET6o0ilNZ2eygftCvUkn6sa3gyKPDI8EISJAk8rRqo3j4DiwgSRhZV7FehXoYZfyzB
Dj5nwFrzsnpQWkFdOPuAFIS/wbR+oXDot3p8hr9zdBuydSpFTaGyiWKg4WBhkIDQhvKjyZJDMOCD
FVLb1JN+n6LL5LOa0m3d0JCKGcZHOc11tqJEiIUxjghARZGFh7LPl34HETgILk9ZzqDEwcVC/Wuu
utxm+zxWu2iKFNw4iKhhEjzChGMGWput5zokf3aNYDCdAPEDCDVEFpmkFRIOS6cI6MDQWapMEYwg
86Btj05kNl9Lwz5m/hCTumZwdy2xQPkKdRYek8WBeo+eFo8LDX4zN5/R8znwRa7o61EmhwURCIl7
sJblVSmNe2ZogTYt2juUmy6qqoy132SQBzdtCFEJyRrdcRTTdqbHf/bnecdCBSeySq21BkSDxOJ5
S/QfWgt00iBnP6luTc8Rcw3H5i3qjK8YvocnGuM1pq7FEo4mdg4AHfnFqtSn/iYYtmzecMfOfNCB
0S+JLo7axOFw7SL3NSqOs0yPspkQ0i5gR7qTdFxRT+Ss11wNN9GQQfIp6NNHtC7SvgNtWylrZwqv
4jR19IatZdoedeTGiPDTnZ2yyHc4LlcRjruVgzHNomJnLmCjewi750wqhmLLR9fFAU5qmV9A0gUX
McrfXdqeSnSkOzuW6T6z30aN+ak5WPJglcXZhkx54C8tOd+vU9+VDwi43aQNd1UkIe3BRCWUtr2F
w0pBmCTRppHaS9w5Nirc5jOsmSewzqCZs5rneGTzkGWWy22XC8vPL7Nw6TeX2V1AuGGUTuuBgvNI
hDh2LXOyGY+iMB1s/A5G9SFQxqB0wHUcQX6Ioo+skCBnXb/xJoGRkIOcw56EC0UYDeLKdjPkpDNq
mf0r4VaNsHJAGTftNFMk9zHuoAll9E5XUH/6pFg3rNFbWv2vUVs6dDTscwJLsLYG7sQQXSRbgNa2
xkOlxToQYVQSfse/dGQIsx2WHHDyhn2Irsq6n6EfHbqQy8rIwu1s2DTLQ+uccUfaTQ33PJPtRZqk
uOXSiyyL6hSnwV0zAWg0QlINy4zqp8t/21O1ayisws5g+uqP5gkp+sXPS3s91syAaRVgIrIadyVs
5q9l3Q3XiEGERn2pD2V4R2psT7YnWNK6EZsKuwRHk0Wm6s6aHsHkH/GBncYmc7auBmgSuAyqFxUW
hzwsj0Da7U1hpuXaLHVxCKT+NWpieAwN4GqkNknYEEdaNOVWDKxp01qPhmsqR1Kj8oCsAlQYfi1W
IgMKVg8oOsTyosMBn1miZTsUR7GnHBVj7YAPp2hAzDbkfVbKntkqA6ilLzuEx54J92YU44qAkd4D
QOeew1g7WDq62dDKr7RvvlDgm+upYLVmSt9tE4mkT/fF1Q8wYfnTfKpzmRyX/Tcd9f5RpwK40aSE
bSGQViVTUm6UQcErko+KhI6OxJ/AfdQYwngxyaaOs0QPWN1vK0KuvKTwzf17CMlhRa38C1aXrhC3
je+MqAD2F7+Y+xCzk80TIycMgs5fAR0mvXMBpCKy7VdJSsKSSzBz9PjYr0qbXlqSWVjJ74GXrLKO
5N0llGUJDYld0g8rnfcmPIUiYfl6ySn7CSdbHrD8V1Pj1Q3ofS0vS9YQwIr2HBgkiyI7yZr7tBiP
AZlKC9q/kosYL/uwylsjSZ5tzXhf8mKWwIu5DzmeAwMz43dprl1jfF8g98uXYTFcdN//YemzCf9Y
gl2QgqwMv738ZGuOJIIWXXxxIlCQpMLYAzkqwfgGnHpJbsr16XtM9RcUWGbQ3GYEjup99cp59vNi
xvHBTAP8VWLXucCWOcWWHy2RBIkWfyyBCNIM2chYW4Qtnum6n7Nl80EAk8+aLyfTYOgsBuO/AsUU
sOE0yW+XV94F2vtQmvtmiPZLDkpOEoxZDm8sOZA4BwUYi79E73eXGNN+yQ6AH/YgxoflgcsLSYkX
WB4GVG6l2e19aMhLinhS9P7r8kEu2SFNVH71fXw20bIaZCEs+Qe9gTKHrjwQOCjVimmAvBPEKf13
QFrvt7e6S+IJGTQq4mPmuZYchnYydoXZ/DQaA+Pn2x0RC8uPloM19L7HBcOYqP1smu3yKpf0nB5U
Fbw/SE2dt5xcS7KGkxYfTnQXDrgWCKmpoQOtclRhaR/vlwjEJcxyydGodfdod+Vm1skAXgIdcfSu
Uqw4uLGXHKQlhtRPGfkFw2pJg1iiHJbzZQmHwhGEwEc+LI8ziDdZTseitR5kwM17ifRoCSUJs+JU
ojBZHuBDHKbITeb0OSIGJawkaLbp3UBYgyX+fgnC6+C2PSz/gJD084Q0Aelm/lq+XLIHl/N/yTIN
N34rtiKGK0LgSkP4+RJfWqjDQGtyIofFd/R3MzJP6aRvipLIryWHgQ+F+nwlouEBFJSnge33CXrA
NftZVrSdcJaqxv4MBXtM07FeHRIhard8YbRdGVCyw/ACDu0d6/yHksPvmgQRn/NqNsn9o2Go8/+V
o38YxJulSfcbkNOHLPlA54xJpJ6e7dz/zHpITBNielJACGG+U2jEjdb46Jd4t3TWSHMwbypyfpc3
pvnIFEh1xnP0E+477f0eZ7djfTjERbDv/VhiZHsl6Gi7B2WlbFmK6xKWuTxmiXj6WcNaCJL9KBjO
8mL+/OM//vFf//E5/mfwVWA4gnubN//4L77+LMqJnMCw/V9f/uM2+kTjXXy3P7/2Pw/791/6x2OR
8Z///ZDlD/3Pb/DE//zD3nv7/m9fbPI2aqe77que7r9Itml/np2XuDzy//eHf3z9PMvjVH79/c/P
ossxCt1/BVGR//nPHx1+//1PJAk/n8FfH8Hy/P/84fk94/ee6i7o3qf/5ze+3pv2738KS/5Ns6WL
WEZKTbMd3fjzj+Hrrx85fzOJiufMMQzXRC7h/vkHeRNtyK9J7W+aY3AVaLZt6aYynT//YBrz18+s
vympW5bNty3XVZr753+/+387QP86YH8Q2nUtmK03y9uxea7yryO5vD/s8zy9JS0dw5JJi15Kfv75
fg8Ficfr/6cuB6OTINA2c21KunfIdM2QZbhsLv/6n7LT2rOt3/98Z/YNSvOfbwXVX9/6+f6gEbFU
L4+kUfWv3/35Nv6N7lzmf327aJvJWv3bt34e9PM7UDu6s29f//WUP/9yXbc7y+F/f7s1pv4s1aVx
oSEpUpeC6onbAii4KXumz3CDTnr45etNss+FLTfQobzRNodHjVQzeOPk8AEc7zakiYxbsjQytvO6
3Hea85D3Rbmth/HWjzS0hm7xZALSIuFkcew0LmIt7lDMEsl8nNZhozWb0Wm1baQH9UWJCuhf1Jx1
ka6BbGN9FgB1k1gd+kWHDvto3Ah9ye4rMI7YuvFhcIM5RGzHRGwR4Z440bphEDa0AfCxko0581nq
BE1bQZvQt6AI0R+jY9FSlGtgkWg9OO4mXWBQtbOkBzmoUfM4nU+xzxC8qWpChkFIBKLxl2kYIcYm
wv0GgUnbT3JtZggi4AEGB0VxsWkzataRF7blDnuSQpUr9nrPjo7fAAvjBQrdoZ6ZUtMhQurl03JP
WseDFZVTmiN5Tka2xpZxcnUccNhWEbIuTWj3FLjqVxtqVyvqJ3jik9pgezrgW0IXgLsdlEGrztF3
X8BCiR1dnSZHDQeqalB1sj/WU1ChIUzBxqIr35s1+zO4YvGcHjDuPgEduSl1WnFQ0hiDFMah9N+6
dtCOE0jA0Z6tLUPOgjgKjdwPU8TXzpJPhFDZHk+85A2MQAObMN9kqeAQlRedcFWr1nC01dYjJCF7
25davy9LfIEIQhB+z9OjrsUzg+7+yD2aRJDKB57L0W2dQWxdSyIzDudk72cN/lrmKaU+7rhtppt2
CvLnodFpjMQogDP2XBv6ee5Do4mI0LPw1jaS3SiS9Jp2mC1ladLkzev1pAJ3RwxWujZd28K5n9Tn
Rpu0B3KMewMJwoSU/QjxZXoE1ABelVEnr0R7ZCaBjF6BiIr1jsn04GNcyhf3F36Uu2aGZJbFdx1d
RM8fi2JLbmt7FIMAAA8R6x6lIW2HQOt3ESDjddAb1a5lnufSErpGVL+XYTEKuOlbPNXh0ccMBCMB
YQ9zT+aDYNxWdY8AgB5oucc2KmkvSmb8jFpbdqpN99DK7LEPc5sKluNRZ4IaIMr2oUvUmZVkaCb6
+iOZh/42FNY+KHbcsh+rTMLciFx5oD/Lx2TaO5ex9xOBt5x2AaauCq6Ol5mZfG1bvEUArAHHtsiI
cPUYjy4vxIrT5mVoQ9PrG3dY29pUrIwuXegVfXmKSjzAEB3OYRZU15DtBunaebkuBDi5rlb38Pbc
c+2GhwU6hqqbvnM8561HnI48QPi6mRuz2UnhOhvfFk+VYEweoedfwRL7pg+0XFuMdHs63NMtFDdj
1TFYwb4Pnq5A7N9Pp7jqbqesbB7G5Kkh1uOszZQpSwk86GHzNBLhW2Px0pDnnxxfnHS2Zp/wHAjf
pVdaRmSyZ5l+Z1tWdI5mMi+szzKc0y+Y28BVxQTtAO4zuO2yPlZNmh+I8vlO4g6XTZX1t03H6eu2
HWF24xbwr7ZjEIokrbGRK2ffXQqdNqxphjllDWIAobSlILrQKCxOqC1voVhz9Br9tnCgwEx+cFeG
LEZh1Bd4dHovoI/PeEBNe5QXEWrTlvwAh350j/TBtEOYHaVNRiWOMUFzHKZfonboUrXtnDaPtSaz
Y5j1w1ELAhLUnGTXV1N3GAfMzIYf21esQ4xLSFzuZmaD07zTSxK3Z5pXeunom0Anh8rQ7sYsmQ92
2tDQGJrHELeYZ06Y/e1wiwZ4Z5i6Sw9J87dGZT8wA+MpskhtzHJsyRdwyJsI8d0SboovPVjYRoIe
G9gcw3SwrYNmDH3nSYZdtRPkK9lV1BzUSC9HKvauU9bSqhYumjedEaopkbYJP+4YWbTd6edfU919
Biqj4WplW24UtOEN5xeXqDo2IRzHLD8PU6Kf5sz16HdYnHgx7WJE+mFqXxxOkaOt3ThNFRNijrWi
c1R1RHSzSDPIfFgUS6ygayshOiPso9yLpfZsoy0hmVDuTIusJ5zql6DSctiNerI39V0Rg1MxWvMz
TcgbCccBX9HYqL1djM2mdXMExL1IiNacrU0bEjBV+pc6io4gZQD4GfVjEo2sc1y2yUjiky306NUU
xVNikJOmZdWBE/hO7yqNydJc7xypeTbyttUgFfkswkn3Q4lAsQ+RNZSYDuhA0rhomAFohICU+QMD
u96rh+G3n2hfTaK6R9oE+ErFln32JkYcdFe3Azo6bTpNXLVBz3LRoPtQ8pdZsMMK4CcnrT54U8n/
8JndIxbCroLxEWEG3vJJbf2u2sCs048yQ2+ud7xadCkz/R0PQOe4SqfY2Q4UHkSX1JvOqnH6Ejui
0VtphkOoVfYxdE1QwOgsTK12XipB5WDO5afMEfoZHfNVzQ0fjBZ6SwRmYt2a+woODwbW+LOmvom0
DtpshrDPjlXlFZa2I8Gjv/R6ezSQy2t+eHITQOblADL7ArMR1IZ4Mml1r5MAGqpezl5Pe3WfV2m0
B6k0boBfZFvia0L4tV6iGS+Oa2OrSPOMKYM2r0qLLRIg1oZUw6nC9CQeaBt+60Om72g6DqyA7U2e
mwfCspncli+V1pCK4dTnmC3kXk9AG7nRuO2k3hwmNMUjej4mv/Mvrg0iywQ+3REde8s4RgbhIS1V
h11hxlKnSEAMkpveIL8AVvBDUNJ0reIOmAwN6IBLAYUshvdFV2T+tuvwpZaJSbkk+j08Pqio9Q40
Rr5JQ3zv2OgYBSC0bUcoymvHp+nWWfx94gNQ5LvVpnbkfVF0A9Fp5S4MaEbZGAGY1zLITpwr5k0L
YryUkJWpSursPZ6BD9D1iTxIBHaoQwSM5IFYEmLCkVA7ESSqvn+urf4JngnjS7OnqYrzNO1/1Rdh
glmMxWRvAYREfS8YPEMkWOjs3P8ZA2rJY1rNb1pIkJwK3VXfkj41DM1NYRuktSmLVJ/UZ7ViHlOk
lMiV8xHRbFops32a3Qn14LDYxRFYl/Fd1dNtjL7cqkPCVd7NQuWM5g3WN8O8V4p4GwbKp1yZCOdB
OKzDCXW5Ph7HHs4kBLwWTtlJYXsnxwth9zwg24uKNwHFwywBzkHSpNLrHXyUhUR9XQhzkzrJF3w+
48bu1XsPegPEmVqNGozgMag+ejQnIkx+d7aMME0y9Rm5eaDjCxm7TjoN8LS5mm1Lf3UYP43ulaHf
a2jHLqPYfEM+woPTB49aV3zR+k7XqHhguQakZXXJXdjo57jue1xk3bqz+xtdwE+R5TP+EdcLpbl3
wn4v0QivupRetNv715ozDnUEH7KoNdI0ultmgZ/BInoMAjcABwZipmF6Gjs5ljtyeAzdPOkRBKAS
TZEDrIIebb4foqPZ9cepKvqV4+ldjRa9LK1NVCfBNmzLz8xkspDM976AS4RP7dB0SUe+UYtpeQqI
S3d/we0GJNqjNKNzx3JQPrB4o0l3MPmG+fRkY4F1zPpxHvl7pW6utZBpWa0l3oiVui/eVcxE2lY5
KjeLNq1uEnzQuvE6RjeZFg1Wv5bBM8L/28HKPquEFKSwwQgZ9UxfmEQQuOSbEz5v10iOdYT9MBpJ
sM+b+XWK8SSg0saJbBg1baXoXkzCfUjDbtpUaP2hiUlsXTO3Focms4qbqwpjhjO9co+t28IETzhl
wk5knuyN9LGc8stIkkEduUSC42w5lK6m3dCNR64IbDc3nrJMolalg1RW8262Mo6Zwc5mLrh/N+zs
2ujLTKNX+EJ3o4+JBzItXr0c9CqGM5ra5M6Kdj34KkO8393hEDjTNeddFRl+tBb6JZ5YYxjULu3P
ocGYqwZ5h/9Q27SdS6k23jQ28ScJfglJqw3qpmuv64R99UBbxqCQWsdwZk55PLUbrMPrWYwj81BE
duQZbas0uW+zoeP0h3SdBszTNAMhuzl9kY7SeVWRPNbKoeNPtBQfs4WNSKsYCwLF0A1900+uvQp0
LgYzXeQwpKoqG1hrh8gTNcAbLG8EKmVAYcqZk6Tj4BnjVGyiKoF79i0EaAYlcAtbGfPDcYltb0LP
R6xOJuasr6c5ey8zltrAyc7hd2RI14NQl6ydCemSDmA0IcIW5zW+MesKqdarAw6WY0syKg1CZNhB
HHVtNUfYm+PRSK/KCR9aFItWpt4zU3BWlQnurMaeMPm0QCY4JfMl9Hfu+eij2nw3jOY0R+YxU+4v
a8JbaqqSYMHq2KXyI59uYLPLdSgxluX+VUIeAFj5aCgCfarkXDJ74U7mQkkuYP3X5h1rTO751DUE
972iqw4Zf867RI7eNYy0s0J8aC+wcAs4tu10iMW1AReSQr5Dc0HL2VTFfpzhiWSuWTNQr10sojhg
n7vARlPd2fucIRiuoAnU9EsZjqXnV80ziBEkpTESPpHsZYO01YlPTsvIa4hJeYxdd4um2Vn7DVsr
x+TkzbkJp2xcDe1UjTgb264OtqQhYSwo+Q2Ne0IbIxgtRgrywGBsNpDaXKkn6Fhe0U7HWDNYFakS
GSGypuTNg2sTCpuqDBC/v3U75tLdoF/b4g0b5y8Z1l/IAJAnCFruQ+9uwLNeEcQTGcpBPxlteWmV
/mVY+nNWo/UfYwNpW9QQcyvOUKUTqI8Jq8qcXYl/I9QOPVOs9AGrzHhTZ4GzDeSAACnub6MofSP9
m4xhvds0SQZpoCovB/hXoBw1rPe9Kj9CslC5/9dMkQLS6txsojQgMrKa4SQMOM20bycn87myrPsW
0JFY3pADS5DZtlaxwN/Uc0ALALI6pHedUCD3psVP7tFwqSnN/NyjiWx7KDTUTq84BRbCrUoNXkMw
PlfiXgu68FdwS5fLJCianC0mh2R97+AQIGJWuoPcmkBB230FlBAwUOR2ZafjL1XXtyIgtrw9jdNS
2VdcTM50nUw+MbsNDmbFks22G4X0h6toQDhzM6+ghLG8G99VlnPuD/X74N/1IxTVok1hUKTw3Vz3
CZEERgA3Nsl72YKMYU7YhZyC2BvW3Xiq7ZGZYn3w/y9157EcOZNm2SdCGbQ7tqElGQySQbGBUSWE
Q2vg6fuAf9mUmLLu6eVsaEmZISA+ce+5phEuUeLneJ7upgSSktlgXC5/WGze8HlsB8te1Hm8CvA3
7v2260BwlTuU708WQLrC61A3j86w8sf+M68UnNAeVH4VFxBPhnnlJBZNATTOnmDvVTfD5wthrW4Z
uShrx4rYlCTjtcuB1UTTHbo4xORBe05UMXfZaGlGL+Oi1GEa1NhrhPE0LoIpwRTiUlAU+ZdljjM7
OKIGVWibG9U89hWOPSTh2960NmFaR4cWZFdIchdArvGF1wwYqjlBsTJjEjv9ZayPyImMzwFDaWpR
2ZgWWnEn2bbFrNACbbvo8vRCYsIJk+AXGY2PUKKGsTEXPOBblQ7TBucL0l177XJAUvuzfDBBMuXc
6iJdKNQJa+bx1A99jgwr2uaByldaV15GqBmnLiZfWe+RcxgTlcBF6RKjfRaeHVpVtpDwYl2MirZn
wwbriKRJgYlxdnIsH4RS35gHD1EJkBd79B5XNrZJEjgoeVGKB1CjfQPiFudpgWt8ndZcLy3vqmrx
EbL+8wuxD5LqyFOhLhnrLwcbkxNyRpFQ/e1X5DjriXfXmOYbjK9vI07NzVhrCzZ8GAyV943irVrQ
C1MMx+OnTnavo8ozX2BQqvVbPIjaehioIOwBoXgHKoG6zVw6NZwHAaHEbdu9i/BtYzr1c1hM92g0
cf2lVMQmJyIWAJBOzD8qX6SrUKZ70iXI4s0rRC5lT8Wt6j/c9ZbOdDKG/lN67d6W7hno0EkzxClI
wnyXDUg7c3nOqo6gPUS2IXgzTqjgKSuiaDVxyXGa8oacnziFDPmMrtvWIsSQQRRf9l0E4YbhqLHQ
uWkB4kY5RHgUW81mkBevYpKWErC6YNL21GkVWvyy+zaL4ga58LEmhZY61H0yEa+nJlaTJiHa2/VO
th1SocbeeWDJWybvHTtGzG0vOcaHNPSfQNngMAlqfJ4FsPSoeiJBoCZFk/Kl8617z4zvEmmCyE4e
shgpBDbsGteSm5RPab+yteGtMsl3rXwCjOgj9AQxoD68EIkF5yh01doIhm0V2Cd0D9zJFBFnaKNZ
IF1z7iWyri/MZl7ZNvwQC50YVO9hdqi68TUYyh1FxEIx5+tICHNDeio6BGfTaG9tb54qd/qIKXg7
LkNN7y09L6ZDY8Dmc7n3YNePg4YuLbmZ4fDWjah4mRw5uDzsBG97xnBjWQCTWnBD4ErcfY/TWC6y
SH+MyEMvTTbC87EyIt4ZO66nYyQfgtTbeQuC+E46TNK1WTKWQuOI1h671ZJUnPsh0oIV4QW3Ytyh
uCw37px1lnb1Vyuam3QhtE3h81BEdwpLrZcWxMCALaBt/NZAWCruTAs0dp/O5O+MTrKzt6+isxCZ
ygLFwEMfqmYpRjBA7GnQVLn1UUbceaewvUQjvBrDvRJvRTPMqCMKi29cyJCeCRzbPyl2MqsEU4Lm
O98jbr2F6YVvWcilOSoKEk5k95x/NN3wYZnZq8ldDTw80g7PXhJ7g589P49mdaG9hshf2vexm7dL
2Tt3fuFd29H+ITYX1cZ0gAmJpJ9uqovNiwSi2hvu2gqtN0FnxmySiAW7QV5W4NbivAhOkYaUAk3b
po3Fi4lwsJHq0xs6nLpSa5fTWP8UOqUFZR63qzJIV9cEtnyWtJx+ab7skzwnmGHcav3Uo/Ww7xxF
HlMbBOsxQYSGD+gVHRuEpBaGOfE93kIMMiIW1IMqAJk2ENSFXfnR80IxW/BC3lHhYMUruQomJhI7
lBA2WCGqf8XLXNTOllXNakoR900OTT6RWu8p2NhTn0bNHDJsoLyKLpXVe7i45V1HGSZd7DNR+zVw
UUWzNL45mFqDzN/nJ7gP/XIEmz59Cg1VXKgD1HNHVrpB8h5AfFyapkccnrooaT54TYeYBOLHBmLz
J/dZtDGfYWaQzVst4e5d615/Tkgyl4F3VyhnwOmnPt3YfMxdFmBG2SyStn9v3PxK/MWWPqFb4oU7
9CMyroIkYsGsLIKIymCYAkBbVW7DYKco2mUeT80yJALpsczlK6yIeJsZLHTx99LTW94bKpNhEeuS
NxvIQEjfi4XnBByTWF7DM+gt9Z/MZGJMJJKz0Eaz5MLeZFucIzuZhff2V9TT4YwN8rghBC9QwJBy
gWatmh7epdT9FzMzwIZQz2MZGBhaZp+W9M4Vq68ZhT43rY8sStBwZRdgNS++41uL1NPPaCO/7O9A
VdPBenGbEmxxKbKlBZKyxcsEO+pkiDkzyGQ/YZUo2ZIo6mEqYoGt/B0R4dDvIqjf5IkdS+W/mYn7
IkKT9OlszYDpMbIZ3yPcq9b+YO6z2ps9j6zs22gf4pFYWkyVfDE0S3+4pFHwXoZ9v+6513d9dI3r
6j4M2X5E1asZAfMA02lb/s20+3RfMIqjkXmOBg/KEuEATAWYK0JsrJikNBBwNHtjS+tV65gzB8q4
0mi8BBm4bC2Lnly9xFWiMxUg9uNDoWQ91Vd2YaBuvOYnaX2QA/lyHtBwCt6KKdb2ZICiNwGhtUtK
WsDUIDOOkvoorbkGdBnKT1ECUrWjRm92wEuRTOUjkbrYdgnac6EXkLU3zFR7NDd2eszn7HXbprcW
OYCPHn6eHnIv9LwAsUn5kw/cXFj1NWvCNwR4dPoZZx4K6zJmUcR1Fcy4xmGDE66WLWgvmw1grZFA
pTfDwaXLWI/CPpNsky+VUHu/Il4d1RTRPujyB3Z8+JFJVekKkJwRANwDAxW2L4ndbuOyAq7O5N4a
G+dauT753jkIx16ioMnjOrmPQVz5ZTP7quC/h2276WZUce9eh5bf9TKQjkZmsNWLL16bdCf0sOXR
j2b/UpZsLfht6LnmjCKutJOcPgL3vfHcN3YQZHHClF6mVkhbTB6Mp7fFYsKgiQ/WOnMSFBvBQo0E
S3KFsgnnsBTq2wgsuh1T5ykm/bZoilMJK+2OxrfChJhW68D9MCAJn6aAJoTopw3jV0U+ILFkWoC4
1ygq1IZPYWdM7D5b5sJlVmFnh0WTupHAZNf88UUM8qoJKWVRcWPnafSiWzBzxnxeIo1DNTjOkvT6
E77nMSXgYi0KhORTg5YeLhLJIy4hJSE2fTNh6oZO8i2h1N4BC2UHnlKS3zQ2IqtxEMOm7qH9olk8
t5V9ayfQ161c5EBiF7WnIdvrZlnSRMAv+Q1r0FT6M0r5/JRpzGVV1mKYMyhfJ9Y0yURHjbhw2BB+
SQKGVxLmao+v/TQY94FmwQZo3R4ixcWkagfc2cclm1B2ed6gw7LgrfAc1psUNsbB0cxzUI1EUCDl
29BXsBfN9Y3n519tpeOFZWPd9bRrToEDOIKMkar2VUSoY10dfUMMnNSpKuaRdg0GhVwBZQ7dpcrq
Y6hemsy1btI/RKlVbxPh7UyY09vBwblmW2yxfNW/lah5QJT0CU9zuirGq2y5d6blfDbszHdqUKte
G3rYiDEgj0b/VG5xJxOcT91k+DCimCTGlvGWV1DCgvIwRqJkpvqMPuwx8Wprq7L4AT6+vAL+C1ZM
QluYKjfoyv1BBsWr8Lw9vJz3JG36PdGc3oq9lsXlifiAeoOhxc+XkN+7lWJiu3HYHqyQfyAFDQeM
zkHVMiS3v+IOIgfzJ1e2u7KF1NL2vr/OA9rXVseD2YQsvHm3+Rcg9oaB4Ya4SFpp2CFhbW3aLION
XiXJUs/TN05qd0XvOiwR5yucSZOFhj8fjxXOEpEF0QP+pU86ZBvkaA9yFDcG8IchXKWph4jb079k
zIy6jIG5sVxk1lS77Q5c3HHwkIyOjaetLMfGgcJpMXQlAnwyeGaxe7zogjHcGYKYaJ+oOzTmk34A
esubZIFFs1x/OoMsWVDX5ityZsjnq4xVYvCgshGheRPrl9Zu9Gs5dS9WSOTrBEe+re0ACi87imr0
mZhggFRB+GHEfnYI2TpoaWHAgLOnlVSDsabVeq9096cJLHuPVgKTNa9ak9KMzUZJa1TrpOHaloNG
3GBfDxalrcfQvZkY6ZR6Xo0T3VHaqUzE0eStVGmEhiLJ7VVYdjHdrs8dMh+jM9wyht7RwOV7IhfR
jtihEgM9Jj6pBFl6p7cII+2CaYYW5mfN0Ysv3bEA09v7Ju/Orh3+2Jl6D9xn+mVePA9d3igbRiE+
Yynu18mameqWOJk7Azh4rLRDKqYb7c1auGazp/x4QlatLVQbfdSkxKCKZiuUD0cfFxfWkbamlj8j
96UgjdIPLeawaVCsZC1psabMz8b4VGv6ZxPk4SJmELcZiuE6xvazZ0afUZzvWfITto2thnm2TjOp
qSfHGvWFb+YIA4Irak7CPG7Cs+8jK3qid+XHcTW0NAeLaej1ZdEWJ+QcqzG1nzH6RkvN7jnWAKjl
FXExlAabxuQ4BE981xL27aBQHwHuNVP4BJblvip4bDYNvMztjqsPY5FSGJxR49Is2nOD4nqTAZ7R
RIZ/TxJ6pKPCcdP4yRmHcWMaLjYEHbCjijQMNFb1VAyEwAdxBsRCQYxj2PyptXOhn9q4To0/fgik
tAZ0tRpLNnBFO2KUJVYGzQj++oFUmFVVOvcDCqCFPvrdOubdRqrjsc/QvOU4x3Ymis6rmCUjaX6w
IvE8NNqPNp/7IesGvMRo7lHfA/DAadvppIiI/laY5X3XXVsb6QUIZ2FgapQtGqEwSc01ZExuhFNw
xDVza6RxK/vqPsAK1gLc4YDMwpVuI0zS9PrizXDAODbvuShhsVFyK3OC4yOLJCQ3yh6IePO+csKh
CQGMx1UZDtbBc20sY53DZiQpBioIymBeVJB2Cbmj3r7zAg4AN6jvunaAKMPROAwIe6B11PcMn2bi
F30mYHWHheC+nxBWWA3T2UQJuSBhhIYvnvXZen4vmorg+vKVaSsdylwn57l3nLT2SBiqf28FJSlB
lnBWaY7VCO3mFyGiDxMCJSwX3jHTfG0fpeM7o/hFHZX+YTStCMJFOxvOs24O3PPidUha5sINbesU
2qF9ihpzpzSDYgORALU4r3AENbB2gYJZo1s8eh7z3lqKd5bOuL9S4p4r1Z21+YasMnZpMocSR8YJ
OCLuM2GhWHe2bXkmURFzVp6XG23ENue7j/NKypo1e0OJdppzrxgo+3Oyp879pH0kLlFhRcWyyUh6
/ZjH6blpRPzMBRjooH5P+vqLRkDl0SYjeS3qPH3oguwtxk3mKdLgetPQz308QFi2qggofX31DI2y
L4vG95pZdeya25KW9OgY1R1eQPcREWK8npLxRVODtR+d4KOxOO3cJvMew57vUUqk9+lQOtvIc9UR
iuBSpjl496LNYBTxgZVldvz9NC3JXY3LSaydrArPSWFz805j3FvovvpF35Y9LNwhWRWd3e6QpXFt
nxMyJBh0zFwIL2liZLX7/WJPFgYjPjM8uwTbMkhT8q+f9jBRrKj1JZZnfvn359r5h7Hiwhtrx/Pv
138/JFCmmd4Tvz2pnjNKjI+/H1JoO86UP9puNj2WWsP91IHU6s6fOmFmsgvkjfn97mTbwzYDMYA3
pP5TOFRvENUvWIH1HzdFUFKDEmIntTNkhgdKsOhzGjAhCy8ZiFMIsu+hw1TT2OHH1OA1IfYORweb
gGXAsfEMxcXnnHb0K81PtHZCO72kiaw3pNl45zEA95Pa3HLqahz3RYTPp0n15mhm9GIuoYQambBH
s+3j4++/fj/0ReTvQKStvfmb//j6f/pZVyWMREkYhOSNqYRSXRx/Ix3x0N3jsY8eZFg1NwMf7xz0
aBhdcalb5/H3Z/qOY2mk5eL+aYmb7HTSkg3mF7/fjQ2MI1UNg+X3u1o4D+LJL7v7/W4J28/OWTam
aGIf0Xr89Uu90drnwQbt02GTvJXgXfb2mCDNmP97xfKFW2rdbn8/NWzIGuFkj3895Exolwxd3kUR
53RDVjM/KNRD00VP3Iffv9cpuz2i44n+esQ0ZNUW0Sdbufl/ExZ68NRx8r8ecY7aceH2JMtA/+xW
/3sZ9n8WWP+zvvr/Uam9/clnqXP9/4FW25Div9NqX36q9p+F2r8//nehtiv/5gphCtc1DMtEp+38
H6G2NP5mEZ3ksMRGHW1zE/iHUBudtmF6koRs3TAczzIoK/8h1Tbk32i0BHh6S4DIla7430i1bZ7M
Pwu1LVvanuUI03HQhDuow/9VqC1DE3JUa5Xrske/EzpM3vqgeCEEnro1K18YVADG04gKZlyEetIF
3K2KigaNvWqJzNeN7QGD2ykrZL9I6i+NzIJ1VrWQuKyDmJpLK77MKv0cdEiCQYvssv3ThdEmYkbv
A1cMcvOVYAugIR2ucGZ46CyBii3QF69oSJZ55t26UrBdFu6xMW/pSMHdtTMwTNsYrGtrOt0MqfLi
rwP+L83931Xt/6Ji//eXxkXvZfFOeI5j68b/pWHPPKbbiEOGtTcgPkXJraVca5zu2Fn1PpaBvYzD
wj46EK2mAQUGyOM8an6CTLiIfiYWLige0HZBVmvVCvPjyUjar8rWxaEvD0FdWNSMksa2MPwDhOkF
moZ5eK39D09k9gP8y3uM2c0Cm0YkEKs7x3b/7T12yF7KQ1Ho6yADsGqQF0dmQrqqovFBuvhnu9Qk
L0bFwaF+0kfoOwrV8FqXxu6fzoz/8Ip6pvfvD0U4FtYDzgRG1AaUPuNfD7fIqnPWhKihlJce0qur
O/1L0KOHU+ETthCxCwFvLLwcMAUJS+aW9tqC7khUxeB6dy6R0MywUNf5gXUa+ky29GTkNqBw5/5U
eS8iaZytNJ5acjSu3aYnEmFVdaW5bux1rQ3OWWQVw+cw3dWlRStEuvotpvcvveqUjfo982tv01ay
WI5KEpBZeyu7LNq9z7vspPDWbbh+eycP9U0SZA/A/knEUB+BSSyjld46OsWMscLrOTMbWGgmLZ3v
sK5uCE8ZAIytMkYXSZsbz15SfZWsNkHd1PE+rytjaaiEItZvd5Jg41MgOCkquupVs5/KwCIpQZ/D
JWwWAbIyN8rN1SaV5nNgTDjKdSjFHiC9u86fwG2jVZIjTmTB8Ik2Nv4YSjs5185jY+j9U3YPpTs5
EjT9MRQiOrmSvVBOjiHr3rfKabKdxSAGykJ+hDRkLVEYvJZRu0T2Z0QPhIwvWrdziZsd7v0B9qEc
hbfO0qIEfsiOl0jwJ2Zz1kr61rQFOJYfOThfPVYXnu5mx9RuP0Ao5GRTsnMdLeebge2V9Qgwj4J3
YnRTkiiaxIdm6KSLhvav8NxyiQ87XGfgTstiqDYDY8DcLrs1FHsUQYmFBmiURzlCUNIC46PqhVxa
Tu+fhK06xkr2SIMdHS1ChJAe+ygyinLYZIU6Ni0T/zh40hM03cQfbvu6Wg11V9y41zLUyDzQ6A4L
nqCClt9rDWrfWbdKcAZyODL70CU0sAZRSC01wvuwI8wnPFKbGVJDYXkfEq8FR5wLptDLalk7WXiZ
gq7b6/Zd0ZLLxf1gy9rPu9em+nFk3SdJki7Lun6JZH2Fh0TT6wfFts0zdh4hg2CYu+fR0r19/9WM
PisCum9zZHkriQda1J17rVMRz6iTZmN5zR80bnR60j8lCC18MBkmJHWVZhuTSTKIcQP7WvMexjzh
7uRXob/REMewGU9qQZSZCVdXgMIZYpAXeRwA0s5GUu84YSpcXxtaVLma2540TS4BOGYGOSXgwZz5
qjuaKw0IzmKqsnLVG9FrI0B/eSS8kwlKhzVB0gpzQCGOaZ+jLjZORWR9SKLo7orvvCHgxGpBg1mO
9t2FgIEZH65L2nVat9fCa8gNBldZI/Nhgzlj5TNoHVltvUojeaod14LDwJhsLLxPMDc4k60DcY4h
x7XRrwl6mXf4PcujNn6ysvjViut0oyfhQ+XyVc/mCaU6WHM4wj+e7z1NOfxaNUzZpS6dY9eRr+pU
4xPO64ADy1pWWus8mKhxmAHE2zoGxteRCW4042kcATGWaE5RJlobQjn/xP2rYk1/gmkPT6BxuLpl
7SYYkV/ZtXi2BlKaGsFpUPJX0UCm5FlCed8EGfFqULviSDM3wzBVz0E9n6qI0vap+dTo6YM9WWed
jPWFBP/jsnIm1md8HRjJYtwf2zWrDcpoNCEqZkdepx91Tcqv8nDGT+2LacmvhKS65zbMFAJHYhMs
CXc73hSV8QGwn6IUrjmSl5/EdJgUaM6nro+8jDVngWoffVyqBzmW4XJIkhHr+cwEhVRGOcTWnSA8
iKZ1zaGYvsq4T5kw+OBmfYzMRe+te1kQLJXOWVTQXSEW7IyBOTimkhdBaA/6Xw23if3dmsS4un6e
X7JBXnE14TBSZCrFOgg/n5L6gBhIh40J0or1I5gkieJ1YGEvAZuGzRFfpEbygktkg2JHF6PZJDpL
X4RFbnxID0eSFqy1BFGxP7jmWi+4rcf1YxpL9arFBSjSh5GZ0BdeAvBx2ohSbNJsJFf1VgaSTei0
lBQHKznm90Eo5TIqi2JlwvUevpxCJziGwWCuew8Jen8JSDEYGXY6Dx7jmdCU/aYnSnfrJ9VtSjye
Uj2+513jL1kiQPdHDl7jFl6Y9HWHtgu2+E/JQXLNg5u7N4KpYCUPmrEErozLoLAercpGadAjcjXr
4WWy4OPHCGO3HjPlNNigVIEoohdcrNC8cWwxc24FdweJcgWTPc8LPIVZm2+jre46mfW44uzkooyG
xEpoHQV8CFIYtoh3MCL0FJ/8TQiENnOP2i36exnqCvVISmZ2UFyNmZtgzR9a9DlW469DF9EU2ax/
/3LfMKmznAKg2/yLOgKJlch5gBoXwkrI4vL7s1MGhkzWww3E6Kq0xa0hvOfOG73ouWJnFyu9f6XQ
rubkBMIXCJlZi4GAysxwIBrBiN1MI7uFYJQHwkSGleeF9UIfACip8IEApWdRw8nrayT1wPdvvmvc
l8FYz75isIjx9EqT9uxXvrsZZmXEqGUsNZsX3+R6oIb4rWyRv/pdvDb76t0U6inHf7OyVIKfLu2v
LntvNuAQzezqarb5uGuA//nViyyFTxJhRn0RPMY1nOfKIFAtqw4T+w6YRbrO8WZyp1RofmSeHAco
EBqhmWsGLRcCf/R1OglxSPLmcbK6+7CFb8ki66eLHFztNZ6o8acVwGK8mI1d5uqf3Evp++WfTlT5
xupuHE3xGhMvk7VSlNs4YRrANfSPTknQVTAOHJuBsEVQIfj7dpkYYhe4EVezKrFABb13bR7RBwyf
Xlenl1BUf4IB6SzGtW8GT1ujDub9ODEncU6Ui2wwafXtg9nLB6WCajVWGqFImn5fZVEEmiMqWJTx
JE2A0hdFwoAySdKDJYf4EgFUUdV/nNoJNuKzIn1jCe44XRa59piWAww88dV1ghsgG6tzqdQnZHSI
V2PyM7mIk4kv9RfoEQDXxXmKTJk9xBCzRBJ6dbEil9FBTTJy0925uXbtQwj+YQccfEhy7l0JRAAS
60zsCEI1MYMBtU968vjcJP+O9aS4s7A/s2DgV0SEuCGRJWlTOgJgyD9rFU3bAjeNWxXeNhmMx7CZ
tf1989DgTDq2VTHNB+i01vBDaSqWh85a4UA0lhOpnGFabRPdkgt3SNNlp/CjmWgR4oqU5cYAzxyT
6nrurbHewv75rON2EyXOpXMRhUPjnXs65mFNH2IbhLjMjgggtGz1jzBHuOIi/LUgyftOXh16DDe1
aWRX1lE/GkAzLrjaynCL7C4n3KCqaiJq3InFYgE+EdBJm7firA32prA9/7GGsEyJs3VwiGz8wixm
gJVYEG5uL309cAnFYjcWgwRfSlWtIkcUD3HGbr5IbTK0EwcUnFdiYCfajXi+cmu7OSTP0cWsGZ54
nZMr8FsWcUZCeEN6aN0yvVdDG6JR8iQm1tzZkFzxmgStecAoZOI9U6eqQcuvjeFp6kHzS/LKSZkB
d+GrK3SibQiO1fbS8iLKeOcDaFn0lIXrCVnfwYuNL8ODlc9G5J6y816KJrpWJbQ80wvu0LfD/2kI
HLZUt8Gm8RMKAs4HFSJDx9GqfJZZRgRBT09uBdQF4gYMB8lUdlVwc9BYZLsY32E+SDFPlA1w+GQl
Zx7j4qTdyyw3QVP7N8YNbNREYC11pR0Lw7FWeapBO8tTVq3+AJ6pzIytTs1OmdrouHwwBMuZmZZ4
pMDZ8gh0FbUiuYtbzMvL9lkLWPzohVk/CAr7wbIgNEXtyePuxlU4e5ejp1Zt7jKTzraWmBLqiGIL
CpEKpwA5W5NWPwOSXwtU61f8cTtwNA99B/4q8liBNbyqYd1/xZQEFOg0e9Yety8J766LlCLDidqS
VDOBOEHNd9Hq5j0J1gVKW8sU48ZuLa588Z0UbGhzE7tbYsPq5O+gDMRtAa9IoESMxb1ek//RhfgQ
BusH29h7HadHc0ru6o44F/Y6bGJyWa6xKfzxrQcOyn4hU4vwLU6wTTmQbaFjB0IzsY/5W2R1BLdh
HktQx5xr3fnw/eQe5+ku61p2BCr/MerHxH8aHHKvTEIdDECK+I33OrGTAGiMD4+Omwt1iXQXVaqj
MZaketi2eEWiTFs6hbm3eWhIgbjoTQWRkHFzw9sV3EtOryzfS8d8YcS0dpz5PTO54tuRtjQDY9mP
Bsy3iDJsVjtp5opNabgUcrxL0u4tMqE/TVzoN2WJf08TUDycRxakH1kd3Bv4D9mwnOHWPJEpc08g
4p0gFCgGIdQm5tXRWC2axluC42XRe+4d3JqXUZr7erAeG2fWe7OUaGMCXaJ43MPsoTlFAiu0jK2b
mEmEKUh4+wnBR7JgSRYtItc807RbaNpwFbX3wIGe/Dp4MC0dAh/qFi+i00cGNibuXeAXuyGPPnyn
fIy0iu1VXd4HFT8wuM1DytNYWVSlyBPuhkbtUTQfQ+luayf5MhkbA7pa69qPrhzwRnGMZyMC+j8r
iYcCjDqbWGMorul0sSGoNgnIrbq9aBL9YWyaAEObkx6O+9hF8d4UkN5KSkmYyrsJL6Q8WPG8BRft
R2s7+8AbN0VG2oimeA5ahoNrwIWvF0QzDYaHB+JUlrkJd047o3GUQXgg99DiOqjY9gXsa8ukY2lO
yK6DGQjtYP7uo70BwUGh2Ls7o7HId5BMh03Z4YWf3pTK72OCQxXaI1X3RNSWBc8ifnA46HTPZRzx
pRqbEA9PULXas7gbXaaLNGERz9ZMxFtraThznEXFBdBy6WNQW4015NUc6y6ORxDysJ7LYlM3EQRF
/9QPExuniGhC3lld2v6maN1Nokraem3rZv22R/Ox6ImFxbkI7LHDEe/Y2LXgGiNHXGENrpdOOK4U
i7k1Ml4XnZe/wLW0rdqZ+1S++lRuoinLtcfkAvWsXS4rf5+V2QdRq2ARQj9aW9iuUWhT2HrfWgdq
qAccLUkLWvUFK75WQoliHsrrwfYG4vlS5e4rqqwO2qr5XDflztPzP3pXvnRqZAeXipsujD8ofV9y
E8Q1Pdkm7DSUBeEDZtxTm+iftYBli3y+xRLIjADn1ZYI1pc8dR5KgygsXejvgLU+yiLzKH9VvChd
sijY9cKEGK+mU6CEnoZtQKCDMIb3zk1+/IZZTm6byJr0gy/1SyNqtm7YYFPkLunU4JUnZX1tZZAo
7fzRLb97moul1wOUs/Joh39VbYiqPAfl9Gin6HcD5404DYnQaadIqbqWLNP9qFtFTf4WNyhBHa0d
V1mAMXR2LOVGAOMyRarYYEJM8FE7b6NASoJgyrfMGC/7LJvIWTxjtoRKEKTs8TVQiGTK58o3cOGp
EfEk8y9YdaM0/kRVmZ3Zf6KYcOLHMlDiGSQ03nfXeYw5zp6N+sVtp2ZF1GazdWReP6OtWnHXHK+p
ktWzbouDEpVxmYilpZ4rwkOCJDGFbHWOPRU+8+a5C/6Cc/j91Biz2Wgpo93vp7h/8Dbr+T4aBOvt
VE7POMbsjVW35ioUghuG1X/M6HNzTJeo1cF3MG/EYOJ4Vzq2E/GnnGdtZO8mQ6RvxuwDyT314hcG
C9QRG0xuN+kbmz2uqCxiiEwvGGyw9/JdTzy3UYRE3mSm4EWvwvbruwZbSNom5LzryHjKkSQSCKrZ
W6HcS5qGaM9yAU6hgsKcjT2AWv5XFIzxChKodkAIML14xmdAMNEbri3kGQ17c+xzA4HQsn+TcTRb
evXrpKnszi5LUppso32y0/oQp167rLquOUWdI5/6ydqlQ1CcwgbunDD1GnJqdDUG51GTLWXHaL/6
UXAwrE5CJteDY0RkT99ya3eq4S7S3PqxrGlLnJ7VslE4c7BfG5xMkzLALRneZLma+8Vs11R0eC0F
+1uv18/daHgPXNwpgk08pIq70e+P+jWmPVzvdyg4pgO84uG5UdkevFj9HtcKbUmhX8IsW1cTzj8F
dmPdC3BwZakhBnXNm2FN7jHrcGn0ox+9yQI9xgQ1f4GLE9FjRdteigCjIzIxul7i1qHJV2jUjxOA
4YWonXIVFl8gNjlPLQRQk5ff2gg3RZCLDxtTIZ2X+eS2CejhyjlPcYSCYlAHUdQxzP1JbtCGMlVm
SIOnb6kmAjRHqx3WSTcdoi7AQdqiNlflH6i/63xO75xi8uVDkT4SgssKN+tYowR/skkr2ITXGycQ
xT3qD33IHuw4J1fBpH5AVYQ7Dy/PKf4vos5ryW1kW6JfhAgUPF5pQM+2bMMXhFrdDVcwBQ98/V3Q
nIj7otDozBlJJFAmd+ZKjhJIhLSlhtRT7KayqoLRiy3qF7tX1N+amEDfvQgIH5wjy5NsmutUDACy
fHfbfJSEezduOzvotc7eo5HEHjk0R1H9bJXeXrNAbgu/v/fkN4iB98ll7DpyIm4RCEIo61bSUgUS
9+DH2k/Urf1EED3Jc/SRwiQ1nxDm031abemG1hn4rIBFm1t4qVA7TR8CrvLex1jBiUhxJ0ldvwkm
yP2Uv1p0d2zqGXO3cLEp5a7oDrFEMjWFS/lM5j43tfMGg+mqmSBKHd7CbW7QLRqJcRE+w52ckjvn
4M+0mYfXPu8BbOv3uB68Q5fYnIxr8gw+C6jgRLZO8/jYtlSHzQRLl1NTVFk7OxKUqmuIMYqgzYFS
wRVn0PAhKrhvFaScNlEEhNQYpLZJq6o8NbT84cnGeEzCAitt6QB5Romzazc/2CSdaJfs6TXxUc+h
omDEZofJpE0GWyO5jHVXRocGTzZ5b4vLio1NL4GajucG8kl2MYsw3ZU8usB/67Y86qmfBpbfvWru
b2edisTx9/9+mzJr56NEn446iqJGjuILjlCUx9amDpVZhEXRtmgfjMHkow+zPVHH/jhXIaG3Nhlp
rk0kuk5mMwAMj/pMaxwKMPMin6JMLVIHTkLGkfmbedSWH9qCZdYkk6oJRlrm8mdrrKw8lsvv+d8/
aswPpAMDrpeOt+94ILSW+gpnmLDU9Od2IOgS1Xj/ALaUjEV4XYjF5cTc4gDKTnXlmNgxInrKi/Q7
H/7kPAP7QVGC29XNtUzFrtGTdq/rOn6wbyC1ycqThbqCjeTvXtCbNkXdF1l/mtBb+y3Mh5d+xnc2
CzzUiYnXXbfREXyo1Lupaz6Llx4CUuAy610TgNxg8qyCPNV2HuL2MW3hZuYFtBo8ZQdmO+2qa6b3
KPWgLUbCXeVj95A033i4bjayZFQh2LC0WfVYbzkH3/ys+Mk92hq0efrT+lQUpEI9dV4Ctq1ocDTp
XB5GjIhDaSNkFxhS66UWiHdbbsOO8Dd0KwBO2nD2Z/9Up5/T3NLTHKbvbYgR0zPEb2/klx55mEiC
/LGydq88czEgltBwNe7FIdAjGzvEqurVuOKWhRsh9F5lATK+mLwLgf1+O9bGgcmMSYt9lO4pcsMG
NQoq29REtAfVl6q1hldvAkAVpa+zbqXneYLUOXkjUij2amK+HCbN8YckIBYwwRLIcqTsJH+q3OxP
OaWvhk5H9GwsTaZEYDqw4mB+Ih8FlHbdoMGBxpkhBEpgO8yPosoGxpjTFkfgF/mrJ3/dw+btNHvr
KQIP3aSc1bVM5vAJfAgUQrrk+pa4YL2cjq3G4dicaebaEzXsesA9STjwhPslySozO5DG3JPOATmQ
izww2sl8dtjnmARwV++soPYsIyBn/FP0z2QpcmCBNBvD0mWuTz5I1beY1SWgvdl3Tah8QZ5b/Smc
SDK00XwcOGJVGnGrOYmf9EZiWIsZf2aI3a1rsad2Mfns2ca4LVlEQCfT8cKY3og1BrYvma4+7dR5
hswJ2MCUT2CQNPtuhZeehp1NXaJ/TJMDtYqqUZ59P88/hNJD7EhYooaonK50GhDBKErKIUkIpCuZ
Yiq16+FXRrRbOPGwjeYODAG9P0eFrJRJgMb50nA6UFni0VG2bZsKkFKn3cOaxbwt0IbsqqARb1Ty
tYZ6Aj/AePlMC/JQcNMyOi2itUznoADM4GbFuU56AjWshBuHUA7hjKUiIElvITffdVMwa8GHi+4J
NoQh7PA7+83ZSSoWvSzcGUWt78gxs5b9+7W2j8pj1szjoTYeqtnnQPrvl2CQseYtPySNRPkaQtI2
SDf/fl0r++L4///IpsZEFQ2G5GNeHKvcBW7x76f//kUlljTKYA0bh8ng//6X/35ayP4E+hfeJ4XI
Sy9wmB9LnHfHfz9juf5jNemDXUb6rjRmWFNasZ9maNd90eKeow2ABAnrD0JPAKqP95HDQ5UrEVDu
gIkZGLCwaFZxwoG0QK19OYPFmd/Cv05+96l3KJrQHfu508pAVuFjTmEUyU0OJwiTPwsAWHVtxqsU
A0ZqSYnahckfJXbXw2I285JHz8YPRY8VW5KDC1bn2Mg2Rtuy4FXpTbt7cGC4HDolPmDbD2cj1H9I
FbGLt/jBNJ/sdjib27wmSOhqzaHiTMkD+GgCXD4PDi8pOITVqPox6HFpESzUDnnqumtp6ujSoInx
P98aiCs4mchd55zGM/QT5q/JqgvNH6cgcmvMLjb1HENtolXJzch0sGzqj+9ae6564WZGYAKPO9BR
GD0aXazYl4hVzjoZNrKqfmwyilbhmVu0x9HDsNc8tmgndteTNudMw6mNqR5nx1Vhhw0kvpZqVzv+
hg5RB9V0Ljk2ncgx/cUQtBwBiy+/4LHFEfOckI5mveitTV29Z5k4thDmyFwDBARxADemzV/9Bj4G
jYFLPSw3KXp45D4W6ywZYlputlbnjdsQuPh/z25ljP97dvn/Ogeq+Kzl8f/vUV8e4v9/wmcfVLij
I1ksj7TRNDz//x7sfz9oZh/S02yYHNVmHxOEmJ6A6O8FPtJtU8k9OgfJwUmFW0NAtImbZJPkdbtp
piVzGXJNMrRBXSLTPMTdPJ97WVz1NvyD/1qDx8Gu1IcGwoqlz0EVprjoWbyccuCtQNi5elmLgIVA
sbViQofA3b9FbveX0bMYDvXqt1HfeeGDeqspI+lmXHURt3ogSKbJopqZGvfaBWDuVeabPdN4XBaG
F8hC/FVNoW8LV/0dY7zVBiYB7BohPnaexSGZLh2DpnUNr7jtrBIJoOO0lld9QAnUW27M8IEkH/c0
WOUmEzqaadWgFGhltYaF86i5EHcaKvo2TdI+2/0jgFbEPrA5GkZnC2LgICwGGX13seruIFmMN6GJ
hTy6x36h1mnlU+FDxWCXY+wUzVBt3OsEOmgbxRLWjbV3c049vFEvgzdqx5CBWNB3fbbxZYzPb0EB
DEsvVt0vzhjGtb5v3kiVLoDckKn3gFmxi/C6479atxo9x5HAf87t6Z/hg8FXTfQq6wJiaedqEuFb
Hh3yneHUDgEaenq1gQM2c0DyxVavC2wW6JFkHyfKzwM0Qa5ofvEj2T1WbNNvrM3eESQNI6GRPbEn
E6KPaVAg9wamyrGDF/0DQ9mCZCk2iZkiHEgx5VdqKJfpTWIwtKHONgIOQk8SOzbbZR67zoHiWsrD
I28a+VirkZF/f9Agn0MXIXGtQhtJG6weY+Ke5pSI59Miq2xmBh0a+Jcp4Dyzqn63Q8hkN0o/Ek0f
g9m5c++r+Ro23mD7zC7CN6QNFcQNWlBjlynEvXoIYOne0o1cRILBJmCRpQHEimJfWRlZsqEDn/Fh
UFBg2dGwC0uqvDqqXsAUcy4L6RiHdFsGqc4KXpoJpGnayCmCAMYHC2hKqO6TnfgBOWd2ECtq3asP
aRH/ztwNEpGyNMGyqjx36Q6p/oYkOXdJGGab3iJoEo95vKOhVgMtN38yy5CPS2FxXlGqrsMX2tgV
zP02Hg4SHSPvwx/by/kqxTN2+tcxnpheodS0jvDXJLEYDPL9eja6I+/bq+uixUr4Lw2ngzyUzyCT
5x3uN7nJJzaIhkopwLLcJZmuyiQyd3nnZOjzsH/AYSLhcmZbaWX4JJdnVXfQvKv5hU2Ri1IKZ6uX
QGtS+TBotEGhqxxETjLamBJmRL7/5uGIMAfeydqdn5p6PlVlAawF2g2ALHAeURpEBHI2RuQxzCK0
62KaWXFgyrjoiq2Xv6SWkEGThDwxRL1TqDab3jB/OBic4FzadL/EV40Z7ipJZiwFbUw6uDrPbGqG
SstNH0ravf3sw3OMYW9POPYiYwSnP5a0UPF7jeQQn4FYr/pmxMVhWRcq2RYQicML2RjkP0Pvt9Q/
KAyJnjgDb0fDxNhucTITPu+DjFOghm1HyE3jyDonpJ6wUng1r0it6o52LYK6RkaiGRJKhvikw+iz
++lEnXRE8mX89DFW8whoBE8pB1qPLVCCem4cRgXgfayqhvfPGAtD6QpTP04UrEmtob4sbItK/6PT
Dg2Q/ubDblvNXkhaCCUlzokB5zGlBHM8veCoP1Q14qSdOPWehdAkDlmyN+B9gjem1iMU/41kLfEo
TU1cP9xMU1/Tvs1X6ptevJ4o+QAqLfZjGlGG4Bf4JsmGlk6Vr8aw/SCtNWOxqopNO5OsQ8DfO579
ndF+YEUXzw3/plQzb6WOVdTzf5qSQLluYM2iFcpuiO4hdTXb1lanzEZojrHgTbXvb/s+05lPMaOr
uAy1I3YxwnrHWSJuxt5wUowm+BK5z1O3sp+zDAgWVDRTOCgryBVz/WnhyDE6/4vGw1WYAKJkTCSw
vJEFIHNJg0hSnQZqSSetfxkdXFB8gwQLsSBFLl2SgnPy7IfVrmn1De+JXCvLdnmjDFhzMJMYh3cH
Nbgo6YPzpwZJeDJ4TyigQKFgdTTZ15HUzrkpG3Iq8a6B6IIqlHvI5mpC0wccU5td4Es+0HoeWcfZ
4ikcW0MHxkBb+uyQKEQaZ8awooqiZd7dYMRj6JHSPuRZv1D5xXEEN2Gxz/fi6uUDsg7j5J21/Ps8
h1Rw0j+ZxWIVDf1dEAcD/ErgL7m1vG30gDSgUkpIJRall+RPcE8IRrNroayUFsiOfHimU+1qiZeK
ut8VD2BgyvlpbnF30c3W7vu68Ha8ra/52J+EXUpm2gTks+IU18mvWYWMfgveOPxQ8dpQIZyNjMTa
gI2VwR+g2tJ8NQnC72JwOMwFOA0oNipnjJ8n2IcZPY1b6GQsuKW+T0BNBsrLMeGBFIoN8T7WvPOx
nnrn0RFnaujQz6L8o9MTccaQ9tDR00xBHhkLKcNbPRRYVPJNRSvwGeldbjUSZpvFRNk5TKqH5l/b
MVdC5CAQtoA2ZZ3v7S55HytYgLOnXRCzYEgXJGjSbKMTLlz33Hg3OgQAvamhJLRUaaVtThUtPYXx
kA5PbZ/vRYQ3ZNbnQ0eKGtsPnMvM3aQ2G4gmt6mZg5pQGxeuvm2hCkEWQNeK3jsDgorldtRSWhZr
kyO/Ocykz33WAttJx2JTe6G3MjztrRG9uy5cX2xzdyDLOb3T4Xeqs4bsHhtdlbzWJN9XJcwUEaev
Q8eRtmCRuPWWJ7fEMyXPjqd2ha4uIb+XwxbaFBbbKi9cBuVn5XJUAj55y0W04QAGlQOItOzs9iqU
REkRZMnYNF9Mt/0ondemD7/yrOv2taltIoWTFE2oRa46xs3GAGRLqdaW4chs0SRe6/2JCtLDRJ7T
COknHEHYrHjNtwvCIGAHwK5rN3uD/NahaBL8bnbsM1magq5kNIfm8q3DrKEbniAh9IfAzwfAWFqM
olK239RCG6yT1QnKmQOtsb1WMwcyhRg+MTlap8p4BAyrrxMPLxEo+Eu29XxL4J7IlrLMamfQOB1g
Ml2IS55YZSyGOL3kORmBfbIicovW3BdusAHjg6cq96IrcbyGG9xHrOc/YTGGR5yDy06IM6LJPDwN
mg81SEQaGqxyISS1x3opATQTLqLFq2OUKXUGVcwP2gOovxQ9PLL57Os9rQZPoWyZilN61rm4HAck
OKumv26kqbTaiXrE5JhAjUILxm2b44wW8cYdF/erecwGEI3UE5J1neMAXCfnmpKyBdZwIuEk0mRk
HGatfAFQdJM6w/+2eOrT7iXq3Df+ixaMMqSHEQVGOQXXkijPD+PI1bUDc70gmRNvGTIEhFiLXd0C
DjIXMWZAycb8uG1rWnubqvXIhIKqVvJJG7x1pFkfhNWOY+r/+lF2J2e8IhAZsh7cXT8jxsdGhQj8
2nbRd5Y5SCiYZvRo+FAxUO2y0xFAJPF6CN8mLv6JldRrmUBiiQnqLL1yOCwDPA8I/u6BkNSFLsj9
OJ1mSWpCd7jZcDzdV30OVNP61evlS5J2T9sHnOUKD0sQKwqzqd6arZAqMOSWMMdVTiZ38qHe+uDS
xKC+RDx+OcqHdzRBZdLjzxF7Hm+6sx41/AYUzjJDxlICTqHaO658LZxJXDHHnZgx9jsRs6omIQMd
EmQt55zIN6ndSpf1u97QgfYSN/V2xqFohX/aESMkFzXgJ0382ieddvKXqHZPAScYp/SiGc0fhOg1
M6dfh0ajQ+Oh87wy1QvY3P96dDh7dffKTW5klyzpIRuPBrfNoIjbO15X/oJJgvpa0eDGmk/HWvzN
TOsKNbkJ9B4ltNpHZvinKwldT30crZ1GsX1NJa7spSepfue+TwshHZO0uyXYQJyjnDx864qJBRUj
br03DaK+BhKa4+N7oPLkqGxBvahTIcOpfVYld54W/UD3GV2eGqaOcMLblBkvy4NChPuRpK29NmN0
NQMND76yO/W3IbIwuzHfn+fwzclxhdJNA1ziqgaFMzaTr3rFbKNWnF/8UodIuXiW0VQbFFgz5hfI
HwegXBhS5ow41L/pSHqPGQFD3x+oLR52Y8IhrHX582A4+wlp3WzHz1JncmZWXLU8nUzAyiFSNywH
D86UbMe/uUDQo3wxwghhnvG473WPq8FM9ReGt0ML05dhmLdRdfU8+e1+gty8/I9J7wW1Bl+kRBAN
8xc9dn/NSXvKKOHcIGIXkP5oasysZYhMoZ1qpl09sjFawMwsNkcflrbymXiGcD4LDbyA0f/ofoJ1
KVaP8Ea5Z1uPaRR/dQvUNMV8BS55CiIj7aEJi0tbMN10FVFr68OOkEzD8SWX4d9CAYFIYhToYYpu
Be4of8w+iqVMKomzHWS0NVgi6rrm/meu5o8ccsxWNZG345SH0xHpMlLMnanA2HrGaWIEuzP6/O6N
DWBcUtZNWB0gV3gYnBQnHRB5RuW+eSaMHdbwH9Ci13TSvpYla87rI27CXZ7iltbimZqZY6MIA9eL
mjR12k/ajvio9aeWkdZaasY+lA6Hh8JfgjzXwXU8tOzs5gwDh/jy22vgb1sAm2hdgmQ49X+rQm4N
Yuu8cFejf+YWwJdbCwtZ3fobedVjLbx620T5tRPU6AlOXjl5QewN+l9zOQh7BmeUmoVx+puOlrlV
dvfS+iRSkjqGPs+G7AJLcCrw4bGPPCG5Wg/lu5jpCTA677XvbNChPhfa5Wip9Y9FOF5jLu5pzKWV
iQJsQc1SLOXp8wAeB1r4Dv8LBKOHerIJG8oRr0CEUa4I77FR3tFx8EtWi/WigsDmEICAJP5GB1qg
dzmTaAGh2PouNANQR8NuX1FV8YD8sqFr4q+vTx9ZnPGMOOHL8pxYHZNzbjcbQqo2Ng+diKeHDVyY
DwPjxriEYNh2SR+4BUcmc4g2XjbkW/7iGXeUQtu5Jkl5WCTLCzI7qVo3lniaErpWR2TfVZfwPIXf
cx9yN1sqPelhw9MarSxvuWFfuRuck9jamQSI8RTQ3+fNL2Ht5VvmsJsOj1jigU3OzrGcWDOdgmkr
IIWsHYGD17BJY9ZkFFroLm6xBzXyknYwogC2pFr8Si/3sRnLA6YEFG7+3AB3d7GuXRhpQlQR5U3k
6DilK3dRhG2OOO3y7qML5uV3DCshl8MagA/SrPvijupC1PuBVWWLRLmyHfpTXFEDP5PtgUBwYPdM
p+1kfjTNGBtszfVfYmS2uT6bMNpyRtLl3BxjG7RFOEI1LAp63KyzO+cnvIfXZEKAbgTkgkRQUJ9x
noI3sFsWT2Hk7/8+xFqnqLQs5/NM2UtK0yZoHwjYZRu4GdCdKdx7kbpman4rXPMpTIeXYcFCE+P3
tJj/cC64hgIkwBpzL/zyzoe/bw3q4cuBP1Rp4xKOKH+S2dGz6s3sSRpJKWKj4eYCtmzj+P64i919
Q3Qb7t4dH/0yT3ukPvmMsW89lJiQYNFG3pV02V/NveTSvGLpJMScV3vIg8dqZpFJJh1ROtIRzKvT
8o0YkD6iumVbXYYuyVBuK9xjcMjaICrlxmmGN0DX37x2B1ejK8rW3vwcom7IEyuUsy7oOi5m59NU
EY9cL98iSCRIieF1RlUwR+1zcszFVKI/lJ7/kE4ka7LMPNOa81zJ8c20+aqVbR0yl4Hc3ITUzYf+
Y+vRWYfx/WjZ1t7v/Leu/J1S5qZcB9FF2FO4uPCejFjamIUXen82ls3KoaEIujlIdKN6YST8VZCV
T1z+JjOijK18QvXiRmoPqEU/PNsCEIKDDx87RrYf0AhAOrFIz7P7x+w4FhrGXWQdVd/F8OF60OYY
a90TrCq+cs5cBd+hJX2k6sfSNIdMPk7glFE1xImrVVZ7cw2SuUlnzo+Z/zCBQ6Q404P87QLNB85A
yk6VW92F2wB14jER2ENc9+CR8V73BjbU9r2cpx+d4tDFc807itrLa5GBMMHnaj91JGjyRot27WC8
OJzoErgHxNAOMnI2yjdfC3/c6PTQ64oYFIx2Kh/jufrFQ3JzrN6mvsMz0X5GRrggL3pLe1JF+42z
NmPddzaAx/+AuTySm3/ORHyvzdDaQm5q8vsEVg4LFKH+6qEgPnSYdCDPY+VddCeoNM5dTUPnhk2H
pKI7xqFlDGC1/1YXfKw0gq8nN9knHqT45GOMBFuzjA8Z+VJfGI9xG33nbnSYsOH6dFTi800fpgFd
pxxXAwGbTRMWXLMdnXNK/GWl9qEayR/OeoaDzCtOHYyEIJy0TetFR81XdybExyYUnOL1jzZlAGlN
2RtqB8ZZ2Msroycj1vpesx2cq2H01yJFWAsHDvQGI2ed5j/YbwNurP3UNyvXVbda9fWhZ+VgCnEA
E3K3BGbuIWM2YLvGm+aN0TrXmeB2mSDA0Tm3nmGVH9EG6ky4FYXenWuOCMCmFzmweHdiAo26lgZD
kT4klJx4PvJjqcjjt79uyqssIGSMun3pK+sxdxYxIuJPVUiPQYWEvxI/Fk681Lnjck2C1Ow+4+hs
kYq9SloMCrZcSbS38qOvPnNeW1O8zVl+HCl8sNtO7Jyan3nYqzikmteUTJafGKd28uy1OzJZSxB4
SA6W8CABJyv0Xkll5XZ0deq7s2OWnXRaauijiRNMuzXCpELjqCfkTq9w4XRxv4J10m65KT5HtBLQ
OCnuektf7Wx3H9x29rGTxOuk4yIyKyJz2MG5YY9OcWgZTmTinjPJ2dp++yLsdjv12RbKCENF1yAa
6LzhzjgYba3gaw13ivlKOifWZdV8gGvAqUUrdG88m2nx5JIIxUK31LhPN7PIP7vSejE7HSpg8sZ5
oGRo2L3lPCyrOH6pZPLQOvJIReA5xIw98kHqcEoKq/mwe4rR65H5rPqWjvGxnGAg5eCZAy8RWHb/
vmQ5wuUztnAu4SC0PgWt2M4Q3ysI4BnlOJU9a9tozA9d2p6rfnhPJhqkCRXzX67sfQb9w7MvDJZY
VIj4uIJ2wCr58OicCRRKUFIhU3H/22mW+4DaxzXcV0x+xUvklRsBKQQnTnkaxBfuatJ7lxyzZh5P
DwQXcff3WrPrW32HKYYXFmYYDp+1WckXc+mr7ENcISicrj2gikYpNnT3YI7Daajze57TnqJdauaD
bsrQVd7rLsK2Kp7trB/oZ2ZoPMs9WwAYia791sv5zemcR89poWnUd69vH92Sq7fjehQzDRh6YbuG
Gbl8n2MeNoxI3QoJnXsU2oWvl/Mb9CcdnXDHoJjYNHKD9EAft4IsPSYcRhDqC+3xaNr6G/IrXcS4
XchIdkQ+yGKt7/4wKXqrp8/S1SgdKdMHkqAIPL71jpZREDJCbtaxm1dubq0y9IECoUTJl4xzSwLe
pJcZGgy/FbxrtbJHTqSEsh45s7Jdio9w0KeNAx8NgFUFmagIChtzGqGzlbAv5lze7BkDHOXeN9B9
oLvqCYsq2mbO42FrM4QR6ePGJnpUIpUB3XlkLPDdIO/gtCKkEPsvo0H8GysflxTZXSndmSr4OFpN
qBZ/n8qiG0SSZ6fRjJOOMLnS+njDp3SNER8r1WKg0oiMcRaD6uAfe3bqKnvrbPduEVlZKWgNdF7n
5z62TTwTCqWDfxdBD0Cv5JyQOBP1ZeJ1BE4k4/AYJwRnI9VJKAYkPCHrkLwoD8uOk1rNJnaKNxPE
L7w8jqOJp10psq9WoEBaEtjhYL7mWCJJ5tZ3xQ0WvL86QAfdycF4d/X2wTHtq+VxTYsbEoNpbwKg
zGSIrJ+dLSNjrl5u0rnai669ZxW4KNvhpYzbnP3XA+/qtuMfjxlrlPl08bbq7Ij8l613Fw7iUjNG
v5jV+IgKe836pTtb6+/1jH/abLSDP070zaCr6c7EnS3fGEmNdXf8YHZMbm6e3gaxEzotrqZqsKCr
/hEuIscD7oqoAti1Vka3CT1CU5SoVWpfmNonbzTLMs74qjbOCVJquqCWQX3vwYEdHcrumtp+mSdx
y7N4A+9/iaxAROQPBHUNAGPmJEkAxP+Gw+aiF/XzkGFutdbLJbr3tPe+ZVBpL/sR9nYUSiMLUipP
VlylTkNWBMQAHjinsne9+5057hMtP4BM2vIibKSVPTSx+cbazkWsAyva9ycX+ic8b/Ta5mxqCYNc
2FCd474pA06+Pk1nigd3y9M7aR18G2Yt+M/gsJrDQ+tKvJGJOhhqpN2ToHxhHS03mllkiOjV1fA9
Ff13TEzGZhoNjNjRjqUzM5rH2ez1Bq1VLHXrOO2OA/n7EstyXSG5Fz5WKwm7cZVMBgzg6WdOVUuy
UB7dnHofbaaOJSe/T4OahvoHqbUs/tYN3+JM3LbqtP6ktUwPNYP27nBQN0cNb52KoVf6pDDGjjFL
Q8SAA3p9Ez5OskQwWUlCVWP/+iNV9GgCCQA1qF28LO/2uR5vbJ3QK20xcfWncdRZ8+oHXF0PWek7
fG84yKKIyHOkM91BcXwL3erkCHkDpviA1xFQ55DsamwgEX2rschurjVfapqJADBryTYXeE9yYofs
0tMs262Ow4mZ0EPJ2oVTnftwOtyqjLYrbXo0MAYT9v0CZLnXKtfYSmm+Z2l9RldbKXe+zWh6XOgY
5LhY8BzlDcAwvWvo9B/93O1t3b5OVfrt20ZE18nSyWWDMBo0uVczQNf2yfXKPR6Dne5WmEwpnIjH
8L2kYk+F2o75+8rMZclX2r7LJfDYMpfB6zA/YMGPV4AgDpmH6K/FVBbW7b2x9IXYnax9axxWStc4
W0MSb0IlOOY4L50RbRo/vkQJ9yAqcoLcda+xmz0I2QdOSB7YM3hvZXWsCANMQiMQ1Gj4XUm6LCli
jbNlPXFBwdGDxmNe5sLNV3qJzWzg7gs8GpUr2XMFOjstb5bqiXdF/YZHzl+brGWBw8UQnPHB7Ah0
jwSrCfrYofvYZf5nuvSGpKT0J+zvk5z3pYalZoSuPIaQa60GpPrkPOpZ+WnMNAIwj0WqoR1p78Ia
WxOJWNQM8SULT9uU7qITcl0NPD1+tuRSFzaWMugRpyWJjz3upKCau6P85kV7znWekBrv7Bqo5Q39
RT8Y6beHtwnp0+Y7zifJXwOe9ExJZQzYliwHx9qMrgoNwJTr1T23h1TshS4CISHcMsgaVl1X4Nju
f0cfI7KB0w3n3Gcca+65sA9pP/aU8chiQ3DaMnVMwGpbx+xjqc0sl3QFGraLdmDPsgpCe1wo0hiu
TBufVz9TKVwS5RxC8hYPOpGJesjRVgb2XFmKZBvi5liLyfiw+sLbeNxvR2PZ3VpK4VNBn6Bmst44
LK6c7WEu7vOqvFVDcYwmSv+qbluS5pF6M+01JysIdLNvV24d4qVCPNIoE9MczOsWQMt4KFjB/sat
IR5xEr5i8oo32RLV7Uo+G9vY+8NwqXliCs38pIP2MXUoPJMgPZKIGZ6s/XHlOkDnNfnlWFibpHLd
DVFxuzz5BWsiF39/h6v4UxrEbQa16XVuiyS4UFVC92IMlFpYCzC/j4l4NlhOAS/2HtiyAmNiEDK9
Ccb12CXkrozkO46yHVdLXpLIGdeV6QWmjkJljNjpdS+7jx62B7KIm4gShLNMC7Dy9WuMKaX3X/1c
uNvBKho+x7VDupRGLqJitmTitJypOeTjrVF35l1nKdD0PJt9uZ4ZDijynetejM+hyQAib80vKkHi
4+i/FnOdBKEIwTNM1Fokw2nC2YZmxpVNr33u1Jy+Fs26h5oDYAlUr5HddLDg3BP4J4L3cBuKNH6c
6upRdbr+ovtDByCjXriUMr1bC+RaZ3x/IeW8rUyzfFhspiBFde2znQmVA+ErLjXQ2mdPxa8cElht
cyt+qGf8NJZlVDgme+OW6Q+ZaWy8OCFhkWT9OTfKXT35TG6W1qQ0/ioGoyPWINrNbLv6cXizbb/7
rCnyPGQ5bPe4Q0M1y/xuFt3F9Sf1StTDOkUDdlR/cORd41rqRjjD62JsDpMc6mvcsQPl9eh9ci+K
1nVnGReIu8YOywUpJcf+0LV4uA9+SqKw1Irz7Cbq5Bg9JeBe8SqtvrzjJuk3Xiu0I4Dg6hb6+qGd
VZDSM/bWEk8gdsEfcZIxrAY+RcCyhHfM5O66MM6ZoRDhXz7JTL9bNAp8CHArh1zPp3UyeEflVOFn
Lo3T2DrDK25j7ZTraDzuOFRvka22dtKqFZ6umeL0hhHvqMyNaY5X5TNaxR+BuVL7rHUn3bQqfJoq
ND4/5/48jQdveoKn4JMGLxRduEC7O41xV4e1zTDEk6Unm3x4cCTzeDvriLV2uEes5KNrnHQ/ztGA
8kI5DeDweXQuxeLqbt34uZlGdUTgQ1BUFlp0s+4TRiM1Rrc1RK8Pv/4/ks5juXUkC6JfhAiggILZ
0pOiFeU3CInSg7cF//Vz0LPpiJ7ueS2RQNU1mSfpCD1UEXX81QUw/xltf1FL7WskBTGvR4y9EjMt
jd4Ubq3QfB09s+OWNW5EQS4kRdXBz6czo3nYnzXDAu8TKM+mwiNKbcM+0NrVeIf4PdkHhDzxi8Gd
eGlQk+rhLW25Ad3AYKzQF3A+Y/AwJf4eAOes2b672L5TnNmcZPwPuOJTTBVy9pp1e1BgRHd66GjQ
VCCCyeu1OTyGiJycSnYkFU3TdVKUoCMbF5QCuOT9HaPKDyI+qoPr+lejJVkw1o2La/Vq0yE9HQ0T
XExaXfMKoVmqQTTgHVjMS9ImgvSkv8c+Z3XJlRYy+Rc4RCxPp4pgxckwMjWwzCX2zbPtDF7yc4xD
nnfSo1XdDrG2jjS+FVGjr5MmD16U/JOMhBSyoGVV9b8R/vhCRmKByJIULJPBrU1oG1EBBqdEssaM
YnMNA20ZRD8nM2VgixtyhlWAMLxN4pUbedXKHplP1iMFClMsgjPGboHC28YAzzKlGtr1DCNEKsSQ
MqICNfJ4J/IfOx+6A9LMYeEzt2E3Sp9jladKG87s/diWm3+tTZjvlL8ZGl1jGhnjxm7NnZmrD19R
bWSDvhaljkDPJUiKoGP00jcEY9ZKtBJ+J80mskrMcUhdUrItLBBqCIKxjzvNRhewHHqfN0RWmyaI
fpm5Rpz1CKZkUe+TGMuHnaKMHFT8xrDkw6/GK14LFt28wU3/YkqGdeZw16A1T3q+y1zrbUDFSOxr
vraNN0cr/qap05Zm02743Qpf4NYQ8iTqAb9p8oTQEBx/U1gLstL0ovkhn4Sdn+Hc0Imbe+OYK+Ol
SzjUUQO9Ib9Lg4q0lAHyRFftubDQSzDhr4J/rS8ebsQnKUgESRrwudh0A+roNSQEGmYoXQmDNIF6
iFxIGtZgNl7owTM/VYWsc5DTCzk13dLpySk0K3+fKbXL4c1zFyGxUxE+DDpQwjQgIVDp8Pb/5Qy6
TcazbIPOuVe9pOx+2VWValWYFsL5uHlGvMg3QMgB6kx115QHPwcVQPMfFYnUGRWTk9TU4dkPK7ma
Wo1I0Y7xafyadC5OHRhp+7rci0EWZ2ZrVuJnSw6bmwZDeOmG6jPVjJ1Vq1+ykO8Sufcs2mXoUMY/
kHeO3bTzzd/e0QOIzbqHmE7e/MByFkzMuNrTzw6L9lIVnH+gSMISZtqstLQJaFyaSedggv/Xp4zj
YIZvQgIXlz4KbmukfEoi2qKu9h4t5o9gSI1V5Dq/pieXhfJBprK8tlqUdvHN5X5YmLzTbuqoWWdJ
C5ZqrMPiYBsL/2t67Qz5rczqqUQEAaoYVRGJBdEQohrM92EHU7+IeuK3SKOBp4ZqtqqgxTYk6eWi
fLNs6y1rBeb94I9x15utEzEzJjjgJuNodDhz0BhztFfQ7k2M6Mw5U4bpC1XrLCP/Af5liuZjbWGt
VUK0Y02W/zbMV6SMV21TDWsV5cambe7gHagbTUYosRguNtY4aZ7Qk8Zoz+ZtbeGyhEBCIknBGZES
LZP6M8rceuvG/gtE7cPQ+x+ja956YbzIieAnNQy8qjyAsXo3aonbN65+2cnSPqqcjJh1PxZMYFgd
7WpBv6TBMC3KR1fweHXjeqrDpRpwYbrNfFd5hKq0+R8yP04Ea7rHI8pekgyeTIgx6IE0TGzgcIoM
g12dfYTkl20NOT2srrXRvwMptJ1v56uNOUPbQp7Q2T/c8JyB+OWjq/oFz0P10QVVtCpHDie92mUa
UVGGx5ihGyiluwJFH4tXZ1Lnvk9OuWrWbLEwHlVo76YWRy4rLEbP/krvTwCwcdS6sKmGBAOCOasn
k55/u+6RbtRT/qW6E/79f5o1fAbaBtjGgX9EpG61FbKGpCV1Ahj74RZFaKfH4Muz6R3jNZA+/hsw
pMBjJHfLKJ2dMYYf3GEnip1dHOc9FlwUpDUdjzC/+wCwkR7j7nJLlCNejj42hqRVmogEYx/ZJWNn
AsNIqIHHdmS3eMTBvQbtscKXSIgm6USUoekHYghjxQ/scHHuXVRVGj+X7pMxy5hyiVBpx7D2j+G8
K82Rdw6QcGLeNcCMjLtjvKxZc7ISje0RLn41IaAfC2+VF+9Jmy8zLe83VujczIbFHwwNxg91uhvY
42172dwJ+GWjmuBBUHCvJbXPmEQkEw0sHyXBctBS3lVZ1wf8r9ycSMODjua8sxgLUSCu+5h45nB4
jqfshe3K0uyzLV12w4r/Ix8prhrBZer6Nfpx8w+iGl64AjaEASVt0kKgAVqPIAE3er2PXPAPXbZ1
dXbCKuxXum/j4oAQAPdG3yPT3lOMoGS5JhMtihsXl4r3MYGixMbw3NpDtxy+R0d/I4AQtwJEv3M9
qifZOdMFw9ibP+XfulP/JIID3jdKbc/Vr636TV17Fz8bjw13Inau4cynu7Ob9h4Z4RPaY6x39Mym
Jd5UilsjfXj1RuIpUy0kj8ngU4kdjYF2eSnC3F6lWe6v+gl7+1A7tLOKD0YpxvZqP/jpl4NY2e/V
LkhYNNlqH41DiuglfCWZ80ZJM3tIYQp9eHHpQ9ocyPoAuDT4hrlqjegQd8BUJ7WvGb9YLr7VqaTB
RenRIMrYZuDNItnTL6hDZbjByg7QYFasNlv3rZHlD73YtQwx3c2WlzU5FquSaWxcpN0XKCUGysQG
4jbZOGkeb6Ux7vI+Wtcdyu3MxS2LhTRfUM681aRpdl6NvxydScxKj5uW2DAr/zUK9557zBdHzBkj
NdQSVRWRqoiq1fQUoOssG+ttTvRy5nlMrsTDQCYr0uhXUQI0bnM13fiCIHtb2BlFMgJPVstH/EP3
Agti64Z7aQY320RipQuu+qiAyi0JnExRNCWx2Pqjs7UNSlBvBBuIdXTtuE/aFB/1Tny4Gf9WZ12R
9jmLIu33HQmMBTrTFba151H0P5XV3AsGFL1inuGlvPkmwLhg8F+gllGv8HQohE4jtZwiO0vTJmr1
SbLIEuoQ+fYDgs8lSdGpu5D2Z+ZDaXXc9eV6mip0JsXNc7BH9YJaay5TOpPxrB9QixCKe4H7ewQp
hlXEcHnh5avu1desmfZi9F6DXCMgISyfkrr+oTxeJGXzUccZVSW2tAE9fdhtcjFxN5nE1bM1u3b9
CArfxv8WZhH+fl/bTT1eZgGc1eIj9Y0TUikS+ib7GMTarY+Ib+n9dBkGztkMUs6ErIg4iTY9kg9T
sFdwbO1jSm/OmL5VERqjqiB1B3kFziRKwd66Sv1AaJmHrY8dKi8Y7r05iVjvidYM0+eKpBKl0ELZ
SbCE+vrM+hvgSUg/mXdhih2NyJ9L50A6QlMAFSAgz1ZMkIBGKjHyUE/Q3UjpQfFRGGDZuuLXM9Iv
zzD+5lAgyiBQOZcUFXSPdWzhMsJemppDIFRU7IiqJKYm+QmYJqJpAEuLAwKlTq8lzZ6Yeq4Ig452
BYtwa3fWPyfwFGjZ+qPywvfBaI5F2t6VxaNbF2a2HP7ZE3PLOl01bLNwlWorwIjjssBkoOLoNynD
s4NMa/Kq57BGb1CQJWinVP9smp+62DmWDJ1Z0zBP0VAG8EeGnZMh4Ki/MjOQa9uHFBoS02EnaOI6
F6uAJAAJseNv1LF91wLUUZqpnV082MLRPi3RnAT0noKz3TfGLwSHLxl1Gl4Aa1PgaF/23oVAjWjT
h9otitMv/KSvmcNzDmsGHoEgp8/p+TPNPzPGPDkRvQbz6oHHaFpYLVWGCiMs6nWALFRLj3Ejo03h
sWQvPkIzes4b91y6FeO+ISCfp10aBS5qMLJPheIHbpLpXUNlvW3HOXkx/bSpb4KZpFO9ulqeQEuX
dGaDuE3CcLa923649muoNe+6AGvWoapYNWGwE3wZW5lyIA3fIpSvBdE+8+9cC+3bt8OLUxzcgLNQ
QxG4bI3ydYjHU5faKDpjcy1C/VpHtFisMvECFtgjejoday0E20NrCH6sekJCBxmIPd0df8zRDvUP
e2qOrQMYq8K3kKDT8sHg4hnrtrXkB2BtRg5L98CsMr+2UcZtmlkgvhJTPTrSdQD7lLzphCmrTVCN
T1UsP2Kt3loVV0U6xeOaqB63f0ifWzBhTs+kQjt0MFnmHJKbhSJBjhXLoOJiBPMOHwgJu+tWX2Nv
ZCjtjPVKWsUFeP6m7tHO22BJF7ZrW+sgFRThGQIe/V7bkiAcIK3EB5IV5Nn/WuoCisxdS9geVRzF
vlvxYUdMBMfOPtSifEpJWycbFc/A1Jw0P3mQJVXhNlMvuGdhC9IRrzeyMI5xzZUURvk+GPpxkchV
4LQfHtMRxnVM91HTRz1bUn9Ebeuy66APZrXTqlVtoUsqzPSfHL0vJMDYvVkr04lQ2IZVvyaoPSb5
jF//5rXowLqs8Nat323GIf8sAu0F8wpnFvOL3tCuaDAOlZh1L9jBl/5kv80llapxJCI319b2aGH8
Sdi8aOK5MMZ+dk9x0JiLXCNMNQ34eISZ/caWPKRh98CLdP+PPqFEAvNy3o70ZCkETsGhFCFNxvGD
UOykhThw7ay5ewNjhYx5I4tgVEs9M2mpkNb7YCwU7NyNqE6pV75YKcdfleP+V6PazL+Hrdf7eRfe
NGLv5Yxo6JQfdZi9jh3tpAzUE/rukxUWBynln8+TUWEVW9h2/wRACHWV1hxZqs+7OeKiLczNbZZe
/F6+Y2zapiUhi4ZZXuJ6QoJc3SLb33eBfLjxtLc0aztk0YdXRYj8NRbMAQRV9ksJT8boBwrbEwAQ
tzEPWMRDe27x4u7g1kjACEkjAp2qcOk62rgelXXy5mG7H3wlWD+PPR4QR9mnuvRZWFD9RpHwuebZ
F+mIWzvjp3XGb8v1BPEb1YyS6dZ1/X+CMHNaR3v3HUssdOOtLWfnJNz7VWmxL6YuFN0+ntr+OPbZ
ZjJwM7Q6696CgG+agNfRIflLsLlHvBS9tg2z7BGKLOuXaD0GPActHnjy0MU/j1iuXGPGoSAxu9JC
1XweMuzzoYCCwOr8CpDmatb5lphvf6Fp4upn5dWxmo+gRJGp05Ab+ilBbJQiv9CG6MKPw+B+eNJL
+73R4v08DoAnSeqWQvRqIzuO9PpjzDPsccSJBI1S1Gy06zYip478cqYc09pFTMKBsmSw2IFH51fp
TP/GIIwvQT6gcT71GfQ2F96lPq0NzU7XU5UTfjZeh5qEJ4hBRZjGgE30x2DRPeVAu+dV+JdOqpWA
zAtEw+ugXGpkZK6qgN5Zm+0ChqE9k5HzIBh6p+oBTCBBwMQp8th72APq3v0C4kU9mIx3LCtHbC3j
ECHC5EZaRBUxc4QhI54Z3voQso9u8YAWVDl2Ev32bGFWqWOuUpn9NPA8CWFFbzGIZZHEjO5B98fu
ImQavzAiFCAdhO7JNW4BmkVgA/QSatj7lg6j3oniFQcSAW4KLg0pxVHjEW3OVrAomOHKGpUZ+5DR
iIjpCZqrKJu7rbnfCWt2r6f6NSe4Z7N6X8ZFww5EQys7lp+jr306SBrHmhd0VH64zBghL0bJB6Za
4zPL1atr5Te7b+6gZWedDKsD/PUfvbsuBs4us7CvGfqb1RQZD08wGLbN5ENGzDAClm04S9l1VThh
nbdIQ9UVAiu1TAqfiC6ZaEXQDVO8MyuHeJyQELVBrNtX4FM/sG3nfVl8cStn5SvD2riVBHwcfIb6
fFZLmQPFeLOZ4LNvrUiD5lYxyWMNzPZKvF7C0ABkcN6Y4yrDtZAxvCGQarTyu92ofq36VFDnnieR
VzuOUjQYmgZTA4anP2spJgv/3M1Jq88UBWWpmQTj2u24yVW2ahqSSBX7rYp4gLr8ZXABsHOCUTMx
warQgi7qFDeF8vwnoRjrsfHGsDjvpyhRdOzE9NHMNE2BFMzZunbyypznJ7Lpea38UgTqzYvDrzFB
K6aXXAqarUNyDJ9wtSUrkBm7SsHfjLPd2LAeZTcPwfBE5idq3zjeahF6BAxxyb6v8D7YWIuGuK+p
fLVDXczyRLqnxqt/A8u7icIkMcZ4tH7+y8qigsx5SDL/j9SaJwCDSEyaq2WGR6qavyxhveD4ZYal
PMer1XTXcvRuVn9P+SeruA0OiWcdS+youoV2umGBFQXjL7XcxpYIs2xM0Oiz83HrDNhVfVfbj8W3
GFTy01mnNkAE7QUsIC235ddCIhfaAQ80pmUGdvXSN+xr1TAaGwDVDhYrgPLgKuddZyBwhka6tb3+
eeyDipmjwlozUzEja9NkqkBEyv3ndDMfLL6HBvj+gFvW1kymwdg4/A7lR+xETBybE11zvPBtc4m8
MqC+gXbjAzLG4sPKr+1iqBDqKJ2Or697c1Czlzlx8GNffsQhRVlH5k8A2dIfG5zN3pEkH5g5wnp4
fshdxMna1ON3nHPTJvU7SRnemlzL79ANXzsmF3Ub/oiUVYNrbwi/G5a1dsn0nELPLN9jxlU1tokF
jHWeu3SvEh6kDnGY1f3zNOvbIHxCJlmynKDYYXo26L3KBr66zYgyCbGZuBb9tW2Ob2My18cUQRMh
DjpADMlo1Ff8eaNlQl+08j+FJpH6hDVMM161AFGerPRLqznuwqIZyjOUvOzc+Ng8dSW/fGNigq6J
c+09B2ZIyMBXKK71KKk3xWzIj9ufsKquTYdfAR+8lhG4piWvoG8+kXy8Zewe95mlw9ikmnancoum
j7Noan9DDWWdpr40WqxlRKCwbZrfvEtHGYy3DhTivEm+Wz6FPN3SndSCRy+LrV92w5Yn8lZn1rp1
qvuIrRcEpKcWuL+X0i0fOAd2fVeNezMMyHQHh2uLRQnLdAXC0OqJQxQlX6cH2dGh3bdRPEZNuEpF
yPXlSnulWu8Fjc3aUWxQdColv+C2dIt42zYmUGpVC8T9GXuY4Fq8tvM30c7iHqf7asb24Xjdn4Z9
PYaWTuJdVxdbs0b2GytoJtS+Li8Kb1NYgc0EOYBlMkyhhjF3tnmdjIz1UrXH0b/xGkwRRBVIDD/y
KUuQCQotvWswDClcs7MGOTUWmvdSBWybgWS3FasND9i2a7hI1K0nkH+0mWZ3TuMm2LgZJ7wLb0Hw
c3ShuUEHvOI+KkpweuTNfmkBfs8gD16Zfe0rhZBQxq/SMk+qhZZiecNB6drdNYsAL3+XA8a8FMJ/
DSOG4JR80a5IzMfoGKccVNMQ+sehK05lU5NKnUDa4iWLTwT2xmhWLdrw9ISbYptI/RJRl7yMdXVn
UdgZoL8Ecd5ehBg5tpjyM/El0woSkZlsGoNgbbCQiYtD+8rBkBF62V/KsKUfwmeUwU8FM83Ih6hj
V2eoJwFppGrAtYx9TPS6TZyQg4Nn0F4aFoKIQgh0QS/IZNaLYLoxDgukefeT7p5YsFvTQBZrlbCU
VN4TTDmcuJlGzE2OKb2hbGRHircWfvFA3gBI1E67T0jBllGUurAAxMZK6ofxXxx3yVBAQEAHGOEf
UVFvPTG8RTrfIKmCi1ZgTZG4C7S0LRHpY+0tUFXND2w8mcv/njGsouTjjVDezuDNv11NXehQo7Vl
qZ+uil7GSdM3ZWXGTwUTftze+j0Lhk8cWqjivTFbD5BbDk5yE47LTjQYBbEBVDl2XacbN7DIdA6H
N4vh8VlGnLO06czsRm6YIAmpFRAM5QTAzY5s7sE2R3mIMrMkkW3Lc2qy29vj+W9YIjRkCEB66ant
ShZ4euK9er3BSLbtsrWyPE7ZtYH9vOvyfKXE3CsN2ZcxRsyYvXMdRs868zB8t5rBrVlsqLUxyEXU
JxA7lgxobaeAyuchqvA7sR1BKdXMhHG4L1N/xn/Xnw3G4AFMrOA2qjrjYDJxWYAOuMYVW0PD8vZZ
O37kJodyleVbl6lAwA/TdeWjLEGVAhZB2d7wZzGbcTbzpR4yUhs5RElg/5QDo7d8Ltc1Obm7wqDv
ZBU0dv5nSjkOMfAnl3wgQSz1hWqSs6E54baL8byEBBMXycGSVBN2UrxOTUuaeqM/BJrVvDQxUeU+
UhQel64L9xSwdLiiO8UKmY0526nyImUGgRp9PlApoUCqh/5ZL/3t4PO52t9+R80ZltQ1YwyAK6n7
n5mvYU26tlR9dW9j+1+XTc8thWFLlnpqv2CdOSZj3mwttrmGn0zrUFGbm/OKuYHGe0hi/9VWI4uX
1n8h3566z9KfMdSny9bLyXhBMG/le6VDtBMubBPlxuNZR8TrY88hK9lKWQBW0YHEsPfejHSUqd1v
agCMgskxl3Ptc4K2FQvC1mehtS/9Q9kOLhkgzQl/zNmOeaG70TplKmAKYRNXoY/2B2DnZTXS4kzq
jejy7GjpDyeX69K34BW3xr0NkosEojWrnczV0Ha7hiay1PWa5FTjs2NIxETmi9yUkN+0aQ9DChpq
Kl6iglGZlfwC+3QyX1+7rDn00rsZzFF8vSa8MDQBRlmPAQl4O8t+OiwC2O4+B+YRcx0wMYADw6Vf
LbaDGwGcFejZsB4ggZrJthuQyjPmX0NbvmjVAAQBpYyJm3WwwQPLjD2EWDYmHIgJ7896tIMjEIVj
k7j/Yj6gwGEtYTN84Wbvl3N3CWLmSH14tawU+I8hN0nau7gEX5HXhIzbJ484I1Y6OgC2hSy8dyVA
Jc8ti5NN60p3/pqh4LBvtTl+6a+uoTMUhnNygGmHSb/rrSVJ4IidbA3dCXJ6mQTcciwk6qg65hN1
uDGCCeLqq3P/o/DEj+7Op1VJ8RCqt6kMv4Zae4oHoE8WkathOEecWslGahlGSVbooT3L3qJVN9w4
oKAGuFgSASUw9qPD992Zvt/D8Ncpz4uA6imNZmXRrNTDwC5M58GshF5MJMQ4sEBo1LX0KCS6vsoO
MmATRFxzyUs5DN4JoTiaDy/+ajv73Yjyw6Ajdh/ifzIRK1Xx/jQ6l4yqy61W8Zw0uncCLMrtJ066
JCWjdfNLKz2QPDOI55aSBLSShensfYUruij9nRZrHyPZxkt9Dlg12Dbl9ZtjWM7BiXT4jjCgWNqy
THdKAitYqsLS6i5phbeyzD+QGVnMnCxaBGU+h5iiYq+9T7I/tk15T1ha5qWNbi/dUR3fS1SP/pjd
6tbF2l8yAnWWptOfwbZfuHoh5Hn1hz+LvrwRRQZHKQU2lW+QvMV68CVT8DA6218srevRMkYWhv20
CY2fQfanKSrzhz6QhOY8dXZzsxyNO5a4rBnWER9dzGjrtBzIFMqmLzEIFHKGm4FvG3Glo/Mg408M
5zFLV4ME28Xrfq64Cp+EiVSLdHJtYdUB4pfEda5N3E5YP7hIa5V5G2HnwJR+s9KhMs16dUWcwlB3
9LO93azDMI2uXm+NVzmgTk9jt1nbLVtqgeFcRJQ1VejG14otNxRCrPSeYTvHPk73htNOV2jR09Wg
LD0AQPtA1P8lUaM14eG//xJLQFJhwHLwfjk7jMHEFLym4UxkiOs7BglrMdbpuknTlyCK2aV642Hy
Ym/N573AEkygYdfvA9069dLg0QTl3hUQaDqQSASSL1iFGgjrs78ojuWbrOVtcojT1eKPMi68q5uI
DBvdUB9p9tQpT1os7/VDT/vgq+GVNf/FMRsyF/3LU9oFFO8BgeHjcMeibRM0G+Rgv/AfJ4rekPph
BClUxo8mPIGsFs82IVGYw12HJGvE5Vniu+sECrjobWPfk1G1jaQsXxIsMIyL3O4XYeGaHbIPT+tQ
9a65KpM904F+5Wf0YYy5NVRLenkKFTt5MYnsy28IaJ4fe0IJ6vXoev1Szj9ojINgyXoPfWnrHvRi
jnzO2lMrBLyPIWuvtNak16eI7YxouCLfovNAkmRZ0UA2Qjgz9YHXZJrAsRkN2W5+QVfxWPxiokCw
Fkl7L2wHGnjAOguYDrdlWv14ZJZjMMnPWZvY52PbEnVuG/2vrkm5RjGMC8yzgOoF9c1KM/0XWctV
qHB89+gm+VxC/FdJQwZc0UYEahM+UoMRaUiPump1wRVePRlVVP96dvttgqB9HdI5V8/xXjK9jTZI
kbpLXAabSQ/h3bZoT5PG9m6SMSROYKvyYiJ7iuLs5THJZoQJPSeliHeUG9Nuwlp6KmR1NkocdAX/
ft+5049f7wMbIhEywWlVd3694fFMEYr1LvZ5XV9Pgfx2BoZ7mtGdaNXnkRDsFW3n6K1x8xSyJ8mB
liuW9QocjG9PSMJKaugaI/Wcd2/czI6Uzpz3dfvf3wIVZKbuGeR0mLMnx4YgiiATimyeVXtEBTOc
MNBZ00HlIrbo9N/fhYVk+euBvo79d8bQxVrYhGwzXFRWdnONib0bIXmVmTDmoPFmBOYSGr8Wrjfe
ZFDRR5sSOpRHpEtWlxfOgyW7s+maIRi55NCie2znImris9fAjsGr9ua2XcGfovmXhm+EQHAyDOS0
yrwerCzxTJjhNRMdK3ghpC51LbobsND+hk9BnfkFN9gqmRcNxshGM8aZWytCPICJn7whOIgLWi/G
bVgvJnSaN7AyCsW8tv/v7wwuaIiD0VGODoBnJc8TMOSWoMEVTbW/xj8W3XLPkmeHwIgSifdR9sNy
mjl1TtXdGpk2yB5hbQBWCxA3rkTe6bvAK/gCfY/2qhRHGY3xDdRZp02MEHKG6B5bvijLngdoF4QF
tNMSqfIL0WTqrHsBaWs4oZBLEPNWpdd6CJmoGKxLiow5bamezJ6jy1Kq+x3Tzfx9mOWon5OeARkK
mdeWVCgaqDg5wkwllFTrji1fco+xVljC/+wK3OxjdRJlV5/GEMcVAKClw+lZWvOAedLGE4mgQGEG
yn1mZumE1MYybH2liNY7SMx/9u/kJpwsU4EfRQxX7JNrHyJKxOxvZYHsXrie/RDTPUpAjg1bDxXO
U2azcVIRdlMdyFNm8mOCc4dn4yAt9goP4CazjipHPGlE8tkogSb5trM1AhRl0Ri5R8yu6OoEd6PD
usWDPIweiLz4sXd3cRA9J3X75fv5l99m5xpy0iLj4V9lDstmbUoA3mHPQgE2xQC4h9mUIOQ2F7ii
CaYzTpqDjgmyImgW3R1XsSIKvgOv71TgdLm6z0MXM0h10H1keuQvA2xpeYvedWz9beJLoE74DHHy
Y4r36MI18Ofo0+qdxcDbDZ801FiL3m6vSB3BvXLE6tYd7w+LXImlQhsDtDxaitymxbfRa99BHf1I
dHELTlrApPw/sEz36zgYvxMzPTGjQg9YBOZOZBEuq2ZYtfzMiuCOJWyMZeWCL+jrNNio4mhBxlqN
gj+5ysU6jDnYypzGmLEwcBbCoGqbfb3Xcsgn/V7PWKbEjAgLKInEpkxLVWX880Cq039/qYj6c8Jw
lpDXa+Cp+LTpjcccbZRUDWDaerrilWfp5rKagfx6wkpxMEQ/o6lNY9mG8FDcSR4Jz0BZTVHKsJMc
kLL/QY4aLa2gH1fd+F2RrHsiCRVPntPsh8J8CwRkKIDRLH/R52BospoumjHkP4VMDRyU/xxg4QpJ
ju1qwUkQyKBV2b6YnUycIuTlIItaDBl3qgrXSs/YFyoI+OMEkIvS6BYAb9wMDXaJqLEl5D52EjYx
hcgAKRA1WBvrHIk5LpLERezj3aMMCXIZGN7OYrZHl9Dx423HsP0CdU5CzVTQ9fel+eonr6FHW2ia
ctq1EUOlOceqcvi/0IHt2aHS8DfUdiD5l1msO/uYkjca3D1LHb4iw6WV6MUpwlc2X1lLm6TXo2nf
O1r0XR0m4Pvb34KM2CVLq3c/9r5KPldZMl0rQdc5jBcWo24Ro0zHSjLrhgAofqOGgiq2cbDPfyl7
vqO612Cfs9RZtm0PNXh+DEpng+53tgqTMcT661Jxx/P24F9wofI15ILq+URfHNpbzFiY7GNtpRc1
RS42462eIpAhYsOgkWRZlxYWCofgV9Ptld0VEIxdnZUQsuolSHIw+ClFS6qICXNcuDh9nX/jbgQn
ObkQ80b0kIWgCGGy5oBiTK9A9VkWWHy/YZkRmDIrhkAwtAwMMcZr/SrRTbUtdf/Dcbh5kpCQxrx7
9WkhAm9CmwNMZ9mU8g9CSL52IFLYeZffZnQj6MSNV7CDLaZrEPL6Ba+mioqDo4qt1dQ/kc50JWsh
6w54lUaPXs+A/mxH354qry7IRrRXSmxCM+zPmoi3GQ6PbOx68o9wYspaPxqIVrgWskthcOCMYy8W
jekjVIGkUNkTpndsIm7RBZvWZPfSa5wFBUXvylP6sLRnR0cw4NKIB8OGsWRCYuIcQrpGYb2tO/Rh
vqSkh6O/9EquYbfr0aiJ6VdLpwO9W7Eq+LWZyyE1HjL0dQNLIiM54GUtOVBCNB44CsB1ryVGnSyZ
jqIfCCvLmNS2LISLF4YgVxgTZObZcFeUw5BVxjzJhs8yETHEnLOwF7XNQ1vaeH2I+1wmI1nfoik/
MDHOdSXKBZPfcOpfp66xNlmkv+nEw0ACRwLqkGgH+Drcpaaztm2iAifvRRUxCCOjvRrg0NzQ8fbJ
5KFz7vVHpkswVRnr+CZDY9zh8AMzgPUcmdIWvxddHcnHPYJj3dOueiy4B2V48Yxv4v/SDajdN5Py
KRaIEHIXtyRsJ+XIac24nPqIXS6e5IoYKR/jeu9eCL6MVjg1t2koFxyZmxnuz6H6MNp2njAVVO2x
Opt1dPNqqzpp819UK04E8CKCTYsztJhppbF7WmK4bw+CWU/kGZJMPIII2uAdnpI4sCUTy6AIUHkZ
RBdy27nrzL52oB+WgymhsqXkIXgO+VGWXn+N2v8YO6/d2LE0S79KIa+H1dz0HHTWRXgvE/I3hHSk
Q2/3pn36+RhZ3YXqAQZTWRAUCkknFMEgf7PWt2rUusGZhJp11pgP8MPwLcQMCZ+SfkoJG1Z3XNWZ
20zaW1NZ76oDOcR0t96nGbiU3lvBgkZ6UOR7uAJs04rEmjNod9Bnhdl9qRKHW+kj5UvQhXRJODMn
jL1NlpJtNivir+ekaIlZCuEO4UXQRRz9G+M0PPMp6mYF5bOtsTQP/OSZp0zSZ8Ce+yhl+pFr9kqP
DDJEKoovIofx0IORMDHHtXS1oepXzFl/E3rz1RvqKhOSeunv2S9wASK3ZW8BaWgDrp1OBnzBErB/
Mu0eBBDPFeKJKMSEoI1DuYJiylnKOSWiE+xYQ7aAZkrbYnwbev+NnWMUPSoywaQ9clmV2YRbVNXW
5LDDNj7U7FKjdGdqbNvTAY20rRy8I0697aecCSXVWzqVP6yfgUMLrBkNYexLP9Cmxag17yX8niru
p9eJ5IvYFqToTfM2xetZPK6gkllrX+F7o4rCHQpbn2BFFucBHRy7M7+7d7QB06CBC6KPuyVwcGzp
YXIoA+2VxGZtQM9HOSh6wl0xA2OzaH/sMFr1oIVOpDRiMgG9RCOMzFrxuNkKSjx2rN2I+mt+lPqs
zL3zrfQ6WfgSs4dvE0WttzXQV+qwKI6eKcS/VNdfnVw3qI053VNFL6Y42XW23BN83XxqvLoo5446
DrV5YfgAdBeDe0bDD6l4r5T5pKP1wgSaUFRWEIhGcGV2XVPB4eHkcBnf8jJ8bFl7Tg96w1QiGlZm
lqAPehAwR4rAeGHTnYDQxA0RP1O/fASiOJYszm6xA/Z+XvVEVrDjKnxv6MOhtTiHTm4S7JopA+6b
c9yUT2Ye7DFurROM7viy3ac4c41FrCG7T0jjS7kopZwwFpMB8YSMrvVc7QC6evFK/K6CDFlH68gJ
QBWfM8fjFWcFQrICtuLjFE/QKOJ92OovVdn168nBETKrE6TGxMyL828z45XtJvzW9pSj955+63qi
b0alrtpAXYm6DYkJw/KyRRtwCvPiV8pAeFWBcapUeuhz3nNk0K3Mxv2p7XznufmLXobnNkofFPoa
3Jibpib62JT3aPAg5VDenCZi5YgdypBWHnpJLTr10bPlJvj/tF8MP1AUZ1ehUZr0StcXBkYQ0Gu7
PE/w5oaxPDotsCYhJMpC/KtO+BAO01fJLtYduQplbvFb6Z61YDVkupH26NNqQ0/QjqjjX6SAA89S
e+3r5Z2lnHaZA0uddhlXKlSc0BEdtjqj123TCXi1222LeiCRsx22aiB+h8DrZYWbbAD/T9e+KDsc
s90SJ+xbiH6JXO+v2nNAzw2YkcyF71Yvo8nznZZs+aMgefk10hnfScpsDx8FTKLMIL2CKblAHcBL
pLMR199HDKPKzuOTYN1k1tuUpV6QhI8ESDIoqMdTE8zv4gEQe5ZQ9mKtmaHzgxUDtTbDdZoAgeeK
wcUcDalWDq9OgmW9L7BYhLiiEPWzEuMUrWN+AWMHFGjNLCnZx/yrSNr8k5eJt87kGqCg1zks4gn1
rBb6PINmmsUKbCJxUvN+JgoOiCKnKOrQ/tv8aQWLiUqHwsc2awBiH1MHwIeJV1p2R2Y8QDFX/oYK
v/XvGld8ORC8l0YTiaWFmp6roYf/ZxtYWKzyBEJo7oryBKHn2x6juxrPmda6r2GT90zLQ5xuZYCg
StGBD2qlDc0BxM0MQWQ80CXdQ58b5jp8rDRkYnlPc294DSnzJh7RATIpOzxn0cno6Bndtcgx5aLH
ggdZlzkjc3VyxggyY27upmT6jbyLBXYHfL0V/p020sjAYI+j88hMSpbVV1uAvimI9/C7/jOuMVKH
NqWMF1cRywuDyULBuSAs4osxspz1fVBoenrI2hpbwqyuRmsb+nzCPpsHmjdLWwpaP3Qqk07GTDNZ
FNikH+Us9WvdW9nSfwoCG0V09KhcZnPDzF3rakqIgMMArmV4gdT51mjJo2mAdEqND/BwOZtwp+D9
S/XXBC96hFjfaNRDEqDXDMKOwVHFOzqcNzbTCYGxubfyX7T76My5NET5tHXKEhZZYr1ATmB5nZRg
OFTpMiRJLlp1BwMNqq09uauqoD9PKCO8uteXdnbneq1aEW//wQzoYa4IOdEDFAUWEbkA/oZayJ2m
LMSFhs5kaugQ6wy7PhlY2OnrUofpSZ7ROqiLb6kkadVA7xBLWBw7LZF+TvBFq/Uc1Ka2iCftPmfT
N86mCMGYdqhy4EJcYUMdoxGtDAxLUlL4JXERrwjxQ2CU6S/MS8KzqjnfjIblbjG35mubU/kZ+eu+
YPX/kOVjeCDyicV/1FCB6u14CJElHXoUnoMWGgy60+gxLnr9HhLk7Ubk5KeJpfeVQVdqth/wGdst
gE6OD043IVPDY9g0L0T2OOdAHkpjrNbwh3DImGV0jUDzsTGt/DUqg9cCi8fFqF2NwGL2m2HReA+2
wSqT7mfVmVZ/7oRrHzOz4ugXfXLKedC4nCwqNnABpFZhhAu0D7I5g4NAFvpY+wBwPLT0OQ6QDQeX
8Vx5bywusHvSc79mcGDBHkMxv93sZIVgy9A81vnVvkkZXneAgZbGyIh0TGHjqxrFJdXIsjON/sLM
a4tjM3l0zKHFLiaSjd5uw6hkHssnfaxhSNLb5sGP8Y9rjAdbL7COARCPnEzYtQOt7ETcwQhzmkmU
TOP22IZoUgvR1EetGHHJjSHVfZNdKAkE0oASxbPGnKCLWuS8zLe1vhpXUxNU52aC69MDPlw6hg0V
VYOJL5tWLt10ZdkaDVNlIVGW7A7yNO/YwEQmc/72V0BQAhbxwr46aXDwMbAwlm66ioFhEiAPHqOP
0tfVaUzSOyfotLOWlrhUpXwIUYmzdh6qdwVTASXWALcURZNDQbyM6n4LJHXY6QqNtxe7DULJ6quU
ZXRH2mByrj0FPHoS+nMSBStNYxcVjhNrcGEle9B+JEj7sj6PlrzSoiPWJwnws9PJd06LuGRFM860
HsrgdpJyL01d3/vS4vzWmOG2k32AQC1wVx4LqFWnBxxDXMfvJLCjha5whCeghDZ0OtDiE7WP6OSY
RwKtg2iId8Jwvz2C4X8a981DVbkVrcdKKVVSEI07iW7nRYXB6lWuNWKmjkmle6TV+DTOAA84GBvv
XsOjuy4cbLOFRwCaZwC+ajlwPsG8bwZK2Z80NO6J4WE4oKNgmOiCzmRCodpDF/MCE9njHD0yOmq6
dcjQ/I6eQh5RNdAbVPH4gSPuXmP89lSTj7BUU4rFjxTZ5QTR6W0SI7LLQsm91U3kl1VzFDt6phOo
OXGkMLrdaIxarKX0XOT4+FIWbdWeVeip+9u7xaHNut0yclThYRQ0y4Kmcq9V0M97JbSXXFc6Ku7y
gxi7303RHzup2U+6PdpPA6ZwbSqemNRphxATyWLwLTxXVkQSQS/3emNcw95Kfrm9dY16Fhxh6Hbn
+cueGM7Ct3WA1dq471qk2xYgCCrb2N30yUgbP7b9SxbL6dAS6nJxKmPX5HbwcPtgaO9xi5q0z1vr
ac7tRtjoVA+osknExEk6oiB771XnLan5ETcYdn7MJoPlzVyomaSLzY+fHdW9jiqV2Trq+7RmMG92
72DKwp80kxz4k5Vv9BA+IHYI8ieqFIDZNICZZIGmIHlCKovHNydHPN2NjXXHRtDaM9jDpR59m4r9
03w/cRH+tg0jknISZ+12Jaf0xLYRhcdvqfTq6+1LQit/Gw2S6oZUl3XDCu8pGFy5Qa4HZ6MQ4dNU
p9a5ck9RbV5TVzhvCoH0xqo7c9tE5PaycznoQ+pctcoeLoER87vmr7NbJXxBdiscjKT0xWX67NmD
QSjDjBGULhCYGn5VU+O+v93bGKBxJMsNGAMNEq7A8d70ln46U4V3auj+no1yWt2+TojIK0MhwGxc
wLeNVRiQz7IHoSLxFeXoONok7x4cJE2Lxh6m1cgQEQZuUn1kCfGrVS++EqdwlsMUOWdjqikhgKMg
NVIBlnkn3wekFSKa5ZVndVatO6uHWl9bMAe8yNxm9RBdhdQ/MihR60agPTZju37HuYrJbuiwGRb1
3Vjz5Pe6X19/Q3lMlh3r6vc8RCTUQIY5iRIoSSzD3e3rmK0o9aeMYVo/fvRSXIVq2mugk5+q5UyP
E6SsjQtJCZG0cYLqJ7gEFni7xlvcBRVyiqk50ArrOUZLpFd994YPs95lB3hD8s7vZHe0XffAW3e0
mbM2yC2KKd3Eo9mc3JR0mQIXTMB7c9Gh/tv6nI8vLSiQJfZhsau5hzigDPSJY7lHP4dm30btsAGX
62w1RvijOSMfeGqeBeuRuGu6V6tLzBNhV0tPIQ3MWHy81KFmbtmWyLXfCHHmwpJyLa3k1gqT4RwO
2l0f+M0Tor2nUPOIGaOLqMXcCxOBvMi1Jj9PSmD5hl+8oUaEg8eFH4s8N0ntJsZGpvetXVrPVUQp
Ra5a81liW/Lc2nqnST45ZoS+0Oxe3RmL4GcefLRIDa+T7m5sr7E/C3Lllm0WPXNFrnaNbYiLbaFi
ux1dThCscOLH7xHLFlQG6Vn0nXs0Vc2YrRLRl3SqM+p97dnKK9jqHVGWkqFoXwK8Sy2GBIGa9C8j
sVdjNcnfzNrRk5L0EDadecAlo7bhMGI8aqb+NRftJgHFbwxecFfXhEgnmv/I8Ng4l/MtzyW9L4hy
G91FheQoc5x9RLN/u+oGiAdHTZ+OE+DEFe7Z+hmPgEsDG1bvZlr8ysNp/NVOYibv0GfSriP76R6Z
ppefqURlX0kvfXUmXj4jbOW1H0izUg9DWPSnaf5w+0xXfneqnC6eCY/ZWhYyelFY1KuSmXWvQy8B
w42WHIT5m8QRYNkuTzH4PXJntOakrMig7beWkQo+bsc+p1j2rW3gXwQb4jtVgUdUXhM8WWF99HKU
Sw1g5dPYNjSGge7d6S0xRGZt3YtuPMR2MQLi7Aw8WAPFKi75jcZClw1ibGNqCIwPlcn7zI/pC8A6
g4/uXlnrs85sxAMum3gr4hrCEf1F0vGqF8yFwDOiVrJqQgtE5xjo8hqPcUmk0dtHKcQd3ySQoYTh
5lbYhV336XaZs1RVsOsmUwZyr7fumJYw3/I81APiYIOqfhiQIKLIse1taWFXGaIcw2FHOFhtxns6
o3HjTjidwQbTHUzD+KYG3dtMaait9bHcydwwni0LfztwYv2YYsizsi5vFrntVodI94Z734JYATxF
25IcR13DyWXsmzuTXwStuq7WqogNRpCkQbHeeoElUW9hrT7GEWBcSv/xDUYqhDLhWgeGOOPb1J9r
H+rnkFkCiB4hdidRBWrTxmWfkAUfEo5TwrUY7LFhFZCTRJ8Z5pFUpnYuly63/YjN2+XUdTR2SaI4
sWVjI9YhiTe7QM5TODS1jyQ2fcncZOUjcw/79DPMXiiMfNIzC7h9ogG4eI9M+Yxe9rHzneGi8q57
sjoGIoYe6yS9tQ/51LG2cMuvCDPzIvb98a3zCYHJ06vhScKIb4/AD7x9HLO5MYX51iNAwjGTrSqz
K+5Zg8bHUBc/Y2vtEV9aV89rH8OhSTdaH1f7ONGy4+0zrcMMGbOWRkYQnkcb2hnk52gXFUo/x7n/
W5vCaNfW7B8zDkJF8nW4iNo73hz6oXUqfSs841Wa2EHtqWzvMsjQYEYarixxCMZPI5+T9xGEmjZJ
dtPEVcRnpqHhGkNgt8DWNJPCMB6xOKsPrSQcBs50tb2dIbviS2RDAMJW/mJjz2E4po48No7xWuAf
Kk3nu8P4MBQKZBbQAOSr5fn2Idc8eAs+SDqB0OihqrTt5HfFJeh7l+wCI7n3MD8KhdyeKKFNSxZX
gzApCHZ/HY2AH/qdp1fI2htnWNuKfXNLQnVNfvdV+MU8KxrijQ3ZGvvi5N4742OZPGUsPK8IDLtr
N7Ecs8JU7uKhfY4mt33U/eyBGO/xySqnYJ8VXIfTyk8uAw3KolP6JvCK4gmeh3PnyRTruhm+6FWD
pdDuQDlzIMPgIMNDD+O9agO5smZWHNcmBz+N2RxuBxLAwI6ZguJ1duBXeEpsi2AMV1pJSayVmg7R
tnPJe+nNfoes70Ckpn1tUoHMe0jxTJvPk43vhVYTnacyss3tpguAunRAL5Jmf3vtet9iIBOG2q5I
NVJ8APAVqbz0loJl3DdIKdrG4joaWafbZ6j869UQ9vHr1CTJna3ZAG6GFOQ/EXytofydizCCCcZC
CchrjssMbe7Gmrb5KTVs2BD1YGKgCLo0bOcgnkKqYkPcDarfCqMCGcRO71JqDI0GvKF4LqV9zcpl
pYtxVwZTvQoGYqYKmT4wRw6XvECbIq4+ceWSyIoZ0gmr6NFwSUhQYxH+slvnIjp8HlPs3qWIU++B
MLy3uH7fkM5Oa53Ns4lMlbNq54VHwKo8xsDesv13r5nFLjFo+k97asR9ZYlnSh785z7q/9uRbWWm
s6HadtbzmvLVGSsoVyZsDi/JmLjZTnyIDDzzZTq0uygV4knH3b8h4pdlKbNVYERQA9zJ9zc9iVDQ
1oz2gDgTr5FtHW91EBnV5YX5MxZwjQWTBt7UrmOkEVnlfw85kV3zief2gbzeY49pblv5A9TZMQNn
Ktv6MWCasyzxZtxDRLvSnLCbH/zwXlpFeYxU2q6x9wBLTy4B2T+X2Ez8pdVht8KJExwn7173vPQ4
ZDUKRJPe00C0To/qp9fWbd/DgvM17HWwWbW/NDq2LSF8bwBhmyaMqkM9bxDK3EZTFurl1pMezwzX
/WMbTE8drshN1PfmXmtLJs26sA+hc1Y43R8L/rjbdabKx1eyQIytNquAtaHSP8IoWovCab4jjJgs
A5rq0Y++gwFulyrb6rlwZuBkExJbn5HzJ2YheEQg97WNqdZovM0D79z0qAYnWcZcRPvKLXF5qRqp
Pe/UdSvYfg+Awo4j09ejgWf3eLsJRBrt2yifpmgyT6V+7fGznZMWL0Vd6eBUbrfr76LuETvCpFm2
MdaCRV47+j7Wi1eyK8pdWKASuI1aWh0Rmt2iuTYpoJ4dMseXg2ZZuzExooM+TzGGuH/vXcPba+Ok
nyKFnlgGwCtqg7F2NO5cK9cZclTJRrpIkM2828ezKLjhjHRKHci3g5vrKHGFs4pIHR6MJWMPYOud
8HEa29+YQTr2bN6bh8iEQTWaFvki4xAufYxoK+fM8+j59clGc/mKjn9flBIsGW/l1YTLR1JZWjER
HPMFtbRysVGlKudhWboRXTGuhqFvt6XJydsN4pciKih5pH6qZeqcSoNCrQ9d/X1AAAY840nFXXqd
cv6KQUM7FDJ4ZV1oH5u52o4F9ginCL1NZ1isiuXwEBiKegAh+lPIcb+J6ZbePfsjUUbzySCrX7cs
oDeaFt1p2jCetBJuXmEFw1+fYZ0YTz2+66KGj3X7jtEckx3d0j+/N+YP9KrePkYoDiHi0dLcPqAU
kHd65qF1DkCIQvc6KCaaryacljUkdHvpl/DSTNIG3ptoJ0dVroPQ1o99z4MSQeZtZgPl85yaV6t0
7Q/S3YaVqb9oOWaDXicH/XbTI4uqSIJLO5XyIvzQfK7l8HG7hYcNNajQhxNZ7VXWjR+lao1Ny3Jn
B5Yje/c8lvEOGT9cR44YFcnKyHKQmPxb73Vkr7IKEwlz4qthBx7s4RgiTCMzBBIpQtW067Z22qWn
sLZ8yjqGQUXRvrhIQBacBZhlzTcn4VwSWrv72y0PY2TMVRkjkPmhh+RaykgH1xWYa78OzcfeqE8N
SJU3vS+iPSZfFxxU8Fxhyn227HOsBd6XV0Fjau1kQopSB/cqpjCNPf+1T6M7doT1HWkA4d602WUm
rre/Xb8LKpxLZIQYFfJ0+1eRWLumy8gFumkRuPmBXJv8UOjZ3i3MclUPjX0tAhAqQRo9u1WpVs38
DE6Rvh8w+Pi6WZ11U5OPZhyVrC8LfVXYjKTlMPUPlTfslHQs5G844G6vSosgZjfW7t7glAGldGwe
tEp9RnoQXxpQ8g6K6S8sbjBAjcm9YCBmYRiS6YuudVzejtfMsO5I7XExeNjWvq3NR6MYeCiNLN78
wcEmwv8IU6nDF5d0Ym3+uo19BG3p5G4VDPpsHO7ayQ3vbx/IuTc3vWflS5WaV54+/XR7snheqISm
LDxQ70fXAK7+DEd/B65O/jQuBBF3b8yvrY+WBVldMgHMh9KB3NNpu1gZyZrdGiW5FV56LxBYJQf3
EDaCAWKbtA/C799dJqSsXyPvKIgEOwLbf3cRQmCAYaI7Ke9uAkK16hM0eeNYiicRk+otE0otLeFC
KWVCRkH2cytCDZ0QsrBs7kJ6dqxQKHIjyChBKiAU4Ue5ZF1fntGNsj2dCQwPIrc3Y7G3VRa9a5Pu
7F23NMHWmuF70tNWZdr0YQmLZkK65Uvsvw9JZb62dktPUaTAFuP+ZyT+5wUmnVGKmTDi63fIKLVn
g7SfiUyds479JQHl6THI1boddo2SeqzM853jQH8mhIWJKF4+WytgS2pxcuB9+hXAQ7rv65RITtt3
tk3IdkSCwD2GnEpf6zLa59mkPaahFBeCJDizGWqy5YZmPzyHelTc569I8A6mJ6F8eIJZyJERcrir
CAF4dKaMfoSn2VL1j+NU8QEmifFM7XilSG7uDFuZz3rtH+0pWQUgp/cZZpnL7QP2SncDcQoysNsC
lHO6Sxi13TVnd7oJZFaxJAgY6bTyl9btq9puvguBnz+WEcNrvPb7PB3emhQlbJSLRR4Y0fMYY7px
i8G8wy03saRJn+sOgDGmzOicmGPIi0bDUg7jw6DHI9hc4rj+9ZBKMN64RqrTv75u14W/bXoQTUYn
COWKVYcf+r9+yurr19hl7WsTK337092Sq0k9WH+9RbNCovsqx++si52NxjVuN1hSvQ/25dahypoz
vB+7a2saCZCcGyC/HFBApicX/8oFjW/NYfCr9JsQEHCFIDuBXKHiEKzhWIv7RgGzcHpZf0kgJIn0
yEYS9gjiljENoSriks9juog5FBk9h6F2FZp/DglEx8a5u7WyBTsjVpXOQ+6kzq9WxR+OxPusI3zY
MskD1hSY99KT2TEDV70qiIJ+0z0Gn7YWQ5hCU9mxsB808e5DjvfjkGDD+eAwiGHHjjWcUtu+r/TU
OEHHDR5k1Ke7cfDgMdneBAH143aYWVleHjt7Vm4a+X0mZHF/+7pTIAlDVkfOjl0D8HZl99TT5Oxt
nV4JHdawgz/sb2MYLZ6dOb+0CE1JY0jnIQTpvcfHXG/k+H275qsQx1xoU4vH455ECFCHuEr6tIL1
nIcfE13+JTM9qgAK6u3IWI7JEh/0+QO65XsLAP68vd4HdfTet6kB/S9OH9GtDriTbPiqphnubscx
fOTmJBv9K85oKDn5aCdUV9M+yUrgs0T7Uv5ggkFdliNpuCtMRiLJRLuSdj6DUVX0i5UF3OsyaQnY
tTnKxJ8h2H7W+l8K+lpSsQoiiuEjbUm+ErUYtxH27cvYm+MFJxcFHOr33sO3bNvDV2aVj7bBBUfn
TUl+KS70wWJ9V0GDv62GfGo7YQTOi2n3Ieqvd9D4zuOUjQfd8bwHbOvQHxW6UKiSq1tLA7tkXGa2
T5CuHx+gT4Yn4rLrdayUf3/7rEBBc9Jt563P4eVauephLs920S50T2ORNk+Zsg4i17r3KAOhFg7E
sWmBxfq4SP0n+GvkeunusL7d7Adwv3k5j1nZRy1krcfkUXI5SjWhn/1OpPeJzxPaNVnxGZRcZLIQ
4+qUG/E26iLYSKORfui1dmIEf/njb//xj//8j1/D/w5/yvsyG8OykP/4T27/KhF2x2Gk/sfNfzyV
Of+//cx/f8+//8Q/zvGvhhXdb/X//K7tT3n5zH/k//ym+dH892/mX//no1t9qs9/u7EuVKzGh/an
GR9/YPip26Pg75i/8//3zr+xj+W3PI3Vz59//CrbAlrB409IcNcf/7xr//3nH0IXtyfqr+dp/v3/
vHP+A/78AwLWZ/H5f/3Az6dUf/5Bu/53Gw8noZFCCNPwhPHH3/qf212O+Lvp+nh3+c/xhGPxzxQE
IER//uH9He+ML3Td4wxhW5bPT8myne8Sf2eFrbs+KyLXohg1vD/+60//t5fwXy/p34o2vy9jlgF/
/mEykv3jb1Dz5td6/uNsRwhDYEo1Tct1HGTAFvf/+mRJH/L94n81eK1dhsLRUo+dR1mY6zLJjV0s
ra+yR6YaGRlhE8rZGgI6Jdxic+fj0SUdadsXU4GlqSvw9RBDKrAR5wYLZ5df06a7atJevXLbWodK
j3/XZOoixMpzfoc8aY4xu8KKvY/EAmoDJ4ce5S5mM1+Uv20rQnmXw/XHinIIjWqP6hPjGoNOiOBH
Nxq6VV7EBBm226a0kkVPvikRHpskYZ2fnMgkwgYVAtDgfNVIcDaT1l7HPjrUCLwXjM1cEpvZsjJf
SzgbIqpGPWlYZzvQC8rkUM0se2TOJk+AU81adaHgESkLVJPcuM0IgMC4RPZSi5pzzcQVTfHaI8zR
w9WNU6pYmmE669q7Y06u85KG4RCpqVxVZB9sCrgkKtPXMUs4ogq8u8SgBwNqqDaG2a60CZ1pmYDz
gOzy27VLVJqo/TRG+AtdupQHirqebgMa+LJ11es0TlDSLKrgyvyAxvsR+tm9J427zMdFTWVOtkKh
fjlZG63hRVMokWZeGyiDAuKydC1bmUn5gZkdibAucWlx1sPP3j2ZGMlnCV+iZ2vqV5yEJbKwKcgv
ceVhB9WMH8BFV2gJqV6+V3HQL5NRlAiEUcVFqPtCBK7JrB8S0n0tcQ5MDekqNVpqWF02MZqof/3C
jXeYQzDDVM8cKeUq131yADL/vRwJSWqDRl/EFNyFN7JQ9DK5qg3taNlII4fxtwdEfGkO4jufaVpx
PUC+xJDSfqVx6a5qi9jeuABJljM129QeVHYIRGbbnBOhb3WjqJd5pl4YfcDIDtRTjmt7Q2oWG6A4
2UYyO2lcX1Dce1uKdEWIop9Sf2WgaYLk2FVPuuvVizogbybDcTCx1VhQaZuQh9C9VLI3DwH8Id5U
mdhS8GRIUa3hKfU2TfdEsDANmVH2qzzed2lMaksldv4YDoexS95t6NOY2TAFNDiK2ZTjHW1Dtcx7
As/IwqiXKXYpOiV9XYsMGFJvbpRhsYDKLcAxUW6Bus44wtrPOn11VahvGBGd3QlqV91+Y9pkvEVf
tEj6aGePuI4nUj3IQ7OKVa2c6l7z7VXFMp2VqgDDmdjXCMHFotH7dGVb7ZZcvHKotA1KcwhElvFU
Zt64Qxd5SNDsLKnup5VUwaodo3jX+fCYUHa5S8wMUj/G8zYnId5Mg6hiOrazwDjMbqRiwMoyBdRE
Uot9gf/NYrTjJ7CjIw+Ji2uxyTGIhtZxb6+6EJJLUhUSqSpHaRhZrEdyRwO0AufE678ps9Suy0Ev
mXb3QiVXrgzGrauhUcihgwJ3UuyCsDVIyZaGyu/g1aztHsm/nLCm+IW8AwuoFlmZjhiAMASia3uz
4RkgvNbtrcEbRlfkG8Y+mlCg8wQ7uOHaQJCKY6a4IpDZBfk56RRHo4Am4OqzU0NhoiZrC8sEVRiw
pU1B6tmqI7MIki4xNTnpgq4T5kjEMEyIsiRClJSegB0QxP0J+oWdHYHSPrYj56gW++8Olumhi4Ev
plMtEKct/dp+zIDWn/LJemoqmnAfCb8ySNND2ZAt+xY9sg8ZOMz8A2lx6T6xLpYySWEpBHSYVCep
lqNsmEgKV9Cs7aA44kYFQaHcw+jh34789Bh3GJw8zo++3FleHB0Yvnhb9G5fcGagKxojlOCQUDrB
CT0woJkFhnPK9Xx+uED3W07k2Bl/jaRn7/Q0vg+xo+xG1DuLqJklBUl+KRg5r4IQk+PM5LAzAM1s
oQ3JuwUvAzv+uNxq3leKaTNuiSLzk2HAzNGfHDS+uGl6RkfI8OGPXCZzjXCqWqYsItdletb7plkN
jCNXCCUp/q0M6FrboTBO8m1XQVWPU08iCLXUwgpRdeA0rA9uY14tjU1/2Xk+5kHmwyLPFz1uFN0L
o43NNmR6xCTdXuAKMphqQX5FdBGNbEdkLiOyZq02MfLNOmvJ2QONWdrDU1FJzaTdpgEh3IDor9s6
d9UVoCwHN/tdYgbn6NDvCxYCRFJ1w67EgrSJ2KYNrxZk/9WE4h3AX3DXjigBiVLtQudAj3qeeL6B
DTnEBzXXlBXRARqRORC2HDqxuTA7+9UTQMT70tiKEoxVVuLPIT3JJR04YZ8f9PEXxHloT9LeZPNW
3Jh6NPqCHRb9LZkgFYITW+qMocZPLo7tUnfubU7Pb0ambTN7+G0ZDplPJdWY/wlNGo1wRctFVc5q
RDovY48Wbxr6RdpYDzK8aoSKhYLsmFp1B8GwHH0anGn5zHw82rijjfdQmZCmgwYrXefsaAkfXXjK
iyrB2ucPiUCtTg4R5JZ7Der6WtohZnz2ldCwqk1KrO2CYau9HphVwxoPaMThqDgxR6UG2wlhK6o8
JALbAFiCg9lSy+tdKVFdNkfFVXbl/R+yzmM5UqXdok9EBJCQwLS8VclLrQkhi/eQJDz9vziDO7mT
E9191K1SFZCf2XvtQvkYj++6BqxCqHm9prWfyapLypSxJJ5F0xmAE83FxkUltYPDqub6Uuob1qdH
YcIbwLLHBJSRFVCS1OtM6Onlhz2271Zn78skepZeczDRG3fKvA9ZyHD1mi7x8Runta+mas8kVNyx
xdiVCwhNu5fIKB40WzwnLTdDrmAKDWqbS/PJLtJnPS5KK7UfVYfSiPIq4IiGM3yxpva5cgfIblV3
TBvmTgXmiSG/N+2OjRpKq5TkTBR5MDfpgKFDkUfqds/NeHJE/R6M9oPH+K/Nh8ucA+QIJexWx3+x
U3HnBu2L18p/Y1L9GpJHQRUG76FqN7k26yeojPz0HoWPX30bgtaw+21GjfK3pA9sYCDW7XhQHCgp
Buq9l7HwwRTmUB6QcOaNcNoYbhMy7x3CqvptJmZSUL+xsVp9t+rYgwUyjhmM5lSkyn2UFopV3ZDS
40R8ZTiezPzQYotcMY5RJ2gkZ0GCvIfxQ01XPzUgMCxEiRrzQ2HskXGcjAF2s4aAE8FGHxty6i1z
E5vdNm1g5nqKnUc3VZjuEPdzE9YLJ4/FDJm2AexTsxluVQMeWCOu8CHorxg2MFwItt0g/DswY7jm
kjhG1rKRpX0dnOCWQzbvDdKA+herJA3MD1+PMhb11RHTulysTeY0X8fU/MXf8xL9pwQcyDSdFhHU
t4Wdfk/aNLYAX6GpGChHJUMoanbicsOj86KRbtqkYrKC5T3xnPDEkF6FHHV21h3R7zmrAJEHicrV
vs8LtUZL+M1Q/NdMuICIcZyP09Q9ghe+G7uPCZ/+2u6+7ZghiWEerVa/gzjxQlgso53dBzEibCt8
bGxwP3UFJDSJ8GmEhBDZJfZLXzA5A0vnZs5zRggVPFqM9IYHUtvf6I5B3Qw6f9UN3p8TPxR+/Kji
YJcE83tAZt0jsPDzzPXMs5mNLD+fFeud16W/U8bTI3mGwg7oAOQa91Jx4IsYYnbQmorJgOE0zgQH
EMIToL2lXySADFydqsltSgbE85laTCBDeOwU4XjU1GtjkZToufWxe1h6b5TmuxoZ7FBQAgR2PpdL
LJvmr2ymONACl2GB0WUmLpr4Pfr7cToZdnJvR+V3JcN9HQFAt+PlZIIfVwl/3pKKLl1u13tD5acu
QqlMcnIIDTOex69Ssq5ls9wa3r6KyTiOVX/naeYgnEG/rT/cRfaxs0p9UJWrYfGTP5A8Yqd/RJ75
4Rscy4KBro1GiI5huMviIF+7cfVOQiRLzJgAB6Sq4TydLJ73rvdjTZmDcCaAc5hMVw9lC+TiU17N
Lz07QxlDlK2ajgej27+WOGo3kNzRbZh6kxFFOLtc/ZMi3CZ3NqpJ6UdqvCthGe2lkz1FovgU7bwv
6tij7Us+6iXGKh7BHNkkzoRlQPREaz2SzHwq6oFYPGPvsN1Y1cxZVomdqe30Ps7OjsKPYoc4kQWx
8s9wopd0Gg98SpDmZ2IKxkluMUWwyVUS8hWECUTWuY25lgoxSchvKg6p6VkI4QWa6oG9ALmgjutC
nYWFTqRUK4JvS32KfL7qxTjmDvO1XxIv6sx+r3krpt6UX+5d0nywyPmZREzOSZvekR5652plHomr
gVtpMUQ11abuBizNdM5biq+LDKbfEUDGzRvu8YSBaq6tx8Ltf6vEYPGLiHloImsfZO4fs6s15ao5
4zAZOxDutZEdy6iwF+t/u4kI9cO4QtbDROVsQaAk+EOCxhiw4jTzo1cx+O8jI35jE4p1TEAz6clC
LtJGrJsxiLmDUNG1NssshoeyMMSmYq9+cpunYJZgZOGJr3qCTdKz52bTc+/gfJ2qYGelJZkcGBCm
MNn3BUWmkep+X5UBWNnqtaTje0CbQZ9q2AQfhjiU3Zog0hR+iwNbv00FliQgDzuiMHdxDnKuIokX
zLmzT1JgTFxK8yWY3KdoidYhIJGKlPmjoNVHr5RMOyHKHdFg1tsxGevgNHkOVVYNLw/XG+Lw7FDW
xd3ELpLCyZE3HUavcUaRBjZo2oLdwJHjem/xQjTKcFrPY9hvvbpAhNBSuZgjqqyhwWEUxM4pHac7
5svjHezvXWea9oFIXNfPxiW5qNoxjUIx68z/SGFCyjPF24bwblBSTCiVHad7EnoxTMfZYxint8bU
yXtn4MMZ2ImQRMBXVpX3sWCyEPyMb7p0sZ2bwt/UQ/mZx9CJPBj0hZ4v7OKStSZ/XJhMXeC6iGo4
RZ0Y9nHJ7NHpvWoDR42+HrAjjxY+z5HinVcxt6f/TmTMtbgYmvJN1BVRrphZ9q223qIMj3m4jITr
6A6cb3uIbHsR9ENbnbxRAreC9OdJcFm4A7k9mDfUVjl8WrVxAO34ZeuwuTSRY13++7CnLmASMgze
WnKWqsxOd8LmWSvn8S7E8KkI2iMNj+N+tHc4gtNd5RNXJiCYbkevwkxex/I8opQvAZGnlccWnUmF
Xfh7Q/EIIUbIIwrOuiyTm76V6bFjkbeyW3wuDY+0uZzhH4843XjIljvLrm6g7i126cSDZy6UHsrr
x9hlYzVlgAywtNlbg5P90Z12Qwp5bcigIZDtt7A8uz94yWozeMGbLGK9zoIJZXsgDlUS7J3R4Ccs
ucLB0TDPQNizFb5BEqeuI2z+L6JtineKxywwrD0gRvNgI5xE/ybTHQroN3BBj1xv69aaHgrMG1O6
GDf7LF41Vu2fq748+Zkjjr2H0KivZALj1yDNNevCu6RtrLXHVGpvwiA00186EhvPdHysKfHSxAaA
FULynCy3PORR9YkRCDKpbIOT7wzUw2RMIIlCHl1CnxZ9uyUqqj/2qYK6M+gT+aMEPxvodIWT+tsy
IYe0TIbukhs3wxnuWVzRA5hv3Lz3RtXCqUUNumkdoAvYOIFu6eXvL/wfhzvOrCUW3ZEzHsm2TluC
BsPeP7InrsDd9uNbH74MecMta1c81Eo8SFM/b5OFCCgIijt5dE9yCKddiJJuVZTyc8L4eXW7+Wke
3Y96Nt3jjLuu7pzd4NYQJmCyTEIn2yRt90JI8KA5gSkezQJ2JkQgKDXXLiMoEGEpBJAl7yql8t5U
2vRRKuNLi223OtRZQ3NqkC6KrK3BngYSAN85NumHkG2fDuN518cD045cMCWybB6t8AvgnBZwwObx
F+kEDaWS8bbFUN2OdX1MjamkwGhecAKNW0NDQO4oMvmRBW+JOV56UJ2Ddw9TZplHTTt6I3cFWfkn
5YzdoP6e962ijcu7EWQVz79QEVxrzizn0gqZ31hX7Mt2irXhlvBB76rjXB0y62CC770Rb4LDIL+b
gPnw6M/lJmUHnEY7BN/xltzAW+KkX9h51UsgYVJqGT8oB4MWpel29prufR4MY1dzrK3l1P8bBnd6
9iebjxIB+84Es7EiASA5xrZkKkEyxw6pPSuQUbymjQL2O3fn2qUBBG2dt+U2aucKuzZ29Ul6HsaX
9LPgxG0VpXwoGr4VFI7QJiXL6G0PVq3wdoUe/yIee8+ozDUm+NYcrqMP99Zjp30kJ314UPMT5H93
b/Yaz+1sp5QzDYwHo0MfmVsEDFsI3nPimlbk1n8UvZ9d7El7j2NaF2fgesmqZMTy6KRURZXpZAdF
QQiluPb/JTq65+oFYzQWFGtT+EPuHW/bW0og209fFNehtfN3pyqrbeZo55h3eFPDKbiTtJqQUFmA
ZuVwtK2qu69D407nvXdTbYgPyisQVGt1cWL5GrewRcmbGVE7s4Ckef9HAkdHZjR+6bo5T7lvXsQ4
mZdSIlzPBR4I8ihwV0ZqODaLIui/34ZDTM8tjRIpkem/YmrMVwNBDldWgD7xOvUW2Meww+nR76AC
2Hvfp83ww1nfgh7DlO1l/UeSlwcVNm9xkU8MO0PoOIVRPbYRqnhRsN/Oa8y+gS4eE0B+1LEs7D1p
jnsYZu42a5LftCrHp/A4Jab6wU5PLBrg+3sPvvZaUq2sLJKZb6LEea+xj4lNYg2I8at7x6yqd9EP
2dqu0/7ZzkvOziWAkhmDc+/m7yN7339TgH/KwAFMHhu/HcIYy9L0yVhcH+L/lAH/LWm9sueYZ+bZ
UkfjAJMDpgtGmieCf1fLhucNBIt5jJTHW++XL22cE72RIA1pBo2E2dWPLXKznWgjAT+FFtbUIFXZ
WOyB03V4h4Oj6IEAEN1xxJrbPNKmgniOZHHH4P6NmtHesjkCE6lm62NSV9cyw1evN4HdBOQL2Ybz
H3/CJPUkeOdx7+9RKrRXhpft1SoVYHn+cIu+LTqXtRGd0f1GZzXLFbHj5kn1FepQTJqnrFTzye8f
69EAAgigqBlTdW/gA2dQkthby11SW8b4JcQ9vJ8yfz625Dc/xBNeqnlsi29dnyr/MneKCQy/II+J
5Ex+of/fn/zf11QsNP5Znv83Rr++XgDqSZ1sHOJK7hAApJdckOpeZHlLOEpR7aKSqstr0/JeJChz
S/Drx6axY+BihJbPb+ZU6qsu6vlmJdgPqHPVJyiArwza8WPlMWusJPLVhChYv+XxjJMy/ownEk0X
EweF8nGqJ/lhLLeuXQI/SISPlLZx6oOCTxPUtiDmqtQg4LP6ASXWctH4+rWBXIwsU/IaLOnvrBrq
gsyATKj/tLElFnL2ENPZ7eNpyW3wDh6TSzVo54EtZfNaIbJ0E5gAbXexAxsoYINuhspw/pylfM/q
ZsAMB5+VGWiz7UDffab5g48e9cOmY9spjR9CsT8SJTvopFk5iyRtmivFYyiMd//9dkCKBbdiA4y9
vytdaT8HMSlX0mz0hVGPIOUEKxZy1/uigaZs6TZ6Gi2mdGi15Ncg0rcccxJpdBGBDuYon1BKboYs
kEjsnPJuVsguKeTnTRRjQutixrsCPO6WRU5M800QRcpqcuUnu7nAQd0yVG58vz/D3FshmNWrzjTe
zbm+zh3HWDiQZuJmcJLSClqZaWTnkoMLU0xqHDlELxME5UOaw4gZLCtkReKA54fNNbKqg8INeiyf
k18on3dFwP+JILyA8UL8CFWLtZc2EuosWJoKRemhDKPTlADjmlV6BJbOsskShMTbaPOk0snebSbv
HOcjQqhYY13q8m0Y+1dNcwqnwkVaQCM/YF9aCYgAdhU7ew/Ry6DdYNc3nVgXP0M/4z5Skb+vCcsI
6MeZYe4TNXAuVMnxP8KJl+5yavErNK/70G/OAyMj0uXoYx0XC53jbAqZdre4XWeU9LlgYkQbfq26
+dj41l0eDTZVasLgvEKparnVPTUE6WnAh1dpMYilHmDrVQSXPrJPQTG8RcBziV+35q2TgAhRVp+v
A7d0b7nGd46544CmWbKFikf088CHHWALVpO3e8WMyzwbdlYRmMP6cqqAEIb6aX60O/+HETggcoQ6
IJWKhSiEhqZ+EzY3Cn9gbTWa4nqM2W+ZiUB4KC+BAkbTY5LjdacnoMLpim0V0Vq2S6di/rpZ+wTd
Va5H6N+WF4GBmqB2dZcMUOqqJAN3RZL4e5dYJUl20ysgiXFHkB84da9Kds4u9skq1XH7ADjRXDFh
WiYlVEWcrewlks8oWBA7Wcy/Y8XXJZKeBXL7R4f2F6Rw72DCERYMMFi796zYmxUrYgif6cGq0/rS
YF63KxoRMQffJst0Prj3FAjUsl/ANci7ZkWoD3X8wRI5PGPGxmVKABToml9v3KTorTduUvQkuX1F
0i53U8wmDNr9hTTgIjjW0dGLmG15/rcxMiMr7f6GRZ03kBa9sckAi1P3PhcPIoAOylZ1OPRkLS3i
/6jSh6xo3/JifI8TjgrSs8ZqgqUBNd/MJ0xvMSM0N/geUyJVQ3hXLvZQCjFjPflehiyfgo1fLftz
emF27SuC4AE0silnKnB0O+O3Lsg5y6Dir/K8ZGuOYlGieSf1cPiIw/iqZYdiIPoRg8VEg1SfbvyW
pgkCM+fK8VzWa2oenvkwt4jDAS1HoAyBAlfp6GyaAGUzaX1QN3X2pIS5M/VMUOiCBIIwvbXD8Dsr
TE7HlI7YkzUwPjHgEyJzErd923XmekKuVDFHKsbsu/Xi7wJh4ibgUu8s4GpuIhh393RVPs/mlsf/
GvDMpTPQ1Hb4HJgqjHLP0ARiX0evx8RrQBwLih2nOc+JTWjRTLkerzoP4kdLQlRf0A0I+NNTJo11
H3vmyutrZ6l/kNYzY0LpmW3dlvFSL3WwbSPmJZkPkklmOVJJBphF7B/GkMy7lNfaqPuiZfQGDDFe
t3W2k1gYWX7aDKkZkpgl34UkZ29HVBStVUwtNjuYs1DQrRuQe+tOcfeHfQryUkDqT5tbPRXILXoU
7VrB1rHcQ1qMj6CpIfbJwFqnsuPp2OlfS4b4Cudtmpvj1s7EP3Ck1oERQ7VRw7NZJu/Srb9StWAD
rWCNKuYmPfBNg3DulA/kvKRsobxEFMZQB9EljRHPwyAiMCkO7CdtVAcvFT9g9lfOVJNS5U3pfpJc
vUJQ63CmUI76HzZCypRPFvMts4XsGLnOj98SVx2gk2UjZx27uaabilMUiWZ9nggCytgoEPe4QoXw
FeQsb/z4Bzz4yrTmM/uuS6Facw0X5HvqPERwRnUm2wJrfrZP7/IuZ8xU33xbw6bAkMTI0VL+jmE4
HwQblX06f4yatLcg5TtIeifXzz/ayuzWBtYdz1Gw4RkWGhG50nSrM2s+b2Tb5JyTBMaaORlvCfuo
yxDpZz/Dhl/E+34kK2cenJlBqmGsKzzBUeatfbtmRzW2OzIrGVlHJdgSvGdGZn1I27jyB08lN96O
tibYzUADBnuT2IO+hcMYbarKRabPoKNq8m5bpu4Zxvy0NYtmAtolD9rHeCf5PNs0Y74GWE5kzqEK
WAKKpn+NHNb/iLfXVj4F6FtGzgjbjIiljZFKu8lPv2zUB9W6JBIYKw9t8KpIYn/jIdBkQpwqhBEe
LwjfHwBKJul5DCgnr6qSy5SnNyO9daPAb3RCP4XR/G4tZ15oP9qO8Ra71j2f++vMcJFBL9MqNV57
ZbOPWwBzjYlSvnTmZx1FeseddmEl7W2UrbjGRLd1sqBkmkMost1CSloF1Xcy+Pj8GjTodN1kTUy7
iPCwteX0xsbqER0CYzhp0Z+iDPFkRihJgjR4k3TYpqKRmzQDRWVW5ja22VGi6cO8sSGHyuQeprhP
gRBNxe6//3hNdSfi/iuzAnKErYipX4l0wH1Ma2tbTxb55IoHqC5uOLOsrUrzg1sUx9rQgLEyJPE0
rFNosUFu5oB5tL53MuDScwuutpMxz0GQBNtmcHZWIuTBRp/EBugUmMEXa6RzUgxPQ6N/KhTusNHC
YuPZ8X6YFy6BkxMi5Owd/W77NzWU815HC4+EYxRpFGEasLA2biPQ5XbhpxknR0sn1aqQ4xfMNpxp
MtmjLiJgqDnocCLFrPLMDbFcOzMhDs2cYA1H8t9sDYxR/eyFuRVykV87jwRXaPUbeBZwr9BjWlgJ
UKEJbEAInvyDnp5ePaVvzsQEZLCy394jESohZ4rcKW/D2cN1M7JrkDlBiKFzyUNfHYNInQ3Ar0VR
3E/+Lo950PDmGoeRIUHqLEMuJTaN79yNTXvoYv+CKeAJIYC5joACdcV4C1t9agzWo5UT/TCMgig7
IwWw2s/Bn1+T1IdrakLdnxpk6X3qQrxllgb7zwIn6rCZ9yvW+HYtSF5/6EzLPNZF9IBnGYREhajh
x6XWW9Ve+UV/T7oyyCcrByw3tgL6WcCONQDNzNqztdIXlRW3cOaYtydqqaBHuaTCRVVeblxrZJzn
s+0Axd90Bf5NBgWiiVc1YCDmPAT+xoziCGt6lGhSV44/DkfVf3ZmwNS2yl1K+2SfCBgCOl72JNXg
btN5CfFZyMnBon8QDmlI/cayMrHCqHmfqPZUlRm5UKP/G9bjqwjD986lVmt54638RVrdSyUILauC
UWxUjqKELMOSGsUJ5HfVwkWVk/yCgVgV4A+JAeGtFdkLaYNfyniaQkRMWVce5cSOqucWS6lImdsx
pkiscWP0ANV9Wf6JqNhojvx9EfWLKqL+AAA6XcjuOagOd3XaGK94rcMVzCwKvZSdee2Gj4UktNqe
u50sPDJGq3ktLU0MRps/BrSeiKxcYtlM0KcuNMFSP7s583FjHMkS8Bhz5MgYD4DRuvvW4olcl33x
T1bNfd0k458rfVDLsvgmwNciVbE3SSo3yh11QHxBNueepaoxWVt580Qb76zAbrlfHpua//66g26X
jBb9j6gAphqBsO+JFjH2lsrkMSCD465QzBqZ16rX2HTQxk7qbzrIYG7+Uh/8XASr4tXyrWgLBCy6
oxs0jh1PBMSZWXhPnOjCgem9f+08XdvlBRcVvNQgVF+CgDpW5X785Jee3o1WMp+xkpcXO6ayIJfB
f/J7lIodD8XvSLbr//46CJyHUojg3XY4sSnjcggJRXuYKbq158VQD6MXzLsosn3QaMlwrVv/l1s4
3k0YPKYEzIgLLWGNq+Rsm90DHQGmE7Oc1rLjaFAGsosGkKxkOTs6ltyFpfpKbOxZVn7rXNE/YFZJ
SA7igqaYPs6liWbUIZzQJb8M09DOrSd1zKOW7BXAqWmU/vUMzTg9TLY2NVMOFyQRNfKEnn/dORWI
sSm6x423Bf98qjVE1Qi0OSGpFrRoG9hIaOw6KwneZxiWXLp6IPFRhISEzN0mJUdHUAGkAJCrAesX
d8eW4dc+d3rYYp74dgEbzor3JyupBGvjimj7Mxuh2jtN/gf/nmddwSLWrvKra7AkbXpoST0qHIhx
j9QX1eJD/0N2xu7AVi9oJQFRTuoJIiqIgJSzNQipdRRPG+1QBwc+3TTb1rCI0vuapjodH6yRAqcQ
UO9RdZ7kZN1SgeKAEIfZQXQXC3RQ/az+AaabuBZo+2IhvlXlvfgseHLfe00GM9h6XO59gXIB4Vj+
DGUMtskwbPHanbD7kE6YMeGnBHiV4CXWoG4yCDb/KKzexlS4V4WZfGWW9gOsnDWano1vNWgmlkq3
0Fm3CUvnWSIxCoxm7bAD3TO2RHKhAb4FzHv35J0H68RsrVXYGoybErSiXWFserkb8K6fJxA+OZiI
u1rim4osIN5Rs0+XSTZbuYWbILhPINjm80OMnuQS1FjLe0nP7fnveNLsW+LTetkNsDvc7tt4FoL0
Nh/kqsrzkxUFb6Ue++XS6laBgFHfu68T3fU+8f5mxYKywmeneWQXWJNWbY7/B6vDMavCkz349iaq
K/JciJD1hZMA2F2Ik2jMxksH99yxfAlOk+KlL/TDcuBA8xi+Co/rwXFLJLgkx2MOMJxjTTyYV7b7
SNAFgjpDepQAnWxgzanIwUDZ0kd3Rz+3ibrpQMn0Vr4pEHOxKWrIHe/AdqMuZiwJBjXnuVuR5IkA
2YJUUHY1ZwGzYh4PHmI/H5HvTKuk7eSrsqsQKSGuBjYDDxYOmo01pSbb0ZiDsb5F5HgTDEV4c0tM
RQ6fjON+h7yAAHACbD1yUDjmyDu8t6Wiv9N0Xy5SUaNjnUqH4oQtUstMP41s59ep0Mw9KCbqsLmh
r8pxuqsRPSXhApZ6YcKJ7BMC1QoY5sVxhl/JlpbslewnQ5pZBHPMCoL+XcT0Q4mLrhoh4s2XzhN+
y5GJPDQfyazY/S5HQJdyRm2az80+cO7bLnus3BVrZvy/fM8yHl8sYsXFZF+cRD/Bebm4pbr2XUHR
48GD1GEGI9O7mhFzjMEuP6zOudpd/iyqGjFhmBlrQAegeIBjS5d4HGMIqPibc8SQfoTOR0IvZlQm
hTp8C2mJWTOP5JM0YFLyynuOTeM37sLfwJ8AOiUHaHbgbtLkOQ5UyKYGY4zNLp96yeR1jJdQ8IhJ
KiZIpjQvSUkUUhyEsJjsA3rdY5rd+ZN6S5D4EPGAl08mN7yYL7wR+ZnBIFZsHbxVGnm1XMwuoo5A
fXs5pnJDH6BQXmVkE/bNc8WeCFFv1M6ssp92Sj+Yg70mZU3rXB0y20ZU1N63Iw1uXgxfnU+BUqTp
w+zZXPq6ESvpF2dUwytTXEYYIc/tnPZbd/gKLE2uRS69tTdJfUgm0mE1z7y8bf/Qfn8ZBJasFRIn
yZk6zZpHbGB9h05QHRShOeu6j15oDr5sGwX2ZKL4G2Y29fDtPwXrwnUwQ4HLO6CtPlbo7cBntDYJ
w/FtGwuvEEtiMBe6o4lghlzks5ncM2Z7JDVhrSA80V66YuMGKBFGrhxG5cyCmJOz1K9R/oFyAbL9
iOBYb8uR7kfiOEBY3ewH7dX3Y48ItXifUhVtRwLSbWbb3P0rY2NPyCuE439XvXdvuRGzS7n2C7AB
CWziNgKdX5ug67jYGND6vHoG8nV8X7IYSGX0VQ/D2cGL1KGxaOWI+SqEC9znf2DRaCRpPoxEPTFu
5awlfsPN2xPLzPnqlvUNOW2ZshHTEIq5ung8ZCTIrMZgPk2j9Vk7PIKa0ZnXsfXh9N1zyc/VWMEz
NQjrRUmRVJj4+mc+OGxLqzKYkBjZCdjBGv/BlI7mxqWB8uRmZA3DEIiBZQCIAAPdqmmM7ZhTkMT2
cJgnPpcpv8xakBqovwJNhUuobEaVdXHReuywsddriUdhwKKCxAlNS17/LC5lem3IuEOAKIr+rnCr
mxD1izcvUV1hvk/Rkq8aAZ8OqGHmM8LNMh7dhYhuNfgR9rHTK6kHT7OdSCrP4WKBP0SjKojlSp8I
CTT3Xeu9BzlofZgQ/GjjvXDRKi9v62fdw4yXQcxbXdscEFiqR/dVAcdaxURuA62QDxgjKArK7toG
T4UDunnKGxjIJLBEWcEllWVopIS7sfz5J6r4vG26TjKlPgODf8ZHm8j/xqQYZn+prlHyMzDP4vme
CO5lnpxsrKG8SdWt41j+JF7xktv8BN08qq3BJiThsZ2kI5OydL4SUErMQtExOprJQxBU+h4V1pyI
12YyxSlufqcFcT/q8i0oA1bccI8hH6pbHZkpuGt5B9O32tb1oLk1abjGyeVuoBxTWcR71mHWxIm0
ML3goTWFi6eDp4UdMohCj3buarVu/ImzM7WKbWa7F1OVN/K121WLv20TcdsFKv0pYSoBRezzbW7E
11iLXaIKppoq3Rp0+DB5GW3yrdzwzmWwtqoVQxivG84ge58ngKMFR8qcB80WheVyopge8qHWfYKU
t62rRmx6D6+7ovVdK6e4jZX+Dcz66Nb5S+6pp5GNq+navwz9WUoime3FvgSlua37+gWhC5rq/Mll
5hn4cfeD3wdnZf0RZn6DWIsHvq3MU90sUiRZGTTdeqP64ti0KAN6l3bSTJlnlYWiZCY3pUYGUTvQ
qx2rGldg/S6AUgj/MR6SMmORANKHK9uFw6sdDJvPk5ofzVV+EKJhjllOBNVU3cYOh3uvNC+RS0ZA
AzEgSRbtmGduyQl5H8YCYjFyLeRId9PUXoCg8Wir6SfJtDqSFlGvMbnSWU4IGYHM7DB4cG5GNhkV
/73kofiM27LazZB+VhoBrG31DjckeTRO0b0NoXdQJbUGQNY4YUQZA5vdjPjkybv+cmvmh5aKYRuC
Lu06lsLcu0PkXMsEbOUAd7xVSFthGRq/vdFxG0N0YhUeb3G4wQSqQUGLoYFAnzFwkrG5g2cAIbiJ
rS0bk3HKzqMLxkVFpKLW3t0ihc5dpnbUUAxDDdb1IZmns8mIkMFWtQJLdgBNGG4C5ERr5mhQO8r4
DpWCOMbusPFgVyKGHvWmsh7lAOlFWi7fOU/felLN+9k6Mf/4AFDONA79/LolA9WLa2PT1X3FdKB6
6CwO0zFm/gw25Id18cQqokI1w/1cutGbTcCMX/8zl82XDy5MOHuSMX8QxRUASlJQkpp6C10Czt78
yA7mUM288iKDEx7W/7pAXyKre9faSk+qqC9hlR4Sv2BT03Mh5vzwScx8z219tUEwhwOlZbg6QqL0
82PuNlA2rITkn57mMiAFo3K59SHVoycxwfar+ZhX8T6zuyd/HnaksnxzBNBI+YZHUo7LIjN5pdMB
uB7E1znziXEa3N3c1V+d1e29lklpdKSXiM6ON7w4iXeFvP3qw4PBAPEUcvMyMDrKjrBcjFxijh6L
RWnZWVqSdkKIStexJcAdHeuBibZlfC7/RtNTrDVmulc8pd0suBph9tEkaA8NEfxmwcOYG9eMsf/Z
UVjeexBSlbOPCdvQ3nwLsXxkmjEfp7y2orvCaf9SYnqBOtZ7116Qknn7aoNdMtmPEBAJ5Vn4MQMv
sqiSkRkJDBDm3eaqsZ1nPbTQXcKR/Xb+hfE/J2aXI7TAUjGxCMUsPCJCW6D3BGHvioHlOYxuDjvp
FuvEo5VSXI5u9LPcnoHud5VBDMgsbZBoWMrKtn+YAkZDMpBwYJE2GUp9uh7VXjlVBHP41TmIjEed
xEQrL0Hc5RS9uA1FveXzYtoB26IL/vnMYmm9fOoFBKYWAzPZuYAAjf+iHvW1sc2XCc/U2gl4cYPS
p9AAUQfzHLNUi3ogOKULhGlusey17NAS1i0827iFx0Ce0gg1fVv82EUMqQraXBZiRJR5vDEbJ96U
qbwaSuObAqGead/dsJ77KUX+yJfRfRb+prEWcxLpxUU1nqPgn9fyHNzrIf+WXfg/9s5juXFt27K/
Uj+AF3AbG+jSgqRIUT5THUQaJbz3+Poa0H1VT4c3KUXddnVOxlGmCMJts9acY96GffpYWh0CWlYA
JeLDpPSo4hNVQzuUZtCEUE5RLJyGOVNPYKW/1Y4YCtiFfHgOslZA1rHNZedTf9bGoVonwegskVxo
HpfSpi248gJUkcNkECSLdmUpOh0rHp+miXaOag4fhDGucfC70MTmViF0MQGcmvVAsIyKOWOwYm5S
QBLSj0gt9hZAztSAfEi1D3/1tB8RdAY+6UAEECeptxwpytGR9k+W3TpwhcWD0jVvIjJR71eI4o0p
NfYhCth+ov9oMKZnNdXK0c7mekYb7wNLdTtdogeo0nwbp0chlD/hSNSljxdCa+gKe8RRHKjKUFtG
g+mZVA+blPxlqwcvoAoWws4cIT/5CXILuqNAStj04LuIKTb3YAznlallil9eYbCbH8eNwJ1F0oy6
R7Tit9M6aSDCtkCNtZqWf15mTDDWEj6ksaq8kY44x84bR7unF7RPfPuM7Hmihu5U7Gmnt9wji92w
Hh1ElYdZ4wCOBHRXOhW7XB2Bvf7OeBlINwAQSz9irZrWt1ah7dXbj/RlKqpnMwGwYk9MFOR2HIh1
sunJTP6fImB68FQ2s8gKefY1uaOU/b2Oj0Ol5yde4r4s34xJS9ypPcZOVJxZy6/0mn4Bx5OLBvBL
qg496kjnjTh5VxJQ7U8kFiBfhh8Y0nfTKlbjkfKo11x3q0ZTli2D6lUzHG3nx9N3bU7QddI11+Km
pvC3SGQA81oYyymmWIw4aUNeQOH2uTz6M6jB0m/hG4RLK+cytY6G2c9C+dhQ1gCUdAgih6QOSRik
HVFlwMwW9cXTPAk0CoVSPU/PocM3lD31xxLTyBrHKPGU2lpptCddLY7QZ1eK1mh0mthM2y2kX0Eo
qy8nGFmO9zOYCJ0h+uP13Tr//xkDXzAGpPN+na4gBjY/kjj5kf3+X+Ry8Uf9ETYw/+b/YQ3I/5Ia
vQXVVDVLm2kDH1kDprCkLTXVMWYEwH+DBhSh/pfjWKYlBfQlQ1cNIAT1v0gDitD/y9FMHUgBojtp
6prz/4Ia0GEWfAANKLpmSgwqlnEBGLBEbrd946fuGCUYeY4dBkfMjoWuzn9kAo/IDAE15yJU8ku1
j1pY35XWnTQ2skN/aESr0AnXXnOw05MwNkF6/+Fi/jcU4R8QBOvKNzP4+Qf0QV61vm94TeIWw0n0
gIkQz4fDxsZTYY5Qnvmi/O9oQYkpNx5YTlI/Ux/LgdluLCKS8yTgvdxYxBTVmrGMIRHQpM2GE9H2
Bj8sMMY0GMdoYAvnrYJd5hGvrf0eyo2hiu0U43D96mTMa5d5/vmHk2mmVqBnihNX88wnocEE1McD
njRQBfi+9foeCtBW7wt3CJFREPODbKhbsoRF4MIGAJzsr9KZzh5Jq6xpt0WBXGZ262bzzWEMxyyr
Kyz85igtsxAwvlokNvFPM520BQ2CmwIG4hJ0qM6i06IeGyCgM6v+2E4kPrXDFHKyZJCOyveqDn+m
kdYv7CHeE8yY7z6/obwCf33SeJY/XgIvsWh9+iFp0HF2bkxnQyTDA+Ety1zqtNXanl3EtHIi5/j5
8a49P+rF8Wzqo86oxS47562gSzBfXoHBmJdp8/kh5PyW/A+m4/++Pfp8rh9ua5WVYSdZZbi+bf4k
qSRZqma1iRGuI7ikXTEaynctxE7Qi/Aw+fjpc5T8uGXXxWAeO8pwqZ7Afwt/Nql+9sr0dn5yHRzi
pYfyzHZeFZVtrt4QYK7LWyqQ3yvhPzETsTbwfyCh3MyfingLpVC7I+/0R59F54RcDFqPDz6b1Vu1
faFaFC76rkIqYLuwyEcqxdVBt9qQnKlwjxzwya6LX3GjuWMij45OPcWvd1ox7GyU5GD619OQozKl
Rl3IR3OCUjFBWi5r6zZw+nrB5T2HpjDXmCBeWICfukQs9Vlrn7MIQUCvhPmJUJNXlJrncih+f3H9
r1x+htR/XP5asKrMmPnsWNsKUz/4aXoL92QFW+kuaaKnzw/zTxjL/9xl+c/D1CkASEqwpOOKcmsg
7rAJMdLt9IsXw7jyZujzE/zhKULD3ralF8XkICExqkumdeVnGwKclbJYGNlIap5H3KBjb7W+ASqR
oXSc+dAj/rfJf7ZiOV9hb05G8Hds7b8rsJENR9/IIYWxbVWnAi99Y47rmAFdG3vCeEdlWzU2ixmt
dAN7/OFYSPocTDGTvc5lc0Nk5a0SQy/Q/GclLh7xT/eLz6/ntfOdr/OH8+1y03OSRnC+nnHPEK3S
veMPJbRQRUYEmN4zsH9+KO3KKKBfzG+mYUSTJnhDHdOyvglTQvqlf54N6AqSKlqVNO3XUTTVMy0B
U0w+lgis42qLT4IWiQOOIdZwbxaYrNfoTMzl51/MuDIj6BfTW5V5rQVpHRLP7POotWAZxmIvlRY1
NiL0at4w97usD8sN2VBA5sZjA0Y6D/xdDm0jYYVuDBKhIBQPOkCE0zkvASZFZKCHabBRe5aHJp0e
J9JnisG+HaW1zwWAvpGo4mEkNyAg/Km39P/wpl7McHZdpRS5p9j1TMJ/0CrwmEUI8OsHvSwfqFrd
6plVL8ohuv38Cl67sxfzSUKemBx8Gblj22I51loqzcD6Ehb4acGa+/OjaPNL/rch/mIaIZoqh8yu
R24Sz1GYbbZNy+QeJjDFsdS4yRoyCZPwdX4X8eS9hk36lHXKN6ZxJmYKTyNcnAZ4Gpl9959/pXl0
+8s3YuH3j9cHN0nsVXwBt5U0P/su3+FmIKnKWxXkhKHsAntifXH6V85euxhhNWHnWgRS1PVmcGSr
PTmwDmDY4YVscdSVX7ymV+7l+8X/MCIgqRqBDXBK81Agyuo8pDmpc0izAQWWXzyhYn61/nbh5qN/
OIqS6c5QWH1EKHV9kCUq1VnZN6rshov4p4aB4YXkhOTBkEW2avqZcIWnZG11nQ/DlH2YkGTHh5XW
7Gynd7Nw2BkmVUSiJps8BYJLx38wh1vDknsxQFCyKcrp5hPvJ/m48e90tPZGKhch/Z6+bLxtXUAX
jigUjVl554Cv8FGnLWMKyPD0pl03pafISV8sL3vA/WbiEmBxWNQVFaZ6Y6KzJfH0N8Vb6vJBvbX7
5IcVddvRNr64Lfq1238xUgNH6NG+2Zmr4oEkTntecVflip2BcO4FLhdsAhaGt9nO7weYt4IXmZ5K
0EOgPdZduWG5XeZH/ssv9rLaT5a66QCOdyhGodn1o/34+Usxb4n+enMvBno2y1FEQgqp4HBhhTUc
C3j3cGo2PigM0QcvmAyIqyKD1SZydjqP3WOVPNTlTV0QgjPqUJ6sh0RZp9mPOK7cQn8jkIQ4Yvjt
SrI3iztB8JSkbhWqzWpSqJzFPqOw/OJSX1ljaBfTgSeGwGimNHcjCuA4BO9QTKwnEXz//PJc+/iL
0XmonLzpYG+4VuGvq1beeWX0Wtvp9vOPhxl75fJfjsZyiCxLgfUNT52BL9FfdSR7xN+8VANvQVHp
57ZLb5rcvq0jZC0K7q84UuQCazpl2BBZft9RzEDrxvKne/YrnCjwUx5pdO0zDfOJifZ5HSnN2kmm
b1IdwLHFuBgj6nuG36NMS9AsJkfs+93c5NpP6MwKTx4zEN4IMwTpteB3cBYUS49V9SKVBgxpb0mj
b69R4W0i/1Al1rnyuh/WYKMMcsa7PqM11tA5WE4l305BBz0W3WM3oMhjmH8pi3FvasWLJpJnc2Q1
blKrMmLtT1DVDXgoxNbUSn9IUhJtWOcIHHHsyviICv2gsg4fFW9HYM4GEgLS86RnE9rDtEzaNXZm
ilYoubMA65HYRIqGs1cFVZ2iUE02qiEXud7sZFcAUVM94o0cYt1Ipwh1wOfMPCmBdoGJgBc6AMhi
nz10bLevoNG2ZaTTschvowEos9KRueQoN2i5buOYCAC2pKMDdybynyPfIYAdkFOtrdPKORDfvLIN
NCATMrCJzUwYZ6dCUR5Uy3kSTurGecpqJlqP+Keojw330BhuOpncpJwT8UzHNlNm/tCZ7tKLSQWh
iONzn/VvmJ82JhAY2cstnNKlUTtIKeQdQvtNprQHOgZrI+gOPu/G5w/tlWWoevFOVENfaMKYcrcF
9rSM6GEjHXwtkuFExPJPBM8r9Ds3DaPW58e7ts6fyZUf558WAS3FCRN9GOuvsgBinMttUWvPbGNA
ZpELGHQYLVQ9/pPhTT4Nebjv4CJ2ZyOW51bmb0Gv3oPewFQoupt6jkNPCzI1ZQVyw+LCIUbcg2d0
kf7M1BblzRLjTREQ8uwpf+xYfe7mFGZuj6eNu6LrXXywK/J5iZaes7lRpMlY3X1+utfmjouF0ziM
0nCQy0HWsiMefJRDQ90+pg7lC3TNBSXg1edHurZGUy9WRMSiUVkordyddP87jPeD5LDwf9d6Gr4F
RfmzLbSjmZqHgOfftocTGejkYA1b0WvUgJnDGvOxiS338+9zZTWjXiyafFMOWVwUnDkKJEBI474q
WS4wkCFf+2oTdeXyqvPPPyxm2CxE49RyniU8t0JP3wKBLwzlP3IvTV0o5leP7ZWRXb1YNelmojNN
l0T26hM7QTgFkhR0U/nPHhN1PuyH85iRwYhMmTh0WzmUCNTIvm32dqseDLN98Lzx6fObolnXbsvF
CqFNVPiDMa+fbuYeOhHlbIz2jWEOa0wI8brRiRXw1DujV0PeTuwdfQYJujWPDptI0jGKbQekUdc7
MuIh9Nv272AS+P0S/rbOQKDi2zk6ZrouMPSiv9dgQQ4YeRhvW8c+prMaOewGHkjlyTHCg9cMOjMK
zGuvv7FxFS8MGoQRIzcy30MZj5vYGN35CviafowVdM9KjWaCLJyVLy1nOfrKHbXmW0j0JhknKBqZ
habKmC1NBV4JC5VXr97INnDt1jaYhNU9Un98+dn3xuywkJkwJRjkvuVtikzLCyCqlfqdMlbwQ+Pp
OctCzKV6cLBRhxpx/mDQ2BGyQcwRIAiQeEXV+pgozX5QvaNplkz0kBwgv3bHIDS+U8s+OyQ09rgk
ujjD/G3sW4ULZMZba4SHkYtqa+fhbS751doBbEX/bO6FLZlMH2Xgf4OagM4XylJcK0dvxmWbNm5p
u1LrncU6W8sJDmB6Kez2NgvSpzKZ65xM56p05qn3BEx575jiQPM7IDBk2U+hANVQ3PdE/CWx/5aM
zSrVsfXYVvLTacp1F7LaaPHylkrhRnl4Am7hBpXclfT4/dI4yNDa0R27r7IKd5q2KVrnYZ66mD7Q
2MpTySqi8fKYMi1+xrl0Y0btO2qioYhu3yn+9D7F++qvqLAR1SIf8xvoREJFejKru1SdePkYUfxM
sGu8tacWq0ax7qhCOasKO+QXe+i/v9tCXsxImBVKzynrHCBsvEpy5YFFzo3smi8GQm0e6/99xyXk
xRzgsVeihK8zMFNGAt6V7roaLGPZEgxOEjt0s1l4FO1zAwCLba0/f9WvTrQXi+lolAPujCF3zajY
NFRZWxE+AP/7EyPo6yfCvY1SbuMw3jlxg464eotKII12su30ap0H3kZLi63US9gYL02Vrm2HF0Fr
xdaKot+Glt6PVf6axPmTwerGzpznRiOLYazFzZDXN/OkqrMYLG3FNUJ7n8wywlE/VP1Pc/R/1qrx
/PmJvlex/v364sX85+DZl4bVjOQhuKFubH0vOClq5WZlA6oOPxkvU/fEGcFHydFXmcS+xXVQLuss
uUlAw2InSZfz6qAJ4OHRSpyANPoDhtlBW0ypPCXCfjEDtChBQnHBqt8+/9pXuiHCuZivDbJhrCZV
Etcf0P4puCwkuAhqx0Aw9a1aPwN+W0+BtkIOscjzdqEOc6vphA5zD1f5DyKIreWhinDOlLg2SFjB
TBHZEd+P4HoNbHwFFMLmKVJC1wke2/EQxmeSIZZaSqfBI6oCe1KREN+VtDtfce4QsR+H8hsGv0OA
Xz2wlC+WJldP9WItkHiRXviaTW8eFfxQ96AHUY8Gxyaut7rzOATnpGtPOWJbFWRfDUyByMR1jXtN
8bZyhCI8usNg4mz8MzrotlG7xrFLrisEPrjaEiURNUT8j/dT1O95lxhJGL2Q9c/45sqeYRgvWXYf
id+xdj/W5wgWKxUPNrxOcPj8flrzffv3x1A4F2sRUQW+o7RUiQhou21TgqyFbbx5FM5WGKMYcr2V
DORiGpCvacmG0souhjBcA3Val9SsglBBBzMBg2HPSPI0E2oRj3j3iQ+MsBjCcIK0GkCUKdFiE3U6
zZWVvE5pHjWdW5G+OtSki0BTqAfvnI7gaQpv7UT4c9Vmkfcm1ig82qRZASF59tV0VZhimaJcY7/p
DnH5qlk95fZhF4UAg3Kt+8kajpBNMv0o3thpe0wz+Q0njIecSGwQx95jb1zVSnfoEJGmRrUqC+9g
AFKoqn7z/ksw+prKX88lrTr7qlKmzbuTv1zrd2L8h/VSlBdaOoy4/YTZnoIufQ6M6llo2ipH1RWW
nQERNzvNLT+biTocrIWWtn8+v9HXpouLFZRTsuCslDRzrdy6L9V8p0/mUer9Vy/LlVO7GLb9rFKV
3BgzmqQBW2b7rPXjFx/997UfJtZ/DpRJ1HtEBlUMlKPkcYM6mqXoTIBIYqVNl59fnivlMuHMR/9w
b9pUaobWOrFbCnA9g1yLsEBJ1KH4aYkzNLw+WI+Z/liI4qnyq0ed+k5s69tqTAfkhfIb3tQ7L9RW
iqmhfMVbVKQ3HnDlhg7dbCvJB/FAdBRwa5Aijr2WdKO+mDSv3Ftn/vmH707CdcicxXcXwVOpYrEs
d0Rmf3H5r7RhhHPx5GSYqyDw1gSN9a9GnaMbR7q6UJ2Y5Cjo8gl4DLzGz6HlUfjQN1oTbVOElSBv
fsOGZj+nbXHFLj6/T9dO9eI5ywcjpHZaxW48JUdNtveRqd0mhTl+8fnavHz6yzvqXDxtOgSpJkpp
GEa2Dimt0TC5tVt4s1v0bH8iOjWykSBDYu8W4Mpr54+/Pz8zbb6efzmydTHdmNRmJITp3DWGlFWu
gi9hnLaYPugxacEmbtqXrLXXWoRbU5rxk9V3j1Y0W4aJxRI4qD//HldeN+tiQmjVtFJzU6VuTFUT
q1++Q7S6KxLj0c6SL9auf98AC+di7Rp34YA1h8lwpu4LK3ia/M5aq62KMUFVfpQevv7Pz+ZK4wAx
zj/fDeTxbd32A1IUSmq2Od6nrOiSeSegKKtO2muvJ2q0HvatSTaNsPGAAdFCF7hPadfhgRLY0LvV
0MR/GjUEptNFKVmstHIzNcKNTFOXcDO9XCpdOdd/0Jj5JEtYcQoXF2eBTxU9JGeO+bQJMuiL6cIq
mxNeOkrayrRjLZex1WNDBf8msF9s/oETAgbSfeBMGhxluoUlRUQjZN2gNC81n5ZQBtJSkwIbqK/2
q4FWzE/aX55A+2JtR+i2SAOCWF2lHzZkxy9V2d+0OBjWqU3Sb200P2uNbaFu3YGTeba9lh0QgodO
yDsjt58GqRBXMCAqaDMoPJXl4703iR6ZrWejLzbFrICM0/oG6PqqGQTyBdQrWd9sTZofslRnAfd9
CNunzm0aJPUTD8e5yO1tLH3XML1nPQElQ4xKNcjn+d+PpvcntqOHjrSVJXglt42GbV8Fa5VUUCfK
Nk2UHzCT7kvgJRvH1+6DUi5H5nXwZCdH9ocQpf7nz9p7//dv1+/yDQbehXKkIdCwrpbtO8dbiV8S
Da2GyOvHbrbYEkgU46cFTXxoHQQ+iQYrI9blCnb0bZX7j5HTwVP3dwQMnCOV2oZV3dmDc+iIdPTG
7j+bMt4LLR+mDLUq2yyblwMGG2R2RluRYZbwxBcCnitjmX0xiIwBzHct40o0xbdCHAGhfDFPXxk5
7ItpGjProEAbjN26fJbwa2q07F5z9EvX0V8+v43XDnExm3pm5dDBa2N3iO695K4LXn2YynhUkIh/
foRrV2f++YeLH8e2qan5fARhniob261e/StT6l86xvO/HraP0rsro7d9MT/qky5xRXN9zCFZGmwp
bNhGwze7rb4YUN9b1X97yC8mSNFqlmqBuXbz1lppNcP27G434uZPmXtrYSRuQmFEROFRKfRXqTjn
TCavDfsIQmF/YA/H3UcvdBFa2rQdjdb1fJA5n1/Ya0UL+2JiAeaoJ/XM0yA1NlgYrXkP8uAw9Kiw
2cTDj8HzopT4uqEWpHivvzrutWfmYpYxY3SgjaFkc9dqK+qElKQI8346gxfONnXFztExLIbkGg7j
begTs0P/RIEQHirxAwkFJBdgwCyppfxnV2JWs358xjwn6ys65pmbB85Zk+W51jogb16z1duE5jMK
cGjw1e1k1/i6gi/6JFeug7wYASH1paYvw9zVqmBTRyCdwK5Ppk8jftgSbK19MQzoV5Zpcv4CH14h
5LDEb3d65pZceNz2I0CY7DAVwXc1Y6euZMra7NMWiCr9EUUjeBX4LrE3XVRXBHOnd2Yan0MCjQN6
Uk5tHSeb3ifYrsehhv7z+U24sreWF4OVr+QS3TDYXwc8NJr2DYS1M66IG0FQ4TJOQugAyqZNjD+f
H8+0r4ws77v8D5fFaEBOamjeEDh4h5pifDEpqzJUfkRaScKgNtxittjGQYKKrGDonEvKxB/deZGy
jZBZbZXEV91cZBYtKFtZVtn0YJlySdCFf57XLrFqdSCRApqkuelOVvjkpB3+6Xw2NqBkSZ3fOZpH
0iO6P3EtAzxgMMtiDZdGE/vkgNRRtYijqiOKZZjjH/R14zXWivyrEXbkBCfJ/K5XyZa0zO+ME4/6
XBPvIo2ZcoRarofaUyiIe5nDjRpP7jQLQ2FZYNLElILjPvjVeA4zfF/twq4JV2NV3ASU0VrTR2pR
yFVM+kLI+mleS9sCP0mh7ipN+x4YcCOwPt0OgnLP/Ipasjoq0UisEa9mpeUkIyuzIzJv95o27Odh
LpYdtpbRrxaKKH/3YXpWYnXdBpmx8ShEDVZ6T5sSfXMSP1e1fzSsaV3Qn45LQdGnPPpGuEMPZG/H
ThzHQP7KCNNkmakSOVaIrSL8rZJTfQ9SglbS8cZ07BvbY7FYt3zoGOIEauHJgWqHPZR798A/7oJp
xFMHNMZPA9hoiduTngyp41ZmvYNfQb037e7brKYdUHLAZqHgPta7qai/4658dnTjpSA6HEEIDDXf
jE6AAm7boH4RFRkARkkS3Fwp9Sbnta2GDQS554I3HSDOBt/gc1WaRBeQD1FGGG8N3/yligHsYKr6
C6JVz2Otn2KyCBYdLZo41deGoKZlJRQ+mRZxA4kUaQeagrFH8ZHNCgQ8nPBGaUBPg3dP8ifwezrM
dQfHhaSXraeROKUqwd5MnfNEUwFJ0o+YrIcSgtgyGUrMhFV0O4bIkTKZAvWus3XuqY9DavwikiNc
g+KCt6fJU0sgs520J1oTNPxjbx3E6gRUFHfc0H3riCSQdBlMnZC9mBysjLU59BBc5qhLod+tS7U7
ZhGqFProbpHK+3GK3mx82YWREzsPGCOaGh8gzgxxbukhWaqz1UlozWOGnxofUK3XR5SiMIzJtLAV
Y5nl3dnJQVf4Gu7jAmdkKvy7xCbcANEBF02CvKLuny/MVrkpUUKIeoQHM9Vu2lMaRt00r+3s0l9h
EXIzoe8aZEh4V3ActaTt2KN9yGz1ZQwzk/vVUaGg0kodrk2ajRgw0UGatzwfJ6Tp/4h07Uxl3ajk
o+HM9BTerdxP/ni1ghAUn73ZOz96gb7JTsOHyWj7lWzI002oabdND9tN52ZOxkjUr5GwiYp/EgUV
rERdait6lS/xqO8KJ4DJlEGrT2xMZtWwCmLj2KUDgXfWRBMPu848aBtpW6/YcBhLqUbPkH4J2+Hh
YJfUOrqr5qAwmqx4jPX2B1LS3yYx44na3NtadpObprG2LXsbQOuQUfqHTdePHMxHFYctuJZ6U2jj
wQJr33sBPD5z22AtXCA7e8UBtsn17KEvghL9tndGBQJKBs2DRtC9TqgD4HnxVnTj8C4TcGYRqmMi
85ApHu3C+aOOw2PmRLvJJjUZMPFWpsnLPE2x19orkTwqtKboZf0o+dShrjcBTPZlOOfYNITDLlCZ
9QBRs9V8ZH8q7wK9vwnLdq1V4Vr06rlrDayK4XmojCchxGMwF+kruH2UaWHa6aJ8I8zoe9jZpxrt
iYG6Zu6ni7p5oIl1h7DjOE8NQta8/oLUPy++1fRCXdVc37zwQxd4JHtUwBiAoMNvQ5Su/cHfgXPY
m0r6FmuM+rKTDJYM9Vaj3jEP/vRUpGQDMrplFQnYlWp8Y+d8pZQeY4p2A2P4wksg4RlJziNopvdt
W8+KVPsVYhqRklbJ5OPFd3NPiNDbI1atfEnnddFyvkUQHIu+cG7YAm6MYAgZnauFygq16dI1RZV2
WU72W2l2txn32TLDY0rnsVF7RJ7yQIFvF9KcQERyIIJ8fP/McFAoDFinMo0OYwoHn3/gKxi8SDEm
x4jO6/z8d2b4HbTVHEFI3FBKV2Z+jcp2InQlM0/wX8dVZL+UpfpcaLPrpsPArtcdBbOheCjpKTn+
eGrex/mI9o+xz7vhFeXqAyruU+HUS7wgz5TIl1ptPMwfie3fLUYcbHwcIUhogxa+gnXfp4Y8ziNg
+2J6NHwDc/wxt4wKv9kC836gvf3S1M69FNYjBc8fXg/YsKm/EhJf2X1YF1un3qfMUYJpckUXbcA7
b2PRfx+DYU/y8Beb7GuHuNg7oYcyuXzQidmmFdiYwVKJ6Lss2x26htXn66hrRUDrYhcVeqyOo5Zl
LAwTKJ7Eh/vjrQGFJ1VLIp+8bdcnJO7V+6BPbhxf2Xx+3Gurt4utlZ1Ebd47iE/6xKDIg6LJir88
p2sX7mJrFAWEctONRwsCugOYGeXbao5M0syXVkYksbImMlG4lqwYRcuUTMDvOkaOTWNR3+BbprRd
6aDZ7S9KEO9lpb/sJK2LTdM8G5g0DTK3TbtD4vWPIRlljCkeIVfRtwYcQYq+vkMdyPPv3BlB/zwv
NJkFvstEfwJ88qtMzf00axns5KRO9gOOvFesuo9qVe1kmDwOhn/joX9T6v73mKTbfvbDkkyC+TiZ
9aTMmKFZQ7robyc924VEqC9NJlRMc9C9xejBGS52aocNqGvZMU258ugAmTOzDpB3AwjePkSeOGWg
eReDiO98AZmoMn752Yza1BiANKBIw7zq1ShSJww4Vp4ecguQJ0RA0GdBOizlRDWwUsUythgCdbva
xmZzhqUYvE/GRFEAFLJfBnQRWNtvYql/9y3/xsh8Zolgj9mwgFSiPUgD3IBfYsUasru6Ld40iK7v
fxuz2i0V0KhV1jz0mM8XkW7+y2N6tebwLnT9y40UF3vNsgkTS2n0xA0ZDItqcMdOWQRagPf/dq5n
xoR3pW3rzpSaxH8QM+nbab7Ycl7b879XMz/seZh26trOOXoK665Grk8cACQtb2kaG4O7p8iXdDjN
Zb/P39Ire1xxsfUsEmqQAZmo7qC+6ehaHQvqFicuVX8tZf3VGHTlfRXzzz+c1tCliRNLM3HH3tvQ
yQfiwzpBh11gM/4kW1arwO7Xc2/0fQE5nBj0pYMa0ji0FH4+P9lrQ6G4GNK9XC21wuLqmk51CNRf
ngi3fm1t8uHEUL/RS7GQ5A8qfywsQJ8f05g/+2/P08UY39heroXVBKfVK58LJ3xJJx36NWljSyKt
zQX7MddS61OimS7Clb3d993C9yBFkBQs9H7bKlyHom+fstSDhVOhoe2nCpnS0CBTqqJHogiPmKzg
gw/1pgzIT6H6fySVOJ6DYViVtE9+MMK1SbDZW1DmJ+9bPuUPJs65z0/yWrvnvWHx4f6yLunAxLep
m6l/ovIRZyc+12KJJDoCusISxhnxPk5iw/M7slGrEVXDZvwPj34x1aSGI1NCYlK38JM9TzNP7n2q
/in9u9LzELluBKu+idcYX7Cirjz2H2GdfDHPXSuUi8u5yIQAYosydPMUWxSsazaDAyDQMPrJVvRn
UzrZigHue+4Y3+w82RN+Xa3Zm1PS0+Kfujpt8Cw9Z5h5OhjcCyOSuNBo24jAKendlNu+bt8mhUS9
zy+XPk9Jf3siL6YqLwjyjm6cT+pYs5Jat0u9gsA+bVXl8XNsau6U4jbIQfFYbM0XHo9r09oPZPRt
87wxES7VbNWlfiickc1/ghIes4U/Qsj4/BteWTqYF0NwWjOzx0Psc0Wdo5qSvqKlvz7/6CvjnXlR
0+tFNwwpNRcXANptLyw4RWQg93boVnYMKf4rI4J55SKbFwOrH3RBgZLad8emvaUEATu9q0+1H6NV
MNZtj6bIyUEeGv0TFI6VmhlgyEPzOaHWGHvUevyCtXjm/MQ+XiyrvH5IpNjEU94veBYeqVevC4wa
iz4ctpFdb4H03qRB+GjNfh2RnmRurRODhC+4kGcnSb9FNWJG0HKiyYCKZU+g5/fkHlFDroYvhgHj
2o27GOalZ4LJDRCU58bRrzHfPpn6uLX14lFF6QrYqtdP4KU2jifYdAwrqBuQgO75qaIYh2pcVcHJ
mgi4yJdJ5mwLerWadeavy85eJ2iSbMwoVWWs1dnKrJ9qdSMsE634syqL1edPyJW+4bux5ONQZpEc
65Dj5fJ1O/00yV/sdk+kDYPb2FiB/KKpdG0uMudr+OE4JunZWu/EkYvv562MUHUKcfQtsmWzIG8W
ljIOBzEhk+8MBvwh624C01C+OLpuX5mWzItdQQbgkfgsM3THgDSJrgxBg5fpkw7OemF3zi+ftMuJ
1qPPUiPNu0PeA1OCr7gvjPgOZBzEouEp9iXpf0YFoszfR1p0N5ILk3v6N7VLVDBUjdtXNSmh4FZZ
srUDPoGsASbt6Q3d+N4vthNJTftWgFdvSLn3m/oZj+ifCpgWINxpQ4rx3r+pJytZ9IjJsyg+VhO3
woknQUyu8EG2Jw/86kqa7KB8aRPQ961pAK91KlimON90hnZWyPUCskcZISXf28wBGcEg/BmL5ueg
YAoYGwvu4OA9ju2cN5JiEetcJSxPuTX8NtR2bygI2bRQb1xiAw+0X/cJKM1FoUevCMj20//m7Lx2
W0e2LfpFBBiK6VVZsmU5pxfC9rZJFnMOX38HfV/cOlsWsF8OcBrdlsRQtWqtOceM/L1tiEf2mQNh
U7dSx+4MSZnXc6R5xBALBjhg3trz5orivCQV4gBjVFZ+VT+Obr21CiMDdzh8GYwBFtBLb23R7wiZ
BWDrSZNPRQqsmUG4qGqU1x55RjN/GOo166Mcm4uWZyhXAlBDubOSjvtmpZp/N2o0m/Jc3ZMYAnRi
mEb3otKXIRG2VzL0pxhj0n7bjsyKyk12g+tsNWVcZ5pF8DzRsLGrr4lZ/CDabhaF8RZj/rsy2I+1
QdqNjONiEenBRxc1KzQ7IGJL8Vm2SAEjxJCm1m40VrYg8u+7OIRJ10naxf09ztsU2DXDc6+zgzmi
6eaqDSKN2Ax3m+r9x4gac6E0GdGUdfNcAWls6uTe7atHyy4IblZ4Hyz/rRIFYeFW+DYIqZBjFN7J
UN+DbP0IorcJMOEU7FMaIN9R194dWjyrkNiLUIK3AwC4GF116l7kt1qhbMvI/6i5+7Mxj25oqd5L
QnUgU8tmXjk8tnEa0mjhIOk2ZUx3yF6XTnHp0KOY537wBPomWzIDhB3PeS6lZgenPq8d7bbLn8Uw
qdsJ2epTXpWQ49YsVvxPq7CXnBgxiY2ES6jROgatnNT+tgnqBw3ULQxCGqFTF6RN2ndmD6Qw0+Js
y2JP2OotD9U1bkMdsFF17dXdPpDdmwlizCADFgfuKvGCbheAXUV2ARyZHeYy0QoIdOEuIE6zKtxF
VbbX038Ccq5lMJEsbaKZid2xTYhtJVS8CuRmXGw7uHe+DBh5DLyKUtCqHUmunHmRduWgkwKYFpK8
xAmQYLmKqe2mQHAzC4S7j4mcN93hFqcP8EjbvjaEtoWHcSDmA3JdZgIHLLXPhncYrNkFCXHA653o
2S+6zwGyU8VsdcMEe1YpxRo72MrHoOC37IexsjXb+MDxcGmN/Feh22w7vdv8vg+cmHd9C2l/rM/O
yDfr2pHCIFFumJXcDq12WXkhALNg2XAPDDgnlhWe+bhTW+dRFUlsvA2OKQ03Hct9WJgv4JFvfv8l
p/70cb1ni7HvFUzNUaLdqGh5efyMM3/7xMHuW/n+4yoZltf5+jT9T8iktVPvJowRDBcLYHPn6utT
H3FUsuHmQD7eo5IbUcHQR19Elg+/T7/sLLud412BTIhpQamNWwLp83mTqq+jDK89q7lWDGvPK/lu
k58yU7UsYUjo7bwIH4fU9YWqFXKNzZkergYRmiYZOwtR5IV35vKceIiMoypQw8U91DSgN2mdWzMi
R9/VafNp1e6OlL4KjDxe/gI15cyF+36mfD51waZ//uOegPYPSlVXiBVR20dY17dq31xQbtEF05rH
f3qmvk+7Pz6DMKaGPRLoQZ9WBx9YRqKeI1KcqEy+i8sff9qz/MRnxBpuoC7O8EOwhqf1vZdGZ3os
py7PUeXjimoQQovDTVA4V36uPZgk8UwbAsLEM5LAUz/h6EDq0UATxEuEG6vNdyKNZsz87ktSh3+/
+M6JGvXbe/7jEhnEfZWiLgPa5qa8YGeeqOz6uvLlgZCMlMEyYBi1z+J5GEDfpjC4IXnsQgiUdy6V
V4SvwhwCziSWUS8NP1oHoXYzSP9a5uneaN3HoX5tXczCeS6RfTgzr/I3Tg8YvoGnbTeXbVNSNVZZ
sMqnrYShBLbm8SCympRUZWfpTENG765rOGFhhbrVbO1JQHLpzX7LXnrtmeaThfEhJ5iC5SizJkvw
1szs+zb2bgZhPU7fyoliak1S/8y0fPVje1ESdDJLBvdR5buyI75aik/ESe/uU10D9ZHgV0rgAghj
byY5ow9AdBpO5hWMQhcDKpm+JM0xfo0THG/ZUu0naLnE2VsBsYoqedFX2oU72oBVa/fZTgqI7a73
yKz3TtEzYEbN1u3+zWtPUvN/X1TFopHp4CPejBPLFiqrzWyTU+P298fkxFN4DIViZFkbRakGqMDz
XT2SoBHGylNVKPG/LTQTSe7nQhOaqmxdOQYbV21uoFsv0kDcV4QiKUm9/v03nDomfUvcfzzqmHJ8
vY46rpHQ32Jom17hrJJUj9BhjHs5Gg+q2nByz4qNVqEUc4MzjeBTV+9oFfX0tJAKYSsUsfqNzjuc
lhZJ6fmZVeiU9EyfPvfHD4OnFysJxK1N3dMQ723yETIfy6A9fNkN24PXZ4ugCD4NUoEofyQnJ4QZ
obdP1fGqzM2WZTFqZ67OCkw4QPMQ1zXT4u7Mw3OiUXLMKyLxxBtkwRJjR0DI+24zghFtkmBptsUy
A/n4+/099TFHi3GD0EVrStQoQ+duhQJugJZsSutpoO3TEdf3+8ec2Ie/qYM/LrYbGA1q1jTYEIP+
GYnmffoomyDdnHjThWIkO4x6a99JznzeqT7+t9TrxwcOpbDSNnf9TasBlROFIKGUsYtpL6RrrzVD
uXdku1NyQyx8g5v7+888Uel9d/x+fGrTVzQ8Az/Y6OVAWF6V35qKc/1Pf/uY9gObwOvwerOaVOLD
bIjERBJ37nJNt/svLcljvI/f1jYgMe5PhfGD1M6rTjDjF6P53KsB0bFA2yzvo+vS+ywDOJBlt/TX
OH504bmR4oktVTuq1Fz47pZl8SBy+ryIovzgZfo8Lgp6DVW6GsOBEEAZnRPTnXjsv+0pP29U6wVu
accBruqUOIg2eUVFYc10CPDUCmTyYPb6t9t2tMyASUf3AJl9Q8puC3MxEYsGWevvf/xUK/l7HvDj
d5B+4igDexhDMg8MLfaByLNvfCQKLG/z/DsPNSEOr7atTV7pt3bvYtiOkC31wYA1vVupzvgZ0FIY
SLwmNugQ0f80bG/9+xc88UIc02wMe6jA3gp/kyjqmoLogPbkzMp1qsP7bYz78dsVo9NkTTrKJqyE
x7mBHIkgtddJQOBt23wV1EWuJ54iS7uPvDAkwUk9pHn/ajnxe4gkwxfOtpHJc0p3gOXiElLCzMsr
QQB0dkFK6XKMvY3Z1G/mEG6burrSR+2hkMi4yikAQ6neHBtecTbeVql95eKMT8tsG1v+zoXv5NK1
L1VrWfSUOr9fzOmR+dtLenREzfpBbwyH1QX0drYszOxRGwy5s9T8TFfy1FtxVA8NFRGBjsvTpFvX
JGb/KQ0Ln9ZsCMLrOLfvfv8Vpwa8x5COhJmag8DF3/gJ2Q56Uc29rKIITvffBXDLtbWRM7MnkJz4
RFgdeXKlveTl/7fTwTGWwyulTXiOhQfEjXad1Ocu4j8UoVb6bzfqGMlRt0YEktyMNmrK7BQv713G
qbfHAfv7JTxxgjomcXSgnSvXapjm9tWur8cHkr3eTTR5aAnPlEenPuJo2TL8oRoNYic3bZMvK9ld
JgVNBXy1eR+e23ROLA7q9M9/vMC26YQAGTict3pzFRMJuvCaxCRrznjHGb20I+vVKyb3U7VgxLgO
0+o2dZqvpkC30fcyPnM1Tzz16rQn/vga2MDBwotSIvOnS9cj8p6Q/6sA3aeR3dZoaX+/a6dK6WPO
0OQ7FSVitg1xO6s6MNY92QszCFIDylBwDll96TGGGSz13iLU1LZIxv39o09srurRyqEn/RSLPYFL
yevIhVga9tVUzkoCq4xt1uhn9qNTpuT/4RC0g0t/q5dkW3C4Y9Dm1wu1vFIINLGuezGyTCZbPzg4
xkPpyDMP0t9/nTimCBB0KFpT5wZC9VvWwZXfk5+DkyyHjxcm5N4NZ/ztpz5o+uc/nhSj8YeUah9e
Ux4cwKpjc7/Kxwa4pb+bRpgGoo3fb9jfXw1xbKTvbE0D3a77JLI0b3qZ3ivDOXP1iZpBHJuTNR8w
lNQ0fzNGtf+aw5ldOml5N1i5viOYZcUEfVHmwSfyxAiRgNjnIob+Uo/g/QLC3YMkWcaOGSwNw/ws
bWKbVS3CKi+IVrDPdXBOKBrEsQ05r0nJKHS+pQwq8KGKs6z99kNN3MtWRd9UtBeezIErE1JZjmtZ
Au0KQlKovJdp5/39LmgnGj3i2K4ceHDRc5cpMobs22xsV1NZZfZkAXqFtkkba0XkD7JpDZJdYkQL
20mXmmHN1Sh66Hxpz1pbMaBm1E8iBEc8Ehd1nZCSWjv6VjghnSKGICQHiGt+5iIPcxLHUuTfilIE
C9dhJCcda20ZzrjQMICQsk6QrUJ/kdBHoF42afSeYwA2r6xtMdbDPHP0PeKpSy3M7v26uDCxaiAK
htOoOqQ8ygVbvCC8Iru3O4s+jbj3EjNckuixSyU5wu4b0Rvrwum2xZA+KAY8hqEoLtLS3Ygk+Qp1
lwyc4MEJh+d8zJ58+oMoOyg1uSE8PFMkSMusKm9WTm1vgty5cfLheqCmBjBSrDrVu0+GfgUuD/eq
v+51QUOBfHBSEp20w6NqLeAXW8CGENvn3Mm4Gd/hDWw8qF7CT1YtHa1Z56uLTleYJyKFs1UHfWMx
DUcQGbZyuO0aJm1Dnt6Ofv4Y+vVFErprldtCDOaGXNuZYasXvmUvw0xbsLGxnSSUkGYrVpYaLDXf
niuaRbQj0MKi3099MjXiL5TJxQQ+ShXlynPMQx4kX74VPKp1s+xas5+iXhiTokifqlwPLCRZrasM
kcbUN8G8sIJAfkE4zCHXnT/TY+qm3svIJa5l+jzpPUYnumil/n0GilE2t7Lblp75VYTq2mnHpRLV
u84cLppG+SNRwTa2160Ko9qqBZmEERxc8K/6xWh2cC3sZZA+NOiY1NvK63fT7/dgvZAighPZZgtQ
L6arLNroxbIvsghnMOw3om+35kPohKvIRQYdh+EyZRIvZfViFeJVyS3IePXb7y/Y39sC4ns4/mNB
9cqoQxnl09pEmuTKeuWkLZc4nqI+rqtUvaq84aZUw+DMC/3d9//fEvr/rU4/PjBsMjXq04IKN+1I
NDCzuRDjVpKUrKtKs6FFuMy68guW+Zz5NQfQtqwubYc0QTVWNsGU/pb4pYJMnIw3NBC2k+14l0PC
O/15abMKeHn9Mf0fL0GOE8VkMnvkaBVNYT6byDOfdAFDKqPr1MA20aNnN0nzjV5bf2yvJeUdP0Hf
nLFvnig4hHtU2XhDTaZky+nLCbsrVPL2TOKEouJoHquCXHmeODPhDWpldp1j5iNO5NxZ5dQGpv93
q2wxZ0vfbDmc8ZqRSfzVdcqZh+bUnz4qZrh/XV/IBoGIKa47pDaQi86Ugqf+9NEByGsUVeacQjY2
uPtZNnU5sV+d2dNNfvrfnr3pJfjx7I2jCo8Bs+vG8fx1rETrxCg+/v3PHxUnhWUVYeTFFCeYQ4Qi
1hNgILO8M9Xridrn2IQtsR1YccKfH5gEzfzcv87MERZTeAMxZJ+RRJWhkfp9WbCmW/m3S3XU+zXq
rlfdDg2QnZUPNLWfVRiO7O/3Veo/jI19l3G4T2Jnp9XjPYFWa9kYC81oXgJ7ilfO1oVvfsL6vRaw
zJa22i6tyr8lpdsjSCp5GPhPZo5ivuM7uUSfBfqyjldGlbwQjjcfJFK/QjSvUeMBhZNQQar70e0+
GDaHM+mau1Fn/21zAqER9HvZA16MbN1qcBZGg0NkQ2bik8G6Urs4YSoCgHBPHKbGal1H887r8efH
7pNv1NcqG9SQIvduu/Eq0ArkCRb90NZbgMT9p8YhdPv/PnedkRHAaHbhJh0YdsoCy6ZGKNbvt+pU
NXnsEVfVMCJPk7exaYhiL/HUhLVYCNXeDdr4UfRIhNQ2UHBHqlv0aU9SM6pVQ1KLwaY8axKy7aaL
HkTeSlWjXSXThadhMUzbMyfZE++0c7QSJVVblmHLg9sX5aPTdH+yIT1zrDr1Rh+tRCT86JZiA5No
iMsjb3BHSOki9YL336+tOS07f3sNjpYjGcqBwoxTQOS1G3bgP2ln1/OwI5lXR6Q6ePFzY6jbaIg2
gzU8ZHS+iA+BAFEky0ASNTUJRLNySpsKL0my/DOVpdPrksvmJXWSNzbBOdZVfYbjbxqwUJG43iUx
Q7tM0CUHjCyKfg7S14beoT5MG7/VRpfTKCIv7T18xnXq1t0sc5kSAyv+U4ErmWlIcAMlXUceWc1g
qqhaoYanwM5pP74prnf/+/X5+8FdHLvSq54gkValj4OUKpilKdtxrz1D7dslrvnYmeKcYvfENEEc
O9Ede4hElBkcA8pihWj8ZfrlIuivnQGZUOmrDbaEYCWosdWzQkjtxON1bEvvDYd4Qaf3N2kONBHJ
zY1R4W0Zsju7aeZqrnylIfZFVd+Ixp/HaK9DAVhSDVdmPP4hnfuf+mXi2HkeqGPqADfxN2oSLtvc
WsNw+i4ff7+N3y3+vzzmxySzVsmUrEO/vik6xKRA9i+h7BzIq3jwDSLCU+tO45hXQkutYnXKqidy
WhQTN6kVZCGK64F6l24wLClxpm/9Hbnyt+80rSY/NmtOTYGX+imbdZK/jWp1QAEjl2OW7ejtrcLR
u3f1+LEZuhfL1/ZdnRH+OC49s1zloXwp2BzsLltLtXS3A8FuYyXRF1bFpoLRKJRBnRFyLFHkYhX2
y8pbm1r/8fvl1E8tG7bx3+8uyEzo1aFU1qQU4JCutsbgfxmu+seriv4SfuwuCoyXyigWTufMsoLn
xXbapcOBJQysTWw3Nb0Tm8ynNEQzgxEz9RdxUmxqt35txuLST0hkbHS2rXR0+lnnFG+Ba95q7ldW
0+0ukuSmLrK3VpZbjStWW95FHfg4w1OmVmFT7UPpfTbkc3ReBfJrcqBXm+nakUyGIF59b0QIC97N
3uzKvTJRA7l+9keCTNHS9BDm6rU2Yg2trfvI0CVpkLRe/Hrre/1BB+uGtw64kXOdZQkcdnGVcMRY
lBzmsshBPEHrBunoSIZKKmUxUwZR4vStyU23zJeUNMFYrcaHqnYfi5qtYmwJBmOD247ECKZ9cjnV
/X4NatIfkpmD/w1Zd3fVWM6VhxN97po6cQdxWF2OSkeeo05yYuKkn9NDpDbtMJdR/BKZ/SHgfI6P
S78jN3GPs+kdejcekrZ/ypxwW6TlVzxV635tX6ZCp4igUh9H/y2JY972UP+cVoGW28GEnsRiij1+
L6qU96iw+wUIeX5zt8/q8MlgEQfXxxTNws2gZc8l2IG5IQQWbQqoVlcwfFUPsUjUVc9xtEnStTUd
L7vnwg/2xA9fMsPiAN9fVUYDxAbBX9Ftp2P51PLywuypiqEUq+KuDeUrXYzPQHctpiqQi2xwyfb4
lHrhVVEWbFDNvuO8MQAan7VIfR1PX9VKhAQVSoBTvAJS1ufja5QHl7HMHwhxB2+n8C+DVi5m0+dF
MNOWxTRw8UPjkGZ4c2v1EIvwI0DZEnT5ymJi4xbOu6WgKjL1ZeZ2+8nDMC3QueIXM1vgIJeWXryV
ur2iCnmSQc11J9K9xmZBP9iZ1W73UoetsfRyM4TRJraWxL+o5081LoIgiMeZkWkH3enID4lA82pL
yd4aShJhik7f4hrz8VlR5RQ4q/mtaUQaRrf1DeLMVYMuGikD6PBx9kLE5Ff6oeIteiMftgTE8SQ2
l1VaLicnH6x0jPPxxbTGxLr9ZDk9pKKc/8nz9CUxujuH6TC5qX10qTUAH/Qk3UHYulEd9UqjyJyH
o7u1IetjPqx2kw4pNHV/S+tgPFMIniizjgnC0mWuniC0XjORjEBGOMu2ivQzR6dT3cBjfnBQNQSo
x6yTaZkQf0C3z2wx6AeOd1GSNpwZaPUdOySf3PtqzYx44uzJk+kTQRoKrJBz+MITP/KYiFK67kC8
N5a5ROaPJk+DHaRnytQTrXNxTOwrpZJS1SXKuk299eBbW6kQ3WD0T7xea6rAA9E4N2ZZb6CnPURa
T+XlO2du3qnre8zpq4qsSQi9VdZ+hMu9FNtaE/tCcbdmQsh9lJQrfSTpIozFs8ztB7XCrAe2OR+t
daK2Zya6p/oV9lGpnoou1FFmM5WP9NtpmY3qOFvEJgZ3RxGEC+vOdRQTu+6k2cFunVUZKbPfd81T
Rcix29wLWVrTWpm0VDWRwpVH2roeMHqsg3I35H45H7Jmk/RC3VZEsxDKKh0iuINinRTlrvW7yzjo
5r1RYiSkscpi8PsXM089c0eVSJ0UlVqqdrDpbShcQtrFUsn7jRtHt7Gi3mcD5IHJTZxIuWLgvy9b
563Tk3tPBXbiaMM9Xqd11/ADWJNf/JgxYdGY+aJR+oep8aX0+c7N8qXmEq+J274mvLczbRsuoAkY
VdHWbaKZm0jD6J3Y7Qsyp0cl8D4oMS5kHV114B2mHqffAJDxQnnBYJJMlLKIF7oLoUIMi7p77qPq
NRHt2nX4qkXeZstWdW8SK6W3GTwWzMbmRAU65+7mVOr8pXz7H889PN7E4US2aZVubvWmPdfb0GQv
4PrU3Z/cM9/jQnnOW+WV0+kLbx7KibIhT6NNns7cuBNf4ehhZiMkbBFfAlwj+6Br6d6P4rWuVWde
llOPxdHZEz6P1lc9upK2TK+Rft71wj4z5poaA3+7eEfHzjRJwkaWSM8yBXdEJcShyZXrLnb2NklX
v1+dUyvOsc0bY2Olj2oD+0PCBuma4LbUlRuYpfOmHNYBcBXTqZ80iql5BKFlptjDk0URksQV5qyx
3/z+PU781mO/9xAo5VhP/dhSilsdknEeFQcTYApTlXOL64lj/LHHm0MMaJRushboytqhCsgrBDjO
YO5SA/NTNzH7CoQC7aiTzjmal7//tBNQeHFs+g6zOAvgtoTEK2rNvEsVZgf1xyASgm5riLC1bxSr
yrJWMulgM6Uc+BkzDbyzrnYdx/bW7N1VqA2vg88K3Kjj2qzjeyeRS59giIUeFlvLwx1TZsPb71/5
xIn32B8OvdRJvLQNAW/WQHU6zNloqOMKRdbvH3Dqdh8tpr0ni7bVarzCodsj/K8vSYBBSceWa/Xq
w+8fcqonduzGjqy8czTBpySJpN2edMu69iI4Nc0my3B8VpR0hawXPgx2SvwHz0oWRuq8T5fYKu1D
V6ZXeJfuzaG6rNT2raJtKLvs9vevd2pHMY9WJqbVRSyhy4NHI3xKhRWl94zQQldTFqinQhLfyYpy
zSvF0C6Uyv3yI30rsUzYuD/bDkVQ0fTvdqS8Dql16fjVwWqUiyEz7n0rT67iFjqVqWjLlJzSsBNv
gW8sIiW5NgMdMA43lGYVEaUGZIys+sqL5LVL82fHGR5g4CyzsJQzy4s1OEHlYRrRuLmyi9k7+gzX
elBY9sz34z3I88/KF3cBRKXJeJbl3SHsqrs6b7eOFt7EXXZmJT9Vmh07zEO90nJwsOGGeZy+oL7k
59jmDBKwO7dCwLFyjB5lILI5Rx88xuUy6YILXzXOPLUnJFPi+6T/oxsRD4KuGQD8zRi0ZDf0Fepr
T72wDPXeTTHyWY61UmqTvlfz4aN8CAP7vZtQ+rzMvz80p77CsSfc0OI4GqccBZxtROEFnQSAFF9m
jfrYKv6TwvHOgWUDpFwuciV8DNVwlyvVVzecczefWByOreNma6hDJnlszcK8n6rDWB07toJzw59T
f39qM/64yH2joG11WXyqKHqc9CM+Zqa0HB7PXMHp9frLtiqmNenH37czmoZOTjdXqZ9D/OhExXG4
X7Bt0y1fZTXEiKvK+pp6yIEVnztWnKgTju3UxdDpY8OrxoGpm+rpeRf7jG/e7eAlCA5MdqFsbZPE
g558wM4dcWYd4nMMopNPzdF6G+F+0GViKiDbQsweNqR3Y95rJKoHB6Z4Mz5UkmFdSQU7PkgNdZWd
A1B/a5f/dr2n2vDH9c6H3HZhdStrvIlzPs9O9PV0EbjMIorn2YBvRp0c8SN7mG49VkxtU6/Awotl
HsZ3Yq+0/Oy3OVGRHtsZSZ0n23dAcZxrT0n1NVLX1DA7lfhGJs6KLyJAMk8tJr5poT3Vzufvj90J
PAbOqv9eBkcE1YBzne6q/xwqXHKb2IAuYw/H1mO8cweCjtbkVxCuMxuwEDuBmS5yY1+G7oXZbsdS
AyAk5iV2pTIn3fPQRedQtycg4eJb2/vjHgWcYnyr1ggvG/YGaU/AAMP+wP9m0dcE5ajjrZ/iTC7F
Eo63lRm4iVaWvPPRrISkkHudd19oK/6DahgPqXIPpnLWmdWidOA7EiMt/1TYkaJdCvypZAE1OY6U
jVhMVHCwBs6+MyrsvVegdTGg41pX1oa+b8z3CYOD+nytiRtX+RryYJ5jUgibnS7UiWPC14yqJ8O9
Ba4i+lswdmcq0lPDhmNL51iz/kuXrNXGDe8ardzWDV1iw9W2EcNur6bHqI7hfWBk91yCc/2bkx97
ND8OaWtIoYIpyxP3yrHVNY4AhVCZipZU/5hPXSiYlJzfEJr09uvvT+epI/+xQVNN4rG11YCcgqR+
LqJuZzi4MRJpXWVYreEbb8yx3RkeDSvHwhlNFXLmk08sx8bRcpzjLy9DW3DgDdhOBFFzYK4c0LUm
Y/q5MdY7Sq59l4c3pCNNMFrw16VdntlPp03lL4vTsX+zk+Sa1q2T0M3JYLQWmza1P3PL3bcO/Tmb
yOHff+apzzlagH3AC5oItHQzlMUhVktvMUHFjLq4ShK4sMo5bJdwTlW9xrTy/XyXe8OL6oELqhvV
TZ+qMC5jlFWjjXgKzZUX9re+DjgWBR1pNNfSMgCWqiu3FhfwLJZE0F0nbf5igeVg6BMtwooNIhox
HTb5vvS9ldKJje2Zj2qR7LXUvqgnZn8QeGvHIHDZ78zDAH/O0MwXUNUj76uyRm76rik64xbV4lVO
KbW7RQGxVFFKAcaJOTvgxZlM7WvczC81iJG+Kz/h4DowP6zLXtPrWZcrb56aLAs/W5ZD8F6ScQdD
yJrJCTFXAwwdKYcW5PLtAMofGpghAT+USveqo6GSU/Myq1X3hB/MkQPOM6+6skdi3EPOe3oFdAHl
UyVbuBKcvHEyyHsxIECS6sLqp1DXtANLO955mrHKy2idOQnqr+Sm6az20hXB1vWNC7dSH4NcXXdW
/kzC8U0/ZBh4XWeuQbKLnWFVQYRUbMGaaWf3idMS5uUZj4kCminQvEsEl9vSHT5UT34C3MUvlXch
KAO3WCSlYJjPqmdbX1nSPQs6BIssK/Z91D20pjyEar4Oc/2qxje/IlBlbhs9eV2KIHkkWQKl2WZT
TL2m2LTMEhIdzLR+S8n9nCsDcbkS8UjcmJeEMuKatctra+Bq+3oJ8NnVlpUr/ky8MDuP5DLobHVF
CyCbeQgvyNl5BVx8YdvOIR0KnxEFGTuKiwkeRPMyTm14oQb4kwbsaQvDb94UKmNCxorCgidN4Ok2
lMYuEWmNjDGQCzSHT+QC3JtsLHWte3hkEtqw5YR50J1qrqTQfAp1FUZJvch9CvFSgiHOuhehx581
TTnVYhZOdO4Tj8ufoHWX8FVhBabmtRYXD3XQrC0m79huvtT/97yGh6ZSPkUrCUI25adUBsTRdffR
N9plnjVbVbUXpsWlMS2VJIfCfWN8v83xKqrRuIF0K2dIvz5iO91rsf9k6CEiaH+PRvDNVTjcT7fa
VY1F6mOxbfTXzuyWrun583HoqHaS4nMYxDOmr3Ymq/Q6H8SWYI7P0CuvQ7XIgDPZKBSzfNPzdpVK
UZIuqj0HnnzVMrNaJnwhpdK+7CT6MInuVLt2KeJ+08NhFQGyVMcfVuOgbkM/XAY+KR595t9mJaQw
NbyzHJdLqLNaFLG3cjqb06GZr7VaudVl1W+nl8lQEIXo7LAoEfxx5ozOkz2qxYoRMMdIjkSgNLgI
XpkMs9Drb/lU8LZDOk+EdhHH5XVR9ReuKUG2jMV1Ty+DMEeUsNQb0/TOs+vLDrH9vHQbNCgu+Uw4
Dqq2Wzmm2Pm6vKmQAc6DnJciTfw7USTlPIbLWqIyVey4nFt6zxviktmUNO0yUqKbik514za3gU6d
0cc3Iu+RuIgLpYNJ01RU3aK5lNJZpkXVISmkpx1W2mMA0UW46sX0q6WmzAZcMhNypBHyBq3JdV6X
pK9DtJGtTp5XGl4aHFYo58C4cOTDGR3MJiK4GxCJUjhTbLVP17Y2/RmHtENZVNd4rImvV9cmeaGN
yCFnC/2DVMbLJnGXZLzexC0sajMOn4Je3o1O+uhNPEmlb+fSHxbDQBSC7zzpdrgRRNJIk6ekjR6n
S6YW+b3GzEe3Cni3YmG77ipX8ruMKetIXN+MpWGnpdDSde+69YFBBB6Nhc58jHNzJlp1oQUJC2qO
WgSRcbyoWYXtIP6Qer8xcnxsjZPcRZ63x9rvzaWWlfCamZmCOo1vGLc566TUv4vGPkOnnMhtY6Ki
hUy0qQLn3QuMG80EHxnHHBrzW6axtzVnhBVBMvGFZvnNos+6V1mzoGDRZ9rRLNuUf9XBkzhTQwyQ
MdmjhbGChw1xM4/Xoo5RH7j+pWzAxEcpAKAJj63BmBhiw0FSzGUZGGLIzLgm/JvwOnlVJt493FTC
wNI8mdlacBNrxaMTlxB4skur7uYwC/8UtdjCE+9nuqGBjI6X5gCDSEmHaN5qTKDJV5ka6bzr5Uc9
xisnbg9OZS1Ez4nbH80du+PCat0193JbQTusgl5fyvBr4oBPkCabfokbvSXEwpLPA/7ZBS1T+K+d
g0cwGJ0LMVLzABTUg/wV/bMyq4FYJ72+yg2lwavTXXhKACsPcXOHOqQoxl1mSYLRDVwtoiUe1aDX
3+v5igJbClx3fbeN6LeCRqip50ZaRTXzdf5yoKsXqW9/9EF+IyIbKrkGUNvsxMxrSjLanHrdFcNz
xEYjFCbOZNrOKkQVM8GFIeUTG0YGfT3I9v9H1Hktt6pkYfiJqCKHW4FytJx9QzmSM016+vl6z1TN
xdk+tiQETdO9wh9QMJ/3cstR7BQvJCu5N1k9BS1QzlF1N1nu+Bk6Qs9yMqPqdtKZxJmlflqLF2Q0
1ExV2ap5dGyA4iqRt86GFLl4u34Ko+HaVQMiB6Z+ybsKcawhpCHt2b7Bbo1Z1LGps32GbI/a/SSu
26/tsg8w4dwg571TdWetdezzbnEN4/k9L4y3xEZb3GwvfTjSye1LP8WJu9W6Cgtc+znOpu3MUmnU
7F80pp1SvIkQka1BmX2M/taJrvuTUJEDL73L6GT33nI3Y5njAtmfOjMnoxHMC9RuCUHY7MLlLy2V
L3co9npGtqTqj0mF130bP0AGGldTkhB5IRA9Geqfh3rExMwZCka5LEEmDjVyV4v3SJfs0HhKoJnT
s6vY65hcqk6zryRqryq9gxUkJt/E5xT5qArdMA6S1c0tMcd93snkKdE/tTLfe/LInUeABOx5hXZ3
7duOu5mt6YzP086wMPZUZxd3xm4jtX70QafmRpKOhnbhi77S/EabgZ8YUDUpYsg5nNQYH4f5CTk7
n3etvLF6mmMpbBp/6jmbOEQSzHQR9KOb4SXmK6iAgKYeSHoH8IRTs8u607M9ZkcvjI6g/I+iStdq
Zp8rpf7JgJMg4qLhUTp19bq1U1Tv4xWY8vYDi+fZRAw9R1Q8OtYua0FiIRBgqM22LOaXxCm2NurD
LWNijsbeMyeJC70JDMFCJ1mjeudX6rBjHB6wu2NnQ7yrxj5T0927JEtFXXx3UDeXDmHrLC8OgGM2
ZaVeq8EWPlBBBO4LdqMsaj0qf9PRDc1b7JbYLZj51YgT+83AUQw/Ve8Eb1sNag8uSVN0wVKqdH0d
5Ve2X1AQ1H+WKrp2Td1s2TVTyD9Rkm/s5scavIq6SD0ElZjvHb5DKzUevxRWtU2StD9RaeOqcUZh
VQnSZbkNlL47s99VwCFEG2ETgtB5M9sYFzjHKRpSv3QEtQb8wHDS3MrCkxIP26G1dgRM2tmgx41w
Gp3Vo6yW1ZMBZsfw6dBu2FHRyScyNtEDC+M/dei3Oc6AOmlAnA27GF7DrTPjO3bfnV8iPRSAU3pW
bP2qm+ZDjzOcNczfWTU2m6jBVKtavO+KtUrPZtTkxfw0dvYVJ2s9sOvelxTpqjZuCuLOTj9hiehu
I+GGG6/gPnZgRnJTnMt6fqZyk9TmsKqLxpZsjGs7lpjDZJ8Gw1nY1s6yMGmrodFjK7RzNTQRLNRH
nOEN3NKpIWLTsIR1dBasornjmvykTOa2xDsD24UU1fapunsCHynKyyEwyxOKxdumyreG3Z6KSP1c
UHz1AFPFeXozm+VVxC3xZOZDBeB5C+nsNpO4ZhqulNVw0S1sjBq37ZANsxD7HL/CojIxVmjm4+iY
FbumlhP3YLwGYWUxmwN2ay9W4b4lw0CjnkWW9d7XXQ++s/1pKeFvWBsvVcE+K1uTg1vOK5f13lS6
c5rmj/GSHmOl21SD+TNmwz4vhmpjIhwjvO5duNpfAnpVlPodX5cctbblYGf9O0i5B8swzzoODLK5
DlXhOnRuuC5V91z3hrpaPAXbO1CB4MPuaRLfsppkLl32ePrm/17VSuZYivPAvm5qPEpiDf2nfhcD
sv3OjKEhVagX346j0+zGykoNNUS9M+dbW6ZHXqmhhjjqymuV7Njby30YnZ+Gi8hdg7bEnPtLS17Q
2a+xVCTsXO6CJ34r6JxrDK/PThs/gUJXblNOLSk0bigIVQeEjqVbm2Fu0xIakdANBS0cuw8A9PxC
o3oVTf3qtFDZoYbpAGtl4XAw29eIlC4tq8YPgf9uF7OPA4X1DZQGmkEmD2/fnXVTxCejCYF1aIPK
6lr6jtZtge9u0ZK4Z7T9Zr0GzmmiJbT09qqRe1CqnsDUrJMIQfcU5Afd0L0aRWdzjJ39HE6sNYWt
IgphK6ulFxgrhy9qBV+IzTny9HWNMZaP2PLWqi2x0pTy3RwFyKN/y2Y4HiXzRYdiNVN2hQMWKCW5
jdeE+K8BS3eqaIsf5ta16q9ljg96yZ3CmR3Z8sPM7yqYezkpsDx7CuMENzh1nXYeKnrNgz0vYIIw
VF3ZVCoxltgvw3Kr4C+u6MlhqOhMP1JNV13mX9pYp7hhuafsiqrMWgLcQmV+Vht3n03hPpmr51J0
BCH1l945LPjDIaN86qC2x4R6n/CnXTWJd2vofjhmFPswv0K/xMdwLTLg/kpzb9IYXFmyLkqw/0U+
siN6QEqKZGYT42KD1nZ+BhqwsRM9jsU4wWDj45htPaM9cBz6MRil4NLMDaM5vNLVeeMt9k2CHFvS
gXisDjBpnd5jp6R0nM/WtkMWYBqq8kD447f9so8mq6UOWr8UHvebPfewUG9azRTFLad+MrVK2+e6
haYMZGSXUUgq6Gxmu1ZMhiJvkfbXByxkcP6gjxlfDJHRiO92ZgJAoKwPYe1cjKrZ5OiqRIpirYxY
uerp6MtpJs+6CpeThUTCWjPtNzncahoHSdJ9qE79qpmAeXNblr5ZgwV40Blcc5yopKdVu63s5suS
FFSVrSz87sCM9nDhMByE+ZMH1nif8oGdXnyPOjOQ6+qj6WkZ611bVre2cz7duf5r6+pNScM2EB2u
I+ibBfIdTVi9iHw4upDiBjBrZEM3r6hOZFHbmltg1ToSGVhFr+xYrf1M17gDnfuTq3BPFYXKnXGr
2vK1C/XH3rZ8sFuUz9mmKktsc4+o1bF/hw5hURR2IEYWztWY/oTe7sLSuydN7a7sKbvqXkHwVzDM
ckoKgXFUXHqHrvUCd7ExajeNVaHC/2vNP5T+3mx6FwznxqiKs92mL+YiaGlkz7NwHo3KuzZltq4n
7qdOP1KLlrPaZDd1QbjJcD/VVD+r+nyJpynwIGgidt5hYVBeFUTPJQ9D76l3M3My01uHU7yzVCWQ
+NKpsLDIVneRYa/w/rhrhfbYiHw92O7RofAlXxu6bwHUt9Wifanpf2NirJcJ7e0UuG0p552iBZBF
btEQXqfEBnbJflx9WaXylgLaVIr57MTGvoiSCGcobx+D3JTDYBawKmblq3dH1a+xt9Or8Bm02riR
o90vDgG78zHP+smTt0AeS2LzBGjIldlNQyAXZ3zE7jkXBfTnb6idjNjL+SiR+oXf2lHq13W6P2X6
3tnMlYHSodGLDdzMPGiK8tUzE4ZgPlQTiqnKbA8IgxPcW7Vh380PvSHvi/QnZpaUghpithsM1wna
T3Kxq2h5a7W1zvv02XSIsU2BzXNR9VeMlbfaYq0dcJ2y9wOF65UEJJAI5rHGv2qu1rLxwAUBwy6r
2cM0oknXLu5fDpbQ4LfBm07HsveYNWn2mVXtiwID0V76x1meOy6nEv81x/VpRr0nlWyNBSVRonCD
VTfud0o57hQP/2uMTn29Kn9Y86+TRGqXFjLkSpN5DGnxp2oReYhJyVrY3Yfdp9qaKP5DfuLfscDy
Ho2259GhDGO5ll8SVjvMMUlsZVV6tgzvdWpGjVUTOTTRINrqDivTpBQM9xl/LMw1pisWu+Cl+zFE
oLqb/aYc3xQb9K+McLKahNLD+l1yPWqk5cswp8yK6h62TTVyReO41Zf6UjK0KLwcIaN8z118IWKv
NmOjUr5o3AIBV+ehBYS/RcRbWTVz8y1h3aVqAEzQVzwm+zixLgXiD8uUPkzCfk3m/OZ45i6Mw2Gj
puqwKpOFhUTD2Cg/VEZ7S/v6qYQsui5jbd8rhuorxCCbtsM2sPC8ZaspSgE+oelRN0FSqRQ9xUGd
dof+QtHyES3Eg0r2Q8+F1bfzEBQc8j9r6U7CnY7h1CUAhipl1fUUsnVoxVHeH6AhvIpMOUj8DjLn
a5M2We+5t5qt9trM4XruOQVF/Mxgz5MOUXPDtQDJsq+SburlKp+mcjVEBO1OIZABKsFYkhhYZbjv
pvKk0qssM1ksVaWZgJLeLGs+idajLOoWsIZEcZMPaK+Q08eFeOpID2hlxmF71LPk1FuJ7xrVzTMs
f+g/0vhaCuO9SFJf9jsFNT+USqF2NPan0r8I2GmOKvYmwGrkD2tTeXGmbxaVxnhVqAkkfK4d3yjr
/P3TuIu3/8j/YSDDhl4hBQfwmPYwn8LjnC9bua7nEskSb1vjlSMyVCsV3II1Ilcgua884QNfasYX
x6Hs8RvVWwP5rpUUG58dFrOTY/2NKoV+JBA5jGXhs6krAxqnNp6flUGFcM5XrayyVhCwo3Q5W1wW
rVQyoS0P4Z0Nc6ZdOri//JG6NIYq31y8UCA8GM8yoJAZbaNbG9qzvItvsbtfwuGA0cKR2c+4arr0
8pzZ8R3WtZTqoQYTsVgyX2oXxXZ6om8hEgqXlnKRfK+SmFueM9Ea4kTFKXHpesQ02KGgrtL2ubBr
MoEn3JmRbNjkqnMjjNDla717yq1+Lc+UUwGQe+W8NHY+D9XkUscahutgOOWg0r3gRcltlzntgJZ8
Ec57E9IJd4yL1BZja8+vTvdbzs+ReeWTkmCteBqlMupGfQ+J/xLPQI9YANTmgNx7jzo9P9yqeZJg
BTIKeQtbN/a1DAy9fqlkwpjoX7zCbw37buzQPaQ02K0HEV2KMd13ldRaLJJr0qvko+qEsGP6Im/1
YIBMYYbrIOCR6Dl4TXOv51/LYXkCMh+PCtVEulgrbAA/EPE5ILrwIFH3UpiAvuA+04dHmZgPBrMr
Huer65i+IboLbXJgyaju2yuVm1J5kPXYfmCBVtqrwtA33RNANl8heeFuNbDhmgGOTbxVESSSyIeO
FY7/kLZpd2CIfc6n0jT4OZ9pd+F9ciImSJtk0Z3ufOjd5YMiqeYG8hyQH6x+k5ITzpBTGXIcALAG
pmavH1H477xOYj2MpboAxm3HV8zqdvLLUkJgHo0Ir+0Qeyinog5YeYHIn11dfWq4xfKbGXbIvlJB
IG3uE/qHenXkO6zkTUwPUUbhVpkDNDpXGjEfoVPPzturUDwVYuo+wCtBFNfSOE85lE86SfK4Wfvs
kpCwPDtL+siDracT+Qu7oAaFbhxoENoBjw9PJ/2WKtaDchjOI58etD80Zbj7XFFYsu47xxpN8RCV
i9Jagp4HQR2Lg5m8SUEzzn+Iu5cRzQzPuzPOg5Z/zbhtSCBEm9aP3RSJVeu56wnFCOaoW7/Kx0qe
HF8gR+bfDdcvHFA+CVpzkI9HPWTX0nGJiqZ9qsI15NDyupaJYBzJGw2zbmejZG/d+MZYSY2UOM5e
eFeISEgTDmz3Gg+VhRQutbn2yCuZEV2j4sFoxS/rT9MZBzb1wLBv8laaWuwFlNOl5kUGIUSul9wZ
yXHhR41yvosAuski+L8Zl7VVYGKEEstptZXaDxL6AtwoG84y1pM0ZkbREdaeH8wL/nU1+2ySlA12
REcCU6C3voyAZj9LrSyGQwKX+GPS1m/SlpFjS3ER4X0BW+ECcE3c1CbGGfkr6ynXwJlJ9dOKEOb/
n2aFG2UNk1NlvOWaxmtyehe0d+Q6NhT9mj/99xbL+wnybz0PCwrXE6zrFgCgtUKOelWykLEaNfZf
mD7ZzKOMYTWFxVY4+qTjOaun7ry5bEByWbX0M23Cb1s9c3byJmepsuNJcpof4SFJsix/Ds3dMK5p
SSeBnIFUveTcC7V8I9N7ZoOub9MI6XMNqwjcm/D4eUOQC6DmBjEc1iFVxxxxRvn3H7oqewO4LLMe
SjVyCGqL7ghH0kNvQzNbjmAYfauoEFrh4EdeuU7z08BzYvHwxFb0skBUk6PU/coNjfGck/u/u6O+
5Vz92D7U/TkJNf9fsfWfJ4fc6JgoGc0STEfAMTGQrAcsIxxIbsZ99y1HHbcPN47unIIc9Mj5yjHd
ltF/ijxeZt975Z2vbaYRB9ILD6p8MuTOwQ4fXzVPrCyV/kVfbvgK+TGmPe+P9EvbV1TlvwEqQnd/
kKufkfwDH8l7J+eC9A9henEkqfUmJyLf0LCPC9BpnE/CsqQveOxS/5VqhBwZ7MXKDRO/EXforaua
0IHLYjAmrSFQdr75aq5LPq8jzFG9XbOjdFQHWuW9BtXGeiO1dFjstKXdRslWJ62pASbUtfUo519c
SRgWVb9/syompmKd5IjsygO70tJh+GqckcYP5EIY9i+Gc7R6bYO7H1WBrwlSND9cUmKEkQ5dTLGF
NG2spjUnaRHR02W6SlEGEmnsL/BoayLS1WzflR9JKgKZKrhmE8iTIFyonSMLXUTnkXvO31JQtI6T
+nJdbV25Xcqdk9ccan1MNpVKXAGVTIqoSglLumMrzp43cHEzF8fJ//PZESDteRqNEBigtc2H7xoI
QBvRwazbE5zqlam9MDwy8OBrQ673v2fUMI64FMuwgz/IFYgpweGZFYzEkv/xV+4If5SRQVKc8Wbd
Yh/Tja+WGLa4Ka0ENEYRYs03rWA/BnIRqnSXptR4kqcb60jZcfhU7292Zd1lNKg5t3jCbVbdlI0D
GWG8L+Gmyeg7O17Q4DowhVQ6fwF6YSvCyLy1kRLE7u9CRyoF6uKCqzadywhyKsxubnJwi8s0/2RK
DZ7jQZnbref0QZaYO1GZW1zeBrXHP1CKWdm/XfanpVzrBDtFv8gVNKN0M5JdMyHjaWDb6K41BYkB
o2Z3hpdaJduEWxZzE5hw8qLk4OkX5GWChUAE6/CNvET5iBb1RW4kchsOQ/PEwMlZwlrrhB+2PQdG
PMdBjtWLhrFDhMIA+faYbyv1Xqt/XQwZyLlw9VqIEUqavJjEDRmFGQ+9CqiX70r2a5lqMKEazqec
Bl2afJtLsYmsiU/08I8tVjJW1B1pz7lEtnlKokCEYkIrLSgMpzg2T5tS0oIS37OtTT939xySabx8
0mhdVXSj06U+aRp0cIPW+S//TmhGlia+gz0YJn53ODCeczXpgBpSQAZux185c1F8cIYC+Zb0lQMi
obDSuRIze+Z2Ruq3tJbQsCSyeuN1BE1eafmO/sRmngg7beyGp4s5H6carjK2vkyKqTbo+V6kfQyj
0mPiyG82D7kal18FFrHcXKUfz7zo4GPCbxlp0pxv5Qf5LZ/SKz8AEz3wliZhDpXlz9j/of68cZ1P
4Rzi6g+O3rZL6u1kkXr9Ses89ddx40cwAtsp8x56fXqIqae6iODV5vtcFU9xRmKdxWsnndYZFkIW
Vik1DXouEjzbbUbrELwMaQfnaONqr4Y6+RlvmEoodqV77b1lz6BxxSJqjtGSQfapthqaTxvIcXI8
l54SCZ39npoUJ99BjyYjsuVLdW4exhLtNtXahllBcTPGvqQHFevu/t2J/sr90QdlNdnTMeW54NJa
Fbk+RbmlebjtZwPRF52oO7naiEQ7Fxp+M+6LCWuFN9Co6uptzVpmIkcmp3shK/7EzC1LNHBRUoB6
ie5ubK5c75VZLnfCeT5JNbIwBvcxIVEl9iw5Bo9LStQfpt2pwc+XY5mgsdo6+5pcY95pluWtmOb3
qkKoKJ/PRJWyA9nqiGFknzm+iXL8GKeo8tbLfGVWCDf57DocVMrugKfIxquhi/b1vo0ejPp1qt/S
HFpuKAe31wpsn+xjg+FIbLmgsENUu7xDm/3N3PU8fm2mC0+GdOOxx4sjUaPlQ81YNqH77wDW4Kvj
66L+zhHy4Hpx4qjSP4cfDLVuTY+R0iKx68kZKk+35RPy0ePXHpQEb0rAPIDtaiN7jVPYoe8ExUrj
UI5YI9LQJNU+x+KYAhTjUiiQxL17yxWTTg97Pl6Yemw+hNQ7a03cFfhnFE7Ufl+o6d+ITjAtDpoV
wKIMEsvoYKnNp0q3IIkrULA8OFZIfSauhSMdmz1frrMtPQHNU0nLMvUb854osGNpFZ4hNvpgVS3N
n74tD3QJdrEryK6K6Dpo099gVDsQR4cSnKGFu9TKMlmt3Xq5AH34sMbhqc3Us6cqRzMqR9yA4Ei3
qgYdCudw2nVPOZZV6hyTVEzDpwdbjKLgslftmoIq7qf0GEH65PPONNt33Sv3bmfsRQlSuYE208Iq
A4EGLztVMaYqQnVluotfzG4HeAaTZ+SwCn9Gxq4DvyfPwqu60reLJkQqr24BhHvWPyiSx1rh5B4P
vewrdG3qh/kUOOxPFwTMvSDU1eJcAL87IAW0T6fy2unaj271od/pzWUptN8whLKCODiy0oJGr21D
tzIGYvvIQXQ0+841HUO/KL+a/fBMI7Tz+5H6m9IPX1TlKCqTwteO+hMtIBnLBWlxq6kP5axvYWn9
Q5w4vY7qXGYd0N0Ce5N/Nua878MicEbNZ4CuIzc3V+I3nbRk7rKXNqo+KWM+UZMldxQfJQwauXJW
GCqVSL3CGAjiWF2LhLVoTKmaJG58cLXinbD5oRgox9BpGvDKUUzU/1is6qHWVkWbftCFKIJomllp
dNjq1ZPdh4SSxV1fJrR2NULSSo8vqVHSym4IibApQ+3XD4eaShMmmf7ctZTKrXWIyBLKDt2xjxZf
T5Qr7fxXc3T/XI9Fwqwfap5YRcuPNNFWrYbaHU0I8uf5AxAaaC97ep/a9FUg06hn2bvu5K8SxtvU
KrJ/lMa6Nlp7pQWuXKM1z4INDqpEOUHYNGoUHDJt/eylrobfVzgHsaVdEqPQWR/RetEi2vajvUmG
DmjFbNx61TqjB5KuIhVlD80e7+1s/6Hhj7JhNLx4Rlquk6n4cuNu7TjJ3tFa4zhmBpZVOpqs4fMo
rItGcsAjyPTIGtZQInExYyhPwKw3hwSpTko61WE0CU9a8Gt34SwYM9Cka2U13EHJIm+ofSgj6BZG
sNkkrXes6LaWo7oXi3vv1dRYKZFTrJW5IrJwm0dD+k8V6ncTt3ij2n7pYfc7sx0xDSKv61aZQeIp
ZvTYq8htfWsR67RPe9+SvlrTTLm3j4p3e6bPb3q/LqqvTQtiGtuPPRCVYMrtoEmpjFdmGlHbJEN3
wmhPLOnjL1Wsomp5QmuYormwgfGy84ssmBIa2PbyMNpJeAw992jZSCGSqVpKfLAVhYBQL3CE0wYg
HcteD4d3w2weNPUj7GkEa629sybn4rqubFe2B1csQdSoP2hmrE0ef6uZaBUq0fBYN2IIRnRdV4LZ
HIHPQYBiPIW00JbB3XpF/9kbEwKs2keaseW0yqM9LuvRVc5ZP94dMjfDROKvK5uv0UExRbPs6QxZ
K3nRLGWnUHJf2RWheg6gz831yRdGg7+CaaAk6fRb19R+pta4K2rW+0rrvtqOoJiHQ1JmLAtFj/zY
6dataG1tDd7rSe+L19wbom0TIeCEkVSVzVTMHYsVkGg2B9Ez6v2mndOgJB8IbE95yRboh5pR7WVt
xxmGmRqLfckRU7UUZ6JbmqxbmZQM40H0xZ+igPp0bOAX1N5iJz4ifBCI+K1fqkPtiLekaZAbWtMy
33TFiMq1fXaj9NwUT+x7oGLf87Zep854dqD4gRHbOQI1XsVm8oJz7tfIpRBFEGtRVqZCMj5Ip2FN
4kb/BepFTS3Gei0opLDb8recMch58HR6UxwRB9GAyLxsU3LW4UCU1xbXGZHIHDZtbmWgH+y93HIB
Dc0GnZbpMtZvIBRXci8uyWFS0lOX/HexwYfy/ykgqtHByLvoitvkuGtDtA8GOKKodfdhumyVKETY
LCu3lRudNWs6jaLfh1hlSqTmDEhHBkdZlJ2xRvhuLfHR5fGbgVDe5JGUGOKLJPrVbHV6++J9ROnZ
n6r41Bb6u5mVlJAGx/eIWFd5oe3l5UvQlNIhLVzF0SNOBSiLueDf1UM/Rt7ajMZLQfA9UF3EHuSk
J2Bj8zL97ELz3iJhA8S4VrYCWZSgM/oaxdr6CSkpDxXL5DFR09cmX7JzalYPnjFQDljicNWHM+zj
yNgjnAqau79OafXTZ8NTyj68eNa0SULn4Hn5J7K0rBze2FO3VcFpM3iOVocAaesBM6SZlr5ck8n3
xtRZ26Z9nEWX7HIgksmC+2TTuuQEqbmccwsQ0GoqrQrKpkbhCcj3kgEXLwYLV1W6SWVknHO7yPg+
kPCicU/kkUaA9165dXNj51APbFNt6+Dhh8oYK82iNe9NDdadc/DiCQxY4h4wYPsw4gyu8rRIxdcg
ZNfKtOzax/ZmrpDZQdY4iEtChD5OaUpkbRIojg09F9GFukh/F9Am92XmKEKsyMXPaqcdE3Rmsgno
RTo2Jy1dUp+AMury92Eu/kZzuBqZeEqt9K9gr27b6JrM6rai7m13dLsdEf1VmkDotivHVTjRG4q8
8MDSuraVhI2MFpuFfbucsX1CG95Nc3Qn7A30jRM2oJ0vrO5Vunhbrv3bJGZMcSQ8LHBU1VI7JTw8
GJFt7Ch8rz1lb6rNOaq6vc0a4Hqqy2XFz+3Icgs8EtRfNk5PBn5ZWpKe+7p7Uxb3hhneU0uOokt8
0FA8Z7A6lUS9AJe5Z0PyMpH9TAKNDtAoS6J+yPXFtLyjngMvgk5+lvFF5wg/d/Ot2iQHo2j3Dho+
A5PM0TWUVAk09A53uDIHt8kCJkM1Pek2cqfWcVyf5+YkP7GUQBTZgC5xXU7ILoc7j+JJUOczrSnX
prirHmO2G1w5SQcnB6Fzaj2Zoz4itQ6pM8yoj7Au6THmmJoTsc5aX+Vstz5tDVUC+gA+tuOe7kCj
Q6uyQwk8Wa6zlb2mlXW2u/kdigc7cELUsTBIdeE8GcLMVmqUOPRwxuci1B7LMixXYWNCvFBxqe/d
vT6F98Qa38NRudFtDTARvsc45nXjF15CN5OXl0Q2IovDuIwf2TB9wBQ1KQ9TKeS+A4z1QWqzKXtb
6HJ3+fvQdYdR7p7d4HLymvKkI9Kn1WXtjxS1N2rSXtvJuntFXaO7heQRfUx6fVSJKWUeJch46qyn
osfb0aSZ5CXqTY5yXrvmbqhyjztmhUHVjJDYx4vOnpo27i+CWY0vGTzAdV6Q6HwOhXE2rL/QHd+i
3k43hmBwBhgWnH1sBXrh0lu0ooz0ZnlIZ3EiZdqNrFtuMR27sHqUFqdq02ybMj2IUjt0mUkvpRr8
sRF/sM4ec9X86pmCskyj19V74QHL4tafG8vaVNiCOmn72JBaI6V9i4uSXFujC40jgqapaxyY91o8
U3bNim2T2Zt8mY5DaTzYPUh19J66tehtbIj065iRtwpLS30iomkV6cZhMCiNRV6CtyUeGJ7jMmoT
Umm6oRtrBSzhvrAA4hdT5QZd2ymbtqFoSS1q1ICixKYx7qFyTdSD+1ML/m/lLTOW3ZqJCnW27fEa
SUkCw3xes9ZLe92W7RNx+UBVmp++62bqZ5T9JjZYK/I24USNzG4Mv6ncrdYu875Nmi/Prp8do9wt
wK7xzDp5NbS1sn+MUoNV1XyOhu4TRvZJ4mPVEgKQPtPzS8Z7Mnif7She5d7iZeIdx1CwmDnhqWdu
wqV7gF5/0UZd4L6K0ONk/Q5VwuNsRGe3dp4JO54s8O0yGksEdfnYOEV291eFgGwSKOkrZXCJbF1U
5PlGoOHLG4gjQnHzLxQAuEUGM6ShUJ1qDvyl+SlyXcV3bfO9DLtXVo61iOarVrsfk3SscaJhNw6k
I7hHHrU5jnwZLdNjfhDCKFfjbHPZ7bWbyx3rgF95JcQBPVAqtF3UKu7BitPv/AdqlyB2djPIFMVS
+Og3o+9MvQGSEjXtTGU9Y6ymgSxXZjgWdrx0khcSsa7YhtPwNrRAjmcp2WGCi1XtT4Ognis+Ei3e
49DZ62b6poyAw2obyRKv/ZAmFiqKW/JnpC0YmVaPg7AeZPZkOKgo4PUnCQUKE7tO0BvLcwsrjGV+
zJboe6JFGDizuVmm+lcFSFtqza6uvAdPRTg9Vr1rb3UPri5YNSmyRWb00QNGMy0KakPFIhlZgEWp
XQYSeY/P9KnmccO5jAffyfeKQuuOfXrtGstRh31IMFvs8qg5mAuqPwhYY8CcLoBx2E7pqX25xGsD
fBHRoI3nomVbTyWSSKJ40JPiUVF0SCPt0QZorrXDj07ghF6+6ZuJdpR0OStZ/CotmDU5vulEpCUg
z3A+SaR7O1VfVTwcLa626obPsuM5jemNrJy2JkfKN007PjVOe6DSv4vb+rXSxydrKg56Eb2aaBg6
xbCOVDhj0ICMnqk+99R1YBpG7NYua5zmFDdD9MJvCaBWliDtVSMFNGFB68Dq3+2kP02L9QQseA14
fCtnk8sDFhngM6gJoY7/MnMvB+qGtd2+hPYEiksbwRlRCejdbYqcnS6q3yEpbjj+7oqE4NQMMZ+u
reihQZypRydJxQsaN+QOTiIVj3qZd7Yu4DmTLsEn3DLMogMLMsK3bbV+XREWNkP046CN4behcnTh
d+CN8ETTfZd5k0CPAr1FeGQ+QPdDmnXovg76C2petEc8LUfiBb7URG4AsOY9Ur3PrC/OJnZy0rRX
xuWlbWJ8NHRbOXR9AUJeI1P5D2fvsRs7kkVrv8sd/wSCnhzcSXqjNPJmQkg6EoPe26e/X5xRQX+d
OkAPuoHuKiiTTDJix95rfUu931lpM31vLNK41BMX+kia5Jw+FTX98LLlFWcjfXHF/NgNHDxmQpBU
uafqMHzKW7dwkZ2F+4llLWXLmdzyOETAJ/Ope3eyaUUE7FUr500mZsH8p6HI53u69LMy5iBWXbzl
tr8vphmZUzueMlKOM2VlsZqt3+jvzezSIScqk8evWuaz3IeA/DkZhi52R26+FDl7nrsRMxkEmeve
Z3nFpJ1KyXLMZkdpuPRxIi/jYH4eEUuUdXoiAXoXsk1HDn1lxfwAcAvlSq7mFPXrZFyEH53mSjtb
pYb1fD71sX0L75KZVPKSRcY1HfrHOAbnXGb3bt5u0mSiZcItiMPkKzLEWXg0Gvjf2AsP6nzjOO23
Wgwm+p9mVsSHUW8ObNXGikJ7MVb2Kc87Zu/Go/KteUl2rUYic9Hj3au7jYB476EpjmzwWkK3bgAI
93x1Y9dzmkblfLGnFnM7damajLSxdR8M9SGYo1uRo2ex4TZOAnND6RVHtA13eqNecVo/qXublTBm
HavjVMHEis6SPYe3DG7uSX5EzhIcctvDLhZj6qJLGtfDDdGRT25I1B9veD7q92bmnjWXRZPG4R6/
yVL0xTUIOM7ww+RWisQZCPHEmduqmPNxg6Bn5uOrliK8GrCI0PF7rIO5I4coPDp0IWrcDYtB6Hf4
B2dEBfYdTps1E9ZHJo8PeoQRykvnV8SVbGHZ+NCiTq752/SQWfkcMgcEmMlFjViZAjuglabptAr0
9qMdkhNCtDdb1670I5+S1v4ArUmhhdQ2HlN0C6rlO6ONazCB7oK4vU5Bd6nGZsNKt3c6P+WOw1LI
xvFWXaR6rTvcTWoXa6Ph0zDuLGEjNImbd9MyVeMGBYtLqPYqKYDwhTMassAqznYAit61LFZozFyY
u05dML3m2BqddMZnMiApUEnv8waxolwZIYRJKyUovQ1e2jKmpGlyxs79oE4G8y/1zleV/SjH+iFM
9UPey3lJNBWms0Q/W32oMmtp3sT5VvKQOD0/hTcp7wHSiqQjKrOMxnXHjHDomnqpRdaTOjyUuDdp
mT7RNltPxfhuTiOew7HYdlLbNlNsM10or2pBi339UI7toeVb03SD9zAtG8qVKBYPQWHyC0cXAkeR
ZCQzsnc0k/XcMAoM1/Y8CoQ1KP3CKfjkBLPQ23FYMHneeBX9mwCnwzLCvZdQU/Y8pviqAbkYD1pc
tCvNM54TXjpZhc2y6OK7SNn7wua7DY27jDNZxBsoAtVXlYdgwkBIPA6h6i6OG6NJigVxA0ujZDku
WBnBu13mcnoeyG9YkAP6qXc9r8O88ydWCYv2MB1ft13EwL+WyuquPFlVRuFsSHTjiBA8Lb7NKa/7
VpUP81OQzBS+0QYh2aob5qcJn6pvtq9Qo/ZxbN8jO2TcOxU75X7x1ZahEeSzyCS+waY2b7kE6PRN
fz9wDsvhWNhTcMRKwkQtXDepuWyIMEGdvinL6lomwS8xxzd1y30LWVFNmTGJtKZvMnAYTpgLcyi/
RW7eT1gSi5ARRyloj7OnzFq8r8YaoYsVYGHuHgwgUDM+FKOYP3LXnpYjM/8hEc+W1ZWb3kf730XJ
c8m1xmlu4gAv3uMCszRDqWjuDmGTO3jySKoHT4B0GSwhi5lOw7PGbyhtOpBTPS1TW9IeHqybLCAT
DJGZzKy9dDlu0PrB7YmXP0/GL8Nl0uYP4RdC/5fMYXRcZx3FcoSSp9waVXDOuuZooZLXvej302lo
DD+6ZropG7wx9TAAFmLRyykBZWFT0kXoxhr7rq/rZE29/M16fqPOtqIkt3iwWYZyxAzpZqwsQior
dLUqgkBxFua8QegxaktOl9uIQBNiVelvy7DDyypHB0u3+5SU+ItynARNwvg7dj4EfoO9biKKMICQ
hA3OhSowtX0+ZJ2y664jJn2mkxDMFqQnvLPhSt2tZjTOg+/eO2A7TSN5BU55SpzuFhfakq3HWA5F
wFgyfTCKeOs747ONxS9123UzaQ/OpL9Sk57BfO0gaz1Ztr3OmBB1UAN4YFDKGDbn8kl8sST7eHRN
dP32yXKiCdXyjIDHxE9gWve5iSIrE6AUex+RSIEn1BhOTqZdAoNOeVNWX2LuXh3gBzSCeASCrLUW
6mNpGN7GRcYeLDO6YfGVwydvo5j9YzTOxM7HzkkbopeqC6FIx/recK0ef/Bw0VJksmHNxCKLN+oK
KWpeXFzGC13dbo3DqdqQShZwz+08zszISzSSGRnnG1vdjl/jqURsEvbv0PbB4/Anam2kaJUclyip
ShSVDUQIlq/KHrBThMky9DTUvgjWlxVn9NQ0jpFlXiTnOZ+OTFiL8VA64n708GWE1TdpybD22biK
bOKXjq84wHb6RBPbNMo7mgcnNjJoNOHNALlAyGY7CoYEWEo5f5jvc9g8+OPwBmH3IanQtJO7cBci
sV91FJmina4BdRCsp0s71lgvhnPh1NtkjM5InMDykxVIjxqnkvoL941jPAyITJeMPCvOPxrKI6gE
C8M1DnpZ8ZhCD8CEpa/HXuBeHJ+YtB1GJ/4AuH2cHcRbUqdREoz5rbrAesbomNBNRR70kFGU4tuy
d3PUREAGxLWR/MRJq9+g0NrYXsH8Y7xI09vSb1v4eBa0soE8FT1kBt2wnpnoWBPKJKEhzIWXHuq+
Ohj+dGiI0cgEQj66+utU757yLAkWBGrTvYwpHOuyfMxoTnB+pY8YdYfODA/tVF5m2IcKKSK0mQZD
uBs6SByYKpB5Vo9Esh6GRO5iWA2cY+jkp9HTUJrfaY2fUMcP7CU+dorh5M/5afTYcoKhihcEZdVs
iwjx7Aas1pAus2x+NPO6BveJoXeaUSrMHQ9PWOYPI/+8pWbQ23I1R4xeKiZtZdtqS8esUSVhvjGA
M0RmvK771kAmqSHu8uynPqoQg0ta4uxoqdEuxdRvOLgcZS6Y05PMq1GQSbpgCuEBG5swFPx4ccie
bcXXgZW5TKa1EyJH5f1YRNydbdvX0w1s723ijruC2j7uHLE1Y3fcxBO4El2UD/Fc03HwDwO7gWOX
KF0bJvg9PGujYBmYOOB7VrZuRu+o9/ola3jwcAvTZK4pSpn43rImo46OtU+7iI/Uh89Ole7bqINL
S/BV31r7NGgREc7JJqLxOalKssanT+3hdSyTqqvVSY6M7iFULSRp7aN0+szzeYcW/tYaMiaz1UuR
27hpyWqlX0b0xb2w5ttQT1cRPc7KrNz1OGTYxRHMTAyPsBYouS2CwMzZNVn4mdfune/O53zQ7gCf
HA03vNpNfk9PDlE2xk5nGBYaApzL4NNqJc/CMScWU1glHahwEV1tJ3h1nHivayNzjhFdYhkKNOlu
fBKEfoYVRZWp0b/G/cVst8SPXpgQ7jXX3o1ms88ch+5Ab3wwkz6PShJgNVceRXp5hbUvbBpp0o1v
9dJI91M4YstrtHEtZffkQMQiKJxgGRbkPtHuXEY3EgDPWo4p5JhIfAWivJUtJk8FWTC5ti6BHMIA
XQvz6xg3eNZ8u6RQ8V9ZQw+pGN/UDxEPMP51pOXselsn4xjUo9QNtFND5Z5iKbR4Dpmp11vL7N8n
GxtWbzkHjgp708PRNBu2sRSAqhY1c8e1K2gQDON7E2enMBPII/H5uWHYI8GjYZMEVbkoOzA+xqD7
iwgTr4WAyzKGa8XDi4ti65JrXzouc8lhvqSTe21GfIl595yX8bgSYHQmnQaW9GzaPcI4Cokh2snC
XeoXz2IecLnm+nfBucwkZIbzJfl9s1OCukCC3bNpt7r5DMf5PnLtbtl1iiBQY5NATe3JDzWx1Soa
CaUvj16brUWO9wi/L0QY/6Yd2nJTaulRjh4/cHjx+7fGtL5xLX3LynrJQr5UkVEnlIiYF/YgLrDF
5K5LvdfSQMUoUm/levZek5gikurq1OVd27bu0vOyTdwz6ArNz16b6V0gwNU6874aaja/UX+3pv5J
pM45wZXSm0DdCHbDgx+jxywS7V4Bh2wrOoVVcINBhRFklzxlabs1GtuEJOHfR10LZpMIBZOeZeH6
bzIoWVTqj2GYySScyEO1kS6B4O7lEsj6PsVhtPI5lfnMtTlBPjceHqsWIRIH4sImPY6lPc4SSedE
9xaBTyw1Osa3JPO+E0VQKAfvw4ytu4FHPXXtoxPBlMnz7WQbR9Md9gGezyQgTskfqagKz//FgOOD
n49YPsIOcbSe7GJgSTMvmuG8JrCFXN++cYBDLsIsFwwKJXrKVv+kAQI0jNU+bWp+WHHux/GJgMuH
yiOKwCf60mbWtDBD51URlmCSUCbN6dmmziTLYu/7xmKE0L+kofdsGvmteuANPa5ppljPumCK06Bv
ZlQLnKyZzAiygvbeCR4ne0b1N7NS1BP6V+KAOatNt+j/WHTs1YSheNHWxa2cvMdJw2KEvUET7t2k
vnGdctSImoNAPbJCPLzXQ42eq3+n5BkG8K6EjllPOWeyTisZnlkkH21nv4S5vUw86g8ov3t1jkvo
qyGX666aGR1ljZmxAFFTO8OxSruT4m/I3ntL6umaN/qHWRvP40BZ07kPsjTQYxtbOTmv6sciio8M
QuZAM+NXvXQvqaHfa8l0rlr9oXDN9eSMK8mzZI7aERPcK0dl9uUMyrGcHlz1EERWZzOryt51Tyet
lV2VGV8B8EpetJ5zkh7Yzipte9LMs89KQWJLWhkLvDpqRABJe9TINOowdFZ5tzJS3DZmckqkx+wp
PtUFTIoJTgr9KqexfmGl33lTemz98VSBL19Oun0RjYWXYrYX+oBVvGR8MOsmGnK9vJkjE1dv+NDD
7FI3J6OhiAdyuknwCRUpVHS3/h7AeKiwyhADQSXb/Ux3csrkqpZ9t2w6NgpruHQcHu3e+NIMtnhT
Y3aNDUXNk6wW4tIEr0IMASERabBMOMwoLljRTl+ti1ghKpxzOznvns/hrnH8szn6tyGt6sTTDgbI
ItWO8tLsixP3qYDBnw2MSo2gRFQDW4j0qV96IJbuXO6I+txEaYGAGXVzBK/C0tGGANDFhDHgtYh8
86j14V3ExofBAJnC4D2YiCOEVz5x5LxYOmVOJOa9tGpHDfB3WgMbZ55OkFIikEzWp6s7m4ENxeGZ
qxvc5gUaPmA/7V/Qt3+AspqK3vf5fhflYfN//4/+/9mYcY0UafOu1aIHf/L2srO/srb7CyP7D3RU
8wccM/RlAn+DJN8gTXfsg4fGtf6WvvgH7Lf5A6MetLmVh1qQ8TCtmHYT8qEPJ2nQn6tp3jn5cwLK
wkkwqtJJ/2/an6G+979gBY0fGYOC1nYVD1yPH8VX5lBAPx5a5nxEJKJEzt7UmGF06+s45Q8cQG6p
V7wGJXKqXerUfABjd+zseJ3kKMwVA4/AoK1uzslffs3f1/5v3+8HZLJFyk24jp/t1BC8HatXpw43
NmHXAaKFnpcD6/PJytzvhEN6YLYbxVsLZhzPNDOYpaI6JCNFvQZlbNETwEazlP74VI8lj236K7KS
+zk0aPxTkfYw14aqegxHQIJgyD50Qk7/ciXqC//bhfyABTuyTZKRg97O1+urF5gMVJoaMVSz5hjU
o7FJyB5kuvDfv6v+h2fpd0zVP14DdBEenbUs2bla92T27b2K99FqeYfCAtlox+oLmaPJvces95//
xw9V7+Q/PrRMK4hVE/nsmhl+lEZ0sGxOyYMvP0WLXDi0JX2TwUIcU56aOPnLK/mHN/43zf4fn9o4
mnAywkh2JgL6pnK9RVTj9prN9i9IzD99wE9OZWG7Uz678U7vTYiuI3bN8qtjIvHft029av/2ZPxY
seqmxTWsUu2Fl96Ry7tR7mZVSXUt/4mS02/wzzD+haD6p6v5sYK12FYEPcV4R8P4Gbc0lRANNDtf
/ffV/F5o/+1yfqxi9Qx10cz6eIdz9iBdbGHGxHSoKZy3WNCT0LI1+RpsZrbFqcxXg8Fo/ChDJlD1
dIldcQV+RJibREAdRkeB9UD3zXMSoXgDoiAG8aTcn22l4zGFnOcP9SnvcHMI8YneFa0NWdJu0h0m
t/7LNf3hluk/FsmySzoknBMPQB5+JgCiMUOutdH+ywOg/2ER/g2k/scTzDh9dALGDDsTqYATxVAD
uDgSwb7aTBl4VHffEU+EylDKe8baJ1/0v3+tP8Qb/A63+ccnM+7iQBuY8c5Jh62Ig5UMy2sPh4Ee
2//29ug/sLl1CEWkMUUMYEO7uH7/LgiNqPNk899X8Mebp360f1yCifmhQCQX7xKneAqZvJaOuVbU
cDUlQsjyqWxSQzMcEjrgRh38hbr8B07u75iSf3xsFmfE885BvJsm7a1sJfHdNPYDvb5NPSmXNNX0
v13h70isf3ml9B8LkEXzPpNhnaC8YVaKXp7dySlAoITOs3I6F6H1pVA/UIhAwprMuMw+LDm+Vh+d
MA7pmHEeaSocf6bSy6ccLxQ1y+mLk/Rxf7sVBuKKRkzfTjfhhGHZwMdV0CkP6dk5sfbW1RmT8JyS
RE0ZjGRCjCSmE9K7OynLk9V1qx4VhNbi8RuCAcRUuYRfkC9ENuPM8JCwcNbVEuSjiDRy99HSunsj
9l4d08A/kCfoM7xlH1gQLJvHvOifq9jd+3P6PvrYgX135Ztwj7wZ1frASB6mZ7If3GirECiNbewL
zXhhiLXzJArUNHGPcZkfasNaaYCdJlKDeMM+Qwsuk40GqvLd78HOv7SE5N7J7I5dBjGYngRkthhW
Qc3IrZYjV9tAAZzrR3LX0C3Y+mdrzB+QbLeaHH6Lys0kvkmS8L7TugfXnb5l4b6TWnvlWM+JLsu2
rj0es6E9mRiaAHxQGdG9H+Fb0NzqPXVi4sRbN+5j3Yk3W6kPevvMFOIm1OvLTMNjgVboapFDp1tk
R8KZi5ppl/UMhh0ic+32PkC51Y/DyqalDi6y4Cxn52tXGZwqi+lVgvVo/FIByAAd933kXmoHimJG
LGfiAfJDECuhY6aSvbocnEfTLg66VzzYsOe6DnIwmjZ/TPdGXJ2KILzH5gWSv+d4iuXEseqWz3Po
Jvvfo5yGhZGZX+OImJSIDjxgCzg6j32UX2To20oRe/IIhI2LAkNNSHYPP/l/LwR/WqR/bKOOl+K8
w2O9c035rlAyuPF53Ka/vO9/Cvj8vf7844U32DJNv2NfqyxkoQ7RkSB5bxqvyhfx5K7MAOLGoGcv
JksMXburSgcIc07UUsgt7tIz08gdCiG4PPpuzBPQQXBZLCId+4KJ1ax3vG7EzzGwjMsFpuBtn5b/
W4n0u0r8x3cfo1gms6zZ8+3wwSrbazjL96KWf9nA/nDrxY/9kTkisK22YMvn9JyzFuqZy2C3+N++
vfhxBjDDco6tXpCDAXA1aBA9wmIM3ehv564/bL/iR2ku/DwY6c7w9+MElziEn0jkJytO72ppPmid
8RRq05sPFBYC+3OQJa//0xMrfuyMRTixQscInS30VTY+NEcP7oey+EvV8ocdSvzYGCejFU0l+fNj
lZFT1vTnGfmI35PtOeu8tYXVXv+3C7F+bMFT0/a2V0W0J+VV+trdIPyHJKxu//vP/+HoJH5sf6hX
Z63BXo8DMy5Xpuk9oq4fVg6QO7WOVGa308u/5W786cN+LCNNg2GAcoLgB/SS7A2RyfZov+SBuzGM
eYV5b6NN5V8WlT+9OD9qcRFUc92NSbyjK3mv3kmLpwCjyl+yXNSD9C91g/hRirdwELu5jeNdM6R3
njuulXs9D6DUa3L937+Na/zOm/z/f4rp/3j707KTaThyoBCNpgPJpruY6OWHjdWxoR1vpcHaNuW3
HVaACwDT+/SHDQAqzHRIr5IIThRoBRX9w+Dad5WcLsSGb5yM6b3PdzZ9ia6xsm75ZNTsuf9qJtOx
huFURVAF/TL67BljLqzMOjYeg0/H2ifa+BqF7aEbOAjW6Z1pzsuZk1VYjTuDPdbU83YZpipZC234
olDDJV8bMaUysapB0SICc4GR+tGN3427NNBvoV1UbtAoY+ANHk++dBPdJP10dFLXXY1xDG4uxHro
FY8hrbR28A9OF7x7VjEvp258dtkw5g79zhjSDdQK/p2u15/NJHgJBKBiPzzNVn+w5MDxHDqqU8Ug
ACWdPrOBN4FRJW5zxRktC/IAHAg93cmv6vPg4M9UVl0nVRwrNCwuHkKR36YaZPFofmobyrA2J7UG
O+WGvjzD/ajCR5k9kBK79sdSWxSOx6DM2RY2djbastgeopa5Zl3vtUx7qV3nMjjj3uD7LERBnTCV
amTNqXGZdcmHVwbvjpyKA3kgTyUTabtjGpu4OglP3SHS7O8QR5kegtYmyO6ouICVqNkprGUATCxw
wx2x5cMCEOPaaYB5TyOE6UI/yMjdNRoMocGOT+GY/vID2DSJjQ0jqr8nMT+j3Gm2WWGvVf2Y2NFR
HVzgZa3R4V4oMhUEhKB6a3hUOKAqHC+hNqOipAg0ZwikptV9jHF6MIfwbECIpYIvzkYEH7foMeC6
Ym15/dXDdjVqATOyFh/gfEPIRAbXiYFZZ7hXRaMIyvQzN7RD5Pi/tGn+Nasb5AjvLQwgk7T+g6C7
h6kdnXyrO8eA4TNygCuS6AkpffZq68xglCg4tJFE+IwGAV44jv7Qe8mlxvPJPLlB+tMjDYEkpm6d
5oVYFroEwmihUVba1auYm8PMBtI0saRt7N0bo4nHMnZvElvcGi5Uq6m7q3xETeYmLD1/UVngdhCQ
XypZdHC86oYYjWpr6dk9KaKVQqG/TA1CMz1NPhUISZvFWREFKwcpKA352QtOOscAIqDTdSiBmXcG
pmsxJE8ICYBY2eeSCLulyR8KhW2t2sb9JYj8ZZjJvK4qz6NBpnAm8H10k7xElXbrDSXoFXIPvYJR
WRSeUUYhVY/LXWZgc6k9pudOcZOW7cko4xs7gO7r4V2kBsPTZQRn0gokQSLGsEbHekaAv/HdPOCt
g7ppY1h00vs6zG/zyXpUd8liGNLI8FKxI2oU8Tgf0BWG6ZufGY9IAU5igoAu40NuVPFKPQSwLxnd
cTLJ5i8fqnLSIDIb3fg+7udN3Wsa7pzw0pmEmwMRPkRmcJIRUzmhwf3pERq4OffFrW6cIoKvLA86
23ONVQefBNZUmNwvvvQfEQ2tIr87UqxjmUKGNU3+rvJDfeH4BjqVdHRXQRt+qyDtcew3DeTgLEk/
urE6Byxc7lQlZInXN5rhHisDL2Y2oaRGpOQIS2BnC+5FLk7zRNQBFsvuqMjCHa2n2NU3CBFeG9Rq
q9jQSBuz8BczYtkyeN3Cy1tFdodUkJW7Rh/R8oSg97+W7DY4MrMvfFSIr+R8mzHLtbFNLOuq+cgj
cmMdS9JWJp3FT5EKWLe061+kskGIMaw2fmo/GMaAlEZrSJ+wEZLZPnrguOAJd54YUJ+MGeMwi2XE
Wir2xJPfGJauxpkfFqprXulwNTIPV+kMKrZcILpcOWa/7mzn18yApBQ4I2yyV5qOSZ5bvmkCIbAl
btLRvu1nGIMlOBS3sYFYIdbW67NvmelikvEdh5pi0UsW+tn9VHDu2Ws2Fqc1f+qebYnIre1xKTtF
gMObvgP2+OfSNlFpceZ2sTBBOvnOMuvq+9ltYwVKo38wyXxVC0KXxR+C4gJm/0xDOFx7OOMTz5Wr
sHTvAuwsVYotNBzgOfmDsaua9NRCK7C16DasdcaBdUfUb/7dlJKIjh5XXHDwmwToKETXNkXt6hpP
+lS+kBl/nIVxhr1RrPWmWRPv+KQF7tpkTUNtghm3aMIbR0fgnnkCfktPHpjbmJe44UTTjf52Hr1t
TyZI424bbfilO90+T4ulZst1ZJoo2gdM1uWmjpG/1zkYu55oWEPD6uubr9bkv4J4J+xnQlXdRv2u
q4090+bTZMZbBQev2vZGbySWBMO6GKUJod960xwi4cn0tsMsW0A4BHSn09Qp4NVUfQEaZkboLNGW
R0O30XR7xZ8v6EHqKF2Hqzk4dwEvlenEvBQkRCjRusteNJDhNGvwUiQvb5vFx5InbvA96FdyWqAn
w8OQoKUcAbniCXEg3OVvtRXca2JEQshb2U640cN4WzrVMYqjTTuh4hCRvZdVec3Bu6OQRiZbM/1N
veIKpgL1PwBwiDgJ0dCkdvBfnnc2MuZ204AB2AasTojIgTCaS0YY24IbuyoCfzF7WbkMETctLJK2
wCM+hmhi+8G7GQP+VOu1x8Dq3wa3a5eGqT0R90F3oGSmi452ObrTjV7C9jd189HV5Bskzotd4SlT
u3qdJAxIJwwzcAegOuQaHdZsFeTuc1+PL31j3CO75mCK8KxJhr3Pmptr6WcAu7DTp/Xctr+0AaKq
xODQpE6z9BPnEBtM8EXZziiJehyLg3U7sAIWg4ZYj14drMylepWmuUyXantRmOksSo6DloaqiweA
Ife35hDcJdyBfcJu7+vFW9GMe/WHSt19U/l8Xgf5GA/uO8hRJLZhn2+CJr3Xo+JXgjtWLU96iMc0
M/Kz07nXsejvelQP0HJCXns89b2eb3pTIOgZQe6aKGD4V1vNPuj0M1TJAEP5sTdryC/RvQtwp8ZW
QF6MuXRxu1PCWgrAWS8REW5RmC/7qi0gKY9YKdv4vistHdQv35TBKKQaUgKEeUvExa5Kwg/mCUAl
7WetEY+25E1ynIRiEfwL0kBsJCI/4LLezobcdzjTug59ChrYbZuiyYyFiyhKnAPPeHFn4wI65X0I
48fCoVXmi2CVSPejzaqbbNRO+ujeiNRql2hGLgjsrngvn7WqeXEG+el27hbxyX7MaCbZegC4n7dL
tD7Dj2KlfipJI96tmm+NidbC0rx9RR8/dEAgqOdVVfhjUq1GnSFzau+Zbd1GZVmscwPn/WSb2wYt
I6owoE+1/MxA9i7rMPooadH1mjrZSdwvJFSN0Y3NeavRtPUEGhQsFnlavPteCSg3tqq7OHM+Jtb/
3AIiM7TaORq9D2fWz4aHn/L3NfADk9+4c4gqVgBJclDTjawl6iAApjlPGOtIurDZV910fMug4Hna
eD8MCRW1BGjU2K+eQ7gGIrqPcHZPiOjwFYf9gWbXxtPqdVj4G4jOLO1MGoUTsUohb/Aj0izsYsFR
5sWVxhH9KeUFlqZ4yJEvydbcZGkEugcxnHqAg4BXzmcHQcMndlULLXUGtt0XuF4Z0mxMfjCn9e6R
aOQr3Ztu1D8lZ3RZRqqlbVqA5oP0zvbbG3XCT4i/UNW9FQjkcriXEygfHqNZi4iC1OTdBynm8cJV
5snxbBSLA4wjKz+6brpR99uu5Lgsu+qx9Li9JVb+GQCty+AGp8ZuQt1czuMaAsSTumTD7p8Gu74a
aGksfrHZ0feFGB4jqFYE+O5axBod62hAxG7ffBLgO2TGXn2H2Z6e9bTB0J+e7Hk6q3vh2zTXhjA6
OGkNYVx+yEBsZvgn+jjdtlQaRWqtjT4+2dl8qHSWW7faCBq3NdBAbca0FkxvcyhWcTJvVP0f8P9R
NgMnjIyEmJvkBa8AuHGirfpg7lfwQ36ZPrqLSrKtTmn+Aut5r3FuySrvKZt18lsEjdc6cXe5COgr
W5scFlvVp+92gtDPS8dvsxP3s5HdEhay7rFCL+ZBSTVQgCazQnjZO1vjsox21XOn+qRaB2n2wPa5
o5FxrsromvNi0lO+tJnf4ignzDC48x3s2yFpYKtUoWZ0wz8nFmEVPMHSgyXNFqEWIFb4E0TqR9Xh
oYEMG0kjRMZ7UmtipIVH9fioQtJxio3m+geyvnYWG3HBWc/y3UdMCxyByPnjq0TRCGW7O8Vl8yQH
7w1wRQuXSO7xQAn0AJAFHfxMCqM2OxCdjMy4+sl0wLe17vz+y+ml3IwKHWjJE4vsVoKHMrpp14f4
hTwbfUzOzogKhY5Bw5PX7kZMOn0HPrtHcUAAztHTCQ01xDOqwF2aZvfOGFGu4sKjx9NRU6mSGbLJ
JiomDjzjh+TNDET1Yld0sXOa1ZkWjYtWQ4ju8pCoD2xwuY+40KUX7mYfF1y+TaMaPY754HrBU+2Y
VzMFx405DsUL+fHu1nYRvGgG8SgEqL3plnYqq+ro8URpdnv0zXw7A/4lHuWuacN1G/krULnboaNi
wlGzyyxlKGUVN62T+hYdUvvZuM2twF7qAiWRbqU3bmCuzHKsV7zMLwjVDkksqbSRSTaJ+yTcsGUR
0MEd+Lz3Q50CBatvjLK7V6otOUBfSv1zUI3UhTGMDHNvGf5RFX6Kj99nSJ5H6n/TYo/zpMAUUNQX
28XvmXHy0DL5MBtA20N95dXJU1URnjQwGbD16csYyXELyvZgivrUqFByLxnuSZR+g8F+8zvue84P
1mT9qovo3fdcNH7FoXd7AIfusvPck8NWoUowYZS3dWuAAeb7Tpa3mHuyTgLmQsi4REc/xVlPeEco
nONH0vvQlNvhe+4XW2JPVrleXvJR3Ma9eTZttoZZHTL7zza0Nxln2FEzrnlZE/ZVlMsKKomVT5ss
DttVWjuq/cHtkne+XgKUL+O1jhiekCggQ+O7K5ONFWrntABFlPrB2pr7QxRhhKIOeMUN+DXb8UQN
nhCEAVvu/7F0XluNK1sU/SKNoazSq7ONEwZMeNEAGpRzKunr7yzOfepzOhhbrrD32iuQKWV++GCO
Ue48OwI/sRIYEgr5/N6U6SXElSRuEYaMqNCqAhWwNHCikPHayt3DKEuck+LTPJaftUcTb7oB6WrF
3VRrQXOCLUK0+jAFA4bSw11LDGeBI3y+CMIMsh4xjCh56luUiYVrGdu8SP8WzxzYG6O1aYlZf2qR
t4N58hJvW3Lma4F1Upd2M5Yb4jOyNeXzY+ySgMHPBcXY6epgaMz3UMa3wh1utF+nOqQPDwr8OuaB
DokkZhic1cFM3I9MiVWkvgz1nhJm6qdNVoUY4AzJ1VOkdSae15gNpqX6kxWWP16D1aBlbjLs9U1M
jEtVdosM44XWP8vB3jem3AgMeWDWZ6tsiu7QdH7nctjmXXz1SD5Zic5GQtfkUAKovtyquKR9/2qI
5ntGbUPi3bjGwugAEXbpxSUNaihXY1w+GFWYMVWMnktikHIM4hx1P/Pe43x+q7rqmJlir35lpP6v
lDPUYLlpLXNtsHwaN7+0FQGVmF5KS3zEk3OY8ngXiwy3FpiFQ/1pmOmz25j/ikxchwTnrLz/lX60
qTrzoeBnJkb3JmyBA7SybuRqCi1EErqj5HQ19tXlTEZkMv9MArJ5B5UZztSyGcVTQ7hkRr+dcX5Y
+XzxILSplfCNqglh9dD/kvPzHKbkOU7+S5gPT4Q10w4aNV38AL1ZFTTD8NS3yAUxkXX9HP8Uq/vO
BKLEuH5Jcwf/CRSV8APF3ujc76zn+vQdiNfY6X9TBOLwRhRGgAyZxievd7ES9aKiRTh6Le31gImB
PZ2cqPiwdBwQ8vqzAroOYSnYFnpvoev/LNUi933BwtcOljle8qxX8tdNix0SN818IoYH+lNoPTUS
kndr/EqikTWLehXLEKIdxAWV/cWclfuHuBsF6UYkr8FIjO7VCNEMFeIub4DE5PCcwqJemJW4RmG5
GhvaoMiDvGgmr6hsLsz9d7oV3km+erETlfiUdxBXeeCe0/gYQQ5bp3R3JL8gdxCvDoWH2UxK6QmW
oHlb5JxMTsALnf6IL8aVOdrGaCTulPU6xy7W8nGo8/oHnezFojK2ZpW9RJFKkGsP6owyKQxobVmH
0VtBGz1r0z3T2o+Ee3zu7sITB6PHtkyy19KifY416yfJPB/nluTQlVKFVkdX9bY8TihfZVOzQFLf
WMSdQ7CX4nBx09RhvNc98dYSiQfFjSDLyb1TK5xR6yQLsiU3WV1yyAEfl6VgYeDuSjlno/ldECye
L8fevWte/Mp+UMZLMJ0juLStZ34FJYKljiBsSAdn9P8rUxLBmGFB1464s0NwRrKneajVkU0YfMs5
cZ6dnxxx1l/0ldg1za85Bhcuw90UhoRa+R9TPmyKJP4g2+ZcU8EUefuIRBdFbfLca80qcp0tdzKq
nOyknr5DwLr6fSzeVlleMNT6NdPiiP70KYKDP5rnxHPWvfiZXfy3Y3flU4v1CXbLqk5S16j6NShe
Gbo/44bwaVBEh9FlaosvCuG8Velz+LxwYBZcMm33qR6VXyH5RbE1YaRmsmJGSuWIoyi1OP0aEwq8
Yja1pDlYr+qD47UrK9w/EpPQSPQ42EisfVqrkfuqqsdzwrQBlQmOntVZT7ovM3I2Te83WGOq3JCY
PFpsESp8nFwx/NgmblyxWNWcKLrTr2qJY75XvKg6N6IEEAG7WDmOV2tdyFXm+qcYBNSJ3aXI9Cup
JFv1Bk08gtWn1ZVnXvFqtPGJ9xkh6YozQfYkGRikV5UyeJaAAPxRQHXDN2qjH59S/T4KBlQyW81D
cgktnd2PcyRvAfjVmdILPnWYWP8I+7mnPqyn5rfuTpqFbQiZPg5bFX8PfJzKfZ/jzUzhqV5Xab/w
n1d3Fp8A4scDIDkucSgqnGg7GxrHh13ttKh697EpiTxgiFkcIrNZgbx5CJsnrdrE3r3C2FQ1M2M0
nJATLIwhWkXZfFP/PeP9FYL+qH+tZ9oRV4u9Y7ylpVypJaVqtI65gvDXLnl6AvCcdx4ge114YCV4
Fi5SbEyRqO3cqVjxdguXZMEqfgNN3giXcA22eGRbS/UGepZYV0l90RE6hwHZsSElpsTArkE+jKZz
GRvgLri432KtOqpHrN4iK1CCoapiZGyCPau6dbyVeq3E164hWI/grST1rTL9n4IIX58flRr1qgq0
nRH4HyHaOUFFrP4JJTRWdPaz4Q5gzwGdX3d37GyfzkyczOlg1ZSQ1ldm6vhzWf7C7aJlqHSOKLXd
9E2AQeLLxfcykMlF6mrfffhDD8zXb5T1jFaJC6uDv6kMLe3B3QedYxC5rH3342fLhYz1kr12Z7Sq
WNv3PgAisxtgNgBabaPrukMXmF1CGyEBkypYlSu1nB0nOaqDkiA8BZPVKcGhHDa66xz5caltvqnt
6/r2Xnb5jc2aju67jy9SZ55zihKrCHa69422/4m/r5YUbRu9RNfqqEXqIyfWxpz9G4ZpT2md3Wvq
Dvjo9OcWgkJ7N/Oqszt/q8mVepx9QQ4RNiazjUXiVDPUS+Kbql4sp3tUqVUGu7o1PhzrS8EL0oxv
tsSEn/NBvRXew98nwvs+0L4kEYXpXG+NxHkjcoXGAFcF72NI8aViaRpC3vMoOkuCGPn+CCVA7a42
TmzmK14pVs+Kg6QOsFMjty8Ls1Mcg62jyDzqE4MPXBQZ+R21OlzzzVhDvNPrCQjUpTpmZfmN+kSY
7QpterIApQjcu3rAJDpIqzJPV+8i7QYAzy+1qQsG3JYnrnMdr7kfHvQpx3QYiyPcjo+Cb4yvFjbL
yoeOznuJ2nzTub/qUWHEhF2Q+OJ/+zH4VKeNOzlLJtUAYRffLrY1UTcEXJyTKCc5ouGB4ikPGDoX
0UEytvI4430CxdgUCm1jPfAEZoeyKsSBKukXSu5RTfO+AwiqUvtBJcJV3H3xFBwayz2oU64BfjGF
deVtEP9zpKV6LRG3D1oEQf1cexCmeJVxephCoA8M171iupCJsFZVJDZoe/b51DVHVe4mGoZaxqv6
dCRlcFwW+xkR/ULtfbuna8d7KuHLDRG+6nlNCAxFRN6iJNTOKVeAljkbhXQU3IcOBJPY9ndJGLfA
/t2Ojgofb6FircInO6uXrVv/FKO1VS2UtLUd7xVXbAA8+1mdex6GxNVc7GzrK2DAQE27yWvrzPOr
WBwDFUjTMAP6O0oS46Gqu7X6KnBdtbESKLvgUhuALZTIg1HedD/5VrulyZ95IUx0Nr6fvhWiuBY9
pkZThBNLxe+mlncMS6T1Lm+ov008isqbfqJMfqsbVuh2s9IbgKP2eQ7EzpS/anWos9Ky77CYF9Ip
TnnSX20LvUsMSMzJC40NR4VikUb+G1EAVpN+DXTRtvcRDIiP2e0+xTNvT61qvScRjVleQqI2qM0k
rRO0qYNDsYBX1mqKcliM1qNqgaa/cLFkywx03wQMBHgwEz8P70bYbnS4SjJLBC5p9BHE5y4F/+yX
wnFuJqu1EuYOLeu9L7vzFBrkfiDCUUC7YX6j7WKweVanjlocamHXjXJQ4b7O+24dZrRm3B5T5pzV
T1RvHBEODUU8n5DJGnicUUT1JQ5wHPuWHTzovV+uZAstcNCAwdHDbyujPzTSI6Sy0m8YIeAAYxF7
2+0aYzi67k8CGAYSv9LIHtNB0ZBsnlvP+Vcj5G3J3YRx6Biqcj2UWQqU4UaLjggXPmF7zubmh4ho
SJFyY6ClbDSMi+MyRknEjVLaDnrDZouBAaYS2cZmgNZWKaI/lY2kHWew7Szsd4nvIyiKT34qv9PC
eNTZwY6PrWvhgo0OU3CnuDvh/46LGN6MFtOSvJ0WZQwp1U/nmz0gB6egGuxcA+jN60MZovubEF4v
TAk8ETjtUv2liIengSvkVFo5Ew1lBL+2OSAaBxsQYBfV9qjKxo88yIzh9ODjzJVQ1Eye8WjluN/z
Eaq4e0jH5uijri2xt3zqLfy2Wu4eZ4TY43I9VTzacNAOCBLSdyxt6dnHZNPrrrnqBgJBjOwr0Tk/
iUZW9gDmPmXiU0/mv96C4puGzMMmpaoyvVULEh7QpoWR88BxqnMZwDj5rOLh2ceIgpGy9TR0TcNB
GNLQKyebFNWv37yVWB9oPSY5fZa0e1MBmlZU8wEDzsFeuJ/RhN2XD9JcWrRuY4J3q5K+VcXN6OZp
WbT5sMr1xFnCcIbrQiwEekAkppSyfoxZETLGTebioTE7zY6zEGwsbLJLMyP5Ei0myDkIS9+6m44O
VxP12YG+F6GrwJUhuBLqeHP6bhVo83drDocMo7l4gMxC0f9lBgi/3E5fGJl8ABfg5o2rZy+IrxoE
C80ZiZQGn1lNo9gNjEQWsh4Pbpgdez0D/wl9GKYwuSRThDncMwQ/zFO/ww3wvU/idQGCabTMklkT
hgsllxNbrdh21m4uHuewnddIsqanArNAUsTHTakEmp4Plx0js1JlwejOLU4EhCMemdenO1JQT7L9
zt0SL5/E37iqQ8o6k1ojMIgQiT9Sbl+bC0pHpjgAjC4a11jNhqd0fgSGudY9K8zXEEhr5NyKJUoN
BEevuh2tOtZnqIfYL7FtwlyNhkHv6uGXKSgDbcB6WXmHvM9QUuk+2vg5hzdpfejWvA4r7aVlMmMm
/kPXoI9VsEnhHrI8ZYc5yBKr7DaTBt842KA2mrYn9A8pfIXnI38aJeUnkp6vXgxnkZM17VlMLyZI
ExB2ps80If4AJv5y7m0XbrP1QcBtQ7oPbYfV5iuXkEFRNtC3uKhxeM7XDDx2btR/hR02AoagJnc0
xP7ClK9t7G+jnqGESwIEZuZveTasNOm/kiKwVU+9yv2VRfPmg6P2cPRXZUIc6GzcWz1/lC2e5UQ2
RpvOHI+k9/DSfv3i9PYT0/QfDEfe1HOMU4d5iH0uCvPFLtEiz5a5/Aty7ILsQ9T9o9RampAKXuiA
qQFrwqO+SK0RWzL4IHVE+sO0UseEQ58puobMGOwXKQgWEo3XUEjJCpKrXuv6BZbE9VKTFqfI/Okl
w44rZds71r8+MV4rEk8H9odae3WOpbEumXJROcaWiYWVhgd3JFWLbL04DH71vKK2xny8Unpyg0mZ
2uniJ8Vzp86YEJhSpUBjSVQXGNQZJcM2sOYO+NpKAAEpwU01sWqzh6CpLzPZC+pfWPYnjqsLLTeI
qGlJzuRCr7EnsNz7SIpzAiAIUcV+qc0Cx41Q30rP3MLKfw3sbov95kLBZrPN4g4K8jgUSI8M27SS
lTvnx9rRzjC+VxiSrkD29/mAi7nAaxdTjXtRDJcmrJrVJGrwsvg8UiKrBTv22lKXKZ4e07XH5JT4
CCKBiRmOw32EL6fGAClU8k+mNlVd1ctE6DeX/eki3CBEtd93Bf7xEr2hhwtJV219MQxbJl/nQav2
InR3Q4GLjzngRFCvVddg2p/0dhtDDoxf+4OdtlxlfbO0NfsxDtwd8MwpFegZw2tmzM/hNL4HJaHB
dqz8LIhfNboGfri5yuggCQnGHkbDStDDdaroJJGcbOxMMF4uVYwh31yMxbM62RG2gelz7OAR+WQb
dEKaW6xRby8DZFy4sYLBJ6Tehw6yaub2BAAVsPgJ0cD+qacEdQ3CAEXgfVsNmuB52MBpqSLnuRsl
Cvj2YhnfyWQxUCOKA5cfx8cM1ERNsRgATO2xY/FAGGF1xESGeHTGhjZ8ANrr8S2q4lujtAEc1qrI
igleUcutYQPVNFEawKP6c3+0NiMJhDZBSlbs3J0a8l8vQE0wNVkI45YBTLEqMTt4qCmT+jA4TlAZ
dOPcEcqiPj3gzAvMyRb7Cw73kgBDfkOtA8erTbaH81ZLG5PtCgt1LDaIVsLBdccY4eIA6QQg8HxO
BXVoLomwyWkOI257z10MKsktY9pLG+MwDlaHRzGEzDWB29mBI3/u2J8erdoywQTAHovfUBxIiAxX
vGU9b57KTK4z7hSP4qpxV46vOJukXo841Gu2zQ2ZiUe9zY4xV2pHcHZWf4KBvJW6DZBgK/xDuWnE
wBFgoI86sntLZZN0J+x10Z2BlLWerX7aZPdrVSKopRva7CN1Rhhdemq5LLTA+dC67p1Xr/z8nyR4
3kLPVUriVghxi51yZwv/hCXYyp6kMkQeL1yKgms7eHMDclY9vlWUb8s6a+uN+nHqjMLx8p7CRKKC
/PxvZ5S/YYoDr7RvFrFzy9z11qb6ZhOxFUaxi3UgCqtd+c2/qR6fi+bHcuQ/0w/8vwPds+MtJivL
lqPNnYafiuhdG1igQQxGbq2JTxyzaStA3j2SDKQvkRGEj33x5fZQUjWteuRKeMqneOUgUdronvsS
mcBRbPMuSI8RT5EjellVpBSz/s9BOD3OHCAWXgkBXCOsznl4o7HO0wEfnjAfV9jy4VNVoZFxdXJw
ORsmBzoNaPYbH9o3XeXCVL163UgCsWGS7ighQuIAcppCM3oA0CMjZvLTjZUAm4l8WoPOzusogOpk
dAcxQoPVHa1j7IQvFegKpuLXxoBUIoudVxOM+cdfIkhK2PtReu1b0jv3RLg0pXjKcfeB9AWr0a7q
rxrrh47tO2Iv0LAqgsS9itAOTokwP3OoU8Bq+M4mM64U+BHVzPeFkxw48McFDjZYBFjFo9ZgaU4f
tUYui9G+GW3moQNjjDEOr6mvyyZ5GXiYVT4KgJmRcDRdHGN3/smK+JnaJ1DFi+BybvcGSV6cVt0V
mWK3nJ1s09shFoz5XlK9iBhRk8BqTnjkbvumdWoK/W529zkt1ylqpdENh3cng03ImWXawVW0I1r9
Wd9+Df5YrRrZIvIaT7FP29oWp8wwroad7OManael51uZL8OJpv69IZu2F9a+7bASonQksOEHJBV4
LJx34Gb4SrT9drIJwstDuONmjSfDgNuDS0haMUuECsP0bRmqtBYwDf0xwwm1bvul3ej1X/eoof9+
6/rxK8mNaZs7cfiZJyxlobtrOJLkPg7xIxPy22ATHZkajzYhMSWzziXqMSZHZrcec7KUG/MJ3xAI
ueywhWvMV87ao1cXV3OksCgZBZmttzE6zMtRA6BuHVa0va8a9sytMZzmBoCO3M20Kcg4oU+f9cvA
BCWYYCHgj1vo478+7n5EJx+n2iVXZohXQpg3RDmXvocNY+My2M/yKBJkn8ZAfmLYDntnmFdsxTMt
AHP+FmwCTwXMWHZFq82LkVCXcixPRsA+hFn0gJkC9krx1rcgH9kCU6iR8UN4DEh6qrzyp6bpH0I/
XdSUjW1X3kajO5LkcihiDdJImiHkD4HLhwTEFhuMpVciRxeF/O5a/1tzCHse6urbsry1a9DKhoys
1l2NA2cSd7uqBaww9AHxG3FJjnc1WYALQCwwEX9AeiaNg5HgMIpZ/FILzcdA748NyZgCgxi+XDg9
RrWPrAFYBPcVB1rGKi7w6WHyA+jmxrgOkgismRXpwRMGWG1rX80p/xhDFgi3nNqbzAXIcY98GgiT
qyJaC17Xxa209YutHafPRVjhNBqua2zLmrl6MDV7GUVEnLJ1jf5Lm7KLpOtWWFGji09fWW7BSoXZ
G2Hb718tLHiwh17xtTeXgSjZAhc8KUg4TOIjyhGgBXfLQpk4KLmD1NnZwotzW+5pGJZ2EF3V75nw
OVaVVa9Vxe1yEroRdTSynIoJ5WSe1V3Tw2dMh3w9iYmJqYPrSU3ewo7Igg0j521LYJemqbiH7qgn
JRdv+DJE2pdZ2Q9G2d/byQKk7403bHdmqEkOwDB8pTlYdurrNoOC9PWgXmCJA5On2ICJ/GRGY20a
DNFJmIMJ34+GhI5MDEzZnXC//dfzgdUnI7ZiD2pTa8MDB7KMMCQxvftYoqmQgIjYwChzPIjVn77b
MdFoL2pEGOE46f9TFzlGo4sB716XZwJaFl1zob32LrrwwNwSWHt0sCJqmJA6ZvKYGzNJpO7JpF5q
wfFSUk1EWr1TNWT8s2jEcbOwdnx7oKt8c8MibMGLNLM4UZQSTV8eKr79oDXvkrO2QHgsOOjhTmnl
xjIAx4Ok3I7OY+OF69JqX1XT2c9wrmsNTPvW685vhWeB43m3Rpcne9Lerdx8c7j01dozOLdF2X1j
Z/zQ1PUP9VzY5jT1xLKJ8qDKvAwUUT23iBzcxgr2f18J1Oxn9W9r+EJLyne4TIeSXLx+HJmc1KR3
R9qpx5uhz3QyyaEsiepFtaSloR8aYWGTDBb9T8K30cfwMJrplx9B+zCkcc5wxGoqRoMQBTVP+6qK
hjF+58BPS6udYwbaMrP7N6Kiyi1soGe1ch2pUTYVDaaGEGP4ajMufMyICVfkPJ9RJ/gS6YiR4F0j
ItG8mm31Xrj1NdXJSRB6AkwDwk/eroeYQenNxHPtctJB+7L5rI5JbFvNSCVosNtKux2ThY+U4qTm
3GoNMtxRvl119k/Y649VA+ECqKJkQMPwakzS5zmJXiZYUn4UvphDB5TXWg+1lX2bofZoGa33mEQ8
5NCdo02dYF+WW5gFohciz4XyZJj6bxLgcQR3wgMD7n+ZUT6VCSbl5TQ+FmwObBaevDI9QyGylnMi
r7Dr63UXkjchzeZBDylHUSZj05pVGytM2fZZM68HMFi8TjFFLJmWdtqxnIlMr6ocp6eJqHpg5Fwf
3tpen1ZwRvOtQbcVUOQS12XthBh+5WR+GJnS2zhoTtSxL9L0Cuq5dkvo0dCB98OkfY7+gNHTbO+D
piCziz+O5srGULA/484KPVnAM9ZE/5LP1UqtvSLKrqbFbWJj0YeuMd9FgTwzsv7RR9CX0lsSw72U
UqxLotr5OeFzJoNLXnXvIsJxuYdHOZjlj9T0K3Y9jyOtNO3z2S2GXT1YzJSS8pZwKje6C+wMDNVY
2CQLY1rWNE+2gxWz1V6Szh/XGNlxDHFQZXN9xKHtVJjQ2jPBnKpcW6a8IvFkcjTjnjU0uyRpN9BD
N5BG15aDQ5MVPNExxOa46eKvurdPkNWPvU94BxUfhN7bmLd0wOW7P2rRLS3gwHPddZnANViess5/
6HVue6q0tjaPLJRlO02bwB02s569hlp/Vjuj7caVbjmr2Zxuna29qBdXG7an2dOa4lANw9scwmO3
tKFhNGSiqDYakl2jnVO1Z68QGxRo/Ijus4b3IdhS6vhvguyfWxvfJTp9WBfoFuxOvycpiwJkxknj
5xRShOREpH9dqrYPz3sm0ONKHYJ1yZg0rU6jT7YU7VBrBt0iL7CFIJVWJ1uY8vdRyx7nwl5mfbhX
J2wzOz9Nn51NTkaUfCttwP0rOXWJs+rH1xg+Yk7BQhLIMqkgKk3pj/pJ6gWN+DbO3nbixdQPzuPy
iBLs79hX/63QFJY+LCcnParZW0fqmg/RKAQgilJYwhbeWKwqi6Y5LUtsuhQ1rF7MoC2cHyuLXVO3
9mXqbQpg/p9PW+MDhgfKquUr4gKpXGaG9qeOOxdg1J6kGgN+CbnzFbzjPgLMV7K9hEuYYQKe0L4X
HlzlQ9nCQg/k1ySQqnCFqg/Phy6EwewekG1KvX89335bIFKSHmnNE25VYDSxVZwUDhpl7omGa6ue
Fk0mXd+Sl4kdgqEqHaW3+RhDunAD+M9BDybC1L5yjn7sv///XasHEuAoBN9Qg/3Xnv5aY0Lg3cJZ
2G1iQyTTbx0mcgHfoZ9Bcc6qr7GRW4ntbdMr72X3LjXxWfozeFm1DkhIsNr+03Snj9xEm1MorErQ
v0erVkEQTr2GSwIKXqWrVGt+Ro+WSU8OlNH4s+fWdui0fyXmaY2JqXMAhzkigXvO32DHvGWci+oy
F3D5rFjuGw23VT3lFJZfA0ClySGC07eCXzYlyoSSCN+YvjpunfcgBxUVkfxxaj9bZlRgsBG2IzmR
wp25Rfr6e5i5hweVbwI2jhHjC5TxZQayOnL0QFe/MDaDjx0syVZA4pLiyzB0K9uGDMaDlEG7qcv5
QZb5tiUnW7rNm6bXvzkHSEexEOdsPewovqWePXddgbVQCoajZcV7VzGvK4bXwQ0Q+vjkG9Th1vZR
5+AE+hYVEsdL4/S3brDGRoQL9JOJW+9qh8Lwr6VKjLXDHm8v86BWDtoGWl0eLOdXAPwUd/PJC8Wp
Gf1V1coIUEaudc95CeMONz35rthcYXu2fW098h6kk6244t2yOUqj58uDFFR3TJAwmljYdb7Hc+OQ
jgGOP9O6NoCc1YyHH+hRv9oMeYeW81k52nGtS9DGefqs2/x7aPMj2DX24Fn0xTwMKQWOh7FYF358
UWdB0hu3YdSPhScfTJZzziTZJqdbFOEGW2HaTv8rltaeiKwzxVnCMRTEGXxrB7CuXrkVvevA4I2+
YqEbap5TpvdyttdV762jZvyoe7JKkTEwJVWyOoxanbx58IPiNITGS40RBvfni+q0WuWoSmQLQEZr
EL+lKsPW1/52c1oTSquq0L/fSYCp/QCLjTDYJ5q1U99AbshdG+ebYGo3epX/iKF9Qg67nntrz+2D
RK1fWxRNnelsgjC9NrwvL5S/nZC3HkA9HowvttbQJL8DjVPoJ9fAgF1LQEcQm2y3/HGuIVcE9jP0
rGPAiZa5jOis4bnHOEShPLWbki8JJci4qRLXZm9pIrnqEGIEx7Ix5qC0Dubh4HJV8FISlvCHA0UB
z9T8BC5YB+bgYafI6UQydT43qG6YffUsCX30S0XiJHPGZMjjGJwhWbVNTcvZUtqORg/Fm4XWl4yl
LK37Z8qpWTL6pqVzbv2cbcra0xZOYlx6OoPEjw9J2f5z5ua9pq7NkZizUGlx4/bNT6AHqI/QWCNj
3RSbfM7wKDkl/XgSsdxFbMsccI0VDB19jevaoamSB8Ly9rko3wKn1vcx1eFYBPtY3VyNvR8cDAVy
scmteFqo+nPutc+iZ307BWlqUwv6JX8D+lP8hR9TU2OwxCKXNJug4tVYr/q4QqaCu0wMVTXOh0Od
NPuiK3dZEz3bFR7JIFo6RTm6ugvnOpSjMnbveni38Dv2zQCi6vSBTdzS1PoLSamAcwk+Uz2zrtIE
CIAgZOjTIXX8q8enTHvtotr2fgj2EU1Xock3NiSknpTwdwbYiVqVI2ne3AWqsW60FsqVcWOUsrdG
gQ9Pit0MvPDeeFcbC5Hx0mgzeIozDJ7QfEp9ZHjMOnW72HvCehuq4JyE80NNbjiySGI+lGMpS86q
nG2ZBReJWWZCuEmaNAApgkkH9kIl7FA2zchsIYig3nlIitjOE/9Pht5NClPFo5IzTeJ7h0wxYmBP
aNAWHDMc5GtYlWdPZL9Kfkypvq/abgUAT2o3a3nMqDkASDGKgOkpn5vc46HFa9Urunl786BCsQoy
5inNjNlrWkFviYY1FMGt6uLsCtdx4L26NlaViHeqitBBo+lnfTv9KTklfKU4of/LneKs4PvUDB/V
EKKInaX6/gi5oiYM7wSUbNU3PhToOayE901qAEcho8orSgVkmOmbun6jRHtUjDCFFqfserYjJ+CS
Sc4qH5o9vncbtajSmuZgyu+tTA+u6E58ilJhKEm2UXMLCfFF7dpBZ5AJUzyqZpWwrhxWA3zJMU9q
OK8gzi9VbwT3A6R8fnWG4GDk3w2lo0+GgSjMz1hqO7tCWxrDFo2t7BW8V6a4d4K042eAbAblcswd
x+9HorxbrupQVXSCW+4C01078lvYkANB1fA3nDeqgdcb8YSI8qjwgMqyN23QHDAXBcMdv1XDbpJS
LE34ttpsfAUctgoNUPV8Af1adZzqhaGuPRle9oWwe6vmRCiOsR4qdxz56nX1cDwVGc2RYoZT5nT+
9FUZ/rYwEF0GjMsFQE7TWp8IcjfqXut4DfXlGDM0yByNkhrnCzfGEbRYC3iSlWE+qLlpyyNUbFWE
sDvNTp4UncCaIFzy7HHe3gpa8qapNmper0pk2BHkYmHHymNFZb5WpanR6D/oFRe4d+/CgpxYWF+K
+daG/a0Lp7NrAZ3nRNi3P7x39T0NXrOjxUXxixpbRdLxkwBF1/0kf2Fs/AImL91K3hTcklg28Cq0
P3UWNLl2rWTcQ4oGmhmHmXEkJv5oGCBkFdkho0DK2Dg96p3/Fpwiw3JRq4eioHc9/3YkcaRl+C5B
YCSnYhtoxwDs0GTMIFT6rWTfhHJXOQyPpXzQ4vwcFxBp1UkpKQf8KNtHdvkl5ujeUNdOebnJMEV2
5YwpVIQUwySqg0KGZ2Pm34WXHNs42NhmvNaJwa6SCMpIsMM3HMxgPKjL1ijFi1USWRB09k8WOjt1
1BsdudRoeBcGS6DM6n9WilZlHO5uijLXdL/TsifESb74+kWBDZ0R4c7KeEudDOoLM+YQ/15miVQ4
qkJpuSCaxFy4XPtlIh+K2f7U+vwEC+HoSggTxbAqdJyfGToVGdy01L0gpfpDWxoA4Fy59Hc8CfKT
7w77wi/ZgLn7JGqgBBXh885BVlXWS8TjnkIUsTgQU+nPoD1zVDG79NYc1urBQKv7+0VtgL5fRkTL
KWPzsU4BMgasD+yF5CUhSYOjcnqpQatjlk+dZq9MdSoEndyqGlU02VplBNSDs/LT7uzo+U2tasbm
WArX1DRyx4LkTJGev2y0eTt7A7zU8dWcxt/Inc/Q175Q7Dx1cIRsS+y5QuoBp0MO4YAnoXq0wQa4
ddgXXAvHiQvShFCmxmMW2QOt/VMjUgJ3XOtD9xAl45kd4rLOVfdTsDRTampnmj8tW3H1CEAH0RN2
dFB/Bg9J/RLDsWyG4UE9qhDAXg0VSyM+oPFezl6Kl2ztHIKx/SsLVTfl1dmNa2TEYlh2gIRIof4Q
ghSBJaeLuut5FyZ4HoRaE/MQz3cxbOZgoXiDVVbs9ZaFlyozAJK/JgSMjMMVMguAHhFYbm8tRlPs
WHUC/fF6S1zgqTQHAFir5BJx68d0wjSB/sbAp7xt6id1Q2itciEhn4Ii2fR/EwOwHOaW/T/OzmO3
cmVL069SqHERTW8a3T3Q9kbSlldqQkhKid4FPZ++v6Xbg7oHxwA9SAgnT2obMhix1r9+A7AagapN
UCJkJeGyevxZAjHCPE6GkOyT1CcwBk0xHs3wkGvrRV5jbBiBc53j0TvI9qsP1l7uMN6V+yjyzmM+
vI8K0IvjU67dXYTxrTmMK+QGD7o3El/C/CSYbmSnhIYqP3iXpOTJYXsLeVKWPDtKTTPSBcln8/12
LVsb69ePtL00RxCQ+eOckT7Ib8tC5YcsEn7odMhO3v3sxQac9szQD1ZIoIB8fqB0JBAGnRE9cxzM
8xVKApMNFpKY5bV3tp/tmF6+hbp3G/OSFHcYZ2ScQ0xtSKiJ3+TYd9ovWRMqr/Y6ex//UCtfHL1h
67ZxikHQBQG1J4U+NR7jpbh3jfpdCvfBMo8umS9Nmm2dKSXrhVsmjZ3cSpP6OQ+6FxDiTrKug444
NemAmN0QP3eD0/eBHwbVes5TOZnVNbYVO9lt2kA9yiWyR42JNGBXVjLX195VHaDMjMjcsWHk6BtS
qk4RfaiUKUIW1HAfd+sX0+pIO/BW1YDAkZEtNJergIaBb0F/+Kx19kVrRhjT2PSDrIEDq/PImDNg
7C8VEA8teV3gIjAHAzYQuYvcW+E3TcG0GaSnQFIjV6Ct8a1zDUxUxmIlg3Svqrd2BauGu061E1Av
yuy9dfO1E3ofJQ1GFf3cZcUkjzwIesX+RQXefWpZ19oC0Y13jhkf4cYPj5GndaI1YDztWxYMvIGn
L+QP0AcmIfUwbTyZ0tqiQ3b2FLtnKZsb82BHw00+xtw+dm9KQrLp/JIvx7LD9PvCttUAz/w0mwBK
FsONmhneLEEKsnyYOY/4FPK/sjTdSo8kn4MXKlW/V8Dj9DB4X9+ZRvmo/Gmn84yjKSgB+RWKjgq9
ngVlFZrEbbogfZT9jeGJl+A2YtMnliqEHKttne7Jt6e9TEa6nHjmMb5maHWRnTzsjxjSQ4uXN63B
/jD3Ru3phHtY9JcFFlksG5Gqto31YnVYhlBEsNrkQ8tMfyrj9dTrjLu/paEVnk9ZxpeSeYtR5luD
iryu+hv5ewB0z3oqwBMt+gaXYkbX66N0IxjT7qdW0T1Ux54eQPe601yl18JWpZEGb8N86khKA5Jb
9AVAcywYxnfXLRdFtncsyzCYyDbCoCin8KIH2YsJZ4V/PoXN88Bz1zKBksXEp3AngrCByQq2KXnr
uTOOAoDxOKPkyq4qPpJy7EvNUYqA8ndsGAcNsoI5giOlKczRJL642TNNfF+NuEDWBxLL5HEL9Q5d
5nQjyrauRZzfqAd54KE1KzzsW24pTlbvKSTkK0QBu5l3XeDZ8as9u2oPzicHUoFwic9ZNu8peRJN
rO9Hjr6RbyIHkV/qa2EYNhohS0O6gaJssudRZr+UJudT95wmza1JNSW/HVhPrmM8Fn52McG9oQBi
neha9ZnSNHOa16rxj6YgfdqgyVfwre4WBuE5o8mSo9fp1G+90KDPYO7POTcCALVLLKIWwB5S5slB
CMEAumu5pEIbkc/XmpSZslwqBnm8k52Y9/KIpsCaOuVmQ+fQcsQALZ6knWMLFo2VrF7Zdyj072WV
lnN5U4PM9dxnOXuFWVqjgnOj6r0cg9s8HG5SwjTWLrNCeJLJqgQFMUfAEygea3l6WTysAtK/f2uB
9SmwmSrgatvAZj3BveyTOJ/NL2nJPmUw6c/RKrAFw3peHsb2U5swNm6nAlIOZROruB37dz0WY4uE
Vo5Z+UTyCSywc8sNlkeXUZGcIKZfPim8QXTpYXjHGfV+kZQfFQnLykboxomqauqgFElLuWB7iBpc
jtOIU9ImxSUxGQBADHIAY3hp9hKyepgjdm8tYaYGuwzTIbKTwl3Oztyxq3MRZ2eY8FCFh8gOrsoZ
cOp3v7g72Yb+3z8JOgZ0dPXyHlyZlqLJ86rv0YC/ySru9PAV41sRViRY4/ftI2ovgQVZGyURP2Ok
LlJfcpyBldASSJOekm+g41Tkp0fLTW5jbf4h95bW+ASlfT9RDC5T9+mO040eY/tC+5XTM8oKGKh/
GLs+NghEs5hgJo2+OyeCRvYdPY2kUVMvbp+/g5jfOHHw+2cRxAM4ngZDN+6WVa10/Sodm70ZuQ+J
CbRlYUmFJzuegozsjOBbnqhFIb6ThWYEJwFfvbR8n10yNxRILWs0xG5oY3YYjMi6TzkBuPyCXcoC
lWuvTHUHT8izljuX0hE18VaWeOxjYdFgQConpFSM0syFsX8jvw72lS3FrQv0iTXSEzXU1ga1L0Hh
BZ+RzaukiZIjS/AuUpx2PeWZwNGCskjLLGCyyLGhk6wCCshcg+cpJyZnFeNCpLPkuii8+5hneJDd
EnHs7b0LeZ0QKEAToly/rjUya6f6ZdDyhyZTWAAmxoczux+ZhztY5+q/5ZrLZlk66akdajykumJN
m3hyiuRCA0vs7bL16bOS2LhGSvuJ2yXYl3lfuN1TWS/70U6Phu09YAd+E+RhsY06/NAGfL/WQ1mT
GcUssjKBf7UxPnZN+bUMkA9QgHVCFTtPjW5utCRJRDAPQqUCoG9UBSrATQPs1+QSwHFh5duf2Apv
GvAObuGK+nvCo0sIg1I/syil/plFYONwXt9UCIwEuU/UHNDwGCfwYjw2tvjWYC7ZbseG0NNa9z+L
PsQhxKfJUzlWZ/luSZe7ZMzmVRQa1zbsAY3HRs4QlaP8zyrsj+BzafPGNPx1PYxPkQE3mJJjM5XO
SXBsKe6hZN8g97voiY902K3XIqGvuV/yBZqlwCIi2UlFxBOHu8neH7vrYJhh5fmYKzD2ZBOvHHOL
ycuKikG+Vb3YII3SHzRr0vX4E65kYiWNGCMWWeMUoIJnu8ZzWJhHn+SzDuhHZjBmY269+kWYhTJ8
oo+TSQOezGsjd390LsHv2s2f/XcUcN+Nb17kxYTJa7ftXvoC+brwtg8/qv90hqzMEYatyq0sfsfi
piccFhOlTNYMaEiD9bCMP0tdhlA1nkacN1TA1Ffy1i3fRM4GuXthEK/0cViV3u+5CndI47dyczld
9Mm9oMT3UcR3X3KH6WIg6JHNiOrPdYmvRoUwMFSrvHwvo6Bm5jmQXS3vbCr95BgNdgJygUu1Nt7V
DDakPOK0DBIGl0xd2dESPm+Cj1oE8cWOp9sU9XFezwxQRADHzRncBWE3nnEZI/G42pYEDOuqP02t
2/1cTl6vZ2+R72O33YN8x652vkKrIt6UkK2oSc4R7mlX/lg+4U19qePwa/K5XoTEwAFXQ7sHsYoR
GWQNaTzWKfbrzyg36XzS4jj5mk4WbQXFx76XDtVronOdmOQ0JvM6KhEz9/OpBspz7eG9CAG6K9xC
sgWTEJXe42z+lccaoT4DzkltQOxJW+jjlVNlpxmCHDnV18kC1ulBlcGdMPDjDULzu9FdHqzkdxLh
0DicTPfZ4bwVESQ+p3C1YBYi0WGbtZG2+uGyV013J5de09s1lAcSlLno/Zs/FicHkwYZcwmmwZES
hSUGT+PPjK5whkcH3xS/cUBjtUdZ6rLuKIVqNWBSSv2sJv/S0TIUPkk4osRO6+hJLoi8bQhMGXDG
8Lr2iEbOqRkXM0VabHziuYF5d6c50/3ULNdyhP3MPr03yjj2kCIoz3K+dyD4ctdk/2EAcBiIohpM
rAXBC5l80COx5mRNgjIoKJOcy7ILTWZyj2PZAWwJmmUg2laDbD+FTG8eo4NFN2sY6pjAVgkbXMNl
oFnO09myJtLOeDk2nIcm14icR43Lb5uAHBXVOUUgC7MzsHjH3HRwUnlE0yTEKxVJFuQjRQNWxcuB
wKUrPgzcZFm9kenjtIMUoSAHcjgPUQQpAWsrZoa3FsxzI3m3vPxaVe57p9sXYr8pvLxfWcrd4kpw
+G5bnT6fisDo2pt0ZhxRDkeDM0CmEdWkIEWDc2UyG+/mU59q6ZoU42LTTx1aiAE1Ci6UdygYdtXY
v81+fjs6NGHU1HHS/24oa4IwtdYu40+xm1r6mCZ/zJ+kHpY7FIYeDMjsRZSezEEB7zE/bbCvIvB4
xGAiH++AyW8xq6R+yuynuAEY09JfhE9924OA/fOyI5ztdiLHmI6f7IukyN/6uqS9Xh4T6MssHudh
GPwbdwxfXEg1E8MyO5zuBsWuz51hA4kgl7fMDEAE54S7ZLRA1uOz0SevkDG6JWq4ONa707e/PClC
2bGXmuJrBiWOJ1zZvAiRpx8Z46pJMdmYrSdLxW9F70Ek9VD12vVTn7M4faE61RdXiy6+xULURX7F
Sp84QyJP+61BCgkSAx2flt/gr3bCXon9IAquUsW2mmnR1kJUsZfrEGTQq6vUJNRs5FTHCCrE9bTl
oMPufBtnAHOYngQQwxK0ViAhgaDoSJpe06z+oOACiwnrPQyR44xZkcUQxgvmFZGjZFexQQLxhemm
Xur30kiRQrvVbiqLc0ubaLdaAsszeajC4Z5pOTV7s8ey6ls8v9PCXHait4IaOV2J74yuV0/KYcUs
lNJFHt6pktxI3TdIGYiLjCo4fplKbN/jQixHhvIzGszPJOURcjJl8bh2F7eeId0iORpSEABs5Hiy
kYDjK/nbhdyLQSvWP0zmyo3yaWphUExXxOfsMo51sTct0/SXN/sQDr/1gYlaoLBPcvUy4Y4Va3k4
yag9JiP+yIlWvEAERbM6b3K8afke64Ur1LJbiIB3ntS+5YFso+wVT/Ntu6hbw7MvOthiZPlnhyMU
0RCLy+8+itnZyUESWM5X3RdYk6meAwInJGSjVepuxjY/JtxlJo2rGXJYzYC1cQH3NKPnxE+6p164
XYDsfWBATSnORIC/TAuCm1AhT7cEJNFTqGP4/oQhLGR3Dk7m4kM6SO77dngoMvK9l7Lh2hf6y9gt
j0PW08KzI48tRoNMdfKVcml1fGoMCKaPABeKpOk5xCOXgs4WW0pw6kggqTMThWOQQr7PLPRRxdHJ
s2QdVeO9XCc/ak5WO/yC6v2QqeZOrzNMjUDDeognbY59FZ4SwzJ/hbn3ytDwgKfMxYFqZ6vqte/J
UOR6BXV7weLyZRqJdraqeGfpqHMJfl+rji3VqJnbQibczzrPl0fhhsMJmcIBRvZaMt/aQwleBgm2
BeVyvWbfGC92CY+Ku3sIm+CXz0EfDlG8yYHg8L855SNIIOZeHWRoyAuHmTspNgiRk2wnU79WunPx
8ZzKkSv3fnbyEZDGDVlZDgFjRKH3N23IPCfDzdxvsYVGw++AgU5N8+ghFhULQAPrS7qVedWVHTx9
7V6VKMmmbtQwd5o5HtriBld+yGrlmfZyX8Ad07tgvyABJOL71XXoR+eoBSrXvu2kuqlLHxhPIXyL
qzsbyQC8r+xs1s2vzPGRAvGeVWzeVVTVbk6Ua4i1Zp3qb41iUiz3kaO9Qu5RfEV96azlf1c4HF6F
TZL9a5UqBwtScYdLgjSGYkKNnvGEMhMf3p0kewk8G/MkTIpzp4N/7RXQSLtfUUZpoayHEdZwRm+s
gjHgotY7IPdHvKU/NBu2m1EbGKkWxx5BROzPJy2aj1Pf7lBBv9fkoNSgsIM5aUw1PYyCcGMMGBv6
mEVNFrIDvfEPfm/fqtJcOYORALIgdjY6bJnKNyMIH6YQrZHl4JYDsS/rqYC1s2zbM7OkbOFgLfxL
25OWXuU7n4qC8O9XFegoQLxTXMMVHJrgfuqjL5dWADNRuBgwAOKKqRaSOox3Co8JTcSTl+FFU8rQ
NobHP385CkuPHDG9ypAYcQjj9ELvVYz9lUYS5D1hehwuRsYDX1Xvth+d8dl7S2kPWbIoNJihUnnM
LxX+OkOQHNIWPJRu9qiL34hTQ+lGil6CRfYMkNSs1kY1PZlsHlKqVaiG5NBM0EHJmcpIXxudh5Si
tFD33RB/lgP0sAUzhzDtXmd0NFGTH2u72yfWfJi08jQF6hjnyWZgRIqXh88JRZQnI60GHdEAVbk/
jMATCNnFS8PJYbkz6m/eQ6xTYtM5eZr1MkzpLdnfmzkPfz5qrEFAAPoQl7VCwaivPuTZ1+PoQ4T/
VDQBvy0+BH4e7bUQoiERBOIq4GB90c3aWvXpNplJCUHWNGQuFwHLs6XYiIevasZHQ68ufu7vzHnZ
9whIHUoIoyMmBFwcCUiFHjazUUblxq3s9766z4L6sPAvphEqZ4tFSIICyqHEFfC54ThX1XgGrA4M
g5qL35FpKcrrixt0KArbcyFzZNHz27b4KzhgPXF8a1U97rXZqUySV7/rySa5N4x8UzRqxUUa3Pgo
k8doHD75aBK5wQ9L3Hj5WyrCmLnozCgFNaYYV6xkWfmAdt6y3GA1+KD5oHRdSxeq/xDITMq/QoFP
YPHUDc42wP0gtnVIyLKvfFUOXnBd+mUEDtqRr3zs1737LQCDy770Y/uPL1o96t/VSAOUNw9YqMFl
Rg8yF969LDPmO9SmNReAHzNRHr5dnFLsLWKul1hF2N5J7AfFUQSrs1fMZ1y2AmT/v8cSCj3vqjuP
to11LTOdKy/BJnKqMalwNyXjI7iDbyOyr4YOL0FpBWtuz1m5ciMxO4m+xAODUdfBhMAjS2xBt9t1
eNZwEIBkbAbg5Z9LD3OBniXGpgma4p1GnzlrIcnyEOLxRNB0fSuWQ1xieRVZjJNHRCjTB5zDoHkt
HCsz4yQaAvPGAARelu4ppU3islktw0K6UWina26i5vqXalRPgcfQNFs2ATYS1TA+LoZx8vBYx9Rh
CNwvhPxnbs9WhiYRn65NIbE01nglGc/4SOidvpoK48txm2vx2xebJXkMxKw3YT+YnPnE6fshr1Ow
wxjMaeSbYuVzWiiklsn5bgO0uGF6sJl0ysabJvGjp3pAixtUL5SyPeYDlX49QVHL6ulR3PaMYr4z
kSPLe1mMxGXweeMFv0rgWuAJVEFw4vxXvR8OlTHuxf0iyu/LslzLs9oZ01FcgFL8Il38JLnd4vxS
QysKbXXXxt2GCwiC2VL6BZcUh5UGBw4vmx/aFhGzPI3ZlNw5hKGWdroVf4+fh5Vvhw/7HWjwHQlq
u8SbDzwac0wlNMYtPIiRUKzkM2WKJcdwU7FdYWwEgRHiXbnHwGBtwrEWZYVd3zVx9gKK+bM0RrQ7
vmkeJJYKABE/G2Mzcl7grKFhqpTm8424ddTWtYP0Hek0b0AcJo1BT3kDJnRpwJhxAt7IJbI5EMRl
RbbXZjI+qKXAh4hC7+BrIaeQ39GRTkHlca/RML4lWKiJlZtRNzt3HE9wpwVRB7KIabewYWbLcqL4
GRXRpkVM4fXRSlZ3ynElHFGxohRnFbnMZelufu4d7kqYDRJjHV8vbBdy2TPU+mIfKw+5NvU3DaCv
eJVkHbmNrv5uZm826ve4LG7EG10KE/EnEk9gHdfKhqXUm9lNwaONp/6WjezK89mvjeg6aTxQG+HC
a3Sn7QNocapNazcMb0zum5xE8mnl+tO4ytVSTHoSPCiXqt00+nMu8X4DSrYA2UTWMzaCxOPq5ksN
PG+hjBNrVRtJdk7EcTl72Ka5OwYqBRBqabu0eCGSv/CsEbDscpNkXzNI+rQD5FcJwFtd5M9LZF/L
AkefdUj4ePmotlXU7nUSWDWfuxJF117mXkdOuybg7mX0SRoYkMWZxF+/uu342GbaVW+272AM7KA3
caFkIpZwcPgw4gUxkOU3FtmD5/o7Rbo8vQnOaCGL0LGJY0zSJz7WOQi97zyLt3I7Mao+iPWQZ/ZP
8VgA0I4SPLYNqQXliUltcoxt7FuaDI20+F5h2kJI6x2gG7genFbrZeo1roZDgKF5GzB5MbNaWFcD
wzSWNsde7BVnaPRPdfsNK/FdhWa6L9r0KJekM1hEjvKfe1gEaoT2HA7wZoBlYzrOMVbMarsRHCjB
obQPIrzBjHqbDR3fts33M7LDwCQcSCvZrfvh1jTan2I5SZsQbG+6K8f6MAS0xl1yKxVaOhB6nJA/
Hto5GSvxkfTjTc8Alqk8zDV8mm1Q9QkrJUK7oNJJvgF8V5q0lLW5WNlXRwQfsy0sF6yd60Z3Pp5n
lhf8Hid9r3XeHfdmSiEEW9nGCs1ra4RV2zGA4ZzOzoapvY0VQcy2gc88OWtw1smTUc7eGux7vOVu
+z7CQalMPsySiLApsM8612mstYszmCWbJpJ/63ows8Pkz29lZhwJ3N66mGymmEfJv7X8/tiINF2w
SdJDzKm6rSozZgqeHsYZd/4+4RHuaECast1b3rB3sLqSw6q3yY6yUzPmCNag2SOc6kpIBGMrUdkr
AgTYibwzE2HIVnimTX26qZK4vWJnY8O9LFWCE5CPzUr7LaebpbXi8X+okGSnESdro+kbleFwwP6g
0vyipdDasDh1yviwGGO1WfoeVWYDkZ9DHXT1SXzv3aF5KlT3amKuNEOrhtHwyF79QaLW0VWomJII
LoVN9kCS4WdAPVXh3ey1RLCgfhVvWvlNGR4qjDLxB2daT+pNuLj7ZrFRQ7XwWYhfuArZCuosOptx
c1dS5ev46U2dh8+Jj+ZYJ2imHPJz3MRv05jtpQqNsGbuMFuyNMbR6bjP2YV1rgIjmOskEiRJEceo
TVAm0q57jqPg16LKm2WIz4477kcr20qW4+KjFC0s3lIksJHnX0WRtUa3CmAvfQaZGAv6y8zGVmB6
IvYP+b6G3pl3arELLF1nnxQ0dVhhtxEMb55lpibXYqyWsmt1hHyuxIu+QeRrjuENnI4N2N0laQm2
iDPaK0tF15WztESOR2tbp6q1zAYUdIYaCHuKnn6tL8xNa4Q01H59bWwcDvcQoU9DmmtsTeGuq436
knhRssb6FxF+Ymx9bH1phO79ZHxs/BF9m7UmAQ/SM97KeV69xNydmeKE0warFAI8Uiw3rCW6DrET
Rs6LqRIGzY9+nu4d8lAAXaChwQMvsZAvcPtn9E4lRbbDrOd81qDaSAIoqNSd/KR3Cf518/XubsGf
qmbRZWaIJ08SbSGyXFcZushC5Qj2cmTtSNv2WuNvczc62c3wIY7WEXUCLvccgOEO2gHWkvGdSwq8
x5uUhHQTIoRdVBjoBKrk65jwo5YNRYJ7nNpn9EOymDZO30wKX1un2zlGdKdoapZI/INzONATPu6V
lX6Zgf+RLcQgcEuQCvkLETIomK/0ZGF/7ecnw/Fo1fh4uj2+AiWU6A+G59mN0Y0ZWE7UgPOZm765
dnXR4/oKSeumhscwY5USZNan2+YP2GXzPKR6DHRCFWbAICRzoN7p+Mms9FaQJ63JtkbzNUGpD0zh
OnFESFZZUADNuOyikaOOyLSvnaDHRnVYfpmB8aAbKY642qmql2eTA4YIkOugDAh+giccYsNQE0Fo
usOd5eGUnrGGGYjHdFbpl48FAnMVx7uqS2cvRYPhO/rK1I0j1lrvMKUZEVg90NuwB1A7YvWyd9V0
dohNUaz/qdXu0pyTNYx/jWSE8lQCSIC3MGXEWyfTjh5nl1Z9YIEHuD267KyM16PA3EQjOhYFNStI
JqIsZufe1dv3GYOwgOvMdPZc14Qb2UXDfjHfThkxThkfZ6iHPdcGTwFIm2liXudzdx4bWmlkfW9J
rUzcDqsLOtmz3VoYOA6X3K2mq6C2ELmMq64wemCsCfV3bB0NjxFuT9zoleEz//XdDnV0RLPNBQoJ
g47j6FTSFM7iMEphNNN6wZPZGbqHGEuMpKKD1hoIEwwVrbUoOllRdyjJUPLQCW0sy4ZD6LQ9kw/z
28ZjfVfo5XXVpniXeRSTdpAdOuE5iEuV5kGNKKEIWVgZLcPrOM5fmtljh0X5XbDgx5DRl+Y1D1Ce
SZgtkCN2C+I2d44JkHXLM93vl6pnzLXK73zuXycG4Rk74xASOGXq3ZVHeRWxbizJN+AscLEzl83W
NGDhC0ao98brFL3ItS99/U1TkPkIwGkrLOFGajh57owacxyJMW6s8LTgeW8RL1DjhV/GuH9IMLDb
BO8+OpSVP0YXWWh4nsxsxPBk1cwTUPoNrQAv1cKxbwivYd3emzr+jSo++mhZdaj1VqC/2kp/rmwG
YrmBm2CUl1e52+wCG5CJ7/Ttj2EIq/db6lZIjBeVw1NVgQ00bo33oWmvHIj7V1hi7posPbaGvxLf
wrkBgcFtn6tTohExXPWKHpdQpH7tgSXgbXxVMJVJivhIlNIe69IHWWUDPku2ZA9k2V2m9GittODD
mNk/A/+6onKX1SupaKMZPDix9apSgnSr3nySOOlB73YuBx7P0a4diBO2u5+tsp+sG8I3j/2k3XFc
bFotupWfWGIgSwrNR6PCDyE37Zcw8a8xTMiw7cOjhJHANve628LXHgZP27W2tk5L49b1UdS4/U5T
2Sm3+m01AJQBNX1XOKZ6A/2cZv5yJ/0pmrzL1PgLcD4TPvBcuky19UaqkLwZ7pMh+oSWQwNPynDL
+jTxkfJIla3afKfPY71S4nxXd8lXilOyw1fAXQzu2dDA/p36rem07zjrjTTSvnallD4DtTBiIfpH
Aq0CL9gUaJypDaJzDn/LNBo2bPR7VDHhO3G/zNXaR6yyGMbE9bN8pnpIeMDm/MpXLhhrBVpa1KRq
uTzcZRfehS6egwP4DKGvaA1/w6BndLZM8z7ShzNWw9HKrPBgsSYfQk9pPi7O+OBErDFotnby2jb6
U0gaWj/Vtw1jskMRRYhJgbx0rJgQ2ZGGBh2swEXDKoCvMDqxcpgnI0RdWqaZl+ZZ/SRBnPQi2vEe
oMJVzE4Gw31uO6RIgxFBx0e+MkuyVUNQCWlTpz4bdnDgsECwaKrE0G22qlPjYK7FZZ2jGNJJMrzE
UXecB/dBXimVMGIcfR8Tzje0avUe1sclChhYIrnbo7t/JlMnujJm9xfS9R61anBr1LSGQ/GZkfEC
rhDqKwuRXZNJA2Ok91Vpfw3ZiEk41KAhAGOc6t8qZvIV1BN2IwF78MiN1031CGMhugqiCDYa9n4W
C5st6xh43kM8z9+4I33mE24lXq4ONbXLONS/SN46JQrTgipZEEr1x5nUYvDQiLKtsXFynMdjFBVv
yVKeOt7L6vxVrKFqtUPoHRzhB3kKa+osktQgWTs43VrEVqSW+2Y7/lvoWcc2zFoYmU2BF/LPdaF2
nxlIh5mN7NOHqbLo0X2Y0J+n8Tmw1a+wRmoMTQxBMpMTT2kbKPwBbTBA1DghfhSnc8O2iC0J+vup
M5mQU0GmLmwAu+qf5gr2mVNYv2Yf4I48bCmgOg1lsqzyWnVCBy/PQdV+hEP3Wx9AiVGv6ldq8B6G
jMlxNO6UxT5kmfFrOJUHFbgjLUJ/7B3PXyVIR66cwPw0NZB4043bzVL4B8isr5LDTgzcUSXZIymR
j01onvIJxqrAV1bnbWNmOUxjYxq1ejfgmBq7qbktCOhJ6SAwMkyQkxHmFgojD11sRA21jNEvTBx5
zAl9GtS1OTiPmVkfjMGC5hc2H7D7M8lQhs+DCWKkQJq4DFVWvCdFcm/XVbgJHOKk4LkfiPKBv0Bs
kKXYNQRN9ZoYvRsXc0QfEJnta8XGd6VN8XMVDU96sdwpXduYRXj5r0yvOzWPbrizB7RMTgwma2La
ja0SEUvLa7K09wnRnXNRYuow7i0EkAPdYGS5NH31RuYFjTWf2ftwk/mnHGNdElf/LIn1D0HJZs9i
MRw722tecV1Ys7szbQsxo38T1vBiqRC8ejqWVJ+5SbaEZo2oWrDlBZLA4bxey+ZEN/dLS4x0pXoY
Z4Q6XiWQxjD5y9YDSsyr0RswKfGjNxrQnNU3HYOytBjIvTu58ypp48icWBbNyF6VJMRFkQxlTGi6
/cqFDOkMwUpzoFQtExsbcExK6gF6spTx4vJaGijxrfC4NMSLpykm6rH/C+vk/NSUJqYWZcYNSO9j
jOIsnxjNNNmP1cAktdi7Yf2iz853Xku3CfuM3aw8GEBMZRYADnXRa9DVL01Z3g1DC9y+d53lXVVI
UCUu3TJxE6Zq5j98BhPVmvjS62QguV75n3bMX8pDE0bJja3ac14BQrrz3m9A3he9Xw+O82qNmPja
ZvfmOdobzTP+xjPzyDJJH5Qz3tI9sULy6EmSRIucAbOj+sdAx87XqU/wsaCVJMHvrBo2zCq2EfXf
bLxrWvkPUb1/HjaMhzOr5vMd8nTU/u//NP4rq73JZoim7RzgVxTL8zrGBwmbS+vpP//jf/yf//U5
/c/oq7r8a6H9B1jDBWJox+/+1Rv8IUc7MpmB+zVv4FYDDWyoISBbko/Kzd1/irSWROk/W+F/eAt6
hmTRtSnbG0knuFr3yyOlY1HuyhbJs5V/6AoCg5fVq95OHiCtnTvHrw4s6A89o5fSyut40DNMsLRv
x17gNCQaOQY8/oFTfi7wqjAh/eirgI4pUJit+BRX7bF01EtsVLexk4PKG82z3nOEZHl3W+ogjbRZ
9VXROU9JMROuvHBaFiutB0bpPH+d5s26G4enJWpfIie+WAXjj9IJYAc61Z3XWogysYC3fbKECXnw
cFHogI8ROc2j82ZP/rufM/VS9XMMYutl43Ewo8eqIuLXewiX9FaRtrHyXesxLtxDncPt0BBrypqj
i2BSFc+ox8n5/PvbbP95rLQV/CG3fES45JBhmuyZnOibIrReQmt8W+zuOuVJ0HPg5ryoiCjzUKuk
zEiv0qZyOPt82AtAMh0B0I01Ab03yY1WWYg1sZT1u7PKxy+rd9HBohxrvJGbi69f1PYRnPkKvxP4
qVee1z3bKnjyEueh94o7re8/TXJ9FvzjjBEVpusG3+hkns3C6igc23MGoIBL5xcDHdJ12vvS8H8r
eksyRHj6//6i/HlsuOX94ZrQFZK+MBYaI7z0qtSLFO5FQxuNuToeyzcloborfwh2f/9uf3EHPHkC
/9ujrApHqQqm/s71chI01Hp0gLLiuT8FXbP5/3uPP4a6T24ZKI9vJKkOA8xRmfLgF4zUIPqHx9n4
ix0j+MP3sF00lymQ1b4zhqfE9R9ajJa94EVAwHl+hQlhqltC47IyBprBZ4r5uKFusTz/++9oShL6
n+0nf/iSpRXqo6Pr2T6s22vGaivfmn9PAdQuPTTxYebJr7pVavX49FY5ZvOhFAw8XC49dDXQOo6k
wtpT8ZjlCzT3ECI1pO715Hv/kOFu/MXKCqx/v9cOA9tihty8q5nginYhd+pdmqDXEsUQI7AKowIk
ODAMw64/Lll99BQuyNBYO/BV4ezjn3IlBvN/f9EMeec/u2jmv3+irAgn28D/YjdH440tqVyQAqW0
mY3+2reY88BsQAQEDZ+ZGP8hQqG/f2/zr1aM8e/vvQxTP2ba6O0STOcCTDuINWPSCwvZi+xHIfgS
xQSaALldlGFcFPIK5NLAxa7QPIicQS6kQmrOJ/OC+9YB90VKIwo4sj///nP+5V2TBfffnlBi7TEv
DzpvF6p7E+mNPfwy0TxO88mAd8kn/r+cndly20y2Zl/lRN2jGokpgYiuc8GZFCVqluwbhCxLmOcZ
T98LqqrT+tkm2VERvrFkEwQysXNn7v2tj6SKg+uvtuRMJyvhJCSbxBUuEmWd4BZfCEynRsueksVv
36Soag8bVCxudbjws6kAFqQRmvWYIx6YPRzgTNXmPPVuWwoUiZFvA2eXKfX+/JM4kZPaR1lHJoou
00WgrGm2W3SOAoCIAjPO2YwOy2cA8ZRt8flrnbzXo/QgzB38ZegmXqu0SvC3ndmSj1Y3lfUZJu6q
bK09M5JdIyXBWK4mkez5K58IyPZR+M8j2nysIMJHGHOAqXfUR6Sp4kRWYtNx/hLTPfzhrbOPYqWC
IW2VBMTjUsXTE4NYNakPLfSRyUGPF/LC6n7iBbOPIqLAnEWURa7gRVCtkJp3lXnfRcaFTz91E0fB
LO9HtbOKmueE5wEVDfaN+cheVOXQpBysG9t0L6wtp+bdUZAK0tws6RdXqM+G1xLvmK6Odp7Wfib+
sDEqlyZAy9l11OTPD8+p6x0FJrpfU1hH05JMq1BgD6sINGjIyc+gUZqcHGSGzn9pKP78h1PuKML4
uPT4ns0FC6ZY40HImmo7PfudCInOhYucmA3yKHjomoKF18hsoBDD9rAPVwm0jGRC9J5/bCdeHHk0
IVLLLS1vCg9QW2l1K9YNVL/cHNaZiN/OX2KauX94ceTRTJAKxg2jRVCoOUugrjmJBh3zwmJ46sOP
hj2KuxB0gOuuJ9MNi9p2nRBR/7MvfjTCjT+KoiokmpNSvbJLvHSbxFQuzNcTI2sdjSxFNkWz8Fhc
2x79W7gRgdbZaBjFnP/uJ8bVOgr7Sq43UTnwXFIQFPi+WFPRbbgxR0oLQkE3fv4yJ+KJNf382+Im
q85mdRnd9VDC7aitVzfrtpysX/fU2xC3XMp5tBNZmHUU4N10wDkkoEzYJd1OdPRzY4NheLKg6aV9
1bz4WRXxWobiZxaod5O32tSt0luu/SUrDyabkHGE9SvAeQm8ZuPeW6VBBg8ZmRM1xG7emTXCa9Ck
mVM8Qh55z2tn31bthdl0asCnn397VLSJ+5oXCnddWWgBIxVcjT/cWWZzOD8U2jTl//CeWUcrByLn
WGmMgbFQ6FJNxNMkm+26wl/Eo+5ikaB/TOYJNsYinU/jepYhs6Ml9BOw17zP5U6FUB2Kkl4LR87C
ET3W5Ceo92yqdA5Hzn/NUzPmKODEeawMhUJp2kwQHdGpwwlPl6/qtPjobPgBiSMvrEAnQoN1FHcK
VbcNP27ddSAoCup++KsNjP/w7T0KO3TwlKMOoBMhS7hvc+te8xWam8ML6eup2X4UeWwagJFvY7IF
uQzSg0q2lsdLF2sMFpyniCVgUPXn8wNyYl6aR4HItWJTrRoGpMigD5fVvOqCu8TsLmQc2omF2TyK
RIHwKWp0lrMGD4VMW0OB2gwSufLYzSeXqQbFogwSjpixX2Af/2zH/X05IQdyTbmugX0nk0awKhNY
ZnFdzdPEfJ2k0hncd1uT17riJCuTvv9+6oPrIh2+wKR2m1y8uvZGsasLb9iJCWUeBTtfVdsMpJmz
Hh1v5WLhlmEs9J8NwlF4SxuMV81BcdYW0HIva7ZyOnyNsHC6sE6eeO3Mo+hjNVZJec0jflI4patm
oCGEoi2mHME85iwfjujn+Vs5tfUyp8f3LdAN4RD4ec+AG3b6w4iGQxpVqM38PcjJbi5F/BIElb6S
Xx64CBcghQdU5qvbyUkrpC0nCSXwO99fmjgF1LX+cP6LnXoER5Gn9sAH+QXPeOgpDdMtPtFcLfxL
J93hZDJ7/jKnZslR2PFkbZpxIp01IeGn0MWtgyHP+Y+eZsMfIrx5FHX6wlAyjLtIdsbqTgbhTaHK
17D1fyOwvTB6p6LBUeSJFDXpIEvgLWQnz10kKM8CJqp62u7O34NxIh58/fzb9BCByPKg5y3SfICP
utx2eP4ZYuJvwWKdIGrUjG0amsbeXoYlYny7UF9GpThIlXr4UG/UUvlMIZOEeZThGTOUM8l5rFJa
d7nXHABOIyImY4NOxe4GaTHHSbjeoRRFiRt0yALiFPnHqF2ZFRUxK0pwb4neMkTuSYQtMEZyUaAt
x8pbt3EYEKDMSd+qkC3gB5CTNVDfxxt1ogFO7lfnn8upx3IUJrvBKN0m0IkAxC296B9SxPMgj/KD
lsi7gaVZaQW97u7P89c7MdDGUTBz+9BryPmd9WSoomrGgZb1l1oq3oWAc2Kufh1efxtmlHi5gMMJ
jp++6hzNaGE6H7mon7yivvCmnTpuMI6CmgTyoHmaL3HZrbd5Kg+TtFdDT5dhCzLJuif1OTUIznzi
xym9G9CqKkZ1Icc+9QiPAp3qVT2SECFRGqKSgZEYZvp2jMWFk8dTH38Ur5reK/FKGeQ6tOP3GsbI
xIGbIPvnJ8DJp3cUqGrHATuba+j9fe0GZpyDOSxvzCRomUy4ejpI0JVO8B5euVCAhsvjK8fHIYKy
94XvMF3rDxHNOIpoQWnLHIYOgrcQyk7KKT4d5uqPiaNX9ZALOtxpKj8HB9EKlPD2QWuTqUlI257/
AicSLeMo3MV0hfVKQaF2srKqLETEmuFsUnoBLc3sWYANfJxkfyklPfGS69PPv70U9CuVZR321rpi
0zEhYDk+nrwv5Lj10ViV973IX8/f2YllSD+KJ1Gj+UaDEwttZa+AVSiNG4vzn3zq0F4/Ch1antKB
m7Oq+WG0oc1sNzFOMTFKUSvS4CuIKVGcHnq6H2IqvsGAJ1WZy5cJAJrwaGP4+Jqs5JYNtpilTcOg
YwAPdEu7MLdPvDr6FJS+PedG+ppRGYG5xpAeJYT6GWKv4jnjhZz21LM9ijs4r1exkgkTeiLDVvTu
g+KgzT//eE+9l/p01W9fnl4zlnOkZesS0PPgi910E/R2buhGA4OKrZBPb2bY61uH3uqhw3WAGvLC
ANtw4bU8kSnpR5Fn9LVMBR1jrq2mjNEsGIucocvxahsRkId6f2Gbc2qYjiJQGplKUueauQ5azG6z
tGEyIGavZH3hRk4N1FF40eijCjm3BaYGScohSZgMNM8P06nvfhQ50lIzagEdag2N6XqystNDHOHC
KOkvzIMTg/C1n/o2DYIspFu2UuR6bLxfyN7gRmCngbuix+j7vXJ7/j7EiYX668Tl23XyURnDCK38
2hBWtDFL2iaoId0YCSBkmk6psNEAqWOV5ro44fgm2Ae1r362Xgd3kFP2iUEkiuHaGQGVn/9OJ4ZN
OwowdpeHtmfWfCU1enFyytVJO16Yc6c++yg0ANtrXczF7bWKzxsg5rccpfX5r33qSR6FBaemizfI
XNwbyBiLuqTLQcseW92595344fw1Tkw7bbqtb6MVK4nXOCnVyBRpWhIDcZz2z3pmXcipTj2eo1c/
kZEcVIucxua8RLNxgaFv6sKwatN7/YfV/uvn3758joG6B0MZWT/NXPQWTraFAFQGhMzQlyLLAt5r
tsyq4RNToJ6ObGQJOQSCga1AbJsvkSy2XYweUqpXfu/cOKO4by1rZ0++ggpe8xdG8tRTOIobJlLX
ro55uWs2WC2ActUpX84P4KlJchQ3ylTaYxLy0ezHnybW1zA9A3SoBoKW85c4VdYXR2mG70UpZHuu
MUYqcvtsk3COvfTD4HMsi37epfWPXpTtHPkrSBQ8QAEs6rQ4apB7oXe0CxpCisX5L3Niwn6dEnwb
c7dFhUF1hHeZ7TCxYhH78sYEt3j+48X03P4wp8RRrOjtvAbR3vP5Kb2R0/4ME3KWyn4mCsjs0lRv
R4mtqNpG88gYLqT+J0bxK5h+u6uCNuxubCt77RX60rN1tNw0zHXGOo3T3+fvzDgxCb9G99s1AlXR
skIbnLUJvoDK3RqZPm1GYU25DlCzOXlR4XthBGgf8ipdpmO50xUULJODlu7Et64D1r4pX7GWfYP1
TKuUgkdZ9F5MLogKiguYXvQ9DTYGwam/CxvcKqPiNtG1T78S96wLHcQw+0cfg8CHgEGrUb/SGu0V
Of1N2qJIYfeLav1D5mqBDBDLa5HfdSFk1zZZn38KJxJ0MT2cbw9BxnqO5AJ8SthTqwSAgJgw3dsF
DdxFhFdR+kOndfH8tU4thV8Z2beLWU1j46MBlIYHjBzPLG+bprrRUD83Y7WgOnZwVCA1Y19RyKfe
BAqjneOn8MLxQDpJnNM03lhBdil9OTXLpjj67fvooeUnQjreBrn7yuqCH4KH7cT9AvDQ2/l7PnWJ
o0iXNYrTeMJHvOM4OH4pwTXeECsvm8hT4fL8NU5N5KOQNySJmdMZ623wNa7w7ylu87zenP/sE/Pj
qxX32yMqwBezYGHyjA1COdPoHxQclYgQC7oIlbyltyhotOjCCnbiaalHm6reHAf610Nv45ZiWbgK
AwNAjjbNq0DH1/v8LZ26yFFEcxybD5MVCC+BgWXSPsfOxMsA4xRlxoUlYvqsP0RNdbr2t8eW0ptY
d3HEYxN0yDo6DEVXenMVdPNscJFxIaE9fzdfi86fLnWUFeG+2dP7ThFJk95j3vorD6aOF4AdVDpt
48KWbSH7Uxe6RwNyQ40MS6IQKpUihkUb5KjIsFRGp+FnYEjYlMCpFOaF7b+wpnn+p293FF8qyM5Z
kUT+xnX7Qz50z2pOwM0Qdyf6cpDh82Q7gPt3iq6UF4Ry2d0EngmzYp0X3rsmm7mpe9tBG3YZ7HJM
+RZD393ESNCUBPqNoXAaWYzak5u7217KV9XE0rSY/Kim32hk01rv7TuLn2By/VISdOh4fgJW8Usd
mg8RN5uoN29zNYLyriSvvQFHsNPYKreFd+31WozaE2GvS/M5kT9rFoB0oUpyNjUzu+BxcOwXoSN5
G4BWTQL2cFBuK6r8M01tH3xg7pWSgbQatDvoFLhOou+qMlxglOC5kOaHoQ20veKhZItP4ZvQb8XB
1pqbJjD3XhgfPD2/zgZ91wHnxY+LJQM6QgHot/kwNWOntOFvM802E3jOj+U2k8aP0o5eBV2FjWL+
iMMM9Kknbge1f3BwsbC7cWdn7gvr0yYn0M7NrL2yTGWJbZ9B8z7SeOyrp54bI/bfnSHfTAFLx7cC
P4d61orsKkWxXoHYg/rUI8stklWPkioMxud2gFzGkDVTVQmJGom6jnqz3aqdC7wLrpU7/AhVJJ2T
Xgglwc8W2yb0BR6+rFm0Dj18PBpn59E5laNAN3Ny7xiVdRnfN7Z7bQTumsKpsTTNYqMIuorBU1Lw
rdau214jsK1nNjIxS2q/Jt4/3RdQ/mK0SiK18WBTlKvJM8BBK9U4uIVqRoZbghrPFJOqrGvuDeAf
519LBAd/nPnacRdxGLSq5toIaNGrHTSvuvNNdAPTBM5wsxg7/10L8lXuiyc2n45ZvCQtHsd5gSkB
/jc6ihCIJ61xbUt0dGKocYX2xxet0Wn4GrZJpmx0w7xKPONN9MM+m1KWyRoFcBx69nqdlficyiF9
7ZGzZJULCYHUJQ5GdIkgNyMk4zU0hp5p1hQunhhm/FUtGFtxGA2JZNkGnykXgk7vLPYOXlU++wEu
HVYD9iUJNm5kBzMsKPchH1cVHNRMlkRw+A46+VQlgBxlBsLeFlLWGDfZTqr0auMLtK7ZdWRAxoup
Jk1BAt31EoaqqzfXGSYgzJySk7sGpTtVyKlwZHW4b4H7/EDGei1x3QFxa8DzMm/8YNxnposFOli1
uVIq5tqIcjbOtX3feOpWajVPAbQKuE86omrIiJyABAT80fU2mI39RJC0ssZ8X2JHoUMnSGNtn8F6
CGXScVSib8WkZkirpZa6h6jz3hqMWEKIJKkfuHNRijn2Gm+RDkZdUw8qnNZoxFd+GLQFPSjP09jU
U73fDKzPqhweOp6rYBDLMrqZyqjmhBUC1mzQWwOV7ckWzTos8ZWSor5x4fLOtVFbZfBP4AABFuSm
pzmQBNV7GDvhSkdvXNG13Jd6stLYZPAvN3EdLb14uKsc8ixztB6xfOPtfwgUzltjibK1oWi/gJjx
UJfNx3SMr9n2zeiZtwGj2eDNVEy0tlS5a+Bb+ZMzCwqAAi5TN7Tb0NdXqhS/J3tZC/Vd1KR7FNno
aVlcJADUpPE44FDvTRwE0P7Nkb5AJfBzmH8J9hsRngP0yZhd9dS0mgmGFtG968udL5RhVljmI7zG
V61BjmO4kF9HBA2onDD7sH/VkzkoDXuAIYr6yUoACDv9s1YY1z69RLNKgQeMEo2mVPegYoBSKogi
eQ8emjS4Tw37IzGzq66uf/ldvHaKAI2qghVxWdhXeSM+kg5FclXVP+jfh62WDC8pK2dMYm45Ifvo
NLyZkN1Rg+y+NNuNMIuDGRoYwbTKD6NTqJX12i0HmGtZ9e+t2y8V27sQU07lYlOk+ZZUJHpXozKk
w2UIdTYXtr+WQt9Gfm/NOmd8KVyMEhLjwtJ96mJHuXERm16CnSpttZ657nvJ0UF9rfTWMPOvwP+4
F3LXU8nYUX5cD0nbmP5A81oQPHtS7lpanWOveXfHS52LX8eqf8pBjvJjry4dkXoxrWAgKOdB7t8E
oXXvwtJg8SquuyF5sCIPC47OamZ1WHIkVqJkQqTdx8m1FurXeDX8agrjTtJPQdPLLnWsjW7xLIyQ
80MTpzzf20gHhAFt0TejWm2C0vywzPqmQruPymUbquprpOcPlaRH6vwS8+edv+YcnULYvd8KIejJ
9aLwoTG6H0LYV16vXNi5nPr4o1y8Tu2USnJHh1ujvGiG+FXCwDeY9ue//Z83LZpzlIXbTVVRFfWp
tWdyEzhpC5TdaC4lxae+/PTzb68Kngg9LurO5FAQ3owauCf89dhn+l1+XflTalwvOt+9Ym/p6ocS
LPgog52u39Mzf/7+plH4fycd1Z+/foOmH0RmJtIHjB3NRhXHIbowwKl99iQ8Nnli0AbXgKk25y93
og1IO5ZRxHWqW/iz+htfacEh/3K9g9LhkqfdQISzYn8GGoy/xEq0zrLb6VlMYmfXQ8EcrENyIIQq
s4aUt7P8tzDW975LzX8Cb5ToVTnuyVC507nvBCTYVVf+8/zhf/1FVFd9iezes3woaQisj/76349Z
wp//Pf2f//k3f/0f/73+yG7eko/q+B/95f/wuf+67uKtfvvLX5ZpHdTDXfNRDvcfVRPX/5b9Tf/y
//eX//Xx9SmPQ/7xj7+9kzCghb3/8IIs/du/frX9/Y+/TRKp/1EVTh//r99N3/8ff1uVH+m7/1/r
JnhLeSH/+Yn//m8fb1X9j78ppvg7Pm8Ofl265QhDnTrsuo9//sr4u2loJousFJau2lNXWZqVtY9a
8e+SBlDp2KpqCFPVHUJqlTXTr7S/C/QPtoMWXLMMQyVX/ff93/5zzv5zSP4sg/w6G/q/U9vE/odr
Y89j6pZmsyM6ihCuzPTItkegHTQdI7M2OMnKhgmZe+s1Pl45nAiW1Zvf+fhx6sptkhj7Rmk02Jg+
nERtFP+cRH+ZQ9+FmcL8Ugn85TtJnSdl6BpEV93WjlsWQogq0op7c1Yo5ZURx5+pSKNFWuv+GsnO
im4sy0/J9EJSzMy3nXWr5pMH2VvZNDcj7IpZ7gFHTNywmGUw7JRCheIIvVZz4lfQUxRK0rWS1ezs
9QQu/fDD8gZOd6CgCGDqVAkzjpKq7HfKsjMvirFeOd1Yg8rXb0BFK2AxKLDjRHqwdGPh+Liee1gA
WBpHgSH2qOBDt0Vec+hZ7Iywei384WnQ3RbBf4vXiUDkodscO/oCD61VFZfYyw3qPkisbueTKA7K
CBrZUrAeHBAT5my/sr5eqL79iFRSmWl1dwOhpcMMKHegwe9gI97FhYGJ++iOS7crdmnifoTLSUd/
3+EzGKIRti2gbL1ugraqHNLnbhWI5KrqFHGoip5GL6xXydqdeWu0twZEEbKHYRO0k16wLO71eNrf
yzGYk8MEZKY4PnDYmmB0pS1VdUIkxAMUAIkNZ+8Gcw5lmsWojwfytuEu7oKXLAJi2djdbZInexlD
f1ditL2R6qC4hz7JygFjEGpa2UTrKcm0PBuFPv4TMGefcw1HbCRlPXlbAzcrH680HRaNwEcqNJtb
P8b/AP1/tBrDuFp6ntIs6uEmkVq1HIbhPUihYkBnHFGe9xgH+jaXk2rHXuMOUBZnxYpTLrwh+pXV
/dKs4FLZOrsU3Yjuh8x4TrG/vu3yku5oHfshJxp2iHbhlIsoXCYB2nkL87RsZA+vecltqI8/o9xy
ZllWiHkEWzJQwb443jjhNiZTY/EAQC2c+yguZyr8BntqyrQia5clWgplkSZH54fvZPna8q3fXu7P
nZ6WUBPoC1DCblXEWriMewGyTi/uywJspY2XU2fp0JM6RiBQOxbkwP7QKmfrNsy/Kiks7CCBoZsW
iJ6srh4M20lJdwcOaz0BkUeuWiu9pb3t2Taz996K/AVKB5zEF539Khv9wxsohhjSwuF1hDQWvQVB
M67o6PuVRKBSmrp8SFofc4xur1pmChV6vB59esjxn7zj6ml+j43Fo1GDKzTb+lVgGpNn8oDFdLNs
6xbQTddsBD61PP03S0sg4enRXuFEtMNqjFKQ97O21MfRLj+MsVEPmEVddeYqsTtcUwRC/lEd9qIv
d4PemnBuxk2kAugaRsg5RUP9OSB6JZpaY7OAe4xTQW7jxH9Wu/UViCCJJGrjthB2VBQHENcDxjgF
CKCP8cegG79gwoJMH1hNQ/wKFd3+reTsktL+o4oHElAJM6O19HtFfesHfx1n+mejjdeDOuqruKU6
ofoMOLLkZZHjKE1cgA+jssmJ9kbpj3hYx8Vj5+jgTJz+ulJpaKvZKTV48BXqVevUO/rBUbpCea6r
FwyhXTdLkJcP3kItwE8JI4ChXOTcbcUNSGE85n3x7AzR7ypPfyNKD+edroBjLVog9s1CnzCYjRXd
Rno6rLvMWIzQqysf+JKiJx/wqQeqKRSu4VUu2sj/sE3rGoSMejfKch+Otb4KpBYtVNxe8MTeJ2Xy
c7D4Tpr3Kt1UW6dAlnmPEh0jQZGs8nZHKMMRg4aGzJT1MtPH304SsH2snQDkbBYBYPsC7pscJ0Xu
zqwLGjoGu34B+/VZjNk61P2A7mjvI4DfxYmj+aTrMZ4E/TWUeDTrNmRF3KWCWS/DDQ3/11D/b4O4
2tuauAnidhMY2dYMnW6mJFazNPEAAqMOoN9VVm3PA9SNBvd6jjEPiXA5bjHtYqko4yqJ5KbAJ6uH
eTunTxJKJYyjQCkwy9TsALxh+LOuOkBEg6LPNSCiIvFIFL0u2NrtUggDHLzyiPfcz7Ici3lhlg8e
hs6Bmm1zhSDaF1/nJYtqAPVYtM4hb5zHXGLu1fq3SaN+Gh1tnMY+sPMJJkxvQZNKTJLbBuFvNCwL
AHMVmJ1iADhg9uZeGu4WJATW3Wj7Z0z+nCNQn7ckwLAYjuQsjwq+R+HnB1BDV0YabkvvPo0CMEew
MlWNPXskW8iL+ayzBwh7kzONokV7KVJKs30zbB3hQ5Wg+82NsqViYL8QISMIU3kLAerOmYzVIM2W
C/gjj54GQ081PSRgzp2s6+bGL21YjBkeN5rn7UXhOy8uLc5xlPzAjZlqGUWjngZ/HxO1dW6ytFfN
r9GGfMm2L9267mQ1Yeb0wIOldYInW8PhQGjJh9FBW/c4u7Ac85UtQ/YU2616G8Cdt9RYnfl9/arI
CsPUsX7NTGhTABBfBgKA0Q/Rms6NfpabIDJ8y9+n+qL3dW2tAbCal2qg7wKHzh9Vta9GrdVntg2C
MFeteJZrISfeSItWjqLszXh4MJ0N56NgAEd4iB2OSGWfLwd8s8yoW0q3e8T1khMPmS6CEhJvnDVw
Q0sYIcDMyqUGJCZJmuABeCdVWgyv18NocIAhF4niXHe98tMJ62YJIaJZIfV6bMk4cIWAx2gmlbMB
QpKj+1zRFHNDpwCnOAokKCFSbI4HeM8kYTMdDLsljXLbBuqhbuSdBhpGLVsd+QB3WdjRXRbDGU8S
97fM6+lEf26GHkXUELBI4RSrJgXyY8SjvQGVBdyoVunELIdnkjl475ifuHFro2h5svOSNUeIIVr4
rgaZt+f0Gl/e/ZiqrAXYvai2Xe7KWPlRxYAr+f9iEYSJ5J9nh9iHF4fxNWfzJmgGK4fu3vrGije+
RmbYwr/qdQuFY/AQDkD6Q9UiYZMWlLShd7BM7vNVIoYC1YQPAA47YAGjFxJI6wGlXNReRs5h3id9
9mo4gJMNX11L89qwu+xaMeM3uwwIgLoyC5Mm2WIfNSutYouAY0VTtHIlDJYoNc8eKgX/Leqkc1Ox
42XXurittjaeS3lQXlfF4MzDRkmWrO8eblnjfgIZUuao3ziRGq5aHCRmlRgjmrLlsKcIvSnJUTEt
xASMJppZICoaBoXWLxSLk7XGA+Agu9jfAVKsDgD8x0Xhtti0T3/Fq2zVatJIF1jl0BJnj8EiboKA
fHDcu0033Ki28app8bpnFV265RDOcbVyb0dH3W8reuuu0r5XSLtNXAmKxL9OAamAglSVmQ8sl7Pk
aDsyG24a9jAc7EZrk8mMMW/u3yeKsoUPN3dlHtwknXFVVJ6NKxv23zbnkihe3Ie0KHEh8Z9Mt1au
FeRObkO7Z9+3jwg+imXm7yyjAjejQOxvXamsssG77ZPcpibjfXoW9DW1DZ1D4Wgbgd/3Ihj1YDmY
NFWyc9llqlotnQJQt26qW1BCKVX4gQ6xMqwBScfRKjMAH3WDvQgiP936Sb7WemtERkPynQ0gpWO8
N1V/kzb45mVVMq5CA5RVJs19lGikaLa9UchFQiiBxeh/KmN7Nfg6xHytn2fTp5hFvFLKppuFCFnm
SazmV/44WakZj10g1fvaUX9lbg8Z3MexLKC5C3TLOPLC1N0PNaMBpXSBpzHVt56tTOvW+NTSU/AU
Kc4iM+xx0ccppaYue4MTAW9G3qlNoc60UlbXwqI/zE8SDSSbcgVPAsrSoOlXbAvZFIWfgYZLk51H
6qow0omN2BrT9OTxKjnN/OPCl+VIplz5axZRIEx9gEWeod0V4bOZtmDaooTTNi9JFoHaOpuImhOp
3lBhN0pCp9rpw5bHgX5J+s5qdENtrQC0paZQX5VJSj+KIx9EDUMuVN8zPd7mTVfcKn2qXCWQQOGe
j7saFetjp8MooTBKKhFhElwZ7SqO8SkyE8i2sUT72wftO8hUcZNU+LdTa8vX+jjgs5ZbmIBjlwIv
qlyloqTuIlVzlnl4X2g9frYdeaEA+7TwRPyjU5PJZz4a8K0fYVK72IGlJfgWoFEK3Cl1vLJ/FJ3f
Mtx9u8dcEc9anFalXlBVV8UzPpuw622OyGN6p6/KTvkdavani/vHOhKmg1MCrLU+HTm1iRsAPHWr
/nJzeVv24btI6dEJ+6LbpIlS4HqTgvHvhXFoJb4msdbdl1G2UE3/gbkj1lrMipq73q4tunk59Jjj
ifbNSvFdiYvRgxOimlfN0OabWJX7qDWvQ1HTIUYavwQTY67aPHpn1a62bQm1s7D8R1RIo5Pj9R5a
23GAyUtV5HakfdnhwSyJDfRKlYXPAlW6O9kYeCGpvGC9moPA1WPOrOxgnSVSLhUMEBch9ewiz8xn
uLfvYYDH4ShxO2xy2kLt9zjA+MW2w3RR5e2q7tngq5p2RcTS1nnbWvCjHfzzzAGSUNZserCKSqfn
MzSq6q7urUPkKAkrF/sQEtC1wPXgplGMz0je62rQkWAFz1hyNYfExegW5BcxxrpORp5KpDt0cnl4
k+F3OGi3AOIoxGrpezkk2rL04CSZJt41CvX5uZv0v4uCHXiScRYhSW6RX6WbLk98MFpCf7BUgKWu
TDD7qvRr3ir8rFLoYQn9QEqCggv3bnXwbsAPWfhi9vOq7ZUVYPred1d20o1zXfFo6bco8yV58Ebf
yQte8+Dci62SD7y1TV6g2q8fBiunBE8GH0iwcUVDwoDS7tYpUxMgsZFsOEyYu5r+MwpEv/Us/Wct
8OJMisehgd2rueWLh0U4GujijvWAoBaMytwgGwa7KlpCFS8NFTFsnWqVFMQqfbyGA+76M80Kl/Ks
RBDL9mEdpdqDJV3YhqjXEBkvVISJ4OjNaubalrVunXiqvM9ROEZbr6VDKeghoaWSRb0xmyWtNWQt
8NlWGGz+oJ/rPcrU8ZoegwluuC36cWvFgw5JPxEQWGP0kWOPjTTA1i4J+mWXJD8wkQEV59PJ5sS7
lpLR1GmFh2KCBVxDoheIiALYuGvp5dkCZgYxMnTLyE3IPtSonQ8dxcAYn7OrHCZj1oNAwd6SrKDW
q0Xr0ZUwqOQAapLPKjwRAXmCJtVU+xZLlhfu9x5a25OJVeCmIjKOvXNtutpTEKVPEyZWT2xn2wwN
x2v+dWi0rHW9du+G0WtVKhteG3vHZTlXCCk8Cq1e0WdBd4BKZa2p0007XI9EVjJbEDlx1QsI+kLy
isRLM+dWq7r8pQyepO2s6mfeJP7wfVntCngLy94bVQrFItgowItpgneeK5XdVGS62ayrnXw5tioO
GQ5uFbKM55bScAITqeyAwAtyjLIvarKFMILdoPveK1VBTqNGsWiCAgyi4u7q0ruz9PgjwOR+JthD
zgLTtPDb6NnNdM1yrLPkUKru/MmCa3rVEOA6f0lZeJdJUvgQbvK6qeNp+9J9sgZVC5n0c/BA5tJ3
0hthgFsKOLvqDazyvDDysXYLp3Mh7SchlG1sZKqMCoZPpNxk1ONPqebyznaewlB/Elml7fMOKhJg
lQWJebqtOBawFOcR+ccDpXTQqb17l6SsesNtY7A4qFCeOaiyFyIxPrBlhfCoIXsfqwJSTkRS2+z1
IQ9xg3Hoyo/MXUUbIsVhz9olKdmDkm+Q9jvLrDBBZ6rpT/wjk23ct8wnEpFAtx+dsSlXTatEUNM5
1lo2Ae5NllSMFVzj18qgtyTPxoOe0LqLcVje0cTMnquacWa0VCvtw/MacxPW9cLtW0zqvVFisUGo
qLx8WVQC3yEFoypdW9AfTMAEVh/Z1cb1HLbxrdymxv+h7syW4sa2df1EWqFmqrvNlLLPJAGDDTcK
G9vq+6luPv35xKpYu6p2xKo45+7cEIEBk6RmM8b4O/Ew9VoPqttWRy4t/UHLx9+cTQe3HItrnZp7
mRErOPmE6LC46EeZtnbptNMME+i/Ld2zdKztkrQW9vHxl1QvuoANj09ob1uBrU+vg27ccavT8T/O
fnoO2Rk9ph+d0CiHY+plOEo7BHa73FUhGsb5wNr/mvoq5Dpodq67drEduj7hhPhl4p4cr92SwAgy
H7Jo2yXukyGzBFd06qEpguhQR6ra6PZc7jG6/lXCD8G5g/RAV6zmC1NIYQD2SRXjEM1A3mfN6W42
eGT7c2BAI93oGNwerPTRQIZtYyqJ9R6GbBSGW6smVLorGwxK9eQ6pFMomhQ0qPH9cEnTY52l08ZB
nt2I7lvpi1e8ku7R0MuHbFqniFAEYKGmDDvolcxx3jOnkJso+h7L1tiVuqcF8cjo2hPTh13j4Z1W
VxmJBTtx7dFxjBsM0xlSDnGdnfYgJfktqqdFm9nuwzQZAbW6jek7W8+pux9ZMjIq9N76qiVBpguL
GKM/SsMJZlQpBlSl48tkMwSU1QwC3+9EKb4sBOVlQ9RtJfZ0MtbvlZzghyz+Nw06xUavm+hQR4/Q
3jEvt9ouyDoRdHZJheg/6LrvhaaVP6RTd5rkeHEUNxc5vxth6F5QZdzaOVnRwUjrHWLfc1EW87wq
KqtAj7hoKjcLKnyogoIwRyii/ls3EL+6nBbTfs7d+eq32d6fxN2F7LJRvYudYU76O+mJbYT7r51A
L9T0dXc/qzR/RRduKu2hJrqdWPOvzcAZO4kLE9pzbyXyQjjtNWvGY5njJc+7/LNnlxh2felrjz8W
M4HCXse2OuoOGgzu0e96d3CJk6OLlBsr8h7JQ3o2F/uVQ5mGe7GJW8ifBp3nUhnqskCEDSp34e0x
n7ChRXofYVqf/IpN/yUv/Hezl8ep9x70bnoCo3lSnpq36MWE4lfV3rUqnpvELc6ulmKy28dhsUQ/
HdPcM12LNrJF62RHHTta0oraNsQYVIq9VSxhWjLT84qUUa1ZfzNwoMVyHIJXg/o3sL3tUujsiPgB
u0Ge9jVLm9excV+6BTql5jNSi+K6O+PO+m54Piyt+sckED/G1XiZpDWTmCQeAX9I05Tc1Y6ZPTkz
0KJnv0W26M697mtQdu4OM9W6rU+qZJioyojCe6Lvisz2iocibxkkxGOaUJemqdjY7ttcS9y3CCjZ
iLiErjaJr6MwndPQLL+4Gt1QjrhRLrZ5kTWJVBE3sfO7Tf1fgxzHoHIY9NaWE9besNeLfOA4dEEF
0nHXafXZLAhdLK1kwYe1xp0YqIKpMy5+Jelzy3vqZX2gO9V75lcHbzA/GmItg5nZZeKUDHu43Jf0
tyZbmF4ewaZyvNEDYY9mYCI6gKXk3dfpYGrFcfUY2eBFr5G+3ZHm3MP9kdEeimT+YN2rUub7pqx9
uOXJD0lvvKeDhNZjHTwsIbMeFzAe8pd4woVM0/rq1Bgx7ZuTXpT2igb0ismFf7DydZzh2pCLuJ3M
joCXQo7uYfIYGhTYD1uyesXQjFyl2SFN/SB0w74PRkIdg/5mivRHC7YMUPq0R1T65LHXw06fuDKh
d0XZYzWiFWlSY1qHvbggAH1oohO7Fm0No1H9ttJhAyOFOIOuDnwAO71POPUPYPcvcOV/wOL/B0D5
mn50mJX/ln9HlAEd//P//v8EOzv/FXYOP4bvP+vuz4Dz+gN/AM6u/S/Dg+FLV2KYnv9nwNk3/wWu
4Jk25SG4KmGw/wGcjX/xLx6eBQa3hGmskqk/8GZN/As2tWf4/IBO4oLA/ur/AnB2VzLQn8Bdg19i
6A7zEB9WnOH/XU0cxbpsPK0nsCHpn+n9nTN/BeYB64cZriUE9f98/j9fbnynOxgK5ht3bf1aVKZD
6kc+PC2RGsO59rVblAzT3k+z6Ow0jX/Eb58JfzeaF8jR0U7LBveBAz4OFSUHHWEyMtYdm6+Fh3Aj
5Zr6bmrufaKv/t3V7dZNHEouZjJLUb2ViT0HXUc9IjPygsb1g2/aO+WMTOnU/C2pF+egj2Z3c6kd
BbGfwx4uXH3+49/67kbJP2A4THAGevg/PnNzvkB+jnOWzIL//aND5MKzxgBMd7v61nmIWzcFcrNr
Ryzj52efX0jIDbz5Tu0SdBcs67eOjKD+xGb4Y/f9GYr/m5GUbXgeRANAeMcHj7YhRv2V/2KbXTIo
a7FCAjBpTaL8xRUamGubDLsqAhMYpsw6TGIJ3aKSYbJWdXx/dohBCS9xI7+UwPzc0rM4k5Uyh0yJ
CATQVbpPNEQjdSlCzSCFKzYQtUcFPhSz3eYH1WRDiIs6UU8N04nI/yf/p09x819WoWdYLEUHjwzb
tI1P684/cYsSh8jqpnbIbpvsmJCBPOztymblkK0MRLBwbbqEjZXK31U9yWB4aeMViuD36whbzKnr
c2zMOfmE7a/eI6q17Yt4J3MiGAh8XVZtd334HCF5TmzB7Mu+TZ4hv7AJ994EmXDBd2pT9XO1Z3J0
8bLyPSZXrqW6f7Y0ssf9pjd2ZCL97hzvn8y1rL9tQduF7GEAeXi+6Vi2Y3MM/JlYJbjFbXfSCF2a
C2cnEnWau6Skni4upuNOB6elkqSIeZftWvy++5+vuCZ4w8nb4yDd4iTglOmuI56bvqyPs0nUZdLZ
j15dzs/GMItNlm51Q9MRfd+qeGyC1h1xK+ny/jiX5rJ1NQXUIJbnYUidf2CjrYffn48YbGmgtEBn
0Ena8daPf/37MFxTFGgxjpNZdXc8MuvKwrCuplXfGL56Z5K4w9YiLbEAiiWzpPraYbR/m0bsnQsl
3/M6InQ18p7sJlV7zccVIBoY2Gu64niKiXaeswHAp3J4I0TafM15ap2ZBKrHPpVYgCVwraG8Ya71
055+eoluntymPQwMPu7E66zxWITvTYW1GxJ9vk8kRoRpTgqTVJodtoLwbW9ErUYdZNMeqZbyuXnS
oP8/iGKkYkGEMD3Bc+CYIktRZal7IVkPj2/GX5tmzOQX1uODlYCDIR7/ECB8RyZnWN8b9tnT4yWI
0odSEc0ppqZ9G7Lpl9Tqf/DkcP8qnLF5Dq4DtYlryDIFG+5v60wqn5AGuZhhETkQACxppOAdWR7K
TD9Z4led1fbGK8fpw1kUK+b7nLhBPNvZm9SdHRsScYtmkdvkwLz3JtK9TJ/Q9YjiqxyqV7Mg7WeE
d3zO5plylGQnrzAxS1hnu27aiINNdfcg1nCPT3M3G/MuYt+anbC5IGTsbY2xuc4zppsNVvNHVRKH
5i2MwLw1bHKI6iMQqBYUZcv/6vvzvYZiulfrYfi5uVU04ZNjTWti2VevmWxir+l33Ow2G4k8G17S
kexCBRYtHik1JHV5suu2vSIQajHNk9YP0xmOiWFhm9N5Os+6y/VTPzjfYqFIjJPZuCO3i3Ic+sIl
cmhwXGv+Sl0+k8VK6ObAxC2wDGrO/370r6XA3/aQ6xJnZCJiYhj9v47+KYVr29e2AfX5QeVVxaVn
L0GcFPpuhLm1mQc/eaiV7u2yddJYFIroOmYsyOFR9Pz3FwP763+/Gs4qk8IGsyOPPf3XHV3n09yr
iITKRizzPdPa9Ni3Xf8gFnriqINhMyj3N2551p1OIofAbuo/kpmOBd8u+DtDgc15iYYlAcRukqx7
lGlExK+rv6nU685224iboTlbKErFWegMUaY1mavVCHXwyT4hMtA/u61nbEo/a4Cmx/g6y72yvPo8
eLe+gspBO6L/APfuAsh7RtBx3mwRENMC+A+fHyyHhEh/XSZJHVE0K1mElelle6Kh/KPvMwQXDdW0
hvBsP3V6d8T3+xA3jIpiINVLMuYfmeeRfbp+Fs+PToTIQ9PAaQYr1fdYP+JOZ7Fj7Hx+ru1cErm5
7c3o/gkAOEbyXOT4PNXadHSWkWAdmcbWIVvsozuQEKUsPyaXaBFHYBYVYrWmPceZRSvTAuaZ0nYf
RvUREwsY9HZZPuBQ9kxKlHy1Roy13YJNs+jlfCgmW35bhbFaRYSOsNropU7j997S93RP5TFCelB7
yn9WLT/CkK9+r5eT1TA7kmLuH7pGMulo3XrTWmN1L1z/LXVSNQR+TNxxtljdxXDBKbUu+irKFHIe
N2q9LKc0AaZe+PQgyILr214LM9O1jwPnx8iwcsclqzMwNqHiqQGsWaOPUla3h4UR7YaIXNDquXLT
JzBN/7TYdR7WizkcY3v4VhPBRmIvedILCRxxw7M2kIltJPPvuy/9GaQx3WqlOx5yiBYPjgELZfEe
SqLOqXXFvBXLPY4MP4Qroa4r0MEwxw5WseTeYdk8TnACFCwexFHarUycr8RhV2fLKAmRKCWonIzo
wIdRngclOVMiZFDostyQ8yQ5VzFHo5b5lGO2vY16wzrIwB+6hkir5TQbs/1cNVa2zXrKrcrzw1iH
yZhpJIFDHgAnTdDBR/n4pY6XkSwWO955gskvYvwtuDylbJ89LoWnX8zUJidq3YhLXT46ndE9RvBc
T/nnKd/r5XDqFK526+2TQai5lE130ETcb1Nyp45zIVOyqdYoPIeev9TI0Gxak1ACn7GwIITU09tf
cSfcw9iq6VS8NHKydqNvZc9JZZxJfkvOjHy0GmD481WMMrQtMR6VnbVbZGjUNJnTPsHe3MceKW+a
llgvlQkkWU3E7kVNLc7BuLjNW9szoDGHNNTG2oT8w8omsHBlmihxIdJF37bODAD2eTGkA7P2CfRH
b3A+j6PMC3XkdMjZTzKMfaI84gJdd7lkc5gtbvUQoTOYile4T9i4PSsOc/ZHJrbMnBnfMILsHl2D
ML/C6P1rG2XFoZFkoOfGncAi/Nm8Ar9MBhfXqMeu3yPZo7UyRhUMEKvWCHXNERQtPpZCdQlvalT+
vslLnclG4h6HGgtVTZMfjP0ngBkoeY6Mr71Zfc9LUAXXbUFmCRLfqdxc9sBa87/PJmBGQrbGctwW
UCE6ZXOZTmP+3Cntt9JgICZmtjClcssviRIPDUjQWbdH3O4rz/GCOHbm3Wd3Mla4o2S5XvAH59k/
0IS9v0ry1uLCM2EsC92mhxSm/7fignqjUKZCgCpX4medO/kJBPHSz2vXgA41VCn6Qvh+CES4Ie7E
kjAyHk0wRr2LwipdzHYjrWpfZnZ3BLpJn0epFWF8mLrW30eV/aiDxB9UVovdv0/LUXpH7Dn6cGxt
P1igeweVVTCVy9oX27bF0StkHTS0qVtFyX+boZj21phe0sUHXkdrffHQYEa9+RYleHEyYwLpdJf7
KLLi1RsroLG1QPv8sKTgNqN7Hj9fjSMSXhJsDJAMCgr/SnobGQpteUmr4VaZWcOes62b6+WHGHFr
UKLM4Gqu5LaP53xNreUdWZfxHI1TtGvUkpzMlOywNJFjYICjFIwS95UjlnNS0XN5bnfMJUHKhiRd
WzmtOhUpmSjCSZ4j47s0/CcfKfxzB4DzD8XHJ8H7T93Z+myFbfq2xQP2Hd/5u/JjEbKoUMmFxVr6
egy5zmw04JO1EEGEH9ppvRvgCHwxLJZ/3pUkgtpWvx+x6YbGVLen1BObhBHgF/zb3zNjgiPNjkQU
RHp8r/2IzDkBIEseaCTshyjmOvY0wCgn6aAsQN6IElHsHNgsp7YVSdCNfgvVi6HqJ6Gm1wcNCuCS
nc3mrWABnkWWGUQiGUFkeF9MDeDHtNr4TMzzZtBNeA2dNwb/vSwy9L8WaZDL6Y1N1xOmaZBC5f69
i/V8C6Ku7lMhkwO0Azkmbyw7RDQXn+9UTvu6nct+DqvBXs0nJnkc++kHRpLzuTfecsNNblXnzJdS
Lm9dm772ZuacjIyTQ9VQXtXKGzCWHTLK6rFW8fGz/Kr1ZLlXS3ucFQ7/Ajensxiz5e4X5kJTlB7G
dGV82a17hhJukqCAOnCKsILA5fYWz0XQ9dJDWbl8qa10eRgyMDHXEoTarrIrQDZQuV27wLIrh+Rc
evZL5AzXaqGIy3UyVI2+RRrp+u1eiogewRbVdu7ZzoAUeti3GpJDv/jo54aIEVV9oXK0ibyd9pFd
zv8u3z21o3NpznIRP1xYczOE6H2eOrclEwrlQESSW9FzEehJda/mi+GpJNCURdy5s1HUubd26qAo
FxME+N5cX46DSlOP1JFaMEawDFgtm9h4surum0SwC5uj2FQclqGWk6BkVXBlMtkCZKdatGsTQ7/6
vh1wF1R33Sdq9b8vlk8/qP/ZU59rhaVg0vhblunrfxd6lCm6yXQ24TSYaj5BtdtiUQh50J/iTafF
YW6VCPr7LtsZsPM0c6JjywVfq8t3P4eUUEAqJz6XIyvWvdvY5l6g2vTCvW7cOt+CQO2XExtF6QfT
6Xvwa63dOSRHnSrTsE4WRLF/6As+Eyv+8jfZuqOzxRHP+IKBzjoI+NMUJ61HE00KUarRzOEVOrqZ
/ciLBMFOOxyXnDjaGjDREMXbZ21uEnewtafph+HFCuEwAyz0AkQvl+rd6ORyJ/TbRBg7PNcAcHq3
yKeUkf9Gz8uzUbbV3Y7JiYmTcle0LBDohCRuprm49eQK7qxynAmdK1IQTqKBa+95KpYnKKurS2P/
0GuFGSKrMMOs6YzbAmd1+VauT7tIrIECPrJPAv5+M9Ta7bNen/0EkGedNVZ6ff1sOJfKML6ktgtO
Ly15avnLjDxe7pH5mpSowkjMrMLRh67XJbg/vXpke10alTVBf1RuZT87C9SLCWrz5JPOLeFDndz0
a8MxEuhSOOep8XNwdHJK8Xj0D+ngj+QO+e6DMqKLOZV8BxRmMoVJI69z/0syuSfDj62XqPRe/mHF
MmH+S9vHmuXStH3PAToUjkBB9dfnq5lsHBtrt1BAt+gHLqu4ao+NPFXY828NAKSOkfZmWrjkyZSv
6WD0UzKYP9HB6TBtYNEsPvYIpk4UH8T3o5EVNFaufYOrjHNAMA6IQGEVIg/Icycgt54ynd2ARtLC
NSyJSLFWBoyQHBjcETqUq8INeVa/1DIRWmY05jYqyofZpzvAeh/JA+z/YbGnq+mSNBnlmHb2080W
i7nzFjWHc9fd2/k78M8pldO0JS4lDku7OiydZW+nZPih6UQnxV19sqr0RZThFN0RJ/swCWN9Nyy4
mjukA4L+NzUjogZ9B+MPeyt6JBMliaCZ9+JxpoQjnM6NkSZvUD36PcHO+hwbIYz1gQmKy9ungz8n
ivU/reYWButbRrW7oX4b7oOZoWIgK2+HisrbTn7zHbwz48gHDutHbQo4qeNjz3CR61fAgouQQ3a6
G7R69lOwlgInjXFj8SggCjwRPCur9kbdQdrKNPLXZAs/H0vRSjFFXuROkKqyq80CjgEpBJFMaTXT
amuUsEgKmGQd8vUBYhItTltsK7zQdz7jOOJ1uZjT9QOEJXtrM3xQAwWy7U/bxbK5+ajVa3MYkP6M
KiiizWBo77nTfJ2iPt8i1fqJY8BpIhrzIJxn11X5hYZzdQAh/HcyYcqRuaSqEm0OPCBrqU/m5LlH
iwPUmZiPCI23IDayY5rCFVo6wDyOCjhAiX6QNUZU5vzCDWG9yHbUdzbDUPgUaxKdC/3aMfsApb8G
xrrUSKuSRnsGKvQunY7IxFVUi14BL51MV3wKfLhTi2KuaZjEyE72kO04EB5beySUXEC18giTCfIq
pK33NlMPpKoZPF9hFnIL+/cYWW3omKTYIrrRgkq/WeL3pE3GvZPlD3LB0lOX7OF4eJsybr8KeqJT
oezXosuGowUm6+Sze82SHxz56AAW6K2F9qPySowVRpPUUF1oZ691L2NiAcWYlrFtXJ7RGoi+tOO1
9simiJaKIXlr3J1eYkKxBn32kIt4w71jDvk71Ob0lDbTc62l8vr5AerJEEDUU9uJbT9C20ZDN0IC
6adjXU6Q4dF69d620eZ+JwGNNkUETQmWaAjoIiAwrOO1+jJ2DOkbT2lBy1yka6Gnyn44eq2E/VGm
ZCAL81DmaXXotexqyfG7JyGNMATH8QWTX2GjEGT29MOctO+fGG+KsQZ9HX5AOqVWPNawtWznGSUu
gTQwiuzpzq6JmAQkJC8fpsLoeNopYpYuQWZow7VTBkgPygFHEJtIDsxGQLwfRp63YD5ACCqcM6Ps
bh4sUgh3HDg5rxnu2YKJTSS3tDro4a3YuLJ7stCy98tSKMyIM8QehfbFc6NTrOdfKhezGyj6qFoo
rTYa82nimt49d3qvIC0snPZGOs3bxipZkxmEASIxlw2T1TBte49bpB8vEdKDhkn31lkG+ynt4p1f
axie5KxOir7A1zoSmC1Fwq3ZJluY7/PGXLotI9b2XOKcljG+1Z6Z/XyAUTL76cok8FVyAJkLS3O+
60MPWYadeRQN1L2TPkTM2NPYCOwsb3dtjel6YqYw2rxA6I26Gt6a0Tt4B49BKG0aIiJyMK9m21+p
2Wljcu3NVjGWGiQrURBeMFLaQnzKL7At842Y85e+XvEK4ek32RD0Dlgv3PGnOxKS6HrybHnQwxwc
WSqbcpdHfC8sslk1wrqgGhHoWaeYfFjNFxaL2sqoagMbBtJT0gV6rdF6URMgkNkUg589+qmCjiY0
Quz7acMgDJe5AhoNJaOl3C5ICg7lujPHx4r8d9kuW98U82UkKI915tyi1k0f64rjHdONLhib8iAq
l5ywbD76rpdebIfaPCnlY7zEp8jX+uvnZ0uRzg9euWzMxyRNT55tZtfKhfcypx1R7o6/HMeYox2h
wa4jtu6mHDE9ak4yPaJQoBzUtkPeCNoLYQcRx1bYi0gFcBwmWHrf87HVHjz4VGFW2q9zyc0zMKu4
CSOHKI/bXmkyLa5S/V7oclv6BgHhuFHmvRahnx2LYJCNevQaUcCPqhCuBq3WDIFRzR3tuo4velY9
QtQrmnUGnTSh1X2LiqzZyilWe8ZtxNkki2IICK96/UytSRhjP7RHYaXYcwP1BZEaSGuJHCSnyqQ0
1Qfj0Z0BstSCWvLzU6Q9LN2lGQMzR80C69sNFJZWsI6ujCTmzVg6xmOTQNs0G6wUIUkPSM5M1uCo
3O9V5kCBLjzvbvhY8VRJQZUoGhWIJGs3pX6su07/Eddq27DQGQD3Nysbu6tB0udBx5zkoA2teLIN
XryBZeNNtGketHw/Aet6UkaPboP5mJWzrbQ+2U2QSR9Kel7M+eMXg6yGnWs5LQOz+XuCBPJn2fTn
LOk+7Gx07watYIBiYZfRdp3xBfG2Q8a4qIFPDMF3WL5aMIgnKEA/RSwf8Woaws5PoKuX3DlOr36a
NpLwb2Y00Cdp9W1OG4pdV7VcCESytym/EDkxjoPMn9Qsuw3Nz8+MQOTAMaAk8xtRFDimH3oVpNza
7ufrghwmyGwH9pa6E0navMYGHlO5QRFSdoiUdUyhqGdqBAPRCWOtZKclaLGJJmba3KeU3BX8ZAM0
NjCR3ZVOXpEokaNXTaLmWhQ06qXvJGtbOAWyPy5aIgKzLZpTU25HHQZ33IPRFT2DgxJ6dG3LYj+4
qXkE/Q3NPufVZo6GVIE7NRUGFC+UTk9Nd1WRgKmfY+iTw/YmBbxvuDyJMOcaclj20YzC93HueaFM
3aezVRuCqRQ+3muTGsXvgys/Mnf6KWbZXy0o1heIOWs/qfy715ffrFE/SwkBEsjgVQzNL61KzEvE
NG1DKkEUZOJXQbcS1qP4qKVzTaMZUR3GWK6DZKJs/VAb9NOk0ZLMHfnmfbkOfcGda/k8m66xseHI
mt1l5Ph0R7hRooiaXdG4/X2RZnICw8ib93jqMLP0hlPKQ7s3iaPu9QzdDHXsxRhj+LAOtPA2qfI7
2U3I2OrxexqhTreJ1Wa22TESMzN1l0gg7w6aYQbaxzyPi83nbxr6Ut5h5kU+RDayY/xd0Rv8sK2r
XYKByX1i8W7yOY239KRw+4YlOjMXvkEZHjCBwd17jpdbIlrU4b4VcE+lIapenXRey3ifmUfTx9YZ
x1R+iVHGpuXRcleSmWT66p7VvF94aB/c1dfY+OFVk9rNwli2FP6hsrmmsWyiu8je55a0D5OipZYq
Q1KIlNtP7rnPUdRk6LxU/mCS+d0EXVPhszR4AlSqfpT4n40VRcFSHJQmHZyjyanvnjVynwn9fk45
POiSn/IBMEcVi9hZTfUN587DXI0PhNV3W+U2E68HwiPYxhZMFM+0JfFOnXhNmiLIxVoiph5w05K8
jStLkwsOGijBIaUPa1orHovl52gzYB+96sHrGWy7MVoV8qkHnWFil+Zb2TV7qIsltw7+AE5uIobP
fi86Jn6qPkX47rWyfO8z5p90vmxcaNfId5y4fiFAqzy1fol4Wfb3oqBkMPP7wiWNV0H0YbvatkSP
zLlmbGvck+HMIJPP4WmvJcJ2iOlaVIwawRNWmCxmzwj7sSRWBOFlsenRasipPhlesTNciq1IVBQw
pbdZOg0JU/ZuJP3rDPi+UV51q3zzBzyft4kxWLLACVY0FZVAqTxzCWu5v7XT7tw6K5s8QZVXr1zY
+aApcSWN49p3jEv9xf1V+6A7cwMgpru/qoaDfYI7bqPRlIb21ZMYcHWLFiOrUj7npEEDqL3oiU6v
U0JstkVxWLLp7jiwxbELdvvVsMGfk03sDUiti6MdRb9RM16UE1/0qrDpKzNqk9TcNgTfA/F+VTMJ
sWLdhn0PlgCi/ykfTfyNyPeL3QZJ3swoMHH0Yky8myr9zqg8xgHQ/77488YtxVu5StnHrDoudEXR
ZHxMwjWRvndbsx33CIseYZ8cvDLSQy19y0T+M6vTb5X37KdkEwwTRVjhu8nGqQsy4/Mt3PS3Vtc7
NrX7sRAfbpEmFThVMe44DB6KwXhuIzFxxNuhrX+gSywvsd6/ErS34X7fGovzrXRktDU1SLSdbV5T
R8GqGJiXVz06Iwp5aQCN8w4hJ98XbhQoMTzVXYLC1wD7T+rx5wzeeYMk+bXq2/TEoYa4bqqYAqMd
lKhabxZ2Clucqc2tXR3TjJ4DoOS9amkeW9d8cpxOQVCJXxxftLu+j9lIjjq5PeOPoohLboVOhXVq
/OqtQSLYyi4oVwej3svBeBtK9UQ19rub2mdL6RqgE9NDbfmxZBgJxA37xx8RxOmt891HzK4o7ZPo
phtOFWALiE0Iee5lXbyojnTXtG+GMEO6jmHBBCVhBBAbNqOZ4OfRWPTPhn01pf5BrAnjq7x+sew5
25p1frKbau9CpsZvI913Mr9pKZuytJfo6OBcwwUFSyB+z2esWkDOgNS8g0p0triEzhRb8fuMDSb1
yCHvih9WCBsFTGSSOwwbzkjFYiQKzYcGQTuvum/tUO8xhARwd/Vvc60dR407ZParuzkgg21G40TA
LFt13ifs+EjIN5wEuRKDkTP56OCTTpC6uRe4KQXmaoucx0QaYwBpN4i5dGm8+vUYLtLFDdRotW1b
WGRhurTsKTR0XsaaVU6Atf/TL+x25zv6u+ddW7TJG2S7CiWe8zHnHLBw3dNOTnsGtqA/Fj8DHvxF
JQ7EZMOGZz8klFsjF17svFi+zYUGiRrP8T2kdkh+DkcpQp547ydvCbK82mNY3jcdGqT829TPu2ig
eFqDCrc8zR0D1Z9wjnrkJVy8Pl1VG1H3xkl16IrV/bJKj8zVFJg2lgeTSQ6APdAzD+I85TCiugUm
tGmlgW7ANksZPoz6uMVOZltTczTr+ZAXlG417QB3PMA8enkyGgGIhMCOsZpPfddhqa/IXEPSSolR
HudhRzHmkFf/DfSpfskNNMuY4v1C0WFuU5tpbJ6byS1PwOYyxvdIyvGOif2Rjg3daGw26qmz2q/g
RekWckq+cTk6CD8El9FMBdiBu8eE/V8SM8OJY07upHKhKfMOMoGO7zmcvnGRGALEuSQ0YRjD2nGf
NckQa0qR2QipnzSEdClU/i3p7auNH4aXmaENSL50YoKGx4Epz4NRtzwm5JLaEB2X3o9AvPIfeidO
iFKKzZJV3H8igxbkj4FP6LZe9esx0O0yP/mSp9ZPs2rKDbw4QJvJ2mOBsWBcIFYhCW86A4HM8KE0
rvKG1Hr2yzjZ1zKKtq02kqsASAjhqtlNeAdZnXF0et5BkczohPWvckJGpw+zv11WO5jP4WznA5xq
uhvm6IHPaA5tVx7ilLs1BrHkLtSqTfJ9sQvBJGSytm6pEIcyxECsJLb/h70z225bybbsF+EOBLoA
Xtm3IiVRkq0XDEuy0fdNAPj6mqBPZTrPzcoad9RrvcgmAbUEAzv2Xmsu2Z6ihLqKjhi2pbIOViHC
9mU1S9VTCc3clCBRrTB/yGooGF037TX4CMR40ZMqx/Y6el237Ycg3ER1/ZMQK/1Ifgy7oCmVyz6Z
VWdxDXimhHs5UQ6W+MrmaRdJDMs4bXdMXdgxcHN2Y+upZeJPKx8IAhb4hZ1nq5AAxEXPlUvlh6Os
sJ7yUnW78CMxALUVFrHFpRmJdVG79VMOanJowKdha57WnfwAb2k+Z1O51kHtHUvD+Wn7yw5zFkAb
9Oa5WR5J2tgZCttVY3d4JtnJbrLBf+F9Z4HlTKv07Ic4GzThbqC+nYs8PjjNcBmiapVNwbXKWVYc
t2vZ6KDoxwv34Lk2rYzU3YjK+daYvDurYrjlR+S7E7tQuquolooNqtCVOdIrbB0GCREEzbA6pXl4
HuBHhA4QoXrCRBYSyjmMDEMjy/tGq+tgJdFPU6ZvIi6e/Xn8Q+JVvHDovw2NL9e+5f0acD6vVYoy
QX6kVnCzvIkVQJOLzBX4DLX+J2nvbCKe/dqCWR825qmwyo4pRcN1N3FvHJ1VExWPdYt9A5nJNmWc
uyw6+1dqOOWa5erNtetDk7tbBA5vXVhCatLKd62QT50GgUnnywfc7hDDoWz0o2dJkJVvjeM2HPVv
cYARmdZkaw9bOflUYEV4MuwoQ4pqfwYqXXk+ozr6WMM4vA+F/KYG/5xo7IfsJKAYNwhOVXPsSf8w
QGHATgV6vs6KbTPgGix1xX7JPz+5Ul5BEIQN5IyizXDDxwKuAMa7VZ/qn1WT5xsW1nAb+COefrbj
WYGrMe3BHsMyfNRUFDMoc3oSkjD2KoTRYtTDFcuhvwrZhSxl6bgowv2doU/vrqHto9FnWaQFqAU2
cwD8hqvaY+0faKKaUUsVi4ObCvHmJdUN5hUFpg5NVNPTfonFf6LWGZmnrt3BDNe8pqPejpvGpExs
q6Leji89250LWvJxM0yutvBS7txOVhob8mm2zJ0xyDUTzvSMdXKcQ4t6Eeh04CoyeDN8uxbd6841
U6w7JcY5Lz35Ilt6VfBhFZIq03AQfLDor9zwgC4DPPV8aRpxaO+ccjESFneIXe3VS38Wk4QAFRYA
UzrM2cEIELfFilPo/qFsrYauPWr3yu7y1TATJvw4uNUD2wXNb7exz7GwdZ11EBSCEYjXrLKzOfCs
aUwS1HLOVgk1uLCwp06SdzjUBLsrJNcGm24k3yMW2gUbuWvl9Tu9dcMzqabAe5t1qvX+OkE6vCEh
jVt15r76FrAOlPVEA/HvLAXz4yvSmnAz2brYWhbAL7DjG1/WzoLRHfcCZ6N0Y2fqFuOgsMlXUyAf
iqrWwSnzCpgBL8D4OUGSWHeOdmJl38SI9kA3AtpGYs9dFkFHVh71OgOF2SRInXm3er33mWtDtxZV
dRgLe6S9mp+diJYxQKL0xBShKodj3r2iMGn3ediiJcZ4FoqjCcuLTrKYu6qiolDVGUcRbEllYc8Z
bLm5B55uoISrLxORvguzQWiaTxWWT5VpmxHftx7gsZOmv+tB2gI6ocfp6epQ5zhxiQeEx+wYzjZS
9pNXKXxumbt2gwPEWPNLE/KpcjKs+OAf4CisCqecNkIzKEMy/Txwn15BLoi2SBpjOBQAu8VsnK+l
+KZZUi7tzrIXcKvsPZ2VR9Ia+wf80A9s3fBIa9mumXIAUfJx8OS0c4IQyWwhlsKFFpMnkneAFfir
LrffMdO7a+79bIMN/Yyoa4MDpUZmLV4xeVcLopAiEt3aLbUonZYIcd8wyXMYojPKqVfjEu280Nlq
21oRbKPIKNdyzrd1QQtklDkn1uekVnAsIQ+NnqYvZhregOt3oGIypmhud8s3cFsYHJ3gUrmU8k4C
q8JHAmaq2es66ryrKoZmbsOQfwDwWzMnQOkNPbDIeb/yu2+U9SxFx9xm5A5U+oW1t6d+nyrH2EUt
9AnNyJ78VM9ODniVVCbao0q5E6vHaSzlbuzNZ/ZCn5ommmXaVLARCuZgOVe3UwcDdku0vKO1Sy0/
RF/SwAMMfgE0wE/oTM1ulN07XybnTexTdbC8v2hIVda+UP22rUP7RaW4xMfUNrapK7bBrLb1R4vW
Bq3h7aiS59AfC3b0VbrPyuoh7tt2nWU5TSHKM5Tjkf3gWPmwbYOAFO+uHN/bNH6ug+8Vm41l7piv
vRWs4AM0xwmiek7W9IMRYMYeBZcWb6+ya6oPs2u8ZRVHsLcCPkOZ1TZuzWl7n1JnFDG6WRhrKTvY
gCHZaNE0tqtcpBqoPNZTQTeBjNs4TarvmSxxVNhfqqNbGraBeEuEfuhqg7q/mbInmP0A5KLyEjJy
QVWjYS0X02Osi2LDALtYNXlknPsQE/tdd1n427s605+wDU4YUyvLcy+8AT5+ixrY+TW0sId5400g
dZW16iUFAte7Uf+Wc5meczquC8PsX/Ioth/riokpHsXuoFku/MjpAY6KdaiidOxWgYTMrqOD2Fty
eB5LQWYW+OkVlf60RUGQLbvW0k954tEo4CdaFqUmdixZxSFxe/eYsz/YFjqqtKnuKm66g/eEGPQA
koJ9V8BCA2/jlnPhWO2w8ZowvMQDCNa0UJtUb3ijWhO5B8wbfd87mKk20QXtTboHxSyIaPThCT4t
/ce8Yp8NtqZn1cd1FH1o5XWofefYGZV1ZOSGliw80/mRONJn8fT8AXhU9TgOyHIhkS5T6vUHP6l/
DElcrashea6GRh3YFMxYiy586oy+BqoGE01Fvk2nN+fXmlUHI6Men1vqb9FB+KzlH0Y5DNfWS+Qj
uBx5liyUkikGIyLiT1pf5qf7B8ry4hSYauTSHp/NRuuOWZ175cL1F8qZbIAoBhBvs/2OZPlHPQst
2vmDZlj5Jbua3NyWptCDfejhC5ap5h0DF7xbUFTpScvAYIUuhW5AS7bsiCZbgKnCpEQjgVjlprG1
L1NPXlKHiXQcfYt0usx9m4rLoKf2rvZw0Tq+wuUFG5g2UXemd8qYtEZA5VUUfLGaXHY+jNe7DEvT
GPj1qhJatPKVAqyqKom/n3ti5uA1CcxzLRmnWGgNMqnlD0oVE9pl90eZ1snBDBJGnENnnE1s7gs3
EtQ6JkjSOKNRhQ0mWnoOU54p7t5ipmh61jYPU5U0v60Lk09D4u49yi0UiZZVLdLaqdZSFADzDZtW
XTxkNydMLhRUPZu2EI0wkp7tSM1o9xl6oLIQ8cr1/HJJRya6OV7xLiYxT9w1ukdO4sGqEO+qs5rL
wO/7gCTmh0r9AyEP4YNQbvNkp5iM2iJ9c3Xa4rmGREfY6OPRIngbhKUInK2CvW+bCxAjif9gI0df
jgO9WK/sokskuTp6AI2R5n7XIU9ldsIqzNt5p/L8XFsKEQxSu/VdQWN63P88kRVHSCKvUzOd16Fd
Wr/1lolj2Eevq3aNlMPn7LhzrIjhm+yzGZjQHmWD5sPswmfSTVr2KwXFimLiMbNOtboZEQ24/VZB
kQgGJW76+GxVRcweRVUPQRRepNOQ752EJtsBTM6as0cZcLRsTZ1lUFKnWS27Ty0Ob4LYotQ0yEXQ
TUgK488mUnOMoBAXJ0XS4lg2xVO1hrCpPQ1VxdWVpNbbyHR84Q5YHLNqkivyRDFXlXjGW4fq2Giv
sH2ZesXjI/I6JsmeYDzkcpHm1gqYQPicrBj/kR7TIeC421d6czaESfEZpbbamoZuomnlxpl28boR
+OD4k7OacfMNtSnYWrmilhpif41UHEiihUp9UiSZ6H3qUdqLYdM4Jno/2ZMs5nXsv80w9Hf3J/Mx
8k9a8UMr0uxX52WLYDbRK5cmCEPGUDAGzR4Lo6n29NzlWdl5uM7TNaED+e+fnnGA9pfoPIwNex8I
S+Api9QhBs/57EbeajIoSoeekmKJLN1eS0DYS/KQgxPKeGRBfvFYYvHQoC05QTs+WZU1XKM8QcCX
JeZbAHFiiQhk27OxuDnNGKxnOPHS1PyH0BvV9W41shG5POVWsLnra/UyWEGMOmquP76Tm/HQVfE5
lKzGMP6ipY+6xxL9G2up+zQGeBI6GjKHch7gD4hPC9+ot6kjh7UedaecbvkjvzBYl3LXyby8TDjV
n/lDH4y0ykHlJuWZVnRCozYLzkKenCDrkek7Xz79kh9M2MwF387d04Z98Amav+oqMo8why8uXnqL
C8go60UxYDw0BPKzFFnk2h3bAw666UfphfaSZuVIjYYKWItlwxyuYOSJwu+v/xnHxI67TZSWjHf0
zFmpUo9ugwTVZnQt/qDeCjdhbYVLfL/q5jdo7j2EatdRKmI7mHouWSX5NDeIjl4PIAV+36Inv2JL
yEUK3da5MGXbp2aVfhgA6uArK26M2JUXQszqxbQf32uB9n+0gl8Ej4mNUlPxpg/WspwV2WnODysS
MF3hyKWfTBl0m/mVrhvyeOpyKL+5Uf45dDp+PZJRSiWTr8od9mNUv7vc/o+xF2QXVTvv7ihv3HL7
W4N5dVXV/hfDQLFTveU9iEp3VgXyw7Ro9cdhQrBcMoT9iPp435vgKIzph0oM8o4snUlSOdHpybRT
76rPnitwVzfiptUxUAacOgejbHdNjwCtYNJ0q9LQv1TgkO6PNH38dr9LG743Lu+6flqdwZl9nQvO
lcx4x1j4kWT6SAD3WoEY5mYz1PuK+fXZd/Vsj6S4WKMbCpoVN+t2kcRu8Vahn936WvWg/HmuRi/+
uZc+bbWCKlNmJfojoal6DdTIOzuqbUiGme8LldN528BQzWUs32zWpkOjSvOlIq4ldseYxaIJ95BU
0lNkcH/s4TtRuql8V5XlPh+9092D8dvamHsYTozKrbGNBCVpW1X66qAOsQW9aSdVzQHVIDvaNBuX
gpYguF3vlZvNpms+g4zwwprm48UdIzC2QWmv2rYYSCDUcBpOa9Gl1CpoELLlfR2+f2iC+MHlVrW7
19GiMpFKs1BsqxhZLBw+0qLqFoqmT5groTnjtUD+fS5se6XZDtdoSsTZ7GP3YYUgSvTKTaW7BiI8
e1ty8WyRptIEqkmQQwY9/1lmVh8NiLtzsButl4S26NnF3QWEpUcFgUEsSR3YM/fFVtSAIkYNfXcR
+WfXineFNWvabGU+sAhQy2T5j6D05JeLfMXIwxjyLxqHrPZfANyefbB6SxFirqoLbVjZKhR7Mx4B
Xgc1oUTzXdkTKXDNloQzbpbrOlPFs+dfCRLsN5Ej3JOlzHehBvtH4o7VzMXBvVJH5ltWkS/YIgw+
m3hcX6Ttblwk49RZ7XAFJMXWOm6veo+moZ15q2U9vjgMxFaZm0FTNUb9dQRqiZboNSizcyuzbulr
eBYqrpeRkZyGXR4omiqzufhon4eWiKKUiUM4aVevoqM9Zc1L4fgf0qOn0enWlm4RqNu2aanA8i/m
bHQpEGeaOeDVpL+WNhOrqP2uG42240+DSKsSzS7ABbzUKg3+Lga8oC1XCr6xmvL3uZHIDPjimjWv
bkwlXuTOZ2Vzw+1m2E6tPeRa+DCModzQ/yOoS0UusBXr1S5AfATZtM2tCjA2WzMz+4ToBYAT3mcZ
4JUp5U+Y8DOOkBaQX9WPUyj4wwTuqzUPK7MxPyRBlKGqfzcMz1/mXvjkms03xHgPnm8GTBRApNPZ
75nlY4KoOu3R8+1zm8qbgxjTz/SA/q6x9CSKzFGHc9Wx/beaeQ+focuiD6xRAOMPyXdxyH+SrnrR
9eTgemieR+EuweQ/pKoeDmUy+ktstci6LI9xemXV2ITUjywPV22etNi2so+og9pvnjQm2ZWYd2vy
guEkAirFxWCW6pej++yjbe2c9PVJuWipMUOltCa4SJOxfZa2dsjS2MFrN+s1zImNOBsKPBRIzCbL
2gZXFaLzmKL2EVyOvwI9hCcwrA4miPxAb4NDW/hkUAaIW7mS10Ev3+oCKNIYXlANf8GdK040HcN5
j5uv4SM5W88zXy1tk6EBY1PbBss8nz7Ch7BwtmlU/TJGyEZ+emmwSKw6uBWMkdcpxm9EOhvsFyAr
PKrmNgcbYyOnyARicOen0tp4nSTdcZrnun5cLmxTCvLQghcZZej4rPFbbnqnsLUziC00T6Fi1365
m9LsIKKeXYDG3c4Pyq2M+3xn4/eOve6NtYoBByu8S8Nu5ZvaSqEZpCfAzVJVrEp6Gm/HApyAP73p
AcECc/y5FwdPcVXvjWqrN8RN2Rm7AFO7dan5fWSQQeMmfqf0MdEDvSd4HNe8rnU1K0eyS0L4Wvaq
F1C+I4O/tyvLV9NkQUEaCcr2k1Xpw2oILYiybx4dsbxnutUsVKqORZnvNZgjy2GgU9TReaiJnqNJ
1G/1bsk4pYdvv3IG9tfDWKmVW+/QBFo0lpeDxXemfbJ2Zf5L6O1rlPpH2yt7NM7Cf2KeaEs6gXaY
/tJGgY02MD4DT32MgjhbL1yZKDwZ81QrlNA1IFGUipFr7AzcKag9dKZNwFxFHj/3hbVkWPZJz/tj
VOFL3yBISfi6B12DTcqVZFKrMmyJqaK7K165XSnlpqH4aMPkkbfoWU/LV8b2O6NGOZADucrQXxY4
y4vSOjEoxJuZ5p+9exqw4ScS4Dq834Vsw1U19s+TTrqwT3ogTcqTHBxkVUM84bItvkgC4e/N9iw3
0Q7QfVNsHJD7wxMfAV72sj2m2KZRTFQX8hQ6qO81OgO1cjS2fl7RHsvGemWRuxKog96UYalb5uDq
auR+Xtu/hlqI7FCSCjd4tx4d8XJy4rWR+XtVVDeRIq2v87Pp1P7OF0jjM+jZtt9dA8vfVa65cOx9
RskfMGrNSoY3Kn2vjOQlTwhJ15uFBPqpq/xdU49QFvYtOnSMcAvzudOdU1oETwBOvuUls0KrqriK
9fCpKItwYTixXLhFOSwG3b61iiFXQTVejYQMMCN9nDJ4ADIqjj45Wi1QxR+djborgtLkI48zkVfD
szYgbKpnRiwf7MhewAOwwkXN0bX7cu02gwW6r4oX9lfBSML9kZCjZsn32k/VyZp474EJY669V4oB
elt0iAiy+VDABdr9dDKMtjoUBybBCWimYVi6y9zX3sIgPkiTSabn091sQvlqg7K9eF5/ZSzUd7yy
UYHtHzXQyp4nvLYeQo8OEUzEjFtcXjskN1v2f4uRbivasemN12AxaPV314dIWs1LuqaD+9NqNDYE
s/30KDXRIGbziKzaWhCi6RMBQNOI31NGSKfboGlvCD+iG78NkBEc4pbNqiT/eRDcY/t0Y9TTV+RY
X74z7xu59/bSEdzH3VPYeXQZB0rpPpolCoCniihakugQ6HMxAP4ajWdJqBv+ZVU6HQnkcyHtJuiy
/Z/sqZ9lHH1gGfilNWqFkgBbmM7Eu6ozdlixt5nHjVNoICi3V3mTvCvUGjWvIT5Yz4tfLI0f3G/z
F2gIqMFSXhfD0b9kxFVXWt1Rjg1Tu4n3nGXWK2tuNrrGvosDuh+FzSXsAWmbt8u62dN7WtmDtaM5
eYT3suh+AbLf4y9HdGELd4VhBIlJBScSoG1VWt+7SftWu6JelFUL3W5KHp61MIRtnLBGE9v72A4B
dgv0d/D3CyRzrtRz1uO6eVCmXS+6Dmhl6lyZkrhrRzTYxOeOnpOCp25yzTi0wVsEtG9D1rjNSttu
AUN0B5/I1WWE2nFFl/PBSZGO1XR//Nqqzu78wagBFcbNQ90W41rvOnwTtdN98ieDiblJQnuhYrFt
RByvYuVeYt9b8ZYmSWDgj54DPl7WZB6sfXT5S9RUkQGd2hAJHR6TuIgg27jiR2yHdJQgtkyedi1J
ASJIw0L83C1LxZ0E3dIC4gAa/ozZf52NaoWlmIJb6Z/x5LXQVaS31xkJJ7q6JjpBL7S2blBmHgfG
dBVu7Z1Dqeu1FejDBgG10RivWqFbG6T3Lwm7mk2WobQVTGfa8ls8tsiAsQdwG4XPLWrHY+Sd7DPH
QT04xZQiYHsbLcoXjsMsKqDRssxrdfVUcUPQekENmLEQLtNk4i0+LcOYWuZuXPr/1LLbfw7Lmvku
/+ewrEX9Y4rSP6Fl8/l/QctM67+wsbKVMCVMJlxfoGT+SsmS5n8xnce/7zjSc1yJF/gfIVmGY7nS
oylmG0IaLof+N7TMNEnQ0m1TN7CGCw9Jy/8EWib0f0UmObiATUdiSMNtCBQLnM2/OtGszi1UavTQ
Zl2UP6ZAAC74wTaqLqLvrSDXppPhh9DZNtdDAJ1wrPxLD9MHYRsH/J6swjJ1bzR5QfLQclh1PSue
UefmCw7zfM6SIMY3180XS2nZ4X5U9I7x+2ieMavW/3GyjywLMp/9yyvZ3BId3j+aRsvWEZoVi3HQ
7or5ufsBIibRmg0W4KbO8IHndgJ8qzOROByiDkPUiIzRkYc//ktiyfxs3biHLEROuQNhQUfcKrp1
LprQX9Oswu0Z/4S4Hb9PcfsY5y2kD8JmyEyGDzyET/FAfIOpI5TVmWg+21NkrbtKG88WGQcgN9l9
lRRYD87kNWsXHsIzTWfc1UWYvINiGGI2kJHrfOrRdA285vd/kCE7nz2HkrKW90OFAhz6u3HQ0udC
tUQTwvRTMKxm/tg2fX+I5qeUYvuKCa38/dz9jPu596P/OPf+/NBL9X+hFTj/5vrhGtSFYTiAkCzr
b9cPwht3sC1C7xONzKRziBvFo9w93j/Ax6qONlorCrL5SVeXfx7523P//LyuVtAMqg83KqsXIyyK
RZuVxAjbRfeSJqVBtSLq4zSK7mUIUbtPHcFS96N9o1tLMZQpbHeOhqF5BCh8VhThuis07vmB/jK6
3Ul0JQ3RquVROD6MY5/8Pobd+RplyrzczwzK8jlhkHRhprUGTGdep8l40Vqu/G7EzhfDab4amEVO
zDYRsplN+NHgClciEN/DEpXrJCGct5rmnv5YY/4Nws7+V0yEY0EBo/qVLBC8gS1b/xs5CAtT34SJ
LBlit/EevGB4puj+6wNYsHoLMR2lE2HJvMd+DgPvlpL2/C1TPUoUNB+Y2HHI+8muDGltQN12z1rY
UAt2NW64+2MXiW3k1O3J470PWaPX6nWXeg+Tp4Dzz+/irBCoJAZ6blOAcDh3bFgvpRY895UZPhMQ
XKc4moIqIzPNdhSuw5TMsCGMkZtMlrHuRVetrJrMj3u3z51/hVCNOZhydx3XlXOkpEhAxyjmufn0
TDJR93x/Hgzht//8NwUCdUfE/eG8JhhAYrt28JODY+KKnp27fzivwZKJwiTWZy0Z1v3oi6r7cEnK
xKQEk8Qd+/qYSx24n16rt3awqYOq9Curi++VctSLVRLYMvUyOIjWbq4UZ+nyfgYJaEFcTnNYW7+k
rpsuTj7qByM0ik1JzOxrrDvMqp30Szk9uJVigIcKmLl0euPg+e1w0SaSCzDWDJ+GWt2/ZusF6ZK1
pINZgGi1MNrPLsd5q5IKLhM5catBGONzJyLiGIpWoLom1qgp9ORjyhjCQTRgHMDeulB9gWWNRETD
rctfgxY9dq3ofiiCCBdTXYdvYUQ7tnPT4Dlkxo6npmEQZkzEgzhpdtLr1NpPVdAwjMz0U6dcfxPm
8LVc4my4sSCY0jxgI1kn+ptvspshA7Fc3h9GNF4uYnDP7GvV7f6U1Cj/2dg+mTgubrWGKM3KKlIt
5k9HlBOuC7O3NojwD2RSQA8jRfHKb4DO3MNd2GKbKNc5q2LmMqoTs7/9fooOOuP3KS4ZKX+cMqZa
BtGabWtPM/Ao7LXjxslLPTc71fTHA1dby8yM6f/S7eTI/UGT+sbzHD2XAKD1syGe/1M7Jv9pzRNt
cfrEtXmCKf770P/onKIw5JOnQZFL6EsukYBa7NA7ccsVnqhUlhmzcCluOLctDO82W5P5qOXr/iXI
muP90f1Dlf/sazt9tubT82L4kad+y1iXs+9fmmxCJKaSCXE1TfI7mSRsUhP9LQGouM/dzl8B+3G/
O2K8hX4lnirLnc5R5mBwVamEjpzbNCyYEI5GIR9ZUb5T9MrvtexGEjT08ZChpH2F0LO6Pz/FsbZR
hgnOuMegFcb6sg+2hQUoeDEEW3YX/Efl24ay6v6f/3DIvp/8nz/9v5+TtAUZJlIC+P3j2/z38/77
j/K3c/4fP53fFr3LYAfRV8nUg7ZYIJ6swXO3WkG3mFfSu9Z9mdJoi01k4Cd4P84X3Zw5lEDXf59q
lfpfp2ZV+s9Tg66Tf3xVjaCW7f3U0i/96/1U8pn/+VX/3Q9wP/X+A2j+ZPzrD8Atzga5k9BsrVPx
6DbxaUAh8cpmS5yKCib9ND90+3rYRXptrHyJ40slQ7X2q97Y3o9iOJzb3c50vB91TOcpUX1zvR9M
UQeRhvHKLANUhGc+RHa7hePZtUv2m4faD7VLYlv1TTrMQke9qPdDnjaEA8fZFtSNWN2PqjiGaxdm
nx5dpNv9KZDlONC15/vpSY+NJ9T19nQ/JhyXHowyrM39KAA1jPGzkex+1PPJWpvIL74fTM0ZRo7g
Z4cPS6Rj/9anGcIPIyDYeX44ZlqzjZ3BXd8fKuXjDEJxcLw/RHe4kTIQz5FuuY+TZ539Uevfyjgi
x2ZuWt3P6gI7WJupmGc5HA1C/5OOB+Vf3qtXvq/fNsm5sivCMauowS9fNHvNboPHAsENDoCw+fLl
Kkp5raMEMVvjxtHVQA16sCN+SzNxs5fCKz6mfGi+6LVi9bPEN+qoZB12IO/Z4VdnJwWiXgWD+93W
SBMcx/rLtBmdBViObsn8ff2WSNm0tE+W3UcPWuuaayai09Mk4U+UrW6/dTl/aNEK8Ql8ZMvMbeTv
nrz0meX/AlfyWKWx9Z4JzJa1J7OXYG6Wa1SQ19YFLDWxLp9sj22FUZTo9ubvokCdkGZJVcEOJz3X
oosOVVmnO73u9YsTE5cS1NxP/QFZsMpH86uhC++jaZ9boePR1pP0RzkZJJoKWz3XteasPWw0W0NE
vwmRWTcTGbUTaS359Q4gun/oRsGMMR/Bmf7jwP1UZ97/bJhg4MLRRfjiT9XaS2r38f5UoY1vozfm
D5NWhC/oU4yFxcTjeH9oOs6VUdwe8Hx+iyLbOhl9/AUeLbtZ81NWzasttaf7M95IPzA3J/dwPz0r
um4zmoB7tEKJXWUP9VKCrnvyD1Git09lVbRP7D/0XdEjrLk/vB9QCVaV0IQYcn+OXBm1aPBEJOcx
QIuYyfzYDsWJLmV7+Y18mZVIQZXuQr1wKPoHJjiBohWzDUgqPHTNV9npMJ7NPGVCmdBfmh8aSfXX
hz6g4DQ8IMx7xrXxYrIpEVDKVEwi6hEg23BArDJ9o3LNd0UHX8YM6vEbIMkvr7WLQ4jGHGBs+dcH
CBA8lTNE8EUyvRbCEMc7WnVsI0a+CalMM2hV1gD9iIn4/RSgDnvXBbTJfv9w62AWKtPha0yUUPo6
0ZrhdP9G8fzdIreiPIr9dmM4k7lEDJFPr06vefuyUk9MgpLfH5qA0NiIfcEq1BAtLqsaC6PepPiT
su6vcwTTNS8qrMv905D/jKcu757cimaVfwgttDB1bDsXf0oh37rD+M3MJm2Ndt/d3h8qKgzbFTBT
aR8z+HRBlI7gD2NuyiuIVRCbRjfVjvcjf398fzIwqHYKJ3xQoRyw09fJuSh1fR0pbbgVM9Avq0Lr
kz/C7NO3fo1mdiFjzvje8kJAc8H+6UwZIqF/fHoTIzXrg2a8xQStLLRkND81s106+Ch+4dP549MH
PS8eh1brts2A2siuG2+XTdmpiwJjGwV1d9Q0yt6x0MsdE6oCxE1srkuZtU8ejZHlRNbS2+DgNbFA
DX6EU3jSauTVC4fKuIpmT18b7cwCX4NdsayUWf4NwXK19EIG/xhB8nUYk+fRW5bYgshmTpZHr5k+
GGjl0I0Wera2Wjt86ztV772+NtYeZsh/9/z9/FQAwpzPB59d7+9fJ7DMv3+d31/fDfnmJa6xSrhH
1Hk00x0WZocomoURiavXSfFOYJHNKC6ZbgUeTNBTZnUJLE1uhUbRa5VCP8reLLalA7QhDtIe5lin
v8DbIjZLq90fyMePcRFK2DAmDPbOK44SSRPer7x8y+nmbDTABfz5eRh3yCpTSxtP1fzQIjUWoI73
7OMhfeq6/hhnTvEWtFh2AhM3rFVqizx27VfpjuYWFCiBny6Dbjtk9I2XTO3uDwlYnlA6laSFzEf9
rD0FWjk9OipNXq16c3+261V31Z32Ce2v/Wr1un68f332tadqzI3H1B0aXqy8PvZtjVAkkbBk4in7
dIp2ZVqZ/P7PM3TyrC5prv1xBneU4YYv7VZCbcO/IKYfaWNxG5gG5zEybXFkA0F9Oh+ARcVYd/xf
tJ3XcttK16avCFXI4VTMSZRIyZJ8gnJEzkAjXP3/oOlt+vO3a/45mDkwCx1ASTQBdK/1rudt3wdA
nhs1YAHGRyDeOjhxcsIU8KAX7lQdDeKxz/IttaYTazvPhpV8JJgaTIapBMJ1fyR0GphSMDyvmlZR
TSjnKa1CviamPrGLwWDJyXJeq5mvcsatax68v+d9ANvAcV//M/fej2/5VcefO2/zryN1NY4SKD9Q
YlzxDgneXfi4yypXx8fZ22Ln1+iaKVhyngMczBakFOxNNuSu+jPSagSjZpAOz6brnyS9vcm533QO
upYbzL1L2p0CZ3GhFIqJYBadFVl0iPRX6neAjxaKAKVPin90MutDHimEj34dwTq6dCxC4PH0ybEh
UA6j1NkXcysds+TYdharKQpeifHNnXJEvrgTVu6O27SHiNKrY1ob6jHVKu3o43yMS1e3k123wbkf
5k2waeXzLJhvDoIvZpU3+hEGWE1d/fxsGugri2wRma33jI9PewFKhYNwX7tUjQ3tpYgzLKve5ZB8
abCx2pLdDbiVO8p2SGbr2MGxj4EZBvi9G+N71rTVMho6Lpq5OVEtgJm3+ok90YZy4nzBKqMnE2JA
lKksFLJgpFKxtwVgjW6q19C8P7WwECR0VJojjA5+CPLIraZoazn1U1g5ll1QUfZijvA+yzK8CsqT
8Hbtitm/VDEePWG654SFWghxgB/Vxt5Z6WP+urHmj1X6tTUk2dKYd8oi18M1NmQGhCqa991zo1ik
MBTlJLvKsNneviA1AeEnMXOg5H75tjXOo3JFPDY92I56LKu0vrSVwxNOiY8gSow3LH283ejqKfHQ
0njzYA0vMWlzdnrSuaih8X/PKRcmhz1ibmmCjc9lW+2wzPL7ql12BLMXOG5UUF5hZwK3LU9tqKz+
uMg8SgYXGj45aweI0fn26wpwFEsLicmqTnAF1Wd5j2wmTvVnU45KAJweksoWdo8iExR416RkZQts
PqK5KftabeKJe2/LTvlCeWRP1BNTiIqcZgul8JTGKk/yMGpWhRV9G5MUaA3ZJkIeWQjCE/cJQG1W
epg0TFQBIKAX9ZWkeHRQwFJDT5VkOYKapqqU2IxO9Y1FkmGBD9vwxXEpUORK/67HKgn9oG9fqsBy
1oav5fugpSYwqJtmnzkhWpKROE5R6ePnpIm2owVVGTcRH9+sgSUM3MGSMmXKr4+ykqLWFffFIpsI
FpCyp2ZCW4I7X6xuukBZRQjeh8Bc5RDoCH0KluJSf0a8Zl6VR662qLqnmPDzpQ30k0j78b1KUZFh
b0spZxeNgCayn9A5/TNSA7x9DXRxUVEPpyEPB5CwHJWibtc9IJcHOUAEuC9YbkJYA9eFLSK+1iM8
KThvPlUhK+4K2M5XLfcPeZgpo7PFxRtBKgOyS76MqQ8xqayTI0blz9ZIUYC+oGQgJVWpPA9ElT45
tZOstZbSCAMU3dki9McSRFe/YUwEYSb+nhawWp3MTZ9C04KS4vZUNJSG8oob0yc5Y34vLu5PWlR3
i9qq3ZeQKuyHgsqA73hZrbLGVz4Tu1NQ8xb+Y9n3476iTnltKdpTT8kNfFCfKnNEulf5gtMIzmds
FmTLTl2kw57KY2uuSmhtolhEa7KHIb6Euut+b90M9JVbfps0AcqUT/sl6mHfmFHmHC2ltvdqx8ep
9NRTKmrSLeKKdEUDoSavXfvYhHG19Cm6A92lJEcsL7hm0bJGITHPqjaHs2ek373KM97iEXlrUgiM
KOZZ6Nu/Za7z0Wm1hrxDYJB4o9r/1aZaTlsNI9f8ClSYtpBtq80vRPOsMxU6HdwsqmSU+WcUXuYv
vElUe9kMM2vnpUNwrRF5Pyd1ddbtChH5f55EdZa/aArzj5OyzAuuWWJb95PiFs6X0dXbtpqKcAly
CwcftKdF0anYNkeIIeeuKCdecBuVbcqOre0Qmye70PU1/N+UPUTUXuRLFSO6caM6OhA/aS5JPKF2
JhogBzOMly9DIMaV5Y0Ukul5/6GGJ7l+nECJrcGR+JtWt8QHPKV7t2MP/r/MtubuDLfoh5h1/5ZP
0HzUVQ8969CC9CORgOHhVE/HBEa6HB0dK8RU/lh5A7h2tm/rgCX4h1UpOwNf5JfJLdNTm4DE4w2r
DzvSKGnn6XV0+gE0E55t2ExXH5XB9ycN8leIA/42VODQyXWjEej9enAgPMrF5mCB/tZ4jBxks02s
jSPC9OqkpX/xQOzf1qCC9evouE8Na0PCkGlJSrswX/JW3yGD1z4aj9RKDe10q8/NroXtGfT2G9Xz
6T6lDG2ZhxHTJvsztQrDM04n/mMUUAohT7fBVpIZseNjfruAAjgTMMXDdhcmXGK6bpQ7/juplZ2v
uGGqjOusDfjn6pPTVYtAdt8E9t/TUcXqV30hh+Q5VqqeRUIxltaZW/Bh4VUjJ3zqkvjs6h2FsqMJ
1aYZdHMrcd3DQPxoCNKzL0f7eVT3RbsdJ9SJhAIMCmx2rcVdR278gzx1nswsX8sQgZwxVAIUiz89
ytbYT9kysxuDB5HPVqCZVPbrpbpEv5GuFH9+OKUKSC0/sJ67TCFFeeuLKBQN1Pwo++xeG586G+lR
7G96y9QuoagrMjgllpGDNmVIQWKAXYk4q6zM5sBkv3MzgKUtebZsQc3iQEmqYuKazvDUmMm5JXh6
G6Wg7cErlWgCDoLG6YgWuj/98WJPw8nuPhtm3N3GqAgdbhOy30dYD94nmPEPKzDGvVck42FOhRwS
0Y4HNJH9OtYi2G607v1/Na2yTZWF7IxS+wySEyBscDDLVjlzNzOfmvmlIrH6QFVUuXOCKpj9kz0+
EWEPy1/tZur2OXvHtAtMVim8yJN5p6kE6Y3gJ30mrRmvXJ7/rNSEtSNqmWwpfi7Q1bjKAsho995r
yavcSQ/jWztp8Y+k4QerkFPOGbFNnADI4KiAAj4qluDLyozDfT9VznsADWbuHjVMQqJ8mB0B+upD
LYtvLezgJ+pf0yd5thX32Hammv8UqwjCTbPIXw27MFcxJPajp0G99nSehFCHWgr37Ooh0Z3uR56R
yFGsq6ubz5pFxfkztGmSJlZXPjhD6GHAaY1i0ynhZQhDSPFU5hxGXYm3pc+D6gueQmgz8+M0a8Ir
yydAHbsvhhAs7eHgd1T8pdox80r11+FU4zWV1v6LHPiv0fltqFBAH0kMZWlAArt9v8zI95D14sn7
69uYPthu0lzkdxGYzLDJUfBS8jx/VSu1/aiI/xEAarRLgLv2Ue2dV+IuKRE/wDr2FAfPSK7sQ1zm
z2oOjJ0KmBp9vvmSFTZjsmskE1YIwzgpGF4TMeGkPML21+CbvpN93jygRy3UT6fCHHWeIgf6bk49
WazFbm9lU5O4bQZHxSWaOfKlCuufivCoTUQL5Tzkqot6LI6DbTPGwN9VJcKCJ8MK3uyCx9scb/T1
vam5z7cmqxrzXMcmerAChga3W/NM3fG4DH1MS7HfxOyEL1MP5tRawegKTokxBid5ZCdT0cxftR7q
trmCipZgAPV7zq39b8NyjjuXZRqF+eo7bbNtza5au+oIiGO+7qH0Yod9v/qrUoPx9HtYXvD361/O
w83gNYvDdJPoSnUgrochDuU01aEpWvQH8vDvNjbgPkLweVYEm3hQ7H0MQfGA43G2ykYi572B4d+D
UWO02U1ld9sUOVbPRr42zFVt9fWpk3OseU4Ydr/m3HKKc2ZynjeiMj0h6dD3QzudMxM1w5oy+Fnt
Dfskqojg3zpN7sIrPtYeATzPiSIVu1pYPrVWtDKDpQBIjpm3Q9Oc2ZpksA/3C6HoBmdR94GykBeQ
HLhdRQ3LljWmoJCH89E9ol6D7jcn1fEp+8pY/kSUSGFL39rBJhl5hgOgRnI9r7c6sD0LMsPuXi6s
FEcBVThaV4vyvmffEFe51Ku8dKk31HyWtq+s5dYCkYAZK+ZHjcSJYBXdsZpMn8tuU2et9YH7lLXx
Yveh1XFmkWFWw225Lqlh28rwrgVEG70bWfl1p3XIp0vNVx6giUfagwwnR3URHETUbG97Xnyyb005
GFTWuEgHrd01tfhejEP/M7imWWD+7DTlC5Dj/M1m277slKw8UxNjs27BtEWULME1d0CeWJnOJ8oJ
ViKGM1Zk4SrzuaHDbCCsEM7Rh4RNxCz25eZkalm40fNbytU1hbb2KEwnbEmGtWgcY9+rgEpkM658
95xp40HmbmVGtmi+IhsqrnJ8bJMvLGzELT2bR7XOXkwFjD2/11wU2+Xsa2QczGRPFrZp+qURDoUb
RYZxRtr5jwrbrVukLEyASbvT/zIjmmfUHmIO+R5dGSuPlOD/eo/5p/zvM8IJ6L8+pC+oHBD7EC9e
CKyv3hU7ixaTUXlHbnGk1DHv9vvYe9dI82zJx4nVVA/ee1tMP9PcS58yYhrPZm28yFlT2Lbr0E7G
jWwmXEQVYQBYuxZl4vOaLhh4s7ATwxKZQ7iX06ruqOqT+2Y06bAra/bcmHPMFksZtrKVt1BAvz07
qjJQ42rbGE/1/ToQ03BlIRs9Rk37JFtyBnro75kypUcw1OPVgy+xEVCBwSIzv5uC6srmZ34rOdsH
VYYhkJNuZbMqkS4gggEWIn/afI5p2icvBZ8uu6j4zde+jtONbHYpfkoQBW4t+TNc1WQHmOaECubf
QBFIgOXfc39LGKqLsNXXNnvw99IjvDhORfk2dYSlJqvt+bWxE6CwPHoiS2Ku46gJTvh9+tuE4Pze
Kur+0CpU+cdd3D5SheCsMOtSn9ugy6hK1fLXMEbR3WSQ+Y3U+Wa5ivjWmcFeiaMEIIhyikYNQFcD
rRi6rvdjEsqzi9/Jl9k76EE1xfRgsAffYc8l9ix6vaWMqau5vm8CUb1mrBuhHRHuljF1YRn7bu63
zEbs+Qu8pdz8/J4fmO1rOTpApo1wujphH+991yBtqGqwLPi3RJnmPclRN2tMREY5ssbEnq5V06sQ
AeqrmXs1jGlhvXtJ6R3lXDZvCTdAGMSK16I3amqTOggwBXKuTsHyw8BGdQeierr6JEjweo4/MpOa
F2F+Ctimv5VkcyBd6elCpq1qntVLtSXP8s+s1q+zt8T12uPkD+lCdhN3jyEFJeMe5royp2QMXFr7
r7lI2/dEg+Qfgiq51BTlrswm1U7k8eOdVqj9zvHIe5aZlq5jUuWXqFDhk5M7fLMd7eekquX3UQQg
yiaSDRSXAho3gx9uMX0NArPbeBnXjNXgf96GH+jPk938nVs1mKh8uIV/sprOu2LVOB3bKIbrP/fn
LIMfOnjf57x0tSeILXi1zwN6zb5Yd9T+oFRa/Yrz6dYiWfBRxh6UkwGMuDxfw6LB8Yrt1Af5VoN3
8NDw3Hmf5qPUaYJ32OITpcEKPMr5iPLc4P3/4Tz50yhPJkMh3IpcX9Bs/z//SMoR99RlDzuZcnXR
n+5TtymREFZaCppU04n9DDj9ZNDxFz0VIeMY108yI2vAQ9xXGiua22zW2wSpwqqhDpOcrnz5fQaF
8vYG27xh0WqkdDU9J24/rxfk3jIqxzNyPfMku9wxdbbG7xmyL83U2ww5/6/3kDPyf2bc3wNu7ecs
avcyoykznTYY2IXqtO3m3tdSM0YNsXGSXZEf9o9uie/k78xoYxTKZlStHD6Z1h1gm7zds85KLDal
C0TKALB8tuYXmY2e+wOKudijsCoBzTwPOFikzX1ymtM72k6prVdki8rJdqOUsjRWaplBPFv23V+s
1hY8w0tWu8y9v9zn1qJ5A5uibe9d92kp2OJgirWELJSqpFtRiuJRBnDlkWuZyb4dstNf/cM8TQ7W
DMr5DXIZr1Lcw33q7wly+r3/P99anm3APzgGnkGZY8OHQjrpG3Uu8a6vqHWYBQvfDNX6p9n24taU
iy7AYPFJpZ68bRQHnkCFUMSNL/IlNEtQVVWjwBj4p4+aNXAVbYo9zu+++fSo9FErY2N6sWLfPMJJ
m9TTPWvfqwwPWsNO+J/+e7r9d/891S/Xh7K/b/RTD4V4j0nzo8dF9QjTxX/Ew9d/NKmWxTpbO8p+
2SVfEpF3Cx2oykoOqGUKs8HSSnebWuKr7DMgox+NwFt3oMheyHzjxBe9UCEnXlDEf2Vrm5zkUCOi
cqmNrrmRzUTExTaFLbeQTYSi1qkR7ZtsxePonSDXPGZjusTtPvrqZ3q8DPF1O/ZdZJ3heNsUrmnh
V+gWz5lCld5oB+42xrN8reuB+z6faRpw2kAkQiCdVd+4Zylb4VrfzVkR3rcOSoj5SLV8ZZukxvd4
nsWaBhWk7Ps9V57eKzkc9mRwN6yTKffLAGFGOVmhBni2g4UkqgjLAH04JZ13liNaQCIp6D5kA1gj
05Ta+Sz8ydqaY0GWwtGzgsi1B5GgxCJCm9SE9AAGbBtSJnjHBEPxqKAuVrjdnIQPJ6/rTHej2ZMJ
5t83bi+WE6m7xFIIkf1Hf0tV3C5CXmjGjautx96sj1FZgrPy2ijcDSLbC6Wrj7ZiiiWRYr/dBTD2
ij76UcB7/QL05ft/HyD0Db8MpvLHkE1Jc4/keHgulB+xzE24zvCgUuL1qAUifhVFu8Kxa3yvPTPb
mSrVnym/FDXPTX5gp30ISjv7gVH47eB3z38f/Mscv6J6l5pWmC8vrdFlL27mrIqs859kK6IUecFG
rIEz7mQvsZtqG8xJwNhK10IDDCDu9ISmtGFvhh3e1cqQrgXphWMR1f6ucfN+WzmV+VhDyFglzjC+
8MzVZ4xY+8WKyLtqmkO0uoedMrY/E0N/6wnEviudhbeHF7QXv4GomaqAblVFQZ6B+iXF1lLMVI20
prSQ0ubmqbQ955ibireQA0EEQQekz6cOFt/WathBermdfaCqBk/FmcnQuUtnspNDGaYxt07s7IrI
BR+sK+qTPKLy6r+OCpfyTxgp/z4vnM+N59H/8zzsM86mwKm2xZZgb2TEAsaq9y/KXHnWaJnzvbF5
ICXdD8NVME8ohXsVUWquKfIz9mRRk0fQW8RMsmJ4j3WAffNcliyHrlXHD9wZYIvGpfeo4mSySivn
NDqNeMnIunLlB9mR7AHK5h6Cb9oH0UaO+oUS7FTdAYo4j8J0tB4BLDyl2DfzX9FHD2kI77JUbXHU
jLylboWK3mao38RY51u/UxVwgwOKHbx7W73+gg2TWPHHRHtRePWLrxUXZUapUNUGFBOSw6n3Ve2s
VtCBvHkg8MYfCfHii4aq+zCqQ7+8vRE/yA66/gkl4Nd4wEkxJDp/KRBZY5JZ/DoqeqW4BImnLuXR
X6P/t/Pi+Z3JlfHOfWKtCoVEqe+E4jrmxRdhtP1RtpBceBvFEvjDzoOEYcTVzheUaEbX2wRhx0td
x+pdNuMmTk8KAA7ZyhObcH+KFQkQTBw50s+eV08by/JT7l0wWP7pVrNpAt9opJtUePduOfs/unV7
LIAa4cjN/REfc4pFjnpRn5QZVOOKkr/C9uonVU0JSiMRBxOv28FKwQ8LrhFn5G7yowU7zuKY6DVf
Qn1tGA6RO6Qmp1ufPKxzl2gZo9o8Klvj4HJGGefvlkv9aekGBWnqsjhgFhZQXTW3W+rqfx3+MRSF
A7BSAVG2ctV/xu/nyyOt7vq1VrbfJOQjkllXEhEA8os8BdROulaO5JBWgB7N7fvwH+fIQ/lyH4Zg
YFEiLMRrl0bCBrSWQIUUnRpjUEe5qfy/wF12TjLr2uNfA9yNHVgumPbJgZm0cjvDi3jC1hjUPerh
RMDBDzUEE17edMtQgGedOr4qXayO8TVzh4dxLKmpR0RXPnZKgaVG0WzhkhoPUaJpL/XYDUCwsmsw
t/K6Hl4SfFYK7UV2QOl+riBIPMoughYUAdeqzbOI2a4SOisB8HQlR0M90XajkeaL1LKCk2m7X4LO
VC/t8A2UMEDcKtEuGYR7QnEtKLd5TL6Q6KUWLemzQzlPif2mO5WBOMtB2aXDGlliizGs5ZsYZhUS
QoyOuK6HeVe+AUPSH4XGxn2YgUJdpU6UvGNSL0dr4pPLEojXTo6qQf6RmI19Hoxo+mRqa7PucRC/
fYx16/c4yfAIbmKYKePNUR3ZUkcx7pPnBp/Bd8b7aMBn4eE+L5Bt4g/Zk9v4H9SjxHt5rjwtyptg
C9WqNRPSfE1CTWI8RZ+wT9oHoq+/eB3l+lhS9seBeMQz0jZCXPOArSDE4AmoP4la9Y5RLShgnAcI
2R5DvFd4epPaa40CZ5m+bb6474ndkQoiYLV2uV1sBVUQt4DjbETVxrH9pUNR6gKBLifolYmLO4Wn
xRdL5c+NZ+Cgo4FhKXWvZ+ftj/uxzVHQ5SATYGWY1dc6nepNFCtw3iLtRb5ovbkkJmU8F3NAL6Z+
Bj4xaTY5CJm1WgYg7DZy1ELxuVGTpKeAnvMbr3MPKXVpJMtojoFaPjtZsIaQ2C0HZ1B3osC8WMkT
QYrPTdZOX5EakJ0QT04G5pEH2WoS3zynCL9P9hz1S9EbkurBE8D1KSO5T3FbmOO4A0XLPqPCso2S
7FtlAzShSBz5stFsCIka21YtxfU+g0rSK4vX/5qR1ggdrSYnYpNtqfshLdRngC/qPMdaYaqJa3Z1
XqxzoHYPo1ZoW6cpyXlIpVSITn4rVAgXta8iD7q3uSnUz8mQNc9G1cCbJ26RKELBPxYdpmPw+I46
7S1lR7MFMcD/xaznzCOLknFHe3MblWXzPF/2++6v/vv8XDRfoqwwuXHUdvmSuMAck1kXCTLb3Ohj
L1b1rJ5sodGDGkdlo9hN8aa5XMZqF3ItO8lrANNedht1MJ54+jdIMcCB6CxpH2DQggJESAQnEezE
An8QNTDNi9xjy8FkAHn1n4Nyi56gSVz5EcUR4UMvpvKYppp1cQzxJgP8WAY5QDQsgN9zP6HNP/qF
KOuN02pfMqspH0cNggDfvPgzzusbKSUaA/NL53baq9mN2TpgN36AQQ+bSQBwsA3feTE9GA9ynTwR
PFe9KAIHzvJYm0YcEIWVPba4Car8115EVWNXB9pXmyt+M9RxsnUrJKQV5KF7iUOErpRgBjv+bxDq
T2r5re/hijSl/yMq8g9cosI3kAreUtQNtgw+Yhkt82AB22F2SbK1DfX51JpFc+VG9ehmevmRh3Cm
IO5jJTg3SxyuBXaYn1gFe4cE5fOin9UNKM9Bm+dKdkDCso5Aaz5PZvFdaqBivHoXZJ7SU1ol1rOS
drf+pNe7BSuI9OSpGLb/2vzjVZGSrnD246BrSAtRZRkRxJUi+q4iJF1onZo9o1F0tjyooi0U9PqC
llZ7yLLmQ9ip95JV/G8DLP+AQAx9ATzPwbDT8smsADl1BbRtNYWIcnvQOqlZsu9Vfb7QsxBKPlmN
uZbTyuwn6vAAbXuWuVQHD6833K5gQmrD84hf5mooEY89pxi0PeVG8En3hpIVpdJcqjLzAO6aB9mS
LyqJo9Us0lvKJmTgaH8rAqBCpVwMSPgNrfDfuOnOHEjbOE5lDD5bR23mtZr+ZkawQrTO/j5PrYLN
basFk8Fu1kpr/Sj9KTjxQUTHrnihkpGEo+kFJ9l9f6kdPK1vGaEOBOPeAuKC371urOU2KQ+qfl/G
kHOjeV9kpKK7WNAA5aDcWxVW+Rk0VXaSGycwYQ9EY5uDSvySvSWev4ObUhTPwrY+oq8rWcDPh04C
hoVdPLvTaCmXIxnGTqtcN7A2aTC2GX2A2fOSMRwwz5H9pt8Mbyr9SouCVh3zdG/P8E3T6j9Qn7Fl
nVsCrf8eigA7Tflf9HvUnEf92FN2clROBp+0rUagkJYUuCHoQ5Q169qUoSbupUyv+axou/fLps8X
Z6/c7hMhBNaHSOAmpiZIY3wXs7xGc+0tNKmCJLYAcdWn+Vs5xl+z3DR+VkdsiIafLFy+Y9nhfpLn
sl8EY+dfNDQHQKpV4ytK9ZUzK/4NMMv52Kufe/YBbFea4BI2oKg88PmHwdPFcTSLEIWwURKji8mf
gLHtCD19wbF6F6GRCxBSA8KgdPi7G8x0CzOlDKy31aVeGfyOQ95unSi3djU+5cSVOhV3rNa7DhEU
nrqkyArVG5TKuP8kEMA+O1FbnKFxVNgYcQtgOV6AmezMvTVit9N4X2U37lnW1lNr9FgpRZ660VjJ
Ce2lXn01qSrCHWPOPWo5BD010jQ8Yvm7N7jrhDD4eu3XuB6ZcO57BNXclAG2BV22k+WrkTN5a/j9
3lI2S4r9ACfx18nyVxbd6iXmaSgH5YuvVmdyMCG1/4V4iZssWFiGz14nLJYOmQ99p8yQ7LTVSvgm
KZaUoc1Q4ge7tPHso3wwtnk6npOBhMLvx2QEFPgcU3t0e7JaqhjkjFszmEdTRuUj9V/eA0YnBV0i
LzEioTrGHbrhwTWDfiPjdS1VJOSVbK2K122XtlTjuji099VFmwXM+EEWjxFftEfZzMwEr9K2uFSp
/mf/bYZIvpoUfWzuF7/dWKxIPDNyFwlS8aW8QchbxX1O6/YoF8Yxx1JiCJOlHIGrES78m8aIrJ26
CvM82SWa/yJ/I9ZTyMGDVMHylr77LyhHb7+q4mIoAR5SaJNPrmuOlsmIWK2kCE1VByvQOY5WRZZ3
5hIOzzbJxHtkLU/Z3stz+xKPHBlmSicl35VgZoYTFLFs0eiYwrK4ZiUEB7Y7aODei8jEOzunuM7B
EPEsj7z5yFGblufaP33/Ni8N8DMuIvXLX3PlO3nz+X+9p3z3v95plrevGnSEVd2k+xz00CvuDvC+
ERDbI671JdvmPbucP/otO0kg1oThurPCjoUoZUqy+Ei3E6fGdId2LnD53sle4kpPhWleg8AisDon
LByW0iSYyq1S1r/SF9OERkcAQP1rhlwIyZPuM7Tsc+bgaNVTE9N0B2++ToJo/lxvn668cNRWjXGx
QbB164ToWxALsLZSVKKb8XAIJsIKw8DW9CY0oQ5/GJuf3M16lskhFF8NTOJgPo6zlp2F0bCDhN0u
EV4YbxW1jLMRJdmeual76d4tFQi5AnfbeMD6JcHK+uSMeBa40ZQsc8cMcDDlRQ7Io1DtuU3h+is3
THKf5FMTDnxWqZBlsolq5xd5ZBrT2tD0+NTE/MaRinsBas32wTQKEuqlO6yofypObZ3CpXODcVOE
XfwcoXtcuIXbf2RD8ITsyAQOyNMKddE3L6QUe7ZCIkZoHNKhB+tGaHmLoWa7iJpEXOO5z86/8hNj
ACk0uEgG5BMG5je6y/za8U9TOSICnwfnl9FucUQqDONQ1Tp6sjg61bZrwTkm6GaVaXi1Ki+kFsB6
i6mggQQN1/k+Qxizw0gXoAYus+k2GiPfEtD5Ia1W2wDJ2EeVIuvEtZXHVV6h9SNGL/sHPR4e6iFW
H3HHUC+RmVxqhMMfKdvZ2+nl3Gw7mJD/ebrsv5/ua9Efp6vq5K+geBLijHNrYSTKtO6ooTzVANe3
ImyvRqs7J8xLUX/O/fJI9lnZjGBIi34jB1ovZPGmpe7nWujJRs9C5aCw3D5QiJuC5GiVVYizxq1P
DsiXf+srPRCSt52oNdMAeyDzUwMukMrjTZS04kDJbOkDKIsFlk5UAbzaUGHHsTrVnbGuqOn73Nst
KgCtFo8Ylvp7J6mqdeEH3WsR1t+aXLG+z1PLALsZxw+Pgw+PhFSzZwEY1qFOTr1Y/tFpDqL4NQ56
kqmeN4J+7CICwlrxFuW4jVHg2z6asCjfgvQR19L8U25p8RNY8TfZO1E5ujNb+IPynMypgtUYIiUz
QiPc+r6TLiu3jci0TNM+5ge8W/ELK9riTSRFgy9hkgGdpJuLE2wJpnyBn17J+SFB79mWLqhtOsBD
Mc7Un5DJH+vsW1jZC6qFks866vAVmFccT+o+OmToDVno9kNLHoxDrU1+6LkB8WJulaUisqXjpM2x
mNuyUzZTPK143C97V9/wnJzp+S1owVDZmJ2dPQiTHTbi461hPUdT/cny+d2CMn/lEdaeXEV7A5Wb
HEwHG28TeySPQkCto+ayCvtPoSXw8sIhgCAcRUy6N9UPmBJW6xgEQ0sFyiqdFrlbsP2EEVDgDr6J
3Og5gZpPyijiXlGz1GisZ7Qr50inEHJiQey4EwxYvAlXVpttRvBJhzbvKSXFKilNPTxfBjK88PK7
wkAiZ+HVKET3Qs05Gp6UwEgQeJ91SDOqhhgFXQQAYpdSkonFXxpF18wHY2CH9cqPoTiGiGAXY+5l
Oz/EScLFgyY3uxcvEmxaCioJhnIlkGZMuEd6RGYePG3rBf0Vk6RjKhLq9gqF1ddg4LWpWMESfI3x
4Cr2oXL4K2HV6Hu9JtOO77W+cdDsqn149EDBJYqNHd9QJxsSRNtADJTc4+WTZ/W74yck1WNcA8NI
xTIJfqyeqE9JpeevtjDekVQUC3JnuGDGP1wFf5JSf/Et9P7uqGL0mFhEpHwKeFDJPKjYrQOjXrDX
SDdTUqlL4HRYEVIei6iEvMHDYCFiSitDOQQNDEUFz2klBGvSYJ/bEM0wdatbYYjwUnCdL4fWKM9j
nj+L3JodMze+6cc8fhQKVKOHsvHKxVhkI2vGJOP+1yYYeKDEKfwBZ7NiVhOSF9SzHQtea1Ek0Yeh
PlMlvKs8PjNVZ/0M22+RqSaVpZOWfQJ6vcB8A+clHEoevCAq2Ff6O499Xz3WNjNxghuNH56Lux8p
OyCes3BqEhD7Riu/gPw7Gv0La/ef0aCctcBceJnzMg7OOenZlDmkkauh6hYshMAzFLuZZGyr5TUP
BTquAJuGTHlRNbzlxCrE4mQ3mA67dAIljWsbiyHnodk24edYU6Nd5MK/0bx824dDtW5xH1pEJLs6
w9rG9rgG9wKWInRgrdhxg8sBUpbJgBKu6P7a69RpiQHswsnVbmXCn2ZzWOzwFdpS6fwYcnHzoT61
Jh6IfbQNEJhDrcTIO9ZAmjm6OJE2uJKKfx0JND+Ervcd3zkqy2pQkFr7s+Ur8JaGWbswBnevxWOy
QRpRrHXibYjDjGhFwGPAN3H4Dm6uXaHvBJHl22R09nopsrVuEqJ2/oem81iOXEmW6BfBDCIhcltA
6aJWTW5gLBYJrRPy6+fgPnuLMc5t6yaLEJkZEe5+OnJALR0bdbF80AgrdiHNnEgZDSE9d5BXoXw4
hUW3kD9wev1Jj+w7twtvmoyCRh9T39DpHqRR9qtbxP/OpR2QIRukVjnvlZM9upVHk73Dj2cRKmlp
CuywShlJljdvzm7V1Lw7hnhtxlUrhmBzAwsWDpNFg4WaCvzOyGcCfKHi5iOfD33ozZteqlMNEFrY
F2/Nrc4q/SAzoMUJ7UaPEKvXEW8MnbOzZ6lhD4pz8BPcAl5kFlsDZizj+th3QA3vuER3WWX9jXO8
D/Xv3rGeHXMp+S7kfKqBoVwxP0fCuw2mDQvUmjZ1TW59k5pXc8l/S4UyEPxbi2aeX0AOxF9hs0Rv
4AZ2050xqOFYndE+Mdx+Mnt8ic5CG6xe6oAYUt7nAu9UO88MGXBw21FzKpGOt7LmVShhSIh5Nzft
GfLz6gghlWuZX/FPfgJnBBkb1Y+AhzA+h9XRdcU3+wZUQ6pct53Js49WjpeN/2w4qKT9F8H/JEZV
e0G9+gw3fIIhpzIoqdZ0tzh2STdtuBRa+BlW9YtZjS753u3Vactl5+XJd6G21QIXsRpUSetE/xX9
P8vP56Y/So/2ukebV+SEtTiYQvEQRgYO0YZn2fYk0aSqe5FSj7GkIQ3t+pxfEKclsRrusa3tX0I9
hw27TOJHOXAJy4PA0DVzQH/guZjIs2tzM90azrhDAjtt8P6OQUwCtxs7twTt9j78dJZZD+qCZDc3
c04ST6BviGibkPmPtt9OfSWQ8rmcS7uWx4MUflCr/WbUc8NHOyM3mbV8WREGap3Y4dHxuqBM1JbI
3JRIJ4iWhJqeTARHwVS36aaaquURk9G74DAoLVJsna4g3EZN23jOro4mIdyQqgAV8Kllo9jbsdf7
0aw/uEubHX4S3f2mYfjTU/ZvKW0JSO2DsiAwLYREumMCS3q00z26xghCzELOVy9nREjUr4lHpLVJ
z3ea3uN2lieXxrnv0W8NSWXat3HW0dEWJJOyBOmSIyx1ggb9CzpYhou5fxwb4u3jPPoY+F5P2E8e
NGIlgqHnBljlcNb0zg5Y6RUAVWM708/aRr2ZbHsA2Rwkl8QXWAhPcds8J5EW7uvIng4igQAmBpqC
GK4pgFYfzxRQ2xsPqVFwsht3iwURGPCvfScd8zymgxeQP9trS/acIVsIf7WRV2AJl23RiJGwJfGk
0lMT5dLH/Tr64dzf05uA3+rYYGxZV3oEnTprp05wnj+3xE4li8mZBf+tmvVLpxLM9Pmucpdd2SIf
n6w+3NEGuzhk8bL5DG922v2Lm1NbK2trUosNlq02eUsZyO9o+9Py5QgrKKee7YYBmBvhhEOacB9n
g/Jni3q4xarpN2Z+q5Ik2k04DYOZSzePnAWIgPvErvyORTc6sO8SHYWub0z/8eRDu9MwEYskKEM0
r7m+AHZd+MEoIsDRfi8h/L5o0SUdd4KqE0Ble2BgdCS2Sz/Ge/aMLBi75M9pKVY8hnx2VwT0ksKN
GbpRoCb9vpW4ERmGih2VCDA8NtkmMca7anBhLYbpk1lxntJJmLUaBMVd/qyj8VzKzLiD+/00lpa7
D6V2iVRjP3btIZ0FaYSIQoUq32kor0VhxoFiQBfYYnC1TABirt34IpskAZiWPGRmdqdr74mTXBou
IVG0qjwJvLEbZ9Bfh0GTu06P3xH+WwdrRa9HICec+Nog+t1Uhcr2gswHL3vAAAQGu+l2RGwB7OZN
LLSe71Llx+mQI2RYnzIO5JzPBIA3NdyHmJ0JHm2+GJn9geY+GE11QsO7yRc9Ccg9/imr+gCN+iv1
kOS4A/ogYbFSGe3OTcJHJ61+8/yp5ki8y9IV5GLP91rnNtveGJ4aE9vQYEb5po6TkGbZajilrgBq
oe9QLOAvJhIv8AY0PsM0bqoK1OlcRvMuzKG22uGdlYsCfzLzfDebXiz0+sEyh2fhab/CXlOrFcOA
gk6X07+0mTxpufVXll5ygj+vpW9ZHOkBJQiyEHN6hDP9OHTTEGhTdrRMBEfueDd7tcOZd36c48wJ
RNgsvmoxxhmcQDkihfIlHyx0V6PV+hMyZlZU1CBseB4vMVM84q51khy7+gMPIaEg1hoVM3q7Uj8k
BEGTFuuPuqQy9/p4N+as682kXlTjZb49am9jhWS1Aty8nhGQDo8Gggnzakt72pWNMbJ5P4fLvM2q
jDLV5Vdamv5Qa/aPjAgJitXERCHWH7ssTv18cevHJSZS2q6yfTobAjIYvL3azrZiBEI32lXiI5AZ
fE/JJSDh8zOX7XbUhfgH/O7YzL27W8hIDIqwusWZ962p/stI8mucx28tx4WHNW/VinOUbOlw8QxS
Iip3JVzbdCbYoofZfOtnViKsaPdWTeR3BEXHd2mTAysqCPMex5LcAyd9JF+QaAfmUVb/IAXJzU1C
nrZg/B3n4AOUox68BdM8oQS0Qgm+EKNPgRQHdp9mWy03jN00ivfCvi+IwUqnTzsLn1JPN4MSZ35J
q2JrhR85ybfbpnCfjDAKd4vJc1gZnPfgBPM2IePDONuYvEbWE0GUiAuIkiSFyiyboGdGy0kz/3Ys
O93oCHC3TqqKrcQQwQuCQsZdiL8oVzqm3UUBuQwKIK9M19euPoJGoONoBtYADTrsyjsvL1cjNgip
2EG31HisyBIkNUzy8V802BJNlIZgRn4ZIVNcLE7kaUHrEnF9nHN6Ol4b1JmDfhVlzYQ68Cy79ByV
UGIaE5enAvMRp93Ork3IKgR6zyFH/sie67M6EdlgH8aouoxRe+Usog5GO807Yg6ZleeyP1ngdU1v
igI7J/WmtxhCKOd+NFfxUpsFTcyZLMxMNqSGc4UcSKJ1XprM3MVJgVOVVKUdIW/LQRUuiHQ3e3Fd
fCmWPTMVMDU8zh1tl06rtsZs6VurWw5e3bJ/Ls3JHiod33DpT+4g7wazecXkjARUv9qmw6tUMfqR
5NSS6/UVEo5LwVeEAXQu5IIFqpSk636GMXxIZFf+yywdXAv5F6nT5cGqWzQ1jMzdCC4iL8iQTD86
komg0VD8lwKgbJ6sNJx0B8a2oe5RHwONVj9MvsfLWMpwSzwteDZYalgqHZ83YuRYB1JKs3CARtiX
vOytshtjX6A52kT0RrdasZ0X6BHwesz7ukhfyilYCMkhCG1x6FDW42bsLECrEsvZbJ67MBLHyYMU
vXD+7oeBp9QyIl9leGy02CBxzv1eSJbYa6L2XmpmIEx67vUh0kiTAdrUe46DR+zBWJov0+h3izP/
MnfFXkC25z4pKUY7acbHqv9twvBHwzH1GoroXTX8Nt5UHRJr+gcKssIwTqfEg2FEzHsXUtQWpPWU
E4Io5foToOgD8R6voQ4dxkxeaS8VwDW8+WUcuCyYNs0wP7B/a4HmbWnKMzaZWU9NbqGbdY/APqod
mM0/9MKYG90SqsRk7800eUpksWyBJz6UljUy4ZpKP8lyaKGmvqtd1nCXalvC8vAYOdU1lZ2r58BR
uEOjJcp9IxIwjtFwMVXmt+G8BAZiwCDX9EM9pi79Xoa3vHJljZbdExQwaY8aItHMs5nOrJQ2HS4z
O5oESccxbV0hSj8F0O3rsRIbRtkA5GlU+JYGRrsyjdccJM+2Fvq9MAxKBiEO9QQvlvVkCgo5s5CY
/RfI34eG4G6YtTE5gYb1nRdtegljUC+lw/hz7HqqGLAGGPPFyTTHt5qh3HofKAtIAOfdCu+XnAVy
4QgPfcl9Zet7to3I27rhmu/0ryTclxCB1jyhgdQ3E/7XoE/ec2X/CFRvAHdy61TZegisHphLzNMY
lQ+2IR6LIpuC1iihWtrixno9B9OyCmbL9Iy7XsO/aezCWvwzzFY/OMP8LQo+6bgIZ43bZ50RcwAo
FX5y5XzhrN+1WVeci4gDUDde2wQL/mx6HNCjHtz39Gw86ZPDIZAywCwgjFbIfevBk9B8dbbp1noZ
tXVJiLpi009CbRzLgt2lCA9KPM7uOfGDoAa0TRTSgEIOWgQevHsWxrvca8MtpwrG5vpWas59WLED
26Ec/GYNJYmHi903087JTd44ApTT/mombrmPYSSCz9SJlMPQU8JbqnJmEVr0UEGwCMq0uE9aSSy2
cOdNPLL/Y0d4ZHIiD2Vb/wyJ3IwJKdUlYSMnLTSdi2ZS1xhL5LPr5Ju0MGf4HfFj5jbX0cuxZHdO
dAqn9pDFb409WH4is/Pi6agylHsykyn1nbBE7gr4el6j6ugSuZne7fWSGYGtrIFtAfm0yOiYyFMY
T89TD+qiHzyyMM0q3cwSnAJKHxDSOKiRjlzCxn5mycmXBlPXwkWZ5uJUQEw9mD1/3gzpc6aN+blr
pm+iD5NTOXYGioniEk1RyVIpUZhP7aapWeUW9gO/nXQmIl3n7CSrH77aZD91BX8T1EgLF3VDBeAG
GqIAWEW1nZcvFtUWnPmIpw3imwR/YyhEpiaTaw8H617arotYMvzoOzoDtaSP1lF4wANrHry17Mwj
GxnjTPEbp8XDtC36k6J9E2QQeLeqaiCVxy1SgqWpAvqr766euQECpe4QF/0t0+YNhxAcr9Oo7V3K
7K2VsPq7S9xvupDNekkSw9fwKhgT9DPs9fVWACTEqrC1BX8iE9YdFlKMTjlNjDQyHap1xG6cPput
Y28pffUzAKrR9dMZM1vI+BjAOe48i3fLoqgmjsg9EfE/H+ZJR/lE/HqkJ9rO5U0fIXpQ/QYJPnkk
p/aLtU5EG7Q0Ps87zV2nfkwW9Om6K5OdM6fgMsb4gOxr7ffm8tz2N2+ZmxM+grvSsolOtN7Nsvt2
Rbarco48IloaTir0SJsGd2PFThK75AvoJmnYImr8cGAEnCde5+thnwdaKuGjQTwhmaTZJXH8ObnW
ePK85bA0tKIKJA5dOgbpwMqHCDv3dk0iJvgFMcf+FD09+6GxJV5rsIjNzC9tlwL3zMgrnwzO9no+
Bd7M2pzKlygN07NHxqVXySzAs043jJcFWbSzTzrsonWS4gjmeSnktCtE+1rXK8Tbbd5xZTWEB+k0
+tu7DGNd0HqbciqQUhF05beCrSxPKsLbr66alk2bNBMmSwyDznzTx4Frbw1/Y0nnNQ7PbL1dsHgq
JZ2VpgCZdpt6rktf5vKz1CV3RE/g+Ib1W+RJYmtcBEdVzxEMMk87mf1Jb7XZx/R0j4H7g1E2Q4PR
DVD0OX6OhW8gHChQs832nBefHlJrObzYhf7bZCKjRQXtYEimAzRfSdMz20aa5rtO9Wk6Az4aACYs
BcluVBUYlrRCXOZgFVcuFQIqM40Yy5zC12GWupruf9Iq56PJdSzUmQ8xhmCZu1+T0L80sUCLmJdH
c2g/EjgrPhbvTydt3zyea0ITs003kYmKoZYMqeSvTDGEoqcmiNdCHWmOapcwukEh6j2QnQ+PFdcS
rYlT5bXDLlJLFTROc8rBYbOX9+c2BY8UA/ryqcc2mSx4lcctfeMLOXiAOgl9YoI4jvdV2+1CSbPa
6do3J6pqv4eN5o9ewhqHnD9QFmXEIs27BZUR2koWTkTlWt1/JzTAgrYcTQCz8UnX+peuE5G/jHbh
V1CkMGHfhpNVRRKuIsn9wvItaMUbWZDzE3obL6ZCnOglhewi3FDME2Z9bNV40goWdEfE6Qat/19p
1bvKGtM9BIOHUDDMwjdyjFzzCKDn4iF89BO1MiRd7dccTl68R1P3oRtFdkjHZ92eaa0lfbkX0f2s
6nJXKWI0w0TfA3kKkhQFaBGVFjpqew+MWnFM4AI4lnGlGjYOembisrSe67z8ShaQRpoMQXEv5tZp
soPsYQE1o9ODuVA49bQysPT6LkJ2CB+ZvI1223LbwWmEgheP/d6qUBiDoSO1vvtXihahjj4EC9oE
a2pvRhM1lLXtGQ3zsgk5igxIdn23AotmhR5RRg4PlmfdTZV7h6wSMp1b73RuMEgdcuWmRXtVM5Sd
Lpwvgyy2pmx2cbZ8mpY0ECd9MUnw3e4eRSBa+VR7JVl27Rc0vo3l2Ue1R+PaLu8jzztEvfwt8U74
/drn1CcmJ51B6SRRWsq0ftT7O7EY+WFqmt+6CuYWDYxCcpT3n3DT3GMMFwi0RsmL7iWUH9EfQvFh
s0wXM+uqfWO149YcCNKbqnY/eSvozKNR6vwrTARROikGlOsE6E63WqeLXC41tGYGwSNvROgU8bmz
nNc6ZMkrl98uo7xG67HQzfUew6g41Uoaz+bgReu18NM+s4LR8WtSJDdmx24/zD1TTpOypF+2mtyi
pddPinOJh7RBqzl1kzn1I4QHtkD3uIhiJ+ZVEZnxIFXT+gvlB7hcvmH33dYdneqIObwCxdiQMzcR
xdLyszXAZWdTNcBaYCPQKmBftLW/vLiz26LajybNr4RD6OL02WnxcMNUHUfYFjCjH45IYtMVioRZ
p2HcFzipqPCTqF/Gji+uB+KVwuQeRSmvLcsp3cDKHxpX24qMo4PnalcjpiIkg1cDROL4QIujrDyU
NOC2GWmoHpZK9LqkGjBFDezBpeHSDQfHog9SJi82TQbKp3mjRjcL9JaQ7pwJs18080pvZspU1zSe
tPS7iGfpm/MEiDZyecVj4dM7nQOUx0d3wXpEoB5ZscWtrcT6IVyyYRd6mDoq5I1RwaSpSZVdS3Qj
HA7EEvUbHOGvDHhwDCY//a6Ehx2zJ1Sg3af1seVglhRewKrck8JcPrdRd8snzw7qvN5E40SfNnXu
2N/iwEXPCuog8x1pXcyoLLdZUtNXqh7EsGriFbtjPup+RxtBb1udwAI7RogqT12mTiBQg6JuWuLt
l5PwiOJe9yQoYOZbYSx3+kxoQpXa+XawvEvvudvQy484z3yHMJZz1zczeoKabJBmxQvbyZttJnBy
jbLf2Vn8AnjgTL22cH+4lG0yf1NCYYx3BnIaSQdLu+GpXNjiS1t/qjVe7XBSu2EsgpB87ZBZWuqW
J8YmpBmFfLiyB9ag8M45K1KQttwEfogbVwzxY8zJcJOVGBjllF/zcPw1Cs5brSleK8KuUlKAwZLN
QMHWe56myc5zTBCrg+aHjnY3uNW7WiEoZEISNEAAAevX32xE99C7MrCdzIg7X4UTRLbqtUbpJOOt
Pahhm3fGcgY/dJfLp0jI3zaZVrVn9gWg/i6dTN+h4G502Ex24kJa0b4JHx39MmOI13WcCgWaSGNy
CGdlvCGW6LmpRj9pTEBo5bEIPWAZL3oczhuqg/f1e9hu/zbokhsQHb02/0Ikuy+j7krKqs166QVI
Wu9IUSLISs/eGWmfGK94fmqGI81G70cu/S43u5dpSPZVyOFeiAUjy8hmSnnHo9j7WriaWYzkC5ET
I33u+iSOact4ESLx4jsw7wNifeJNQcxVJKLWR+rE21JRiRb1ZWZQflo3ASVh2VifZlJiVBCkW1tz
hUM7PxZaec/d1H1FjwklHWOVcYhvhiX2OkAPjyrdsz77pLm0Wfqx6Lzyvds8jPaEjNoabkTDMsoy
8Dg7Y/WkalX5XlxrQcfDqYerc1aXcoes7KtfjBOOPyJf8w+ifln6ek6jNSYe3eDUqAttkzAUqvpC
HJ0yvrf6qbmE2kCJno4hAjRAlDafHFsYBPTQrgAIp53vORHqY1pBkuke5dO9GKLJn+yS/mxxJjlK
qtLAy8n24JTGzmiZx6cj0qWhhp5qWRZLOgeZ7TLirjSQzsK3+aveS6t4K+BZVkmGiCwSdwnViB5y
ovQM9ufYji9Kkq5tXSciQf3EFORUJ7zSc95smSNshtBFA9Z/FGLJeJ0MgWaID7+QApWsFg4Ce745
M8ebhPH/rpPxRBdy2vUVKAON6T9yCiTjvMLLkQxC1ox+Rp2gLu2Y3i82po//Xs/E+Be6Os4UhhFt
GR9jmzV9CI0LhpsVCtAFQi6XlIQrH93dZhmW57x4DYdJPJMSE2Bw8HzC2zl/G/Fzb3uPRU+FSPjK
RqbIn5XdHKGd0/oqhjtjHev/95GdxIUC65ZHg5Kuram+DLgmfh+T4ATwjcKVB7FY2i+H0K5phSYo
T21d4mBqznWK6ItK2No2U9a+lApe4/TI7P93iJ33OJqJbsrfoBMfaYX/unr1MDYWFjQ3I+enaqyg
zcS2s18M183O0uke2uieerHdmhMK5MW502yMwUgaFVNDWh+SvsT68tKfE20G9YwZCSEi2zmprwoV
ko0acEBgTpKu3W7rorjFbb1Hvpp9udW47irlQ6Zc4gIccDKJVYA2o8sW02iSrIXOMO5a/CGBQ+qQ
L3W2HrwYnG6zyKL/uKohMQcXrciotdEBu33Mkzs69020xtCq4SFUI3dnihs/kvUHvSO6kcyIO2md
SlYajYSKmThlTkbirqV8gnkxcWb29Dtn0gfYzHEdLPEz0cH0r+Rcb5KUUoZRsT1Q9vXlQ402Jl+V
El1kQF0yY78EKyWt8m8m88Sb6UrFDftSYonvYk0iRWPK0cO8zaQBy6rKfDGj/dXsfDe7ytyYC/0b
q37VNHVXRsAJkC09SZvGO6mgoDgd970vk/uuNgOE2+ZOgdkLmk2UDsj6acVwIiB5hsT5MI+OikSe
3qO/PWX5C4IYn5RZ0r+n8TKUlRMYo3oZbJ2k56jaFEvykGZMdlOPzqHWdYgToNQMCVTksoD8umCp
Nq36zTToMBBeNkh1PxdoGFKPDTj22tuoR6ydpokiYT5UkVf7jp4nuyK8NEuxvqg9Z0m5XC1hvybD
RYcsS99e9oexTl+SPtolNHY3ld7fBtE8Dti/N0DRgjUiboT/AXUMtXpcdv6im7wjEwCpWl8oZjzj
oon+UfegBtJaf3Vx7/BtXlX67SRy8RsxpSxCxjcT1VPesIkOqYmEQekNWz/Txcg6O2X90IsQEY1e
nxoKTmaP3Xa9rqwYBM6O1k4W1d+kkDWV7fKlTOnbWftKxX/WivC7EjHszUdpZiHx1gRgK8PFCkQe
VomzJ11htQCcyBT0JyfPg0jJx/VsSuy7t4m2ZItZkyMOk6l9LymZOVPxb0L5OEwMqsaWMWaP+L9t
YNOThjVtG915Nrr2VKmx3v2Xtz0vCKvGqeeQRKO/dm2Oy6GOOxbQaFkVz16U1fvIFez500KrmW5b
bll30iQK2yCHZxBhRr+Go3DRcV+ImDYD4fTIVp30e1hUxdCCdnIxt+S06ssV6fcbqyIZQiqvGU6L
nwXK18omvo4d1ECPri3B1Fc76/+aEeCyYw4vxNnNBxeJpF/3htgY8jpMNc6lrPBeu/huWLOqvOIM
eJlFPqKt26f5kzfyq5P3e+1GRntj2D6ubcm4rw5pWe+9OXwvk/jLqLIbpbQ1I9XDrAQlGS1SREdd
kSpKSEbuk1onsOmyndYTjY1pkh82PPjNRLL22U1jEOIPMhRIskTMLGfGxZbdK1EfrQrJqgzfUrwX
G8MhLFKQ89qTxQ17kLylRPcth9xygpidACVGyOOVvLaSFM+chgdKo5ekC39ZJv6YQLwmk7UVdPDn
pjyY1rbMkdkZ7oFmyVQn5M8QI1m61bmmk4qrVWwEJxZfdSkJssTrpTInarFIX6fFZAJUfukaK+X6
sM3cwNRlXt13RbN3ygGu7XKxE1K/ZvOChfbBFepNIlYAZQlX2Nh0HVwQWttLw4BOKMY2Lc205meC
l9zEJko6Rg8QGF9CmBXIIhE8xuvkZyZ+AhAABF6ak+SV3xyUQCQHdb81xo+wpJxOMpQxpVJvMRo1
Ir+YWUPr2qx7ijd4n2VitsQfsqlIxtVjSni2RaM1UuLk0LmQ8I02loPSzgn7R9rZzMXVvaN/RDJn
VEz/xF7+I0cT4hZVAfKKjEelJvOFSTervG/mLNwlocxTb7NK4HP3ZzO5ErCHt9Gtgk7T6BgAaqdc
41hfzybpCNUfEQrHME+es5rlQSUeSQfUl/MAgrfXIQVgjwscrzh1FcZH7zS2kK77SDA3VQCQexQL
7VyN22jVCNIU3ssBcm5b2cddr7EEGRrBuSE5ZbpmQ/cDyT2Vy5PNOA1FVOYeOKftXWO+CIrufLlI
SyTHTFrHaAagXMjYCpitohxq1LHLh5eSmolBC40Qj34J0k7C3yKEoUrue+G+w3WmPUlrEEU4Ojel
fTRxn58GFQ1QN6S1BQQ/bfuxZ03BoaMsz3ywGobDHt2EYmi3KhvFBTJSaQIiNlIeWw/cBIEZCxrp
dl+3eBfyITzXYujuHQRsoZkCfotR53ZaMGaFTlKLdkn11oCAwfYRtqDSojnlYXDSglnwgNwKI4FL
poRWkrKMMRXnc4LjGHnFRk9pM4NGNsBxjBxaNlOK3qfC7OYNn27BrN7ld/V5+99V5jEgz2JIBnp5
6vp+C1QaDaCy8te+SHhmaNmlvS5x3oTvyIhpY8i3xAJAZozEKobNjKxFfWKaYiXWOk4sGGboMfiz
sTy0FVoi8vw25sjCko1PjYs2s4jSx7Fi4OgxlRIOR1+eYEDlwM8TxvKLouPqKfXiIRjwDV4FrLvw
RFXzB5uVV7/WnqTQ6f71lcbvyHca0zsUhRYYv6xEDZj86TlrjJMl36SueW4s9kxRKLGrDLMm8eZC
EV2iW/vUlfBjGOKiHo23AmFoWQZJtnRBboV39UD5yJYHitxzdO+fshjvuza5mmtnbXQRUkyAn2Gs
nHJpbJ05QkxaecHiUKMxKmlti4wZWLt4fPVDj69xA9LhT85esamH+pQnBPyOqtmJmnx6DpaA1A3C
5EJxxPKAg3ugVFG2pZ7IG3sABPdKCNAVypez4wTquw1KrmLQ6MF0rNp6OfvNGK9yh+ZJ08RZrZMA
pg20CQgHwtgX72gI/6LeIUmshtEB/rdy5KvpWK+gHh4QQlHV0LCxxHRDF0QZ5RxK12Mmp98qRrrr
V9uxHlepW98Rhj/BLMF0642M0Z35u8qd65SSDDPG9D70na4YnHvuc9U411IkVy0sr5iNKV/nR2vK
/2n18OfZ8nNI5rPO3mzP1nXmsJE3821uP7TR/XBa5wxBm7HEfDPD+jNTxk16GfFMirXH/eyE9uO2
w9dQA0lQ3Y437lrHw19eDV9Np/xsSh510z2qCilIkV+JzL2uX0m+uyXkys/Oe2Ia320132q3vHZN
+6rFfxRbTtM/xXVyG9v8mq2nQR2F2PhnASuODb6K4pKzs6C0Zplbbq2VXklp/psR+4aCqeSKM0iv
3hLdQhp21XqSV3G0abKMTqjK/aXS7u0k/Fn/sbtAQJa4djIi+EdypdkB4nj4TnlTOMiNN7MpriDr
EJdZrxhj17H6DfHhRh/1t26Zvmel/qy+u1tmF5lt8bv+9xLq/xJUu7O4rt8i1bIPUT2EuXmb3P47
betfkTFD08gltsYbkeHfJAHc5evRrSyu658lRIn2aXkfG/KH+IxrM49reNU1ytbi2nssl+zDQKJd
Tt+cpm49rTUvAXQfmbg/3Z/169LjRR3lTi+14/otjDLa6ZZzMmpxdef+W5G5UjbeKS2W//5u6sgf
M3aRblacdrKD2Rkf7vxAlv3n+leAu393zAg5nTxXNp8kmb5B110dB+Wi/WlU8idR6mv9fXlpfUCR
D6WKSL4tzv93+bjgk7Xc4K7+tQBvvOzbqJnZ1eZNEpPd9wuxzONf4jJUg4fLC/GdcEMZtf3NmkNU
gmBvXW59Gt9Ifo1oWmHGjeoHiKxXhiPI9Z0BhBrsVn4IbtdzXMj9evPWZ6HPu4/F+vz/+7ne8GVx
3yvGxm3K2DGdnrqcOTQPw/pQrHdg/ae6KhCbjMel6h9sKHj//Xsukdb231nanpqOPWJNo+ACrBeB
qvNqL59pLF4M/q/M0ysdmutlysXPeg37kCfQXd/u4tgW9eeSiWuZ8TJHY/HWGH9E/v4gs/pEZIlG
LNrLbj5oafXZjca17dTbZP9DFvbihhin1cbCe2UaD+u9XSIuLB+gg5ojr+tPwIfLmH+e/nSNfif7
vGgDzn9qwDIODHFkcpELjq8WzVq4URRxTQ4+bf2n6//GEFj5is3isxrhz/o1s8bnckR/nmZAT/mU
668XdeSsxTDs9Pg2xvONY+kGa85bqEGRjaz/rsz64ehI3tkEbC0ZvCD0W9KUP8i7rgQj/QlTfC7a
dGvFy1w1b0m84apAgVP6R2JOf0TyX02Tn69lV4TX+3lCPrnEJyMJAzAmoD3z6zTkZ8ICAkvjWSa5
eTAcUtGMa8T7sf542CvX6HUU1ped/I+n81hum1mi8BOhCjlsKUblYAVqg2KQkHPG09+v4d934ZJF
kSAw09Px9GnQqXP14Id/DxUJqDvd8T5qnZJV0AbXYmi/5ckaRZPK5U5p/66I3nS/maLdTNDw9SG3
lTELPSmthw5K5GW1mU3xKwvFCJliTL5lE5eDwoHxumxZsrrxLiabPBQ5fT/sSGcdJz3G/4khLnfp
GuGMMyhyZZrZCyDca1IHV9lgB2EumB9De/hTOXS0iMFMX6j34TD8NnN2jhsaVvyu2NYFlaxpQjkU
Z3dSLl36ZEb5HzEBpWJgQqJjtRXNbZjDr05OYpWlKTPHwF17fBWNSTgCmBsn++nt1TTB+YIebehX
ota4FhVmNExvzpqTNx9EwckdxnH5GAckh1lUUUny6O2YnPv8wGyPk8rm2gPnNkjxtaM3M4UWpDXR
TgHnG1Ev56vaDVcn3WR29ZFMEzEvz6Np1llJ7Q1jfO7qdvylv/VM6hgjmceosP3kZ58qi06zEzH/
1JJQC+/MOryaGFFSTmcTDJU0jUgGCo1Ym91JVl9Tqu+8uKpJxDQW6ygCUk/+pb/VNVDH/BYhOqPa
XnwCJQfWWNK/VjdfRUOKepCfsRqf5f/jJjdebG34s1gXUW594x4Xe6Nqz1Xqf5ToHzEK5Ecjrf2m
Q+kk8iXfQ71lq0Xezg/oie/hoOvH0/JRWRm5NZ8OIQCjL+jic6GmZzAlr43zDv3zBUThkSmGj0VH
CK8HZ3hSUcT1rYhYnKvXPht/8+wwm+rJG316EzjdCbxyXW5to50VJ39fqmMFlyz/acqeS1E/kvfJ
afZFV01G/RyDlgu1aLERtkY5y/0WXRZ/WE71JTJasn2ytFOlfhBEeQ8QJF5DHdpbqPhXTPvbByYU
cSyBWDeHhRQ9Ko/owPWcnwYSGpUL+iNujePy5Ewgoy8Do4KQ+Iyknd4CBq5mSNrM1tEHfiVsee+1
RQXJGZO1ItX75ABZqPzhJA8PYeNvEZAJi7LHYh6vScSTpdWIH9GtdF15nm3/srwohxbqJfAdN64P
/BjpkZdE5AggHlUt5haARi1Ls6jwNP/Swm01dL8GLA+yfn31Wcbam06spOX+CwPjr5TgGSbsX8qh
oqS5msbpFMk9yFGQ70hIovSxtq7Kdis3++97df9HdZEbPqqq6k4u43uatopj9SGc0c3sjlulkNnG
d3TQPNt856Kg5eLLQ+n1S9sR0LMKXoh5aZz512jfDeGewE7LaiU9W0DGQ9VPipe+0pyyquvgQ3SE
Gok1c55DWv3EiRBprZLg6jrvqlq//jutcpV0hEfS6GiZhswIdIXshbxd7bt9PsW7wtOujomMt0fR
qzrYo9SsNqFmP3D1s5UjIF14hk7vIym0qygu8Q4BSmkEvmnvcCPmJhy0O9IZH1p4EK3lM1anaT5F
7aV1fFHc/ztaoqrkcBppcmtR+xaN7Ot/d6KNiKtjEHrdr1vmHD+40gbFuWSQCWVdDBFMdBDdIWen
06fHCHyAiE3l47VpyY9NvjNgk/69RNGzroxHWcflqTX9wy9fujSmO8i+F/FPuVI+JJ++8qIE5hkf
dzHkZG7p7YbZR9GPWjpfRawTFfcuU/ZNoW8TlQGmzh2Zy0sm+jkcx9e8GT/6H8bcQKUD0rQHUxD9
oXa0ktUazfyo9OWd6TOZGBdpprmljoN7ay5/yAB+GclBnFY5dAx/I3Kw0T6ZtexvSjmvnXCnnPqq
atG7XQ1kigFhznwziJpzrGPUR4uI0ru7kW/TwpnCq3ZtFPVKQj9Ps7caLyLAUhe1Ax+6setjVP8M
Qg7Vabc7U1ueYrrOngsOp35wpNKrhbeZ7h1HGdpqAkHvrfxs+/V6NqeHxGm+xXjR2Xz2OyqiKXOw
WvvMXNdThrHVTlPsbVsaJkRq9Lg6SqgA1o/paN5tTWyyfGenRR+5/YfZVCeRm7/PaSm3GaRH8gJs
Bdeh/xqV9n2gFqer4LwkUJDVUlikGE+S5mdai+JnWSijFL+zTx910MKi/JVchoIOB3FiVfg/RdUP
6DjDip4m1QaoY15amlXic6/OJ6gWr/r81ekgmKEDWZzBLsK4TjEjcJXDgKOuIwCLifnPvIg0N4Z/
bPOdWEqjhLYXV5Yr1roEKBgBMQYd020Ms32lX+AifqD4bL72OTTl16JyRD1MXfOqadGiKoiwfkdU
Sa2XF/gmUFZiW+c+uY6rrMHC1owfVBWKV7ws1iCuUSNybhgj+zgxG1uUo4F9DpJpF4Lo9APn6JDr
W9Fwf1eDzIgCYxMDvo3rDt62atUQ5kk2m4GZV4f91hOiSiDtIBnvIK/KK+VSEEBS5b+CaT+5sfXt
lRsDx49pGIcYFKIoQs+0GLrt/PhB8aNkysUz3qMmX2sFHFj+dKpaA5cywgVD9ZbtgwLHppdrJ7eh
F/NvAZycLuFyPXOrWlqdoxEgkXaSOxpSkvDCGYhEdoxKZR4FJaSebnr+NkO/AMjip/PKb4W8Ee9h
4MctOD3AB6gSZjacFdZjKLbi7siXyv3KPdKZsDYyG34fMCrxDuK48/J5Wdsp8H96aqGB9RkMyZ/C
3cinUjs5GzwC2bNlrehk2fV+eUg9+6l1HUq90fJ6SDQ9DB2FNCYtcS4bInU3/fu39MlQghPNCdd5
nw3FaVkSjL1sO8zp0O3AUBggeUpxT+vr2WfSt9y5y+rIT6PrgRKRQmbuoDwt7T9nsTyLPAXYVcPv
nsTJy0KfTCfGatDTJ6YhrByDPiOW105y6PjHX3lTU5MS7p03MZl1hUEb62NKEIQUiWwuXlw23kNy
D4obdSFa2CCEainQ+V38uki77zFMQc5gkNdHhiT9NR/NeFVDJNTq70AAbuX/E/DWrgz3csAnc9xG
E2QrLZdd1KNLOJI5W+CSB/ldTvtApOm6wzWn/GWo/jbpmJ9AgIuAnsXZYYDAZ5ntxAUTe5AV7mtb
nZ2E3lBzpKWfp5XHyC3/0gGZ9Cdn6z2OCrQGlcEddL/qBN1HrH+l7V3tsWZsbFjuHbP/lHMgZ0J+
anrzLXeA0GcciWH+kF0R+Vu2YK6HU+AqhITOzoQnYiph8Za9EUkSuQFf+GUw+xe7b/iiyOYBBkeq
5/T9iDUSe2Z72XkCjyaPggUXfwBQ+cGfGxoBiFjQHvLTqI1NyvAz8dMlilJL4noSD6lC3c6yz038
181PfP9A9W/Tgq4NOuPOw9IN7nAympCodqD8gJkwkp+y3DB0/k51lLX4QyIvi/yzNnOUHGhk24nU
yTo5JSks/sl7oAx6oExxA61rRMcC3kUVnykyPykpJLCVcKumD2I9xSkUv75IRwaJAOFWu5PE3mJh
JXHS34CiPol+nBp/B6Z7J6pVHO4+PjBz8yhat1CqS+JrZ/rWNmqvMtgIx9m2bzP63xnbgbvxNw8i
F2waqFpBHMFRtGpUlab8v45VbM+PAy1Y4gQrjIKwkPaiTGHbYzgcJ2EJhPRTOXXvZdfeqk2/Czvi
dWyoKANRbG5iPsvEGrOPP5z8y+mqc0H8RvkFndJ8BeCiscyBkqO9JuLiiWHkEYx886nFKDPP4FyR
T1OYqzsx2qZJhvssZ8q9D5IptYhyS6Z7kPVgLqpA8vtvuYozMtAEoPCIIdVc7+iiSiKzedf0s+hC
INEnRUsAhbaPon1s1fmMkye5LTqbjj7ZRVNnJfzgbfC8V1H2ooisZnycIgAbKDNFpZPD8m9FuUE0
8AMG6RW2ePLvqMsh+BXz2Hj+h9d/9CF6CnnuAJ70qvYVFO8dEMIgTp7TBuXBJ8SRN7NsNWvemzjF
i1qaMXsKQFgtd14l2PR8m8UkTwqjLW7V2xKmS/CuwKLhUWIWNw2H49zyGm0BKCcJ9yE+vfaME/Mn
5tqDiMMrFE9xCWfyeNhCQ0evk3aWrZ2S5qyp1GGAphbAZAbrx8iNDY3UB8UdP8jRdTUpPrf6TlR7
48zGQfTJP70CUf6LosGuy4kTfVNpNuup3am0sIm061MA7JPl53QykPzW06tvccXlJ5eWbwALs+1r
ez2Do5e8VKsyRzPDgmdkRV2MKZeNPYMJ26SgSYM4A3YC2dRtk+Ya2Bx772dRFkB97qMmlH7NJdJe
NItinODIOM5j9F1VKxEvMdSD455x+ijXFw9iYaCQPfZ6f6VZ5pwz9NYyj7L7ZeLe05xI0XG6wqhJ
0+B8R+75p8FCM7bk2zaaS7q2XLu8texw1yluu3WxnyWhIxpR3haR/Cmm3VxrpzlVP9VxJ4Z2ZoTU
ovQ0td5l9KWLqpAoTKJZMXBF5EBuUoC+qHcSiomdkRMG0+jbkDK7+j8VJAcyLpWr323EKsmGLmvR
xzNjedIHfbIv4rrJ/ngW+rT4lkwsGJXLlCIkzVVrAC+l4VUXJzfwqwMIy13WS6a2+40DsubhsyKY
BPFfxaEeMn2n6O5O0t5UnC7pmJ/BxF60wKYvJXugCrfT5+nQYms9BF1xxmsb7zrfpBJm/MqvCUbV
d8qXiSyeg3gDs32D82KpHVAGvlaA1/JAfZavkKS8JPAT9b6bqg/xk+llPs+WewH8STjUPsidiY9M
g/AZCr6wz48F6XuSn88A0c4eJsjGBEHqt04qhfnghKBG822xPWoF1ruc6LtNMLzdXr5xLvpfqTZk
oSf5fIkXINH8UZGbDjmh9+TZSC5De6f2ysWMju1P7Xqvcp+S7TO05kMDHciFImf87fCNQppd6f/U
MJBQsX/Nyn5AN0jG0DHiT918ikIeiF/7cFpqJYqfHU3jMOw9Rb/Ie+XCHg6qTT5U0ohtRVOuv09N
ZytPJkWJgpBG7sHyooMfMbGQ12cH44scU2l68Wzs3vTrUlKRJ5lCm8kUuKwIXsoACU3Ob/g5WuFd
VqZbveiv4czKs0a22j5a7gQ6nSqt/mV35A4YFMy2F2y7ZDYdv/wq3fsMmS+1CXbl9s6YvE3j417n
ykUW3BzG+1zx1gnKUz6ijszrAgog1h8WEHqhlBuRmABTIvek4orCPUOHs/9n+b0tj/70OpHygAvx
rQAR3CD740zKEq8+Q6J6wAAwSb3I6/KRWNIJHoB3WqygLRxXQOMw/zTNgic+SfmJpn3Nc6+yMWZS
nb3BvcTlaQzHd1lJ1XHuIVVby4LLIySe+6caf5Ls7zvr2bg2KgCTGHwvTj+IwHs9KzeyTwM7L08q
V1bz7HEAltk1RH0qsOXkTEGY2J19VUyyMqr9lBfjTe6SjHFJU2YeqW0E4b/FbWlLtOkecS1WjVtR
zeYAPfFeJEt2EOwmprC9M1XvKNWsegS2kZ8hDjvPDXmHjgROr67rvryH8uKkl+mZlDxu4EEzjKOE
kcCQT1iYtyHKyCCjBsQFXYJNLVFPEyh0+oPpAbv6WghIIv6RHJfkD2lGXtIVgC/W8F7RihURo0sQ
+c8ntaWnr6f8XfuXf74qDGsHmo128tUinaarng14jGJ6UmZU58QR75DowJ8/nOa9j4kn5h4G20G7
FvmWlsNvSZnL6+5AO3GOp0l1TTI/0TicwBmviqZnimcqKQtqHRy7vLyNaN/ou02LM1D0w0neTl70
aO4bR4XTrDqKGomi+BGiBcrh1A06Tg6aMbzTzeiXTmGsfP8dD+PBUJSNqMIepw3oVXQibavxNCNP
KdWb2Q6fS5A4/7x13ye0zqr7BmwbXYGS5KcA/hszmH3VYZZIhrws53i+B57+JQKX4mDXFNTrXrsV
XSKvKb2KNnLXtUPEiYcxlPBVacNezpNoYJh3r6qn3zBy6SnhLE4ZbmxBt3047UoEWqRUBNvx+/sp
VNaap32MCR7ydBV9V7bOMSIdUeLTOV8mZSl51YpYTvjOi+KlfxetIWoz424gQVf4wkUd+c0rvU8r
EXf53eEtYzB9Jv2zSOjcFKdhL9+stAi+CLHoFVXLv9MEWHS/N6aUWdTpougljyKVVnqwaNBy35TB
OJu+dmr85rumk2Qo+ldZEXMyXj3Y+OWoYYtV9dXKxw/5FrlSzPqJ8nfL7NGniYG23f/+Inck79AM
miCnO923v+TgD0m81Y3sTp5heWsYPxgTTJBIhZjCydavkEtZqvotC7Xka3r9awAYjG6wbP8di1B1
2PUaYE+YxLtFZwT3mtp8SN6pxkKJnLYNuEfrOrnBVUwwU3mvJzlwchwCQ78GN5Ux0+Wb7EF5XKTS
AbNDF3zHm1zzv6WGvVQ9AF2++l4MMutsT9aHiJ2duSslDV9C/q8WoEMVHFwS+vI3ea0JCf1/l+pI
TY+s0r/LMc0t8xyV7lfV3f6rKbvl/DuV4XnK8pd4hEioOmp5+SHvloh00RGtujEr5cjw2KtFvspz
1Z0bMCeawyvL1/vhpX5vYBrPq+ottKFv0pOzTwKS4jXgzhkoEwZrCNeFFT505vjaA6Auy3BVqAbs
k+q9H72YHjV0vJfR0q5hoLyk1rnD0RUjkAdIUqXETL+k2zp/5Wj/CsRAlH+CYfHcjxR/ipELJ2pt
kVzxqtWQrXXTQd6X4H4PPjwNdIrQ8H9PNWzdSboZj0X+Pmn6Hah3MPjEbXJRuYDjJV99sa0kdUT+
u8LbIvx89Sry4HP+7sGIMMCNSmb4zmyKM0iqTel7dwFOujeGH3Pu/qiM0hhsXEsSzUlVfmr2fqKg
UnkQlVTVkQ6GF4YLoevmU0iUymi+Uz3am66Lb+UjwGZJEzrHOA/Iv7VPaCbcDOc4qiQ0u20DJ4FB
jAwTLVF38sdl4ozceCMBvryYmSVlD9hs0PKlXV/oRCIGI4oyp3fZHLkHPyn2U8MgWnlTQvjbjs2r
bTHxlOeVNxGcHZ2R2d5G8qZRVZTlkTULaQJwUNTwO3+GZB+JQuqZMYCee9sW7pMdVwBSuKZlNn+A
etBpRzamZnPmKH5tNDlrEyPJx195+nGMXpyIxifuUO7UmlmwjqbrOARfj96FNuui9s3BypgG2+c/
dlteCtxiVw/uAxWwPM8ttliYtmE4bA9qCc9Yqp4kj5xaVL8oPfZ0HakBfEQkXETD/z2E7hcKfdHO
cmA7EjSAAOj7ho6AoUcofvK59yZNVfJ/sUVyth2XBn6V4Wk0i0T+Ai4ZEucpy6gqlPh2fFPgDn+k
RO+35B76aI8xuJWaUQD6Ci8oO8tJ1esHuHFgv/t2jftS4F8UBeT4SsFBzMZgsYTKxDwhB1qJxTOf
n6KCXteg/RazZnjUGDxG6IT1w5JiWtKtFLgqcHXM+XiVkEplXaXMWVKyrE8SlUrw0OTTg6LVa4nP
JLUrxVBK9Q82jdJuelMxnkwhgdEOxbn0WmAKMbRq7V6SK9J/3aTKi9RqMpqxGl9/+5silu6Lxvku
YTOlkCd1Q0nc2Lb+HAdkL8kFSwlBEiPyswK1GGiEmpQY5G9ysxK+SOyn+Zs+HL6lWKcDb5Air21+
AAB/X6qXsrv6VxI1P+KdCJe5a8DUEB8FhWJAP+EWxs2SNCKpIrUcqUzn2gThSXM7l3yX9NTX7lI1
WurAEN/HhUU+mCQMqRapD6N0qGkE5XsS7PLl7sscRwZXSN4hwiVVZSHbxB+CJG69QGQg0WLOUkm7
haRt1DQ7S7qu1Wkdy8b9aPUAut1nuYIUZGQtEjgqbY20MFtQpdmPbM+sNoc66XaSHl/WVgo+Xg+g
uy/+LDEe+2b683s7fMtzSilRA6NRCMFUSG9Kis9keD9Lws+uspthMp4lhlyCxnl0n8fkd0kydFX3
JomGGDomp/Se5OJyRQn+xzTY2nV7aCMqoSTwpXwUxupbkhXwg7R7swy3kraSHZMV84SzkFE07Oyh
sgEfmsgpa1ZNyosO1Fa2M86GHXXUg07VVCqtQ5OdlYZslfAvRMwWg9C6Ux6STPmcezJ7RvO4bDkg
9pcuppH0n98qwC7Uw86flIMYy5kjaqfxpzO8yuGWl2jsP6eqc5QoV9wcOb2BwswW3GApWCUuQh/O
34xEhuP8KlbRzUgjzZ+dqr6HFO6h74OaUj0tx29RFKF6O3v2h7gGdIhTEERbpZLr/tSV6DWi91lc
zG6cn8eGZsxO2cATebdUecQ79KF0TcrvSJ5C6oKVI8UYmsnto3y9of214ObQ3YL1gd2j/QXMuVfd
eh/4LS227a8U+MMRVG50kkqLaI3Cbr+gjRa7rVva2pn8e8kSiuTJyZL0YqlMUEK0EO3g05CCzIKT
r/bvAuPwPQbv1G+yO3UE4ovzIp+itEtUVrzI/80q2mX5uJe/LdgxsAShA58z9yKwJfk25h8AC6a9
zL8sOyYHd6yeg3D8rNNwZ+buoYDJTRMahHe5qCQpi9h58SYIRlAycmvyuhycuj+Be30zdqM9XaQa
L4dL/iBYHMlqzL+dl6yYQv0qZ6zQqNFzL4yFuMj3Vp2+CUuPVhYAxgKQk+vKGyRmEVBVKtOu+vSv
2gTw26vBp9x5NHmPLYxaM7l3WXzZIw3010a+Wy5iFSk9HD5vAnkjRk6Sw0NZMNy6phXQo9BdsW35
WVJQDhKylDugjklnhqgQp0kGskF2S797LMt07Rox2BL9mlKa89FraXIf+ukxJ/SihWxPzQL+Xx2I
YXylb+7qgT4G4Z1R5RupBSSddQ2VeR1ZDm2GLvLUXCRzFRo0Kq3MbDzgDQCmBUYjwXjmvpgVbSLk
DyXNvjxArTebqlOZsoyvjEBBXkSZxDF2WRju6455p6cIrGHAgR5FdaJK2+HvT5ivX2hP/Vt8d/o3
2RL5u4iF/ExgAZ2d4jG0ZQtIek8NVUSHVGEv03FkdNqt4GlErATtJ+pbCDabSnmS/3ca8Ba8JvqD
vsynuq32NFUsGEFRN6L7RYV4s3HfAuoRi1vDnae45auZOxepisprUjOR6qitGE8aB2zOe5iZq6Ww
X+bGA4zpW7G5ogOWaLhWi6MGMpDPirzEkf3Tpf12dseDAK9EDFwrobm424vczqn1AtkZFBs8MUpd
A4DYs0JlGxzgUtnGPYsqRs+bd2mWHcKkOPrmhc1+FztQiJ2RQ0S7UriG6XQ95+ZNnHs7MWwSgssX
ymGRM9DQGNexbHS/yQpLxUN+yls839vUVELkeAtgTxAAVEkELLCVLLBUW6KBRF1u3+QG1IIkIkR6
pWCmSaIymr9q03iIhhd6uymoYxX4k5SAJJdpdvZjHcBcIU4yLqsULnoNH8n46Tv7NVLsi9ykqALG
HSAn1s2s9A92xhTCUXmRlZSn9G33x7bUo+ouGyhvL2KfuokFK85/H1fNVwPWZ7FBdjkA7nzI+wFm
p/ynCoNXO3WfpqqEaVKKXMPiNDgwq8wDQ8Wom8jRFLMTWC0oOhyR8heEGPQ/rzFQBVlUuU8R90HE
0d1Ziv0uG9dPT6mn/LGSZE2PE0NXyk/0ruhcYhaayscXamorEpZLKW5RcmIq3YbjOt30xD3A5c4L
cINkJ/QQu9qxbsV0S87WFUBO0Y1AZv+CN+D2XFfhdC8gMfo9TgJPCsfk1NT0oIIJQza6joEopXGj
2JRR8DgEeGoyqr7N30Q76Y64GtaT5B8kxhTDl9KN6rXxW2dmZ7E4o+686/WS/5FMiji/wNhXSTz+
WZI1fGTQclHT8Eux0wXxjuk9ag9MDId44aoG2sd/ClJWQQvr3xtozy7ik8nqioakxsVccf/Wr/Rr
C0MKMPzpaIKdY79t2scMHT4S6nMipYubR/48jCAsoGogJSqRWNQ1Daz+SlZ00UtS6miCduVP4VKb
EmTTgoJKfEKSYH6VXLr4NJ6Lb+zMwXbw8zupJtA8dhkiXO0yy98i41e0mpyjxh0+G/tVFnbZPBHJ
2QgFxCJFs7mgi7/LF+dM7vyfcWM8x7vZMnAEMIGq3MopFC9lUXAU9OStpeEdqH5S0DtYlvNHQN6L
+UMDCTZY7Xdaq57ClJOjtL+aF75OHsNZ2TaJNAT6rjf0pNbFRpJfsi/6HFJQ+evuhJ59KCxzK5eU
f1ljAJ8lOQJhBcIpq9q45oOrF+vl9Dn02Wa02BFDyC7JYy7yha6iUxRepp/AaLZxMiwflY8PHFi1
cl4mmkpE9uSAZNJTqmWM1kDhc6SU+M0rnT+LwxhVK7mi5Aij2D1AkLWUbORELlVxi3ELEObCOMzW
yD5BPXCWkmnVFM+OldIX6B0GW8HLpw6CD+VhKeU9Sp9c5r2UalrbPPZk7DUZE0+2iigVz0E6ZtTf
uq6oU4TWOXLBTnXjy8BC60a97QJApcBDxz5/VGCdi8T2wyHJUg5XHxPKfGFiq4IhgzLrpYAezbz2
mFcb1TOgzGSeCu10T9Xo3OTNi1I0n0kVX2vXPy7XspF4Wkfg5pxpL8GNwg67RfmYW4ztyac3CxpN
tS/PXjeD6SPWUvVNYVh3NFGeZsH/+uFnyRwkCpktfqI8WMAkZaVVttFGapdSQ5fHXwqTXvfVDBvR
0fKreBV/+l5d4Cdz2KMj5xUbfarJv4u2Tuf0I9Uh/ftr7SvadWGYuBNYzFIjMwMyba31JhcUd0Ag
eJRq3nyiODl2ooDkOIrZhXSdHFP2Rwqg8r4CCrnMBEtBKlMMiSDIjbbYKJF7KzGDfE4iRlCv+6Ss
mCTMzovqi4bh6DF/wAVRSRgqlT8PWjgGf8ItUfzIYRTfyk23VVpf7DGmDR6uM/ZBNEZHj4AIqGD5
2mRv6ozRK+H4+k+ZiD8hGFgLRtc4ax7+wYzkabLQeGlDeylZRjncS87MyJ5xUbNWXd90ffw4TvHP
P5MeB+5x5HXN1BiUVb8aQ8awa+KzcP4VV0Pu0knfgq58E+tCYmlPEm4nx0Pexti5H4D32Bx5o+gO
N2XEgKcDzCcLIL5Ekz5UmDoBYYm+KSd33Qzo/66kZ5qybcTcb/wWPUrXUN+DkEZN8143CBf1Jd8k
N6IP1j4BG2DaHoQTb3+VKk5XUBwzyqJDUT2MwHTb4bPQpl9S40fWmwj8W6JCcfu8CKaXLn5qPVKg
sk9+2Dw1Biyhood1ui6QctUHeV93sGDzJMQYY9ITbyxOUR31BxgOt1JhFE0hm8VMsg/oh+VmaD5b
/CDT1a4WlENd8JoDxhDARl20j2bNMDsPW+jLuDx7fBZxlH8L1EmEXATYUeBkCZR1WzGLCw9E3rBA
fvNOUEmw0JOQE7QvbVSfBb1ivU5SFOH6l3ao/ZmxHPFGtlz81t7pDl07bpeq9LcSZF9S7xZrJJjH
4L4w9K/ltsx0OrVlfGfTdp5aHYBbVgjy0+tKg1eMWqEYeqnT5pIBJ7ecTkm5KTksKwotsFHCcX8f
d7xVM2eiQSMB5z7fKYHiHHRfeYb0WF+3gQ85ZqHA0thX5k2pVz9WaOXPtgYHfqwesrLwHxkbRQ+A
wsQKJ3c3nQOPFHSNcLkCvTGLkwqs58Wp020e1/XGcZmEbHp1vO4SNdtFg8lkCX3aNQOYtiAf4oPi
1wqk1N1qnPPgBTp5JG14DkGbkZ1xoQ7emkZQ3hZA43UgspOqDH9CQ/uxSk05lGYKnyHwtU0Rlrcm
s8gOo58I67ABuVGTudsRFMqo34Hc+6q7R50HWMF5xPgVxlls4t4/ZBloRH0owxdtaFaxA+86Q4dp
FIO6NLRoU/PT3oQbnJtWIMdEP9tPpj+ad1o5guLqrKc4VYQ83NumRvua+b21NTJAjmq9seJShywi
tm4I+CBqXTlKDvS9fdUyvV5rjgdnIH0h9OAzkFbRi4+0r43VHLTHOKV7enDmfdgNGlEqfSEE/j4c
QE/NaDw1NRkem5E620JcJBgc0jXDIseHCXBKoaXrvqmuKSxYaTnB5Kay1gxgXEPapa5oOu0BTfdr
o4G8JhuyYVWXUw9NqEsF3YlvjYlirW0W+cZWQvtmYkgtA2nQKy39ofYQvBuat24N2OXz9B2GF6jM
cuMpS/tDEk3mymMONDzQ7qvmGQPvqy+dnT7SSqjBNE+j5aDpNxbum9pPZ8Md75lWBUFeaMQbvX5X
KGpHSXTXOeV4A+ToHlL/dw0WwlXnDnwYjn7FsvdDFV3zOmS6VZe9QXqbSuY/XzuVs0sSt8aNow8K
niYNbTDxfJn5rgZ0ec6NAns1ve2d+glXCG7c6LXrIVK7FWTa2yYqPnxpfjGgA6kq5lRwFAwPlijf
7dL72acPU1HRD0y+lYElIR2yZJIb6uQepMpxn9DsPNOfO/fKS0Ej9qCS60kV4PtxcEgMhCaFuyCc
aGzUzEMz6+MtpLFo6ZR2bp0uNMgITmHfao+0bZOUmYLg0HECAq9f9+aJYcr2tqUpULrdb3HWNuM5
6OZ7Fzu2iswObFhZAwTTx71aWxCJFeW96wDb9q1J3fodyjTzY3h0rJmhE3lz62hpulUSmP98NPIq
hs9yI8z7jo+FUiwNdnG1WCmG/TXN6ZNWjOZtElQbiG5oC6lKhqJAMK71+jrs7WE1BsYfRhFD2UyU
HPk0bYYM4RjiEYIqKlU5xU/SkvshctRtr9ItEZTBTR0DztSg1Z+r3NownQw6iQZofT30zAmu932W
FXtVy/KVlUcj/byvqm1qu4g7o7OE5CN30bdQ3OnqNO1GXK1ZG+iUKqBu7vou3vlaP60gHjnPv3o9
fUFLy/QIx2RCCuzRI0waaTtsadhG1OBm1gWsZgzDtjQQFyePd0MgEw4TkEiRqn8MtENKo6lK2/Jt
PfPUjtE4K8rtT8lkNjdmykxdBlRU9MtOPmXFkzIXdBdOb4WXA12ZK2WrMuLbeCmqiek/IcNeshFa
hCqmNbEeHjMHuL4/wpDk1WAZI402ABk2oJZ5BsGnpq3zsbS2A9DKsE2BmhvMowGtuc21o0mi/Na3
+k2fwg8wQTK6nq3gj9bNE7B3Pbsxo4lSvjO7N56l34EQKQ6u39B8Gw3botcYWQThhDbAFmv0jDJw
6UBDHJKg7t7itWp5Mlt2jFd2NcK4yVgIs/T6leFW3rp0NHLNiVOARqfnxIq7DL7fX8+nPapjnFOW
fhipFezTpANsMEG80AfTbZg56yGsA3Bi7ktJ57lRwzzZxTA6TinZ87Iz2eTIu7GHnOmcj5hMbWU7
VBdT+thWWv0WeurjIIn8ENYdkLwz/cUxPS+dqlPTyNewdw/rxtY+7Ir+8AS7T0bAD0uHA84gCj03
v71KhSnSqp+GLP/QBtADTIJR0mTYQOnyZiu9C910CJGzXf1CfQx7f+l9M+fQWLfKo0PJHBMcvFOC
9G4SvwX2yNRohgBNHvTrgOMftPxiKc6WuprSWi9Kjfw5DqKmQJgE3Y1Fi7v+W/hMRu5sqLgaIgTf
0nYzFj+KdSq8fcbgBhiCCuAk+PjTXflYggX6Yzs2Ct4d90ARGa0Zw94e2yAATRO6PC+rDr2mbOvO
fCcLWCO1Ywsp3G0Vj2/aQ9wUmxSnElfAi3cQ3V7ChjscYLMwc1xZz3A2nqU9dKlCsYsE3iZKX2y7
3bsGw1md6VlPb9smirY8No18enfsbItxdLn63fjtJp5KYGKU9uwxOEMPVG7q/CMLOv22zFL9tjON
5KayVApqyXhbdi7qpoexzGKmuwLxwMihg6a2IG8AeYqXGlvXcsvb3DX2xvg/rs5rN3Il2LJflAA9
k68ssrxUkkqu9UL06VbTm6Qnv34WdYG5g8EB+kglX0VmRu7YsfY6HRg1fq51pilnAQLIAWnIZmkC
ftXslUwnEOwc1v0piYcTpb/nG7MilTod1Pnn+wDezn2CnKE1mt0HGSmflQWS0WL0WQ36L12L12At
AfdqOlh1BqW0YvisJxoJ9M1GIlFhyRU1w5RdStu681qOp5VJ2NHr7NRiP+XtBRgFg0Iksdmpfuij
/nWCcbhLiuKlGAqgn9s/iWmoMwweRvVy9a0sylGoCze7YxLFKK9jl1mnWq3d2dNUd+7a/EbSIqRM
DkBDBhB+yOntj0xM1eI8V1kDhLc92bgVfBDjNJQNjFoGFPyw8BVnhDIyn4t83VmS88SqlHlwHXU0
XMb5dQ1ARUlMNuadsg1/lI7W4VKIEpYrl/pUU1PIq4yyvD2LeZnUe2Fq92kds5Bymp1wnujqm4NO
S71iqNcx657zW1SzXuWgdLyaWlHPWR6a+gx2uz6PtY2MRHFVLARn5NNs+kbi7gwDvuNckQVYVzkh
NOXFnQaIZ5SI5jr8sU2uNxIorhaupaZlL5xy+MC1y6UTWe+FZLwAWXqfmOQmeeIRgwyW3Xm/dlEw
rfprKQmXqohwq3EGbFfJ2Lgcuxqk0tbu8lBrShoK4wqfVPf72QhYJyg4ktpvmIxdlnwMc6ZZdpoF
Vmn8F29UMfJLkj3Tro+mCWQSMHpZDIoBh5976S1mD/rjwH/wtQVyYtIVYIQ7+rSxtfgWZewuEYSn
1Ju2OMnAlP01G8FeVeJimgXc3rmDqpflzMNE19Zc/mTryhDDUH86lCduJ/ciMzfaGftQEhtm4HZp
uJA5wQJoXzEC6wBlsy9RQEUZdZ5k0X3rDle2Z2o8R9ZXqvMKDZ732NqzFbot8t2GYrSWXSQoTApi
oJrBISmAfMoyOZcZwYzae1sw5u4v3HZnYyxho8z1CNTQQB/d/TyqbR9qfj7LHni93Wzi6vt5s8hy
FxjO9gn/8wU/X5vqirnJ5nlysOYJdK8ioVw3Ent7vSvMDPjb2DOqfDquXuvunA3tYhreqz7NDzH5
A9z/PAczoZxd1XYU59QG+WDtAA1MO9UTkeEN3a6DTJywNSxVtoSa1j8MWYymNWONaYp+IFMSoTHr
Dj1KqLGtrJ5DyBLFPW4dewqzqfo3pu5zZpTRJU6SA4F30Ctl9J0v3tPq/e17Jh6jXHMP8brgMAXW
MPfWjV1c+FV1TTrvtZH4pVocTenaHHs2e6LYkmMf03lHmy9CYwVeUrtntoJOr/bjiFOlmnqb3Kj0
s9Ay119iI+wb9SlD5UHxsbPJo66k0ikM8xIX8ldHCpnPnGp3lpW3s0TkHlr5FqOG7Hr6jP5ITORx
EKTqJAzYWBM9YBD8xFWv7nEZmTepyMdgnObDJlmXE7HLQbKFuz0jFm2DrYG+WvZ1FSxe1aJfKwz6
ODzXi6MOw+I1F1e3Vbit5UusJztix7RdOeis8IEAebmrFd1CJqGGXbTQTY4tUErFUyfJqRjA/RRk
+pl68eK2egGNqv2WjbhN8KuYFjqmU4eADLZ4tOOXTrzmHcF0ozADc7OBGaI2SPpYrwhPV1t6waQq
4NR9C4tclSQuj3JXNta7ZoDmKqv20dG1F7DoJHuVbPyr1ZwZ/fkol+lNlf1nNJXQQ8v0nJPfzBKD
HT9a8EBYc3szFKX9up22oSCaEPPXb2Fki080SVX/09M5cJPMCrU2goFf7DSnzgJ9nK46SG0/qlFS
QYE9zY1DsaaIXstx4uJI2RXa0O6WbH1r3ITnQtugaPl2uGgSL1ROe3DmtD8beXxzOf/htBIc05p4
2dl19F+qrSePPKnA0wq/Ft6j2c99SDvuj5j6hExkMOyrYZ/EmAaMfOAgb4joxGIZiGKQu3lNEQtR
5vaxOFZUTsdeyX+EkjRFtBKrKihTMdI2XA+toz47bfB2ctKDzNIvXlbfp05iECnAkBvdQ2MSJTjP
41M3Wc9etd4a2F9+5BK/gZEGHSPsdIuIkA48BRoLpmn7hNvg2GqqgcOEEUkeymK+kZx9Vkt/bw37
0/Hyaz+CQIO3wtavLpVt8hOl/jzCFTX0jO77+LAUTHUSYSj68uJo9gOGQCiHrWqDOJNPqJs+WXfj
k2kOv2K0u12DallHNkUA7GYUCyMcBM99VGALzVOnugLVH7XnlMAuI+PlpnfTRe2fKiMSCWib4esl
KsDYdJdV+3LJ+02L+trWxWNrSGs/eXHns0seP4wFg2hq5gM3KuQ0xzslzZKGTj+OAUk5BvpjAjop
H/nhjhyeSNQh1OvvME/GuRbkq3Zu/Vk6zk6XoB+75S4qjSY593raEiXUEsgx5DFbEsKzv2bDE779
0KqBbjIR+ySFPAE0LcNuGi66g51xbC9azsBPVURPJOuO/NneXqROmCNz+7qri6COyQVxDaUHq9l8
VHb33JktZgRiP6pyqWg/NIFWUMspru8932TPABDREgm1qvtP17N7Z7WPKnP+GdaH11Pgc8R4Alh2
9CqpQskEPqzsqyVsbz+0hEbmsf7K6npbFwfAGWrZVoKNdnZLbTxzNFo4T7a5D9cfZOK4+2iOkYWU
0Tcg6aN9m3YXSiongwgOsEXRbsdEQiRhgB2m9TOKQ6NksVKkTPh9AmBrphhwWBINiz9J719mG0xl
YjEUFF/b3uQ0kS57/KL49QS0wdbVn39eryirqbtoJpfNwdgOhZWnPpVgLzK6G2lRx7Zg8+j7NoAH
tEttIGc6iVq+lq+oW2Zx66royyVNfW2K987BnpLXJ52hnwOnne78v/8IdLD/592fDzS2tq+z0T4O
01RV+z7rB5IeCQnYLZOxCe/N/zyWopFf1rZI0Te3N4lhitgGN40o6aCzzYvXnn/+kdV4MIH4H4Xj
PSstW44Wrz6iNiK4smp8FOfOXepfmafdHK18VdaIr0865ywFtqUzZPLE8GjCerKc80oysdYT0SWs
xCOMNwN270ZlmMN09EyTcdz6I06BBk6EKlKBeECk6GTBskG7docDqaLH1RQF8FQK6tr4Egm/B5jT
P1y28bl1tFB0NYk/LjzMMalOYEGLc/TCrFjFmYTyCQBcuiMJ4Cnre+1uWo+4Wsh1mGq4t1PzKzM1
kkaX+EBWX36qs0QSueIDC54PyzAD4mcQceqtjpNtAbDPDRe4jhNhVLturArciMaz5vWvVVnfSBFi
6kHFR22u+t2ohHaI+gHQr5U+rFZWhdCSaThxx/oZPrzV0YsTsPVv6oaTbOGfGM0gghiZxVf9QH1v
f0dG2YXMrML9SmGradEzULw2SObmRm3G8HZsZAG4F9snL9DdSqNbFpVpkEX1w5b9seUJuLJ+ampY
adBHDTd6loZ41lly8T88DbE61LOj+3O5vNPZawnIih+8nlPmErWVX0v9D4aPr9b+LHVqQsy//ILD
dRoyBr45/mfVQeudULQVbgNvOtCvKHcwd8UKT1yZ9p/Vphsml/ifadoPhSDXiPmzUMd6TzEw30X8
DYH0rZLXbkJnMjwkMaeqTt7cXYBGF8fcDsGyEg8z8LRNGZqJmBhVtECvp1WoGW/Sri+lgkJuK1So
xl7FYfvmpd0/Jh0s501dJhLNu3ayvy+KTkYH2XCM5f0nJi1J+4ugTb3r4UjUfVLtmggDw5ZFVPTU
Fl5n3me73ntwpk7mVuurWIRLFO/zqX2ys/6c6eWe3qwgEgIRECoa9z4Bm2IefzkWvci0079bjNb+
z/M7tYL5NYeQI9Ppg5FVj3QK97O8N3F8Nj1tPbqObJEhp6sm2oM9TJ8LPZu92cfP8aBFu1mgk86A
MX27afKrbUD5TnP9kbK+PROZQeZt3pAq0/frsWAsOWz4zmELstEfh2jaG2s9X9n4n0kEqQ+DKq4Q
tJOgr4AXSUUUvBbZrzEq/U7TOLmIknVIYHSmcgEX7XoVoe3eivLrEPuCEd2G919+IzYXARGZxmrJ
xyWh9s+SEkVuackf0km4iwTcYzJYybIaDOKCrYGnPMp+V/Vih3iYSTWlR1hD91YxKxN5RPm+89bZ
X+xRPki2VdbtCRvA9q4y8mY4cLJBCVkefj7j5/HcLTjMNyX5lHyyFsxbtDZJ4QRiAujWuNGCbhbp
ykFC2Q/u8ntUxHsalWE9/PwDVdH+n7fKbktfJM7L/3mMnMqFuaP28f/73HKlVBxlx2xd5Ygl+Plw
m/bqspgFyEQ5dNjn+PbT4H1ZtfxN2ijXSgY6fSZW8sHY3vp5F4Nwd3XId/x57+dxqBeSGG1ECIZr
wLlygyCrrzLb/8/75Mpd6yS2T4tuGw+Lx2zNGnPeXEbjYTBiJODUVToSoSQl+38fBMcD1CQvjfDn
wZ8vTumYuNRxZ9p8DukSGwJJz8V52r5zXEbtElD/OyetKjBBbp/y87XcONM+SkiGKAfLe8iRRnda
ZsnArQf+wkzjAFNvHxm5aM9t251+PmCuafTQ2xg3jLl9+nno5+s9z/ojkio+/rz387iKSIMh/0UP
fr6oqSdrT3Qkkff/99taxnQCtJA/qhVoK8t4coXwS5bDNNSXcQtm6a0FDDEfTDGNgyjupxdWcHVq
q4EzeFpEAafk8iqi5ZgLljnCzdRumOxXcp4PaVtw6tNoDdRZ/QJ5hZK7AW1st03FpB4uXHwfeyuD
LQFs41nr2nYfR4xPARYVYJ5XLOhpDUx5hHqZJ91RQR/xI9woO6kXv1aiUCerI5cD8Yqcp10j6P6v
BclBRvK8FZJ5QZUy5t4vJ3KfZMbCQj+lTYcL0vlJEYYE+L7bx/PqETMyBp1kKk1VETdJeqXfPW1M
51mWKBoe0kNFwU6yx8Ow7ck5QfWrodHA4STDPfWi0RkBUhKHZE+QXNucJ4kK40buYxMPey9Kb4aw
H/Nh3E9qhfNTxA+GQ+yOMO99RGRWrkx3hw/lMyI8iqkQBpO7CHHCUUC/BSOrJJ/T4jmVMVX9EK+3
Ls/5qlbCO+j6D6OEaaUD0UmZ2LIGnPq5/BhT4k11tzmVQ3Ew5+roJc9LUZyGSRRHaUdHx9HiXWMv
zKzQCu5t89Gt+uPQ959mIh9dJSeiuLszQYoayzTrIM32NxczbJG117IwP2LlUufzcnL4wnvA7xvP
T7QBKY17Rrcr7IX0HegA3/IZmM9acI7C6I/2XR6B4Fcjuk330zya9QcPxpLFKSjk9bZMkm86IITm
PN5osrwJt4EY7b4DeehCeD0YWmoO613PWmbHC8x1desddU2b32YBFW8ml2FKA+n2w9HNxAMJTW1Q
qvipMn5nEQk1RMwnBM67bNwzlNEt99frgEDNCLt+ZJC1merLu5jUG6zMglwYOkRqECNjo1rA8D0H
4ab643JFJubWgC1HB8Rz+i1LmwRJSilC2sgQrMfvZDGYwmUDbGteaOYEOTVo8JstGbJZn+uEE5I3
osOZTOkEDUPw/CIYkjywqSnSKMZGPGz9X7exhR+rbZSzsnBnrAdTzUFdpeo0gC5T9EHbiW0zsTcx
2+uRn5f9tA6HisbO1REoQaP9vlj06C0BoGLsrr1InuWQngyXcVimkeZlQ/Qa2jvhNTejL4J6WqCo
lCdaX3ANPmrXzPHvqVscl3vao5cRAIkv0aX23kAOaNnTK+w4EhOY8jGXip40WaL5q161L2SubULR
uyyadM/pFx9rJzh2SiIi8rVCoUsCbdHf+ta+E+i6b83xHFUlrQAguRm5aKo1rnRQvIB7jr6+wB5P
imexnktot6RnUzA07VEqxfyLJHmj7Z/crGEqCR81i+mha6b3WUUdoyfzp562geRFxE+w7N18pBM+
71zpgeSwYP8N/VcB8xdibPLokjQOSlI8RI35EIMVd/Xyn92r6+RYDWdbKLFQNdMxH3a6yVS67iCO
d7Ih+ixi7B6BiiA628jptuf51bAUOJbatX0dfe9SW6Dr1eo+Sq2/lZPxEfXjAZSuOgHwoS1QfzEx
A1m80V/B4lbH6XXCssu0AQjRLf3BMlc42071nlNpaxLxfs5qaDZswfVwZSy2QLmh9rQHCXO2eO5Q
cDNnOYmCdSRZEmboNsJ8Xav72pKlRFuOgSpyh+1uZYO2Xeb93yd6WBJK4ZkAcNqIiMJK9XtvS/Pr
1WOmxUFO7h/cbRDjypIvjvReMzq7dHTVDXo+KWC3VXWP7IfoN9AqD7l07mqGytOsZBGo+K+WZE99
S6fB02kbSuKztqtXK5HHShLJUtr1WYcCDLH9zSsdnACuekOWwO+JjgIRnP/vaUYQNpAgnRTjEqRi
+ZTM0aCjPxEkyvwOAYk+mEYKMqIbskgGeQ/30n7hosIqQdpKlln+amukfsM6R0lFUPGsj1TvCaDp
EvQzcognffxlt70KCJwkpdBN29Z3dWTPCuUbPNPybpFynTDp1fGjBp1/bHqdZNTQLFpBQBN1pg5j
MmaBrad7z/UeatqSvhurN6rCk2vSijXfNyPSEhNO7DiuDEnSo9faPhla/eU5XNiD84RF+12Z6u+y
MmEm1uLYwdNwcLweTP2lG7AKlF8yK7nw+/kPOt7DEIe1m31R4F2GyT1NcRY69sSGXcTuDhT23cUY
tBbZ3XbzgoFmunH5cpl6sI/K6hiILFks8+kGI+mrKB60Jn+d9f+ctsYiMpan2G4I0tEBcKj94KLP
Y5O9FbF1cOA/hHwHYB/Wsm+a9FPqFVPvMfRiBnY9jjd2/Jtm6dF2F/4Eg1CnPhs+hr691lmBSZKM
SulWFx2HhROLX4lnvJNO+cvOuDzEhj0n+t2HjP3hzWOHC4FXY060P02nfQ6cWzBdwzLJ/RJ6CTkZ
14IE8dKY6VctV7wVZ8KcGeK/V/lIYks/vCPyApBK3y00ml2ZGffMzn4pvBpEdDKjToe9zYpnq9Ve
aoOJhISSpelg64AlrolNztavqKHNyS92GqAMT67xR0T02VJ6PYlFUWS3d9KBllCWX03LjtmBhq/Z
WoipooI6OEuzL9ySBJW+PWr28AkIm8aRuXxNTs/JqipeIqPtUa7RZdnCdiPuDY7FNNM1LiukpJMx
PK7KDbP8kiP96ToCnQ5kvVKEd6qF5joZUvs+NcTOmccQsrO9Q3DWL9Xwtsz6oyfYpd2WZ9bpB6Ke
eUPLy/Ng6u9T7rwWKmLCz75QnoT5Ot5oKdWPcXxNUQMlLc3IvrfCc9jnxC2es1cq5AcjVkh4gLJ3
U2M9Ldy7RoVKT3wGiaP/CDLtg05jZgrE+NQmt1wTGbm1SyDG4mOGfehXjrafo+7q4hLHZUZdOXEq
7gbnzbC5tcqF9u3qbbHGpf0eVyDJ6oLGNEM+X+jQpxYAuJlX7clc67cVuWtu6uY4NWDNrfZsJRqL
vf2eZVke6Mb4ODoAlJihoLDC1dQssAjSpA8g3bw3K+f0Llk+e3LYkrE+r2wXc5eyPMbhOBXZHnn6
wvR15xezJ7YAdgajcPOiucgpGzBcDWbAaRL0F9GYdXJjqCsikoxhg14cf9i01JYFxE6SlE7o/zhL
PjMJIXglGmEbzTDnzWhQu+8uX4GO4TEqAm+k7ZYLNumtCbEvJucBMhJbH9Ic1yHCR/6w6syrazL7
ahhTjiw6cdxNS/xiGevZbOrfuXC4w+gtNxUTEIb3XGryu5xnybkTMwPAKGrXKXuj7fIvoRbYdpye
zBLJaV5QXHvmawlIJOrqUyonDBK4tVuNi13EhzLt9+gFzyQfr361MvVmjfmuj7O/66zoKC7fU/8x
GGOgceExObC6J6c7ZZn9pFlGFcCGrUPab3DTbAgdEZaV3dpT1NS5d8s6FAT+C2JNHU3tkciwImiW
Lb6qKt3QtL9n3fxMTOcjUs41a/vLUPVfo9VgkWXKyh6pzIb6K7N5Ws3YZg4Q74hlEoFjVTnCwmZc
chJyO5blxTE49WuF/ga9Pxyr7Ja4Ne6xgglvquB5qe7uWmKy2BrMcub0o43XwpwEiMdd15sDqwSn
u8odOaKXEzPA34Rbvtu2dYxrEqkkpkBmPp60LtqiMDa117ZOll3QgSvAMJrlS9fr13QB2zdF7m1t
l5tSQ3O1ZvFLY6cmZ/IxybjM1rFgL8KOyQX4K+vMB005xIuQ9TEP43c0eO9SJGHWJqdoqf6m5sK9
DUR3YGtnyN93WSxCbcvyEqo/DDKnwPYe0CUvC3CXjMgECpcZBr5Gw4cQvSbiVgZG8hi5D3SX/uC8
pXaiq6n+IjDuKre/zmXxpIv5zTTGL3ZW0oKPqWEg167Mp2KWcBP8k5oszh646I2iGSE7idoud7Ke
6FHEIIE14+h25Vfr5LDKcmRG2g2ugH1f5/N+rAh9E/2dQvW5UOu7F6tHb4mOMp8BoPT7Ykl7FsHx
gs8vxFB4Fc1k4tCjktKM8oOpqi8zUocozzU/09cwt/nz8T8ilrfEptJL1xoL3WPT2dqT7rEs1Gl7
hsqEzSF/KTKdvzd+w16YIbyRVQbA9UkfEo4ajAxFRX9ydNRBy5kRHskN8TIZNjqjHjayo+PeCQX0
CXyA4dqdtLH4KzKQz63h8WNoakwrIfclch7Rn2/EfmEU4xWRpsvwWBH2W4p5iyOJNKFzKpLXCCcC
QMpL4pp3ayqPdhONkK/Xx7g3KSdaooBEZBErSV8uLRZxGalPI9fZk6/VrlFQLgaHX3O+kxFhI0tZ
h8U0DmY6EdkM09YMqtEChILUO7H0/jyJqXChjGN9Y49Mk4yREUt/1rbR8c1x4C6k3dPZ6FrmNatW
ZFtDif6MjdYlWORsxx32lGooNuRQe6Z+Iwpsb2bbFZukts/dRCFLF55S6sHW5B3dgNupmj7Nof5j
Vz09Vce8wdJhyV5XWlQN7DNyemRPS3gbdm6Hd9NBqizzEUcE4Z90ACJAjOWXO355BHjBU6PBRvgX
9o/IuvXDExrBIfaGPfENLw4IRpYtDZkRGCUHRo4p2fSoifFJ4aEJCOQ8Tuhz5iBf7aTLye39KKUV
pp5Z7JnDrX0pOGWliIIWo/N+5zWnxh7u6WyZobH84TDEeU8SIlNjB6CCqRLsjjhURTDqLWtl+djp
sLITSVDzrAOI7nBBtrTPo+xFLbTdh/lWV0U4LeMf8tSo66nLOfiQ7Wox2wMvfpnTtxGl9NAZ8jHO
Y1pGEwmEi37EVcl4dfMsDATNRZffVQJIv2P0xrfic5yudywyBnCbhgITFlgTv6WL+C+ZYbyN5nde
kOcY4SCZyYYki8P2K/YMpEo0+sS0fBmjsorsa66t/uCCZ4B1Sn1C3k8/4gYSyyUVlnuo+jlBcVk/
13X8VgsOloo1JgPCVG/e42jOP9nz9nEbvSYJGnCpBgC6o/vHs8c7OUP7jp6+il+GSpT77TqxKq6R
fInIN2XCY1hpGosu+h2vxtPKUbFI1JMGm84HIPYNgC8gKJ59LBr8aKxP1pp9EiVE4iG+CDCxGCTx
/41DzWpSrAH+P7ZmlajAnbznrrL+lU5+T1jy/HF5UxsO0izOa5ecVjJ2nbpCJ3IhjvVN2BNRs30Q
2B3ppol+3G4QO2EOwxjngrH3f9z7wHI5RKtUPvyqycE+MXV5ajTb9q1+/iVAX+TR9+Aujt+PbCnW
dOiZ4eQYjGGh0eMv2uxYE+uSgWtiOzxIbUZCTztvAMhY7VFIg6xQHmD54prf9qohSl8dmHJUdfZj
XzgAvsqjtkKDrmDYzbEVjqp/K6Yg6s1vY9sbYkmrOkqXp23tHMV6VxG/TyTwZzaKoy2xcCdO/F+O
rI/6UuNgn8ltjfozpCv2N06rvjviwBnVNpVKr7z+r1zkzXbOmkhJm1d6hGmDK1wfmg8wRlqTrIdl
RCZcRmqroQNkE+fyt9Uc6Sm/jbnR7QtO7R7jMUYFxq4BG0IMO6rZbBBqmoCBzstu7xbTuSPGj+Vg
PnRF9yrjKWAq6Q9RrsyNvrYytJdIP2lu+c+p6N/m6nfh5dmDy0xqslFQV470l7QS94FlkWWfsmso
5O8l38UdOPtoug+Y1MssfRIS43DdExKejF2YRNdGExitES0PTbTQXKx1TBTZK9CnY2bkCSsiU9jF
SHZUUeEg1+PxYywFp9lmODsxo4398J82qf+URxZKmtf/LHc2wd8H+qQ3OxptJw8PR6yaQ+2Uzb6h
Ob3LCns8ysoiiQ1rhZsQJYDLEn7BcKm200rfXPRMHWUxP0jHPXlYynpbVkxWZI/k/+xp/tFeW5jE
rc3Fd5ri2mvZtV6Xx4VsSi6Y/tMFwplXJrghi5Fu4smshhxCM8luS/ZFKRr5NtkL24UyZd4/042Y
Xbc+Xd3dKZU9O3DYtbGWNPErg25vaCXllg+k2DUyomgnGZWHOVwQx05m7N0NOb327mD4YASLE2Au
vHEGqUFli2WlnfHxZzb1cXvvqudcK9j6WLFQcbk/iTbV8QwXIyG9FBC0xC180CMBJRP+O02jN1EP
50rZ1c5mCZuoCuMZ5y9ReMDoOcYGmVYfnHIKXLw2RjaRbDa4n4XuPQ9M8jLC/dxsY81eDC674JYU
wrsJFK5wEWkWZi9r4hC/qKI0iL3+zP7IXITtRjutJjlQi3mRsAlbRHsBFx5UDbVSZt+y+3SKiFEm
McfkernPyGp7T7j3ymGYVFUTEVBLdoWPMAeZw5EI9uTm8bWzPe37g1hc96TVG8k9hALXPwCsDkvZ
0gVTxtOc14wPLdZnDYY5oCh+NAoDVwzlXmbDvrDr/q89MKM5q076BKBDCp/UfFtxzeM0/tvX3oIF
HRiHzXl43fI1ybmeTqbdHZuaciou1mjfYXGd0N8QtDpjN6PHGEZ0mlqNiswq3rGzz4ke6kj8pLfz
Y/XztE63ukPeMylI+nI4cnH+Z/Wv7dB+Wllxx1aB7Yy5tmBOx/5xy3KxpRPtBpvV5afLOXKSwvtI
LNClw8e6V+WIBYV4QVmTmKurA1SrraSQuLXexnSbSDYD240xmZWnjnlKH1vUK1A/2LbtLse01hYf
g2zToDVNPewkL54xe+90AyXnUl6xKe8Z0aiSF+o74oqFZnHxcuMMTQv6n7SPdShvjiXYdJi36+lh
VGP+ZjJnGY4MjcUcwgbG6BM0f7NYTnOcUn/mBf42a3xG2g6xHnmEf+He08YyDmjyBS7Og4C2RLIb
UlQ2sy4PScx80tYwoq8WYuv5gEl6VFrScwCdop0YUCxiPd8ZqbR3yTC8wjCRAZHgRejpTXxNZBGA
/Hopi+htxcexI+fP29tivg3C0q4xe2Oyefe9TLsW0navHgsBd9n6YWed/r7kxDkQnLBfGJk8mlsR
P1vcvwhBDuMdnTtNfmnW1IizQCvSxWFJ9FdvSsNJ4HpCA80Cw3ZoQ2Up6bgS+cC1kTi8WXwzlcxM
J0lbmzAweODzxuw1i1hVRRz3RyFqjj/5/Dzj4iiaEfiRpd+JqOCvnhFikkojfLtSMcMpusEexgil
pEgLO+SAgPTFnANq/LYaUaBZrN/j+EUHimmOmPkZDc+yWaGYiTajh9/ZftY+llpMNb6GQ+tq5yY1
/uHbHE6d7aHySc5kc8pIhch2ucUAXlx73ORcEHrPbEm9VGcOUldZRK5vE6W8x4sY2g0Z2ktWyh18
Ez0gVfpQmEV36l3juppdtc/Jp7ZldMCJSrQUI1rx5PxuJrfZje1wSpAN/VZD32ks2w2yTitQk7Rg
8aLmoJE2DGC+3y2V8RnzRPOLkCiOO/3OKM/OGEmHSTNmntp0AgrEtEhkQznYbP2l4/yHWrSP1vYX
4Tm71SSRDBMR8lD+ImJ3POrexv1l195uOOG5KJg8YUllcJbWEdg84LBZBtyCctPj0DLWPr7PPWv9
Rbo0d/Rh2Q4n6iKn6N7XihgE6X2X2nAni6sKPRe0vBU/FDqzcTZg3DY9DisqP/MdARfPiubSfrIi
lhSjeFlZDPfMN/DsR6t+5BhxkSbZxGNuy9OMT3OXuB72TclGlZPeZ0qAe7ResLxiHSjShvu7N/dF
v7THXjLGpzpxNCVQDOidfgFN1W9yfQdVhRe6pwgj4O2twxe7mPPvaWHFUf8hOdhMOxHVbOp06ECB
mE17sRoy9DCnO7upR212ZnCoqkXQlFbhHtx0/kVScsxrPEK5czS0oFTg/8jHzbRn8oswZodERwHK
K5jt83xlM+Ga6EkjzZPMQbouSSi3ODNPBgOMhbGEYP7j50r7NCL5r+4M0nhXh/OFhrF2XizrAVbW
ddFxLGj9/BIxM5fPtX0UOqqCtWDNcB1jOgIQ/wT4r+8ZuWFI0Cn9tbmaPc7KJF21ICK/Hq9H8giP
wPbXSACp177J26SspsmuzTbzK2osiFl/SUsIx4XKD0ySdgT/6KHhWpWfuPT6R+DwwsNwOjOoFuBl
D5jOvoCnenYH1E6pz5zx3P9D1Hktt61EWfSLUIXUQOOVBDOVZaUXlOVroZFDIzTw9bPomap5cdnX
uhZFAo0T9l77Dbr9srWrMqOS4yOdLBem3MNYRiG9nUl3Yq3NxmnXF1RDm8JjqZE0yZPyV5RlDdJ2
SPnYgkYkugRheXT+2o6lDVG81t2hXFAiUYbGDgvCQxLmz0g7YsT7cRBa5Qb0x2so5mir6xntorM+
Ivck8Dej+yeN6tFr3Vdvcp59dofQAP9iVSQuTc0nvx0uq/LYXfOMOVck0M+jKh+ZV312vWTLZyp4
xD6dAQDV4hbsOBxwYyLdWuqLb2dvyskRVAXDOavVTwdHiIEve+lAAU8fnb8mW/6z5bjNB8a9Y72S
b0ip500dcOSarO8pIXhXNtgVEhxx56iZr55I5wMQ4Ve7+vDxCzR+4W1dhTypGGArKoPsFXVdhtZK
/aqtnpBpQHGUuqUEZ6CJrnCTt3AWERU3kYqofJfgS1m2wb2ff+g5GS6pZf03L/UVt33D0tw9EpM+
xwGo5lgkIbj/ijKGCWHMnJwKYVUkOws8ydTBWytczNYl37I8VvYSnAQjck3I+Q4rlbeViJ/CyEdF
3cKmXxVYt9VYW9NQ4JMXTSRuPSE25n6oDHq3wGYWICaiH433DIwSYTAMnTOJMaxd7ATUTA0vOOxO
RsFnYDNc2Xy+3mQ7O9QqeCmTmfKtjgwJnwGy6PJAbnSzOLRJar76XTHuXR/HkHZsvLbr2bKd6sj6
hMEoHhYmns1pnRnjNCohWKRm7isjyD5JjkGzn3zMHmF1CG7XqizV2zhSkEW+VewnaaxzMTgvQQV6
fPaPVlqas2FWuQvubT238cB+ZrtitczaKKS2BDxrkc/ZSu5kr4w9ngy2nsY7TKT+weOwtlD35y3T
iQGz//RIpfCsl5FyIgOVoNhNMPtivNtq6iXHtmJATVyspcLwhaGfZOmRjIBsAl3INEmPPn6CvCMf
d7Vw4vvmzifMlbUcWgMzM+zVHuvj5g90ShtZ8/Jn7un9ohGlgLbstzXz0Kt5/KQu3tpNgBeNinQb
tTOfILt512agCwuK9dFPafDkkbg60cISgYMofdM1smFi1w634HCSb/N6IhCY6YazZsc1G/nn0pWa
S+Ns1EpbZzsIf/fM9Rw4BFe/dk+Jqru7IONkl0rji2JgF7c5CigXV8jYFslOCp7zdpIfVTO2tNX2
0Xbtp0QkKBpSS2A+Xiky9M2e8++XCgsNK3OJUSNY50eWVTPdKA4ecfvl35f8+13jmuZMAAziTC7u
299FbfB/X4UCjBqUWfKuxj2RzYqqbduZqDzmCbR5O1tlLDXKSX+oXq2QqDZEPRObpgAsXeGcu/Z9
qSY/Vn1o4lbaz7Jmoen1MJLJR0V9bf7Ulh9dmuXKyUdLIQA562GIK4GiBlAjE75OdJvQYFpCAIlo
aaW6xsMh+EnJ9Gqz9K7VIfG9ZX8JbnEMul5jxp7dOc/TRynL+WLYFDQ1BZUM/SMiHsB29klh4fvl
VGXE4C6MYlETnT0k3l8f96X0g2wbaEyXYpYYBKYJK4j5NSwdG1T7ZnlHqySwLp04+bZzNxkSeSxm
foHAvhXqa1Q8Nmrg37D0qeyxCNDde8TMOX8thB47kMm4eavlrwr6+erK5SNoI3XqrZElqKGQzVwU
Ebnd3TxdHUa3EauquJENs8fJDpeXGq+VX3s263oJ3MpWU9yOA3MqVq5Duv5l8j5xhchlX7TJI6DY
/RqI5zEgnAFi5NOaTXRVs9/TsFrfIpnTg+2rAQdSzrOBFNlozB2UQ4zuPObP9ELhfho4wU2OyBwv
8J0BXYXl1UcVEJm7yPIp0Wb1YI3qN8y++oyWuTr/+50cXMliNWyzQy7mSyD8CP/ezW70v7+1A0ye
dKOou29X6r+/cTD4/98Xub2HxEpAofh36f67av994f//MZvTpw5Qw/7ftfv/V3iEXanciPBB4oL7
3wu7u13qy0hiws1CaB/kaB3+/TfcaVcnXX+sCvViRQlBO8wvlUcUL/XoL7fjshWN05EXnuu4yyaC
d4uadInmWOQr2xCoquUKk5gI9piTiOfJi1WMTEXqVwLJkoxNoxA7Ng4aH7r63VpMxfmBa8qOpt+6
LZEE02ztMlKhG8uI82wvahvkZqfCWxxxuf60rTUyw2LxsK7I0ctx29cP6bgs92mEL01wEsTKbuDM
Msdb6vdlQFA3gMbJrVwhGbr3ZvnF5eoR0V5Qmg21fC7y4TOcX0qnpA9aIf3VrtoQe8zyVXkEynVk
Uos0fFHSHY83PZ2U7A6JpyE3c+mIlcQTt9jn6ra0GXvFdl9wKxT+mQI1Xdw9NKFf0Zh0OOwQhZp+
H5iqJv/42bHkX24ll+sKMAm+sEsw4ifqEu+5dsKKJKGxieUcHV2ycgCZU8pbVJGBYAmIgoCKixnF
PGPdnwhjZ99UUYWxC9iyKN+lXpI8fbnsZ1Ext1B+HaIUbTSr47yyXKlXps5Se/vZG1guoLfddpZK
NhKq2MaE1h4AuH3ol32dZcVDtER0acQ5JXWLZqZ8LYf691KO1dNcHJlBQZlAc3wJJvtv1XUT1SHe
ljDIcSoyU5j4J6664v9ylwrphd7JYamZojsA8Frp7NuKRQYWm+zYmdpjo2mf9DhPu9AP7opaM+JJ
JJVeHcXNxELOn2xKhmk6zgRWYFVCBLYsLAUa0R9Dcj9mnfEgSIo7bv4fzEkoopP83azDuunyT7ly
1DKCDSK6oTHC/yCbpcQawcNvqumX8HVy5vR5izfAznbsgs6MGr3NZDdPY+QhHbMXcqw4ooB5/U1g
M3g9ovF0kvdZ2tpbvz84TvArkH9GWz+4BWUKMXZyM2iY3iOuUt9bTmVNUns2AORgiK3BUloHJ8S+
Y5giBSE+6ZGA0H31Ykb9Ke2qOXBhwvxl0cduAMk9IiikOdn4EmbeW+4MIg50/50UdA9VxKVrh7K9
Z9JMHvhv6Rm1GexsOKYBZfTc3TfLXOxcBjVHV/3m6Lux6TE48QYg6mKLkRIsXVyIMEiPIeRCZ5uG
CcaBmbLH84Yrj9IHjLPqllwZAwuQxyIo/Vg7yPl65vXQ2YbmXJSyPv/744o0mtc+3nxtLGKswD1D
h3PPQbm45ynwYZZFPQk2wPeLpVp2rU8usVWIQ+lkJQajGTWM5tXN1GJnn5LoiEMH6sLwYCajDmZp
EFKhyMCYS8/M1xnLP2I4Q9Q2rLyYApFaFkTHAXqL/dN4TJtdN987VcEuH+dzfpia7M4MYYRwL6Ou
ScWHD3Rj37cQFaPIwrLn8LPLiekdcLlp27SUBJyCmGWhR/z7Dn4fQuZnQ2MtZjgXARY2ms0xOvYh
9Jm2Re1f9lbs458FVBHdQnhCLooptR4arErLIOeTsnOzj3SY7Wtuh4PyGBS0r0KkjJlxrtpFnhJH
12zrHkPGkAlq/36WJ6eyv8Zqesj0Or+WlvVZLNmXGw0JD0L4JqXbPgiKEypB1uCWau77Pnhzi/CZ
hxrbDzZHcRk61KaUnfTEFNeYHlQ8LtUr2sVTjor4V5oizEhNdmAS+O53ZXPsBOd4ECl8aVMYbmr4
C6wKMVX52bDNO3yDSoPwmTHIzQt9vvoZ8WKg9KPVzLub2S+jnoEhRTuU3eU4UiC1L1+4pliwOBEO
ir7Hbd48AHw55508TkEQ3JKvvFgSr1tIDLjLt6jGe6AW7UV0/LgiHF+iJiOPu59fI9XQoPhTu0/q
wDvgqaT/gpfDUTZ7Vw1IhsEQKLM01FAVTf2k0A6nYftg53pfrVZLWkL6U9U874HaHighXjxXoB2I
INAoSmgr0j+ErkUwHrOXYlrPxhvNLl9zxjbKRcUR9QRR47iyVrkPWg1v3RTnJacw8XoBEhIvF4vV
V5YgOa8i+u1CEuEQ6t+6NEemK1hFkyEYaNHhdgIqYsnRuRQWXWVZTCke1Xgp0baB1cGtFObZUXjT
p6PxyVieYeddVpA//FdZFPUN6fsaafvitMkA6e+5dvsVWcn0VE3C2ZSWja5gGTDtUOgPBfDYhbZF
QPjjMejs+yR4VH7HfB0qXbDmfzH3IV3LsDLIaed785PbWr+9PI1d/NeLVvcKkLK9aFAODm2H74+/
sL4Ga8CyqUGSWEw/ax19ZPNwn+b61BGSHtX9pVuH+zDnxhoxSuASAt6AtJ09HP0HOL4nTNz91g+L
ZeOJ5sd1j2Okz4lb3OcCFM/KUiAeUyD1S3NXJYMbL2scBZOKs5tiExgPoXDrQXotRWqDqEuM7ku9
rE8JFJe8+r2ysKy9oN97CXrdBJp0/lBEyRQzm7sWKXMF1eKklzh2t40b7njkgmoY/biQy/fqNg8m
Sy61csvdOIXErdj3drLoY2UtD2hTAZ2pdmPN0zXEDE0VzzoONkaOcCiVNFNEaQZMFo0LtiLDmOhH
4omO0xod3o6l+/CqiYGUKq7dXL4xIL35k4O33GrTnR57gpaoUxsf49aicb/m41NpS2CX+MLrnDdS
ifmtLvElybL4hZvrWmWW2SXj8gd81afjutc5Z7dp5c5zyoo6JiHvQ3SgWlxQPkbbe2UJDabXsjfO
RIRHUbh7A06eY405RoFdkt0DpAbnWBBetU2q+3oIKhCG6R3Dv7eM6iIjOhMe2vhgNzu5+Df5V7l1
++KXYvK2ZWxyreubo3Lq46YZ3yqG5jjivQ2e6vtCp7sIR6nXtx/IoVldcHDvmFDupyJQp9lx2DeX
R7dhWYEEfgxYwyUF68Ep6O/xNfylrOwwTM8lm05GxbVw8JzAAhs9vrcYvYk9V/6AvL5PqJdcvnCb
UuW3hCHVvvtH9LjZGw7faRzgmqeJtxmgkf4TQDGq9LN7k6NbRL4EDkojoVP97NwvbIAtRz3004iN
CDniboXQDgzR2ef5zYPT1+kuNV2Fj8BROyz0OPY4SqjrHCy6RBIwjSqqTUHKNZN+HTfa9k8By/Xc
pidcG+o4JC8cH7bz6Kneu2RdNu5rSVCP7TkhJ/lqs8NnlVcrB+9zncGl1jxyJDMb3C27dEZFYaFm
L+VJNiOKS1FSnzvuPc9HJAwJKgKLwRdTGG6njEQt01goe7I3Y6MUtXocPlTLmznk+IxwE7q6e2ib
B7s22S7xK7R9eYQKi5Gzo49LpPgZaucxtVFihlPCQiFkk+9TAUcwp4dxkdvA4PwAecmlsTbbcbH+
toyCdi2ZfF2nQmIo2IxXHA4xFMgPJzQvY+4fmxsNo9Mcw27q/sxV+TOnffMNWDzbLI1131iNYZly
XnSeb6PyC6YDBTsbg82Ak3Wsdqx1mbCjraQ72maBbV9avba7MZ9ilsUIM/2XIUq980hXm88JU6TE
34qqDLYly7DMQR+3gOFD177RBtCRPf87OcJdFjoPwuWdrZcs1m54NaHHgL6c0eQu9GewBCjkM9mw
8mXSw2qZbrlX4a6zyg+vXE9TyzAY5wYN1j8FoVLvK2yCgwmsqxu5+SkbfnI/CC5IxZ2TauRT0ib5
Xg64bNRc7aVxTphmkt3qtEWMBgCM79LEyBEQAlgl9EfvpYtK8oWbYu/Z6ben3JeuMZRzaLJfRAUK
yukt1Lf/aEJdVLC4LpAjexWLGG6HoSn6e2Pyu4xuqPFCQ2ifT7afAxmAXc+yZtfAsbisIoniSS6Q
fhzx1iw2ULfMt7ZFj+s1ySxmReN9kk75vjIeIvpeIlE94vaki+QbbqvJ67ZRj8A7+dXdgNbast4I
TKw2TJTf6uQm3UDFUrImBLwx3daa+7qMUJKwkUbF1NP25Yptno4DqtK44fFPXZrxCm/fCiDQceFG
Izjx6ngtzwe3T45DIX5E9WpcixUBJMWemSXjfUz5dHxR2rwyEPkIaxhW6a3TAve3LcSHm9okEFKA
d6rdFbApti792sYtHW8L/fLTG1Abkrawd/ig9RQgpsjGb8BzcCZ1nOewlEzSoTqkCbL74XGtslOl
/ZfMat8dqXy0Qgrpes4kiIg+H/uDC71u7fx9TjsTkP6CxQHhBk3sEC+ISM55ymFes8hdWtbLsv6s
C97sCC6P3V9zGAhrWH3aNsm9ekIIRddG6aHebZTMZys79FBLAbBEMHuq9iS8H29k5182LJwaL+A+
XTssla2JQSIc5wrJhx8kPpNP7AFNZD/6eBBQEVePYy9VPA3epa/zZxUsTxCinhu8mhth6Y8qoycw
CEUH/7xkbrp3bHczepC5MqBCwS2kYvBfbtVSbkgBTWsceqmVDzsZIaJuE+es64PunG7bV91lIF6X
6NEPzUGRhAIHewb+qQ93o4Jkn3kNyzBGimNWvvcjzzPL9amQJxrpEMQ2zx3iVX6X6t+Iq4gQKFRf
BDv810XTHQI2/NtDJI5J98YlHzer3Vzo0CTdYwoJBRm0RVpMon61JeOzm0OQcn58ITL37vZ6SOGm
45XTmd4Oan1dA7RF0pwNFB5cs1/pbP1FVBgjFg8Olis+FULYY2+SEDwUU0BqZOYB87HoomhrzEuD
qvIwFjN2l6L5KBHN+S3V4UIZjjk2yPdjJ2+hAESXqErH/oL3xZnyJ69tvxCCyL79vYQYHycoIqq9
Nj5i4MLDAlVwWw3oyZ3ksGSq3TuWcDfdnKVxCwkgirzznDmPrNhgA66M2DHKYyyVfYPkH3aEoZQa
NEN0YQKmyiFTuSrfGydg1YRlthPrX58IneOAiW4KzQEn/V/ftd6UcqmupoSaxJ1AQvjVu5pfCnfG
2derCuVNv3OIzNnCz/sbClaoHeh/5O1vxh3hjsz9d638y9RVf3I8bYhu9k5v8Ep2W6IDyZnh9fZ5
+H6DceG2cDleq9WFVxZNCF5XtLj0cGzmu7gXz+UEjyHqCSAriVlhENPdZkpsbUEjbqd8Lk+MNXme
JyhKe1ZqLO3UPimYnQGEfSJgCRVdm3wWicYOXi800thOsJszSsixOXAtcc0hpjH9F9kkDvv19L1h
CL0F4njnIDLbqQVTB3oIVmgGhelizXt76J5lznZxArHDbi9rN0jw/4vyFPdyn14hi/30Mr0vCJXC
hI6gaQVYtlcTK4beiFh4mpWg1awYpKo4q8UfBHJ6vwhJsvHB6lZc2P7Q7u30+u8SNtP0q/XGa25x
zLdTyOiNufLI8mauUKrd7E4t5RYGms48avxO0qLb6ub6XEfqV187f0YvQfDbYNkbESTjpKRVCjsr
9mzUZBb+aDax7RN14rnGxUkWmxfDHfnOUnXTe/qc6t9ViOdrmfjGXkEbLnI0OUNQswEqdlUzFPdq
Ye2f1mGzDchhzTp0fBFHjy7LEg8mDjS7yuptmTxbK5notMmoe3F6o5L8Yfyit5UzY52rwHq0aEuI
PEZQx0jEmgXNWYTKeliXuxVTxLE0n1PlP66Jl2zTOVF7MYYXVr5IcIPgZTV0WzO1BM13c2SOsJsG
2l2f3SkSNijF5sufEZkoCyaf6J6ssAh3XEr+DobSGuuymTdD3tzPpfmY65ufCx2Z5bU7RqLdzoEI
HCtJd+223r1LkzTaYf1gPKuH5BPP08/cBE+du7zannfKkvCXAHdf+TZMPHkuXOuSYurZi8H3NkWx
lUWUUaq6236GOAocFFnW6KV7bzJ/pJZ4AX9s474aL3ulPufH9dLzuBa/+4HDobOG12gaTunIsC0K
v1cJRXaum29BFnQlo5UKnvdU9+5b5fDZ6oIVssY2eUSsiN2Y2VfC5HPqIZTZlo6rEfI7FXHnnhyX
J1uwUj2K1oi9tgSfFBbHQIrf5TzZhxZAJaID4oLCRwwSVwdc8y6baYcyBCJzVThAE5o73khxXTqL
KQ595MGv8AKiMp0TnHntApvVwqJ5Fir7L/S8/0plrwfmMG6ch8BqjPU8OgGg7qbztqmLFjNMcPWF
JKRbRWqfAhuHRFmO35GLRDFpeEWMohl3r39cg9uZBwiUOJHsXbMojKEY5yxjH/MJHzeu6iqmGeL1
RNZDneQ2Zd1aPOugKl4tMi/DZQaccZpnO7gwzeCm207U2Nekab/kMg6nTNTLo4OSKlFRuStV9CdI
v6bOY2uyEfhsT+WMrljPIMyc0N+uwfwTBXtdt0hPreqM3ItJ2+JVW6YcGM+SlTSaKHlNVkkCiHn0
nCp/8Rr6o6TD1L5WJR8NiAyGA3a9kxPwGFWQL9syxy8x0NAdv6cqRZMS6uIkSp9VolEVZS0NC2Im
ZycixpipXn9SzB9DuhCYtuUZhhZHCKpkzdKlT2j6Zf4bPIM6OSVDCezlBYCiMMBu1bgXeKAweoKO
oL+ke3EdbvK6ci9N3ZJZwXB5ld19D8kyCSjT9RuQfR5ZCm6sK6iuWQVB9gpxhnqfa1YlSLpgZtgN
gyXtygvrcvtY2/qS6Kq+ixKUNktji7i2GNnNxdieCSHdQohGueNR0IIs2XYVftqwKpkcTu+Bka+R
6CBZEfOGjSj7tpMZ19JUQwHgqpJ9hVhJe+nBtGgyo/Q8m7AhNKU5FF13M/N5P4gAaQNZdkJaTqEr
3Yzi6fwhKxQXZHMjym87mtVQg9a9SUCcklOi2xtayqvKPee4bntR59fCtd8kwrpN2FYZTxF3iIM6
P05FWMWDV8MeHMT78s91lDb48Flwrj7KHOyWoJlprJiy27sgjJgk6u5oKuwyTUhhuuD4tEsk+OG8
Q4sssJvnr9i2aZt7vEldfQKV8NxGsDxSDSAN4Ny7483U9QnDdfbxiGQqOWx+OuZkqLgM5p8kYotT
0sh5EXGD3A2bLFGncWqDGIY1mr+uvEhYpUeN2geZtqogRrpXPaoKwKvOAOd6B7Y61JJmpPd/qxr4
JBDtz3XNVKkY4Szi0mYad8MWrEm5NSqXG7tMPj1r5vNs5Wca4bMYql7hy09WBhj2l2pcP5ZTfZf1
4QW0XcA8npEKtfPwWiAYfBHFbs58Zpk929SooXFGbPjjWig2eWBTuueVwLieZJ8LEWy5PT01k3d1
u/WCUuJzKj2S1CoBiponE6piDiaNsrPA1w5I7Xkdl/mQ6JOfK5RG0+cSolLxZTLvBEsrYfEWFV1L
3ukajrs0XZ6E38ntjAmAAfCx6wccJmJ6Q1f/ZwUwTseAHze0mOCx9KMoyLz9MHryTCpNybo1u8pU
46vgcVNnToHWLTqzBA0ONXliSZrbu1wWLAsKiEOaavlSmPoDyM/OQZ51QoBxDnsRPk3Tq5kIbq+K
6BHRPTDtAWZftOhDnY31A+vBO930H0nCRKTRRbWrhvVVtpi91l4sG4ZDbNeNCU7+QhmBCPmYIb7Z
3vbFSKvFmEt4pgbiR4pWj/Dfu0ljHvBUsyWIubiAXfgOo2Y5T767bF0LXTLlGykntRLxMkqXZVF3
1H2mrn2+XNLAMuc8ACXpWWxrhLCP7ogZpW0s+OcRyrA0yi9Vs2iCJrgSkXc628jvcKfUaBjs8sAW
5nmY1w8uLXN0cuec9m598AaaiMrPnbvBYyWhUDJvipD1PhyaP0OHMtb2KBzq+tlBtHTG2lceEWoC
F3Nvi8oUzCAjNS91KV6yiVHbsmrYHeAzitB903BbRx+WAlw2zYaRyqNDUFdPBjMeLC86bi+LpxL2
l/BvCjWkeBkzGIg7twgAaWOP7FhDL9mN6zRuZc/Kt0UFHRJy6i2WYklT+Rd//p5zXP4Fwzu2mv5T
2eujqvgXfX0nfXKbWF/mXAwIT6YQqUTIBPY4oAveIWDfU/u0l7bD9RMlxUflGy5jj6BgSBDZPqOv
ZIxizlXKqH5G3MTJ/CmH9bMVgT5Ug/yxADjBffabfe6EF1XxuGZ/FsN4g4Vd4ckU322GMUZG4GTr
Tl1n3ybpl6kEeAyouCOLM1SnIXM7f632puC1AucK7+sSmprJ+6eeGTQGBJex+7TeOgmF+gA975Oa
ofZHQ0AaaONfyp7xLzpsOs0R4jFmKHI5surchbl3IfzHEzlojKH44+WLenADJtBDxZino56K9cKh
rUklP0R1i9Gu5b1EIRZc2jm6jcHI+4HCBEGx8BlFLoc2qNG8Qi7nMESWl2tSadLspNNB/ckDKvFR
3I9J6gNxiS5raqMiDusb7w7qeEJiYOQuapMPeNpYdeAco35m2ucG+/+iAak0xjy4+Ag57YInE5vO
Ju9+D5EsSD9HeB6i5/TGA9sGhhyD98dr92DVV6YYxWfquF/LZCvKp441rcIRUMujtU5PRQ6RXYfu
52KP665LONPxsO4FhSDeBKYWhfE/IzxvZCOkb93YgTR2xmdKV2An+Q26NBMElHB/zVNB+VK4r3za
AW9DdOEBu/XXpIOtzkN1wbk2ug3EpQycNobWeIgIMcgDdAFhRNUdaFgAI08BFy/zThfea6O4uMXk
QmOawOktANY6H+QmWLxv2FaPixX8LH5lnXVY5FBueE0lee60gEpchSO/giY79t2U7JTI3a3FAHnh
GolFo26Toa7aT63+zhY79m7NbznTWmihXjsdkbEo0DFRr+wRQA1MSy2HTagTG0t5+wzjL7ImC74C
++0WbMd1keO3BVoJG2QQhxMoHZ2Ox8RwOmbIF7VmlRvV1s84tHcKRv4Bbe1D2ngmHk0Ea7GuHiXw
NdiJ5E3RLEdmceO06IhDJkWCLU0XHRxMZVk/5HSy6r8VKc242PNDkcltlxfdnnnGt0xks81cetx+
YCLllbmH1HBfjLihcXaN5wJmDcXRwCqqm75DoqMuve89LjKYt4CjdphJeMpY3H50DN+k9Z57B4IG
bhMbKPYIhVKVuMRH++CmS73P3eACheyhSQAeVtEIlw5ugpTDwZ2Fu60SUBHwVMG8jZp3MS9f2zVo
dpzDT0NjPdzktkHKU9KfGRSaIP3LHLYaYG044tdc95SiLLPqOVJnwQSUOGy2ifh/HSQQw8KMYMa0
73ePGZPnY82Zvwr5n4MmEIxbeCAHCjFeBKS9SlAPswjGzBEC2AxJiEjt+dIIUoTZ/ILHW5H5F9H7
okR25WeYMTrLnBspzjMvPOULEig/A5sQVHc2OOEjboPHMQnsS+XKX4hmMXH4M/chAzA/PxeNd8VK
SXdM3l83NYj5U9b4UXgdqvY6O34QT+AfMabhtA3aGq4BU5wmrBbeBOdeROwwcc2bhM4kJ+67E9O5
Q8kY5beWMh3t+3ZNmTw38+8M7MCbKGh2KheCtCI4xGBRjSUqWntu8KYKbXbwt292LYp8bvZtj++f
sUdwG0VBeoPGzSF4E1f2aF4UBTo7XvvhRmC9MCuNNl2CICDnSXeIIrMzvfyYTWF2tPNPaUchGSX9
sxH9b9plqE9uSH3f3ksLAI/SzauMQj7QHLeNenHqBuWhZe8jQAl8uMzeaxIM/AkJR0h+gO/wAVdj
97Ci5I61YsaO7POltkPuSN/8wMwhgnAlZVjg8kD8flNfIGLL231HLpaXs9LSHjSGYbxz1glkD9Aw
J0tfIye6CxwZHicVHqN5fZlAoDK1l3hplf5Po3xnGNQ7+wIWdTGar5wW5C4Pc0bH1HenUbQnEEkP
CKTn3dxK8OVwFbqMY22t9JVhxbxR0frQtX4e96v/E5nmNbkZl5kLVDcIz4O2xXc/ma2zlO/zWHyG
QgUbda0SPhFpZT+ju2DNuWXA+9Zdr6w3e15/YYUt9sbcCvSGgbyvkGGk7rO7wADKRPsfsHvJRmnc
DVb/SFUCHfdm3NR6vo4BHwByx/ewo8l1ppPPtojJCRfju1HT0Z0LsV1KVPNsnomE58VMsqdCEAQs
k9Fhp8VDBxjdau1npl19wG42nE+mdImtVMsB8zqbFGJwmX5eTPvlOkofiJ/zt8R+TpukxkjSeV57
mZiGJXy8O4C33yoKve04YGEy88TBzqNd9RG6IGjvO1dqGI8sv1jb/i55J3Uh3vtubysGBL7EWjrU
AMybFntAU2BdXPuWRmMCzl09tpP1M1ilvVtaezg2vvo1BMF4QfTDJDe5WKHYWVnEJnQRM7bx7glz
JgkZPXacw3BjOc6394J6PiRaSKaiOK2hj0EeX5PjEiaPjoQMUESiuO5OCc+XTV5CX3YKwRwp7ffN
Lf2oXEBI5Gyj09Sl6SgfPGfacyeESGptcjB8+0FNK4dYX+SH23xXakE38m1KxN0rZutNci9Cbzj4
jBxonZ31OFj6GbE/D68xQTGwkCADWHib9CFkOerGwOXBZ/R4KXXqkFar/5ur9UF0i6IL+ChU29xF
Lvp/q3yMRHHPooNwVh5LqFlfnUkya7bv/YQNQkEe/L4k+8VrrhrX15q7h4JOZspbJGxeu60pXK0Q
T7Y3BudQ6ecJ2GqXAHgIxvZX0UzvZe+te8dH52u1b22A0MwrvywDzMVv34eQOfRqxiNkSDuCONf6
DO6aNkIP1hzXfEBvRZg3Yw5jip00D7pcCacFNT44IcRSxQD8ZhDNkwHzaKZeJQoRPNHIihhfcJb+
ZlRHd27MQOvOM7CWQJ4l+yzrOo7OTxCNO4CL1f9wdV7LlSrRsv0iIrAFvGp5pyXvXgiZFqaAwhT2
689A+8Y9EedFsbtbu1vSWsCsnJkjkbCqp8znDc9WeIMg9h0I8kEYtAsVvRkLkky202Gye3pZBnpQ
iDPjj4v4xkM3ddekl05YWyar1Hjvks0w1q/lBNGiyPtXPDtQyaIdvtK95FOYaDt4UNQUsQLFyS+F
zzYtr8Qm7HgCRBnvudySM182y2BbOHyairdNi+XW965QBdY62FlVeNYpUDYjsM4f+M7Vyg5oo4lr
SX5m5p1dLg4Ikh3cJ5oPhR09JXmyYgmJszPq7mQZ3gejbe6t8j2KRkrijUfBqqrKUfGlrL4cJxs5
MuMdGEYrW3Wtx/zRD59dOTLLiOmhY/kiq5Agixz/2X73YOIn6i2TNH2aVrfDwKtsceJZ+b73iycN
DgLqYilr2BhWfLFEX27KzL+jm8FDBjGPMojhCpIWQgx2uEDjUkyrjBwabMrjVCimyMg9uiLc5TNI
coltgHXcL0yr9zaKzmixnGBwsswceCBgEhrkYDJHCGw6OlPL9WpK19j5ZvNlu3JLJ9FahI9BN6qV
X5TPwxKS9bySq02o3RiRG5btTy64SHvay8AAvJbuw5iqo8HQcWPP1oeZpu6hcSQVEzZ6rkc4161f
CAnTyVTTlVaG5bqnHAypw75JjZPn4L1AU3mtM1D0tS65YX21MSI4ZPSrKR/6mftHSkD1xlAT+fse
TGKCeSRN3p1MvwhVrxXV3LLkwe0z2d1kI+1caYAQ31+N9OQXo82oM+V7ZV7AvFyTynsfp5aCTK8h
A6qe1Oh9kQP4NCxGupw4M8A5gPrt8qJmXfwUWyFMo22iOGsAXPjMVZ4C72qINKbFk93TGtISW8om
y7rGfbz3S4znTUZOxVlIKVVJLMMjfqTj+ClRhMgm10c6B7DH5vrJtihHsyWVERmeilmUz+T+lh/P
m8kFdxikj1g2L5GQGl1cRxcVyF/da3vTuVHMpe1t1auRYfAx0o4NHcTx3oZZXTFzBNidytn58ZCC
aNokKWEV7zHUeSMxfjpnONJn1OPORT8nU7yJqvQ2FCw2Z/8GHLX/9xqCQ7tLPD2c9Hs/Nh53Z7R0
FEXsR/IumPKHVpqIBtjk7VpuHI3Okxe0YVnzbc49ejUl+mD11jMyIuKTM58rr98lETqjH7CMxFFj
FfPaZklzU8e9WucWwmPMW0F1BOJ9cfHqngFhbDit1FebMsLcxRPBzy5zj21dbQUW7q5gGcS+DZOx
Hll9mF9z9A/oD+NRqGtSAj/AC54cioO2TVMdMCyu0sEFEib2xZyjAST1LaUQxMyt5t5JxGFRHVIB
R79kxKy77pZVGW+0jmEjKf752r1Meum/KLtDwPnUCVauWV9aXOEqtikA0/5+6G6tQdxOs7NrDIYV
kAU3lMJhnmlpFKnUrRLqWlgTSdIISH4f3c1ScLDBE4tBGVa25xyTRSP09b738ejZFtUj6WJNKmte
ad+y/00J1k7bJ1grN2ORvot8vkL+2LQCq6sVVlwmEC9rTi/slMRNrzlfeOxGLMmsAhiCR6ODXU+/
piaWv8Yh+UBg8sbBF0jUc3jI4YqXLlC25SKMjPlqmHRfIaOYUXcEQhziGxv3HYu6PLavzEk9z/TB
I3IVnuuI62xe/BUpIq9b41fARmTF9pHj9hU2HPC97rEJGZtQ43+GptKb2WF/2SLjb6TQG21O18DG
WDdmnJPIIK0iJ/7pLfoV5nGVwhZJ8S/ZE/4mlqBXOC6rtqYvox87OLx3PbZQak8sThzgJdzUZNU9
/zqzUbDPmuS6UB0FTrr8yFyPHnP7K2mi5yg6MUdRGRyCOqS5yDER4gCnz4V1aiU/ADd5GE2fZ7KB
wzUynecp6g+W+u15PdjZcNcz5uIjt9t9Vy3GaDG7W0R6lqNx2mO4llS4dPritDbtFgLUlkzGb/4l
dv30O4YsIoasd461SzlFV8V7artWFFYPm97hX5VVu6JFJN53Ha+OrzhCVtFpWKxQhDBxKNDwTpvU
zkKkpbDwYi3BXRMlzM4kmLcgvDd7RrQ6/kw6hkT6A2l5EM4vJv+9qGLsbfwDRgiJp3MAti91A2Cj
LOgMaQs+wSMwNJF68iTSkmXvQBlYuQN0tgE7L12PdEsiTpQ+viwprTo5qb/+rjo8RGnYbkERsDKW
ipUufr49dp+z0dCT4wTWM0nGcZsRjJ0iCoryKrkbx9Bald3M3E5D3ioaiq8BrWodF+hl1GKurWZx
dS0AYwPOxE1r4bM2q+qNPId5DNilmCOlYh2j6sbtkvKC9j87lK20rfqozME+sH9JsGiBEsARPrGP
EDmVu404FonZXrTd6iPdXjsfU+zFjuAblK25BEmWP80hGa6WN+2+b9Py2Bp1efzvv94ZoJNjz+kD
Og2/+/eBr0Sj3ztiXRkVmLcX3ticxWYB7S83XlRp5O8dPbfghpXxYERkI3satS++TxXNXDUsN9BV
h0pMPAB4fi4x34eB9dNK5onxZrbtW2w48S9xHQTyOSbhKeW93YLDMluHwDBjpJtr+VJyKFtnYdPd
mbUudjHfFroT73BIOhHfbubtKEyEwpBarAc0IshcZza2Nns8BZX+fx8yKcfT3+/F/Yk1ZHD8+7NM
BY8KM/vu/3z63x96XRkck+b8v39LwGP9RJyauPgUtmT0NDc+7A0ly9ET0zxMsv//weoEiJmg3LtO
7pz6PrD/+yCWX7a5zPGKct5DkX0tBiqy/n7/73PjIQ7Q2oPwLekrGxdWdz81JBsN5y402KJE1XQI
YCfsuhLYIrjQkZd0Bm7VBhzcIBomnIt49BdwciM6ECyb5f08e8e0zsVRm/ZX6PLOS3GoHBMOrBj9
4HQeVYNClpMdWVd0Fnvgpyh0wU6/RAjoOSuPf/9l/ZcoCNc+oKY98Kn2mFhOe5zIFxz/flk0Ot8j
zwIZK9rjsHxGHXLv9mf6vzK/HXkmJ6wrlORxMeJbCSJydjmrx0ncTxGZDixkCXkkuz0N7S/F99Fp
1nq5higBc/hCQnWpVQv7LkjBPMOugE7UtvWmJ9BKHqkzjrOZGCBdW8c4/vdh2fdrOzVvoOlHx2LI
jf8+1HGLSFB0mE4JOqHvsZn5+xS5fIq5WLZm+nhDx4PMTQqSwejPrrcCVpPsim46zMgtR4+CdjU6
6lQOUBi77myYv5VpNce0MFjSCcxb1ugfccnx7NV40yMrbs4t99lDaZRbRez/iMsNNYHluZo+yRX3
2yn5q1rR+Ftmi3VOeMPqJWFbgmZgjCFPkiy/WGbA5vgADjslc0LvQUSgR0Q2P2lxQk8bQPGD/RR9
vXaF5ayrQRKl9FFMTWt+QlrDo+q1n8y55oVCq7BFeE/G5IM7RbBCVwpPKUekuMK3OlYT2BSHwogK
pBCNFOlKDh5WbPzIa9cVS0KEHtzW3rgmSI4qBy5hTQ3CRWPejJpS9NZDhGO/f/JVnZ5M6pBXCb4c
K1ipRvF0rKGELvTJAPsedlIi5F3+SLeuMS8ETjFuK6vjOEA5H1JuMKz4Eina+KeisDyIAeh1hX/L
bahYU/oZeenMPAKyGzZNhA11ndBkCWd6Hjcqek5D7z0ror0q67faOdXUc4xCQquifqPkYMdR3djC
Kbvps39JxBEOEmPJYRc2RPhRDvVeV95xrIhVOCUBr9GNzgXQ9rhN7XNhZOyPwuhQtSXAITKV3RP3
ud5E6OqGu86xf9hUdmsm+R0L5IRrtexWkESefQvuPFEavkJWDlVD72TM5NmweKoDf22VJT3Y+jGM
w0+g3XLj1+kVjSQm0/JepEFEv126qgwwl3rYhbLolj6yXcqrjg3Bu/ewuycqPiod3iYOfbIYCpkW
1DrsB3jAilBdpcW6SfL72tG3Qe/8Jtzi0OtB1pkpyhVUbirdzT12zwqWeKBEuYrD4mEqe2+n1bRt
vfShFYsgXQSb1Iku2VjZazs48qC47er20VBhf2O3IO4K+56Aw4stvMdgKZxbugDQCBkQSQ/2pJZ5
jOKLNKgMSWg7n2M4fhUEYWJimyH4yjlMQlFxq+JVLK3nmKR9JM6kJJY16R4SZPSrQhCyrs3CiKko
D96qon4NjewVKBeWRKp9GRq05TxCfOVJl39nvI6spZw3nOAIbQMDvg2t+Ga0Yd+PbnCfDfxlpcbY
5PTwhWAXGxu5PDXHigC84yG44YVo4+K+8vtvhm7nxny1pIOFnDrLeDDlTqJFRCaYiSnjEdtTfuPm
34odkpTJ7zAn4aFQ7VYb0dOsoPIW7qZjBXshXqCgwB3yutz72n+lDo2tQczhoo0YUybEwGD46bKZ
oocQeTJSVwsmJK5tcg5pdM/Gp+agQp5dGSzhBRkaA6gSA5zl0JToHeoYu31TRLeRram7xd+4c1z2
BAHLswzGWJ+ACRgzwU7RYCuNk44lo9H07/Ri8R6wV6J0YYyl7qYYsivmfRCm5qepQcno0P5OUmxf
DSY7cCEzC07PfQupQEWiAd9KufDGLdWP63TGxqQfuxLcmQAyFbC6ynfb7CDhimPTKVCXBWfNxnkg
vo0DMocf7TLvST1tg4AIYjD3X/jSz5jXh6VMlEQU8MW8iD0ghKBdWlzIdeHBIJ7b7242v9lgxJtE
h2g9LPvYMjNlTxzmWJ+uWInzHz1LCztpk5VTxG8NDNtupDaxsl3MgsX0PvXiwUWl5XBSHPsMx2QY
FQxAQ4gRcczxIc/6W6k2Pw5+dNtwLI9Iqh6iQoP4mcON5G9jATZ/lCPSdTEXA7JfcI/jEKbfUF1J
hQ7rPCy/bJ6evAz8QBuLucezeFJI80UEM2k133pJ6nZj6vhWh9VTbxliK9V5cMJ41zVQdDBebVLR
crTA2NZ0u1kp9N6K/SUidZqO7Bbtg0tgxo3bBzE9mp0+iVz+4O7DdVNg9tTDMzuCQ5lBzRitu7ye
mlW6IDLdwqdBcnb2Tq8+fSgQwou3k7OP7eFS6jm+g4gP8M/2AQ8hHcHDJ3dFYS1jXOK6VydmlVAF
mzHOjnW51GGP0V5awbiVIc6AYmA/CxCNhjB4oRBfL3MLj0uXIAvEUOOg8dtVbmNJnLP56EcYDasU
yIZJDGpI0hdMppCbpig74sLYm61938orAKnmmQDz+Ah0A2xOMHO3hjSihiTBKE9rKPggx/TKLfAI
4K/avFg4UjnbQcCu8/q+TMPiGlYcNB3dQFPr1lTg0K0+hQHLz7I/9Iqbul/FNIiTuya1FV7/PjQf
LDv8lSY5XYfKOs99grG6Bn7jhJV5zZwYt2uQIGeRjFdR9xB9kjc+6ZwyGq/w+NHNEZoSL2YRm6vM
ecTiwFYmZxaMtH8umSWiZddPqwme/awcVha9CQQ5mActgzRmBMRgHD7i1B3PTVWBnmzY0PBj2xXk
tvFt4E7BN8D2K38C6maewY+z8c2GPTongAY3orG+Pw8M9nB6bQYxZ9o2lMgFfAmuMtEBSkRL1y67
uzxpcXNGHReXlW16MXV3f7/vxzTGVLZG9gu7OzLZ7ToRmJjyhEhJTGH8NjKuALTTu6kMkvth+YAY
fU5qOtHtRgS3y7BRTmV6b8SkJXmAMUstv6yWDxzZG7bP9BKPPaXK9hSq7d+fdpaM1ppuaw6GfB6X
N9agaGxRK0V86qv8PpyxOXgU0YqUQxMynkADm1Iu0Rydm3EbB0kmRMiFah2KyD7WSf/cxT7lJ+SF
1iw0Hjyuib09jcbiu/HxcmTrYK7RSTR9C9xfniMFApIkFazNJn5pFr94NwhKStcsFILbRimsb2ly
DJ8byO9MWO5b1RM3D4ulGcQLzlb1r4UOtYnIKK3ZRAzPtg2t1jWe/n4x0MkysideNZWs95lpjc8N
JNMQ78nj369yHW/90Yt2iYvpsJH+iIPeTfCxeLdZGDjXZK7K58o1/nl10Vz+fjV3oU3HV5XsHDt5
cN1ePXNVcEc10YOaJFPPtjO5OK/6cff3p+Y4rWZz8Ne+oVJo3IF65t3S7xTGTPxvVfVsRkF6SCfh
LBZrEpCC8cfD5nmUFgQSCN/VcxGME+8K1iFT5sMqxGX40sqsPvVxS1xkCC5sp+SV4yWY8UTemrLx
iF5YWzvAfS89HrQjJyfL4d4+MgN9C4EX7dTlpfoA2HMEtsoSpCjl1SvnaDPlIcKAO5xq7U/nuukc
6CABTSxz8w6yhZBkKlb1QEtBScXnvvcmA5+afjJUbtwpLliHz64jI3jJFRglyelqIECw54gH1pCS
+htNFRYL+emxcKhZjYZXuOW4BYOMuYv3Pp6c3UQigZUU+h5MGbI1znebD92GCATHusWxELPS31Wx
79ClirEChCwG3ThngYC9pXbD+qDjYKt1usHKaCMNR/EmTZhbfcADU9vflRXr/NYJog03Ulp1b1VS
vtq2dJFGgkc2mQyCpcPTxIKaAaNA7bDKX+Q8NmtqAu8Tn9inSf1isfRJ2vXwIyltHljo9U3GZamT
ZfCEnFlyvgt9YqM8UyPohgwtPLbUbzRPV3rd3Q0VGC/g/zDe4o4sI495K1oMwhZp9HbUb9LRj0bF
m7uGGkbHW3Lu/dvIrQHvsu9w+5H8xUkpsgQRJ7KFXfwtuX95LldTOLCAnxzyr02rWDY4HlhT19hw
V+E5Ek6PLscYPQ6LxwWuUo89l5OOfVuMgw+REgEy8dQmGdgjCP9Cwv0zrgzYdCHbP8sTD/Yo7i1D
gREV3tcQwGlLImOdwd+ArmAdcpX0WC60tVuehhRjNjvjHSxstB8875sNMTJ00cFhi61dMFiAxEay
wYDaeC1T9yMJ4EBWysJHQazJijkll2mZUAFRP0qGwsKFoMCxbZ8rpnMjYnPkh73J3QYftMPua86t
O3wArHzChvUi6dAh9SFzkr2wVcW4JsV92ywkC/LJDe2FSFaI9zryN0CcAK9WY0gMiZisZxrgSjCj
pYhCQTX95syyuRNcGwCmicMB0Y+AWcZuzy6z/q6rjLevoakxcTlE5dLg/YY1MOWE7QOP1HbNbT9l
okS9xJ90H8tcrpGGv5JZhBsb0zgTAMR3VdwxyD/JGgynEyI9VWq488LwBpOV2ky1yQEzJBdSgqLq
AOaY2vquI/stiv1hZ+TkvShXZh0xzKu+KMZTmdI+JngWJT7tuZQYPGgHVzuNnGrdpxqtyb2r3O7X
DKOvVho/oAaSaXFPJqytC6u/yMF8yzzmpyk2qOC1b7sSti6KegKjDdF+BAucDsPeadxh4+Tf85zl
K3SqdRgMv8m8yWDir/LkMvByHPiC0MKKz6pN91XSvIVJMBwC3u9gJW8D/qkbXdCmhUV8btL3po+e
s9B77trG2mRldcV9fTtG4w+rjGbfCJstZfqVchs6jLQkpgq3W5Tj1OenhDqq66uZxs+QJzaz3bH+
Dd8AkG5Hrzu1irtNYA/UvjprHi7ujtsLfO+NTzppj3j8RMNea3LIl44y3jpiFTGwEEzqQBny0b/x
X2RGNztbQfRrnJFpYaW3RHHATE8cabV7BxQNiARzqzlnGAIEt7nC7lfEHZDIglVeAYLzs5mn3sym
ADFg7ToV5UcFD8iYAUVhC+cAu6/9gsms8O6ihVsjJ/9qx0RDHF57oPD2KUxGqkCiFJM7y/EUHv56
0rPHGzd4nQeS3/j0r5ULRNHGYYCYPjGHgcragHjBlZaZW64K7NCoZR+zNTDXulfKnl41fSLxgIMH
TYZQBp57dmzNxoEMMajKWHkpspUXJJhpjQrwseSUBr+4mRBoZHZVZAX2Af9XSUlAgEWBCDfR4gwZ
GEbOLrclTzhFu2qB8E/N3KnQGDNyxO4tB9TLVJJSrhKRoQ3lr2ZcvSXCu0o5PapUQ+2NsudpKry1
VP6byzNhaufnrJ0XLWagSMBn19ak5r1v+o/zoDjKpIs/HDtjN1MJ48nq1Nj6haQiyVs6hJO0oSoA
LzvsOVVtXBIlyJQuyXxMAUySFFqWtIKI+JfNCvq3EEiGM6XolvnFaq1sYwUuLcaOV4/7IDHAMnhP
fhqFazEEsM5BSUypBf2wCA55H2N9YHIvLPA5YEzxgWP+8Xx2jMwGK9qRcEU45mPUB09sHm6LcKJB
LA8PyLZ8uVO3swz7ueiTf7lZRxtSZTMLeG0Md3no3jOGorVJjRhZ/rM1fTfODx7PrzSLr/7YokXP
BUkfg6p65jR08w+nScQ2IF+I2d8iLwj7Ss/lo8T0w63kHJXG1faiU5brd0/SZyl6jmRx8TEKlKbK
tdc9YGFmxn7L0xprWezirDPEhdIT1I2KQPWc1ecpVuNuCbBtqltf8JPJF9aNmJx/lPQs9TQDX7ZB
SzdsthXUGBycXQgsRXdbGEKs+pbgSAGTG8DVu59ypaE0JISJeQ52QDPCrvzOe/mvsXg7xNYrIbN1
QYU5TAGmFwfJUwbBuHIG9QE7AGlwbB4zNzm43V2KNYqND14hAXtEt3w3Vhs/TQVYVFYsTzIg0ZGH
ZNAtbKuIIQFtl4X0TkEjv7jxroXJApnq+KPdIBJxNjpCb77IUI/7SlePrdk9ib5bEaR/6p0Hs5pH
SqgI34dW8UxjzDG2vS8jCU6j5glhtIRI65Y+VtFdmoiD/pD7awiyZ62Rflzn0PLY3rNyPfXUiPMM
t3e+ACg04EXp6xvN0FBhKOAq19eeQ9NugPkXlVycY2pe58Br1wT7aA9MPmStzy4lZzwhUUgt+1V3
9jko4wYFaZH53Y4bTUIDyq8qeXyEFUUTyvXsfVNgtltyDO2Awgq5jZsnCqblMMPYbr6A1sDwrdmZ
36ZhDLt1L4fhM6SkiHMetgI1gfecEzDHBujOsdgV2cxCePiwWu65CluEHYJYI7Rpt5fJ5Uvg3Gpw
C6tpCblNvLZAB0rf/W4eT8II77FTPUp8b5swTKguFVRzU9aVZwHmPO6FyvytLbff0YJFDi29C53m
lZQKFVsjlXdB+KlRF2luMav7sH7SgpKFMWNXhKDue9+1x+nfdswzpaoDl6vtfMTQtNjJ8DTmu92X
HgwsF0W9lYjOuoGDV0fZgbsQkJToLYyzdNOk3CcmA7KXl5is0FUF7jWQG7PG/2SL95F6exSNnJcM
3IVaqCzGT5SaDK9KrqfIwA3adsdpORt5OFKCgemHt8qTZzPatb31iXo4tx6qqfs2Vf23EzcHXATX
1La2pkw/cvSNoIPQmoVosnIAGvhpaWw+UQ/HyWegmlP7u+PeXWYu6NfAflFe/1lM3LGNIuMEoH+o
xSX/iiQum9fEjC743V/onWaMzaxXRM0fjPCWyH/EiKtwrpuvSWEmcxQlHc0MSt0BKVePbb52TQ+z
G+0jcxRt8trZkU7DZ2tUO9bvm789S16izHE/MZ35HdzKKdbkjadafEJl3SQifAni/klwFfuNmeNo
+gFnA65wBqiTcQszVUb1nvd7Rda8AFzZBSXCbws2gdrzG/J8eNG97Bz2QKW9KNvgrjARvH3Ea2IN
vOqY5Wh2q7JjFevu2Pr3Xp6G67o0PijJG/ZIPek4n6a6nYGOAKS2Y31fSf8Ldf3quMG4nufmfvKq
S5TLR08AkzcT6ginF3OK1pZvijU9mi9+zmkDcnkYo8LimISfQ6pT1MGHRSnQGtE2gfnC/cnBjEKm
+oMsHVlx7Xw6MTYEI8AklhF375JuZcacbSQquvDslyZrqz0FUCkOKwq7RE0MFy15M804xwKAGqkH
uNivEFMdf/jIu+YwFUwnQdS+uzoBVu/8S2f7GXqm2HgFrI/EfWjD6Yls6c4y+2fgit2FdQI15Vjf
ujZ5Vg3tCoaF76G+92qKXRVqYxcG68S+o6zjpRrGvZcujs82DNcBlXBj8TmG1RtGpgJMh3HCavGj
Uc+PmlwRnnfOCjo3MUxH7MkrwnYBy/KswxQA4e8yE0+9aW3uNiIqcHo0xT5zqfgBwYfUUGK+7d99
mXx12BhWvZdX1O3h3Zrisy+pLbHYaQ7ubdchnovMB3k70lhaUz42JaD01BtgR7J1JDlWy78m/Pgj
ZDwRZUokBjLb2LKuKTxEhjyhoybhKHHj1M0zObBDP9nJrrEk/kdJUXZW/xtjAv/OUOHFozIXQCCF
FIdaY+/iB0Qo9UHLhPEXznTFm74M6vcqX7o9MzIJAvofZ8P8KGX+G4J7IG/vP9nspjrY6sT3vK0N
wZ8hgPSiau7nJD7WdryHVrWi3OpiZFAnm6Zhs+OJD3OaD6ksH+Q8VLvMT37MGesWmzmGkeplbBOB
Yy731m4XnmIXXiYlJY9+FD0xqDOSmlYFc4DahXI/W0FEt65M19gFGSHjWa/pfj56TXuOTQYaiBfW
znHQVnkuplQDgBCk4a3JrauT1iCDOv8DEmhyCoqBrzDAulgN/4K6+q6FmkDqJ2vIaCzQQFmu+07y
Xs/aDQypdzMe5K5pLcxF6YzZMOPmkDklB9m5XCeV3RzNmPGkg15hkiXwWpo+AWLS7UO/WLsI/tfO
wGuTF8QwHae7eFjYi4GIr0ZSJ54nnlLzE2KX4H+ZNkMXkWno8fT5UBGUYrvRjTRC9NRLBf7s3ubo
8yYpa9zp6042SHudfsSRdB+642ko911LPGIodMinJMEdQ2glWUyB2Iub3DxOwngLB9PF50flVxS9
2w2QlFGNSF/OM7rf0kkOMjhzu/YQBDiNquPYViyQs3zcqcjuzr1zKQx8NnoMkm1C3r2ZTX64GSN9
4By7seXEDX/EF689kWfySjGVsFaRkH3mnEybs7m2uox4GqmMvA+JoUv3NVMx/qzqlHdB9eMM3gNn
1/rq4pdka8BSV4Qs5CYjO4g4PBoxuWHLwpmtMwgn0Pnt5SwTry3jNyownKTNiaWb2itemaGZr4M/
irUen9y0wx7EhRLM5mlwiByaw61Lqv4YjdPZsGcBWsh9JF2Iat8ZuEpRQrwYHspU4oX1/B0mCPqH
X8wMIrCRmbeRmuC1xdmrSIKdAu+CbxloUu+BIMlqsR6ZeFCN5I/wnWbH6r3SM1YKkpiJP50a2ZMU
TiHMOLOzHTt0NtfXj3PI20Mmw4vR8NBOnJ59Hj3t3O5+bY5NEP7tENH9u1islAjn0d5OO85e9U+r
FnNlD4x52g9n3wmvwRTSHxQWoI6y+hsAzmr0Tc5vAVs6wyZQ20yXXlj+0dKyOpga0Ijq5GYftk1E
S+yiwIOcQjKv12bJLjfyvpHDIfF8G6MTrrGpixu3zZ9hMMlr7pAfn75b0fWcauNmUzfGNpoydUbP
+XQ6k7xrC54iaigbHPoTx1busAM1uoP5qGo0AdF10w0HSHqJ2HxyYJxuRqrIFqIFrB0SrKhwT6VP
MtO4b0LwPNGcsx3Kwruek4xZYovQ4CNQxV+A9zD3NwFcbC50fmg0SxmUBkWqeM2aIqZ7hoahifgk
1ZDhO0bVu3m0TnYnD66csAnhcIIu5qHL4p8OsAcfjA6/fya4dueNlbKjRG9rmLiG4xS4dDZLmJuV
2pSIZ2cL8tB6zkgb9dzcLs0QP5Um/I6pdg/oN+XO8jQsqMQDoBRXWPtDui2x1Vf4H1Y0ZuG2XVYf
GOfS7qJcIuJT/yvb9K4mvb7qJx+LjJRPOmD2S+VBukSrlK/VtiZFaRLI3JgQp5D1yJnRT1bWp5my
lBG9wYsWGFj7bNnOd5MZJ1Zz69h37ysMz9ssIAdAf1YSf/jo222efvaSRSbQiVte0VNUyOhQ1Oy1
Y5afA76PdWY0WBuHfF3GrE0bboDmzPvMNktgTF7zw9PCNsUP1u96k9lb28AqFkfbKef6iGEOcOtx
SU+PlwRjAgynCXgQ7apKnzwxf6VD4TD2ra0wf8R3DptKN9tM2s+C9AWajvz2EuK+Qw1I1XG4+ARU
t41YXu1Kv/FNB9xVGxokzeDejeyPOSyf3eF7bqfPNsu7Y5Wrz5GKvDEjxw+3IbPHC66ubsOT6L3x
g7M5TO+pQxoQ1wKBLsCdHN/Mn4LV7grrOVRbY5n1uu5VFuwGwmUXP77I2C9BxqlV1QH0zwb0SiJe
j2WfvdIShp0i2LGyezb4aoHR00g8M0LxXWB2N6zbNjFuiaJsOFHh4WoCE/f7jYqnZE+B8HyTcX/w
tfXO/nfkFgNcYuZwvpIIp0lnxysIYw/ZNDo8dTAEdLL+8iUe5H7q3gwHXqfbe1z4vb+Velh6R3CT
cIOlPaKp9xYEps1siqNdWPybXKWMNePJxEaB3B7BmxdcF6Vyz9HwXRmUzlKGt8z0bIzd7B8dlO8J
ldE3Am8rFwNBsUK5yJX9vKsHrLloXOx+tX4fPZAzNgbwlePZn9PQUuSMfDrH3Y0Z2NOa+5Cm1+di
ef6dldL8FyylsYJ3uZMm23YhFJjlw6gKjg1pZq7qJkDFjX/y0PqpCQXduGPBA7b1iKPpBlcDsDUc
WuRzmsXewpbDqh6DzH6oav9VAW1g1pPsH0feTXa4SMKqZdFVRG+xzT2N70vGzcSkPgQ3zV2BxI77
L+IJ2XNKIud6E0+E8mxHHMZ2OrsKiKN7GTNSZha2shvLlOZ+0jX3sgJYcyYZ6giv8lvzfNKsSM0k
wfkYiOXgS5NekZN8xY1B4ABTDaPmynTlPRu9eWMw6ay0czuERs8mriLZ2Jnf+zgMy42fQaivhHUh
j0hHrerZYDjiTIGg2vmVuE0Vb1vIPvb/cHQe26kjURT9Iq1VJZXSlAwGDA6APdFyeFbOWV/fWz3t
8J4NUtUN5+yzL6yOr0XMcZUly5+BdX4RMtorBIWZ5vreDr02QAwp/urBcp5rHOGLwHgZE8onn7n2
hM9tk2WE9mLiaTT1xuODzFgvfl22NizoJ8rqOTsztKKLS7mBZPIrHuKtiHA7lMTOdMOKk7pb9qQK
0n2wySh4o5jVnbLQ2Nuj1De9Vb9KXzs4nViDGloNMDfM5MXGkY7oKPo2IrKcIrN48WNcN4Od6ssM
30rRNzwfBflIRKYb029LuhroJ1QhSRdsOzffjmNGCmLZ/RkVp6SVRMACeGLNEgNlRDa3UXKY1b25
76r+EUXFHeTYp4rLD9/eRiO22ryWryqJFR7H5hRH0FYAAJyDAANaPdJf1V6/iQLdXPmvYzKqtVmM
COWkf5EVWGEv/oi8kmqr5ZYisocy30VenE9A+pARfw8OW/lyMq5FpVOxxg3pEElyzV2K/xqf1grD
AHc5S/yViewVMx3jOKbxv+aAdbdk3YtaP1l5XvIbWcVXoW8TS8d4ILh0bGfceoq0qBTZCV3ICDmi
7l8Q/Fa8RUkLqQhtPfDygBY8YlUi6jxcIIJbNibTctjU7ISf21qBcCxMiolKntvGuhj8mVgXBKNo
hmWJj59Oz2PqTbmFw0DaWd/+sjV5GYriCpoDHHP0KrmpNh4uWybSQB2NWA8ONN1IoPAIJCituLeX
zYgKyejHGaDnHMo440fqMvy66N8k7XtDYJI3a4j40UF4JzErTT9FsWj1FgTOUvJRVl20lXXxPtXF
vq9RVLnkoFBTpjmPfUIZQpjQFnM6hJihPerwyVmY1ZM+rX0Hk7QhDDInrZR3TbbaU6JFB+mEyaZH
MrOM4VqsBX/XSvPi957J6D6PshvjhWrnyr1pMTBgr07mA5GWRqC9N7VgxKpMZl9SPayyvClfCfZz
nLgJ88GixXE2ZHW8QFL3wWbjEtDTVNSQbHlERbdX/K8v0XHaLozMnzZTrRdsVxGjjaPe0sU7YLOK
5K+ZZzj5wIRrCDgQhJv+66WucKvpr+I4AIRek+qRrBxFln0FojDDDbsOBk5qyQRfGTCrEAJPu9YS
XBW1cU1Hm3FrHQ0sCYA7e0D4BP+S6IVdV1nBUgaDXKjUP42+yf5u4DnrsLQkmhtizkjnAwXxNW/E
/xskGnptTmxIl3WLtNjVS6xASEhMjrcULXticAu5afUYQB4U5HmO7DoJ/LRCt7gMUGfW0lEe7/hm
mE/nurUaWETtnjvCJEoEizo0CoQ9DtLJrnor2vFuC1CfgcBX3XDKMyAiD0tPP4LurZoc2Hf+zXf7
VyJqfuEQziZqQy5tnwulFD9G29wdE8GCJ/W/IcWWb/bSW7L/gIxYU12aPtNIq4YJWPrpkuOBKSEv
1mshbCQylNJBQBhrwFSIToBlqsemKfc+q7L+IXzyAGxmX2eYokkTzLXXmoMKJgeoDkz3fXpHxL0I
7W6rKDWZLQmEw8ybm+kbLut7RPhXwyaaJ3IPJgq9iAaXkhstl9fMA4nuT+E68Yd74keAvwJRLpKf
0q9eVT++m4U8RYTELG613ZB4DdZFSf05t9uX3gQlbHR7VhO7zEl3Uz0crADJ5mj/unF4E639nqcc
m75AHmrwIkS/jIj4tl0WBmXW0J7QfsCsjDubWwPwJBQ9HzrS//+ALHVoazJ6aAllyGRuBpCgw5gc
RYdEVFMKjV1mI3Rj3jwiPQ4NGKC4q1lWcVeYEwlLeXI1ENclipWNrx5+h/uqTl5KLAQsD5YdG4ZW
RkcG87ik7OEYxs3ZI6muKoIdrOK9FtXPrq/v9YaxPj6GKbpHrBn0EDinEZ6gLFAczOMSNvIxiWrg
SMp7oIU3bxoutb2Zyn4fF8XFGfpNbub7IIxW4Yy4MPxj1cJ3JGuOPksLws9hoijvEAyiPMH9G3+C
53jrLf8CKB+byc4L5CW2/WvUbinHka30zYthtwfHd97zjrlXgbdDz9+DNic7toAJxithjRhn7IqY
RzfejhUotikqlmZJ7EGQcBrUJM3UVg8ftxq2SROdu66CbDwxtRKfgqo2YPoDC/RgQ3SMBk5f8FW8
qXn0k5v/jESQ1MsQKO2qX+XAmy2NuCXrF58z88MoyylnI4xwaWoEu1nPSwOK6yyCCgdbYdmiGGk6
wJVDcuMJOMY2xjzvrSzidwEeMkiMS0DYkyXTz7IFkwkMHdOM2pcsd/sxedTmh8zSH/b1ZLt542WM
OXElr+Ms69a8HyAO4DBipnZGKuBh11vTnZcGJQ919FLwlPKKj4tMzx+ALXdqTI9pz6kSqvGHsfFb
TJCrNlZnuI9kw43IHUCV4tpTK1FlKdY+wHsqs1ed7Z+JhYUCmeH3qAI+h3E4J1NhbFtEh4vYnPXB
8tTrwPzH4p9N1vAo1KsWuy9da7zgCGIqn7S/JW7uEXyHn0Ogh9uymDJxBRJ1k3PqesHQglCsZWiT
mBZvk1SKNQu7Q+VW/yql/eGK29E8gw5PbOB7pnbMLLqLVubGwvHaM1NEWhwi+hDw44RBoBAl3cqN
+0c9R1f7vvrLYgz9zoior39CmYjkeyYWOPxxrQm5a/TQ2dUp3T5MmwUsv7gYYYgHz2w/x2XubDNJ
axtWJAkw3ci19L3s2xUPO9m4ebhv3eHgxzZ2iAE4vCSM0spnaMnIZrfAecI4IaQ+MIMfvZb/IoUz
so3iG5LOjZ643NwVVESBM66Zqj0r/5PKq1cKia80jZqdJdj1w6giUCV+GBPc8CxFfFsMD1Qqz4m2
q3TapSLuLzTPX5oma7rwkem+fYwYmWNXUwum4v7CS6atGRvUZQq4HSCKXKFYpi7fzzl/esC5Y4zB
1UjcbdbbH0lvXq1WfBQsqFaYkH1NnTun/os7gg9z5MGZOf64sbEveAhF+xcS38f5Npyzz/JN1rTQ
Pus9s83fEne4N6P6tsPwJTLFa0bKIIU4AR12eSN6+sk28KS7UOl8cgQ6U1tbdCq+yg4R02mb+SvT
QtjO2fRHe/diOKpfMlV3hbVlh0HO+jYCHNhBqFjOvzU5s8nWKQRb8uBJxdOZRc5ZT8s1bd0BDeyM
3fqtKuoFvCo98ex0wiby6KWWeecUQETCussYiZuctrZKjwNX1ogfmy91PYjhhzYRASxlvcw4OBLI
Yst+ci+TAw8gB8CkAJzk07NbG2+RtD5DL445jMZfXDj1YqhQpek4IGhuDnU/AXYHARPVPFdDAYuY
8L6MuSyi7FcrEGjzcO4N7dbv2yvJ7R0k13zL6OXN4cuc9OylZ0KPW5q4QIX+P+qyFXLeBhmORTFo
u3BiQtpMvx9WhGLGa6tNvzH1rMuk29LhEohqL7hW1izhXG6KNH0e8i+Up2FnlRu3cKJ1qHjvLce/
ST15jnMNW5KJ6XSCSYJHizT16dlnS8ym7Q34Ii8xfCMrqe5Eyv21xLzSKJFALqe13dDER+jJFnVD
nfSFWhLebtjqSDYCQqiMd/I7Zo0VPZXVzEWQd9AN4rIZiw3poTAl7uuEAwt89WJKp4XoCIgJieah
HqavoE5ikBb8y6SwlmZVXEf4Qaui4ol2+O4R1K50bvdVBsYQLqu+toL8Laz9UzS5p67bE092T7t2
q+fdpfeHJ79Md2jVKoKzthE6taT1vuivCqmCpTcQBOH4n5oWskmAYVhinFgERGiNjVhDk9grrSPY
TmMjChUYEzOveoFmhLi4baiRsKCPcj2wQ5qirgfU2OBUiuKWOUO5bVH3VVZ6lI4tl31KtIFLE41V
GHY4s8Sm/Gfl0UlV8mTEDBinXj4NnE+tbazjBnwXoj+t3SHZRkRPanESs2bKS6jmjfWpxQ5iBEi1
eRE8ZXUDUFOiRqjbe1/xbZZRhsjlBMiZdo76fhHrL8rBeZtF6cGoG2x6145zbSLfdqE7wd/8Do55
ew065tlU87ch7k9RpZHwraDR+J+9qw6eVbx5mflUABNYCX1CbguIv6QtOfYsdlduU1xyR37VGpLG
klVaqzosQflpYnmkBD5aAXgiVfzyWfGvV79ZYtwKy663iWa/UYZnlWstbTr7RThgfo+q/aBYsytM
mFrdFoumTXlAO9BkIyp/6puCD12aGAYyMuPHgPTfECu+GLt7xqm2AD/Lv3cx58+JWbjws4Weqpui
utMaFsm074uWvrLLxSvb6V3I9pZskYcaEHX7JIBMtvkIsTu33BVrggYIUyAtQ2dsjnls0aUNVE33
OA3dm9lPeBMSb5NjtVNuBJ0cgJ/Nl6KK/7dcq9C/9BhTw+CbSb6xcEfoIy1VLmu7Pzxgb75Gvirs
TsLPIcuHzkqVkOME4EHfREZQtNjEoDVXyrw6glKUUgByX4u4D0i2ikh1dZG4LIOTmLjGNd3DMASA
g3nOK86wq8CIz5zyu5vcq4kBiBOobFG1XJLwH3KleClq7TTawzkgcUiGm1YOa18b/qihin3rMy2X
N0Iy760Z/ojK2rbC3Q4Nq0zNWEHMHt4q37zw52hrLwecnFj+wUctLaRBnptJjocUzcV7qkXxoSkm
UWmOaa9r3oocSbI086+q6XaNAevBbyk/alLN4TAJvAGXyKzOgut2YxrOb9YorOTWkdQAVvyMnDF5
5ZuwoZDQtf3YOHi0XX3TDGTnMF6wB/dnSilorN8shJ04KzhjySIxyYqjFYBfE6D3fVGcYIRdnMi7
CZBpjTu9mq05rls9elFlCSTd3tEIklmY+p8kNjzIRic4xVk6qOkKR8HGY5HD9kl7k2L6xaOGda3Y
MakCItt11zQM96KkCIldSpkE52bNMqMGuO7bR7YOZ/yS0SGNvHeddNWlGBmiwZVCMP4jWv+vdnHv
N+EOLBRrF0I3C7w8byYcLy9AycCWZE2Dd0ggDBn2U9kaV5G3LXNLAkQcjTSpikS2nNF8IutTYQQU
fyy3IpCui5YVCU+ys+a8TiESYvB2rOlQkEM4acgcLNkPexTWWIoylFpRb5y10bi1ZjayIcem40nk
qvJiTh3VuXXuPFI1EFfb/fjrMj9Y+SRCWnOmmLCHUwFKrsc/IZzyjlfglk/FtUho0IkU/Qde6zL0
SFUbQs7QgqTU9hjMkGWzOe2rpVtr27p1j8hOlyBYyI0K2AckXPtiPEx0kygVcaQbbb2p7P6k15+x
P2fZGvKakKrZSMGcdVpX3iv+csi1LZMqc8T1ZBOK4GuOsQ6MQi4qlwTgqLp0YXCpKoN5PRUVlcmP
jWddn009tU1UNaANon3eiK6/mCTTx9K96f6atL1XPfTIgYFyN4W3sXDfsH/jRaF1k/Vw0bz8arjJ
toMVDWws1MJ3L7xVdnJVeX1TafuXkJCB7SyUwBG5yfdJ7MPqeO3r6FL30bpU9NIBiRSkql8AI8bY
vLiH5xcOizVAFER6Rer9yvRfIUA85z1T26FkIZ0m+B2i77ALNpYWPdKC5IiOwIGNU3xYbfVdFNOy
6SFVxJW4+aZ14ZWYCTtMfsNSoni14aq5F0Fs5qoufDQNefsAX8C8WOr3svTfjCTZCtFvQt39rVXK
/CIeTjkDHld5z0mqPzoEZ0Cd1okbbmxAoeizWfTOxsYqan8nrV9BchlJaMCfhd4X4L/b0T2r6lbL
7Etkn6lDEp1v09FWFNrMvmYJyBrD5B/Glw36NjRWgRyWUX2hVpt2Pp0yydXPg+O9OH6MML0gsE/U
H70096gquGoqij2zTo99bxwSmIHwsN13Q3Pxp/OuhiWeB5H95NZ0M8drARTBs4eDp5S9noWTkVH+
hRiOktH9yRLxDVLzGyv3BlfLY0RrgGGQZxIR47tZle8l5zq5259D412VFjAuCdgYKgKErD740eRI
ogPwlfbNLtpvvh/ETc0SXiDmcg8Gc5OnTNYQxgUi3Uin46bvaS670dpyqx/lBBYk/PMrq1iYhn+r
uz1l4zaUNUx1lhJ8lnPwQ5+tc138BTRHehkB95knd8a9qMFyDEblLydT7QzviUCSb1sn6YYg3CDy
vhzXuxMrdcCMseR0xGCDqk8K8SATk1mdJU7MMZikSGa5zXcouttgteu6BVksnuHhP1uCgqqggqxO
ZI0+JtLZ54aKRoA9WGjeu4zSaqjeS9IeGhEekxhbsHzoxbg2EPiGEA4lalnhWPS/0cXQx29UbEeP
cVveA/YxrF0ElrROmwcBd3/K3lujzTjChgTQXG0i/Aq8AYF95JTb08HshWk8zz9cKc6ycjZpru+7
KLnEyj2kVLkNpaTOgpBEzviCdUfDqBOtTUXhLLuQ8USq3aA1Rcu3gSMCmMpBb9U/FU7H2q5+7M5l
nOVe25mjG9dvcqQXNud6MM+W5Rij6Jn7J8YNzBJJTISK/4Hdgq1SfQ7rVRgktC75vEdOqNyqivTN
396BGxRLnksjJbGAvd1r/sixXYqYI8n2CAhz0FeHIXZ4f0TCCtexLuy1RdGOH5JBfRx2cL27Lefd
ubXogHUoxF4HI9nRZphqg7aKuUIFNbuKRmNh6DqWhH7Xj9GFKIbfusI20fQgqH3zyYXaEJ4TOLZL
NpgeC+H8AlwQm3KTwhwy/xwUkL1AD1XHX2MSjFBHKZE7FyZmWbPfNug+OHKlG/4aAXc/5wJEt+Ep
9/r3upZP0cRUPUPDiQ9pwDLeIkYpQ2J7gvHPdBwUsQO/Tnq2A/GRldaFOTIT/erEponhsfde8XhM
VfCA6AyMqvZOvk8B0GgcxSOwNWdWqc/0RjoySN/fEa6MJ7sZ3/2awbhnIT2TOXyO9FXhP678oF1M
jsNMEHfLj+uidJXc+BRs/zqZn5w+4nSbfx8/eXdrXt7YQjQvQ7azY4sZhu9sNwT3lI5mVYD9ZvAk
Dk1Q4eGlmVkiHScSU2cgy0A4nN3zYYksfqjCnVVq11ioP2u4u1X1GTVoeHFRQYW2aeKnbiBfR3wV
HVaGIuMdTwCijfjRLAXpuO1e2dE8wtosGJiRsmSJ4eTo8TN59bxv9hxGh13Dzz49WhbsZBuSLpkm
hfm4JWcAu1t/K1wkFd3AMl9DeK6Hw1fOaLPTkyd/OvfOiOy4b7sNJfGlyXMW1iXWd8VAa+BHy5TL
80pSecwZhpv/JgaVsmi1T6jxz6yQaqE9eqcveaPQCARmd9ZyEHKT/67FuAbRvv7pku1yMX66JedJ
BK8PhJoLOYwo7zrIWHdimNTNeciVr4gzv9RZA/CwgsVDhcns2btjKHz1eiEpu6LPTrKTscPvOh3N
RdR43w5GNrxW98nB2t3VR+Kr3u2YwQqZf81SoBNVjXWb3/8BDuyiDiHhCxsnid9k34oyfALzwWgb
gfJUOneZnWmJ+KjbPNgQ/oLiG8QXcE3yECZIMFACSUKPj26I/qhHZBoNJHB1NYv3uNoZs7vdC/R8
W//ovWKZFTOdxF26BIVs8lEbT+6U7RJjXk3oK3uaEGsChVwQ2PWJKRoj92DMs35515rgMXJgp5az
rnNCcNyITgdTZmgxvsYhXi9NZvbN/GIRN+GrE+bqHeiNe+/SwZPKBbKuBIRFD99PuNv4dmtB+cQu
Qvd46/LpHqXFe25SHbSVqpcYaWCb8yimQ7buYESuWG6+MEbZiBA0REqWGuM6dO5xH27bQruHWkV7
yGLfKv8iV/41PKyMLG6ZtB4jmBhfF/NCgrikTr4rs34Zo20whOfKH5ckw76jsPh0oRvoLwRz/eAS
q2mmqyX6unfbyNd2W2qYfxugGVPyK9wCZ1CNPC2pnyvDe+my8UWM7dkeE5bjbsBZTdrOgG3Tza1/
oNE/DSTlClaMVFBuXSffk7Lwp5jyWAJf3yyEd61bzOCp15yfJqcOhEICZZE7gXoC0qv2YufOGYTG
VTdeInxRnE0mfpSWNk5mTwnJe5YgEYv9IqVUdjcz75sI3A2SMcv3PwIfp5nORz4QIAqLODor2+XP
Jq8FmQBg/lA/SBM2QRV2gGXd4Z3REAPWxZiJ9wnDX9bZf5o5BqsgmX4M7dLjW+eljjA0MdOc0yIH
breFHWN4GbVmWTRsQOHwnmBWvxet+1ODalrZ4sNJmTW5cH2aWcOLX4fQZWbeEslWpX6iUN1Rlh/D
nuQ4u5pbzMFfWDmvy1ihtGBGDtQj2Ju9y/rY+anG+peff5vO5CUh2nHrF+mfYzh/GU1+1KBwTTs0
BFbZbUys0lSg5p1tA6PnNbr0T0djgoS6n4hhaVwzs/qsJp76nhTX2RK+kpG3tjHKYebNSEsFX1da
yJw9SIXlfKwXkgEs69ea/6kuqp+xFi9Vj3NE/lN5cMzj5jkpul+TBmCVWvUv4qA9fKgVJvmVV5ef
eEhI9+k8nqfXEEsw8zvsTEaFCBQ2Izm7VyzyaDONFoNp/IictwgbPwHn5Ms1CfFJ/ESOY1+zRP8E
YIcyovsKu/ZJIL0oHB1NKxcrt7CPjBBhhGfwVTqj8xXW7WuhvPMow6ujC/JZSeCqCGYDBbREBIFm
pGuGdRK1L5lu/ymneR1sdx8q842//Dtm5Yd6jF0+qVOGRuJwYLCTQsvkDGwDSvkDbnWfheazwZIa
GoX6GqP4Uy7zwD93WLYXuCJegzF8TjVAXMLwLm047FjZoXNcGiyQ2bL2v25dn0thb3vktLDZOSF5
OEN+5NH3/hhlj9OXLudxdklYi+KVCMZHlCgkixgTSHbeZz4GqpR0cYuuvCxBiUTlfehLvlzL+HDV
a2tCW2X7sjA4rJeptH7L19TRvjxn4rFzdDBk3rgvia5ABFVOmJuKgpKT6W2oN39JO93DiV1rOx6N
bk51lHP6LTHAes6X0Xr2w4KVALGalcabe02AlQAm60FFu7xKGXiNElGP1O5+ykoOAh3tug28Os5T
ciqbeR/juTxeUI6djIOPOoBtVpEjrq4erUxvTo4Xat4aH0l0HFauJx5xy3+YSIkZLouIZ6QcTLzi
EEW4KQbJ8ZA5sOZS0/k3FefcVH91hWram81SoNI4Vv2nesIM6bBd7ZOKqBs0t6SKBANTekvYJKrE
pL0hC+FNtyjtocBqWJWSrD4BPhVr02X6b7bIuZK4n6O05m0lcVpox7lN4Q35bNCaKXjzM9pT8I6S
5T1a50R3FjjQZrD9iHoEWxEiX56liTwuX3vYZXKtjGxYFx7RW+62LfODrPUXajgmwT2/oq+TvBBe
3TB9OJgP2fr3iC/oFsDX2yudSqyO58/eyFZ5+CJV4a3zVP812uCiRSyA0G5t0Ng/BRgEGRt3D9LW
n2zxaCwNYWbNeMzEVDpw+DfVhLYIZTyfTxX1fKYqThetkz9Y8xxGQZXUK6NnLioxa6rXCU9o1lTU
Ge51UCwBy4FQrNSSv148C7FaC8uV/evoqDKtiFkdxsbHZPtvdet9uLMLChcOwgEP6a9FMmWuAWvM
eTwCvXtliTPnM+EIsXZAJKs1osWTgExO90uhHQ3Wp50zuIiSXamOUSR6ZiER6zOb3SwT9OfGxpyS
F3DlTFKCEhFuSqapS8jOVAYdMX12febjwA40eZx/nAscNQs+JKDuPUvL3CZq1w6LNSaR02STwhh5
HXvUKHs3LDyUg1P+Ka08OxOmXxc6qtUbVy0KT8Sfo/nDRba2hfbZW+qvQ79UK2ZrUzr70UqdtT62
3VCwzm2yHq0lxKCU3Chbq2mYJ7HXFbgUowZFz0YCy6/3JDtrpfyJ53mgegrxeC6xvr5polilvkai
s3WfBHj8wviMdXJJq+AqPPNNyPDdbNoGiGf442c6SiboNCmG+tRB7dow5HVS7XXyUfUJ3HlOX70P
ZgKHdQw3nnD+DdzxVYpGfsw83jucEvgtJUsGrkPWcC/EeZsko4ZQzBcgOSqOEgn1Tl6FyvaIGi4W
N8KCQQxOvfoqBgOtnQNV0KiTU0FRjGgCVWPBPFq33HJj1xHbLkEn36PAXNcDb4GWMlQamPVkYcXS
hFo7Aje+rMucNqf2n30/5MMCck7UinnLuR1FEz8jAP+0KgoJxXh7XroRdOwWmzG09VXOjNHkCeZu
iL61If+JWffBjovO0TnpYx6gqdTeUQr2izAegi9Y2iya8nVlq/Ym9BFOWQN924Xrb6uMjHoecw3j
NOx/tUNax3K/FofMIiChcMAjoEio6jI9m/G9meifAY/bb4qEH4Z50wz2Ta+oVFm4jepV0uquu4EQ
SiXyZO0nzAACDTCKIPgHn3QYL8hyi5+oLZmAiwqPMiM1zwV9pXrRbLup0kBid3yqXrNpLFib0mBO
Us2wbQ+F8ToZEOs2uZ+sZnYltques6q2gYF0wdUUIStDl8xGUPqY+kdh8ZC1d3diYYUqalM4RrUv
UFo1pY5aLyiehoziPPBsb1PrzvSmpSoF/3hGyM2+Uqd2qi1yvkqHc6iwxHayyq2yGPnENgaS9CmR
jljFpdGupgZ3N1g5ZiZTpO2b6AZPIAbOC5De49dwm3+B2TP/ujhTK4+xq321omlXppjf3Czkr8YJ
7+cBzFz54nVdsTYc49Fpink+dRzqFWJC8e2uysQwF2EQcE0l0TvD1h+pevh9hnerJgGnnQZFPSQ5
CKuwrp7bPnyBOPoaBmD5ktD/TN2Ll5OQq4ekSBkxYCb8Iha0C5uuCBWe2seWz1uRh8MStPErMbNr
HAGHdHTueMyBaTCNDlEGVk6MARTdw8iyfdDzfmMPaDvQK5O5R5G3Amd2xGO405lT9iUSZLMp1Urn
N6ymA/TfKvhJdf2kDyE2gmC688hfkCMsZDm8Oh7TaW1OxdXJZKQdg0qNmUVD0CczeUCf+ghGSUVc
Q+mVQ7kEslmuypKqIBwYY/V/DgnTEXouJUS2ZekDpDTik6uEYEDj6v+0ItQ5wloSfrrxGAp1wKPJ
BDnSyFxhE9QY7kfZkJ5mQ25AT8HLPereI+k07zXvZ3yc0aBt0zihwx7sxqytqYOQK2/d6M6xtyjJ
VJUeEmUwh/HzbWvlL4E2fprU+WpCTgOviBlE/J3H6BaFAzw+MNFN6++Vq730UA3CTD6LafrGXTZ0
1XdZNiBO/Yn16ux59tKL1N2jD4yCRj/5ZDaasfVoGQRDuRi/yxQ3ags/cFaKdN6+0RfDJD4SI2Kt
Z/Q/KBd3k5vvvNA5l0YPATCAz57ncu2P7JLSjtQsPHefo8kFhe2T1EABmi5USE6rfafrVJ8+60ta
5QyJmQayj5hzJs0p512vYU4Lu/Jr8u0JNiEkc5dCJafXHj1KDlR6HAYZRl+q7MeQMPaEQ71WgMWh
46vz5HNbB2raMsiccddhznqgPcZNuroq1Gz4GwAp5cLXl51V/EO5SqDSwFy5duJvoIu4cew7Ts2C
KPXsMvb+ke+MCgzc2jqcQHhYWOQX1WB+zENfbrs9NqDLkPLzA9eHT3CYUgcc+Kj+uYX7Utf22cjm
77tUz6KnR/FkfRnHE0/S3Bm4ailaTip9nkbr2SNw2y/1iETzPjoRN73DASbd4CMcMNl4nvkbt+xd
LGWvXslFgqRK+h+1Z/qrAynADUoPM6iXgM95DNqLHeKJAun1ZEi0enzNTDOIpVpm11oyJ2XiPe2n
QX8RnbMmtWdXyuLb6SykClp6muQv03qqC6v1VhEZHD047XEK3p3J3eDnuiVd/WPGVFQ4pUuI7rsm
FLfEx4aGheWZqBcSmGpkVTp5bwsHaywnuTiSKpe4uyF0rkz0WUJ5tVgw5Xwv7Yl86/ivyvTX0CH5
gHik38R3gCDSEXpkdjNX5jJKtuy6kcIR1DSrNIHLJTcgN9gtINkS+HWFg7Bw3Ghfg2xokctn2G+0
Wv9qev1Yax9O2ZLdEKQYmIuJLJtyW2YYeJNiZwT9gxjdg0hYUEVLU7j/XAe/ZV1fspqboItffN+1
aJZftRSRYemro/CHLV0Wvq4Bj7chhvtE2hswJ4bY0mUmhvqr7z68coXq7w0IEY1AsU6j8tsbk2vs
6IfAxWUc6ISCjsbS1olZxPn1xjZ7rWnwyYKya9d67r/3vL6m090ZFu3G6VPi2neR0hiKMblhuaSR
aD8wzuYBJV753nqrAsr8qQWNoKU32ubfVqsmlKL6Gy8FH9UI9aAYvEuc/JNRtutjZKZM07l3KolN
I9hkU/br/x/1JuBtj9lIJeISSqKa8jb26coG28q4CaD8FAER7rB/dJRmLfziKREYEQLOCAlwTIMy
F5mnmvRRzrBvNR0rs1v6cf2nSlyVZc5AQDPKWVHJfUSMLI6ahhEXHMJU5+XrUmMPGzpa+8X0LHlW
zN7sN7SRe5Kp0epOGF9tA81Jp8EgGLptP0CLjQQoHzwU2zwkFwvR+2lC4OBG47cBnJdUATYcUewi
UgK4PjDiNivynjosnkFqfszmlVbi1SJR7lcFFWeyPmG5rX/KADKnFldPQzXae9d4iTX3SxruS1Kr
r6TsgzXKTVeqZAPyFpghBXptxsAfRsZrEJX2AYq7FTkTByuOfxvA4xpSgRCUxIzv+nSUq+DA4OtG
sStdfuQmC04Yf5DdtZcpw8dcGO1zNHRfQzLWR68rL5kfg5guAyRFORsj4g0ZJAbCjjElaA5ajHlo
RhBh4DHRVy7kFn1TYv4E5K1uciZlKJyxXPau5/xYRnZsIeuoBBteU6A0cwG/MWNZ8n+gJHadmyfZ
6JCCQ8Da0jN1kC0jhMmg53TvxnvT4aRtYufJZy1xyHt9k7h1uO0qDChx8/ofY2eyHDmSZdlfCfF1
IQtQxdhSkQvaPNLMOHMDodPpmCfFjK/vA0Z0lWQuWmpj4kYj6aQRUNX33r3nojF11n1H2xsoTUyj
49PBS8FGrsTS46DJKJp+qamX1C1073CBAhjFSQXStTs5dmYuR+88VUAE4lK/NTEdxMk0Ia5QRVsW
dZJ8LebWgZVib0xNPlASGzXp2JybVrsPZDkt/WyiqeajCxhpmQA0e0/7Htqt2sIS6SByB9pOR+Ll
1RYC9HzjhfpzkVZfo2i2I0gE5relDVZYmBbCISQaHq56YQN6JqdeOXNZPPrlkjI00Jknx6B/F0ke
PJO5cCub2UqNpXI5+OBC1YfKcsnox/rdYifQs54/8IQytFafqZf+6jsXOb8T7irDdu8S/4LzDQnR
iJeqD5qDH7xZSp1s8odVyXpqcchdIBJ7050JmqNBL5jWOccA1s2YTqQECIAv8l474lEKX0vtFgfD
s5Uyl+xGb6VXpJPBQ7Xn8/1ykYx+vvTRXKDv4kZEfHVMu4H/PrAP1RRAynOOIUfRBUZfB8mpT6mq
gvvSsm5OjvKENsZv0mQWIU3jgPXb9OYdMNA+RcAdBbKKKY5d/oz1Gomq7XZ3W6sq71WC/C7wjXZl
oVwLo/S9ibuTJlhzqgxuWSZRP6NFoL3WXwe6CHj1IEEZCbVHAn0vlf6ZIDEWHfZYyCkQTC3jubaN
L6Mp70Ps6AddQiIYVHDpMO96QPCRPfg1gBT1Fevpa2m/cbFf3PkXYn6+plqhcgcskNUPDq1fBDek
wUU6Fta8GZlc49qq7KeB5v1cnmHfQWsVQ+rXpgAcjVdSmXi8ia0K1uXAZmLoh0SnHYzjFCqpSfYb
th0969wFcUXeuoOhwehpVhUcBJSCu8KFEecBXjDRpntV/VyEQ7msXhprzLdZqExQyM62CcgWHfXy
GW4k2Vk9foGYv0KHRGSVjCTMWIM6FjS/h56Wu5bRkFHoFQAP9zt7CpjEG2eG6yO47QkZHx2cnq6F
rslVH1T5UqvMK5XGUxMBxSBks1jDkDTsitN8+ghtZMLm7l/o1P3OCjQv2XhsCE0dCa+ke4BkOaXN
YnuvssfbGqsDP/UHXXz86Ba9B4DHDAPzhgBbBzN7yYqZmprEhGF/1J31CT3pgVDP9DJGSKchfViN
sW8ECTyOI/EHBDNWkwaSZl6qkR2Bc15DqEz85qJ3sQlDXSC/IPeVnr4ozgY8u+WYlh+hw93UKrRj
RUEI5zBmG9IFAQGUlFeakIvG/x1WydYYxmKFfZziCBEgmisbFjHFj6Bfq6OcvrNspm9hT/wezV9N
bzCRjdjx6N+u9IjZvE7jOoOZS6GAl5KkOXNRFsljlFEEWub41ZBPvUiYYvQ6yJM6I7yuTBMyETzC
Ux0iuElU2oxtv8hwAlJl9e3BwAHHKZZdLjHluiVlC+ceqBh7Hq2henkTA6m7s9HWTVAwMrIkGBud
JAqjvrc35sB7j38hLMBAV7WWIlp2cW22VxKZMyRnDiIDJOd52D4K9PY1i+7im1uVZQpJcfQGgudL
juBlRvxHgvPLaGUOA9Fp00TY7tNMbtSUiyckmzNjt/B0/Sg0CoAq4q+FtPSGD+FeMDl8DFrUUcUs
FiXhxF2Fne3trRDNs4V6wyEgIJuk/mxrsmFaSi5DEgIa8EfNe7Db6DYIGAZRzl4H24wZYT29hQPJ
SRWD87loSwDhjMES+MqK6qDDVBrU3MAgT7jxrexTWe3Ja7CLJAX5xBHEPxfeL2ZFuDUcC2i5A6wG
bIMbFoAtJLSKFFscsLg2Atp40i0Q8TePZFYgBtCfRDjHMAU0bZl1PKSo3hwPxfOkc+kg630NoGrQ
qaCOaNGHTtWwYwnyAFFNN6q+RdCUn2SFBWu2Smulc3XeweWrEJgwvt13Ee5VxnKuHJCt4zMlEIFu
onnAENIuIzd/8D1mxlpt3jRtjrqTMFoAQn2GRnvqNKXv/IYTdWWDgAXocmmQCwtDwvsIu20gzS3C
AY8TWPmsa9alcbpj5aIBVrT3g9o4l21ytRz41gOVb1skwIba4svpgkdVyAcGeqvAib1Fl9VvRvvm
4bGXDTdDmdaXHjoO0WqhdZdqDJfjMlN3HNwiwrmTX7jU2dCqn72eE+xiM5nHn4tozv5ICQ3H9pJ8
5Zq5yiW7BMI9h6NNv1Mrq+SSiUvneYyK96SHDBcxp0UNy4VU9uOhc5xDD9BDxv0+7SRLHI24zIZP
14Dpsmx08/kkbsmcBz9qoJAClV+pEY4q+iq7alPEVwXEZEFg2l4zKcJGuoVzi4aTufuzgM/LGB1D
fURL17atT2z9KWRnQkHHkYGejQ6VGOyfpdW/Sz15JO4y5sDKplA3CGm6TsMmQSmLE943a66r+y7t
XoegO0B3RIdgYx7qm6cubZ5rPXzrwRPh0sjXDtZSOzTEyiPwrYEpolngX2kbfAhdgqagwWgpaeHQ
dS+aypcAI9lvg7pb6mG5yQvWkcqVNwFgWetIHWkYGYI0EDOFikbfwDa/0ryOUwuiggVD7HyVCbXR
kcvjHGOmK0mftFX4In+ZDmV+RGIXCxsoxGxOHYrxzBY4LKUNDMVkqY0CBhtccZOFhqgknGwhAoZ/
DZ7ikfoadSlSExpLyp1eCWOG7UrntZFGvXMBT+sJ85rI8oFHuepc6nUDWKkvX7zkGXzErrCbo8zc
fkmBDUzTc39D33uoOlrJWsBsL50lssj4GQdyLa0cD8x0rIuXQII9a6LNpLMLcwIaVgh9om0b+8MW
7thSzyJmsCVDFpVFz27oPNlXz/VfhtEiRcQHtVkYh9Zo9hqCx/vc0jdcttXSxrS5wHwPPh75dubF
n2UAo6I2tyGjn4XRcFSaPHIx20Rfi1zi95R040ot3UtduS9WjyLHM2claoXfDi+dbmg7pBeNNc9R
BVDSoqY+Fa6zjjiY4zdFWhnhwxQRwyplYqPQQmMvmnIlamWvBcF4+JYNopGA5ZnmjdyoflnHPahv
oR9MkdbrqCJzReDRxg0YIccpMSIeJNtVV5bJleV/NXcU5WA9JEbTPrb18AUf5Bf1f8t+kz4EIwSl
IFAnYikLPcdNEMpp2ZWQHVzN5ZaQNoPaNuSsYIHHnGq1sRyUnUEsr1HnQ+3g002ZPcm4iN6SaJiv
YnvjsvduXFWpx9hqV/kY7JvpPnQIv4twHKySUCQEcMWckBXpeUpP6EI4SrJW01rmoPzZ43o6AWGy
WkZyQdHkG02D7l0Exe9EiE3HvPVB1uOzUWPBNlCELCxc5IhtHOIF3DQiPGbt55DUxjin04fIY2/r
R6dX5j5InXs5IOep4xKHwWgdYUItuzExWIqpYZhux4aw92VhvwaJoCKzsrVmZdm6Eupzokt9CDCx
H77/RdQRe51krABInrM9/zWtVrKc6cfGIJVstfOZoYiwJc3cd4mfRVHTZs6+tTi70dPfukF4HHUg
a4OujKVGTwFpMMArpLP2qm08ho6V8xAF9KxbYXlsftHGDtcUw4xVXIAQVlk92mmdLfssmXZ0TK+a
bnMjuMZqRHChkxXHtHWcNnY7HRDyWqQ/b3788Z///K///Bz+T/BVXIp0DIq8/ud/8fyzKMn2CMLm
357+c/NVnD+yr/r7q/77s/71a/75iKusyP6/n3KKPlVRF7+bf/+s+af57+/L//73T7f8aD7+5ckq
B/o3XtsvNd6+QDE03z8Dv8f8mf/bF//4+v4uj1jl/vzxWbQMB/luQVTkP/5+affrzx/C/n6f/nqb
5m//92vzG/HnD6yfURd9/PsXfH3UzZ8/NMv5B9BV3fMkpDLkJ47144/+6/sl2/uHbeqOZdqeB71T
l8aPP/JCNSFfxksOQ17On3DkHNcxeK2GRjG/JsQ/PN006QbTVrA9Ke0f/+93/5e/4f/8Tf/I2+xS
RHlT//mDBVb8+KP86489/3a2KSzDkgYv8GN6jitcXv/8uEV5wOcb/8HPEA56i6XNle3Kw6d27xMz
jWV+pD5t5j6+awbhfRVF4xHZ5PL7U74fvj/+/a/Uqy49Nrn99zNn/iZ/fRp5FYsCmOZf3/j7C8yw
L89ehsCpTQ4No6CntpTODTsbuhyjfPp+ABPc0K9Ccl5cEm/6UKkaL/EQA2bwqqsiLMVKtWqnTKIr
TA8jfagUHmXIpKmtblaWiKWV4+xoU62eDxF34auWRyP+edf5MmfWT+65Z7OV3D8N6k6/Ip83TvSN
LJB4yfEdDJjFOCUJdnVLw4FojvRYokCNcrc5AklYdbnw6K7G1Vqb8l0DuIr3beS/t2gr5ofeEzUh
oFZ8SQH9A0liQ9flbkxMCMBeVWw0N6+XcVixCBj2BkdSsOqCMkZcpJIHdr16CTwdSRAMpbXqbSYd
6uwloXYKsIyciiInr8vfxzXJhqk7WsuuaMxtOTxE0O6XCPm0TYS+vGBoGVgTJpXQY36tk/+YpPpJ
oC2/i/tIf0/1c88oqqmCgdUNuQEoG5elHRAAWaXBwqR5t5bCvmgdnC+bcamjBqiLkjhQm1v0voEe
0TlWsOHP0YNpRIcindU4TsOCs8LZK/r0kDnji83CRouxBNFTp6s2oc0Z+WG9UC4+iVCYTzr5mJwr
+eGS/h0BFVA1jf2qmsKl0hwc6UBLylw91QM9kxjgDQNn/ZjjIlk31mfZutuO/KQcyD2X7fjCceOq
hRy/YVgtGlcebIEGfXLL00CBiTrLW/UGAbYj520S0zdj13MZdCfhFpuQpptAQEBZhjbCYtYO8sKl
tM0TMeeoTahUip3DUSfMwpcm1dYR/RkGfF+qIbsg7YOT14YEqE6fRlWbSDeb35KJswxZ0wvv3Rqx
ThpknmjTWTOoGCNZ3SH0l/mnSQj1YsqT10qcvDL7QvKJ5r63jo1SIJBrpl0MdnHR1HZ9Jg9vH3VY
kdwSk09U4elxYBU4+SuXH7G9XYTu24lybIAJH02mtRYy6G+RfnTOVK7gW6UMqflbt7H1QaMwPY6V
p1+rpvrSJk7VTfLTHWAr2BLta5BZcotJiuhB2931lnHxSi3aGUbnbJ2ABLcqo/nctu4+IfkYs0K7
gYuZ1Ua/gWp4c1Ej3TVCvuVT421k8IimhLNePKRLFcBTAI5z+n4IA5CpeVS8uBVhiU5KriUwz0VB
IQ2vM4bAWX6gfsNbaiFkrXu1qRXRng1sUltXzrMTibdMOfYXfUJG9V7be0sYz9FR+jRqiS4HVUFM
2VJmJL40bXxHcM1emMamdqEWGCakFD/1N8z671jUafIhFwHju4Ay1G37OKE8lB90Ug5+Xz/0LVIy
enq/qERGGIs1p1KngvhFS4JM6oMX4+aRI3t906kDqKYnV0QnznhAkl3EQmU4bO2I/CkGRxiksQ1E
NSq1Bqp/0J9Ja36pzehzkuEHyzeJHQXhjSX3ZSU7aJsB7dKcMZRKp2tbWlddJ3OHYCRqesSCpqXD
eNV6nRIzfZ5lQ3eHsOlZxmlvOb7t75TmMtDy1BGlzLqnO7Isqppk1TkormnvnAjdYSbQQbYtdp+a
HeuOPOB967v1RqdxXSRYd7NpAvFrtvs0r3Dbz/8i3RWEAUP5rO4eQqfxl5NBMoDq/Qc9xJNHYhAd
7FtYdwL1X4QHl68M/BFsOIne+2S0j2yeYplMPKknaxtwWWfSb/bJ/FCOZIGnst9EUpBEAg8jJQe0
7fVNbBPADfMx3OA26uTDkDjeqWrkbUqdlZV5NNW8Kl4ysMEZgUnHst1XrfSwe84+MdfYVzImywJJ
9VJxVkyaPNgh1ER7W6BB9oJ6LWZ/LtTYwRq6tZwgFNnOd9szXk8zwzSPA7no3nSzGTeJQ2ruQApA
1nQEc438nt6r0gck5PImmcjD3UkSskmyJxqk90ibCNejM0F/QyyMAFNKN3a3tARaSwkB5w0tS+d6
X4oN9jE/IXrx4XWJaAOi6x1pPYQxRy2HPpnfrNpYciWck6S6qBJptFXRvPSL6gJEO1mWZeNsUt7N
VZGqN1dHsoU55+xN49ZS5i/wVD9bPdqAY8elj41h7G2aJB2MUGVVD5Fv3wuafSvTKzk0RBdJa+DO
afMI5ASd8sGh8SQnp8Se/+qI6aVEJbRman9IarpdVUoZXb0zZkPPpfeXsMo3sbDstaFB6mR/qvT8
VZCFvBqiPf1S8h1McWY6sulosRpl5c6WTfZwvpEH3l8Q+LDVKMDvVNOEEAtpc9ctbqbUfEUHTciy
2zyB7nrPSMCscUXpQXA/5TdVBRYTC3bkWNPZZekKePtBA/YvPOR6hupaYleHk5MkoBInoPDVPGNA
4N6mWyNtrnawAfRgMeKmtd14qxFMyTJt9evY5u+dSQGixewxInIA+uTVk89YE9FTqjGQbEmxWAjh
b/qUbIIBgYEHHNfDMd0IHL9F8Gj0jGmNll+/r+nPGuQ92Xpwj00gQkiX9/VTItzfmfWeJsd+RAPm
pfUG7bRLHOucUwwsrtSzhLCF4UzNNF5Z239NYfdhJxgGRaa+2pgOJnf0agDdtmhE++iCMVpoupRL
1yMGKgPJo4b3zs2eSmW/YJNfEw2L6DK+J3lqhzCa+bhDVwe7FhFpZgpWHHp8P4B5Jd3x9xgcpjki
qY8lSkUDi05QDT5dZXlWhnemVoddyIi3dn8TL/AzabARd1NxlGH8anbDtChSKyJ1jfmqtJ4Sh5TE
/N1MZzqBFTpbYWTroq6qu5ITqiK6kEMN4Arhx28d9oo4RLYWjCiLHfqPSBPGc5jmpxgwIieNilId
QlFHuzMwudSIUse8yuARjaeZsOn3jfPEQLVcaIITQan7sOvCo9TYy2S0njT3iLNrVRqatUQxbyLg
6T5aG7BR45PMEWsCsvxEWqZ2JgKnPPiTvYSy5N8dTKztkEXrdVtPXNYFNa97qIcWSIypXQvMgguz
xnDnCNfC6AwQNi/W8aMg+oNzq/ZRBPVITg7YngxySic0Ar1L/7EfzZ+GW72NtTyb7E2epc/DJ9Ku
SgAKRGgxpIGgO7CBtls/DXHdhOMcioS2h4gJ8gHTnL0DJCXTeV+cYCdUy/nHz8CYLfqm/dkM+SbX
41PjyXfdi45UKNqa8dhGJZDwpvrLcTkXJuObIU2oON21BTUF8+WO6OUXvYoAisHjFX15nWBw7mPG
YnfrzhjOKuCkVuX21ho7bVNo6YGc3qNM2wM99I86wXF/waGMWqd4tmoG/B7kOl+1NwfAIfNikwAe
oIxZzC6evnSshFZYHQqJk7TvwCCAnuv1E1m18VZOwb0S8e9B+eyiBix8qWPNJDAOl8GO/Xij2opw
A7UHgoW++2qOI2ZFj4xy5FMroVGUZmLTTnSYCcHaA317gB4KzKfFmHZAbzFsHZMxo+xQmDGtReGL
BnTI4YGLZJop+Ea3pNkI7bD1dm1nI90XryVfgx5kfGsbWuDIRjctqp0SLQaHNEr6Q066EJyJ3ljL
XH+MW29f+90Gj++Db3FwKWkbhJl2V48KwTXD2VSfM7sKPCRm89nZ6NPAkyMC7vx1NTCNMDg3WAT2
QIG/6jNzBBOd7w3unTXGj6wiN+Zf3aqd02ObOSQxk5KeL6jgiFMDE1yEHoSvj8s0x8XYhc5KOiN4
IZNWQxgD27X7M7JQevzRUD2mETF3qsyzc+FIeTD5SgbdqLrb0UmfTT0d1wJAAf3hZ3qzKZwZurie
VePItDpgv130qfWI3YzsKIfcQBmjyr1W2gVeavtaC9q8HQUOnZVqbz+ZuOyW4dzAbEHtrUrMughs
6DMC9eMU0GMlKzQQDh5Ujzv2zucqEi6wLnmzZd8uiiy7DYZLSSNJiqkVTdOkTFdDTdJuNz8kEVmw
Q400GelPTnybby/tIAQW1aqKEJ8ny3LBGiOOqroCgKYfEzVCG3tRi3vOeRx+0uw5nbRxowgAhgtN
yeKQtJlC3Ccpz5ldptz9k1/svx/0PC/3XTJ+yAm7xDi9SZu3Gp7CCu1Vu8/mh6rNNkk5I5j06Wvq
2p+TpoYF6esFy1e3Gdq0vUa8wx6DCBgmj9RU61FGTwJ+VUZ03WSl+a6u0NxOJutPVAVMNvxsn5Wo
CHtzzjrS3x22kWOdGceeHJVlHVa/uEXVGq/OGSfh02hWRBOPay/RHriCZvRyKM+WlnfUU6zZUep8
oeaYx8xAJjKd6XNXF8/BQHhlWwB97yMX0y+8T3r6CCu5os6dE22cHkMkx5oLiVXxSQr50CJjWjVk
9w0RDCAjzIKF3tGtd6wI3Oe0Vk1dXqyWhbHS0Zl7kZ9e3rO+QB45NrMRlRwhhp+IkFRCO6lYJ5Xq
j6avbVSBmRmSQ7pgO8HFk2rZRaLCvmgIK+/IDoq3dsYARK9PJhXrLvHr1RjBjasEGSZpG/c0+cSw
IZg9VxACm8TzwKw76koyXHcqynoHC4lZVJz226RE4sbIx6RvgDo9aZITKagx9SJRFD+7EDhJhkwq
DSp5GcZJXCBmIzlKZ/Fe7iGot/hvRx2OE8Ulq9ISU6CzSuqG8VoAdnKI3Y+CaTomcOPq0Ve/esxo
1hOV4aKwAmZw2GSSiGzb3GzIz2ytHfQ0XOPOuNZSC7JZWYWrxBm3fsnRb0Ass6nzqLvya+CtnSZn
l9sRuck2UIiyfgT6GB46a/iAj3Hf+PYD27e5scv+lamSts5Rf/eoOYCp6ZtRnwL6QNOwF44zE0AD
Zj8FiWz2l4ISI1SbboawxBJqlFuaomTucA67i9EJbBOGIRw2O65o1V5N9UsnhH5naA3+4+CM94Lh
ELDdha95W7cYu1NsnMEZMETwcb1MvnsT7WBc+4pFwHDraMkhEw0P1vjltHNile0ikS20saV+igmA
CTFbjDkaj75mN57CcxVE4Z69Qu5B1xDrTW9myDwG0kTQcWxMFrAXdVICWUTBQWbFizHSXYtj49NR
CV5fZxz3Tk71Y5UDpLOqe4X5gYLb7JZtGhqwDoNX+GXNmoEd+FPt0ZNk2vcMSrcE52wLUKz77wdw
NmpvpO9pmQw/7Y4eeeBoG6Q11l4opzoTGMGtW0XjS4Ij20/VpqG0fg0cUoD0zF3ClB/QKjvm7NzT
HjBAVLJ5Cgs3/1nohFUT4lNcE+AvC0hNXIkV56gkHe+hbTk7mszkBN+q4GqL1r05Yf9s2aO1KNgK
/TwuDqXjthiyuV/AWIrnNpIcKoYtUZXxyjVTC/H+9DOfv2fD8I1MII/YFwEATtdPKXSn40Bq2bLV
SuMnzaEcBNtn6luwywUTtbpWxmKy+2BpkZ6y1YrwZ+slxrGbYOHoYS3WSI4s0itA0rHh35JmcDZO
WMyBsQjijDr2N3rCoas6p7q2rOLOvgjqxEujbPuSaLgrI8jOUp7yygpumW475zHP1w2R4ww14pKE
J+4Tmr60i1DU3VzyW2/KnnmUVXAqBnifbee2j4nilJZp7qWfWWV0DO4yQ7yFYujvmuwDMMOwEWXx
cxoJlm+mjCFz19IacVMM6X7UletUx8Nj+7FYTQ3cenQXXXcC5tKdSh8cZTb27mxvjVeN4cMtA5V/
0iZ0E0ujYr6XloAlwAwym638ej2pwiJbPjYWkWf0y5bVhLlUahB95aESyJzw5I4NflmYAwvVETve
uDmxtNOt4E+y9ZVWkwtr/P3QJna3M2r3mJrpT9l35gY3anP6fsAmIDnpFI9EJl67Lkq3Yek1p3h+
AB8n8OwSs3pCWfNwwgA9bfG9tifcR+2Je7UlkIun3w9ZkF50wz6qLgSrnjt/f8Jf/8KXz4AxOPej
TY1pIIMv/WILBzg7FiKa7hPYxPfRQHQGavh2lfaMqWTWWuehPKkk1u+li+prkvx8309HpE/32fxF
spP7ZMJQYQr3EibDZNMaUBqxT9vGTkc6LAUa1SIAEyQ7gAtF79+iviLVcQB4tTaSFpURAaxLaKWS
kLRE3Odta9zTHllGwrF3MffNAVl8e8hzhs/I0LKl1SctNAUbe9P3P2tmeodoLFDBmDacWfCZh6jU
BB7xRFYHY/f9EQ1hFfoks1iwezcHLx+bw/e//ufBc6gttdpCcsWc7ZCOXOlDXm5KcywPeh7mJUx8
UovGMunIeAH+iIWJxA5QTCCNzAoPuon4iHISz0eBbO6Qdm1xICK4PHw//X5IQnQppuENW9AJCDEa
5C1dqkDi6gK4xDUeBlw6MHigJuN6bWX1GHtU1/bZZ7p4iaoEEEu1IcpreiocFT/K/CNdlIRpPpH9
NiLRinGnxRW7fxrcOo56oAjDB7PItTMzzPSpz/jBLSp1Egeg01RjtHdHB9PtmEF3tuB/en6MDmXy
1MmxGsEsvUUGmNBBadLwTejlqTbvG5ilOOP9GWcQqs2EkGCXStDmU2uOh6nizSJD3ZtPcmqByQ3d
hZG+QsBKtohs5xSx6V1rTP1mDrhVw+bekhcRtBvl69U5CvzwGWHSCXW+PDa1uUct6j1Dp8GJq14g
xIoz8vMQbzIOsdaNQfkAVu8kw2PF/W67a4/p6EPH2/egI+uo2bVfDG08Zzkx7qa9x+PGeDTsvGOj
J7emdGe9noWHZsJsyR8ysWvgJCrYteFsHbQSD7OMvSehCTqZNW6nQuwns65XsapIhMvKrZZPwbph
AowSxFkVAeRuclhoiYNERcWLXS/PRjJzHQ6o3IdWNuvGjOmgOVxCnu5rnIsHHabkY4X1c0rQi0YW
B3oAaSHYo+1A4Mi8bt5VI6oGNVnjvmrChWu3zxBAMEvkE9Wrsn+ji31q2w4P1sgiaZEfTTOIbjdN
ocBAi4i/787y4mve01fI4SdW4EEXmpmDqByBqHhMtKbOyHdREH30yEoTxxmJcyHRsyzWjkXl5lg5
DPveSJaEG4lw+iVsifNZ5ttG+GLL/XHF0oGyhNRAfMUQAgXOlhQp7cr0c4Bjg/8wqcic5/0v0h/O
CUVxGGuIcmOyu+vuQh4uyJhRe0+8mANW0ALfYo5f5t4acxLzZJBYdkF6Yg2wbtGgNlt50oeVEXSA
tsuUrLquMgETCHIEyJhNyJrFmRECI/BZ55t6k+N99erSXo6Flh+DanoRyjooV4wPJRiDRB99pl4O
W1eTp1smS9wSpN4qX3OfTUZAJXm4ATzkS5s1j/0clVvMobmqJz5XfQfpkqir15N6g+W1UYqwXTXH
7qYmAbyc/e/sOZK3mMN5W45xlD7+vpuDe6f64HClMZX8FBJg3giEKrX04ZignUZrLdZuNRD6Rx5w
V1OetlCw7+vKPzlux9kjr6sDWeLh89j4M1UeTxz71rj6niQSKczqVvkM9l2/OBDhKUiS1CTivTTe
gcQon4Iq4W/qxf3GmlOMpeoiaBjCWdYccIs55xgB5rBpc9Nk0SMnWZDfshMBx7nvV00R3spKhhs8
HihHK5E/eUWvTkxKf38/k2Zu3vuTc85KNPg5sT9bw3dohwahBg4hXOPNGp8IDQ2xiWC2np/lvqq2
ng0yCdAQJW8xPBHFFTxxQPt+0kKIWLos8avS+goG/4hNkXCagtxFJzZfQ0uig3tXiQoJ7Cu2oU4Q
tbXMCFOBV046rTKi55DOBDHTxhxyYD0VDXHW3hxsXZFwnc8LDVMKlD6jyLZ1Xt1skleWHYdJQLQd
P6DY52RmJzawkoERJZMvzjHTHK0dOPQ4yOG+G+DIeQ77VuEtnDK/cpmEB2K4a+Z+uDyxY0dXy53j
xMkSnt3Z0ZUJa7luKhpOdp0kmzaFEJ/OL3y/OhDXuosjyvXvp17dUWF33rnxddA9fn+Mwh5J9eSl
8cWvLtT0yXrwQbGg7RrgUSAhqqOyQ0bXv3XYuvc9tKeLmlPLBdBdYdAiYSBSL74/TpIdgQaxJ/fQ
X2dewUPnTWvyU1z2VIy30jyGRmnfR02q1jnpxWbI2K6NUxpVfv4YF/iECOdIFm2Ib3xqNuQISGSr
DXuyEY5Hz38XWbkmaHLatx5Lpz5Hu3eYhKICC2ByBix4KJx0r6HcjmaLVC1yqL/yAZgdrLkwg2BJ
fLyhYROZA+UdyzpoHyVSzYGbFUhdTr5DQCLkdxR9hZdKn3uvCiHckfJ/4U1E19fvtCS8++8HRbY9
aZ/GGsAiVqs5+L5BcgJHpCD41GiXJhW2X6L0LCIvu1dpdR1jk94RvFVi5nVQB2WzMXVAcdWEcgp+
ZtmH4bGqmTD4BGLsiqykN9oMD0EfESiW3GMmv9ZNvtVG+pEcoTnsquTZ0rHTIGE4An2Al5YhQhZ4
5VsWdzxOfUWxNx31uhYQnnznZLAA3KWM5JDi2gfI0UdMmwMsQX8LSnOiSo/3FbapAOwLfJ770kdL
N5Thb3dA1UvvWKAyg7RUrgpOL5dQ9KdJbhlir13Df+am/wgSPtA3TD6Vm9HiFdjKaUHCQETGPuxo
Fz4hScgQL/tLJ01+GS2HMu2BpNCbZetn1xdct8O65cKiXKI7gpemUUidpmVs1z0T7WzVqQykpfSC
DflFqs+cNXraR8rrMyKvVeEYz7C5Iyyzw7NtECZjxNaGbwofribhOfPyn9hCCC3uy3vhjM5nVgOy
mCBXFAPS0iBguD9wezYpo24tA0GNOnHXlRh5QUrRZE6Z41WfKEwwtRXSXVkNTDMcc8SntYxG+9ol
3868uaJ78zQmf1hW6WDZ+orT7KsETbJwOuSvTYKuGJ7CohyhmINgxR3Esu4lJBm3LSyubtI/s6n+
VJlVrzDI0ignTQWVtkkaL9LjjGCQzkrQYIngiBb3p57NnEZ7GhGhYCZUfbo21TyOkTc3m161Nobt
Edso8to1Qoi3tLCzxf9l6rx242bSLfpEBMgiiyzedo5q5XRDSLLFYs7x6WfRZw4wN4Jhe/5pd7Or
vrD32qi2WXZbLvifwtgWY/pnEuyaiDDhK4hwsq3Fu5/a4EUXElsULUtNX/xQXCdEOXxZ+cAScIhv
feSwZfYwOSMt0YQIeKpBp86ZFXy4JSj+KXYPA7kWq4QzzR+aFQAoikHk43sDmsSKjD7G2Uy0annU
AXhIu+T96TkJIRhyGZPIMN4zIqrWeRQ8TFqSXkSGiZhv0sAJ2cdgWPzhz2zxZQyw7iQh3AbKxpjY
N++NSdQh0ce+Zq7Xm+NIcKGztRMCDWz1TKDMbpy1D4pQ/5YhpJo4/rEgwkYBjD+DO3bh3OjBTLiI
iAEXNC7W29yiNffT9qcNswdATU+5Ld0VPJpjsgx/ywy1c5xiz/cITF/nBAsD+lMP/oQCO4pp1m0i
jjaNgKGBKeA9GQmArM0fkxnvBl3UUz2xH9IsmtCOg6d4K7LqLTGDd7yrPaHxq8KM1kmjFxTI+GEl
rAQUQ7C+dwgSqVEPFW+6Nx50sBrqH9vBug2O1Fro2uF5BL9k1caFvIMbIlJkgUX9DtjXJVgD2CT6
meUFzKV6pQPNXCLOQnTVlJnNk0mMko1UYWTuynKKdpoJ8CIlb2X02FFFM26Te01IGHghOHBVeC+z
lXXwWmM3ArpF9Pzi9jBtoJ/iP7R/a7u9q3T6wNdw0zs1pWlCLAg15SatR3ZCSXQMSwM/YRECVN2D
UH1wS1zUVdrugyRjaEDZkdrZ1aPvzqNF4qQ//AbLpqqiWz62yTYg3HVsnwSy/w3eRFLduKz7BnaZ
U1KNgoOA6JFulcUawsa2SaQSs8NaI/t20YfgjROd/GN2wz3O/B36BgHbJI3oIPPD5PgBZ33Ks90I
Op+Qtzm8OjkPbdNIcEUUbbNXY2gJv9jjCxAxSD8oSYf476Kh6Vhd7eqcPHmTEbofpLsyJ4zeprMF
aZYFB7dRH0X9qlmcb/3ZD9fQtohu7+WGECmWtuNwmWqrJWWi2bXDGQMI7pzAz1GGiL9wqCFEYl6P
ICK1Bl7aikwSjNFoiue1M+VPWQyWLpElnRwxs67h/Dhha6/Z0HGMPaA+MNaqqKKzq6Nzy+4fYCPu
DIUmAjE36QZph9gJ1xGhQXjwqpFSA7CbgQBgC0YADNdislPAwDy7gthUTjHhWQ5YSib1ZhYG54Jo
QUIvkk8pmQCh34LwZl3Zp36ZkqPJ7cZnkaBpVgNxg0492JvcJWTXMqlu2mUSnsnzYDliOxpcGqkS
yRnWt9yPhSX3QR1fY/olTgPFiUOAw8G2FNqkyjoZwO9nbagjyx4yJYrpqzVlT310oOpPT7ObUWHp
RTUa1hfIjwNnMx19KEYUzJPrnWLem8q02Melv1j0u0sxrMqlv3eD/GxWcMHzbjqycNf7tIATCKLp
FBJlENiS2X/hP4LSDU6yYGgIao2YbGu09ConRjgfUuOUcAuc/v3q349mUsGpEyCDUa9itjQ15jNA
X8aJsGfjRFlpnAbJ5Dxsmworehme//2ByVSXnM1crbVxiW1OppTgYN8GXZD6mXF21F/bE80Z877e
zgFMotkF2YRVhAKlRbFc2CfTIFYHcXhoV8EJ0dV/f+AJHra1zxE0eh1Le44lLDlteohUBF4dwmtz
mo2uOSlF4E7j+BuxKGSc5Qdj+f/+ymjs7OirZu3byQ6tPcnqNWrhadkYDcuPf7+KZVJAJc1gFpvi
O65S98S+Q7LMSr6FaR4s0ybhXTnbDjjYuVl+/PvVQGAGlt0RMKGhzyIsorPvOsbeKKdjYDRQnJ37
uQZYzOQM1XYpoJL573oIFfbYcOZnPmhjR+LCWy+IriXthL3ovz/GxijO0k7t8+yo/CA69xIDyfuf
H0BVjXPknCFbLaCFJoFV347n//thGf//q+X3ohpOcq5O9MFM1f79DcXJdi5HkeyTQj39+62kkOqk
cVIsf4QG5n//C/9+z6yYdvpta1E+Ii0L3Hm8dTUVUG/EweLjL7c6yFuavZa9l19390VWVxtQMUg1
KgwV+Bbtb5yEvGdJ8tCx+mWyxq1u2OGv1TTvaaqN93GQKIKwfj+WCh/TWLrTdajw7UDoPShvzI8D
0H0kl6DUuDCMx55iel3mRvrBygdwsMuLFKVz6dghGuU7Ym8XfxyBQP9Wpv9+/NugspLXJ5b+oBCo
nOuyPWQBGR85AsUrKgTs8bQQ7VUZfnPt6mnfiaY9/fvTuHbpR1L3OJH6xlB4+RsEMYOEgqfIdmsQ
xKhWn4bbwQgZ6Y90fu29XG9V02JxKwF2dbN5UqJ+VwLZAFGdyCXYoV/BFkLYCgPKfFehSSCoqkvK
byKJFK08kn4/jQT/2Ph+DALiGF25axp73DnKevEU3oYYBYSRmOkhSRAmlC7FCg5JJFJD5R/DAatj
dR4Q7BTIZyLtnmOgbCt3gcix1jbY2m1Cw96nc3ucSTZlWj9uPeCXW6vB5C+8e+ZBpNZjRS1sEtja
fwDEu8CKDqVr/4ZdTyHZWSAXqvBLMR6VgUFmQxISz0SFx/7omKT+VdCYxlU87jPy2DazHN+Fw3ww
V8GZKeK+YxqJNjski6xdD2hbuL7qYUskNMqbknmHk5L+yRw4wPji+xV7EjlvTTH/tG5rbJwGc67R
tVdqqmlN0ki/qoHYrAiWdHZ9ycmcASKuk/ITQ5+ARMCuYHR+CXQ+IrJ5iTs8t60f8Lh68WObzDcz
s85uv61j1ISF7bOOCXxAfcmjAee3DkAxAIZDFlm2+SdWISZC2k42sVUsJ7X4dQprN8VEdnsYXOs8
Y2PTPOhwOLYVpl63Q9Ncj7fMAuQcA6F3IWsTljVY2A/ZavzJM/g7i6Y6aNNyPY7mDSbWVpEvtbV7
Cnen7Nutmf1z3WOdr6v+yaueA0GMxWSfyAweNkXWMB9iH7ukdjC7/Fj+AbwCCSSK9wrS9y0DSaCG
6dCnqCBnTPYDsS2zSkDx2DceD/7lTvKc+eaNTITHOuf27T2MUFwPxxQZG/yY6q0YZ9LZOLJTi8zO
UWLTJtixpXItayScLT01CiQqc9b0Zz06Wy+db/gtPlCt2V54mXU0MZ2Z/xZVB4wkgzhgWzZVe0Ga
+Oy1h4jZWSWkfSo488wGb7+P7Tro1b3DSo8zuWOpXd2csrhzG9isuZ7WRMVEq6JRV17cXgzu3djd
ERzhHcpQfBuqfuZOuyJo9nP2TXkHIsTKt7YprrqK/5bd/FJTo2yicriLodWQROOvq3IZXRNWZNUP
acSEL9XVXeZVBH1l6lCVbCddeD+yOjpYh3aVBfPB+WnmEnyOVyN1C/6WtfldWO0I3Xt6ZJyJUQ5M
G+cZJjfXPtFdp7QYXXdzrOrW5C08Zyi8hqmudUFLNxCs6OX0uopalqUTLlIIaBue3TtbI/+g/Kxo
ftwQPl+q9VpA/5x1eywL1a49C3EoQzmnRU+aVSguF1T50Ftrc4gfmSje09ZtAocMlmGs5br7iCTV
H7ake5hKW+0DlcMxQGPpbqH73PXE22+NitEDYym65+EEbsv4o+efxMo+Uga1CJq8j2K2/+BtQqCP
TGUQxREXOn4mPukQu86ufEsSuesd5JldzwoAUttvaV6xcrDumGs4m4lHIiyZT8dOzO+TBpc0pS8E
EtygK6mdbSGkJx/oGb1eujUmxztEDMG6MHwuJbTIsgTnsuQONTGxqCr3CDLuQ/LsLOsWNXGxsfvq
xB2dPncdi1hqcFYvxVdUNM42OjhQVTZJFz63+cgQqAk002/kjk3AGtAyna9ylN+DXTxTidYb0hW/
Wyk+LBndiurKEZbCpaW5CuNzH/Y3p3YvyWgxr2TpkuZ4XYvJ+oyyeuO1/WswxB/sSld93zLunTLi
FclQH0Cp8Sk9DmV8a8MSNuYfDhxw/TFjcowXb3WDTJZoX94dQYAdYp7cJw+gitk8gabwu+JV05zA
OLG2+BEJc4qcI8u4z3pSYsWuHNw1a4m3QTDcy1xTwRxu/kwBGSqeW+xdmd/R1AMMXRQqGRO0aXxi
aLMh4XkHfPwbUbmx7xz3DYrCxQzaI3GWNNSKqztzzo3oQAhinm+D4DLPyUdg/U1yG9DcjG8fV80+
amyKiEWr5h2ZUtKf5u5Eu6moNVn+VwyhO+OQOeNJlZpmOJb3wu1zWqvw6sU52qQEIQFmkEflyV/s
FBBehxECcxSVd/gKWG+NsL+97hEh6t9mxBvagfFt3QmOLR+q7oevvpGCWSq+WxpayqqW0zPmArYY
4TIVd65lDvQDMquU76bdmQcynh5A8t1XRVasqoxCuxAwYZzi0zChL+s8ZrhgZxJVUPRSM7fjTi6K
9R3ij4ssYhAKJUextUjXNmE8ylufMQNlozoFYokHtc5QkWckq6RPBZ1Del5KDFPqesGKiB0MZr5C
VF12hHJMnFthrw+VG6DOCTZ52r8VQASALldvk0cBblGc0XXmJuV7UTgbtpy8HtuGCcXEiK65HHZp
Mx3DxXcZSO+dI4e/E6xHFf2Q+o7qhK1JNeTPHU8CAKeWgnn6RcdGRV8oDPltH/M6RzTXvoWSPlT6
y4fRxMQ7viVMD4UKnpKgpfCNo3tkJxhXQwGLLufWMZvxmuS3WCL/IUiwMdtfM27f5qk4TEXpQwCk
hLT8hrL1Mo3dwe0mQSWfv8XsG0Qef1YuQg+jfBWOechqFEdp0b+5GRkEgcu2nXEHpTQqE/cUKv7h
Nf3uglcc4hIcmDfubVYT+7bfOcWlxKap8mHcyQDYjhWYd6JX+xg/43NJYhROU5wEyV2Y3QeCWyHV
ZXF1xLtbTfpEQuTNM2Hf2op9UsPiWHgDVx4qeKP2jiPuzLVrT+1m7ujAI9BNndE8DizmDpRLI982
u90bd/YCpI9VCHk/+Qas8lTTykVsw/dRPy/Hs3nDyo4X0TVICLL6nSnTGz4N+D08cyxnVzhkIYV3
Yb0TnKxJyvlhSDrUpC/Ukek9G+W5R+5cfpLweDQ9wOB+KJMjyaxQH5CF8sx1pJOvsz0QQfMyVLyu
mqHNJAdU3TEjKAMI21QG5y752xFQey4d/TKXZnvojNREaWf8ut5tmiqkKnONdwwiIv5YWA85ReJg
a3r4iJVeU+3aRL5l6MYrTZxNGperzKu3KiyZebSE41l9smTBc720Zn+OfI9AY1l+E0jgbusemamJ
HDNw6fL1OHKcFrGzzka33k/lJ0vAs0zZkhpAj+wYzf+UUk6RummglWSrF5Tmo+GaOytMboDZEJX2
9s0v7HoTkuhh5fHPvLwXQhrOetL9wX9rqiCjrofIzkgwn1k5iuFNuBarAdFdQDIQToixYA1D6p5s
qK0Oed9jWf6xaU3XjI8fpRanxmdROrG5WWEqSXZgpl6gmL9xTBrXSqunHrpPItPfPCCcBtu04cvV
2CUfdFlviQLTV6hvFOU3sB3sYd1RsmPPnqH1/k4lvmTfGG+N0APnb4M/HwBRXoMlDyuPMC49IDYK
b70sjxYy4iOX65KwU3rXtBuZUvvrIajJcBz9nNic5o+oGWAPLSb1YJifaqxd7pwoOjnK+Sh8RtZH
2PncX7ru2totYukYVkQtnMtcVSVQfA/34Eypsgyj1MwTACGNHOhfTxs8qZpjwXOoKS1wQmIsbgVg
gE3r8mwgsFh5iBhbr8pWhgMovsIKyZuGFXLST1zcisEHFp3iuQ8nxLZefhfa3lOXM3tr8/KrVOUj
6xWk5+XwwNwZWb8v3yVpyclcpmz/iUFMl+y3Kg3m88CcEzgBVvgaEFpLoB6EGKwBKTOXdVW7h8a3
QtohPpESVNmqb0tGixmRtAP5D74iDc9vck4bMUFGwf6AsH8T15h9rGL4imtSRLwpNlFWpAEtnfVk
UahhqPmcApAKomUSRHnf4kJjMjbhW2vQyJb5JyUMTYHgBigSROtdVl5K37v4YXVX9wXCuCD9zEvk
ls1oXQrvOBNuaDoDJIZ89Fe5UC9QSsxz5FHdpXFy8LKrXMak+HqibRLZHpiLTe1ymxhYqBleSTJE
RuNND1SMtVuJYym7nTaHM+re9A794TqCRsM4EPKK7wPHiqa5hIamvL2gDWTA9qcw4LCKej70EgVy
VyGDxJ4Ii4ClFGFp9ibr4FR5hqlPrsdnijiTwY58yTGMlMMGmsPfVnXVmoKCpMaah7/yb6VTPKRw
T7c4T5/NOgLIgl1uBXIWxwNuqHVjNnthISkTXXt0zBj6OrztXsuzHU75bujMfYZp4JrzXcOHxP9l
EJu7xqIvmeV8ikI7/PbYDxBpCQ2ZnKhZucO6cex71Y4JOpP+ey4YgqQEWK8himCygoe/RtvGNB2F
kQyadSy4B6GDMZiYzW+2vAD/IjZLkzkg6jf3iaH/xByh2FnnJ+FHPi33oo9G8sr1OQmMcKC38dD6
BNggQcju+9EHfleAm5p0dIu8Md7z6F2D3PhtG3feLwojY0Tl0obdQSEy553kOYkHQjxU910RvEDZ
VUEzZX8fJ8ZCyNE2dkdrM3qA3IaGR8t2K1iqhPXVi6e+lfpZwosip2epfuaZMUrzTaOX7dyC0GxX
McNDkgZqAm8UGV5oq4OQ9Db3s2WDdSEWPV1T+SOp8zALzk5mnKqUJFLTuffq+bt0SFRH5E8CILo4
h7ETAcGZXje++YwtEH4dwalPUzS89h7ka5trkpMi9XlQEO/jleN/mLHkchkHD6hdJPGvTC2ZPkz+
OV+IU24inoFVwoMKRITQqP0DhR9Anslr8q3uEVcB/mgvfA0CN1+lo/OR5tpZuxI4Rm6qXR2MHDfT
YvCrzQ93qNNdPLcPHsBpcuGOoZH0W3diaA9a5JN8zg/FUAy9AIGa9k9qFOQz9e1+kgKiCHHtg0h2
xZh/Jabe5uw8QDxZSJ0mqHC4X/7y5+7O8ek3zMQTe0K5oB8S5wj5hyEyhIlDhGcGo5QpATb45y51
4dZP9p09ti+JDsIf9EDHfqp+ibKgdpiYk1Yue78wIYwE9RyusOYbsgyf0+DTQGCJOSsVY6jKy27X
+gblD6InHHCRxQnDHs12W7Fx4knfqBAxwsbksozPtRfb57SM8GrK9AD1q4ZxECy2GC50IMjOOWjd
52hAkJUa7UOlQ1rZGcTWSFL7etjyeo94NuqHWOn1PAzeHVg6NgXOnO2i3GNXo+mq+rJGRdUWyXbE
d888xYDujxi/NQjIltW3YOCe2ImLtFVtIghjq8Tyzm5tFLu6QEqZE2dUSZKB/Xb+mL0PWjicxyHa
zSTpTkXOmtOo6miXYuLY5A4qEAwO70v87c4miepMqbXrmJJslUsJOnhq3CqP5GV/4Z83MkyRIF6j
jLDvrG7IfLIebNRkQMH7bhNG35Gv7HMdMWO0Wai1qViZFQ+3jacIlcAE6RDQVwoCYMX2E6aebk6I
Mz3qOf6LA+Ii4YP60RWtX4HrahNwAW14VlazGTX0ySaBirlN/ownXqOEygxIyCJNZfEUwtRh2nQY
7XDEjCqGNeu+gxuippQO/VObpkhnbcJVmKsiDvlJvbaFOTNOKz2jI8kELiXSaxhI1SLfixgP5syY
uxvmd9HKR2GmbOHy9C5wKkjcEMHSPow3GFKbo/bjs4Qkjo4Up5zdjSSZSvPgGA6Fp8umXLvGeGri
6YzHX19UWB3mTolDkJPdzrvK1NUgs3RwBAIwv5jYc6Tfk9TJ2UHrjGKRikCF14aYXDIexmLHkJVs
qHI/Wd0ldthbhkmFZclgahhI9+hMFTlitcRUtbA583aGv0m+o+hpoROSiciCvIIUz28khe1rPMQH
Qh/Q4CbePX1zvh76Z1VL70FWCeAa1vXRiMRwzN8Jde3PQ0JHzd4RnGFcmiR2giqIG3dvjsYJ+H6y
Aw+wNluB8caNLrmPpKvr2HGakb1z5o7ulMdg7ZGzRCEYJGs+5J8qnl7dfkBrEfIZ5uSBOxUblnB6
IO2v2yYliFPXCPTRhZ0qVTBsZ08ZhA70H/jid5l1tC057Kv+sSaDA4cAS8aAGo8KjERMBkUSX7H9
zUv8sCsqHgcfktk/oGz4VH34kcvZJLPjQJdrG0xqq7r7DQoaP44/hEYRcVcAXNPQcJ+COmmfTUl5
5LswEF1DnVVeXqNCOJuuNskUCZgh571eD0AT9qMMPurS5POwwk9r4U2MEtKAB7+RqRBXZOehYs1j
imK4n8Jhttj3r+7YUcwpxH6FvbckwDHWlngEeochrM6ObcuQmz6YZrzCi1jyJPb9IrKrY1LqsOzV
UbFD2M54rWKWmofWklOIeAHeVKbaVZjj89ABLYewB3tHqPyb5rbnozCKrVu1j1bFziFbPOVI8bmh
nn2SCWjJ0TMxgU53kdw5TGyZ5nmvo10fKrJmeCxzE1aUPFB6jpDRmEa08BGqEF0R0OVkXbbyDYIl
Hu/EAw5L0IQlEdb3xGdtif6iag/tV2jl8QWMtB9YB+CQ+WWEjOSgah2cubw0XoMymHSy2OHUNglP
Wzv+e++KcF0mWGoHMyb01G1hjUobJVyVHZsUQLZJruxIXENJhdw3drj3axLAh6oQ7LUJxwvQskRp
9I2Ij0hmVmHHoXKfZd2/qSx9r7MGamPO9HH0lbPxMNNbabbmG0vYxjLgi6SUG8woHcjgIb8SyXce
0W8fFEtbGFDqMxwcWm8W0FuHgzkvNgbcW5AmyFaZ1FMBlWggzaB5jTt1zP0Dj0pNhucWxkdzKDJx
xl1HiCuyCJeC5cC+pWYiWogzax4ksLCM+PdrRhtZq4+Aob+agEIViyKq2gX15zOumAlSCqfDkA/v
YSYgMEaEh6SBtW2kIuPFZB7Smh6Bnr5Jck0Xk1Y9dG9dahkHCKdbWyfmxe/LfaoBNfUJ+CM49x5R
IiQvz4XfY6Wb4qfRmO6zOrhMGCqevUF8mVpQ1zloD6Xw5d7rca4tvh3c8b05/9pNyCwCwxyTn/LB
Il74CG8VHD7k8c9M+z+GRmwhLI5dmU/3/kSJ2xHeEyPnv6CLcXrvNg6me47Go5qGDTgOBlxZ8ox0
J3lkJ2/uhafvEx2BlcgCpC3mlCJe5oSmGLja46S3tPfBrqRED0zBtytGkIPrKOhIbJNjF1/h63+7
NuAOryvMY29KhGMojLWg4HKKCqc9UR3wmx8T6iRm5TxVI7mbe2Xbf4Be/CFiNjhVE/f1GACmAG62
Ag5zgejp7MlUIJKmCahVnfI6ZkSkQL2OERTE4MUayqZ+vKh7YKPZpTJomLKhN/eekl8RmQlQygN0
H5XcYQyamfiGcNVAxR85SgOPgFu3AZ3ALGRs3Q7VfrCnt1SkdbMNqlO2FpAL6lq8uikTqoAF66qt
uq/QxEURlXKn2++wwoNO2tjRdepnI2/TtdDRV5gbR6/rAyYa0TOA8OfM+Wu67snpx5+0g9oPO4oH
a2CgXhvoTxI/wtqzrlOF1sfvci6J4JzN7klnDvbg4ptE4pemEMdaTM9FpR7G/hfqQ808AwFpVtwC
umBMC3dWZ3GqA3rbTLT2PHIkdpX+2ikw7owgbru4uGtTpANmCMs6LoXDFqsGDuk2Dy1WxaFh2l5p
85NBsVw2/7ER9Rje/W1CK3EoO8pusq7Po+U8kaCB/rnzztD89M4M8DYMmcNH8UEiXXroZta0PpQD
hmhsFWqDhA/IhND5QQ9mehs0vKdW0rCKV9ZvSGbaCnM9IcOie8yCRyvjakIoDSuU2I+D9Bs2hEZI
aElyRNnCzmxiOJSFcXLnjIw0mQi3jqwZUXONdw4HM0EsTOa+gwapU5QwOwui5FtDCd8UKQcTH201
5g9BBdHTM8no4igzuBZ70uW89jIXYCs77doAsaef2SJT2s7z0/Kikyh+gJw5IFmFylJ6NG0ygiJr
uqfBs2eUFfJmOGQHpLq9DH3/wl8jXCG8VE5b7njji63Pky3Vzpq9Zhfn8ocQ942aYxIVMPOtFoN3
2pIgbJMgtCvmlHTjiI1Qo8I7tL+/IIIvlJsL2Hv+k1DfruIQG5IfA6G02uox5sXtjFGckgQkp9Uy
oZRmw1wsAUqUphTItv+apco8mWH5uWgx+QTXRUzUdGhOX05BFvpIZPAClydBRXoftk+cbakGtMBw
o/Hq6h1cYFJX4LQQiIKLIB7SI3OMcJ0Y9A/IKNEM1uGfYuyX0MU5Zk736KN86FLOF5V12YaTrV93
JpppKw35prDCfWhi7y2hJVwZGRB6trpoeA5FZWlAfWQ56B+vEedRFd+T6MhXLR2+mrxNGURgHEN/
BRI+tEU1QcZ0y4rOiTflia0QUIS6XONOkiz9R/6t+Im19v4OTHlH3tkhHifq4fFv1CIetOj9JAXs
bhpclD6tyxgmZz8SkuSUOztD0P2qICOzeQ7Vumh4vUU836PJIjqOOIHZx0hRCrbIkUZLbKNid5l/
JOukdXlgHMHGTzOugYIwE4+nZPaV1e+1zD5H0lQKmyl474XNxi/j7y6VxJCOrFQmEpL2gxE2+Cna
HWvQ9yAE1xnmBEO06VPSOyi6YWQdcss/gIogWolEFngtOYJb+0OVCmEG939oq79J0BWfket9xRLW
lU+kxbkP5rtaAXdJKgJVSvs91cG1Thu+50TNVelCoxTGMwK+1755VSHvEV4fhcmoRsTvo3H1X+LR
kocRV8XeTbrrXHV/mjD5nCcBfEVbrCjNT5etJlArmOMGZwn1vLPO2YdndvQG/oEdAhuYICMAJsdj
vS2JRcX/g+THfC/6dznidoFgdK4ri3zLcJ8PlnVKlhRHTgrEszmrRovIrrDwvrpCPFXz+KUJdItr
vo7SYPhmE+OUDYlzipM3YDSndiIf0cAH0/aoCJ0BNZJ+jIECZS2LU89L7osyb9A3TPdJM9hoFQG6
91lEi9+2B1ElI3r9cutwGyLDkAjdOypMP/8NqqA4zpX32lCicXbtJ1t7J49xbhwlP22/rBGo6Lam
l330I2k20UWUOrnNZXPHZv9jLtu7MbeDTRLKHTFNwcnTwHt1i/u6clF0MrnE5uXsCACCYEltZZcf
eRovjx7jZ8XYgtHyGzrtJ17WUTX1fcS+Ku0zBGrom2H/kJFZuFe+Sd8mfAoUrh6FC72kAxk61fNH
0POttN3YgVOgyffSJf7DPsKDMv5t6veZvVXIp7GyVaR3TTm9Szd9XrS6sy+vo2qmtRul3wO+m7WT
PZdIHyw7Dg5SZVwytrq4HMqNcvUh92JMvOjNWJb9uoKTLc1ZfS58jy7MH4YZWQP0qgJQ406otD/r
jCk9Wt29ycQW+YXz2iww4cb0X6POIB57fCm9jGeZXkpkybL4M8iLU3tA94yJWR122FuZbDV3ygj4
T9X5TldEgzjUE5u+sl8hlyPubG0Klwo13zhHF76EvMlkjQ1oFsOwG5FMMt6Q+ip9Wd0lcDSQhnpr
beGQLRyLmWrUqFWJfG+dOlWw7z1c8W7QEt+o5qdZB194VJJd7afXqORPjJQy0mxPmLsKBnXjr2mV
7KnBhQHqtI/RkO2ALNPZl0HMcoAyYDSxezgush3gZb6Ij2kcXOwp9PaW1m+9BXVlwoK3nAuQk8WI
6iN9R1zgMZ2uqIc1ka6FYs7uVo2z9heqQ8aEeTV5oGBa4V0SvpjQzJu166PMsN1tk8t+o+LB4vxG
ykpztLxnDF/9N78L3fUUOPR2XcFOXq/L2BGnqhFPPH0vIu02bBYIsJ9q88y3Af6R9+W0S6IRdMRt
c2u7moI5JKdR2h8T3LK1UMci8YdHt/HvcoMw2fCf6bmNfkVGluGczaei5gIPhDhI0T8VnFtBNC4C
UYqTqXfdXeotkwUPrR5Bf5TtBXJfC5g5/9TRJMpsnOLv3uic3ehPG8MgvKUQU7MNi/l+ZgazGfx9
SOUHbYZOpivSkxrqaAsXR5E4gWuBwF5E1YA0QWJDyG2l8tejbbwQnIDezAUWDCPLBUSxIgqCFTrx
hOCixV0uUcskqmyZDbvHnO1AiFbMxi2wdTyHFchU3aRlfHoT66u5ohvFj2euLWCUfGSIp2LCoHaO
ru2zNhfMm89VjVJ31TOQXVW0oRBonOOIhqBRE/FYnc5oqTSiNDHikQU3v8aU2aBP7hEfdznoL6HD
rQ0kdlWgot2Ba2bXRd3Qx8B8ybTSN3K6WwVbyVhok7BBhk0aoiuvwSPcicZX6IlJn+RUQXLctWpT
LtPYGhFT4YifqQTGl6mLnNBrVQGFzr/KJb1ZHe1RBx8KYgniJMkGtOnaeZujRT1EiDRxLBjsE5Pm
TlT6uSu1cYwx4Ha0tD2l5mhZO8QQ+jjGJeAVG6aKPS4hUOU71wLntrGJzPgusWzWAo7/Whbdq9/1
9aaAL4SB+0Jme7QO4uhlLHMm1JNzsIqtUzU3MKT9SiNr16V4dZS6ML/IOIKuuU2pH/bmodPsmowu
4Wn2NV0nxjMWQjvRG9tkES4TzMRR25gEdaEfcGlFssB+d3wiccvcfhxjCRpHiItRdh+d7H+CEIUd
rJJLEuiXIk0A9crhtYgZqSSSbyZKhy8ddw9zg3jb6cp1vxDpuyzZJAa7UR7V14JCZYsh49XQySXE
47lO0uI9XoyVljhxVj0Ig43UJCyS45t852bZU0NQEG6FuM/2WQ3jF27iKhz7i2KTzRhE/+TGdLOC
qTnMWGf63nssaFy3VqvOuZvdkmL4brChd23AqEF4Wz9pSNwuGf/ygJCHDWFazZwcyIFvxn+YO7Pe
SJV2S/+VVt/ziSCAgJuW2jmn0/NcN8h22czzzK/vhzqn+6udp9LWqauWtkoqbxckJBFEvO9az3qF
4cGQkYh8dFNcxOnrbPWL++5GFPqdzBvKR7KgeRnBym3scEsV4ZKYjGCZt8vMowJt2ynxZYB7gyW/
E1rDAUb9ZVtXe2lsTSv/7EuoSQwmaDy2cZMgUZm3KrDG6dvS4uo2pJRBdpuaSy+r4AGFT6Ze7qK+
udTBv5XaR64GACvm5PBVbnswXgYKR1Z9OftnMTwQz3ohK4yZUHRkwRWhZgno03k11bmxLBeh43/g
3zLXvlne5JpxPTe07JT1eIIumRUdTJoeVcME62SVavp51sHONM3uZory6awQN4VrN2cWRua2cu9d
NjAgFO370WHBG3SQOxHZ3Yi8eRlTWPCqoILSjV74kqIcJkd2slFc28ZjUWosJvtoF00uDfgJ6r+f
ZSvcZ9dhHeMFk3n9o47JXdSCYeYeTvuxcy5dCrJoKHJ6y3FEm1U4b07olLt2FO5Np9fYxIz4pa4a
j2J8jB55/lWr1JfCwA2UGq1/0KmtEC9IAaGoBRROza7vzGq47FqKOQj7th2gtHMdU/6dG/r7bBjN
Z89pH/TBuhuN8NY29HrrNyFmw8EvIEbIbdBZzn2JDOoQpi6pFLLZ90XRorGCmjRqcXYJHFy/VVF4
x2/2L6qF2eY1hUHuiEVG0lhkL454i3BEPhl4Tvc2TvVlL+YlWMZmPBRVc45SapOkgX1LifO67WX2
UowamivwJRsae/kLm5SlbXr1ZemGz2VgBDcorhF6u+rBoHrFG8VgoUTKFmo5JPZmk76EI0knvHeK
c5W78ZNOiWOczyra0NwaOdv/oCwOsrLcW4NmE71DPMOCIPhMwhmiDPnq0zA3avLJC3DF6yF1podg
UC6c9HxXKTRhODCDB94+4VYfM6Jzfv11aqy9oyOh+vXXpMrdi1i6Lw3Njf2gYoJMVSWuJ1Ptk9ip
MJxq461kbjCdHGsKAE+43xPo6vopjCQMrACnjsswKvxYPbiJFd1Bd18GVZldjOH0WRMFOGdIZdqs
m44psvWC9b6c08fAQdIFoL8nYUqwdyQMSxrRElDdoGq5oTD1Ym2aMiMmxUeakbOaABsnzkiL35ta
O0KMnFe+XvJCHt0SAMqi7qrsliw9I6icK796wSDpzeXzuykeL/wkSMDmoRDvKSDmeos8Tb2XZo4z
x8YJWY4rRM0oHFL0v70r3geE1oZLCc0d99SQHowGfWxrJx+2GH5oQ3zpBR3VZpSeYB7YKYiOLni/
bqCdnpVG4C7RNrzq5YhqT0lWC/LGSO2noMy7TYw3CZIUtiXlz9ehvzX2dHAi7drvtHdNG8J1ZlBm
ke2THkyfuTIf+xg9kOjKJ08HtB4W23bUHwTpPAvC658lItHFgMiz0UyTTtoAIA0ZuNtS1Cm6ivSN
EWmn4f5sNWKYMfL1pRnOPAAiPc34VRPUCFkZE/OrnckhLldGWe4QrD3X7fCeuYRyon4QVm0TSU4C
tkCsTAWgJhF3yJaZFPvWMmm1dg5onAi2BjLklgidUMM82Wibqcl+urqCtWl65IKi/c+RYBh8Xs9w
DlUTvhf03IhnY1+NYwrk+Y6qIPw2MihDad8kNGUX8YQ6Wg4hNXOAOSElC/SpAsRUak5rINk3jovi
ZfLeJ9dme4EbJgluOpay8VSpRdT3EHvhVPnllQx+CIfKtu7QDBpYYJ+p3t7mLGwMm7WxFqc/TJ+A
BPogGTTrbqlS/KS5BDPYUplHBq3tTBM+q3ZRzCXxWWUhoPL0tVrgfthO/UQeSlLq7AV8Bws+LlcT
jnIzvNLRaledcPfaluSrEP4Xpc2cOAeb2ij12F1aV4cMcGGEcwf8RntdJ2IhWQC13jWNkVuXem1f
yKVeefQLco+Iuyi4mWJAcpP2odcd745kWbf5u+/YYPUQ8zfxzhgblmOzXHy0KSJVN73LihIr11UZ
YN1jt3LnGtoPvMzbAXRvTymlR3XjOlyDkPrarf0bQpXvy7S+MqlhQBi6DwNxEeKxJoCRpBsvNe/n
b9aUaHClldx3OpJSPQNXpSNkj9A2wAYnuI2ZjgLR3eAYO+pnT51rX1qug7Ale0kQQpFcqd+GQbmz
0wEbvXtpWhn4nejehDRswNtPCet1avsVcfqdR95syduIYq6+Bhk1oaSsXxxnvARThWlUM5ZTyysV
kjHvQnEOeXHBnLCInClbgVSaCErUV6CAnqAFOBPXY1xihEVha0xkWY8GV+ejdRG2vosybN9kuLQY
/kytT4nIAonGN3jmxKSt1Uq86iqkkGpbO8OJVmx3Vj1uQhLG7vX6Lonzj7RrCWMrJI2a5EoPJOPO
GC/cxD7zLZechgIIRY3jkHWNw3Jt4Vi2u3bGtgDxyPPc1jes9T/TmqgppBvjotbo0RsWQUJ9fM7T
D7xU/7C6YO5dDLtQXbUK/4BPkUDDXh+ko5yhi0wt0UIpZP2TEVz6ZFSYBkQkBE6LASAjtpTckNcB
DBg29+E+IsZWNPB5aj9D0iJ3adBJ3pz5RhjNewwhCGUVNaiIwVdmFELbYZuTnHSbOuFzNfBqtxlC
Z8CqRjZE5DpQTUeEnG2a3N6q0cX2l2c/8NfV9MTbQy8h0dodLbDCqG9Y/JJo82BIhHKNmjZDzHfW
T+eWwPjLpEBbz4Ox60U0jyZvwDVWZoimPcRpDlsWwOJYmbHiyeUUa+dK+bAadBfsmkMZJnAF5Jod
ZHAqmIKoakvS02BphgM2bh8KAqW3ERATPcluxSQgZGVzvKyePGKOPyfI23kzwKL2cUAIqmKETVr2
4VdVt3ZI8dj5NZ07GV7ihCwvlWrC2045V3XeXRETgGk9Eu/sqrN9hwh75QI6YDMA6BKnz7VP838I
7U3hYSEpPJcA7xQypx0ulaudI86EZOWEh5lAsi/SxNiPo3rWQ9qMWk5pTddpFreJn17VAembPcG4
2RguMteKb2XsH7DQ0Pa26FHhyNoEZniw3DImgtHywCia5TbM2IPDUChuFMqH0E5BAmcIz1Jqb1R4
UE4KFbP8CCf0Gw5B0HZqbXRygFAGzhAVucbOqy6yNGDssbohBAU5FxwxGFn7YdDSS11SW59sLHdi
+NC9IkPeaq6gZ+BnNBHF0pVuzAlRrDO8Kqtjc+KrjgYJsu6ymECIAN9gSwP7Kkisa3B+awrEbwPZ
WZsY7edFK5B8xOC9oRbSF4GmdYaHiYaknBwuwys3mndZ6ha6inE55fgpFe+CnqXyyjPhS7JPbc7d
vmFB3Rn0OsSdVRXuJiehhIzgTcv7f2USZEsEEDMHZZ+FMhCkqdT1z7JS5Zdll/ykAxiuIVfvtCKK
LtIke0olL77Gx7PDTmhhY6Zdek36pjCp1R0zdFouDW43fu3iuoGtvtDRSCyNCJtCYrG48wakSqNN
h9sZkw9CvzDoDBDUcNtdKMb3eVO/pwKjtQhdpliPbTWw34X9ZiKcQCBXf2olnpjWSR4iI25vo6Q4
5GmQXKu0Ai7shoSHZmj+pKZfDZWmH3BmVRRpnBuj6tubQUMCNhplvh3GjV77/aKB+uSm9U+thx3t
q+rT6er0ulHDGxDV8Forf3QVvHuNLv4svoGpSFCRHiVL05yDA/BYrSZ+1NfyM0yIWrFLRbB3yuSb
0JZFg/HIHJav0dZ8DgmbdVt/G2B2zHoxpived5k6i7oJb2cQfPitq1GYra6GqLrLJqX2bTaDrNz8
esqZ8RMSXz2lodCTPnX/XqwseEMLTesAS9Cb7rCByrKYA1C9WzT5q2EaGBFe9RQUPw1BM7gyiltX
Qfgp8WHiq7idYsgUmcrFkhFxn9I9Sb0uWlXUCvUQJ7hBt7NunpA1oY2bY23dyrPn1+lDGU3PYJ0R
f4l2XmjOPieLZV7c76S0jEVS+A+ys/ybuiZJHmpOSR1raWo2NFMarY1BDr3yhMFWzJDbfOxzDG6I
GpyB1NCsSftnpLCrwu3DB17xyeXYWI9QrZaqhtaadf4hrfL4tlROce2hACtI7qJkS/9QBXp8a1hF
suuakYcCSt7tr9/1cRbPQbLeqkkuf/1Yn/+f9IvbiPDvw69/WNlFD4JtXOLGH3lhWmqtVTUQjlGK
6yJlcUjSWaSxCBWNzrrETK5bdPTnbBovwYy8dFEAkyjozbPMcd49W6uBnaD+AO4pF16pF2vgvK8q
SZlBL0OizSijC9hiRk1SMME+RoX5UFA8jV3D3+SDJgjyjpO1RR2ktY29bueIyTp/I5hM9pXWsUOA
ODYmcLezjmaP5+o/ANYBZeqaxz5PdNh40bAecnWVJbc9fm+luZcxEUB5rrtMkP7SLPS3dHg38uuy
bYtlrnyXvUh55TitvWSKgqGsrfy6QUURzf2mkSK6Qh4Jqtd9T50blCWrhEDF57AGe0BWnjtgUSXO
gHgu3l9eE+z9Ihev/HNiEXuqMK5sibu0DQRXmbYntdR0JAFU0IEoSmqsYCg4Z2CU2p78KraOat+Z
NOUaH5RkqECJTY19C1o+u26HSH+U+c8SvdAmNXq87nn7RKh1cRiiZotuGdVJoS/NitCU0i/dVZHr
h8qgFEEfg4p6Gj93aVSfN6kYb6RUBd8w032BztYRrJXcsYRNYtBBsFUB2j9fTDocDl4Sb6Pf8153
fhouS1M3xqufV+LVTiJaZLwpY++pCbIYmF/lPwjpvBtZ/VTAyF9VteJ+pq/kdLFfkTMOKV16Vs0W
OeswoEb9sz3Sh3cL4wywFJiuSV7UenpTuXdJF6c708AumVhp9SALk9o//5Z81H0fYPkpjRD+VIqY
OMd/dmYSBTVr1R965DWQuqB7gvZctz4zmiPz9tCFz05ofWrGJDHyoYai276CKXJQ0OXgGHYYKsMN
sg+GQx1ZN1PPnZlbfVquDWD0ijNHSDzVeXbdZWHAK0rdF+6oPlIxmzjS5DpFWcYqRLs2GGcEnEXP
Mg/uO1ZoqCd7ZihaaatG0msSttij4ToPhf02oDc7IxOG/UoX3cMieY4KmiQxvvUzukeEk+q8rERR
n/cZxhTNoHZNxkvAQMDH8NNo6dLwIFHBeUWeNlyKTn8N0YEchGtcNDZL9Qk0F5Mm0B5rwv2sep/K
a/hMakdJSA6CmJBmrjsFMwmMbr4JqmlRpXTQqumqYHm21CalrWTkrEE0cF8Bjy6EkQHhbsN12ZU9
axPh4W6Zo43x/LEaVnsRo/PJRPlDr8dPfIAIyYN0Hdfs1lvwD6VxrpPUchB4xqgpfJqUNjG+0C51
KvM2BjLEVoWEY5+q8JnlqrfufULavzM7CdivK1YNIT2Y9vxi46F8PQuc+rYo6/pJQYgZevvem+o7
u+xcHDz6JocFv5zMy9Hvul1lZcG1rSPQ9vEkgqfP3bVVGVeIpHKWlXz/4CPo2cH5yHAd22xiZ+hs
q2yLW0kUpt3eebSlcEo2PzXT9taZZuNEBT2Lce5cJayw9Sr+gbqo2hhFcgCfyFLWrJmBhI0t1P1p
Ni5e56RstxTHk9UoWSkQUeWsTdlYPOZAf0Kk9uvCSollcenOR5VzY0ZVtbLrBmEjj2XkEHagKowJ
bZfaoJgSKNJob51a3xrqohSYtXOyUdCN3fU1CZKTHl+CHnxMQ4q/9OOdc3voQ6Kzg8cYuyUFL4Mt
ZoSjJhkKYEIpjlTMMoj+mMwj8QbEkziXorA3IcJdmpRYqWN2CvS5PgyvtCAF2PQ5csRxKJIgApry
NcVYNdhUgxqp34NjuK0D897HYol+xtkmhXqy4gEpckLVeBiAMlbg0fhlBEGeXV/oPx7x3CZrwwvX
ZDCcC0oXW8MkqlOAyiiD5sELst1UkSxnd69uCy6SSAmw461/7ZO8GDhMy6whhDPd9l20SanDlb6x
LUv7vBLVBeY6mMVY7iK2SeToKSt9dsQSla6LwqzeN5BpFlFYfQY6Ks5u3nv4wY3lJsuuHiAQZsgs
7BK4CWzEnenJqzGgs9hXS2t2UtdRkKAyqIdVVyEZoUcONnoVCPTTpcpI6/DulVW/W0KUy1HPns2k
Ll/z0dtNjk4kWAm0FrxjU6Omy6L+3oY2UBdzXsZ1laYWYhn/UBX56yixobk4Sbz6nKL9s+PolzQh
d54gsqF1rRfRscCsrO6cxLNbx1O3LWjpSvDkuHr1o2qDe2XHr57prnkXr/q2f02jSB5Y491CyV55
r9K1Hv1xtof0wwugJBAto/8u63xe9955OQC1QULEgojntsVDWmQfntbgcsGHK3kcogFxqYAw4mJu
YW8rX9EYUgRL81WhWxo0Yp68HElCE7i7qjDNFVV8dsRlTUY0z3bRWXKOiICi19b72I6uAZeX9L68
R4yo4YH27KqnKHauj5azVXGDt4asII9O7UL3wx3JPjdytrPXPETL0tKuUopimTu8i3qADvek1xai
97Kk2pBYK6C9ZBRblxLd8aIqYF9maQa2k+R5I2rJA2Ve4An9KKvpoWRJGfn5hUCRS4xwtK3x+g5F
fyFG8OTBTrGP4eWI6aJJ71jAhdshT3AVsaGN9MBdZbSrFzRy+wczCRCdMucUuIj8qmVNiAk/ttN4
YUgHiXOKKritkA8LhA+sEnxJYxChQXVWoeELJ4ogbTFskwTK4a8C2YhWkLmd/jURnHnq+ddtFU00
VQcUa0QzqZa+nkujkFYirz9fokRHWWjsJhIWVoHDy5oqyqdpT/vUqcqfyRwJReeqTK36KQ+LbBd3
BKsaHQ3vKkWn7LMzMC3/NXWt5sXyAnrohqvdI4JgbRwUxSZEu3nWzeYCljnesjK7gzeLCVgdEffD
o8NCkuKiFwcgCBRenbIp7ix876sRpegVzIfrX09OwZsWvsenmw+PSYLdBd4K9g5WEJ1OAxw9Y3St
s0i59DtUNzA3hWHfkBRA/Usr1EEaOdRNqM+hF98ThVyvkzKlLclCh8pUQ9lmpFvvqRDYHBHARjQx
bKvGvywSAsAHUW/7vCDbTi4SBsqC1q6/pOQNvbe2LgNDF3s9vKViQ3qwyPIbIILGZtTaEEhNDkoZ
tffSVk22cyfKsqXSX0ZIux+6A4S8KQWZNWAz6RnKTeSbGxNn+hyWRvWzSW7rpLvxzUeRKfHUj0+M
7PPO6qBCVprY9r71mRHJjkhzWZsZOjflMGt5P9GWA0101wh4lrp7VbrdrUGs59IwOgJgtTs/p4rr
TahtU1iY3SjB62jDY0QjmSYRvpUMjJAVsZgUCwcUVF7i1A1mnmQTluacwXFZ1yNhRHWMDlIgja8G
7aw312GBl6E2TCyALnNZgfKZggWteiJ5UXEDl9Dk4K/JFnyF57Koc+chaLD2tyP7GoGxtYkz3DuO
I+lNVDelTdWJpuid2YbPuU4KFLtfa9t20zk+c+R03nTTx+UjYLrb0UEJHQ0XjQc2wuqh9rthNkIg
A14kpfucrq0WpkMzRq9VjqhLqx9oLdMDDxGr85RtM5QVU/A8ijK5QIqLK8IAbqCpx6a4ntpS7q10
ZK4DudliGl2rCNcy7uek9pu9m0X6Pu4YOV5F3HWodHMd0WKF6iR2ddzwUPkovVQ0OVvfHXykSdxM
2YU0/wKQIzHviNaCt6EywnE87YeRlvaSxYexsBQWfiby0cebofxb9uX9PreLa0yeXZq2VKEDbEWj
fp8iDQ89ZgP85pd50b1bg/3QopQjE7hJF1NMrCDN1MHFbNPp7yPWQD0Xj1n1DqLnMSlKqh7SXBW2
9+qPAwF5IWds2+qqQrU0JPFTkGx6tqvST899hbKJJDmkLbPILrIu0UjhoTfbx5guP4IdLN6SgjlN
0WpXg5csS2kv9Dq9AEn8I7Xyc7/NEf1MDZF8oYXFtcdpI5BpVUFzGQwdPeDyUHjWbUkSoanraP9r
8uWVT6MUGiGsW5RndCcoiTVtcO1MxiaoiA0JQh8j2AHTyb6LHDDbRtDv3GoS+4ghhji88veyzPKV
QyfpkNQmm9BiKO8EDDi0tzEhD5a7Ub6HxV8id8Hfi40DpYaXRks8zJjwBp3Na3oeVOM+bAjfoOcj
NkY/chq+DxG5F6GIWDHF7HOyCdOgk+qUiat+Sd+BVJyCTlbAfjjMwYom1bjMtXvZD3Dz8uTMnlip
SlCsSzVpq1Hl4xKaa4nZKF2kPhBoL4oSymRIKwzFGqOduB8BN7hxrr0mPuACtS+7Smx5Awabtg6f
eiRNw1Cch1OFjZYGll11L3mA3KGTDi16l8tJq+uy42XZT84BOQCDNZ5IG+2Tu8khGinoXn4x2pEG
94uQq0H+d2DJieO2c8/agfhNZ8q3dpq84Vit4Db6zDyKsD9sNBcuZW6nbCvScDyxrkNCsKWBraMJ
fC4VyhJjXNt5Xl0tVNW+O36ERlB3EdHRHqeQ6zWrQRbASKgskkdZ7i3Gyl2dQ4CjyBRdONwVxJ2I
erjFhco/EfRSaxPeU2gnT0OKnQ3lID7hiZ3DJDDJVsw5/gQ9o8uQZfg+O0sSmHpu9LKvYtgWLZAF
ZT90YVttccrGuwp+7tr0W+vJLTrEFbH+Nqq54Od4w1XpOMUhriXlFWPS3/QnOyBCtZa9tWxQMu7y
MIDb7g6PojggQRmeIIJBwmqChjHEX7EykQdqmfH611+tgWIDoO70YHi2ueth1fNkovLqqle76bWL
f/8R6PZ//pV+NPODtIfNv3/279+zhxRtrk5ZzoIDOJ39+j/YpbSLuuErb8aXXz+xyEnYVX1I5B7t
ejtGOmb7FKW0pHQQBGTzQwWa3yCW8Lc/IgIHf/vr/H9//Z4fGzOPBbAcWgm43QZo1lJupq6ZOY4m
8l5oNouyisd7c2BHADy/R0ovULrWA3VYM1PnzNPeTsTY5GMT2c4w89L754oMpBlVLc9sI7yv/OR2
wloEBkdQ8+/nHUHhP9eybWiCyM9pKgA4ReW4nyZcdAikxv2YzkGAqp+1bk56YdYxLoyesmNBN4jS
DSgVjAGs8QK2SmmB66giaNoj5kDJSySlH4UVvCfQ99gdZyut0jbjLLQbM7QajtPDT6HMvPC6droI
gnDV5rPYObzjpaHWBnkMTQ4EuyUqQ6/biyEvqImeqeohJFJ+mWg+3bHSffWKbUVdnfZcaJA20Hzo
4XDHaLkL0uK+L8Vd2rt3+gSZqMCl5fXhM44TNB4EyQUGy2cJ+iIc39KC0pxVfKQ5QN4CqlaR34Q2
u8yRQ3itoh3rXeoxC4QUAkwN6KBCHcua2tk1QgwsI6CVNdqTbQ4XMIvZBvTDaxOJtRbJx8hxD5Cw
623rWPeCkHcRhHjaLJLo4D+v7IBs1gRxiGkjwuhRwEi6QE1hf3QxEHoiEFAsrj09dM/nT+LUyRsV
SlQJLbvPKvKbFR5zlDLVCFQ4SG71YPYHiXKbsr4C6LfH/sCbofshA56PMTLANRQ2HAnMUQVtQXEt
IPRIqrad573WIWbxhBiDFRAWqMLPXTLd0aUqz1LHAGBjF9wHw13GbfFS4rkeWRQuS5cjd3LOwgmw
d2iVdaVrww0mCsmTieFBC4fi8OsP1rsyWWaBvZWOlu7yyS4O5fyHA6Ju/9/PECcbnP+Og79/z/3+
Xyfjwf/xW6fCyP8/zBAXBHiTtX4iQ/x/V/4HSeTZP1LE53/yf1PE5b8ohinh2I4D09Exzf+XIq7k
vywmWcO14Qz9O0DcEP9SruNQN3JsXoauQeh3/Z8B4rb8l3R1k4qhJaWhS2H8twLE/+f/+C09XDME
glEOJTn576nhZu9DT6L/Chsb2I9CVudjMR4DffkrIPW32/GfqeW/p5RzfX88yfzz36LJXQJ+aN3M
WkB431kRv2Tz/ujrY5Pm/sdjy38ee2zl5Ka9qVZN26HYbj8dHX+9HR3a0l59fYpTH39OXv/t4xsG
+Mkwp3jm6TFr2JIX9Ihtffn10ec7/e/89n9/Azwvvx89Y4OQ5WaQrKig7wcW2KKAXOWE6787vP7P
w2sR3RMz4P7Elr8vteA9Tdg0dc704+vju3/++Mb8899ujir7kl0mtOJZvLMIVHjDvmNdhNG1Xee3
vjmysKs7dBHoM78+44mv4zjoPkLNCpvbwk6Mcox+RtG8h66E8/D14U98H4b65wXBuOpaBIcx4E37
opThiBwHb8rMfv76BM6JOzY/yb/dsTpssbnHHp/f68+rfmhWHaDFJTnF6JGleLZq3B1jYn/zfJ06
3dEIT0bJK9O0ghUDYpOa4tEhjm85mjbCQImCT6tIYCfO95vTnRiPxvyt/XZ1QrS5WdQmYShJbbEh
t20YWn4Y4o1N4lp9ODG7ssXXd/LUuY7HvmmmCkpHsNI9BdNOe6u7fNxNMcs7Q8+S3ddnOfWEHw1/
Fva+1moyWA0+ceFrn713RrTb6GIpDJFoiXpnVd+d7NTDfTQbtJaBhGXk23JLYKl2Scqdm0ff3K9T
Bz+aC6yuaztUVsEq1/vLJO4/ygmN2dd36cSxxdE8UKE2bXwfYhytarWlQ09nn3b459dHPzEoxfxw
//ZUJZaAhoQzAcqJe2EL/SqJ0rts8P5jXfMf7+s/vKDmsf2HOVgcjflC+GUWTBzeLU16AhZjEt33
0lbhRWQUlFVbkLxfX8mJZ1bMP//tSqjR+2lMLDGwf789L932Q8n+uYMBi0RL95Zfn+XUt3E06EFT
VqNuB9HKZvW3sGSrsdYdH74++KlLmE/62yXUAyChuk+5BAWUYZv4QWztIZe75AKQ4HvLVjVPv/lm
Tn3xR0M8MWLTr0jNXqmZGGgYoJXvR4B3X1/JqaMfDW1RVYA5JEeXzbCP0TNnvflWJcP914c/daOO
B/NQSS2xW9ILOHyrBzZNNP+zhw2zcALaAH93lqNR7TVWQjdSd8Br6CtH0hnhjTy7U4MfBRm1f3US
/Wh4J3jKonqK1ZqdaXJGOFx4C1Ea5CV4jG3ZffuNnHhw9aOBHrhx70bW6KwCq6Esk+FS18k8+foi
Tgxz/WiYN61EqAFAcq2Ndw7Ax0yyV6pR+kVwSdPN353kaICX3ZAOsRm6+L9sgMXTWk/rc9qy6Swd
T2nytP03X/ypy5mf6t/GIbkYqWXQ6VzDnIEynlWgWbM5DsaI7NU0jeU2qfVp+/VlnfpijgZ9EDmW
J+rJgTNS7/UE3bdK7O9eTCfGoX40yrvWl1aF7ndtyPwtDa0fKvQfWsd9+rvPfjTMiRlpDTtVzspu
3C0Zggdyh97+7tBHQxzufuj5Rm2vfYrklGeHawIwH74+9onpQz8a2GJ0E8+1KWRkJprPrUYYg8DN
TVDw+dcn+PN3qrtHg9pKzAhSPEmKRjy19k1Ywz+ElkEdKf2rVYHuHD2itTSJmGkttRozdWlVlAlh
XNx8/en//PjrztETaZR2o7cDOxvbAt6JKBEA8MLGc+jdIUf8+hwn7pBz9GBq6RDk0AXVKiDktQXp
NwJU/frQf37mdefooYyboUY2mzgr1RntLTr3fuM6Tbvuxqz9Zio6dYqjh3OolVXZVuCsYnhPODvu
kL3ftYqOwteXcOLuuEeTdY1RfzQb3jwgsu2N7DTYaw69gq+PfuLTu/P3/tv0lpMvJIgRRMYilW3u
zcDG69WSMbckHBub61+dxTiarnFvKqBp7CZHy31L5txPUhBIRKpDE+zPX53DPTpH5FdmRH4mXzUm
YQid9HVppyfqm8OfGAju0SCzas1PNHuw16LWh8uq8tQyqiGzE3/l3Ttgjzce5ej7r6/lz7shdOn/
/Fag5QADlLzekrLCpzN3dOgYeCWAgEzclaiAy6TaQ8VYf32+Uxcn/3m+KexaYUwanliUPlgE6Zf6
NFoJv/7Akmt0a62ONLASrpf+7bA5mnczw+MhhmG68ijiD2F67Zj+eRgL/Zth8+d5XVdH0+5kk7oR
luRUmXVPi37EgyjTRU57z++/uwYxf9j/sqWx3eOZ18h6ZDeKi8j88ZLe2ezfhwpbJoTYZNYLJokH
ohoOqkeFqSEg+frbOjVmjya1hFxV4TmYe72aRArapSG5MF0/Xnx9+BN3zj2a0EgWpUFK6t+qCjva
F/jSNgkaIZLFu/pyCkb9Lx+6oyfANB0WtzrniZPrzHOWOOxupSLxTNxJlDJfX8yJe+UcPQZF3sGu
1Hi3VG0657EuyEW9bprou9lZzEPkvzwCiqzQfw6doEyEUDUnCC3QP/nYnldyXFvEsDpgKjzKjRZw
Jy+1dmObf0oixM6g5L/JqPvm7XnqCo9mcMuXVeYDLltVZMR0Exb5gA4VmLqvb+CJp8GZf/7bC8Lu
EVM0OtfnUIax60dDN5AuPSS+/3cnUEc3MNbLNgwHxlCNKS8cHnI3Bz6JUMXRvjnDidlNHd2hwkM7
L2uNS1A1qe/BFlBGe2b3LhSIIK3OCF+8+/pmnXhXq6OblaB2IDrBY7WkaecVcfKDqX1TAj7xNc8N
jN+/h7BAH104LsAQj5C5Rj+zrc9Sn1Z/98GPXjguAiyD14laTXM3mH4+GMAk/K5ceeq2HL1e3Frg
1/S4Le6A1LjHb60VGOu+/ugnHlBl/PPGiEROJbgmhzphey6JLzbtcVPl5YNNwfKbc5x4H6vjKVGn
oNrZnMPvQd43rli00XRA6X0TdRlvF0KS2rw7aLX7+vVFnbpjR3Mjm8uiAmrtrNJ4OocQtgvs5PD1
oU/cL/toRkTqRbbJyIOkA9NaF/jpsHZB2kBbUt4SiFl+80jRIvvjzGgdncgOUaOxNVErgqnFMk5k
tJ5M+SOpoIGBa+QD1PKlVxWGy1Fzz8Y06hepA/fDcgfxd9O/fTS5oMIgdq7jYpX/SkXrrAR37Xxb
R5nbjX+a/O2jmSX3rKLHbqBIMn/qzaCdU2fuElE95yJbGP1t3AfrzJkuHP06kd90Zk5MBPbRHOOr
piejwlGrnr7lbgxRnzKvpTsV43f8+hE59VKzjyabLpahZhuxi3SWtEfTpzLoeUuAkOz/1EtIcQrg
Gjo2cFnFRLgSLttlQ4FH18dvRtyJAWAfTUhVFnQ1OkNi5nycp4ihwlT7u/WNfTQbSZz3GHI4tF/J
YtkM4k3rkZTpErvA/yHvTJbkRrIs+ysluW6EAIp5kb2AzWZOn51OcgNxJ52Y5xlf3wfMCAknkjCr
pPSiWnpVWQwSMACqT1Xfu+8evyulC0NvYdUxZnHJoCTUZx7D3PebclP3WIwFZhTsaLgBPpfS8Q8i
xb7wupZuNgtQDT7w1Vhws0oObmKMHTCEwvQrp4vOp0+quvBMS19lFpa8zKiqZjqpW0zi2xKjlYM3
RGJ3ftgtXF2fTdbBixAUttPGs4AIqpT4FmuqdeENqdPn/cVGTZ/N1TKnu70PeUX6g/Qwfg1e4kex
wpZrEx+8e/iN23JvP407brwi0bRCo++geF+bu/RjtwVBspLX6cpeh7/5sLNprEecfsJpeGCzjuEJ
5AvH1wZrff5V/vpkYsr6fAYHwib2cflAuVOFuu7wQ7RQzNexfB1haIWZ2PBcX9qDLqwp+my26ojD
gE0zpdTWfkqGVuwwv/iEsLqlcwYriPMPtbAK67OJW5fYApUpdxFygW5NTz7YinbIVT6gLd+lir5u
I+yWhwSB0/k7Lo3I2RzWNOqPyahy0jKM+qUcJ09V/OTiC5dfem2zWZtkoyRLo4ZNVuARQAepWvug
9pzW7B81tb2wl1h6bbNJa5iiCP2gDmnuUa9o7tgY9OMKoKkhwHSBvDM2MS5Utudf2UIk0marPtuW
Jqoz2HVVhcFaUuj3Wg+PvRn3ph0+W7gPXXh5C99Gm0ULnQI04npuhJfJOtQ6+kNk89KRYWkF1GbR
AokdTqvYKGzI8K+GbJuMBy04dbg3WPGhpJ7Rpp/kEVhCxXZQxtLPu/BYS+9vFhdc01IVaXqstMGV
TBM3ftxfg9l0+paOdysLLkSIhW2ENgsQsQysKk0aTt8C3os94OUcRHFLYg5a7PmhsHSLWVToGlSw
rcF81eN4XQMKQ7l/8L2337u6+vO+3xx8s9PgFmzot26csUuAlKT1C2xR68Lvn0bSL1YMbTb7dcT0
fTLt7mLTx1AWUHGvaQ9yPT7ZQ/4pwhM1ttO780+zEAq0WSgIMCCpcCqMNhz0brAoupOF7GHpZd+j
i7AujK2lB5pFghpSoY94mE1VROMaCtnMGUGRr3JE/KsEasIH18ZOzwxxjT//WAtDYC4jQryMv1HK
NEpN/yC18URFOSC0vxBsFh5oLiOqWzkMKiGzH8FZwiP1VqrYq4x7Rf2aRe6J2XP+MRZCqDoLauQ/
RjWeRnJU39vWvZ7caMML1f+1SPEazXwIh79XLVJnUS10cwx8cu6ENht5II18z1IDDvPCErowzNRZ
WKPjpQt9mw1ci+ScnhuaiJ1KqrFW6i9MmqWdhzoLYEEpG+T6mTVK+iGxH4OUxB6Wz6W+rZVoE3q7
HIM161LJfGEVmEsr7Qqvd6A6YGqr0Lhq/bT54Mtt+5v1I3UWwuhA1d2hgXiEjXvwiBf4xM9Q0vim
NfARPz+4lr7JLJAlIQDQ1DKgvRrBXeyGD+XgVxtMRlGb05N1YSYuTBV1FswMdfRle9pr+FH1rBrK
rfBxpY4qXTvWuRLc4fb6UQJdeP6Zlj7LLJzhYhvhV2fiyCEn4qUYcnx0qma4cD5demOzOJaqFr2s
KeUkD9gWhSQw7vI3isT34OG2v/UAc8UluQJE8R0OpmVdZV+mBAkZMc9Pb89ffiGgiClevsuqDtR2
ClyxzA1W9B8bK7s1cpRQGliGuLNw6hLuVYaNeKXYF264FIhnAxl4kN3pGvq6MdavhYW7gCswhDeE
diGyLHxxMRvFbTjmktc3qLukLVboV10ZXgiJSz99NnJjS9SyCnkOH9fqttLLEZe88Bqv8OpCyFq6
wWywpo0f5ljSwrBIm2OCeGxXJuJz5dPSfP5rL72b2XglUQOGqWEVDOXAQ36KG7Cc789fe2EuzCWB
NAXllduQZWssihu0j5c2hqvaeG0K7VKKdWFPOhcG+ji3x4HCaJWS4cp2X4ecBl7gOS7hJO4vCU2X
smlzgeDoeUqbsonHrAebstr6Egb2sbCMKwI6LCp30+TjbRhxzFPouM765/NvcOHrzMWC9IOrMekT
RJVpAXUkl7dhTn/O+YsvvbppzL2b6FkFxbHFgWkDwOlg9tahG5KPmonAJFZ2entJf7z0DNOfv7uN
gKpYGlKB/ti3+0ObmhOUodIubE6Xrj6b2zau5VhBTA9hytlR7ePkClf+35NRyj/yx+9+O+64ZRva
6aSdprm+9ftd7ZHGP//+l376bG4z13oQxoQlqR+Awgblg9WVT+evvRA3fuyA3v1wQ4XYaJm8lt5M
IQ9YJvnlpAfo28ELO3+LhZ8/VwSaPti/top/IKIfQ+FvBwlyxflrL0SOuQpwTMcKTg5xtZ1YfYnO
oXagqxYn1XLyDRHr87dZmAFzPaAMKqljv8FJWhsok0jiCvfcF80qDnUWPtI3/3sFMnl6zHdfI/W7
LlRootxUUnBTqQCyE7HVw0stHktfYjaR40AAajQzf6Or9M4HQ1XQNX9Ju7L0Kaabvvvt2HUleDgS
goASDPRiGz3uGX4DeA7LxtKgu8Oq/f7Cd196ktlsbjD9KPWM+eaGI37COFB9qJJGri9cfulZxM/P
MmEDUMgwrCpT7T4UAQSPKGm2g9o994V3YVAt7J/k2bTOvEE30pxzTIDuM/Qx5EqLT/g9fYx7eYfS
HIAiB8EhOJwfw2K67i9SAXOVYKNJrYl9iL2R9VOlSw7OhjujDY+2/tZBk+90eCwjlqPP2PyAt0E9
ja1GS+O88jZo5UZTcMWqI2tdtJ/iDrP+4sKg/3Weiua12ck0SmRcaRvWRtp8P5RyfejNZu9K/npy
PYBVDNa2HZWtq72GdXctxcNzpkr359/KL+Mf956dVVXMHyJ/pEiZl/pHbA1x9CtPijF+On/5XwYO
Lj/9+btJMWSwT+vRsOnz7A6B191FY2xtfaChU1P1ESv7S4nlpQeZhQ6m3ti5Oa4AdfFBTu9bcpWX
3tGvj8M8xSxuFH5Ci7et2rsu/Z4mWFypX3Vyou2dGn/vww8BFbOh+K3+EG42iyMDXQLkRDR719CW
gHG0d53V5fb3PscsbBRJ66ER5EGUEfpx18Kh9UBLfRZyxJb2wnhe+uaz4BGHA5amTenuvEjbV2N5
HQ821uRUghRz7VfG7xwgeU+z8BEMJYiTitsMuHT4xUHqsfHPbxttd/5dLQ2o+Ya/rxGooxHclapw
hHRfVFgsNReOcr+M34jOZlOenvKgsErU+6Ce8fbVauCpSTtc+My/3oVz+dmsRlYPyr33ul0rFXfg
9XAbWhNbqjB0hH/rYwyppFvZNh3koRfuufC6rNlMT/3aDLDJQDpuy6GTVCSlbA1qn2shuTj/RX65
YPBUsymeisBsW/Ay+z7H1V8J1+SlKsvemAPY2qb/YPN4Cj585++Gv9yvFgzuN5uJalGajYc91QEM
uS7fSGM1VuEBywA/0A4mi9eDTi97/LmzszLExNQU7rYWfMfbrNdBH2FJaxivCDMtjJ49qZdlkpu9
2mCrPiErsB8qI5CocYSlDymKunSPWdYF+qruoV2C1LHsSNtJjd3Le93CIG8yKc2d2vJyOo9Lsywf
zdwaqNnjAFWUj1pmSLCU8YQHM8JaYlLyiHPZOo5N7X8ZvDHR7jGelrKdmwuvOJKZTP1DWWZtde+S
WO4etQoe206hOiZtbXnoYJ4OOQ3VN4pW+dZnD/I6DIVWtpThFGPyWfhOq7E5TDfQJksTuxscrVZj
3ot84vhl6V1eRn13RWlC+yTbUsPmUQsLaY0hr9A3tp5lxqpR5UTailLR8DqycTsCLuBpYtUJoI6Y
dtKtX2ebqPU0Wd3A9avMbJ/6eRNIUFZsA8C3WQ6tdjJ7Paq/qaGh5zkA8i7KFSdTZXQVWA74Y/ut
qXHWtLCCa3LTvO2yuoYylealioEUzUEVXwkgMM4QvraWE3gEAV6+9rgSQsHupswML75JfKv/rJQY
n9ClYor0UFd4X9alblwnpi6ViiObcpKOV74QCfwFT40HAAqJZdjXJh3MHVRtTUflNwaD+hm3x1Nt
twfAp2kMLlUVwJFD2wysO6+qAP5GNbwRJNAewpoc3s6oQxwTTdg0oPFaH3O2azX2eteF/xXE8PwC
bKty616uYeVGRyXkEYaN3OR2XKxcXWtTGH3K1KNC42fp2t42NN1Wr0+pOviphMtplWPomCq9D2Q1
V1v1VYtjStw4H/n5SHE4TXIL875eGqV2J8q87JNDMvqmm26RnJY2kJq6AXis9k1la/fmYGkxNtGj
rmc94NRY6rNHq6niJlqnHb442spPY89+k3MRZZ6TZ7Xr5+vRKiLlgW5GJRWbOI5HgrvraTnSnxR2
fJnAc8BD+bkPoONiGxfgB40IMMfV+VUoQvalteKLDvULPqehIl0VRlSNGIglng1m/HqwvBhyLxzb
CFspx8vVWuV1+XjBKmyB1EGhzTypQtB0eHDGkbI3KiFpIeWp3k+MB0xZYacz5xlk9m6IJFX+5Iea
J72A2pbL/ijQQZTgYfJEt/3tWJYwZ77hbZ667UZ3u0R55TUppbaWdEvvWse2O7feVbbsAZByjTD1
/HLNnPQbDTgBGqjnQTPtQsLeOgx1/4R9nC+hAqiU6LWQe5dkR+jpAD0fRvzftNugVC0M8GOIGnfQ
F3P4ccVoN/G9pIDV+Wb52IpMzsCqEmgwiUJpPMaZ7Qp9zfFroD/EDEwbH1dOY22X7SUP+uV4ykbq
z6rTenJWHyya9eJ0W5ZhAhAQAaiZ1ntMyfCiPhSJZOBU3hA9aQeWbM+0t7UfYunmSOOQ9DVusBJf
a02tysJQDQ/hqnJXiUmzx3Xql6Z1FYvKSq9EJY3J21BgJu+9xJi/5O5xQI89+thwYcBa31kpHq0q
1FVJkRu4HKHX40HjGhlMrlAHSf5k4eBe6+sRcujwXYwDpsZbCAtCfogKBEOVwwbcjcSd6oU+XrJO
V0gg0TGUCcwkfPAbU45tFjNVGIxuqO/0hl81aRphniZkPckJIl5kY4QNEbqcDO46eQAeoEpt0oSY
JRdF8JmPVxX9xspGGzOrPq5hrSKRsVQJyQgeGPH3wlKsodhmQ2wGjzlK5BYTmdHUsnYbCz1Vb4SC
L6O17n1vVKEYtraPtWcKZAs2NWZOKuAsx89k/HyfIA9KnYahcZC3gGE75P8YwihCrx6HpM6jk5Qx
dNpVqmC4Q2FfxrQf929dbd11MwIBgQ4ljYF/mBaE0lgp/qiX1irvpjrHSR6jCC9YM7QTLMto0Axs
VL+2Ituqk7Wp1iirNEnSL3UqunyHdDqy0LhXGcRhBxPZGGiKrU7mvW1ftjrYmJR1ndJ/gbMhczGu
y/ib6ea29xrJ6MdYAmSMD990iDg53pvQh93eMQEemQUeSdXQf9Fd+DrkExlM4bcqCwz1u4/rYPbJ
yjVi32Yy9MiffS3xWYI7lwUUOZDZ12Xu5FIkUBL3CCgmrq8el81TXnHsYuZj9UFzNiu2DlVdKGXz
TXcTeaBBP6RChoOd4qZm4wS+0Smnonaj2lzpiWuV+BKlgjCCojTNxXNoK5H5lCh5D6Yics2G7V4E
LCh686MR8iGaFFNZJ2SgzDcWcV3B/td2/eSzHOh1OflBEhFax6sBkPlOYNlhE8PKDbrscQxN3/qY
DmGB11Xm19Wrhl1xAXpE9z16Geqws4sX2tfDEEyoRXtlCvzbLe0exrpkwRKvFbYTtJuJ2sLeKFea
3vgO/l3k3xC5ychZQk2PTGzjbEu0lhNnRdDdKHmox89Sn6sYB6aB1SEnFGFfyOyDCtlNXvqhaCbr
Lg2R/Oeuq9XsDpZpWAgab1XdMh24iaV2aDmNlEg/vDGvQVazAirGJpY0sz94aYLDC0bScaN/cWnQ
8L/2RVzkH219mPbiWMZhDuoIHGp50ZobasPnsQWvjq+hWiSRcNTSTLxrWBrluC8G5gTNSoOdEIAD
3ZI+se0BdbCFVAIlxCqJnkcRIGOtd+yy1Ipf2LfGNs8ru3TSVIvfZBot3/waU6ONEYrEvy+kCmfa
3peU7E7nub9IrTLG2zaopW+Nnhf10TXyXDmELp6TJwaLUOjOkomZVV69KCLuo1s2GyXNM/SF9U4i
QSu4yqwGgxC4DLYPIrkn2FtjTtjnedhzbV2vkAYHaGnWsBclsgGsDtIJg2nZyZUcKpDgWGtFhpVb
HAXuY1BKPog4u2QtONRsc5W1sAhYwIeGyl4r2WSgqjGO0pXfM7TWoIOG6jr3MPNF/NOnkBpUGZyP
VsS9/1TmBuRycoBaRYZGgp6Zd0Nm36R4JUhMVS+or2sw77jtKWpdw9Ia6y+dO4zjWpRWXmxlVqXP
8N4lzpxpEdRMwVZ6SKvW+Cb7UYIruY3pNAwzCwN6swCJdwD81ytOCCimXOOwqht7nIShMpZDVukH
kj9Kt1N1hs0DS6EEElzJIn1fKGADVm0eSB6SGLA92JzWCMzNNM2xW+2HBPBTJrrpGOS6CQDlkbkO
TQNYuuMj0n1Qq1xiQwggYNipw5h3tz2uv90ppgxXrRs/++H0arBtW6uWmuOHn+U4aUsDE2IdFvRF
pOvMTZQYp2Q1SK+iaXXcjIU6BDvhyYG5toxGnaz1WF6ccHK+dXyzHrsnhcRusKYNUQdDjbm4d8Sn
g//kdIEySJsg7W2JrWRgV3tT9fzwWDRUBZmKhqvctp4bK8ecBiMcRLu+d6/xJWvSVYbJaLweJdHQ
5dLkrfmUYZmcrLTKAgMngcUu7iup7b6rsoTRSl0G7BHszmvyV7+Qq7fGx7PJkem3hcwEeU6cYiWT
hk8J4FH7EzbdfUkHXc3+PmIGi4OeZwGM5CTXH7vEKPIVFipGtlKwznPXQ25U4B5N2GTmA5VGXzl4
Aajd1RhrBBWjVOXy1mRjCWwqq1x5k4WljV1pj+vrDQbJeKfZeAXqxyxNii9R7pLxxhvanDA1IvOA
MSlWtxtYYifn9ARGTGnAbIEmprT2dQAk9IEdey6tmlxOsyvcQ5PmrU6sxr5mlYNd40nANBw2LxRx
WX/RUoOztHoajaE7jJoCooqYkXwTOcbvRFW+vd+SIhDlg1vmrXJbyF2hr/9XLiW2GulSu4/9St3Q
4BiGX71C+UHqIGMfPVu0CXCMDEel/Ua0m6w8z59hp/P+v6U8OcHO8j1tG7Ys4J60yyrVMaVko3Qn
Ke/2yeA5hvVcm/6F07+6dFaeJX2KNIn8QjfcnQj3gCUCMAWZmUNqg+6LY6RcH1XPcFKYY6P6wXSD
TZVnyOE+t/lDavvrAqJ4oZmOLG/TGN5ug0HiDcQszmUvQ7A31Je4gAl5bbpgHK0LRemFRNVchT+I
IjE5JqHTyY23Bq5FrN7g3Po23GFrff4DKPqUnPjVJ5ilqdrWTMmhgztM6Irwm4NVZ4eIwkPkXlcD
TqiTzaJRrzLPdCIJV3IOxFL7Nbb3aSMgrmGOqHyxmDomykGOgAyjnRn4LHHdVkH8ofi7Ihi3abNH
zeIUabmSKoiK+kOE1M0LHgy5I7N9GnrIctqKXTE2Oae+ck+SaA+dJ+PDPTroFbeW+N4an2OhHlQT
LgvWzliGtk5nEOXrdje0YMCMU+0/mHjkAkaOyIoFwVctUDfReGvLyYbhDmE6XtUx21H1pKlXPqd4
XZK3bLgnpMaKEwMSNfckV/jrh/dBcJNbD1b7HXcRxO7QXkbuBd1d2+Ad2BfXTeqdLLBCfZKdSiyl
9Z6j8FBTVfE2LnuIYiwdfK/vaRFdWdWdh+2xSqyDhBg3r7lZrEud9o3KKexbdvQrpvk+K74mBoAk
/2XyoM9LUIOFiT/huBulQ4yBUOtRptYhiPtOjNUJAdRInH54UKnE27jc+ukxCm6ITpgqf7UjVquW
v63REVgkj8Zw3VjHHAoRq9R6MtAoTQDMdGJnKotyeTCpIagux1zjNA5HU71n4wtWPlul8YOV3Or+
BzEATqD2KIJnKb7UbbqUOZvlMmFnSDIJU2anLAO4u0LBMPL4bYFxYvUgG1dIEC6M+IWQM+/ZJZRZ
RakE4D0FqO8cVxdn1Gl1D0nNN1K3GiEwOXYRXGp7XkrOz/tcQCnZrVRizIdDH6IPU1vrlbWRFZrJ
omnsqis2a49AJTH/Vy9KsRam9by3Rbjl2MEuijd6kaQktaSrMSvxh25lROC19nvlk3mbS1uMGFGn
qCkMEl3OCCiazVH1xY7MqzIL4q3ZxRey3T+kfb+IU/MWzkpy86EvByy68P1Qb2WpLcMQl0wdXDXe
rDl7MZzyc065VueJ8MNQxhoWD/gmUITGrxqkyg0bSfxnV1FIWRr8Axi50d83ntv35SmO/UQTH+w6
ZAvkWHaR78N6lLqR7b7COcIpMYTsjYPovYyWHryyYWk6bHoM8VkJk6FUDxAgopJ8iC2PCqk1Uphh
sauMNFOydasCPaFUl8ZZf1V12gDbOMS2Wi5YVDSzksk81mOf2QfOTmRhnPPxfWEYmLMUccSJ2lWG
0j/ErT6e2FNLxsSzz9380CbapdYMZSG5Pu9+tfyCwvWQRQeSu0lpbsGw2t+SrGft8jn+A/UC31GY
+wSoSvWRtwSzGBJgQPcG/KDOUnbuWOCMqwgPN/iMPKW3HRVycQQyumcvrKdLU3HeOmtW5GE9oUNY
CMxbi3yW4sKnkJp1Uj7KYtwN9hHTdvBV7YXXv7CCzxtq3cHI6izQvIOI0qBwSMCKtQm0czOC5Ppo
xlJzNciA4s9/7IWizbwbDICBC6GsRUseJC+KVoAuuVRsWoiaxmyXICs91vg2Sv4AxDjgnMw4mmjT
E9gDGGEP9qpLgjtcKtbnn2TxS802hlFT2FnQVP7BsIPMwa5o3VEY76yCnDzmw4C0roLM3ZvysM3q
8cJdl0bxbI8oe5IdRBg7H4ZcMZxWUluqQwOmBIF1UX+28I3mXb6YC5GeI29zCG3tqm2yGzM1Vm6T
7XqdE1leOFmuPZSdeSfq9rPSlUg0uu465f96QIbOv92l55yvtpFSk1Ep401rQlTwUk1aRQPQrDaK
f6u1EpDMrH5o9viSEl1jyLr1a6rXsFO1S+XuhUk177eVSAxmJhn6jR4mrRPL/lXXyiS2JAYI0DH9
t9xieYbp/u+0AYKtEebTOc+QlQbnEV3paGCO/QuS7IWvYMy+AoklYOWTqDIRMCnbbmX7d4y/zW99
43ljtDbxe0hZ0FVWmk6vfUmzW1NcOEwtfIB5D2VBsrXtpY7m6qj97sIJQrey73QQBBBBajvZn3+E
hamiz94/NUC1lC1qOmZZ3cCUgyR2qZV1YVn8cRh692l9t2ibQKUDQuow6JY8Dg5y8LYWWXphY7QQ
L+etkZ2maI1b09SXBWZ1T0oLDgLjZ6tkmb/D6cJewTyor2jDGi8sbktva/rzd49kAasnSLMV82np
PxWRaPZW0F1aWhYG67yTqxgGLZBFQX82qEYvbY82cl3H9s3fVJVMjtrvf35sBUrXJIgQ5ViA1fDq
j+ybrQsjaenXz1YTP61LTIfwxaY05haf8EobKPQo+dCVH6tsYFN+Yb1f+gizGymel1Z5gw5xoBi5
08QArltzzQufeOEx9Nn6ZFmRC+acCVF41SlvLHz9tZa0xOhdCBoLxzB9tsq7tl0FVU/vlqo10s7U
DG9jeMZnSYq+jkr+BQ24eRo1iT0z/XAXFqOlVzYLg7gWe5WaM24jGswP7lCXGz+rtAuhauHq807R
qgNhxamYq7fBvpHjA1CY4/nwtBAF572hENmCzoREu2mVKx0enCp/HLrNKJJVB6ru/D2Wfv4sBJKR
t1UrD7xN41r1a9FjzBpRmfvNJ5ii47uQIRpZDwcZ3J0ZAlI0pXhj4Xi5S0i7kASv1C12LRe+8sLQ
nbc5lmNFbdNPkPQnDU7LbfiR4v2jCOKv51/U0vVnI3fQisD3CsJHSanfkSgD+OEIPSdJ7s7fYOlL
zIZppqESHJvEXQdEwM+KSsHZEXXoX3g/vxZ/gmKabZjUuqMiEsvuXhhU7MwKBTbNIUeppXzRDCvI
vtuG7FJofrGVchWoXxO53ENPfS4tHAHpSNdsQGUdqbVe+6AH6mfDO9mR/q9pNAEavLfs9l/n7OoH
F+Frlg9lgJZv9v/+7/8GLuL/IRAE/M9pY7fMgngI0vq/Pry8lPVbCgACLEQ9HL798x9//sM/iRAw
HGRFlpGkGboxdVp1b1X9z39I/LkCjsFGW0UaXiiT0i3Nytr/5z8U6w+kNophY0Jm6UKfPvmfSIjp
P8EnR1uJbQKaXzrD/2JV/PSN/v5m72EN/BMm8t85E123DN0SGugv2bJVTZOnWfNuoru+G1gaoKa1
ar4G1FNKMny9GzmfdOvJIrcplM+y32wpLm6q0nA0U94OocHyDpTNcCGswRNrb4X7wCrquPFb4gnK
ed0qC0+Jjktx8D2DCOWnTyPZRBkc7LQvaIG+w+dxrMrbeHq4Lqt+pyRPaNYc0iUTeW+lUN6lLcYp
ZLj0XP2lNMdtK78N/cGeSkCO59jxXeTdNB3FwHEd49MyREy8/ClsmSCUqUVqOH4OhacOViYkw0qy
V0UNiZny4kDCZRJ0sLeOfGPNhQP8xfx6Tf2QagNiN1NxEhOWYvncyc+x/yawW6YA61gA43HA2yBi
ONku2JfhvnLvLbRWA/yjVdkYN2Wvvwat8rGK9WJTQYt0vlITa/eottpdqFGgUybkpyvpjqv0J+yG
mk0nUlB28mdZVitsAkc0CircYU/c2Zp50mTXyfO3Inkymls9aJ3I0/f60Kzhiq+CIjqOZNDDWgfW
9rHdIjKgylusM+O1xo1Y08tV1wlHMx5tSvE6tpoD1XLvuTLuO6Gtpj805TfD5JXxV0dkWjLVILaI
q3TEAtjHKiYsnSB8y9t4UyQ7sJv7Uhm3Rf02cDS16wGaL3Befx+q8VXfUyg4oq1a0RtNFhUmX/eK
2nU19SxoEZ2YxnMaP+fWraQFx3oiXavDVKtyRPKW6lBy9AQPpug41Ewk36ky/yBGKGC4XbZRSafI
EWNyGPH8z2JwJLwJfKCVkeg3Rd1uivhOsfS1DLQzUD5UTbEfJw5lQu939jSMrwFvosjhQ902MEGD
/laleFyaMODibl9Wz3Jw1FLy9BLpH4DBPUVlsK+rNAt2/LgtvbHb2i2PohtPTf8Gl2QVltpqc0gB
xZGd94oE8uV9mj2HxRswwyvKfLx9Gh3St/pP74H/2zH3v4foWfxb/wMZPWJKl50JzC9TZN40Vf1C
Ubx6H5t//Mu/IrP4w9YQbJiySURFL8au+e/gLMuoIG1hWrqhaZPZy1/B2fxDFzj/yIpKVCdA85/+
Cs7mH5pBMLV1XZd11UTU/B8EZ2vamfwcm5Hm46IldMXQVWPeLa+kKErFAEFTDs1rrTPQmqh3Pllq
CcxfMGy05l5IOSDh5hnG83H0modRizcxpDxAGY7wkpUSm6BZmIp3rQC6bqwg1m0gIRwECr86J4Hl
alThkBqkKLdEc9+USKtcbR3L46pv+iuzTb9Afd5aZvyoeKdmJMZENJ+YLcBH6c3gckibV3bc3o+J
ubXzADOPDjAZ9kV2su0R/WZjsqo6ymZFs9bYTUaTZMKNr+iYdqS8wtGEGAUbsFSzXaN6mOjln8a6
/SAb9TFoJJpHlK3sATUPx6d0DL+HWXVMO+PJM7TrFvsvIxhvJqaeGqzDuD1KRrXTTAhcovtXN/l/
NN0WZ8lPuKvFv/U/ci6xkT03l15ffp5A/PW/JpD6B1ApgXpKszB0YsfyfgIJ0Gi4+xiGxTZnsnv/
ewKByFJBXilsiRR12mT9PYEMLqhT4lKRBMKn+U8m0A+XnJ8nkG5bqNtkgTyZLdNs648iGJdn3yax
Dly+7F4hMt5i0XHvatUROcvabj/pCbjtVImOCFz3iIiL9M6sWSt9CddZcaP63rUqdbs6jvZ+8Kql
z4it9lYpO51c3tsTu0WXRkcdw6OEI0M81EfFivZBHhw9mY26G5XbSDM2ofgkS/YuGeqDEco3vhrt
UZy82q5xjUBwB502QPWjIeFhxgxOqXV/Go/9/z54p0zH8uB9evivjwGwzfS/DlX8kn77eSmY/u1f
I1n7gzBPyCagM1beY9sM/Q/ZwsDWNgnBwkJp+vdItv7QFNVWfrVPN/8wTE3Its7+TEw7//9oJM9X
AvbpSFB1ZoSl8mtmh33JEqLz8Kxe21G7FcGwGyx38+7F/Hk0eH8U+LeDwOwWU7ry3UGAk4tiqx23
6H3tg5X5W6CqQS6h6qDd1O8u5Kl+Tn5y7PhxN1qfZF4NSJf5zJTayKtlUDjlYCCLv2GeXmWgaCN/
7dGWKyEQPP94P0wCfooF3JETlaJBDjI1Tlw/Px/9GiV+tYO7ttr2pE/azFNGERjH7zUE4F2RRhyd
21M2eDvNj45BMlzX2JIOnrqfXvYkIilBdcqS8XD+l/3qVRAICXnY5PELCZTvX7wSakqcjb27znzp
Hje5vd95m0hpTt70rUvrycOB6/wtp43NzzuL6WW8u+eUynj3sTVo0YaMcpz33U4FRwDuLyaqinRY
5+m4yzkx9WkDJDNcSaGHeMW+UNn4OVfyr+///gfMjp21FRk6GnJ3ncfhCnL90dei/YWHnF7c/Isj
HBNMHVRAxnyMhebQZmSL+eJudjvK6ZfU0vYS94rCa7sdDkaifWiN5lTVIG7q7NZTVqOZ7i78iulJ
5r8CA0SF3ixhyHCxfn7VpaY3IopKd220X2iKWEc9LSV1sh6qeB+l9lVe4EzlIS4PjuhMGADNuhk+
Igt68qv6gh2O+m87Sr47uVn6J0w6Scg8/PxjSHdantqSqlK7E7u8VdwnexsAO1gkRzLaTVl0iLM9
R5GtpxT1RIbaRm66jRi0o835sC769ej115YIjpYfrxvF3aRFs+IQvwqZs3IYXzV5jZogdYZ23FI+
bPMO1HuwaZthfeHV/moQMZUtoRuWzsyeBRGEd6mBY4C7rrVxTfRe1VW4Am670UTD2bDd5X62pnnl
/1B3JsttpMmWfpVrvY+0mIdFb4AAAgBBcJRS0iaMypJinud4+vs5s7OvBKnJLmvrxTUrmbIoAjH8
k/vxc45v1nDYkQnc6qyuxfscd++1ZZLN43qQXRIC28JbCpucKwiwCB0W8FSGaEV9dV72ybQENOu+
x/+d1LjwDT3Zx+/M71dg9NeLumA6uqlxDF3NLCNyNbrBpyxi9Tm1C99yWctTcoJ2DL1swjMQflv8
CTO/rQrXNB3NUxNFezVTzrKjpZgJeIty1hfvPCSFnwyQj1n86J3oOLv6sxM92Nm0C727ar20Q7Jd
DPvJWJZAhZLnptFeqfKDVzd3dbT69rr4E9Nab+BmgW5Y67Djvuhy986CMl67Gvzy3NIu1SRz0wnv
fp7Ea0y1Q+kdz7fD7KCZhV97pzUvDq7xRZ/Hm7zoj+NKZ8rQz0PbH1Bp9H24i6AelwtI1jwcR4Qp
i1ac++xlAILyivSUGiYM6OTzTA+Y3Ax3NY1BJjpvM7FnhF71Mu7N0NrSNfnsaDDZ04naY3EoHSQu
rcGebR/WNX1c2uwwtjAVM2XnwIXN6whIqNnoTn6Y9ZE+46sfdVFQFhZk0HEnL1xN0m2XDtsF/IZ/
20wK7ZVByzo1PTndtJsb69CCW5nVvnKVQ+xNFwMBlb3BDbJq7sZouqjufLA/R89tXN8surK3HfUo
CIgXK9Dj6e69GCfLY/NJ9VvbGG6yMd3SfPvsOSNdHKxtlfAYxhLMbrSTW7PxCB6mKJg81jNUz6GU
vmyntI+37Nm9nX9ulv7GaNcg1bvjZCj7DghP8sgFPvc6g07T25rCxGZa7lVDP8ib7xdwO9oXL9G0
14F+5jba5ZSGdWMESjJPCl/FprTx9BYn1VtLoxFctAQYnwduP+Jz6fpVlwdTET0vbfXCAbabQZhU
xUlgQ84XfeLBTPdjoSWPTtbfOV30GF6iynxu6m5f2M4GTtepq8c9PoQP9Bq8h4gPnh5vPTPaKREO
MFF/57oKIToyiTk7NFCByhzdyAoFNdnl9cicNvA3QPylf7AM80Dy8zGVE9LivhcPAw1/RuEw4KYW
WMZtBjkDXcdO9svK/h4zunIIyYg3+R1JkW+UO7P5Aoz2nMftofboplEi1WOKxJgMzJF5MCi1Ke2w
13L243U+oFCmw4yVsILVZxp2B7IRbzyjIJYZbhSh+CfKvi2Vs1wOKDGI1u7OE8uCONypbe6bXr/N
3acsUnYId+7lYo61BGs+7uDz7kH+d4jtTx2HAWVFRKXmthnKYwJC5+TwLXF5UNYjdo3Iio59hPFC
pfpKmiCBnYNS985paR/quaf4j5kOe7KSqEEWWjRCpTNEHOg8UZNahyjDjWqIH3M6V7RlcVCVKFjp
aT98L7ppPynZA80N9bTfhRqBGELb1B1BD4JSeZKfWCPjzZDM3XA0vHDvurwWy/4gfjXoo2ZoOg40
pBwp4QQQrOxSDCd1B2ERt1QPFvjutCvo7Nk19lblNCyZnPMKXtkzQXFh6LKtbXGrxUkDXZZPGdW4
1brFVxmLlUGEOocXy+I7CLU4F7bWpG0sg+en2Vw07zCo4kK5L2+U/jK7Cm6fQeEXkBAFKbFWNO7c
nOPSWLcFf2qbXYb2AWUFwptNW3zYdhNtPDR92CNR2SgKN8efoeM45vtiHiyxF3qIMnLWGihjf5zM
CQoy6WUEGJkq+xlyuBnN+zF28Fr0oh1EOhjqwaw6JxoVkg2dsgUOVcel5jiQydzbycliM5qK4r5V
9T3IZsOd5DGnrB492XG8M3MCA5P5rz+72rCttPQEh2EXMboSQ2RRttXa5HNHzGDSaiHRc2RON/T6
24z0EpwmLpItgc43K6hUWuvz26HB74Iuz9aB7lRgMwwlr46ItrFzt6fRuuG2d47bi/Y1oO/qO0fw
lWTg7zAWaYLpaCQyoB1XYWwamjn+XZ7nN6DSRRoHMU8ojKAor+5lb0OgtFXxZEmW4jDqi6+14a4K
M79hVlS97xJ6hiw/5PmBN4e7UWXgrPBPY8y+RNpzr1EhqNs7+G222//pzPk5VK1tSgj59vt6tWm7
PlNxJfCIlF1SslfX8h8Sgt5I4xL1n+dHSfo5nO4svLw6uldqs/dMHHELSxwPb/OQ6sZp5m8li7DZ
+6zZw9fV0G9Ni4WfmgdX62/I37bv3N3vAj0MWPTXIFqzr0vEupVPOQaonr9M7BZKf+yqfksPvq9z
vwZ9UfjwD3eGbm0dTKTKqXlJnH7bOOYB/tru7Xv57cz64VausrV5LJSic7gVy5gvToPuMq7qF+Rd
z29f59Ww8GpEKAGahmfZKDwJdX6ewmPe0BetNzx/nfLPtWre2o6yq1oaZeA+N4Exyborx3Dn0Ol5
YG8q1mGLHvRmae9MTBDl2PDC9qio4771vHNU3VXNuC8Gtoh4eCedv2L3vi4EYjGNCrTNUkAd9/Pd
2hGcalShHr54LOll3MXt6ncKB8wHRm6DsRfUXX0j03/MC/A45sqaPcimWBBvvP3u5NX88uoM+gBw
6gLDXxv5Kalj4LWven6hfZlxtarU4UaymISINy/fQxZ+k7/Td8nQNEszXf7jaqCUGju9LG88X0+P
xWCIvtJP6SdV6wjvasKa9xzGDPU36TuXxPHIAV+iwcfV285tqmt9wiVrk4iEQ3FgqSID3cMRpKSx
TXPzlqYVO6dRdvIrAmokK65UenGOausUTtlBpkyHLKw4mY11wh5rt5hMj1WnrpgT1+TnCXFTmnkb
I+6PWUlwqFL1TOZ9XanBgBS1mcbd1FRbdFIzHy9mbBfYy9oounXt4jxinbR+jRqOuUJ5mrN4lzbd
nbagU3G9c5IZt8ivTz31hiSyTlmXnLqCaLVNHzCMQNZoHfRKpet3dqQufDMMBbtl/Mj+o+bNma4t
lTf4WYMmN9/0M/F8GlPQMA49Z6NbWRvDpajKRQW/kANd1oRE4Hg37cpuuJEdrs5JFcroVkEya9db
begxVmaGkgMsq3nS1DVwyeRk5Q0ex3DX3inEVEpND0ovo+hhHiTmFZZFtZWYWV0pa5iKr1TkxX16
omvyd9rMHxAKf8Dm5VH5CkZ+1xAmja9a3jXIUuq1NUlD0h01bYQdlp60hgKKuu9HadSZH7Ab2MWq
8uhmUWBpUdBP0UmZwl3v6CdT72/s8GDVKcJOOr635inUvyRN+JjT6TrakCnddF5GOYfXXXnnrucI
Gd2zkUbHfL6du9zP13HfpzCphygICS5yIKEaREztyAkR3TvpATgNy47X7AQ2fr+VGDoeX5Tsyc7H
fUSO0pAuOXj7d713XvDzz9v4NCGZkpHAa+VOLaJHb8EiPUeVTLbAFyTrsC+LG8GZDO/JQpk8zsbt
1H0xrPxAfwpi0yjwClKJLA5mhiMev+Iksi/cZwhDQBPW1vTIKqjHJ8Q9erb4udOdCvsvu/zC/1IC
LWuNgqHEd6bNN22/BANO8NqQ7xTn2BFTmf2N1iwo/sadp2p/ocwkgDduO2X2sX34EJId40gOD3u5
yG2i7d2aGUFQyjRi/FDvbLyVALRNoRbPF3y5O/sZk5xz2pLidV9szdo2U3EvOKobEvhaU6DVxmkq
xmO9xCdjgY0AdhEn2QNucduoApYBcqms7KEEhhG01+pPJJa3Jd4arWodlJZh4Kswq8w3iRImG3PJ
PhP3m/O+UxZfwEKZtzZNGiP24HEa97LmJAApvO64ONl5IdowVVo62xOwCBUJThCsS3Y92mGdnC7B
YiWdcr9Vhp1dgM9GDrq3bOPgnKErDFfCAJEeaS2B9vS8xJdV7e/f3sOvHOU4UWzVsoHiDcf1dIg4
V5AK1aZ04P2QaUXKk2QthTn7ujnc0E9vL1NN4o0ki54chzs2l6ALLfzXvce370OIbj+dJdwGmD/0
GMugyqVKaPJDYIQnhYoiZfb8Lmd2k+tg5YLCEBypeM990Xj1i7+6GG0hHUOnj59NfezqmSn4KmVJ
cdc3LepJK066MaTHTdLFj9BicqDyQW9eBFHrzOwBXeCu4ZCJDZo/Kv+aSDwHq79rmphOs+5zNrJz
GfpJ9Z7ngQ0mnvYNMmtlnr7aJmCOhwbfpv0cUuObeW22KZcrhg9GlX5ZRqxEFFs5p1lymkRYZbX0
FuwPvatymMsAABzUNYsrsQ4aRa0ZKYarT8FkD1tBi1fbRYDpLoGzrME0meGmKrJDGA43HglH5Ri3
VQYkARTROckjOcpjx/Is2uni2WuglyDt1TT7MeoAvVNFNeZP2RNmAIcqj0o/iWlCVzjrdoijP1MX
wwvbXi9IdC9TzwadFONNbZ/nLLuolvekr4AvJXv7WpzN1r7Npvy5s/alkTwoWXUPA7jcuETfVq/9
ZRvWtqbneaJk+644YW1Fv21gDT18nPXClwxurr+o9BYpJ4W2SvBkKoXSO+1TAI7ITBPNferH6ouY
LLgk3Xa6Hmw29EXND6bZf0VHDonJNjDSAjZannrFO6GkP45sIAoQXRcpj1bfvRSEcvVUHJQxfMJX
Y6sZDT4njXIusujP3hh3iQeQkB3SuIuxfQn/BXF9x+50mj5OWIRMSXoK3fK+x/ZjY3HCC5ygQ/Wf
wL4M7kOAuy6KHpsew2F+lBEm9O5Z0b2njNsAs37Qwn4vJ1qjkiO2zX5ZUNCBFuXIKWQVdoaCqZJ5
mDUyYGYaXkI7wyYyTXR/jj4PFgdLHZ/qdNpnbfQoJ4hTOx+0qdw4/QA3oTxjF7ztM436P60+5VJe
eoiK9piU5ikHcnR6sJUGfynOEg9dambNPh4odILMMSohQZcgYFEeBAOxHe9jOJGUZzx+l9P2FFMG
9ZilSbpJOS+V9bGY3K8Kizcvx69DpHxEzTnx9mBGVUp+LqtsG7nfw6nalB6dmkM8AGvmlhmCnTiT
vyQfejzEwjzdG+7iS4rcWs+5az6l6lnro7ukHfC0yh9esSOvOMWdL7BSyvEkCZ/Vtne12n81AS7i
afhg2o0P7+KTnRD3xF21KbziJcnorajXQb3kD33vfGyMbKvMyaHT3UfTij5PdNJJpvDzouvo4nvn
2UZ8a/a5X+L6NboXwZcEG5iYxGHn/mt2wAwEPuI4R6C4VeyM4x32dj5sh8oC5pt2bs32WoGP1pyL
thNUmnHyhi82HYAlu1qqu1bpvyZ1+mBm4ckokE8TSstvUTE8SVYP7nmmYVq8ie32NvpLwpSkaV9c
rcXvQPnomjOhi3aKi3vDTYEFOiABPVAWbdwKPh6V5cuqt/u0MKwNvIDbyYxPkrzhjPlOAvdLcsBW
rjokVB6JAa2Nr+qAPQB2sXQq9hXeRGBsbSU8Eky0MzG5AE56+/y4kqnJOaZTciQjNAxToxZ1dT01
sePZ6EsaWqesXz3bScAZM0CqLYEV9BbWrV0dFkV/L23+9eyCO4SDokZmT5nkWpm3uPzMNiH+1i7e
BTQSygF6QB8OguJkqxqAkm4TLftiqC+xlZ7JKs9JXBzoEc9bgZrJ3H19G/8fSAj/F1Ti/1YkG4uz
/P/MU9i0kFC7+E2yAl/wX2QFHULN/+YqSJeWf3hr5h+upeqW4zqGZVB1ZE78Q7tx/6BYRmsTTRNm
sSHy6X9oN+4fBm1RmJ10Wf+bCPdv8NaurDv/RsXc1y+i6gpP+SpmMu0Ro0YpTCGs+dLl1bd5co6Z
bZ6w9PMR9v5lVPotLpKcbfXHpGveCdl+WeGsOVAsipw8I8Zmkj3/ELLR9dpTvCELsUuJPoSFTahv
nErMNsMW//sqfKeo+itNj+uxmXi6y1t1f8E+4t7uU2cSSCg3HzvtNKT0MGq9U9m1j7oK0muW3/AV
2E9WecBv7tyVHWFRCABi3a6jcYO52TnOvUutY3jk9o85bOxo1W+8ut1NtnZLg59j/+eS2fBqLVq/
n7vW3CV2tpkb03dy5+gWJXY7CVwFPC1L7xRpLeS6Q06JYNKVA9ZifpKcvOxudta/wlzZUOIYreih
O1tGepqwPUlj5yi/rmcmJ526r4s+8CaSaz0/WeWpG9MDsPExzftgUJtHRztPfXSsNI6oVblDbHlo
avQJVbsLRw5pKh760AcgcCcKkF027zxFvZEv7Rz9xlzNi7q435e4fWez/d3IeyYHnw2t3fgF+IH3
O3QlnnT0RbrUpAtjZvhpdw4x2bLb93q6/v5ioHO6CwUIktvP00wZy6yyRxIUFGM7z2uDCiAkbWki
3/hhEfs/7Af3fycBP9JzrtQffy8qzwbTZnIjFrie1U6aWNYwgbClqhOs7njk+beTXX3AVVDBnJOw
PNyPOh2Ubyl7HgpHvenJ05Rw/TPClHXT2NrZ8pa/JtDcBaL/6HnfB/W9xfDLkSNrAVYfd6oa0Hvk
339Ye3EYV1ZJIYyYwcXBtQ/y1nkurfhircU7GD90Qr7sp3RJLuaq1A/pggZB1vr5YqbRI6ATh+bc
Lu4l4a0760CfGep8w1bwgIZ6SsQxX6bJKaNMOqiBkXV3mLb6yzIFUk6inZqvERYbMR+vp509paeu
Ozed61umdZAkCt38TcSfUTV8s/qWNdF+pszrAW1Igl/h7+nhRS3xxLDyax2QByXg0oUjQT1EiAlG
JK3OcBEr4EpgIYBDXuAO035BMV8Bo1l0QS6pMEptKZ5J63qp+YHpUWXv9WajZp8Gqgd0BAIzmPdt
k5wErFDnl8b8LAXcmgwBD56g5ssEq6PdEqQNKkmadRg1slXMYTsdsGcC4qinG1fq2jot6XlDOTVs
AcvXDKJCDdYHeSMG6nAiMl6S6ij501MeyHqkwpP2X0LCAqFOCdgXXugctE2ocwmelgrcog+7EUlS
piJJSgi6Vx8B6qbCxGowwke9jIOwwvOV3q2pTg2QgF0eJ2oTYk04BDV4g+HtFiPaT3i8FOtB124G
PT50ffQpWrxHKc7GFLaWNd3qY8wjkyQNfBPvKp2VHfWDjWQzK+hOArKRTS/6gOPVksf6Be0tepJU
ny6dPZ1DPaWw2zeANNWN0vQO9vX5/bqgWJnFQU5b1GprWehB6U53U1dOu52LYgwUNwV7Up9zqqN1
093oBa77MfaxZCw170MZ4aDM6WGGECGJUgFWJSOQ8vO8pDVElGzNZCDLodQ7DDdjFZ9oOnPWlOmS
Z9BriMfztMKyq/M9qDkaFcDoJNBhn4dnQTgjgkarptE4znBYcB9ljx8qJiClO0luWsbNHqB7u/oh
5XWTNyEU3AtToxrdD3XfH+t4wA45e2W4Qes+kPl4UX6QmmRc0xR7al7r4gNowxABUg7zpYluQkzo
BN2cTaAtkrWOsctW+2ktp0uRlPfU23QNKLfGGG3iqRmEDu4CXn+ikHjNNNwcIx8gtqgJAwfPZdbE
Ei8XB4JGrMYHLbmvYEUIKEy5GeMDQC3eRzIYpzYxD5KUmiynGIjt7S32lw1dInXTwuzaYQcjUPp5
O9Gd2nZo3uH5aj3etKAMjQ6am0F4h2ghL/udy/2yV8r1LF01KSeZunZdplih1Me6ii1qbal/pZ3+
l9e2L8OUPwhBQhAOhwGUEvCqNneSMdgAKw7VNcm758w6lchSDBPEpHmpNLvblI21jVmKoieynGEn
LJ5x0U+xm3022ffos7Z1WY+h+h1fSd/N8Ncipa3WW4Vyeqt2R1w1t71qbgQ4F16X0RXUmyj7sbBR
8p+q4kbGQxCoiOx4VsrtjJxIwzDVyrZpPN/MyncptUupUgrighFJsS6n7JQBm2f9PRgbjD8Yb7F1
iHE+xrxQgNVwGr8Kyhu62l/YLB4EUeJb/Irb0GDdvP3y9V9KKK8vn2MUijrSO9F3/HRQdfS2gyfh
vkJJdcqkntegiPZV2H/wHJYtLCi9hr6g5Pea4Twbbn4LTQKelIBo7Pt+26WbBJwqQ6fVtuatCqo6
G9E7waz2Kt3+6ZSzheHFnMTTnFki9OMf73SKlRSjsILSWjveSEVHuF1qnZ7KcK83y75PzNtl9c7l
BHAGPyNmexZwWS/6u3R2Pxg9dqnFQ1f3d16O5af0dyNIEyhVUBHZl6zYwjGswPaR7cFxnpiVO6lW
C/1GfjbTPDVq9pIuvq4JNv6cnj3gLwdhtgiZR/CNlj4gpvU1N1VOg+YOXeMpr19Bw01I/R307lzo
LqMNhkihQseBjHLTogz7NquPdPcab2QPs3De77Jbqe3GZgyYMm6LrD3mwIvtkB9kG5HKS51PgSud
wGaqQxSzLKzQTShVdh8FwkwScENgoRiCRAx05C1bnTxYhQ5HNRsgHWpbqJ8qsBDV6o6zC2IEsysy
2gB0zYPQ1c3gPqTK+IXeDjEUlJL/z5SU+OEVnHDM7eqBpYdRIGw64VDIV5eIvSU6IP/Yr6VxyBXH
X3F2G/Jby0kfEt6DIINJFj961byPqArEJr7kSPocKpQk6VQUD2nJH75VW6xblPCwklMKFvqmguo0
p/ah14FjDO9PWm+9xMCYFliKcjTAlpzxc1VqEKm5hWK+pFSAQXcoSoyXKH+v/7FMv6vpaUKwJfFR
EUUZ140dK2U2G9xcPJ+6k1QQjTmRSOMdpsWrKckvlzGoh6Mb0SgxX8EomjekkwIg5UuRTOHFCxth
wCNVaKucBY9WgZiQ61rQTbqJhcy+IcyPVSnvlxlCD2eJh6twnar+NJgAfVSnoDxbE0WVCDURMsB6
+e4gLk3BQF6ByyQOsOfYO/FnM/04mOHHhfJnVYLWzdk5stA6ZuEupkIYTeYJgPe8gHdR+3mU6lCX
wBXiorUVvlbdMS3aSglVfjentNVABpbAQI70uarupZqiZLqvKO/6J/xujHQIosgXfkeHGc3FXrWo
p17cVGdnhSq5FOdMT0+z0m9VJxWLpp2bgfrU/JkhdG3H1AkkPBGumBD0Ys+4lSfp0uWSedkXLJ7P
DkSggQ5X63jBgPTo0OFHiBcOWwLEwUOFph9b92DMjZ1eHysqWHbE6ZRSq9GoTRRQiKIZItB6yWBc
6ioDSWFagHI5AN7e8F+tf64nEMIi1YTiYoF2XJ/u/aROZVmDw8XJ0cKphDqBB2OsAp121H5ry9Ye
AvyrhEUZ+6EXB8KMy4x0G5NTSNw2OjAxR+GTfpKNOFOJCyLrdl6sw+oQs0IUHcDds5SvGPlqemmN
VFYxBtot+bBzym+40vqh8PqHv8kqFW0f63nCbAZ+zajsa+oL+AMf5NVLDNeVq99/0PFoVIjuey33
Vb3f4lO+SzhChYbWoCKO22JTGzdT7KudS0eBYR8tpOHQ6gQPn9o50Knhm1F/lCJ9zgp4++X+pnBF
BAPf0bEdIWJftyvNnTDFra7CQy4t72tITV0yUbmkVo1bVjj6njvwklffa4qD7WYPUhVKZyQfCAyg
k9zCRpwQnltA2jj2Qp9iLsrLdyktDxFMNIIBSrqy+cpzv333v1sdBjsKhBEKfZA4fj5g67WKMdVO
QQ1w0yga2O7u7M/9e5VEwQOuJyBrEGSO3Jg0/govaJtonTuNjVKbORdz6xB66Ttti0Rv98s1TPBt
BKiu5vzSWEjxGnqWlHj5FW38mDINhVLZLAaQALksxbyKEBGfcBpEkD02/VE2M1T4RAhQMU3zFv3b
O2/3d1H1j7ckgdgPiEBZc7NDyC0N4XCUCvYUocaw7bNU5Vyq528P5m/qxroJ5qiZ9IICBbp2t7Ts
Jgp7NfL8qYofzZHSE1zEkX5wQxbtJDJu6vJe2qao44j3rA1gAHdqMd8D3yWAvB5ujl8V1RSCC6TC
Pz83kJEGxwMekEc+P2JJLUwkieaThjgSOmlOjGuS9kM6zdAseBM0BeX49tvQ5Sq/3IWpmxbVa+SZ
14KPSmnHOBphTkshU6iXcThfhMtM046LTIYFXoMKBXPhBDI1ToN0OMqqlOhfVFiwGDp4KBLty+Zt
tu+1lpSD+607vArEsZOvXS3hDsNil5rZHTaMWD5/WmiEUwlHNy8JPd+dJTLrrq8KfsOWBUoOmH4V
TtBCRHFswlq8B2AM4pUtwInZ3AySs0KRkBEJ2fXDfgZmBQiwbt8emd89NvpXCZh0dOLX3S+rLIrm
JeWxpXSrgR3olMHcyD7Ii4cHzPlDIALr8u3LInz9zZM7aH/AxfEk+YVXOFn6aKJicP1XkMYCrMH8
SqQGEn8s5rCN0+hRto1BqsjWuLENaPsRLs/GbogPTR/7LXncbq30e0lUvaL4LKx+G0qf7RTn1mOi
Md0Hg3ZFqMEjSFuvIa3L6Tbd9BHMGDf/rCkxDjbWrbsczUU95my7LjXhqBuwjYDYCHgmSaJCLtln
/TFiEWVknkItlKgP3dqxqfdE3wh7hcaONEOFjcIaS8HNpoLMlyR1Hg+eXu1pA7ER1rJkUIKfmQCj
QnmSVE4I4BIKGUz+Gpb70tIeHlUE8X/bzxSwiX041MJe+TBb2Rch+r7ihxACJNaWsFMh6BGVhYSY
ZBgT5AAp+Yp4SuBPAndYI2NwaWNzWyDGn5JLOHyR/adKfSXRUESQRHH91KP1VLq3FO00wgeL7Nlv
CA4EJxNqN+00prjbSOywUnIXbCWjq6xKK6ip20nmn5EDosHyS8xDu2OogQHSewESoqT/9nO89vDc
soM9uWeXbU+nBKkpCBxHsq6BAA82yUg667Y7LQGm6p9rzokhnndDDdAm3VQUXP4tssZmDiIHfhqR
SOZx9wCXdvavfMbMToFJsa5BF4/7lPklFeQBZI9gfN+MCsjed9XGZp9P2Wz/eA8fC/NO0n1Rkwmf
QNCHCIHNiGwrMtND2IqeIcGoi5x8USgrTbs2WslF0czAoCfWkXq8nGWix7HyYa+ozrPbKg8QbQ6Z
RmcaeInJtBlr8yCMu9bBEZscMqSwIcMUAUA0PW5X5knITcPqPQ9D/Tlqn0QgqCdkZR1wR2XcplAJ
hQJXap+bglm/8nBMNNpR+zFCgOQ+xwdH4hSLoyceAVy4u1y9dcpkU650isEY/p0l/bv4hYI2SnoM
i8RLiBX/wwmrhUZkFJ7DHj8iSKL8P0LKyTV7S3OtXUqjudhkQhLJIl0R7mDTGSd7oozUzSehayxx
R3+QbfiSaOM3WUUxGBHdnALZ8AWKkxTq7Xv+BbkHfXEg5gOSQnKmMcrPt9y5jdJD+AZ90b+sMwxK
65kuJzSuyHHpmX3RlLx9QeN30RfMdvQ4oqG2r+nUnUYDiRjbQGAbjFwg7M1x6YMBfTHB1EUBmrvG
rczyQTVPqkvyz/ksWGyWKh8NEQoD+edGdsDwcwtT/qwQvkqmA939UNG6WO194amKYs5QG7Kbh9x5
nELs1Jtc2HX7WfkWIQl8fa5/q6D+/1Iq/8m14r+RNxdUvB8mgP/Sv/wv/63LS/Htf/6Pp55SevkX
llz/ger/P/r4238E7bfy5V+47HQ/uVnI9/xTVtf+gMQNr9pEyKESujEr/ymraxi7IN6l1kQJjm5Q
TK9/yurGH2Af2F8wtwACKZ//V1ld/8Ny6eznUY7miCfQ+Hc8AFCSXh3dHsV0TUTsUAQRfF6HtgkV
WQWNVwaEX5wTrff12g7ELUld7EDcoIrFO46eVH1HX/6GoORiK+0pJsiZe6zZfROgkUwptkXM33F5
lo86rRUYnfGgjnagQ85aKIS0lXuMjUf5mO4M1I9pwdJaD/KRddV3Zcg5lGdfkXE/jHGfbiY9Oejt
vTVV52TBRitzyDWth9KyLsVgPRR4H1prdR7WTRUuB7mL1Cj8ka52xAzWbAVpF+J0P/pyk1j1SnHK
6SsKcSwz7s9d069YrF3KwfxoNSdaQx49taXrlTsS2+Zfw9o+TtK/vWsPi2MHlWvQuDdZNgbf6zSU
30zjgcJksuXNPsgFFVV/UOD86FX2Ne70B9Ozgmy6m7L6McUcO57K8ywYAN8hXygchtjpfbmpsiwx
s0VXTO+U2UAsyt3ICx0T71k+W5rtp9kxL3LzSzP6lAEC28rOtWUENWOXs5/Qf247u+5zqqRnrYgw
B/OX0HhoIuuYONbR7jC2iYwHbJdpl3lHB5ezncoQgTor3XRx6csDxq4MxoVJCZuY/klVftYYq7Cb
CNvb7eA6R8c2LiXeChgPHOXfy9wMoAZURnMDMWlbu0qgj8ZD4VqU5I0HeiJ+alvtwR6x6smQMBYi
aztWdCqyByugegb7zgwmnk3+hoBxSdIPGk0jbO9ODnc3HQ96+I0i9mVd+KWBIdLQINdFUNUWM5DR
HO1jg0tW4xJCaHsRMuo5aoNsvJvNy2RzZuHS0Fnf5AOlYoBdoIXkiGd8Fs28CH0QPvDro5SIeEdF
fTBhLsmjy6dNiG4NrdFrZkBemYH8nGZox6HOvzZr/B2zGH/ttF2xWMfIMAMYuZdkTr7n8mrGao/N
P8pVHi6rziOvcGHg5Z3Id8hsS2Yam672RW5vLelDzDXVmFIKrDXdEQD2de3J+hwxp5OZP7AWBTCW
EaH/5rPBWpV3WZOJ95MBUbvcygibueHTS4/svDgr3IKzZmdZfXblXBbA9aV2L7I4aaZ2LkbrKI8m
t1Ap7s5mkcxMIHuxj33iHhUW/foZ6O8pUh8T9VGuJ98pe0PMBJt4rMhTXhaNRS+vSKHNII5veqDS
7VJeTAKvb6I91A8b8f3fOdZPRIZrjIJdzDTBWWAnqbQwvSYyDK2h5FpUZL7ilOdCWw40N9zJS06U
5KvceSy1rBaujtvZR1mZTdWfiXGh5gZ4rQXd6vi00t3VXfuJw578QUe4YAYbFEVnWt5d3IINi1F6
+8avw6zr+5bd+Ycwq67HUadEnvl63nyS5RnhxJXMysvbl3GvAZPX64Bza1IX1GFo/3ydKY3ikc5l
me8Z+sOcomVrdrIbC++AjvK91u8kWJapLuMvb6xghespmx67gB0qzzU8ISiHl6E3H7LUuNw1NYlZ
hxgIkrKylq9iIETMmRvvJyz7hCg1VmCi6vjUFe0naCXQFfLzmg+f8gJWEtoh2WBpfHeUeQqp+AVl
x+vyGu3mk64wT+3oazNZgMPHpM9u+rT9pAOtR6u590bnOe3Y8/5ZRnLf5B9f7dy5yJzsvfWYVntZ
dSEUxHG7TPqT7EWZXn2S/SKXk2qKvqmtRcjNRsqDao1zlC1H79gS6bjxtXXir5jXPNSact+YgVpD
M+KGk1KD5PieDcF1BHs9SlezoTLwxH2dxfJq5f1QC93ILks3x12lW5fYtI5vz4zfLRwkEZaDqM3G
YE5u6YcJSMuSlYYhTvp6nstxE8UMNbtcQ5L89qXM314LjYWt4bIAfHQ1Cdu0bo3OpmZVscPKQf5P
jBD9J3tnshRHEub5V5kXiLLYF7OxPkRuZJKZkCRCoEsYCBGbx77H08/PqaoZASrUNX3pQ59UpYXY
3D//lv8CDE0ed3KpyaNNHt8y1KSIyYBqIGWQ2YY8JOWByWTzmBAIu8E8yWNorFYFC0S+H3njePus
5PtK2KyRam7kMVSxTOV7fD0TZsBt7AKvPDpqxzDLOMkDbeC3X8Np4d3qAeGWJRxznAac5p+/hw/d
RPmZUXBiKwK6UplxvX3nGo2QPHfx625QQXacR2TtlxnMOnmSx0y+u/CHrVobebMMkbYhSQNunv7n
d/Grj+HSqGKEI7Gb7zvHmtFVRtuhk9ryvuRakye/PI6ARP0myH3AbsoHdklYWWeaS59I1lE/LTKG
2UkE5CpZ0kI6yqwvqKtNe2Fq3bLACun19CfjkTt4orz8/EFfCS4/t+Xk1T0UGcmW6UyRVL+7utYn
dgRnejlPbGr8RNYyPIjMA5lADguSamjyM9TulTEoy45jsNDqe7naZNqYVPlerkt5sMhjUp4fMiXu
TAMoDiQO1mvY2UeH0GXpBaDLdD/k5kkeIMboAK3UTjNRZWZKJ5ejDPLyGvNACkeIi9B1QO2W3C4y
NkmOMcfhNWRZJASJciuzInnSe5pzi0HBRiY5GNNuY7e4rzULSzNfxqtoHSnVbVOTPnItmS4aEk/D
9DDmcFOS66l7JYIIlplcUyMf+/PXrL0vhnnN6IjJuhu6t8tE9d1rVnLK74xIIgsJXUs2c6Iugjld
peDyWV/yNmWcr7E3blpSF6It6UPMvX5+Jx9Yzn/eCfbA4JXRAnwPbjCrIMY7yU6WVe5lvq4huneF
EffOi6ZV0lwEun2UGYDccvKG5M2lATkkyagMHDUJtpWYR5kwyaTI4C5lMpMUUETz8Dfv7RcnMwJi
KjLJbA0IYe+CokKyAXWTm52IAh4QA324lcm3o+TAun6TB7wiUN7uBfYgeCR032TEf9/WSSMYnE5A
6CnIgflapxDmbhOVR6+4akPOPYq/HGZqY5kn+WUa3oEoOayprTqailmxpJbctql3nDP3yEz+Clvf
VadFTzLelsI6ib4F6IJEA1OfJG/uHaZTekhzFSha4h5lciXUcWG0Dhoo5mvyJeuTQGvu5XqFib4X
nEMW6amnGkcZtqWbrtfYkNIw5chNP221rWIp29SoOKVD9zdKZr9YQPJERAJKWljjjvlODKgY7FyH
t5W8HkS46+JvjBDKvEoH5yizdy8mOsvMnTMjZjNmQ/wkt7BiOH6eKnuHGIHd71+FkoLIRQjvCx6T
/K5tef/5ev+YNdgG54GDwybyNN57xGpfE7kB1STkrxQkYX0f1x6zleAWOZTtayWAA+zrJf9Vh+gf
mRJv2j//lT6SvJ2fZeH/uj3ZmPmP//3T/8B6RiT91P2op5sfTSfav3kG8m/+Z//wr1bP7VTS6vle
dHh08NPCuHijwq7L0+OfKRe3XZ02r92hxWP8vWh+qRApf8Rf3SFHQwaSbEiFVEHvBcWP/9sdcvQ/
0D9FSN2A7IMku+T4/NUd0rU/PBQR4Ac4FsKDsgX0N+mCP9JcnSmlZGvIyPf3q/iriPpTXP/XOu4f
9BcszyFCWOisMoOXeLG3EX2kFSJ6TDnXjqWn5O75JhSQPHWjOnc2o4mJ0QUaZXe2OW5n3ATD8NKw
Qs3X9eBKVo0pzK+f3uYv6rz3SYu8I5golHqmzFveZ6uOq06t7vThWu5Au+3dpav0d86EIkxlDL+Z
pn3QQvvzamQOYPEdh3fw9vkrD8+/dtB4/pD6KOnqyA9Roldzj8ZSs8R6xUAloKXF7M43ZhEvo5Co
2Uvvy2G8M7H49VvL/FJF0e2kUMEgHjbX5gtaafiaNqgLj1P2Qtdg2YC4Q59+B/q6VIyvjZVAo1Zc
31HrBg0f2/IdphZuXn9Xuo6+Nk2ucqLTIWD06v3w3eqXIKSuwqhGpsEoftNX//VLh4xiIj5N7/Fd
9qb3oo+l8+K6QP6Onr+Dx6eavOA6HADC/PwDvz8NX1+5hp42B6IFfvXdkquioK36kSUX5Ku2qTOM
wgzFpy7B6KmpEMgdv39+wddk4OcTkSsSNUH6E0HpG7xfUnUqOlq0XFGNy4PXIIXGYK7pp3QtaPKp
WbRA7xHAMOadkYKarjlPl3EkrsrMjCUk/BDpzSFTq+vEii+7dLip6kMUFusxHC9csWouYuldI/fG
5zf+Id96f+PEh5+T6qHxpIU7n8XqKAzd4S5T4udkxm4b7mTkEzMvUfrfFoNxkVTINEV9mfgYrrSr
vrLWGnzU/58bkkHJ5SCSEplvbyioskLta0HHMixuCRSDP/d+XCm7Ns+e85zxEYmjz2l1p48j6LWJ
RqO3EZVCQ1i5/fxmXg+995+V0RVVB4sJ4Mq7mymmMQ7NziLDq8ovjq5cKXO093LtMFU4jjtm/3WM
TYa1gbQTiGK8WNt1muKn3SbtfWEPh84JboJ2j0x421X1os/EEziw+9YlALZs/EBUq1YMAyph2blw
pmLp2AlmtgvNQ028mu6gZ+AHQVrjdznbeBaNizvo89jQGSyiJ21wb1Wlvdd0dLmCLP2G5sgq7Nxj
56QvIqg3Q97eFJ3+TcntOx0JN0U9ilajdoIXsrZIbJMJS+IwYryZDIlfTfnXEkylHybRS+f0d7J3
10bWvdvZKws07UILxO8IRO9TD7kGSfkl3gAWIKpCbz95FXTxrAqQ4yhBfOuUxqSanO903UInTWe5
yc5Jqyq/MxL8wH99vS6MLFOVdFsaCm+v63SdAWaQ6ybNMpnrL13njviwGycjdi4Gz97RolxEMNgm
3sznK0syGst3K8shDkoVZsdkqb+7dh/PZZWbcUTBbInLJqURkbhMoKkDrXquSAC7A9NisdWs7sJp
bh3bLfbB+Dh1XkM3QUvXeoHv4pxQXzZIiJR1ykDBLI+Z1PgZdEL5lQArNs94wCacISKhy6U0WbVw
U/UqhtuI18fQwgu6TLAvXaHmUKA6Pt0B1uV3kYj5zSPTRf3wzJTnQMWxiLFfqVhv33fU1IMOpjtc
o1wtfCYQt2hHdWZvrjNPAyVIB6+lZNY4C42SIhsO2FOvbCqXs0Kfra0JmF+xO28R1/UZ0YEzxjAY
1Hvrbix76d9xXZsUX6r4NqU0iJXYXs/8ny8qLHed+sIw6AOmzhH/z3FruM6mbceLNvISVB0kIHmI
L6LCPnptOgJz1tdTrewUU71TGlw3kLCxne6gzjqCPIiiKGq1q4b4uQZdmYogQMSlBlTLFAKyhNPi
eAVPy1BsF1iDs9S8+MGKsAPpHbGxcudFmFYAHGPE7t5KpSE4JJ6BD9onIZqYKqYfo8DHujWOIuRZ
4h71SVGat808od1njVvSNiDv6AKsRncGkKI8GkCvUd1Y9x4mNbMDCzOa+KeZblzoyuyCKIt2qoYB
jYW9TdZfO434hjfUTg2Dax2tAfgkh6TTd7WPa3GxNtqWsT3mMflN1BgpSHvhrceRQyHylrGbe349
sl9q27mty34pJmNknsIBp8TApXqOtAp+v6WYF445orHHxMGH1LnMiOFAc2G2g2Fmpvm9TdPLyQo5
5VKVqR2isaUb0fDNbrI2fSJuILljXqbglknVxCKxjdPnm1GecW/3Ikku+mBsREogUuK369JUzUAI
jdZRbifRsqGP6NtVVCKpmD4RIu5F8BIkI3Ae8pV/e2XCDmADGgkkK7TV314ZLWQ+2gQ23wJ+idDk
yei6fV2xDhpnXCIhtu0cxkQDJ8XnF/6AvrNAYCLMiyEI0u30DGQK9VMzjd8dWlRNPeC9TAp1BQfz
vgte0oR+Zl2Ya0uL8IYR5Bxqh4ZederwzO2yDDkTzOgW5uxOC6X5ohfmqmznyS+r6yENn3V9vvv8
Tk3Zx3z7dZjVAd1F+d6itH3f9guMUevZNs6qKQhMcvTVlLh3anZdAaKSbaycIG0bK6dchpHaQw6k
zRl0ylFY1i3ZWkzuRWofqPbFa8OeNp08Y/HFxsg6I+rRuvZbV/mhD9WpNYKFHo0H1SvOaPEeyEUS
YE10HmwLIap54TbQtxUevRlG35kqwx8yb6ckBtRO7sjLxG+Qsx+T2T/J4vR2SEIYvLz9Ug0roFID
y1lZZnmey8KXrelJBz89bBXzdw24j3uBdWHLWk3Dfwb3jLdXw7UPLa5+9lb1qD8RyC5lR1LE+blW
0lVNP8cmCRmH3zl9fzwa3l5W/vlPyxF9lZwXjUpt5AWKL5pJoO0mrhHp+J2ptaX+4oXCaKPwA1jN
4n+fbmhaOzb0U+lugB7D+vtBsW6sqfHNfFpLUEEMBqFLZNoxawTe5MFLu6U1jOtZd9NVpBHigkp2
TGkbjchcoeCpPcQiW0Ot/RpFAA6m+jwLRaDBGnpohnD62jWrBVZGrxORJxugjxFqd2GXZn5kWA+z
0vQgwMZyEXoOsnWJmq3o4l3pVTwvALMdEruYFn2tnYFHjmSMVuNLAd50UwztjARq9BKW5imMusMc
umunw9Y9KgTcSzR0+2phT9VJFx0qxUqPpnDsbJzuJcVY4XLOuSGPBppFRzmZvQe18lQEWzQd85s1
hyspY3odTKnpJw29V8/hTLRotxcRCqC9mT23yRM+Fyic687ANGvEy1hbGBaDZzp5oYfwizn6FYpG
KPWSOlpDfqVOlQsBCt0u1aoV2ruNvcRpnI7ecBm3IsdVc1Jf270xjmRNfzsCi2JEl3/LTPLcyYix
H8u/inS6y0e+QhXipSZCmjtskTRQGx/k9FMfpc+mvVJaW1t1aNP48UGYXrmJdEqpGTgpYJMAcquO
I9xU4s41lYsMO0a/qs1sBWf6po+C6yngyOzL0lvPlixcG5OfPpeXdTH63ZBf20OA/0+G7o5yUc7j
uMys8KkJmWamZrKMKuWynwQvpotfUnelxuI+7uyKF5II306QePKUnYUmFfvZPEQtj1YLzoJmnC4C
oaL666o7rzGuRZrv3XJgkJ99y5AWcuPmXHVMQ/NZvypLWF03SoBkBXJYoRVcJ4O5dEvvFh96BgN2
wCdo1BRddCX2oZJ1iFD6zoCneyKqa9yczK2ZPWE8Om28qOP7ud90RcswIeNDNHp5HZsZ7ZJx47Uj
gHBLP6eFchOW5bXLj10OXvfUoerppOmmhSq5AHjTLJxsOwkCpZp+y8aiWZojb8Y4pq1nHxsP5QNl
tMjszA5YolddKFDJsGrrOr+fs6s24hT0aJVWkidMOoFqh1jUVofCT65eNeB4c83ZmVo4IO5MItI5
3Re74deauB63kFSjiOiBl17vZ2W6LdPoUI7aqRHI00Va9i1RzDthebsgJeWSs2KaN7fkxQcdNTP2
765XPFKa1r0NLbKeMTcgqufpc2jHL6WTeJsym3bh0PiNa568SAvJoYEHmAmpq93/yLXxO0aVsKXd
i1gT5WK0aELUUfuj0qW2d6vjj0m+YVbWFugo8sORvXZLF8CBq/oWdKs8M6NFPSu0LkJUigXqsXZ7
iAa8gGX63s3kxcqAImQxKTd6i7KAZfIisJxrF1b3gFChP/S6Rs9ZSfHJCw5Iwx8CJXlujNtGc0uc
HZKnAp5/H03NGnrvtMqEeumk1dU4ulh6Wc9tE7QXVGzHXqC/OCIzzhW59tDZIyv2OREpqV2p0sqD
NoUQlTD6u9Is7xuE+ShysmXL9JV94TcNitCmaq/VqvEWNfWxPreHzru2jfmcdYPqa9a1Y/fhwlYA
7ZhXSU67gRlE6mtGTeNQr8t15ITX0WSSgI/gl29Vy7pHqivCCLDdgQmhnZ+flca5hV941zrFwdAF
nTbnALyrbdRmpdh8oLACw6HYs594xikv5niTzhYqhbJJU5kLysV+QalyYOSbcgoNK9Hn5UIkwxIQ
9nWmIMvopjND1hCut3vVJsML1Q5U+Fi/w37xMWDGZwhHLOJHOibctIpkAh3aa0NMO97jRZW6DwWi
XNSaX+B2eeshbFEpb+OzVRUru2PrWHNydErg7WblVbuusthjOQYOpXdXZuGhd4avWSsWdsuecFtp
MZZxZDYWwZwg+2TiYa/NQbgMUURYNrplLbweeSfzNM1wMTtb4GXoZDH0rCsrDH2nLsNlbgGENl1f
dwkU9hSfRy+4sCN+yjCK41RwC5O4HAvn0e5mPlccXbpKVWFaKU4NOpjYW/AQFFF0VKxFZtnryRDc
mZI9NqL3NScBSVS7kIXZlqbGLoTcQXGHp5SBcuHYAc07QzxP15753VaM+QJVeFeOaTZNiT9mOV8U
RXFWixkRQlklxbQE2OzfotFZl2ialVl5VMtRwfeqWISDkcJfre5HLT83IRaZqugecJQ4M/F/8Url
Rywa9hNmuIbVbPS02HWWFsB1jZ/yengKO33RzN1FP87PnoifITBSylk6laBSb9Hp48mQ6/QYA2ZJ
cGtFrBFE5gnq3nCRtF8qlBN82df2kuTGi/THDlkrcOviySp7w2/UPCXJRt01d+mCTlrlB7h1fZ47
2xLq8S53RtiLUhbdJZg+77Wz88CYQewzyBmQfA9Ldz3m6o1I1bsCS69uFo/tsLC+Cz3GkTJyNrb2
mE7BuM0c5yst50wXL9Tek+xdxv6M7MBr0p24fE0RuY/0Qu+iKsogurKthpEm1dC7izTt+Y8mehIZ
kyQ12vbu9dyzMQtjUyjUCFZ936nN/VzZP4Tm8NZIonvmwfTECXNZ2R9sk9+yDF6YMOa9mfcPcRR5
aMrJxD/Jz7ln85MrlF8BxsftcZzqheuM36zcWk2zQmhiJl8MxTlyc0CJwY0zlb9Jy/WPHRyP6QF6
Pui8MEB573FiFkbG/KfwQOuR4DUvxUgNlRssEAGdVR04O3Qm9xm5w2KsBDyL+tqBRrQ0E4JdXyIC
pTr3+CYi0GEMd2Oe0NufSn8ASFjPxnUy56fAjU56PJv4KMYO4tXqb1ANH1TiKQN1LgOmC9cS2ZV5
m3cnc4J/BT50q0oF0NYX+zojqGVKyRmcXDcgpcq6uhatMy1go1wCo9VDeyNCcmCqJtKhFCmRfHgM
VCLP3Ipr2ZaB6rHVI4jnDBGcik/WMVLU1eJsFdW5QT4vzlAXNJRdVpL2fr7kP8jF80Ssc82he2zD
pX3f1KtgA8cB7dzVPHnTys7Vc2U0x8KqGyxGVCSntE3aRPezm+JEM+rIxYQxzNXobrIgbdQagSXN
AJzV4W2SpNrGNuIXI65/x0v9RZ0FX9yA9gvFCyjTO/SOM3ARr+A247C8rmZW+kxHD9yrqmePhC1n
MdVSFoC98vkL+tWF+eIod6suCc17/wFo+nUce7NDERFO+Mim5tLMkrukT3cmkgxhDgQ1y9Ulrm7Z
vx7LUG8xaXShgzBZfL9jZgtAcZ+0eM9jCe9LfHbdgdzDU8oacRZ2tPw3y/sDZEguBoafxECkUyz7
PUaqiJIK4GrjrAQu6yhn8l99H17EolBo90UPs6n4ocR0voafTni3dvI/PIj/5JBb+tz985D7/GqE
u+++x49vWA/yX/3NelD/AOeFeB3R1QDsZxOC/x/rAXwuTXtNzr0Bv3Hy/c16MOFK4JUo+0U0TFyH
HdAU3at5ufEH4Bg6fJyGdJTkCvw3k23Zo//5dCX+0yGBvKpB65Uj9LfBEwAyGW+CTrl0hpG6u2ly
X/Q3yj35LQ2nlqyLeLJq2dw/vanrPy/xM1D5/dHz/sLvmjTBaKFVBbUAc4krM/maACALlS82Z+9v
rqPL5tK7R8SdFNCbBL99dCtJRisGAsWVOnyAsIW6UfQaQ6rwrnR1NC3wdaGuHxvlXEJdtjHMcdEL
RnTX70W+La18X2oteG/Ok0GdNukoXgKS+xqpAX6sn5YUXo53G5feDVm12vVHrzFRWZlR4FU3OdZP
dj0ts7S7koz9HCFcfUQEDfWBPwXElbuqj+6lLRST6w02dr21zGj45RCZXT38Kj2sBj15qB0Yfcgk
Wb0sXWDyN/1ROg4oiX7AGmzfI+Ev1dmsoLksHOWOEd7lqCsIURg7vbAukldB42w/BNNS8tOlwlk+
IPg1NPsJH9XIay+x6dp1pMJggvYT+TVaBwuOntDPqu5oNZhrWcE+cRBNwNNnHsKz1DGNam9ZE2il
hEOmW0ihpk8/Vk4475horjX3IuGkDe3khOT9njV/kzKHkIoMUvrIrlG6LpzTfYiXuQ1CTl12aXoh
bXlomqxfjddQ/gdCfYFRupmsFNGsS2ADbQTSAfnjHJJHB6FNMusSxEooVswsW/UkyyLT/Gqko3Ro
NXMthTliG/SwrR+yHHdAHbVfBLo2ZtqtJJN9HNJF4JwnO8ZsD5G4rLpCUGHZF8VeqleYg3cLBQbS
ApVQkG6c6VwhC6ZQA+VegAmefZlU4BzSx0ZPX1IjelDyyxblncaskUhDDZdPHzrpqWJmkCBSk3vo
ZlrKPpb+DLw7G1JEgYwFtMBGQXzGhnDKmyoqROw6czeUUDLnheS7SQX5AtcNtDwAZiEyrHfbVC2u
A9PbS3UFqWYlYtT2AuiaZrPdRIl9GsoRWudAGh1tPP2S0QzkeGPBUVKw2saxuxTC3qm96Vuo2qgF
ng6Jg7hOuJqreNEGYOJFRpmdnfh12btInDXTkVkQItZbBfIwSr8XYen4MapSCcoxWHzKfyl93eS6
ZSx4KZnMI+RhqzB2WR7sZ4edBeeYyQXCfIgYqOleivlJexOtba7kkksQOmaQeQEAb5midamHzbbC
z4xa7WIcz12Ahg+iNYYdnaQHm3SckyI1UrdOCo0AYlgOQ7+WctMwbtt5ZDpHc2OKH3qDIletr7Iu
+yb/atvBIeGTSs2mztsXM6jNJrqVWiMC33pbydh04cZC+0tggiZV8QZ0wl7lnOCEZrNzrk2JeUP6
CNWaGW3rNEPBT7tWV43bX8qdJ3X8pLQNDkYrzz3JS+UJ+0jz9mlYL+JiXEjZAluD54iCQ8F9OBF0
avnwyFYbJUxxXK5yFHeSdCElYpI4PFSN8f312yLDugb5sJbaWnWk4qQFWrGA8j6GO8mxrZJ6W4Tp
qVaQaNKYeJXGUjrcSQbvaMOD5pkmrdsqcXPVqi0QaAy6UIWyUnWT0IsRQbM1BijdCFo4Sb6X4id5
HS8L9wsUtbVbXbtUj+3SiPqr1sAyAm839Oz20oWpSJNdHA4PTnYuQ1CwJrKZcjKWsJrj4aTgJjgG
yUOms7PrwPnSNMrXFpWpOUB1CkFFGT7LtnjE9eoq1p1DXhsHkOXPjgrptgxvysz5kuJOaGaYjSrB
Vw5WP9dZTMzpwsE9umG4UJGaJERWyd7oxKai0GltFam8BwvTCbdmbJgKxnRsOcmWHvmVHFpNvRuL
kG8MjJ8zDwGVIIhe3Cg5hTStI3WvtHib1sgC2tTOeQCsMzN3FTTrhqiu5uWD2RwjQggoev9VusVk
+Zf1YxtUV1LSR5Q1SjflSgoUVIG3VwPU5BAKHHpM3ip9l7NVYCZeRq1skCSw4ISxTrVns1C+2ggH
ZiFudERmqftRd7wdV+xKjafpK+/cJlifJIBXBSsw6i61eD6qcbpX0+GpdehoQiSvKnPNyzjPTnph
Deq+Wmejgnik55dZAF9dOdkhhi0FHIwKdHpFeHH0g9cyF0XRsYyHoyJVMVmV8VUVxacQ9SehpHDV
uqNsMCPNwzDjwoyih7zg+IEfbgt1kenlWbpZGjPvAflzvBVPiueeme7uZ1fc6LjVJMS1LrEOVjs9
uf6c1Zu+bJ4UBZ2kwf1S1Grk1z/QrzrbzGQnvkknvtH8PlTh0TX1zRw128hzbnuvxBwHRWDo0Lwi
PxihpXuIJ5VbtxfnUnOXmtU+hYjGgEqTZfzA8TJymlWo7DYjiBO+fcqR2mAZg5jd5CC3SJhCLH7l
XXtN8RhjC+TE6fU4Nvs0cNcw4tcTWHepCCmVxyTP3W3nyzr4Yc/2MxnAs2fF22isNlqekUloD7Sv
8q7ezjVGEuJRhYvq0M2W4gSVgcVoY1zI3KQKzF1ROzcDlouMbiIo8a3BfEH4fVgvmQK+iuh1SEGY
TK471C87shwaQDupeDGlCOkF80Ya00jhHyUSi2GOv0VDAXu72gYYbnUJ9UQZ0dlJ3fKBlEYACzOv
wqRZoOVzI911QF8s0+/yO0RKeKVPLNbHoGLJRR7JMjn1v4LY/lfAsz9jZ//jH7G6/x0httKZ6p+r
j2tgvm3xv26A176pPuS/+rv6sP7QdY2CFdDq33rlf1cfzh8Qb1DwAc2KSoAhAYZ/Vx/uH6Bw6bNT
1YOMtyVk7O/qw/kDaSW8yoEIqrDn7H9Zfcgs/+fc/JUAJQV8NMmTALj9tvwgOw57kTSMqioHGNeI
aaSNuLFCWmev66raaqm7tQomYl2xcmrNb6LpSrNs+kjmqmnCda5XW0OUF1Re2yZGdARFix92F+yr
DlOX6VISmAYka+cI/kOJaIfrrPu+202FvdTUkVQhX9kOI3ioDVpVbky6JGJYd025lxwVQeu5clYT
AoBgQtcRvE3J06nMaTVDgRFojpdJ4DdVvfPmHJHXZh0KsdMtTNjs4lqSKmyMTAJtvAymfiEZzYOl
QQGHWRi5RwdiwYA8cqR71+YQXKfxcNXOBxunkLEjVY/wag/Fde/a2xwtvLwJ/KxtgCyuMtNaVm5y
lNSoJJovZbOw65htnWASH5tsvNSTtdqmC9Rj/TS/rul3pkq/KcQLk7+LoS/OCOQ8KrqzlnTZHGXL
bEzJMdodH3+fZ6BsDeRnlOHKvBmi8dhVGeWCcZGHTHKLftfF5ean1fuLivBDIw8/SWhgtsQqYrls
vFcKG0pTiwMN5A08TItPqXOazhZqOJ2xHg17FdDgt9SWI5TJcuguIgxFmhIR+GbRc+/IR6xVetDA
WNfCyy/cqLxQqmfdPQVaC8KY2IW8UuPOjOtmv0Q1Msc9rZ2b5efPwe54s6Zd5iDcP+NlGDeYU8jK
9yccwIykKFLLeSjRpWQerrXsA3HUnfzbGNr7oY+wL6ZH/PlF35fT7y/6DgvTeTirugEmSlVb3nQm
/HhG6oAvGet6t59fSnuPZpHX4gmBCstYAN347QO2nRFTuqPmlqsVRkJhtgyGraenKHDSkLSYygol
eanKe1tXnj6/9gdCCtcG7gOQBhSejRzeu+e0o5LZCY53uM7jC5RBMlN3abFq1QjHMzibQlzONKvL
0ERLGcWBABukygN20H2pYaXjM3eFg55fwBHL9CdULPekK7FS7zN3/A1a/ANr4PVeoTfS9gerQXP6
7Xuyi17zyiRWlhLwM5I70p/AAVY/zZZ7G41zw/zvTFBKfOFeOo13r03u96q9bGvvVjJuP391v74d
l8PAsw1U/N/DpWJrNhqgEgGahioeRUz7iip+ikakJyZ65Grc+WjFBsK5CsJuKUT20kh5KHhfVpe8
MFw+/+aG6HZ93CrgKGlucgBoKEfKP/9pqxg55t+zGcSruOXbVXelVR1FRu5hhNbXVv9CDfzChOK2
sNazaaewqch3ZNM1lLlJzHQRGEt5XwDJG8yvc3kokvTONBK63WJf6uAlcDuCGDW7t3LAHWUqXO9+
YTWoSwym+DEkxsIlm0L58SlKrFstdE5uG/tuaT0VxkqmzVVsnYDhrL3wyVVsjNq/5b1ypzbm0WBa
1vbzCbhEzy1OFNRFVD1ZRrMcDe2gt6gvRPmxk0m5I55yJXrJknLradWDKKPJjzXGK2XN1Nw4a7r2
bMnTQVeGZSWZ94x7pWDFbKTU6XN89njWNLaPaWC/PouUC+kKWnSMAk+mE37p7JPkMoa0p/0GiYeu
ay7rHEC8QEwBem/aiWNnpi/y1oeWUYd8skYLL8cU82/Cv4HMBL1sNdOfmwExU3AGFmoHGiRvSdsC
xP0ENsSXaglOA6Bqyp7ojTDjAhgDLih4GGb9oHiNjsSY0S8i6GAt9+ZW6abSQHJmU6FjTglxtK6+
uu6IqA8QfcksnlOLprV3aqPoSZna+yBy5hVvwkdj0VuY0POxSpQZKXzKqUarwkB0TDLep4E5mZ6Y
Bw3cnuRSD1r6EjOoynVnY1ZMOwfaQ5LQPKbmqcusS72srtIJr23JeE2Z9C71+aLt22+ll56DOdzD
SpOyjgu3m0D7zHHpq0PXIj4aflNL+i+xCcoTINM49Okin+Hszkm5nNpHPFl0UCX2Ef5NxklvPzBP
an0nBQApZwWv9+rqEF4KKL+tFDVqQRGoqrrPnIfQtHZKhpQZSFrD7zqd7zNUV+FIfRZ+0YMiQX88
e6X0j9hQSR6uUTlXjXjJmNj6k14bPvC0ZaEUJ8WJtlPlXWUJfyIkNycGTSHlBh1WsM7WeKULlqNH
fh9ltBIrz/BnjZYbszsLiR7fxJ5uBcQjj9G/kFxlzeIjD9mIp/2AP7kz+rNjnMo0e90Vw/B9rOtn
fqJfFOwXp7kvPUYzpeHd9kNHdjLdxKX8ggXYqjG0vg2p50eOciH3lAQbMFKB5WOmvHydH45T5osk
+4rE0ZDwxWag51kUI3rC5tMLmvu+RPDDjHhqs5n5kXIhqsBRSgSL/dEkprpOMaBqsrP79LE1qgeE
yCh+GuXHPJ5DRcPKVfpkyVgrycxDKJ4mM3zJPGBpndvdaI5yLfdYlTNAjp0jufRWDNnTQEON54oW
LXK0kPCfg4INV02gn8pevPoBK0G+l/c4SVya0eMoCejbzMW61qYfFjIzHBe31EnHxp2INeRyhA61
4udKanWVaHSJgy0Jm1En117U3pP3sZLxBGcg+1C4jAFf/3ZbxF/MEMnjIuG2CHGReIEqcFAc94Yp
MtiY1saZRN5aHYgnozeuZq2FCwOSypu62nc751WEQsaUION3JXTfabXUb8RxNo1TVYkXKQYjc15J
83x94a8wGvS9t05W7KQEhELjKu8Gbn84FeP8aGQJxwZtt6lcS70MaDmb3nK2qu0cXSV/UjwMQqrp
izrz+WRKLcUvxoBvZmTOdWVLDrI0FNFfQ72apC+ePR662oZu1cM/a90Cw63kJnQAOUIMW7rJVNGJ
oGkP+Ugfvqteh4Rca+hsW4AwA6k01gzoXujurfwwyEvsx+SYypOm1D12LJAjz4lPZVHvxhkREvrh
mhS+kAtYtbCi1zQOk6JcpRO0F5x52KOgreKCHxDRGVD+D3tnths5kqXpJ2KD+3Lr9FWuXQpJETeE
pJCMO43GnU/fn3l2NbIye6rQV4MB5iYRGVK4O51Gs3P+8y9e9m153VOk+psGk8vUXF/0qaoT7fOy
vm0N5B+oiucQXHoyYFIFFWdQFtlXeR4R6SfuuiiDoRNZ4MPZtsutO+jyt9nIt2DkMAm0EUbdVx+Z
mzyvgfheOdOkuqqDnPDl9i2R/I4+GXOz3DlMIRsvPyyjAwRpt/GgniO7fNbGSaVu7YXC0DBYSQmo
im9v5DkoV15aIQefrBvzXf+pxUlHDuOnrG9yi5lGISjG2ZtAgD/b9mJ+or87bbKkrzQcjWdtRaVv
dJbYLIahh4p/DtM3Oczn3jPPVt7vLe2wdNk28AWCaPAmEh5sp4Bkqi1VLFySLp9Q+51Egq9ogWC2
MbPqAwF9jBroTVsLuIZ8M4zJ3ml3pdC+DtMkHnNCDM2JAfjUO79beG2JD5QcMCDAP9DdBZX3NHbD
S9OhufcqHs1lxYAAZyUVtWfNV0yNbN/o81i7q5gi/agd60FU62ZE6h/rC1VZex+VfYlMyXge0AGs
M50FPwC0/p5z55f5I4cU0YXWkybiVVPztg7vwZyd9dGtyy0BX3EjZIZBbXjSB31e2Q+smFv9+y3G
Ml4oHuSIReckH2ffOtOZUVf4TxzpXzrfWwvJtasCcwQFIKv/edvwmYkIpo6M5vs2JykkALdkoUpT
00S7W92rLnrpFS7ThTSnJmpa61FQCVewlDZT25GUQiG48kFw2427vUlgyy50y4F81EIR3OPWW0hg
h0Bq3dzGpcnZWNL+5QruT+D6zEeMJ4/Rh8aTDxASrmBJfHhkWeJ5Bk0y1dor620qedRGvKJ0dZ7n
xlexBmc7Yony25etPyJHryJPZvV/WjXHuy7rq5EFhfhgl1VpEUviWeH8X5eeishlT08ZX4IWWEWS
YzIMYheLUw0IaMua0Rnemsl4yMVDifMu3wBVSODzDaS6fAxTPpxTubcrpgP1jROAQzDW+76cR4Zk
nzbC5xnjscw0v6NwOpR1fb1knDbaxcGY7YdE7htLvFGmovZB/V/rUzeV3BaDO6ID0vAc+tUeDHid
+iGZl+I7wGalF2j51bRuJgXpyBtZ68WiL1MVnzgBfXXdlG0udW5T8UGrWcElg3/YWlVEGnm4oefB
QTfn0FN+/zDa6tuckmKH3cxJwoUN1iZuhyU2IZ9tqgwHrij5mmdrX0/hizbOkJishGX+DTuGnbdm
T1qiGvlPSCgP66gL52Ni2g9lQYWgTL/c2aAW7XRolNPD8BMfJWJ/bes1z9GBZ+49iSjJTJtHOfGW
YtfJh1WkzaGuSoifXYT6IVkg8UFnHF3vzsqs+yzgYAPpxg04KJlOsWStng9SGoQMlXDJ/LRq917+
YE+Uj/m8a+XUbdOx2nQjOj5mYTJ2U+9RhOHNpIJiV4fD74AhzDaoawik0BkPWZZ/e7LvtmqZFPUB
4RrKeK+6hDWe4c1ER+GElR33tfdmWwO+q1Sw2h1krZD+ROlRYdmUZvlHb8LNVbf2jNouMb1NUTYO
8AGxT4KxnaiMhSjTTu6dxHvwVMkmgxkPss9oZ5FddkqhJZIgqPZZznKPlgbWmOj5aiPMU33ryu+i
cO+L5GzPtkO2k4ROyRObYap49g0r9psVyzEJ3m0Bj/TsavXI95VZwEa5urImvotGL7lsrJAAorFs
G/xWvRVk2w9UnPf5WVv8EMoJkVofh0lGUshAMrs5J01seIz5x5y1Yq/u1rI7VmdiOjvVdtjhVeY2
HOtHowFF7myIp67nP3nKe0ejAx3MqrotqsrnUQTgMyNM8zxJrkq/nrYhpnq7Bi8M+OB4Cs8t42S7
d4tYIQc/WAbqbUvthZnXyKKiaItW9afJ+P00jQvMcHRX1wBbN+UUfSxd1G/GKXmPOk47Kx2gvXfV
/ahQxQxUtk4ZX36yUjJYjLk2TeFiLculXv4aPDSNbXVY7HVXt8S3EBbOwuSZy8byB5Xmc+FbD07L
AmaWzVIk4ClTj2pEMZIwI0VYwSM8F1dB06otXO0OO0X3ffY8Smimt0zhcXLEohgyNmfsmDDe83e1
oGGwMabd4ugxhXthQRv2wy+vYWpdpQMG/vCQp7z80O1bS/G48SUncrsW6JlCqkKHhrZXLfV4cidH
9Xbp3sCgHljIt/wF3FZ2kGROftKg3HQmm1NZjd+TV162MpK8NtYQvRWw7/VbaBsoXPg+tClGoahE
enHtrv1bR90/juGV9h+5sHD1aaBXTOtkr715DLz8Q5e2BtGyZdlchbrR7CZieTl3gSsWbBbVxG6+
sjZXvQ0Mdfo9d8X3aHAV+gScBKxWR89eJpEw0GPUbtT5RzAXL47b7sp59LfpUT5UDYzftv3tp+HB
SR+ypvrMDCOecnO/5HLTKXnoQWhHuQIc4/mDTXM42j+yNfk04brXuKxMc30lImiHHSBcbbIlTr8G
ad9bPiPTjqtOMJbt26OZBVulnFMdFNg9G4BzmntJNg2tTFcdVnMBLhgjwsVMNtqMk7bqmRxFVNda
oDlktDmdru7gB7YdKhkD6W8LtTkFdPRJcxxxKRzM8geYMJvj8ppJDBTNQaKaxV7G4E4n1RNeTNdD
Pb4Pln/0rH0nqlcO1pNdjE+ja72CKzzPKdnAzvXE9ktgD4z9OTeQiJm/0xHETWE2b5NKHbsL5zMp
VoOUn7Vk6RMr9CYK4zkcgUxgAvF+PJrD1NyrBH7ryDNQiOo+UMGVkPPWmmi/Bg68RaYfmeCcLFT2
ncOAYPg7H4N2eJKDebysQTPhvWosoha/+BBLgrMRMt6yo8awZfKQjNZJRV/ZIl7+DXL017EBGCBa
R/JHkde7bhD8hbXkIJXz65kQPjnlO3Mwp60fGM8aAGhxLk96Mpk87CabOMjUccqQx6wZQs58pscx
SM77dx/nb58HSZ92ETJ1OASzjL/gWPNSdwNQCsdOMN7lDe5AhJjAER3V3ki93TEXJrJ74y4KW+JL
JEFfVJ4ADxWPnAXOsJJR/qHwBJ98sSUbfFuH7G+NxU7Q7gyaMpdSP3fTg9eZj1NnYNLIRl91wWsx
FY+6U0Ped03q4F1PVGJmVphxXddDuzfVwc/vLB/ZahHiy0lkSAm9BKPmGoIS6uJt+issjS1nk8WO
qKviCYefNKm3xDx8Gtly26IEM6McPx0PTTucA0Og2UMu89wJxe6WxKoxz8MitoPHOLGdCUM3gCxk
BQqD5Xy07nOCg4KhoRn0GTuTq0UC4EAGSWKQ5KQ/DxGfTpl9DKJlW8220+RvPZ8+wUuvisE4/+FS
CXLQhIBCkxuc8+qtcFm5HKUceAiex7kjPAqSNi1eYXknbTDk1GA/zBKsYmXSCVQGqxaPxj88rbQW
iVH1x2h5T8im9kgvYFnnA0BIMu2FjG66vrhTPKJmFZmb3oVP2jccAFzQFYTnJ+EdqsUni8vluWqj
6BAt7ldkymPrypNUy80ILzNvb50Zvre9buhhMUOHAeDPLklG4hrr662ZYItt2Ff/ekH+bQLh49Rk
27D5A45hos3+GVZtJFl7XcYc2LeBccaykpRC/omgJeFBtZOUaXpb/tdvyoTwr2gubxtQS/DWFo+l
8xds3h6cuocqbWxrXWJgRIxEoNplt3ZKZ3YBnMuFes8bNiEddLzwEfoZKxkgO5oa7d6qscmlZRVV
lJWke9waNMdLYseXM8Wb+jfdkA/5+NryKqhDgOg0RDEBJOinoLLHG8v/WJziQ7swa4RTzdFzFai3
sQ5PSzZui7R709afBbp0po3YL8qIrANa9SjdJClu9ZPTvg2r+6CRmjnUxxhAlJD0khqecXQ3o3vQ
QR9qTTK+jT31gQIh8rpdAZtRQ1rawVZ3ePoaDaZwK0W1BmqHqH1z699oQQQYC0dHhb80CSBvNQV6
kGBkQ3rjMrdvC+Z1WrbK8/Xc1M2b1nbptV054UNV7toi+7Cz9q3HnXfkNbV/WLQEzxPDOXe98m3U
S2C/EKAjDrTwWf/zy54h8BtMMnq3QA/SZruOHSm+Ly03p/BmDiDeFbouEqhxDiKV2CLuVE6hKRLq
YtO0UFP3ItYyWvIptoNhPnP0MYEro7vIsquDdMyTMCndjJ4SNuro0bKCCsfUnoOLb7wafn89RuIh
qZsru+cWZrl6KRd65LHstgDeH4pJ3jJSugnjSyMiDleqoUvRSPxK6XV9ALsGTLUuq5qozwW4lQuN
wjHdNh951L2mFCR/7PL/d2gI/w95wTPD/NNG8Dcv+Kv3CoOvf+I/X/7FP3y9fGy4LNKfHBz9tE3X
f9OfA1LREZ6AiPv/7Qf/JwICNioeP3Oh+MOC/jMBIdChBlqwEv1Bmv7f0J//OjblNUwPB3k0DFAh
/rZTBmrtMgXQty/G6m51SI0Kb928+dkWK7o1DS+flrp/HIPhMSGVjoJupAOv3Mcgn27tURoxZdK/
m+X+D05MJtMwHBVs3Dr/7k1oDFXnz2GQ76d5fHLJKQRXr+zgtgzM8yLnR8cV6NcAKfzsJiofoCSh
Elvel9nCUGh6oa8jAImRT+uJb1sU727CXjfXSR/PhR37GHxucI7f9OnxT3f+f5jg45T/lyOA7xPN
vcPQE+0KA9q/8DmKhQtraiffi9Bfd27Y/ir94jQzhDhW4RTtCKC8UiL9LMweeX4lYA178jYn9EGn
J2bTtRPNN3rTKYj+HDvnbAfyrqB5mSwHlsQa4wu6lT3s5Kw4B5Ozt1M2FEteDxIyQIUrCJN3B2pi
hg50rl9cUgXTIpmJqzK1JggviFWAn9Kskb9DXAcBUp6NtswZHqMGeBLLIi/nizItcolKt9tiff1Q
JlcJ6ZJGH8Z4mcUtFVwq0yd7eDcb6vhMHXrfv2JW45fUEO5pFrWJAcoH3fDWdCFgiFC8mcbYYAM5
3FbgBJmEnjzUL0XvnqwecrJvQ9IjmYO0T6YuvK9Pmo3TkjmZQnRoWXpVGuoIN7z2lUscjFiXH14p
F7SSibW//Aat8nfbviwNwFKW0136Q3dTh/Vz0vXlznB0KCyJhJe13cB5nd32VCGL33hmfjsUy12e
mmdXZm+eOW1UZb3IDpVdAOkEykg8wg0X5vDoTitK3PVo+vI5txkg+b+ldUbSbcTD4HlHx7+nCkAW
v9IEu20ORr9W7WbpyBkNxO/Ort8Ht92HlKX07V0/njMuY2sr4J5Ikf6MCc0xDBGfL/MC3yUf5b5S
6w9U4GKTT/17l6NW9/0Re/Do1cLMKvD6X2kREk7uwGTzM5pwLoDAb7hs1i851e+To12QnAm0CJgP
6kePepdPhlUHI0nIMuNk/qhn4K86M45WQfa7F3wGkZGAAPBafNmodzPSJLtu3YhgkvvJXH7SE4AC
WSkPW+Qd+776isR0h5PmfdCbsaTkwJOxG2+C6MUBAxMFeeWhGtutI7Iv/gA2Wn61yDw2rmK/mWwa
46gQYJhFxUVjgB3DHLo2nRWID8qIBfhA7YSoPMzKb+Um5zkVj5VJtlc0pHI76iudk03RQNvN/AdL
rMYhitIzplwZKZoL1tDAVaHGfw0GL5uxYetTyfxczzCnokQe2pIXGxLnmGSTOuZ5g7VBiqXXXIpH
5Is0Fjyra5OlGxeHi224qjhYpjUeR9C3oT4LDJ13TPVfXNW/SOC0tUyDeA3IGl+V+XPVArVGshTl
AhcxnfkhgXUXKfosgnbjGJO5H3sE4RST+7EJ5t3s1z6MfOTg8q4fu2OzMFspWcihQPetQKOrn1OT
q33SVzZ87+4uLYeFtxsSbJMwaXD9hvkUVzL76iGqg9cQQm28VjkmFTjClApptuNHtxOES9Rk/DN/
Wl7Q3r4W5XQ7SvS+WcgqaD+CNSfRS+jfMIr3Yl1eqhEkanHrFpIVjiJzad+nYXbT04rx0D4awfJi
5l4Zj11wo8weSyRH31rnRpXdALJTv2svvUik7/w6+GZSnJXVxKo24MQZ1ss6Vepol+EY1/NLXtwJ
ZTi0juxQuCHe5K0lNqk9FhuZIdVwqhJHo8LdJ54x7g3vTtUI8dLot0gzRj08Um02qGNtLRgs7LI5
hNON9DVtWWj4RWdbf4qjALi38rT3gxdmNFjLqeYDlch7N0VUItkPuDldWnyvgbVLNdxlTI6E24Jz
g4szRzphndBw4KgAQ5me4jRdyETmKAra9aUumH94ere1VoLdMRPoixYtvJaaW9NLWh+djltb9GPC
VGi4Nis+RDFHb02Lb3VB+GDcet3zuFr3BvO/XT55jEXke7nyAPWLSja5Mm/SIbuXLnfT4uWpEofH
NOIGzhnaEZfVzO2sIOWdvQY2gW3Y+zYxzPiyrxqz/CSTdNIM74p9ApcJ/qFJ7NPIOxQl/6fy7Lko
FwwQHBi6dn835ugdBClfTHwZPGoPnSa1M+BHAFb9tWP2c8P0A38qZ3q0qvHRmZZz6mNrV41XTXG7
djzTbgFw59iMJ7yqv1nxtFiX/lGf883cPdqcTDbZXwIDCqtcXkJoHe5qviAV/awzN260iUI+sbig
1ePe6JLvVSQb2b+uBJOKvKh3hrW+gEMyMh8RPnnL9UBCNXeIGUTq27hV8QoinCAJwvhtvnQPPEd8
ozZAF+Tjs1mQz4F844eV4tABcQAtEcPbrEkQbPAgSR7Mumw/PZhNwineSeIEdxiqd2q9Pm6K+QXm
+Dsuw4TTMJypFs4t7qBCnV/iozJjoLft7eXZdLgETAkd4ElxgFESotHla5GaIm9moFjUKvGs2hk6
iUWmwXicguDen/kgiQ/1fAL4zp3UwgyG27+gWidPHcmQXh6rMzbbqsLBtQfLW/HF3mUnu76rXaRL
wumabZMyfevqq9WfJMTIRmAn4mzLQJvhEFfDHSgPZWdi5sFzFzSQU8Iy+84Ke6+E/DL0bpllmAEM
vGAvWYSXBeE0nKPS6K8ZLu4Yy4kNEyrtcdFKSD/ONpGMDowRTM+cjZxsQi/cT3J4S5kWx6Du7+Mi
H3kzKI1cRWnykGQC76vcG+3NahqPlzcmJpacO/vdahqC8FjDQVm+OxiWVFnya+qnrd361r70Jp6l
bDkkLaFtNlNA+CU1mc2i2hhVBoKxsjcNyV2PLoVT9jsxKHsv92DO2x/lspwyXZL0RZXEdflFyGR2
K6KvgN+PL6YnQZRcT715wMwihKcKvGg6Wob8nqUscv2HZiW0rlFY58wspKLWN6Of7cM0wX6hhBst
bBlyObxUHe+0+C1mHoaEG+X8roCg4i6XPiJcJmyO4ZyY6YaAZGmOFcm0c/MluFpmcTvPuJyPloqF
o34mob8w3yVwqKqn5jTNnbeDZ3aOUE8JgIYD06KNldvGIXPNZptOYBQYURxnYkkA45icWSUgko1/
vOXiuCWo/hX7YE5xU8ogbiA+c2fLJ4H16OZyfUu0PqRRm25FNxXY3TQA7DLZuHo2UTjeozl634QB
/cIwvj+qcWV/cR8LnpBD4hvXC25FB9t5jPJa7aI+ELHhkMSucoVHaxHsfD5pSQjIZc0H02jtsS9j
8s9dFEFw0GcPXhVlLAuX8Rmg+X7lSd6PXddRjpkb+Q5eOzD6hw1g6bj3IUeoGLGCnFLD1ESEloCl
64D8vSrbZmvOwW/3cxDdF5sG+/PM1mbn3DHaCe5WkfXNlmK2KcLiDysFhbTHogFJtCDk8jBOS/U+
Le25qPtvZ7DICbSTU+Mqtkfm3L0dnaJy+nZCiacE/YJHQkuggT6jCJ8Da4hDAM+NXtQuxERMB4LP
vpniJeFe1CbzoL5HuoK2qnUAfb05BDpPAFia7Vj4j7PeZrOAn7hsvnHR4tg4lue6c8EcR3Zt7XCS
j+sbj+59OqUwNqk9OD/CT45Mg9kkn4RtFc9Cu4gvNWqUWa9Urj9miaOMgasYTzv8qgoDaDSX0Ro+
4I15WojJ2mQMItwWv5uw5Rg6eFn7S9X5d6Ef5UQxTDHRGFUZV+10VKkBYZvlAmvIZHg4Z/IpjHQ2
eygwMzKKG89pFA0e30zG1r7Y0QwnejS33vRq6xO0HCyJCPBlntsldtb7Ds5bsah5q83rrQwfrVUk
9E94EdllvUC+z9h1ahY27BrmuyGiMRzNdgnOLNtGgsk6Aw553PGZHXsjmKH5pF8mffp6eTUTF59N
wBDl0j5FeiyNB0uzKb3XEAAPtBZH5kF/1A6hSpSPvwKjxXFSsmnLlCIqJC0UGk14Rq+Gh1hevVb5
3aUQDvMwYb7zORn049VEs+B4bL3YCDleCIdGfHed1xB5Ke+j4mKNzMxT5uI5FcazP87Xc81h7Lsu
T1PEanWNG7OaSNwwioVhsn0jqvxN9Ka1j0rj0Ye5VJjZuxjpaBy3wVXYPbsL/0PmK4UMus8xx6YI
95CYEf071k/viddfcRYylpbs/mFRfi2uWTBKZr5l0AVE2PmnEwahScFCMAKKm67MCbKJS3c5881R
CEBL6uKLMdHlPzBLOFabZ7flGLn8zThY1t7wUd8G89s8clJVvcP2udD4Jq8yYYd0B9RVwsndDcmk
5I91ZjyZE6mM9tfoY8nfOpHCQ4a/gaG66auy2ZfUw6ZJs0s2w7wLgyI7NkFBZvOw4vlEsVA1Mrrr
DZiKRdlDw6VgLPEaXDCUK/2l2wbRvC9KYhuswTU3dsP7dvO0XPVGSnCsWV9FpTrJvCA1oQ62i19a
e9W7Z7CfEPa2iyERkqmJySye1N5ZGOuziAgJIJfpANVO7kU1PnvZxJope28DKwvMpWgC1qS1HaMI
+k2d6bAYRi0hQ5FQzm+R1eGr4o0l2a6LQ8vPudLV47ObiXPVGkSMeva/kZn/jV2tkY8Qz2fs6RkE
WX+1WS6NoJRw4HPsnCHzWfJ1SaatcjyuP2ftNMJ47ULP26WC2NtFlQe5Fu9VUWGCh86Bdp5548iC
uCAy/x+0ZPz4r9IJLkYG/2fp1PE967M/i6Yuv/8PyNL6Dx9CuhcwuYkAs7Qy6r9EU4H7H/T0+AgQ
Zo+55MUB/r8wS9skwMBzHD2aBDGytTPIP0RT4X+YjEU8kxdlhYCO/W8sGy4pPX/WTAGjRrgqhRpi
c1lvf8HYTCdb6FbSAIFOprOzbXHnNfauNwryXkmA96IlO2gf92BlM2ZTmZgTr958XxX+C+5gX7CP
xgPOM7SrU7qSIyK7w+Th/k2a7Z5QsrtuzL19OI534bKuuxaVWCwDyC5h4uwuu0eeTc7pX2OH2FXr
qe0/XxgBC6h/tE2qVgRosPZPagBVhI1pVKtHrPJ4Uy9WXPlTfsb+mYMONuhudB4tc2jOa9XvZ4w2
73s+uDVmmOHX/hte0iQvmHgfTkokGzMa652KRh/WcrkeW47VfKisA7kWnPrJsu7moP2CrpFcKxeu
rGPCbcxAfq4FTN9KskNMURM8FG7/uyLEhele9RD0B4GMAjJBksaG6qhSIhKpPSAq0841uiR+lBGe
k4NhbdPQxeTsF9DgXdpIbZfk3JEICaclRLLWUQq7cTlbt5XTfGUjntkFYYyESgfwScPyVzKZ5xzO
bR3Yt0331GXaTr579IR3ky35h9UYd63TP3pgwyuZRrYq4RXjwOe1gHHkgpXGna8tJzOGJZ1fvYyW
pOlmaobVQUjuFkxtmyL4KW/DZ+nzs3p6ikSNR1J67V57bkZBap2zrn2kavx2zYekaNDnWf1nG+AG
ZRQkhklCbirGQkP3WyKlUAnem718ASuIrbVAKzA3H/0A0ALcuOmFTqmYQFPgum2FBQnSXhOFtQCf
ysZTm68fLiRW842f3MgwQn/S/1zW8rEk3HPM05/pcFUiBa5qG95mdgpaC0pNgLNi8CrCpAJOQaRc
YHrYRwCoC0SjPsUVw5+QYgDHxI4wANh6CpliLB5UOjHmEsm7m9EE9Iu3Kf30I/Dnc9biYKjITQw1
ClvN822wGCo2glVuSqHNu63kzQs/Ci861aazFcZ85Yffdo7iP1zdz6Tzb+bUupFR9OwK9zVJzCek
28h77euODG9aUxH3kGwPC7nVSeGt+6Ry9umwZfaBbriTW99t5h0WCUcSgfCtgj4DC+JKtWbcJg7K
FLNuMDA2f0dN95m3A7IWsexkSPJyn1oA0Dm4tO6ZcJurGef7b40u4LG6GsF/gwf6uUxPu2Ns1p2r
yMmXXR8Rp207/X0d0P20FnjPmFS3kSHMXdrk4CRWC1EgcTxMDBAkawrLkEv0iwO2Xv1MGKEsf5Ql
Vo+loLdTyo+2Xe9Zz0bQmjcjPflkdt55JBvkNDoLinAau8HSLJYKohzpSfMhXPRvQDHdMOicj9gO
nrEZ6I5R5z/higfkshbyxnW5GZlDhOVcHu1iPXIr8WLQhRaJ6Sgym/cQWv4BuTucYYME+yFdH0es
0jGnmH/NGRXDYNAtuNbIf1Z5HXAQc/H08tHqwzINkX3qCwwHHCxaTM8vuEnoDQ2p1kN26AK8DJIF
cUNNaJS1XuBy+O5bZ0ISJ60iNgo6yqIUmHWp6lAPYJ+u1erw1Tq2kzAHkSyWPxQMq+VE1O3tbTTj
8A7q9IsRSX0g0eFgtoZzZYRfRbImZykc9mn2GkdxZyf3aQ4L7FfstdkarYRnaz9jlSjv8gACW8OA
BfP9gFj31cAwJgwPWKg2WyvABNHxsfXIE6on0WNKgYKF7rTL/NiTmOz55SBhoYwdZLsOZFOfa0ev
cd/ypM33tlqt2KTCHThr8FZnrWAEC7lfUf7SG+79BoVrOuPVMuF4tx/hOsTYKc4aepvvQ1vu1VTZ
+1C4n31fG6dmTG+lx+gXZvYt9gfhNRFB4P7Lg7DwqSFeQ16bOJaoECbkgNWYnvIPE3ehcqMBMjXt
cBhlDa6XnnUsEskhdzD71rl1l/S1mtLsEBn1S927CSVitM0tX7Nbh82Q9udKLvmxaMv8nF41cNy3
nKeswEYwgDFZyXnu7PNKuVuDubPh0jaV84MnVX50W/OT5OOe3DaOzkoN111Bj+PkDbRpqlEVJLTY
k7pfbJyB+Xx7sRL0VRHgMvgQcntr51kYkrZdeTacEG8KV28q4joSLuuUsFzn029XpDDBHLfYOMXL
4B6zuWJHojPKBphjpYPL/PBldMqF8I0nh4eLbppEryFumNtizX8UXfZT9n15F0IgRlELLWpSgJZG
eF/BmeQphf4t0uk4zGJ4MYcPOTk0EzOc4c418t1oSkiV62K8jlYidrL1cQFchidLldMOb8B5Bwmj
QJ4dqsduPF3+x+/QsCV2cRWFxpvXGf5mADJr0OSe8xxwwrLrX1lYpedmbgNiSb1TGxXGfep7vVb8
PZiCqYVJDqmS6TsM4AyWbV3EEUagzDmSJ7sKz56Tui9gFDiWl9i5PNec6NAcGTQZzkhYsh3SNQ2B
Nh3JGbe0e6P2XoPFsfCFBrBnc9kmortvJN4GhQFl33VUbKPn2ub3U+73O5nJ49hCdDUbw7vu2/xX
kdowJmaIwgMekRxh40yTOw54eyYCEFst6lqoRO1nv/Oo6ss7pnLtg0MUoeGF7yHCFrdYwP2w4Yyd
mvfzel7ODHsTpU9fber6J8UozPKMBaA8UMvIa09G1WA01w28JFEbc26t11isriczha1HRtwmLRjp
hHjcJnZWHFxRGwfjrl9mQJ2iex4YD+yDzP604dOeUPM2d/vMVxMYRRovrpqhV5c/B7s8uBPDIMNq
P6K0enEmxz5EQQoYl5ixiULsFNZiW+B9Bw2zuWXmFpwS071zgaS2CxvNdi3cdQvTGeNM2aDnMRQE
rg66J5ps7LYSTQu6X3nS3Kpvd0WNyAHa1NbQ28XoDHdWKd4ha8MhtrE37H47ASWrZxPYuDgIt/Bj
dOwAxA1ozmN8Opf9rV+6aitbuN01kPESlI8QEmd5tNHne0Z2M0/NVVk1G9+OPicUR900PYSmfAjD
BvP5ur2zkBJvjDE8zm0xnezRe0uj6Jxn/jcxPVDTvSjHRZJUKQhKdc035nvqtAj0BUM6feHeelyy
6Soc6hmod8QNNvgxdMhZk5B6Z21vppafDCjRd5VKHz2Mk3uv3v2y7eWFtOnp5C3qR2RkL0vrPxii
P9jt8nMSxZVfy2mLM2ww2zjU+KCJiq+1X2+bfDwZM6qMwZCP4eQf/eU5izigjCXcCSP6KCOyhiqs
xwAP/KtG5IfCrS0gM+NpjcSdYZZXwsuOtYosAFOo3RXOn21R/UKitOzqwrseGveTwRe4eL1d3ULF
6Zzh/DOuRyu1XzF2Bh5UmL6MD8vk7aWXATOtRwMkaVtDI2bK+W24yc9RoFMwe+NrxCnEWO0NHMo0
zhz1gH7gynJ+VPOPcoXd747UD0m5ouePSKHezyWMCqjnn+zPzlnMz5nI9k4ZMkaZDcLGIPa3GRb+
xVK60Aaip8oG800COp3Vy3DUBpvT0F2BvAdu0Bx7I0sRXAOjoGO3VE9mojA4Dq+rPGDH9MubEGuH
1imO4YqyN89/QCg4oc597NPFJxB5fk4TdHqqx/Z1cY5zlR8jqXYQnbJbiywzJqf/yd6ZLEeOZFn2
i5ACKOatYbDZjKRx3kDodCcU8zx+fR3zrBap7KrulN63SCwiJJx0GxSqT9+791xlX+PuapwY6hst
PuTzv60a+ZPMWQ29Zn6UbclKnZj06r2zFYYoaN4RxSwyukbtGKE9E2YemtMahXXLojRKMFBaj5Bu
Wc3JK1xDuVjuck6IbYjyvr6Iipn0SAFUzYyZtERVPKMe9/kgQD+t+mNtTIcG9LzkzetWu3X6+kcz
W8bxbvk6dHys066LypfGyUsSPSPo84j2p/eqBBGVpcBRm8bZOAuyyzhvqA8KoMW8PnhSQS/MzBvp
QdFHVjZJkQWjJKQmUhps/yttS431UnzUc0MB2i0bekRfJLVD46op87PR2Ywl/Jx0Vr/NJgbOm7ch
+rCXWe9/RK1/Z0667fSEhvDCFSktAg2xv9dP9sLglapdRztxStviuYM/BiCKe/DYciFWh3DlypSq
8TuI65dCZToZZ/MnxRBe5J1BK1MwT01bePhqliJKy7BZko1zc4oJTVy3hH0tL+rdreByIkBqyHVv
iRcHhH/FTLx/i8cPDO2rX1Yx8Ql3TnrNuTA4i7UxDdTPdNC4lKzXtnd5igAwdFr3K23wBHYuo/nW
pHzW80dLc1/t9Szs9oNfcquK/HVmd4gVFdi3hbFHwySi65QQdvM8aD3PaKX+HtzxYDfl/dqAYVFr
K6Tb+AOIFoFgTS/AsmlJFrpXJSun9nRabPOnnouGm4Hj923pUFGPX1MKbjxbDPpUimtQash+A6Cg
sbEBATshXu5IgIzfrO4NqrXjzXVzmhqH2JSxEcFMly+utLcBbFo48D6wy6VY7JpWBGrf3zEj1jft
2/IkWDFhYrZ/tGjOzzGggSZnVmNIDGcRT96wTOEYJeMx1iCRgHEWM3fztFJFEGcIKCqhbqVyb7ez
1rcs/nWHmvBZv/fP887eqCO/n0Sfj6VFIcD0kiexjp/LysnoeOIBcDLlaU3QCXYWZcda1TBkBBOU
PJtLrM20FFanQKdRAKnNxwc3jdewz7R7F5M2cmKbeEUi9dzUc71XIZoPtWL6s2a/YDItg6Eo932T
vw8G/er6/hKrJNlPEp5S7a5vS+z8Ihxh5X6bAu9u6q0691y/2dEXhEEX/f7odG0Xhamz7CVeYT8d
LK4EzAiQnJYizHsniNxaBFal/Fg5w62qyNZzuc4Yw7Tc2PCRQut70u2BsO/OGDb2MN6K1u4PZTd5
Rq6Vj4xzZr95WWYOuya+6bE+8wj06kWWdCigMG6FnBiAVsj7xzU6lGJV9or1EbV8gVJgX0D2LeOW
HwVuaJTFjEcuCxJFyDM3AB4LjINDxBYa0wyBL7Vf4MiEeVM2XkMO9tYs86eSZK+T5MZakN9Bi5dt
AXVxvy+70HWN3+xQ2QnyhKQ/0M0GQefml+qsX1bunqKkKI669Rzr/UT0BTRSQqdOcukutrYMAXgv
an2n3E56YR6aWOLWaEyFPrpVEypNr6Fd7V1WMbgu4Oz6ZAPkRxorkzAyhgBuu40t551QOeugkwbi
O8O6AO/Plv2wyMZDM1dtNfXcRTaYxGh2npcouo0TT1NWFdyoFnCTSaQmvquDxEFjEtQRMDdpjO1p
mvobl8z8ccnQj0ftXtrGGzSMJrx/CVa7lqeinLfmHW+gr7gA5ruxT1eoLleeJcmdjakw/mXsjSui
N0wdpW5Fh7SpAd4rJT5J4Jki53Fi7/xyc0jQK74If7kH9aZauWsVG2lZnez+/h1/zZktkqbcdYAq
6fd4mD5ayZ5+juoyYVwDm1COxk52Bh5emy1MT0+zHg5ZJa/cOSwPk5lfqPTOVozD53VAuWDPkS+W
NQk6W1jXqrTPphPZOz5s9wgyaM3K8mGYMlBlqaIGUQlIsLOG75Yz1p/VaN2JeBFBUuvnqlT7MB60
H9JTOHj0dA2RGKZ++hIXybMx6skTY0yn1i9pb57/fjIGXZrNqKIhhspg7AFnb6DqasearkUwKfPE
yElEj7k+GJ7oH1BqR2zwpLTAZ2M1aq26WzMkkXXWb9gx5p1rGfO2RkpVWav7aCvOTo3Ijik1fAck
Kc7buRkv5KAs76Om7ixLLATVGSWTf1m+pLIKaJI8leRpv5TWREMrXx6F0TnPqS13I8ombrR4Dluj
CuYoOur2SixN/dQtcBvjjFUlyd7xSZ05wTsn3E6ndUutS2rKWJ4SN1+27cK/IR3bmU43+60sLkU0
MO7R8kAqnb4d6K9uCoWVo1dJEJNYfXA4D2JsTF1hkd2M73xr3DkKBBqewC35TIdRFNGQ8ZO5RQNL
igkCFs62ZBQnE5iJYWf3hJN08Fvut7ZseHGAOP4KxC2Xy0c6Lc8VxYKfK+KV4xt5kNM0wSDwh6Ra
96GIBgOGMsGN0rrARRsRxEt0H6U5xZVZJ8xEeCEZS+ppSZJn1DRfdaMx1FmbN63kHBQ17Be7Y3fm
Jvc8RTSjes2hzlXyn0EfiBcyuBWqbn0w+v6zK5z8QZYEZFROqM+jcaixX5QirfxOCJIHFfyhruCK
jyVn8hgQCpwcUed1AwExiZp9VLJGNZ+UL3khzkTdTEfTPZkKI18rXS7lyByKpUGk51Qj8VB1BvM0
q+hpW9eoWT/MSM9D9oefSasREDJkx18DSFnrsUOaff9nEsOLg/xgw0ATj7y27v6u5jW2vb7Vd5Nu
nztzrjnTWdCzDVrRTEAsLAlMUgT/aBS1vc6eTHFHgZQU77E09X2O3lUfWziB+nCOxi4+oaOt6pmp
rimODnsYDQw6481c3TTRIz6yMtxd6+pls4gPGL6vc5bJI+E3n6ZiZ5esg9PQZ3ww44y3y7DkLem8
FEz5tjFkvR0NwwmV1WSDG+wDfvFNahrrjn3EzxqbSEPi1UnhLXDRLQQ4NTEyhL9nrOYoh3mkr+ka
K1PQTESbZWnQ7k1sdE0/tF7rzhxIS/vTA2+kGTpQetIGPdX1iHftwyBvj9gc8L5aFnH05Sd7gvTU
CE0/9EmJqiazbuXRyQcLtk9p7DO2YKllyWMqcVIhaDo0RUPWWpWiUBTt7NW0bLZj5tgPSjn+WbT2
xcB0dzJGpQvRHMVX5xuvHRy5oe3OeR69KzlOiippGj8lU89TmUmGMVlIunQP691bUq+pEVqF2e94
jB+09m77am2fZL74ICeyXhaunZ0FFU7LHR74Ib/H7Fx6KskLFZc4VKMVX2HzuoemaU/aSnGxRgtK
EIMG3MjtIALMf1R7/ZCNI6i6jl5QM6bqpqyLC+docyRRVT4VvKdJRuFCfsaRWJoG3UgUeW65ujtz
oBnCHJt8B+eY2AH7u+WLkgWdJFIcHO4PuR3pl2XhckO18Fit+XXNkGO6BT9d6vaurMGbRnl3Va0s
Dme1Lj3LHlwWcfSq0Mv07XRAG5KkPXfUASWmC4wIXqzhpXZvn/V8xCpktfUOFWlzjIr+fZEtu2df
HCz6AgoYaaeIH3qGdX6/lBX+luSSyOfMmdujeljT09DQ8YgXiVbYXQhkMKegbkd56K32gE7UvDnR
Qh2QJGu46vNTPuG1rAZL0qJo6o9Wq3OfkKw5MCZc5mOsfEbSpAlqglclXC3vT2m3ttvcrSJ/Uapd
WaFXcyWzkD5x6YWhALciREXl6jM6qdEWSn1X5P1VVXLzhGPsWK4So8xqkL7pYpX/5187teVOkWnv
NwatOl7+t5FYzk3sdcrREx3X5eTk2S5BTrlTImU49qhsVbt8pA60TuZszeFkVbTfp+cuyVssn7Lc
q4pwt3x2mJhWrsDzmOcXywKNZkj7qsFtC02MbFSkfXJxSuOn6EaU2BjcfUrJflcn6qXV77cFrd0y
xu7Ne2YmOjLQvInG7dDNt4nFXIcLDv5AqisGDpGPJdLeiFi3gTIs386KfLJQi3KTwr8jCgSJb2mm
8jC6EpbffHTRIe7ydvxBIgmIecadliYNKEKD9pIL2YmbDjldGYSDaWl3Kweaey+DZvq2u170L3pu
rbskiz1CayIvbZ1Xxq41DXX9mUmD5dn0CtAg001YxWiFbsoor6CnoLmZeTRtpf6ITCznS/9W1fGu
6NTkrFvMwrilHpji08buzIQr3WdG9hvQi0o51uW4y2Mi3hZnskNLc+59adv2dDODFa9oN5OUi22F
CpdkujgJygVR4szjsDR0+fQVm2P0Ujf0GYhA5tYebxP6S/eJQ0lXwPwxumw4zEp7UNJl9JV4ipE2
umiXoTozLijbLVueDKnM4GbTCeHeYT+XIIuGEjemWtOf7vUdHkb9nYolf9TceH2BsXSICYqHLJvl
p6h0DzN8hKDPuNxVlip9cps+gGt2QdP3gdoszknltl9onI+DYnvzmJRb26I9sEJURARTjMlWqIuz
7V3tVXF7OvnyR63HbyGsDl3JuOwKIYgMikltRv0uziXv7/8+J9b/d3MjriAsGYwAMBpaKukj/zol
FmjbG722jCCCcbXVuHogzvEjKz/mc7EAJ66QAiUDp2fK8G4aBotQw/7gpArvoLf9vDUtP0XY7Sr5
XY49P/KkQAVad7VVEASmDp8TE7hQV2HzOOpN1xGNETFT+aBL3gb4ebE5bc2F3i8OZSaHrIU8pn+R
ixT+hFLeomI3L010JE/t3xg7/2bZ/NcRuUVAO0EgEAUwHJumuBuR/8uIvHNo49usgGBqIu4Ei73N
p7tMTx5yUWY7gmMY8KwT4liD1yJ/hujS1Ob4wBEo2jYPHUvZ5bKxT2mKPV3m4y+X2fm2UfWvniHf
xa14IEqHnwJiAr6i8GLBtu4AyXSAVTxEbXtsoomLL5NtEf0pcQIcarjVh7r4vdKz+E5z+SCu7WpC
OMnWNohjd/JI08HRq6U0QYhzwo5ABTUt0gmsAtpe2lblOe77w8h/XpJi+LApJ5FRqb+GNuvPTWEq
QBuK9Zwg1BMDqT5RrBoXq/9h96QqMTKSbct0nUMAotVJN2Ro4eU/me7Paq7/Duv43+xZ1t2ShoGY
y4D4HwQY0l3dZEz4hKFw/erc6kXTBbW2TpVLeiX1Vp4hg6/2VhvmdRNdRaTWm1TGRJpxw22d4mfU
R2iZC9NEqvvAGJ3cN50q26sLfmd2x05FgGvSoNpOCpyuPLMel0ZJnt0ZVAo0ycSva5tuh2bfOoEF
HrhuH3Yq1NlFredT1hBiV1usErBg/lxl31rcGAgbMM8Yym3oVHnJx+kA7f0vGn3yCQX7VpiTB4qm
LaFO/YskLOILIUJQK5wAuhchcPiKIcQSaFGVDvAg87NYxIR/JtVRWhPgRuhFus118VHI3gRqwtis
NrVjwah2MzBMuUXM1Blv6x6/xTk6szX5ivFMQXCgugnKyLVoeswDrfMy9lyVrmi/YlE1KkU7OpH5
rVnOggLdWE9CNr/i1DL2+rJ+dqzfo2IiQZdoRKEmtCB2y7XaErtwaNgvzwyBNFQAL3GKscQsoVWn
SxlaAwEIdDxoKleiDpQ0W7ysumvX0pFIBm34SIy91HiUnazmDenrY58IeVREeWnlsAdwYIXz0FHI
gpgMmmKegjhNBuS+ZrX/u2IHGXvz0L/1c/bw9xrjSO1rAOr0z5ig/y/0+ndCLwMV0f9Z6HXLq/Er
+9d4Hu3+I//UegnxDxPfp+tYcPFMGyjq/5J6adY/HMO2DVVjE9cRJLHT/qfSy3D/wblD0LWhkfV4
3x3+U+dl2P+4b85czU2howKznf8XnZduaP/qpgSwDRlbpYNqmJB274b+f93tay6E69jW9ykBAy9G
i+U+jprtjN3kUmvqc1qhMRgywSKv8WEVubggmfLj0fYkCaUXXZuUEO8QgIkqK3ZMy56TjOpxGsb3
Fp89WSjr7CUzSs9BKQEGx11/6XhY5bz0x1KpHU8tE8HBZ1VXwe/frCOZw2thqgfKPIbsffKsZSuy
oMYVQW7kaE7nBHlTs5K7UI/VPsT0A+hshtaV8wpgMB3xJoF/6PEalQ2VUYlbH7W4ws9bdDJ6sai7
IptutnrBN6gixo+YnJDVsaFF4QzRoVjcP30xA2Bqmszrtae8m0hSZPy6SRxi2MFb52r8itT90cjT
17hL+CW5QSZ2T/uwQT9NSsRmnTX2YvE35kclMiTrI68Hqg3FU2xaUMrnhLY3m1zjT1TnXrHQvf9b
6bHxLln/EafD71xdfmK9+h70Akt+fY7ARZUVvt2iOou8fxpoXuZyPjYcEvRM8Jo5sLfS6qXu7L1r
D98640BcmVgyELeiOZpjelHhqC4PYolxcUYtvov5PUqSpzave74hF3F/8z33zlNBmKehXejV8Afn
RGfYlpD9SFpGpIkxmJfQurcPyuzJMYYrI9EXikU8Ja+9srZ32+h1dKrn1qLBH9sfKQwXeqewfLjf
BLaJem7ImZJapfKJ+sTajUV9o749JLptbzj2wbbWBhQjzTo3CqfEKG+ZzN2wW2hPg6MuNhQbWugU
Sg4rcTHAePdb5rmGX0QUXpK+flRQe2DjYdjC9zo1lroTJX6YOKEClYObbfDwFaEtY5jFw7OJH+oV
X+HHiuaK5vxjEmu3PK67zaoYHpxKzx6ZP+QCKRd1Ompr8BMGWI+V7B8cBzNADpCCfj/Omr8Y6CGI
tqoQkDM1rOvuhaY1nB+zTxDaTd9R4naHuMGUkUvGaLHb+MoAazhDxDw5gcDRYEzavRNfIPtJZMFH
xRtppIpHsvUiMznS1sMEFpF3zkWLqaXG9A6CG9V4Ew4zYUjQHjYTDBDPKTFhIT/6dFKb3p2ySJhB
esis0+W0nWk1CesparUABCAIKYQHVGfZS7HE9TbBGOsBqriWPdI0Em8RM8ZJEZoFpohC3VvrRF8/
yv9I23pM9UTZyk7+dipKvSltr2VBPDKjc+aMzHLSVidlJjPeO4Z36M75XrFuojFsWRDSyMezXs9h
apCvbPFHAnXg2E/ckTlqjMJSRf1l9DUzLcGYBSpnnmg1ursh7OLR9ZRcZZad1Btbzi/4iH+P3Ow8
02WebjoLT4IzPfAH+U6y6AuAK2OqOx4SBc2fpRt6HLJfpXQaihuq73rOrypVLZ5RXYbkEHJDa8WW
rTzzcA+0VW/4ZrtsRPFOuhHGRVwdBFObbKdKh8l3mXexDdDG6n4NNj2JIS2mgyvsL23q5sCWxEHR
BaE9ZNN5sHk/QyqfSMWSTD9WiaOzgVwGCdbP9JG9DBI/OD2/TsLeQBvTy+yki/JBW0ekn8p41dcZ
Cc99+mvZ+T2rFP6q21vHLjN2mCezs21bwaw3sOHac0M8LV9ItTGW5UBwCJFgS3lLIbTRTmEXEHz8
SYW+cWDJNhqtqL+XfqprAMX3KE9HZj7CHMwcqODbEm4a3+fFzVAw1ovLbZ4oj1lDdNLc7XUKW0jq
lM6lBDjJJf4EAIh8lU916ogZwChcY/ih+5A9FpikMI3zFUXSSOCjOk/glOW16Zxsh2ZzPCxMMOg+
D43Xq+qhKrP6MPKXNXGbeBNKzzi/p4YmH2nTjQyGH9cVmmuc76Yuc3e1mX3rqwGUhWeSUsvwSzQs
skNpi99l2NBWGB+iRzd+Emka7VaV3VynZd7YIzK59q1rWz81tNPcg6HphjKh31Zx10gm0rCXi1mV
D7lTRowZ8KYi58ScVwEk0ne6thpMVDcO52vMV+WTADl57J+5qTYeDuELs3FIWVJc4ZgQ4Rad8Csa
QWuMCEyRZ1zqmiKfU5XIcoh4o9LQtmsYnDrVvuI+E2aItqTq0L+afiuJX6TkZEWZbD3t7j+OmdCy
ycirUxX7dR3gysaF2NqRvTfV0t6as/a7WhYi6Sd9oWPIWipXuuKqLdn4ZSPCbki5xyXXJI0GOjjo
9pwR/400wIUN6nD3YQ0cc3TbW2eGdo5BN8JLMseTzqYxhgmJmcFkJt99PgSiI7OutSSaHUQWmlCD
may+TTkAHChX0tPABDx3eIA0dyH+N+HCoOUIlnqrhqOaGH9KaZOs2hsW4WQm6vH2a13zNVSMZAsd
7yvuqZztomBhMbqNejyOtHa3BKqqGyLjs21BNKvfwuIeq1HxzDam6WRHbCVLfLEYLxzb6c0QnfG4
Oi9stQQVcRP08tHNKUN4Vkk+IRdMjXtvRQXtayxfK2M3Jn4p20rQWBiWHV/c3e50hFNaIYvtudG0
+kqR4TimNKMbldBD69cfsQB/oEuS5CJwMtSV4Bfp+2rSmxPknkY7kFxndTEjdtKX6zpejmOD1rJL
FCbDrgHUG9eaoyH+iivJCK13Do4qGnzF2nObdr8TwfghJkF8E4G1HMHcXuxxfo4scIy8dwY4DjAz
y/Lzxgy11P09zE7ll8UYsXqSX32uflYjMUBtVncPjE0OMtJ9NGOUaF39PSQMH+y2AizRT7/KSUk9
ZUHJKXnyW3X+rTami0xVW66FyYWQM7TdGLENVUdGfpTX6tbICwchRsYDtF7itmPgkYuC2VmF8dth
fjkMNZcsgNSeiWqjK+OLUhughQRDD7+t2vIoY/NamzPgZpYJ2XDTuU7tt9xdiDtSTck7cxWmyebz
ope+og1McNKvTOFDfV3cAjQGC3IVWD4Tke5IZPy03fb3iD6VzD49oW/LFpEkXKjXTtsWSQoeSYBV
dHsZCuyVKOV4qFeYK2hYOppgBMNgp0SWDgozhijEoE1Cjs7rFEuifZwj82cd0iBLlMtqGS9z3JER
XcRyk3SrummajiONex+Gs22WcEbp7pcAx+8LVyf/3H5s8h7SLueNazKAycChxtam1TErEMP8aFhU
ek73q+Px+2QHGnmGXyP3aVGSjaZ/4lvMrftHe6XMTRk7CPnZDM+9cZbLd12cTfNa5Q+/UuNXmn9B
WJ7ah7VAl8W2kaRb0shKTqS+pqBLTRgcXyNlTtWSFi++6/i1tiVsy2DKfzd0PbWr6jAcBx4Q3pVT
Y4augKYBKJVyJYVmOqo5CwcoHNbZjRoDQm7th1U6xGY2YRWjUsme2ihlDrbuITswHGnvYPOdPZl7
mSHCdt+VeqTUuqRWoPI7sqni3ZJshkW5Q1iEMJ1zLPbiY1dCoGQarI5OCOkk7BsU8elXzzib2sQf
abAlForJGLea9omJZY62dvwrHdi4tE/Fpu7sHl1oCyKh7qp+OWg33HHXaNfmCUYBtf38MOARG5ur
yry9tSr07HfJz7Sxi5dyjD2joNvC9cQtwlV9Gw0q0IL4QkU+8U3Bi0n9Ms7OQ66QEN57ISOUVlwm
tHnpsE9xRDT34yHZzMWLPTiephk46t5LPIdE6PC8hk39o64r5bp4StwsRJeFZF3ubA56ypu8JKyo
7Y6FMu4qMyWxT+zLft0nK0UFRZ60Vt/p+WKgcKXRXQv1ADuLe9GteYKN0z8YPxW3uNEn9Cj9riFl
iizoJwapm3g4obfMZRCRuBojovMsmCtkzqP3SfON6a/DHlPLhq6Qo75EMGube9WnaycVkTBjdcvn
6Dqh4Is+yXJInvAAUqrkw7bLDom1oYmM4BSFjZeenMfynUCwctxMSuBG11g7WxlCSQq5clutQabu
RuVLa32pXlR63PRZDWTQYbqfrGNm4p1O98xMmRU7BQNGez+iL6pex5wi8jxSfVKt9MqW6wf44wzh
zxP6hGk56wAaEvu5Sg/FdGr4nIzyAGyl1XwsnWXhmcqZggBGZ4/FwzqO81vxxWJpsTq9mPUzWysd
Uol7p9g22U5vd7X0R04G38L7csgxElMqxj032fDeN0Kz0nHTQ/RIf/SKrnIlLrzzUa+2HNNdCL80
Tjzb+ANoRhcchnSsN7VAdXONbO4SXpztkyfqxx7b7+qBaY8RVhDMaj2hlqzNYHZItkcFfWq+mMUx
PrsRBXVF+9l+sLEm5gYWTd971uohfmWTQEgXOUcr9qDwNHje7RDOmys2mEZwHZGSc1cUryHbNTDu
aJsKPi3feES9NDG7BRVtAFtxz3az63Bj2pAjd1Z5pDFeUuOakFf31UIU1sFEgzICec79CemzdlBt
tiruLw1Ay+Z7qn6nH/W1QmPa+CrCvIfF2Bgv+Kn08plnJFDaHURgkwZ1dAa8qAmGt8fCvam5i1Vz
F6vIjMWBZdV0vwgvnxDCVr9rTmz2DucxyW961ENbgW8btsv9Va3de25AfhIHVl3Wnwx1JpVjl+U3
oW2hTbMQ+wcywGAvDp943zNEp2x2IHxBK/XvrLMWyWy6n0PwoGbsG8UxKh8KrDmLESq8mvJIGrzt
bPESJSSANIBEb4xYWxrvtAJu9Gq76AHRu4M/AYgE6ezQp/in3Oqt717Nb8ZCRCs7B1RoJgUORvOQ
O22v+JTwePttzbdGv9WfkCm1Ohv8B6kOqrlxUAhw9mOfP5tok4qgUvdO/6R8Z0T9Fh8ZQiOddAya
Gr7+kM+X+DWWXvvtMjF2UL6wAnwU3CQ2VnhyQYfABki8HLGzclgcQNwAor54zqEzOnMgu4NeXsl6
XgGNDxu4mZChrTko6dbSeUfE6VzHLEzajS288rsvnhzz0KaBkNdWOzG1asqHNvYx4XH9bqh73mmd
JD/sHdUryKv7hITCFTQqBI10T4eaF6gTboA4GP0J2wvffrKPu5NVXvrEB2cmtjCP8IW4Dsp+Nve5
ezTx1PQhE4kEJudaYCnxXDMYiGS48Nb4bq0O7k2gCR+1/TRTl5ysAWYuo7mjNQPEZ9krL7q7palG
4Tq2yAUC1Q0W8zEh3i0Lm3zLmKPgbcd+gXfXoUYLgeignKmPtdjYITm4QfYUz8ywfWUJy3G7dmDj
PKpbYJs8/bFyq3nFS3RBPMHV70z2I+JYQSRct/vrt9xa4pDph9XdLu2r6+x53GEiCu3sjLsMy0Lg
onHHSpYeJ+VJY6+WyRPrp0lxUigPeUpVOt9c/VWIZ8f2Z5gkMnb23SuQc0X4enYyxFblPJC4nhFn
+/ArouHECcFDSh8iA3UDjsE9GOgkP1QyhT4bBnzLa0ayDfVf5k1Ql0GIY4r0FfUGgh0Z3MCxQuod
6KaWhp4S8IXYbxWoopUtlb0MLitQWR8AWHfkv/KbLQHjeFYZ0lnrOGOSlAF5WFTe3Y86wcENMsNH
za9C3eLsM3Y8Gos4NuSl0QmAn2J5kDPZ16ZP8WNRPMHe6P1qPBf9VcKa9FqaWpS8ngajqkHD7iO4
5p6A52C2w8L93ZM/m96wxLlVMLYe7SSETCpj7bfMpsIFOVBSAu6YZffoV8+j8NHuqiv2r/t7V5Qr
ZgKqok7bc3IvxO5ZvzFwpyOCE6AM+AJ9zdmEnLoSWclDq4ZqtS2waBEEYFRkLIMF2fcPmcCm5mmg
JC6LSRSYx4Ad6g1v2t0y/CLCtVlRDV4FhO35uCoHGR9T42fs9gMpsfluMUOk+p32WMqgIpKJmfrI
YxZ/J8aWx0yZ8ZqVV77oqPC76MbZg/kd+jyNYO7g9G4kagUfTaiq7tTqyOGrcPzZRzc6E9nZYPLK
96n0lfTUvaUZCiP+PxPTvetcs7dIffQRreZdMKz7cu/qQVVd7tdKaz2b1s7tt9QB43zkbStQFbS9
Mhzahe1zq6cvC5s3w2duSd88ijUImYpwhyK00osiQ70O5jfLOZJQoT3zWcztvls9O31hAFV1oQCy
XxACHcTjL8SpOk8XrimyeTJ8qVTbsHqemZhF9Legx+PrjQJObE7vaXzRlJBQZKOg3AxHJeQtDbhy
nC0FDXpcu/VbjAN9INPQjNhIz4Qu00CpQ1JSe3Nv1qjLkF2dgTsR5dwbL1rn/aLlpzN2mr0c15qn
uogoqOs9th6Yfxr9r8KbT/kz0gt2J54bDlqeECoETfvWLZc8j0u8nGvxRBVL6MZNiU8m/0YvgiBi
omu1lEnSmxXvf7UOl01vvMoJHhitv54ut8yuebUfzSvQhNrYNZ9qfCNPAvW51bwYNWE1N8lfnqHf
exHmBb9TxuZF5zRYdNjSR9oxlGvfWnOe7R2oM8orapOcMR+l9LTjwUnGa8058CdmJ27+iHvIzX44
E6b+SXmC9E0bPWM48fVGhzY+tuYpXY96v4v1c8nlUeyxJxTcymlq1kesntIwAm6VMHrm+JRDl+ZT
Bseg3WD40NhsKqSgDNHfRmqj/oC8qGCSFtGV5j7GrQ0nR8Anaru7mWsk1Ka/JVS7uOjr/aImA8GH
MtaRuR3I4lNCIeePcZ6gPp99Ts7kK8XfivFK22jaq+me9cYfdY91TOhtiweYg/8wlNsi2xkksb0a
6pmChDpWFIHdvVPZ8qd4McUTJ3SLRItUUFTrGUONjavQzLp/37W2EfxEswEF+mrQgz2BF56wQO3a
b4pOMgx+4K2hCCqMXyXPzKQdKB1d2mY5PfG1U6+q3g4+XkjNuKoGKYrA00KTnJ6/FYnTPSVfC/AW
5prNU7QHvVj6eHL+g73z2pEdya72qwx0zwZdRJCA9AN/VjJ9eXvqhihL7z2fXh9bPTPH9Jyj1p0A
ATMX3dVVmckkI3bsvda3hofwiT82IyzxuD3kC1NZKkE9WWeAku71BxrPB6fAxEirlXPCZXWh3uaI
z+KjMab7KdYkfpKFdZ8xbmGpvaBk5JBRbEsEg2wgGKhkcUQ8zTo6chK8MVhDZqOi5HU35LXuVR+s
CrD2WVHhdSz2CZWCH5EMvhKq9bo2otaqTXQxjscVC5n6dy4Q3xRvDiqwqUnPSRthub8yyaYOMh+j
WI/kfekLY/MqhfQ0zb6n/lrsNHt0krG7kud4PcsnayClbZ/MZ3x5hPrcjMz839OnHEBq5pnnOprb
h8k4zMmG4inHaUNVu/jylxUj0zwKfI7hJhKcpzi6iWFCrTkIKiphilkCbqwN2GgqbK5ICILc3ogw
3VvM9DueRZ+TCfospBA4aF3WGvTY66baIJvtq3P3dnaWt+SQWmaup/JqCNC4mQ3necA6/a3qkRvB
vpvNnTI/u8TFBRQdR4E8v7s3+njzYFlv7thyr7HoXUT5vBs0YwdvEeUi2FdvsOEx4GdYPBHXc/Ol
Zjyhn8fcUSHB6ZcajZSepl94Zueg6+hD0b2qWu1QQM/JObPFCru1YJYRpNkelhMeMvAAjdafKqe+
8EOe2RlIJZgpneQYZv7jlxgYtViB0Z8MBMMXw6Duqrk/FpxVfZ0y8rImsYJCQxK0RefZMq71Pry2
JI8Pmvjb6MIvse04yaGr5rsRsbEy/KOYj25EvGzRI7KPT0G1kEBxBIkOWVt9Q4hH1cV7wWKNNGzx
oK9obWS0Ljn4b4oLaGUG3894o7cJkV/u2lWq3bfkhTRgw8YcRSmm6bXIaevUSVJ6YKoMkhe6T99o
UGSMN62L0Dyt/Bu8BQ+TSSdMCO3JDb+06cK9n1ztpAcU25TdaBhqWGx83hiVP/RZvJ9t2ovD2Mo9
4nR5EWjZeTkPyamyqWgGExuWjE10ecTOoIVWG7fUXuS7y1pbxuYSjgJrysCyqqLxvXSyY193V0XX
7LQ4vG8nmZ9NRryIfZ8Dm009yaFAoKybWXiKLmDFAanbMpphLaSKNct9Rf+SNv9S/sgMS+3K0Kx7
4mPM3Rzi/LbcHhOOlno0+MRxlrQqrQm+TzGBCC+jj14kLJoCp7BM4aHFIXuJGa0xqN1KM7gKtM8a
5JuKz4gDP+Zld952T8LKrrqOAMdits5MOpM6xqAtivIro2iMC5jOW+pEsLdhruEegA6Ozhe+QcC0
lZQvtEKS5qJvMF4mR4jUHI6fkWKZX5R/epIXxCGRN1SFVz4oB0/1sC1jH+MOmWn05NmtnTHH+P82
ZNIB9OAuQ7LuMyzeQ0IUrjHkR2srlwx0QZ2umuQ+taiYWiziJHPkK0Mku7lSH0lYYu6aQDF0BOcC
MztLh0qseoO0naTFQYWuqljNqUOoFx1UhCQorimRbEUFa7i1vdUFPm17rdfujRrcPUMEgFIy2/ew
/ai6wkc3bDJKCTb6KZngVrXwJhOYj50ZPy5O/BUBdRkhXrg9XcnYwMwQT0a2fica6PJWJ9BEWvXF
7H4pLfGGb2eEu8qJzKuT+AT6EWwCgzn0kbRA8xjPj289G4n4IKWK1hVtd4Y25fMcYSaowIMx24Wc
WJndrir7a3RSuMd9m2YuQ1dNWHhOqNcs81UE7S6LbQKtJuq7xCDWBPkEcDz62XkYI7bqYtRB9Kqd
JtukYfJgWMU9+lVvcGwTBrMaCcrBkI0eiqOcT4O1QEvWFM0DRK8aVB47Bs3Sss3CQyUb9nON25lg
qsHhtODWPGZVJ74MTrj3Lf1Vj6gmJo1jZaHtSe3kGCRmdtAu3+TERIFaiTHKSfQ9V1JLjVU+JtQa
KIt9k45tGKP/12P96AgtW/XRXIKKHe9E4tMbzqb3tCaDQrQJcj9lbhJDwdBS2Ttk33yjxorg8AaM
AfzFTV2A8SXljgaao4kzhvb3/gI0aQ2fk4zxpBzhrHUGMBtDeVM7nrKuNYFgpPlmGMaTWD67Guvn
OfM9VcPiMIuGwwfbHPzxB9WJ2xEOCCDefVdI8ChDHK27tlqbIRAYQjQ/u4rTO54LdmamypIgOJY/
qMEBF8tHqaAxf5hYUGTYhmdizp4b7d4skh2L3KeM6r0RVhzsigqItcvKbvScwILUYtqA4XIK7saa
MrmOL20YCwzLSX9ldO7ZDRARd1wknlTJ6dBfOel0OfY0mRJFo5eNO0qVs7OujSh90HJ5maZuuPUX
f7A/8Zb6evQsN94TyJcdW2N6neJoO4gs5JPpF6IPaKVMCbGy46et2DlaO/CaDtjNHB9rpZr1ZETV
BibuE3Rnx2Wk70/ygbxViF4pJR+lfpmwkoQM9FcJkYkWTyF2xTRbhybdYqVwgnRXfkrIEP48+kAq
OtrLFJOM+Eff1q60Knvy4xEn+RxGbIBU1u554es+9VhTY/XnFpI1Mr8hjU65k9DfMbB4J1VHtnSD
lwhQmQzhhKyrZMPMcyNzJkOhCJ+EWlZtAzygXtb381RsW91BXpfcatZUcLSnsQtHlqddOKyq+KDj
ij3QlMPl7EvasUP+MLeiPART/tAUOIcc2jQdYDq8DB58KJxOE40jZegXjmSgYRmRtbYX/IkgHKeC
XWTWE5iK0LzVXO25pXg1OXX7lARdhHmgcgidS+yHom4vB8v4Erbdi1DZIdabnRiphzJYspY4g0gV
n0qdSa31WAs6wHVoEU5DypQz4tfNoBco0BLlmD9jv5jPkGwchri5qnM6VEnVruOyvA8T8f7i6Pmz
UU9MqYwvOZEbHM3h0sVl8jiCBz7LoZHkvY0Wl0ItxfkHeo7Dtiyw+k292I3XRIu4a6NyyeXUSebL
09MQtU9sIbOnWcVr1rv3gVlph64+D1volXph0rjOBI+MzrTZFgEGMzfcQ3RDXJ5hfIUWdSosLBDu
9NyZqvCA3NOCE/WuG7IWdWZ22c3a2ioMcPbSfc3bVOwY3hbRWHjFUL+Be4PIavecoeNb5pDXwxS8
qSQg4yWlv1eZNHYHmwzNVkGUtOa3DLvjMtReI03v9oYdPNRGYuyN3qcbZOcasJ7xoowBbGc9CPyF
fhyykwYze8DkiJMryjcsr/ua9E2qAvpYWdBfqKzptjmPD1ln9V7ZTPiiuroy8pZoHHNtorsEvwzj
NCg47eDcVNy/q6AhQUsVxi7inJTVTg/GSKCIUOMOazopg8Dn8eyiduH5muyrCkkrJ3n57OfadW9Z
27YuH4Ng/kBSsaRuM7CYVqha8YdXCc4fC4fNzJhHQi5epS1Tjyq9RT1DiwSN8ap31Us22ojYg4G2
3rSpRaGvnJbjBkP3U6qr90H4qBD4JNVZrxgH6tGcrKUhkMJDY6fVZcW7TPjmWjrjnRswlmpL83UI
YS6rLn+pEBd5TUGjupkGDzkzR6aGXm6TYV9QrG6jH0mvzKee8Un+kAIv26Hov7OrHlOLVlzMUcE+
Wb3pedJ7bPOAsh370a7tI3YMRiVGHCFFa7tjlrmnii0Nd0wNd2fIB1QPulrqNeY2EfiZWQ0w1dkS
Nf++c45F4Hz6QXozV+NJ1Q6iExWaZ2NbrrWwORrKhl0AgpVBbwtmPVRbm05zyuDFEsFzmr9nElvt
mO2D6h6PerjXqmrEFVqiDNQeFEgaal+8KWXLto37vCUFVzrbJGP/ipst5hw2HJKJXHK4QeUQDDpg
XGxzhnPTFBKW+Gp3MlsPUb4LokgjGKFZm8jFHc69pmZE3jjz7FpQhnhUnYERCulJA9HobgiHsdJW
xRi8l5bBlx9YOgNEu/Nymn0akt7pRDR8ADiEaslq3Svf6a6UGxjMQp7sKTU8BqOcLG3/0SkJpG2R
Uesx7mj33slpt9Zt+yqu3a7jJBM1D3MoNMaHl46a6JGahQf2kZm5Hm/ieWcJwR05tl+gYfAucKha
MeO/pjL6nRKVNxF1jzr5nhypE3L0Lwn+10GGJ6RJ7wR5enjLizQ/tjnd2MqmUxKI/qHtigiWJJ3p
oHqCWWuRZG6CXpVPaO7R8zA0rWjfoj/D6xr6ygNbmhLnG5AZAZE0ILYdJVSFY4XL1fDoxfVAcpi9
eGFJY7V0WgWiB1Mwaea+DAlYfzLiviRHE7FXmUBLPxZmdh1M+hJKIJj/t3pD0WvtK7Fs8YWebrQE
PCh6SnhjYPx6Ktckb0DdBIR/a/N8N9foxUe3XRslh+c4sp9HSVRrRHQXhJljjqdlyb/V0ZtNW72z
brup32azVGQ70evvouoW1Mx9malDaHJka22GRZnZbIjvIdaXHmuhe+T1PjojGdJIq7ghiNQ1guka
Eb/cl063FjrDFZhWx4r4AQYtk6cVNIPKkRP0MHCYcKOdKUdrS7DxGntofNE3LntVWHsZ7CMWtOnQ
I5Q/OUNqMLmC5zPbcpeROr8m4r1dN/X41lbK3yIDzhedOVOarGyOIug5lrVEk8J2+5AZ1G9fCSLv
TW2n1enL3Jfu2hqg1RDIrctebHQjp5me1TXaPK41LG5ta4eiPk6wSTZz7Z+6PqwupUw5VlhdSBsi
7I4YpgJyS+RIWPOI+1hX6pi0+Y0Nx0doTenZ+IR0bch3ckiXc/h5Y8x0WIP+BeEhNNwmGndhV1Ip
DFp71mD8wtnK8AFj9SmAyKqhMLiyuzg/H+jSOW52kUR6c3DzCEGWHOipkCVFqsJJq8LgUHWM2hz5
lrdRcEiHetjFk3M0DE4hIcSbncANS6NivnWzwd2MAQV3yJJ+VlrQj7IRpLZVQQUZ7fZA6i11qp2k
EPY5a8VhpB+QpHXpfVCig7fHmKOdmNOddHqvx6S2C2hlFENp30h7GnbIjok26S1A67l2bgWTC8uL
tkQacf4RDQsKATk73ULXWZjIpvAZpMiJTa9w1aVvMeFnEL5VyTBdlsv9XbEs1QU2Vdbrymt6SkXd
jzlsmdb295cg5aPeiGjBO2bAZrLkpFmYVo0YjHeMUWrTNJjy08Z4HkozuSib6rP1xxsEmoJ1jW0p
Flm/MUoc7VFaYAgjEgLmS4oBflmsTAmk2uY3meigJtNrCFrNtEARDoTjgAtU9Z61sjrKzl0HHXm4
OdSSNc4KSp1UJTvZOy+VT7pZP8b+JirRAg5Bc1bEpI/MBumqzjz0J2X2u0DmnE+0jI7gUJ2jzAZp
hFkNA2HyAqzF2CdGFng6OAFdg1apL/EfhX8BwJJRZFJDciuAOfVEOtghq57Kwv0QD+m+WM5j/SLB
nVogVX71jJEexhPYEPSJE/UIlModXLV1MYS6lzTgAiPgJpvFqe7BIULAm/qg80fGaDKy1Z2gfZAp
9yDU4kDpom01+FvZafJFWrQjctN+sZAjQK7oQXVEw6VTxhm4u7rlEuXb3kjsI9lgKNYwe28K2ktp
hjOwdylKFS3enr+wS5usWA+zw7+LrLtp1PvbKMfRbwqq1hTJC8/xp1qiKBr1aaJI39ntDg50DLKt
fZWa++hm9AlTE4tJaVt3fWW9DchokyHf4g5WRzEGB9ZITL1hdOAioi+oQHNVznAHf6TdIsC67BAJ
6IvJRLXDU11NuWeqCJihrWB8k3uXUKugNSpWDcgLSOITPBDGebY1f0ond70Qnwj9Rgqnois+Q58j
4sSityEL1I60R7ux4b+jJCSEwPFmUnRXlbJJiTHR//dut2vrIdhH5cGi9j+zZHFwJTVxndAQi0Y6
DTlm+JJhXjoE1S6idA+lIpeHN+wToHGJt5ZztKrfmpCf9a5FnyMeKfDDHOsmTnUOMnq+bnKwEgkz
bZ0WSNCYB1ej0xwMmrvVfHXkgAw5xzoq6EsbN8twbYIuR8cOdcc3QmY7TWWfqZkprxkRpj4hFW4T
5BtMraVbgJ0NRkYoDFZrcOSRC3yJwBZuR5E+Nn6667CW6qSvp9mAKU9jQuD26dUMEXIV1eJR0qug
1JI7Z0rWRsjOLZmL+W3j7yL5IvTlohVltyoCn3iR7kNGerpvcNRlCW9/4rDiN5fw7afLdJtlzcbX
s62t6JtOaaR5kuYhwhVIZAV1Gs1+B/GLT1JJWlWbqoPW76KY1Aa/2lVauQ+cVmxszJTWgPQsydF0
N1iPW1p7ivHgDGByJyqdTq2eQlTPHMIcfIeMHI4nHlKzjQhqNCiDTQdjyCuvreaKsSGsJTnOhzz4
6MiKfWAz2xrVSMB0LhftoZ7vBOdUM4VBn4bMI1XOqTTGCrxSw3VvEPhDrPo1gXnX/GlUwoZJ0IbW
PLLvB3cdXXJgARM7cw50b4tfID/TU4aV6chs1Alx21HT5kcdq+m2bFgkWj3aL2iK27HYYEPIr1QJ
5z5B4Kmp7smt04ThehB6vc0Uj7AV0FZ28ziE9MsTRI4c47CwznjEvXigX+DXuL0JsSTnaUKIiUyA
UAznDHwB7XQkJL0VfokUiJeCKO+w4zbVl1yF1LLvWQ6mciZ61yC7ujIpJp3CRUlgbAWpashF2CX8
iMJBQLGXpOasezXc4M6zV4BPb4DJVRi7ccqXzRbZOOLWdGwg5kF+xS4EMQviAwlELJ7ZDYhHm/Yj
4lUxjY8qM6YtowP9Xut1eW6HXDDyo+ettHB044omQSrD7qEhBk6zudmnDlOF0MX0gv7b3/wf+Zt6
pJ3ufk7+tsBh/2s/2MVL/9I0L3/bN+lL/v41AXz5vY+Xpv2Pf9OU+E3XdaY7QgnD/RYAzo9M5ULx
xgImDCGxZP1hCzOc32zDVMJVju5gD11CgP8JALccV+muDQOH3xF/xRdmGAvg+2sT8BJ+zN2LetBy
LN7I9ybgwqyEwWOC3Z7udvtayl1RYt29zkEwiVPYXGaoWHvaH9Mapt/ciy0PzYoQ6jVICZp4F0n/
Ko2dm5xY/Gm7hwVgDp2Teb6cJVZ6+N4OFyGFNb+pw6vVtCV8/EWLr22QcG1wnjTPyj70+LFYVsSB
HgXYkvQTZWoVPZMAUtuXaXCOcNjCZUx7gCLEdB6Uhd6bf9dezDxFy3mlGGF0IJu4DORu4JkznuD4
Npw/8/pe2pcNOb6YW7Prvr3UmR0kzllCEqmqn535LSCpPNo0ACxyQHZyb6fnnN9q88jYXA+eh+wc
908xflj5a9NBi9r1+pNV3s/yqgK5B5pYHpSgk8E4nGMjCWGCpsJG9Lcz+0hJsZK8/vUn8jx6q4um
+Gz/fXF2vhXlVEdB2P4eYfnPf/qX/9U3v9T8v9//SPBRLKGc3/wDsXI8KdfdRz3dfDRd+l8v8Md/
+d/94d8+/jvPm4E//18/b6uX+vXlvWi+ftKW3/jjSRPubwyDdJ3ZhqVbdCh5Zv5A7fMjYkElPH0H
kz8AAWjwf3/SrN8w1lvW8os2t7/91ZNm/bb8s+MKfk9JVP5/5VHjr373qFEduvzfNpWp264hFofm
V357qckyRJ6uIVZ21/BJewKYOkuiJ7FOAOO9VDFGRVMCpBUtKkYRWiU9iCuKztfCQDMxZgYx7Iqh
sjJ3WVuj1lpZdtZtujmjVQ2hqDSNt5EEwpkjTonPshRs5/JjwVfEw7gBUIwuvg0/EqE/sedjd4E3
TkFddPrLwpt3qgmd57j1SVKeU82bAlpIKGmyyjoH8w47N/UMCAm4yLYdlT3GN0jCHWkxVNepvs+C
YJOIRxfYXKqhUG4QWDOm0EJ0DXgVWuGf9WRoq3StuePVTL1mi4KkofRIermn+zqML7b5zlkroHlt
qjYGnZt6pMtVBtXe0G96BLrDSmIy605TCn+sASDX8d+ZyRetOQ6xRhBbdsHhYAkY34qSN+sAyzWQ
J9ucv3UXNR/z68qAwoyM0Uq2PSJMKy9u+WeapWrToi3HS4ct8Xx2u7NiVI8JWZKG679WBYw7oV82
JCbVMHLTS7pRHxQ3T3amXycDKcKkdgxhcl31z8WAf9BhpuFCWEa0L/lxDIGSzNfmi510Zw0nWvKM
aUyPKc6aErQqR2C1Gqga1GeMglGSjWjFzqkojZumCA6RuelQuTSu2jiFfhUgODdrBDJo7Zl1rFRf
3C6f1LHfNI7JGaCiNEQjSnoKjOWNbfkHcq6ZFmUXNOqhrhD34jLLpGUPhol2UmEbX37Pcava++Uz
d7mkSh43bp3tO20mLBYddb2XstvqiKe7Qm10fXzJy/aUD0ihjL3ZtwQrIYqufIleJo8POZP0bEqO
uB8vGyfbplP8UHTTVQuSpDD9XaOymxlHjMG9gznjEv7bAyxB2HAb8HBohTgyxOBPIJ9L/UHQtWW3
yhxxO1fNYVSof+Wt4EYrtQvbv28CTrv00psuu7ABBwxw3tuyOE9n/7kaQew6N3bn7AmjuhwNWMfm
sBuzYdcG6bHJ3HVnNMii5Er5pEdzey6vYVOkO6m7zmjdFQ0PRUELHiMRBqx1Uu+X1zbD1zK4HGt9
nRBCoAFcynoS4zqsIoF90Cgna0bc+NfOhhzWTn5Xzj3i0cajWQszCQ4Skocwjo7hdC3C4txa7iZO
ZZHRr+042zEC3vgBmnHcW9XcHGo8wV2UHpWDgoF4kuvaTJnRksu2ZPFOixi0/dTT4rZw9RMpmkvk
BpIw81CH5aYVXzgHQmWBUwe8M8QNTWLaGc8WR3tKBc+X02WSAPbC/exrT34qzyUBm8C96+AwqfDa
zsdPFfY7l6tmIDSELXoEEL7KGBQmkOY7ON8ZzVDG3TvZqRPg7+c+eBd2jDI23bUFprJkOtbteGa7
yNEjuMnMxMI8RZuijau/vlfeFRn/+59tlN9srv+bwrZ/tpn+/7p7fflmJ/3HRird3xwqS3gBkAx0
Wy7xQ3/PrNF/YxullFW2LU3H1b/aSM3fJHknjm7AbKNuFVSzfy9ZTapZgyAbQczMUuf+pY2UDfmb
ipUgaI6QMAzgJfCnrOXnX22j/jCNWQayhKFLcAM17iwL5H2jY9QPaN6F775wHwfTffzq6hDxOAVF
/re8y66KiBjd//i3pQ7+uk7+7lVt/dtXhbnbKEsROhUqRYNvVxb9L3g8v3qFpVL/6nPRA2tqxghq
HcfwWqpjD1jg55/h+wLk989A/cO5eCl3fs/M+eoVpoGuYdPyGeaBSCt38sax3jrWvP75yyzROj9c
qq9e5rsjBZ3Ytu+sJZ9r1Ff1eG+cPSx46Z+/yLc4CyH+67MI6ZhCwceQC9npq8/iwntxoa+pddnt
jGwXz29TNqzwKcfnP38hiAN/+nlcw3AEFA/5/VcPxHskej5Va2zC2zSD6IuOPGNR7RjHuHl9Kkw2
drrcvs0RAnkZ3S5a8Kn2pgVvesJoKwNqMZz7cgMWad3iThrMJ7h56w5FuD23d+0YHOEotTkellsj
Grfa+AGSFr0apV63cgsX3QwNGawgeYYHTKtOWo0eW4v24ZzSjIGBuxtTsa5Lsfbdz6m2V0aHgN9G
bNgNV7ZTvAzlfCsABjClpH0ChxfToS7fewPNw/w0pOjo8Tnhh5AhPfve060eWfVTiX1nQASroAjo
mfAy2jDMxs+YsI3Zte189lmGi8VeWc157eungZlwUlhnPdejMMJdhi4ecOXIBH7ELUtG+UqQc5LP
TGM4/9VYT22LbTkktb27tUANR2l8iCX95+a9AEIpzhvsxRWNT/r8EBXgGXdYyJhTx/WbaWzy+ryT
Vy0St+Q4A07Qeo5smrY2yQ6gAuGPJumhj1ZzuUYSA4iJOAjkZNYS7Z04AAYEl4lq2TaOraMQzN22
bnhW6E+9tcjrc49HcRBvohxXIRmFhK5vfUHYQbkb1bNdXKfifoyfdFvQvFILGX7AN0OqxREyBWPn
S5sBRFKhljGC02J7ppcrk8ZL67dyZ/UY2GBLR9qbZLbRoExOCKfWDHz4SIX8BR9X4Z0mOjHOoMQq
VJzqqoj9C5HWL8N4LYP0jPTgrVLWfY5cXPU6X1csib61bqxEHsJyXlslmS7dzE1lYMzGtcGp3IrX
wEyJIOdezdqjHJoTAhHkwx+1cd+44DGDA/N6oPRB0h8aKHSWhru4XARB+OWoxsO1nZ80gM4lrXJX
96iojnptfViYE0HJeoBDjxrfHOQ2atZyS28y1GgehNXOwDxj5WKToJas8+lojsDq4/osIuaj6+f1
gJGubNobgwN4q3d3ZWEeMwzd9YOZOatU9rd60B2jONiigriSJfHUUXeTdA0lXbHl7jxoLWdwR/PM
vjrYzH3cpt85lI0xJhJwZis7IzuyfYQnDhPgPaCvxvA/MF5FPF7qiAPM7DxBsWYzkSVvz3VOKSeX
gKkADQi+ThtQPkAImLARCiHtFEZwUug0BF3IxDE/MxC7C+R0pcM306xFyRyhir5YvVrrRnRRIyXq
Ou1kD8iSNd/2Mm4uTYVrSSRs4g4HWednhBJOwQvJJV4F7Fohzi5ndbRnJKww2bApI/NAg6w0xo3u
asin61GjKEP9kWC3HR3/6MvgQRH5gUU6Ns+ROT6b0KNORaJtJsNAE2U+D+CAI8w4TmbAv70tYoTe
xzJEti+Pc3Lt2DzX/RGg12WGas4fQnC/nIxoYDJSXPdV6imAV0VWQUshxwv0xtC3az7XYXBgqiPF
HLLrJOIx8zelyzmSv0K5e7DG2+VryOMLOiMdMI+kRLZGhI5qgxsXl1RRGUzQ5ArK8YDoYMYfEZ33
GNF/vrj/6Z5r/XNp/27PHZzACnQLsKjFHNLch87p97//fyStXzRODZfq7193cq5e8pfs2+pz+YW/
t0zVb4aiknQIoZW/14v/qD8dWjKCiCj6mALCFlXqPxo5tHigGNrUNdQ3Dk1NtvE/6k/+ngtMC/w7
5hj6QI79Vxo59lJafFPfuFS43DTUAi4z/qXQ/br0yIVyG9sdbc+WKbbOwGFFFPoyuS4PlasGdgD5
aWsNWoMZOU8j2Dor1C4EglvI0Z1LV2H7kIP8oExCk9jTLIkFh1+QEV5D7Jwmyi/SImzUUABXkAsA
5JBht40nDpKT3zMPDgqcXu15F5Y4ELqGjbGNKvRqK4h35t5+dUaEO5G2HO3gF6x6qHfr2TH3aWq7
q7Af2OHsnEFdGGJXsDB2GratrfJJ3mkFYOmvvtw/qZ2N37vI310yanYODaYisZKL9u0lMyDn8ulw
fAG4KkHrlsC5QcbnHEU7tiCnxpdGK1eL6NDauHfMibdWFQjU/GbbaOg3XJC1u9EEmxIyb1xxrIb1
k+/jHEABoBs2lrkcyLODolIesg495dQAcwod56qi6CoC6yMAkFE4TBA5/T4YhflhOjlAcrFN5FWh
sfB1mb6OnfIaxESDBcRiJ3aGckXOUnzmA0rbVpLAQqlugU+uHTVvphRoAQXUILtnW+DCLoKy3ZhO
tK5Iq4LpA3WM8LU4dndxxnZb9g7en1p+uMb82kRavI3IENMd0r6qZ7PstV0xdkfLAWfWRvi+pth8
9JMRokiAaRTR62ML3MejzvXdYqWrrEfNYx0i7VU8UI7CS8abB7uidm3a6s6m07U7naiFPNDs9dBX
N3pPIrufhsKrqjtRx4AeR0weENo+pH4Vy/CiUNhm4b9ngE3tIHxJjNo9E8btz+8ITnzfP0MmOh+X
hquiJ+p8f0OIWs+KLk24IYqoXmsRlmXqpmsnDICW5Ux0pzR5lOF8q6ny6LrXYz4APNLScG0QhndW
DlaxqiVoltZBDlUkJUNOSsaxC9dDG2nrSscdkwet18dXdmJ0J59/8YvPsDzn397UkvWJIyiHEalc
/bsjSJ7mGc9+Y3jIt2mFEiK/6qW9q53qxS2sGx+Me5RRILUpSv54CK7LYSKQqPqMRjtYj3R6SsQw
yRRrqLzC9WSJQz9i1yryD3/oHwcSLX7+jo0f3zELF61sx7K56sSifvsYgqJvk350Wm+ako0v9Wct
nj+bRf0tkF1neo50gR50ThCYpZN7XqBwcLFB/OLK/fjl0x6wXd1eFnDyjZcD11dnt74MfYTouLuc
AcIyZ7unrKpvGrKXf/FCv/+lb78iXkmain6GMCAvftcryMs+yFFXtF5cwBLSMF1gD0aNWNXPoYjO
B8LK11Bdiy0KxAtUPrwbo8X7bYbErKNTKTikkR9Ueu4QT4S0whf6xVfyQwVCq8RlxzAtBgOS9vO3
1wKVYhOUZddiyuFWaL6EhTUiACeCMYnIV7LxVztNoGhI1zyw82eI0gs910NO6KUWHX/xbpYuxvfX
a+ndWC6zEvnDN9NogUQmiZ1VTpHXVSTV+MXLWMmnuc3Y6qS/Y0NqcdcvsZg/f+0fd1VWAh3kpbQ4
ZYvvn6ZIQ5yXd1HrJdbs0tPEDc4tPMN7ozPYu6S8MejbI7P6xfn+hwkoxE6DEaxLT0m4Bvv5t99A
N9qotAAAAeFudsVQbfuuegjy4lIZeDvC4jL0AqTzfZNeWrK5+/mnNn5oliyvLm3qFsmoiTXx21dX
chiSqhG1Z8TFJUGUd+XgnKom8CbXuaL+fkcsd+O7+YOhmeeDecqkf4VW/6GKjXN0Xpu5qH7xln7I
hOaC0CNi6kVBRSCm+G5da+wZ64rFWxqZtzgtqVONhTcAxwZuE6W3zyD4dmGbncxovJRad65N8Xln
XrvzjE2MA5EP3Y4ww768s6LzYjL3pK3zC93r1Aw3uZ1eorN5nYt603LF81mgMq1+sdT9uMR8+xm+
e6zaBkW8H/AZmLEfzNy9cu32lW9694uv74fe0HKtgKvq5AUydlxG+F8vZVLLnBFHEOSdoH5wiunG
SeeDiey23Q1GzrTChWFnvAN2owjj9GcxeCbrGGNCYfSv6eweEnyX/5M3xX5En5RQb1N9d6ohHqGN
i26sPdsdMJ+TSqFZ5xNmrYTHqzXHG8gpSHnypylRV3Yvz5qwu5t6flbW2wqV2JhfaX359PO39Sd3
Ov1hamY6xMucdvn5V6u+XsRorPS+9uZYv2nn4qmzjPOmLy5rYD8/f6k/e6YpMlHNszcvDcLvNjqi
o1y9El3tRf9J2Zk1t22sW/QXoQqNGa+cKVKiqMmSXlCSZXdjbMzTr78LPi8n9imn7ksqSSUWBQLo
b9h77bQkyqxunkqXHKAyM1IE1AShDTGEx2oxdVXSBqegANgHVJ3/8jn+fJ8Glu3bC2Xd9hh+/3Z7
hLUQ6HSbGsNSdA+LQCJZxVLg3Rq4b7H4fLaOf9Mr++vvP9f63z/X8wWiE9Ni9ffPa10Z3mwR7wEx
fXK//LJ4zw0iq31l3uZd9Wro/DKN5QVd2SbZzFjUHCd5561M0p4V0V1UgUC4oWbQIMnPJsbb1TB7
Gd3+367P8hj+87zh+rAycG0ncMzg91l+NxA+X7VVzR4svBdO/ykFI0dM4LMkgaOpBUs266sT3r00
8XURY/5cm1B0lsjhuW2+TyM5kaxw7cUumnafcY9P4u/X8n8UTYGFOIbj0ORYJH/in9cyDaXGcANZ
Z4r0M/g/tAQPk7BuJ9E+laJ8sRzum87Q73U+gcn0MV+qf3nN/CEdWF7JrDJ471IyBzw9//wMvD1y
0pCJQHJM/b0eopJhKCN1AoL4sprr0EPeCRgxsWJsTmCAd9GcXyRBPFmYk2c199cik+6qNHssqYnY
VbgwM6fB+meIn4R36HWfXCmEvPXEVVg5IEQMXZsrI93PZrknlN1HBWQSd76pCRaqE/5PoqK3PfFE
m79f7z/fqOyQ0ENRG/J7Cvu3R8YMCl/Nrim25eA8Y8oZj6SRY9pnlBZMA9BoYpb+/hPF8g3+8y7k
5PWWnt53eGZ+H/A3g+VBckNo0GoSiRUheajMP6SNFqIggAp1DC63ebjmFgZ7K2+QlVvqPJcYUvy6
2v/907h/Hl28t/hApue7lius396ToEhFOqaOuc0U2mwdraM0Jj6Jhi/+VkCsnIqGTs0ikGUgRI/g
qoJM+fQuh0FjWQ2lkxm/TjK85mNwcfsfikwuIGhYlVkQwAShmq/RTqTgCUYmqG1TfwKCBGuKE5gp
A1J2GE25+p738zHACEcIwX0fBid8iBvBtt0Z+4dW8m5gKBcjsQ2flbyU+D1XaQ3TYhyCfu1V+EkG
dOsl2BwjrW9nID6d3yJnqY9Jnrxklbz/+2X740v0Tc5gijiq1qWv/P3QmxPLInUP/A0OOOKeMA2J
0XyR3UKiduSOGDNwIGUAoiSV+JwqjABGdi1xF8KpC/+/B9B/Pk0gbN9kUBX8LqtTOdR/LJrzVrKu
XzPp+ihLdu2xbjt0nMnNIIAOz0uAqbBdzUIOLEQftD/+flGWSu2/b+zlU7B5DQKTlJOlDfrnayNz
YiLiTLgmVjSD6ivVJwLvvRyrPWDJF0xobl392/ZvUWD9/kNtBj2eTzFr0xj/1t2N5aACFyLyVmTF
s18DjPdqhHsjU448eIlACHoiPkye/x1y5wPfGQ/Rd9EGT/YIRUxkS5RXaTz50r6y9Ir/5WG3fn/Y
uSZLq2UvfYYTcu7885q4pK8kbQCjLM+xd6XRNg7lQzY++nW0L9EPs+0KEkYNoJ5qDfgUlUo+tTuC
3va1iSC/6y/JBDcpqz69Of8wTPIYCFJGzI4xP3FwfJX28e9f4++nJB+ZDpbXvu+YLsvb3+q5kTkG
FNR62jZo79ck9G4i3EzHYJ5eRRh8C+JLSn5fManwX6roP+oIfnLgmr8a9RCFqP/by5jck67NjHjc
ti6bJlIm5Xqw8tfyK7Hz6wR4lUVDWh+8WXy0YbUPKjRmbfyZF8Or03cbAx/CqnGjAkilQ38d3CkB
1zCZDn+/QH/0+b8+J1raRcVKHf7rnvyv2rIjQs4dmJRtQ5s+pOkv1mzukiG+yo4GWhPogZVols3G
rjBIzQkT19G+bXAVZYZ3pO8njK1EpAaatPuX+uFXjM4/H8JfogfqBw62pbP95w3HRBoP4JgM26lJ
f46TKe46fDnY0s2XESDyDYivaiWjdOeJ6IPzcMBkVMd73eTxntcUUgMYeUPR6VNt7/tG8mDlpUBT
l5VXh+lnIhJ5cr3yEpXRN3BG2b9d3D9SknyTIlIEDq8ik4Pp97ugyyq7l53RbyF3Nb3YRc1ijgxx
DDkEguKDS38iM2NXHdXJPpgmAFBzfSvqSjxFWbTrLVhwM8kYMPnK+gBHGWZROpy0IlPbSib82f1w
cEN1jQvQtjWroL7OO1Zl8OQd+9jb5VehxvBYtdk3snj8/ZznBkE2htgqSUDbQNZoPIo9S+YRDr6u
eUbA1dd1fDRR78FMYm5uVhPQpeUyJpkGrFCZ95MJk1uHA/pFCDlrX4aEOxC/A758iXZ0NLZXhSF0
GuJzRebjhsxnsFYsQ8MxOjBcvclmwZa5dh9M6ALsyJHSlU76ZrbiNjMxXhjqp2voF2SEkO3x17ru
vfYDMN0WSQRW8skaLjHZfpbOTC64vvp+/5qDE7QTYKmtEJhAE1zO4IW9DvBrY3NPkBR3X46J4sHS
BisCIjUmMWzmbIC0q4hal2V4F0YYCYbWIeqwR7ZJFto2HysD5wh+EtuMbkJ7TKhozU8b5Ono5Py/
GUeS64ynLrSMo2erm9wK7sqee9VLLVQPka4vbmtipczclSWZskamIOrOIE7bS71+q522wo+jsA9L
CKkJwkbilpA4mECAiOuLYSlOH93M5Y8mR59+3T0tHlBY2zLEJlYXu041QKuFuw8bd9j5suhe/+Vd
sbwt//k8ciPTdDDZcEL/jwMAWvWUuF1Iuk5hP7nSeYZB/Imb+90F9Tl6zldTzw8+tCJaCTkZ3//l
xy+vzN9+vOc7oRfwoy0vXPTG/90Gz1US4HAkbNfI4L3lI5ixYnKrgw8j0r/PExM4oXL1iQRliC5t
KXalcOo1Devl75/k1xznj08SkAkj8IyzTPvt5Z7HM6leXtbDVptiUktRupfEEPVkkS2VdiPRN7oz
XFCMj1cvG95N5Ce4CI5i4r8HG9qmxtGN6vSh57/KlturG+rmogm9qMpG38WQGkDFDNB9R5JfAi24
eYhH3vguDunYTt11ZBo/Gm9ZBf36g4OxvbO6N+UQo/rrWYWXwKsZTQGWdQUHcdx2aQaEEw5YUc/e
zh7UfdHb3R2KVCkR8nay38eDOe7jOuDNH2Twv7zuOI+mfSXIl9RhnMG6CrdlWELn93l+ncVF+Pdr
+z8OJIcXu+WY7PJQyXm/vfQpYqawHoYlPgVkqoP5sPDdO+1pbn8XcYQV/AwTBRhYA88crJ8mU4yt
00HkS3GubRAZkOM5Ho2BPJNi6IZ/GfTaDPz/vA8Z8lKJ8SlDJH2/fftKRK2MCKEHcFXZ+6gZBIa1
zFqqsOIw28O6NrxrmQ3qDhRi6Evrpg29Yd9P0/DsxrBb284kjcweLz7FlFOTyj7OZDcmIt1bXQU3
0yQoRZJiTwNNiUANKMYqfBpaKCChXYMLkHCIR2ZO8KnbnRd25c6kmsDd4dgHAnw/4hmVLMNHxDud
XqyYkLvz6WhhEgPERI5O2yfbsiVFqFAt75SwRN2RyM9pvqHLmULV3TUlE58hahFJGazQIGAccmRb
vI14rfWkdKxl0pE1MgUYK2deOrDikdyXWle31khZB1Bj2jE8inZRClozTI2Nb5YDSZglNDpb3Xuz
Q6qiUULhA1cEtqMYdtnyHQqErCYY9+0cGglEH+qjgcxLd4hJxCOnQ/r2vorQllg28oYpG3jkk21e
q5R2baxute5NcklOFqiCddTn/rorgxflUY2lk+7WBNKQW1L27Qmj3RcyDNPLxLnIg68pImi7n/PN
XBX8vlbC0OR7VYf5k2tlxWPYs/FLQ8xmibhrQvd2LGPn4nYluXM5cULLmZvTf/o1AuhOBeMq5IgD
nUcoTiazDC4tXt+myAaWyDI/EmPe42ztEUvz45KafrMIzS+M7KTDtKbYTzJ+myGipe50NSz3e9E0
08YfJw2PaBJrzddMfFMcbDldGiCNkp5bNuHWWZokXSXEBDi4ruPqk0EdQcrkcJpZc6/MqSVWM70n
HZNi4JhnGahdZTa3yYTJsI5Jwc0JKpDOTAjJ9FVOZfM1IJieUQIFkocqmK3v0IqcnYKTOgfOcJ9b
I4AxY7hY3kyviysaSGSsj7Eji2tLNxL4+EpdM3sRJ8hl2ZmFQr1p6pDA1nj+mJZysxls9yOz8B8P
PqBuOy0hdszKOgsshCzqoxPK1fCM3qeJveSGLJGtZEcK34/vkqaJO1Cp0+yGLwNL2dl1jKMyMWRk
RuWD+InCF2Rh0+Cdvcx7SDR83jTS2wTQ1ZE/EK0c64pt3mLjQNgibGdJ/3Pjp3wIulNdmA9QL67a
ndq3Auu4yEJIPzE/RwfDA8Ns6gsyVDvPfjJS6VxTnd1CdeJWtvPoTFidfcIgLHFyR+NTDeOxraBk
Nsr3bqMuH0/18m4NpFty+3g9Dv9sgG9VjyuWCeQmVQb1Ekjr1Hibg+i+j1O+KK8pWQMInyJnehMz
mWE1ZoODQu1x8SDvkNjs3ZhE+lAWqXOlrYchjJ03nnFrCBlmRWl+VDZpKbRv6lh4/VtulNPBtYri
NDYNTOWF/IWbJiRVkdCXXShT91pN4B6Xzo1vSV0NnOajr4w7d2DPb6SPsYUaYAp7EN96fmVxbz10
AGUSx3mqRnCDQ5Rf+rmJMc4hHGp4xdHOnlWWDAdlCrRdYPkafg1QQ1O49E84BYwl3oV/Ek3+rUlA
S9oNkxfIbUZENGuBVoxFI/u/NuJ85AEBlj1l9wNBN3hTvQckAccgp18WwXBK6CSAR7je0bR4Q+Xd
USnQH37JSxWYQLApm1CtSB2+N7R/X+SV3ntTVh/aRRdZTtNdNnnrqpUNegONwYBCfqLxHRJKwQBr
HtmKeLxtpxfkaO0nx6IbUao+SFu91wZCy6y98Qmev5UNaJI0MglemEc4/BXICtx5zw4hwDAvjK05
Z/rQqqEiD5244677CKfJOrcmIsmK+EmfnuzsLn9x4ujch+D4VAVf0Cb2G8TVKLd9kB9EIb1bGlDv
1kos9/aLQoPI6vlW+u14F3n8RbISuIlS87ZpyRqThRBHclzUo5cK+zzl80sNeujeCRFQ9Gb2IEu0
pzIbOii//GNnop+cKthbhKRjVk4lec7AfGOjgQYZdnfUk/naGxtz53C+gQlGLdq0RCnftpICLaGs
JEaAEqMdHBSWpDNvk1QZ4PKX1GPkQl250LKgzW2SqAohba7sjOEqWWL3OYb5le5hX3thea18+RK4
Mt5ndeIcDcNAmzij1qHyKdcdqV47YIzJHl9KQ45Fbd5ZYCE5x/YjHebsaRdyHtFrpLLdAgnxPXqh
IA6XBK5e7+jLIZWChnGS7lxZjDXKEc9VlUgoSVg0rRo5ZRLNpwIdc8YSiRHnm9uit3eq4kYLcsIg
ASJaypD9UuZPbvjICeVsNIvKxE7GLbP7lLFWMR7HmOAE2VVfgSeOvxoUq++vmbm0NHXYX3KRPS8s
kaU9ySBDdlMh8Ogz2yhbppJoPluPK9jGSqwa07tm1YRenWotbhpnNZYYsrk6zmZSDbW6sHvI+BUp
z9rZxFGqz2kTncbWGEjmoCppZgqarjkzcEvPYY+lPaweWr8RO4BQ6LXFV5XLk6hxvo6uAWRkEo+x
i7+zn0mbywbLpqMaWRklAYEnq3hoMej3hFH0fPy6RDbKG3rtRr7YwySFUeCmZD4oGzxpOpxNNfy0
msbayNxZO5V7KiOP1IXaV/uEhbdtNccW2m8Ze1+l3XIwlxB4rbA2dkOF2NbEW7+emznaVT6uLdgd
uM/K2zIvXlo5ffiYwFfTqH18YDZj1gI+UAFSZ3QElHpCkFHDMO0oSRnFi+9EMMB1yzt5PmcEqw5G
HvKYmvEZDh8ESpi7fW9W59qpv2WRPCmBDC1HngO0ce3g4gXBjL67R9HZGc3ZSDT9AFlYO5S6eMVK
tfU0wQU1NVGNUy5xvsE8ay6/eslgF6ctRVFeo2pzZvIunK8O+SlVdHiMfHDRM+kRjQcYhfqDBVb3
oXqpTpZPKWmOgpdmC3nLbaaT70bHRrXOlnE0vPKc+JcCtRNCs44cHeAt3WQnxySZz33mkwznJw8q
sL7Vpg83oPeBL8HcOORGin7WlK+yacQ9oWHWXgBE2NZiPJEjRhpTWvt3Q/Sm08o5WHTl+85+9gq7
OD0WzJefKpJe4w40eVtOOXfuXF8css7DvDW2jvXZOMtbRh4oPzi+G0J5jLjorxFr2l2Smbedb+jH
KRBPyvCIjEyBXcs0nw56cn5AT82XCNp+bcwwMtyhwyYGG+Q/3ZZPPPhKeFaIppnUIOHFsNaWYjuv
gBqbo3NWScTOiJx3YM+h+TK4RrmdvEFvS8rBlS4BDoV4/lhIH1Ijrs6/nkQiD6EjP0xpo08TKd1q
WCbFNmgRY0gSfsFFGqKaR+18S8BiM+BQN79mEX7Lf6PzgZSmoXsY5fyolYOpW2SXKgI2TWjezrII
FArL+ezLCnNCUBvHUcGZCGqPhzclXBCEeQsfk0krS9kySLEhtOGrFyF8jjri0kC92Ecrg0ZnEip2
Zv3GhrMbLqMu6ZfIq9MAG++tCdxCWqhpNQzTtGf2F972Xhyeq7q8uEFsY1wzfpR1y++XozerY3QC
pbMEMeHABJjRHGw2xrVE0Z8gaIjSiyRc8cD5G2zCBGJM4b6VfsZSPXVrLJ8mMv4hfDOGlByK2snv
A++9cjp/BTjLhjolb7q0O1lwBlfeqCZeevplNB15no3JJylkRocYdIuHc7qZeCC3yoc2Qk3IKAC6
2yEM6rciBr/B00bXUZbbhpXhRRvZoULNzrXzzuhDg9uwid/GShEYZUXePvHdB8WG62j0bDpoJTkG
DAbFNUNyDAfetJvnWDCCh1Ldpt3DrzugcopDNLUvntF+Ctm/k8lW7+ylRMgc79GOHzqQPivdpnga
/YQoCBlg+Jeudba9e3q/mpFqpnBzfqKv9q6TE9grm75FlBEpM2P6YseJPuUlGeNm+KichATKobt4
aDZ2c2MdxRg9VwnZ67buwYovx0NYQj9kEfuVzlzBIhbV0Xftw0sZN+6tsgG9xhNTk6Hl4TCSUiKz
5OwE7SaONoTUTVdBgDHkESgyQOkK7Hw8d2+GJgugLxhnmEX+TRqsz7w+ggTZzBLgfYzVOunrna79
fYkVt6GcQ7fhIhFKHskVIyNa2vDuzOLGn/rhBLAmPpDFouz6puzyjtR2xnGm0+9Yd/CeNJRF9p0J
x3QoX7P1PEX1eWBDs3FHcqyQsL1kuQ8EMAiv05Afq0QJ6GlFvJ4qCKjB4N8mjGquRV3czgTOg5mp
eFM3MWU6Vr4rzOrbKZtgONl4T0KtDjxV5lWa0r0JjOh1KhOSwpX9gpiVKnJO6mOlGX33O2gkLjZV
+T0y6I+s2sbTA1qO1Suo8j6sTmi2PqI8Tck0GD4cE+fOWDfpzsferE2XgaSRBHsmvza5NXe92xIA
EQN09UTxhLPz9BQkQY0DIFfrmQSdOidRAa1Tm4V6NxeYQ+vaHODsNHsrWErmMH5k8POZ9BhKQ+7p
vLHePRuuvc6OIhcV3Fwwu92QfvdQB9+MJbdeEY/PmZ6gtcjBvzaDguKgxt0SEs/1Hf2H8ZmpqnUD
czhf+L7YTb2f7BLbG1aVza4HU7hNgQUZvGh9C2waUAkixbFEdfZHk/AtJfZ033eWA/PFvIvC9qGe
ayrOBPtDUP6oWPqtHfnapSI5hnHzENQVSGSP6CTy2+5nD453SRa40PO4mpl0rLy2fpUlluq2sUPY
Vy+FVaq9jNgROvOVd8MNRwMJw9IiDdLUaptk/TpRDUTH+dEuQuLHFwbVpM1hU019uTIFUJ4W1VNQ
NdPeBs0sIqTMLct/Yp2so2+A1+q8+KvM2w9HTQozO2otIdpHOleoscJtN5krOWzN96BIfQYv7h1k
n8VHHqKq7fv3TFBFeZ64EWaK0DpHVVBr4xB0zrUPXe8GxBJxK6W+G81xOMrxM0+ax6ZPxS55iydN
hFw4UPN7frWOsvbax5wyYmqB9lZi7yfGgS/pM2sDrkqOr4/5AYVz8uapimGRn9tr3ByLa4ZUq4rf
hmMUS9B075vOsCscBpGhgwOHrNuXqQJDYgHGWdeVS+bnTC4teN0dOzOYWqXRHYPexYJOzEvlZ95u
zrrXYoKQqHtbbxIze7YC8FAtMprOe2u78TXQXXGf7DBUSaZaXbf3u/oD7CNJUTTUBGZ1IUA2+ZyP
w64k+xGWVEzK2kiGQGli7g4IliqWSL8wxF5u+u+SgScsuoo5i0vKA8yiNz8yED22prHyIrgIcT0e
06R5azUNjmzig71k6Q41lEY4wj7YTB710aixOkFDiHFn2XVA/DwwK5F44CclIDsoVaK2vbUetuSd
ZdveOXDmFiCoPb3ziBHjQHywe9HubfzoASa7m0hNT9n8A614fG2tdDMiauf51MSmUbFGEQd1gDAI
za3JfYx8ecgabxUBm0NfbjCsSMJN0ba3aUwGcFSY7trwCRzo6n2snAfa4ffCm88u7V/dqrtqJE9m
0Qp49C0k35B6enHJLqHPvwBRO2d2/Gz1cqQuZMCGLW7CKbiDQhFscB3zPu+Hl8JJHqTF2hYJLU8R
jOBAx/Kexemb0ULr9ePy3cts6yDCvdBEXvhpJje9y1shYufmtF+G057UzJuwoiZc0ee81Cl1QuIB
m0SMwQByYHzLfCOa0nRXx9X9oEDK64VQ2hjJyKbK+xE5U3mqTy7ug6vOndcs5V6CoXATBbN/H1GY
e2GKXrBSAUQZL9qNLWEYcUuhysYMII4JZ13+AmXgLFW2ubZaDwmGhmXc5Jj5KuNbO3pkzAxPUzWL
Q11RNRhV1G5jjvhjPqIF0s403qesdji65rNhwv/KGbOTXmgRppnKbTmHa2syKLQ7AMmNJ+HsjTdL
ooKZ+/46Ydks9o1XqWNuwYvVGYxKYyatTZvr1CEZuQ+JHvDNbu/gtXT6gnWJML4cGf1wRNFvunlJ
tcn8r7IY7SUt4nGC8DPKZzOQr1lGpwa4A5ZIrX86SrwTeTbOm7CvwrP0U5OYhbZZJ9p7ZzQDC7ZL
n9toSTZumRXnFemAlc3fTPAbbD3trYnklZpTQbV9/mRJ+7vfhCfhNta1BeG+ypdC1kvNz2My8u91
d8F5SChWQyYd22Q8FMN+HqhuINy+ZDbvUH7P264jpcRN0SpoQSiADdgDpgyZh3p4mSMVr9h4f2PG
FV5Umf0YvY6kx5bDqBW4bnUU1FtOxmBPUq6PHjQhk9LM04szwrg3qpIo1lA99ykE4boafhCcEJ58
35x2yimYUHrMjwl23LOiAQJdQoEoO8bwRvwz8mL4CtMtiEt4277+afTIKOZ91tNpkRYNiTWzsg3T
T3DGkXtiWKfuEldsAcSW32hTr1mAF6IwgIeHxbzXldffufhxingvJvOzs4msbRQVlJ9pUInDF5N5
fSKYwcJrLxpO4N7CFNm3ABnDzjjEHfTXiu2fS0Zo1ProBGo/2LKinFe5NvYBhNsbApDffm20jZAZ
VKjmeS0rA4QUFXnJ1H3P3Ao7UhrdhTSq0DMSwhu84d12yJsM1TfY+/lK5eSrZH4Dw5QHEEA7wN5p
JiEWHyTo75UYdL4Z827vZv3nCDAvL3jz9VVD48sgwlP0yBqx7soO2EGoBygqHsvoUhPY4pSkL8ap
idmQdIaF4Dajg2abW/Gvh4a0s0lvEcHx1b4H0CQ3c2zd+DWbiDIvNVot+SxqLqtDl6onjqmaG4Yp
UEpW9LjDhZzUrbFB0r/gMMW90s6XZGZtIee2XZL3tO+g0PIxdnrsPyt+G5mSyBVMjEci9wOPQk5j
PrxZ4YFnsCYheUKMUoDp00O2T1J5yfHQkC7P92869aptiY1TXvnssJ28sU20m3mXPnFa3NcJ6SN8
WJYONqBiF3AcSjw6yVayzhs9jLbmuaG9bTOQu7L9WTRkp5Z1zig9JvTLxWGdD6x6kGGRyEEWpFho
XBiNDpQcJDtg0kXiBmfUciIcOkROoQfCKDctg11GyRkRxeuufTfq1gR/CODR1p3BweV/Crvxt1I+
pRExaW5IzBfWjpOjScbJXAoes8OoYte22mYlc5W4PXvmvtrWOcLqRKfNrmjcJYAnOzTgEFeqs7ZN
RvxATiHeu3wASxI0wcRm36uRAADC2ZM8e8h9sDxzRP5Nw2tEIGc7Nr569hDP7Q3LyU6dfmrqSt8i
o/Lbj8m1jLOO05Mz9P2N5dxn7q5PjrJum+d6pGToYqIoInczRGF97esCHSbJKX0WsOVeINz0t+Vx
JtCR9HamfwXFasB7rbOM3bIfJl5KnMbMeBcxwFqknh/JLHM2BazWbfXox4l5tF3ScGw5HeuuJrKW
9KSuwF1e2ucgRnojh+ArHyCnuzJS+8DX7gcsjfQwzJATff1apQMQg4nBDnntFE06Il55EKtKND1C
H/kS5eUlLWAWjBS8QpYnkMIBwoeE0KU2tI/efA/nGIY8MRab0NLy4Kr5ebTZbOAuEOuub4/x0FkH
qUNw89jpNpzgXxCCqUx5xQ10pgt0bj0V7Z3SuQZp3yGstYPzLF47Buq7NPN4hQgAMhYpnU3QkkP1
0xwWBFXRPOaaZyksR4eAbdu6dRtkNJUjvxw+d1Lrk2caB4sTbJ8C8gXDuIRhKP4cOMlyK7T9VIYd
q5MBDbTNJao6R+2AMGa7uHlPw/QkXWDo8cAhjb2yk9mjaMFmNOO4UKG7o81dEaDJgMUOhrtlmlV6
ybNFRKGT4yWivlzP+VcXL+HqLbqoszTD8jC3+i7DAj8Z/peT65+jiQWspePNMep3o27WoCRpT/Qx
4D28mYiY2dlKP+gsoVOXy/Q8+myB+6/6NBo2sPaZSbNBOobXPFm2NDGZhhZx1dQQJqsogbbeLGgS
jKxgLNwQR5uOlN5MIBpq4AIxEvs+JofxsMrjriCPgD4AjwAHreCLJdG+3JQ6DAlBD1k3+v5wTBAx
HlQ5FLB+Ppx5iK7wp3ZdCZG4NXzKVaUu2oRLa8UtGVgJo6kw0Mauz8mRaVzh3LSGgC6ooZeF+k4Y
JjWZJDYOOUlHOh1JQfiyVn5jE0BrRNuyj40TUpVbNxLb3pi+ZRUfoB6x1boJ3q6i9kniCFAzV50R
7wGzE+7XrYtIj/cjOscyVMbNiDpgpXzi7PMkRQRteAdztswnQgxe6PDBRrnXjrs9ygU3oGYcH1UD
4Zlqgh2eRS3xhJ2zNQmyWVskre0SlxKR95dY80fZK7ZwIXnwEQZcVZgUC04C+inmKIqxvCclUhY8
GaeSajkYRnWX9ZTtjnB2WnT6eRoYxtXEj+N55V1DLC37eLKPpxgcBisVx1SPlSvffr0tMgt0hR8B
9ze6+GD6+F1l/tY0fv0oc/dsiPCY1eV4Hyt0cES7axSviqSDqZ5gPbm7AdQsu0vJcpxVEKOsJewB
KUQDIsoU+UfsJA3dC15FfuWPsMSuHzfdwU3IDOtqtTXAuPP/Ydfczx535C+dRkaODcB6CKcVqTaN
7bcktCbX3vzonV05uTZTRMnC1R8PlktAo9LqGyECLyrU+kjp9uGIQVHyi2M5kbHBwJnHx4xvi74A
qVAnS/Re3S6zx10mYv9+mvJnvlHvVrodHbfFGW2mb2VCuFMRkaOiLZFsLDzUW2/WMNuJRloXSZac
ov+M0AiiKXrlXBCktZz4rUtA35gdDe+95Ai82FLSZLuVe2fIuFj0uyt6HNJ9pvwnEJ2VZ1fmpR3L
4JbQAR6rlEjWLow2v/oBVcNnGFt1MgvnIyDLz0i6Zi0KCp+mQacwSNhgReOzTKeO8hjxry+pNVQH
x5tfgYkFk2+tjJHwK9xh8b5o/Ws7cXMIErDWnKJk4fDLmRV5UkntnNNS8/5OgueCqdy+7ii7oobx
nx3ZxHxx3q06r/V5RQ1rfASUoSMcc5FM3TZbsm/tDpXhZDLB5liSmvzSvekVLZHGwZ7tRHExyoS7
tyjvughAngElxDbSH0WFTisY4m/wbx9ggT1Ov/KkjOEta+L7tOiXnaCBSq9meBx1ybeKRJbWcU8T
QJDNaMW7uB+xcBPe5U2pIs+rElsvZj87TLBt0yd8SRWped7PsfTIvuiKG7tOnqVTvVeEss5Z/M1k
CsgBim89lyxcPX7dRo6PQjtUNnLxtkjnoy+dV6fyb8fK/myz7DSX6NOTblA0Zaw7EkFvV6qjOXqE
UofkMhaZ/Vj6M6HKefOdcxpZSKq4OyqTZM2a3WlGaQjBOwr9hzx3f9Y+eAtiTWKwG2fEz3ddz2I2
QyzS0pNsjbK+aKJsVsyyRRYfOHfDjXKbY1p0xEwyMQN9dhxy8VDK9LEYOFHNwv9qWXsXPTJLy8/J
OU2REbSILGZCpW2P7qlEXL6SNotKx1KHqu62tk8mCmXTkyQovh39n5WnvgFk6de9TeSiY5XdTRaM
PKHc3ya5L4PX7O1Ijpu5yS8q9wZYjNlnUDbn0MJsQF6IabXdTTNwKDGAYuuV3eIKe4g7waMOTGDv
1a/gxb3btqALbRUplSnCaLhM3c4sQ3ODLGo/UtrY7OJgwwEowBY/wEDsLwaSnNX/MXcey5EjWdZ+
lbHZowzKIRazCSA0GdRMJjewpHJo5dBPPx+yeuavyu7q/mcxZrPosq7uTDICwv36ved8x1etHTiJ
RFw272UOFKY2oex06Y0y/fs4qWDLM5woLO5lkRJiMWvky5BlaCXkWBk2yhRSJm9s/E/hT/e8ri1E
MDQWGTsasCDBuJ/W180knuKOjC/DRpEgLP2caMyLcox4jcVLKqhvbHTgy5wc/HK+MojHbtJjn5eo
QIyJjYrIkhTrr9Wi5omBERhgZeoBq79W0bgi2urOYJwfFODDN/pIvJBrMB29HlcKAVD4jU1uTmgp
5j/1SsaVJJrxOjTbqM+/9S11qm/SY+L3cQAO/aiPtn3Pm6pHqKHkrF5GKi/luNpGxFgs5EDUmlFG
BBR7fMsFvGWvM/g1eNWpYiD7RXxqJg1kXVo4MjKw74/0kgAhtsx/UpsUjHj0rxIO7Fpcc4amt2NP
Sx9MhBIE8dJ2dENB+Y8DuS7a2B0Ns7xvDRtxVykJCc01PXQTiayPTullGLt5m5cGcpRnYRFvS6xP
lTlfSavdN1g1kHTO9I+bDlRT/ukDId5Y9xMYMkYa+YuGKRfIEZYNS3YX6VBryU5au/kq49i109rq
e2lMQSysB80J8jLdZ7LfErdj7nQfU259Npiq17n+mZgYLNBggyFsKnzexXCfLM4nUFX6DuVhMNx2
43jq3SG+aWyPNSdxulQsqZNg5VgQFdl5Q/fISaFBOIFdM+8aSG83xyeMWQ8ibi4l5rON1JGZdXNC
niMg0WEuT0tZmURKtrdJT6i9LEa6xGunZlluXY7lG4+uuGG/zh2g1famTrtL29eXFANW6BQckSKO
YQYRRLoVH+Kivi4JBy0GbpU3g4NbqvjaE0t/nFZWfWNwtBaMclxgiYv3UvUosyqR7e2cY5dJy4OQ
WJUwxqhu0tghNKmMG1b68ZTO+XW6WATA1NaPTA3y2Kc4HiwE+TUGeYchmJGSZ7Po0ERrMTMMJEgy
t3ll4Hvu8nL4UPWTVzDfgmSSHNwEDJonZpuMU2K3zSWej3GGOxyJnK+NGtaJ5ZIZ5KckVHozuWy8
xMi1UWFt4Spc0EdmBw1IBi+x4GjcJw8mVd5WFUAB8gYnlp2Uu8ykSMc/6NJiJeAgplZt+Q5tyurJ
BBVeZfuaKxihLDhs1GP7UjQEnaz1Q824tmJu1+iotoHF0amDHcPLm7twox3zIGpOPhmpdEezYwaX
uPP44bF3z0N2hx6NUsJqPh3NsF5cBSVDdPHwiLlvCXN3Xm5rLIGWojxpJ7LDlNtgqqqa72Xj1qsS
nIC/rLuIWNyKZLkuFceWCJVUgDYF1YKg7DdH2E25/e453Svq+zeO9W2QC7KR5ximyMxp2O15yRhy
dlH6lleS3Go4BanebF3J3Kbu0VUzFz6wltzr43TwHPXYZSnFqsFlHcA4LcS/Km6vyxR6HOubLrNf
yyY9dBPBqSC5TG86ycgVG80Xt65dHYhloTooPLXze53qs6Y1lvxITO89tthgfKRUujIQLrhArZD2
7gne6c5zSxaPqRA11gWJYQ2tlcjhtDDDeOi7byb0m5rgsigjZpY3FzEOg+L0dciINmvK52aqA0d/
UYbz2K7Tf2mre8tHGgVOJkNECT8vRi+Oh5/092q+chgt90S4081f4zucu1G1120v2Csko+Q6erNl
tnXdJBwKVs6egqyeWUXY14BTtU8pyU+oFfWLZmbOYWIAilQfPQ6j35OmYP/qZk+gcXnbaPOLGnpS
OnYp13HjafVHZesc85wfGs3CkYgZMUABA0/DYLU2r6OCaA4GUzq+a+r5eiLennzo6MdUdIdkKMK5
fjAaHRF+9xor4ymR/jNU5utyYWo7W1dLqrKD58tDobAGcHDhRK+Iq7L7K65WkHqQ2/Jcv6p1Y19a
Cp3gZH41+ai21mh5S2AXRB5Mo4+rgi5gB9LmMHQmwyY3iYqTU+b/9V8p9cu//TttvwoWRx5vzLkg
OhxlCal+BjQdA/FZQehPTcFlFI8k2QI8c6pPa8Hu0HokPcFm/GbGZO7YZQQc01or0/EDSXbzfZhi
9BIJvPc4PvhIN+45GW+o3jmnG+TQlTQEmY9p3slj1iIStCsCwfjgtcVJG0CqDBT2QUv64tnym9Ct
yUpfSPhF6dP7QatXbxasDr9jXfPnXgsU7W6vWe78iN23bUkVym2Uii4nGc8QBduZGvZidQEloHaZ
hZPbk8b5XWFLBvAWOhgjRjRi2ByZfv5v/EVLmCxbdTcQUb4twV5tcG7MdD8nbldXd3tUvt3Gz8ob
KLnNxkVEQe2pVdwouuaJS2iIBajbGgr+dUKKaWIEryr/0mmQvmNTnFMT0YTRFXtGxm1v3U7yiwws
mp2daWzLOauv831lWxuQ3hF4oOzdLVCOCr7A4g1XEYD4QHkL6Sd9/A09cxb0cTKFMuUAI1x9y7EY
KKYDUjxBUB6kHHx0EFXwrqkh0I/AGJoeG2PioUuSPVCIPXmVxMzBANxauXFr1Z8mKlNMJItfK8xK
zjnpl3SX+/MO/Rd4PfJk1GOMtu2qK3qENfGg70yE0AtBLYHbLkiR27e4dfaiduNzqeQJl9z3TFKt
1IjRsEPqYa1hhikx/mCWP1qVTckjcFWbJsh9YUQ3rW/JjVXj0I2y5pGZ9VM/VtoWTQpGvCm6p2HB
Mauv3uOs/Uqn+c0lyLbs+myv83YGhd8uofJ6DKloqgeFuVx1cXeHEZBBnml/DumawCzOWcXbZwvy
N8vZu5TLC2kvy9bzk5c4wzcwTSLMBPO5ZBFQM80Gr0zyxVmc1ONZRVuDvFveQHj/9sjwFrMphDnU
Aip/aZKRh9KrB1KqdO+6qtnVEDCcxtG8bQbfP6h4nENsI2ngM7MJ26wad4NtfPAEeuHv5gpa53ub
yQSdrZO5zEg8/RihY8RoSpNQ0aEdDoErNKDrIEVCmEkb5oTYtbEbIYCA3cy0Zx/jNOto0wxT6nCu
yntCHQyC/HLjpBtH4U3DNmYusbd05tR+NxV7lLv0J+R1UTlOqLXikgjDPMSJ9zmTBrhhFUoInpRP
Nh8+NYx3SoGRCx+SfiFuhH+dVCq6DLVJj7o8kyNThDCuefIorc7KYmJhgYOiCsrv6M8IDm9Gbh7n
1H6sGdDVI0kwKYbHu6njD43UqlTlzi5VayZ2mR1FT46MHUfzqYm5rt0zikBSl1K0/YXIv3K6o4JQ
u50O+kps8ooH167qbd3O75Fbv5nKc4KSaMe4NDz0Wah+S4Fq3FOoInMCAQNQatwBzIX1IH4oBCNJ
IkirIN0WXScGvEWfr52ExNgBle6m8JIflixf8zq6Nw1ca75WkpMXtelD67M6Tp35w3Ap6OfGRixn
kxGUuvEnmm1zWyzxnaEDueope3sFk3DxO6aNXccgn0FWItt4Z2tkjmHqQZ8yXHH+CIks35aTPDD8
vm46qwS9zeK92H7gds3bLPhaWiZ2EPJhbyC1t5z7emw/qmjMaSdTzJLTc9sy/piGs6QODdIMV3/F
cHkU3jNhwt22bXUPnXZ/1VuorsuEhmNH4ZlM7LBp3YDV78o9IHhG4XSlgdjvZ4NmUOq8j1xlg8Ts
eRTGnhFIxwwBG3pGaIDMFrgyMl71648oZ7Nt5QKP97XpPhY73JCcdMiaBAkWpnPc7l2TOyLyKqX1
jm1mVA77jG0GSQfcFCU9jiL0sTVZpfs5jsfTvJChEw/M/2mH4PgbcyucXJ2mFFpYot+o+IS57Kbm
G0oI1HvWTmGg0JfyImT97uoNMgz73Dljuu2NBdV23l5nS8lLg4FknFyNZW68zmltk9xEDrAiybfy
5RNzvk2axqRfckMm2Ryrcm2YFe6np3jOVq1lx4ZORzUj39FoLkNlZpukSWmTy/ZH1McnTHT5lnBu
chtjWjJIK+k9Kn8/UTTVctvudBKqtnmn3cw94gFZyW1T5Ih2hLrle+JYFOciowbUodNRjvf0iiab
LgQD0G1GiKbu+xy7SPp19OTLMeqj4LK6lM4YaxaonYo0GDxFPzr6a/TIMSfQr2pGXAiyZxKnO9ln
75GZVK4p6vm4ICFsbmdiJQKzkPl2HKcbFc3vdSW0Y+NXxKr1CFFSoZPnkg4qGGJv4yJecpmRBsQY
PGl53lx7Y5PsaPfm53Z02XvleBrFdJtWGExs2V71y0csq2GjV0Ky5xN33YvsCqw1KoKCRN0sMnSs
9RwBjTKw1wl8JInLNMgm2C50S49+wbo3cyyn1QvzteHnFnFCpsHYfonBPXfTYJxQIm/nVupkKvfY
VDJmULpHsI3wp/vWSbJNV+j+Xa9w6srFkqdyrtROgQT8KVRLomh8aKpyOCGAKFg1krqU1yMr6CKY
PM8t/vEIMJ2dqGGHvPh7igd/Z0Xopuf8Y0BWHmR0aJF4EMUo+u7OFOhIWtQ9XUvDw9SR9huDeRmk
d7doAmOFjQQ4Kj+S4YFRDeBC0DodjbtNvKDy6ief6ECKSTXnb5aajjljEO2K6InvpvuADu0bXb0h
jAvjm0aUSFA6CiWYDfD5p1EBjeRP3bY9w3XWp7PhAYujs9iCq2OIh9gFRiPehZnYxqNWre6hRhFE
ECA3IHArte7GcpUL5+pqIKUk5PwSKKnBkCWPJxt479PsS2nklrWMneMIJUU8yfee4abbFN8LQ54W
KtZo/CAS6WY8GQ5kXqfFTtoMd5NfXTUJhQ4g7Lckne6xfJ1xSz47nvYtw44DWkkSC9rYwzkrxE6T
xmOrtZ9h3WAsGpvlo2K3DNQZxGK70wg5gaWh3iaOSnb2JUn23TBBkm+aQXNMjEhcUMop7bH3vydx
8+Ya3fss23d90k+2EQe2NfFsGGt+N8yAoWK9Hsy9MLFp/WRlkFlxWRZ6P0PCjXQq7SmDH1p6xgZN
2X6AnzyshOkoyt5tk9yynjg5nXNvip/CZOgl85Mcl0fT7l6AoDLSYX5U2fXOM0nt01f7L3UER7o5
nkMhbj3xkdAMcov6STfrboMt4c6QZJkk+hs4EdaGun2ZEnFv03roFm8h3lx5YUyI4F7RDrz4NNU5
7iROsScRedz0RZPuXR57+kTTEohpuF9yGHXr1dcGNhbJncaVkgZllYp9GWH/Be0DCaMLzZZ2MY63
ZFc6bEfULAdqCdlSn0tUifuknJ9hRlyaNGkPloO4z0H1z9kXZfmYpzeL3ttn0Y73GdDYy0S26mCi
f0hc7Ti05kfRDvFOjDWzNKuiUB8nc9MIhlgCrVIhYWBPPK2e59yz8eBPKr0H8hSLQ5zTrIo7dWNa
PTz1tkatvKj9T/OGlq7QzEo8qNJzjhi46P215bQhcdMNtQIkXzd1D7a0gkNqewkNpq6mg31vRDQx
fwpwJs3/JLV42DOYjrBlIb3AK7edxlKyX9FkWUcd6cBX9BhAVoYyDmXm4zwvsbcnuh7vn4wk9g7d
quQvp4Q/PBOdYyLz2/metLean7yZ9OsClUYpi0mebqaFFopdof+eIgYfnpnczzVRHWW10IbU/a02
pNrWp3cV1ohNwwaT/M+lZqy95eBwLze94KCfcGw6Uy+aVHakzpwEqUaMG5S7c3sN54o2Kp4Fb9cQ
R5hknIfm5j0b8p2XFj8imNPbTlJJ6NOibRVt9cAz2LJ7OxmPBqn01kiIt93CGXebjL5MRhafT+gr
rGvb3Haj9ZgztNt4fUJsCS/EllQQZlbY3Ey3t/auVm59PIaszuopsujhJUxDt8ZknxeJdOafm3lt
+++ssitCDHmL4xKcAATqz5btUbMw8uhmsx2ddKA9b56ssXrI2Z43oytfowGwi3CvIsN7KIoyDgsn
+ZwKG1tqi4uRDuFTmmcX2ia79T+RxmqSL99qrXWu2xHBphw4tSXRPS2nYxvTN0fwvh3UinJvk7e+
rbH5QO3GfcIxrnOks6X/4ayzIdtOBt7/WzQUYgM66ckY0+qkmHBDoi/jfc/izU8SAQyG7F/AQX7C
uf7sHycGBN8bHVsLq5Xxy2WxUWmTqL5q2QZPO+RV2aKbrzn/VHuF7KGo9a9FjDIUqAH8pbjQ9Kb+
LbpiN7j5N+KpeDIqWv0VmF4nWxkhcR0U4zHOk7vWBU5ObBUTSybT88r4QnoB0A+8Frpuq3Qr2vHO
V1bb77bQUfSkOeezD2/lHpTYLLVKleeoBpA7tP/C3L0CbH793hBUUSL4Nl/b+MXBb+llIxfsC9ve
di7GUjHz9eSPPvcwV6Fg2jSKz/DPH0Ec+X//S6EJgbBe/fokEP2CrXHFopneOkKR/X3R1p+Djmly
bp5Y1Udg/XixUOJqarhvI7OkMWye85yiZSoLczcVmAxoCmhAiDc2YRWNKJJQI2tcF8Vp0DuESjrx
l+an1jgqdMv0GoITzgabWMtWH66oFhd67NZNksttHrnDrnMtgrjiZd8tLMF6g4ZQZm8yq/fCZ0ZM
dax27vyCZ+q7WTBNnKnsNrprljwJnKj1rito6LYN6F+87lFrYCCajCkUXfQc5fXVROz0lWyegJq5
pOJaD/AEMVP5O2hWCznmMSlPWn3PrIlojOyKLNS7xnPPPZyyoP2GPoZoJXIeEDbQ9KAEIbO4+kiZ
4eJGwXaN24qKtJNhPGmvdANSs2ZAWdEbcaKbprDOfgoyhHYKOdNLf+OO2mWVWoFqzY6VORHbmTju
1SVaXP/Zaa8ZKfT4apTcqSo9FInBCYbcd03gyi573Ttr9rcpV5yvaV763uQEcc6Ft2eYLnP3AwGp
emrb39nzpBGRvXf7+wP5b39IrPk7xrJLbh2ijDVqziGs51eOpz9XQCDHpmKbQEY/lfa1rLJv3qgq
Jnwx4c8mZrDEHULTnu/o5WRHqmUTBk7zNKdh6liIOqIJQzdqnULhL8pV993NrPchKbbLONlHhwly
EBM1FswLqRt1XP0Ljtb6VP/pVQOaY5q+CUjKZL60JhH9EZYx8P/UCV3urViPKTpKxsYmjqOmPMKg
/SC0BnpHXB1/vm3/I2r/X8Ym/n+lQf3pDz3+w+yp/4vxi8LUWez+mtvPoZ7J1D8IPDV+/5u/A/wZ
vP7m+aZrCJulXefp+y9+PwPW35jngbAS1AsWsKb/xvfb4jchhAt7WGdpXVNR/xvfb9sEO8KiZTTo
g4l3YCT/zLj8f68B6ZV/+VoAG/3zAs7PYVzEJ3CBkHowGX4CcP9Ai8KlV2JZyJ2nVhgf4GiuRSoe
Hb1ViEsLG0sB/21kihzYXnxtOulX3JTRUdfgd+rEz+QnY6pINY4LPMys/glZ3jI7YcclT3zw75Rj
ki9tVNueHu91u1zcqDagriFSqTjG0QC6c5SbbkwwZEe8WOyJCLRaAeJCF328nxdtXwCD3Axt0ewq
5t2gHnQmjQb2Pl0/mvvGnGIahu6lRFw/IQK74vte1RmqiaW4wmyBu4ek4VClrF02XWes9tL353Ou
ledREDUJDQUxK9BxDgV6fV/EhNWbVfYGzxFneYkwINp4gIZmI8E6okWrorN+KGZ5VKn33RisO6O3
KaaZlZsOSK3YQJFVZHLD7Oq2H+tbUVh3Mk/f+ip/XUhkGarldvaSNPAQMVpKB67mkr9sYCCUafQu
GK5E+aLTW4qvxyw9QCfBkWqGKW0vx4GhP0Oxa+ST1jPUTl8qyQEGzfARKTLTPvdo9/lXql4cf9z2
EQ1DHd4YHi4OCS2uQHKY8YGZ6tuMORUvDbmXtY11x6zAbCQixDD5lhjeo5rtQxHrlzSeH3STTzsp
5xLZ2slADUgOu/hulbVFbPSVqQwwAeJHI9Wrxp7K6CP58qf4Sy/j1yKZb9zqJjGWch+TWRBqEIJ7
wj+ho3D+mwATJuA7XWN5zYvosQfkQKCKH0Kn/Iqk9z1OrJemzL8gLcDS8vJHDKAqjV+rtIHQOSgV
FCQRFMY1A17G3TX+H783NqOdfkhIFZhun3KdK6s3SX2zYmcnn8lf8RbRdwxbUd4qeDjIOHUMMel0
ie1G33XQ2dKBgaLNzFFaOvGbqMLITWiY+HhIjWpvbejN7YmT/X0TXfpkiI4zq3/olVAd9IxevO+x
cyyMxZtoDVNs0EroY/Jejpg0ejO/02N60p4Fo22y76oJNgSji1c1eJcGkuKhJqjS75b26EtwAkgW
oQmA3+wyBsb8hDThPs5dhZpltL5VxR7N57wfOAcpyl+0eJR9ys22g5mcinY8JK5cAtAAUIe6OrBQ
zjZLy8xdTz6Yu975rnaS871t+eXmp9cPI+tXCbKrbZLP/sDoE8GjwDGHaqSa6QFbBVdbSfM+n8qj
dOm1eEx9GErTG+kmJpFxedsmkA/nbnmj39ljzIGRiWOYy4O71kvyL0jwd4LAe84OFPio4HX/ZjTw
JS6ttenb1N80z/gN8tMUpXAh4ulQGAIFHVrXbBiuuxxJb1yWzKpSdaMzPkp1eCzz8+DF9BAqjbZa
Pb/Ej6hNYlTxmn6QdOW9UqfrL0u6KsjeKxUiy7FJ4qQMknH+WgzuI7abGE/S+EwFPQddqCMUDrWm
vEsOyo6QkkzlI7TmfSWSjzxxWQodjH6edYyVd1hotsfkBt263g8HGyX2grLZgKJgWFfbdyO6C1A1
5lF3DYgi6cdgH7suuksbqR/o497r7uIeNB0xq5fj8nSfTS7+dl70K2ZF+67zcUNhzgiwiFlL+eg4
g7lt5+ZcpuhbXYdfUyfVLToTHMLXdOf9HQ/PrbeaR9raKHfTyKPOUffiolVhFPzs20gGShk9Rk36
lq2GtEHty553pkq5EW4FRQOz1+nnA6NzbEZp98xWd6fhbqEgpWROm/g8ZjX91uGaHSewMjcwEqMK
u0l8jzp4KEwt8CSUxwh5D15kVh7VsQaICbpZmd5bsG/cvj/ZEZp2YbAaI6z9VI4K3LYgcqDwjrpX
3UJ5W3Pey9thwr/VCG8zg0KZYnpf9vCypM7F5MFFh1y/HKyO5q82OKjEKnGouuphArS2wdvo4Rms
Xhu1PEPo3mWTfpl1ExonW8WMgpO1bbW+kvWRdOWVEPwGz4G6sFSIatiokiBFObGq5YgICH2b0VGN
N55pB87pqkGiWjxpBYe9GozsMAo9JIoDuNI3Jfr51JUwUMFwBcRLIEiiZrc9QUJwu1X6tbmA2Gv1
/lp6OVBdTyDA8B+VWd8ayJiEUzwVsqdh7V6ahaunj3O+EUSQyVRnnNoAQzCRVGysqVwT3kLX7MBA
YOzL2upWq/vrJud5t/CPBM1kov3TI20VQq3tqOoSz1gjq4FcPCoc/MY5eq7WXQNjaIEx620VIzIv
nG3jBooRGXU6bxjN7rZ61pyZzmNSQ59Yjybt8pQo4x7BeU2IW7YTcro0+YRwGjhrQEXhjgBFCu/K
GC+2irdq6l7xkvOYDe5DMwaRgTigxLESgJrqcZ7qiSg3jmhvK0PDEqbpCLat9gs89LEgdh4Hh/vY
rPG2OJMRSfTzeJD4WCM0V8cpfehMnIN1HZ8st2ZF4W+rvIp2erTssu6EOBovor/kdOHbl9JoX4yx
e3fMJXR7PiuTFF5aRNjTXD6gMMZaheJyI+3hxo15GPxh4vXJv5UFMvJkdkM4NDv4eSZuAvgxalC7
Se927mA/eINPsrvzGA2USkwj2bbL9gUFd5jx6MZ19MN24q9I0PmsbK8NU+MuHqo3t4ZHH0Pvx3kq
zpPDfHZ9rPVFHIfeRc6GiH8W5Y1STF6yJXubCCA0UratwubimP4PtU4KANLvnYUfG488yDSW9iAB
njGNfi1t/DpU85NwX+qJ7juS82f8JghFF3RQGlggyZo7ZqiqJFbDOL/iUbtqCn4oFeaFYvac4VmJ
1sZ9u1oAIvNZuCEGoBcAimrvd94ZNcyhy7JndInPtcLYUw9cdthVJRNktFH6I+S/6DDZu8iQ6sbp
PaJySeDRyEIm584kahBsfugB5gkxuyZYM7t0qxaFNcafeEKYU6KW8g5iFQGlo3FUUgX4sepjI+Jw
mrz8YNfDPo+W6ExzfGNE4EPhvLIu2Siw4p3J7IKe/xRvTUKBEh1t88j2GUxsyVZNkZiKQya1E2jA
B78oX+mL3PXeNm1QuWDKIUkP7kXW+LjFeix70sb/Z46hMbLviSWzQzwcFz0yCFl0uwObKH3N2GNk
yp1oBAuJM2/NLq0hqAEKMqmtSlM8NPIIEYt5gGN9ZXn2NfY15poWWygC3aaneQ9U1YajMQcjxvdT
HeWv9Zc1QheSpr2OXEhSSuY2dJo0FBlzB8M1ReD4T0Ys26BbMMyLD2VX8R4rknWwMLXk6p7JViAH
1qpSW+cDyEinyHkkpGho+xubfX3KaSgh38J/iNXNhGpkV8eF+fRiV7eTyF5rwwJ+Bt1Y1l6YiuRN
4lQBl14FutOFIIKetc6hzBquIbwRCnSYhon+hAXOhTJvYOSG1VZ331qH1OX8VCw5C3LK9tZ52qfe
oGMSDYoH6R5LP38VqN3gtiPQhevsPvqFj38//uDQ8yEtgy0HWVA4q/x9NLtzhUIe000M943W2MZP
eKkjgh7ybH6ezWkPV2jX5VnQ0QFFI9cvTIzweFklM0HBlB63l/bJlPDojdZNdFPk5oema90O+IS1
yYvilZc3GMUSNBYhi9XjGMsPTbLgcncfI819FbQHNklpIuae1Ms0ApTPipeuiF4N7v0ieAgI5uRF
cudnGMe3kl8R0sKAOUTbyjPTF6GqDy/Vp2Op7oGTgbMw5Flr2MJs0b4PPCV7Rwy32E7EhlVQbdhx
hcg+8p+aGrnrOvmxtAVfr9jUkXEHDI8RQ5d+FXFEC6ztoVRxVRqHmeTxmz1Ft+t7FXHSiBwkHmMC
LrbF2IPjcGk2h8qN3oZlGmmnIc21Gh7efD7VY/mmyxEP12fkJ3GYa+nXz4ut5cNReaQYGCNlaZ0E
Ze8+9as9Q7e/w1dNSUFM8mNB+nLgF0yZoMyxL6rnRE+hwa23waHsoCnFe1zTc0doytLEJoFWheGc
g3tY1tPjSL+Zjn8VtigHEQEiqOgtPcWP0RWb8jkHbXCoewjDJoPtFHlYuciTHQ8cOo30tbkal2wM
kcNpVDguPa8JAijlNhlhZGewfGFtYl7D7n7IUi0KQMAse+ywIwpM/yEaA1+dh+6qmQpAGFqOTNKy
Qx2fTGu1Az4Fim1Lm56zBHrGYibn3jUudcnIpPXdR5mXZy9+7Zhjb3jXrk2qGC7KR97R5m2u6f1v
lwZuIiVTwU5ebKTHyEp2FNjCzu46o4+3NeCYzSTtd9WM83bd/YNeTc8i4fmeOQxVXtSC2amv2sHx
NkuuXoqyeXFjCmMvfZYpr6IARDs1zddshJXHka6PSOCs0GmVsH/kj9pkj6NcdkDDAbTsnQBEoM5y
vEvTkcuWDC8ABXiQdbk18/zKaZZn0R8JQQb9NVSv6RQ9zn6qAvod+yxjykxnKxxK+ZFk6qWcqPc8
Bwm+xaClbqb7xiTngfGRx9Jisk0CCgnE3GZbU90l0iEls3KtnUjqZ8iPDnYPqrdkoLDRLPjb6cA/
Gh0rHWcDm32bdBR36w4oNTX/oZ78ZDM2zAcHod/psMUix32ZxDjuUa+9jtX8IpDqO2U0w9uob4fx
55APrWDePoy+B6QTuwaQ90KxqyTxukdbydvi5i9SK69y0hKCqcPIEEdTsCSs2h7St0AaSJNzN34o
vParSNy9YWvf55aFoLOJVVjUh7lWbI4lP6o6eyVl7XrurE8UNCacy2yAkylx0uTunSt5XiyYhZjt
Y6pUlHIQC0s/IbKPKiqOvMeFUDycgv6zdMqKUFfrWMq8DcSwXxCdYZVW7WY0KUDESqIdffSyDlsN
+ohuTUcBCMlUG/gRml2K3jCPbCqrdScvEV4EcxU/ycg8FbFASTGd0sHAQdmjJLTVtE+7+dkGbksF
T0HJXFLtsbOHtieBsi2azaCYPwijoGKDDDjJkYY0y28MwzhilRSbc21c1Ro0TsxewL3vFtk+cB46
+bP7aOTGTbegWDMo5LKIlEkH8pk5VaybRKe4LASunM6WwgKBKqjfNj71UKLfeb53GjT7b5Oy/4XG
6T/uif6pbfqXHdj/i51TD3zuX/dNL8n7j/aH7IlE+yw78kKOH//x78b6d/4WeeqZvzFhdGlJGr5u
E/JC93P8VN1//Lvmub/BioYkzOiRhr7/h56pIX7TTQEiyTbB3hOwSZSIqvou5ofrv7k6+kFE0lhk
yBYT/5OeqbnCgP/YhxfC8QCwMX/iAxDtsHZU/9AxdYGZ+7gjFL4eZ2/XLZMY4sEiJEEaiJuEczeo
J5kgI8HgnDXrye1q9BB7UYsgex+/J255HBZxwmZ8zovqMuP8xKRZPHJg3/zh0v6Ducc6fvvls/rE
JNBrth3PFPovaQmVY9WoY32YXLhomwKVJ/uVhZbbljdjI/b2ctu52uGf/9K/S71Y28m0mtdGNdMw
gqf+fIWyWoeZzcaxM/1+q9EFyDVciNaVHGbsW85JdT3L9WtnlGGdncz+OsutBw/MOuKeJdl2ulMB
cKMr9C8+169zw5+fiwdKd9Z4BMf75XMNLdjeuedzoafbzb3E68ksiyVfgdEYCNVLhqMGCmz07H8R
Q/bzofjzjXB1k7RJx+BJ5J+/zIcFvsS09GbMtewWdd0RJijoMSQ3PXrvYI7wcnDQxQ8SgQvkUA/C
pAlxn/4nYeexIzmybdkvImDU5NS1VhEeakKEJI1ak8av7+WJHry+D+g7qEBmoSojPWg0O3bO3muv
7ZESxx+iX0+NeMQFhWLdXD1VneNhuOmjekKb+l78TnZ37x1wv/5ITKC8ZA0p9q5pPJvcdmuFzmQM
lrkjKEnkMhf63uF+LOJ4LrIOrla3Fv5dPupkzB0OpqsgKBeIO+7/oAtQUDzmY7lTYTCb9qZwQaQ7
61Ij0bewkat3N2Q+AQjdpu4whxT2D01sGqIcHIU3bKoR1pWL8i0Xw0E59Vlncstf7sVq261jBFu7
hV3hOeo7bKh++rJadT5NYQ/SM4WrzqT/47+sBed/LQaHQSCdElYp4cUAFf/fRRobjLNTP0xXvXNT
yfaRphre6n5vY4iXaw0pKXGXwCwYAmJp6GbNHV2kenEeukYMiIw4MGfBo5qpuz4tpuSZoFqm98Yn
MEH1ig/SLRCcMWqd4XwMJaJVgjdRpnPPO5N0F23S7IoCL4FWEpsASCVoTTqQVbWM83RpgF7N3gIa
92ANBVwUBGTqrGNPduYaYwhDPiXymJIsaJ9F9t10Czo9sCD5jvWwoiPUGLiUtiXa+RpK5tZy6bzt
fIbP+cEg7ECsUrTMNXZcsMRrJ0QmtBjjTVRcOo+OyRZUoSauaNfwg3bFOUfyLh7EeRCK/qOvwsYH
SHRVYf+Fu+Q9l3IH2c+od6Kk66D2dcr5SnI51kAEq/MGWwjrDCLcyOcpw42y9vFAn+Cmu+tAXkew
4Zg9q3Ulzyw6WZ4QeY0+ULG3bHwZo6dQgoiYW304k/j9WxmQ4HMYC/CCZJn2FL+u3OnDVdDO60+q
3juQEi14D/Pmhx4UII7/snz+VxIaL7HDMNbgKLI4osTjlPgfp8AYRp1RYCBZ0XdO/Fd3ePKrkCqG
chWtm0mPdpp4mR5i+KOdpYvGoEEGotcOm1uktPNkJOse6ouj2HcQ7FcUa117dzDFa+NTrvWLsTJW
Op6hx44Ih0IfXh3dIB33t6KhZ5hi43eX6nGxILEsoeRWDRwgmgoazLEKqZHJeh3TX1FiE6NT4qe/
Lhn0mdei98UGAWUUZboC8dGn0AtgneEwfMwL1hnpqsElVQthIdB/VHaYA8ioXAvouvl1zJ409+Kn
q9HbGOkRLQ0q3K6eA4dBykccFlNBPLT0tkaAJnMLxUuh7IWRG6sB/JzpX0z/1AcXr4F1v8mo4qq7
QDymXq3kXAcAUhCTuvarKb9bgvowlAFXKkG4TrvCqbiTLytpbyKtWdto9jLwnEH4Xx6v+Z8qJ56u
S8wcgVW6SxSa/R9nvPSiOLLdLEPSNX2OhO8t3dJwlzI34UzntLuCskp3FlYurczEWbDt0R9hESOs
XxIJcTCi4ira8eh3/pcbUNbWyUBjz+g2jtnt7Cb4hnpwsA3yWUwmm3MSoAb5CD+3JqjjjBGWnrmx
hh4BT6zCdZfrX5qnLbJGi07//6VMkfSfygJqKpPJL2067yHt+lfx/I+1HLM1W1L6cuXhdOWAoMXQ
wSaa1VoLl90aJoTOP5mBOUH2eHbdke5bH3TAoR1kTk65wz4BYL9g6y/tH48u37yorC8t0o+iGQ5+
4H6NA5cMN5tG6Fzo2ulbzVot2Uahe9GsAU4O7e0017Z+7OAANicQk4W+CgOfnCdvpYz3PLTcte0U
ZOLmp8rJYdwagItSWvHwfjdEwC7tqjk4pzSl1MJyTxcr1Da9X4CFCJ/BnktwjNWyLydcriboCt86
lCNvVNI26UrvH5TYgj1bBPhgwiw74EHheWT1iYRQ4IL9M8gqwioQNZXJQwJtjqu84j9pc1Q7ecVV
sCgHuW2qu/TqfUE43851WJoaFBOcT752qi3aBFH5VQBkXWgNbbEsRc3o60n0JPLhakD/2HkwSOa1
r6X7ttAVg2fdflaM1XkGDKxd4ytzlH0xCOa62TEYUFVHB64wc8OSxiVIbeOCSeaOMC7ZVH5UHvCq
9ks3Q3HeWWW7INsP1qlWc1z/s6hoNj9We9i2QnN2bEIrMhy8a6xl3WXo1EsHLjyfsAgrm1EQDJp2
SV4diSGmODMOjeYZb8fVrZvXfwPBkfQRGsvlqqyK9uZOVTtHXeOvqypa50wCzpEh7iFeqq9ANfaB
JzQL3ZCxT7IpdKbTQSn6eRQj8vv3qxEIEJ6oIQKr3FCXtPKX9KgOq3kgvjB3qm0aAHyrJ1uujES3
DpA1K9ZRiImpi+dJKWtgCiDrXJASByx8oMTrYBV3eMrcIvpUnjKPKoNTk2LMBkzvaKvWs0BYwqrK
/OxOH8bbWfUAQSKvcXPW/k9Q9e7Wr4tixebflDEAvUA8uOo7HH0NCtEm2OkAgVW6rhOj5h03DcZc
0Q4/d8PjSjl97a8ptUAnZDFTquhuCaXQGlPo5Sq/2X3SL1ykxrPErf21OZggVexwa+c2yS/wKZeZ
X1yx1MDhILAAZ8AXgex4WwcDVSohKQvOQ38NWBkJBqVkHwE8Tik8gB2guAiu1sj4CgHdTFrdaxP4
W4iEKf6p/gV2bUWCO7aZ2nbAy4AA9PTDkHJ+BoQT4IVp55Gq6kVgk4mJvCwPm2EZTSDhOqYCwGZ/
Xa/DYBrE1SIfzFUMChSpNDIFmg14bjaS5IoF9qo/JXp9Hfe4aLJHWZGO9FgLU1+mLLadLOx6l47G
xUhhEiu9y/a6YWaABE3eDc9iswHcd0ZYh9agLDjNDJtKXmRfNc8J0uw07tKkB3qM/PapKNYDN8UT
2CkUy3XEK2lldMCl+hmtOIESSDwF28KOkBFcb5O+TGgqzIVyr0GhvWTGAJwHZPDCxmfdxxyemNIx
+wb9DeOUSwTZAp8zlVCxUqakOT/RBMywVoUdR0Y2YGQ3DVyCQdOupMKHEAGWmtV1Mq7NxFrWHRKP
gtYH0sXq1bO1YMdkYc9+rS+JM0TGDOqQJg3HpvkcE49SBtVrn6C+KcNjXPwydbAJNQwYqDWC0G5r
D7G2C9HBa1MXzp0axm0x2BTTY7TmLVUrO8GUNLS3RCYOVD1l8mZBS2+ndFy7fEW8DpAhHdkkh4ah
FqFt5zwuMY9oK3tqy10FimZlBCmKlI6Urxb7cxoMPT0ohPhJuotiNC0A0ldjWSKD4U5Bv5+mQEqg
U1nh8mK4RiQX67mCDLC2Gjq/xHrAv6oQKPgd0WF2s5/Abi0YamKew4g3U75BzEwN61o6Db1vDtiw
ffZ7RDE6ahT2carR2IG37OL/8mmh9S2sTsILZvWAPoDXS8pyG8t/fwIS/a4GZz9AUOYcv+fRfYRL
Smdr9HBLD69s2/SWI0JupambQFqdFZkkagPbEpFrXRH6FG1RroDXHLs7JQn++xEmrWZJRJxtWSBd
JnkFWMEyLCpUx1ahNkPu7k0TmY/hprNpQozcKQQgjLQ0QP3oCtAnZH61bQicmNWG6y4cy3gau+Et
VcreuL5GwlsTbOn4L9GOUVg9gk7MEjMTQTLzrCVlrocGofURa/PHxn67aFz4uSDDl9yFsvlg1e9q
8sdVW1knd7xpUfQ9iXwd2JSOEcY7GE5cIQdYBwt+ZLBMHBCYPc7ItHa5OUrUV2GCUDIrEM82OFAy
I9in1NuiBvvduUIuy7AJVi6Hhj8EJLKBrY7SMmfoPmPeYOiuc5B1EC4rrzrZXb3QNInajPd1Dubf
XnbGPRv8dttnFqBtr1wT+YiXQmuDbdT3zhEcYNAI8whfkwDImHEayveOEeWD3sP5y8UTwqRz0LNi
WnWp7s4izROgF4OPuqfFEIjB35hSp0b7xRKmPcUalwfGQwG+Tm2XcF88Qx5wz47jO3uVyn3smbjd
KzIcUk/fBfWk77J40udZXgzEtenRvvV+fGUlB2x8wb79gQrSHjSz6OCA8Cvq7HiKtEtjS0jLonXZ
9TEU++IYOGW8s0si6HpRoo5nAkhC0g2kbL3PC/EMAExsCfFzT/++JJSrp7CC0YWMRiMnqRjpsSD5
ro02O7aPL/9+9e9LFavn8WGcMKeXygILAcBM/Tmq18U8roWzbOvU2A81jhC/8lAEJHCJW4FynTpo
I8CnbwMVy0Nevw9IlE6GJLDBYr4CS9aFPVAaYoV+gu0M98gugtf2sIMEu4kk5qVRZcnWB9+PR6w4
ljXxJXaUApLN3QDqDUfuEcxOTjIgmOskLA5RVhvgKUksc4YK6rxT7gvRcyP1C28ehnF95oOeg9jv
N33Y+mDl6Wo3lj1tXIV+AZrTNbUeIeeF6z/lbagd3TLaxxpje1Ekn53vBPMSmeAMlw/BTIOOTY7X
U3pD+pwnzUSru+rfvbC86iawkTE3LkWYe3tiqvZe+DBoi4rUt7Cvr2HEREYvB/1IZE97Yjd6+LE1
kqhEfC2oeZ5L1i6fIB92Zud+pfwMjmXl43bR2Kr9YdrKIA53Wa5GemL2z4jfefNwOp/drEM+BUBw
ZjQEGIjErfaJGcx9FSZUS+kjjSP1D03AJVMDYD0nn4WpLoEop0lpB250hAmURFpEaU6ljN4yU1a9
w1c6Ev6RrN1arxn3+gevcim/Bu0rIxJ306kQrnjZuMfEFfkmjs0P0ofsCZE9V0sWSVmSedxYt1qL
7RsMmgY8M0dk04GPta36mewq1jhyCmmDx8xU2T91lfncoOBwMDMu3ZaOSReE1gplTyyjHMKQ9JFs
1je4veE2pyVG2Q8nI24aUugs+WK6A8F1sU94BHCymWLINTK724yCvSUIoZdW4uWRuruxoo8kYUw+
1XKjqbPm0WYkG2MNxFzNqcGQxhUHI3Xvoa/8BXjlz0ZSFwv1Oo1wS1DcaGK4+K3pb0SgTkOhh0sz
2A+W9BaTZ67Qp29rw1zlFi4uDZy1PuDA9wZRzig/B8TzzoyXfe6E0ZGgwIY+4uOWhL1lwqO0IicF
gJ6T/SaeLJb5IwX5SrhG5NNCqZk/PQRWLiSngYSKZqXc4qCq6h0JAriTgRCMAn89l9TXqUdbmhpV
PZ8KeCzBu+eTnFFC7skfiMApK2lAKQxhsl0MParOLgWb0/Ql+6XV/o39ym50b2b1sMxa78us1btr
vEGPZQLldVTchrz6ghsnxrjfnoQV6xHRpSXZwYA0hdKoXqAX2TQm/4mpE+LSNptJRTjkvX7Xpv1b
ORSMiYg2NZLhpdQJ8CCK7kLqAbozRdK20X09bFM9h6Jo3yn5diwUpo6i35EkBFDpNc2THXv1A3Zg
fOdd+8IM6JDDwI1y8+uBGpLYDdQDUaGcCt6tT89rFAdbMnriHOJSscqwbiyN8eHwCMVTFw/Xbqie
Jr2gbEiCX8ZbgA8GjmBouktUhId/39pVDB3dDDMVVgf8IUhk88ffCEreQ8z5TqV80HsLh6JR/k2/
oD3SuYh9LrGVvRuo8icslU420wk0IGwDfRF52s7DrpOl93Aa32JlkTcObB9wJx1N9kbPW0ibeirW
fjvMkvMs+6T+PVm6dx/y7BTHCDuC4G7Y9sYr1RxsySIZxmJjYns09eANjcR3O5GBEUze0rS136AN
tHn6MKDG0zfm1wUzlq96sJ5GGzFYDeguK+sX006upa2D87SjpyEtGFb2w5cl8kNX4tMFikk6Bjfo
WP4Q4HDFr35JMfSZgO3xDE49l4Zvi1kbLrMp3ThR8yplgzYIcgdmGVQRhsWL7BTzKrSXXLo3JDZ/
iSS4DW5D69P+ik2+Cw6euZb1WwcNb/Y0JskVXvHSMxjrOlp+LXz8fa5o1UzE3MbpWGymavpKFQnw
nf7k+8URJV/rU7KkWTusQHXsyWsHjJNtPa85T9Mt1Ww6XHw/4r3OnkepZhC3myid25PzXWTa1S5e
qiGk/9nD9VM+PsYwXrn1cABMwQps/bvtyLPmWBc7jJ5tYAJUbPBqJ5fcBCLKcTueANQA14LA0fAa
lkSIPoSsuI1GuRSF8ZRzekdZZC3yuH+uI3nVJTx+02lxbLgnve74n4z0pXTKleFQNhsPHC53ihn0
n33ZWgsTigbtNMqbyHJeqtT5tryWoBFgdIsuOZPHRZR5Wh2EoeFLEcOn2ToLZqYLwusXwwQYfxaE
eb+UJGWMMkONxTg8br70htLS89g21ENGLCq1ShwGBZyna2rbjvwNxXOEhiwKC1dRgU6pNIedn2GU
UiaazeRh+pPPHGukVqAYAfp5G3SMTb5wD30WvYZj/0I5/9fiiVgE/cDnR8Y+DMMjLe6OqAWzQBOv
Ev6JtQFtiEou2CS45Vv5SkTOyUlhr2RNcsAlx3y8jj9dAlJ1aTSLEMnyTPiIDcBHIn1K1kEM1Brt
Jspyys04yrKZgScBOAe4K3DxzfQAQ5JxNrbkngZi7mKyZ63h3w874zRMdcWEJALdBe2DLXE5KoM+
DZ5UlSZwpVFHJQ3kSFLbM8y867SYvv790AOz2sZNefFsPM5dEh4bIBMMU7bcnFOoMwVYyRCVaVw1
KHRB1IlwTBaQK0/CmMT84Qr3dPWg5aTx2jA8CL4uwxL0g3Nb2rtchAm7LEi+vKrPSgFDc/Nf1Vif
GVtT7mlY0bSVk9Ds0Nw3Z1Afrt8hRiK9wBcfuSU/7P7Eqkc+JZ4sAmqANXzIXDzFxC4luTxbLgip
3vu0c01Hyw/qgOGO3sMgTCpSKWpEmZNDyW2m6Sl5qLzN6rszU/atiOtH3IBdD16xZdQN/FGLBU2r
lsvqQ4cY/bTQpqGnUa355UsXyF/g//mso2ZskuYAi4v2YRD9eXnxxms6M53qs5/4jAgU34wIoWcU
AwKyPgg2+TNbjBQDXje3lxFDjglJpWZuSK79zcjTMKKdNvkfYBys2SqXNY0iXgmzBGeOPeILEO7J
Jr90RkB3vhj7hxIDvzj+RONoVvTMHgOYMIN4HgjkHBH44zp7RfNPt8Boo2XVgeCh5X8Pyc2M3fQe
69VOEusS9HKRyPAA+uvJHaG+N8qJEM31r2DfECs8u2kzLSyLGzH3r40jcm85CefT6TnO8OVzbwq8
eeUuyyT/aIDr4tjEtYAw42t4pLCb6SMiNkTl6FYfsvYX9WiUZ6sS+5F4a2kDeQzTyuMaEizrgEni
uPQC66WWfPCEBqzRotaIKaSRZ9OTsdkWJJMaLzYvahA3lXFBtORzOwSHMY/CZVI6tBr92uTqlblz
P95mpEYW5HBXERbl1KPyqquemJLo0d8bVz00dTYAbxN4X5bKkFqYwIHJjd463fQ3ePk5dYb3UiPW
0pGSnJ8K0IZLXUMbkcJk6MG4Wty0m+nJMlxE/cCuIFcVcLrtSyzVl1/mm9oo0NYTlUdaCB1BzU6R
jzZHwXIgKvw2qvHH4WbLyRPeCAXo1gR8LyrrBVKNcYbXoC90ODjCrV/RYCriBNTdIKETjy6a5CDY
OH2q4Q/Xn0OO/LmWDp9NZzj4LzDfK4OMWLvej5qLhCwARGO50aqS428eRzecTtvHftITlTNr44pe
Sq4Zs4lA+KbLAV1Up6raNYAIsMj6+0FDQCQKjJ0hrU08kAvPHSC8c9W1mwHWlGt+hKwATJH8LtEs
n7lCuCtl2V/spgXQn+54CcJ536tw5lTDS9E1r64AsZySV7QwxnytDXApHNhEs4kKZFlo9Saph3Nf
iouJSQvhbA1p4LV8hPs5InotbO/ocf9mRtE/uVPx+nhgQU+zsMG44EttGdqreNS/XTde1vQqsjC/
yQAJJbcIWomAAixYqmEF5ksH2WHn8ac/lH9gMvp1LJgjB327y0wqeH9i0bIa34Pw20rq44BZZVGR
NbIy2nU7NsWyCkFSMrBl5LGih0VcoQxvuVuH7JBug3WKqo0cv1lbJtrcnbT9Ixms64DgA6oGZTVW
29FN/vpglJgcTPBKGVyt7GfqrdfEX2cFAEpwNozGjHCnJdEz0VpfotrIOHuCCDerneTHDaqdHaLB
ZGFyjiDRlxKYmHS6FUiCYjakTKgs61dryF32sgonSaPuwAIRTNFYd6kFNMeTV1IIfpK2Jwuj9J+q
gOLGL9U9AgWRwDSnHqmHiva/izxK91n2guk3M2QS46gAJHGt4V+OlV8lzadth4c4AJEc5z/w/S+G
S+hDn8CL7BrkalV3rmu3I2SqOFhu8wzJivDLHJJp/NyV5lfUk2TJjxN9v0sfTDmHtDPvrY0DySXC
ZvBqSjntQqQQkYIwVbTmXTUuTgGfPGCbU6uD3U3LUtK0M7bp0NPS1swvLWuP/sPXJPxPMLLlgqBX
+ivUJD7ZTo7+F3MZ22bmwXER9QMzHEeQQWG80OeJmtJlPZX6zDXecRmax3ZSqyGV29RCXJkH4VXU
+J3tgoNh6NFs5U578zxCwXWxd0znpweAiOLlwx57+Hta+Rz5DJtTfARLqWEPFKNF+S2cr3CsD31E
bkQdDwRI0HgXEoyl0O6xr9fsh0gIcQuQgkATHaoc/FP6kRXNUzQZ3rRuVH1JOvWUTSW9JDKnibnL
vj2vxowT/3V1mTPc7OuFL51t04qjz/BkFph+D9CJV1/RydcM6dNa5PAbe34SYQPGBUxPu+wc2EhT
ZeECCq8VKcvILReBloeLgqpwRv4rr3xIzIMCa4cieqeEu5/wcC8toopkP8EyTWoHkSCUcckiRpIK
YMgmeCE3xcCItH8akuDdoUAkLQosTFP/wMFBDGy1+LDXKHk+Jpm1LPwA040bHmsvILyI5eVjTaRj
iQvJrG0iMbijr+hMMRSdMnMJiXiHHoukdIIfL7ESPkspK46e2VRzIw6vtgfPwc64ugxgwSV/qGhs
HDyddgo94+7UOkdCzwzQYL8k1OjDDsCCxcFbrmGv6Aoyctm6OGFJz/Ns03pMfQ5Nzl+9i/DWT725
LcPgCPNTzp3CCbAbgMKHFR4u2bC1ogKQRQd+FWHdXwxDhLco/XTq8j2chpYtpj8Blj6xxd5JD7uO
Ed2dBJ2MTO4oKC+CwMCFb0suFYKoDBoUl0gPX2vIdV1OEKYKp7dKjLxLGr7Z9pEb4PGgyVaV+8Fb
T3a5o8xaVlXs75OmfApqGa4Y48y8pOp2cVDunK5Jt64RNWvcR08loWLzDGcTjMhLOCkyo5PxGpvZ
QaSAvJLOZSzMAeQ0HOhhTeAdTjTB3FSuxODKY2yj2+e6+q2LekW3wjvmIceAwWgLEeRCROLaIE8H
IYkgkrhPPKWCLjk1f4UNzEjS/JC775mM5Ip5+F4liClajCNmQDpXT2CBn3zlimEXGKLViLai9Yn/
YEy0cGPqhDziJdQReM4mBa15qG1v4aRfbU4uVhuYYsH1KVsyhlsXNFurknqiGN8cMZgUG+6bjxAT
s1QGjgV+7p9N+sa2HvSHV0n+JDK+O12oVkpDhF874RW2cLxoJvjZfY9ggkYti9LR3H1v00LyJ94x
MYG1k9B06Fv8WLb/55nL3GYMoiZGFvDeBmjS+GY8b6N0/UgNlW45HZPl+LD4ezXH7ZSehIYqAvJn
Vp2Vm3HLiUR2s6X1oFAuEIDw2vT6bTC0tzIgRaszoiv004VyjN0UQoYNY3XtRnFEMtCskrAyL3VZ
17ux0ABGkGRi1ETIpMNen2DEGxGAToAfs1LQPwd67R2kSctoKlsyOwwkHj3XlAV0lJART8lbKZ9c
vaXZOj4SX2a9xWUxG4Z2lpKcvg21z7gGSudqcKcHcooLVh3FYvNR9AEmA3N8tv0WSJldmEcj8Q4u
IE/OBw9yrNVLthTq0Ez3F4U1fgoQyiCG+3PfBQtUmGqninM6YuNBF7+cdOuzqeK/MOVMiMHmkLhk
fE3x+Mb4KsnK+NKNDAClBde8R3yOPzJ+1wknh5aBqAEKoEIi4fWMNEE96psgpx0p60vDAzxYqYkW
O+eiTk01iP6LEPqT5zv4W0RWUJEGn3ooJuKoR76ZCvZ1WFGsfpmqyDdS9NNcw5ymJI0JuzIWytZw
ofz68QgvJJZL6brHIpDPjeYtdRO1An7SRm/eChgicf0zue4z0HOcrU57T+LxqRgLYlUDrD6T4z5p
yvvyYuPNNKuNGyHkQDIxzZC04X+M3XataWqnu2j9DHR8zICeJ4fObzCOK0+b7hEu4lLdfMx72uTJ
5Zg3W6iEa0OTz5GIH6jEP9dqb20oG8LFYiaXKrgx9AWOVSCuUUR99cWmytyrGJ2lRXY3nafmkXzb
nl0a6qautklq5yuJLXk54iuBlFpzDdfxvekTosNhSnetLSxCwepxyZZUznpcg/sSrsT//SVBehOv
UQGt2yFeSQAzbJqkfS/FEZTrDwh2eS69h2c0rv9KYs95zP7aCENUnAoBmotWHAMKI5DiEOfuR4zx
eDs0pX5RDUUzGkB6x4W8GIgl/MocT/7UOtugCwdyPlsQSFWGVbgbTx0eKswK/Qa9ir5IcpoFART/
g+IM9epIe2455LhIh3svD1761NAXQxcmc5ju4a7NmOlbiXb2wYMeYt//9MIh34QRagW/EQeyeFIW
Z/JimbFxu8tsyva+9HMCgtIK6Xr72wxV9t3p6X0ihmFPVhwMZBlauyCMmABjr3p3hkzN/Gkk0EHz
PHRwCeZNJCsqx+YnaUOkE+FwdmpnN0/355ORtwuns6clrBuCB61NL6Jd6xOpbRXYHCzdzrfEf5FV
Z20ZOVNwDDZ7nvwj6qXHHnzzYZDaiswTsQ9URIg1xnHdTLd6BAaoRVUBj57MEenIpUXO/BwLpb7p
Mpu8EYOsVp9dwSt10ka9Sr9oBTeSsMLFVFr3qWlJAMBBM1Zkm3Esb92UgX9T1helheZsHMwfmxBU
fKE4LhlKEFQXA8Y0ccdt+gqCWkWH5aXPRjioWftcxKW9GUMNc7U3PBHwUq3zyvSI90X1gKLtzkiQ
yrow3jw7Fic26KMHD2/u2Xv6+Y8AyIKbfF595amiAGPos7Qt9yFvrD4YtN7UxOOAV8bW4r4WnWPt
9Y7RYJOX/NSc6YQtDg+rpJn1gNk/mv1QjJNF2VvDnsVFr5fh4lwke8OmgHKGtke52r94MjO2CWyM
HZDEbo7SZ+w3itvdM40zYuenHCg9kbxxBnDZFHW0dr3EOGQhcFxkkWAqtA+rpGtN6Gt81h6JojpV
zGOyDeQA4mp6ZCw/vhAge+wnc1iGreGsw6nsX1vNp8RvcNymDHhJpjD9W6O1Vz3T+veuCs2lrvnh
mgxKKGjCuBNPfcPP4331jzSUTsevUQwKfcg4nCqto6ptiIGJyEiOOMGeY/IpkdrZt7T08mXl6hWh
KeTqRUwTFmaIVMjiqe89WV0bk3zMQBkdd0kpDmmMLNSMq7lpjvXZIp8ZdIb55zq99QITrk7icO1W
pH5jBoYmAHHoBWPUvLC77sOlRqWN6jxX1JV3Df/ULHMq/axVmLg0rXsSpl+fyYOkPTyVZyKPqbeK
7IT643HdUyDQHDueEcpMmBn8xQ1+FmNJs4Nkwo5ATMduQ5JMXqLRzr6TzlmZk/mjRiP5kHI6N4q1
Po3pdJU5MtJRa4j6ZA2T2O3iw8yKGwkJf0DJ5K4Py0ObSns7FY/MHHinmw4CLS/mIhESuEY0vg1V
Z4LgYkOKgpRuWD2ygvNc7DVSzJDT2svM7puF3vDZVMG72nN0kS0ZgTZHq4a5htj1OpfbklyGXjPt
s0NiELFrwA6yQrGxPAJ1qIFxYZXfpV4Hu7+hhZYr22mTZXyRIVrR0fvWLFRHoqO87F0EdF5XnxNL
mI+kqHiOpCNYDgCWFhlSvBMrCj0YH8rvzf7SiRiX0t6bCu2EdODhTYdQW7cCoEq4lTJAqm57wZoI
CeTbFeqpnGnhSrM0gQQo/yFh9qvN+v65dEg3YT4+SwZHn4le6Ks00kFPIYhzbTrRhGfGd2GX+VLL
6ELoLQmEaVkHT6oYsv3UvdeMD33wHabw061PoOncKBtsU605FzWVoabTLjHsYNU2bYcGkIYlSYf6
O/5aTnTMPDwuf46t7R28NS2YLvwxRXdlvHbWYK4dkaW3jDr9VyOdNnYxHUzTBgcRm+WJltkGqyQJ
fHTquIWatBnTiYuGuegHGd+ggcY3FRQIYnVuW//+XZbmwSYP0l8NfNvOwte4Q+/wqrtFu3a86nlM
fO0+6W5yGurkx7vB+sqfezdsnrgvkQGZzZPOa7ZV/0vWQvWEg2QRDNZJczBEWCo82E5AMp+hfvNG
2mt0GiUuuty/VsPkXydHVIigaJW3Sa7W3hSQlpZo/tUjW2bm50G3q7BTX1OQtCNOt1PKEmvytqep
gSBs7iBeCYBaBSIx0PzqwWvbBCbNtCA8/vtteNJT5zWsnfaipF8ejbF8bQosf6lnvjkxpJOoHRw8
G6b15qcQdcP82MRhf7WtDNFb3BVwEPOlWZibOojlgrFhCMah9l6bB1ilDoDriNpzFkVGRhgcwfSa
Gge/Q2IUqZo88Co5Vj156qmmGQShRfXaUON0Ed5zQYtoNlapu+VC9G16qtwOemkdhG78H+bOYzlz
7Nyyr3Kj51Ac2ANE9L2D33uSP31OELTw3uPp7zqU1K0sSa1W9KQHoiqzMrOYJHDM/tbe29lMxzDn
JzIaknMWK9Sb8k0jgn9hkG8SccUQ2akjHJGw4fzbC+Bp9Ng65A6qZ9cFnNgt4uAk/UCNPh+Il6bT
srY3nQe55fHNMs27oRquuc0DpjsIN1mYPRWNGrrF4s5KpLadsYEg27ZwK0ppQc6uOrpU8Acz9oln
ssINTtiVzvAwJfVikt62E9VTQbCnH9/pMZ/J3ETRuiufhxGhxR0x9VIkAh/fBTs7opYXQ2UcUPgR
DQA1VtPdRol1LqUP2QU6NNz42XyDEeQhTPEq+yL4qPxH3IecJcZ7wtreKsFNrtQLMhWuYgreAt9m
BItZoJqqZ5Dd3aDZd6mInxOLAj5Ypqehrdct02WSPdwX6XoPOHjpLXTij1ZVnWrauLEmAnVknOxS
kzgOKR97IvCXmTbcpebXFN9MfC5l8wvhSqdIhhAaCrZhWAr/bdCS8xTTixSbKhSvx/AoxKdv5XBs
hIYTko25gB5rbLRL9AdjMbrJvdZ411lzdzEGqEUVpdmiDtgwBekqcUVTWB0yEKoJ/0Ah5x6xq0bW
KDQJQrT777jQHmwrBRWT/sJMiI0uKvO768V7VY3VQvA0tXp90RDEW0o4XZ+jchyr+jIOq8uKHgSm
wi1qO9kSPTnRFnU/rXGeObssHTLWqyj7M5L+b9kJ/1+Mgr/ZCbdfxeUt+2r+52/2wf/6/YcEif3l
s1u9tW+//WD9Y9y7677q6frVdGn718wx9Sv/b//lX+x/D1P59Z//44MAmVb9abSm5r85AwWJaf/c
Tbhji1G94n/3W/5qJjT/RMyANG1d4PTRmRn8bzOh9yeiOqVrmULHbYhl8H8FsOnyT+SuOeS1ObjX
pDDxzf3VTGj8yXOZnSkXGSFsBLj9O2ZC6+8MeuBuoIOeAXpvObZQLqW/Qe8tl9KwMIEt9NJ82xHu
ZFVk+ttMwMZtM3q7PPB2TRlxvpS0qhYnBYb1nr+zsiPThZsW4qhkENzp0U0UTU9h1iyhIs59fgfT
haN9YbPYGm58mxHZEMzRczf0r3ZdXk2OZj5Un0vmQKnPrxYUbpbU74VL/3A9r2f098aAc8qfIhV7
ToJSLu2NjV/DY3FCKN604Vc9/gujnPt3XxDigSxJXKNlOQ7Wiz86L2RDQAM+ny2RFeYyrCU5OD2N
9aK8RIEwPgNf5dMM1nVqRYD4l+e3wmZ5TbrmosW6ZNATRPdUVRP8gmYBv/k0GpP2Ggv7NZ2JleNP
ZNHlmo6KFGMp5r3dirCfj6Q130h/THeInXKRWFV9JQiOSCgoLm6upv5tZlO/d3X9NqU078hlgsNG
Yx1GInpGx/IPdTKNF6o8jat1SElsCUtt72PyW3J2j7c1Qs8CcNYm4pcYtNybtEOK67CM1YXElgTQ
Wb6l7AidSt6I2R5RqtrO0a+E6ELExpp3rnzhnU1YDrt0wgufy4lOE+4lIHGHSpjzwQcdXdVVuelg
FQA80VhgzdiIZF9Rb4/fq0uD7GbW5zfC3t2T4SA1wtIlDHx7/abv50+bHFDT8fW3YmpfghdP+V20
6qRZVr3/m3f1H9hTLeU//c0WaeK0MSyAEJR6QoX/4MhsQiY0YTD6GydqyuWY/CpChrudnwA3A6Zt
RtjqqcAFRDLuq2swnU7i7BdaAPEcQ0l6lyX2VOeoDJXg6OXafQbm1aRdcxs2FkkhNKsxBZq/CH2S
iyJy24uOskXUl3cPv2WBblN/IAODlLbAYaYVaFsOiLgajXZdhmG6KWcKFysX9amJsk2R1ZSLkbhP
RrjO5knkz79wHhl/9OLYJpkWus7y8/N/auX52wUhdCujF2RlbFF7eDuHgNRUswm2GgIimgIjFESJ
be9N7YmIJa60nvWBHzO60K9C5IKkIIf0u0bLm1VS0tjYjna47m3i/qyw1U+dpV/8rH6sNfyIfpZ5
+8H9cCeBll/zJCOP/4vAaMNWC/bv32TLpPmI64YH+yFN9w9rXN4URNvUgbnJAi7cZnLfJmG2jaLq
xuEx3MLTME7m/oE2pf6RzP6Sx3Uc12PkW8eMrsVDWNqLom7bgzaOqFdKxwqVohUrbctA5HIQuySi
l2iHHmGXo4ZLXHxUeHeWRjZNitiNw6NYkZIkjeB+cDKyztOy2WLsucb+d6DUNvIpHgTym6e3+7iO
4nVJwFHeiCtiADjPo2FOWH5UaU/66E9qhqgj+RMfeChJZt1WQ0wCWMC9waxhJ+K42XlIg8Hsvguk
wlJphqVSD1NkxDAeHuuoYjQU+Q+981kiNxLd8eIjP4bdRD6ezzqRPsRSnjulU/oIlg02X86BDjJm
JDEq11yNqgztM86QsqLhnWrBZZIHJ756NJ7T2s6YPHzH1UExkmQ87PGgjEioYYN9JavJpsntu4bO
VviF9rYL/bMbWfoO7tNn5lkvfM16E1WAO1qFlZvp6+xm8bJySGxplaIbK22X+M4JqbdSmq+v1F8t
Md9r5OC+kG8OFq5QkIBUzTclV75D3REIKs3+JmlwE1fizReMbhg8cUGEEqQsiCOvUqI5aZ5MpU07
SqUWyNWl0q1DBOxSKdmjEq+Utk3VGJ2N7TsTLeQyat4Q5cnXwosbSwxUSiG3kMotNJdeaecK9lHi
PSklSlmPlcbeK7W9Urq7qxR4EyneUJp8qtR5bDxHaxZvbRPe5/5cHxKCk2/nOqAbEnE/ROQXSu2f
kf195P+eMUCl5gEjg4GGAUGvJgUF2S9tg+fe0rIrNWKQe+ImC1FuGwrm2vziVuNtm9HgaKk5RKgm
ElNnnt1kP+S4kvlZ0r9H5tqZzRwj4fkQRGORv/dJFnaydanCG2N66qgNom9OjUNsNRjp1IikVsMS
unPiVe9Ed5zOmayqkUrMbCVu08/cJOyaghN9j/H8m5qAzVQ25rLcF7X/YqsxTT6+lGpskzO/cZjj
NGqgw51RcK1kyGOn770a+kxq/CN+BkHBFC9Mt2I45DFLo7ps5TU2gZ8y2GTcPzomShOTpfpnxMSs
iXaROyDvo8/UaJPJV10NpUqmUxYlWNguC7HLmVyhbrHBMcqamWklarhFqCGUDdF+MvTOatICH/KR
R5DsTZ3G/Ey8cRvQe2iDaR3pQ4ULijFipYZqKqXdhA/WEIWszqK1wGtujYzAPY28Kce27ntZMKIb
BY3IHd96OXUHyJwFD1DA6K2+x8zjHUkmWfcVpHVCRmUbHSeDkUGXEgrG9vcZjUBFVae/9Gp0qHGv
SYP4mey3W33ARREahAIkRSJXdVjfOsOj8A2X6JPpV+1PZETKxzILb1wmluHP6LIuX21mmeRWHtLK
Y/AshaQDikgjXDV1PlGK05NBG3n0TZpZRkSdrZ2xBe+7pC63IqH9uw6CM5EZhK2VETbtoeapMaqN
dFUR+Ri8WtxsEmaygRrOZkxpK/irXTGLx9aImZq25q3FpRlTNw0LzHgtNezVmfpKNf511CA4mhgJ
+2o4zJhR36bMi0s1OIZqzcjOYJhsqLFyrwbMDI3xM6PEwZAQZcUUulLj6LwDC4f1+4WZzmFebXR8
6lXcfYb2fLXVSHsQwS99GO8zNezu1Ng7RL4N1SCcwz+ltCXAAac7znDMyyc1OB+ZoGOCPRhqpF4w
Wwf2xzH6M25Xg/fBHfJVhRHDiu60kPphNaKvmNV7KzisBBiBCb4a5ZO5RG+Qykacx/rgUwuyxm7W
cerA2AELYCoooFd4QAcn4MELJHbxkVb5uOy6liMmSF4ytreaggxqhRswZSOTpxDYeeJuTaHWlnwU
HQuwhL32wycx2C+hCSMIMThsayHfgrw9GYX3PivYIVTYA7YkF7N33xPg2DykIy+hx1dwgJaQUBPY
No6J8BmA9FdAI6ITHVymrIhMVjHiU9bGUWiO96U9b/xUN89a8isvWmQ9zq9rqOpoNSiIw6Cyr6JG
Er1Iy9JhzwjpW+vGgwf90SsKROEgM1yICx/iw4ng/XpPFDjCYWTfMwOkWRExVMEl9UAlF4dRDHb9
ax2texrHD04Y3gVFu3PgUxoFqiQQK6Nzwl0aQptitg8U1EIl5Ltlpg+9ibypDd8m9EsMBUNfdMe7
MECf9WwIFrllklDezhC3vfFJ/6O2tGBqENveanIAB1ibOjqSkkUuEXIvPijbAecdEwcGr+34Rkft
rkJZ4k40TuKxkhAdY6/dpwrwYZT5GWdFfNcTjGXRUg3nxEBWF4+ewoNmBsPLofgeFTjkRnDy2JxZ
e4GKsAEtKL8CHS/p+3EgjyoIJBsSKYRIaqadKWnXqeIHPYsOuYHFGtaJEDHqYqXz7H97M3nZU+ti
iXSxr1H8+i007LoKhmoVFuXAR5GJeiKvj5Ql5FP8BvG6VwNAiHwQSfgqzQS0avONA3cVRfCLjUKx
fLGtuChtegVp0W1x9oIP00vpejQyKOosIwHUIj5ToXYGaI0P8+XAfnENX4YKBrOhwgzoME9hYiwH
JFpDjjUQZC4kWS+nj2LalJqHhRpIUQFnVO28IkU/N5BoSVYkC2vyzxJGDZmcI9+zp9A1NkJ0dmg2
WnA5QbQ70yQMNrJ7dmCDbYCB9taWSaiE5HgVON1zpE9PsqLeJogmMBhGnxZTcqqr+lu9iw5i8r2V
Ltg6iXrA99A4v1qXH7k99XIimh/EhBEx4CZAEPDzqBC+HpavVVBfXR00ccG7SCsNhyoQeINYOjBA
RC3ubCr8IO73bENXx5m/YmAVUOAOgU2S1AdUqOBCbPfxslbAIZfbNy0CQZSwiFVSa6ugCfaNDVin
cMWyFo9i0Ca23O45JEyhCAgdLzVp3Ey0Z+OlM4KKoEwoSKlwyAkuMoKPdBkw63l3dhKAZixbwbL1
ChgzqEofujJRlCW0paewy04BmCTWnw2IzMmDqjdyQrzo+fAWXF1WvWRpqV12lQqmU33DRhhPpzC+
G0fsdZdb1ZDVOugw0myNPsf0VysYeNsivoKzHccumRfRTN7zEKnEhHYbMvUmwXVp6ZOJq9qDNXKz
gMSH4NzCps4wqs5sXKkVuy3axtzGwBdD2VWrWjfiXRZwK3SMc6WQV1HKJxpx17x0NGqttQQ0ls1C
3YNw3mj60aQCmjGLz1Gs/eXC1c5NnC/7H9QW5jZT8G2tMNwCHreU6xk6N1aYrq2A3Qly11YIrwvL
ayqoF0qdb4P24EP7Mph7FgOvuqtAYF+O90nrH/05XIWQwpEihiGHaWP55Lr0WAXOhFEUTyWMcbmt
4I0TuGOXAr5FMeqLVrLZGbDJJYzyoGDlQWHLugKYLYUydzDNmju+GwpyzhTuDDPxtawVAj1H8lcE
E53qGxdCmtqbXc7QeKMNYAitR6JB3dQQpdp36gCAwVnr8NYMxF86BWAbkNgKvEv06iWh/4s8J7KA
YbZbzk2RgrhbaG4fqpv0fI+3HU8fvDd1d9yKyzVlcey/qXuO5c7Nw5ccTtxSwLgvMxJ324+kbuE5
swusNGtWDWQedJRO2da8xQxddnMNXxQBGUKmmxDqMaR6TnwVGtc9tX9wJvhkQfJiyHarv2Rw7uQh
/po9LKDw76Q1/2pa5ZHhhgMfn8HJp6oQCm4+hZ8f+SsyIYCnB6zPFGJP4NchpyULLjFadj2DgF5r
6P7yyUepUvuOcnmBVE9QbUgq6WxTWWh6dD27AeOorA82ekhcZ5IdSLU0tr4Mz0LWKUGY9W2G8K4r
f0bp6u/MjDAPuE+c1uQyCIPtVAbuYhj4za0/v484D6j+2vrKiqBoHwRn4zJF7A99SNKNWk8GrsBL
lzOwsjS4QAWhjclBV24HZXtoQ779PU4IT1kifIQdK+ZGpc+YJUyyYMYSI47WRt9c/95yZa3Iuf5V
usKNyZWWjJSQKgl2wI+R/BgzlEOD/7WSS9VAg1qhjfQHcMo0jOnBzjRnVRFuUsjxqcP3wb371Csj
SKCLq0lIZ+sYxYZ2twcXz8iId8RVJpICN0msbCX4nj0GliPoI5aTpsZ8EsT6NqERfoEYT7OuVi2a
DlOMzTx0pTnvGe32pLIWL4QQ33nK3gIYxYDRxvNSdvgLW6KH8cL8fNF7WZ9iZZPpk5vSwDZjKwNN
jZMmwlHTTcDBc8NfjJvZisXiGMtuwp7N4qnjyClw5hQ4dMYCr3im2RcD745QJp4KN0+Gq6fVacnA
SLt3W+s+dI1oXeMAKpQVKCt5CzLcQREuIRO3UIZraMI9NCHNccnDUKRnMUSQc+sZyY1vaI9C8tLl
0cR1PGbijimpwZ1UKpuSpz/hQrlms/fRgL+swT12IAgkaeJvsuz3RBmepvkq8T8xxNq7fAvszj8y
Jx6YX2GVolcsNKpzq98nykhl+vp7EVvk1WOxcgToHkGRWFbwX5E5xGI/lqDHtL/fS1xasz4gfVq0
PRfjQf33eh6jWfm68HdhbdqV+L3gOwCyuORpQfTdK0vYRIMnx5PuecLgtBvKiibt/LOpTdYYZSnD
E0lBu3mbuQl3uc8APp6lJdv3yozGSnvCaP3eK5sa29J9oYxrsUNw1tw+dbCV5FhQuKo79wZeNx3P
WzR/kIZN8Koyw8kp+oarWnfKJheNxQfVZa8G/jlSMoodhbgrwYCxy+QOrBW4y6AYKLvYyoE3mZc0
e2uVMc8j9bQKwi3s8arAuSdx8EGHQ9ri6SNp4sUfH52M/FkSXu9mZf4zcAGCpgg8gUPT0t/kHJIh
YAt28S2IrwIPYdhBAlTdcELBfmXDJ7Q/tiTvLWEZOU6+hcYQWZkS04KfjvEpku+yLpRxMVQWxhAv
I7ASZmFGxy0uxzgz7k1le8SKhgHS3jSO9e4oY2RYGKeQEBVIveYOTAbzJFcWFy6KOKN3+lgPA/hT
bfVPOq5LX9kvqa84RM8//2kNm2aqbJqdOR28eHhNagycOFwqTDW5zotMQhRzX5LZMXzCeD+1LhbQ
ijNuhye0bcfDpEyic9vsYspZWmUfhX3cjcpQauIsDdIM+MohOwDPqcB76ioTamYmd6GypYa4sTi3
vsRSvNat+272LoERGFmHfmNMwzd6ObQwagkCCTkTadCthta8TMoOy4geJx/RiguJV9Z7nZRxNjGw
0OZUBKzzwkEVNWFCeyxqOcUek928jjhwA5y4czmdzITV2UwJa9BDAvFEcFfU+p21xhLJ+ZjJVq/M
vZOy+Tr4fSdl/KUttVljGTz7eII7vMGJMglLZRcuGzXcJTgIew5Nz661wY+3n/AY4y11VwQp9Mp8
PONCdiGUdrGYbulNoJ2rJlRBf67xLTv++EaQj7fCK/aYwgdXOJwbZXUe8DzXnaBH0LvJORg1CRU1
AVjzj0laGMA5nLx0unq9gi6Milwc7hmEMyiTtaHs1nhinyJlwK7bIFt3aQKP6YzlhpBwd5lb+i33
N/Mw17l+sgkWEKNr3XXSIdR+lkePzBoKVTrtaUh1Fegq71kOzU0dFN3DDESb6NOb20LwR0HXXjNQ
kXH8Lik3pClwnngpb1Mr5bviJ+wDTRgS3mQi6ox6/FxYlqr68Ih87vT4VE78dUmkmVcoNd3O7Dys
qK6p7lgRd8+00z7nXGkBRYgaJxSLF1K3chvEWy3hPs6Bn3NIZVYPlaiqlduGYgsCVz2URa7tSE1a
k3GVLVuz0t7Yd+kFyWiTYffRO8tSIFxwlJheWSHPdeDHJ3jH6ZrBDZ16N753V37KtCmzbW9NRJaO
bGLbp1iRALLMLoE/Dl/J1G99IzYCiFUAObclGyTQ48NUd+vIAQzzuKSjMLTiisLgbkbWsmMY4f3v
J9p/rHQIH10DBXacI/NkOlQbhjdVzPRm0AdI/GKY76pen3aZ11U7M4m1u/SnybYxnE+f/Uab/vwr
9doebvX5GoRjRoe10HBzat1T5IoblpbsQ1BnKMbKPzj1hEQj9WAbVMWVDsj0KPyB5bxyVAJzXp4s
ggUODVo5Ukt61tWHn38Kq1oD7JQkCqE6DkF5GVyB8Nr44XyxdCAtYcqZLJEriRnZJcmG9Obng7T6
jCt5d/TqJtv1mtEtnGzQryW1OMeGzvMoKIxrYmqvkBv5qR971rU5bva1GfFQsT6e9VC///nRz4fJ
Dm+8PlDp+ADQfCV5TzoSFjrFogihEyytPoDrk6ic7MTgNg/5lLwZBCBsbF2b93Cg+KRkClnTTeFO
JurR5u/i2zaG2IY69wnTIqCLEZ/dqcA+mnvBWnOphu/agXUBPoFksonfMsT0lXAH5O2JE+OmTrph
DU5MeHOEoT4Jro62xUNc58lwyZIBL0Fi1ssQXJ6531yv3EGOa9Jm8Dca2a3mckOaBVz5DJlH06G3
SYsifZGx8xnVIT3vGifO2eYxaihlXBOLEvlzc6202jyCClNMZSyZXehn9kZx4yJnm6KZIY2JbZHG
GO9c3KekeJrF2klb74Rnh6ArRG6ZlO7RDgdvn3g2x6sw3aJI0SmYV+Glo8HEbavT1CC/lhjmc1Jv
CRBBoObFvtLESMSEm03EikUFcwSWzJakl0M7Z0tdDg1GW9bmsEKIHu3mlmfTX6VSrukYTg5e2LkX
EkC8QryUbuAcnMCyDx1pWDxMhPubDusl12p3V1fTvkIYPTLTd7cY4h/0OjcfOXUsbK8ZL8ZMd0gQ
EOGeSkOjy2c6xoWZ7wYCbHaxYfOwCJp9XG++CMsCFAnJtBzxSpAiFm77GR2tC8YCi2n1TTEuDeaG
7LeIpxzxaDrAjBudRIk1ZEyy/WC2SPNVe/FxBFxIvctWMkitdcY5uawS/RrYtz+vXDWOVLbUE4sp
5Qsrh53ywCq1p7uSAA3GGAszS68c/6ttWHXzUYZVS09xTI5SHo7n1Ku2kztPu8K1vEOQj+hgg1Zu
NINSy5HR5YSCeQzq7gBl7b8iZh2wME2LUhskyLLUVn5TArkI0V+8on36Qaybof7ia10c56F4aim3
21vjLG9NdpK96bLrl2SalMSzeWn3Osu6uIzSp3OCmKklEwXt0NQNYzgXDdwt0CF99QH7yXQMuc50
E1ZQ/FPabgL9v/v5kEByUlIgSSk6hKYZ3+GmwzzPA1yUXn2CQVoHoyUWJAuzb432gSQtC9pnSSv4
a4ZPGMvJI13vBhN+7YYCCcpxI3my/cE8NbFBkgbxADQ7MiUhHkhuf8h06PubbKwvvBUs6kPhng1P
tMsy8ywOoCy5I5oL/J3yR5rdLU+Hx3mvQsGzYK1z0OKbBjPB0GcDKIBuHSkTTvEye8th7qONPZIP
lDF1FboGfmfROTmh51qXwcgod7xxrCbfJ4mmr7mukfJiBwcCBokJqvuVzv1rSzHqQ2jNNbs/J03a
lZx1NYTZ0jBKfcu8hvuiP9s7rdW/O736KBGNNpaJ2ZabtHOIa+vewNVYZ8ZVVLQdcM/fN6l2ZvBw
QxVpuNL8eP2Tw0c2ITFyewa4ztYD4l62DRH62lia9CTAZ6VMQC0et400iLImg3BTNR4gMpuxNZm8
gqZ+MkndW0YFjdQ9MwVuD2ZN3EAJVEIO2qDhhzILXiJv3ENH0mhc26xUTbShwCk4zo5+y3tXM53q
qG8NzfRcNtGvAr1ii+nI2GJCv/Vt8h6FRtNETK6Z7id3tP0eDi2P/2qI9ad0wnfKTr2YAnkPs3hT
txXbetySfsohO4bzHLMKH1+LmGQxgOK/H++r6txrnKt4N4csQZHpykOmdVsajA8muOvaFIyR+2i6
m3OSW0ow8EZSB4q23xAlN4iu5YTbpIug4P5mIg1X9ldqIFaHLrnXQUpzXh2duCg/ORrWjbrokd0M
xzyRrcGI1wJxGGkTwWezIrfO+2rq+IFsK+/Zq8W0opCUobefTKQXjvUuaNwl5h+C/A0nvFYkGgIJ
tsQn9GSYVVaMb3moMd2LbtOY+nK2dGPhdNhGnA71swrSlZ62ya7VMux4vZU94zOm3sMlICL1Xfsm
DsQlo3L2ayynRYT6VhSJ/5CnIy2J1F0s4wLVpJ6b5mxZQcpEaNtxHGaa50Uv80xqkySb1tKTYwB5
WcawC1Hp4IaoBpzSffnFX/d5JsQR1tC6ljwpC84HBOZaPtIpupFeesZWN4RPTESIvmgOI1L0fEZm
rdKczDt3pOYh8xsLLJokb29I0AyqdrhrmUG3esX4bIQqHTTt5GfTfKZFDTfMdLDqjLgCljKupDSb
8N1fN167brH+rLROG1ZR1VxN6REO4PbdiqECOTexJGQDyZEzrPuBteQrSVtOmXFKXoA17TMjsLfE
ZvXraaRuKGRf6zMuKn3cWwdJ5mLKNQO9TbtzMlqrJbhJ1Q8bFm9/1XVTRf4l7REkwz+6I9Ztr90q
fy+GDJ9sJ4MjqTTFNmiJAS/oa1lqXC70euy3ZuyS2UH9yyJLrGg/TWjVeue9lXhbBRD9Ec9Fi6WS
eTTRaAs5mp86A10bdXOXEMXnyeyDjIJNnY57MRf3rtO8rbUY52XAS4L9iMWmm8edBOZeNCVbEPj/
sAlZhdEFA+qsNcK7orJMN1UwBsd+csdlwPmKl4i8Lj1wl1bdxHeydll4ew5I1oiZfGJlqsO+3SGF
8gqKlUE3oeUNz0ZLoVptRfp2Dk1a5JB3UP8JJHNYsnWOW1EZ4DEw75zRTE6lp7kYWnC+Ey9lb0yE
gJZhSKVLwqNMj6UNcsrxt3M8iENnYS7FH3TuxjTfxO66dMeY6Asv3DHvwZs8Z1srG0cu+2jdmCn3
lai/Xc/Od0jYvwxpNMeQbNkF/AAn+7q6d6yIIktb7dbrDlLuKbGbPZBruwgDNP2h5GIcIEeyYQfE
kg2PkJUX8jwYh1CikhBjwYpcXnMTeDrvGNi5xE5cMzFt8DJRzzRq7ipvvBeyKKd7GZLSHSbi1KCZ
UMR8TYZP3SsOVUJmuj0sgxLTBl+dI5S+8hojNdB+ukkdC4YoBMdFjltU9B9ezJk0sWRo50tMrrYM
c8ggN3cOFLnsgm6u+NN2ZZV/jBaCqxA3FkKx25d8cRzCbFI3Pzh902J6dL/7CsOsEZuHipgGWQa3
jJgshnxEUhms44XR4bEp3GnRq4musIJDSL73d5uC1paWYa+s0iuQB8h2G0p+me4xQjYSlqGyWSav
BbkkzE26oiV6nBkVZlNiC4jTZtZFKyREGrSjtOZuZ3NZxHGCMculQR1wnWlH2dGnaNNNWWN85zW2
fwEKv9oRDlekQ/9kyvyJ5BTwHfRoxBtKvbh/JrTMWozWNiLTNn4zk6M7yO8atwAJRTbJMVyUEQt8
lO82+GId6vecQOXKkn67khHAOrJ1jxhh+vlj0PQmNGHEsgqwnOnVA8o6UrmRfTYcaOIWgHGYmjvp
C6VAo121VFBAVXs7H6GCphqGUIXB4Th2ymvo9ztS42yEHCQOurTR+AKmB4IWaJflX8aBzrk/dtYh
/W+rxOqZExcgGI9TyJvrepu20FYU+BLW6D9QCMNlG4Kg541eqflvUhntqkpXNv05q6qAwIvHX1ly
NqP6lRBSgwxkwPrKLIkV6OIbx9zWif8LDfM5Ei1dgPJe10mazKR9zETZEWpiUO+X1uTBOuQ4cSjQ
x244+Fn3MI5ENXhj9Wrj1VnEfroZyKMiucRsdjU29+3YeTD2zJKYsoY700N1Dbg+pXoZPvotXidz
JKzPMPpNl5Wkg6q8ybyllcw0XmoXS2w/4jmi00vPfPLR7Wjl+dTrhlFhkVho7RGQs2PUZ/Gh9vAw
qcA/d7S1LYc62nG4tJ7qkocUZ/J0pmA8vCdz787xXzURDueiXc5pzALRQ2ZlyvRC0noqSAaqiACL
fW8pVYGgobGLFcHn6Ab3WtRy31aWgM7fD6EKlJbpKw7OPXBgzjQy/HTzXZuSOteON7316YnsbmhV
qkviPlc+JhaBn7GpbGxg/h05pOi7AaO2OCTJtfZOksE+YTRMdSwx3iazfstsM17nKTAoHj16w8z7
ou+t20h9Q9K8MFaJrmPOcfXXzm4mHmDrNSmCej3HDEE4DH4LO9hw+tibAbatgBLeZUmRrUJoaejz
LJ/B2bhy6E85QpUFHXAb66fLBJUE49Dhy8pRnhEHWa4sO4fenoEBLFhnLbiaYgRBSXIfj9GxC8zb
qCSQx5EBekmsxneGP5OUgZwJjDIfeUD2sdmN+7Ds8RC72hZFcY6afdMx17RrWV2WwVQzsnH6q4ec
idLuY78K2a86joEmRxhZdu9pA8YZNRAZuDeZYuBfxOYLbovKn1V7OXcvVWY9SJLPiPj7EAiAGte7
NaO1M5DmV2Ri7a0T7qOofsyw8DxVEmbQzi+49VIvS1mJxEvhQCDFmLTNum3XTVzB5NYkkOvC3JQA
biA5i0rEF7y7A+cEyuRzTsThbBzyoL+SyL0ZKLKdGtJIYvkyFRg6Zr48NGp8IyH9GjrdWMspTY/e
rQBGswvHeBldTQXnp/SROjSq6Xjnz5FoDlVDKwJ/JO0fScfMMi8vpCf6q8ZJNkmIzWo27Z26Pp90
a35sBiJG006gdqfMn0kiKZ1Y3FRS4yVxR9RzAk643flAGmX26ZbCu2sUncfrCM+MGASi6W+FqX10
guM5sfvaxjAEwF6jAzvr+qccjGuZkofmWgVCSlFMp5GDFsm/bBaxCKnhi+fhHGLd7Wvf3k+0jVRp
T6i3B+qsq0BsDfhmUc5tfQ46JK/Qu2P5N3eRJcJ72+tx3NYooRpcqWlB00VCpb/Rsh23Y3xT1u1X
oVevCel7CR7kM8Eha8IGm1utsT50fNHL1q25WL+ahj8+MEEnQTbbunnkrUgzalalwJHoNvq4pk7E
POSDMFds8fdccaLbLjdeGofUM7MnN5vAUHkze8mVhvPqJo0OHYOxpcicYh36jbNoBbWZddm+F2E9
b4vBe56koPPKKOfNYOBM8WCRZtFWhAm5xDnp2SFuzfcoZEYWaDVZ+EycD31XHKMy15bm5L0kvD8b
EOz7yAiMzSyTecMod3DdQ8mN18Zc+wzNtQyNYvt/hrv1v0P5LVO3uPgK9kHPEOIPcLdTjE7KkYpz
WNHT+zMeNYNvgz+48zqBhcy8ydyRUMTRQGP00o1iOyTjbkxV8E6cuGsjZmeavOkFtV8/6QxCPdH1
C70C+P75VP8tc80/88T8Zpz5pz1cv/2qf+zT+c1r8/+HucYQ2Cv+ubnmvv2PI1tQ8x9v+X9Tdx7L
kWNZtv2V/gGkQV4AU7qAC7pTywksGMGA1rhQX/8WIrv6kU4Wadk96R5UWWYyGNBXnLP32r/+4/ja
Re9sNn9++T9tNkL/i3wtot1tTXXhSv6XyYYfOCCqWQy7pqv/7b/JUWrPsVx/m2wIUTE115ytNP/f
ZGP/RZAXJhAXHQUoRMv5RyYb/VSB7rBBZDsrbM3FEsFf+15UP3ZBpYPRAqDh65eBTpWvh6iRPRf2
sVTQu8lmVWjEOmsYI6u7QV3X8Z3Nv7jmNRHYnoZ6IyD8/A8b2V3bePBpdp2x6nDspwZJ5RggWoS2
Ipzzkr5jgJQ9pixogrwhxcjVWU6G3TIAvNBGSMmdW7M/Bpm9VKPbAGJalP0ufvhNytaFublFzwUG
u0QAq770UK58EFpqN9cv1DU2luXIukeXs7hAW9rqA2tQ/SYp8RxiVnToqrANm3s3Z2CYtKM2PnT+
rVtfz3B8GPZdo6PqsM4YsplPb8PYWiJDWOlmtXUSgkZg3ekJkz/XF0f5UgnC1Vix1U0ES0JCbUGW
pwMFS9846JV1VnLbMmnudJurpzdQ42iNS8RoYX9WkLrHOr54qa1nf8wIbz2vOXpw0AyoI92qLR9l
9JyyEZTtcxdetKK6pnnrmUG3D4hcyEnoSshPrdPknEgrTydkRLN+hP2x6YN1axIR2BqbFNd3xlLJ
npPBnYBNNxmdbLfrjpgpFZxlA/Owh2jZ9Htq79uomcC4aflzPic+j0ilfBASMzplLIpL+ldrrdlX
srwA43DNlHIRJ+DVc0IUnCa47uqClY+1KDq5rfT0HB/rgQKcO9YXzUBrBCxBIZONXSkrfa59dw3p
tO7NfEtH2M+jfQ4D8vx6Ptkpo7Y60NxQIAqb5gZK5HVjJ8/zaZSseOdbn4e6N/ZPcW968Lm81hjx
CHNH6CnolXteGinJJ895X1/IydhpCi+XwZyp0wVGrBRPx8Jw2Z6YTAnKeeKi3LaSc/rtB0MQYuWv
zMm4sKNsacr4Obbkamj8VRJLmHjhLkLfkrANmU38gzNvvHxiBuS6ViTNyGlpiXQZFeGqVUk+HkgO
qOjjToOn4sZSAoCV7CMH5XfUDV4gdM+OcYeG/sbByUmFujz0PQbSFlt3/SuCZgFsHsXrkoeyLdTo
kE/qBgTHLXnKqALnDnC6GeMnJdn3JB3rzjPk3XWWUoMb7tS0R9HyXKR4aquYFy8wD3E6ony3boTe
ba3uCcHu1kGn3U7utYI8PlKnlaNvxNRsTdM4DNGM9kR63HbTIx3080yw1CqoRcYup8P2ku/JV5SF
Vt9BdF+oxIUVFlow88EYNPLtWjjZdBfmWBpiN7JUWzbJbchSuw4fpfqqoRnokSszvS9aSnQDni1T
vhICRTg1cBq8JHkqF7ZFlxMzdR3oy5xNi90li9p4qEekfOVAyYCSHrQNzXml49/GnoHKYrqzJ1yu
0U/L2CtDu6hY2sZIMAKblS2l2lo+++pDXh7Iczg4dkUj/7YID4jSMuLo/LbwMkfHFn1n9NehfmFE
ueear1W+cstsYcTJoaUcTCnQ65Hcs5FexDyHDstcuCKOGiUvm3ly4Kia7aw82dCyW1XYbu0JCVF6
hU6SmLtnGTIs6e3GH19U+l/IefDnvIiqpliQ4LUh8wdGY4kHjOz4x2CglzGQxwLZy5UOa3uv1IBU
DcNqFkqVXYvZmDJXKDe5jtidAXvQIbgzpJkKHW6izWyFrXHHUcrs0BmsM3TYiKSDwQNZzDXeGuCi
RouPbewqI129j5p1lD2qhJcgRViKulnPv1aY9TlsoX1HoS+1XiwaXG8mVOoNY1Dk/8Hu+7KI8rZh
0jNnQ+NbC9w8N1mmAZELrgs2P1yobw1feqDwEUYD31OcbTB2sKNX7tD3QdqaYWAke1NoHvRsWfJw
8y4EUgSfKu/2TgG9iup7ZMYLbWy3bW1tBP+dItiyNRQEIzg86wBNv7nAnsjiX+LTfi5nxYxzPYbB
PUiMZRQQQNcxmaEPS81wVVIVEpLJSwNYGaDFAm6vELFBF57ICEGzxMJtx1nEjE6MIL0ZgK2l+zzC
wJnkBbGri0ANrkeC4g2Vs3DEIZ4kdcFsKUOx0HJ3VwQ3iSb387xBY+K8otpm1chR5hOsWygH6xiG
rsNAh1zlXO06dp2cTU8cLANfocMBVwPPCQmeyh4rERwc1t+ZweTlXDtluhxSBWqacgXc9IoJZJ25
B+bh83mw9TN1hSOHYik+TwayhlhalXZoYTPYNbPCOl7Mg11bSHLfk3uCd5G6ox2nuciuYTLDayw2
R20ipI78lqYfuFvt3icBupPJFbPqeUCBtRsYz4d1QSPBLtONqjM+jO0Cnc8uoADTCOOAgO0yhugE
ANdD5bzqO/z8nCuerYpJlAiyXWZsDMX3RoI+bBGSCxgt7LS4xI9/SYzkSlOVVRMNx4Dx/J+vh/8n
S913q+F/+xf9L1wQa6qGFc/90nJ++QP+oPIzjH4oTSPfG8//9dt/L4tt9y9Bd5kcYc3l+9YdzJx/
J9nyE47kUPPk/w0iUgmg+89lsWH8xVrYpERIb4xfeRNka7DK1m2NHyGj/uNZ/yfLYs16P/QoOoOR
iQXMODFkuvo4e46VeIPDCvZ1RPerELm+Y4Hg3oDzY1+IExSDENVtBIaSsdWdghg5CtOOzRJoV6tD
cG+ZhbULpvQx7pvnQVbNsextZW/l2a2oO7KqusyDYgtlKKTZDE6sXEyOUs6JYHRyw9S+JkNN0UiS
GcSNSeQ3VTRDy3e0Y6DsdOzzz4Byvdb+5FM9buby3bMfSCr8kwGCzC/9degQAYn/iJJh6dgLBC/1
IrFsMsSC+JDr/QzfaZj2DLU4YKChFV4SvU2RAooPkorXEQ/0BhV0/9OKcv+mw/pzFWa6pZ71oxDP
AUmyWLom6MyVXeEvcX5pUkFE5WQZC97cSAGb9Ep3r/SDWJtOlhyJrq73lN7zn7R34SVP6UM9ieDW
zYxglbpFsanNslhltjOcK66m4fCPjKuqGI1VQyrSGg6v3IUaWCnNZnE6GzrsZQIxFE0+BT0BAeZG
1M5EpEQLIkzPGyxmphsca9vWVwpSjysDbfxPWu2Ug2PABzhJsAae6Wrd7yoMRrsCKOoK2QPR8WaO
IzD2u2xXWu4A2UvkJDtm6BBs2sa01FEyhiKRnlEX+cFEyrspeQuOAkDig6SsvSgU374WcehejPOw
2yQoKd1aiG0N72kRov1ZZlmW0isvkiMFXmPhC7M4j2wMBHFdQqnqkVAcZEnJv40pJ2cCSpbQiUQe
LIqLpkMel6pWk7ICmRJtg2lCdYeD+8x2fFJoXGe8p2KQ7wyiDVdBWJeHgeAW+hlkkrcFPBFQwBAj
UR2sWpsoUr81gg1YyXJJBN2rlfnJUZqore1Q7/8OQv5HZYV/O/q9GyP/71QMGKj+fcHg7DWNpte3
Q6LOn/8XioP9vqsaLHKoj6Onnwe2f+V6u3/puoVQUMXPRholP/lXkcDhl/g1l3WCiX9cJzj5XyQO
6y+HeoPJll4lzhlWxz8ZDTnEu2UYf7nrcJh5HYZAyJ59+W9AHFKPAk2gePJaBTJS35N6L3dEtazf
3I9P1nunNbE/h9GESiKFaVnOaQ70OFWuq09j40lF2c+bdMcM13MZr7I3xMtgOkada26/Pqj+6VFx
4P1J+OR2chPfXlzCpWm+PjWebdGXSzu0HY18RPi0t8Zxocz7QkENPwirHbi5oDQ817GOgKIueQLk
+VYjIHh5p3fKhZ7pPyKypDQ3epZSufBH9borf2pa8uC2wW1BHALaEfC6za5tlPuvL8Tg7fn4lBwT
9RmBpYZmzz9/85QI3vH1wR0aiNXxq26j5p958K0OD4Ila4Zu2kippQtKGWdz6KwvjSstwWpNR/Hc
lDkSpHY9SXEb2PV1Nd5UOnREe40Mfj8V5AvPRNloL8uRTYV1pcfXJB3Mt4F2NCiOKV7WovBEQjm8
/XYrYMxP4e1OYH43XM1lYleByzh/pus3FxeaMMmwGzaeSO1jW4BxKvaaJANNxLclEFSniH8ljn2E
Nbot0nSVxf2ha22vw5PQmTCvHLEmaAv6dUkwr8RJJeYK8bmJ82sqgWQ5O02IYyfQKKRW9RQNpudQ
lu1H6xihMgjd+Ent82/yZfkMP7ksQC58xOg4VXFCtCBg1EAxyzMjARjJGZBPq8GanYiJIGdNHhWr
RK+OpcPAjWin1JUy47I1YCSHR8NUNWS4BMr2FIy+fpk+e5eg+Jgs+EyBjOukKKhKp8QPBwIircFF
CeoDofL09SE+wDxUVnn6/NUJg8z3P/SfN09UHWOyR4y48aIcm5Gzl2Oz0cvbZs5roD6RIDb9+oDG
6TAGQYimkQ7TCKCQozonH4jAjjLGedh4Vs8h9dtpUp9sK7mps/i6R8mljepToF3JFqYajY0pvsKA
ujcmY6sU6R2YGUDV7aag/VcEQEoh6NByvLRA5tiILXw/viYCBjjfeTKaHllfu94J1m7g7jVlvE9a
GiEmhdLOko9+VP38+uI05/RVmq+OGrLKlKAipDPnn7+5nxbpcayPlNrrHPxU6KJBfurTMxukh1wb
7S29vfOIPe+SlOuUrSkyG6d3WMEQndzWxXmf3SjDvohU4zKEMYQ206WkRU52OFXbUaUm0iXmsz9F
0TlbNZANcZ1CNAjiTT6nC82I6lyTVINqSPC5Vv8i7RrbO99j7rA+Frm8pgn/hBwiPctr31nVdY6E
UDsP05r32QVRb/VkAfc2Nq0AZWS7LwQ2Mei33qQ5z6hlXlO/2CDsAmdmVWvM3neszGCiIanLJ2JY
cwKqsuZHTJduJVQb7HGMkFOVOWVlcW+F1bLUEsq31OLEGozXb1mjrAEYR9szprconhMF1EOXNwoy
+AEpTPcDy3i7MNrr3s4a1LXdQE8fZWwwKNaa2NtnFYEgbf9cwKgtGlRccrh0+gabcGT/xKK3VH3C
znWYrVRgSaKYVhpvzpkWDMsq5ichlgJK5dGvWMaPLUrYWZ+UAvoxXUJzKu1+iJXnInYPDSDFnNRA
AB6MaelQ3lH70EX/CxWOKH0Wvsa6ActQGemdtKS1iu3sIrkUYVGuopIjYZRHJ1ISxqomQKOMRdPG
5NwrN2YlSGHBsAAOvj9UA5Y4rQuIKovmOkRrnZlg3MKRBAejCa8Qc6DIQ8dfZA5cabIt2gu9z4Yl
Yop8MfTw4mjCeXFc7tGWoem0i+1QwnxJDOGsu/IuV2arsr7WecFELQ9Ibql6uvlmRGFBKEHyEgSE
6FW+wouGD8jajFhIsqL4MXTuz4SCRUGuiOvLlaYnFLe0i1BMuP7slRE9GGK4ngofhxrlVxTZ2vmI
J4cIrupaU7RvgFzuB0QT35xlsmAxbY2uxukYVmTSodna4FqsgCcUff4K4HNnRLOHL+UTSc3LoLwu
B5U+PPsmfArXeYo71fGh99qkAVVhAMWN1CbwzYt6LB5xoJjAOybq9Zim4/yQpQzweBmMIbeW0lFv
pkFekmaCr8d0npqGGmIr4/OA9Rl2IyLCANHMMdBWFmgwBjpinfDdL9TI3+etftdLA7u+Gf7Qw35G
Vf8BK8zAGFxWvVFs7Ch+yvG1C6X6qStYmIjxPNhB8kpaHBTIEvSGoj/VPfd0TKcbLYKzmkQ47a2L
sR+QyVE9vJZCbNCYkCl3oQ0bznWjuO4xEd2h7v0nK8MnO4ZrIe1gMdRoEkqo5IAY0p8TONEk4sPD
dw9zY1iMpbyLz2wFjbOZ6l7PND01E3lbgtuZ1fLum1H0/a6fyWh+oLA96Cnwj/rp7n8M1MGamrT2
KrN8yPrxGnMIJae91uR06xOFpnA/bRTp7Brute4eekqCmRMRVNiz349xLlWOtalk+vr1mf058tsF
0J8zcy0KEjr/M435zN8M773mkKuN18mTTntLJ+msIKZ0sbVkQmaLa6HMhc9jsRaAc06aLNnttrtl
x8urCbcjg3yyMKZ4l5vpAe3PpjOyCzcRjz58F55xAicGd8WEAm+hdo+k8fiEywt6dIhx1XiON2+0
8JsJWftsQha6QWwfhZ6P8CvVwDBWtkCo9YlWW1iqmwKJJl63BItzmnoKqSct3RSfRdJZahd0IIvk
WXEfyYvBEkcBH/fcxdc3+pM3wKQfP9edWJV8AHJh+7DaVPXJ0MjtS0tWIalC5g22NXjW6IH88tfX
x9PmgtLJg0VjAtkMea5DLWy+SW8erOZWJMWg4fYCtfhJdAL6N8PeUXe9krqA7Znc+aV2MBMNlXTu
fX3wTy6WY9uqStFMn1+s98fGbR8Tx9fzUinjphXdncIzcEV8bvYhVSnkp/+NRy50mtosVCxNZ9n3
/ohWrzhulVQ8crt8bcLhTG3Cy9l2kMC1X7mUReIBtQuSUMwS03FKYSlNCNis11bjF7Lkm3XTp3fA
MOd9tE0j/vSzEpWDCdrlFeyanZofgVOvWEihHXOPMcagr2/3TM38+KxNFJFs8k1e/JOrd2UqWt/P
a6+01KfElau4B57ISELt79cE+d7W0oe+zx6cLHxph9k4DGLh65P4sJViJBFYflnVCwvcrnX6wmlA
/4ZaIaS77knbHnSU15IwpnBjFiUQW9HiA8W0XQnzBmbehnbpvR3nP8htS5aODgwH6v5EhBA72VHd
lmjPl9jpbhInfTA1HL6WGwMeQGUbFMC1kARONTFoaXtpRKPtDUG6biOKlFWKTspQmFYcHvvXF/nZ
0EIdDN+JoCr8cVcvpAK5nYqXF5QmcmAmsiHXbipDYBo/71EWnRX0Ss/MMvxpqvKStcGtwF6OxGlF
SMURzVP+zSmd1hn+3HZXGCh1qU87Yn433nzniAJiqyZImd1HfN26xA8B06p8fQvc96nHbDFAhyM0
pP3muPM7dTq+GIjw2PQwxFLRfn/ckRxH5jyr8tLJ3elV8YAT8ptDfLKVE1AMWf9QptK1091iIGKZ
+lNfgc9Sjg4u3SXithkDYEOHF/lWYuImjNTYfv2Qzc+GzjfHtU9q9YEb5iTSjJUX5MmPwBTk5TjF
A1EpLdHy5203JsuGkO+zSGgEtMiftbCOsM6IDLYoqNJ2XIuihyVFRkdngA8pzI55FRHuynKSdVYa
LQwv5aqmJoVQFfIluZJYfYGdZcFzY8c/IyTFhJ21zVL4F6ja7/WWpV+Jews0meaQpjk0ByCEm8KH
5mOG6Td76E8mUGFqePgtgf/cmHsob98pjIO5mneST1nhG02HQ29UR9Inr76+0Z+9um8Pc/LqJpLm
pJBdhSpdXGd5XIELvRmme9mlqwh2jBhFhHYU8vjXx/3svXp73JNXt0hhr7Lc5ZPpusucwhPegW4k
4rqMt34+0OGov7mhn44bf+Z/GwcyLYaTV6q3VT0004ZwSwBLutXsija8pd8BZdzT9gDb2O3mF03d
HQJRPA694SUJmR4OEhnbCq6/vn79k/2FgLLMXtUyAc5ZJzegH0ATqCUveEa8COQVjARoc5X+gA4b
rT29WJn5e0WUi5RYnwrzLRJ81WE1PRrDgLhZXrYJ2992yl/LGGOZjsmFz79smruvT/WzUebtmZ7M
bEUbDUQ0qbOpsltQLiYDLD3/+hAfKrXzCIobkxvB9Am0en5N34yguZD6MJV2iXgMYg92pKYlEUFL
8Im2+ZVQxHVb+xubYA6jN15Di20NaJ4FVn/wMocqDuhUDWAqkK/4AgzGQIawWd1YNSynhg+5Ds3j
VJkPWUWS88junQ8J5fG+Ni+/vpIPZb8/V4I4lZnA0NltnNRq4oEoUh1TnZeV2jMDzoOF9bQkjywM
tPNsqjZSCX/m6I2sae7Zjc+jiw49MCjsVLaKpR0ZV6N/c3//rhCfTBXUINEbCsGpCXHy8uOthrYG
as0zS25Wn4mLEF8ge/rGXiiNfVFnsFdtxPCBO10qRskY0JATqrEZdZz+d1xHKtYgFxxUz+KxLgFh
wMMKgXEtsmqddEDOEH2h5jcpB2gFleLBLu+DRpAAEFc4LOpuYfnFsyKbG/KSimVf818DOMaRDpC0
o24ykGk+J5ku2sT8YZfRD7grP2OdMAXd3/Q6ZY12V9Xas2XBmMsL/nBpZ4jOGaBi5PRFkK5SWWzt
JINThhQRiNu6IMhhUcA0CwNrKzqUMllcHgXQJpyF6JWmQxqM+poO5z5u1VXHNLBslCJZW5h3kULu
8ygjOtZ3C89tu7Uisydftl4pcySEBNQnM5K0FdzJqoj7TVapl6QkHVRBda5LQXH3G72rbkryTEdk
R21kguoYIFZiFLOsFi+6fm4ojlfb3FKi+6gNGPoCQO/vwLJWFlhEgn5+QV9M8vioy+QY5+LF1so1
wkqeldykSnid9/gCXQZp7ImP2STQCodcYCT46+QIMmrqQHDT2twyDi2CngtOY0o+Xe/IM7XHFwCm
4qyu3K2I+JkhsZ7n131a/PbRyTEpLKtaf7EtQLpj1YFHLK07B7ZH3txrE/bAzK6egijncYrsvqOx
qICaxPVf4kkK3VU/EEpi2HtwzijmKueY0V1ofOUl6MTL0KcqcbgBDlVeCijsTwkXn9T5bxQ4Rz3D
5NMkR6NL2IojJNEfMRqg1KFADra9e6qszl1Eolg2+KPs8JdmQgFwwviokcD5zZSlfTIQOjDxrbkr
h9pXPZkrB9evSHUxSi8ynbOy0FdjrLDcQwY5TNdaE1+qWXcw5D114RsSES5/tAk5rC6f0DdjzHyg
k48Znhzqb1tHR8E/vh8t/TjHCAScz0O9iw7VtvdsA/dFfVXWYGRluNO6pwK1+CiLXQleUBkevzmD
ebg4PQMKKcTNsead99Pvz8B27AHHTVV6em/Bq4mfCyc4lq15q0F2x0m3TiLnmjzJXz14xa+P/UE5
xgiLpkRHLYL5FCHHybHNOiQznZKpV0zYjgZyNaBPI6mTnXqpyuEJ3NfvojTOar35HUX6QqvcfSoo
gjU/RhWi2IhP/klv2sQTXeKu0tDq6CMBeitM9Fud+B2rabIcrPq6sPAEU8rA/6bdpXp1ro26i6tC
/kbPcaNOqbH3hXHtq129MxsBrDQWSDaC87qitKop1pYXyYvQUfq6v2q7cvSq2DwY2EnXVkwTdK6K
fn13tE92vY6hM/kwidLW+rNPfTOTjogxRtcNytmXco7g5VetAq8yLIrETfGM9PAxs6ob3aIXOE6P
UyB2SlDic8oQPu6jwYgWURq+pNy0b3YSn52YpbKUtakP0M+Yf/7mxMy+MuxW2ugudQA8KbuiUh7j
HtaoetEHmIS+vhGfrJ8doc4TMB4MKrgnE57RlKXExFOgJ3bALBK6W4m17Rrftfnmddrpl8CUKnTT
MUm+Od37taFbyRjwNl6fbBHIaF9oCUwtMMKJssua4I5gw4OEEwH31jxk9RboyN4kK+3ry/2s1uSI
ef2kWpaBsOd0BZXEqWsMauGVtUb4TeSs66G+jMyd1WSXIxAg2EGrrsZJmMfdN8Xyf3Nwerfzlhxh
58mzTQBe0hjQCi9u8POTbLDXRXGsrAzgqnYxY6wBqP6G+HFj+v03B/9kB+OgXTDoZqKw+FA9lSOd
owGctZda4lKJJe5AScaUIfYgJPaKad8YlbiJQ/X5v3HHUUyIWc5ms4o/ecOsnv4Lxv7SQy22wBF0
H6X+Kob7BifDMwvM0WDfVtaImqdOkoevj/6n5X/y3tENnK0iDhkDhP28/5wSliqNlYel5/bWPUWw
GSswXlD+vOxq+gVmY70g67gTzY0bPAa63DQlMM8JuT90PAoS5EEo8gp5Ncps+ycM02RRpY2+7Iz0
vvcrmMfVhHUSGZuxKUNXXzckO5/FmrWtSl1fO13zRETnrjJDyG2W/RJScT+jwET6cAz5V+iLqNQe
sgE3Sf+rrKd72OObsg3WRtL90Jr6xk6sFzeZ4zQJD2qd8TcwO4XB6cJIJEb2Hi13mcXFklBtVhLF
yACud8iYlcRB1n8X2OZWVVEHe0h4Wex1BUBzvg26e5xQPoDBkfKha/1flmqsolEMuNCqm6+fgvHJ
yzdX+9DNUH3RMe28fwpWaooSOAGDmh0Q7p22901lEuXV4Ljs4AuaZVou4dasQQbia6shNabW7BTp
Fhph49AZajJQnL1atlD9awXbPF4YTbVe6in3JqUtDjqd3KBlPlEB3Z7BG7qILGLLbbiOdvljKOel
bKm30CsLnH8vwVgQw04qMZziMSXYuct5JTQgSNKGNfv19X+220G+rTuw7fALoO15f/2Q86MwqcsC
SX72IiO0lGZM8Fd9p7IOXCKuOQ5VBDtofC6dZJZXiusS8E0IEIahWK8FPKEMJvXXp/VJRwVFKioA
1ieEDLEbe39aaYqGDoM44xEmbLTcxlHC31/4LM/HhkJooJkvVR/kZHERCw+N5Aa4BcmiNIhW2ej/
nhLjYGXFfdfT0R5vQ/74NDQ3samthQPQv5DcSjVxPL3pnybVTHdd1z5pglLBcF+NslyYKXSRr6/q
kwLGvNozDITzJAQxory/KjQ8QWVLM6e623qZJRXgMkW9yCZ7kRDbsU76+EGkBWwX7rmWsosOAfzO
YpOHNjXuIzObqY/+Nzf7k8EfazarUJe7jY7ndOYhdLRqXRSknqTOluo+vjEWFPTiFm2o8fKr26BA
KDAuWKx/V0b6WHY3WA2ScUVXB6Mdb+L7e4KWKwTiERWes0tlSYNlHBGI73oVlUPIvqMlm76yzjPL
uGvnwoDTf9NU+lDIOjmBk3m3ougYZmpawACQu0hTzspQnjV4vcvMPxOhtSVL7p8ubd4f8rST6XTk
JthVwgKYyKsYNVOSM+EWzTcL7Y9G1vk4mqnPhkSGN3GyzQjw50oj5t62Pi45kyFrQLivqXJnKaRm
mWLp+MOD01u3cTveZ1H8o+3MjenYy7jysHetprS4szD65so1YJ2nbz6HT++8jiIcjZXOhuBkH6BP
jhSOFrPySpWdA4SwwU+DRMXDL75IId2pEZAp1yWx5Aw84oahYFkDEh2hK4VJsTYbXOBEkDQv35zY
h6XnfN9Yg+m2rbFF+SNWerPSLdOuRW0RFF5VKrtcGldla6+nCJ7bUG1NAx5mvRtzIgia6LZqq63b
xE9FczWI5K6mIvrN2XzYtZ6czcltihUlCkP6NV4QIR1wWQiL4UABHef1rhjFEjn+HZWCS2SLu5Ia
BWiITRUB5t5/fSIfpsr5PEzNRhJGa4pe9/svNcjtYeoTN0fE9BKO0OIbY9NqqyI4ArM4c0i7tBE8
fH3M+dreLZJOjmm8P2ar5Zndd3buVS5cNAfwEyCj3oLBqMj/4aFOPhbSfCpqV07uNWpOA4q9gN+i
tbnWv22AzdrfT67KAgLD/o64uJMxzzBlWQlEMN5EuPrZ4LTLuB52dYu8tfphRNqFWUwHnzkowx8Q
AlyrfkbVuE8UEDK+oOqVPakdOA5y7YzpicX1TEy5Vbpx38za+q8fgT6v/T88g1l+wTCiu+QNvn8G
Wc1CD9Eh9rqJJGy99ODmbZWkWZeNup8Hkb6yFp1Q9xg97c7elvgtx5Ttc6Yvyjb/89mmoX8Z590D
xiyDb2q0UJJNfPXgQImEU+K14vsrQ1Jok/KbWffTUebN6Z+8tnafdFIHVuQJi94h5WZyqEjy7Lp8
kxNXFLTTN9/JJwectSrIvSjuGIQ0vr9fYRypJCrwdLtG7pBzrRp9nYDsitgxj0MDRek79eSnXyZj
vGnAKEGbffLqxiONvzT2c68gmm9WQJeOeaz9Zge46RxNMpB9emdJ/N388qEFMn+dNKppUUKPdE7f
4wZ1GCoybi1E6eZMiGwVTkstkOeTry4Kgk3SeYFvPVJSX0Qy3H79Yn5cTs3bAeQ2zCDz1t2eb8ub
YdosRA8ynRsNo3rtwjP2fYd2eQHFG7Ak9upyEusOxqgTojLr+uuocM7tZFjV8ISMcfXN6cwv0sl3
8vZ0TuPiyNjz86hlOmPVvi8rdl0VVfgkP7Z+uZX4o/CKMtep9rJzVQyenls2m6/P4fNX77/uyOmn
2iiDAjAr5I701YXhX4QxqSTsbYd6TdLJUR/a3dcH/GR85poZE6igOChzTuoGw2QlQ5kzNyn5uEpb
AFx8x0FNaLojv1mnfXooDVsZyhSe9+l+OdABdU8x11Y1AuGmRZXA2IRNskoU+7tazCcLAIuuHi43
tDDYa0+mHZOSm9rCEvNGGS1C0J4s2NMF7SLczeXWqFhRVbAKlGmRg0dSTGDWIdj6IB0JmbVv0q7+
pkr13QmdfOHke5m9OjD3zjbVKBUs0po1GuHrrx/nZ6txhkpKYfSr0SXoJzuUFLWpiAa+6C5pyF8i
DVgtrHgZqckxsq0tPfWCzIOMSMvicSLdHrt1Qyvsm7P4ZFyZ3TbkLjq2w4M4GUHRWYoMSDkrns4/
ryNE5yDVCuepHokurNpdgtdgRH0fmP0GtvZ3h6f29/FTppfpsAVlV6xRHHw/snQUVbAZUhUYmowL
1pE658XFoNDjay3JJgUBFTJuzTMyIktIUjjrbH3TsBgrK2sTmNWtYtz4XR2t+7F70Ery5eqGNlep
GXvsLCDASpRTCkkNUGG2vdAv2sq50PELqomPSmdqeiQ4NLazEb2GNLadHd4pwMy6wTqYblVsABys
C9dtFrMgsh1vclhOqgEPsDD0nWbVF6jW7sIQk3DqLEkdOZYSlEELz9Xwr4rsljr7nMWq7Zoqi1aB
TA+OD5U/T8wd5UfaVTXrjDq6JXxQPQvLkKgS9Uem6/cDbHIPhybVp8DYikF9KeP9QEfLG+HgNoZ0
tmrZHDFf3vsj8nw5OjcjYuBVqebnfT8Oi942DC8A8xvn4yFpsPT3bbkPA4JhyBTeccd/1X2MOB8U
tlHArxqNaJNKoR7SaXgVHtk5z4ZihVdddZVaCdDg6tUWLUnnMiwWYwReVUl/OlY072EJKzKR1MO+
bJAq4hXqTEDt2Q876VetQiENYHq8rmvjsgxNZ2mk9Us1aPqyCo1qIStnZ9Xt1mo05SJTiofIhxyV
A3qDmoTZfgDCVdbLofCt9Zg8VL35gnHjxtAC8BZG/DQM/QJhFjgzdtewNprfIDzaJl9gHo01FwBB
apJExg8XiNshBiqrNjZJQ5Tuayut35W8thViIJK5RDfApAJ7WiyJTFt1BZTNqogIdPWHjQRs2Zni
pdXufeDw9F9TkljYq0vHPUY+mhCCgMAY9wSSpIgYeQde8n6BFO23TzDpoTHUFzcTdzPPIB/NnVSK
1zLxj20X/0j96kXZaGN3WbcK3AzxbEfRU9jfhrQDz6ycwwXR/yPvPJbjxtZs/So37hwd8GZwJ0gA
6emNqAmCokh47/H0/YFV50hK5VFGdQ/vRFUURe4EsLHdv9a3mM8MY+IeGDBCJTiCCX2FZlWQYXY8
Lslm2gOc7Ap5e2gLeXsfCf6VFgHDK8v+RSqpx3VRDWukQ1ENRWbHAIysHDmEUlL+KnlGFjZYW1Fq
Rlg1QVsxUXJM0BhkIAx5quwJ5oEKZIDTfarU+8Q/tLqI9DyQiAizpO04iA0QvlbdiZzCIdC1taK9
SerkjR0y/nWJ/lJlSL/EHrJNGr34mnQQmwiRLkxPK0nRXhOhBvE06EJgDSGqY9EM38rFQ9Cn2kqo
1Gs9Q4MSwDUcaoevFVuj6mxzrHTf+QDB+tpVLKRkiGfQHwn5sy7ENXSy4anNu5sJVgR+/4c8wudq
zDmUFbr/YDWtDZRz2FaRfyha835Qxrtcke4nVX+xrrp+JPmJDqVZUDYKHEqDoV0PZf6WG5wgCYb/
DQK03ZrJW54XO70CxDFxvOLMefNYwD5stbcuzWAC+wxGBPGANjx+Kg8VnyJ8kHMW1DWLgyN5AxHe
cQqE4ldqhy/IfxEEV4CA9Pq2D76UiOztoBo3WmDuOHcnP+ZOBeSLY5owK3j0TJB0gTFL7gWrX+st
6kYOXK7Y06AbSOGI1El4XUjmzjCMTdmLOcTGfC+xnnDkSRxXud/ddPVVTQjuCkUGkdCG6DCKb8ps
olsiKYOmYHpzOnCrycjmKqdjRaorbmSf82wEJ6JpeI2kCji0b+QYFE//oGz0Dntv1jX7wGxcIzl0
WfqajkPgjCaxJglRvwslD8+GRF5ndgsueETzTWK3KQG13AJFPhQDL7Fk9XDsZN0eCuFq0OhC1fvY
S0fePlA0FRMAPsr+r8FDDpLXggHUDyZHnMtn/vssMHzawMZIAh6Vb5QIN1LEWKzUL72T69I3au/X
OqQeHdroVvalJ6Ud4QJbrlGJD4XZEPvMAQWYgLfaMu8yDrbY7SiMMBMPBt8WxBzSlXWL7bvqGqjG
HLkhgK9EEGo3TX9TRo3lESS1GUt5xnUs22UECUKQLIJKkpfECDkV0wgv7MkOKzudjZxpHXqyTNFB
LE92VCtbL3LQsxabQI0iexitW8N8bKppcGAGMLf1hsNheADl3BYqUIxwJUy7KgGzGzDwymG8iiR4
4Mo08LYnb0EQaE7c1C5SlmE9ZBIhNpbaAThWiSJQstqVC/J0Omz1K+IeJQ5lLHEnAGW2sToSCpqx
fGumNjlOWSKAfjEsxo3AvO6syge9wgvuo5KwCTmWFzcdYeMUfFZpHI1upQwyxZX4KDGr7EwfRFE1
fcxSTYpshm4km4D4mzK6jVYxvtdCyvRj8GZx1k4Bp3+KffVrIaTPRYJYWyFrwgZQyhlo47Z0v4D7
Fwb47YPusdT5FyljkZzx8inlu0G6wrhYoMTxuhj0lWKNxzKXdCBZ9SOYevS9OUxNc4pgw6jL6+aA
xD4mcXPTSNMxLmLg9AiBpfzW0qbM9S2Gq1o2WM9NR0PSTVcXQtfEWkpmmuEEeEFwSRDR24Hz6ppX
oq/hpFB8o/R1JyTqEwDteBOTy5iAvBYtZiRIK4BuYSpJXbdqZXmbMjkBKiOfnk4eMFeydI4+DAGZ
TaiUjDCFz0QH8Lxok1fMOQSRwE3wJCU+6r3K9shM0g22CHsg7n0zWNLXcYGjRm1Dn35DpR/iNrJg
hzQpAjurmeCoy996A2T+kAKYL2dfAZI473HeTAd9MpkcRU73TRFyI9NeX9e3cdh6SoxhOc34MGZi
HAZ+iO35I8hpTvRq8z3Moq2ihCx7wKVZ0jLDksA3Obn2VJgCMbfNyjSrCXIvDSdQbhOdkkmtiC8Z
Ict4YYTRMfSEsD5eiS4tb8UmTpxJIe56Hprnuq2fWjWD9U3yh589CRGjCAEce2loHoKGxVUyVu40
kRcBVIcUXN6mBb1f+wJUISN+MLriY+BlWYnaVB/gVndrKLXFgo5285mBFSHTwRfSg6Fl4m7u9lIe
TrvaVLc59c6VllvvekrWHw8CM1MBAQlhTj31YJ8yCznnGh8rEzWUZE+EnSmxFF5Es+RL5rCcFPgM
MAeKDysb79PZB9g9gUQYmc/VMtuw84fJyFZtlRB238xQ/SNssG5tlIdZWqYRnQA2f67fM84LVkRK
mM74YZRte4WJD/mZn8BiinjvjCrd4deaQ551F22FiUnMWNLghKaDA5q+1OVb2iyYuYgYNFke91La
Iw+jmFL06Y1q4ghnzP0iD2nLKoP4qDlo9ppZNa4VsrQO5Z5Vhn6rR5niwK3/blV9yfla+KFpOTRe
cd8ytzllMN1occPbaYC2T3C/I72IVqo+djtfiz+I5iNWV/zQSj0kEyM7tiJILkRrIjbn7dxFlDY5
+InTkiCRVu9Q41lOH39WPVUHjQfO7554kam7orjYEVGympGK2nMOi2u0Hg3eOaRT/a6Ix/IqylB8
zU1Nk2l50xV+uzFZ8LZzYjF45fsI/ZsNN/aohz5lMeNDsfx7otTRAcffxaEBFEYmEAF+I6lpOrEM
yW7I+p2skb1DjMgj4pYY2xlyTg5S3oPopt6IKlS3D8G49eN9RoQgwCfQ4QzknT0WN1X5kPvPE2Oq
8l3htfSJSlGKp8m6zob7QP82JwAvoKjE5Zs81raxBI5QWCzHwJGwXQYxNefhqx8R5PekK6OTz/jG
4ZZIQXY0OzKm8nYbGeE20I11Km7jpjliDnUUyrN5Y+6Z5a/GAUcfO5nCMvaNLB+EMb8e5cdkLq9T
ud3pvrANSRNM9W6LOf46SBnqWtQyqFjGW7K7Kc6GXqzGFEVkEH/hUUqlTRMTrS0Ja4XOhhiEWqG8
lYSbDo4VZwJrg10XJ4tsjI1dKk/bXLLnWNyVkrVvimlXqAKO3A+mU7atgqfWAPmZUU0y1oWKxMAo
8cq8cARtdusCfyfh7pkCnwzwYqHq91GPuTtvAZAEK46UNr45snlRva5fhj1PlrRNMoVk7TUPLeCb
rvoQeh9jmHIdaME9KLijVFjs/MjKM+BtkSihVuF9YsRXhpgt2x538ofVRIE5ybSjNU13FEMOn6hi
ENqrWZAfFaXfd7X83Wrbl9zq71naHHEJl31zVEJ/S4wnIjoy5mDaqnq1R8fghap8FWnFqgy2LS+Z
lgS3vdZsTLC8gW4Sd1QdSaT5QnTj1jDLXaD6L3OdfUl5WaUseBRM5XmBtsiPWXMkMciOcB4V07jz
Q2GTMmf6sviEB2snisMDMiSDgUclLHKbzsaH5YvbWlPWVTLf+oWwaZuOUVOz9QmYY2ES18fBM3UR
P5LfStF0ylhxO9m8mqzZmaLgOHXhfo7CW86tmcp8JHnX0FicfiAoVRA8hQzbeDbXSQgGhqz1PsMm
pMx2xVg46oiqU2NfZRSr4GKbhoGUKF/VWCRlo3dFi2xzjTGzIkNPfdfkXaFVcLF0EHQVtd94k87C
Gq4XAaiNq7Zkq6kEKsLZM0sXXwjys8VPx2BtKu5A9oUvk/xUMvdaaU5yo3rTl8YVNPcKeVIXCtth
IP8wNiDyzKRaq844TQ/k6Ez5uCb41CX53JYN1HaYTX1jsk39W1DlZKKNu4qPnnWy2wjJNsTD26Ke
SwoVMRIGRWJ1SLGHxGE4msCHHAg07skoJ4gmZ9JIi2BXG4bnwwBrmRBqChFqKLBwdKwo96R6ib6J
dzosC1nJt3Eh7+tki2mSNCTJa4R6Q8WPANL8TlGMh5mdda1Z26ERyG+iRVZjbRAw26G1hwY+YJdW
8nRD5OS1XrKUZLJFZ6LBVYeTJmM2YRTzmSOrUudIoN3CAtrodbwqpRxukuJN2KrLiZMPKXS6ftdZ
m65rVyZ2L5/yrym8ivN7l3EEwKYCWwNR35qHcNiN5wL8aIZAXSZlqAJ6z0xaA2SMK7jUsSseyMFl
Gys4CtRoqojrDGUTJKl5V9dsbNRyR1EI47Pg4Jy1+/4tZHGQ0C432o2Ac4jIT1rCO7LypRk4KzbJ
1WsJFY5ml8LcDb/Fk5VuPRJHpcexIwzZIVZfGl52n4ceiTJL7GBjGAroSc5x/Nkt+ERZ5AhQ49Nh
xY7dloOXyQRgZWyMRl/X5eCVLJ99xbfNVlhlEkmH8l3apRzJNMLWjIhVkrMnv/fXHRjpvkVN0U+7
LJ3QtLQ8EA5pOGInRw3ApbAi29dOY3zTLFDnSgHHD9Ap0BGKkH0eRQ70gzB+0IrAmwE1zrseI6eg
kxPWuT5eoTZfx4kFm5s7HyVOXspsYiuy2MFE+ZwcTfIrnhs3Nzu3zirumbFGvveSZfUNnNmJko54
xUDDmU9LfMSMjEhzoVlv+cVgSRIHUyfLHYgrBSE+iC26kBPyIFtjXCF+DRIACjsfFbkoOTgQnc7K
9yZmGgLR3ZJJT6h0yjjwLYuWpWHDllvaRGXhmULqdXSKuYIADgpzBvCF9hR6oP82KQTqDARKAPms
8Jj7052Uv5qjBLrG6YMlukcA6rDvF+ppbjniJwjjDkd5yla1HyIn+Z51oRdN2qbOWRAVnLoogH2j
zAvH0kkyZSUabEC5NLS1UF8H5O6qUwE9SJPSpResRWIJMPq5BpL2WW2dQIk8uRIJ/YBmuJAExc72
x/oubXKWyr2KN0N0QtiZI/LbpIoOSTDfRpW8lqHodGq/1pLoQcpmmFTStgVv2ZXjy2zq1wOy2Qhu
aDnESzfwBET7jcrSNkLrSzS7JHqiSCydhXGZlMmCsqffRuuaHIlhMtFEkCIwsUbi+vRiPkAi2xDG
RMQdZnP44UvAGiL/VE1YWAFrsKAiM4CyyjxIvbBSJUZLKwH44ONOQKyPjNxPDnMVuPk0eaOhgNzx
+mnYif77aHZ39E5WFqY3+ZKjEh3LUtEhrI/1T+T0huYGjOtuaUau0Ou3mvCCGW1H/O2mlI1tU8+Q
w6J9RhEq6Bjv1YUPMa066L+5EDkk05MkXc6VJ4cV4vdkB4TufhjZdSWJiOUlXc2T+ZEaHBjH4xWH
yPuqEGEUsVMURoK6IwT7X8vQvCJkzwk5aQ98fxuL+SbNTc+P0CcPhHrKt4SSm5xAA+JxrSE9VkT5
lrO8Z49zEzfS1jTBPLYfGdKjss+uhUS7ZaG7jTiO7vvILRPeii7fECjSpqXns8ZIjGqfJtMWatqV
/hZXw5XIbQuYC4cSXQgFJd8Ir9lki9bIYmnywmuALLbfu3Fw5Gz/W1MNDzOJxS0mvrwZ1p2aukpD
2Kk5r+tURUfdr3xmKikOUL7dCRPQPHb0XdeseyVyyc/x2rb0YmyiSjFckVRq2fHQ3YGtrj3C3Mrd
jz/qRCx3ppjc91JReZgOGyDAIeXP5f9+fBmS2cJB/n/69uc3Tn7k89dM+fz3L5xkcUBP9u+vP7/9
4+cufPvzHxqAFQp10rcckPV7K0iG/ef//fjj5O9KP8Iz9vntuuXQQYrr2fnxb9SZaDz7x9f/8fec
/BNVnrcmJrrNyd//1NzJr/qrpc+//PyZKK1EgppMRp5fruSvf8c5eFsELRKalNlODw+Vqj1Jg9at
NajDB7mrbxtSxvl+Mtql375PQv8gD5zQ/7mYdK5ytmB3DJmDFeaF5fs/F4nFsAIuRFV20PStKfWr
IIEqJWgXVAbnKmcm6KsFEIeWjvrZr+2IEDPkMoVK7NeZiwLf1sUebFX6HGuDZ+TzU9RRs5xr9Hyh
gbmhMXnJoSJeuNwzUgBax1hBGB1QXnOpbP10uTnroDyHx7IW5chiw8mOr6qsV7FOD3GX33ca+HVz
/pIStXOh5d8NkQqZCQtrjhgMFfPCSTl+Kps+Gmtqo+mYup3WrmXBWthsUrIyQawzYDhJgc1MScnp
SBaF90C8R2JSQ1l2yP1U3s9zy6qK7XymxiRQqLisclS0WRJDjQwv6DSWmulJvf6nzyuJJ7XOUsjR
bxjcKqMxt4vk3DfVC9qtMzXrRZVBr7AsyAKnnSKY9SqFm1Kstand5zp7oStFUCGQKxcaOqPRwXaJ
LZBEAlk1PsXmPz32TLfq0B+Yhcyk5hwehlSi3hbUjqomIPJXvyC9ONscMEAd7TA0jlOdwcwKr05U
NJPAtVZjepyK3LGmR1bRJFpeuLQz9xAILY4tDAIqYv2TF7iO0nmSQ+r+xczUPfvs8VJb695rTb39
81BxpkOQ6YAQY+HUYj05aYk0tVkseTHWYwQYIePoX27Nh/9dGyeV5UAeIXJZCCZinHEpJ8JYzNw/
N7F8zJN+zWUgyACRKyNCOhkCMHwxRfdCvm4t8cksou99qW5CcRIvvPBnHwxl8sWlBLTCOrldPcWR
UdRpJzfmpz6LvyGvuVr4foBE/keX9KOpk7tmkKxQaSXyhzI1BXtOemcwzYcqC/75kMAt+9HO0u9/
eo2EYVJGIhDYDavarWgotwKZPBdu29lepsGAU2DYWJp8ctu6Sa91y18kMwZpe8T04s280MTZJ4Or
z0LDYDD4nMhXCKAzKdNzGdUwc6BE9kKuedL0xqr+guDozHSDaBu/EGBLjUs6GUPF3spTBgiUZ3P6
EU69M2PgVsM9lM7M0O+rJjvM1iXTxtnLgzKtKuhUpN9kzVLtpzr9IYdBVN5XMwW/xZylpG7c9xe8
SeeawpKlwCvhfhoLFfbnDjGlMhCeRKfjzdaVJbBbDCQUjtCd4kK/oPE5I94ixBnjuQnVUYR6/Gtb
+tCmmlWI+XpIn7JO2ttmcGfMwU0SXJA3nRsgVHRmQLQXL+xvQjWpLvRA6xe5YHbIR+GtYIOUGdEF
f9W5ZnA3Ab/F5cqzOukbnJdnZsDh/FoxoCsWRJXVBHgRBf7n4e6cyh0aBBYuUWPxhan21/tW5QRA
5zntNM1iweGMibZ0/75IhyucISDC0n1ADqLPOZreVJyJ6O/s3XpVWctdtjErDOuSsR+03oGDcuFV
/PQvnI7GRAIhB0WcCfT3ZEiZm3Y2/ZTO2nG8OMNaDEpySSHalponcH6DfhLEo4bGROfQG4xa85JQ
KBZiQhN1pCTpKmlNW60ye5atdVKUDkLDXRer9qgEu5wNn2Akm5rC8XLsZaqld+H2Lo/pTxdwsrBt
wkYjgAS8VdBjVWFhS/VKXqvy91HBKKTIC03AVeX6wrS/3JffmtXwf0IFpRedrtsFOev0ouLNU0LT
NmfOXcBrCJQdx+LDQJ3956s811dZP/27tWUc+GngzybgTmVMa2on82pjp+0Mm/v/51bOX5PCAR+L
ZAzQJz01DxNCqEdu5UheykKPIhhlHagHuA6rQjcudL1zYxdAjn+3djKe9OhC4pIw+LWmfUwU/Axl
WmvCUyhfuKrz9w4Hj7xYR8HM/Hrv/J6T7azkaMEUJlfIbz8h9SAx/nzvzl/Nj1ZO3qO0n8XG0OUc
7dkLDkhbnXpAm4RIqv/Lyznp7yV2/35SaKhHwGxmb6n8olXyhf52tidgcCNcQRPxdp7slZi0zZ4x
flnQNGth+FB0qDYCVSJpREdkXRjwz967H62dspgwj0RdM9BaoDbuGBD/h2p1MmV6uXnhMZ2/MNYD
uHqQkJ52Br0SS0XUJ4Y75aULYWw8h0/Lu5SRcvDnDnG22y0rj79bOukQ0DFNsafWt54MIseHnVl0
DqK9C9dz9tYBEGU9zaQMgOXXzt3kSuTnHb2hLW6X+QUWiqtUT2GT/Y8aUrFYSPzxmws6UCcj1w1m
/zQgxLYwOdKhREdwpppd2IL8/ohgO0ucESy2T4rVy439aaxrYjZ00B3ytU9gzcLkbmCLt1glSVs2
8n+8QKQx6GMQHwjK+8001MtlKHUyA+vSGKqJpz4t16EUXglJuM4UguT3OcDif9o1aJRDH10UNRmU
xcmIlMxWiiEK/22RzK5oPEPrvcpIKP1zK2eOfGhGY3bSRdbAbLV+vZGWhA7QyHhkBpEPrZsVyGwA
UEdfxQNVf7LSR5YYCZUGI20u6O5/7/xL07oCKEIU6Zvyr01XMMW0oOI1a4UFD4p3HrdeNozuny/x
bDOkuSzmTBNfyclYOKiFEASU4deBj8aG4sdMPUCArvznZs7eSQ0UiaVwcARB9eROJsSXWn6fMtkT
OESNluQmLO7zXVEfc2Ut9qEzc25mfIjPRfXPL1HCQ8JQhWUHd+5J07FcpKTHThmLYdDihXDgSQM2
zi8MwZ/K+V/XM+jIKY6qZG3hKTzd9omzKjRRYmbrKshE5DLqKu1LyndjcS2IVKMxPx1VMkI2ODh6
sESciKlRE6JsQCIsxzKqT3zkbTS/RQoe/cS8Vqz2OW24L416ycL0+6jHh2XlaSG0hNJ4amEK8j6N
WkvN1l0s36m3qlY6HN3eyH50Yc+z3N3Tu4LIXqamqy4OopPhlRpfqqSGkoGkRshtalxwJGgXZvTf
N6mSJiEzwDUCaoHl5K8vS2vGCPrbOVvL1sRb+jyRPd1nXzMR7eJUESFZurmaf/tzn15+6cmV/dLo
yZVx3IKwDLkFe3CA+bAPFG1AK0j5nm2IVUVOXTQvf27yzMCOp5B3lf4MTf+UmIK6S5R7nfCiqqxX
xIWsfW1ehzlltogC7Px3+Cz5LsF7cfPXtfwSAbcsV08vUVaZR3T4LJyanCxnJ6sJh1rMsjVZ8jYx
8B5KA1sE963NFYk+rDjJZ5imTTcZgKYv7fvOXe3PrZ8MgZ1eJjPnjlDSlWFVRiiy+9GNKN4HCOuT
TP9rnPhHmTj/P0btckLwUy90XtvX//OOwqqdrl6z9//3f736PX8LheNr3UZ5VHXvP4fofP7sv5J2
xf8yFmjjwr0iKkYyeWH+TtHRJVJ0KJn8KzR3ybD5V4yOSlYOs/hyLosriUOmHzE66n8pi0OJOYPD
GQDvyj+J0fkNgsAJAl7G5cSM02YaPFlOWpClBUipKM0RXH41NhFENRnxdT9+LabQtShcFP0lxtHy
8X95hZZWOR8BPqMrmsyh4K9DEwkvmSQIZu7o1nM3PRoyugAG/iSyw+Rr2G8GUl0DnGf5I2W0Jfii
EL4f46xcizHLUNePYKqg54/U9yZ7lIjsje6t/lX1N0UEjXAzNQ+dadha9Vgh+EN0aYYvGI8vLIQ+
p+efB4LPq5Akxh6uhvW48utVIH2dwJoYuZMTq5qXXxaRbmhKniASt8GnpOLfNcGNCQamHEzAiU8N
3JCxXE0amRRFhNuGGHTrxUDOqJuFJywKhM6inF66YbYLE2xNmDP0b3L8qkWRqyTjtjK0PV4WF4u+
J7ShExJwq6WvQMfRkN4l32LQe6b/XGCuVjOV6XX4a0D4j8Pf6azyedEc1dEFIZlR7/r1oqMm1YKM
AwqnaxU7itjBW/EtzFki0j6oxNiZD5gxuLRU+s2NTbPcYXaOiqmJCH5OekyojZEfdUruaIguUxwF
mrgqLTKYiq011tiZIyCHuwxpT1vFXl4FWwuIkYDusiFfs0Rwb1rfh+4h76KNejDIEMkQdulXMprT
tHnVZnYeKEV+GhPOTBXn+jmfWiWshhkYwtXJYF0P/TRzXeQyJx5cQBfUlOODVzRZ5ukfjUVQAtke
RnjbjLssz2zdV1cCiRHFF5agdi2+9jnulEUZCRFrU3eI35rHdlHau0t9cZaARFKvEQQs1uBdmvrB
UB6i2cI6VO+V+iIy5czDX7YYGusj/kAu/+vDhw8BjiaVcieMZC/Qa2+qUNTkKnqwGaugRt69TC0u
2bSyvo3i/tCh9RW+j/mzVKGJkL1aEzdzOa6K8e/wtv/YL8+NZL98tpOOOWCL7sRmpmMSoxP2nlUL
7ixKXkEmiD+HblYf24TsE/T3f37K0umC4LNv/rgrp+cMDR8rJK08B0lB4rWqOPUc2a0I6NtWyWWp
uTcK+lKT/BKCSZ0LrS996GQU+vm6jZPliBj3ddoCb4CmFLkW0tsqu5Hze7FWXCt5TchJaTg1rSMf
u0zkZgj//vwBfktr/7z8JZ5iga2wvjoZBtsGbolYcuOVdrCHRkYIR3i6jyUGSBSgQpUkIozECJdT
pwRPqgjIxULukLG4RJw00ez+WuLt4PM5RoRkLPqCRaoM0KsZrRepsyNDZP/zp/7NRf/Xp0azAIhx
EUmcHNP3nWCJAtUAh+Qgp40tr6JefRTEyskbAmzbeZOhvAuNaYP23JubrwZSevTDO4Hx5MJnWe7Q
6SNkKyBrS1WH4LxluvzpaKLrLRmrb5s7EbJBnbvQDY/4VoxatPElr4AnpPEX7INO2dSOf+2P4YWp
7Df64nI3YFIuIQgK2V+ntRH2VPkQkILpJLyxfqKv+2JwiGa6CvtwW86HeI5v6jC5t7QlmDM7COFu
rgU7xGQoEogrZbVXYgq8cF/OdW1KhTITLFZ7Fvm/3hcqkkk54O51Mg3vUDhs6zbcygihREM76nXl
lVKxlyfdJgLKHvLqVo31C6XRsy/3T5/hc4P707MJ+qGpjZ47I8vBrsRUJXNXErh4TZBv+qm7VjA+
UjTfd8mDkPebS7fg89TmpHOwQiI4gHlEZit30jn8ypgCqw9yzAOWk/u1W4Ntz3CB9jyGUdnr6Ij7
OkNdBVxrSp0AeGs0Bx5eukM1tVhGlaNlpC/RIHl+fU+K3FatVYfGSC/s7eI2GBE2BkBfWDzp1rvf
Ta5uIGOpYN516Dj5lhbXawwjTjuBDp6lAyjGdT9n+LBUx2LYlxT0yvMdUFwH/Tv5C8JGqLJNFwAj
Zpm3qtXMERcVY59sJDPd9AYpPoi6tMrc5h0cVFPZqXN4YxEKVhhot1PZW9qq+tqpxdCp0IpGhX8Y
KVyVvb9JFNGLSkYc1XdrEKUiIsmiET0c16tWzDYNfBndvCeJ1p0GstB8ia0Sdt4W81pK8LWkOiKB
UPgNLJE1F3g0y6ruIh1fbo8ZGT2iFtWubuJfEt57lWKapO4kKdvEFQ43aQtH3ysmjDma4iz3KgwP
UvssJt9LPd1kQ3yrBxkycc64Z30bDCg/SxkxPv4+Ab3NwNpQ/jq2CkqIyJZmnov8VRJrN+lImuUo
BlgVYdpU6Zw+rFwT3lsTPE/jsQ6/zoBgs0RC8JttDPmxY38pUkrz468VJsBCnZFCC25G0lNrWa5U
SasBcT7i4VUD51MImbaT2o0h5Dditg/mwDHDAWp9v9W1eG0ylWdFZ08TvOjhiL9ZKDNn7A3yJJ+n
YSsF1RWCbafF9WkxRvu5TtBX5VpM7Tp3TF7kjH62qpfPwtgOYs1d7mpv8gAWmx05diDubNSEUZ+t
+oREBprLs+9JXG6irfHEiQXa+gInhPYyFM2DhHdvlANvJPjwWBbawRezVSc1KyudqSOVO47NcL4a
TjFx7/QvIwC1btbXCYfWypt216WGG4ZfpC7iou98sMNq0uEqqVa5WONpZzGJKUmTgo0v9TtqEx4s
1FXPUlA2B9c0rySoHv5E95b2UH5IA8LyrXhG1hHcRscWRq8qbqzkRtcfTLlygxJupYLBNFtlOVMh
ocgNMtOsdyLOe2VpX+SiIyjbsFA+J0OIUyRf3uSYqQcQPbX0UFVoi+gqNWvssFIwomUoFsNNUD2U
mbUSOqLbiAo29Lt6+EKkyqqyyBZHhAqlDp4ee4bUt3PUqmET46RCjk3ce5uXrsIqsQ1jV2slIowK
jL0xUmIQ5zg6jPxLNd1GM/izjlw1pNMw8WoN6Xn4yun8apwKp1TM1eJpNXvPJO8xHX1vLlDC9q+1
kto6ySmropRdtSaQS2HFgSg4DzW7Tl/hT676aFgVBsvwimM+vGWpuzzJgM7ip7uStzAq0ehpbIp4
PjKwgLAaViQIroy5cHEX080PWTly5w1Eu6qLJ8Xzh8CTZlLhiKBTK0D0wrZJvtfVgCsJGrkcriTz
e6kptjJ/Z7kMY3gRu+Fa/Up/cFLpscVvU6CsrnqVZEL8XVJtj7iWurB2u+BabNXPe+2v2z5x5bgn
oY+1QFks4nYJoXPK+jKUlLXGcsHqcC3wwUZ92GUABIOAr4HdjVS7tabwqh5aD1GuMZy5GjdwpHP/
xt2A15T82pWGC0zrJEcMcAdMHxiv7BYmrC+nTs+IJrSzZ+bJRmtfU7HZYVxaBzOWlVh1zapwOOal
g4kOJUInZPxo2mbVAupPMYwUSMEJD7EnVP5hiTFKGkAlhCstsey66V2yAm1qM3ZuHsPC2OaWuEpR
agvRVd8hyjYeGtKs5/ouUp80/96Q65WEitLXVDtFxBiOokOQzFrCXpUW2baorcdZNrA4fsPVEdTw
KTJzk0vGoYgxLHhCHd2Ms+Bpo7ZOxgxvKGfQOLwWfE/HW2PWxTEyBjcfB35XuS07JPDWKpukzTjL
nhrkW7WUHNTqFeJ0zHCwEQ1HLzET4BcYpm4PdnajVaWrzsjIsYkMbFKtKl23geDGqbhJU2VVivWG
DGt70YOGvaP59BGSyqvxMfCfPT3ZDCVXjzUD+jaeV31+nIIQFUe2bQfcvq256uLQtrJmVckPorzu
cSRMcudMauLmUek2ZJRWlo8PFl5JM3psTVZWcquUARMSyv0Ako7i5AKkWcThOYndvuBvglzYcDDv
zHgbI/DPdSzvZN/fSHjlqLDEveyV8qFiKGoEJuiutYdYvC8lPiSdWJ/HeyHUwajgXISPB9V3Dpmj
U2kfiv42UvZabWw7pkkrUfaC5m/6QcGeox4bEx/OkK6XkWuu0PdPordMwxw+7dJecVThuUnx4TCh
LbNyI6iYazvGOtb3ibZHookiA7YYxyy5TyRgrW5rKYHGp+4Go14DfLHljLMdUdllM8L2iCSCoHJ5
65wFqr2sLCRWBMvfBZjalxlD5JMvY2Rh4lKl36twOLkNrD2dhr3l5493ASRd5dDQVCxDOGUiykV5
r3eiV09YWJlwCkPai4wSaYrj40Nm912Z7rJaYhHVkXWuhA4Vwap6zpR6NSyzVDnf96awUTWmJ1nY
LKuboQ+8Sji0pnLEnXqovralsJmgInSk2QtKvR7b2m1JZ5IUcSUSwW4CKygHjEqLZcQUXNM6ckDj
FaW2DS3MOpp1nbbWddcb110rXKPscgPKZyULIhZaQR+tcT2I+laWid6g0lV0ycYsuelqcjvF7K4H
fUv55lYflP3yNYYGZxjEPQmqD7IUHiJrq1X/zdx3NTeOrdv9lVN+xxgZYNX1rfLeG5kAcxBfUKJE
IQciEAR+vRfU43u6NXNaPvaLH6ZH6pYIYGOHL6yQ2+mouHED2ozIe1HMIXCUfK3ByQwWAeTA0p6D
ynNooLZyyYbWEDg5KKLYefDh6vl8j2p5cy81o41svcU8iSVPSoVl+Oisz7IP7mkOkgQdHku97IX5
eOoggyc+OazK3cz7nBB4ZNVRzmWmghyTx8UGxHKqKmC6CK2lC52lYt7GYGzMDL1qUIJHq0PRodpH
CuDzneTDlHX/gOEXokpTvMvuPCUkSaDxojG0MbSfLUIhLNcRCgxgyi9RUYU/Nr98yI9d1AgnFDEg
S8yB79eUDcLCKZBRnbgjPuXDcH+vMnsO/FCxmLG1ko+Jl6Q4hqtw8XkAQ5waxjEIW1qM+f0EbRdQ
enuR5I9bgshXSHsISU+WgFKpI9UJ3D7ALo/BbLZQP/O7IeXsZwE2GyS+ETudQ/WhE9S4PF1vtupD
8MsIFzflqXIhtv8h1YhBOf6EbNBJatUY7xwEDMKVnuY35N8etIDeOmGxFKOnCVY0DvsnvKOeF0Ft
t20GWjoiM7EIKwKpnPNsBiLGq3TiISLNv5XcdBniZivL3HmhYU5jOxDnSlkxLKt63HUlGNQS4nIc
GTSCKjTjJlAd21FeohL4JoXlg0HR8QhbXg+n3bIG0Y4Xn5cRFydx/LjceWEXYiwBJAUP8COVorXW
ghzfeZo+XcSUP+UCzKyTesvf74cox8KrpWWli66WXlN5pFM47iQeuYsmuki7d0LYYV+L5aPccFQq
sk0clkeex5vU+rPUTDu1AWxtKLMXeCTLNahL2G9awgnYoHLZB9vUmNdnPKS28Nh1WIYYV3ZHphg3
yD4a3lSVbDNBHKMUOBzuyKQwoTpRcrtCc/lIMO9NcskRcC32Kd4OEHhLpUqcGtN0EY4xaRoc/tF0
evKyN+qo+aqYx5LkFRzv6wm8bHkeKiyDVUERYt6r54erUgnJbLhaQBKneoALixXbz7GfkEHXFXRH
TJYFbgkFHaqOTI1jcF8hvwMv21E9aBjIu9vqCdWEB1lwJzVEpSUzhftFfj5ZrkaAgjRemOaWDW2b
jdoVL8+Gd7jZvrS0hRZFuhCR2QjndNigxdckikG9/XhAn3J4ciiZJQxuc6hTYYhw1IzYH2tzVJLN
UGf2vIWEI3xF27LFkY3lP7JIB5EPnNC+w9AWl+kJgg82QK7qrflKsI4jInLDeZOKpzeYhZrw16YC
z4Y6Mrtzr+GwkyRXqaAQFEqgyUL+CBrjMZZMLHp6oYCJhRwhVZwHTEXntGLOoOZDaK4kgSU/e8d/
/l/EzpLVCPDSnBULwZzP0QbM9qno0c7ljPk4TO8TrcC0gqsB6JCzx6fsZ0K47zgEhQOMvIQICp+N
pUDHUXzAo3g2DuKMRJrMml+AGr1wNMT4LYcsC8fzQtpAYT2oRAUe75mtImiFnbJ971oL2FkzrjsT
nFsGDRAbentmqXF2yMuBBLV6kD9Fd+hnpjNCY4U3I9T8dSkCI1gmwj2zuSkYgPhD4jqfoFGHHLno
rKoUlg/kVHqDF60Yg4Zv8csNslMZu96c4k8Vsk6keUkiwbGHN+ua24tJs22eG/hK2LEW7hdTuclH
dHWqorM5faveFXcCa1yuOqt84It7WTii9oABbgjgZVQnmGThUi1tXS4QQh7mW1IwobQGBzNOEFnI
XopUJUWCqi+iLRgg0wlc8DmN7yFbjhQZOjx41YAx5DEOIGTJk4ZRks3onpiASzO8BiMB/XR+tXNB
gsfirzUonjfIIPMfGaaC2TSn9BVwg+m818FaayH/+JkoUeHBpMO4pLEGwFxVTfK5jCP8sIA9XmPM
sUcEaiiY5HRuzkQ4SAQkCVUETCpGWYA26lgig+07ayw8udaZPIpu0oYr9OqXtYijW+XsHprvXXlA
fcURaslr7nAUCBHlKJJ/V1DL1LB0F2JQRqozXDHDECIZkajveVXyYd6HOigiBawVQAM8LdMdacRb
mms6+CA1FDwchz14+ljuWsqtxyzfpLDammeR8Cjw8gCYVSDHgTvSuNB4xjiLwbud5dU+ah3kSx4y
wbLDoQ4TtyCjC3to/LBFERpZturqicxDmCC9m1dTijfVIwKvoO+F09GKUTjiOH6eaJDLwBvDEPNc
TucVWEB2MLnz5hy1aosIyT7quVjggortJERRCCsviiV37OAclImfn/EZyaLuAbUXyFoH9VQs5Zg3
54XYQEyvFMH2fCgO5L8u899heRhcK7uamm4kbZ0mDXYokEVAaV4UEN1ocGe40nyH8zi0UWNA3cqd
5xLSdhwfC6PD08DY4FgqmFtzSY5jdwSC3RhZn2W5f6sr7idvwCpUH91/zL/2hkOywXbZ/ed//PLd
HqKCVfHbH/mXH/TL57b/+fkhwCjMzehfvoH0GxrTG3B/xu2t7fMf9/DnT/6f/uOf7e39WKO9jZ24
7OZPi5Kq/Lm1Lc7Ixv/++Yx/fv4vbfHda1J2/1gnt6a5/eO1fP+HP/fG87/5jD/b44r6B8S1odyK
Cb/QgFxDiffP9jj+SUbdFzAZwPXVGTj0Z3Nc1v5AswGYRBUdKJDvFPxOi6Mj/h//TVb/0KDLOvOl
QArDz4j/TnMcPMlfC/MSSs/QeVUBtQTUA4ySuUD9U/FX5nopTspHbEFgrobi1hBoQ3LCdec9a4le
BZrW0gRHWQUZcgXJHojo+8WYQHDhgQ0JBXxYjzzvPqQhJ1NWc08Vxv0EfqDB1R2y8gE/1PNgB4PV
T8SkgBiHGEyw5ALVPb8U0BEmVfTwIagIqJ3EoieKRw9QG0jyTN8BUnKGhXzUY1i2SCgjQNljLm0l
RG6q1SKejgv44KImiFgKyWOkwHo0jSGv/YyuXQ0d3phfoCn9jnoCR9CXeKISpF1x9VuRoZMdTXkQ
olAIQjwK7IrIMTFLIGwBi2BBFjYYmkCSy0sG9atQfG9iDTYZWuWn8MFmrZIgKpxTqlF/e0rtDhwz
6L4MEm88IfVJpnGa7DTP/OaJiroKi1uoVnTrRKxBAXmvdMXk+wkG0w0ULZT7Oa+Ly+LpcAhNSyF0
ux46PEMauuNDM4V41vTvsmus5u+hFm2UMLoVoQSzwCyCcmMCVz+oL+GHph6KS5LzUG46zvd89mSp
0uiw4FbPWlpPk54ZD726wFkzGDSIeEXcR9sl7zFSkLvUqxaorq6OvXvi8cilCh7rMIgWNOYMLEmU
mxBaswdML+U79Jg5GTvnc9AhGKTNpUJl+ZRRpgU2nVbZtSlQHxY77Yk7A+zvkeO8VaMrmq4bSB61
c/k6ySB1OcJzGZpXzqSnNb1DiI3P6pxBKG4O4D/aUA2Q+KMCLhpS10G+pczX3GI6TQOqd6KCaaHN
jhYlcpt+80A5cLrzRsbfod4w4unDARgKAERR6ZgwIHVxQ/UVEwb6Ak71gMamznUAJUC6ctIH1kT+
PYOi0sAvRtxHFrMG9HttgDq7kJcxdCWSaxciYJXjEQ6MXF4bk7SBXECHc2oB9en2fokrOIK2TYGR
l+FSO90UrTIbHiovEERErQHGP1JXvnd5UpJU55oAGZMjp1Jnlk/4CyLSE9WHm4ej37UZql4tGhlZ
rD6NcULiBU4PLH3THdSyrHFCIzIrcat90qxRXOOI2CxYXz2g/3HvobgEu/ZwxBiXd6k1llEGmbFm
zLfqoti0KuIc3ivl0M2j7CqKuTETPOO0CapnbT4WoINA2WoHhLeZcIvNIo7WDV/rpEMamkMIgsQT
TAme2BWiGg4FNyldOALmgSyUl6l+DBBVU03YQ7pxubA7UBTztFlrPKwh79lwfI4akt3sG17SF3Dj
TCcBMBiNJGiCzs20LwgKteThE9drkaXnmBRapVhjqiKFh0wkJ39njPq1bfbjavB2VgB+4LF/frna
oxcA8EFXHIlw1UEtYQ2n5r2EYZXvatAnb9Pw8Fs+W6VatUmy9vzTqfM3wIuvyNofl4eBzqdKO1rz
XzbushCkqlLECFDo7Fo2EOKMumX4VKjFYXumP94FqneLMF/qJRppk2b+/ha+4PQ+7wDkaoBIZ3I8
cuQvRwd4g8UdfQULHXhfFotlFKvOXNsfoQgxM89+f7nPDu1PbcL5emhj4/QTQKKbtax/vV4p8XAA
xv5nSXDsANe+gLELQj7sJM2AWJovm1mNx5EzGOTFynDUWmFTSj27i7Hb65exlVHFLr3q2N8TCP0p
l6KffXnBpNWh75LZKE4EHCdbcpZjK4K2nIYwUpiw1c1OIeWIEuI0aM5dTq+tkLhRfamm6KpoIaT0
eNT+wTM0ELtcnjkHfUxJWI53eAAl4xSUdQEKdb4MdaibxfHwepcW+yKC/RiqqB2yEujoJb0OR82k
pYUYQgsIiijNOW1RfpYnqYWtqbCBKCVrmtyXBajwIJEFoaBGU3CcjuJd30e6eMxGfY+dZtEp+/EO
pFLS6IGozHXFDCXPcDI5HGE5xCchxQIdQCn/0WT/t4LG/5dw8Je48l9hMv8/jBnnxfmvQ8b/2bdd
85onrz+HmfOv/IgQ4W/wB/TQefghwqUQcDPM6x8B4kL9A6AASFwgxwZL5RNZ+WeEyC0QIYoCXDah
dICyH3rZ/xUicrL0B+hUIIACvwYMG5T1/60Y8VfsBvZREbwRXYFeOwJZ4Bm/rLvxie5kDQeE04PB
CoBFG5zPXktjBpcrCkDj8HJn6OjQp9X4EWs6ZoL/lpKfhuzv9rtfIUh/3sUCQwRrClDRtPkufwpU
u1qrFyFXJKcsQE2k8AcoR5iSpZt6cLfz76TiPzeTf242f73cl4euuQKYlQoP/TSfyyfLWO6HFFJ1
LrikjAuKW8jSK+/0TKAhye1+h7oSfbx889Az/ON3d/EFGRHF/R11Wjx0ueSt2mzsyVLfK5975YLI
Dc3SqH2oZetB7isQ0/5mf//UE/jd1b+ccFA1SjgYjCen1DmXDkQsVWvxFtkC1I8gEGGgxgoU55Fn
/Ur56Kh4+ih/7Cf/GvH2t1Pvp5f+BbsrI0IddTVNTskxfuFv4RpvnbtFyyEyMnSMwJbgyfAdYesL
VOiv7/4LBlBdxBknNxh1HKhu/S4bkdt5DfQ8L+2ys9Be86NrshK970w+JKzZv7xuLGfgnnUN59tX
PkM+1upT55B/KTsw0V6y4/0KkaYNT4ttcYl3IkdCZxFsF4YUQOzOFza9CaSCO9FsjSAzs6AuvOb2
uvH7WQje/9/dF7jySDyRkgIS++vag5dxhLWH+8pIa0hvFcw73+5BTBH8GU9QAP3U1DyZNs5iNUA/
6jKr88NGSIWUrhPTyo2MtCSCp9gQobZhjQAFwYmhXgrtcNggkcqFmJ7dbiEm6IHMUPiLLeS9zJhK
Zm8oq2g7sflKITYcyH+7eGSyCGIzZ4NVstaKd4o3LbVz4/QbgfWvCEfXU0dl2r/yH6IlEZ4isfSe
KAeRmkHb7U1ZpVTd9hQ6cPRuQRGOoLDF2mAwoG7JUqtjwnpaCeZoJFsc0n0gmQLTPxp85HG+kkzh
EeInRmwCCUwzX6OaEa5VFjI9JcONN3qKhqlTBfkeWL+KDAYU7SDTRwY6fyEG0lo9RSaCddqwhzlS
pSJtkBnTqfdFoArp4lxsByPctEblhRRUYlPcNu7DRzS5QbKSmUhVzQV2QMp56Ouuki1EmFecB1nE
k+KmMDF3ebu55Qdu3cgEJeacKqvaGY9tSzJPd6ptH+RrDNTq6WjOc8WHtOOIsm6xnFoaFsRGBiWb
VUx4Uhqpgc0N2vaGeAUKnd1PglOc5BO/XGw4V3tBBY8U69Tg3ofNYgcdwjdpJbtJyarXeK+62TaK
iOhXOeEWpF4Wr8W2WRZHGCh4gEjqCm5fEQgf6FuNyT5kE5fhZTgWT9L64ys6UwdxLQWd/XA5jdR2
aML4wOWCp5v5mEEvSP5MwLBeGwboxnrBoGvJItbbKQ0DsNtMbin7GmsNAKrvR8ynoDbL3f1QHZ4n
dY2DBMYfidEHz3lv20G43ZMjkvrDNb3IW6Dud73RHkcf2w1UDoMxJwPWpYpkbtu9w7Cu3qMz30Ps
czs5YOdoRmdnB2CKIkN86d9EJ8VWyRu8AWG1ebYNBp6adfhPY8ibdbNCoxx2DcFzlR2fZhYI+GmB
oeVuQUUEhF6oppGMAp2CkjKoOMhc3zjeFVc6XsxqcjujBaygZ9m2XNdmvQJl7EmyA6AYpZcCSU3l
F7jK8Gv5hffDDRT+F7v2+HT05QPi5yxylCBfhUxddynNPWkT7TugXM7iEs5GBjqTeG2rxUYHMZ/2
LA9AFGQhqZhEX3QCQTemvi+2mUx6QzKhD2xNrHEmE9MKaxflH1p6CA4eBmS0l+EKFQJobkLJm06G
8JGaacikLapFy9pQlyrEEgyE2KjC7BYXXEeA/4QbvWi+up80oq/D9f2WQolOX2vb4hC5ObaTU7q6
WxEkETP6PIFD4XCQ6APaAgVSQ7Ye84zH2c0gK00HiB43BC8Io+PuAQyRVlDaRkPOjB19g9l60f0a
SvnwQ3wZttGl9MBWjAvrgclpaRtupOEu3KVBGRTraq0cXxsae5yfr/Ql0MiKEZ+UrbCFpwrQRzT9
0HfJeoHezVLDHyAvbKLlnWnbO33usXdscmc4Stdqk23AEtzy6zLGK0IAf+Am4C0IZF9JYyeWvoT5
jPEwUEQG8mXdGRC7sMI9dphkU92SgwD5Pt0WbSB4qlVsF/se6LP9dOyCxgUsZjPuoUJv88sGVnNb
VF9W0ZJfq051KFfDtvKxa155o9zX+zZoab4rLG2rbNG6UnBL4k7ZqHCeCHj29EH895Jdf41Clq2E
zfguY1bUSDFH4w3IR2AWXfV83z0R/GHnyHavzREzlIUv0vYJhx80MPGHusr2/FL1Ssj2uvcd3u5A
VK9aJaw9CeuM8FsIfmtreVvZQEqpOyiURjQ2Hi8wGDOxpB2Ia0LbkMGNXDQFI4RfwRYlv+1wRl/N
nYy7Kd1gGbG7L2VTJPhUu7UrLEQzdjNTuwHKw2UeupO7etMdUIyLb9FO4sCIAHacgg2E6ry/YOE2
AiwOK7QJymN+fPrwr3hsUZTDCB8aU1gB1bPOzNDrH7R2i5W0HlzIcb2GVrkGaGEfbSPewfaAfYOK
QWUL60InwroSqL7tfHkpe/WlPpSHFBszKCz4fVzcbnzOQSDntA4ESxBGx7b6NrDpVcB3BYMab0JQ
2zOEJ4u3zzvizdSTPfQOrxBTl200sZrbgL6Rho2LW0JlG16bZuUt3ns7WtW3R0UnwOIyLNkcsEu/
sfBM0MFAXQiQsOFBxBZlJ3wNb4Tv4re/DWhEDfwr0E1BwJrj25+C9kQcUn0o2uQU3viRjhMdQBZA
n3gi7RvAcBHkY3CWD9/kCp9yG18D18V/XRYMrl8vy2ftY6hTXFY661axhfot9m5s5CnaNPsqSDxg
8S7FoUZvdZkAnXMu1hiaxk03D5+zij33IdrZLjHV7e8jKflrEgM507kZoIKzCtziX0Doj+wBeNpD
lA/H1mhkwwPR5VgQjTzYBfJnaDyS9P0CviyKbkQgzsO7jet1ehzOEpxJKJAVU/AyGa+lccBI0h3n
/P7+5pbDLwHo5/1BaUdFCArO2lc4upo8pgo4JPmQEc987EFlZonhkPK6jqyTNVHKL11qpxUdyHHx
LRD8a7bz5epfC0p9J8dlxU8YnYKUzsq8b1ZmsvX98q2n5964yHS8XC8XrK+KXCXEbnspZHuz3exb
a7/fNwK57nEAAuSItg8RrgjuqGKjwwbqE772I0gx04pub1XKLGupn1+WLTuhpgntUNIyw2gmCqOE
NMCe9aYSC8r7BEflkugkeK1eXHunIbwjurEZSLHbLVJrJI8b+sfqtaTJDmswYvlh0xOcJe/v+vYd
Xpjvth0bMflYsM3mO60A8e8HDIQGEM9laI59SY9QGhAziIHLB8/XiN8S+dBSxdunLCKOpRgAzpGa
vB6gbG9/dDdgBB22qdn/1Zz55018yZZaDQC3GhLlh8rw/NVlf8cQVxmpqLNdG0vFDQ4icQErx8h9
w1z4IsEEzc95Oan/vPSX7YXXeuwtMT9PV3bW3i5ARpHCWOXmfq0vCaKP5UuxD4KY7ErL9sbiuxv4
ZCb8vNH8egOQ3vp1o5HbogAkGs+OA+RSkDP/UZHRuDQ1uULN7kEue+U0r+Snc50I5JwFgq28o/im
GhzIo0JFE8Qpsn2T2XLNaTRNnWK5tBBo6KRwShJEiLV6CrMmGnpuTYFvTdhmwZT1ZldnZLeJ2EYN
8CeWJFrYOoH6EHIQ+v4OZRYcsCndvP/Jl/6XSbn2WfD5+anngtBsogeze3QuQfH/9anBACj4u4z8
+OysNDzReedfj2YSwFHJsIHWpk8PC9TxrxrxWrIgsBqnhkiM3brGDa63SJ/oCnBnLE68ktK5wMPU
Kqw9Bio2t0ZG7SVHVxlB091wTkRDqelBVgWhC7YryCp0AJ6gHkpNSNwkgmW9IC3xPR8bamVdNhlZ
TaTAb5saUREK8mQD5NDyaforyAsayG8YBLzttUTfbub6ZfuGWBdxl2IC80LYFbdFgJogHuBg7gof
egHYGJnbQEDHJf7Rx1X3RzivkbeGjXSF66sOMqaK7HNieucQGefZDJ3MenpXzAnANvEAK56Cdkwn
cltdkDGTTcWOtjuSd/8y4RGYlzDDMcnrcsBxoDjMfHePSByJj8f5eB1t136PTARnOKVrYh9qtmDH
M/67PG1gQOlaIZMZMfuImUVX2O2izZxIX0lLYfqBTTHH33PEUcjG37EH852O7K2CXhb2xaPvTybh
ry6AYOGtyLRjl87LcNeCvboIRMd+sqBmQa2KgonjdWSrGRDrDoCFwauUmfOkJj6/I8YDIwv8CDHW
hmIYlk7o031Jyc5wA5VklvNmPsmLfQjpTqLWnTktWSd4wQ/DOgU7byABWS8n/P7SdkEEoLVB3aVr
bJc6cRfsfCee3ZNdYziKscQPUcVBymBE9ONVZzHdJnTC6Fg16bCdk90baga2Tg4l9XsSlMSwFaLj
zYq0p8FOJLZxeJ9MBcMpuW8xszpjXEou4stXEhzGOdgiF9QoTBXjZtwsFZvpDge2neLwQ+pdEuRl
JCTWTaOGW1uTb7gCxX0Zt4qamKKwjaCcHywDl9CQ1tTHGzI+DJtatzX8bEzj3ZeI2xsLcggAUiXP
LcJY60kg+W3eDb93NyP1H0heH0wwB8oyYvs4mMFqco++TkfUX3xM2QdDBWFEXeFw9PHV2dYwXx9M
tzozQLlDI0ff29TEjQ2WEqPGfcfE643VMWPI6T8ksjtv/IQYMcXMRCHPsA9HaqwxOXMaWC+HiBXk
w7PPA8HwIuYOXpcNjkT3BZsTdNfxagV/ZGiOIFnhrBwPknqIUTFaeBcIpwmwehhs3Y6xObklnT+v
x5/Azpu4oYNxwN11hpvT3eZ8RWQBJg/GRCNzAQjAHWfl8XhjqoUMn22Qt+5qBM11kGILcL+rwUFc
4NcQ6Ovm9qXwK3O6mkCULzkVWPNn0T9P7OrnrMIo1gyrdRtTJjDcIpkQbmDOFM7bsjfvDgKJZYh6
yWPORTC/vwlqlfnCf9l14SouowyH7Vf9ctaMAGNyT9B7TscoAEz4BQx5K2aq89w+yL5ycei7OsuQ
aukeeFY4hAWieQLp3NaHvrv/3JTXk/sG4wEjMXOaUlRgAP8/QXhvwZAM9F510vaaM/AkWQ3edybs
n6HjX28fsp7oIUAmT/pSTObHcSplIYxPCztdji6c59rjw+kt3emgxoY5Az8pR3DBx3TlLbcc+W9y
EfVvi5iIvP/3DXwJluI7ACtag/EryDhPppGgblJt5deuxl6eMp3dngW5H/SXxEVxwldf9Hfwq6+6
AwwlWDCNJwTijmco/rDxhFzXQJMDmSQGztAPfCA5PHgut5RyLz0BR0sfAfkzbLg27vv3dNsQfOWN
5HUB+N/6FWHkNw8ofQ3eP2fuTw/4JRArYxgwdDEXn+YXi/oj6xESzmfaHcr2KCsNWw6y3F60UbH5
30d4dMBJihVmd3siAYwvKaKMlDwPIOdiSvTf3N6XhvWPqjpw1wAaybOMzWfx+6dcsBYAeX6CR36K
jg9EQbBd7AiSctK8xpfiCtDIN/nEp4bVX2Yc2tKqiCgFjN8vL7yrhofa3YX4VDPtLbZaO3YygL+d
fDmZWDoilZZA4UA11BDs/LOnAZogRobBVe5Nh++T25saigulIbLRTI+jqZ7rbWQC5IJ4wNYRWqDz
ZCEmu2dU+yYV+wQr/O7uv7xNmSsaJQJj9KRCNhbQEyKZDYp8hQFTW0OzumP3CuiTyL6TFPyiQzEH
1bP89wxogCyYAEvuX6O7HvKVA+Rx55gWQQ8ijs/U4rHe77eO9WaQZXenLg6+jx3bHH+fS/wlcf96
7bme8NMcgalV1IURru15OPpEl6cTu1xWcNgwUxaura2lJwyVClI5OGZ4Yn8AB41kq/gus/i7RB2U
eRGwBihfQmvz1xupE7lMREgRHwrCcAYJxHS21tqiweGAx7a/eW4IAX/Z3OdE4qfryV82dx52mm3X
18qhNQrix+vxTnVXn2h87kEuoslmn5BVYl8uODsR1C8c4IMjyqVEB1PPk9Yb7OYe4kpU3GFkJhYM
bs9L1BUQ3ajGccM5oxfj6AW6m4ETewSf2Zlejur8jt2CRMHIrTumItbk7Hd8/kdjuRLyi8S0vQWC
9IHCXBdqJA5KUPROzHy1Kgwfmc75bjDJwf30JLWOsOc6F6QB+9VoX0Ua3un0wEEp3xFnEs/3UJe3
PRz+xoi+x/t76ZeIivIbfMj76wdA1yT339/RY3JFCx+z5GmynV1a0SzqOjhGESDJx8u+ulR+dZgQ
5K5APyC8cYEljXP28jNAYz1JsLNQVBB8X9fZtcInyAmt8FmkXkk43AC3oFf1dgldDr2QarMHsmuv
4qku8X6gSKeOEmG+WZsmot5taqIKgkkofsAwk3nI/G2IHX+8b7zzOdkiDGzhbGaANziZY0sSL2oI
fys2cAzCWGruHdALOtbmlNH+kK+2+oCTpqJwJH60XotqEzpaGb3lpPmYLGvLo7BA493kCWwlfkDo
gqzM1krcmHVX2DdRSMLcJUS34p2pApbBGlyyLcLUiOwZqH40X15WESluW2WCbs5ukhHi7x3FvPi+
p6GYSM4iNa/zj9CtFXH4JAuGnlCkJJ39hs8CFoWkx6VAd2yxHq4jIsXXkT0MeQfPiW1Ymu3LsFZU
JsK6imb7gb1obkPupmt/6AgSNy6OlOWLIJtpgdgX8EEW6Mh/8ZUBI+JlSTQFcP0AZnkaE0X2KpfE
Va9A8Oywyx5qkq17VkXWC6reZusEIO1cOvoK7q3bUXhJJSwmQLZ3qGjsBF+C5yEdVgDnDcZ9JS8P
smngN1+aD1hyWy/uMyOgl2a71Gioi4R6osvqjEzCCLBsdKKaASpAcULjoGfAEgAOflobRrYOYi87
i6R0dx+D/X6MnbMPjCVy2aP3vnDSzU64k122G8mHAkMpiopxesPk7xFT2Tn9aG7ywixWoh0+zCc6
fwuzhiUu5YlqB8thPVuaLa0lRiaoGB2RUeze+4pt8Fm7ZqNQhUqI0VE0Kq0NYjOsiQ0OGBO8PVLD
leWswS8uJ0HvvHYbRNRwtiPvOqIQwqP2TsLXb3bkH/pdvwSe894ElDJERTWV1/SvUvASoFCwBNKl
g+x75yczS7ZHda1D/Dv6TsyeJJlFqzga4pt95oJqjbATxL+8J5In2BVF1a2FNEHpkH3IHBOYNBPM
YtDGCzQvVQNwW5SLjPx8RpS9ws6yWa3SNRb+XMlyzOsd5b4FOYPHekRmk8O6mPAuZA4IGL9Y5jUK
DTWiHBg1EdJ5KH3drVVhr7A7wSEugE90RvaTtyUQtU7xx8J42hFu3rzUy3OMyiJKNjhQyDld4ssF
WfmFsa93CVFatodnLWIVTDHsNrE5XbGeyYBg+bDHw5Lce5Ct45imCAdrfIR5hZZJyVbCtYIghANn
CzRWsHO35MIuyCbmNsemtz1vWp3PqoumsmI7TmRs53V8s0K2bf2UaSfYxs6/U7TYAAoDYAtnW8K1
FhuHs1pVuBBMYTsMVkX8VT6XvS6LN/+cLwts6xuGGQEuVo6CBUxX3u0PlP8Is31fpKvr4N9xS2gU
ufuKPm2cMhy5PSBVYMwD41R0b5qXwfDPCuqJOTJOPkXSPNLi9aydTTBDyX68JXezeXnuleW+RUFj
svEAloq81yHOdQVQHJI3P6arleQ5aPAjCQcjX8OWA5NLXO1J9qZMK5ROTQgD5Chj+Dy9cERie8we
ZyJbC1EYBjZ0nPhcrxygz52EmP+LpDNrVhQJovAvMkLcfa1iR0BAEXkx9Coi7gui/vr5qidmernd
t1VqyeWck5mQNS+7OwlL0AirJS3n7CsfUMNj1PhGZQTNsEVG7JG0sZOESo6DnStHJiOIePuPcChx
d7O0nW8pYK5kV1z+PJChIWizybGO4w7jV/VS5+26wCobOiyy3ACLftieH0R+DUJNzM5XCa9L+fhP
d0rTih9YT6EQ59/mpEP+4jfYybGMoX+dWSn9K69PTwv+q28y/bpZ7m9APTYzZxzvHvbf3xJqkbPr
EhA7VXgFHujpEH4Lq+1M1YKdRjyc2PW2vEk5ErMZd8LPhoySXX5l6qFrx98x3z0jOjh+RaZzJ8Jw
9l7ErBD4VGkCQJmfhCBGw9obR2scIMyeElfpP+X88vw+YPU2M6bVVebBpfvYLuyhdtrbWXaZvHRQ
rNy/8DjA5w8+eDj2NoyGlUeoJm9bi9pO7EbUm2hkwFgDQA51+NSXKLY4zPaVL2jnjP1O+KbFNhqR
0MNWDeHBU0xB2v/f7fvghvvYBw+cdRdHQ7nk7d5+o7/STCINcLk88yl3yYBBaukhfdraLT3ydN9v
kHH8QL1jLYi5JOc435TS0bjpVxYAi4AQhSDkCpktACZNRsCAZfk+20Go8QmqCbIQQT2aaIAZeLKU
Qj5RWoQjjUwPwUv385nTkkIFYrNSj1X6Es84KXc3R+AQ0gVAmQpBnGhNjo6w/mJMEYV3+tjc5K8J
gdGFH5nC03ablXsVA36wYWlf18m/5vZFepX0Mp8zdiCjh9XmvY52fg82Y4+3BIdjj/yPnmqa8HXT
nB2Mg3AQm3JcF/uIxx+ow6aO+GCOfrUmeMfqAO6xtVW2+TKtWL82Rh+BgTwChG6ytuQYpSmGdBF5
/mPm67632nWFpy69AgO5yuFmg2GInTF3TpgUcZphTz5CM89Lhg6KLHube84fVw4weK0M8ylLATG7
QG3Zje25yCjSpvZojzerBTZfgSp56yjDWX8DBG4gueBSq/XrGBv/TeDHTLiL03ZXftpP0gGinG3U
XwK3dcyvaBbFMSzssT6mGhEktaTxg4jqhe0dxW/bMJtVVpORr57gkbEKD7OvfDeh24Dvjjq+/m/T
uzD3YpikyAFgyGXD7cSB/sCZOSS6Nhl1zY/Tk3ByXLa29LHeXhQlxzA5WRH4SOZTP0v0abI5LE/8
iy3n6nMgGovIOOOdPd/0uzqOxPshMtmLuK/wfmxsmPssGnboPgTA7iaen4dd2v2KvM8qKkWMf7UV
zl8cTIUZEDRa2+3VSFWlIG+MvQy/6K8QW6hFz/wRDBCnmZ3irGOjNdHj9lzPbh/wuT8ZSNTG8mS2
e8rvxXtrp85m154RmxthzsPpdwNkte9Ed+7sheJZ3vW0p32STkcGLu0JERLFslpXbKOvl9Ajynv4
BefVxw1j4vJv8BThB5+UdSxvJPWIzjFzuHpvXoPq818xdqJewOZ/owxMUqstqrj/8N8qym0ROfdk
/jV0/xuzW7UxsrKumZU3cPO8M9LxAixdPMIsEqLeir+n+YlxOOZmg8qLOg/9HtDDg38FsDRkB83w
ydUI6BmZOHHPwbea6qacNPFg4jcRlTTfyWx2Bqq9+xjpjdpiOE1lS+vaVOnMyiio4HjK4jTfbr2r
nXKkxprIGHpNVpjvbb8xhn8d8lQj7z500qL/vaoXx9PODGmsfNhxjFmoSEoExoNQgVsTZv4bmuC1
PAIBHUfmWZPb0veaCIsGbdIh/2E98jqF/BSzoR2GvvoXALuwxMQ1j1ljhZy4MGwbG5hP7DSl/KMd
ylxBM03+/9Gzgp9iSmrxibGDYkaEmxB90f9BQvqZeqQDaCQi7zNluU80tRQDK7s8wY6pkueQ1fRQ
oNwkYL/aNAuQ8JiQiKTaUU2vEBFtUYMMnd5e9Puko/qw4Q6umLwrgRJPMqIC2ols203kMli79sGM
+COu2BGpvNkB9m696M6iLmY7T0eGnZz1RJlyXv3pAnVnPzPLn+wsxOZH/RZyCfUUrVCEr4nQGekx
gco5WCGU70LGXN6yI/sPGBtY4pLRKme1htylrsxBwUY9QWhAtkrAo9hjDPGhYD15tWeQg7HznaGX
g3TgC1eWwsyzluf5P5ME88A3c6mVSBCvv/n6OQlVKX9OmL8neBMMuGeDB171JLF/lTeKi4IJozvq
0LCM5vOnF3t9u2oT4ZJZKvvYnWFLnoXneUXPTpITefBXqWe3/SmOM7JdY2wZ0r7JZDwtGN4qEfal
XarXGWA8xKifnLtmnZyhyNG+hbdkpjpPv8gVs0PKgqEXhWwhOdX0F61NDrYKraqWnA1hqOmtxUEh
CHMOCIcIAM4fOSuTWch0U5blxRP1BWXKFwizH87hKGgmc0jbfQz9hf5af9905fZk6MyOGBon9A+B
+heD6EXpL5X0PB5niH5+jt5IhT087cryYEPKqTIUykJd5zMzHJqhylj99KHp2Mork7OJ8ekhoX/d
p3FxWPg7wk9C8yzjc0EukxNh520+UHa1OVzP0JbRJ4zsHmcTwh2P7eurCKM8NuGAKZLfmQA3pudj
2iqMfIY9di5Ev+TmG7hAnxuHVyAJY7h55XZ4FUCVy1xKOUEZIAzDrYwEkAUBk9V4nt2d2dGX79LT
21+KpR4LQpURFNRebi7mjGYP8C4AHG8kAHoERWeTJY4892RrhryAWD1895fvpSRY8k5yPLMRgTrF
kWsjP4GM7Mq3kVfYKwG+Bsq8saO+M96epN1lH4hqQ8JqlJFceYJ0zGgC9EzaWSsPMSDgP0mtEtHN
Kk7G/Dr9WAkkTnuRuKWHJOwhkyNj6fxSUIFszkecvIvf0l2uHvl0KWjSUAoikWhvStvtiIQWSRdD
8/fyO1nTHGPeRbtFrCSTi5HgE+6LyOV93KDvBvJqPsMDfEzPS/APVOLIeQCRhhwzs1vH6VGnDl23
uSaoILIHbL3osoC6FtrAR0WHGIH31VP616igsB2TO4qeD+IyFOBvvn9P6RrVafTRcZExB5FD0a9x
W7YsjAdNrUh/dfdOYy9otddeMlaZwWE9ltf23stUKZtO3C6l3oA8SrZd8Cr1R6ugiNp2cbKIDNjX
r5BzzZhDGNLpxS/Y+UYhDyxiyyneO56ZZJ3eUwUqsrZgBi7q2D3Lvkf9H7HyRKMsPz0aofvIvoh7
uNAeYQlHwszSs2fzjEWE2a0m6ZcDj5My46PvmNyjY5w3AenGM830rqgJDG27LVwotbkktgY5e5h+
tor81MPQVALRm1Rmh8cAWJMqjj2vdSLjChsnOzwQaIn7CsqzmB8yxAOdBdLhQs1AEB+/zcPefNpJ
LXjuju12jWDccZfz4EwJJaQksIp98zk1nFbjlV7E/CFYp0ZcFyqzvPjqsB03aGHGlfFPeoBYmJCg
saPKKlq67VYiEJPxW7eQXk6WT8CfnzEvO/ZV76f7G2orLtzNStiCpOMVxSBGKSOqt27T1WVhF1GU
4h0YT88xef6A54i0zBmZkCK2vvMNxl3DgqO/vczyOjBVMN+JIHiJK5gpXmC3YxpFN5h2WgfjPtDA
TaoZHrb9RJ2xWKWEW/6RwLVtpVm+6ap2aRj6fzhgno92AAg+hkfX2YV7cjShfvfm9r7Z69wjFdNg
39tcEjuJkAVxjDj6AFSAg6Xo7/hxNJJib7IgIwBUEXF67m+zOO1Y8IJ+JaRDSWOj2vsqK6C+HpMm
YetxuVbtelHn39fQxVweFCBbhF93CNPI9jSQMvGgNUzHYbthI63vF6i+K4aTMxr978fw+KwJq8v7
4qNTm2eE2ypQOQytu5H513VGcl+LiGvxtbJa4/Tgc4nActiG7NMFK/w89J+J6LjGoA9PMvM8lcAQ
sT2obCM18PkblR23/mhCYTxBKu6AvaOUvIt4GFOl0fk2Xll00tRM9mksNo0Famk6ZbLbXVZyTHhC
rpYTAnaJN3jpB3c6f23DGQUA1vgZ7OK4VUmrbsAOAM6UMpboqgxnjwRx88XcW2OECEfiG2KeKy+n
cM0BwlkSaZVOoBebOVBxy5m2ifnN9I3YBryU8LBthDMVjr80o1/x8k2DcOEsD7u3vd+7O/VXs5hp
31Yr2K0OVq9Myei/iM3pv8K7HYxTSHZm8M5eZYLooijsAw8xP354083w2BcHemm4Y3GgN/JB/MYW
g7Qa403B5sXY27Sz4ai1sl6aHw9AM3dinSed1HDP9qkjnmzVUNz7Jtzd48myg2zTRe4h0goR/YUO
HVJl2sTUCe1BVJs0QTBeyfNiZXSXJOS+l6Y65ro7587vOVi18Fq2R6iT/+MRCL5N31NXDugBQJTx
FTeFrjJ/RBSwmgqOx1xhPcc2/AEZ4dUGFMp+iaeCjAwdJZLvaD6XIw+TelOQrHItY12ZhS7+r5Yv
M/NaKIQ+f0PxQibkj9z8Nn1eXEi3sEfU1kZ2QAYLoEIgUcqDvQF6YzXZz3jXDSxgOGcW063KnLVE
WBP5YS9zlXap7EcFvHvRghBJPsLEivIlvQF1wuYhPmMWH2Vn+/fVhBVjNKzdsY/0b+TEZNVP6Thx
DIBuLU/BxLButuWAVsGk3xuAOAUxtWR8sdGYUIwtfkE8BTg5+FoMGnP78dfgjQh3wKDYRuT6fPpN
zv0xQ9Ox2pxTAn+Hz7C5daGOrNVExf489u0F+AlHoPKZEqSnPhpXOd4DdwFRTW+VfFAkQiYxQFek
EpkhWl6UHMSkasHPovOPjmPzkO6Q1c0+wvoFu+nRip0Z06kFDO9slc7M3XAv2kOjeek7Yr4JMox+
CQq/uBmWQ4COoQWlGsD48ukcItm2QSBZK6RkBzqgpAU/up7oMXht3JnGSmPQc6Z/F3tqgVCVidg9
vPFP/NFnBcVBB9yFHN6c/XhmtaUz7li8G4CoccNfLS7mz357bMh32qkNihpQBrZKcoPGWQfdImix
o1S6IvVZPkt9GQyuIqDJnHgyVNw6j5wR9eu1ue9M6KHT9z89k6qDbFLSQAhxE/RYDw3v1Xkbk+Vb
IkGa/Z3f0d4/ABPSlGE41rnHLdmh54RmDoPfzRgHvasZK61UnywYHG4o2BDncDT4Q0wJ45Vlo8Lj
4838eLO7dfZnVQgyZlz3yV0631pH51jPnxadByuz3qHCufiv8EIfX/LhZOh19f7kWPk0LD9e9LZR
/ZKLNkV6PKL1oehjt0S3Q/zIL/g3fMCDfX7rdFSg98RYHC+GXy0rOrHWCe0E8F4KuspIzfju12T4
0HP/pOBqABqlOBwoWRNfMi+lytOmL4guWgm37qFwCNp2cpKeYOZ3Yhw6/Vq8T0XrBHAOmspNQl+x
WyvSnyuclU1kqfD1ToQJWpnax7zpX2v7JQYfEmVDeId78/+sJE1fegMTAlKU5S3smWL9xqLn+hlt
TJNsFJEe+RdC8e/8DoA688GXDotfyAA0mQ2sPP9N8ONvLpPI6QiF1scHUOijDYL+a40FXcJbhESE
Rj+2WMkYTrOG/g6kPmNsOIvNh27LN61eO+SJzUOp9i4dLgoNwAgG8F7qmTIyDQIC/x7n/8BtbhUl
jficLCP1Ber+l+cpQhDRdQU95gCL8L4duqbJlasqsqhPo7hDvNh9oFhKJITDPeEzjB84NoIIV62e
nze+Oj952JBWPtQSf4vR11B7pDTdd38FJH2wjkjcvlsrRuDdVHgwZXAAizdNfNnSvl594JtzeJoq
MR24H2B3rCOuQeBZ9x9xJsBZOjOK32JVcsPG1wU1Kv54/0/vNRaKPoGK2J+sag8ANVPcyG404zaG
9FpqcXLBE3mVUq/gcmdHo7ae0aaN4SGKOop9Stj9UlgsEZS7eeBozNYCGoRxJuDGR135vauvcAWH
Ci0XeWv+IbAEZXiH/aO8NWaXLkz8Z77PVJr8zmJ6PkmLrH20VCYLJbb8BWIxEMvJ/EjqX5QDSQAp
XcarnUzEarQj38v+3H1Zn11lzM9/wf1stqzBQ6dr+1k+6W8nWj5KCP+uP/f64i1RatC+F9GecZ3N
z8s5HThCQnhr2BJkOuPpZXfU2zayvyZ5vmW7j4F8GTdFpt1Er8Y4Tqyf9Wd1HKi1soOIsE0wx9+t
P8VyQTkKLQfi89n8DZSQJ3GTjiarHfHV6WoyFABBiJ2QRtI8G02gN07nRsCTvI261CdP5G4PfUL1
SqPTcLHUFTO6XGXBnPbQjxi579gavia9r7lsnjbNrrsuDGiXz2RA8/bEsYXBa9MBEwh1TNg0AIiO
Ga1lOvgKUF1MNua6DUFIiGnfqGqDc55Tsraaxju1+H8HObG+2WL619nudwdLe6cvu/644+AKIRSy
7yOXDbzCu8eHFgXWdps5Ej8ZHrzN3QU6iGlAqNc3MTxSBfuJDhLe+EDwFe9/GXTY3r7u7Q5aw/ht
DxHu6bF2RUR1WunX3iL+eM11TR/12WpoxLsWJYgSb7ffdXHdfasH+Mcj7g44wpXXMoYrycncu3tB
c7SjS50lh/8321RT7Ep7BbJKGYc/BtYGz8KuifxDNgluz7xcMGb/9dAJoLB/Q+cBeEqWhbUDkqDx
Amaw+0R8UDoqOmLvVIqRt0LoXZxr2uuZX5oG06xGPhH3qPqwMSRIVBvvLBv5etYYpyfXUoD9KeTn
nqIBwChJf2T5FCTMZprtoL/nk1cSD/hAQ9ttS2LHvKdz+KfQRerRsDJcdjBYY3Yxzf4+aBt9sw+J
CHbVk+CKPnhPDajGkB2C+gY6nerLCTaVAGAUVE4/rM8g76OL17MGJS6Dp/2YPeSigwtP3P/7mKNo
GKaHwnsD2aEYQE+qQncM5SHIsccnHWgkN3/MqbBeHf2n95FH1O6NEguwb90HSuuwaGTo73/B5xXf
YZQqK/jy4xCAokGOKWYT0TLHYx8JYOUjJ3P61/fbZsBQlxMS9sX5KiYw7rUT4J1fxhT5Qk8fG3S+
HjPKQxzk+AMfPh3pl83oJuKDWh5nhZE44bt/UDrawrznNxOSUzvgH9BbnAbGh+oPQW02MdF9reKi
y+T+EE8DmOlDgEsUia28YzI/XYNEAEKuUqA4XOHTcu6E+W9bTFU1vUFYNJksKMGbIrwdVPwUa5Uk
aOo4NMgG9yOYHOpVMFHVeLKZh34bg+Hgt4lCM79jUWGE63qi+qA3FmC+rq2slhjd8YPcqDHRXPqC
uW0zB9oY0a/477IC4ATaMLsO85+WdhuykyD9S7s5OVxStUWrcsVuvTUE7umqa6ZdYvev5d27TiOK
9oZvI17HF192tXfG4LAhLxGRJiIgwAKMRI2W+ACio3AMOuAtGtGdDnWVNV7sMS20PxDuLfO+AhPr
Dvj9Q9Wgchcyn4EXrNrPM0OvRvuAHxoUnIWwO5nRxYYgyTv2YDf5gtATR+TDS19h/omeXiMiwJ94
ezDYFR7tcCMt0vrhEFa0s5ezn/2jB5diRM3ZszEo8fRALmfxqy1+mjzPMRr/eN8BYmB7RJQKJhce
XEpJYAIlhCBNxu2nbEOpzPBfdAScUf2J2mDxzHs9NHjigcZD0K2UEthpP/6jL+zf7lOb+D7e8i6/
fAgV9nMXJ79iMVldCEOXy1tMdZ5YhcbkREIw0PcWof5ZNkyrkg/kgLufTegAk+ZmZBgvsajN6W5W
50zZoYLj7o7N9oBdNvkM5Cfz566lGU6np+9aRl0ZY1mxzBz2B5+rLGEouyq52auK+NkxOoXkE0+5
6wcQl8+uGF/cFfW0QVmbN4/DeLSdEAeNGInMLcsUz0ZekGMTFclMqipmRCVIbDwMy5sY++0NYUlG
LQtt4JYHJ7CgKhi+fSxHxfkAfntu24dmfQj82x9o7edhM6GsfdK15PYHdCC1WqX+Zs/f7l9ie18c
V3pUgE/e5MM/Ir5vvKIyQOoHMThh0lFJ4ycHQmRcxEpVEeLFwTMSIFdi2aFETWY3iy955meOF+YE
j2fIxSJgMQqZyfYbq0EYpVIpa3b9CJaYdrWLnRM7it2ctaidIQ5UcjgsgDjddXrDbe5BNUXOoFQe
H/QMP++9IC/fUkD7sE/K/dGdg9pahBOkAKLtLNCrk1iAQdE0wx5RTsIcM10b0JmAlGeubj6nmd6x
bBDbE582B6o3nCMpHkFbBEP41Ttjg+FxRDuQK3xPWQlN1Ru9Zj/9HCAEiwhoKUHGIp+tNn5+ZQzG
QRcr0GUChNfcpuT9bTqjdCd0kz1rVC4c23bOfCylHFFiPf3ZthoCbx/wO+zMO7Hn0axAQcqgMquU
eJRuya9JTh9xlGs2HRd2BM7Rq60/WRnmORBwqYc4uqwTR5E/xNXaqEZnD2TddOIteacXggdUnSin
8HS9aPwkcP18zXLklEATizbNEpIVzPw3I0FjCIO77ujz1SapX2C0bgdSS3Tecj3gzKnI6UVlHAW3
jLLreY+PKGovWkkYW9UpAuziYwIiJeosjHUUH319COhx3ayIADW0AxQPfAZijQB7thj7jW5QKnJM
zi+5R+knqpy2rHqf+O1g9jwF775BGIJ3CiVbGsYdH4PUq8shbhgjIifu2B2YvQk4JKoxIjtVKjvg
s6Frk1dQtbc8ZO8cbJTTSMnvw9fmLgOrxOckDJfFcdHrvUVAn4Xmpnf3oCfUWJ3RXtz0g34Bpbca
TRbvu7KvNOc/UvNHrdVYv82TWw7Ugl4AeD25gY3SfjvCsKPORK9qu6/1HBEaKUpPnCnC+N3NL1dS
b8IhIs6aZoJ0/IcEqD5KIvGizoMe0D2qJYiKb/3p+QrOexvQU9+xWze0a+a2nJ9Ujx3aXmlbepxp
d2hu2r8RBl1onErbiL45UgT4qE0YUxvVbFiu35NxF2qd3HLMjTJayYveoUbbPa9XEUzmyfyQmVLQ
gWsl0Miql/G7hqOo0azL5M0JwjMMSK/KDokqcYDb1yjb95nox/uuSglTM2R4O83Wt60kg8ehE8RE
owk9gpTb0/6YfdI+wpCvfLesY73r1SYQ4GRws2rarhvPzXOzD8HPbYR+J2MAHMDAgS7DJJhUI297
MT+b473zOHlJAWpZi1SJ0bDLgCr61V598TpiOL/3pUZFNW0K+g1LvvKQy63XvVJfP0SF4mT3+Big
9lFptJaoYsWcXVvRzI6fNOOsu6V4Us/54/qyH6s73/uOguHTPC4ru7MyO5M2jekfk46yZ01LPm/2
XhOXPGkt9+qIlMb8FZ05xTBVQGEAo18ULl6fX5F/rUHQWiXJOc0ISDvHcFlnzSitd2O9Kf0dGqe+
HLSN79d/DJ2upBzVGN+lQVdnuUBy+R2F/bsJgPKiN5/QmNYgemMmrujGszSWvbAKlpcfjf7OhDTn
zFqWMW34SLI0sQD/YSHkhKZgkyrQCmroZVs/VkJSv9L5e3a4yivvnRvPydp4R6+gniI4E5XBqfcr
KnV0ODB5WGxhNk/Rx+8AHdKmWDPg+eHIbDhP+23Z9lZTrYJAC5OezT+IrgvdrqLKB1FsFC0UBF8T
tHEAt4nAgJLUVc+yk/2f/PCYycd352ofOASc+K223dr3thhPbcgztMjpZ3m3a8gVNnacuglqy/5W
IZuJ4kkmEyChiYKO1vMBULxZcFfgFWweBcj+BMCu+AkRtUwKh5IPLA9fKPHUTxOo5kjd2oIGD33u
fRtgX2lZA2isCv2lrKe2G7UrWUjmDwXzhFsvk3ZHKoS/tqNE8YRT96qTdVYGlqQXGv+WHIPkPgbC
fVty+SkMd+C5Adr1rmx9RXC/mK5RBdzoM4UXSXSvzQiipzJG9vy8nRd0TcT8LZOXtJPSim6ysLXl
+KCYQ30fos2+23197t7pMqzL4LZeBw/in4H4Tp5O32rMby0It62jP5q0UiDAl0FRMzG6/jfFEyKE
betzefMTzDwp9XI+XAeknOL6hzp1QlXe4ugwsfon5y4rDZm/lgTEywsfmF8D6XJceJjAPcP9QRO1
zUWzJLSSt7sMno7rDmydgY0ijewkQBJFHwtT0YryuonQvS5P6dBarjxKw+A9I7eZlQJ6rEaAwgJS
aGYsLp6BZR6B44oICQHSJwXn6DAR9EWQRX8ZHROXKgBImCh5WYmN5KYVwrd5dpveEtiRPUgCwTW0
4B981Fe3/hB8xIvJxEU9PHeVvl3JkeoU+CxNI5Dyh3VOXgPJ+XXlRLNwUP58WcV9NLfDlJd6WKDd
FvQivgElp4rIdPxJ8rEC9+5M3gjaC9aPARMsq5YeulTVLOuJAYl4NpP5Xtazh0AoAI0YNZviyT8d
I9m02tYTvonBRgqQ0ovLnBAKK1IoguYhPRsGSl2fJ690NYPLTy65Qe78GvZs+Dnp4ljdwGhMi/E8
QKKB5PqdF1sW4mZd9Yc4nRwmrn+dQYuI7Z6486fzaRnByEyimlxCyuXQGtGmpRywTTcRnHgo2ZoO
4fpk2/uAM/AbqrgjMo7Cdh9Qi+suNG+z/eL6BnKE2aRPyd/L0vyXbHON8dX0lZAAI96FOU3Qo3Dd
XEKLPgamUJ1TrCCY8x54euPnz3HVhBSqchDrupe3GPY4KaNk7rpfXWC/PxYX4mGofiQlRWwP/5I/
oajdhDxHjJfQuUaf9BL4Qscs0BlXP7k9UGSFEo/kEgu4fKzb9LChNXgf0y0q220m/PIDB0KshBTb
dkeevM9wJhfr3yfBHWkSBrDFAvA85nsHbzofLPC98QOjyQRhiiFNPsB5bLpaT7AyFQpIsUaNDjat
WY90rN6YmVNYXHrkSfxbcmWaNXZrzKu+5ID+ju7wKnns9ZpwxIDmFqf1y6CCfTlR7R7QW9kwpcrW
nTddNDiL5ALzB8RgnaL5z+cU9UsKPM83nZmvFiNrCRmOsriG0POHKXgaNfjqdFM+ebfbAe0foWi+
AW4eSKRLpg+gardQPBY37CQHLBh+McTc+qe33S/QNFA+nXcVxveYnGanN3KhgXUdIcAzKgCXruze
MfsnMlotgaICKtgzhe5snNOfCWL7M3KAxCbe1HPnjXCyTd2C4uvMzdvJRxbdkWrjylX6/Hm/5LXU
LuaZUTHixAyjnvk2bw87+4QUwhO7tbEjhFlcjWaBPv++0Zba9IDzIus2alp52mrvlUxjtLHtIQwp
o4xkFzUb2pnSAUPvUeI965ZTrZzeDta5lL38S+lLCbHUTF5D49IgxXClJo3fVwyjIUZgjkiHl51E
V+psrxxYZ5gALtuptzdvPUWb6clcGuimzHO2MFyiv73YFhcrSQiX1u5ISVSg05jfwjOiM1OfMfns
aEzwZYYqZntK9bOqt3ANLu/cplTHlkuj/Te5OyuBZ8F+SPufuXnr7aEOGKS8rB0Eoz9DykJXVi9r
hXrb9by0oOg6ZteVj7RKC30InyY6UQbNXR8uC5K0L+/HODyJ9pOmA9hgIJtTEBB1RDI6olCL9ota
MlO1M9AbPvj2qGFR0rES7iPZiI5HyRFE7YWlbUxNRcv1Te8t+j0aHTDV2ah7TvWR0CXcn8Q18Pt8
/r5+Na5KNozCYcgMM/FcbBMKahIbJQ9Z6Gq3raiGby2L6Gpf/oibVNO5eq+kl1zQq270iwBpwcsn
8Nh+hwI1YoH3iNpvHd2DsUU+hDV5cc0qoyj6F4md1ZaIeGl8cSzAOegaW8ZvyomZ50nWRz3ByHpM
CH3zttEh47xbzuqC9lZRykpn89NRNa41krv7EFriVstfZ3Il4fgbMQoSFdGDjMwMQZcAB+AVTX10
DgZttxktBjljEE96NenROWDTJ/AbfcJ+12CSHcAeumd0sqfJEa7mkdWuSpKwucweW+MQ5ZZ/RP0d
7whu5D/dq1f6CKoxdM5N7kMW/iabjvH7yNuHUXnY6McdM2cozWVSesGBDkWUybVHTlDacyzpTdLH
C60sOmPtKmm5ThULR7dFLj4iFfTyTBUdmOAtQPqoR00OCBKHBVaPWOO+ojlSTzMaj5M+IsAGvR7Y
c16kjA4YHXU9utOUjD/SiaTWpV0//CW5P54raCbYedzAF093kXZHZXzvQoUJVH0zbES6lU1UsVwo
4vSxQGgcENJhaH1OVWAM/qhJpSBGviKXRiqNQMDYKH0icjpbzlvoq/g9t6Y7t4nzoMI73NPIlq7B
fLKJdMkXfjfBySjs4dso8wtm5DOnIsfTyJBv/NuuHGVlXFEJ9KGdolSSRmU1lEHaYyWfRso70YKD
gJUa+QRN13pIRPX9I5iVdqFHPTSNXOqkv0vOqpyp0hzj6iwfD7EYCa4WMqIkKbZem+4QHt0cSKof
EsnfHXUg8Q5VTvTaggbAn4F1iHK9PNK55G2h2zki+iDOWi76+eRrrsQeZ7JnACJ4o4r1GDOz7oA0
FvOkGOpFR8wZK4l2TR2lBMVPUicq9O/Tv8D6O8AyTyZvg54JQSui59ri5V4RuI31KRTHon0ldOBs
D8TzLIkNiDsNNCkGMv1PeDV6X/v4wAel0B0IhPdt/ZRfrEJvTXSkq9cUYVeN6bwn88dQfmfkQfNL
hKfifNh9aBJPU5qYMbw0KBCsIkY/C48eTtBo0nIaVhnCQm80b1h4PTeHkFGZ93RT/aSw//RC+lQp
tDe9kn7YJ2N9YrT5QXK6lXZrtWKkDZ0RCVLGei9GLoXgb0yvJ1SboNtmDqEOhN9gff5J0Z97DlDU
bSRBJ3Dow+xEevZM67YD5D1Ab4i7+VgdooRPgAJMHwXIVE3kN3hNDQY2o1kk2WdrAjCSEGM+BOnA
cGlHUfONR7Q39MyjGw6kCfvHA+HiBEiyz2TWsidGMZeZZAr1XdCyUHORjKgOIwODRokgsfRy5Ou9
qcRZzcokyGWhcfy8EGSjbFIE8vSXQT7CUEUUkg2rVHBUHrmLukym2TlAprq3+TYHqvccNAMiS3jS
Ga0XiyGmBdR40eeCcmpt0rOKe1NwXC6+DYCDWHIVQV4a78nvjdBDoVC+V7z9izsgfBO9xTPkeKFw
Y3/OaEkgXvLTFja5pJXVTw7Wm8sWN8tK/g84DeYtNMDNInqp5lEAgERqY/25UUnYdkzPzYbFSYel
aCHPRmrfJSsy/iPpzJoUxYIo/IuMUFHQV/ZVEHEpXwi1LUTFDUX018+XNTERM9Pd1VVyuTdv5slz
TtZ3h8/Hop+pSQGyWR+0Ow12k7wDhmCxBTdIBJoeL1JkNXbcQLBG03AHf1KtKfBJCRxz3t9oK9i/
C7InPHqMMVnMkPbhsnJBdlftDqhEGKbTJxojsCWGG7IoUn79Urxz6QptnasTUjP+Fny4c9jbiSiW
D07/zoGfxYgk3YIKA91S6IT/Fo192gSrnnckFTaAsMgQZjPQpo95g2Q4E4JcX5+cBkQtUktgnM1m
+HvG0JcTPSEHhaWIzgHgn7lVROd8ynOeJf+Tgjfob8EbbPWKLOLNOv2RW6XXDapLhFlcURb+gxgY
FZRAew2dk/EKfquYU0IlZFIEmzczGEVAMeYhaU0mqJ+Tw8s/JkfY0/+YxHw/YxY65rSQbGCkGEDk
BWGpls8fXuhuMTKQFP/eDL8g69t0qdyaiErFpW0RPRBNjJ425qn0sdT59N/bLWMSDvAEzfhG76dR
Kpa2h1sJGvu2x6rRAxlnNrPxWIMJGEiZfRoRDxNcyoluthLcYSvTdDskyP+sOxMu+SkiNRA6+Us/
cAXNYT7luIPwZLOT6Yu5IA8as5f/fdIVgsH+0TuhfPNkrBA7siTVfJPynbadEOcBMAay5q7rF4aO
a6WB6zq2Xxb2e1S9JQQqXL3+wd4MUH/88vPemM27YJx4+AisMDM2faAzH5/IwwLXAGbz2crNIPAb
uAQwNVSBRPU2jh6UqYddTN4GJCmXst4Hd2o30FL+zQv6zToiAEAzmlyoePJpK/QO2a3vjYKEozZe
DrNsT4izyoBYljvk7rQf4SL/g/A5MkDwIaLPIPUY12QuxSP5vosulTgLBscgZPjtnFAbolJjarEG
6u1dQNf7v+Q+UY1NDNU6ei4zn0xXK7wSQIbt09d9Yj5zzsEaGJXS815VUNK8Yu1JEKDUFuaC8nWV
c+66GP4CDXZvRrUwV8OM5HzMfCPYsEwvDhASoJ9xe39F9F/+y/QRWMT/3kuqT8upfyxrAwDHFf9y
jdJ724/FTz7jsrLATwB0TtxGLqHjb5lEEdH9jXqMtmXvUL8o+oKz8SQZL+3Zmc6MlP3jfYODDHb5
BioEdseUjzdkEC4OjfxPbhdbVXymJAM+MJiK/N1agMTCqlWx5Bkn4JGYX5qMrnNJzCL/PDInwwX1
HHMnSV5GrhV+zrJVyElJrP5Kbkn0jt7HKFSCpjRMyV1/4Y+y34kVXFBnLHnxsfYMNVABv8TC6wZD
0homvSMhEUtIY9GPHjT9HykveCU+CMVX78Tsrz5PuhquPpb9mSBKRdo6bOx6LlyLVypKWXEGOmBl
CSc5fru//6rtvzGbyvhX05Kh7hM9M00k0dghKBT1t0cnswvFDnoWBxE+WLQ2hRerOpF9MOyj3epD
jtr+aN6dTFg+Ui2uFv0G6Wav4D4Nptir+d3QJWoy+kI/hPxtuaXg6NT6cdXBpBL0KYlEXACXCJUH
7BBk00zeQwjCDGj9kyOCcY5G7bP/Vlz2/EVsvo7AsRBDMHm14TgIPTden8jH5CWSR5Hvo/76y1Du
lBYP23xxGWEVOPDvG9qsKYsCv4GuSEElIh3KrKZl86B3JLwaaqjgEDKW6GGoc3otK0iK0iBhJ5Eu
3gCwj+HpOlGgGatDG6KWRA1ezZle+oWr1Fut1/R+tyKyHOcG8xvSjvYnZ8OTMO5ezM7ytX4Ovdce
ppnTuCWNplseaBZ2b0+fGcd386nv/hisUA6PJo2lL8SHTkqnCUZq7jr32sIf10xaHfEQf3yM0w6/
zm2nBtl93IHrSi9JHsF+aC0/u+QMPeS8HRv8z9c4loalL/cn2t1MWbafvkZj8W62Rii1YfUzmTgW
hNrtcLLLbSskAfcn3wjnJydF2pGWa/59W+6TxtDDwSrkk3R7OvuF+h3XIXZKb5mmyS50fAtp+4TW
qFMwpXpoaB+zRug7CiGMICZiSaFg0jeGOvQPP+IO/1TRs4sf2LlnFUdr4KWHmVBo71OEPQ2j2XQy
FqN4u/2OPhzZnYkXvx26z42eFAxyMqG07Gk+O7nXuqko3GwojH9kSDWUlWNApEmrGXFuo3dnThgO
P7oYhgH+MY8XvvBwbKo/Y+ut8IOohSj2etvCL60RaRHDaA04LE8W/kd63Nin0vRrZpAdcGKg7ert
q7exT9lUQjGgN436BhUt3c8l4GKWw8t8g21M4ZyeGrdj9WiLmGX4AB1Az5vyvbWCmctrqMZLL1bM
mMYMRai2I3yuIJBCpFhq0S5JU+QBmrvlwfc1OmMv28ZPwvVrQQu3hZ8Bp10+z1+L14bVw/omkMLe
k0fjYOKGGrSJH3xuZs3Pc7Pu2XvY1kINg5pNF4nW5zf4uqOjsFE+x0Bh7LMLrUca/PdLir6V51Sp
oMFqBqx9d8alaOBNZoUO3M+LG+qXTUhPTF9SWygPPNeq1di4wQllV8/7tNrbpSYatHaZ7nB3Wg7M
HY0/dnZt9pP9mHyKs/P3QbKRp6Uar5W3rxMepw5eylgFsp607RUuaATb5oFOCiUZg9qXDPY9Guwh
zz7tO8YtGG+QBRLoddHkQ0hp8R3IMvJBVOpQcrKKs7cfkCYq+m43pHSGnmwtO/ukdByk/PR58eo4
GH3r8Uff2B8JroVBg39QuBm8UJhzIqlE5p//Iv4S5rLQZTEiRyIvL9RhGlS6H2t6ClXWvBDEl0/U
U1BjALkQHlEowLwgPDV4ENp4DKAInV4dmvXsV/56ZXjbjm6Pd+u18GfHSBcdjuXXaBdWmCR52Pf2
8EjYcD0K9PMOz2Z4PCmGidAVCKcwfSmekegfyBRoYjOeEVj0yMs/jmDrsgex+875g+6AaEp/mKQ5
t2E8hnGmBK8/8gJ9ZeqFXLT2IrJTEz7Ul+f00iejHhyCZ1bovCUWI4bKef3FjZG2pFmCb3Dy6XyY
xEEY+1dDbSA2V/tCii+2cYyY74rYdGvD9cjsHGIoaZRzNxoMG/bMkyfFkyNWWgRT9jV/UjtvMVys
WenKFbbNYEhO+bpQkjzDR+0+Q7iZTj3pl/TUqcYOkIG41Th914JTCPc4zzQLC4YMflvhCo+02HC+
OKq8jqCPyz855NNbsxRB6+7hN4OdG2oc8rfgVbTePdVsdJgCiwg7mBkQQYp9BWsEgXf92Zz+ngvN
AzzhKWTIKdIs6L8cl5HpqaaaNbBJxeOQZqyjQbBlNqjUgt2hHX3NV3qdwuv4mv0LsNNhdzD4hDdG
QcoOu27Izpx2dfmS9B4aESxSeQfRirVhHsEteYR0cE8kk8ikjXxkrC/sJ6q9UgsgGiuFo/anY/hS
sAuEq1QwDizrY2HPxcTOdsrpeXY0X844EA4yqWS0ohEGUUywYMmmBr/0c5kYoJm3jt/XTLm6K64x
shBaJcNY/vPa4BRxWmA25kd3HgKjrN/1WkgSyjITn6A/QbDqFJt2dfZOC0pKqHs5NLVLCKOt/DBu
Ifr8VhPtYHUhXEP8IBzrwX3R8gfHDA8D+K7qG509qpy/IhSK89dTHQ1aRQl7+fKluM77gkf3YMEK
F/gq2T4Y8b0y3xeoPM7HGv3SbL8yftcuYPak9eac1JujdFreKss5as3R1TlehMzhjT68bXWxfm06
+mAD7UM8OAZnKu1NhMAYVxJ3TascRsbxhyQc2eKZz3n1Y7wh+EQiI+Gtw6iF17wikXiRdfXXJCXR
OUFuxGtVbDgf6DEh4MdbihpcF+DoLLnQxBpFDJ7+fxM7FH8Iye2XAyEZTwhs7BMdy5BnwkBVAlYL
TQrLjpgVKDZR/PiBFTQ5LTS9U1voQllRfbv9CleELZ8SVMPS8OCMltP4Yovom/LiYFDireJzg6C8
NtrtEQMXS5QHEA2/NNr+MjFixn70T5djFJH2rO4qSvOzmQnJEREuhA408+XBwLpAXJb4tFmqys3K
/3BsSdgUUXDSDF+tOqTdDxNNFdqkORR/vEHd3xzhSpmDOgs6CLp3IbmcUquMdyskmoiUOon77wb4
A/FgjKD3a5auWBKMuQvIE05GIooCT5bzw0ngIEHRRxL9j8vbyZBm2IiVntjL2ITWUkiCAFXslb4v
LH4yGeTlQLjXSWOa5K4vmhYa9hDm6oCTHqXhGS93Hg42s3ci5mfZNlotem9nmAHniDSXXJfADqyL
Q1APiTw0wCco0/TfixLpDp4SIGqboYAWVWPXgXcDbVAwhxXZLgJZUEuL4lkfUrS7rtHVDXA0RbEu
7KB/o4kpWXHfEUWQtmObj6C9ynlE0SynjJXw0PRgN5MNrGHDK/jM+YWnTXhz3CWNyyMikeElSn4i
SLfUJqA7ELUl+QVUoI39+weY9TCqYQfUpLKGl5a+l96YeolMC6k0Wt0dVIYx5jU1AMuttTtc+bxP
MBVKp2f41oJ1/HKKtUdSBmUX6A1yuQuxFan8CmcAUa/cFwGmYS5ElzmiN1sB8gyt2ZRsO+B8UNNi
WsUy9bkxV09SdNoEfBU78VjZ1Zhdi8hfvYGJCJz1+hoC4ACYSdiKH0mGwUEkXuo1HvOC8rQe+1aD
mi/yGE4NlDk+HFv5z9OJlfzyt+/W1JTefGkDjUzv1p/yu3C/JlRSXGiQZx4Y3oDkaMdwC/MyQ8PW
QZYBWEJRnlFfiA4I3mhFYgu1LxZVG3sOFDMw3T6oEHSQ6SKgrI/v8wwwI7ajYiL6Y5OuzBRgazt1
LzAShKt5D4DfIj4ZuxXHsKPsT7mmSdfcDBuW8S7qcUVbauak0PhJD8cIQwkzEfXvcUD73DkPMP45
rGf/NA9CFg09qExMHXkH/z7NAt7eFDgaesPdpjCUH8gZWwwi1BwrbpAS0GEVCO+XF4eU+s10hXRr
RkdvsZCuIuWbEQS8UD4meIO67AqTgF4TYJM1f6T+DKeAIwJPutzmP9lVXLPCvUbIv1q34RqLER5Q
fDb47Y/Rn968S8bx5h0W6boWf2jRduHDk+wSUPQl/kdp/OjB+H2lbCpmeHCp2rRkKoxK7oQpoXem
6RNxH5veiwZID70MaQI+G9Jq0sKDAyDIx+WU0rAV6Ohpv1Q2L6ZP1QZGJQETxYHec1uyp2zMLb9+
0UcvuVGamh3MDiLdgFeEK5BJQL11kMATadAm3+US6YWI+AYfHXv6xZfRm3qf4X687SmVkjQ6MTCM
1TceUi1FXDlVk9PcY+iHTCCAJedXRxgZ3YOJS3JjPLAvqw9Wz7cmN0D+jRXujttE/4G+trEs6p+h
lVDFAeNv/rDDzQ80jcaixw3b2ikN0kkwLI8VwLXRO80ZJ+9qlHUXXYXPix2fubQAMKSPBoTrYI4W
UvO1S+LIR7i2zYjC5mhXzu1JKYA31JPU/rJoqCaVCOajnTEbIMbg2oFKy2CPPNZO7uYAWUPvZ9Sz
KkRuNqu00viiIqKgcBkeQA1Jfu559dTLWndAmsQL66WoM6Fk1FH8Yb2y3CNXt/jkMDlH2W7H4nzA
V3w+KEQVK+y3Ni0SGlsh/DnaZfgagr9hiEm3oiWK/tA9FatVwRtn3S1N2ZD+7VKZIqDwHA/GsLfb
9766w28bPiQlPXxUsEJPt6iaZqgQdA709wmFuDKS9wt7L0wTrnfiKHcKT6UnkgjjU+Vg/AdvMOz9
hrsCzobVsOjEyr3z1A8LeeSbi3AuSAnNsbcfb9J9FYlmh0Y4VyZKQ/aSIpi12KZ5Ip5NxUxtW7hs
8aN4ikUYGox1rlqyz4olgohxofCk1Ug0RggeZ95x25tws4+noe5IUcSYZFSuFSJGQpEEI740oJ8H
MZ/rGunNAbIxdSJ3xvFmZhiVeHvbrmsgxQxpqzfIOpRNHRwXt1kbENGG6T5JlOhmLVPcTCjlAg9/
ozsm9ZpBliwfHSboQS6hMeWQpU3yrBD0wOg+rOZjJDpbyNueApuvgJRc28z50dsLRflN2GmM39Qt
ZABnFIc5KyBWa6PNevQrY5C2Q7o3hcgV5SedjN4YwKQMlx7JiOd5ubuH4pt+Et4nQ+0vugFD5nPV
D2NjAp+b4j9FgERiIKJA3Ds8TyhwydDSFIQ+14f3s4GS5quMm5FzyM7N/1VM/8LJbJf8vEz2/WHJ
Mxf69mBkZPTCSb6yipglPv0ERyYN3pp4dwHQgG8w+fSHpYea5ySdRRJWHmfUqFeddfjzMSdHV7V/
aNzBNXnD9Oj0ohaGyM/JgzG1YC0mPWOuWP49owV3YEezTD7a3DmO3LhR/HzZ2H5vbpQ1LYQ/6Oe9
gmx1ZWzMZBDy4CsORjoRmouYBbabTfG1+zb+tTo8Ei5Z/3ulm4XPYpVMLpgCDI0NVLQ8oDt57DtQ
fQ9GiMc5GG5l1bsKXFixTu9gqDhhK6Ob7vLHAx0u5JhqEDFH+7tcoi0dW2XhPi8u0Nbwk56YJO4W
e6G7a1eTynpJVL07tMYrSsTGwu85UHKjByt+Xnd+pe6jVP9gXj0wC4sc5q9VR1KL/HyFh5w5DGLc
N7sSavEvo/73xLQn45dFcP5BxO1XqA3iDsVOlBVr9jgHrx7rR6i5J31Xzgc0m/U+wPS8w7vEP5e/
LVAiA6M90lPVVzVMZsWoSdlyx+O9JDJncvfniqY4U61uKA3AFAQnHTncDLGtil+VByKw5eICB6Q9
1tdpp1C2aNTGN7x5DDJVkW1uP/h1SKaWXDwqpYNRbgbOY2CdwyPjevGbKj9ILYWre/TUdYW0tcu1
hpKYGEkaQdKVzxckWDcQrgILBJvcNZIbaLtVWCURNg1jPoBQx/DlejJ6AsF5TRYI7PCik4KzHSUf
vnz6IePCy/f42nRxyyH++B5nNvW2uHExJ6W0L9s/rKaYc2BdBBvPJdEaSYvEo1hdbLNrlL2mW9wU
4Ua8UkIXUGWSPH3H0+27H5Nv4pL7sa1dQvQ3XiQwfAURAakTYqcTChC+AibBzyN4EK1yE0mEkbDB
eh92KJAPrQoBRc89P1ShBT3sJ8AkGjF4NVhnAmo0S5wnGb5NxyznJLK3WITaqt9wM0YOGH5r5jTh
jAZ6/8FqUArqlQRBgi0pqpRrXm21u6c5hgE/HZrVKYKBPDQ/zznEB3queN1gCqnM7lYLZbkX8u+n
nR/9Aj7U7NOYJy17McNDWDB04r4pJO3552j0IdjA6Hjhc5/+Q7T99jHzgZMD0R7tFJPtMeu0ZvQ6
+T1Q+INHutPy1sSf9xr8u1A7RBHZT9daQXpqcIbk1T4AfHS8dzCb7Z8gz1BnaboNsG2RTL3Qiom1
jzjZ3aUcphLrL2inbz1NprMKLpR6EX3gNUMgRFcFu9zPkPIMFvEWIat+/veHM9BVq6x8Djz1QkNa
W89dtKJig6iyiqJbckhWkRKba3ALg81v340tu5vyObrCfVK4x14btOjni7Ed673a+6MwRuJOxKNe
SS3//TXkhTboP2t9nhNVdfjGRF56fuKU8R56sD28gz7vupivpIXhz47rmT85JdBD/F/3H+nxy12M
oTTYfEN4uPgSTEeTgFT9uUM9QeVtM0vRhinZpQFhToWlWcMhoaj/mf5rWHfIYvTtht4iajzJCqV1
mHOsOnrwW8TThYxIlA4ZuA6ljhkUB77joWeqSJbjqqKUxf+TRdwCn8BKMmInxX1DZH7eum/ZmcDE
tKSiyKaEJjh83pLqCBKXJ/ySl0NceSN44VqLILtxPEnTBlx9suFBRYmTxD6xnJQ6hQAgMcrTE+ZJ
QO09umRfXGd3pu+epi/naKZQLGz+FMR2zg+Iv+FrGp98IGOcTbORnzsyWQIQxtPzDDTdwjsl3Xfj
1BvMK65uZsE5g77BIFuPggQcDB6ehEGs5c56BN0vohWEJDYJT41uOXgYkD6ReTMRBASDcgyMHkG5
9TQ7Mxo9MUgXuWeCypUvBnj8UH6DD9zoetI2Eca7eNsAeOleuRcLwXyBk2wrz24rCGKpOb/0keOa
zVQSjcz8F0JIeba6EcDoRyWWlsjsDKwUVfQKfLM/OvCGOkVaQZAjeaUGCX64UnaRoACZYIcxwJG9
+Mb0dwDUqG5TigLpYPGW8zllli0xHLk4786+JfEaej3hFEFsfLIY45IDtaCtSQHzGo2LPj0L+T7h
SR9LuXhqUsZ8wQsYvGmJVE5pYSw3DrYDVepzPJsuPROAgDXVdrwOlbzuNYHXIraj/OZKqt1aNVcP
Qd4A0qIjYMwjjIgEinkxh8vttmWMCId8fGbdO7qk3nslTRJmVl315VMHZPUesQfI3gDKLwm/qunY
TJLUpH3n9bZsK6rgl/PZUwpjKQIXBkQo92j49W9kik6ahyShDZjpcKLzrUQ3pRlDRrgAqruOVmG4
WktOL16a6j9Sd/lJ7NwVGD3StSQc6U47VRzEdju+bIh5pwCwo3AJLMB24J7DH0UEax2ueNDu+q2X
Y52GlQRzzwOk55z8xESvSxzb4JHSR75uBJUCsvERwEn4SveHyoM9SjTLeR/UK2tizsocrTUmi5Iq
g2zJN6J6yLM3ik4/DE/ZkNxmpC9zd1CaoQNL3fn8w2mj0YGLQCVUPEXZF0gDFU60gx4CDoYp7aJ0
X75oF1UGTYu/VgT+spSKg8W25HrjBnSw5k2ZKbcl/Yv2nBQ6a6R/Y0Mfce5JXImX9FpyfX3DCoAN
h6Fxur8s6VtRHHGFK/8T2iFL6s8OJ4ROo7iK4U3zmnpjpjW4tD54oqPd8DNoDA2tMuzHy0FtcSey
C7gPKShnj4dTU6P4l/jzpo7FCoyTshnjfohujhWiznpJeS3ASCQFwYfob3+xp2NV+U7LpeJTt/z1
LnvoLUnqHT2N14pNynXrWdR8RL7Y7sTHg2kGDWS6LkDbDwyPBdgYyFyPzKSdIZZdSn0QMiztjxRl
oba9ck+njvNz062nIYYBlOcAQ2nqWHod6sm+D4clKSLZBgdjLeLa9ybe4upLzJ2lJNlOOHSkwqg+
dODoyS0LwT2jVX9aAZTEWy9Vf/6muZa8DrZXFm8jsgAJAl+smSV/6bOPrrDbsaTRsn8AkWDT62fC
axr98N1SssVG34smm/g0BjxcPH6kDmSvlvz89jfUMXHBBiSykYIL2BRtJSGl17MfJeg32eMpDZKX
83JAvzkOlEcOR+AIgC6F177ngBNQNw0t5xlQN4EZr08qSQuvBIeb1Mvt5bLysAZXqCQ4RWJeW3yM
rJK7m+12SNZgxbTWaHVh5ImSA6B5YNivOTJlvguMq6dXupfSbEMqOvpAHPsXH5P0QGrOJydkXFvq
Q19BKbqTYYzdKfxMcEe9Fzc7YqCDH5GNwRisojIWS7aAibFcq8YIETyq94HR37wmuNkCgLomzMIZ
Oh24CtJIIZ4FkG1kaQDKx31CLb7/vJsRPU/r9dYTgpPM2qMmKqnNMGdujQYfCM6xxhajZLR+LD8P
rEnIbWOr3n6PoJ6TBqQm15v0h14j6zaiXymvjTstknbhdXddEUwo76WXRtJTWaCQX6YZ/eWb6o9X
hIMZGwhC4ZPL9Yw9PPCElMOiAi2ZrUa3mqC2bwAbzB6I5jaXRtbVGNTrft+uo+w+tj7n3TCoGSV9
MCrmqxIDvT96XWXQiymmpXtyFfcedZhVfLy4GmluFfV6Rm/7wPtfNYomvg6QIoSXeGRqmDi0AXNc
leCqGsdZoU5G/HfXs4XXcHCetuqc3DfRVjOWN953Na/8rzdYvKNeCdduVqJv75R2DZWRecrXjdQe
XLGXROlhhAC5wahKV4pVjcqN4Gx1yEkYns3PHSWohJcMw51/H87F7lu506DyR/lrXmw6kINf4FG8
wUvGBtXGw4Msw2V9X8vQo76Pa6g/mpSUeF8YslcLq95ACR+z9qBfP1gJCHgkEX5kqiHYj1X6clXA
LHFPzsBrgzNUcWKOSqcVbzbFvPpZ5Zy3xRrjBjofOFFqCL1xUIKwek47znCqMbFqcw4Oufnozcli
XsQ7oqnRcwqaZTCU2Qw9HnV9mo5gQjw4NNLRhaUwnpwcptlCUbLeLVDtDcCu9LHPCCky0JF8jYc1
ME+OSmYI+yJP26t/go4Sj+BnHtwr1f1IBtVokwY7URZl5DPyIaaG+zzs++IMu0GhCdU/m208giZX
xz3GydIJ6MQnHpL08adnf/xOcCJ1pJGgf7O69E8qppbMICV1HgZ964p95jjGPHPCVBoRcDL9m57P
kbsfUY1z/ejvj6sB4fCeqWCirkVbKhg5b/oGN6HOwbv2vqtrSnp5uWU3b+sNT6xw33hb53tUXifd
j6V87EHHwtmNwWCIUri6R97+MWtcYg2Jq4hHSepsOvL1euQNvHcCpPUhbyWbpDJdHDqE/nGQv3W1
9Qc/faYJq6yTFjB93Rymxy3GoNxa4J/wP8tCH6NDV/9dgq8zmt2s/SNGLDA2lUlhbb8A+l3ngcjH
warZYug5VR1S2o5+EzSwzbECgHJE17CN7NGia31JwVTw66CT1tyZJ/eVUuwUz7QaL9Xntmsxp9T6
oCuFhaqETB3Hl0a6ymMLO4Hz0X98iPqYtyb3CWuBRoA55tQFd7iJD3X+3Ckr0F004cPuX9qOLvaC
2R08J0Oz/jYTdryM0iotGF1srcbNfY3gCrh5pHlAQkYK9xwLIWjgx3W0x5RjpvGln6gJTu7Fe9pf
xOVYJHJEO9YjwYrihZM1b7frn58Og6itLsltcP0CYjPl5g3X54FFD6PCrfhNqf6F/Kf0BF4rWK7S
asm+IJvMWn1Xm611Zlh3Si5xTHK/ISeBMEV1rLCYY8CXvCckmJtb9phOvy3Shk503B5wiEeF3iTF
emw8eOs9W/Z3D8O/3ux0iq487Bdv2cMTPxDxIn8EhacgXSFlrOYqEe/624mHNv1RbBCwdgIWQobI
COTw8DA7DHcczD8wAHCXReCcFrCrKfCp0WFS6YyHtrtmk7bOUbGb6bCDXMK8xh909LD8iQWsKqwF
87Tn2KmzL/z0ssRWZ35o11A8rt3f5OYu6w5OOkj+2Wokf9pLv2ALO14cqTxYwiOTb87R6ZQA5j0U
F7zmoQmx6gEmCiXlGwwvHqUH6/yG8s+Fcr66p9Okfnv3g/+mmu2YCrK2g9OfQ5V4vb0RL5BE5oRs
wy4Uu14Pw7uUWhewILprjHh5adDYsI9t6Ab5ReleR8m3du5denVwA+Ay9K/OYQycco81csYaAbl3
qCNVyb6NMwZB/thYGT+Z8c06vYzmOC83V6LDbVF/PRrcmrw0rrlneBt5J2Iv+ttN33j+e+E+oCnG
rU8CCV+T+gRvNT0vIWwiQjpEL/c8Hw3iaugghrpZJJqdodF2EODwmWFdw5IeP81b4QZn6Ic35wB9
BW4EXejrLz3914I0sF/YymB7ZDj7gaeDTsaQjQoxgFGQmkxw5mrCnn3IdRPzA2x+tQ7jh250WqDF
9mjxqNdFd4CU9JvkXadDVDvr96/78t/ToqsrjQcDF95IeH3ZTwygmayGukn1XlyGMc/DI/cQH09e
i2dCMhORLzawHgiKpVSFsB/OP6ztsnX7Gy7bB8wIYxQ+f3P8MIrgIeRmyA/+l/JrwZ4FaR8krVu5
t+w1NjrYLJFXUBb9asynMbUEbSdhlc6ZocW3Hya24zurM4liWUBgGUHKwPd4ZN7kppFUzWH5sHf9
OGP3cTEuaEvShUzg5rY0bqAlyOuwjMmdW2WfCnsobduhy+WP++FnU1x8aDyw+PKwXpPnL288RWWd
XNUfx5D/dgcHgmNugVS9px9/fP3RgsK/xRd4qRZhcPCNbjWDRZE5Qt1lAsjZhUNRTjABMl8z94DZ
5yHBTmzV/70lSqB29MtMOdrvE3OdC3Ds8s1NAKwRMJu7Se5R9+frdtCWmLWDF8Z9TjKLyfxw1RJX
hvYx485+4f1gtEPrlju5U016sDpQRuFetzuVHiLCrs285qOr7c5Zd8RXv3E2ithZ6nNevexLudBe
Xj70R9pPT5mMMwa/eGJLEBz6+/vBKMYTFHpd5xpc7XzF9HMbvCyGXdL34dxDWIej8lNq5qAFA4P8
22IvcR3ZL8644h6iXlIsy8W5D0Pg4ZmvBQep0ycwd1wNemhQW93f1sSHEfd5o7c82pehc6NxFGD7
VMItMLHkZ9PNyk1xNLYNRODr8hgp1/C1VUA0iEyMhePGuKHSDHvm3a+Nz1xM1A47hGC2yoXp0mb8
2s/SJPvFlVze0QfJp/EU1+JP2irEo3D4cLkvRmsKqUNjMTvJGISnuON1J2xSfN9uI/cb3hpCjsUW
JyWhVYRwqvbP2bBvcs0iQGMF+pXzrnDZcih2Pr+9uABse5jHx7Rlz6MpXz2D/qyCD0DqMWndr0d9
8Aq7CxK2+Dp/ljQjS79ycc4KnvC0wbH9Yp0ngBjzk9MxrpFcNnnS9CyQ8yOmMPuGgQCsF13B1rrj
diaj0aCJMuPI+8InebC57abU2YxM2fs3SDUTpjOuR0OjczFq2BP2JRo9kSACxIF+sNYZ5vL5hphx
rTBIv+EL5ZJAnRFrmqMI86sAx1tEv1wM+5E1ujmDs9XJULJySk+YzuRWtSwZ10QCrH1sIN/h0Hp4
9647xst/rwXMyIAmknujnzegQVKz/bhiDu+g8/C5tT94stKvpX+bYTilhNWGF4CPGF5hFUPUxrMv
0rFWjNfLyTG7b0Z+hcXt5r7+BlCnTmucidVNtzWovquT06eRcQs/nYVyt1RIYUH5tcT0M7thXdK3
6Ljha4QhZd8bT7oIq5f9bFCYcgZpwxduTdh+MFSwdG7BDXpsVDlfPJLUBXAUvW60qOg22P8Ed++A
0RNcMHWCgSg2F7SMZ4RLZIW9f2TmvaNT0injLXzQoZQgTMZwebDh6X2DzmSMuI2UBLoCzAgXVkP2
YA5ipAJ07Y5ZEcitpjy5haVGzlurZQDLxRtmeJGT8/ejri+0q17YV3UKDoLX2SmmncnVec7IZWRZ
0XQw+2lckwbUdNFXDJj71eztKPnEfXVbMjjs/vKvP2rwYQ7wnQ74029csp/4YJ86oteenyejGHVb
TN3YH1KJfa52eTVGZhsMI7rdD+s7qXCNV9LvOxx4t+ALND65Hp3HK2GF6bR3m2k7sqkCDvGX8Y7D
4KkkI+IweQid2sUAkc7YO1iCGl523SmexhHXNnFRKmWqFPsUnNG3QX+H14cXSzS0PquPiaPA7Lkv
bNQATMMtDTWB/SveVOyyz9GSp2iSjrAbKQEYIkIYnp/WI6hl8In/UXu5XImQAej2wyCBOwPs3mdg
7GwwPZGhL8DUWdFqP0yf5HtzeDsjfaxF/BBteXfyH3AZpaVqLXxwlKEJQtEu+e7doUEJPJy2Vp1p
DoUwTGYNVzeMyUbOCOuSt0kzAUaL2CFno5+7o+hfZDMlweXBJJDOBCqzeyWlci8AnhqZkF5F2/ui
o83PdOQKp0wfItImyxj90hEbYnf6b+Cr5IkAcRsu+prhDB37+J1gvMd1qlCO/MvPOjdVTfOub7Rh
QaLARXFfVH1n3DnrHeJQG3Qr6/13SUGMNbrOUxhSFEIjDKcO5pv+0J0Sa0jZ6DwgD0L4LLoO4CrU
HnauWU0BA97W3b9enPvmS2MPSGFgsbaWQlVFJeae2LV/BccvF+Sg5z0P1BZmeXbLSkYsNklpKaBo
A0ak3pJyDMAMozLCvOjicYKxiOpbnTHx/lIxL1Qx+2JIdkXFhpOXc/iRo011Yw/uAYitnQ/ty89p
ytwrVMRYGX7mx+z9W30NAO0vJILKHA6s+uIUUE8AWdzPV+/O4ch+Vf840htOvX8uSA0xx4NU+mhA
wHqMPyTtaQ2Bo+B0IwLe3wuvAzmjiZXGeDKtlkQ5VKafvl5kb/SsV791qTO+bjllSlV5Tp5VVJ2s
B05ndIapjcZWMRd/LNCEdlvTT614ldOLrT3Qw/vtMT6duNWe7/2dWvMV9xo7v835dIOB+VXc4d15
D6gn6PT2SbkRabT/kXRmS6piWRh+IiKYkVuZccA5NW8IzZOJgCCCIPD0/VF90dVREVWnMhX2Xusf
LZMoAgYR7LfGZjiaOvHdNms5vUw8wLc+QDxKuumdfHBEXFkbKojy9IL89oXY29k5OfZfDfHmU2Zk
tReoCjuOwZO8Mh6+KGHLXalHZXQbJLloBCpfuN4HJ2PucKwkyOq5NkEO0/56xIYBaArupoCXvudi
pHhJ7APsJIiAk8unBdusvzhfEUEQRUgmUL2QFXt2APDYt+uHCg7ftdYrvLvsEg8Dh4VRoEK6KlaB
K4SHiDUInTgRcZqb+v2X5vzIuMItviSA4prcUYb5UOcWjNRDvJwxao3+9JXNO/Y1Hq7zEKpEzj6v
rBjsv2ReTusOozg8CpstPOT3r+r07CVj8E1YnxhOquGVLgX8C+m2xknlDrkbE8NqJI5RbU3Y7n/x
SVqUdLHxmObfrJf/Joxd94VVtugcHVAQ+/Ryg1zSu/9p4QMN4OV9LQ5qlC4N03qWgHLaDjC+pa1v
1/Pj9PZ7n8y5MxBM8AGHmSuSDzhptfhFF6Bvk03hPURjKLpXzmhOFEs+f9w3yQtk5f/rBpKzoHV7
w1LoyaYtIZBLYl+HH9Z5beAon3iTwjK+hWvPEf1xuPiJlL/WvJHeDojTSv/RPYmI4OPlDsnJXixN
+STVKQNKPaugfaaDIIBzF+YFZE4EjiJuAlPRWbwIpyz3tYEQq8XHLoh9PY/h8I974u0T417dEq4T
sJMK5CBMt5uSJ3/weK/eqLQBzV/OGG/r0v2Y4COp4tUmS/XdeVNCUk8jnaL7xUTXqJgzj+b7YPq6
4YISNIM9QyfM8oWkdUZCwvIePOmM/mOh0b85cNVtXdt6SQGx/Xn+muP6Ofr6kageUh/92sWeBZJH
IMbbDZsFbtgyMPhW32BorFk8FO6bkcS9H+LK0vFNkwJlEjJrzcjosSriH2aeduYhfu6eFj1Gdmrd
ijV6NIYQ2eb8PrxoaGTegJdwiWH2ZIbafx8r3ZWRsE5WTxYtc54EKItH/37u9y0EOlOeK/7VS5qb
SzeT58pPj+qn52WIXWwYxNzusSEnzHB/02PDGXkp4arGj9fDYmIhuUesQ+oK4tt4Qw2PQQtEJdgS
csxxp88L1gy+8JMi2zmgd4trgauGNtkJJcJdDIkAnlQBDyXL8qSQGxT7hwL0y25INYtpDufWKjxG
BxaCqWzLn0J0hpBwRfe9oBtds04GKpP+lq6A9pePhfwj4e1ex+5TQK1T7p4RgWET6Iy8EyZyBI95
eabVnu8jMFDw2FQT80EU7n52kLy8sCoe8mi8XlKcVdqu+E1DiXlVZcuItHVzxm41RyzGPg0FyYnE
caQti1Nye6DT+1E9tIUJAuCdzlrFVSXWP+Oy4Jj4uV87YdPYiUc1158ZMVSXTWD8xCG0r/W5SNv2
jMKJ3xh9beIw93gdB6C5qjl/yL5U5wAtP/ymS2PBcM9vZKxYAAymY2+obdRXC9Wun5tZHJIzYJAu
Mdc8/kD9TJreAMIwEU5gzuiL8mWDvpdQj3k1s3BLF44+d56Cdx8dA3xLhrlmxJ1eatX51L6JWgOp
BeLKxZu483nBnsLmQZyxJ3iMSI54nxsQhM2Zleva6e7j6fQP/7N8HToS6VBXgKra4k+xTJYcOLuY
J2w4MorsMpsL2EktQqVJXnbZVz0N8d265VGVUQLK8+z4dxmiNBgA9+l4mKuMSbrooupbsiRhac+8
giyn7E7Xa9E4rd2tfazs8zzgtM6+aHe4gM0nBhajrCJRM+QIU0KUVZu7s/0n0HxjVQzX33CinrDt
uBva643G+KXiXYTtUBDz/OO138DPF2STBG/eDfsBteNmnvRB7WV/zJV3pyeH53+Vgg3Ofu+2uDdX
JET96vMlVzapny2ThBXTLmuRQjNlkRrMl9mPYLGmcSE+KHHsd43pvYKBAMkAp9+iAdtvlxJUM9OU
hJrHlRvWVU8a5sWTNJ65sq0xNUlz81imQUcgw8YofLk9lGDG7M+ln7X8NKithX+KdHxSXsUD0S/l
D7RMKVla5TzU6P1Ft0aP2QCQRbzN3tHnHYGA4JkQQFdcyAR5wUIBxZCvPWHcyQLdt7jntNjCVCee
kU/G090754wl07d8bN8sVFV/KmmJyDda/8/UPAUA7ptChN8BIr1TfYOsJ+ksvHhPhalS4wm4heNH
D1tH+yFuEIP6GLDec3Dd0TnoVx3NpUdqM984mYf/pVbL3AfdJWH1SL6nzF+cSiyokotSn+YYL1lw
AfCg+5M7B8cn0vOQmNEjCqMJbOVuBvzgLLVLeFlxJf7yU8th5c42/C53gT+QC2jHEhWxAHNFe0XF
oTUh+PzwnHAfYCOE46/1FOXiuDNUjpx4N8WESZlieKFTygtQ5I5e07XZzxswoc3UyPnxOErnDEjP
k+y9dmzTt5TPM0Hc0b3slO6LZKvIvmBOaLHaImyEuaLdlj83AhVrOYUrXKEM0zJvRXpJgkSB+5mu
eWGesUfWbts4o+Q1y4YyAXKai6CxUyKKsU6+nhOk2d2SJEDyku2bXxSoaMAYBaafRBeWCsWSsp0w
QdTzgZzliSboDuBsnz9EezJJp1cdSMLJhDDRF2YckoYT1gCK1MAGtDH+y7wWMRFqD+6KxFZD6B81
MJAX9bCcs4iyGfKB7Ymnfnlc048b9bjc1hAT5jU/SgtspEGxvIx/wM7zZBup3mNZojOpGlv/e/zr
/8XBT5Q9bSxcnqjaKuRyo5EPG7zWw2T21ugW/FjU3+3FJemgGNR30ia9PQkX0PYkAqlXAZ+ww7yb
hAMNz3NF5ZLTN4ZT+Qg8hZOaI2MdpTBNvHU3OFW1kUFo/pi/Yzh6jFOcm41Ny1ZVIPrER7jBjPs+
zdrp6mhstYhUDKHGXojP/PkfXKer4reECxV44fFhITdcu7ca/VDv85XxyoYfb/hwhakYFg2cxRSe
gALNYSNdMOWAAxm/4M/Lw6R7lgOxC5DKzQ3Cm5gcqBNH14gAgylhmPf/sghB0O8jdl+r3c9zo4RD
xOkVB2IwY4FAUiQGKeQFzckIvIdIQuHJz2TLht3tKeSQLKhr9Grwcpbgv67aEgDzVtGZ0KPpk8nN
VsLiH8Ik1OIjEQeIXDU6l+/ApMZ5JOd3eNlIp/NgOrvGxn11Xh2KaLXC12VAZTNaLwJdXMhSmqAO
zHf3ZxAH1ccdZ25540oqu2xiNLKJqmWOlO7Rxuh+Wn3J5GJmoXkciguS4BxNAnrqGv98FyUO8/rj
yjjPJ/iboHnoCUxtrTyAkCADKkL9WkFlhm2KlJ5igNEXeUjdGTI7zGVk1a4KRtnPQcf77Qmb8ukm
9pOT6TJbF/vi5229R4I/XZOviFNc2pAUoMnbLA/MrRLyZs+iZzqviz+dK6AVXP1tjdgEDeSRMlMO
o/ovK8y7/Su/IKxM63eiX5/eVEdU3WA44JoaYUqVqB0upyQg71YKmYOiZ5Bv0s3s3HBDMBQwIkKv
aKH0p/zxzFVX/ZxusD/Xp2Qz/sVYAkGkQ1TIxYGwn96RoMMKt/JSWySfsF51KxlxnkLCZk38BT5i
/+mSKrMq9vdQ/MojOn7Q5M2+qvAZpYQl5u7wpYAqg+zlLgdxYNi6Q9PJgvyEtRGYG3PzWM129KFl
hEDgHiGP7EgETst8RIFkSrJeOlES0tOtZLfK7WYGQOo+1EUJw2hgK15LhHu7vcOnSsSYq6BPDgdu
XLICX2AyaDvWOVe+6ugt3IrbEcCIFfnSXiTM7slS3t//pK2y5RLEWeHUjvDdhQiDH4va595tLgiX
fZm3CjnqQb48Gku+CLVl7PSg/jLW6kXdVE+7A8wBJl/qSwoi5H8N6SWwoIYlRnKkRvnS+NYotEWM
IBz7cPLmm161rtasmzT7LGP0R0Ugns1ts/xvzEGjrZAWSZzW4e6rsGGjMyxHhyWKyEIh0AJiNmAq
iRb27k4Tvb0CguzuPN16m5zf2zaqv9WFuniv8iiJqpW4kL+KfbmtQ3XZraVrcbHqHaBtKITjtTmM
pxrC9zw7V/q8L2w+svwAA72pH6F85vMEj0NNx0A/zLPrcJaBRX/up5QxzLTiJZvHytiBMFRMz/JG
APLKj9wQCRPTr7zhsNmTFMJUXX4ZwBAb+HY1eHxlt/ut4+/ROnThuMX9jsZ95LniWXP5kecdYZRP
W7SFkANTdtN/xeG+a5f6eRZBjMFinWZkxK8eC92uJznFQVnLwVTDgbcz0N2Ze1+817prMqeZ2+yq
ofaSCD3lWxi3Oep0BuLT85ByvN3X2ZpETlwhb9zrg61YmX8U0MITE+fVq+rX3GS/Me/YUfj38ARC
z7V/5lIKHmdp/zinf+W5Oove7Ag8W53jo+jpK/Dh5u/OwfCTn1LcislJ2qPzZcHRQLraeX3ufir+
tcf55Y8X49/zNqA4JGpydT/KbPo4vUhJ1z5TR3ayf/wm+1KdwvTSaLgl5IrdBCSPC/OSTkFvJWDT
rf16HI2NEbCvabZMIWyxSChH1qIhpIKDAXWZX4WoPOh/8gvVBr0wtDo0MFDP7dRUlDoVfeywY82K
0JDmWM2YZ8s9Sj1EY1jlEAup5Cgg9zjAVqnhe6mdWfgmycHMK4PPHy0VvFZ/WZCektOwfZxLnJri
Tm2myUkFDq3mMl/37onQP7Y/xFVNCSRJlHna5fVl2hq5GpBWGXfcf2k7QpDaZIAUURGhCC724kIA
Xu4Mup4zzwxSDpPBb2/TH8GRAVAdkO65EZGcLuSdAE1dnusz26/MkfjTNsu05MTwCy3UhEAiC5Rz
Wn3aahnwcRqQnZWjiYtXs55Zo+EYKW4TZITehxGKuXaYx4XDdKcWhN3ALs1M5/xmK/II59tOBk6i
hCnvm7VrHhO+SQ4ss1wKbnqbFb7AD9T4/0Sk+M3UKEn+zMjxBGt9I/ImdlAceMLlTRx1a/PpmLHf
itiYSdkRMgfemjXMKsAaERyROwpi8rTKLeniOTQdkdsBLm8+z5mlHPU3k8h8+AAMvdy7uRB6u9O2
bYfeL8rV24tUD14O98GnDpYvAZSzsAB9CNsXgBowSsvwUT9sbqI8yO+2oC8ErwnYHySnf7lN0Nry
+YEtt1kWMQtZGzTgNs57/UltWjAIy4O7YVHmGBkdVpTWHv/g8pcKASD374ajs0cp1LlE7iYWIbrm
zKmHsH0Gw2z+qXwTqv33TdoVYZHocRzq4o+PY13cYNfUL1LW2yQhPBj0DUjX5a/DnJDdLl+wnKXf
gKQ8vsPdlyQr/TiJRrPltkc43nvgkQS8dDcab7Ko+fjj7Y5knx6X1aNZxDAmMDyf1egnWwri0Cp0
cDC4vAl196kURv8B57DjPzL5CTjZkILR3DCAI6KYBCL6imlTEqN3xUaQGSHaSRG6Z1U8ARfY/Ld6
Sy2S9Xo4ab5hpeFJioGng998hYWqDLrOfewRtDT3EDpAatf3iPARKlKd6byKf3LU4AdlS+jUsOkR
ny0gfqz3Quz8mp3o7pNIwi9o9j+0mMXJSST5vZ6/OAeMbWr42SnnHh/8gnRU9BMsBt4w5csgESze
F22d8UxCsB+RNvT6ylQjOGDiT9J03b3XsuRyjDcSbdBrpd7fecQvkjj3RgI3ZAcbQbvq9wNfd0DP
wtRzB/bKVle956i40sRBaaSzjtyYToxiwb5ZLAETytIZxLVsV2HV2i15lzvSPyFtyBXu7UL8msVE
sM5zYVEdM4ccbpSrnJhcCEX06k/98b2r0LTMAhPEY9U/fQFmzteoE8IaRnDtYBWG39pfGi//Wejs
B8IV0J6o8uPl/QtU0EpJ9fc7JDTeJ10rd5eldtLJj3PqhnKvfK9FwwGRAWll3ibybs+3BoOnSc6z
Cwp9OX1mwaQbm2QjboURMYYk/2bsraIeadPsnxoILO6y+/r3hIzK97yFdtp6ajsvBK9TPQPWj+sG
pN0S1tBHsO3IQo7lk7EPiExyuErNv5dmqcDRGioKAqb/OovJuGdo1hYd8jbh4fVD8FJ+jKOQhQz9
dQHeKVVe0e0Bw6aSnNnTpTNpEgbd7Vnn87xGXeW4rO8dyzt6OvZb0nc91sOd+HNnvQPnVywVWqs+
Md/yfeWN88Jf/bEr0eeSvNu81LRXzH9ZWFgxtWkBqo05PEwK4LXtUYPCpgxz/WENkl0P4M+WCCzL
VsVJDNRxbjPkunpULI0VN78nBvohPqgbNZj90zf6BbIdUk251Xeyn8D1QbxZ7tBs39648C4yMS82
cDDySUyLw2ZAaj+J/cCZmCGoPYImTvHkutKpYXKEPsEymFjNv7q3G9mW6nn5lwTjzsATeAFolg96
jWh6JEpWsoWVsX0zSbIQB9q3xo2CjZx2KBPKgL/a0i77UyNC3LZd2AGOOQg5WT/rRbpqO8B2mBUb
CkZY8/QUnOZ8VhhF/Jc6zwRAznE6qZ6/DQ3WANYHlqTB0T2VAjf4Ky5jzc9DdN8+TNwx3qAzJMj2
yzQmBp1n8XmU0I+mXNf8299txamRQELMAP5qFHs/4zZZvsOSeahy2DXOfCXmFZ3efCZbD8RpAgZY
zmYbXGwahT1h9XbM7zHEJZCdHtx7oUCt3oy0EM/wyCuc0aIwpeC8lveSvzwKyBRKBdQfw5OJGa2v
yWYGOshJfeIswfP5WrbLxLri04FEZfkzN9omA9tZGygUjvejzjzrC0F9LCImSzClKT6TuUt2Ae2R
9u7px50y0u5e+gXWxdZLBCvujYsRcAWyRXB/GhvFcOJ18zXbvW7NIvvNjtol+32sOOFAXBiSvs2n
i5hAZmSZaITth6H7UNEpoNsCyXAvqABtLqOLo7rr4Qwh0ikSMe6HAi0CSZ8GLA4vESJbfWd2QcOO
zwnAwz2vnzu0Nma3So3v8rnjlnoaYaVbby7wh2zVR9V0JXZwIL6IFSxCTXUzD4Ytc0WREkfsazd4
M8kCbsxtFVIudzpCvf0ES+hOdkFOEQwFCighDmW8mQzlDbA/SrPjjC2GZZAoqdTWZecNjHv3c2PF
L6hSaejxUc6qkMt3eH/19TVHc3CfJ8/t1F7RcSufZZe99fMDK0Ty13E258FXI0FcYXcQRr9PrWEv
+uWvRpBfH5qbpzvVbraBnJKQK2wlhkDN/bQeKwI0S3cTwjetlURP2h+3B3yBb4FJUZ6L9DBDBuOU
2mJcJ0eOF00NWu5D2c0BoHhMYHkgfDNPxnXvmNfZGznW1TiqwUAhy9YoPIPMQTYjIum9zEMrs72H
xhCKT3/MvSn4j1DFz43A+aPJ8wqPnfK7OKOISVaUUTvy99qxS/gSbTNQmYU52n9n/H+gfquFB5Tu
CQsyMzIemCedAG8PZc3l83bK9QyBylI0vWu5zv+JS/af0uHcU5ckRb+3MTgxLoAVe8jdfjjZL9/n
B9VFZFyaGfXFxDs4DUzsbyva1e+bSL2fBOFZbfdgKtA18sxqjIUhs0hBII52Lns9f2RnES8zqYED
ZGndRiZdLLGGVRWgBnp8vtBsNGH/mdq/pjDEKSixj0w/xgGEnhTaQ57fFQ410oIkPBazb2yI4s5s
D4a4qOMdegd4Tnnf3spjzwSkr2udvC7wB55CnmtgKuciPyjFqe5Up6z5zyjKfJZuUR+Bc6GdZUJs
uSWxCGCGwY4ga/N74sTNunrbTPiobUTCsnihPGQAyPYG2HqIC/Kfv99MkTsDT1vtSU58flzZGvkz
AvS1tIT5H/27RGSfbZ8s/foaRBrYnLdsO+yLTYJN7wChNoGkrkw4oEV6rgqn+Ni9u6XqJm2og6gq
FtfJJf6HGB8vOicliI98MFbKbM2wwakSwh0wWfC+PLj3+5C6NkZfpdu93v4n4HWnIM37x8S0kqw3
qpNlrjkyMOtB2GRWYth85qLf9cTR6BSZERjaLP4v1YWoyxu3h0CYImcozhL/FAQWCoFo3ncXSB2W
CmoG+TqY2/m4sqfbfDHgZ+H7tVMgRpBPob/gYOEjD3QQu5f/mHm56j6W7RBln72BpkgOXy/rjfoL
vsEIhr/m9FyP3A7XRnX5JuI8NNBPKZL9IVAydmiJwmy2jdMACejbCGZb1hYkn1LYnAQS1BpI/6BW
LSKMX3ylpSPxXNZuGdw3w2lcjvc1L3HLyOMIdTCEQMXVWd22uS9yq7dHllo0m9+dbIvSlmNTOb9n
AX/3Ht22sPtz52a0JyIt7F3OW4LZg4pALpt9geN0LvwrXtSU0MKTz+ZCH741Yp/56WuyWPB+Gicq
4bcPT1xIppXkbo82cAkeVSI4JPyAjfVFHqZaObwDG7qzdpzrLQzqmge2/MEw3TjxSsG7S1T3gElX
BHyBCp1Or5nFbcbNVZ9IzdATr/gnrczPPN7FSjQQnPX5EZYzp/lCPIaMiec1X2hg6eQYsyOrc6P3
Sk751SviAzs9oRA5d+/bbAjJr5+9vNJjPJ26+ZoFxwBBPut4nyT84kAnIEsiKEkp+xrtUGQiL36n
kYnTgZ8+CRUEf5mlMOs/2TlJdP3KmcgAvVAs6GDfU7JEEsIgkD9GQgPkOIYGZhIDtulum7WbKieu
acAtQJnkPt3S+CTkw8j8RUkXYugA4PlFpSyaA734VkRfgp67FnvjM3/ektn8b13tCBXgbxsCN4cg
eziP46c7KUkY51sBFPwF8YBBeMZxBIL/Vf3mUXfMz4ISjt8qAxpL+Ield/eCcloSIuq2Pykzvkba
Y7x73D6lG8NqjFERlHwbRLalgDRCULWusVNLS1vrtnrIY65v6qosuaRh4TDJoLWteuCWmDw7iurN
UB8AsCWOgtVaPrU/ohFA6Oxn4+Yu+vB9dL+eOweO1gikIXoIzgu1nnpqaaxE8WcsKDvip3oxU2xS
RnJwbotB6Otly8I2XSYpA1FrAywXo6sIXyUpYQ+0e1i5JzBQXyZdMERvjE70dZGbJy2UXep9NtPA
aTF3K2sEEp8f5tsBabLHP2iiyjhPOhpg7jTod5kMlQ2H0agYH1kzy5sK3KO6Q7XqKwtNn25POL+H
3UjzDe2INgZ6AqU7TUiUBlZPP31HhbiAhXwv2Ng6Imj5fDjd/QaXzr75IQwUKncG87ThV2UcC8bT
sFdr79U6YZtbz4+n3p7DMpedTlvLX2XPPB4o4rlcGZmdGuGzCvUHxX2P3G3rheAS58z3L05ff8N1
CqapBEnqduqaxNhBi0QqE9AJvix5+fj9xPbw1eVOHuk3nj4GEj/+yu3CfYnLGAZI9lt0d7HVpO7j
SP0DtcYuc9GYhiLV2zRWOag1zU0s+zW/HMyBEXGRoGPXDL+kyoWxXAiVnEduKTKqvC41A3ieB+/H
d7w16TaOKKtjCnNztGE4ExDoPVEjDne0tpvXYvxQujrnzi5a3EDUA7Vf/HceTKlMbfw45S9DWR61
qMYGa5iFZNdPmdR+z3BHyWQEnMry+wYSzOGl3lsRiu6ku9lajUzSx3kwYLTn4yk/o3ZCvEca7dQk
MLsBU9NfQS/ADjE7gAVJ7MgdEXdwftc2mnDABCQMBIiXvogui9zPxypmr3h9ExP/7Jdps9DUjbxT
Ky+O4VTbVVwD2WB2Z1btc9e4r+u3pzwwXcTJChVCTiYk4op9oXp5FupHeS2eW8lWqEpnZIN3F3/Y
8XqIBmbzeC6yR2kOmShVaqWbj80W2DR+tpbRpb9WTP2vlhSTljIYrP8DvoN9UkbmN24NOPMQyr1Z
1tOq2wbKsQyhQUhG+AUAdkkMtTiW1Kg5G5Cu0ldX/IsVp0JMKuEo4sVbjcjR1+VVPrOg55o1qBvO
jTf9iEDGlXEQN2a9qMpAovILSGHNp/LNIw6r/+a+gTdqAmRU0ulN2y8HC86yKjRhlk2bwVGbRcXo
56fuR/B5Yv+Zlw+1QDSD/Y46Pb7zN21suU0RH7CrGdAG5FZg/qFKCxYn4bdAUxBRIBH9Cvss90aw
nzOg898HDmnbOcljyc8gJ+h4D4waDZwIvHykQEyu6rA9vMXIKMlnouhK8OKf8S+DPWPeKN3eutQW
qNEn5A7iiRKGAz/J/LMwNiSXN5nfSCEEtIpxpVyCIj76/ypoVPcTlj8FF8xt5KaxFVb7C6uHptq0
YtXZ4nWTM+t+rGjqFL2RNgZEDcwsIDVItwePF6AB8twRSM4R4WQ47HxC8xFOK5uPzyUMlirOmUaY
V8COUlsiAOaDFRfxBYMRFz1CiPy7HiPp78N4aHCHjFZD521gnIwr/YvEe/023MhUZqSAdIhLSuZ2
O7/loofWqR1X48sm+C4GEkblCQcNlIa66L+OQslW60WJfGyCJuad7nNhLGaMagcqAf9SkKtlH8lr
4WACN0D01J/wgUrrde7YFxl27ASL13PzmT1sEaBBe62aeK0mK96Lpsbx0r/8LIhjp2otRJ45Ro6B
oS4htZ+perBr4Gaopj4csogqk0rwyxh+7FR/MIJJmiWrnlnsNIisj999QEQt+TZDgvWfRlGGFwnu
gbiVX65mm8uW4NoLk+P9u9COIJTxWtOIZgqarz5DM273QlC81ywzC4aNzxffzNQSCdpsIidToiKN
1HxFwUH85FF2TMVR7mtSAuSpF+fpLHgGNPPfZDxgnjQv/lRkZcCCHxGV4HbBG5GFRJNEH9yrQbGg
Eu7CZ7Z6AmPCvhHI4TCkF7WLKrD5g4CQnMFTvye7HZC2NDu+/qhrStfaCNI9N25TOvBUccs/sO0v
JD7R3sX1lthKQMEPAehMAF8FVrozCv335S0g9HHgNojfmxqeEKSBwhsGTpOuiPJxxYyIaJ7D9Jgt
R3gT3UEMd4D4POKRZB718DrOFza8BlHuz6831iP7jkCz5ZB0UJjJy5oSImX3iungZknazJC06dj9
2LLQZdhFFr4oPCQjbm5EYDRM83cr/pax4n2IKbDx1KnFZijXTSh/98WO1gRWmPKn1yxge1F0pG4/
zNav91UFNGlcXkJ/+q4oNGpYm0BGpkYa5sKWJa1eCqM1XvWfL0W3Z6CUyMFKBwyYOBlz/ma0aZ0E
Wu5Lv/yazofLB82ovAFATFfqPxJ4p3nvXCPq7b81qodQI7OCWCI2Ws1CfAT61rhyIFjSTlsphUes
FOAWy7FvWirJMGeaWJYiLmfOUGWr75uXDSFDz+kyVe3HzaBuKrM7OchSJrs5sp/OEdj5WZUBbz6L
Jyk4Ax6UyRKq3tfPs7ECtNMG6yPZ2HLRMoy77r0RIR14XUlceFCQdBkzX8JbMQvKwvb6P5XD6kdv
nPQgWcWhP6X/0kM7brRv6PbPRsMDBhru9fvXuljrBGVjkcFbzUeKEBlQuI9qht2XPYa0Lr8e39Vf
ohJO6hdLE/nIf1A1CxxJ08xg8/hlf/o1ZlAp207D4Epr+V51W/wsxtjhd1EedsN/dthg4X1ioVig
CGTe5GNsHPNYAC/lZ0PxjN0DDTDleyghiuzUdNRR2SZqoAzuwCoHVuody6qM9GPPXK2r/wBLWB1S
sv5Tp813XJ9Zb3+WMql/hJRJ9LhdhbBgJlSt/M3wP02b14a71W2I49L3T+rzXMQksCEjuEncoBC2
W6Zyk5FtsFk6k41q3PrqlPYLwHplyxRNqDW1dmXYulAyIKoVOrd/L3c6rScCTF6gbwNASzZAkkgT
EQ+o5xG2ppkPdZiydc3smCXLAsHyuNDex34dK9Z7N8xN+EMWWuFpATnH6BeyIyeyYDcHaUULT7xj
FXnt9XX5yw7OVy6s6RGiiK7eQQ+noBrOVfXpkSO+273z8CzeHigrVkcK7kgWQdymnbIKU5tfk848
OkhbisIlCXB1/9M86+2l6FVvOKdYBsXbtFoZpxJt5SGxEqvt8D/SywrI1KNt0fwHIo9FtZ6ECyPr
FpZ6YniZq9BDPRYfuuSwsTS8x+MGKotID8SKHGGXh/+0n3vm3T2VX1vZvl4V63EVvgmNkrY8zhUO
L+IcXNRcuVdYEjA2MYz87/ZYIKdH4HC/75GEEgPVkw/37JHb6MgL+Z+Ptbu86HyVvd2rJ4IgH0FM
os7omvsuxgADuBP/aTGwI7fo/E1+Vm6B8Ws3wB4ikEivqCq/AuSye2rFwh48Pjs0CT1/9iOLIFkG
4sjdrgsz5G7o/w+Z5lD9wehX9PY4u9UAs0/eKswd6TZhCYnw/VBT+5mSW0DKe/Q53eHjtZCBqT18
Q4mpsksQCDk8muY9f5/4PubKjq2qEQI1XXMYibGPAYr9Jp0cIpcCSoxMGdTcM8TwTGJI1wg7Bc+D
SEMGXu/xd+EgmFj823PbIW8Ubs/QiIPCwBdsPcj8AbqvR3swnF8VjddnKaS+QbpBZb0f+PXDO2oN
dO+hEnJJz2e59drIU1gD/6mGgOXq+GYmmSKNwMYU9DF3pxxc7lsEzIN60c44SkQc8EDi15wLYIZ/
iQj0EOAdzRG0nAbMjCkaSHYlLT47Ur86kJk7WnBmBnY7UFFUOB2JkLBGLKM7DGy/LW6dzzIhjxFE
f2Z76qHFSc0CfGUQWKJ88SYQ++6E5i8YLbN0vAcAfZFY9PNaCs8N5xSzaY8cI3d5z0QB1STJbvR/
+VhqPKh7LhqK/ehRFA+qagkCciLUCKn6i8S2hS5NIm6jJ+UnRHKi2xGDnuq/NYO4CJnXjUEFKnQq
EeC/1khFSvatCJQeURmnKLGte9F24MvI34FBBN1n3yHOkv5iKrZAkhyENJTA8Iv8mtUO/ltQbLQ3
7iO3RbIF9JWQ+MkzMC7tbda6PelGneQ2oFRrqgHJzCYmxblXLsuchFe4XAIk3uGH5zoM8/ljrPTU
latQVvxscgBaZrrPEOjU69Kwyu/6aIKn8O4/L8/Oo3B7WhiYRlPZUb8+kcQH5aS8NsQdYU9TDgYm
sCdS/zHMaUdCJDlHw8QZh2ap720UK5+g2vHrBOh/XHXuqB1lbReJ7gzzOKE/RgjgN3WhvSzgwq6w
BWA7ZzqdodI/KAk3w9vOVE96b37jTT4t3VZAsBHpX6i954ivXolPwD/qOOhcGMdNdk2WL9JfrTFg
1TKh1wggELyJ6Z1ckZ8N5J4IMaX8DBFX+ON/JJ3Xkuq4FoafiCoy+NaSnG0wBoP7hiKZnMGBp59P
e2rqnNozu7txy9LSCn9o2sVLBA+QBH0Fjuj29mn4cL3TAUSvwGVq2IFIBkgTJhFQ+OQCzo+A3QXB
zSHrYsEHnciCP9bSyibLriyJyFpRqB5F1ceaKcN7Bkc4yvvJ4DgH2ELHYHSuBGgbYOb5DToUunXy
Ew3Boyga/rPmaDjtTquY7vuS7hoCentCIgixJi1+JoXclosrtnLktT+3XFx17sBnO1+3S8VLU+QZ
9MSpZxYr7S+C3lCpzeCxizVAd22Mv8HfvhU8N2gKtKdfSp3oyQyeshJwN6NwcfpZ9U9VgMmm9/bo
M7pcRuVFgfen7QB2EP3FoQvGnxF8XZrV+hpD3tWjuprMbXotHKazOrEZqAp9Nr97t2CaIt6okDP1
ursD74Xsj+FPtbTRzu+jJgLf0G88vA5TZZQvwN8+vGdIvLxZRUMuU+SEf4CcGctrzQ7UQMcXhowA
ycFyX5phCTZ1sSfJ/onOv/EYB7GENkdpAeYFJODg72ngD2Qzmo2Ak05hUA3YLQhZgIqk4q0djVIC
h1hnDRAfaGrgSTLwzjBagPjAFbuMnj8YjhpE5WhODujjL5h7ti297/3DHZThnRi8XtLF6cgGCAXW
cUgBeB6dLbLsDPwrXnFdC/joEorMYRJ0uhYQ7z7J1XpY0GlilEZeSdt1TjVdzBuALyzKtMaEef85
bEw6oDNw35xxRxmQvnwY7vicIajEPq8CYwC86kSCMOuPGjGZT+e7fn8XTElo4PanpDh1Y31xDDB3
aOnQjROETqSW1DHuYuCHhsikEd4PqstwGRhDtw9s7Bq2Z9AZy8mbz8JS5O8Gy5TkIq7wHOG80XCW
9EvrEXx7j+j7UzQNDJsxzRAbH2PzKIIh3LG2dd30P1AkwtMkO05NBmBQYBnhHlIcpFscf8QexRm5
YN73bawa+u6hKwFNA8hCB+bsMyfdBui9Z/VbNkHKN1Q7K/xXW7XuzjckAE4N2GxtBbwBsOwa46G2
aNKbIz+hDROBI9cKBw9ihjd4gat6JU/0xJ+oQfZ1r7BZhNwpegYbDsdDbGR33DBAXiqKXsJLCON0
wN4DX8SNT92IPqvGqvReKGmp2xvoKIw/WQ3CZ9xl3Pq2qZCTOwpPP69D4SVvo2apuOgxQnrQSGo5
BdrwLZTaylIVD7fVm0GG+YEQO/jHi9vfocc7YGgGaPnj9i/ukcEtUQYhJsQ+HLKqLtxR+lGjxjD6
wkQHfre5rZYwkackf5dHVGEX+fDfVBV0+WJoI40AZ1/0EKb9CKSqRathHB0mNJ87IqgBntCHGzi0
ihiJk1BgU0XnAMYVE5wFyCM4sxgmd8FZY1NmAVWDwhXVt+kdOB83L2WqnL+DD12/Rw5kGvz79OCz
5VphEb9I9+B+il/aEoBmQLeeHGPXlrU8Bz92jRbUpeZDI54RLsgXZgsxBFA2cju55QOEi3sTc8zY
GGzKx+4vLWqdAU1K/3bGswkO2WH9xJmAMhxWy7Tvnm5uvwMsBIWyBFzJHKLuoOO0u5IsCKetfhfa
mpakapmf0tqbk4bqIwM608YvnTmksTvHy/9StTHpAKd3Hn/D+g+XhCXKyy6ua5u2R5kP2XYZ1Sh/
0HtGeWGoIfaH5NT7A8FxLqcDwAvIppLwVh4sRRv+pFMwyBC7g9Xpjd5DdRu97bdgakEfZ/rByqPn
s1N56A4dFvuzxdwYKEGf1iOEOZJ1wprXRtXh7/yHjMlA7TE5qfz7DGFejI8QZ7iLT8uUo8bbvfXy
swb806d08bAatq3O/OcAk+k4AwuBWawSes7pg0D4Sb53P6xTcOCBO9JJGAcTCNZHrse29TkLLjzq
OgT0QOyT7O3a6f7MZlXHof/KWjqVhU563vUbzsmAhorG1Vl+Kwp7xS5HFAWNLQRozl4DwJ1zBWtb
gf2gO/cO2lZruGBccX27NQpPBJ0FQLbx213WlsHvaq4AfJ5gro17Od5V2ZyuYvNjwxdlSIrqEm09
os5+HGF6BcPuKk214aUjZKhWQwuf+KFZ5QTaQg+IKeXYxKDPKtlDbSEC3sRItcllBj9QsZ2g2YgD
vEIBEqAOvT34Ya7TM9CHEzjUOVtv3k4KgbR7KVFsDjJmskAX1TtYdoGpMuzZXywm1OYJtRVQPpIT
VL4VPdPXcd41bfxocZWs57VDX4wzNAabXJ9saA221t2RKJaMTt8Vvx1yKG/Emo8uaWTPmLO7GukQ
I2CnbLiM8ZegA1tyU7aDo4cMXCGZ/tH4atHDeSs6tDlkjp4JKB4ZAZcTr30n4C6WIJTfk+UfEwHv
qb2CmeHIJS4W5NTM6GBNoEXzVt2m3Ro176oU6TB8yfohUIIgF8ClD4nks5k6tZ5zxwPp+80YE5xq
QT+K/31orAd4qFguGnp1tt+NP+b8pYBhWcoOunJsqF01d6eUHNA9arl+jFqQvz/jn+wU9rmlxyjV
9P/NaTxGTfX5sACK3uaBjoaCT79sa8cj8GRnYLBT0IIeSZ3GT+mjXv0TNZ/U4/Gg5+0YAZhmAIye
IgS4+Qfuwu7lUEm2xFIWc86+KGdvAfkOWxQ2ZTb+3ZWNdBwgM5Bh/FD7jvw62lko8E8gCmFgNqH4
Bw509n/o870KRGC5ERCCSeSikiPmo6Y1RZHTdUEecq3OJiByjTkMs/PfdHQ6mWt08CCkrKcoMcHf
t21g6FoFij+7aKRaBl0yPGHVCZSnMpJBwv4hIZSMCuiKthbPlCJhTAIv1tMeVQc34X227Al3uUWA
U0/fJExBLlYS7AJBNZQLd4wfITnhSsflXjnT6of3FAhGQIBcQkMe05hPO8GoYXIRYk0BCZ1kQLXm
074YXcbIgB3GparFInyq5p+2sl4gRX3TVCWHx37aaIzuw0lrArquDVRN3VacOYXwpsfMCX2i1Ypr
IuODpgFobmALcFHmP49Y1lXzYP7dnPKCU2cT2w16QjIo8jnxASFZGVxSfJzM3kUiX6rAQpKbaWlP
ZMbQ7WnBiDEmRofN9inTwgcDCZMal0ENBSSEaeYX/XFmstwKXZnBdLiZs74DUiZYjoKga47f2Zg4
FHZHVOt3BCTO+T5FK7lWXGX8Mx3d7Sk/kfWztOPAh27gmZ95/5uCwNsi9ugCdEWHYVqgsm26fcYN
CreGxl3e+uGPHgJif+RJT/48GqEW21ssqgXvVDzhavGJReUjX8VIAlYt2AC+Fuu8uovkBBnPJenW
WHUZAf/RY3MVr7hC78MFoAJTDrFk9x1ROAcM/US9O/NJNQKSVNfrT1eg6l2M0VUyP0Cz1QGp4lrt
J0O7XStSmZDPZGK/BTtrcENePfJwZ3SfNFWtGhuwncvkBUfv7wcHEgIbuiJ6fVobBJYWlQ4mxCP/
OD+JeDsYl37+oSxEO8fMgcCLR6GYJsT0TSRDPhSyF7Qj4EkcJIY/azQk/vqQ4VjeXkOOpoOPySQV
ZwDuGVYViiuoYO5L0QdNqp++X9v8G6CopmogqDi+3mQNJkxwWA6UAnAFEUQ/B8ULJVOtIf6Z/hn4
DWn3JaVltlG+ojtuwrKm18zgJu257zWg7vw7Z8g4ymPg79iPhIPFH7zs9tuiroB/ZmmG4YcW4mTv
9Ifi8GFpkMn6vXnl8ac5fqbvnLHHE0aOBcYh5nU23YazH6WIwHon0QDs/fgbjLGrYpZIWwyEHrhS
G4Y40Pnkig6N1u/VAEo6IO66XD2yZk6OF5EHQm/kKtfqvI3ILrjYIdCRxFjPl0AXFqy03ob0i9wh
jlgoHD0FgrRP+2+EKkr59/wpo81sB9kiIjwCfByhl1x6h/Fv1NjCg0LHfNGkYY4wsPZ7OuedU2D5
YANQsnun+7401uc/erhjLaKqOWq0wkBtE4VpFUAEP8agUk/WC3L4IbGv4dk7SA2sBTCNMjT45gMI
PYYVrQdgdfG4WJ2vWC94Px1cT6kKsCRTRMPK7VjXFYNQHpBBFVRDr5k3cXGA0AUoCNVkYJXTweJB
5omYw6YpkMACIw1ax6AJhN6Jtt44RkxDEBfTt9+mw67uagJAgXvpCWtkxawN1MPBZlgG5KjHKAG0
zw9Apw3irKwlJq/1O6jzOy4L8B7bYpg/wXa2nDNzAmLHGquODnfhXlE6tmCu7LC2PM90oxth/wmF
SfBgFXpahqAywX9oFSUgqwP72oFkkPa6PnkoHTyuKJLOPYJDS5eKPeDVF0SQYg3vdkrWOWJNH21l
0HkfFSjockNwF+F3+G37ILvsz7SZ/+4j9Nrb8DXH/fT5I2Y08zvRCvQDPuYhqx9BJBwPktO0KOzi
7WK190NtH2ANZgWLELot4R8EmmGhcHf36FB2Z5XL9d56OfsJEKnFx20hD1Z0RGeBEQ73F0itnqLc
+zGjZVu+TJQXjIhRgUsl0hCjpeuSiTbuDnzC/sNaYkCodwwb/Eby2Sqty9fRoPMziAt2NckmfggI
OO0wL1tmJe4xQ3xJanAqsFQHlrEBTPxCgGRvPb3BHAA7Cqk/Sg+JBh8NBxCDYDHpYFtMnzPw0Fez
mTA1Zz6DUSkdSZpsV/oZRtgeNbqeOfhbgsASL+45uGK1OiAAFNOkbxpgFtw7UjgdXeIMDbtA6m1B
u5lKr7Lq418HtQRA4z4N52uIFyLhGWEh1Vof1seATg0/YQ/HRoDh0XCODfOkH1M0+xHeUGgRl7+G
fKDOHHeRg3nSRmzPT0oIqNtAPL7jIj30zTMAzhvyC1RnK01zgBWvPTNJJHnC/WFCQcTZasXcUl/r
0GA8c5idS699iIwrRIFwaaE555A/gKIRxtpokRXt1TDr+Xe7LOmVU5gzwpn0k0aK6+GaKccY0agS
8aJdHx11NCVbIO2Kef+jr362o8X2PY0G8zJCpfxGYvCMDnvZrGTfk3iyPVO0VzNCeZv84UUWRseP
DioSeMMd3X/EouQSubRp1/vhzAZW+gCwmpvx00aYBglJrG8/gFpRNLXOswqJCPReeTMmO88CimpO
ePNnhc/naVMT/2N0Zo4KXdlR+UTL6uycdPn2DRFb4XuhXhgTYK4UVK3gjRgs+FwGSwOTVvurIfqV
ib3W2+687CMLupvyny2w9BRN0ESs4ebm0DQs5pgnInrMoXJ6sL6cn1N2zekaMd5oNOmEHZ8Mgqr7
SuSDRTCigHsBpL6sFMXugK444uokWI95PaLfdiJ/hmk74GB0xwiRHvE/F+0xqqoGguGPloCAb7mI
C4kHuF+tSduACXmwMKsCsHQMORczMtqxRUZh8JLNBounexP0b4litMV4q1RiBd1zMsfrrDse9gFT
tVA0qOWE5hGa5dyowRNhARusy0vZzW1nMkBJEU2E0ZXbw5zQyHdghxOUrjPa6yg3EhXoVQpSFZug
d7NoZJS73kBfQPwiEPmrmwPjx+ZOgtcymJlzjdakb9XyNON8ePDhmtQIGXAcO7Xsf53GDnAKZdYL
W7rgkv+isoG1H0kxxlNI9AhGRDnE1Q7RK2ygpfDAWpp3ylGnY+oNx2/rJ9R+y8ixiWsDjYDuCEjy
3QwO6fAlM/O76HlV/hNzVEUfWsKx8SfoUwwr7eY0AKUXc5MDqqQRQRXHiO34ZgBXpHtggTGcanYJ
ACBmvItX3t9w9G5cPODmrqIHYGhPT3673FRRM+i+5Ar4eEQ3lNlUg1El9Mwl+MjVo55dx02OvoXz
i5PUALC0lL978e5J2Rbgk46b1108gVS6PaRfS/dLxqEzHfPhcVED7Q7aAdXvKwaSEeKJay4BQ9pp
f1adTKNjgskH1dUqnO/HTHuD4AgyndbJbHgS/PG0038Q9GO8TqFmg9L0lnCaZ8lp5/Gds4vNfM4S
KKIK2KWyXpd+G0xX2wcNDyZzbwkmCgK64jFpYwtrI6XXQEuMTMuBIszY0hNlPxSMllFKOFpNv4uU
Dq68ACrFdwvPSByI8CkDwM8PHKq53Jz65hzLJBqjL5C/bw/8T/Mr7i+HijY6tuUgXnJnn4InxBA0
bToXheVVc0Ovn3YVXUMAr3u7SsttEz2Ng6OhnwylWbN5E94xvVom2mY9f+j/dlcY2/mdrKYG6bj7
/EsZe7Gv870FHEwzLvsRsnDxZceQDGzQwwYDAZxZajl0I/MxaM/92GCwxHG3C/QJHYJ17QvgIL7D
t7cHtLm+Dphn3hgLA0WcEVEHgqmeos4P3iUG3QR7d785juj5XuLjKB8OaOqpy0kB9NnxDr5m8nWA
7zG6LZPrXhKfyVyO8kFJbbd2WPmNP9lA0ngi8jDk24E5QX8DuA3GPtAIH6iwiKMEnml/HcAwzRg4
8/2Kdcp73gKN8VUIw3ZKE51WzWY8QRhlxJERAgfwaVya4jBG9uO2eUHT0LDOSfGYHJdW5+jMPF7l
CU6MfpI24+I6PCO0guKLIYdMxg2nKVt7dGUnIIcM+nxmUxr5mf40s5ChhJD4eEYDr/PIuTlBbXrI
eF7lI+qfNePwQ/9jicyYQ9n3mu6NdXXxOnnnNxo8tqeoaDNIunjf/pOuJZ+mBljBkrswOdfAT8iN
KFpcD02c8c57+6MAMHTsWytr6CYKsw5iYE+hLM4kD2mtz1xX2jq1IKyxrRG4YRgk4X8PEQjDGYPC
rf7GvWgoJ5+WQn58Qm//Wtk0CqPdi4q0AskaX8WunfUNOgH8LZNZhr+UANQaFwYTsG+n9x1FekH7
CqMqZjgxpio0Fsx5KXE1UJDSkDxE2WmCWM/pwb9fhRERadHoVi2+nKuwY36a1nowJ1PGq3ytC//W
XT4gkDLC2AFqoOdZ2e8TPW06Gg1+FXsYzKmVmbw/w/IwaQLE8cr2jhTHthnHGuKJXCsOdV1EmUyg
sUx/GCro1v3lFx5d5oEgDb4ILtI5pXQeD2WfXwybmHjt0tFgfXjUTkSZgFHzCbsRLVJA2Ofjp1qW
ptmRm8MasibEBq4PnDTGv2jA0a2aeEMErSb29Zxkmsd3BrhBr+kitAClkVsR0bAPTb7G7KeL+iFm
zH0ZbCoKmNGce+PQ94HWsq1g/y/NjHd/M+d7Ws171ZjBeTz41WRX8PLkeKABNI2rU03aSaXxujCZ
zv83pa3lHokHVCiAwzfolzVpXUDckNU5oT9Ym/MvStttEMRn1oLIv9x8g1M0JFkLlLoHl3bMN/1j
O74mdBz0PzQpgBt3zezuIpjEQLansCLEUknTztnafJnC+mHTEHQPeP9CJDcBtdgR4mECNIZ8Wot5
NFxAnPJyfGAbwfZAQFiDYKNhDX7n8xAbFTxMb5Y4BpYGG9oZn6XYQQ8cBzWuiMz3sp+KSO9rM4ui
Wdv3biAoTHC37PxxfJTgRDyP1dUeeJsPN7Npz2+rAmk2ZipMkPvwiOrCjIZ+4hzlZed4SgSNWRBo
hH+kHsJJCKgkjqSOR2HTossw9fC8pi9MNQhZhGm20r15rcig5ofUzu5ThcvktjuJSyfnWU4ODxjM
WyeHx9DedAE/JciY9oK9ohtbHEXGYJiPA51xBV58lkvwemZmN0c43nS8jAuEqIKMF68D2WPz4lyl
h2oR231psnoJvYSjjDv0ZTADcv2rmRLp+NwPKyNWxKLlwqOOL02fRkQSrbgatWHeKpp9RyytxKeX
zrv/EiffY4xpz26E7ATAhpmjDN8z/X/GXdoB90Wngju4bUa3CPTLc7riUXJgbReRRejtkWeokrJR
3SZ43XpJ3phqLGBTRsibjAKo1R5QL96K1t/Aoyref/i/how9lXGCO0wvBmEQ8el76XfGvtcG6wMO
KxKeU2qQAdjIWWnymjJaxqpQT5caOPDUvi0zSGYoQAL8URQUYRINN9Hq4SU3vgG2epE5jhdVHBCl
Vi/TSx4ifpzURTgiUqoxoE1uKprbEWuSNJvsugvj4XbAGeV58et2KjJ+DTHm32BHAAGvzQRlWt9x
cJMdzjpm2LJCbKVu7ouyCf2fq3n1/TivZv88OxWd768V8KskR8sRs+jpCs9rSOCtJ7HNS0yRX7xL
4adpD3M7IHCyR/cIVtXQJXNHBuAi7pbXQVvnaXkOrWvQE/bZFNxR0S8/jn8iO4+HuF5PKYowmWyF
UODyS8jjNSyf3jdC0HhJaZ/bh0wdx2Gf4hoZgUXyFBBa8NOxEQ9NZuCGtxIXlTixdsqtoIGbmBkP
5B0Yoy+81kqb3aTpQkKpAhV5U73N1Vzo1kQ4YMtOT1CP6DWKc4tkzsxr02G1DvHxASaZdL5FX4JV
NdiePwG3FcI9VouM0Eh/nsjj0spfKmo7QNiUnWRDzBSOUwLTxwvAt+gZRpBlegKSaYTWdTOD4YbS
hm5aJuyCAxLKJ5y1tbvwd4jPc8PN2eVok4LATASr93SjG7/eEVgMrJkr2Z7wt28vZWXgPrHyesFj
B3TZTA0NqJykmamnAqi/QSlbQgOpTHpY24GEeIpwOyscJ2wpwULiVTuB5/7rmfOslKuPSGI+3UFz
7CU64+2zJS6CI/clI3FLM4a5IvLZRUVRECydwFbskPx01ucVHzjGB04CgqzczhySy4TMOXlaq/c2
UoadDbRTJbqR9j54AE6BOHvfaCG1gKmLDmEdlJk0SFJFq8L2cjzIu2sEiPHMtOfz+b0PucUGPBPt
xewsk3gZ8VlDi/d+CpEhnieOUnh6Zp2YYE4kqlId3FcDxpHPbURy9kF1ArTorFp5zK2e8mSufj/R
eKJcI72DD5eOq95PPjNcd+Ee0QNE74D3QlLvf5hRqsb4yFEHhmpkg65GANAmoDrV20Z/FeoO3v5r
eudREsuUyIaaERhKnCMZrzQcP463cXLH1Jm9QlVJcGVqZUZeIpwtHml9+xYs2OspsYYdm0SE3x4h
Gn8Ik7EXR5/1j/lKZDKwv6tGb5T7I3170JtniVa1qV0JEfIwh8ACTwi+hgP65gbSfNkjVV6UIJVh
SP9ObDy5pfj3h874y+5BXp3d4TDB+oXtoDl9TU4mmyPAmXeevQMo+9AvV+jTUnC5QyYwB3QMaRFw
Gc8PtPR7sBuyivY/cO72P+9jgZtUgsTIJdb3ytnK2d8frP+Q6sDRyC2ydhl0EsblrB8uRbV5AsE+
dIhpjZYdqTajNI39h70OVgrv1UyP4uKfEJE3dGZvl/v+wtnnZlTZYSIi2tTGOPG4QzB87SEPtRjY
mTr4q0zNCeZob0wz5ua2Vihgx/VHc4HRagaUxr67GTGf5yIPuKCi+O+8fEnPTG9oeXwu2r1cv9Fx
+8C+koXgpQ1W6O+P0FUJYaUpykVUfMyuVfxMfhBXZzhmM06jIjpmK26vr8yQJ7bnRI2oc5Uls/z5
sMVzfFKCuL58alNy6LD/LM1kNmP4qPRzOFwkLM0f6vLAsr8YexcLINVpKbY+bD3elxNpqQ81O5ls
OrDaxEtmf1e9/ZgUmtx1zoncIj+YsyiinsMC3OMSHDt+T77/BY6DcjwRfVkiFIAEqQGrqo2aeznp
Q22Zl3yeHSKhbnwdJqTCSe9o+HGREJFVBKHlNImAufJ7P6BcdK3Vd8ROfcDS07eqCjTKFqyf0vc/
l2zanmxj3q3ANReJ+fDmjPtTxqgqUxE/0amdmOwAE/onVMbRCScJUgQglOaM6PGW0Qx5EifiJqcy
8zhNRJZIYTadcAeb/t9+0haWXMjaljFW6jfxqMyEFEAF816c8a2eYE0JhH0V511/BceRNBVXRLUX
OPboa019LYUoFEbAgJQJK8OJk3gqyjq2CvhbKnwhstXMcRpj0XUinfG27LmC5TWeIVjp8bEiF97D
i95B5BW2yCqmyhFh2SFJyU8zgi/G1n1ybS4F/K/V3iUU8AM8Jya6kIScIWc6BFKyVC8LWPqEUnd2
+HP6vqcnXcFDsficmyQhZQzeC6W0XzirSnrSGZdI/JKq+GlnpC/dHhkGyE6rmXTZm5wwynoG7L+c
rN69j1f7LZW5ekyii6L2Dfg5ZgPMCLvhe5AkdOWIFsVZSuHXNiMVZK6JagPyN//rIYfsbp1P6Amw
bZnH5opjivrYcQqbM1mTx/CSpNTJxRGiDZFdmYDy0Sc9ugGz/Ii3fpfEXLR44pdIFI2vrLqYgu9L
mnNSgrzJPme27s2aUu9e52xJ7JXiFE9Rsg4epKEWb5WSoMlckFMdoIE6Dlufssnf5o9ZHmtSAzKR
Bpw/gS2eT6wDewHimh8jjyn5e+bHPINHisozXSKVIVfBCe6itdA2Z2zK2G84OmlFG5ofNNIJk2k4
aQozbKhg7nByTzturYtIitmsHJHerbKHLrKfARiB0hEJFDzkBq/jFdvc5Ddr8AgvMQNH1X/IpLio
PS+SvIHswEu4cjhsV+uDTgMhBD8sMon5lV3TtHis12RFiioCQdykjpHbbRPtkXk/iuPlklvr68jE
+ceVNeu1s31Ifk3tIQcL5xXooYm56Ix8+PjWSfDoNCZ649fd6vJLSSSdTMcY59wJRpNpXwWTQy9S
mqLKn9T+zY5T/xAsGF0XgYGXoR7ZYHLzZ5iM6bre4gPTKUA9n5D+CmjRxHpYhzuCwHS2GWn+Twvj
VyCgSxIoDwZ4+VAYI8AuMuS5yWBnqFpIFARvQ0LOmeorlmPRbCkaMeXT5kuW9WTbZwC4hK0B5um2
yw9fuY1rLhTkJ0TiOMsJLReAu0My7OIcIQpotyiPDcmdzu9HUKBfH88i3rO+q3Sa7GC3J4A84Key
WCA0NQgoTi7h9mh9dgSgini+Fx6CfKFutcltb3tfb8v1Y8e13pr1rfs4soO2S5j/pPh2RzOO7aly
T8ohnwMFyjzxY7BtQF4xwrEWfZWickmaUfMrxE56OikktOL3Oj+PyLERt/X7f852kDnHUUPWT5U/
Qs1WI6427Bl3xpmumNld67CcxNoK920yEl746YCpnotS17hBJIEY2LdUi5YUpRo4mRVCdiKhjJ3E
7abpUEqZN+VdJu/pbOnDhZuzOtg/sUlMp/WwWGzfi6IWYlLKQ9li1gJYzO34zAAcRg+Pp3ciQQSL
GragBXomWvaoBHWPyaP1OvuOmW3KHAYoiUDi30mFehkv2mqisma426E64fPbGy1ni5uLb+W6GOuh
dzmxwjv+odWIo5nAdNqStm14tpybz7kBDgv7qjNt4cRjONu3w97qYGySxttK75bvnJoNjqzZjraY
KPEG7orEHzc+nY19icRJm7pC0qD1pU6N08UnYCL/+iIegB/3F0wac+5qhCCb86byBO85NGtObkk/
khwthaNLkTnQvkVYIWm4zTulxcdmR8tCLM9ON7fa6d8CZLAeTnJa+mSJK8Yojz0Kq938/uajwEK3
KVZqvpWRHUI3aJBDnNIzzMeSiHPQB8i+fEVaE8svXOqaXa81Wr56BErUCZF14R3S2eWii3oEsf46
p/ubF7Mkz2OcdfwQVycTk0C50JW3LKSf9qSk9+AQPlbPcVOuWIlCLu1KhlykrHlrvN0uowsUREqA
wZgoTERekQRqXUuitjMbUnNyWXiev0A2vx0DCSD9qEY6Mh4xz10QZErmB0GtTZz4FfMXGCxZIzoC
/uD0ksUbP7f6Hi3/0n7Y/zOesm2fOcJ4fxvBk7cy7oMkRFpKVPdZjbIVFhmE1W/49PdQfE9Izv0K
p9VAXP1B9xZrNTozkEkv3MP7jz+8y/otrjRicBAH//9wmsgns06kiBqIdcUN+YZA5dOlQYHkN8g0
ZC2yCz2Q2sKbzeTvi1S99L24o2bozRhwZBmAeC5Fr0xWEc2JSLTld3zGU0rEx4nPDMhc9VYO98Tf
QvpcGmMn9pcVOfm29hMI/iJeECb3L3MkpQ6+cdzDZKiBiFzpY1f+lyQfexXtaafQe8HZQJCxsEXx
38j/rW8qY9odJ44f0lU8chOwgD52Qsa1vZWk2xe1ertkj7PkKPeSK8rnE8v0HFUk/yY7aYBs/XN1
GgNyYtvyIioLSMXbWsaLM2XlyQVOwDYDCdGe0I/wadQ/15woIClgRaE8+g7hl90R+/GdjsmexTUd
8SIFOTm6nbYnAbrRHMC2lTOCQsbBpaqPGwFG4TB99bOpXg51ilYJJRXNniJ7OlvoDfnL9lqonK6O
GdC2LTFkpuVbvUskBCVwQpHFmGDE3lu1Lf1rEwnVbOgTe3SCJeuYZgHJKnk/PaqYjGorQ5CdfILF
Ga9wDnS2x7mTzKjDhiMgqh4VJAIbE9+/BGF1NMNQU8MbTkxoFt7bJafBOElgegD5bx6gWU5on3EW
nFgbWheyquYLSTlFziMoKBTnL5bHeYrZ2ECe50SOJEmQ++SIErxikCkt9wUIwvKZ3neQLdn0S2AU
XJAWTcMd7eURZzXEEvuxSUMNlICpbQEGLC58HgGBQafww6YIJbUeaJkpKR7zFIIVmjcEIZSA5TI+
Q/jDLMflUj6MNSbw2/P9RakkuZK+gr4p2ym9AyYccWoLurdXZP0JokxQXAc+bkzf5x9Zhd4UCYmz
9RekUEMvTLsskQ5xIJ94vT2wRqY2yqb8IJ9yTl4iHZ+d9rDIxBH7zgsrPehXz7vnni3NBdwDaxEO
sYV6aCUd8cgsgEDs0iE/5oN2maiVCySDrvbfCNciwTLdxgYfOjDDBeKrM5amZ6Y6tDlOHq10ay+p
uU6YpK5jXVA2zQ+TW0E7Rfdoff9E0tPnAqbIWukABcoXQzaTFWRF7ThnAETnZUtjhYXvNKyvOsDI
gLIp98zCOkHYzpuimeIiE6DGUwThccUq77gsFOtVzwmVbdBBtRbSTSnAASe+R4jugQsbFhLfL8Pc
1iBT5MHgpln2ZUoLhw5hCGwdoVXfgAYeVz9QsKLCTqgyE0R245z5VaKvfHiAzBhtjTkQx4RpGEnu
5sbp4eDRKe1sr/PtlhvWSVgEGg3nObnqQaSDhAxZE35/HyjG35zEfS95jaQ4XEqb3yjFvC4fuDKm
baZbSdDCSeyB3vjgTLn61APhAbkAvhP+cC6USKIQ47fIrJn3yfrQE2ukiaCWAv7+YoIu+nE4SGi9
bg4tmSLppX/mSeMpO1x0MMXZZ9swTGuKVHMZLvz93NeRxOFdhkvYJ1wbH+njc8lhpge/TaUMy+gP
sga34Et2ppDZQXvtLUra5Du6NRVt4IhoTrm/SkTOBr69dT8z1w0YSNBw2WAYsF1pCT7F4koUDEdX
nKDOcMNdJuVzBkyMc5wpKiRyZHWsf0pC+vB0U6Z9NJmPWm2onf/130Cs98wmwWvyoPruv9jJQSVL
n84rhJkpFNNitfqkTQscCOOJfx3AFemWp98Z+QO9/hJNWV5X3J+l1UXwaClHwDtPbmOQSUckUAgF
jYRnbXFDdoKTYVcH7Q6L55FeTNywrLfXk7TpxMUjKdVVcxyjOqtp1+Zt09nW+Ec91WJRK8sC8gii
lUZU4wuQ2Tw3px2g5FzYsE/wFwMyLq9EWtwUTwj+CIOoKPqTLe1zxuh/ugg3hyG+b/rwhUCFC+SO
+cPfkY/qmH+ksXcNw6sBI5VAe8GOVAf5hjEGW4Sb5hd96BDg7ziM26X80nq69mhFmOieACjVYeVC
nU6f0OH6br6R57Y4CWcqTlJbn0xr5NCGzKl0nT3hTyYn7KjMewJ3kXjqnBknMNyl7BLv7Yy7g7g6
od1554oszcFej5tL8zBryG/T3FIP3pwhGka6Y1icCHYDeFu0Ah7cQWL4h07lizouTs/rCuKU7u1B
ax5vWwmzin/xA3Sn7A4FdH7v6tdtmkWekeqDeQZSzzG9ghCg9/E+kB8DEXrZ5chT3yCbFyLYdCIU
YwXNBv6CMY7VCmfsiZuZM1RuZKB326p+SKhCOFZ5jFOvFjLmL6/+j7AzW1pcy5L0q5TldWMNQmho
6+oLzTOIGW4wRkmMkhgkePr+9p83ndVlVZbn2ImMiJ9B2tp7LXdf7viiGZuFljP8+KF/ggvk+H++
PCAXkD8gCbplTtHfih2bK0TnQ+8r3/yNsPDLiHW1TVz5JnlQmkG7DpTKvjC7iK6TtuHA1e34oqrF
YqlxAp0jmRUtrhrNgfkRv2AUUv1wwtNzs9V88ScEMNu+xkphIHBqORzM7AC6nZMiYfJP5WwWZxia
3rHgKqKa+uCBjRU5b3I+0smlRIgSCuTe8WPAgcnixb9IqYKXywwVFo6Y+5+H0y5PmZWlY0xCNavp
MAoKB86+bRolA+L4FuEg3yEvqTUusjGWOwZu7Aa+7BcmTLArUabMpZfMxsr+eNztkMbljd2qMQWH
ezlCC2MDJX6YCauN1TGfjcnBK7Kx6wk67ttRBNCS0BU81lmK4OpnSR+/ZlTPIDGrcqfl5GdM3/ET
kdRu3cHUwsxBTRA9vTHIr4gAknPzaT/+NiEpiBnIM6bNbOqPb3G5UPz9XhH6svLEpA/Fq10yzgfH
7T3Pu8dtjDpRLsIjbpyGjhFagNM8OEsPd+j+7o70jpxnIaNluQV3EeMlho0e8acnPDA1theDickb
gup02LfOfwJ1xiTZtsrZ+Kw5iIPHDPa/8Qmzu11Hto6D5MggC+68vqvaqOubpULJbSqTujYuyO6G
o68OiNdUcX3aNJMrD/Ly3gteQJ4GPLFUey97g5udu6n88xexlGJc54vXl3IJ5ytMbFajqPdgEs90
ryjgrEWNLi1YlHgikE5lm9AOgQ24hr4A0LupUiYlUrgAzaSFFt28DcBiF6NFaa/EtrFZYjYArSI7
pjmjHE3RhJqi1lwijs0WWIRD4XSsk7QwYVnORnIZrQA2kRuBgN1reNVVwISvo1CxUXIKjrCZTKhZ
QBABIwAVqp/lnR7DE5VEegvVYc9ZF+FwvcTVehl+6eIunmpgWrrhI9sf56W58gCHf4NYSo5VQAR1
gowKzYNTc1A8TvxV90OL2U0G03BjYqSdijerWB/hdzxPIeVEGZynJ+tQoMYcHdIUpofU5WYnyf69
ZJiZHgFJSiAwHYgR2rYSisAWFwhk/TRBB1+6HUuXLUpMumP4rHN85zGvYUsyXH/wKJF3PGimDpMz
vy04cbPczKnTltUXbKc3mVO6CI7pHNOU0CsuYzTn1Fs255xQ0qsSFcGcBuLJ7wz2HNTlcv6kAfYO
+ZFa5o1rNtjMQTNJVTfe7s9hRzVFjTr/3gAkuwTWmOrDOQnCpKhdzsMN4aYXds/cxqql0uFr89Z/
C+5tkr1DWcH5rzByyZvhoMhas66lK2EvwGigewc6O5PgB1FF8GwglcPt++Pim9TBTlCiSrlMy20r
BQyvPR21Af1QuqMO0jT0h0QpSkaFunx/K6fnHpb0bUMLNwgXhf8CVmPAk7mHnzUtIO2Ya0eVYmiE
Q8nsCEgsGGMFWyKvJ/uOPugDSVrC2bXntMa9azCckfM1hkxbGdPMGCwQcm/mqHENkZB+xgELKcZj
Nr4gLb65PHYWTpL0oSj50CL2kAHe5OQVMk2mE5JiTKlSWvw/PDxsu0wjHzPMa9HbGjVDJ/h5okpB
cqI6LZIQM8OpI5shrsDNDVfa520YvZc8r2QtoIi1CEXR4xYjExDg2n5iHWLcrtSq5ujCxEykyssv
mZ3uvu0imLFJQCVX2/wW849qjNTZosBgkaHWBZLhCxD0mfmOO6pufvO5lA2hK+nM+J07jiSbIace
3Gy8KB+hDFfEvFaEGUhw7sUa7f/PueYx5fA/naR+pyfOWTIP7WebMRlk4mD+9KlZGBWVjMG8eVo9
0FHYuy8ulKtVj6lbf4u07K5Zd9ghVDTOD/cWVNGQF23wYyRSfOlHz8LPSmxoHzF88rEB2SUgZ9yz
+nOxIlobXQavKcPUMi72m+NR0SAT/JgBCeZd1EhPi8JuW4zIylrp6eplw6WxIJiFKfl98ho7tvhQ
0Jcn1gdf+G6sSNz7WmeOEyaQHOa5XyKiC7UTc/KVJeN2jmZEPhDdgGLzHqEfIRpUsSBD2fdiRItI
kElHkNFasB2uFozP2DYsy5+0YMLDcz2K3YOcH0OU9+EhfS9ONKP96TxN32GHCDGTQQh1lKKGh1oG
KJxY1JxX9sgKREmb6RRTNLlU4CkP8QPeHAkI3C0NhScQCXY91So0h0EQ0XSDEV09sdFSXiH8XJkg
4p9YHP0z70MNU5XsXYDCl8UhPYOUouh4G7cdOhUthLbGM9rQhNJF9O42Mi+XsmmSDSEHZpJlAhYi
oaYE8K68EYjtGjyHbUSUX+cj2AB9Jzj/18Ubk9ohCdnsl8syimmzDnA5AtoXrSz0uwBZqXhIRWng
G0orbPcycFw+BQEAlmq4Yt31/Pl2PK4PMOSTVoYaiIaTaWv4f5wXHIu1g0wLiMV8eKcf6XDJARyF
ZW2eZ5wM4CuoQAOui/I0g18cYGfEJFwb9GNhnyYePHmiryMG1GvIbaCIt7BZpkzv3y3KUtpUoG8B
4ngob4BQmOzVYHY56AGTDa+gILwMf5XRDGfEBQFjSJGgSK0D0eXUbA18BzQPhW1mQfOwHCYfzuqd
kMBQTHpEkRgZ3jCHBBIcb7SnrWDgQJkY2YtPAKj5RkJIoh9ndGUuVDRfXSxt0DUAXFHMMofI/O8W
JJGFvsLf3ufFKdcTm7tuogVwEcm7L3Z2jxIh83uQNjTOYCIBqlQTQIqi3qStFnxLCFDhmYEaCHtp
xBUqED3SE0D9t2HFFb9C4BmHXnskV7pGsC3AlxAUQVpw2BHIzDi2fTJh1FIYFs2uMT4gYtU6UJIi
MCmDE3iQRrrKSQtp+I/ZHi9TDsl7SpVszTbAje6Ki9BLI/hc6i1jNmPMEcgUbAfMO/eiEmURjQTJ
N3PgfiuO1f3aCmmDQkYl4D8gucz52X2lE+/qnswX0LPKamcZsDLTgS/wDnEP7mDUVze9DT2OX+BV
TlO414uV2L9g9YHdhMxNHwKueFCinw4AQ5aXc3H4OQyAgkRZoqWYnLyzFwBmJBTZCtIsNA5cdouV
DlgiDlUzRHwaYIaAtwL0bBQN1otFJxb3+OHbJx4lGOtVhOQu4hdJ0ia8ps2kJrPg1OsYeyB7WqHz
ToIZMZiQcnwgW0LGgpWJ8QvUdUHvEC2e+wXZd8+Iq4fKiUZjxcPZc132uHq+EAxefVohTQHTEcXb
IxIE5wdlsZWsTPOAzZzQgtAhbcnhG40e+wUvL550zXusggBaNg9wimaAH6Zs+/YZJtRT3o/J3Wgr
RS8W1ApfDN3F4MT6qVYkD1c2ezfLdDVS44X8Mhd4Xwik72ttEcXBZFyMw+EEhQu9w10Gn/MOldc7
WNzBMBBkOyAi2xkjrmKGTaCCliU7PW4NOE988hCMKXZoelvZCZI6TRKk6UJ/JYk21UzZodj/2vlz
OAsmCOZQTAj29cHuHGwgYb40ZSxLbvukNuHvt2Z6Z3vgNhu8NuiYYNHmIfIaBDTUuxxuPJSC9ZUZ
3CebFwGe7Z1CoTPzDpO7zelh8yx5bEahxvaFiy+rZYADjBF8/cYf6JS/kzB9q8aJcBweqstOyDmg
zmoGfTfbeSfKhK7wzhkldCRXyB8dVxo2XVIgONxM+uCeQ3De2PvDfFmekNN9m37SEYUzjI7nheW+
tuY5Dz5w8t+HnNkEFJkJr5yeoAJ5dO97jXPjj6c3t6gVY7ImnHrOuW+e2PTEorRn5qSh+AW/CdUJ
2/apmOB3+lyAcsWkE7isnxRanT0QtmdroiIkH4OVh7tJgsADlMMS7J4oRI2rmF1E5KDXgvtVSf5b
gmIin7GgPMQjA5GKLsJukyS5Tbco+aiYv2yZwCZzanAeXOHVCBcCyElLzj08sWAAnWCAEcmJT9FF
FOp+jKNq8vTYW4FUn7jKYCM9/76cUx7/rCWPpIHv4oGInMmJbXc3YPoa28If4BX0kvgkaEp4UIwK
kYFo+J2SoVj/JPwWP1QClvQz5gKQWZNGuIZpBYeVg85eN+LulpE2EBUFrG6ZR/QPJ/YffJBMhKyi
WgCMzscCRufrISFjb7uziqxD+7L+LiNUKscWrXzYwMnjpVhZCOFIO4xvHtsvXU2HGRgHRIyhFFhD
ri/4Z7zsgfVYX8j9OTwZHDQs+dxaO/G0sIfD3R83JnCfJYyNgJKFL7UIVW9h7wDGBHrYEEuBxojk
DoF53r7ikD1hhUaBj7zNs3BS5HwgHZhUWiCll/Ptpu/gn/OnLOfKe33oFRD0c5p7tbtZvNIXPriG
MBgqzC1C1AcxLgRpvQ/KK6VW+1VOmRlcXzhX7wq+c6cQodBnX6hQoumOvMAsJWAqdXwZIQcSOpdI
zqj1CywRA/adJwNjRsPGyHaNJPsRLRIh+0kC83ToH8I/GULXuGOgDvzSs2HCcErqkB9383uBjKi0
6+Dvx6CZn8hRIGR7sztGu+BBrTmZPRysty2x7bGdyHjUivEA6qgABcgqkNnzKEG315sQEOWgMQZS
9jdqRg0cozMfIduAomUngSrmFc3JlU2HQkpo4pItVA/yH8HDnISsgb1ldPciQ9pH7tNxKdiy1Ram
Fvo16N35C6Ys5i04LJEh4FfMpgVETpeGayNqmyuLGiAfKobNHS3JjTVAJzw5iS+zTQJoFdtGjPn0
I4JfXb8Nx/i2RJSo5rZv85zdEUGkUgK5GjxHcPE85Zx5vRn0EZXlmaGUE0YJaGr+tEGLRSUaEZRC
+Bo9Jzy5rYkAf2Wjv5lRioI5WcsM0J56zrMEZ3x1n5SssEkm5yteeIqHxtM9UbNijnTGGKFvfByI
DSyrQET5XmhSjFMwOX/YBezC6azOaQ7C+TCJvKPAAH87Xc/hO6zy1RuuF4t+lU3xd6ZnhYzngAdG
CBK+H9YRTrJS9tTjsPDYy27h4r06hpJOeyhfBVyKuIRvmeZxCrUe9AA5Z5QOKYf3MtTc2OHRg+AJ
abHgQpAbzNdxuQE56hjvBATInZ5La8qgPmwII57GUiDlnGx8hTzlgJh8KV3MNNQ9C7o8xruIMXQg
q6zBxEC215jhSIC7vSlctoDcobt7gqGJmfyMHwGTebDqgOJ2u4cOz0fKqWtvmNBloMAF5RJhAx1c
dAQV3f+S82SC7i57zD3rXEkEQB/kpRHVqinj0mm8PWI6kLIc8NPvoscwzy3nBNo0uEcTZh8ZExXl
0p593AkhW5B/biNU3GnORC3m/fwECRrUbjR3CreTxYM32hEjSmxUGLds279DBRXHn9jycJB/xkGw
3huaFyEF70SAFjUaIo6ugwz7tTscIIeRtDT8OxgBgiI1ZYQMuGazVif365+bxh3v0w8RYcIwA5Y6
1dZCXVc8zQOv3seWzmScpc8fUhCkPAGoM+Qnb0IHgkL1z6BEB6fB5slvSESYff0EF7lE6EiAVgun
+2Lj1Uc0Fyz2K6c0Yzc7ki8Ov9Fcr1mg/eENrwZhBtHBjpH6myFbDKQsnCmlqHUKhgNqgISBjash
7c2cgppq0gRMRoOSsRtwTEEaLxBQ8rQdDhKV8+00x6RwIPgz0gO45RC8gJCsSkLtlzHtTGqaiLKR
6lEu4iEQraLBBQkhMC79GAXtGWsRuKqHIATAQywNmRBw5nqNjqG1LslSHeqTH1GhvG2Ekxb4UfT5
QNccwsZD2cEaByLvBEK1t4nblRBhhafCQswkeczAsAPXhnn/GS+GlEHITITcxJrtFwXZdobSsygD
/6b6sNMjLcMh2Z4YifZKbTCjcMXDqLCkaCNZ+jWortEWFqCNB9c5ppkUsqc3XBJLNERJW/05nbRG
ejgf0zyFABACLXeesSAW87CDhZTbW1FIdUZ52tQubpnuFduq4IrtAVMNjNcxJNdvhGCIttA6fMmw
7UKPcbV1i2y4zPmL+5MJTn/bbJ95NBdi7D7IqVNAMuGZLpm/qBx1OWlfU6fbd3ev3O3aGeEtsEOF
mOTvTGi/GTRk8McmcctCdY0wke3jtqC6PM/A9jgL4Xi96mvw5036Yl7tbB+oYEMutXSi6qE3hpZE
h87G1TfqbsioQN8Xo2vXGZ3m2fR0T7S+0M3Qp3EW8qgykbWVMCVBrPU1KUy58wjZfqO3+U2LEwUz
wipGr0hlNkHzpIS2i8tnol6kyGHyzsSwiFEYbL0pYvxO66bXN9qDjYWTYOZsTGB9GtUyEA18LkNx
tFAcYmIxJ03KLEU+618LNSiNwznW8UUwYf/FSVQ9EPb8yaw5etjDjWKHHuUN/9fxSnV2b6j6JDa1
eW9ErExm0Lfj6ghgmA3vLlCnRFwCrkDh/Ugnze0bwbXN6w8Hxm/F9nQ8ncRfMrSQwIsTBbt4TxCF
2gFAYUI95mJH84MyTjsrUUB81pBbxgS50m+MTK7COLIQ3OPN0sLZq0XyfYXw/yg0z22sH6nNJG9y
2U+kHTiI0D29WJoArbBZSBzhJEWIoCgOqW5UNrUD+ylfck4zr+K8PSJ8k8LCuq6FVrLUKWW5HkZF
1esUzhmKBd0Um4y6NS2T+MXJBKj7xG+hXAe7EA8gdRWKIo4NTjhHdOeNPfv9DMRoTDUd+Vnd5bGP
I3oQ9Bq8LgQmNw6Xap6lIBi47mLjwH2vRhurXgjiYFoPpxvruMG6sUacv07+mlVGZ2J0watIN+/M
C7nJY4q8DNgiwD/Omlxnp2f45AOFuT8w2iUM/D+NKdhL0bzb9znPukl3YHEliIRM7wj+Q/04w5AM
G1+bbQAlSQI1wAjKRFzpKzKzu0FRPq69491zaaAo1crt9uoFlFYsgqvbX9EAci4nASe2veoMGLYy
+fVEZhqWbyjOccRp0ZNkrjOtwQjGNjNloanbbt6iX2ar+QsRAB92uhb5Cl9mJAHauSlCaMN0qmjw
aGmoEWmGs1EgPiPWkVzLLTMMSI07M1oPLgWIACU5tJZ62spRovwVmFYUIZXlW7EGDgdYPnZYGOD7
9Dp9QMxq5tyDCfMY1Te2jx7AQNLNLfT/HC3rk1JyaVGtziieoqfzPbgGdluC/gZFSyI6DQgB+tR7
nL4NGpXulxuAuajXh/Jj6XZ4XsGs6Aso5dgUD2HPb1HNmYgmVR/kixAP//WBIGDbvlgzFP/Uwhgx
RjaDJMA/HGMwp8bBurvn9MIZmZ7ewrf+lF6RJsRnVOUdExKS2kpoWyfoddu7/XiyL7KxB1w2byBk
mfxpIFS6SIqXrc5ZhQRJtpGXoFPT3y4xrTcTh9WoQ6lEl/d3mjmDaP0nb+RxUf6qNmaa4Qro3je2
B2wkOmxIoDpHAim0KDNR1oNGoN0VYCcigA/cf1YLoSouwOvdMMcO2+CjMotCfuL0ZjtDkb3zBiBW
rRdDFMhGByRTXIbdxXOhw0mNrks8URccvDszGpMwApSmujl5Ri/3nsK3qKM87o02R0ag4lPJqikh
XDSbvQUOhZmj6GlUOB2RrBJidDTeWD8GUhUXr8cF4e0jvNxRuKJTgpW2soWW3OOuxzalMnzyZgvZ
9uPM34Qv85oKtBRzVJOmmt1zTrPQwan0NSQnTdC75/QJEo+0u2KzYiSVbYwa8oAcxlw2Zr4RBYOB
Mm3+pEB/AtQKU1wEJpNsycLWaIwfzl+rQTdMvcckQsaWUjHNPGIF0EBnFAri2v7j3/7n//nf+/Z/
ZcfH6HH9Zo/7v93ft9GjuL+e//4PufePfyv/+dv+4d//oQyUfq+rdRVNUzV50FV7Xf58vx1T8fC3
e/9Dan9XpVdi3s/yxXjPFxIyFWXQEHWrrhlDjOt8NRnL/r6k/ZGHLPqyMpkC2ZaGORPDTrTBsfie
HFi18998usF/9ul6ak8fqIoy0Hryv366e94oykvOB7NOF1XPNQpJeNquY0e2CbzE5CmA8nntoGTw
A4EgYqwVdE74IHYZAhXsgM0jBTZ54zFljK4KqQj7xn/9IfviQ/x/l7Av91UuJp9z8B8+ZNUp9O/j
xod8oN0hHSXFL4jpNX85dHZvwUIfx11/JE/upwjTTua+euasckCVsROf/defRZb+08+iar2e0tWV
riT+/P+5nUrnXSryT5VnolARejmAjWHddaZXC2oLAw15an+Cgr3LtdH9g0ILVQgouZipesVUBcAu
qoUcVEr+64/2n18mWVa0/mCgSqqq/+tHq5ry+taefXlmzRlrWOfmO1XonLDV5X/T3BmLNny1GW4M
EGys6tDuY74sRJV0MKJn/u9unKQp2n+4XD1J13RN0/uypOvKoKv862f6ZvX51lX1fBFmVBrbOnMv
OFGiu8Lj9DcCWbmW6Wev9yYvwjiD67Tqp503MBLpB8LwB8G+8aMOz8w3bnHoTa72JcwZCXO/DEqg
LaHCb4CnPkAgZPcJybHQ/cFoM6rGyj1bZWP0Jl+IEv4hICk3gdqwGLqMzwATyNnsHhm6JX2VjifQ
x5LMr2i3kT6Q2ZaTGAyEFBJRQPF8oGZFRIeHEsbfVgOdF1LRcvDcbYE8yJ7QryA3AzhFJTw9L6mV
TZI8QMcIkbTYZjmY0DbSxGZel0/QNZ9JZ4mQAAocOoXjnBJpTQIzhjL8wDtEPY8ync2CrWPdJ1mG
C1Myfi7ETLx/izgJGa+A3WqADX3aBJ8ldAatGlmZaPHgYNDfiAapYU6ap4J/yi00DqOj8CBMCrUo
YEdP2k8SEjRydxByo/LpWOe48nRoMlwz8RPrcFVjNmXVV2oCt/ENu/r6Ujax1TdeYUUqYNJiL4OV
rYRlXvC0xZQDcAMOmGhUR90xrBQJnILhEyqY3CHuHYN1arHGPBPT5dePoEcZTCuO43XDdTxc5rRp
qqEq9rUBmApVAQJSIl/H8HjSmJyivDHblZzgbU4K2YeJhTNUYS5w+C4WugsO71ifZjvd6w/vUYPH
Ive29fEQcjuLW9glkwCfsbBihm7WXdDQUVGheXq5WliN2q3uluFmqmKmD+kp8h+yKRGGKz62kOP8
4IU0kHFOFA4a9D8wbKSNjAjMmD+wNVvqo7dHBt8A7VmLkRHjFaUtU8AyLX563BOUB/wZnTxWd03X
1Grn0VBSOBu2k6eNKZjytYsf4SEmdn2vl0nbO3jazV385o9u8Yt/L39/8sAI0+5u77k7yK3OEhv/
HmUsXnzkshELWYyR7yiqJQvdJ6BUDSzzshhvVuI+unJEDAM06ggmyDsSHJYYqEHoo+7P/qv408C2
1tWXXHX4Qq9bEZHSsOuSPO+dO8ZZtW80aOhRz2fr6QkfEIxUObSnqpiD/ImaSwzA5DFgxxIBLqHq
P4ZQIX9UXxVY0UPIJpkw4OTmfwdUpgvxMQdL2e0Sh1PRBGK9AW6CqpTGjS6Cv1kQ+yFs4vCBQ237
QqFkgjwP/NoZkNhCQP0AZrTr6hSKg1Vh8fC6rVNxmI15mgjq5HHG0ACeBmCs470Qu/JJ7/tv0PpF
8Fmgs+jG+uLKiHTyiX7OBrGgvNb7COrQA0b68Bmo3PDMKeMNLfkHf2ZUfmZnWM/E/BZ2sDSTFz7p
DeQELRaPQmbJ4XuIjwrbLN99KCwAr6MO6RFW33lTPo1/IyVukBT+mCMbv7eyiWmmjUorLMPCrOfC
SbKTPFw1JBqbE5C9TQKPxC4v/Vm9iH8ddZhP+Wk6dAtLdOsS12Gz6phXh3xLXutClBdlGvAGWwPC
C7plHkOrDK+18dwjcNoTZBcXM2xJMruE14arHF3ZSCbvxr/qKTbaHWG8jWdulZkveq6QAzBDQYPr
vXcZP8hvHjDKhK8i2s/zlJUmBSU+h/K4n1n9yaeyijO8riPH9xkpizjKbMzMKYa61Wc2O8ko1sSQ
oJw87CLJoLQ0hMaZIycCD6NZHb6Y+gEvxrSG5HZbOaGVsDDaUsl0xkPSehD0g16cPAL/Fb/o0W1Z
MC8dXkdncqsR2IWVI8NmB0A7LseCt8H4iVwaxDUMOxQsNNB9Wx+e3d+kPRspN745IaOk9weqZc6D
iqjGVzDES5//87YxRWZXIRsJG02EtK2vuI8TqaV46M3eAT+Zoku2srCxs6TjPekG8LXEvgo7zs44
i7Eu37+C7kpPCnvg6Q52eWYWsvydV8Tz57BdZDuy5IQynZgwRyy0KoGIcMAwMmPSsbpu6Vf4hTcx
asFxxQ1u09fix5rBmsYn35rEHKwrpg3OCLvnkdH/cOP2Iyy+c2OHeIdnm8GJBKdmt28VHi6Ik+ef
6K9JMu/FnA6jEuYX64MsYbwHeU/tPVxQPnn2i7pcBE4FfqDwLoyv8HN0BJL1iXgpHHbBAS1t8ZjI
qRTIZnN8YP2JKa5zSx9BH1dEHiXCNH54EeqA7l+n5ARE8TVs3MHuQUjhdch3QsfcR9Kbczh+cCbn
6uNSw2djHY++J9X4Bg0ulr0VwK1mt9b8MpavFppXZoqRumt4oRDVcHiv+x7OkMiikVieh5iIIU96
4vRO9b/OwrywwZybdXNk9ZOk+QTX85Gu2tKcrZAc7V0TyyhZnCo9768IlXDdW2ChGFSzl1cjkOWu
4Yhry/Cfdo926Iegy3nomC52HgZX5upn47vEHSojzS0SZocwQo4lt2BeeHhJxEqujEegTj946gPU
ftwB0SCqqWiT+umf1fiHbuZJyKf5uHp4GJ47S1n1tHv6HuIrlu8akuqjDkbz+cuQVhzEOt0fxykm
ezEiZQXHkQI7cb4iJp5FfEHpvr9FAAWXPz+FB8gEFB/tVubcIvz4x29LRVwFGL6XD/q4i6/thCUa
qklu6eM+K7p12hFJXLZkk2ODny+bFHOeLUKnx7ByCL8NsDBHG6z4lBZZdJQnyvCKDz7b0KTARNr4
7VCPsWBpMDAKHv2Q3zF+8XbUv12vk3Q7uAFzaJKXmkgjDl2+jkZozCss8K4JX5OHyR2tjpvV1XqB
tmP/r4yyuAesZwxQQFPwiJCIJN/p9neEPLPefcJfl9eo9kAl5FvkpzOOCNhSZ4aEFBiyjwnz1Ydp
tcO4Rj0jrmONx8+B93nuMctEHlcRZ2NjTYjOie+F8FIhzNyTJl1qLhX9nvEEqgZJDmsW0oIqdn+l
vAp/abc1CISSid01nyv1HlD54FOEwFXD0Pvvyymt++F7VO7zS6yYiUVqDydOUq+lIgFWexkPShEa
X0CJMsjQfTb4NBk9dmguA08ktmCVkPKyd8ugViz1FssWC3dzlj3vsiFj89hAnWDIjIVwSxiGre/6
ZHxz9D/RuLNGnJoydEnob7O+6GIuxCw8JSBpbv7yC8o2lfj2Jw5o4ytYPxer2nOpuw+HDO57+EQi
R0BVMdtjG2WU3Dse7i6jLr09q3/DqcCj61YYHXoSu+5IA6ujjkowhKIe/UZMX87eFP2eMpJGLGsQ
DPftXqeYgRqZ1yC0/5oU3xT3nwirZ7uNJOwkeS+vFCEDG5RSAn/HnCth3g2dL8k1stmfX+1NKIe3
US8ogVUc2c93brnQx+yOyJF59GdXnK1W+HXipmpz+ueHz8d8Tcvpc1uPMNPw9wgMHOQ2SE1SaXj3
aq8luYjzlMOvPGxOfXQ49Cn7+5BLLfktZcHqdyNq3fjQGkCQ2xUxSZhAUi38rBsKRBYPsVpgf31T
d2VrRxbcDHm1qWybFtdDqj9rgUzFzcfVtEdz/TUemJmgWvLvO5ATm68xErEm+QRnV+p7dmVCrecN
jzOh1Lz4RFz+HU61HTsfMfgpUamzHggHwU0bXU05fzIWrxmXg2LsBwm1r68ddHTWxm398XAh87sr
NZF9MCs6/xIfEt39Mbv3Zir27VxDjcANdYw8XeGe4HG6mfKI4gJ5mWWBrhp9bM0QbjK74NU7igpz
w8f1+4vLjJSlhMdNQXDEdeA7rH68QTGwilaUJ9ZzxhbPLEsR6Dvh6as7PWMQVjM2AqJ9R/se5xBL
g+e3tHHzxlz7FZaacSPlg4Xtf6fq8QpBydy3QHq+Yeu2dmNd/CI6nyTd2EvD0nt5hVuHH2OxoW3R
Z2qcIcmMW9Ss5yHXQE1qLHRoZthJ7L67Z48ADj7lu8zP4CrGr6CDI3WE9LYlY76fPK3u6vjZnSda
AJojtaZ4iqwK41Ce14yhG+JFoUZMotL92tapIsYXX1/ffIkYaW4uDa1Tb5k96M2qiXgnbSmMxy/R
Peyve25v/HSOA3yo7Q1LCWn9G6tmG2Ue9vpdv/a6vmwcr7uSIOtxL+NGcuvjMhwwK3Tk+cDFcdIL
L3bj9hdEwyDUZXAOTyGTs4c5ixv/fd9JzDVJOEJHn83Y6TSfaDpX88kRGe81v6c5v8VmdHN/C3Xx
NFUHlc34bjVjZc7Ab/lzypvTndPH2KUzhfTlAG9c/NQI9jrim4alW88t356kWfWhXEmzweLhbgDc
aACBSdkpZVflvRXrfkLVCoWed+zr9jxnw9WTZvXek+zKVn3q4Wgmlcb+vshFmPVe8dl1APb51tmx
Ny5idiQwAjz0MzanK6ueAajt3W7xBDUeusOMO3wFmCdEkID+OHMMmmbQwNPmRfWhIiE1FHSQAMAA
R7PK14wcMS7VLyJAhLhME837HM8MhRISZ3wB6wG16TjtytGDcn4eY6EDFKCRiMjjnYcqbPlrWyGn
YPeZo7jmBBGX/cR/slWxx+0xn/FpkML4fXsjqJGLpXlIUb0LPnzJALnjFJEJqhvZk8J8gMePBVbq
flzCy+kp7sE5uOAL6mWcIwVThTbxyKiR/Z79QQ+suvABpuwIDSRLc9mjzuqLkN1++kuO3wPLaaFD
7PJQrziprieE0I1s83ShRutsJZqe0Qe4DcfcAZ6hpFSUCXjEgssIdQgukXVhsoz+hPYKApovwgFD
v0a8J4faYcPi44tKrhQjfR/D6E3JkX3DCL5xtPyGHwpKJvkr54M4ruv0gaRI/Ib90mwlrh090qDF
gPIzD37tKzvdSyBvRsUvvrzG/SGFVASiTRP+3T0XZLfgtT1mR+bybwQis2HMf3DUwq1+VHhtuG+T
OyxKfUWkdsDW1olklfC35Aynxf7vlnnEoyDD4WXAQR5OcUBh9vaJJncevrbsWprxGKnB2WsiSIx2
/vYL5m8Kg0WrUSXfzArb78M53IyBaWiF+9OvYqm0D3HtPoYKOmvBqGj7gStzArCWRkJ5cwf5iOqU
4i9iEsjmvaZl8omfk3ui7N9W1ymm7F3acjPky/ELEEUUE4Lg4OKjaKc/Yk+AzvS1WI5FCnWXVXxD
CsgTMDvbb1aMwgn2iLAMEnX2SUlI3KBPlbxm+Fi1AM2Pg7J8+hWRXBQlBrsROnBtmI+lPZm8FAaU
dAO7JHy+iLTJm04XVBPRFpPDcqj6/YMwtri7/Eo2Krbeo5aIXh/zeG6HhCKTU2pGmgjgGMQUVp+I
32ueDgANq0B7yMUTCuDOqo7rVMQky562kIBy3kyeefUabJnTyvmkYkKfjDYTvVI5vo+pf45nm+hd
5zGpOtaWQFivgmW/jCS80aaXgX2bshq29fbHo/Ee9W05UpzPFkNHkQP3ZfimmA5EwKpGK7b8LmsP
H0j2gWLJ9qwGnROYGSzJnCy51mCkoxhKO2Y9rHLGKNpQTJ9cLEqxHC0DhONsI0bKazQ4+sX+hueA
Gx/fzVf8Nw4CIoAMWsLtE81UdLeryVbzfnPeB2N4tx9Q7Oak//WDmk/9wfPCzEbCY+9u13FnelnU
++5aj34TDXQLuB1ri0JD59lDjfea/5Dl5Yv++kJwHWWoCJx8EtregxMVa0VJuuMneMo3qB1gnwag
fuALrV9pbtuYO4IPwqkrvHLMK7uSR8U4vIy6FpyhcV2j/uj4mwRWGeX16XHob7Nle/x6OJIolM19
r29Xw9Lti/e6unICuiO531RytZkEsHyZ9C8uIt/jJ5Y4nghLvg0J8bvsX0kTDVCWPUYgCsHAfG3L
rbxHNFv73eXFb+e4i/vMqAwZmMEgG0SUHDnk3I3ViVmzQumNBlc8HCh9NVBNzXj6i56550jPIj0m
CtLVCJW7npBVY3qibuyvLHLtOy3mrkY5rzl1sRYkAO1LmcxS5dteXHFMTN/mZ98gZaCPdCnx7k+r
Hj3GNK4k2T+RZxHGA+7MU4cEsIy18QPBWeZdaeVkWyReZHB0AsQAUUvaYd/PI2GIbN6Z9oa+AOFC
eCEtmIDxz1TYuQRGsXtiSgNqSIufg2dVYHgAgwBZHU8T9nUMJWUm4wdn9sgMtEQjQrEdlnvqlf2D
O1rtiPP+v5ydWW+zWNa2f5El5uGUGTzPwwlK7AQMHrENhl//XuQ76JSfKJE+qbpKrX66wMDee611
T6Pzu7z3oV36DKyZUpReS38ZiztzxxC7XhYfd19kTlK3BHLUmO8dxt3r2mZ6lI7A5dOxuVaZ3TF1
xnQH3kxPHLUTL0ThDFQIWne/5qlQYpT+fsHEpQCRSXs1nEd5dCOV0qBVtTOkFQ2LnNMI84Z5Df0D
mYHPJK3NqFfRO7f71P1j7x2nOALhkJCx91azE1rOk89HlW4YNU0VsFC2gNTVOGkS9mXAP/ZFhjtv
4AL9+6aDXwLNwgiDeFoWxumL66r2xE/zE71KvpU/zlPtThqT9bhb5k6eomlj/k+Gc3XqQggij/nu
FV5ndMHkT+iB17RuYXpf3DStWTA7lOTst+chlRjsqDf5AzzxNOf21AvYgqVtsDpOJfBIKKuUeOCL
J19d34L/h5Mn3n0OfAor4vhesY17UGN/h3zEV3DxC14xTUmRJOkLkfovvCKk2f6hFWK6vAAf9Jpu
3r9utemtd4hu3c4fWKH4ihVyMVMQJA3wy1QFQXzBcvapcTro2T1dilu4PpBqzxuwkKVO9sGEls3s
Z+Cs7o0KbPfHz3wFAF+vrP/3Zxay2ZgHrUqXxUrcmmgw19SxbedMzz2rRs95/n57Z/v547KvWN/r
ZVtw6xvW1xjV4ajLZbpkhpJQXL9RLdHtsnVw4baC4EDoINb747rSD2/VbN+sYEqSBmom//e6sVoY
j+ehTpePSPMLyaEnv42hWc1vRO3CoyW/i2qO4ePbbSR1W7JX9rT/+O0tWPgdc21/+/d7eMFcNbEQ
jrrOPRx6eUCQ1OwYNL09hMTNaZr3xUiikyUZIjaon7IoGf5+efmnb+375dv//dujv9xutXCSn+my
ExwHpH600jUrD+Koblq5sMQ2G8qRGjFqCjuTc+8SHXcoKQ0vDy/BtQ8/KuS4hr8hdEkmp0YxR/kf
9yj+9Hl8v8eX9fB8Frc0yfgqq4jYosj05CAhyUNfXGcaIMPvT+Rrdf3zQlRBkQBRTdP4+mi+PZHr
4S6rD/WaLo1NY1rFCOHd4Mrkw6k41kfU78cZlMKao7cBq/zj4j/AuKb47eLto/h2cenwqGPJ5OL1
WNtUY2GCr0Yz07dIgSkAVgZ79KKzUXbC7vnGVvvH1YV/PkZDFARFlXXF0GRdl1+Q7aZODpWo5OK8
8YZwpT87wSlsLLAfl6C47T2EVOpIn8yiCQFbiMRwn5g4iHiW697d4dNdmJ7unELwYQw8VI9AMHAw
sngsAoU5kH0mDfiBwCPmj9f2hoG7p40ZPPNnIDJS/J4ATJE5bKIpHNmiIjlUXAgrpk630xBMgPkn
ajSa6Vvv2BOpc/FNmkCi44i9F4isFCajXuJJ7/ilBJnfTcGkzu8Pd5NFrcBF/ONbkf95Xf99XsoL
56Qp41tlHnherUhwj7t7Niqdw+g41txsR/5NBBcyIOJM7BEzZ6Pwc9bY1C/g/fcQ/ATz8fQRCnTG
h74UxO7vb1P6ZzPn5iRTkwTBVGVD+/rfv31LRUeq1Et8Eec0iPvFnbGdd56cvGs/V6x4p1MajU6m
U6Kf4zn3bz0UVqSde0rGMZqnnr7/64ZM9a9belnJSd2cxEvNLRWrp2idsHnAlACwmhKICS5V+afc
znPZ+41dQZnWTxkjzMtdjIfJSng7TIsZuSWT81z6jI/YJKCft89jaVE0XhpbT3XydAhIMBcGjetp
59XRTeWzBC6prwPhre5yFagQnWkTHJQJwA/l/rSz7tU9dSeMpU9GtsJbtYj7UlR3+VOr+ORWwKVA
KqtbStJ6iy2buxs0BBsPvWK1X3D1Dwho4Wl2G9xHBgkNgexVHbcCGV4dyLwnTkpqgpKZ7Juhenrn
7a4Ckhr2/g0XxNm9lxyj6k1NBtS+WoR7y3FB7ZRUTjIwon3XfM9W5/EFgDa2jnqXGKVTeOipjoGs
QcEW49a9k2/jNVNh0gAeA1SuLngQXd6bd4CmHTQNggNvUUuIA1zuPT73b+cFkU7heVAt2O7xV5s8
Bhg9DTU6xdQ6g3Gh0GGIRl5TQqVvwWy5EYbEIQjcTS2PiucTxAfgvF4cIcENij2kjDsmYBds4Br8
iDuear1/WVt4RsnP3T3eWrFBNsqMIL9Z8EFkBftFL4WzsCNFieK3oZYrHG28e4D1Fr3DSIskoETF
NcbvV1vzs5Gy0AMVhR5oL/gfWosI4xJsU31zt+JxTPoGe06BJlnCIOcK3ZUSMWK+NMXI4SP3Hqgv
ax8v5t5hY0Al0UdtDwVJ2IHGmOWuQ/8Ee7gTRoc+PrV00hg8ObCag9WhtzqjyFAmoDcDHOFs7AhK
aCMtkC8NBtR/gSeHyviJJRVIKQmsxFA8u1cfXHdkDCXwDLiwBIjR7mKHQtTsYdj+9zI8uqw3a5N5
BJ1gKqL2U48UKgyEGMMDs/EZkEShkhAXFIyOiBYOLuwrTnPi8yMu2/lAuu/39v1nMGqhpGdw62uK
dbt4t8EhlMO4r3ul8+6b3jOIATXZg5lPYxpAgiEpi3QY7LkDY1cP4+EV43QyLuDrwULAPJf0T7x0
MYLobY4bLbyHDK9IuSZRLCG94jDlU7XP/WdYkH1JzGx9tqtB41x6zRbq/w33m+kRriGDN7yj6c0G
DXZc19zurKEAnlYNZNB+VEexG/dp3g4gDQL2oiBqYJXyFg64j39WS9+7+tLcAAEU3A/aR84dAKuh
FAcaXuDJuJrLDnCghJ0JAGqkuBPmpnYJ0y/xE7Z7qwyB5CgqzalEfP1zZDDBUOnDnHNwYLoBe32e
+jqfVOPNCJT30Ui97ZHk1cGusgkNdjWMDR8RxAfwcTo+gqy9KXRRRt6tXA8ehqcgJ4cZhXHStYu8
+DLHCxeWehVCjMRwQg1RKGKDjYKe+s1m0gJDE9EMnSdAuXtz+X93H9Psgdxtv3gcHRYwa/y5ahx2
7OHJ4Uf3KrJG2rQ2fkzMcOHQa1BbiCQVq2CIBKe4ArB8ZwuZAML9okAiTYMVW82qg/s5pqk0bUPT
S7ps/fa7NFIuRDKkNnlnJt/fsyfULn/JKwkvSfYpbLlu9iOq3fd0KkaHNpFEIgQbbAr+K6/xU1I9
aIGml43ySBuxacqsCv7wsZ8RW7VeAn/22SLO/dTe++mAXM/WtL2Hh5ELZuZeZ6UtOFPGXE/8082o
hvGTYcnD0J1JUYq0hpwn+Ac1dgckGLdJA1dCI5AzKiD8ClDUzYYmwoyBV9fATiAaD7QG0MDpTIfp
sFyaXX0LAQHOiBwY0Dnk4DGXUXbJGEz7BraXB75o5qwhlnaBxogAuVMra9pPFuDpK9BB2Gpnn7mp
W4BN7HvvWLlMkS5G7M2XkTgspncw5ozXBwkBL46vEoi/F04+udoqQhfGL9x35cdj07twU1hYkVNW
hOd5w78XkNhJeDyNB0bbfVpLym6qGh0Z9J5hXwn6Q4yEOCFOB24Fxlah4mSfhwUDbWloEikyuH/O
dSzmHNLfYJMb7DRsMgoqRv7R2llAYrNL+/02UYRAonHsqj6Lh2tgtePpA2stdk9dRCXjZby+hDzD
KZJOnuBpirmZL1PRQWyWObjs+8Ga32jnXSVseWtVUHtUXeA/Chsa4I8vw9I5LJiTjnWXwbc7+sAe
H3KMtT2GKpNEV7dTRsBoLd27z5TQLvGihh80Yg+lmZXH2fJ0cVvGNrPNEWnpozjK3/JAijqARez4
E7A9eSA6TYAv0fQ8WUl49og9FFl8XzGAymkkB0e+FBKgo2SjjgcHj/MLbwJCcWzgNWY2FKshNqGG
/545E/zUybC7D8PjgqgLlu9xkHk378mOAfUKqlfqYQVlJf4Je7Rut2ZTrF3yrj2mZfRBogPEHORj
QM4WsJ8cV4zkMUHk42E4jzEsob1DML1gdBgqo8yTB+q4CELFbg9G9u/BZXgnYbulQV7Csps5D4+M
9dXTlgd73AvxSiGwbRKz9JC6RjQ73SqChOGqLdUMGkl7CB1dwom64tfo68YOWA0kglt19kEC4tjq
H3zBOiGP/cxnw8qHCATw0nNuY5gEDI8E6Fo6rHQpYkM+hIydhhr/YZTm54knMvJkaOlesbB6eE03
6WVfJ8Z9Ki4Py/38Zm8hoF9BrwZbKHIBhBPcm4yQ+TyzedxBmt7TKYc8e3sCMbbbQlIPHuEDcxpY
PUHSf/oJaKcUGkN46P3TOo/ide5jzR90xnCgeSbATXCJIEOULmPT1tb/bpNZRIntUDkOn2BrBt7q
aj+8UqFMAMJYdACi9BgHh+sHJSckN5pEOWcxuygvTp0QSqb6TW6rxGFgFTE/Ro8PqZ3aRvXbw6Um
1beKfw46w3xSMLKqaWCeUL4uqzTMBwnz46E8rSNzCP/E5fgOmu7V1jl3xZstc15tGBicMOCzOxvU
53sfMTKipwn+X34Hu/aOzwKW/Sq8hcgectaRNlT48/Z9ntinzytU0QH+fTj6aFbmFQHMFwZl7Qan
9znENlcgzM90AEGc16Pt7sMnj9akFW6wjRtVH0RxgkOF2VuOZixQxzFItUYYMVGjrPwP8w1yuWfa
l9F+XM+vcyXcz9h4mB5SjDyD5WUZ725wDBqLazPhgrlWAmUCAMISSXwCC9t7Y2khBeONU5Nsc1fj
we/Z+DU6wXgGV+DO9nz0td2zZACo2Q9iok2sbAithSAxv+zbfMMr+S5MFqhaeP10hw/nMk0Ll2BP
te7C59qKrbZDHCafCnuzHlsV4//GP2xZ9TyNBkmQ5H4QjesCuLPJX0anNtyxB3nCowT3163kWUcp
kgbML5GSgj1h9+R/HOfV06Y/O4Llp6R0w/i7EzEaPAF48Tfilyhox5nM50POteTpSkC5nIrzayRu
2773iJOT6qWOwhHUSiTbeGw28QPujxyluKHpAVNLjmaxN7vhyIpzE41whk+p2F211LHLCCUdfGVb
t9JVIgb6offErwLtCuOXEyw3iXV4ji5hjT0S3mqH8L2BCQErrY9KDtPTG/EcJq9zP7oENODv6rgP
ZZHfCBUtSKdsTD6hjWybui12i2BNHWDXK20m+jHBAYl/JKQgcUu7DjEeAtjgC2PyNWZtOsdxEt0t
sqMo1IfEvwXnELyhzWW6I/psCSc3B606/zR95Jet9RCIonV1coDaeWPJcAda/goFao/Is6giwKHT
111tDcgcK0uIM/eOfaG4xENTpVg/jAC8Aw054bV/gZVyHB+QAY2ryReTLM99lsR1UyJRYz43zFvm
ACnIjALg0fAL7DNuozyS2LkHzeDkKVDgnu8PNvMmhgEkuReAgmSuwRK/cFw03RPiZkjpBftctA/I
PofovTHfpKHQp87D6LWByIlzHft3uqY6pJnhlcVw6hK0RWe2MMo1mpKUYYTkFjx/w0FWM+MTAyF/
ggij2STTN7flKKPTjtdysJEgJILJOZA1MaIO2bu6R1KdAAZrB1oOGEpKqeOrNlZ4TLHneOw4DSwV
qsqznfNvI6etd+UJj8zotFBZzpUtrfctrZw97ThbKisYbJMnbw0jErMNN8FJyHTJHzWhLBPd9gT5
pGbNeJyRgiViZaXM3LEMg1gmOFns7VVLZJGxT/M+O67KLsX1hnQDNsUBlSdxwntqdJaJm3nkgg9q
yD87ucefNNs+RfX2bkxP0KHM4VR24cDYZ9mLc/fEm+PN3oMa2GgsYOH+RRtiSnODZGqMaz7rx5zB
0KqLdCmElLhJBm1XSOEesp/zHIHbbbn7QZBp2Njb3lsBYeJifZTRxRqdrFHv7JyBKwNcvyTV3R/b
6M8O+Fo5L3Rn256mel/lfFJGsi/yr6tGBeZnFUc8IoOwnSpRf1rx9D4Wga+xCbQ0OMPsw1Fnc6yW
EECUyheQ01I9t+ZrV1LL2nwczL4/7taHMCrAKPsQ3DxhhFz1jXqHds4uI+og4w7KYdprogu5D3gp
7Jq5PdSRxbVJsMqsZANhJMSSgjBf4rhz6IJYQ606dKGUs9rwbA9VN8MDFGplhD/Y2wF0q3uhd4SX
072ugArduzvpiZw0Dw/qZYmp/OgZAT4ZerjHoQfW5YODGR+3QWdS0KNktjEquhpEl46nyC4UPH2Q
XV3MHNkp33N4AWuJ3pg3gNwjNIjJA46nFIW/IXFaEoOJZrJmN2A0TBdh9Jolib5PmGj0nomt8ltx
SXTSoX6z2GsYLq0NyyB7r18Nay8JL10ilKlrWEodS1yiPSluUx1+SXTcFN14aKxcc6xN87AhdnlA
JZBvksh4BBpDRlca1jNmH073eHFqwFXNvxT2VaSiRFJ7HBLKSqiZAzXwuq28jp+iAAlHOrds5Qgo
/MOA7UySWkfATHC5zSXBpk3uJ62MACJRAHYMkSXNwUFLGPWcTmDjM6G3HyXrchKz0PuI7BFDdlvp
gzR54gI/UltqvNQvag/iRQkeXLjPyi+2EkEqC3XLKJRayPCbLdP1ePFE/ULL+6ZjIrfAsxf/L7BS
il24iXLj5B/JR8OP7h+G9XxPZEHvKPZbY1x+Xx6cai/Vg1pFrm1lc8DuBwfY2S76e9oPAS0rJQt1
2FJjyNBY1/sIjsTjHUusmrj2fj1rJXlwQDYC4wxSaIG3WxrAW/X+pPN3Jasziifl2GR7r61d4X9e
p8cpUPt83glBJSBP7nflY4jyr+av9/KDhdxlwkTUeA0xuoCZfD452B9f6bAPPYEEaLIWm4Cscq3j
xnRHaIQX6HpAbJFnCFn/QCtN+//006wL30WLbZgtJ0wfgJTXd3ZVmdVRYh3EDk171j16j5HJiVVT
neCnZzqt7cDDfZchcJceNFsQI6WXT6sZmlJjqS9yNJCKdwnymeZRTln5kL5jjPb3TMs/vDj4Qrja
AF8naORIL5E3TGHcdMJTdKHdjeG1aV4Nmo7Y0UNowDaBB1IIfXgq0YV2IrBZPhZtkllrSKoMzHNb
GAJ1w27S4Iko49sSJ+6REEkIo47+lcpmlGXtzy3OvfL8lmtUdrOaMhAri6Z3vHdvAgT2cnCO1wKj
WOt8WzbpR3xcpU/ouxc6tYqSGLNWj8F32r0Olff9FFHl9dY9QmfqBNVjcFAJSlIpsgCm820DgKyd
A/05VtPg9mDLmW2f0dvnHKuqOUJR525nkMPcDAKHxlQ9Aa3N2FYi/F5mBgY1qh0lId7AllywvoTV
MXzbz2rntJC8K/FGOOZsSUTkvKediHJoVrBCQryK4fmAYPTJzHSYH/n5jDp2rHUHh0DyGAZAFIKH
43HYTKFYj0mGBdZHvoDoRKeyQ9JCupoE2RQxmT3W3nsmA7qrp5AtwI4NfY/9muYYTBuxVQA14yv5
5tr9lCxyCSxINaHWZZ5QQas4hIxyHbH2H1f3kgb4mxbwc8FxArYThMxTdM4Xj+QSQ3IfpIzv9Ce2
A24H8yH+BWpQTh57N4V2+XaaXGQ4K+pbeQzA53KqZOjZQdFE9wOiZV8r7ePdFmbPZHZdQ8bAFJDT
GXoizh2LR0+snGIQv19H8VaAr753rnvHXBAtF78fxtololAiTQj8kf5476g77WYXY42qjabel0a0
0JG60FS3c4gIqoZh8DD987MLqn42AqhyuAHdNw+ESpscCJeWH1s3/0Fwruo9snkDV/fEg62W9l7z
89zWM+LoyTfEv+sWqq2RFBxrr6GK2Fa9tIsBeSeSVnGCNOu4n0DAyh/UIvpnOb4VkcQX2CS2rDok
2TdkwOuRIdrHNZw6BcUQlsZHd1979D2FNMbqJB/F9PmInZqlUpK1HB2kPvFnPGEDvQyEoKabsT4g
ARX2fpsgy6Xd6DjswR0wnTTMKLfOTgfaF2QbIDFIEMrgotnlB9FJoDCpLzVesnd4sCVCd2hj6zPs
mw2Gf6cPYSJE1zfFv+AQGcqMv6anFQpItCTXzsjod3qPwi8MF3aGmDvsrEWCmD2LTr5BDlAWXN6W
zdGRwKjQCk+Sv+C3H9EkWdF1RVA1UQG8+S/414iVsU9jRZhzT2z0x7d770wlzDjNhHTGdGtJb9M/
b0kOIeJ5eFuh6rdhpMZeRyGQ24Fwc6THbCBnu/V7TM989hoZLxfn8fBaH5rfASa5hcf/g5QCMMmq
KKIUllVJ0V/g8/J8jLNSbgBotpA9kgVZT9190JArfPxoInNwJ1RZncQBDHrZz/1OROPKBNWBNuFn
EyhM8xz3vvVzLe7E0e/3ZvyDa7f3xlM0FEXVdE1/QTI7pXoVm/beNAaYDGQLj9SYI7KxvZ1VhF57
+zSSiJ+Onjy/dmx5Z54Pa8w1+O5b5VUS6S24Ykvu7e1GIAekrN5KpxO6k0NjXeDJ0H6Q+BpHst3p
E3zWiSZJQWnTgG7qyxVdzqOxiJY+57we71k52Eg9CagCkcpdseqvDObhuZcToN3dF25yCUTmHlJX
KvDEz3yxT7BgNbu+E9murgmN/xACc0axgeG9vka58vsDk9uP65+X+b8HZrxAmVltXs/3uhbmnUAb
14t4gZ65AJ/A/4UZcySYdnr0gAzGGsF7LOd0UuFPutpTOXP+Onlr2V1LtkzLAkGroJ2F+XvN/rhN
6a/bbCkd30BNo+yI15PBe5W3+zehcoDYantP6TjuTBDc4JNzHO99ZAZ7JsQwP70DpzeWfaQEmM7v
j0z88fv/9she1uvefJS68OCRGfP8DSCScAWcEUTPZG7N3JSZHvpcUpJ/v6zUgqS/vamXZaefE0W4
PgRhniy0LEDn+CnhfL8DKhVpaeOe6CeMa3r7ktmCK/pn+n0TjRBtflfgJJqrM8ywfr8n5SfiwLfl
ZrTA77fX8kzT6qGolTC/Lk5AgUw7hk9GIqeZ7D29hHFFKPh1dGFuI0SMNLdy9za/rbMuch1P7R7R
MyTMIY49cuoXinOjzoCpabOhKyljiKOD09Rpcx2VA+2Pp2m8vkRNxl7AkGVJUaA+KF90kG93fr6J
ZZxmmjJfqOz3LtZU3dVm04SzTPPDd0zNVhuaEKinFu7V0M/6psGgOBs+OOtsdAzMQeVpxz29m7o3
aiO/rQ7CN3sJZwFm6boNq5AAI6EwsTQ+6ROmrbXHZWzjDYTUe7wLbNjoxRz/qAMnnIsps+lUZNPP
d61RwK12KBoc6tHd76/sn8/o9Ye/cL0O9eUgFiI/HA9dC696BLl2n7lG6DeTERVIm0Mi4/tFhuju
T+bV6/b8ZdZhSrqBI4ZgmvLLMj5XcSmYwkmZC76DH1X/Zs9SZzKKEb1Q1OMEjBnNWA+5sPHHDqK3
G9n35fN66ZdV21yP3FXJpbHa7UNzsW+09HbIANWfAMnO8n5i+QzPlj2gK9iMzL6awXll2v7EwigE
QjLGZOYIA6vMWgCSCpsVbnrWxsHWFcdXLH0+WwO5xNvx5n5/Z1+EtNd7NwW+WE5d+Ely+1i/fazJ
49nBuWOvzFcOcN5m1VqoYrVWE9WS2qLFWC2xPvb9yazCDhCukPfBmGI0ursMgmunpctAAvVpWJj+
YefYekvhrI/nHVaNGA3+frfav0tL5CX+725f2B7iRRRNsT4qKLbbRKD7qisM9ku+6eiQuPdHgJmn
NL6vViu+umE25PX3/DZHntUDouUXvIcmGvVydIOytZ20Q3/M7TxeDcVpD/bPgFBFnLHHOND9sTqU
dsP690lT2IgCVCjZePlKHkLVeZxPsTwH34LDRApYH0TK3kDGRE0KUgbKulHcWXjuT8L0fSuOlz0X
az8S7ogaHzQ4OdlTOu3WwfH3xyq+ko7aD9gUZYUny9/EV5KWqYmJkGia3BrdgPQkm3rOgN3y9QgP
rekjwI12Zwa/X1R/pUq+XPSV6aTWSdLkfHxz2smyNZ7bto4ecASBdiF3IGFDLQUFnKAMujVm7G28
ALI4pOAkVKNz2KIygT7A2D/1NBY7CQlkjex9E5kdlT8oXokdbYrAnVG2ugaITydUYd4O+jIG/pAx
uurs2hXeD312angQf+wL8k/7AowljQocypQqvxxhnBHHy8FgbS3YDr1yxMhzKCNKtTbH1txyqPZm
S6Z1owwzZBmEwLpOcQ8jo/b3Jy39+OWphqBDP5QN87ULuJR5co8fB2XexYcRi04r/Bj51tLFkIrM
su74z724/ZT/+dT5ebqhiaoiSC8HgWAcz7G8//qeWnPdTX8ofXBVIfQp4BdRhIs6rII/fuWP39O3
i7Yf+bedTFfE4vGoVZlfycJ6Z8BuhXdMwwwLW7Rpa3O3+2PdKO3vePmdsBs1UVdkSdeEL3Lat0s+
1EPckUtJ/jrwaB3hMRAEC/DMZNoj5DJdHbxZ0wVXHaBVRdAP5nXzAFpCpEQPnHQTu9xkwXNRLHCY
pscipVuyplNYmtLgj5v9+tr+uVlNUQ3VMCSDFf/f59PEt0zNioc8T3vqaahfHX0LJAasFBgO7orT
3K+HV2wU3tRJMm5OfUhiKako1hORQmJVEA+mKEmdZxqdLr2k6elwLYg4+/irGv1pNxIF+KJ8q4KC
d9TLkSQ0pXCX45M8Z4+8LtiOXISOgIhMwHqtJQ8hx0unnvyxSsQfVsl/LvtytlSSlpxN+YzayXsA
4vevEWpKlD0+uirkAfEfu8M/tT77H9czZMnUoeUbQnvWfft49nGS1dKen4kBLgA0RJyQc6h2GE7x
G/+62g/l0X+u1v76b1crzs+DoklcrRl288/KPTnDibhRoAKdw/nnXz/upy2HY66l/MJ41syvkunb
5e63VKq1pJCx02CzXjd4S5w8ADy25HhYsQSONqky+Cu76Hngxd3eryiV1r9vCeKP6/PbXbzUhE1e
7E/F9SrPhShBsAYme+8mgCctIg0DHUES3KrE+0tuIf1wnv7n178c9VV5fFwKneuSTvnGFN4mKNZX
g9plKD/Mx8hcweFMFxgTJFVBRwnRnem4+PFEec+AHRuS35/EV/X7z+L/9iRePja5KipN0y8yjSUW
EHAyhEjwnyNcS2OSwwaPKAs3df8Ki4WAWEdEl4hMFsDGz0u33p0WAGDsVquMMXrm/35v4o+f5rd7
e/k0k6PUlMmBp7WSe2nsJeN0WbYKCZRFFkHcl3kVpLgS/n5V6YfDWWx58YYqSYauqi/v6NKR6yo2
WBCtp3Xp0OuWyIEC8q0AdGfYcrwpQ6Y5C0T87yYmuxAd/liTf97Cy0sxT6bxyDRu4e6JmHE3Z+cq
giVCUzuhL0ymKi2uApcZC4WLgx3jeXl2f38KP+6135/Cy7N/1OUhOSrcwpPgWSau9spj5mFrO7iZ
FJzxkObjr7rox98tSXQckoZIxtRfLqo8E+lyKA/SPDn6D5yUDxaO4PtuQUbDSNiNRH8ApPnwO2Oi
XBBmX63/jx8tUQ8YQmt7p2sv28LlesuMKqc8EXycmHyIr6KVkwepIEfHUwHs9z5GW6gx2hizQszZ
79dXf9oeJKaJfHmyoqKN+O9eLEtlJnXMRmYwtlgwGgNqAhwncfziDTdlG4FAE7bgH4ZfhEPRGYYT
adRmAp5pJCdPa5JTDCNsaFl6GL+7jyne8zFs5ggHVjpGe4qjq/P7TSs/lFfi95t+Ka/2Wd4pk6vA
qYw/zWJljFfwJzErXPVxeghD4E6LrMKJ0esRzEUYCmVXG000bTvYACBs9/v9/DPabo/P7/fzMo4t
0879nD2pvdrMperorJqt3jIn8XSk9iNEVZyFEC2cCUTOnrUkzKCBKwqwkgb0rI1FzPgfFeiP5aBs
0utT6qOyey17Y6OSTTMxJb4rgs7J1p5puTPcj2cfJm+NCRqUMZ6SPYEkm7lbn+AbnBUxKLaTMykH
9zmO1p/TA800fLodxt9/fPg/Nfs0d/+7wZd3mByU41M5qNLc6feL3ZXG8zjYeKk9/LIyHb5LbzMo
R9YHRjhLxOQuFDl00NykLc/bIBS/F2N27BK2NcVIjZf6+OMOvx7R6zmlCJRDsqRpqvg6xelU5v5+
ap7S/OKsnH7R62+aWRtGTdhaf1sS3GZHcRd7En/a1vO/f1JSu9/+dvGXI0GX8uq8l7m4tDliT+6F
3vFqTSZwuHpt2raLu3LgjOU/toN/QI/2S1YkkdmVqImGJrxsB/njpFbPpJTmVRvE0Fq3Y3c/fjo6
LrrWu+yE/sdVtkZ5b9SDenW4WWyPS6JMWeXd8R/f8Fdx/c8z+HYzL5+ILt3PuqA+JI5Fpd2IrGRw
trzhbAJHDqcYRAUn0f6QB1sMZfKZu37MBvaUxMpbqzo2y7+OyPa3/3M7MvukKjBR1YyXorwjVnVc
55XEKsf13vLeFRvWeM4ySpE8HO1tOz+7TuX5FEPhPzqmrxHzPxfXBaYiuokv62v/nj6lxz3PZKkF
MG6TBN2xTppzR3bvHjaFpATM0zK4Y6clwMU6L0zJ6QyNfrNr4ImTfMSsAQBL+FSiPo5o3ZpRWiSC
/WtO1c+848M59pP+HsbmnqIUa5qm6u2r6I4DKQyFZ/Rw0rfKCCV8NDRHvXopAzfY8je3tRe4OVfY
Yai7p3gwCXhZNhugZ4B9bE8DHYU9gpLVU7LUqRjeEINxkJFGGvy+YL7mQv88IDoXmaGrTrn/0lKa
nTi5pSYLpvAUv1lxkOurVLZWjzcUNz1t0sHBM8UfxzutT4xjllcUYxuofhi4TKAvdd6Akstzdz+K
Crt6v/cNA+bIaf7XPOLHKkf5dp8vB/49uchGVrLCWhE5fnRwDpz7kkCbXh7GQzW6hQAHGRyMR/D8
Q2r684727dovm8r5UuelUXNteVgtMDxsHcti/HxgYPqkZo6S3g1/kEdPtqdlP2XvZ3gqtX6XOSkC
5z/e2I8dkSoBYbYrSkcU/lJ6dM5FWlVH9tfS2jxa7yRPdcOmKzFmWx8GZ086Ozu99/t38vUdvH4n
zD3x0QYUYZz8uqkIyS1X81San/Gq0TDPLlEkXW2+F5XY+vlV8Y91oGIglbgqsanYCUwOmn+t/Yvq
i0tD9KBAp2SK40BD5sUYMEoa3hEnEEqBwcKpJxOy8A48d4OGiDeiEmK7VqZec3FTMhmWFZL/2rb5
2FQ/Ni3BUXqAJ+Q4AT3iTIIfKAoHmFw7WYOcY5cw3SCy2sEdo8fMOxNyWGGS6pxqvzzjdl5iZDX8
xPSEgK1m3Ux/f1jiP4Bkex6oqilrGv+U5ddxXaYaF1mWFZF1IKAbuaMxG964d5iEcCPNOaE4d1ip
mAo+w5Pkyoa3bQ2ipiK6bnZtwN3YOTjG4rRjeLN7lMMDhJeQbk5bXwCIO7a5zODV8ND7ycWDZC5D
aPPzObKNc9gxvORDH5xEgm3h49+HOrZGaOpy/I1yl7937oNEsZpn76HaV8yArvD5zX6Nmptg3r1r
EL+VuiXw7S1geH1ASnFyjtu0GYtQpi5OkeJOHDVSW9bT0hi6l2uRjOWm4T2WxiQekGmhf2S4VO1E
olq6StMrmABTjd/s+3V+3XsidkBr+BkCnqImTKBRrNuIKLPjJEW8QA5ZB3oxBPDRs/qjOvlqDP75
jpH1w6fgLFKEl9NIfMjn5FqXvBnJFoflKrtHBYbYAPm0jnu7wUgYemmDhmbNW0N/iT7ztHvOeG/Q
WYN0K2PUska8g+9i50Pe3Jx6VK9P3Rpu1xEGMWIRGVDcUbPwITqqb2w7ab+AbA0XQnYYEReT480h
P3lwmsA3jDprniIUmWS4v/9hSS62+9Lrb9UkURJlTVFk86sf+DbBSfdG/RDUpzivxq2ipUQOozgQ
f/G3JzT9jyf7te+8XE2iB5c1/g5i+jpJvT+zOD5qqThXpxkyw9P/EXZmTYpia9v+RUTIjKfMIKgo
inpiaDor4oQiv/67VvXBt7veiq7oHb2rMytThrWe9Qz3kJxXJ3wopJ/P1No9+02iJzA+6VYi8ds7
x8/JibwaLbJHoQzh9p4n5+1xAs1nc9wKRTfYUcEZNLUEO+EYHNPLmvO1O0KROa5mcgaw4ErPtdkt
f9DrWVXDdsUkeISTYX4bfRLOguw8RmlYGtbre4F2Deic9W0iRHNQ42nxgOhhxypHZg5iUr/Zz0If
qtEVKZf/jgV/6tki2kGZLBsqHgS/ZyDn5qY+b9eHPAHcOPMXp9ngNsYcPdoCzy8eO/SeaMtgKyKE
gvZ+F6UWpb8Js2/vL6nQn3JUxewqHPGmIkpn7d/nRnO9LS/W+SUzIRIkSlY9bX0TtLofAWTnFI+f
vqjdAw9NI1Dpzgr/3i0+aMroLxmq/H+AOMRHCj9VQ17DwFPgV/z8n5VZPd7d/aXkoRyi9OOlZjgA
n8rIt2svd8AnEWqdYbu0uPcXt+if6YN17qEGG8qJFpPZHzRPCWZpx5l1POKKk6Mf6CNseCAoIlwH
4gKGBqjsjjRSJFFs79MO33VvVZjDtGNC3/ZIQqVfI4YRAqHRHt1mR2EpVO5WTKmU/KfQM2Fspc2W
F3/Vx/ZlLA13cewgB9kP0KXEaxeFAfCBB8ebYMmyek9XjkreB58NsPJkDPMSC0xjHYb6EIN0ojSS
9/BDYTQXYFovKBY5oh0H7xmg8h2FODXEfe7Tk4YgjLNuhChXDp6NeawQuqqLbOq6ZIQVZu8eXK0s
vKVj7KTIm6W/rJY/1Zmip6YCgOhqFkf+v1fL4y11ytdH7jCmpZD6YAWHykN6dfPoXYCfc8BfMwyZ
21uQ416hMlkwg2TEwAb9CzsfeQFLevftob/Gdbr7Yoo78dKpnoyW/3Kp/wek9GsxWUjwGL/0OX7v
wr/OZZfUBMQNLHQHSkdiCrOy54pLfoLUgrJnDx9MdQC0rpY/TMwm2IfRsAZrgfPLf2/3P42I2WL/
/2J+22UPa3mo3k3TmbgM4Fm695YxIYPCQQ7/mAnB1c9HOGawJL3CK55ugrEy/RXG8qBqYdWwEA7I
MN3wQvnvK/tTt0WxQFV09a4sG1ziv9/ooXM83FppKd4o4zX8T/yP4KA3hdAsHp2BkbNhAqb+1KY0
bh2hChfhPrre4BGEnj7CV87fmpd/CkqMVlUF1IKmMIL7LZmVzM79qemtaBZccQ+/abBnO3FXdZRO
2EBAOziA5FHzTGvfMFGbPS9MhzF6/zAyEijvCADjw3ME6+XeYOq3f5k+/PXyfqs6Ts1xD0Toq0zw
W4Cmu24GSozWDPSom/3tm+HeIE0j6NyKn5tpLxExSJWfl+RJwYMxgNuhwLbs2hLWOu5hgnnCzf3L
WzX/NIRXLB6gYdFsoSr47RoltbJeklSKuA6HCk6Y/3SivC1aVtu6i5gGRrDH3tE2QSdiHgZJFW0G
9AQwyCbIgiOCsodNGR48HVl4KWw2fKXnnnfGJNxcsKOo1xdHj0z3LQXls//JphZdBVCokBMQHxic
YIIj+oLJiSDrYKW5AaOE1wKo+WBnVO7usb2mex+xNujuv7w0bCtN6Ziu0pRq4OFMrz9okSDm4X6d
+9Rfv8drkDPEdsT2baXygPK3Pj+RXsd5g+ye1xSQvxeDOqMmD++EwzMNjtlrBhWTWIUQP93oVNga
bB5ETfwWT8FGHHnCzHjGf9Cjw5cE662bCwz2iTAi30Q6hA9EpyCe6ugz4hb7entotgnjJYwL8MiS
47kQcGTgnrnTD8MXLDFuxN5bRSI77vJDqJrVRHjTviUlhraYGNrqLO01A+GkVtmLxdNZyCBbjhB3
0xwhHCFH8BrUWEy4j599cbZTX00Wi48W1Lbu9matj7DdlASSw0OJIRGfMTzbXbdZpm8QHQm74zqe
fk5Orx2HePSJ++Iqsi5ih2+gO/hC2jASYdSgN39u4c7y3J/EJRjBYqWk/HZsxFOENfjvf55fydj7
RkrwPjkQI+GKMFJ6nu3BMjCTjTrPdhYGxU9eZMnlzE7QP7BS7Tk1dFCk+Kh95x+b7glO9GBUnTGA
Ig+XDzIcZwdp3dbpjx4UVkNvA0JKKvDBtFkGu2Vf29ubrlhA2dGHqHnFvzzLmmGWnf1sekY39WZn
9Xoc3gHdudhRBOjHbj44c3YjYZhGccF6y6bijWTjCtNtTOn5B39N35u/0JLso1zHz6LSsezjqNrD
BOR5c6ZiiSP914nT42ixRlQXxdVbqL/s3Kr8CA3sTn9zgdZeI/r3NoBPA0PDfnND0ojwZopb48MX
jogzbCgiWXGfnRCtFDo9TvvTQeZzgX/Bx9a0AN3bEw3hS5fWzn6qZECPWXfCN0KbHuaDNQq+z8ky
yqHzb+tJFyJufHg59F4O9gDTBMpaY9L7xrMF/BMwyXf69tNeiB/lZXIJWK8YFYeZ3sQvoPts8yFi
JaxmsQ/YqgP1J00R8erBSzVigA3Yk31SPmrCzCbCrKdD0pOb0PqgsrWcCa8n+JsDTn1857hF9aAX
vOJgfjDsxN7WptfYyznOTzd4cbb983aGXqy4HslVCfP0XRgnj1Sq3ofaEE1/aYrrW+0WkASINklS
tH389s6lU5Q0IQmbsEw8D8ZjEEneVoORSonsDC89jKmxp/g6Acqsq/LENsSH0Z+bD9srXnGBp3JR
6HDJkh9Ao6a/pCkEsXnJI805ZEVUgm9LH/9UOqJLzo1Wdzu/+PXZFi6EX3LuVCTi8sEpkDgOtgZM
SHe0NBNyxC0q9OybgHZXa494BtXknKnQ0NV1tT3aEXIDZhg1iJ//yj0RnYB6O2jtSPT1eJyHcYSc
vKHZYEO7WJFACMZHwRKuXiZdWTsaDG50RAfrQReIBCkr5GCXBQWOm/XYd2dgTunsXwYRgKi3DRf5
6F0FsopaPjv4zKC3b9z3XIYRVKLAM6c1vAvYaW4yv88S5vJ11E/mLx3rMCui8QsONVByUPeQhpmU
Cc4nFFDm+GNYrylGAwyo1PVymMv0i1mm+IvYC2ZDeZ7f/AXz1QUJzAAGoEO+/lLshcHFfG9JpHn+
YhmkgzxaumLKFQ381l/Y0S2EnR+Nos9E7lX0ghQPW7w102tegh4OfHH7ypR7FHe/dKOruyZkfbN0
Noj4CloT9nAEbNu+jT9p10992o6Kg2mnKY6E9WvzGA8kyx6Yir1+DVEi2Y9mjd8zX4Rij5NgsQai
e/kxi3bNmDyCggp1zG5NG5QZuQUQEaoP9i/aoHSTBOgUOSx7UGK4sEYmB4/lb1ofHEOYjVnBIkVy
XdAActVdfD0EkvdrohKbTT6Jf8MV5hCegRAQlYzJxyO7QOgcvBPxIdnHtiqUapGI0eGTXU8eXrdL
qhksXxEvQx8DzZm10diDz5EuxNGw3RbgDKpqFEf7wLC4XlWxB3eUbVRBtmd/nXiVep+mmY7b88vd
NhUYpb3hjPYwrMX20QYQRT6uV9jR2cv1BEqugFWfe+t7X8OAnR2xZ8dFzUNordAh6GiuyqRATeuu
XfCU9CfvmBTn3ZOcAPPwpzvvBv1D74Z876kfDAUEtgn/SSvqkTIlsRQZhn6L6XSBhGBhv9aIQvx8
B8MLSrHt1y6auBkFW2p9oYzEzzYhl/GQHd71iat+O5psBzDdEcuBcpskJ82XJoYNIz6Yr8hN43Iw
Rq5CdsYVLsa0oUtO7g7OoUPDniORkmohrugxMCdsk3e4HVkArP29hW93PGdEHRbsjeTnVPCstqM2
CApou297iMh9UYCYB1p+nOG3feprD3f+gvI2r10aNquV1cNOx959C0x9vwjivoP42udXPpZuh2pN
bPJA8PADPUtg0XEK+Enygz+e5NBygwrdFxNECFBE2Vp3sRBw14tytFA7iOD6nXTNBhb/yKjwH/Hh
5s8iRa9AdYhQxsaLvieXmdbBZ9wtHFoAJ58siNKzmRwBSpXAhdOUM8luKDmnaS4ero/QksuLoWt1
8Qk32m5BDMThxT791IEasmut4T5mb0YV6vGQxDxCEXlAJNaHNj+4Ua45aTsWCcp7GI3o3L4JPuyl
KOfIdGfLCUPkdZTjSEF/dRzhd3dhy+E8MBgsrvmCD4uiz5zFYsPa81gzUbsWeLp9SmN4K01BVLYH
z29ywsuTlONgceuICy1Q4RHNq/WXjiW/rzw4SOqSy/UFBL8G+QLJQsCcOa7wctmjrhCUEzJw5sbn
7DEc5ObLZgDfJOtnRkwT+5sWAhIMHwenzA5U9kXpPdN8sNDZ/qV9yReL6OrzU6TPFYml9mU7i10I
V+goIeyg8teQzLK50pos7gO3s0TymWPSfgze89qZ7vszBoH+VB/WxdFl3296vdl3N6N3LjbzQA99
Xq/9naz33d5g8ZlW9nKfPtAJkO0qg9pVZcIx6Ju2bpMTpAgng0V67P0CGqOlhebLgGHa44ko1zIr
UQEWDvZLR0bmZKLt7cxiEAn+m4TGgsZmv4a53jvCxOaIMUQf5G4mSsPsAlcYx5xo4yGrTNqLo+SI
zkD5oRn0w8HGKt07ueEsUpGKT794OusioSSykUBgL/K21zL07ujXwteaoHSA3gBwODvBpSct5Iv7
mQXBkKOT8DuMBgYhrDvr2oYSy4QHKoibv66yUYkpxFbJKwk3C3YKfWVnGQ7lrOv83EIjx63CTiWZ
lBpSALjikz8yIkCNSBgMO2OMJdo4sX0Ux229oM7+Z+0qHDItSXaDry43DqxBrbwhGIf8l+UPU3MC
4sFlPmD/3H+CD4O5GTpTaKX5QxYa5oWchxGtpHNaMmWBDSAVOdoOeyG8YZeT0c8LB0rEQUrhttFd
Mttwjx+PEd5kq3vFcpAk30GwtbBnX1JZS+j2b/NyoWxpAfCI0IGxn3M9ZecigM4rJj3h6y9Sr1L2
JUec7iU9Uk7pYXQ/eRGb/xhqHrJMUdCMjsjK28mldeY/I2l0DobDIUEs0OyIa6cW65DbqSGqOqxK
s3dxRyPz4Yzy8/QRrRu3HLW/LFyQo8CmDPW3cLC4rxbkLnvAYyhNr5kPB/qigD0oPkQ5uMlQ2VCj
xRZtL8UuMLlxXqY9tKJRnq99H5rIN+YWxa6I8Jc5+MHZ4ZUG5HfX1TyhNxTh+STeBKlHNHhszsSl
ysmFUQcP7YMSlt0ghHRhQDzhoPOtr+377OYG8wd4r6O8jEc20v2D1jnmQbHlI0ZHh+gMs/HLwYIl
B72qJ2oQNgsOoGCLUZAngwBy9fWVwlfErNcSqnSwva1ZqVsddgvGoMMA92XkDIwZnq/vzPOGzWjU
mZPXkhnapJirbuwlQ7Jfml5DHjGfqfyoQVDv3WExZ5BhKzV/kQGcW3hQbMHN9PVGyOsgy+H3hVmr
UttDDZGa0a+FwBp8DDHW7Slz+hg0XNFL8pKHl3z9/iH0XvZI7XC5LE4N4ETi1cl56PHBI+KljbJY
E/7gl8gndoEPXVcOmF4qm/N4Urp9dSdlery0V8+jGyNeMHmlZ0jMSCVzEJY+5NyQgPYI9gDzB2Ec
Tw4h5GMHCVVpaydzmLtvYbBY3ed9NU5KDcKxGvfl1Wp+XfEqEY7TMQ4Jbrvii3EY8h1dZMMc4Pi0
sOwdY6Dd174BlaGRBM1hU2E/8MCoUBRjX+hoBGZcsCZ7Jm82cjTl9g4gakCKJeLig76iS41/KWjH
ntYQWvlFYEfiOkA/BPtB+/Rynmzh5XwkeQF7HwDV7eknheYinGENjzykpLiseB+MWEZUJDH5X6Z1
7OcAa6Jd7baOSQn86WnHpHtxQZYnceXGViGnsaG4Vs1ghh9u4zmkg+vog8EMw5rH9B2pSYn7ov9c
USgvU7JL62EvFIcxHqqeHW9g+jmajWKv35k8FrWRaKpdnnoGB8YJCRRW/dIl+J7c5Tx6IIUmUIqE
CnKxLb3nvciyxpRZJDPB3vJyYoE0Yq9TkGw5ab/DIvgiG2DrZ2EjI9f+j/q0X5p/hfPr/kCHabIz
oD+mg9i4IDYqtJjAHzknBLB8hbEUHrMu/ngZIMTZZ9h+3fbgHxATIo+vv7OjFMr7uXzO/umBW02c
I+2zxlJI5DSEPUJckyxzRYqq60rp9ErkD7d65R20tJbHxn6KKVDjdd7juwvruIL/isNi6fEw3x6Z
0Hv6dT+lo3YigA8n+LaXECp4iQta2z8B00v2eTdrujj6KK/giXwI3kOGS3e97Axf+/R6DQpo7U8U
QUv3vSuIAQhJobm2F5+mPbwPwv1Ego/qME9po+PD1aXkg2wAanUMm255/WUbvj3SuwqdF7fzHa9k
JXgyGkXk8uismMsN5RW+ris4KCiwsLDQS1ydb4P9yxOD0WEdKaVQVPqR5BA2PZY0D1AjuCI/7Qe/
4IrUEaLDMIGPMdYYC6X4Mk0Af3W3kKGJRJteF7I5V4RBu9j+CqDAyTs8aCm9AFUf8UiBrS5wUSJv
NT9OePImHXdVS+mb62pZH4L5aNcdX5KjLhYTtf0c14MJc8Xu9oDVtptl7xoL7l5Gt5EGCgzCdLwL
s7PsLEdZsz1l2GyrZJKMk+meMHpAVoOJ2LK0Q2WNlTubRSlCqP+l1Ht95geypLsW7unNNgwh7h07
BLD0CELRe7G8KY05QI9kuYwIXnglTJ/h7nD2pAi7AmGPQY7MlQhIRo3tyUn8Bz2iLN59eiF7Ax/N
Hkp65COWV4cHDt5e847ayid5VfzSQs/MsfTgLCF5FKLrgibaPq7psSmMROi4AAl4R7WtySvDyJ7I
MFJZWaW9OQW6i+fttBtOUQTE1AxPUItCC/PVg3s20Yexl9t2yNOTPYauMm6YD5cGYAorvrfkfUq2
OmeYTY+KLl6TIGu6av0ZFrC/WHXI5/L5yceR0dBrN0+KSdlr35GElcwTYzFMOMZLdGFD9e1tzjhj
ifzsQkMQfT6ha3ymZ8b0yHlD3bAfd/dd58KEVTzEKxabq71JF7L1pUcI3f+h8mVK3i9OrWUIudBE
yaTfa/B9JX90nruvg3gIKqVoOeg++RFqB18bYbrpZQZTlNESIYku0Me5qA538AGY9mxDU3zU7Wjv
V7ht2PcOXdQn7UGq/fudxFHHpwPdCDafPfOpq5UdN41FhcJHLoFSheEj09CIkdxdzxLTBDGFuxOl
qeTpTlHSMp8KP3Z2HnzXu4wa+SBx2Zvq7T+0/iltkd1BT3O9M5geqb6KQJDihd0hwjKXNIMXy0LM
rNF4/I0mpX/wdsbNw3UDltk27LqUfqctYg7I2xUxW/ASi6sZO8A5xrj6LHsPB5uKOEbvd2N5u5Og
ZYUdjLMY8loPKu9szOKiCVwe0W3d7kie8frsLR2WE4m6AKkR1hBgtNkuVywPNSBNZwU4ye4UnNvR
nSXYoh2L3JxIxTt9bbR5/Dy9pdB41C++/opvuvegM0qDFuORmiajaPzdL+50ZsSMLYMpjiG0Ufc+
25yxmOiL13EPcg9TQPL5Q7KREtUOWQddMHxT2gMzchU8XrxH5SN4A3CNxg8zWuJD+YORyrTPU2Mg
qLGVJ3Hf4mie1pTPD8pnh4p5PL5Odg/HcTqzq01klsFsz4Y4mZmOBFBjyC3SRSv0eCUZNkDbkgSC
re1CEF9ZR/RvZyUbGUdfRGsuwa7Lnlk6U6qawzDtTdVoo8+nG5TB0O0JbsDpHMvkjilAzfzi3D/T
J3JABSFEeIrQF96duQr3NNmoKCnSrX5V3DXmLqD4wWF0x6IVrduXGdPwHTpQTv+1QmMX2WCU+y6e
g3osKR9QNB2rVQl9EPj+R7uPf5Jhr3RsxwgzC5zgaP6q6QvnR9/sICpkj0xKc5HsUIPixHQL4Fef
b+5Js0M+A8MxG4stFgvrGkmfoD5xk5cJ6fDby6y9TfDbDxjeOimR7zyiIrOcGdO0XZcOeI/NN7ic
7AHp/H0382+UvAwsvhM1ZKnThPzQ7v0Y7rSm+Y9DskH/fGBS9YrCvnE+E5Kbq0235SyKJTpw1Bp0
eA7+hZ41Wqf1MUalUO3loh08wMlu+HaXC9pKDxc25IFbZlUQ9bMOjzg03+EOXSKyf5d/ZVWB3bXx
dbOm8t/EAtZCerBjIY4G1Pw4Dt3Km9533dDthYcFElCinZWxYPoJnuKUeMIkqc+BhTTeUAFEmley
l+2+IAS88zjjIz52qK3HWXeIVTSezKatSrRu7U8Rj/tksPThO/7NjnGsYHXNkzdeYhG+iSVrFEcP
8jByVqpgMtDDKoGzWkdxvLummTrc0Ne2Y946OHnguwJsjSN1rxke2GELEAzcZHZ3Bv5splMiolnN
/n3aKf2Q6d7lAblwF6d0y8XMgzIWoNH0gB5DwsFjOM3bU1i3fYYZ+ynhDrzyLVeO/NWyn76JxCaJ
CLm1DVrE1B2LLCbcvcC+cSAuMdXZr9mu0S9kq+ymyD7vfc7VL/5UPOLd3q0f490eo2kEDmkPeVk3
PwRlF3BpnyBIfib/hQ6i/YGK869x4G9jXuVxPeqdK2r60wPP4eL2UpVGRhlSSB6zMvi+PRnbJSNG
xGQevB2xa0h6ApzynNVkvOwvvbpwxgq7gIQCJ20rN1E1/wsC5K9X+Rtv5nXQz/qr4ipns1Y0AoRA
vuYMPtu8Fl2vihz/XDkj9iyNBIDsjyhhgnDtGW4nSih6HNTJ2BecBYyLrFxRo95fMRDqH5DL/3qU
v83yL4ZaHT7VQ54cHyjLpTP9h/C9qEd3Jxc0DrpiwfDnVtqFmeKGpfhkjuK4QrJqJ7Abvb8AHYw/
Xo8Bw9+QTVUFT/TvCX4DBNVYftDTONu9mQVPwtihhnVT4Pp7Pl0FEvYiz89hZfoYCdIdpIYoaUcC
use0i9qwirCvYUZQJG1Ggot267B/HzDPnLFn9mx+Auz4tmDChtfVjeEdUu3i5PrvmbXyuy7IL8DG
/9zHb8/VOnW15dPgPl7sTYEtWRMrRXuqcsRLh9ZMsOFAO/vCS0/0cHt/Q2X98VEKmQlLVjpdYBH/
fpRf87L87B/ANNLpx2OYkdPiC4Q3h8+sJtrS27CthDHzNi4YTzGFeARWcXLCyofpMTY5l/7yTMS7
+x0990v34tcF4fT07wu6PFtcMDRALL10/R7kQt0VDcqAF+fElARfZo0MO6eb//5Y4w/R4l/4i9+i
xfchq59LDf7i0vT12fHhtPnZQ1nYORn2MkEmdMgI6C2tQB2hHueWE9Rckzfa3TvKWRIRyqyvTQX1
cRUUeYNmXKEOraGqb3c2vM0YBYDeCzMRLNv6WlKBXaLEd259BiBH9zzDPzN4p9h0Be281O0bU5Mx
WTZ5A8I8F9n/y92KhfXbQ+ZuUUGAuAZv7dcG+x/Y2f7eaJ9l9cI9YHJKul17b9oYUERHnE/hZBhZ
Z5dqUxp1TFT8j0zzQXWVXRn6tAjpVdCiRv0f5ejWfh6DfVqhqvwZgmh+MiBsnHqtCEU5BNJw8qye
6FhrJ0pvsc2QH8RZbXKFJ0uF6BbSHoP2j73ftZuy87fd9YeV9K+b/A2pDfJn/y0/3CTP0e2OOwEt
G9TpZSSBeLwhisg0X4B9UKzPOr6zsjBM093/ftK69iflBGTAwJ0KcqYGL+bfC1quzvq1Y1gyTg1l
qs2NDNHWQXfUhpQQOG4sU8Mzo7Jnjo/MoSqcro2+lO/7Svrs3Xs48AVyVPGTkDYAi9KIWBzGwDyE
hcvJ6+bm+LxbQvqc68Pm57i7zBA2M3Fj6KLKrWQHqpHdftwOz+uu//IvsaDHWpmGN+VUHj+ZwwcK
JbkWX5NuqJGPa5k5MFIlK/sI0/oWcgoIYY6F2n50xL6ohVl5wPhBwtBK9TphO74E1kLBDsMcPCjO
AhJ3bOwmVM2z+6pJ0Mv396AqDO+AmYsZvdHIeq7AodNyR2+z1/TwfI4OkZ5LiRbckfQ0/WN/OWmG
SmoO1BBhWGBGwIe9a2g4wslCeA/o/iX6BFX/jFtLvaNAa3E2FHikciTP+MLoM+1kl7zqK5k+4xfH
8DdSlJ1opZGXXZFrt5DkReYwwvciamhm3UefrEYfuB1cJkbvBcVECnVcJBToo3xuIEX3QkrQkLSy
Lg3HqOFgiFT0va0EVfEJothFO+/mrx8tfvduMBAuxTJRYqmnpef1DYSQFXdQAScQpHIfoX7fmsiR
jlMIT+I1MOLe/hoc2WXYSpU9A+8POCeRjrEZ3YTRG8BnZTkKHjZXMQBZxnfPDDGJ+vqAhVAPQV5O
2Rkos+E4sDFnD8Yx6+UIxORED9u1GGf4p6QZHnvm03uTCykZW17LOpRp4SlB6Tn9TA7DciX9dABx
zipEOjtDauA35tM1xSCtzTEapdjyaDtjpwjlXFcywyXClhuDMoYh6WGFjQ++GiY60kDFDwB5cM0Q
vpXSDx9p4KyjWjgqBg96isSbL/ZEr1qwJt4K0CA0Brk1lbnx4rjr5t/sMQONxK3xDWwSj1OMdbit
5w5/og5iiGgc//ADREjzgYCi/dF8YFoU7gu+qiGDipWC5vNtflv4zV5zZWSMPqFEgXyJlZ7uvHHN
BSidY3CbQ1Isvj3yfAWt0M7awCXRvm6B9Wvr+5gcXxntp8tdt6fPvtMu0NdD43QKaaP65wwzL8yR
zEQf71tXxTqFjsmJtmTfiA+pPLf6Rv+SSRHGl+PjFFlTmiVWaqSic4L0+aZO5fU9q1OaR9JPG+kJ
QMT75Dk5ZtjZDE1wPaIDIw3P6K1urtvXXJ6j7fjaWjTFya4WHdNu5hoZ4vixfdJGnry31UCesyqq
FY5FJuaL5dpAUf09PuVycmbv8nOUnODsteQ90lfVmPs2RteJdnOsxXVSDmiHX2Z6bX8opvE8eS6q
+B6fhq0rjWQwAz7lDER2LqMcXEdLkMlaRjdGjm4RMMQOUAAu+9hZv6TQHFdT7IM8vodX9PLnvLHo
Ljy/IFKlmcZM5xxLA9zjqXbCLuZtjl5w45r7Yf3fR7dxp2Rwyep9bnH+TqB7NAVDs42GRNo9s6YU
iQZTEpcycckRQkQEv9na0vSDbewGPL2cq8UTMXC3U+Br43GctXzAm/MrU9en/DmVivP2jrFMzOVE
Znz3rR6arei7lAsMfZgto72zdJjL1JP7Qqzy8b140TAr1/qc0bKUn6Ju8e7po26/KS5jxNonp/Fx
8hgAfID9+GXGMz/ScS+aAW9KHkq5tvhOv5NnYxN6Ru3qu3569/i+W1LYWTHCCjFAOO74M6mD45bH
/crbn8pDcZqvrTENJ6BQvTBy8uUh7ebisj2lnT5Gx4iCqjZnGwPLuzAaffVrlqjVJN+Mr+nvsGIo
CiCPHBKX5hT77qkRGhBjMLrY1NTjQPXomY3u03PBocH/luhnV343f8xKBPmrlbUTniOnzApN7DaT
58pkn2+NtBw02ytkqw7rqXNzFRTfwmqFPcdPtwkeXAyIngEatigl08asLuly9Wb9bLAjjvHvNT1s
gbRU/0GqsPaeoAdwXq4Hz6K7AUCH8P0hAY3ZHZB3vX1zQ/9zsGfA3MP0dS0Rvy9pO+AsS95FhfNA
J9iTr2YqTjYTOkBqvtxWoBoJGjvz4kA86s5eyaf2T3k50sNXcvuB1Ng/ZXByQKQAyWs/Ngg7Wi/1
9I1jWD29Drt40W0eG7oNF6j1C2XTRg14jaXTDV8/9YrhKFCvsEm6Pwx/SwYjXwIasa/enZJl/8rh
fl4Z2Sl99fEfGppj3hUSly218brd6mAEh5cZpQsAcZ4EY6PW9F4MMX5eg4r6b02riy1Knwmg4UhF
Ae4Z3PJ7KP/sQyvtjg8BzC7eldHXCMr0JbPDXO2Vsb55Ph0p6QT3qTLCuxJGlMjCYBiQAPTJhmgz
gf7C0IFpbLdlmBU8xvL6UVwGbXIaolPertXiNZAZ18N4BDtDqxQQ7axV3cvmmtwUh36MIABJ/ZMr
+R0cVpoxFlvxI4fiFaP/PQHeCGcSc2oaOQA8w+vwNf4AyZDs9tSjmy3pDmuaFjstbyW9j+TiNn6A
pJTH2EXR5/GXk2dfLjDj4PUgA++eEcOP9XW7dLlsnNHSJf2jawJSLb5iz7WfNAWh4MjBmrTojvfe
6/d715B2FuWan1UjeX17Ou8KzVz7geIbix5drtI9jfQ+4cFctwmZTM6AnSP1PDqxDDjSUFpMSrRN
smWKTfK2m593vG3e2NJtdfrXuFNJQAzp4MLgGtz7tE4uQ/nHGpEzoV7tHLMObd6JARKi617JqG9j
JqBLRwOVCfOH+TZIlm+Au2nHNpPz+ojAf3vOO9An5g8BjOvfsMo5hvWO2HUdPlekyvxJ6RsZaJsD
Kt5p5+RoE20BlHLaGanzR3Ke3nK0WG+MDHQKFitv1h+Zub1coAxR99WC6KYwhUY4bHvB5lwKzxi3
jD5oBF0j/vi8T4AsMpiDsNiZH5Pl8NVigMG1XntSbPUQrU876Z5KxUMDeQj8mUubM7MDKHknHRo9
EGpmhTJHl5396DXjIW4PiRpWrNa4KQwElxJu+/OObswmCEQcafQDTQHcERv84dDz278H3WZqAvFE
fvwVN9gGACRf0TCSGb+Ql4BVG1eNXaM8SZpGp3rx0BwGAkxqaPlrCwKB0n/QES6wCU20jvNhhDfA
YsWg7tpiVHx2jRohBWK1Az6BiKtav9IORumLujjMb0BdJadRQxiErDl62RA3mAzDar/YB2aMhNpr
RMWmZOA0xZjo4p0nn+05EzYpOhiip3dBk2+5eRR6eJxAEaycK2w4DsZ+GagBz+O1boPDqImt5DPb
A7X6YLwQl+x5yDcNhng8ndJ7U4kjNKvMjgtYeeHNM5HF916DA+Btmrx4L9RuBwkkmqV6UPly0J0w
aBWpFw06qBQQdp/pgU1LLPSa6A2MGE62NUCm9qKBhWxw12M+MqmCs/imAGn86HgaHBPpFN85jt5o
TvvUSjpJ1XmivpLrMzGFBpLxHFQiU7zM9thuN/Hbyq6vnvlNZDPWmkxtOAbNVPnO0fU3viR6++kb
sDmn3n17e4U8x0srEX+4C6JOPTWYe75UVLI74fID8Fb0t/EYABdxphbvXEE4N5r7OmNyX22+bA7V
2ZcuOPsTkyP6xKfgQyhfhtrXRSz43KZgm79fl81JzHv/nJGn89vGP0n2VbLfxB/ZAzi+X7cYjIBj
ffesiZozaeI8JA0qp/w/pHiOTbDPRO0PdvTIRIIOWbPK5DHpjr7JhOX4DWIEruHo5NdMdX0oHEon
oAcMyPH1chtw5sOyR6pXCs3qM53u3WHyXWuV+3hjR+5VTOPIBR8RvxFjvYiRHpPv2lmml+z+oj6/
+ZxLOrlpIiWPCHCKRsrkY1Kfkftfh4rpPGT/SVOBpZMxuc2+YpLj3SvXmryE4LfTjs2NtaBCpJLQ
nQckY51RbXicPnIlo1V9nmKx2RXdY6uwsja6j77xgVFvDklSNWiFOAiic3ov+7iY06ZPunnZr2J1
78l79zQ799vecVHfPCyunk5z81RfHtNlZyueC/X/kXYmPY5i3Zv/Lr1uSwYzLnrDDMbz7A2yHWGw
sQ3YmMGfvn+UWvpnRaYqF/3Wq1RVRkaagMu95zznGSb6hMxP0hebLZVIpz88Ms1iHiJtnod0mQf5
d73h+G5OnAHfEdMPSG6aUxQutdYTlm7fEvkRDg1pDg40ZpWtFgnEiHKWWStVzjWsqMDfDEGMmlaA
eJEPeaFYm78mFP77KwNjQzjkQbqQji9opYtklh3FsQCQdSbAt7AGrGArO8jQ6nhYJ2aL8VFlFrq7
7q9zeHj9RXNOE0uZxFOmLPla2ZYsZ/bAg7YdPA1xcd1cz2+whlECJetsPjj9KyJ+eoE0zEJh3PGH
Jo91cuiHbWreuvk8ae2qex23KMnCx5xRMRqZB8TB7/j0HkZEKo1BU8bpejAht/MIToD0aJNOPjvo
JBrJSwFiQZuqjpmtlR/70/27taJvnbLv6t8orOHrjorVdTmYZgzioHxnbEF6SG2k7KEpjWPowclS
wcYv5kAlTwjD4ZAd9YVV9NWvdqXbHzLubnYPXHLYuLkJrkgnlTnMzkf/zNM5wp9OMn0zyoMVN707
+lpk47Dvu2ZdOFdXcXJX2ejLz6oYNic5tnCgmBPkFOSTiuRRmpWIDDoU1jCBLQ6YKOE4Fzy2nCBi
7TiNn5P4BF/0+3Esh71hzvj76xaSI4vbUUnfzxxhWDq98H7IzpRXL6NlxOzmYW/bB9cQaN2v38WQ
5FgRsc7bvX/zio+KMQmNC2Goz6VpOuqZKsmkxCyT6PwO0qMwTUJcHsYEbJ4TnKseIRiAg8+AqhtE
zuI2xm0g/66LJG2Wj93NupCxVvWZlRAXNyLq4zZlnNaVaIOwGDFkWbTjdJxbr6AY5iE4DkvRSlf6
mHH2vJuNDyu/v7oPOxSDswO2z/JJjd9lSOoG7Izg6WQMZJsh8A9ReSTw0p4tmq5O9uWLJQXJlMet
2GzLuJudGO2gi6FFgeRxbKi3prRjX8l3v3D7lVOJWP879ea1Id3mGx8AobarlTyl7bJ5u/IZoksW
/T8m/6LzCFCm88P7kfmRDDCQbJgQgyuFAzuJTf4UMx1pRI0azYlHcVVujQKYzrkyymcakSAZESgS
WA6CE0LzCAId7BQVHg3T3isxn6h/ZtWS8474QnCw24q/8tkGl8p52QlG6TAY2LsfJx0PsYet+wOQ
vMRvdsTTzO4ESgxBvq4WWBY7LNs63oOsff52ZnG9UJ6Qpy0ecsQWcBEvvjDDd6Tx0M9uslltd886
CVkVT4Nglo6ALi8ld2Apu8ZT0dhlK1J4LlibREtS3Xb3Df3BnczWWeJmQ94wB50I9tx0S+iH2HPc
ctlsenaHhAkIZmCm8mcQkHCMT5F88rtW0zniAb2QgTsWz3SVvHzC8DKswvcIHw8SHrGWIEqrGHEy
yqIFUFB4F2wgyJJNkHBibdfjhTxqLLrE7XXz8QnctO94f5lRsB9V1eAjXqPHMgpggwT6kj8DHMip
P5ECznWBe3knk+YBNNab8nKED+c2oXKeKjt1DhGSFC/NTL6IxZ1GZ27fnUapde8bnFeo04EIO4BK
cHhroX9n/9TflwBvexhBvGXQ6jGbr90WJhvBygwE0zFbojfwrwSzZqQDvl2VpLrHV4yjSkY7Is7p
aGULzxKKjlFvXI8Erz9unHKYLy8zfZjNc6daXimxSXtMj+gzki4GxfuEkJFdaRzNObqESbFHAwe3
btYjQmP6nt8WoIVjmaCI1OtSYJMRuRqsp3oIfucoqSHtgZIaZOZBMb7T9wJrYHXD/sH51w+U/WCh
jfnXd23VqjVwSIaujOuyP4s34pk+edws5AUT7dTOgfpSIAxCm6FxP6yI/XOmuKT6wO6MabRIho9w
JbxvXivCdN8wJfhR6d5O9/EruGwI3HhupfFl/AxpUS9rcQwn4tkJhmVoPeLo7ly961AcphN1xxn2
9noeKrGONpQd2lEXD39ZtzZygw1RjkcaBd4yXhlhCnkgMZ9L2gfAxjcligQlBCyEdFys+DaoJNfk
So8LGntx3hUyPhuGuqRlkMzB9o1/NIWV01vmFgGY7i2o3P4GhYc0kgjO7HniutvCUVZNeJQnfJ9t
sL+G6FfkVh5os9kReIrD+8zz5+/daaS8YB6hTV9uOktXl9VbZN7VtfVWb9nDuhLhGHxQfYhxIc+k
CJrhZfWgb4MkfoO6NZV2H8jC/e/Ij6Y3S8GGU+cDvRdBhs0wR9bcd9hKrcE49fUgYcp3nT/HaqCa
AO+EH30IwoFlxl4toJ8nUMy+fqxjF+es2LBURy+nQsYpuHhpkq6mQqrN0WBqk8p+bnrzYnT3Hgsd
md+xz59Yk16cm9FJ+7odcy9ySO3iQZfeYEytiUyJFDV+Fz+RseZHoUL1lq7yJfN43rbcAjMgGFEz
qaJUDzQZRnCyKBfxjKaLBqIMSiop6JJRxrdJU5nQvisdkvsmnXZAYCLxYQSI3OyPLQTUIqeENjz3
+nhx0JR83MNrkncFX0dCp6VrwifK9DqUuXvPITgZmkZxSQgXhz5N4D5eydBY/LeLY8A8YYOy6t0n
qJFgzDIfgzc2JGKDx+r8RVj2Pehuv0LocowbBQUrxWjilB5hbASwyaTDpqFuf4KMApsUXdo2cGBS
TbiQcvgZ3qgNwmyGNEef83SP8aomlsh+gXwSO6PYL0+csSCxVFVLgxn4fcQIgYPXTgPkHSlwIFc8
vmGiqQSql0xK+K3sB90lcUpghSTP0xBHje+a7tJM7WgneMk30I6wKzaQwDRX8KTa4BH2bJ7wzUnd
PqjsLg3Yy5+hFqiwGRg98JeWm3QfTTFiATqx2eHl+WDObr962my+jravAwK/Y8iPRk816kMyUUiK
L+i6hsq08piVaVwXX2VeQkf3stiWXcxSzBtRu6SAjsqhMEejF2pT3SZRd0yjjWTwbvO3abWp7LJR
FzJOtJ713OQbumAocH2X19HHFQQqNRkeTjRNV9mqGjaW6ovjbKTClNqpUIt1YOEgJ0iPH25Jtbtu
rJdZkOOVeTC2mIuns+wbbA78VnQpSki0f7kiv6sOI3y/OjjRQuHV21QWfCQgLuzKWpKEekNF5p4Q
ds4U5nKOz5lXuRfCEKGYH2tyIxlOoKGG3uddF3xKanD7MKnINpfxhx4P/Nlr17fpk0dUqTNRtTHf
if0Lme7BM+jNLn46u6y08Ol938nXTMP7VhizjhHEz+tRdeR+Vgt9jMBRYVtt58pMsrndlB+s33TF
c32Z/WAwUZcKEdKX2JPHH7sepr6INMprRwOawGO+QMwJLfm6YZq0JUl1fs2sNNB25URaRQHVc0iG
7UgMmIbttCVrgUZfqFgmEjMg4PXvO2JgEFamPpPXWDxAvukWnDzPVnyef5nfUQQKtjqU5gB48Zxg
ywWWRQAbXG7B7A00AhT7Naefi/Zc6UQAEPqAs4JQSMhpQ2WnfMXfr9H1a8BwjdFId6oQipGjcEWz
3UwGu3xKFuoGbK7NHMmJnOYocPhjgESE9FePAUNOWHO0vH3xrozVbqZoI4YeZRCjXXXcTdqEheKq
ZO4xdeyFGj81/HI+M4Oa2M2tyAZePcBEwJwlKyUQW/3SAb0/MGVXb7v0yS72Rc7PBDqmzZiQe3Q3
4tosWwu+fqev+34cJEw/enD+O8jumzv5olM7qm4cYnQDb6+2Y4Lf0ZpdDL7RAl1jofBerWiSK7+Z
vmmZKauvCHsW4vjVB9BJSKPipGb0MmmQaD2teK36D2rS+7gOyNVz4F4H0fR5vE0Gm8in92WauLxK
FkfpkD4Kw/rZ5+kyQGAnJiw+ZMQximDF9kwhN2rO8nxBHAsHHYPIpsRMSyJHdX31XwZ7efdigJh3
YDNOt0AupLw3JDyytW0IirSew+QcCUBOAH4fW/1+UEclxMYrgEDyvrdXoYOvnmtW7+jD+JMgR/Q4
VHqGSBm51qZCoNDWxHve5Q2oFpUcVWHv4WVsCaGajkRm8OiHKovewoe6KpNIntqJ39r3YW8i+wi7
JOIy4XcBjmpBq5kvBU7qZ8izIXiSRKzPDIUkmj/JuqyORQBwda2cwfh5lk7y3UZROfxgTlSRd+k+
j+kMDJaSCWLSsIIjIAYv6jdwOIRyWL6H4OrxxXwr4LuM+wmpD0ABecU/pj4WYJLkX8QSuAWnk+D2
RxHD1mw8CJPvMmRc2a6l9Wuc5vgG8tJymKtUSw/yNtNQmsaMS/3PmcT18EVYJcrkZnahG9qJM4CQ
ns0Gq7iQfF9DnG/tnkMOxdNvULa9zWxc2+RfsvzxNzKfQ/7aHuE0Auu5Xt2Q8HUUm5bgTvwN8k7V
Xw0/s2T+Iq1bsjUAfOCSZeRpizfbIc8x+3562mQwS2mKNUq+rtfg3d4hLArfs4FHRxmiVHl4+foF
xT94JVb2Ju3+4WgP87VKmdYmaIZAwG8OGgCWXWt/Qt1p6y4kR5xWQbR+z7Jh5ehbeuELbTgoopt8
Pag374dinO21nYyT3vSKBQJYaRlwcLN0ifBrAIRuuytzbMl+DKtAsj5u5CXrOIwmgxE/+eBFRi9Y
OeuZUzINFa/GJJ/21tEdCB/j+pAyWEB0yc1qOQKJKGLnueAMCa0QpbxNCAzyTKb1HrGvsNO0LrU8
GxG8G/TsASUnolHadfuDarYypCk2JTNy3Q2EqA6Ke787hvm94M3Ev3tP3g7I5+YyvHfbsS8z0eCU
ANe77KmuuKnzcvPw1FFvL1Nw3ENeohEiRAJn3k5tqTTaCQXUKt+kLulgI2GuTaWpaNHqjkov9sWT
MuEoGRIrPtM5sWm/JEsNCENHffLwqHkGfI86RyICLH8dPzzJemwoLNkacz64O4XJjsYEij1s1d8J
43yj+diceM8NG21cGCoo+DE59r9u5xdeqsiA767kczosxFMyL1283Cj+5LE+fgwTeBKYZSxuh5gj
7XrUCXcvnlY7iaEglCdsFFhlOpZvw0ti16f2S+cjn8c3SY8+s81xj5TmjiKaWYL9OvWwsJA3L4LA
+QFSH74KlaohzHmVKU0wPOePufcRFKRRgjLzn1BEAplG5CtyOt7enYyxRFjDDHesweckpP2rvJhq
0AQ5NWVpFqG4aJ6GgmJPG2C+Z5NlpiBP3L9j+0rQUmITmtjMX42jvW0SmvuFN9UrSwGUHVjqqmr9
N9RtdpeLf9PxQzH71IZySE3J8Zuxc6GT8jnNI27Yxe/Cg/3eCLf44I3EiXfvNc74ShxS7oOSd9Xh
gxx6QqMpJjMrzwO1cG+y+902Afh9blfUiDvOUAUQiixN3XlDKQaIYhhTOVHDwrJLjPq+rj3rw2qP
TaUxI6BaNvHllaRz5nRsoZSNVAW+9lXjEM9ZKjA56jzw2GXuTvXVG+ujeFWiXDK1bfF1Gz8R1TVh
7L2Zt/QSu8Urg3JsNxjfQykHHnd5XVE3xggZ2BKxzWOAhZ3q1ajdHIlyB35YT3bQcAC0D+Fw9ByK
y+sZkIEGIqv5MkV5jl0GQ4fcyIm7yjvFFEfxqwkAh96NyeGl3zB/c8gAsD+8Nv2hshyMGnazLbi9
dqpjG6xf3F4fdtN6uujrL567qysIXzbt08OWXofQOsx1U0ns4uupWerdqgfhRTm1L19CtTIsv3t4
YW/vUxXKe7mtnrDzGVceBA1sU/RgmUguszu9tHrnehEDHejQ/+UlZpIR/PTGfHC0PE1F9y/4ZThS
7F4xrsYsE6nTXMK8LhHconVu1P2po1VD5gmvjjTGTxG9/T7Dmy+uPWNIrvr5Y1gIVs70YVlpEOfa
NxmwhgKRTjLZdYtlnyAAQBXUnrUln193h9jAi2gPQI6h/zOwSZw3hOmME9EpOm2tJxNc64PkJ7l5
j9y0ro3eZ1/S2ie26DRumxuPc6S6KtYOCB3G8G6vH/PNCcQEDLnw/rPuV+ghjMrt5kyJ/SzDJA1k
gMCzTtQ3EcGMJswqtdVsqIH8dGHjADDpTJ7d2EKCpDHEMHHBrcPXWpqjsKjYigDUvvhKJhCbapZ7
9WFnWw6VZgShBbceV+ZVGA2olCumXytmECJBIl89xQbzUo7YrnXeYo3Z+oWExajTf1p1MyTfVBys
I4aJUwn3/wSZNW4IkOQT2TDV2MQVMP8EEZh+IKzzsXgS0EOsSCdFrub3t9fgPtSX5I7Kq5RsU+F8
h+In2b2VAP7F0DlEutALHwAExGvSN0KTT7AgREN5S0Y0ymYaJg87fnkJTlDPlvvKlpfUZLBq7EmE
2CWj+2BNQAF/7ZaJXL3ND898XDtRYj0OH8ElVzXqOe9Tf1Fs2Z/6ZKNP4V3syzJMX36crloIljc7
fgbV9w3whhIEAkYnjBF7ZrLSNvI6Iv/5YhS6q179XAxKZdhqrioPo9SRqK5BnZdUue9TzANtOy6+
vrptHsdCNnm9Hkdey9sm2aR+4SuYEMPcnNHge61XjvgTLp6gM9HCr26fByJSWRIffWCeoNpF82p0
2TYHGZzvbmXL6JSMaa4dtJTrxq0O+frDxx04lNxuWKBMdPe2bkHA+rMkvH5Lx3L1mnz4wMHsFV6+
opPMt1330rw4lhwmygmYA50cMxKvFY3DZ12Oq1F5KGepZN4OV4+g9zHvbw0OqrkXhF/0BJdQgdU5
j3xlymHy7NTpzboXpF+13z8mKzDkyyE+XNbyV3FENnRlFtr7yoFgAYd6JtsAndq53SrLz7iEBTYm
n5yhMOLWEcKXboadn+7nmFENPAp+6c9Ktn5kOMwfKOBJi4Z5OSmoR+18q0HiOsFG6zAx6CA5n1fn
QS9/+0XmD2qPt0Ci50O8H5svSKTQfY4qvJJlyla7g0bbnFkxsWC9ME28mexrzbr8zo5vhu2qXe0+
X0BpHf/qdYan61Y1kLhAQ847oDI5MjLNGKSqITI4r/07KJLivnFPjM2aBqR7fRn8Da+tn/cDDavq
h5O+edOdojLF3iQrvZSt44t1KteHWFrf890A8/D+SK0OUTG79IJIsGrsvWI28bWieOxg6jw/3tbA
ipw8ojt4OW+mWTDl0s3t5Qgqm7B54WkJcJluLOGlumc8fECJ1Gp+ofkf0MjWbtKg7Tm3Fvk567PG
sDGlRXTiZvgQl2q6SKrVDUpeMn8yJUlM/fBMnEpyscqNave9Qw3b0+3BvoCAU6NjNmjPAKVg9z6G
OpPDCUoDGYKWPGxrJtDLHp3bTR7W/SGHdua3YTF5vC2EIO++qTDsIVZTM9+tqfXtHgmjD7/N7Zs0
btUZ0z/QPxo3IoOjkrk6c1S2nhbsASIo7haAgASA55gnIy9AdnjZlAMw6ptqv5owO0YHAl0xWdnJ
S7qzyybGO2JO+wdonA08Xacn/hyZUbHn8dxqNrLZ5yCFDP381xGVycBsEHtSMi2EE5nko3yLMaIv
zrrXSw1LbjQkM5v/Rg1+jtef0zNMpk/4htuCTyKfuTAb53Prgt30xunfbUkzGfIq5zdbCkQ7EPKs
i6k/gyfTZXONoEwyBcaOwcs/tpWv42ujIAUcyl985ARmY+kwZxh3ksTSgjnIoBb+zljc64vOHfZ6
qiavQ44P+43353M3bzv5BOYcqFuImPv74RYy5XD6ExqBpN+hNOWiz958bFfvWb57TpXzozKEExcP
FxJ8FQGkYCnAs92PpO3Tc2+Y1tb9Dk/jAaw+vJ5e8xaXwYmcY6tpV/x/kk9llucXoMv+RTJpZOlH
GIrbVDHaM5SovBhBzMTaH7A9sWBY9YQwWX5eXoxPGC1N3xx8Rbo56OJArEL0nj1Xrt3m7csDK6OL
YxZ/Pz5VuxioxlfKCKtCNVqzuZDARHo1P1WNbxQ3uM7f7qO9Ug6O89bVoIsSdqLdR7d2mewRI+ZM
cfBwYDZ0CZ5XtFyPetLjxim5lwN2kUj6cZXSv4r+o29Kd6e5b7JbmJZem7Ct98bNYFb19yiydVSe
vUl5C+LnjJPqmnpKz5Hv7ufj1fpESBePbFpDDn1MNG0iMHa5D2N6PQD1egYalbJ1vZ3bw3sAflgx
6lJIaMfySEtDD8YwvAL9L/Z3T0otkZJA8ilSGR5UG2CaXmYjQtfBPKkL6O5gJeU2FfanbybHbIuB
8mAUh+0WF547ZQWVE0ZiOKhsbxucgL0o/MzFBQT8XOW+wc2lU34MB/PXFTG8fhjs+ZJEHmFtxVOR
BY9Y4SyG+VhYv6ZvP9reOMTgWGTdMUNpYj6aroLg3WTvrfl1j/KRDSqLKJbNLLH6A1JHTA1uMOMK
Dl7YMofex+ccq9aF5kncvfl7WzEZ7+oADfj/blEYvCelW0/6YX7gmyjb2rCe3IJi0cvM9wKBpSwZ
0MP6m8dMZ7efNzZ/bGCLw+eogrFI4DMnWstiwxs8Mgrw1AcKC6oxK+pR7ugKiLeR7qItdmo9V5nI
o0fCwJ3aPbHf209EmWxTSPVmndgiW75DOpw+7wm28Vr3L5yeD0qOzEkwTILWaF+ZI/ucMtBOSs3k
6CxbW1soi/eJumWRE3ZOfRcZ0anp2So1KWYoUK7mjzkhWBp+fNWoDrujBHuD1HzCqIMHt5A2ctdB
mjIvLF4Q86aAB2dkobKNK1PFs2hK3UahcNFd6lCe2hWTpHM6lXBXAemrzM/oGTQH4WOWYwzOOFoe
tXWtLa3E6u0BJgHovuZ7isSquMJtbw9ssYx3bZhh432zynOBXZGtskzQQGsmBKB49znkc5V3mHb+
5aTMWGuLA+sZ2aJ6ALCXLpbe2PEbTyz701L5Zje81u1r35eKEe/H80xNJ50A+rXO9POKyaVmPEed
GdioutrqLmXcnOOD57wrh2Ojm0GnFgFh8mDW3Dat7mbvIBK7B1pM5TMEUx3gC8MJjardvj3XnIsi
3HW5mwTcHvaDvv+LJyYNo7kimLgnAzXMBodBjBtCd5ua2rvVHjXubZbPm+8nklPRfKemvC6WsHcy
tpfU0lMrwl4HBSzqsK/78rnWvDeNfjUC4BSxLQUefZya3fW7lK0YYqjuybqJ38A9pBR5w6WSjQe2
jdNynrDjr7jsBk7HmKo/XdIIO4+DMnyucgAUTnGGLrsr87P3hs3sLyKTTpz0U86jCiRAEeyBwORn
Ql32fCDoqXC0LWz2HcbGbzOlftP2N5faJ3EFJpUvuBENbMJ8WznZuaAigI9rAx4DwjJMAONtpyLM
I2gyva6c0J+dUBi26zzrwsspH+lUdwKEATHCbqH8jpgteAPWMgXZ+C9yLLHzav3tJyI1UeAfTNTV
H6KZrMrvr+Iy6K902qVy0xsXKxwRLAaaL8O/VD5tMU7/kaMMC7Cp2PuAHWeO7P/3jRX/oI4j+PN/
LqP7+ukwvzzi1//5X8L/vubF/U2gS39F9WgAnBxJbDVfQYObKoitiS3CC3HF5+HFqGdrV1J8d2C3
Qxih3cRTJgHlr/kff3zWv1zSD1XTY5BUlZ5zSaUzaWNCAB8fS8TrJxqalNfl4C/e+YM/3gLyfCSd
XF1R7v8QxjVJfHm+XmKfUOXGerugD3ixCEYxf2CXSJ4LrYLX2xSrBg8fvJMLAKgLPq7rPop2AgwE
GhOQsWGzKjUEt44orlAaF5s2Gqp/ieb4k9KKjE2uUdJF1o3241Kvz7hMxaf2IcJUNkaYXU4m79F9
hhx0PjdOrh1Pc6Pwx0FpovNW5jiE/PdyGfxBVidJpKBpUvfp8j96z1+XyyNrq57SfFbb/SQzjxNq
bBwmVOPIfzXGaQoGiaYQjyp3A16FL58RW/GE0tQnQ/Yv19K9IT/eoF+v5Z+b9cu1qGlVXuVB+1mh
rlr0g8bRjQL9fAMTWfOZbLonHTdS2QY+s08QUvHLNMkgMWAFajb27AYmsjpcfthnxl8u7Q9L+F+X
9sOouciqfnu/fj6rNSnRvMu4bRxx6spcg3GouzFstPE4FlHJm8EH9/ja+IuAWPrDov7XFfxYKXch
1nuZxM0RFsIEbZSjTipc0ginO0nGba2PpIlknE6dv3tnvge32L57ielj44e92Bi20KizQ6qAdhNj
AW4UFuQ6/uUqxb/dp07g+Msj1NSn8Cp0lpNF82AcX9imXqHdcLAbbmcWi1ABD2aYGH4M2eK/H9Kf
tMn/ukXdWv/lw5N7KcePC7dojbkTqj3spi4d6WYIKwgLVdcOMNlKnaf7hG4MvMA/Cs4gPWv2lwv5
012Q+d9AHvQ544QfCuX7Xc+URyO3q6HTLRN2nc6J1tOxwwzhBWM/gJ8J/EEMWP7/PvmnJ/tb1v7f
Jz9hcVsjvNMEJiBYtbnujuyDN3S08+zrbx8rdTv4zzeXLAhBFlCN4uT/49CJ769SumpSi79M35VZ
mDq2BcxmhA3kXASUiPqWOD7GZhdxmpnfOLiZ0Aq+hbk7DYGeGjw9c9YohGejf3Huk6eb7yt3da7R
TtN3/S06S9D+tO/9esU/zqQo+2R19Ry0qyT8B/IpDjrEI5VhUAP8rTCTZboUxAqiQ7jRsK50fUL3
iAtR+fRzec4ElpQt/r0fkAcEN6k+y9sSLxM7Y3IOcmo9mDte/Tbgu93ClifWYEKyCkAjrtCnaAQT
uuP5sU5vTgVuTsSoXfnV5Dq5YXh58R4TOvwdcxLzHwbl5AX/Qr9jIwi7HIaAo8Gjkoecbcru/s3I
TvGvHZ6WbAB+U3jgo5dFwc9cH9XH/t3BsTlM4VCfVdgx56lfHl5+PzIEsCe3DQfUwdvLNF6Kk01z
pisaJOYg4IHYuQvcnH01IHiSd5sJIyr0DXMfj6GR98K4bdsy8Oov1JE+k+is54PCFC9ocAvnPfms
3gv4WI15d2LFveDCDU/ApRYp8IPB9x9LLgbzhgiyeHiaT15FfCv+8k6ofyjMJJkIOST6gqppwo/C
LC4zRWnbfruCrl41jFiMHLsuGOULbZUBBZJGg0RX8e7Q9nnCzDrxJtuXDoEBowy+ZT2Dea4ixsBo
34J0grsN7VFwd9HydcOa0qBh1nbXRQY5Fmk5s0P8UxhGBuKkt5cmbyfyPuOLCX4Z6SO8KsEf29Ng
hj/j81y2IFn2Y623pnQSt3RQTmz996YgCH9+Pf/nDvx4PQuNIBshZbHTHYQlK5OM4XEzj0NIW0FK
hAkcDQM/OYaoV1enMUGRtksm1wXyMAY72QqLVgNNgQ3Rbwb2NESqlHmtG29Kh5A9xvjGpbZuDLGN
OQOT86tTeDD6l76k3eU7mhbo3G6+PonHYFeXA6xm7KgQgqF6YcSsG89T79Hde2UP2BOTUdA4Dn4/
4uQV23RxwHca3mk9p4PRMW8kfJUmHcQfHRSe5kw4uskQ75PZm5HOdzt02e6IGL0rktROF4jNC36i
2Koi18H7Nwug/sJA73omWob+X2xcxO6Q+303/J/b/WNvuYk37Vp+hJairs+opA7gTuG7OoHvC+kE
uGBBgRl07s678fkGc/Uvz1vuDCd+uwCN6LJBXxforroL/OUg1C9i70NOVotTQpSb0kxefBZ47nSo
9pVfXDSdMKgklOQChPsZnCT05lT+p7Y160BdXA7FGThRngwmH2cyfTvtiTsOQ6SPQxAUO/flqLZs
438G+l8xdcGZxLoz2jrFPj6dXmqeGGT5722xTdaFpTG7jyzE81Qll6FoN0u5m+NDG8Su3sswmC5x
1odf8PARMjwiNmLNYui5iJe9mcDAHpcr+CIy5cyxDD9ONEvHV9EC3VQn8SFdR/vXGZmt3QEnrw4F
yMKYzvzGTAZcWpmUZ32fEDvymIO2ZNPCEZntvui+4I0/bMyDBGMV2TJhST3n5ZH8qqMSGfylMftj
ASf/8lB+VCfCNRHzaMBDKSHI7nUvp0G3+jMV3o66UCfRXoQ3v8e2hJUPv2YGVVO2+75iSVgW2/Js
MCpOCnVU3JEW3NwrA32kj9TRx+xTyAARevHx7wmgf1pKCmG6fVFX+npf7ExIfllKWp0V8iX9tJgS
l84VezWm+c6IcmKqjhqzK8IP+L39Lertj6/Qrx/7Y8++PNvkVt/4WNEFdS3Mvjlaxpi7yKNpSCw2
Qaz201yYs79slfqfdspfP/fHTqlIr8EgSvjc9XakOoXRGVI9w9aM16253ZNMZEyIE7YjqzP8N4/8
Tg11vvT5F4nNCaMK4nm6ggvT4vn3qXtP5nMmFNdJ46U8SOoLXhDcYXCAgG8I8+OFpBU62PKy7DsA
c/BOnybeSIwIbCwnXbzXhqrfxUMw/amHKLU4Ms0aEmTnaz/8mgFk/O3EJJT4tw1EJG2Ico6oob6i
/2xL21KLqqq90PhOLof3Gs0snU1uFbmjowJJsezejxpcwx+kJnQNWgTHpQub6Jnzi4sZe+QYzKMH
JgDoITdsw0Ht4OalWS5wPvxO95B4jeltgw85bsrOY9I550P+s3DW+M4JqzDskFqC7wwChkzWme37
PMMCz2bihANSuc6NQzPGqtOcLarVAvPaeLLodtIBvikXEkFkY0aCez7CcrDfNxad4eG1QVvI7NtE
fYUVaQh/WfoGAAl6y5phXWohcLovHjgKJKP/3pB/v5uDfl+S9D4NgTogbPjf79ClV+RNVONFxVQj
Q3ZqyQh+8HOZtVbxtwbs9zaRz1I0XVYFcuLUf0qBX97Xe78spX6OdUuCa+VEPLBI+7q5fO/ljWsj
tNOsennfYaYyDQ4mdwc2mf/13z/u4PeCi2tQxQEriNjXvvbj5e3njf661FiVafsBmu9Hvb7AtM6C
q+zKGRztmzHvifhiG/fHhPmfUg+hRbzDapwtLh8rU2ZqYSl9W09CoTT71AFg1ICbMeO5v200gvD7
Yd1drKyJuiDSJsg/erWn1Es/URERKmmUJzw7tsyhkHx2aTJLYJj7Nx9cGM/Mmmeu4xC4Tkoq1Gk8
+TH3cJG7Y9ZNHMXSp1A3MJnWILRjLh3Wzu4VmmPkZAYOiAeS4bzEwPywmZ/w5esM9XK+QKT119d2
mPsEVhChZa2/rC5ELHjE4Akvf7wqHM/DB49oCq7rbmwRdXl4HC6ElFx3LDL/+9FJ3SH078rhX3dD
+WFlJcVJT3nn3I0WlXg02o7aO72cQPo0c2SDGCL4pGsmK8fBEfrybo60wT/diYfpcIVAXr+X19ZS
HIx06ebeU7YsajcvWMTW+W9w0R/OiO5adRE3Ml3+PRTtMxhUnzbVuye3vYxJjfLalf+9DPPC3JnB
aoF45Ovrb2v799aeD9UVcAZ+0RSlu4G/vF95VaZSojUCuDV5VXjaH1kk1RDiD9plbgd7FykbHdTB
1idaCzYv1XobpYzf4NP576c1UH+3AKPIEwhrJxiShF/1x9Vc+uVDvZa5uFp3eahwH0c+qNR77qBC
Ksx8smfBkiXVutbImTioBybqqdOJdj6p+9ecqC6phfNIicx59H9Je6/l1LU1bPOKVKUcThXJyWAb
TihHJCSEAkpcfT/y3v3vaewy9XefrJprBg9paIQvvAEtTaeXS6jd65u5fJ6voxHFI7+0X6sXwd7R
ybVhH69hPWBrxGroXnZmgC4MDb93oR3v9GzsW/AHnKQakPpT+Mh76f36QaXzMK2hkwyHPY8drj1d
xPG6vwb2jT3sVKjFHP/GK6yzh9hDflMs7XqBtiDlg953JuKkpqDNeVbxb4/YoQtU9RFJcKQnPDDX
2tNXguKzPl9RS+QzZF7wRE8R+4Da3pZWQOvP6rmrtBOdnMvD23Z+53sybYFNn4PSfbvCneGzRQuU
3Hv5VdGfYcGTzPa4XkxmOoGyTY++LW2Z9xmGV3u2qXcz74k+EgqZk5S/uHHSHaZZ5WIUr9EgRxy7
V8xEGxN16A2WU8FMois4mkF/8WYYIqU7Z7CpV9H2ZXDwPx9q3M2mD4eLwyNpkVOim+MM0Ats/ekS
/eX2Iwug3VxImnux6YFrOgPHGe2fHWdZ4eOByRhwW2ec4uRVBKNqPmsmI8XbcO58Vk8H9+HkI4bC
RWjPWs+eRMMFFwJTAA6KCdg0Q6S2e4VW9VUc4+l1gGZFDxt0HMcOxQyneXl+BAAD9D1AdhOS9DvU
3kd0dj/lp/4nPNBcqleU9wZ3lvlve04mg+9vT00ir/q+5/JMsGSxaaSNRevHRj0R/x76oriSAMsc
spimFBipw6JEWucUJDh6kB9GTNq5bu82M35GiIqoKrou6oqhGhhsfn+YWkrKKDM1EWPeHlGfzptm
CXFBfAcq7GQjbLxQyx5VFwRD+l1/ZyqU/u68PaApsVFjU1RTU/WbWKK8ClEjh4a4SSaopzThdM2V
JTps3Xh1vmLTHeBhVl+8eNYLKYzOOsD21C+24gv+M3kwtPxDuAy7Mdr3lKnQJRiYppf6DRzA4iHb
htvrsNoUrLyQLKyX17kih/yO9hLMgDG9FKyPfGNwibwj9Klhi6S/075GfAPMumFu5bYvYGMUIFZB
hw72zwaW7J7WMIrA7/X70eXnFCTCiHygkw4tamhZzn4dedHHCYkrJC/LaeS9GiC75yUMJGrHvpQg
sgaBeQASeN84GbWHUe5EnuDpqtt9YKftfiDBhF+ANC2CkDjRezoEsK+XsNO8WhkAu1Zt5bV9NdRA
g947sKYmW2sLBJgos4Hnt3O805rjoXuHma/7FrSe9hEDJizcFrrCuVARgYAMe8+u3n5wALROZxG0
HEJzyQxRJGzOiKgUr0T5h6xT9KtJNTTHGEXbR8R8KLnY6arCbpqmKxKEhvMk+keo8n1BXB0s68D6
7Ibl+GjjRi/65ToYmW+HZxConZMM2OyjdFohtFI+RiucFgPaUgjzU+7bda8oR/CpegviIJuqr+dt
2avv25+fxWYfO+GStvIIxZ7G5q/JYxwdBrjOVgN5CnkdBjJrKPMqSj/cW0Snc5Nmzzz1lNGmW5/m
8qu0ERbFNIWeheg9PcTQRi/vuoVOXLjmUnojQqvYB/qEUPI8AegpAKWd94A4Xv0L3gQsTftA2Jtw
4ELLm5MCSaoNMrpHO5nCwIWeDUbuskMxXx9gWU5GY3r7Zp4PLoZ3ffh7A+Hg/tsG0rBRxufVMLg+
v+9fMy7Yb1cETDksOdge33vJyikRHUye8Xg3ZTvN53AGIUs58/l07KbBcjnmZHOnCK1TBZuvQx/X
FG5bEeFiUAvBXKJtx6VIvqj3rIP+TOodY3ubpmHOnkFDZrrCR847OSthhgjMerFI7EVEFRwxFvuJ
u6a3Qpm9PFAUHTxskAYf8UVP4MFEbobqKZ1mjjhAdg53D1y0ibVmfcNp87AcP/apzmC23R75LbwG
NqJN1Txx3rkeYNDa93obvyUYtOtpFWpEXfj2fp+/Ts+PqarW4ubwEm41+7gR5vEyG9TvylMLzK6F
ALPf1sP9uwjZfmZR9pydDVtdAWW4vKg5heP9y9/f9LcT+d8n6tORf0IyU65FLU/Qg4WOA5eXYiw4
R5zC7py9v2Vx/w5zs3CMJmmuUckwBo5coM6kVevwesnmXhAu9VfI7RlvsDotku9eKvjmvhPbvRB3
3D0bc4mk4YXYZoMa0AoagxEIFBHA/a7ATh/sv+dR+aVuqCCqawBA5Kdr1m2iejaVJotEvm1rURN3
IZxl6KogeDg/btM17hf10EDtBOmZEWaIyOMrD7BeqaKCzIBA4aA1NdqULgbNwPeggi9SCcJ/Ni1H
8dUrUISKu0D8SIfKEOkwYdxNzUd9pA2gmKPYMikWxqtZewq8XkykXgyXEy5D3CRZXNcyElDgNkz/
0DupRAEu9IH8ItN2IfDelB8H6qqvFI+hjrFxJR/EDxDDxgZEYsvRGE22vZ3gojKlSHEBUpLvzo/q
2bMUz3hToFABmNdrQgpzv7B4cYQ2QrtdXyG8Xl0wHI/djC8O9xvptOVVnUeUvmAPUkZfw1wzMTcJ
iier95pCJBRKgeTA2UyzQYQWSOnC4aBPc4V5JTii6YXEyNDKhwUTt8wRshEoC4GUnTYfZjIkZk7y
EcJSBc7n7fRgOL2wGTHaqfcoBtkUbQRgYnMTTsJU+IB6m4LxcI+Vn3P4IFW2dws1ED5Ei5cZVVAO
kCTIphVXTeZUROY1lqZveTo51U8C6gcHr2TXpDOhnRtnj6dSOYvS1AOkvS7pXb530F/RTTw8l9R9
6G2gNAaKX/QUkmNgtjZiRIe58ZEjiACD7eBArRCRyEA1HULxIBwIGys4toOm9rUMyC4ZZSA/4TFz
ll0ccCjNt0MLcSR5rHZv4XGs9LQlkHsZ5ly+tVVFsGwODINGfhlhQao/J5CQZscdiKXNfnAeFjt6
V+KruoreItwo7GvhZRRJP2FZDKPnE15yVI8R+QpQKvVqUNc+0fdVtcMXmga8yeGwTRoO1+IRRFQN
D8Y9DGH3ovH71MARhmeXQ4TzWtnXNl067GX3KJyjH4e7ULhSTC/KRodLr2eHeImMXKBow9xG+g4B
J5SQsC+B8jCiKJ0Cf9uQe/TiJfNI36nAl5xudeDPJ3uw8WyJO/v5Z+2W7SxLyPiSrqqqdFO7tY5h
nF/LM0LZhr2b99VLbzdPhv7r1Q6CyQtFVOoReLnOsKC6V0mVfrsn/h38pghkJZcwSyoG780FE/xV
uei8TUrC8zB4///5ojdV26oyJUsRT6jR9HIoGJggiYM8guKnQ4s7u7csVdz5avLUe0jJ7vZNQYoG
AXXJG33+/Shfrf3bs/vf1745uzOpsqJG41Ged9SKKAYPVwuyT2oCAFUwtvl7uK/y+1/D3VSv4sao
qjZnlhUCmKnv4wHpv+I/sbJXk8kItLQzwkXoTpHxq2P6x6i3KIPicsgvqfI137sGWi96u7iRBh3B
NCNeHTwo/n5PSf8t7zE1WdFI9UxL/wKe/HPJt50axXq1v27wS/xEIZVWoxqUnzBbKUfQsuVDZ0Pf
DzLPHk61OTOxerOvA/igj4nzSIRqp0OCtXagL/aTy3jlI32yyylE0pjzAUd4VKRfhx9Dbg4ffsLa
hWUxAFe0zNyLS41nGtGm4rYfWxvSzBmp9LalzMQGf9jgkFc7xGSgcJzJDNM8E24kV4CzqUfJo/nQ
+T3spXf3iOc96KSyTYfikY+lHOKzpPefqFDbU5za7aWHGIj3+Umo3f90xKz7KLV23XHf5Pl7Un8L
aCjtU0DjjDBIaL/HTWUkp+LhnF439IQrZhRVmAF42HhxvFNVlG5gQaYhGhxCJmA8HdV+emA3IZos
GHopKsV1/SigsvLcIEdAJC1783iEnuH5wNgcykOBSIL7VgbgML8sjhWyQE62VR8PgFhsnQRnb/P7
Ua9sgI0uotqCnc++BFww1p0DDF0Lsw8igtIHbDSb0eL/IMWbeNszfiXxsIcTm7ZQ2Fsk4uyNBfre
xh4w2tun4QSgtDClXrTYGqMXWGEPyQfenwAWtp/hKJliSvSAL9Rmg9nGDOJQM6yXsMhsibzXLnJw
X73vl60CnV/f2eTG95TlP7OnK7Kq60jfK+ZX0faftZ+VepY150Th7K4cY4jmt7/HJ4tMi2UdD1r4
g1zzK6RTQXSdPf0RJbA17ShrHq2qQHcMtscRebAmMPwG1COIES9aGh2ZymVcMV0EIg/nZ2EVzk8w
xXR6NKELRPyxHlWL/ZvilBCwoU8xDZAhgIsmqFNAOBwfHhQ8Y+6VWL7H8/993b68yrtqGqnG93Vp
VrJ+rM7Xw0SqA50rHw7uvvTEdKlWsy6c/70JtO/31H9Gw1ZA1S2GpM95U89Ro0yvr9n1OjaUxw5u
sHIMBwac3xOL1NJPm7DGkYz7worQFG+H10Psl5fTpLsg8XM018cToIYDYmbpdq8TeVHtMOONYA32
5wctyodNCXkAfkQILR/U4BXhpJzwx1GbxD3z+zJiMoYV0G2bF4ZmS9Rw6giXn735ZJ26rRqjYKcc
R7V2Do5a7oUaMwHBs8vloVyifoJfiBBZi1qaaqLpludlLrEegVQbd06L7wfwf+fJ7KvNiiUpunFz
WojX0qzOp0s3btEetfIR9zs032ka31nt0veo5T8D9V0jDiZFZQXcnBXxoZJky1SOiH8I8GlccwJ3
xdu0G2v996dXvx+A/x3JVPoTUNSxObgZKRTLRldPImgrzueSRAJtLeGd/ybFUOAtM/Vdor4RY6NY
XH1NLQby4dmS0Vp2+e9RclR9YHUeobXUs23xi2/AokcwLBDwtqYF5ZWk/rA7YdhZ85ysHXPoxgVx
TPX6lCKGEHlFgZMs8XeiUyV6vtIxCDtoQSgNZavunr+Q/NvO4vj9Py98s7MEQG/tGbuStfssfnJp
Z+vW9V/xpW3tj16FCscSyuTXT4+IsDcFxcMJdK3/97T/9hB4pKiGrBqaDlL++/Y2Gks/d6oWTQxt
tYdooHVOxiHG+j6vzqD4/z+MRsuVgxO6gSj1Z+s/Z+dFvLZC3VbtJL4Oa91D49fMBxBxhMotjsHf
Y92guf+zoCxZ1WSVKWa/3QTc0UXOT0J91tbu43QavhcT2oTPp8/xFFjH6mK/GbtJKdvJzKOE79wN
uX+ZWFUH4oYzjmaZunUTCwopjeY8akB1CaMT8sqpfHELNC/lwIDbYgjpnde9acB9vS4DapKGrZFi
iOZN2K1rZnK1pPYw0QjD8llrFS5JqxlDba8A9ESD+LyKK20nolp7kXa9EWWXOWdqfmqJNl9gUTQ+
9h40Oros5MiXg51d3L+/idSv6f/Fqj8fsp+1fxaAeW0v++gQhhO9c8RsxoqL4kV5Qm4O8l41upL1
RbDdJDTs/x75xifrvyMrsqLQ+ZdNTrPvI6t6fInD+owrjw2KpMmdKZzDZ/RuX3xKGdiI0/MKffyK
gLQ9bdU3L1isDrsVC8X2ti/RFg9QOff6NubyHp5d+oq4fkyLQjCt06vQdOvmOFcOeX5Ns7ydU+o5
PCbD+gHp1v1GhjAIbuqlXIVvmTposYI42FLWN9tkVFoGUv5wrRZWHqjbBGmWI6jm6xKsKDVkMJW9
P1VvTxPAuQPUuwQKqSeOFahvBdJeJ0RNNCrOjrVD10iwSw33ncElmQrlGFI+W79cNAMdP1F8TrlI
j7Tde3I+ybfmojALNMOTPOVT9RVPf9pDywKBCV7TKVRAXzZFBP73iqQO6fvVTaOFQJEdGdUYkne0
jF8jtOkww90d4PVSKaKEVnx0q78/+k3a+9+PbqkAZ1SFVpV8E06EhigmQhm3mFK4kbSWy1Ws+4ro
VvGbYG51edZS4OnO+CLoi6NKoTZ6KDXoJ4vudG/9/bbyDQhWHH6GqPyIbE6Fsjc7yVLXPbeEcnXt
7lTnVRlLA1Kd8O111Y4R0eyRONhoq3PdRhVmRvo2PdoP4gCDEfLV3kHxvRwY7r0UUvn16XSLEryp
6Yr+ldn+sy/TLBGOSS6p8yOjLJCUpo1w+jxdPevSG5ieQNVS4uncCyTBxkE+nAsJCrEOL9hpFNRL
obW5+xhfWC8q/fZB1KE3eZfaB3kqwzuoPNQfOr8enT7kD8ui1+JQeMOtMdEDHDRMzS3xfEcsGrH3
c1+Wy3fqIn2liXVZnJFHKBBywG25txIemGGQdNM9YvLhqEUt/eDyAyGYiqipT82nwwMCSe1Uonk8
T17SGff8ZX55hWeZHhxeZL9E3AHwcG6fx/td9wJ9zRqzblmN5ycZfe5V96lY0H9dymEGGElOz9a+
tDSfshfrAz46XPchsvGg5+cFoFaK6ghhUtQC9cjxOU0+2l157R2XD9u2dVpo9VDVEZXL7xz5v10x
VDdgKhGcA5i5uWKOx0g2Cqob8/TgmeLocpoiR9moki3m0zP8zjub6Tu84T+biY0EkUtVDP57M1xb
qlJ1vHSHSYSr+OhSzbjOqv1j3X2i938RHbMK6vwAlxZWqGcmy7p9/vsJbuorPIFJGZzUgI1s6PRc
b4KV7Comx6i+SuvCdafPPfRh7oNDtN8uXouQfDBzRiN3OZaGf4/7Mwi+GbffPf/sjpjsSCuyrlkb
tJRO0wP5LJVflIn1O7l5P4Xf7oF+IMIx3eS4ggh2c0kZEbvT2J/btTwVaDFyGogP8nwr37uG+4n6
a5ybc9G6ZvpZLhVpnElRUKFeG6Z+R73Zwpu3RBYVqISufxxOuqecTqO/Z/MGzvifr6hRM5JZRX0M
eDOb1yqP1LKI2vWzAB4tx13qmWjQtE38vnQ0TohbFjB7PfFNX+cYIYfb1F1bXHyUviEQqYg9FTOI
tFo950aGD6G1djEz/WR38O99kF8+vQ6Yx6D7Qr4Pd+jmZo6bWCnK/osUroBK7bpHsZzWR3t5Z1K+
UODfPomhqqZsStwQkqRZt5lv2V6valxH1/UYEz1ooZ4M5PTgsrPO60s2lQORayNFi8fBK3dPrTrs
W6SgyI+0BVA/3n/gIfAo7nCSCMY7hAvseU0JLg/WIC3HAGQTrI7Wgj1HEoE6aOIOPw7TVQ/9nPu7
K/3z/qccvA7NaXlEIkIxx37FccJeIdQKSWO8QJfgbWE5H6uz4/vznfH2jDe1Ndm/PFY2CqnvlmsR
ddCct49Uz/p+Jwi62sf/ZTr3U7Cmq+HC8BYT9JkWASDVD5QETz0ZCpwquNUheNzVYbQ2VnLDU/VQ
Vtq4h9UczBN/uoo3qzUOgvHuSkF1ZRTwI/iH6GjZ/nz/CABKxwIYwFU8AiPYS8I7i17j08WwGM5i
ACAQNqUDtn0c9Ia5+/kM4KXQurT96VMInjbynpTOGa503EjX4QPDQMCEHuSSL9Boo40MwOXjAxF5
O3iLhvWoBxs9BQv5/WJTcsTcYYRK+BkiQekiI+0HkzYaFt4R6ILhSLPzHiQ+TpDxc4QiJLwJJ38G
e8yqBquy5PajobyMkDNGpskv+/99qnyTmsUbeoaaTeRlp4Xfjp7QqUK7agKIyi7A84aDDboD3hGH
D4ybnM3DcTRAmIkKGL1yc0boVg5Ol5nALe0VbZAIg6adtMqsrQb0X0wcmmQ05GcnfIDjDovSy9F+
VNDY8LT3cVz54iq1VkhZ8sOXiI5X3rs640bcD/7eAL/fZf9b/jfJml6c9kLStOIYM7ZTFzmYgBz2
L+QpdTyD8PP3YL/V8FTwsDKFJva1dduLKfQou4TNKerNKx8se73nwMGW3gAl0WvAyyMUG8cIyST4
ustIlfP+OAbCCANiPejNAhDpR1nkBW1+FhfY2cK7QlfDqRAVvz7MMeeoFUCkA88FLnoCTtqaEsG0
yHkVwUv62Lf1ROAtinNBOgJJ3b2zEZabA4yHv1/1K8T9dq5ggyqDzNRFVVQ0kFLf7y45hG2VUx9b
46sdz3YsaD0HKTGEGjIJZtsaLdOTg635YHwnqNR/XmZgIDXVNA2Sb8MSbxLS2tingp5ej7ODGWG1
VloUOf1kP2yF8RncQYKpo4nAhhEnrkZjV0ZjpD3txMtOLVR7WF/3AwllE/qiewTzzL3bJKJ7qPCL
lGLMlchKTGQJWnRnkvlR7ZMbGTwUmOTiKg7P13DQpX5qRn6ZazQJMWasYjfT0U6l+3s8NFND21rV
Zd6lzwc5nYtt7GrKeVUeoH6Fp5ksvrTFyTkoGKrW3gnETFm+KtZnriHwqqOdqaIo2IWSHXIzJcd2
aPIPsbrvUFg/F66EPcshD+8FImZ/MX//mgQGRHoEP6Imm7d1v/KoN1VayOEM9KlT5YqtoC9+Rawt
e6R0i8rIhTR6o2ri0FRx2pLQ1kGQlfnci9bibCB1qY4vlLjCNh/uAZP19VSpNVchNIIDOaUqtajt
0Zo2OUJQ3j/NBMRsolNA2grZARVSZKuak7XQy+SpbIthg+SZFfYCf9KHUurzvO6mTNrDqm6soFQj
HHxakFvatg0Lu1QmEf8rAx2rjgjfxhrwz22Fqpg+UM4jXQScFK05sA19e1SpxbU5dvQqDge7/qt1
hWegDhmKoMO4rhLT181kHFukJMNEmBgcnKQg1XlT5KeZRBdarsbWKX+91KdFnGJ4fdy70X6/iVWu
II3DXN0I8iA7P8aHjIR3Jzewji7qpouVZXGBWYhC1ql4FatwkNfH52OnumcK+ab0ZHXE9ecHE6LE
0Vrn+lYWBukpSD6b40aqdLfNaMdLEnZF+VBVLD4KO0A45fMEC5frFeM3uR3qks3m8Y4WWu9HZOyO
UezGV32sHTFfSqQAk8vjLDOTQBAxvbhqyJEI4C40/pIxDI0Q76ISmIEUXPdwy9Uz0gh8FyPDZBek
pVKuskJzNdNyEmtTHpdaQ30bEMcVCFgSkfdXcGO1Zm6JZDzlQk4VGndGM2xoP13STAFk7pl7r6yx
FKx1dFYEuLIFtFUrnCHGVGDfpJmtVx4qP0Tfqds2hPyh4Yha5ocxiphI+gGq+Ps468+Mm/Uv9wIJ
fUYPMMbor5F/IvFDkwnase3CSSyu6Tvtow+xnp6LaSy+/z3QVynyx0hkGaosSirj3YTiCFZkHfWD
cH6Ongx6N8UsiVBmE2xRejpdF5fzR4SkIBkjYJWTtPl7dOXX9/xn9JsAXd8bqaSle3SaQ/Lq8sPi
o4klOvgYHFYnbhWk3/JL5hsG1O29RRQMtkd6MptdBZPGPMwlfOeNrPCao2mz0e0j2O4LsOkqx8wq
RaJof3DMsFiU0uQtrEF8HOupdv7sBNAz1XN2Po3S+kkVN2f1Dv3mBk/Vh/+KjJ1xH/3LOmXnm4lN
8kMd6pcsnIvnx5M4lcRFnSHlNzrXbtYgpHNdVMK0BF2lYYQhuOd4/ffc/nIj8gCyhBqJTsz9owit
VVp97iTmtuMsP8G5LCMdfDA+TSrohHBkxLscVaT9tXKP6C7pKY5Quj6WuAr6g8M8ghQ0QjeTt5m0
u3QEjxE6m6x2hBZEOb8jSvLL46qSTALSM7943Nt06STol6JKrJbC0Xg6nXJzY+0Q2AFErs0GfPfy
/c7F/VU3+L70v49484UU4SCVnWC267Kw4R9g3glYJvR2u/W6F9hYxMOnw4k8qHVoUSCs95KsRs7A
/b/+TDwFGRHVe/hAym25AckGQaxSnoK3Bn/Mew9Xqv1UeE8ePB33s7LftTtj/tx1qgSIkpSUXc8v
b5I9GgZtWdQHLOukepNFq2MZ6G2QSss41R7/fr1fhtLoC5BWipYhcwp/P8jSCweMImX7WXN+y/P3
UzhAsFbu9crUh79H+mXD0RfQicAMojHigpt8Ow/3V2a4iehETCVC/FCmy5ye1XUX1gPd0IJMAXBe
vWbHbKKE5bKp0Yu8ysDRrf2dCf4ZEvIo9JmoNIrQu9SbYFTQ9OtRbHmUtvCSA3nafpILF0e/jPp6
lcShE9+pqPySwKtf3URd6U9xejHfJzqWjdBSMhmdPiBdqtUFVTeVQj8y3lKcTkQLh7AkOMd3Trlf
SlWANhVAFrRnVdMwboZVZCGMrSQXCbsJZ2xy2OG6fV2tgglQiBS6rDNIneX4Lg3rRx6FQzxSJyrF
bklULPOmRHaRNJHP2o/rsnGn+xEFq8E6SF9xr1psTXt0dkeDz8He66Hfyzsnx2+D0/OyRBrSVHiM
m8+bNIVR1NfzeVadgmO1xOXWlD7qcIoc6+V854r8WdvnTf8d7OaUikCznZUqP09O6BK0B+wdIHGm
09A3k9e2BG9aU/g1cJNC3eNUeYZcORbg+2wUqaBR9zhw/r3PvqqPN8emQeUcAhxZlkWB9PtKq1Wh
rPILpSIATi5Npbl/tefaZI1zWc+SAohuW9QoM/th1AKBU+2Hnk/090PcgMH625VZ+d9DfIGK/wmQ
sjjpLvkladcdoM0J3iaOMfggQkadqTf74V57ud+/+llO7AcFTKSzy0yW2Pc3v+SFUlTXExeGd/XR
OIcmj8onyGN4087fL/izzfn1gv8b62aBd0ItmiGdczbWjjrWFb7zF7XbgzQ1cCzXxeL57yFvBDv+
3zn935A3B2hZy6dSDnk90SlnMOfmFkBoKknk9+HghEi2nzmuievP7u7n7Gfu55r639A3ZRElS5vq
EFvNGt/l0D99HILLqnk6Ovekz36LMr59wtur73w4xjp3Lret+LFGRf4j6DufPSOtP6sa+/NdX925
A78gHT/e7qsEQ8+ak/Lm7Y40GuK0DqkEU+jDIShQXcRCgwYxJvGODN1vt6AB3s1SuNcVFurNWPlF
TvZlJzZrnAM+DOyLzjY6G77qCst0pA7it/jOeSD3U/bj7fpeCSGmYUhfV8Q/W9HQMoLg/jxwMQ+D
HTddo7MxhA4x8SYz0XWcdDpAtu1uFPM1bX8NfHMQhXqM7M6JMwCJHbmwcwqs4lBD0PUC9cMFkW0f
nA4Z5jsv/PsB+L8XvlWMyzMLJso+E9ePLCJnulPcde6s8Qxli6ogbxFmE32vV89DRqCHXiYBZOo7
m/W3s8iQVItOCjRcCurfzyI9lo6afGVNaTCCFPeEnUm0VsF8LpvlnaH6fX87z/8OdXMunITTObXE
Q4tfee+5ZrrJE/ambjO2XGV7T0em/2i3gwG5Vcl7WcKWdXPG6mcxFw8X1q8BhjpxIWM5VCAH1Z3z
9Ze8F5UACUCQBR2LDaN+nz+wU2WR7fdND2es8PvSfEN2Yw/TBqh4ymMBE+rvabzhgH0dr99GvNmZ
4flsxF3IiEjzNK5iBYeB8dzNcMQ4x0H8IalBTeVCx2mNikp3fLxKL+r7BRkytFiSk6vBsirQwbIC
fjXqBrix9yiFh88IDYFNEbuC6iY7azhSGqfpnUaRnMJsnt4uC5BqxUgyH9s7OMbfZ1EWDSp0GuXX
W2LoVUjFk1HztUTnNMuol7sf1xnWvx2IbLTLcQK9E3r9BPWafLd/RrwJh/ZZGhVqxywWz9EjrBJI
KKrTO/I0aMOgc7pVF0A3Cy99qWeRCGFCWLwL9zbfL1nNt4e4WTzdMU26KFea9aPsSHDYK9QTWET2
a0T7YHMYbqXpFQuQe0HPL3uDyB6slcThzrK9WUFFJaVXvWwarMUAAAb9yMgkcEfjg7STlj3i++hp
kCarASjAv5fvT0gTE08rAbEKVaa0Yd6UpPZiFV+SzCjnSjlV089D7l3raS5NSR5jAeVf3DyUqd58
pPfOny/m2c2R8G3km3MegJt+NBOTSthYxtEWBJU3ndbgtvfBtATA7Q8DSLWIP008ANiFPUP3I/C8
I+h1x/l8X96DCv924/WNa8ROFPoNnB7fz448yU3yOL4D9lSOgENWiCaN6SI9ZqtcAgBsDlPat7Qb
sgCg0VrC2emI7VrPzLnzVfpP/nNu/s+j3KYigtKI8Sm7NuvDZ4avlSLaQ78YUDGE3OrNsg+kyu/V
Jn+uQlrFtG9hpJPa/5B/aK+FfCg07vu8gK19cko/g9I/u3de/txjDAN+TZT7hs6PFoCQCF2apnq4
lkevyQPEMN+6E/D+DFzIq3rIt4KOB/l6/+f/BC416OLWDMvLvKEzqOJ5F4qeitZBee8j/bxAvw/U
v+o/A5nG5Rq3VyVcm9MME+UCt+P9UAn2+KNro+L/PiU3NQX2ld7LFvDLm+u6YbdIjZorbBdhgHLC
8BnZDV9y/ZXwyLJAykr2R4MHJBHvp2U/oxLiEUVRKMFTdCQ///6miXJUDo0hdWNajJ2M9VSbexLk
vbZc5Th/c8+ldgTt8M4u+Jk+9MNSwzEBwdEuurkUsrQ2yqOSi9PWbdEXwKPAqSZqH5/cG+nnqjR1
1syX1rUl/UAwqtEJfBCiatOejxu+1+smOLp7V1zIb/u3ZpL7Kjo5lnvvDPy55xiWepJOL1enmnZz
8it6WnTdoe3GZ7wLK+znuuByiezsOKevekLH7br6e0p/7g0GJLCUIPMR2d/GuPFF6vZFmNGnRquu
dk7HMf5Yd2H3N/LlfUzEMAhmU8Shzyfd3mj5sbEuklkpaxSOBdv31wc7WMUobnF2jpAMGN+J3X/J
/8y+Gi73pWaZJXMTXmZaUaUnpVb7aiu2p5Rb+x6evXjzHGfjxPMk+Bw//j2Vv9QqGNOkOd2DXrm6
b1anEdNjEctCJC8p0YfHZRmT6v1Ubjp8t5SBfkico/V0ReTHTuAJGeiqZqmJaFgyKEGgHop7XO/f
pp3qJDeYyppi6m+2qRaHnElyQbP8GX2BOUImrT182jIHqDQvB/fqZb9U2umOA/tFLcjiYBBvYoeT
lddhdGG8ynmcji1bfOxepsOeDyqNJiiSetvRwRmQLn0ul+6d6f+lx2SaJkwwS+4TJfmLn/DP6Xtq
xBxobF3N9x3Om6PmGBjZIAfV24ysvR+qn6fwqdhvZTVHZAcJIW2HtZ1xfY3Upy4at/Lgep2GcpAg
fK1PG9nbJ5PM8It2EILLPK/y49wQPrP4zYzmePkg2h4eA4xc/l5EP3HdZs+aswBPm+JX2e37ybqP
i0Ojdudqrse2jgrfk6I4x2eRarLiqLvz0+nTXNFrPo+B9BqZLY/qBCw+YkgYwgQyVg21r6pufgya
1JGPHtaD4aMEznP/Wok23h3YIFqB3PlZR+Cg+/sZ5lWoJ5iIzJr+3+/yCzIOKg3odE5qaP/cFt/f
Re66Jqf5fJlLDwWOJLoDAV98A8yEoAqt8m6kC+9nAVqSyx/osLPRXcoCrJ7b2JE/Drzls1wMuFYs
wK/qsDsPyswD0RJfxmU6bGM4VAeQPBrfzMP9iIMSagDc8L9f45faN+mpSAjYHygwPW6u9XMo5ErV
lOyiiz9+vvrTaCU785YGDlzOiQfj28TlYobi3Z1TrN8u/wZ9pK0E43QWwfmbBr/8Pn/ssvh8PtBe
SIvlpQmaYrdXPixYLadppQZ33rI/nW4H0yhaWdQ8oZnc0m4VvTirVaidJkIViHHknFt1mYG3r0Ug
Atlnui8cU36uIM8hZrAs8NA1cbJKyxRgPKJAyRh0xOKibvUKP0bRcmQM7gwN85OTeedRf+x07g+R
agjKZIjqwUC/+SAHUhc9BoSxCCXsf0atvkr0z1IZJaQHF1AIjYMzea8jgUc9LpghHuapm528wppd
089wj8oOPeciHqYN9n3X9iVDTUezkw+zfDEmGW7Rjq6PdBwZojuPDvTxxzRr8CWkvt1PMGoo/YX8
zykVdiBX9lEoLveHqXz2aNeGwFbWJ2mUmpvSSyJS+l6DA3nwwf9D2Jk1t4otWfgXKYJZ8MoMmkfL
fiEs2QYEiEkgxK/vj+qnro64N6qi6vhYNrDZQ+bKlWsJaA+EYBdmLQTR6t5cSkRQ3sgDTU1kqEYH
Jbw/53FJR3huDdrnjvQ34MCYmxC+m8Qz8MLpHGkMJZQIRBzI8DLBMqZax+UPAk4Nhlbofd8zN8KE
pwrvAj2aSnbWhNaiSSzL1jVSGdbLOPfPNU0JFoSVSUlagvanPe0Ou/DCfv/okCdmF1yaVac9ZrL5
fmJvgRRB+pkh10wKi2stNg97KE8iOjTPnO4KlOBgX6jvr8/+3GNxUzh4EhkJ+y/ytRfN2Khv5y0t
1bktC4OFMc/DwabajSJbQudbQsWh30YRpLb/vAj+/4JTKZay9xIwTJSMf52X+iAQfEZ1sUyilZo6
b54WWwbrkYeKcuqK6r/NhmkD/L9rjuuxwIngaUXFUeT/ToZ38abz3Giz5YDeOa+irLwYvRJt1dFN
i3FYq/5WlVW9Vgnv9D8/6r8jTdYQPBAOaxqppj/869Lqve1rjZ7LqXRZgylIofBXLeaV90D0usr+
25MSMU+D9++HpeOWdiB0X+eS8K9s2lCKp1GLbXmU8OHGX9sw67+hdeic6m+KJ1hE2Lfh536pNsM1
c17r/GcIJvouLUTI0CeuaApOvY73DZH/ANMUjB2xYlhPHnOZwVPd93nuVgG6NtbcxbTeiVaTETbR
VjBJTZd7iKYhctSObEvOBf1bq3O0ULTTsEVZ/x48oEwOCD9bxmXA9Bm1KdgCr93z9nLe34KlmtiL
Q2CWwjcCJoWth1PLc3XUcB3IW6vBWb3YoVXrCBhC9Ei46Piljvbw0ZaW+gHgp86QK7xfElpSfipy
F1afp+8aaMUABxiSvBGhfqLpTznvPGnVd9Y9QP+cM14LMYCH9nx8Lt9O65Wr/CD6ry/jWoZRyA2L
FBy6VeYXzqQBjmKZsCku8WoENNLQMbxBqKM84N7G4Fg5hkWPO5IVqIU5+UJGkiSEq2ZFnraLsQl/
nwtkU9Bl39P7HnlzX3CapRLy/G63Q6nHrk8Z4/47hihJewCBEH9h+VoVlt8vbN4ne/DHB2ZEwk+0
TFcGZm60Zhm4VGBQvEDwvVhVB1TdON0Vk9645tpfn5ElPKx0xSguOzwDoHZHdrz8Fc3e15H/b0Ag
PoxvaTt6hoPcWg6FuLVmwKinO3dKfGfzqwOVpo0j5HDRItxIHfkDV/aXvMhyZ6b66riQSg8qblx6
gMCpWbbmvMdhvgjppwkKyXsRZLEppRgbIQy/0HVrhiQWohO5n2ZBjFOvcarAejoPO70a7aRnKMSr
l271nTUq9MkbkDK9tLBxX8DKIUfpESWQ12G8CWLYFrRWO+rTg5QO7b2/dMIKZloF5ZD272r3blyh
cflh6PB0k+I4WheEFkGpuEjfkwaCsh7oLFM3ou7V2KLdgwa7NhXKs5V+C3/FgANj+538CGftrNDg
04TiEQivRQEda3NjOgxaJCofTqVYMlIFYde6seSpNw3nBiF4SLb0Nmv0/BJnxC6LbqCgonfYJYpn
ZulhfiQQkFusae0SrzRUR8lLe/we6VZKNByfOy96/D7rXYQNO9L/ndVNAgZOgs92tILeH0MFnAfd
GOjYQ6ZL7e7XWWhkrvjEiNviMRQypnbJM8uiKWunimujdfe2Oeoyep8IaWkcHjxYTkjta2vwm//t
0Kt+7w6+pA5yPSbqsNS/Jt8eTlirsuJPHtjS1+pnh8zaHSDXxtQZv8lXGGEJUVlGYCxny3yVunMI
6U7iRHz252kr4XSNDt7/A5Jzab/Nc7RrnR/63035rw1I4orDs576CJEqsCaNWr5llYjRos4TPpb0
IDAJZpvU721ghEPFZVWLaVIf8eraPTnbwXHfqHUMtyeHsf2n+4e71TqzjbAfNiWeUHLpVqcnkggz
71lTHgHkpgitm9mywIMAjqcP6Hf3UnSlcbf9fH7P6E5zJYxYSC/T7Ue+qBzkJ9wRv8AZatCNLVnq
Aul9s1vMf/AEOb/+BG88aGuk9fQ1GlSO4JH10CTAu90+7ubc7c6P4xvHG37GeWyLteKJm7dnBJHF
5F1GK/GgrzA3dXBHNUsHIucKO1th3VwGusCVv8dReXj5Ec9Q1syI5yt7ShpkfxFrEus+OLwwqc0e
0dHOBUt6uhXmz+MxRurYi9cYyy7B6hx1We+7/ftEdyM+kdiyFjCARZfICPmqCk+TesXCc0rkKJ52
DVCLsNhf5PH29iVBe29zYqAY+5WdBU9fNzYOLJ/VBlHKgIZOW3DmXHjmItRkVT8RLTqlNXfEdTA7
MBSzjUgzbUH5OD9PGutIUvJV6ZX8DE5WrQdhfjK4RHCktrJVeUKmMvbiQAxppPt8fLy30fH5IX4I
WNujZ2a1cys6D5GJKlkkTNsODUJ6dOhqGHp+q7pN5zWNvWqxZ0Ec9eGhyVB8s/QMGJH4OG7yaPNg
L/1TOT9xt8QtvbZEOI90c1gGwoBr7pmVN17i9SNgsc4ObFW97hW6de88xavmPrvQXTKLzI/UBR9N
jcPjsSkjB68NWnR6VI2YmOqij53X29cnW+xLi2PLJmMbBgYnshagOtnqJwko/9IeSzdGK5hdZD/j
kF7BnDI7zbN03jxdOaBJUcRCL7Jmn7RsuPJmRpPG26tu/YUMNzvT8UOyK6w18LRFusFDw0uW7Hfz
rU6Bd/IJfCChxZpmcQzuorFU6zBzp6ny/tN2BjjguQoMNF9u0a44D7dxUzv6Ll++veIq/xSRNbeT
QPK0FaNYOnAyu1C9jZf7cbzQC6oQAShOfkRZ2B0+YqfD3hmR4NqDBTkuhmt9Un6F1bhsjtl6Thmm
swqaQWmrsDkp8mNRLjru4jLIlsqeeOlCxg86t3rL1tk+9d8OhiTl9+svX96D1mFbTM/NRd+hAi5f
sB822NGfucXSsWmw3KCwGmJFW//xCqYdo3DRKVvWDNOfzoL/ux/ff0qYfuNiIpqSSjRtqUgp3KR9
ssQgwMMGGDlvasWL2G5DddOZRqA55+7amb1LI71mxusB8xk5kD8nL7PON35UuNE4eCg47or4U2Qu
UvvoO76wAaDJZp26LxP/4SDdK964aZbG5h0a/nyZ4Lli3MrC5mnlTczhtlHRa7klWxFzIwlGtWX4
usNWseaXhdpKnVQ5Wx9zefd91a4th/PTGr/0xWybHR7e03oFT2x8Epz83kxAHDSpAs2X9SJ2W90U
afDfzQJtDQlbc3IvCTVf9+/Oz8Bzvc/3LZKZHgbW22opeSljjwG2d3ezRXdK7KmPRUNj2aMKW696
X1wkh+KU62aOwe8VtruB+NrMym3aWleYLK9RU6FdQvszOq87x5gxEQzh1zQ1HQGV1H78EX+okjUN
o4z4HdqFD5xvChhC8uFcYp8wfTLbcE6jOlSG7SndtYRY+ZHUZiNuZr4UZmvtb0wcDITJtmnHCWHF
52a2zrfCSvfwUWFvZe4Gd2Scevu+7b5Rs/fK79jvg/Y7Xuur1w7itouSyS3fvrzkaWHytJSnhU9f
Hb45+TRD+lvH3bDz5u7kAvxFi92wwTqaxoOd4htBggyOKQbGT+koXsyMNdyRDRJWoQ87HNDrKtFv
Jlh9b/WK9TxqfzIbTM1chEYbeaNLKJBsi/0QlGHJ0EZLeU3/vRJ0n8XdFujMw7L1U3FSn+6C5Ibf
r4aZqFOmpFau2HlDYyfyucsPOiECcQhWMYb/WNKfTW9C9we/E7kgBCFb5Ez8odoRJQzp8iUgRezF
b7CkhfYl7dqQ/nsL+wpllQRVEP2RPY9OEbsgZxJZKlV07FEblziEI8B5eOkkX8uB6pZMNQrL1bEg
vseWlfOebj8kZp1pR8gxjtG8503bTVbuRObT3CrXvLuw8Ac7OWoeQhyhssbQC6eOh13+6jb2KX5x
MvZYLC90mV7DahGH/MU6Dmd7aTvfz+aYl/UfjOh0VtkIFNdmjwQjca+8nAMJTOQAdhjZpMePxkWo
u58yhCkpyK8aZ82umBxCYkuhwUQ3ayyXY7OJeMueXB/nnfUSgq6wa5amNFmLEZg+6lVe7yTxaKAl
Y5gLTV0oud3d/aJxXyr9gm48+h0dJ2nwrq/gpfPU1skfPnco8hr0Jsl+Ry+74ZaTyKoclE6+FC+J
pQIqniP1g51o8i8pQrEmwep+t9u7q368V9mi3GthBmVQooPxbvcBrSwXBsyrjvU5+x5v88zloGkp
sKJj8LbnP8mkd2V4AjvZHJdfRGA5gbg+4og5wZZfujNKavl6/i1/i5yxifOQw8IIZiVauOhW9hA9
9u2TTo/JwRj9rZcrcEZc1LVwqBhkGl6Xs12xLbfiKtvAorivdAS/0GBeR1br04txfuP1cRMIxOnX
+evI9lqXnbMjccW6GeFdzX2MeI65BWBqtiQB4w/zxlYIABiyxp1cLu+4l+D9zv8N570pLMTmt48A
jxNzyvVeDsksqtPxar7Gu/vA/PCUlxkdY86dyeaBrNV+Btni4XIAzXz9szylYWKx8AQHTwCeQbmJ
IVbetrEHMU135Y6Dfcl6WkyTiDPcQWofgBJXN/gDAzKjGT8eEixJARkqHBjl3LVo5Zv1rulM5Xtk
Mo6ORJ2ptpQMp1bMyictC9QmpS+dvIvDGHmCiKDAImDPGxvvuvdfjt3eYKP4Xf0UvgFboA4D5BQM
xZpNCYIlCF+a4D8L9zrZADBJEXhiRQvB7BbhHvvGDnolZGFXbhX0TpG6VsqzlNv6V/rezDU/0eGs
OwbtRvBnSCgQdsMwZ/QTRMJeHxqxdbGQdq9QxBPqbr13Or29qjXzaTR220W94Iij+ZaQGjWWi47l
GpLVmA11GAhutLVGgzCvwkqW0krZd4vCzqnrtYuO/1a7xkN71OZER+pxqgMqVpOwGjnviJpAZJCD
3AjhuKHFdFQtHYFXNFfERfrBjjpsXtAaj3UEnDdh0no5qZbOubXtPYxdrHY4g++/b//hRBea+zgw
0GvlXBN88ZdU84zKie7eJ+dRiwN/zd6d/tEpbSWO8E8K01lYIbqIWc9NmOCVhRfVpR8txX0H+OFh
oYoZXhjb0heRFHITK9I1ArJVy/J87Q0m0B7x2+Xrr0VHfZ2gXYj5MSFxf9RClH3suf04RRbq8/4k
cpmxB/0SuodXQmMLB/EjBjwonJoYmGjfr3MDcZXps8Ti8KP0BDb6LYcbzgqAsDShLI2LhtMgoTMT
E63fy6g4T9ewTw2JGgwmC8V/xriAwJS5f+iwehLrJd6VCDFim7uhj3f9RpV9Euyy8Vd3oav6mYe4
L74cmd9+q8TQvFFwJNye2eLS7xcnp2xqXgSy9N7lxBwzW3MqO13PuQpksMvrLLpPW1qXHzP7sbqT
LaTr1jEgEj2sJEjXTVA46HWAqopERzVKOc+BPSn35kdpjV8f8Rov/XLf067MkdG74oXttnt4r9mH
gTw3gl1Oz4sWA96C3/CUjS2E7RnIV2R3h0dIHkDQQGx1Sr4ehG7JMd7PWPeJbZwQvZRdYoMqaM39
yx1R4vhrgHcMc3YY3WT7iL2RtAaXsq+aIUnspDPFBT5mruhOUdt0gD0QugcYe9O6fp7O9pnZbPDB
Cx9BS/VHtN+VJR7ELYfkQjKtN65oQElWshDRZSkQjj0fBvSVX5iJ4bmJtpBq/qHagyobfJfH79yu
HSFE0GeaPDnbVNZBUXpbpT/2vgpUlsBNzRx6S9l9qdkQz5JWT6kZkI3XkvEW14bfeUXE/KQtKx+9
D3hOhJ3f+o4pjwMMbduomEfuNCcJJJ6mDEdZ/KtoQUdE+WcGAnidRDoZFvSBWsR1UwYEWGrug7k5
KfgbQzD6AG+WvhmYNJO0hqNv+hClEwJKd77AZiecUjZwtcR+cj4wleeLx2ZGRFiFEuyjbebM3fdK
QUreEgmOYvP2e4XSB46Yhdt0yavCaZPgEWRqwMGKbTga8aJ7k4w1SwYdM6+7O3U53THKZTSIe3Lm
eOyXa9HErOCWXNnxTflBrKjsenvO0T/3kVyxURNz8qBcg8bvGMhJHQBDMCK42+NNMNgwKIk7FObM
ac379mHPSFsTV16oLmAQjwcyCQL45DeiiPQ9x2njZdULmU2steoV8YaZ61YZeMgF4B+4IMP2ngvl
U/8EYWtBNxWnou9uIS67b/EyuM9PxAO3o6ut2OddigMeUgKmtHqzQb1pJ0eIiou9HGRbKLqDxoG0
Nctr6YlM1ci+SZsbuV5IyY9xiD30jCda1WihpYuGbyUykQSm8CL1q+O4nPvd6b6ZcSjHhzdIS2de
ES8QHHq3ZrdCp2+UIq5TPemi9UDnsu/nHNvI4oPOXld2ER1hq9O8aqmHY9CuOcAfx3kTIOv6Nd6m
aFB1wa9Yb+5sjRsM0aHZxN7rj+19QlzzTz2sv+PWJQKxAGvwEf0Gu4YBCFjp5QEpJDgJ6fd3fNZw
U2tWBtsmSxOyyICsRbkAYDEJ5nq8VhWckovQ4PBPttN0Vekc5zB+hSR1c/YC3DJip0pPfDnMAwhX
j8ud/AXhDHwQJP4xDgVWac/eWolIhhMTYnrJVpcEzUXdEIG/HCAbAl2WmvNcqujTU52hxT9dzMgG
9TU2ZGxHD5tuytfpCY2TmfWBvgXRIDP6Qd+3xU7j1H6LmVkXoIyKT+Gf5jbWH53oXucc6mNMaFw6
jTcDmR5crjcFyP0HvxKAkasgrc6RZ1NCDwZ7Mmcefd1+htSlvMwbPeJ2fqLj3M2D+Hu6OdVVycQm
yFz2OncPoL5qAm0yjiR1K1fiFbTk+9rCGIlHdtg8TJyfkfcBIBFOTqYo6HqcKG7uGnvi6KP0XY9m
5z0YZhRHfJIg4q92R9Tpa9iw4yWJG0i/yA/qYgiSTxqE5zfQy+dSseqvfmtI5FmG3zkvVlNMeCY5
heMqp9IiyHLokGRWTRX5p617+Wf5NeMqJVcZbHE5BPUeE10AolP082bN+/Gyu1Fklw78ka3+Zd5R
2aHJULANt5lewHcUjkcGEBbf/S/5m32jWIjoGcUXS+B8O+S3hGye4GGnnGgn9cDQH27mGAdwshyQ
OrHFCzAOpr+1o53uVkbJIL0mHmgmp52ArFbLk6BAM2DqoXlDG6h4DZKbO8jOLFJO5cwXfeoDa5Cr
veRwXRi2YCwgN1azQtUdg1Ew2JxI1yzWEbHwCoNgTyJRxfuBN0mK6cz2U6LC2uOcvLMtdM6INxyu
gWDc9pUzGwezYv9yZJBw8mZyk+mkdAEq0Xg3k8+Kggd2YCH2CrcIF+IiZJBvPFf2LYQEoNoEIBAf
TIjsaFcHzRrJ0cQtz+zNzDTkCf7SNa8ErHZ6Mc1RR3HjWw8hwzVHgp7RJuz97VaEbrMPIM3uawBp
IDanSTYguu5stEZLrwiHDxRrj/NLtRxuhs95hbMroLEteMUZyW/dfmxLuonXAgYm2Kml5E6Luwda
voKuhSFxyicBUAu72Avf7GG7bbGcdjisSHcPkuBkC1IxDe3p4emW5FUBZzXzJYXYf8d49O3U4Xwh
UfG6B+PGOKIgd6EMgMkdsmWd1aAfsC58ChmAbzjDAVtxjgMrgcOu5oGKpTRSNzVJKHAIlaS5+1yS
lUcmyFgPKpEH1bQHmPri6T0YUJVwQwvpG9m1tck6ZLtFH+AkMrnwHZoyE3XfXEcfxitI7LTbjyT1
6ro46YGwkQL9h6JX8Sv6ihP7xRl/VeKWga6M6pr9lqdsJ9vuAOCsMaOosyE9guCMw1cYmk0fRQ56
8SQX85tggTbUNgP6aNdRCKhiT7Z3UYhk9IZzE0+Swdpz9C4MV5XoTsYzE+jVnm9nYNhT+0DtTR6e
CVtHFTRbg9vP8M0EB52ChvE6EhbFBIlAo4BLBPcMPkvceiTUx3qWz1pe9sd/tJ6VENydExcdxUkf
ViR9doXfOtRDZt9lTlOeD/MGGav1nWa0HAXZp5Ouh0vJfN6RFFD4IJ/0qDRQ/5HsxzH/Eb7r9cww
y3VznIwolcHGAYOoIHWyXzIfCnc7ylBJ6jScAzHveOjpbjc1WBdM3L94D+bDPeETeh6C1LCANWLj
H6ghsW/3tVKas7/Xz2t50+2Y9cgjb5PXhLDISy2zm3JVvjFdqsNxKS61czrieMCr4uw9Smcm3FW2
Zzf2WU9elKfer+3mb8AgF9+Z1G85t+eXYj1w6oGF4u7kl99M8BGYjFCY7fSr+6P4+giewfyiApP3
MPKbszyFOUfgUcIWKpf67hGQPxAATN9+TqHWqiOw21Uu/k0lOk1uvIhzGwGEbJfG1mwfr6ZtY7bI
/mryQ+DZLIyC/YS6TyFt5zxv0Bqo8PUfiXvdoZMiE9co4TXeCVQ/59YUKINVLYs1yY0lr681GYrh
poAw6A3sIvaaxxIusCX6IL272abdSZQNvJFYmfPSByVsWZXcdtidKDfM/epAfm6i/eKROflxmK56
0plX7rwHEy78FGUSCvjzBVBX677OIL2sm3If/VGF+ye1YboybXvObigpCrlG9IW4M+secz37Kn4M
H/r28XFnZ2TgZrd0XZxxbrXHrfDVhfR8svtN/o99qC1jRLDc6oLnBP7vUxj6Ps2u9wNBFV6R0yht
GeSdURAvll/Pbf8zuaOg2ee/yLqi0zR29S7G4kpcP1HEAqU4cEnS5GNB7Evl8Xua2ccJzCbPX6rB
20OGn6hGZifpt7GT0gBgPhdz6/cqnBPrAkoAXEBBJpyzHYB8BKx3VitmVrc5G1y5HglRy1X080+g
tSPC4h6mhYvolcMMGM3qY6V9va0GmBmYXgnvW47XUJmCluDlVRtsbicsjiqqFZ3GW/IjndPYfPV2
symYHC0bbeYpQRB5FAVCoAaKVXh9TFX0ziHOJhCWAI5tiiTgxIM7XbynclPbaGRvZw538DNxDaYb
zU5Pn3KUM+fQZ6bbA6Sv2M8Z/2i5IRliL4xs5ZNDvPujKED8wbCvIyIMWEVLVB+Dr9pyq9sd480y
5ND2kKeaYm7U4Gxgwhspu2S+R4rwEQpfb26pAnWw5v8YTOBbxYrCTi2xFq0vbykMEIHBdwOBRmEU
9S0gnX0um5c5AafBIpumfM+JjoHOQv+96ByHkCbCKaxFdgyStHISKY8bDsg9S4K/lFc6l76qlyao
PufMuvSEGTqXlSy8aYiotvqOdceN3SmR1WayWaXnilOPM7vz6j3GiwsqJjUYE2pmXxn53VonvhW4
0ydpwPQN8kW/8N8T2OLo3rTWxA9iGvTWwxy/nKcD/ptsBSow1iSPl/EYKrV6e6Fdq9VPgskGQXyg
i5sal+pfBdts+cpUaZmi087+OrPi9K88wHxHdnHsOwH1e+Vv5veb7sTWsh9p/+du21PLB0S7Wz23
2mDBJ0pqGw0bkoUTWjASLARc01Wb/TdvvXdm118v1Pj8x+H50xziMWyBM4iwV9WGNnDWkXDGq0gN
5Gtu48gzFRcgK8huc5CJUYiiLRaIlf+pDmYB6coU51Ae4MFdm8UoTkjvrLFIBk/J09Ro4CFChTLC
jj2BrCYS38Ya3B2KJBiv3LvR50O0crIPHCCQlo1DNXERB4c+Ic/Nug/UudkTQBK+pfRn16vMEz7R
9CTm32TLOoX/YMXBexN7yHzy2bJ3YIW+CATuNjeWKfZQ2mphTuv5gwWidythazj6Z7oTONuj4Fl7
2WmyUaD76CTcp6dRRFdHbLdkCbB4B8yJcOOjp6255temcw3IzzDwgHQmrBrhqMiOlrpdnoiO5SvT
S9tWH+/PAmm9mNBf2c7W+ea1Ioc/jR4VRMFErEnaMkSYHwWUT/FtrhZKoG1BkMjweRvT2GCDJGUL
cQ5tzb5jI9RnVnMY1GB+jbNJJ91FWcqEcpMZzrM4Ti3OoZQcEAp6AgSxZvKNlpN+D92iQ7uIeKC8
3iNQcCKuxyrHFstKEHVQYM7dUcRiaIT35xjtkHVBg5tx/Hroq7n2XT5u4nwzfx6l7PcdLTE3BAWn
IP1eybZQbNGffdUMiT0ek2bzlO0eI25S1wK+hIPtLdpJ2rfyHRWh+vSFp6sU1E8Rq5wWuaqe5d4T
aUCvFuNSFbep7JWo84xmM/955qeWDk22O8mr+6uOBgPJ1fANBg2749F7gwqhzubPUbUu5otGQimW
cJJ63Z0igPX+ps5ut+tuLf0SlE1RIoEc3uPa2TjIN4gb5MNxghRlgwiYDVuxav1ZbsHYau+BQLbP
30ODWY+YHxEmEW1UW7nzDE4vFcoyImx/TUlw0iJehryZ9/jRRsvF2xH+052WXSUk34KDU1FDIjuu
nOffwxQ9nVFz5BtydNVROIuFxWOJXSjr/vh08t5q620MnpA4ihCIrd+rziMyiY0ppKvNSmIwIMIU
9rNZEaz3SyPdp+jb8M0ENuovd6piN8zoJJ5IaKwsc81pW1NJdlOmpS8ocXHNgqBX8t6xO4sXKfjf
kzq3W8JNfKRO0S9z2TYKqwNyeXnNdhDXiH4Z1hyKWYwv11SPocjfkfFemYZa4ksvP/syehed6M5G
paNJXfzAgIo0ahkTldwtonOK5wY2T5lzbw8joVLGW9rGmVcTvDp14o/XX4oCbbZlAcjIXi0elV0h
1KtOxunkBOmXfH1kU0Fmhg047TfQT8z2pCB6/fqsUfuGudahJmYhccx/m3+MxO5qoF7RSoNK9aRU
MIY6JC56l2bQd8N0xHTHQkTs/XLInh4H6qUQ7+LBGj64lafik62Wktu+VnnjPVMXK4OBUX2te8SD
Dv32LjtKZ2uVmz8PLw6Rp1USZcqLQfPEeDmfhx3EtF/SL7GyFUJ2skQwEz6Sb6cY6YXIhRPnHiwu
iU371rNwq72WhBK7u+GAMkM1RmONb74y1Jod9vHp13ClfFM9qCrY/Atn5C5Z3Vcl2BrJXH4mKn5p
a0Fb65X7pOZU3PoqKHcVuaYCQDryV0CWgq0MFslQmiOYM1VJ2A3iyuofO7207tlnjLNjdxB+hzs1
s/ARucgqxehEZJiN7QeSGISs5ut7bet0MhLg4GLHCRezC71zJNHc+I6UHBQyK7m8ZJdmEX6hhnL7
HQIIwpiOzlMYX4Ye9oxasX0o1z756tAB0V975WEPhxKDuzTU9K3YfZTk9ALMNmnTUskkqX2EL3mV
ogMtb2Ny4H5cqDp4TRGO2V7O9nVDzv962JngvFpCsngdq7us8Guqs4jVtvac3KNML12DcxvVY7b0
e3GSpW3W3V4KpGMBwe/eesx/8wQqPsSUpQx2MDTWXOJ+2APfcApqmPrSF+tqRCSxtYUYlRo6nJca
NDz1WNHMzndB58VNFKHqVVOM4sQZqLw/vkSc/eKtJlJWgF/4uvJFF7ssU01zk/lvlwcZQruCq5J5
9B5SVvnn/bnTwE3b49u4oCY4lNRE+pCnFQxLRi278+/5Xk7g9W2b+SYbdzFdXCrizubTcNuOu3E7
5aNvFxysI0djuRzqj3uL7d1aIn28LziZ1MjSn7aqeLm6akSn6z7b+7qj0wSIsHRz1WOBq6KTw75k
4nMKRhY0kki1JPQBODMfvrGvZ/4MkkrtddRL6g8cq2d7tfaoB1RVmGRHWQsNdMMQ8KLfWq49sYby
5swrZzoPKRHicYs5yN1u8NTu3ZHkS7QKkCWO8Jzte2ZWrdUa5+i+1u7rKL0NlSMNHjLkQ7eV4t87
/DH2kdIySnuOXq6yzqpTN0kluhIsMNHNfvk+/O5INrPeb4H/kBJ70L7kJwdD2WAvkr7892sHAUuI
fQ0yRU4PeojkpdwusC9UX8y0u/cs/Sfj8fYUZV3oDiVvfhIwl79UXjup/H4Wl1Ij5hpv7CgFqaLu
EMmoFERQ7B/3cypnRITGp6xQSmNyv715jiQ5SRm1JCUQCcPV9Stz2Nu6JIyHEkhniu7AI4HKG1xx
pj2Lr9Bk17KJ16MuwZD1zBZ9nmBED6TOFlBHAfZV+MRfKoHWwfiYX+8bJntsSkj+THV1K73DnkRQ
2k0248f8I3eFOyULIfXayQrHiePQUEP5bdeENHBlKuajW9PHSk/Nlt+DAQU+lOCSW8mhdOtLW3nP
60hPBoiKbBr77Bc/YS+nCDD60Vb70YLZHnBFOPxOSdrsmwDqEwS1sQauAQ8KyhXxDvW9MuwVL5p5
5RCqZVgwFUu3xT4TUaA3n/+IPpnIRKEz2cvmTg00AXa0QoHgfXeeonPPVyOevSByoiMAhFOMTeVD
eV8/H1NcKQxeC+jy8J/s5/My7OBU9A5Ok3PecEVJtiu/71XYlsuED7Bq2uhPgCzHXB/v7JE7gqb3
y2pfO1YCU4B5WvVAtYzL/1aqdJrgKFgv2WY5gwtyMBUT29TB4pc6X4VkP9Wi/jixmm+KKVxYUraC
e/SCiQEHeYkHiDMuZo4Q3N+UfXS8YTHrHMwZzVoeD8QNE25PAvxg0CcRqgKLgMCfChVLuWPybPlF
Y5h9zT6AhA+xD6+rJ90k3Fd9aK8wCvlppi63TH59FST39fv6FYn6qTES/lPQoyGCHopjvIA29A0o
C8Mr/i6+ia/gaD82v7k5QyIkcdbDjsz9SLYxEa/7cCIN4lTm9qx7UzON79bFLmFnOOVNt++u6DeL
3so+s2O6/B0Wyha8KATVMEXEeN+3eImYOJxTzLU+oKLjipFCp2Su71DmHNaz4BWASSaoKZfBAO0t
AFDdpJt2Iyyb1MJwc0sfD9YaNZS6v57CmEhE+tEvGn/00mBwhnVKz/IYktVTMHu7tP1XTM3aFitr
hvrv4DzhwWJLz1TmM0jefr1xFJ6vJdkR36tuWEdaoJSrOnP5uBSk4mKA6rllD1O2wk/TLPaKtnzI
/iA60aR+8drmd0v4xK37VxYdYx+hcMDS+WTweyUoviDE0LJNLY8Nbvh442+0QLjITb9ehK/PZbyP
fdlXrwRkPyqyx+74QX7vC9uGsmKN7xtZaVgyRWakqr/sM/vW1ejL1i9tUAde5XaTyja5dWMCJv4P
S2e2pCqXbeEnIgIbRG/pe0XEJm8MU1MQEFHA7unrW/uvqFN1duydjcpasxlzjDEHQbeHWw7WDDeH
77j+PXwwKZ0O3KEl/NmfuBR8KhcauSyukywmdI5d1AhUptrF6U4vSGeZzXG2lV94hQ7dV8M3UPwz
jARq2YNxzpaMKEWz6L1/vxveLawGna2q8d27xNdUde7pFVsmXg7UH+RtpupNINkYw8Xd+HpykqVj
l+7p0Gwony2+1GONAb9m4GWLl1XRYvI+peWFdbo5h7flXd5t9qObR/wP10V0zFLVnBqtMYvHc0HQ
3zPR09WlKsYDfBMlvEtjWvBdX78NJ38vWLYkGqhs7EqnS9xbnaPQuAFZ/RvgZX9cWIccxXVpfgsm
j3uPTIZzAL7bWIeDOSCqMAdL8WSNi02POGm0afBeDn5wCu/O2eqiDxfZzwTeGJ2waj4UAceEY4hU
nYcpdSSJWXMydevf0p4t61/UA+LDLH9KTzIxrpYXWfCymoMK4Xj3NfEJY+2PX7OVLjOfc/qqYVon
+12H1QALUxZA3yQ1RsX8HFBD3DFPBTCPpHMLUhA/o3Ze24z+/r3pfNkdRVK0X7wZWonB1jiZHF/W
Hn9ajZA3WY2YwYQXQv2Qjg3UaQzWzcTJubjVugy+y9zqbYo38DpgJabVQ7d0WwMJRUnUK6GQF9GN
5smmArq7YKHsqv9EsCWMXwkMUwLtZJchhSo4JrXkbJMbgD6m6iu+Cr+Mdxj2O0FyFG9b5if3CBO3
96A1xoD1b54/3nkXfXwA2rBGwdAcaPf0HkIga/D60BWGNVezsK4ckbejmsfekFAkBUpMstmvKp9L
ymlA1NL9SoU+2NSM0T7shk/2bpbmAqBr/66coHRAMOVMO7OILuHpzHSK4Plw2xrtjj8lqk5OI686
jfmoOK7i4XIGdPWsemxJNijDXNXu6P05efpMPEP9wUSVL3nHasSqJ5ZcUU4m02Q6l1I+NmaNh9f2
NtI/2zutKO4oIH8jVoXyPI3PvDPRu7b8gaFr1K/K7cQZWgTA4OpSUe2Ax7ToZmUDbVey9lcSp8FU
IDWYFNsMPHvIORnsUQwnCYUyP3pqAcC4qp7PH2CgLH2Jptv9lo7OU1PG8lsY2pVWLMsFC4+h8mFV
8vjrQpRcLDM+XYO9NXWPpNBb0GOfI2u1zfQjmUbDZUoZnKgf9kYCqAgacg5YTpeP3zIsNiSzFlX8
FEugxs4ZQuRaaX2cdLf4DmCE3Q3ZahcD8DTUBBHtPoQ21Xg5YnaG3Go1SCr7ajCU0N5eG7TWZ3Fx
Fftwzu09P4vPVPJQSiwVI2EyBk2x4wG9eKc3o3QHdtDpLOxmgw/u4YH4TOGPwmMC6TcVshskYfe6
eJ8JJhB9Ci5XFne/G9kAHlo2TL1GLsve9Nl5sn0RNlVdsYslHRkALTuZ9DPL8cyrpdovC7TKGph3
CxUByfjAVs1KMvuAYjsZ4WgBZxJH+tZN4f/68qZnTMeoG/CCUXZtD/0OHkseFYchmrB5vnysWQTt
yL98HFhsn3KW5J3peJB/DshfijZO5IGmyNDH9Grkyp0o2hmRCP7CFqZBkDOmmFmg1aDaY5ibUxem
3g+gsEOcXLKGR+ESDuCoO4Q21oxR3Z0ouMYvAiTXLpBSzisyjHZ73cq7wRIhJwBYUGzoBKDAgGCz
q1xXU9XOo3bxxVBsrNU+MIjgQC7gft/1qVOyJ7NaD85kAP3hP36nqzKE22uNg6EzbPWU3ADHAkK5
nlF60dhpD2+q2QiNgJ4Hy84nXwgRS1LEMo+fdh9FFlJw1CcysF2IIFx7/nXpgpHyhtINGgu7sB5i
43rK4is5uM8zK1YEfq1o8cOe+PUPDDOw7jpgNbAj+9dkHyEKyM2cr1pRKMfirF12hVnEM2N0gmLE
z4S/o0L7oFfGVqxy0OrY5bz3q/A6f6dD53Ls3ZbzGd1OSJKCB9qVXGvCdzhE1vOw6WmTmks18krW
U8jWcIsuyJCdMdIAVrWjaEItqPPa7CJ9+QdCaeliTpkZWCDDgQeLNdYAnTYVN8K8n7c9JR1P5yza
dj4QtDLj/dIGLxQCghxlyZSzG2lRxaiTYga2IDv22H/yYAb2lQLpGyp/FHYHlDYj7+beVjN7IFxl
3ul+U8TSS4ciZQ70dqhJ8Yj1GYFqqyHgq1Z5ODdZeSrzGfS5CUTojDwpxl7Sb+yX36XUaRbhaI6s
ggk0O8YlYAneCzrNYKQ/fial/lmhKiMEdd7HYhHUfYWxfA9HgfmKPrL5jiVzKueJKo/faNzmsi+5
fZKjbOD/qHLgQ8n0HTQwHAzJQ/plXY33X4lHrl/8VCb1JEyJr90HE5/T9A6LnxTuuLFj5m0VcWZR
z0eX5Z6xECig9vxp7JnxRda02y9VowkPLVyt0j4eHgSNdyj7EHkZvk6h9fXrkeVfjCLuhtY9YXK9
QO3MKnQSx0ZyqnD4OzJFPfzU+eSMqdlsuQh/tNQRpzS4LFge/z6PSZMU1ZdtjkqqYPrdo/KpA4l5
/IwjsISzjOqIMpXqxR7tyt8RHDwiA/UbrlnTZcfc/q/64zlNwOkC3E/ENNlgkPhyxpubAd5ikvsc
vOoXhS0x2n/8yBysGbIIKB0l65aLnzoc/Q2DV1BEKk+P5iwdccgEXwEugpOb2fYZAbUZI3buHVCi
scxHYaCn6NcVC2/txpONDiU6rI+AyYD91pvDwOvWnSkCOX2apQaCftBu0KUjLHClk+Rm5IU/qhyr
gfsTSXYCIzQdR/z7uEXKNl6WvxzcMQylDfmsfqKbVhg6Qe/3WG0H0kMqXZanyRaRb3GYJFnAudI6
e2h0h8d65j2WyoRkY7yo3bUhNjewcnktDfIxicFlKDsXUhLqSxR3yRMePWNgtiqDoqDDeus3dqDN
rCcF+Z+8maDm/JtwBdiKDIz4oiOYY2EjcwaYAqvYjF47Xe70wfreGnuNhcBryZMb945mBbE6hM2P
NobfgrACOHbPmHuEYx9eeKjsFo+orHkr7eL5NCpVx0bwq3+wwgxkBB7z3H+CMa2KmdEs80+aMy9f
KoTs9Zi55leDHD68wMcx2s7Zz+y9Yo6p1DOfT6cBCUeEAV0QluZXl3NzhhUfhibEIurCqX4fB9PZ
74d0s5q08eDw4G1cjBpvXtoDFu+RYafOXttnNiVoTwkNDsvYmoFQyzTCFLmZZVQIxK4Wf4kbRyfC
RMf2G5ZJnBSIIRft0hov+HG4e5CpWNrBLf2KtSac/Z6Xnhs1ZJSLLvM8P2AYKejImE3GDQZXRr6s
o8F5erzyiZoT/nY12QLRBtmJuuhOw3Hi+4vldKT31KQ0oLDyl7JVR/x1Pwry/neAgBWJ3H5elumj
ta6fZP+xxqM1JvTYXBq17Cilg8V1/tXzpWIj0YS62JzyfjllXLhPqFXeVOLjIu3388tnM6yQ8xgs
iqC3enNeL3t9Btusiapm0dx1/nn2dcqhgfHQZCS09riGU8YV/OGpXS7L8hHXdA9XYw/J7AGS6pHb
1dIZ3lfoWVGj7uf7dyJBfUAAfZsPR/p74tPaDlFV0d3yBxRLY9S3noLWobL4Jd/1taG2GJwzwR8M
4Ctki0ueMstffZnzzlCI1cFnACbHygttCofhGn/9x2a0rPzPMxmxEaNetJL1aXH4TqafxWhM+4UF
gvQjqfrt4Yxke/Y0rh0zBABtPb/as6s/vcU1rfjYZLMH/3rftmNzgBoF2lHt9y27ycwKmWezkN8J
e5duQCMD+1NZD8nkcY0gFrcu52ImmSrj7Uv4/ZqcqAcbBGdMgbRhziSDeR07CLWGo3ubSwp4TqDc
Fm/exCe6zeb7zOwQY20zysheY5uH0mpD1s1YohWU0uymXQqzgR39k+XG65hTioZXXCm0G2bUPyXZ
xuUIpaBWwCsAGXLBq2bE/IVBQpf7cPYO6cI83FzA38w9ct1AckYR+KXdmZkLbcgtjPZHKMCvNt0n
4iiGnYH4lfF4pMvHMpD+Mpfycjny7gG4Dhy63hotawfoMf3Mq81jQwnhjCu93fJ6p8H+BFx6+wPi
y43FRJNsHIA09k/RyWZhh2WzA/pFwBhbpTv7KSusb8yrS07OyHB7vPzAhuOKSzg+1uuBDUgTFslf
Y07mWLchwCNnfn4lwuRVvCk2JrzwsbgvHocvRGSqjHfpDajyD9yvrwkE0y7226wzeRAiL0w3Hxcq
PyB+0sAOTB4/2fE+LyWhFGY7EutQmlrsahzs0L3U9neskaZfDHFqlALUHg7PGsYPpf+ESmfq1JS0
lCu8pKvRu1zAmIlNoSlhQ6PAinX7uMv0Lqw9tNAUmoyN99abVoiRKBR55nS41Obm276Rxzsb7ZPF
O/pYrI7+INsECWYW3mm3hBelv+eFnhR+CxYCrmWCmMA2lsAsxI/7+NPovdvrXu5UEfe6D5jDmlVI
g0QBPkmeZu/CFefHCG0WqJFdaPC1sgOKAkOkUmG/0JrZzWDX5MMqgmIGP7Clpi+N3YPzMrSoO+Kh
TMYb/tbeyLydFAKbFD49lTMIYEXr/41exw7UhN5Cga7xsWs+ZEsmg7K0CtvUDrEoazz/rhb9i/YK
vocZo9Yzn0aC7Qla0nZTp1erhUAlDDXZ+YaXfG4iNpSDdl4aM+j5b2viCfJejlZuUBj0KpQe8ywZ
7dCbTUy8Klfwc8I+05Ba3CGzUbllCQ54VTz9fSXtgtRA3L8Hb6QXpBX99WSHjc467IEx8upI0feb
vfYBs7m5KmXNGRoAp239xQslRF04zrQ7wDjDL9xe62OG9LpgksaOOjzvC68OUd9Kbu419kO/A/RR
UL3/snnbaf2GdF38vP9oFSUMC5aiemUcsBu692MLnspj1CbL6bJ1KrQiD9QR5fKJWrYxhO6z8shm
WwwQeHyUQsE4nIaSQ4WzqMKqXnJEJ3uWuBb07qX5+JvREorWm966PFVTgxR64U3l0dcDxynOmctH
sB5uZ97U6d3C2W+Gxu4bA6QhaKHN0xvgVAi2v8ri5Vc/FA08fBYaebz02Xm6lWwu4w+NgDla31b1
oYiYioYDmL/p2yRzeF3cu1V0dffOZEVhxekuTAp32tvBTn1p+VhTICTMa09dT2ARHpr14/ykz6H1
ADL0xryqHvwgzlxw2jm1zJzOndqdRuYtsIpPboyPNM9W7cDFAByi42qQ5lOrIadUdown5N8CW3ph
Tp+bKIMpaIsf7tOeArY0xpvq5x2W2/1moBgF2tY77QKuNssPBVtGqZrwE3/2NLhoFVo39+uHfsGI
xG6uxu2p9UG2DeTF7bhHJgBZ8GEU6xk2BOiitwpEnO3jzBjCGwBbEZRVnTqfItaVQr5o99DBLWDo
0m87d36kaiNcY4WVQSGQjAApxhajAJ8QMZ0ZwxnajNpubPUNE7j/5SzfGZOlovT/tP7spf/3N7f5
5BfN8k87//48PJqDRb68B2QWUAPgigkBtaVn6ZOhBPaheiKc3kudnzXc1NS/l5WAFxq7/4Vy4VXO
zLsT0tqb2GQ/ATCqN2/GMImC5e3MBp7wQFHuWmlQWKeUni/eUXYewkiG3IrTC30nAiopmES89hAa
lHBHeKF04CYU+v335dwStKBWteQx82nqzU+mq54MuAoIBPPmX+lNDXZftYuJfxONCbyYXWVneCQU
YRE+UoK4ikaUcWHyTYmNK+XcBrTiAG3VoXVn56v72sLfN2/G2+yNFzC/thvyUrMkj78pp5dxhD/6
A8ihIqwZewDR7Ld3Vp9F2d9+NVk15td7m4o8f5siildgLkysN+2vFPg5hfgjvliFPVkOB6ZCGT6X
HZBS+PO1ltZ699KHy7LQaWXeu8HeuclQa28bDBaa49TEMuP2OzjdfCT5L8chfGRzhaisq4AXU63/
/WwYR1ypDOgzoufym4IXmLKDco1kFD7Jo7dVdfh6pL0PGneCB2npmkgLrpnE2HeDmNO+rVTvzqMg
LKlskHPeXJDtBaU5CS7u0n4DjXbV+3v9DK9keWMTXqtziYgh+6/x8V8cKbIQbm+ldZ/T+6U04DC1
9GfKyxqlGZvM1rzGPWdnzsD25apjo/c/GxqQhlzN4QLUSIebjqkdm+vsOq4/MR53E1xicu8JJUCi
WdGueEnP70BmM/uFi/w02WtTi2JDp/+fQTmIZqcs4bgRThm7ZzDh/9Q/JX0/FvLqguYZgPyoqxf9
ESFBla0vYBJ0zZhgrTMRB+NjS6Y90NOLMXLbzchlhrZWPbq2kJXDwjpnjk2QxjcEM2Aj5l56cXib
UgxFbS5oUaX9pHuk88ekD+zBGRAnJ9og7q2GKHtHESnUsdLuEU783L+t8ki1M71AwXb3yUCjxXPH
QeB3Q6haIgjjc/n9wGpCN/89jMzK+++9Vd4oLfnY98sMI70UvIFgyCmvUtXNfklnJEiOByUQ/wOO
wNFLy43kgowQi4u/0vqSLFdTOMJfTVTmHsWJz99jOHCJEOaVETc0UhaAGYkagcfvwbh6Yw9kyjZQ
68GYPhzEUrifP8EurVE6tvqAcDc9KvYoptGlvRmSUB8o00iUPoMpe+B9toCQwB+9e5fxcaevBSXd
Ap6bl90r2AxdG6nXnljxQtHGWxz64807qpaPQ/1lG6fenCumPbGwS9njlTuIX9srccejTqVQmB7H
ICIzNA319sabaey3/WHoMiBoTWneT0gkg7clpOTqIjdhpWMJM+XMgzC9QcamOtmUqkS1gYaMizH2
K/2boM0wGlag1/oUTeHAnRKtoGjHpSUyMH5fUID4cn4V60k/+pZ76A/9CfifJLKkNYvp5SO8dTCE
QYlrtZuLUBbyWwANORM1msfWhwrjD2im5W22+lAlW+NV/Xt/grO/FgztiM50QFJ4A4j9GEpKSak9
YcUBOf/LwphDGpMl8viHTXoIDiARkJCxmQOamfwCEV2hxS0rJ8PLwTUn26/3oowY+u18Shc5nV9c
KBD6+6+dk1FW11Xp8kufJFKzOAtck46el3kHpVhS+9pfgL+MWvCxLehJwhI4mnBdhMhah2BICcmT
tIqjpzX5pdryJWO8bL0pNUgJyohvDXfg1njTKvyAU/wVzRIoolB19W/K5Xob97FosjlCdKm0oeD6
ZQ8rwYIaeacrBdE0G+eSgtky3GDYOwPpp4M295uDYt+2IAKAqR042td8xAB0lKoV827tfWT35neO
QuVFEY2iYODece9xZguIU0DdyCaHQs+6j2YuZWJh1zaAyCUh4O6gSR1lW+Dz9Ta38xT4i8ppDLlt
cQPZNOj8C1MyTjB/VRFWC+haVDlTOAzwFs1nfNnievAF2EaShSZyfCQYlxRdqrcBm4mYqlD6Djcv
7WMrBq6z5sgk74GUQ1NxEE6XmmrgZCZ8yqmXG0EhMx6QJxzqxAdFjGITgOuw5jG/WgoGdtIPAEa+
2DrrVTYvR4YC0e5ilBezeiy82fqm2u+Lk820aWtcleB1MVHm96Ao2zGF941B9cwWYwIkYnqaLzMQ
qIpNrYheYO497ey+AxVh4bqMK89FZwfN1VU+erPumHohql8Mpgbo1Tizu8qTc6ME83zCT/CBDQYv
A4wkjzLCznYyHybMGq0PXuXwbxeTBMDdmmhEOGxSAxLP7mqhlGa0CIinpZX98a8WxWAdyduPUe6m
WyAGAcIJi/fmQFBRxJBgAlIlcP1S7zqNWS/yBOY+X3NCFXgn5VJudpSg/4xToi+uK8mX+4pd4mEA
QDIwOzuz8kA1JGNAeHusrySHx+YB646OWQ2JhvSs1zlxhNa0WjfsOOXiQougnJed/ZLJBmXodMui
E/I550nBCJ7ogwWIECbzNmg5jGfIQMSZragR9FfAYInn3RMe5rNEjifme55tOJPUQTAhEl6IL04z
SgKkeEK1wr2bRB888vAT51iCfdJCFBO9pnJlHLeZUhGPjK7FwYnhAyGYNwaB0ShSsr/8CyzY/yKp
xye0cShOvx8NfKkTQCUMHuB6nuCN4U5ryYtJIAS/WCq4NSmN2PkGgqyjEQPAIXXoR9KvBuME/zM0
eNz7o7i8qBM/1vPDhdCBTF5HM8e3U38hURXnfccTAvx6n+t1vqa14SEf7+5l9/AUOsJ5Rrslpm0T
zMKxucGIKDefJFWYxjSnKKlwD0Su2x23vXAIGRBHq3AC2TFRaM+Wl/lko7cJKzJBBy+n+mvu5+MZ
Ma23Mhs5J0IH5BAMAKcaUSjloVlSeEGnqx9yr0u/abm97vqAISFcU+t9HlpyMLZoYA6gaJP5N0ax
wmhxuBliLgb4yqNX4CshOWBQxVR2PeUTBCTpzIMY/s12DyqLDiM57b4lhvUAAqU1YnQ9v1qiH5fs
0qJNInj19IOM73AOGbkaiL7V94IiQD++niLX7w2P1jHmIzdU+4ufxI2gcRrOoXFBYp6xKdW4E//p
90vr5TNMhBJFBnsSudn15z/TMaR0Sv02eADXU6bRe5OeYyC1O3/1QvQt47nIbI6OAHX/LwOI8OM4
F4NS7XLc+60LXEUh+WYAcRfjkgsObQF5qyd1GZItB1OiHG9vwcP3lPAejJNi3W+5Lgb1q7ypf2gQ
z31QrwUbBnx9pbqSyxmxZh7gphhldA40KEbOkglvFlQJp1imy/AXaeRFTOqs0w2Mf7ysj8U/aZlI
NwoxnyFEwul6Ge2q0W8bzp7B7cK7B19JvQ4p6anHC6/hMiM8BaK+Gs/1WGX23IWdXkfMd2Y8WkEE
GbNBewJtRAml8G2aaUaHfXeEIcWU6g5Oq/E1xXyPwbZFJgeTqE2aoUgMBqagGxWqQTHbHHHEbgQz
UV88omIJWDp88Dnx61JivFEd2IniT1e10xJ1x9sBD8Kd+HvwNVpd6iGmzQgVWfht75FalrhBcSAY
6QmlDFfs0ASX9cxhkIKiuZzT048LJgt4BfnM9joqKCku3UswXo1a/Jllao+Ejx5mzV9vyE/SOz2n
iSgVMaSnnhTabp6dmMcgJ13OqIVSoFfvqx84UPgOZcYofbn4VmgTVkpJS8gUDRPmCZOaLnyBa1C+
0sCriwZhcQ/uGYAfBV/Af/LwlEqisak0/BFqof+HL2RdU3sfshkFqyP4ZnNEmTY+YBtlwRRsqn1D
YFm+DWhngV+dOUgfS+DTkmF4oYmWJJ2yd01Um92aHtaisPVKo3C6g6DVdB4uqbgkMMhLqUeox6GA
MGi+r4rlwMNlynhuOkdNH5uZ2R4Z+i4ahB+fxVcXNjYEHCcPgYmyj5bbdfj5HcIm+K6riF8PpZoH
xpHXcuQNiHYV4yYaL0AMBoKAVdiRvPyCWfvelCwsioTfHtPOn/HmcvzSbN6Nz4mHoOU/8s0A6MPh
tEjr9PUr3Sw+oNfmAUqXawoGFy+C9bzwQCAI5u2KhEqgroGbH0x4YKZ18AYXA7vkPva6BDgM8y65
QGKBlfdZKCacsgbe3Wg507OgOE8CFlcjh/eYNpHA60O+JDn6vO4VeXXbc7RE8J8coV24TFHA+qnE
2LgM3P7Vd9yxWfxk/gQo4NCF+jKoz2v1D6RhujrSL0Sx1swp2ynaoQhBV9XEiJxHSvnOLNztoeiH
e4eDqN3JS9Swxpfx5shj0qWG/8c/Vb4FDkpr3F22PNMv0YKDKonV1XhZMQfzBEqJGYi2GdgimBMW
LCxXbGxQMKjEZxkl7HzKE2BGSkMpBjCM7TrdBHcJaL9BH1YI1Tk/5zs+Mz0Zdj1F+7xG2YZhIJ1B
qa0Lnb/G6047UbvG54TSz8cSvwjBvbg9HqlqR9ldmJ73MSJRGsZxr63ppDT/zPiRGSzh2wWvkgGg
mDuDxwrUXfVmdsUsB2f6Q0/MHpxxZtb6JG1AuAqv0Lh5szhf9ows2wDCsLbjGqa5dnac9XqKeLvU
nCqFxMp/7mjPMsaVUASItN4ZINc832ljMooYLvEQVgxUVBIo9xv1M9yRjwPfkHWgVRRFotx8abxs
53yhucy9+HSi7J3fnYtgbPCzqDT1FGI0EeNq7TfkLcFQNPj/XhK9DNM7Y8NlxnixkBhp6PXCR7yh
t6vePVRRo/HBJMBRJ1lLX7hhgr7fXKpGezKv1iMapYuuRBNjowVermH19dF4o0MqgIe2qw9Qw3bQ
++m1SaJUeovj3xtZ3I1cftX/RHHINC94e0/vZZmfIAouK15SNHUquAIlqBUYJnN/8B2Ky7HWWrSG
Ntw7Bo7clMYX34/3piOoAjr9vQzTaKJFpuRFEQ9Gj/pFZb5TMCbjtcr0lPq00A4RLZjL+7pzJFI5
GBr483PMwcIoJO5GjU9XhMRBO/ZGMNWipIIwCrAL8hVTEoKA6QpaeZ6JcC+iAijpYYVb4mHKL+85
9r31tRe0CLs95INxoKxTJiXB4QAb2ObT+fcKWoNP8yBOnRdNYfdE3jlueAikG48/CommbM60rR+j
stEBiHKHTzhmCycOjJqqGbSztff+w8iPx5Z+zejm7lIeoLD203ji1E7a7mMxeLkElRbszMKRDbhW
Dk01Yk1uBGY0vk9eMsHSuSYkFGbQiUnS2NjLv8JwF5tdNNIPOECI+9TheHjiy/wk3UU2M6enczwG
QZq88MHBw0icZoeTW1M8X0F4wHi4b96BTddkRP2gs0cWkpy2+CshMy6YIbFWipZ6ph8DzYw+fMnU
T52EV8N9rezTehLuQyPODM/cbILITM9nvFULV9HIovApIk+PMQ/DN6TQpQBIAPsorWFyN+8M4nKp
nSHKaCkPQDchTXB9zchJzxC1MAhghg/LpsKKjvpeP+E+2wtQ3d3/08FTUGvj1QJcy7sFHIKBfvBq
mquIW5xZd5/PARmA7XicyUWwe2hJ6qzH4XZ70+Zz17pp61P8cZIoOHIMvCspuMdhCYUiyt6XuRUC
ZTaFXLSf319MBBDwI/w1AJPh3vpsX7Q7K2T7413bEtNO8Wm2UBbxqbMu6xHAGfCFBeKERBaHGXhn
qgES7CpEPVX7USy29jyDt8H2BA9SLz93bBcBtl6AbQpMjzycmBLMEIKnxEkR8QHsgeOCqBaocIEP
pJElXA1BB+JAiZOfkQor/XTVtnNrVcy/OJGoDnUJv1BBhIorFHBor29VbeI93BGUoGW1euIPoyZF
0BiKkdslNIUxll9ityu1xst5McEC0WfEYfuM4vQJwn4GVfgTaP7J0eHEdSC0UKK9AGOCj8Bd3+FI
mNY1mJ1BE9AlA7Atg8JzScRFvM6pOrDqH9Jq1oxUyB0WBFqeHcjzGiCYzo6G4erC2+K6fzkP1G5Q
UI8Q8ahCPcehB8W/lP/azEdwIuYkn2UN5AXILNKdkWYQexNWb460E/8I+4QuzH9oKZNt+qIP2wQZ
BPIaJm691+9AgxdrOvMlzfi00YGXwhmOC9tJwG05SEaccFEFk7SCTkDt6AnqzEK0UKOY5gtd337A
WJYxLHF2wlDiYl8BMd8OJieFgYeH31jDP2sF315bQPuKhQr5yRLWhRlw/fVgQxa2FHMfwF2D6yPC
Uw2GtVksMLINJ8YDkgCsWJSeKVt7gsgBA4GWwuGG7rd470SYSCKWRmIMw/crJveQuFfrcC/ufJC7
SpPnXBMkA7g1vanM0WLwo3Vud8T6GyyiJ5HIwelhpAe04Xyt+LQX9k1fufYGFoxh6t4Z+qeuJqyz
OXtRZ1JbuEEg6p8WUuaOJAQwbPHRPzSINFNNd07ZmTOjkbvuDq/Qg97MW8NjxJTnm1Jf5gZFUodV
9Y511XGvx0QRkUiTnjMgktNDH/sN7dbATHLv8/vREvLpXkD7MyPxIpG2Zj+HBzkZ1glAYY69Nd0B
hMkho5ybS511cZ/8igbu/2O540yBZUxwIlGjUj/yYTNuf1IybczUccaR6MyIm2z/te+SZke8aQ6W
fogOB4+cfj4R2Nc8bvvH9ylbei1JWCvGzm0wLst3Uugz3ESOI+0akH4BcPxv5Os4Ddsr/R5XYJ86
xYnDcIYMm/2ReGi8CPPCsgE8bo6ZGKcWQhlOyx8dcw7UGcyde+22oVaOm7AL95vJBo8WYMWpdRjo
NN2BfkjIwHm0sZ+c6b9Fw1X86h79GWi7z9HAH5sPHhWhtrnoH84gBa+x2RwXeJMRfbTjhuXhVPCy
kTLrfm3iE3u9tdjRPZFsRZg90tWpgtsQfZci61LZarvDIQWYGy0IOmxvCvn07fOpdV5YxejGdi7Y
7itL1bZYNxz44E4nJsouxZPIhdys07py134MugHmCVuMaCky2Ac/JdkjpjJWCHEdR2zFIeJceJdt
Gt2J/b3BaRsa+tnAhgu4kQ0HSNS0NTZOeEThiiw+0n/PEtIy2m9KjDh+WuO4E5FavDGCxcEjVLin
00szzM3O9AQf8qr5Dgc4pRJQmL55J8OXceH/WpigHIWIf0BKaAJcgaB6AhiaGOAuVdGY5R5sBruD
5zkihUOcav5FNEhAQUrJyW4YDsLVF0dM5e3GNRsQni5DGGQpLSDnFgYo/I3j8yz9TDKUohpjTEES
wIg2bka6Or8cLmAbwvu4wth6bGFyHDLEBYCkWZbsJ21zThWcO28oDb1Tb1XjQnWOubnBwAdL13wx
Oirz73y4HHDfEcCPcZguGVITgYslNU6MYtEbBpWZWaNdBtQMgltAR+03gjI6YZcj3Tm3kj4PFJNO
FAdBtklg33k/45xOUzoQSC6mkvslbEVqQrMNCljr3IqPtlbnkw9N9YnpFtC5pSzuG+Z1/sisgXdZ
L+DL6IrsC+RWNrlj5jU4ZkuZ6RNv/lgAIj2AYrUXIR8Qj0uGOwwJ3iFA0EzjOIkg22W4Q8EvIHhm
k3wMD2itI3OyqWyaC1zmlsoC3+hAHDhwSqwdqSY8MLAQSZ7xjvKMdVBi4jgh8rB9xPrYFclFsBYU
eLYNEGkI/R+uDKbUhBhQKuAJiRtbYP88pkK5/5KzsSN9mnT0XHgH8ICrzTyTXdQcCdZqvOJB8jTw
gvQ797sdw/VJ6krHrlNeqsgJUMrxI9EtZnoLdYHBUQSV3ITeygD/INkX/tUG4pqPYmhdI+ZLBa9p
Q9HNkxEMeDg3pHpUzzhlDBBlwXfHZZBOhSk88NY4pMxI2GugYt+9/QoLKpjxJ/UffeENgvm2pbdX
gIczckQz+MaCy6+xw6RJVxhg/sIkZar4/GPoXZTrW+fjcwZc/sVwAo5J/PplIN6MxVugHhpYGYFJ
oI61qsskdsV98cJo0P6o5MaEoU4fmQpTZ/uYuQ/Q6wBKVcgmQ+MLtYSBlTZKVDHX0dHWnd7YrYKd
3lfV8nsWFB1+KoJ+qCGOsJF6AeIrC9prbFIql0MymH8XHJTez994MGgfzLwk58m+D8LNXh/sGs5Z
+GIYJvv7qFKDgaSVAzwBuyc0cCriNZTCV4BBfEYzq+xqW9iACmvoB5agcExC7pbOtNjpOAMzNhEz
HaBFvpsNdgLC1XamrcvfO0btQ7yooNNAbxL7XFmoY92p+rClFYgTZOHXzOh2uT1dZhfrf5ydWY/i
2pKF/8rVfW7UnodWdz+AsZlnyExeEKMBGxvPNr++v53npSqrlCm1dO9RKScbe+/YESvWWhF50luC
2QWzF9h+Swk7i7E/jc6iY/EkGWStj+iJd5Y0Yx9TegCgZNqS9BeCD5FozUlBKi/BdKz3d0gh8bIU
Wrjr1jLB0mBw8Xv+MjvUFR7RXoLxQdyjhw8NKw+Gxs0tsIdgtFKKNPWi+5fo6VpIKsb22XBFufLc
skpg10g02/wZkXxLZgoy1hN3GY61N6hcw6s4jXvZklOK0yMYgw8QiuldjyGswm8hqhPYcLyErUxN
zQpX3LC9O1U00lyLHJ+WOJNXIA6ICRWs6Q1x+3a8D0XDIOuXiwzImFbaejesx00bJzwahEqvHD9c
G2ighbF46iawgnTo9il5M7BpD+47qBfdItowN2CDV3fdvIV8pJLURNTavM62gd2U659Q+m0EF8IA
16JY5J8dQYFYlhxzOjbkghC0G1Ktuc07XcX2nu3BCxSWYjcycTwlPG5kSq+oTzeNspp8gdi1L1Jh
JjTCT3OUAvf1AyzZoAKM6TGSZlNaJu4DmnHsGId8bPfZlguiNLQSxti/FysfUIBo6nuGDXO/E13s
cb6h0QwIj56blmxybG3hjAhyPe+aJE5ZajkpNLrF/nMRdm/OMHfCWcMJCexM340ZVQOcw5wbZIV6
W1P5x51kWk6SFXwMaTTgoQ+qA6QHu/8cw9OmWobcVgqmT+gZOPWz03cLvgnlit7wuXqLxrlGAZr1
dOeG5G8ljO4TT7LcFu6qtP5HHCYLXZBUttpWwmbfGNsf5CXtJ6i1PdApo++T1lY6AtcCxBW2V1cO
OjAYnJIGjVeskD4sQugBAbqcRY0V/Ya8wEYvlA8g/jshhQPSQhYxyA5nJOohsrx9a5x+AhLqOMRW
oYNOOIWMDjidIsaDoC5OwaZH4EfupByji2hwi7NCQLXV8gaVAALJvujbBOCXFw6tk7pocJYRIPR9
6y/BX6k3KdTUwdr+QAWMsMf0QLfN/mVfdlWQN8WBMEmOCpTbizkOe8UwXWu9fK6h97luYBihiYAh
4yCaklEicpD4YkDE4ekxGJCFYDp3k1wJXyLgLOQLvL/HRsEVjawLf4PpJwh4eA5Eq5Gsg4TkBuB8
Sp3cjQGyg+lzfjfd1iX3aIl1XxtjSNcQzpQ41HNa8nofX8IBgylmd1RFTOjp1JuiX25tcj4kTirO
etiV4y/ergExgeEdXCqGnC+chJh7kKnR8J8zuAVvYFJCilp5SmQeQrdidXscgsnQHklbbVL10jUZ
cQ4FlkN/zHoyPxTIRwK8eA7KF2W+n3eQTOFYtJEJH0Mo6ze6ZJk4MzTCmwT31J9hvtwlrI7YgCC6
T1INbKIhVnTWUOn62pI2EeyDTo4Jwwd3AQIMoDq3XH4PnEpZQlM2qOTi0a59QwuDSOef/hi03VXe
GcBaBFJPPjSYRZwNVNMMn4OpgmBWcFXe8AQgP51UXuJZfUGDsy+jMyezc36rRszoAVIDrgNFTfpP
sDhpuRsprHYAN0Y8UKzgP8jsBmBvtWsNG96wzPqP+zBwh+LzxCN7TueQrdsLnCG8aGqsHbvueS54
SrvFdZt7ApYPlk+PczVfmINH/755eUafmVf0S1QIU2CTVBJQWEDHgGJ59en+jnMOmmYyVMoBoGLA
4R4XpRcUkPGLnnngnEoHuIIsSQiFijavCMLMg74SKw0wLZ5lo+seSwqiS7gvXOR/OGthib19zUXD
BQ0QsdwcVwjtwPTWDaRdDqkNIM+ZLIpaaaEikntNjP6DE+INbtex6tdbUgNslUuvAFsU+hyqakqT
2zHHpBjaXEnpafFw0kk0EAfVEm8jHoVoThvL1hmplN1WjoWLs1AnAGucIbfmQ/J6j/kYTsmBe4fC
AtaQGxA0080etQt9p2iQnB4zeWBvrWWwQjzqsCTk8XNb9QQhBdUJFB8KO3+KIeggntEseLAmyG2A
GiGvuGGPL+3eVUHaJ3DZY4XYQXE315ApF3fu4dmuvbJmZQutX0y3rXp7UOrXbXRS8FTujL+YMZe0
Rl1Fl5nnnS2D92zJKe+BIQEaxoAXLQhlqQ+RUCdynOTTP92vdKDAJfZp3Rm9eltR9LTGGtOOQo5r
3KyFIA6gfCYNB/j0rZJ+i0eAVgVSw6i+lPhSHSnoTxyMzqZ0AfAga1yfrsH5PgjhYXevBIrAZUJU
ny4nehyRfVGSQR6m/vHIPi8JZiY0dBvOSHH0pBNQ0oBzhczrOleGDItliMv0mkKgxhkcAik//FzQ
qiBHEDk2cycHyXJvkMCBhUZvL8/uvHoNvND2m+EWJ/gYVEvPQQIyLiw7cTf1Auhc17EOnyzur+88
UB3KEfUnRAHaDw69ZjcACvB2K5PjgOdGRl/NBdIhGAWTpyD6kh+QQeCxBlZlHSAplN31Y8q7Zr+L
bomANeRZPExdodz7wJeoD3Y0JJlhWxUk3SE1RHyA1YKabaQunl3Rfxe2+T18CQnVFkj2C+j5H42T
DBLPggXC8A8wX/vxJiUHjNbcsycOYsEaRzLWldqX0o27Pl0AEpLZEU0+rHaGghD2BbUz7l6eyGZR
wbEucKhH1BghM4gAqsya3r40vHbvZPx4EXtmG6CTG6Fr0BCo4U2ggkVp6hNJbzRQta3Qcq0fKya6
cSjVU54S9VQ2xOCTJ0ZLtFdDxkic8K2eC9Y0KoXhrkfHRFz6StWGxGwtkTHnDHJqxzw9SKXv4lbp
S1ui50id9PBHD7IbmFXoL91oi28Hn3U3TE5IkaSVZrVbxJdMlA+CQskP7l9zawot/DlUaLNFXYuM
8OGWUXeSoCxrDSAhp+b7DlEG08oQAcXQVBD9sn4gytjQS4c7yzMZO4QQxHQMPIHxizT6SLEfhLrK
zRTggcxJiX9iAJkyxMOJ0AuECZb56HerEZJGwb3jODZf/coREKA+x2Yeh0DDqRgHEIuGfdlZ+Gvh
6dDH0gudvDm5Ojc8MQWREaeuyZNOVPhwghEHxEHvwh3qE9YHGMn0b2Pfk9k/DUy1hqCZOCx7hTwy
QsZsYXqMIJaCbGN3GlDLlcHxSOu0z1ATGPLZCAUALf3rVMwGbJ1Bu4i5j5nFOIzwAjJJeGMrMM7D
1Y5WATMIfUDQb3Htwi0Zx9PntrHRZWX1rdkOHwxs07A2tjGV8B7dCrIhUkcOOLuLbUVfpe23qpFZ
9WlZbhDavD/6VB+jykkv5tZQuONirB9eB3uBexquCfJBbF8xDsjC7xYzEyLxDTt6fx13MN/v1Ido
avU/dRTYQuLggykJhi2YtaxsbGOQ37wpH7Bjuv4qvwiyHuLdeV13k5tnrDBPOJTD6CAOXbElCNHX
LXsZMFWeYOO346/xnwKG8pB/0ZJVjjF/S148D3AfOnt6TqLyowTGyZ6+ich/XjMbaEOAh4oGDcXE
YOQqeHH++J63zxD15v8MVYP5xCjmMVmePZojceMQEGMsGMYEXgk8QAkFEIsulWR+1z7ewB2lY7hn
5Cs+zTsEOTDZ5ncalTTIQXjJEvbUCQt2JNRYEJtmflXp1ogYtINWdxTuCPjikzegG4CvQ4qlH9U2
spWGxAQoE7LhjIi+h5fsFG+EevYsSekUGQSQKzNOcFUF6gN5pxF25TjuTmgOveETyqOA2Ty/M32D
koNAgnSaFgQjs3vxtOnh8oQ4BYOXF4mA8gaBWeGZGetiYE+f/XJUzoQxKUAC9RfBntlNqatNfBpu
ewlgo+QTiLQwdV9HUgccM5zPhiw93U8vXwbfcMRsniBqVItA6zXhTNhZhnjWb6lSpjEA124qRkvc
HDiQhxYhBz8lB7PNroyrpkR3CZIomRdVuIVNr8IbRSzr5dsrgmshh34xPPWThsopvetmQOP/dLko
ZgjutwOEtLbwYxDraA7pL2UEWw/fGzxItQH/5cqGq9FJVD8KJgZotH54W2RRjxPzhkCvdkypavZ4
f7MOcjg9aEQmewZLdvOPHFaZGF7AxC+3xGhXkH70Dzq/0iR8bxZAx6yeK0lr49UcvGFnTQ5LaTbx
6QpCAMN1YC0IszSHTkR1Ab9NpD7tWMp9ArMgN7d4IVyxl8EoC2xm8yF0oBN+NCd1D+Kn19CLZIro
MnmH1CAofzQATQnTePJrFiY0BuYKe6zNJ5nWh9QGo+NdA5KyraG5i2oZqFFbVIzICt91uiqXD011
Mp/KGF4TmenenOcwWm+d3ccMbBDfCHt0I0kQm6WpexjeVZ4i3tPQQREL85q058Qr3D+ZPXCpWDy5
V42ihT3wO3MdFJyi33lt6NeAl/Oh+lAsOpvHHryRtRRxaIEWqjOKnvs4QowLKkvfk6JTpIKi2o+X
GL9z8jU04gTdKupcNtJAcD3JawbWUO3QLUIfwzch08xvF0aI4ggPDNeOZ+WelHpYewm/VnQsViEd
ZXiwLMxmANwJW3PPFDISd6EeQdIIpwvF1tO5TLTjkxdqzsUL9Z01+Pm8hO1CzdtgVcEcvz4nC4Pb
32TgH3pRO/pgiMvoyuKghEs5w7BmgnZozBUxBgfJBr8GJgCjHeFU56wtEfDR1hDeN9WI2shwkxEG
OOiE55MdaCo2cPCnAmdOU3HEvKA5aeaC7L37glXFceed1k1fptpIAStgOUzwEPdzeI+bsGtvXvR6
Vp9JEtby9nvrSCcbBsm1jRkt28AXCgg6PPwqe2KPuxMyGSirnd0UAEQZ74AdPux1RkkpIP4GigHK
Ag2mPBUZ1CqgU/APCF/UptlAwB0KvSO9izEY88wAZOptggj6TL0quxSYQQadeLgxBtWm6lwsnJeE
YrjpB05r1XKfAfkRj47ZEdRYFG/1hmSe0CZ0dwDBKE/AhopVNc1mYS9Z0ivF7DfE2Gvlz2Cwj0US
FvdqcpNh/ZENq+FneKIL7cnohdt78Tn9JYrw4e0KNMtPy7PkcB1DMMj5AIQ7Y8gZAc+enJqFansi
UqlzxQZ1eHC6ickhiCY6PlaeOMOMH+8v6PoPbGgE0iAy06g9o3Di3cL6cmWoTtiREOsxCRow7hJt
GeFqcAfc1Dy0dfCjQ28yyz44TabmWt0mR2Wlz2WhpEAKVhEpBbZA54RMnBmDNF/ZoGSDrElBxYEO
Tz//A44KO1mcVbw0MgS4sZ6gAQh5e3WwFs3hCl8S8g8WKOoHeFbnDpm9ZFthEHNnKDvrCXX/CFHw
KNqPmA3IiOKcZt7OR1GUti/2UpsHxLXO4O02QpN13Qcr6EXFKpnZbIkaWXpxapYI2bGoELYyAzER
kjFVx5CcxZuTY92Reg5QEcGgTC+AJgBjIqDszrRB8mPOeGq6RdyvBN8PhIhTDqbku+l9wuDk5Gzc
CuNlpoGBaVhrhkTMoY921YtCsxA8tK9dxHfn1vAOYmePYGcOGOfBAdD+0Aj9XjiJNjdwkwvlNwQ4
EnGGOvQlL+GsaZ+sntVu2Ou0BXlLnObQq8YW+Z3wkGBHblJoLbQ/zSmDShkrZfACRsy1LSeoGqmM
5mKuH6M5wXLQowMUpUx78p09PWAN6lvFuBO2NRGYCoOxrUcTSw67zeArfaoxujXq84aL9hKmjwqA
CXSLRhxLdggsCbpJcgQkDJD1eMXyVGDTItXQUaWB5LLm1ohSaIrC/GSxb2kcU5MLSrzknXA3dt6i
N/xchE6uwlGCYcxQvqqBz1gb9D5dJG/0bKgkqDdzV8TNEn4eZzvNMm2u221/ITo54BpuBeescaLB
vnIhwnJGcU7RM7KPKdAn7hTZUEhGRW9GhtmHeQn92oKkEu8XpkvhsUSPhvSm3sTE6dfHS/RG2Vsd
Za0Q3X1HUZheSADA70RM1TiB6g5QwwmOgw5fgwotnpZsIWa0QOewugZ5zOcEm3tP7NhPTQszI1D4
USYK2BhsngRMUEHEkULqIIKXcyINQPYtOIYsHpoNnGTaYBMjiBNjrKzBO2gipAfMWcgbAVIFQGfh
vOVDBKD93BDoH1hxYSNwEsCTADWS8VlYFFUjzOzOuCzM4OnRU6QlenNPd7bwHfxE7sxAzrHXsuHY
r/z2LCW+U2ed/mleQZJ2KHcwyOKKogv12EPtGFHacVoawyWQF/COe6EQR7p4idGnkcgwnvHa3+CL
LPpcm1GiOKaOT0UbZXZrUHsnsbLQ2smD9GKjCUI3DJSNiX+CFne5DmF+0tEUL1KQW+I3u78W5S2z
JOg/cgA1zuzqovFHnUG41xEYo+LFnL+NGLVhw56YmDK9gkCLZYkW39Vc/QK1oy086BmdHlIti9UY
YjbofvYk6XK9i8T9bGMANz4KSxAFaqiAh6p3Ab6eBL+F5s6YgDDSB6BmTsku8h6nsHsBKCA3uPPJ
LlZnDozPq54/2ilbtvPovdyqw5oHyIRuhOgUnjOlkUDLiZV0ckQCCC7BLtXbDVO0OdvylMQfCyIW
CnkZJppj5r1wTkFK3OHbfxEKxJp8pf3CBOU2pe03ED979Zyrzdw6MkYoKFTRxG3vXHnweakR/b4x
BYsTDcXLnSWJCVIrdEIko8Gs6stY/G2pMZj03kbRCue4M4U8PzNOuxMLZAWjxFtfGNlJVeGRP1o5
f5I6pN1yaS5ptG3XL5p6VLyKW3EyFn2x2lDcw8zgCHX192KP3SPjDlQa6icMWhzRyvxAd0mGWHK4
FEBWCp3TT4WuaOWgGqE45y9WtKROdg+KLasscAhNJUNvYImo72JjA4N3OZr50LSlnotiKYQYtZjm
hn0SrD4btrbooMcOfoycShl/KUcn95hYF91l/rfIOyg53eCUYEs3+KdkMwKiFYcXFE1mmDDFBXFY
j4PoyAOPvE3pwBvhjd8XnH3Ptr5Q+gD2Gzgvax/0oiS8MLC889ZaXJeMpXm/tYVzfe6TIBDtIZ+0
m/2qhhEJFkAB3Gamh8bYFdiOqOiA2HQyOeTD7uXpgCTzhFm4xLoL0kMChDqTJpLHvKX3YEHjCs8f
zsTH55EkeHH00OmIC357g5BhEkzXvHwUTyxYPA/I9emMesnGfrdwO3Q3/PigBIxKN+hhUJBCcSEd
hS6+zLoHpP8AXjZtgU/2PRkqgaPP1B6IVGwwspYO/SKeMLMTKk54pueIBn7hTZk75pBgcRwEo487
TKxi9IEx/XveRSI283kgM5HG0S8HlzoNENfypzNcwMQgB2vA/AyBfjEWBMnZJw7fQrWCfBEui7IV
r10GpsVDHiaQULnlrnwkfBjIHAXGxOBAJxTIEqla1JsxTQVBgD5WvRL3iI3pRfjEVe13Sq9ufKHm
Ru8E1gclbX/fC16Y4JTWdO12i4JzdcPZcVjPcDak9H6szIsJ2xe9MMeqRGWHRJjesKXTD8ZdfCI0
/Rk7mlyHLX3tg2p3DhqDnERpgSrGleC1GlPGqrbPAsJJSEE+EKp0ye2BbsRu3h0KykOaaCLeOqea
mvskdWye52SzRGTA6EA8hYjOLXHKoWg3Z8DnzD1iJkTa3lD4h4uE2azsmF4BDSU7FDgr0CfpSJfN
mj4K5z4p9uBGvZF0T3T83oOV6Ao2PRMODaGIiTb4XHNINEsoA9QivQ6+Y6D7uwXMWI7OUwStSzAZ
BRoqBipitjCqFsx849dgkYLfQsoI+wQ/sASN073m7kBBqXUxl+iQu+xw6c0pbkUTXDwsgJSSY4aY
LFZDwLvJQFx9Kq0CHBX0r2ORrHB4xy6/bTAcOKQPz14HMQj54olh3rGgRIheIth14yCL6V6xwGND
gsKeWPYC1LwKW6vK4chQmGXXaS4NueBnaayQCugD6x0WRrfVOwEgctPtUwnsnvI6+MsZI4igP7wl
XSFMYZGddUiXCCpHn8OqdUeaZ0N5Ks58XiFZNc7JkAc4QR4Tf3Lvg3UIWQLXsQeg+eYgnUigLJQj
1EmlM2csN88DwTUNCscYFPRIGZGUwATiQOU50P6DwUsKYnXTYzyUvIDuXGvEGSiadTjhLC1oi1g6
oVe7ruylGGuDnOYj38czdR2J36enJkYu3e8EY44fBjqnJL7X7t6+tFjTgm+SOxWjzEYa6dGd+Wa2
k/VEf4955Q4nwCJcTIQxG3QzEFUxnPU5EnSEvRg1BZTV5nl9jvfs8SoJzJAfWitZVA3Earq9CIZE
2shAVY85RgxmFN1ikc4pDqPmKCyl7lZgLHMsTlDeilsONinTTBm6ER3uzBiTxDw/jGiunC+7Lr1t
Qp4B25hb3IuqJPSKjgiFcHImobeO+xAA7Z61heCA0IOR3E5woCbDa8TkJEEhO1S2eoGAxWDMY7Fn
mvx+t+Ux2fCEXtPMbPsHToT02MJCm+mbG+2i4Va5qY/cgf/2pNhCX0vrdJQeE0YRJgz5eWwqHduI
9u6s01TAd4A2/G4ClwVnNqY8kewbL6at6qgFMQ+YXT2ST5m6Bx4zf4mkoo+qb6n2VdmF6Dvy9+Yy
G2RDvZqLdsm2o73l2+eCqB4c4RUpqDCBSR8w3emK0sLaLRFnUq6FrBaFXJoMFBZqF9YA6efG2hrr
iF4yeAH+bylPyZxdacQUWFF1rui0b25udRNar5KDChl3EBtK6Hsa9gsKJlrHCA1vyB3xmHWboz5W
VsD1p90MeNrsSRthuorVmlsP6GcaU4kkEVbve3hRjvStRIS+RLdRrLdbI/PDnLFpPPndYLCwyGuv
C9hmWIdmI5yrYsyvL1hqVLMEIeja4ph60/EnqhgI2Tcgu4Fuq2bblDoR9f1tRneSl49Isys55lxm
U0CQB3QsSbCAPrhYq1+urbcEqEBgLuCBopZ59ig5rVFytJYpJRB1jGiJIAgllQ68vP3WUAUe9Ylw
ga6w96qQHsgeP4oABMo9+ubnxkSxNngAzC6hUiBCBkX+bChBTw6mRk/d40eQufeNvlU9fSBkqgpe
PKj7UO9GA6wgtLcGsh7cpU9q1u6we+ONwWdHQCWab74rntMVITsde1YsrxJa8CA42D08ZEbM2l3i
6Yf64u5lzGMWTXJt/DplsIncrGtcxfhn/Sg4aemYbLsiiQERRMVHlttb6yAAbjGtzwLEQLpAEnAR
5BlalxyH8lxYx9Td4kqYFoG5NQ0mu/EDNzlXjEpT4S3m7mMYHG4HDRG20FGFPcUlDf0s8+8kfIGA
OMHIORzE1ETCOcUyEBOpPiby+wTPMe/RE/khaqsbBhzVm/7xGCK5HeaYg5NqbOkLJLQd7xuaLOA6
GP714Sy4xRvCYgITvWIwmRY8ihS8D/69xkg07HddBWAufM9JA1dPR4w6evYlMiZKtZHaN/s3zgbB
2tsQt3lXu27qMviRcxCu4TzBkYCqPR3jfgMrQBVoKuaymKZzFshg6MQyIcaU2m/Y/NAqgErYI19w
xQclEr/fsMmabtBVCoWbMkS0ficxoQEGAkaEokAvOnA/4/Y4ZDATXGPRGbyJwkYEK+InbirMWxXJ
1gOolD4cj1qFXQefs3JY1NDRSHnEjIZydF1dMY5bmlNpfodaIUyT4oNKOMA7SDQghOlLCb/l/d5D
kStarrOye0x7eU+orIUPFBg5ymQBWANRLS10TFg+QgvrN4h+WDckEdy0sFkXx1SMidRtWb098Yt8
HBUGFmtuBirQPmbcjdZZnZm7gM8l5A4xCJrhALDuWEN8wpPoEwKkM8S4e4mpejn0O/QLBECBBBmt
MpsTcS5flQd38jWW1FqwiYifCwG8UpBh6JOuEaB6NCIpE54YALVOSJSQv3MZJjCJKiDpvVptPFoy
ZMZQ6AUNDbmcjFEBxT0SsjHy5xGcM4Dpa0+nor8BKxteTs8Q5pJ9KqDslF62oqFvCZclMZgWcUs7
3ls0VMVmfBwSfFRgk2N0BCZStdFv9KMxazadJ7NwgUnb7qhjNzdBgsRn9icBWeKddxlAE6N/3VDl
op2ALWj3YXU3PYNc2ljcz1gd8brBOnLanEhDQJEU1yJGbx/EFMHIk96ubIGWkzOEGzsE7M6WJIZu
PPJn4aTqFyLYFhyTF14fKRrsdQFdSQMaKyzh0s05z7hjFLiQq5GJMOqS3kif4e44jJCmr+E2ogkN
z89xtI3B91S44AiCnp3Tv//1n//738f6v/xzPIvDxo+jf0XFYxbfojz7n38r6r//9fzny/3T//zb
MmVJlw1LVgzNsiSLf/P9435xi3x+Wv4PNbuHsi+p91Eij1913p0+bmzfFKs6Tyc83eJBq/Ba16AX
hshldn3TnEdPSkLf7qpXrWeE1BI+1aKlDTFEyqx5WHvf36L8l1tUJMPWFdtWNE3S9d9vUc5bUVUl
+n3ECMnsZjnF/RzusDwv84Gpg5m+AGOlxN0lA58pEho4flxsfrgH8Ri+PCZFMg1Nki1TkSzty2OK
4/IZBE18H0nZwkhlbxftuk35ZNQAYDizosJX3mvhLq+mYjDH081rFtSrPGnSKUhZntbl+xsy/3o/
tqWalqbbiiGe2S+vTX/Y6TMJ43BU4mcfja3aqx5bGL33H5++ZP9wKe33S1nWPYsDMwDqmivr4qxd
soN0MLZkztk5TLqPrf2W8f/iHG9p37JoOU/PzTkh4pz1A4NKcjz6oeFvi4W2kS76Kn5L35VNySAS
piF8rJ6EWOazgpgwuIAu3UH8DTo+2DgTTd5Svl23a/FVTPf5c61tOa/X0gpH1A2WA0sO72Ypb177
hL5tvt4djIP1BsvZXKXv1aFZ+G/mCqTf/6j3sFgWgm1yplFlHLS33eGxFERyNnxzKOfFsjmocLro
u7LrPyDVSge+9f2bU6wfnufX5SzVrVbZqhFfAnB0m+Kw08ZpenX1BFHz5lk2HT8xN0V8sTOjY2cM
+3ppOMXaHSt9dWJ/8Ny9Rq3q3t895jdmUlybbvFsAW1pygwd9Azm5vc3/Nf3bxmmZJu2qtval/ef
1ZmR3273++gRDl5K1C3hW0FcvFaOn40DFRDr/sOOV+S/PCJZ1mTb1C1NsVRxS7+s7kZ+tay4ZTMz
2MiHV8bHIqV+KUBwTTSQr7j/vzjHDXqcPBWT7RW11pF5nyZROcoY4GLWnpkPHiojqAtmW7a2ITv0
+4ciS3+7RY3QqaumZpvm14Cg3FLrKfnxKPQXWj02Ydan2jYyhyUTKo1xY3F93/3+on9bOYqtWIal
KKolKeKefnksxauw8lgtQBIhflXostHeGYM4WFvRNkt/eAn2316CKhu2IkmaZOjGl/duKVlo1kpt
jWsm9NZqV60mT3mmpHuL3XpdR5xhcQRSyPbOKsvNsDdzNXLV1q7VSX2/87yS9FY0w6LRTndV4bzq
r4oXncvmxtwxSiBGNNX3o8wM53AV0HzVnmO5RdJvY/7r08R9rbUwE9McJRQEBmR1E9Ih5+mVOwgl
rB0iq9fKCBLquDS1nu3Da3zRNrfvQ0hru4D0695stLRuB6bPDCz7qNCHQIJik9896c7epGWDdFxu
MFk35I5a0zu8o92W4aLhOpGPmtuYENyNSfueUeMU1ZUheLCOy12nJRtkd8/2Kr1iGxb0WjFMBUSS
yUOHctpXGhCb+PJ4XRL7h2Xwt9ivqqau6palGpb0ZRkkaUs1guuN4ZfI6Bj5rjN+DeCAES0oa75f
cX89e3+9llgkvyw5Xy/Tq55KyEtsINv44t/mNVRsc76DcHfdyNFFYbKwdNL07b0afH/xvwUe1ZB1
yzQliU/7JVD6ku5XtvGMJllkdwIUQml1SRUIFNn4acJ/Mmg4+/+Pa2qqpEqmbJqKKX+5piaVjZ+n
cTACCkoZ+qCMebxR1knScQsSSeB8/xHVv+U2Gg9YU2VdliX7S6RL9TQqWpEWr6hoAJzIZOggsj+e
K9NNOj7D3x+o4Uf+PO0JCBsBAygzdnDdHBN7waIhD3XS873z/X0ZInz9nu9Ylo7ftayoqmLp1pc1
tkukNLB5SuMgoGy+7mvzfCekVkxoBGmr59KNraisA+M2lW9z/bGX6rMmea2SzD9d+9I2A63IJWbA
m2wZWoqW7hbh/vmYMxKPqV5ZgoHlY54gd4iFVeOaQCFL90G6Y75DOFcS0JU9E7kwy0YenUhd/p1B
ZiuZ3stCyECj6DgiFLCgyreSzq0VOH7OXJJEBSA1LgXDop4vBsk0YZfQeLMREle0AQsTwOm1qqP9
9w/sz9Bs2bKsmIbKw7J1SXz/l30SpHqwe1i2MVav+92L3k8lptopEjyV9Exe9v3VxCr88nY4hw02
harIsqwrv1/NzkxFl15cTTYxh0mUgfQ42jcME7+/jPxnpOGz6AYHgMYhzDHw+3W0oCjLpmQ33JXk
Q75CoWOe4s2w0K15uXbtEFo7Nudvk1Ic3cJeoSXIyiACSIyxy7Y8i0fx+GHLyOLDff3wv97Ul5CU
USsY96q6jYD4FGVup3P+EcpUWte5xGwIbVzvKEgUw6l2P1z7p+fx5bkXoVrHdVUxN7GGCRtsdJPp
eNsUUPd2+P7R/xn7fn/yX/J74/a8K6X05MkX9AFokeVz5TooKi+OWt3Hrq8kPxz3f4n0XNEwVFmh
xOJ/XyJRoCZ1ZtlVOAokhuJ5IUEGE7Xn3o4Y9euCCsCrxx2sZpRTMfn+w8p/phri2rbJKjOp8RTx
3H/ZPVp4TQvdiB+jtE67qna+F/M6o1e0g9xYbBozcxN1LWf4C81/uPJnzvR1NRmGrdqywW78IwBr
r1ZqyKlvziLqish9mCulGadqh/GgjQISkVAeYF4uQYO89a/pexxPtHjiR10zmZdFJ7d6sQXrVd45
rXL2gORVws0DVrtH/V3Zu9HrUmjKYXyISkVnPjgtMQwXTrDFwbdHsJh9/VxLY7XkUpZXS56mTDI7
6Gh0CF+O/Toy4pKB2FLk3loDvautZIyPcJu/6rwdZCB0u1pc0Ivq0U4e4tSXb6692867Y2MyT/S9
mruFmAGBwtZJGb3Xb5Ie3fiKwQN0G4NugkRX7amoUmiP6rRfBzGGgmfMKf2wIwwW7YiqC1cy3CNu
vVDrmq3tEx7i7CW7xmshT03PMLwS2wTJxaU23TJT4gpJvTX64U2JWPP1RVmaJRmKQkCiBv99jRSq
5uutIId5VK01ZXwrtzsFb+N4sAOsgIT8YL+HPyyPv9Rqlg0ootkW56Bl2F+yfDmpn9EtioLRFbut
JvbK1jipGC95Zhm0qvmTLEHUJUb+6D+LcMApSYGmMR5KHZbJub6l6FewlnlNgybzOMseCHFLuSdQ
AjMXlfFaoAPfP6nP3fLHk/rlpr/sptZdkqLWM/0MkBXzBf09++nenCXAyBuyFKXuFC0b69Czdp1w
UyJaq3Q/irVhryWjf63HPtwEylL00/GiRrZjChLBdR1LwQ83+9dozpGpmiArsk70+f21JopJ8lrI
91EjzXdosLJoYJNlVIN7a6ZnlztpwrNTKFDw5PX3z0n964oyqGwtmYSPI+73S9vhK7zpKTH2Wsrt
uw6RrPR2Jjm1cb7u4BO+sGQGfN+05PVL80cJQ1p0vCFV2kTAcQADJBZ+bDqytYzpKmYB4lOEFdlW
p03DWpRNTsYSTOJ2Ku8/ZAB/f248ON20TarBP7aDbkR+WJX3UQAJprXXb9zp+FoNGgmiSNmx4YDd
snGDc3l1+f65/e1osjXJUsnISc+/Vr6cHJlRynU4UjBqtR7OAzAZQID3dVXGhr819O33F/xLLmqT
7igCAjQ10qvf35OmNI/WfdcCgAJ3A+JiJixzZMvx91f5TLW/bptfLmN/SXbk9KY1TdVok+uK1V5N
zF45TebpEgCqGDdrZgcO7m4xt99s2MS1gLleaHriDiqIJ5PF6Q9iWD2x4Bq9HB/LbgyR3ngLBhLx
SXRg6JgCmetQfdTz4oOJoQwoMbfVkXIWk/5NtGFAFmfsHr70JN8zFke95PsSKnq0UDcp/LdwjiwO
HOuhdDN6NGguzRPTqBqH/mXwpp/0E6Qg0dRs8K+j2gVdPvkIcUxXh6xEj9Nspy3R6eSLPnD/AsPA
g7L48UT9W27662P8kp7ZchOnjwbsBnjLV3AC9ACQwYwINwVkShZLzhwDqnYLFYnEqHEZmO9OCv/9
6/wLQGPZNjWVJmumLitfX6fSNGH0UHbh6GlPA3qFGl10yoZaHSvIYvLlDosrZf/9Rf+WH/56zS+f
PUxlRS92r3AUWh4YehJ4FCy+dm79VKZ+1qG/L1Zbot4wVEXRdE03v8Su+m42Dym9xiOaYTLNQt1R
Ry+cMSCAGgNfaWcnPWBntncwM4Nh0/yQCP+5JcXlqXPA6FRZlbXft2ShPl6ETgFByGMitgQ2U60b
Urbvn+efoYbLcBHFtHXTMOQvOz/yC+tW5xy/ZPii3ti1KodrGRz31JOkwdnjhyjw5xsUVzRpNdhU
V5otVvcvmahx86WnlYrgRmcPAEC6bziLTGDVH1/hn8fP75f6mltkYZ1fb2yUAHlyNH6WAw6aqFrH
ycCGm8jQgJ+6GH9uzd+v+CUxUMMWdZyWPkZyhlcNDXDajwyA+v6dfXaM/liahmQCT5n2/5F2pj2N
a2va/kWWPA9f48wkhAChIF8iqCKe59m/vi/Tr/qAiRJ1v9I5qr1FbZa9vIZnuAfJMEdL089J3i2v
Bg8vPCTBH9mYiudefNIMPJU3rgbgArddZ99VZ/20SvTSfm/SG1Wcy9vj2zOMFk6k6mmRNQL4cxf0
BSSb7tzfRYCSaUJ6M2IeZJeLp6f8U/l3/e0vrtj/DDw+dfq+FuKT5AbD6VduAmdPjTaBWDCcdx90
Kq6PdnG1fhttdN5olVn4fRfxQUu7QrdsEIG3Vkq7/T/OKN1ClcKzSAF6dDuGqU+RTqEJFyUPkvmY
4yqnkvkoMamK99Ei7tq9pe4aURUd3YRsFYWAFJX+RthzcXpJ1TRLVwkZldH2FIvWLB3ZGPbMoklm
KclGW734/lqUD4nKIbS/PsH6pQFlKmCWpMjkp9pohlW1a8W49IHtw2F7qvbCH/UFlJZ6zN6tPypt
IxpWby4ZwIv/lr/5r83RfS2OJX189T1G7BKlwU94MNIjxr5HiOxHcMbiW/6hP7sv3hviN8fiCXPJ
I/S0EL9GyOHxsf40wWlArkJJ56l6GH7EvwBb+ZT/qINTTZpNcJ8411g0+jP5mHxcf+kLsaUlyiq1
AE2WNUkcF5ilMOlMUTLoUOUzLu9SOSjFtq3IZb010VcHZ7dzF6m1aXXzxulx6Yj6PvRovivf0MtO
qZNN0aNsjbWMQrVP+Hv9BYcTaHxCfR9klHM4eaI2NQ3djVecG/AIUL+Rn9cWUbJKjRsrVh5+2a/B
NJGCsmSZlvzVZvl2o4SClyuxQg0tll3bxAwFSGq+PoVroiFKOkRGFJkVGLxcbERGSnSWHBrG6WcZ
golNtx7+7PmBdMIExHxjHi5dQaQOqinTKJc0dXQh5FXmFJYqAPk+uCuEf9E3zrYFwp5LdyqelhiB
A45xsbjH3X4HWdSFMkg0/Fn04A/X7SobDM4pRFTx3+6g6Nv4TUGrGPddLjIdGpNw8Lq5qn6i6IK6
RjY/U8QvX0EZkjEsq0GbpPvriA8ATxJU0pEyfYW7/q6f7gQfIYOOmjveGsA3ajBoQPw1adkiYds8
5FsY6m869sJgcKawGJV2QRUZupd1d32KtK8YY/z9OPMo7MqiasjqaEW2slgXsqPIDxq4S1Rfdq/u
c/g32BbpoUyngjEJtZWTfAQAZipoe5zxVfKuhyjw9dMEgPvemYHvxyMdyOM+AkIEoBbnUcSZc3Ef
OI+BsGhwSIjgaf4pnKXWT0vUg5xNri0aCdXfcO8FeOXom02NtTR0VkTm+kk6F3EZOAgzHV4pYn1/
ItQkneJ4muZ3KVD8fTlxdy14CXdpAXmB4jwwHPp15CyjwUiQwhRShcFSAvMDOwrxPunVRQJkB2oH
8yDqQJTcYYP1HwVdeQEHAhtHVGBhPOem7++y9I4uNFbokL5NJDCG320ANXrW+1fRn2qkve0yBit2
Ao6j7Oqe0sMhNypbcd56def5i/QDi1ABRTzstqXBCYX1YHgvAX9HBAZwKu4zKlz9pus+YrjcD91k
AIFlG27T/E7Q9zA9kZOppiISUlBqRR27o7kJBI3WHNzLdNUiQ4NGsIVCGEw/2RZBg6LT5axqjBmV
hYH8SPgYrWuO6R4EI+xDzB6MjbqSnWBOQVsaRBRFjCLEKUf9wcCd9J9O6/MjgQgNuQslCPFe8BYm
4qaw0pJJZNlsDHxTFyYMWbu4b5qpgASEtzupCxfqYzUzuES8NVKAyab8c5oqJfWX14z7IzXnTbwR
n4hUNu0hPiJ83PoP6VGkahfNcmPe4b2QYSMyj4nokyldFWYtEN72JkBMNAybCf8JeJydBBYsnrf+
cxs88wFU5HLcZVpjELr0CxU0bANS1UAMGGkBNG4M2Hdo2SFJktgpmH9xVmkPXjnNAUFAtz4NvPtj
a820M9Z92+6figKGtm4es/uBE0YFfNUiYqpM29f4VaqeyUXxMv9k4EHnPgJN3djpkHlC1xeUgz8H
CSI/C1DW1m9AIJ8R+rZeIu/NxfFFMm2R8u8jJg+EaStxlwJBM9DZskNaKQRRd5Wz1gCHpUsJdcV1
C8iyeqFmmTFZgE4mkjfLtHmhTyWI2MWy9h4c5UjwZ0Z3qfVPBykJ+xKfVHfrgDYRpoTAjjktifJ7
OwKsSxmsmLjU9FUkcE00hsTuvm131iwG1l6v3FOLtU5BzdX2gh4bh+4+VSEkOn+rZO9t/ujC3E3+
6tGbmvhAtgbZ7Bin2eI1pl+PZCIuRDEQNhqpp+LVgfq+OZ2mGjaVcJ2TpBjY2LI0E1TWGM3p0H+J
wMZtTXrV3r2HwF0H7FAAOruMSqBuBXQd5guGV3oAGNkm7yK+h+ksjdEWCzGCoxH+aGYLFOAUkCxp
dihQ+alZa24FjUp5Kgq7QEAA/ZwEniRIwbUcTVL3X1nuZIfmIiXAhFsnWSfJOhBeLRM5FmWX1yvt
H7VisaD7wkFS+8JEVxadeCiTfW5xn1K4Vh8ydRFnx+IOCHAL34Fz2nCNSQ/OkcMpp9pssHdVY6Io
6N3iKIteXzU/+4fsD/LErDRpLiZL4V+L+AF1Ngx3jX+OlNslcgg93pL+nUtYtWx5VH7rm9c9CsX/
IcVVKThZik6di9j2ZyZo+o0W+yqwpxy9QI34JyW4rTgYPq/fMBc6EHTWNMralk50oIxxFoQGQer0
qb5NvD+CRXrkzg1QuvrUSGEeNqsIAch/une2+AbNtFEOHvRT9yymCxXxuORfYFU34oILvSBLpI4h
ipapS7qijt69rVQv9PUyeX6xvoRCnsM5UkLlDOf20+P11788lk6NBkSDDqBtFNJXUZJXgaf6ZNwc
8CT4srePkIB0KbWW0cIDYCjItEl6XKTbfSbtJRbS9We4lEZR5leo7xPsSqr881Nz9wtp2ev+BtQQ
NeCk2ffdMUGRwnu5PpA0BAvjYOL7SKOJDVIgJkS4yXM9/9h+fGpYWrwjKXJj6V6MWb4PMyrPWGCj
zMivok0Clo28G/6111ByjPpZwInXdMFWpUYdBMIdwIaqt+6MAVJT48LFJV4asMwKcprsD3K212fg
Uj71/clGX1vvgkjN/Szi7nk/uWe9A3asiDO1WavGv66OWPTa/PqQF6J9VrKsqZaqWxKQmZ9fVw/d
XinSNNwU0ayCGOOc8+H42lO9v4mWvFAXG3oJokID3jJ/ZclWqgVS0VOqjjAKKRbEwRJQRe1GkUq7
sGAVhXSUzFRhd6qjWcy9pJHDTKG2+VojrYpx2SDDu3VoWjxKGye/B/VgQUWM2qcW1hsY7g9pkW0k
GzuMFHL9G25SWCBQN1wigJHDCR/+pdkN2vNoOJ9fkO8/p8gsULwQpkU/7d+uf5NLG0ExBpTNUNXX
KSj8/ChBe+rrRPCAHQPFLkzMdiljHmp0V7xDnZzd+hjSH5PcG4WhC8sPrI3KcasNJ9w44RHDUum7
ELhNNgMcOMkOX9wV59b+G/bXaJszjEG6B2zOsMbNGcvIC0Ns6xAkD/or1hnglGEq61Y/egamTieg
YeK2EC1bj7Hg6kDwLm5WMn9PsSQpdLY0CiWWYer6KLlzrYacxjCjIYtXq4NVWpOsP0bpuan3cg/g
HJuLPrPT5sbq/LXfqLlTeR9mF/yUPm7mi7llOKeopAHwVT3wSCM4UaN87/SfNzu0FwbTRFmhOzTc
oFxVP9dR27RaIyVZuIEklufE4MSsVE+4P9oEJMONi+J3Mg/Y5vtwo42n1LoS0nntnlEjf4XpMDnO
55NHY7bYTJAVnD2d75bXN4ry68YYjTiqEhdOkPVaqyCD0Sr3Q1EaUE0eefClOmlqYkurFXZfZBgG
wu8mZPN1MrpcxvBOikXRprwAgECANBX49+UpW0RDGBUWqOj2wbsglS9h9OSkzjYQ8w39Shbki1Hd
OPQvfiTgZBYBBXU0fTRrXeWeAi8C8UxBnW4BdVgKH2l/bJLbhcpfO3yYr29jjearSqW66lPpq8Yd
NKldaryut23zeBpSCYampS6uf6KvZseP3T4acrTRsqLI9KSkXDZEMHoUTFq4cwrFbaBJXo/Elvxg
ZsBjk7XeWggDP5Rug5oQfeQbD/LrWhgexJIHJAtoLXF87DiFJ1V1oribdNDOI0HEXc94OFEVDtt/
Uo18anHMEB/DkhsAdR33PNOjIL6GNOXq+PH60/yGIYyeZvhS3wpfWaG5Zupn3fN0e2ypFcx3j4+f
yuPjbGKvMeA4I1I/WT89/ft3fdzfjb+f4379/Nu4YnVKNcVktdGbArJBma2KUKNsoSySjFVTgGlZ
Ors+qHJp6ondTYJ47v1fuFGlad0qqU/ds7XM8sn0dTuf4+Lz+bjgSoM2F9jPp+mnOX3QvSlSF8Jh
g0Uftif//u1d777J7euPc2nD0cXinqOsZ1pjZEMdek6tBVEIW+VdR0QxiFfF6VNQn7OGhPRWf/7S
lpOox0vgt+jTjSlErl/5RVMl2S71DyeQD4+GOAMHKkPYQqK5vfFuF2daN8gXVI77XyD43Bczy/Fl
d2Oiiy1tJW1Ld65NFjh/X5/E34kZC0mibMsEEs8p415gBHxVr3UTXdXZHYf9cbdyJiuS+sVshi/K
YXkrarj01YjnxCEP0QGkjFosklTnVmTSzREg8TZ3Sr5qMe4+nzJb/eRUqdi5+zailqgfejj35SwK
7IISm3EjYL54oH1/kFHJ04xORdhnKaDvakE2VulIJav3eIvbMTXatJoy4/RcFDjognsWkIS5PvO/
omgmXiYRpg0L4YoP/fPkiPrkBOVJC4b7Am4FhXGQJbVz/v8bZXQrpW0I3qikC2CVa4/bk7Zk3AMi
u9WMHH7P+Hr4/jajG8lSuRtSjbcx1T1jpO7+JnZFsoYpuTbI6A46BY7jqpaPYSS2WVhZOpRJocv1
SbJqqVErp62HKYZX3iUIjkXvqfNu5p9dCvKaup+g4mAFS8JoXtIsAwmIdhTioR5Efe8lNq25h8yX
lyLn0yP7SDwXKck9cUicQb1mz0trTySZKqnRP+oN4gegcotjEBvTJiPhCPtJKJ+dgJq4Vm1zbJHl
4rHJPiuqtcVgklwRupTxNE9x/UAj0g+Kh0iM14Dx/4AKCyW0XRKsDAoIw726V/11GTQPZvtRv0WN
tsfk08UwJEKWWi2mrrZLhWfSL38LeWTeNRQJxRczLe5UU51oEq/HsIqH9nIgPDt+/6TSOUiUYim1
3aotgU4UxjSLMI3o0qWTvrcqduTInMTtfSQ6E/UErz3I7Eb+PIE59oNPQUCg1UFQjEKsaqyDyA56
56E2UBY8bfnatPQL85+QIoVv4Ebgoz9FRRP3Ugm5Z2s1JL0JrDNqHQr8jSox3tzq4ICvt6LqIeLy
1rLo0ah03Oc/rTxZS/G+L/V50KJDTlsZ5iXEuGjBGKp1mvrgnovmQTVXVd1Mg/4hEIq5Ao16QVFg
GqXLFHwnr4q5wMfwTMRGMaJM3BYzFECrhYR5PMfuvA2rx673AZ7uY2IYq8cG0zz7wAViSFea4EKc
Bu5Zmw890b0T41estZtcfbOY6qGS0HV8ft0H0xQrf10pXYYBRdlUtz0GPwEkzC38YdTq7DypafUg
FvHRg7t5fY9/JXTX9sVw5n4LBli8HrQpP9ucLCxTTXEeyCh+5cqc5VupcDe1e9GVXwopmoOhIX2f
CsmqydtVYdD0cNSZXCjLLNVI0cL7pGr+ig4SlSfzIRNRBC/WQUkf9H6wbW5Oc1dESfAEE1X+U4rG
RnbvdWSA272fPPa+YSdtPc2U6FE8Ia6rDTTV00p0gkVaoo6cmru8bJ97CrDXp+B3gW10mo7isDip
Pbnt1HiT/sV2R0LWduhA2f4u/FB5btQqkDsAElreOMV/t5G/BgZIM3TPf1PknLSKKzMKqeyFoC4w
qu/Cqd69sVxibV668NDFdhLRSlH7T/DdN1778rH7n9FHJ6LTdmad5RFFPYJtgiBSjvZ0yJsFX54T
sqiOLukSMKoZKFyX859spM1uPcWl9E2msqjJpmgpEGp+rj/J9VJZiAxCciozybGKkKWk7dBXL4BQ
amWbUOlu27Wo3MBM/ga3DpOvGSLBqAmLb0yeCjXBk7SY6PsOjYN5OJ/PDf7czVcP9QSpic1shvvZ
8hwu9vuXGzOvXLqLvg09uvAAh2pFXyrBRsmtSU0/qAiWCaoK2lEMoslQAfHS50SdAdzmsi29G2yC
i4mHItLJpVmrm5y5P+e8NCvumlLj1V9xcvygqb2Ulh69ypZU3Z5MZpjVHMqDh6hXeFjigHj9/S8F
qLC5aPkDGVfMMV/W7/u08ERwXSz7pD+Gp1XXfgEeCZmujzRM5PhwY03B26faSMI3ipP0Vj3VYhnE
m97sJmDiqaI2oDSi7MY4XzX4awMNe+3bKRqcylj0SnGYUVYRmogPH9FsNffnj4/N28MGvVf8QJ35
v+lyvca5EomF5cstZMjFaQVvLOkAxVXRGH1VQ8hrSzE7f6PiUxnPWFCkdFHAjr5Rv7oY/lJe1WC/
8X91DHXyE1Us1LzsnotZulJI5XYouZcz73lz703/919wgG9SpjP584t7/21i1bjxgK6qIFEQ46kX
pvcCpxqEyPVRLqbEILUpApJciPIXzeHbMKksJ2boC18KCn2KmgtNWOeT4AOsYQ1ioQMnLN04+i5l
M7osKWRoQxtpPIt6JPmtERXhpiy9hYuyKh0GYOIqMhIxp611C085rMHxGoW9pEPhAZFqKKOTNggF
Dp6+8De+dfjvpPBmJC9fHgNAKtVjDT2I4eff5rEz+tRqHQjNBlryxbuHqVkyEczHU3CHDzoqHcBX
hFlSLwCHAyzK0l3lwl5d1XTxBzMRhJqCKeVJJJ9Quv6/fGTOGxOJCjqK46YdKzaSSscNN4BsEhxz
3Rl6CcK7zwNFdvcsNTdiq8uraqijw5QFX6GN0sRMzcpKDumQZsn9UPKKE8Q4ukUtrq2e4PvoB+f2
VtJ2MZrRda5UsuThK4zOvJI+IPmJA01Nu1MjLHakz1NzyFpw5KhTNIuYmFZoT3M9PBrBZ09L5MY0
XzqHvj/AaA0Iau1Hfk9tBXKaTiF/mj5k+4x2pV3CAUM5Dq29BzTCUJzAeQQaq3PjCczhFX+tdIPC
uqFZAMq/Cv/fVqFsBGqv5T0rPdIWvYUSrbekqxW7d6CvrMpFSGxfp0uQ9y0+FnAjE0A0kxilcJfK
eHNfEHoNAiqaMrQ6C48r+N0wjzXhaR9wfYjNzJSPnrKXgz8nw1mJ5fFTbTHnNFeS1NoqF7hZyCsl
au45f4UaoQ/9WCJobeUgwbBiVQ8+zZsmxLUepImW1tMYZn0NkNHKV6k268St2KI8maLsWNsdTHtk
mxOSVZGK9rRDrK350yKQDqDg3CI3Orgu0Bg+xahkhg8OqB7WFbIOlifakrMMgTdIxoHtHmQAosRb
1bTfGjnEUjpNFEmhbyQCPf257eGWSmEv9B3oFm3yStH/eZXYq8VDT9kfc+3z+d/03/VVdvHw/Dbi
aJFZpdoVQWPkOzjVVMyzMJ8DtphAhTI9jCRAU10fz/iFBBy94ihmqwlafKvz++e7LYYnC4vWxm67
2z1T8nIm7YQ/8Ax+bCefCKBPHh+ogdn2E5LJKFTas82EvzDr7yarxWQ2uV9P10tMJjHrPJ/3g9b5
3X56/XEvluZ04loA+soFUGWn1nomhzxuPkc46Th/fnx8FFeLt3t7vfftfzeG+w0nH2bn23DyzwXQ
VZGkliXXtChuexPxjdOWxkpsHM1qK4nvmbVNTYjs6JutoX+xFdpb7CTtUqzHBc7dDVSTbvYQdH/b
9E0rNpqrVcGmAvXmGoAAyV4qk63Sg1ranjj24LjaSqAtah0NXcBoJ3SaaLOLej4PkB1Wi8NQfLAk
PAocz/Y7dVGZA5ce0TCoI44Cv0JbyTKKZFhVFVu3gITnuHahfZK+z5MonBoGDhvIevBTdlva3nnp
w8DwLhRUph0V87u7zvroMMNyADk1RwpdlAp79RW1pEGfgkdWfXsoU1xfD+qlEjTtVn2oGRqE/KM0
H0GQrpQEyKEwGyLD+nCIMGqvnluROIv9YpEL+XNcBQvYmWEWrUoMFNDZMSLiuhi3NMRdKVJFSNpo
sOn0Y+Kh/Qm7NBEzW8kWxJo+Jjd/rL9iel+16gQ/G+FOMMOpV4FDrKcWrEGOpFCTZ3Q4xeToCp3t
IlRQonfYIx/Wz7zOn9VwVGtMbtqP66//G+/B+vz++qMUv1PdWovjGsC2cFR6lKxrW47PXAADlVLD
b6PecjUGIHsH1mmXUTXf0w3pi09AEFpDHf0WpOZi8v/tkcbBAcj8KM79hiRQPMPST/KDmZ7pxfw3
/ILkVwGQ4qfBlCe4Phvy5a3yP4thnHMHXlAbnjIsBuOQtBxmf1X4uTDotRI71xVfM0HVBZ8MrQB9
uCENdVwDiapzqm6Hr8tUDfQiFm8SnQVJmevZTOqewyy+sWwvtejhbyrAU6C/8r/RqRsVXgL4TYAt
gnP4DpSA7KOUXCyIHX0lnrJlVC7kW2njpRjKAN4PdwvAE+TRUSrlcrzU3qkLN5bzaJRYO2J81dMz
HjjVAmI53ksq7QUf+aw2m0C7h1xx/RNdiKEAlpGZDxwyjSbLz8OskiUp7QTIqzA6SXuibg0kB07Q
TXjApVyOaJiulEGWbIn6qKeSu6EUxyVZIzXtKrN9THmUmVDfuwBSWQzCrNFmGW5+yOO6y8qcX3/P
C9f4j9FH94al9J4n9Kfg/0GPPOJF+oE0q9Kcs/hW3WP4baO4EA0/2o8ayBoVMZmfs2pZUV+BLwPN
CTZaNOOlYCFgStuok09T3QVqJcMPdIVoHWkyAg8oYKIpI8WzMP+sMsCvlNf/ZLE16xGXsWD+F8dK
vJE0XNib359x3Jz1YiNyLIHYtULTp6c432f4QeOYjlzM9bn/LV5C5w7aPqBK0gVDH1dHylIMq8pi
lUeCOw9KvNSL+6GcLnofIJZzcxYJC1QzufOgSMt+Puv9ilOCVLg6l5p7Y69fWvLQLEiTKNUMAgY/
P45fq35cnlJ/Bzcslx47jJq0mZlBprkllHBp0Znws0ULxJsFO/TnSCUkPx1VrHAXQy6QcPEVq6V5
wjgZPLkZ7HPhjtjFYFn4mXan8fXpdUgIKnjAgvxdkplU9W8BZy5FUOb3hxoFtKlDchr1urcJKhgE
gW8rjTTVwUWL7Z7Tjlv4lKszuhYK3qm4X5t0JdY3r4ZLJx/bA8kcg9LgQJz9OTdJqEX6qQZ2ZnaD
TXdnQ4BaGNG9yqWZOunM4M7uKwLtZhvwcM3QIFOl2fWVeSFYMTn+gCwh/GQZY2BWFGRVoRlluOv6
ZYEAEtz9MGDuj/6psKuaXPpmyshr/ToZvo04Co8qP9dOEa26XSPvFeUfNcuJnz8V0pPUOuir7a6/
3yWU1I8XHB1EGnjt0rDccFcIG73DCpUKvGqlcNIXSlJP/BqRq3ptOHcCYae3zNqpif2SvsjCRy8v
FlUjwEPQp5DUMB0rZ7n/cP0BLwUn3x/wKxv6Fkz7J7EyQuH0RXBLwjWl0xTAgq9iqoB6AhJbysY5
6Ws13kbGjcL8xd35n09hjIomgal7hlyxAiljetV7X63pCUMxDqha3UI7XhwLITNUotBthL34c7V3
mdebaR8z1iArs3eLrdei3Uj7Ld+nweL6pF5c1d8GG8UyidlGVtA50a6saGJ+grR15LsaL8p01/Bp
hRvErK8y+nhNW1DqAN0QQVljfH6QhJxxOjlZKWPEFPqQJuSZZh2c4j7vrCkqZKV0Dpr3QTUseQ9D
WptRuW2M+D5U8mlRWBtKVGQxeogxU7inbz2AMvN4XRRr8JRzQTiYeG9Gj5aHvA/AO+CLVmhhOQ2Y
qKJxFeDv6LyrBR5olWv7WXIXoxLeBm+dh82L/nJ9ei+uWWuQSdEp/Qx4lJ8f00nrpLeqmLpTOAOv
1So2jnXMMjqpBpkga1lcenj33YLBfPG1f020Ss1TNrhMKb3/HFjOIqvpuzrYBOo+EZEUfzd9hKn7
9nCSc1tEuz6nalMaC+BuRR9spcpYqRyekEWl9p8C6cQyyikqLxNXwn/J6p/K2JoMGkem8kSmuBSg
YjU05R137WLN0JUThW5zqwxy90gv7oUa7+V4iRhLwZsOv6jwjEkW+PSXNdsSDlatPA7NPFPDL4wo
nepVKdgOhaUo+KTYdIImzB9yqk599YBAWI0wD2le7uUbxUDCNt9HCcLLNAZR3e5hmknvmn7nPGj9
wT2ecLNpCnmvxnTpk9w9xOHpM5Hxn5K5KGRn1gTZ3EX6SYg+0tCwPUfZuV6yEOszHgU3VsGlLQ0o
5n8+xuj4cLQk0dsQqgJqfG21Zo51uu/OWbXaO4tMHBndkNZyFyJrLW85UbzIWivhR1xqdqNaC5T6
bjzRpaiTw0WBUEu365caZUeBsrNychgBZXbsvRVUSMxwaRiAjOeVaqvwMn3E14PP4maPd3jbX0tT
Q5eZsIoi9K9WW9Ynnu70QGs41NjoirZFX7QOwN4DdkScqaUcTRkypg57/bW/qunXhh6drQXSr0kl
Nf6m5OZQ0CtG8QA7KYIb54+q7MJqleXopitLuKPPSf8cA9ko8To34E419ZNiBnMl/GyBUulT5+St
WP8a1ewAh4voNJcdwy7CdxhmvgOHLrDuEdqFkfgnqf4kKTaRg+KMCWcwQZu+tmZtfmw1CV0X2JaB
jGvi0/XXvZSpDtg+9EYG1UE4UT8PAbOpSzGwOAQUlJFoog+4HTYSyuNTS1376Xko+oR+sT6lN+6V
C4GzRXuMSAnxLwDto3PPL508Kxv6SCHIC9QUAhw8A2j0tm7s//cv+WOoUeTsOrUuFQKNa4rmSMDV
7ozQDMiTrkylcuPEdmNOxFtSm5dC4x+jjqa2EOW+qgMXiYFKGLS85WrqSo8B6Zqed+B5sKqyDlDA
O0oBAvgBo5kNgF0zM2/EpZeqaIhYUuk0gN0BHBi9v9G2Wh+3ABDbCM9nNZ6WlX/vGPW6Vqs3N1+I
avXql94sbWFNRrjXyMqiOMHl1l9UPQDS0T9SO/GRqSadZ3Vk7oyKtQt8KFfQDwuflfocgGQs4fYl
IlBoXMVlJAT0Zq2X61jU7GDAF1GQ7Kz0wRG7iejJC0mUN3GJ0GSzD/qtVryZsYtcOPVOzM1qtOwc
kM3XV8IX42u0u3/MxGh3u6EeVloIZo9rzSm6SVnhlyGty9KdW87Rx6AoRpzb4NsQs5o5Sj8Ykeuf
evQoN9iG9bClnXtJPHNEB1436QrgZalzF2j4LHNVC/wFscLSwFwBuKdy2PvSXbFkpdsOvW0OSn8g
DgtvKc2V3n9xpRflRGCslMvrL3ppXw89JCokUInUX4IatRaFiZb6HlHFUPjM8NRVlnzETp7gGEYa
pFV7szrfGPVCt+HHqOMlXxa6kqOSuClC/O98qBs6tmOWgYDyIjcfQq5443SOdOfGCr94lnx72+Hn
3+L+nMag23qKP8Sosn530u5VbyqLKDremtcL0fBAdUBcDhFhFBZGQVPnFVZoprQpUSskfpGCdDYA
LptVEdwl+XkIYIZAx/C2g0S5gnGe1OILiuRDjNeGjuXVXQu89vq8X3z9bw81Ch5c3/fqto2jTaq8
iN6gbEzzAq0hFzPX6yPJF27mH+8/RA3fZtoM4eG1cs9Q1jZU9Ynl+VB/Vy3MaCHax/WL69snGMU1
Uq0ov4FtxEI96rm0vQUS4B7UtNOkKeONd0Lr2Lq1AC+EUV/tPGKWoUgyLrwKUlQ1iat8YXQMGZXu
LTAk1PRR5qhFupjSkWhThOStnoypUQ71UOoRZnBAUI+y2PXJuvRZWCbQY0DsmxTufs6VHjkqaImh
ClytFVxvYBrn4srgAriprH+pKIZe4H/GGi2BgIPGUT01Gg62tglnjrL2Twv3RN/asuVwUTf3nbvu
4ZwP5Q/RtcseLYMGldGkn56s6EYW9/Vu44OWOjCVWdSikDMcXTlQ0WP/NEja0yMQkLbVshlq0SRi
Q6OiKRfQU4eu0fUJB8HPlH4fFvYA8oUG+1Om8K6Zo2mQs8posq4SH3D6LPMV12lezLrODqB6/4P2
qs8iYL54X6LjFs4Naer0O3pm5aYNkQKnQzBVpKmCPXc1YdGqCWIPys7CWxlXPGDJFXCszrbAXEyU
Z31m7DwUOxT4t/TdwULjwYdAvM5ZjyS+nRyGThMiq53dY72JPeUHItjm8ymG0UYEa6Oczz+HHw0l
Wi5MbgS6qxgVVlOPuxTvI2QJWur0kL0mrTiZnHx6bzQF7eDY4nNhQxnAarE4W6E9De5WngYjFOiw
3WA886ziekcMSTwh2xLl6WZaVHZk7TwgK/CxJTwWsOlEBXdLDC2Qkj2Cek6kaYpU598IWb2KtHkt
V9TJZjS9LJjaqk3zPo8Y5TBgxqnx5dMGe5tH7y3DP/WIt1lCMUifmK/gys25j+sfAvv6PqUaPJE+
ceio3MkTiMG38JV7Pv9brNS/+WB0mqzCJYGmge5Au0QPMTwExWCUM2geAr+u4J3YqAuA0c4RuOCI
wfwT6PpZ+uuummfvoduQjhQ3FvF4/w5UFAOk0yAkqlpQU37u374THCfpzeAeuoSZHhAYo6xM6lX4
+xvr9td1zVD0SwYhKug2v5kRZWkB5z1ZKAXN9S1GeC/Oo/W3eT8t2pU685Z4tD52oC7WIiaRwCjs
wRRycIzqbKzgJhnuhhhbhvZgQXTaY+73mj4rc9K0Ga6KWI7K9vYj408ELJfyrJ+2U9UubI7sex86
U/ocoW4CvB17UZSZMK6NJwv6vDvv2Vp082KTbKLVDCs1WO3m5K0czHSXBawRTMzWWEazCsQHnFfz
92ojTuk82+JUA9AwCZdIhg3O6FPjVjH8Fxh0PGOjSC5w1FOniiW8gynNBkyQzzge70ih4nyq72Ve
z7jzp8EBg4jTgz+Nn9Jd+09/6TfBY/UifEn+6Psa/vxjRENuwzqVpbXz2L+icYaqy7/kpfxb2fAx
qecBvKJMsDCW4TywT1PLrt7EFaCBlYaTzEr/ZyXIFKNmMYnvEASFhE5r5k3CUTHZ+E8JexnwC5Dk
O/3FMpfVo4KXxh/rT3IETebvkJF2Dv4Hv2zb245tLj0RRuOqbGenV/exjWbxC+FjuwAFM3fXHJuF
jXXUrpDtqrTbo9Qu0WY+UN/mYm0XyU46SOHMRdJ5DU/rOb+n5393uhFvWeMwYJh9ui8iAmpEl+oY
lGcFYtDlvePfR2e0+J6NnQzPpkJ4ByVdOzmbwAJwmgxZjk03Mf7iur33H6RpSJQ9kSYWRuva3/Q0
8Z9RiLLdj+y1+etjWbf0VrTqcVzONh7e6t3u9BQlk78AG1GBMadDXXeiPtXDfzPHGQOLyk1joR6E
l2a/q9bt38EPFQgf5o0HH7dT6Wlw18aH1vMmwmGwuHax9qYn0ExL3DfbBre0G1t5HAJ/zYwywNhM
djS4op+HRmWVeigXsXSXIEvT0oE8vQvZutXWfZVON6byUpm3To//nu7RtcdIULNh3XPZjltijYXs
mQpfb2st05X/nD5b8+YwINcQ1ZFmXEfYOwXTgZvxRm6l0xNhbaCHY9olirjRrP5rIGJTkX1NWfEZ
JTCsb/+LsPNqbhsLtvUvYhVyeEVmFqlASS8oJSMTRA6//nyYU/eesewa1Yw9U7YkgBsbvbt7rV4L
e9Bn/ospJxwxIsRBOCBow7+GYEs0YgPkm7A1Gzn/3rHFe0HMrno37+LOyXENZZgITdvMrr8GrEJj
CcP52zGjBL4Xt3NApZec0NWNXouv1c3Ne+/KKCO6U72bS7d1e0HIQnFGObjNjozpeLo1iFzpRzGs
s2FfROsy801tU0leQ65fntHq0ozd9RYgWxjNG2ny68rl01cnlb/JnDi36UsmBTasaAIR8Aznpikw
+6zEXYvWzGma0WWlwe3rGNNtugO60DIq3xuECO0dpZ91DXqWiTrmmLnh0+DXn7eX6ydnsIyfLZNF
iU1L+bl3Rk9er7zWEzbpg/B6xWlQwB5bgqIh26hzp7jMYGo4WTEiVLXFCM06eSKvkE542QVNoGJq
q+0V/yk5zCijjnV/wLIm0+wVX91rqs/klfTSPI3ecFL2yj7exTukkHomQJ7ju3onrNwVo1YP5Vsv
LQcGzncb2cl8ug6Wf3u6uYoV+Sub0VW/xb/rDGWYSQ3cpwxLvpSjXX3J+EhntiB5Vf5EanLDtzRz
5sSbA8UuX0XmfWx4Mkdp2CcnGW7UsEcpmeZGjjUn2rQlgmJ2tArqbegZL9GjdCeflRtSAXb+ngoW
nbT6HeWzcI3oU/FYfEVfbeL14aINlSdehqdgd6y+YmOxBEtekc9nFoqK1cs2t2NDGrGdsXl+RXZ/
vlzLdXbisgAE+T11+xiEL2NQscmcyk898ZJtOo497pcf4V8d3LcRRHs034fXYa8H68WVReAB7ua1
9mZ6pte9Ij2HOLQcKJ0zVpuao5CdaaGvlXv0AsfWQnXNuDN1yyAkYeTK0JBozzNLZIkX3rjilJ2E
yoJqCZSAWJrwWJOFtXYEG+OrO02HpZOHBfkjGwPYrO4QcHIq3cYXZWCKCLfryGHwK48cvkMmEcIV
Urc1lPAMRi5snhIdcL2Bp2RPrHQZqCLp4TY/Iuj2mDEJ6C0U5crSJp/bSyU7F/kI5jvYZ/Oafqwu
V0cOmj3Lc1wd+kvBvmdDnKJXfuAYpPfzJb1a1Z7fWiXgY9P1yAfvdj8a1rTnh6iX4ZE0Vd1xw+mH
yYSdn2wQep7fSWHnrSjaEA56g26lzSMULwaacSza9l33Oh8bBldQrGKjco0NNqQnxKL23ev0WgTa
1+2u/2wO0lsnBgLO7g9FgVKNLWO7kDjM+YBfr57FJY4YX2jqVmB7oa9JVBKJpcqVzdZwOj91UMB7
vb5M7u2zORPx5gfJLTWolcieQekNea7rZi/xySKbdVLiIBp5Bi53OYzLys3v42UOyYMRt94OnTMx
PnYETGAh43rDsxtRYY+dOrQkCHaGVT6aZ96kqLTD1CXAobrWlgE73MA5Mt3y5kaqY8pBNLjk8XKI
2ZTbSm4YBUgLEsBykzrETls7FxzhiyXWeVhOfk+InEk4ll9XJ9lmrrxFQazZF265EZ6IVfGdrrhE
Ec3Xj7c7hWkcCxeeQ7tmFTyqbbe3hpWVT5ivqweE27L9uM0FS1mHXm+rm2mH4B7WQ60V7tBL8+9E
v7WkdfMsvjbPGR68xKR76nVEp2Np05Kuu3JjWSn6cQ/ls3LsPGPHex0ibkeVoByHjnP3ViyybpXi
XKFbvPTk8A7DlnfdA4pWd9Naf5rWlad+tfbtVDekK83R2I77etO+Xt3wcjvFJ/NFVW2ZZTkxbDda
qUnSbY2PCnt/o74JD+0J6WtxPxRUdhaStU/iExx4xKqt/ESra9FZ7RD+WwyWo2dsvK7JYiSKfbv2
gQMyIdRn9vhQutev+VXz9E2+XbmkEhu0Qg+GN+26e8EZDziVacHosjk+RdeGUnFavOtR5WDDe60t
ZXbV2lQ0kj0/YgnXnoVd9dLcqU81i/2U3CnH/FA8dNQm6FNkDwhhhkcJR2A7uVedYjtcbgfzFB+m
Z/OEfIwbWqu1dC5dU3PhmHqCj5c3Ka2NCTa23ckxJocr7uRNdUdsPjR3ladsaz9I95B5gicsHbBv
xWLXue0DCknnRkX1kdn5BbI4spQTObnsVh7zCdhMFR5Cbmc8ZE/DFuy+91DsdMEiTlMwEfa301Z4
p1y7EYi9Loh9AKdNzWSVard2vck6a3y98gd5sHjrJvc8SmuXRliejvjrGltpp3+F2+ooBdJW2S66
t7yDjyJvGofUqcCc7XjAkcG9uslLHigeYrkP+kbaSU4aSPwlNg2n6R3b9Jcu0NeAkMYBz+LVZ/e+
JBaVFV2t8Fzcl1xAu5T3lBev7Wt3r21NhhTIKnDDFWzq2exlfoteyocycfB78MQvYTt/YTr1hS7v
Yx7cIk/apYERNPeIlQb1PkIFT7AQrTuvYJ5/4TPJn0ymN39l9+1XSyytrPgrCR3E9PJ9/Li6QpgH
GPLJx7sM+xxL/Spebgf9C3V2Fk9fWbHqGAzXf4XPGIv3rzKWAggaqs48WsA7Be7drgFHnhxEdkzA
LBxdeDEfb1eH9awREYLOZNpDaEELX908nKy1CztuOA6fKXWxYotPzcPtXHj9Y3zqgglv5fikLx63
4YFJlOw4Dm7NKTTaA+H8NO7zJJBHW3/T/3kazc2qz0lqDWstMFHZxMT7BZGZbr2RHFYNp4Ov5Ln3
zYotX3r5pt3D6hyCa2TXr7i0+aUzv+EIs11tSufqKphbc211sKnuqSG/ivvbI3bzxDgkHEkFY4g4
dv4KFpKbuxuOu/1XiOt6vVl+dvZces29+cUTTLeKYqtvRsAu+EQ3sXs3yQtX9pDZ3X15d3XHx17D
sL25Odp7G9k46vaq078WH8UH9ivsYnwQkJVH8yxziCB6+jkynHPpv9JN4cWvwkW5VBlLCUjB0hAs
Epy/76MP9DPbk/x424Tv1X12v8JzuH4UH0E6Wj9/rfcFm/KLx/jYv3af7Xl81Ri5TTBtGw+CJTyg
WHvKPmY+8+2x8FTNFoLoKJVOdYkRgE48bZu74XZ+WkLMdfF8GDOfixse2SB7+p2B43GxS75HG/qe
14yXhX6PZHUPPJT+yUCT/45b5J07mkPQ00QENz+ysnwkAvdl2R5BqNh95PW0BG5WOtPgmXpL3zCV
5F1YKfdG0ZMchwvNyOm9rH3RcNm7UjB/ISDnVZ5MrBC8NKjo3bCG0vbqym7hFZ6Ea3P8ZcJcDfTP
xcc8/sKJfQggt7r5Tly3XkzdYWyiIKSL9ATnYmBugDPLGz1xTT67x0xxOPVXGxi5Ed3w3NN9eLj6
0TF2C97l7eLRzFwNbuHQll2VVtroIES6ndyl5wGJx5feNXadFNR+6PISxvuE1vL7bLjSATWDXYVi
drg3j8bmOTrljrhtj9HWPKbrGT1VxCTvFCD0R0bi+y95bfJsyuO0TY7MawH/r1669+IynadTuK9/
Mlr93pT+pyTE3BObYQbZmGP7vSScJWXWSynF3bB86eQGR6X1QP2F8Hd2UNq7/y5AF4jlj1Lw/19M
FL51QNuUW+hvUPil2yFJD0z+L0FH9P77Kn+Mzvz+mcTvLB1a26ubfO3GbYFplrKJ8ieFx4EOKk62
NEDEC9xfdVItxqNX5kYH+Jmac9T8qoHYojF2mqJx1IG84/pYFanH3IedFvIP6PYfhDXucnHMg0Cg
4qmJaM7vK980N3z2xhxDcpCX1TisRQbks1I5teMVaodmz8g8y5kFYdFJDGndD699jISiZcQM2tVf
vdg8GcxW5Dy16+qsFI1Xjj81U/4YAaFPvWwOBCphWujQpn+/S7m63uJbZOqHmvSibfwiOdZMfphb
NG3rdmPIMFCgDxhbYXbjEQEetI6ARldmoI4IPGY0nx/HDGHVxBp0RrhA33zhdtKTdbV0fjMkGH1V
ezDVDbCvLq1z4UUK9/McZLdj2QbG9ZT0g9XNd5F4ns2nvD+u5ENu0gTwFHgP83HVvhmcktejkfXW
Sj3Qx7QB6n/YUktn5PeduywDxNaF9AGv7Rtc0sh4IiNnYGxVyR5z/L/wIcwVG/kTa6ifTKnzKuMJ
WycAxZGevj9Vv27DLyVmWTR7eDbKN70+x4m0zadNVyQP1/RjEj6m1Y8YmPaXd+y3bfWtxzPFeZ8r
KVeSstYxxN4ar6QlQnNIb4Iz031jq6QAwXitSc2mMRvG3DpfnWiNlkRp0+vzQ9TTfCme9PItrp5x
Ijjn6ftIkWzor2qKcpRuS+kF/+MQqk1JN6X3VLKRrIEDY7AhVwuflXwlzQ9q+Bat4AEziAyJqvSH
W7WTUsFpq9xOpPK5T5UdbFzmPYkGtR2Hb8jkO3xXImtPAyMsIQF5js8qmuEm3AiJEh2LPG20V61m
S7TMBIb1ouldDCVX658GAbVkrxt2sWx3VJtG6UjKEcpzpsR+dBufW1QnekL9colCsrN42o5J6tQG
9q74PauaFdIYU8flj5bhmUWjX/bn8BgN4qagVjfkwh3xv9aNzZyJdhJ2p0GJPVbZ6pWV1fayuwDo
BUbABWOYE03FMVo5CHMag+xeuYgQoZ1JL2iWp7MU8lZdXRQ87yKjpOoqLFG7OqHcO/0g2UrHnd56
N77NGA9ru5ryHUGJGZHmqlecxUNMVUZrNX1pUxMooWFfsUo3DorwqsuJ0wtcPVNXjCAoDrNFVkqr
t4d4fWLAIlqRFqY0yG6Oou8xLfb4T7earGwcveVGktTgG0Kn1MyH8TZbTIkLakPJLdk3OQvaXCNN
iH1UTSeFhLB+EbitOprfs2LcdLHq0TFr3kWQFzMKL3V5ErT2CXNtO75ZsYndLLwjXa99zIOGIiWH
bTcRwIlIx+EaIqheorwvY6p54zsUDu3scJUeokzdRa0JbltSewPnNKKVtJMr81Xvs4wfa2sxe5Ub
bYDIfa0stCYB4kdtiQh+G/jPlCBslI6dEZhXhtGCygxiLK6U8ubKdErCaTHBWPwU1VPXTLurJKzz
pn1skrcCDSxD5s2QNhisjivee6/CkXpedITKxm37bhs3jGAv7j2suiD18Ps8GIASIvtJEh2zeXSN
VbFeCWRkRbjVOGUGAZiKmXzLlD56Klh2XR05OQHOKC+GNHl5iGV1iUdi3Tv/HdbMBRH/PaxxBmky
4xuAO6KpfYvuQyaqU3jNxN1UTce4u/qYcTpKFnkJPgmPoGWQYdcjzgwbUQSzDKbQ7acrDU79jIOW
pzvIIoJXlhtjaA/pVT3nWuPlXbwbJt2uK/FBnCSvHpOHsim3Zt1/Dm1/uFbVnVAZpwpvuyEpsKh8
LYRtOT6Xen+XmWylinzwFmeWqSFkmCbnm3B1YrSqq0cYMF7JwHOopE6jcPBkcB9bBMJQGE6+Zmqw
sp2cKYyDyrho9nWFD1kujhtaoWo3n3D6sKMh30a30hVleIIYTYQD1mqcWqZuhzHiYvQW5JXu1lKx
Vuv6l9oltadonXeN1ec4SRVHL2/4VUxrocg/iyq8ayUV87Ni3aHEXz5GLfGH4q4ppR8Q5H/kU74/
LSIhItkLIsc4we9n8VAN5SgVkXBH43QybKw98IaoYlvObVot0nWrkk0CJh+bt0bys9FpJQesnZar
3lsRHjBf8sWg/YERm0yjZHqJ9upBd7PUnQ+AvYZoKbnN6H6Gf5GxrgqgslUBeda+TY+3YpN9UoaV
d5qXvnaU3Pz/Jd07qx+ATUYi/tyUBq6ohkRKKvH7dxpHPHVl3yXjKURxXjnD9uvEdaU5YQHhF1dR
O3m7kdlLTi0emDFPa6eKPP1IzLQ0zA+QGlpP+jKWrryCENC4RGiMrov5oDyyTINPR7bL3UwI8jaY
nnrinmFY4/O0aVz4GIVV+Rr1AL3FMugDkDLd7bzkLn1D3ayX2IH3qwRDBFRmcCLQvpLFme+gIVhP
YfPUxj5YOQi4gu8l52mCTW8zrFN03Kt7IfWzeK3k6zzxpfxOp/7q1wZbrbFlbdNlhwTl+esa5w6N
hpZUneZkLV+3OAOodN4Uw4nf2+ShvbndS7Fk6SlE7Gmvctz2j7J6b+aHWt7TVgLgFqpTWDsQ9yTB
od+hbSQebdn9koeTUJjkU7sRXiHW2lLiYRRB5WFQv438qIqzcn4KMXGILU3eGYCCpcWeYzsYqnvt
PprVcUUN7a92JGDGjUx5PV8dab7v4u0cedql6z1spz6HyQsxKpi9qXGaxFOVexom8+D/dwj7Y9hu
MZFBhxdZBtQxFlXn31+KRpWnEvE+k1TDW8Zn+ojm0G1LMjFE9x083HCZeQrXIy4u0wL1R4k7GA//
fRd/VlHKoowAm4a9gkL2N77oeGtkpeh1alLt/dr5XJxDraetgGVR/pMR9x+sfD4yA8dMH+CLJetw
kH//yGYitsMgrbSzYGN4BYk3vRQAk17vc45pNV0bW/hhzu9PugEzD0hSCrgFIO/0nRArV1JchnMR
HmLlC34qwB32IHr3XmY/rOQ/Oou/B7nfriR9O5LEItWUMuzlbTktejtFfnPSUrXUkIGdnA5QbYdd
dmcWogOgA9ZpKQlSjU27F+uNTPowa/5VfKs56UX9UA2yo7XKuaaldl0m8lTY6HkfRN6wkp+mQnOF
Hu15YEIxP4xxsVEK7fTfW+MvlQNqAfoyPQ8vT/mu44CoQsqQf0+7cbWHyu6NOZzW/CcaLYfTH1GT
CSqBMhJq2aIX8X3dlE5MOGHzgwySdAdeCpm4ezL8xIND02JYj7c0XiexrTIH8QtVNPUTfBUAdfWg
EBNgQfRedUjv+h3mocnrdd2uARymaJO9ai9U7A8goKsZnX6r7F0w7k/zktDnucRofRheBPLKRB9+
oy98HWMBZ7W6ZH4KGnPJH3Kn0V0Nn6FDtm56++qXOi0S3lDdH57RgtsLQbcrXioHTw7HfCnu9cEe
UScEp1V8ye93w17uQOzLLugSZ3J0THqAt1zhefL01yv+pZME3OEkCzPkuXqRo3VRLU0ikUwTD7XS
gg1IUY0MvU8JfQCV0dzbLt2Px/EQPSiSdT2bgxs/6qNNl1L+4eBW/v5sFldnqmgEo77VZCqmmVKv
DOlRUSdnVQfiXK2TCnfteFpPAEB69iLSSEsn0Wqil4o5gro+9pQ8AoMl+via4tKKpzO1B2yv0bTl
4aNiZrQGJoq6h6Y60tNYwTwyV5k3iG83FNbH5rVApXuoe1d9aa8Xujw+XbE88xNFh2xr7DGEquvi
OaODqVdv/73p/8IZWnbj/33ib1F5JZsjQ8hNehzZhmEOMnluuqN6JWkjX5ntRH2C/0qK9d/X/Qvz
xtAgfQiCpCN/979vyb8ooMJKgB3bXW8HZgzr3Kue0tYN472OFzqqlTS2X9+VLEFTFCKdJzClct1C
5o7FvTq76gwjfFuZHg1dMcUgy7n1ga65/32LcAz/fFM13tSFB6gZEKqW3fKve5z6thdX0N4PjRs9
6cfeoZj0RE+1sl+di16+i43Nut9NAB+GL9jpetoIm4UpFfp0/++yM+p9fI9gy5bp6OsyoMsyHsWj
shde6ZO8z/fyff9R53azEde1h2yI17gEAMhZg41tOgyr0dlLNoOosJ9o+d8b+/4ZhVB7+dU628/J
evz85OdyBQhuloiE3wOAlsUPuRhQVxIH2go5OmZANk5YDukX3VHk3X3NNYNp40ib2K7s9fkLo0bH
Fw/JHjO27YPkzw4RmhJ0fYze8rVpqZ5i61YLHex/uWIitya4DyRdi859bB9fJXtloWrtIannnddf
X9ClvMbW7Big/+rN1jl2IjcFhsSk2VnZph3zBaAUTvTaA5/1QJTU0s7g4mXEmuXryQaDsfAhsgho
XEewj+AWdr4rnyS7dwg3XrrejvDTekf08LCHyAZZw23cztX8Zf3gn/iKn67zteZPbnYeXKzO/Bqu
0Ug3wVPpLaNveyAddTDK8Nug3RqOscbZLmBCzM/8fttutbtoH+40p7CJZYZT+OEndlO4O97e1fPt
kiBdYfWXPrSjfR18LcykCND0w7Qz/y50WohHDnXlnXZX7OcLDMwCMAMEyn14nWzFLy04GO5CpCMU
WMqLdIcc/XZkQaBHsFQwJY7jJfrSZAvY9bZNWLho3ZJ4ArmyeOnRuLttzx80/y3YShO4DWpOdujm
Pt5d7im2bAaBHEgoNj6YlymA0WS9ATvjQdU5si+fzP3l5gqeBLonBUqgbOnEwHZKQXWF9XgGxNVY
W8VZVkF1i51xz8TdGsc4ftdfIxhn8p5xs828qRx0ZA/JjjaMDdLvac+DN9qjKzip9XaFLiV4vZut
8yfYUxvFqhwEqn7ho+VhN7J8nmWNUy+yvmCq2pfOWciCg5ftop1yXP4ZPNnP1h2cQcHrnN4VN8uP
m7xqrXmza26gkXhUsXxUwROpiST+dHQjW3KAjTiVTqGLsvyj6jeeujF96Ofba+HjcQYBaA326uWs
QOFNQewCwjsxv+gH8drlNjRdKGFQFe3CA6AK7U9zhwVVUHsrb+FLQhfcR0/pml41JEos0yzVgWBq
TxbEDrR/ZEh5tPQ2w7bZymsdbo8GSCGxOwW/3FaBvJ58dR265jrxmgDQ8g7im093wb/uQU75KaCS
/A0+XBB/sWEBH98yW2n1/PjBiWwbN7AFeLTJKq3MqW1c6qzJkRyeuJ/uJ9SYrr65zjxpK1gYvfQu
II0FCLOegtUDIcTtttKZJM2H7eUknknd8sPk95+0auO3cPrtcF2pTYlXe68eWvD2W4D/XTODHNGv
wgN16n1ZHH44z/92uv12yW+n24C7plrpCUQs2K6GE0UeHK5KdxOITit3lnwBAF7w/vvgkP6SSS7y
KVj9iJxxqvGtyBjGpuuVOVUPsUoCbhU6rT0PNaEUtmccaBB37ubKNww/Sv14toTPJHUHCFKlE5Hn
PkiiIzH7MN7TlRKHH061v9QH/4hMULczUYBo2e9nmtGEsz51K2NbDItCN43vKjnr02ZQf5AF/cMc
dwEkFjmL/3elb2sPdf9mNki5HNRj60kH8T57m3z5Yybqd0/ChvnLzsXIzb3SCaje+oextwAh9qUL
F/0oO8YLPNmTZtPvhmHlZo80GS1tF8M9uRfujQeorn7aeUvMiGFtr6ya6vhNrW3lHqx4SB80Uld3
oQrcKSCQ4aX4MBZ4P92oqSWvf6RsLgv3rRzSVHx0dJ05ROCHb2l926arCVFtMufSHUMfBU3jemnB
i/vPvKORA4uLih95EyDX97L7Yc8x7fjD9b/Vmo0itoY5V/0BO6/bLr6Ds//YbLpttR1O1Va20nVy
mDZbxKr8jjSlfc7XoKxkfKJX03c61rv6IfxVk89gER8UbnJSA4huqZPD8YKgCbnAVjblYXYAJN7q
nQgNC0bdsdzIAf37YnCrhZQ1+P1Dc5gfqlPzRZVG8n5bizt5Gz1m+9zJH7RN4cbHkAICoG+b2cNd
ses3WFJaYBXHfCscAaDyp+sb5Af7Rvgv1uS/0ctELP94EIPlRBXZFMTseKt+yS4kXBc1iEN+X41w
nci5z8U+2d+2+Xbxsnmf/dY1X5O9dmd8JtAwcSLdXznoOZPh1R5ihh7SZ5L3C7KI2+JLeYkbe6KO
qvblib4QPMX4PvtqL4jjD3YBwgU1YvfQO6CuNWlJYiV78fyVbKDpVX61j+9Nl1PsfuVKL7VgGS+c
9eO7fjYP4zvtI/PcX9rgFtQBy7G4UgobVPn95jC9asyJPIYvDXa/8OE4mmAgYBDtpxfhuLSVXJmi
7W5Jz8SDfK7hSB0ZrxA+wuMKf8lm8ZT05j3cyXsDhAUgvLyIqZUJ1r244TS0dGgX/Z7nvy8ulffW
/sL2p1qnZ2YwoTSMfn6+hByr+kbfqE+Vd3tlmMmptqsduvYckcGv8IzlrtNsNKAKD7apLfjUfoZp
1zIkVFKOQ22fak84Xz9Ui9edIQ1L9pWj6EfrMBB9edOtMbN3h20GDwirEc7CxKldemhW6zOUodqx
n733vCEDR6e+TvfQbl2AvDLotolXBZFzOw3r3F1xRMU+EaQ0nfARbhGGZe6SfeRvo7tkDXBJOB9L
t1NoctvlUwxWb+7upY/V6XZAOgDGy+zObuHA0JkfTeeOMYSD4o0kFAJBVyMXMoJf5o6e+VnZCkxf
5n7tLwuirn9JHjpvfJWbu+meXLrZrFociw3GLla7AY7DwgyXjhIVwm50Ubpwbk63CUdXOjVPHDmb
YbMKgF1pTJYwTKx8Pe6SLXm4ZTymJBlOdFbJsiW/XHhNd+aTDGMPtr+v7DRSE3rIO9gIymues0pL
b//HuYi/xhJauxKq5P+MVv9+SOAYpSTNMGqHGzDSTWOfTj4jePrVgf0WVqcYTunPuit/q74pwv7v
st8oDqFW9Gl3M5WDSq4/Uwtp0Dd4fcjjl1rodmfy5wJzVrMj8s87vH/BfRctplKuzjvTGlZkFVQb
cCwpHCq+uOTXQulM+JsPRqVJkkVSU5JSG96S9XK43D009ntpn1vrxd0xfUI2OvEqYZzilLvFD48O
MUlWjV9e42F+QEb3mDm/QpbeCXApsjfktjf7PrRPW+bEHEoyErBH3rpfA+fZUh09n0j+boeMxBy4
0aKGcb3n7ePh5e0enh23MVlP/52ByEuw/+MwMlCp1jjkF93j3x9gutKYHhgK4xA9jfq6oxJQnzNh
H1Gq1PUe9RMJr+LafJmiz75PrDUjl1O2pVnY3lorE79iEN7MR20pXaiwr0r/tRjPXrOnvHTD+amk
Fb3G6eW/7/oPocIlY0DCGwe+xeoTmbff77odhcyoq0Q/tNGbhBlunbyW0HyhQVLQrT5rSbZmwxPn
9W0a7QnmFuF29TSh4ScfimKflT+kMH/MH/5zQ7SKdV4EDnfz2+zWLS2nJIpvGGCCBmc6hTTYI+6E
UEvfAC0ZS59X8Tacy/v/Xom/ZpC6iI4HqpwybepvK9FkZn1dFYV+iDDeaM89jXm71tZIg5FAmsbD
PH7y9HSKIh3jKkQ43Xlw8avURIRNIHUM6wUHhs2h7eMBCdwfkkjxbxkuXXSUdZjfQSrrWxapqUNR
d3VbHa7r/GH13K9FawW6YvuGpezyIGdq6eUHuGnZst+39L8v+a0ZY1Y32Riy2cA+xLRWq+NQvyYx
Xs+ibP/34ot/7U39+1LLp/9X3wdRDU3qdL06oOxIFBoMu/sVh7RAukW6u1AsONd0Dd41TmP1DHd5
vbIRTHan5Rix2i3INp2rf+aLYHVYTUXvw1OcEqsv6wY/uD/4pY3iZkADeAuAbX91+9L+mDxhdxbf
2ch0AhhICNfFKT322/ydNoNK6XllsqlYZ3fFS3O8usYzXNeAc9vv7JUDRSLc9o9qabcoqa9X4IZu
vE9xj9Uprg94kDMG4kFMJ30jAVbv9M/UZwAyf5TOHcFW9kq8o2FToP23o991lkDZmveY8YCfXvO/
nS4MfDG4LdFwN/Rvb1Weqis9zlLtsAIyL2w1OhjZXcuoRuuIGkkbdH45+O9n+hcOl6H9+5pLq+9f
j3QVq22uSKF+KGFDG77J7DBjdozrDWjMYXsYECNv0N3bh7wLZnmf/iqbjQ6VL90VV+RsnXrlhu0P
TdC/xhcAABPZJHQI/5i4SudIrvtBXuHCuCl7GYYdmdDgD+2+Zg8VcIAnMovoh7Cm/O3t/fdlv+3v
+aqEaWlWxtZIAmGWHA1lOb3pDtCIIOIt9J4bNahZ9Mw6leibQOMtPyoJryIQiZGu01Bu+sh8VXJ1
04hBJQZSwzxpG3mKQlScYbu65lBYXd6D+z+1kr3Y0K6TZEAuazoj5+DGUEUNlMLjN+mmnI0w99JZ
dfP09qQVElZF8zEl3P73JhD/dir++3N/OxVvQyZNc1TPBzjS7vXuRquJGsMadkt35vrD1f7WPDZN
acH9TFwi/gDHk0G8Gk3PCyzhucmQiXqh+a9PLkYfP+qdiX8r61GORIRLX/bRPyHtX/tbW/FWKaKu
HULc2Jq7iK6n4ZczTJdFBayv7ov+VDXHtN6W6U6kmZu4tPWv6t0PS/yXKK3j20vlvxisMIf8+3tm
robxJmLss43Se2xWHGGDyaK8KqASvvHxzZTxb6hIfb6WdhPT8bsriUhvxD/EGOkvMYZDW2LIERE4
3J2/HaB1Xa2EaByULRy0FWxIHbux5tYwhFI6jDyl4qbJmV3uGiszfdidltFj11V2djh/3GwoYoZ0
l+5F5Yf7+tsWBBTGa5qpTkSpvq9Pq9VluVLK9Fj3ijsIk9NXDwjyZ+LzQrLpgY56CfKyJlkYDpF5
/fB4/vIG/Hb5b4doM83XoS31mOIkxeyJ4djouaY6lrYyXKfpaMJU5dVH5+7n9P5vW+PfH/1b1Ok7
I9W6+Gocej3Ip63cnuaVcw0drhzOW6ihMWlqGwhqMM8+gJPMIIj8k3vLX3qQcGOB//E/Qmj1O8h7
leV4lFaitG163ZLUh2sdIH84mrNnLnywMmLUx18xRCfnl37OnBIUzNBmb9V9zJ3i5PpgtdWumX7q
3/wjkfU/nJ1Xb9vqtkV/EQFS7K9sEtVty3J5IbZjh72TEsVffwd9H66jCBFwERzvnNgJKZavrDXn
mFfLmz9O7OrqpMmsT2Tp0mzPsE4t83XmXjbjQl3kk/ilyj0FwZPVfGYe/AZtna6j/8LP8lAd+1f9
Id6Xbzwx7aHfd3MRPSclEqyePtK8O455/dZNpF+nKgp1LkOXr+bRWin6LD2X+pb5EpNoFbqoOeLE
p+h11p7UciGlhzo9luMkrVCCbUOuREgvca7K9mAuYOrA8UOBzM+fxolE8RD1e7XbZtUyr54zhqd2
J5UrRihkgwkSm5k/5iu+8nD09UGlXI92VfRFccuKd8RegsuNcIgQ8coiG+0ABFi5SY0Noxvf5Sv7
mAnVMXNywUXDxumquLDkRVeupdObqG6i0tNmfkNPO/XQgiaG26JxTO68+d9v9vUNBs6ospFgySNf
85eBZZ2MWV6VNBNZXm2pvnpY/850fT7DlcSyctk+FzvtP3pkKLzeUhsBrUx7RX9ID+IrbuSdOadb
Osd2U9kgsrAPueeXan5ZCXvBNyS7oErwcme8uLFSYD5hE0lB02QzMg2zP6aVIq8lrVElYxvIntGv
0TeG5lqWn1PDPfcu4m+xc0OgXsqKnUckLOLmzqr/1hJJ5/i0ihWDRHjtakLRizYy0japt+BIbMnZ
7RE923Zv/fuDTuPe9c3RRYYDg+Mg8p/GzR+fM8iMJrnkF8TxympmHhED/fvfvznu64S2Goqsozu6
zlhquyYFqFwZWKrsE/WIagVSOof21G/AGjPgtWevxb78dOe40+X564PhFlG/2XxwvP78YI1WSgiO
VWOrfpcBxt5Nx6VEDDEUd9lPkBoAs00fB2lVCPdWt7ObV3WmcGFnkEGV60k4LVVJzkyt2RKGM+lY
di3V5tIywFj5SeSU6VJ6EpfqL6zss4t9TCnaUeKcC7uT6rb/oULBVUVDbW8c6+X5mTq/N5ns03nk
kKhDZxnoyC55wio7Lqi+Sqt0SXv5KXyghjH1ZBcBPdOPZqX4FEsvO8TVu2HVLKCArluamq/ddoA1
Uh11KjC/imO2ldzkUYOcutZ6S3sitvGMf02y1cZKD/RpSKnyuseARimo+MfgV2A9mfTNAgxR4DPX
b1uo3Z9gMiyCI3HRAdIR7eA/4z1flR8JVajEyT/OoSV/yod/32VWk7duM7FygGY00HR/Cc1OJ7kD
GllvtWf1CZz9UVgP++w1A5YRWwzHv5V5vq38fjv66SpejT4W91XlVV4hUZRa9c/DC33tdXAIDjKa
3b24R3a+0XyGSb7RuwKcAGGlzE0PyAnqo36JR6Sm6ZLPQ9rV6TJeCi/xAl6IRwN9T7F7ZfgppX7Z
U/3zStpB+CvWs6XphW6BG6tbqZSDwQhUFt7HxWiDdHPhengjSoqMLmrsaja7BJ+uxaKeK368Sabd
N+yPcEFvn1ufznXX2JeZjL1xhQ7WClxxTgV2ZTomVWMDjE051WLnxRxf44pYQQ86o+mLiwuqMt1X
/XxFF3Yr+CPSh9Oyh/rhD/NuDlstxvZHoe4wPoh+8qEBrunX4afxelkT88kP9avU7Gkokgry3dkt
bCYfPgntaqrTxLj69aKnmgwLZk+VPeHJUjgX/U3Ztqt+hWRlAcxlZWzzO8PlX8GOVKyYXJD0KETh
sfG4GrBjTY4khNj19uSxhT+Orzx34GEEquOGr7uCG3LDSKJyCZG2qVuGTxSU6XkLvv4WPpmoUO48
mrdmEEIsJs26SfbYdSXrnAmlIrNBgub9EmVAkcff5sCjYJiWZuxGzXDGdkAn9p/RI5zoH4iADQEA
F4a4Oxm1U7VuIu+l84suE8qyGk4ni02reYbeAObpzrneGq8MaKIItzVoxtdTtILXI9TquGF/WB7r
4xC57cOE/1CsoWXwOS2AuE5rLwEKp41/+onuQc12+CtMp9k3uTNp3HqpDcTj5MVLpMpdzxn1JR6K
c1/x0oIhE4H/eHFgVcOdo+g3ho6fR7kqustVLRpVIWrbMn7R4Wn0OzS4p/xJij/vXN47n+f72f0x
yeoEjrR6EIc04yuidTPHGBpP7ZYqFSuZnPKmq+xW2pTafnLSFSQdG1ap2ZwOOFnz/J9IL8ssX+Sa
NrGMDb2Yn2iLiDVpS0AI7hHLb9U4dYMdJL/YV0vfK5Mfp5s1it5pRqNvtcumzJw6c/XSRy0c5Zhv
FudhLp7mLDflHoW9F5te8P9pKXMGdJTR804bxquXeVYPdRpoar4u9NFRCC1SzpMTaFc/o3DPD2K7
OKEpFrEvT24g8x4I/0YF44/DX+2hBcjNQRckOVTfDexmDXpU+RKbz+L5KGSPdx4O8dZAYXCpWRNM
C6Rv+fiPy51rYhZkYnvadq/F+vx7fIWYZmWMVKg16FGHNJ7VBbKaabH7QT73Snpi4t9Jfrkqf4e5
M8r2+Dp1zghneAjeQC8cZFLpP6pDvIj2xrzzuyfhQ16U9kgXjxkI9skegEdvGYVFlybyicNbjAtQ
XyhUWHtvWs8E1GppfrBW3oJDje4ot4M9Ys1o16zQEM1/BX6zICnE+qX4fJuFSTkXHuGVOEQM+uOq
3TRP07gxUA9/TtFGzZ4uHsXhueKIb7TWZntCp36xBWGSDX3poX07LS+vwgOc82Pzu/oNKX7eH/53
cY3hyWXtvZc/0xequQ8RTXv8Xa/1ov2gjpts4hfJJyd01yL1wQ2/MD7SnfpmHk4YG5bGc09by35W
6Mk2yALl/WwDQwINhTlvtvUuf0KEa+KqpkWdOPpbS0CgRSdW2Zr7yhHQJ9HvjdbPb8ETOhaLKHYY
Q/9+BG4+bjJBPLo8NQGv1+DKRQll9TTVJrTVuXRr8bXTvSR40hEmx8d/H+v2y61QBID0CADyOhKs
qHsVsibplOz+qxMigOJbkB5Kx/pMCMIcxzPdLxo8sjh9LcY5sWf/Pocb7meglgoicFMWCeW5rgWx
ag7irJL1bRrio92zo27FdzVb69lO1TfTgVEhSHvGuYa+cr7LkHm2ayFdVMzbsRf2+6x6lnUKis6/
z+xWNRHcpjpDBw8N9K+M27AIR3xTCje/cfH26OYuQxjSophwwG1B+Y/1hdmshNpr2nVSraiPj+Fy
uNtmujkhkypAF0yHw3otpAprWS8Z2oJVeKaRWtB7Lv9L5e0gG1ZrHE/SHNegRpoZpp3B1gqyLlX9
/7EznDbApMKQ9sKT8ucGqg6GuGhrdoannNA48SEx6jtHuH21ucxslEiPJMLvz0MIca1HUyDNlpLt
5fRcFDblMfJPmGLOwpwgg5PpSLEfmEvz98VciDpm7gXNvjs3/eYAzPpx2maL9GauSjvGid1rO9MV
PKlzHsdEII3tgUisVPJn2SOPo1juziHGwznoAR5B8V4NDDT3jbWIOcMbIVIgmUKy/7wSvSFUqpB3
+nYwdhllEM6B+BdsLBSWSCYy0I1ka8aGkD1gXtjGpbIqVD+1EVHCoT+to4e5vGrlc4MwZaBpV6Fw
Cj6V4DGj0hvbTeNRPtKaxTDa5pc02CEtjtahXKSVvo4ESbUiGq6KA8VpGQsLfGD43dmjSxd/kDHT
LylTFqz6O/xRblF7huTisyYjp0qPLYWs4rHhWNWz2fsV3mBPyghZmvfsYjTvPE4IrxiYReUUSNAI
dQNHyrq8Qe+TLLLgXRcok22zaKHHKwEWBTREun8a4uvgUTuhbqAkVHdbKleUWjpy4btVaCxZfUx4
IF6Ju/D5W9WDn/djul8/5mStvrA2VQbKeLUj1r9kfZIOUMCbFR7bRK17PQe+YKwFaXUJ7H8/jvK9
Y19VLoxwNPLMGIMtqYrBvARplQtbcLsk8vAQnLolZWSupPJWxS+ieGQgUD5a8XcdLPP8jdvUnR41
DCZ0R02Py8W7JRWeAUuQYqSUrMX3FsrY7M4W4oaEwdRZwWD60lg7In7884qZSZEYlTAzD8XagRPo
tIDNWntYCxY94tTGMH1s9w0L2Pm9EhNL0r/fHoOXh50LnAo2MVd3KyuS8ywzwmYLT9Q2Ubdftuhf
aGKPHgSEbp1bun8MHiDC+YYLRvlsSX67Uv3OQV6xRDCzZLMDqAxD9JmoQ6t+uHz1z5kDZgyvqowi
/4zkiyatt4tpJFvxQlkOa3UFlew9dVOXXiHrEGwPBEAwRlj5c4cmYJ67eN9il595Nj4nWX1mvUBE
dN8oYPsJfiL63g5mZiv8wuKK5B5EXrOjvvOfwqdgI+DN3MmkQLVoUX7BGkR+tiEn0w8f0Nb1X+F7
4NBe3wd+jYoeE8ELmLIQhBq7GOulWkK4XZ0XJXLol2axJ4N7+ZU+Byd3YApVLIktHQamFRLkzsr+
C8HWIXiEv75AoegKmEus+KDO4dlQdi2fYJB9DmCODiG/RvfiF0vVLqg+9Mi4Oqd0la22Nf1qg/x+
Dwpoq31E7xCaLGITUKLHCLofflPkWl7smhoFiI3FZ4eCXJgkZs8AkcDvCMtmCaIMQxgIzcWFxVbx
IH4o8GtAiOFooF3/hoGfHSeP9myCCRJcY/ESCvq6XbSrmj86LZz2Q4VJ4NPNQscu0h3Q563f+gjJ
nO6ZHNIFqr9klSA5r+Yyn6C7R6yRbqzopg0U4QFE25H9crW1TJM2rpq0C1Z6t1TgE1TGV1rwsWMu
qxYsy/CXCYQwl4/tNMOhHQ2cVDTttnmKq/G5FfHcJq//HlZuCQHoB7LFEGlQIoy6ekku9czA1JXo
5BURRpWJ7lCIrgjJoa3Or6qYuNqAXJt4xDr6HRnE99TvGUbz/nJZ17D4FOV3PUZOd+4Mu710IHK/
dKwfpXKnUaVP1+aqcMvWD+SMRuyCzL7oz4HEyEpCh4bgsq2ckzdbVv7J1xe693q2k027yFfm4uR1
68sxmBsPwXzElKQ75ULbCE/Crj7iO0fW1a1Ft+WdxE6BjpdnxY32MaKTyHmhl+BmLxSc3fYdMK7N
dIfoRFqEYOzgGQDu28b7Gq9HdIz5uMUcf8Vv7dsgUe8g3OXUPzJXxFvw7/uj33pmEKyRfEd+s6xJ
V8N+dor1Mu9T8zFBhzx6+SrctQiOj+ouPooPGZch3qqI5t6GQ7KP39PH8qvaCWwWi538Asdznz7A
hWj28kJ7Cz6DfeuU/gzQ4PA420tLA9JY4fY+8EVXI1hiUyx7CjrwUF8ljBXxoT3IS8xnXrssV46+
19fmunCLZx4VmJ7bE2QSK9yZB+x9//7cN98V6P7TSlfi4fy+Lj+mWrPLzkpTFpRhMvzz83G2loIN
WwKhXVyyrWIee6Sv3TxnmAgf6LoI0SI/e8lSM+8t/qcp6vrJM0gQY2Y3ZlQert4QaswlaUH6Zd0F
G9YpNVLJyEsog2NXApONYLZ/u/Php3/yX4e8uulS3MW5EfJSlq5WmnbWLCuP1qBUupQbMtLm23mb
b7K79pDbx2VjQSNepN53VeEYJVQwQpiOa3BHjf7YMfMo00jqtihNgXTKCcxD5F6VY9y7zNqtB51G
ExooWk4KNdA/X3B6zKZeNkG0lkK3T7I9AVUkymVkyEkqJOHIqcSdUW0IyomK0tFoPFdxuxnJm+yI
k2mqYSuRg1YK82zauuYqOVH1c8SLL892ShXOu/Pv4KiPqzPO+lA/TjHWYosdF63DiVq3wEtS/m6T
D5kAhfa8MSIyF4FUzUCwI/EhBIJ/0HTa7BECiF3zTeFLBaaqE8QZj+nbGYJHTBrNjNQ2ZWYiwYzn
cV7ROy0dfr4aV1Pum5A2K4SCmzZRDvJldEQ+moor5s7z8/fWxaRuwB5Jkqkli9dF5lN1LkpzoE1Z
K97YLmDwsN4+tfMo9lBh01XWpSWS1iD3WLZ3oCol+99ncKPVRXUbEobEa4Mk8vpu9qI5JsFJ0baF
jMGlrSw9/NCObfwqjks5fjMzPJtQLmL0y7T7aIcXC20/uJq4r86kSVDcoXfP1G8sEFWx0i3vjC+3
ig2GYXKZ5Cmoj6TAPx83sdEFvl+PaKs/Bob5cGn4ik8Aoy88d+62XbDD8tR9CHCd9SCiv3uhN+qt
5SlZKih7CTcFTHC1zVWGwRBCSRrWvTgPitFtC+cSbXpZc4QOSOKMJkpBy8wncUTUcHHmW6mgNBW+
0F6wTIN4L/m51uwOXqaJAnM7TLxQkiMaqlSr8XJQQMYYHuMTo1QbO0X9FZ/n7PHKdJefX8s495qI
rrpyGPrZUjbsNxSyzfh+qXI7U974e2b/wde7mp9bMzmbAh5MPrtILfnPK38qcIKJrcR4OiMKfnka
1+PZ4dj1UzCuoQ7deRL/fhe4jz8OdzWWRrE0NqHBmNYl74zgMrx1MK3j11CDgiFOQ5lH3ePlMsxj
adqAKrEvSI6SPOG+oJYEUlTMTtMVHvs1P8HVMOV7M4x6o67zxzleF1XMU01SdTBbhUg5Clo8UNdA
mrfT/FL8Ekkya/HFoPOduGWxmts1au+uINKxC7//vCxVooqbxwADbxbNBZ7l4Cke6oVaCzuylWwj
P2/bVGxtI5ote6k79kLmmErh9w1tSvSOM9jWLLyW42zYtE30buTDvtXQ44+jpeuBWwbJg5KcNnVO
Y5LiQMQinlNE+N3iZQMQRh6VVGEphGQxScHNZx3BYq+6YPRfhJFzOjXeyWCHDCgqzhajgHUNG9gM
50a0yomL0cdsIaL/0HTCDZ4TpDSiLDv9SFlWlZ2G0SCKDqMcghBnvdOHrmKMnqE/ikkPfIA9EsN0
b2beRQMYET1WeTNXkm3TGH5LUJRpFMuzmW77rP88dZuMAJembNxqBDOQQE+cTrvELy1t9CbfRywZ
2daQKnCWfyPZHOrYMQ518Bmp9GDQ5vIDkLTktN0Q6cbMQbNV8/spH1qrd/FA/eXSrDVESj3sogvo
9oTqtiDbIJIOSfoV6OnnKSEiI/svUYt5fVYtLuNEQshnxHs21JpZzGYeiLJzMO4oNglC7090u1pK
FinZOwICiZK2QHJaKuw+77w0N9Y8YGl4bZiIsW6KV6Oj2l+UOjKTcZ1ktqS4YnskwyaYF6YPVZsR
Z1RX8YnIWidLl3zl93SVuVGBHQ1+Nbv3Dt94P6g4Trm1nAuFwat3WM/7TCvEgpECLR4c3cwH3Xgi
UiR5iVPBayM7ih+LCtUVT53h1OYIZQ+yeWULBOowiMHOA4AdN/j6JBRu+sO/r9et8vlkb2UamU3N
qW/GyY/VapqisBMlrheHYFjT2MRXK7LLg+6/uvUYcEhc0Pscsu06B1DXh/u+uLOTu8ETmsg6/3cO
00D44xwqMVDP+IXooeDDw/OPlS8bftWFjYhaWacTYll6U0EwnO9M9rcKtsB1ZsjgKFNSGb66PaOW
66bWGReWbujCLaQs54t7oWWBuzCku1Objw2tYeF7mGf9WJw2s2ANXe7OXbixhPzjPK6uwKUrNLFr
0TPjl3IHX15VTwR2fxvkazr6ELceJ3MRIQdPd448fcKrBTtHRssmTW5XWb1avDZJ2ivnyLysz+PO
ILJFZTvMLecP7bHdp61DhbQBGIzpQByna3Tn+DcfQBZ7dE/4NQF7/rz5ad/q9Zi2HToH+hMwKpo1
oMP1h+ql7o6v8OlcdoIbaaEv5MWIxTg8U4LS3vLnFCfq+EgHzm890TfdKSZEf8QNsMB9yp/9CoEb
aETHTMZKWv90+sajOi9WGDvXp/9UhJjz2aswL9wRccXzsElcXPaH8Amdy5uMhz+wi3VIzyywaTRa
R8Ghfe/J39QORCWoafBreMkca84ch6It+Siy/fJF22JwxOLP5LURFuNec6P5PTnGt7firxv347pN
j9SPl6YfJCnoLxSRVbgTImSRHlQBBAqEV689PBMSduzfxfz7/6EV48TN3ayx8iMM5EO6JdlyT0il
yyQ20SmWkQOzApAHWUW/xi0kNgx0qGiWyq51GNcdjHZLsC3lGs+dW69hz4NoUIl7qv3n0skdIubg
kkBmMPB0fv77Ibm15DWRf8sT6QtV33eF+cdnjWdxc7pEuflIKR7sergewcwXli99kKB6ehkaexg3
U2EPVv+GApkARqGlOzu5qtim3Nvk3hrUNdRwxHRTEYPT++elzzp9HNQsxAqdPF1yc55Vi5hF8KPc
/9f0xBlOADtdh3q41yX4Ry0hH5c71RVzqhpd3/6f53A1YkjSWbgYldQ9qM2yQxwW7NDokglWwoa4
bNv2kWm+2hkPLUtr9LdUIjs3BznV+ORQwmJBG4ZHlpW0BruA7sRcitn9ecOHgWr6OdDx+WJVDrLH
MFrEw7z5ILwhSzxzq2/U3BXy7bBMypV+BBqur3XBz74uFEn1Vcr7Mg97l3Vav6yoGSPKKgF75KDE
kefFyVrFOKHBuI8B4nvxyaIn2BKbEGCiPe1w5c2ax/Nuhh4LSKcMoLxcKI/M3hhv05pQKYf9Q/uC
gGR40/Q70/WNrTybP/RWtCiZD8zrikl56S/nRsK3OCYQnhnwxEq2Kqw79E5xDFoG2QwiUgPU/XSD
YuZFAxlkUx7a5qMY91KxiyjKEVsj0otigVgM5GD4ffdKm1ViJFXYhBfeJSN1RWBiT/DmGAe5dk/h
KlHW/GZE6S1uqtnDKXgJhxe4zJgC6VxJ6kZR7VZmlU9dczUbSQxEK1lRXBceaCnO+DeGOV8vzQNq
Flo5tK+CaIcvRKLMnjXvYfjWER6T3ilv/j1zccUmb6NGe4lW81XhJRtDksdrREc0cfDGTP4DeLLa
irbiXeMBDpirp96kJsDmyzRMOrgiCtw/37xCT4N8HFCmnyEYpAviNrxkDXDeRFcSLE0Qs7EdqF6x
B103guIxnOE0z96qaKsMTvap5Q5xSXBLNZa328uz+kFc1KAsyH4OiGYh1BGQDrk1H/GzBocJD/Jz
tgtps3y0D+Mqc0jE8YjN3WLAW5iP+2Klb7nZF8FCp6rsyQzGiLKLN8p+GksVV8ISmPryhnNitkqc
eilNOhhbmpu2WFkCalc6LbRb4Ay8EIFhUTEipMzw8k2FS3SlrSVQCkQuvpLTLM+HyjafR7vFaH9h
xJ3wP4plbuRl63Uu1DXL2Fb2f3RF8MFgjy7xEZBNN1EKWnoyM+859pBXqW/iYzJHd2Dnh2xLCIeF
BJfvo268eNFC+kLd6NBdfULLK9NwgZ5DoTWGeiUciBtAtfuabQOiBH6Dl3U40C/5Aa+99dkuP2k9
2KPLv7VQnNQHaGCJC/NNOKhvdGgcfIqb4iv1ep+wNU/ff8+wXGOPB/tkSxl/+WKJOuuct2ZRWNvs
Gcog7a3qFxr1FdUApJaqbzrdvMF0+UKfFH7PFCoxc/jLMyt+4n+KPSOdAgkMpEIuRf86PvRO7Z84
5c5SQ2ucX17FXfMbwpDT735PNCD2iqFHbK0twW8S5/jf5ohdLeZsMDv14vIQv4xvBiEjZz5M+qQs
OnA+/LWN9CT7occzdcDbBxog8qnGOeTsrkYXpSiL2Qd2hDVGKaJQTArvzFp2ysFmqwrhu26d/MGp
p4AElaAwHEsub66DsLiDnXVyVgCLKd+0bsGdzECBNF60Qb97wQpqfsJyOD8k86ezn8M2Kt38Ax2v
G0fQkRCI31ko/9XEuH7xrlYbZ0UeRxGJy5bue0eoJ2oSw5Y6+3RmaZSOzokOT+9RkNNBhWlkGjlV
5Ea9LVJn7N2wdKgIkWzfYPU2XNBwOnXv3DPObjrzYBpWXEDgHto0lebCY0k2DqmRmldB0Yn8kYYH
rBNkAfQ9qG5F3pgsWdXVC4XU4akr76qimxeEmW4GDbutsBlP70Uooemcdzh5VW+IbfFks9HTqmWt
sloD5UMxqsEioiyApM4Q+6LnB6LN+60u2VP/ewnz3eX5OV9/X0CkQew1kCmhivpz5DqlaS5KQ5Lv
kv6pM97rM1hc0gb04Zhcfs3II8yZRksqJ6mDN6PWX86X3KvUZTo8MYuiTszxh4s7rGUKVa7TOiNR
ul6cyZft54Owr8KHAeub4TXCYjCXjfKoi3jGlxF1TBr9qh+qO9B6muaEpF3Ev3phJZp3JMt/wZKn
zzhtpAhbnno+152uvBGEemxibXuxO4Kdl9VedoQX/UN9id9rgvLETbzqDsZvpn7448eZOzzFwNGU
xJrr0FyEh8GV6XGipWC0OrcQTVhToVED7uEkEBh49/U3gnZChwYuTDPeeZo5QInn93bF1xXO6ZOg
VkJ+L/FptO8ez48FZ1Oy8Eu7S3Fgmc/QYqveF4iVtbmslvcONU1Z1w8G0eEIZbBRaxS+/3ww+rpJ
a6lLgm1l+FXJksFpH5rzlnq/wuajemMoQ0WN8cl8m9JwmrWi4iLr7jyfknLrI/88j6tFLWWxDoKI
gFJMn/dTLps3hm7XOMLMjtpFBHUlXVeNI2JUynfjE0THGRANkl/OXqjb5WCpH1Mmni0OlkjYTWjr
VLHIgfkciOYCugEVC9+7ZImqQ61P7J2eHyE3C5JfYoPmh5KdU3uwMHToQFOBqSZTHEeX0Bkhf8O6
sCFFHHC29d4D0c+WnP4HgOFOIq3IK0WvGhYZzJjHEh3kbGmQlaE7EemH4vyUu6Nu94C2ORLzS2JJ
UI3IVcNn9dURcyvZZyiMulWDcJyykGvs5FD6cxvoFKs2co4wRV3W438nGCZfocDCwus4h4QgSTf+
oDSdsIfiEwr2FP/UzENynhjEYY9Ujhi7KcUMKxwpLljD4dxaOVQYgmgaP9VWQrUZU494BI4Sz2wT
ETJV3tAiHSmfuU1/Z732115qerSBhVHrgdk5cSn+fN5k+ZRFUZdzD+mnGM/dZSvxYgkR6bTbXlwI
3QtFn/RyGIqVMuvsNpmL9UIY3o1+Loku4RutuGXUH+OtViz+PUj+ZZ38PjeUcyLwLVov3wPMj9dO
AyEnlbGGlSOduXWBtCunUx3KVMhy4hzCNS0Jb5AIMRs0hFq8FpX4ASElsfSYrJQkTn3tJH/GAeym
Hg5hR6SS+kVREzZt+RQBrq8MqFj82Gk8q24fkupSlkD4IqYHAk4b1OqjRmxEojHpGrZCHE9FEfvf
H/PWG0+/kHFSokGsza5KLroaxQGw6XTXmMuCGobp0BrsAcXFbG3+fahvxeH16PLjWNdK/dkpjKWT
gXFr4G1oSLwV43yeXMhTigk2OpRnREFi7FecQKsgHOEKlYQxEDx5Ur/G8MwuRvWMKaNd3pB5TZiC
1aDeFKTnC6/wMAP91lGg6yuvNalZip+VsSHzw4Y8Ext+pPQgdQY8OKaK+YoAzzPWzXOzzU4DcTK0
ZWU8NWdvvLSWHphPyhkZT/GQRfJKGk5OEpHyheM7QW6lIWee8AOnGQOHW5AKMku0FaKNtlKdNNNW
IuEkWGqewsvgJoa0yXLx4UyZHOZvJtdWdirpxqMlpKAqhRS+a8XpiQNTzcE6s4bQq+dWfr6gBMx/
Fe27KqZoJRWv46r8+5bcegElUUIcKksIctXrlcAoXtLGlMr8cAT8Ze+ItHQOvp/b8EbAGq2tt9CG
OUT6K5Ltfx/6r0Ir7xfuBxMFDzs2ZumruWbWlL2kXMb0oGwS2MdrknQeH092sIu2xW9CW607hZsb
2zV201MOMd1cGZf8n2ONcQ4TU5bigJQhh8e8ZUiLVvDr//2xrreg358KIyZX06CIqV4dxawETRmg
Lm/zccPmT5u9J7WLmSSr96fx8O9j/VUxvj7Y1UI4upRBYJZZflhtkv2OtpplsQtzt0Q0AIq688mk
627G99Em24hpcLsA9Px5Ac3LIOlBLU7rEFjZeOVyW5v4r+49AcVf0MHrI10NSgi8zKA1I3UrvSrH
/Fi9dmuIgljoq8oyYcA/hiucmemDuu4fhw/GiPCdmuxKRLr2fDpox/q9pTIXWZja0Qqi+/3gd+y3
tKfZQaMpJNno8vo35Skj8Q5o/5GEw+o/vJj896zYxHKKBwNWLUmfwP++GjaRX0QLYoCfUZ56Ko/C
E4/sbIsywKseqofwo2IoIliotrpHhe90VqRY/cdwB3V67xZoVw2lQikwTmtVcaDO6njExVEa/Qau
3tli/UU4/b4DhjTDM4FrRv0Whf6Y/KQqafRTVBcH1iFuiYucZqkjbOjYWea9p3jGc3M1LUwieLou
pKFRu7l6ruTKCC5SnOeHSZF24ckiHxWRZESXoaKMfOeduXm0yQ7CyCOrs+thp5THIdYrhoHQeO1y
e6yc8j2VjuQJNJJ/JtkFiDHhooJ078A3ZloGWgUlx/+Kaa/WOoQalNlpNhC4ihm5WrP0s3HtYwDU
4CWT3Qa0z31Gm33vbfpu6/11fX8cWPnzvYWbEsnnMMqoUzXr81EkIwO4/0iSK/o+OIH78BH+uKXt
gUEtQ19zEg+ZzYdKegLRSnMN43G90xatL1+YQOcMoIRJPUbL6gEqwguGnnvthL/aMNPTN0PVgDFC
ReP53ej/8fQF4DHUXOjJBGPzpr8353mYH0/M7y0RsOaiSV8UySYkqZutzP69jnf1+HjnMZnuxvVF
k0UFDw0tx8k69udFS7NZNIJKyw/UMr3G171JzjgF1na2vpy6C3eOd/PVlnkkNXLmaNdfT09y0UhK
VrHlGXcQKGmO1L+zT/Lh5F/BcfhIV83n+ZGUdoBhxvuwC94vy3hrbMx98VwoZJyQIZmth9f0v2BT
b5XfIgwIOoSo6grr8l9HxCscruPQOIyj0dvokwGUf6G+U6i+U8rop1plTaeeHSw7AlLOPrWngHJO
9ls6xn63yjeKP6Ixr99qolNnFnIuWJXGLwVi6muhARSeGI7QrBLghhyC8MSZpR2Kj2/St/haH8J1
ezhTs3svqby8n7b68TRFmG6Khx5KxRNDJ7sVRlqqgpdHaf/vy3trVqadaE4oBi7ttQmsjyVxEOTU
xAuzUEV4MBRkPSxP59qtZf/fx7p9J38c7Go8o8suldTXzW097lRpj1uM7PmVFq+j6iiGeEnEX3Jx
h6BycymAAIuaDnGSGskLfz6vY4vA8pwyOV+Wg0MN12VcoW0i+pdd43JP7PalXQyF/Xnnw94a1X4c
17wqJcmdjjeg4Mpq+mupELSBoLVf5HVilbVXhvRNNqFGPXUTt27ePQjlvpNfO3ERjXfwYzcHDZrG
JhY/Fiiza6qikJ9CtFsKNmv4xDDqSnqw6pdCHDocJ9JHjqcqoQgQ2dI4LzVfpSpA+emeHu2bgXk9
cNDBJlJtwrIwevx5IxShCORMa8StRt0aFNwpHq1ITi3wf2AmSeDOXBnndXJ5jo1NMsBXvxDmF38E
9XLo7izZvgeN65PRKRyB1dFE1ANXc865VuMePhk84oxSrXViFUSPOACB6RI2SsYoxNUcECpvLyIg
2lvGWgbqS1sC1H7vCYLTyDZKtqmDkdrleXEOF1Rcz60nqS6GjjpdqSc7Jzbd8KRm3ozrM4xIKLrj
ohyetOHl1H0oyTPNuVDca/Uhodw8w2VIp8k5YUF4nCl285vdoCnOVcWLCAaRrdawehQwz+MUKDOX
Kaz8D2Hntdw21nXbJ0IVcrhFYCYlKlK8QSki54ynPwP+TtXfll1WdXW32m6LIgjsvfZac45pohaz
VYszo2eKxGve5e0NvVEp2jfjweo2yU+H/181x78u3Lc9czknGHwwyU3laR1g6oU3XZ2S/XTsc1vD
bIBlcThxCwmMC+n+VXaxK86JNxwVN12QjLcGbATUWdI138MivmdGViOCP/wPkF8f63V7pXsj2f2R
Pe1NfA6vw3N85NA97MtPGowFEACSsZmVf6pv/If4TChv/BgSEPzvR1hZHtE/3iuFkERKES2A70tH
hxRHz9UqufHrFjPYw8T1zmukVMpNl5+ZodbSqhd2hnIoNAY0JQ2s6WNibjU+9ON7MYt2O71rOFPE
kpwf+kXmRRlfJWOvBiWf59M8bk3uHlO/C4ybRHobmQHKyCuU53+/kT/UskvZgEUKpS7d0mUc/vuj
Fwkyktc2Gk4Wc8/bfqt6xvPCubROBLPWJo4ct6wcNBcni9jxrVkzvRExHMtggF+in2xuv7Svf1zX
//w43+6hPgqENJGm7CB+0bcNS7t7lb/wTyACABz8Or7r6OnehffwIyRQ+r58CT/ayK4v05320n2J
TnA3vfa3xhsHmfpNftEf5Jf5VF2E63yeLhosbN/LX42v6MWRjtELCi3/fXpoz9EL+eYITp8i0CLI
s8fX9lzfmQ/yfflqPAxnGZAr+vtn6eXfl/9/AqV/vOHvq40ZhlqtJzojUMnNvtpL8Nrwz+K5elu+
pgIZL91Xf2Elfg+exDuKlvBavJUX/6pwGXIm2l/hRXiWH/sb9bM797cBrP138ZEzYMPFyz/6Wwup
OTY3PJwkk9CMV2FaMRoNaNWAwAGz9iy/5G/5m/khGTb1jVza0l36nD/rsW09l2+km6yaS/cuP4yp
G75OhIh+1a/mJfmYX4Wv7IX8+nvzTXyb3ko6TzfKE9SmyhvupSf/Mr+KD/4zKQDymwrOmBYZ+eaY
4ojGderP8Jp/1p/87vRDKfq3HRZPEX1IiJ4i6qjf7+q6YlZTj9xGTebRDc0Y0aJpDj0x/akb+5cD
PnDDperFnoER8NteXhV9UlTlKJwR4CvvBgxyiySi5K69l/H5IPisD0Htnsqr+dalZ8Ml3pwsrdUP
t9FfKu/ffopvTY1okNVyqhl3IBo6tO4yTW/sz8pNMwDaYIV+qrz/9q5pQMFKpWjgmPTtXfu6FYWS
NeQPrSs718BWATLA50a69O839utw/u3xID3v/17o2wcZphEOcz1tj1l+UicZ5bG/7vvUG5vGHTQw
LAMzwBGSvqkjkwbdxQyQ8ATggZmKL29AWM0uokIx9D9BFE9MD3KdBAaFHGzjKpj3jerG6aVSvWIA
Eo55T5vO3Xxfsk1xAvTyifmnTJBPT/e11bc9YcCmRgwmqSBmeC4t8Bca4YX9pvYfW9hYE9nnwy0s
ajsczjNOB4MkdFOQ96M1HIzxKITqbZHVXp29VvpPTMm/7EpcLXroJlY1nczt3297OZ9HMxD4WGgP
bi9LFI5lP5jbfC+VZNOwyzg/dSSX7/jH58NLLoPDpRe6PIj/OXXGWkaSjFhmh9RcVykwwb5wlCVQ
hSk5c+48gblcr/99U/ztsMC7YwzLsY+25HcQQN2Ocl83tPAWEB1RdUDhZ0fmPv9pav6Lofjt7SH7
pXUH8kVCHvPtPpdjI8uT1G9OqnwOmscxo6/8pUWPtcLQv2Qu5YzYm7VP7JRodPRmC0BUYKylytyw
2koGyzC1GlH0yuegesjjSF5MF+NWPiVweI8lE6iJ6UcnvFhxzeAdgDh/1wSilw1pEHK0TYvHEbnR
D5fw1+nt2zvjAzOXZFyGSNQAv39whYB3Whyr/EAOryM6sgOqmjkpZisHWQOAuCXKC7T3r0Cv0Q1v
qWZd+ojEG34Fp+Rk2fVBAlRNB8bdZ/bS3qQiuJjr5E67TMC6u6d6K62weqNHZzlK7ny+XH6heKVs
hiwGdxbgHLGC+TansyKtlEu+9c899+zyMyy4/uvNwwy7mzEebQRiqDcElTjGcVHDWMcltUoiMmtE
WLsSEIkgRRuIogrvRi/D0GOQNkJUCaFXsMD49fyp9Tq3cZfQqgHBzbAqvRqU90TSxvLrvdM7Kg38
JTBr5oZCvW2jCqJbiA2L11++nh2ERkhzFkoxG98WFsEJ4+5e8kRXPIQIPloeM4j9XnzG9wLJ2DzF
R2yieziWP6yNf+s3QvVdco1VY2EbfyvdhBSCS6ONxWHCjalB5Kg/i8TrBiC/fJjDI5qDcDyO1eO/
752/PPIac25D5XSMSP+7Ir6pzTHMBevX3iqCysS3Uz3qkTeLR6Uh7rf+YVX7I0GBxYUXZIhvgAKT
GOj/fqs29ZTqQqkSNvcVvQrv3Wv4on6piwhBfhrvp0fKFCbCS/0Svo5f5sV/T+Cz8jy+Zi/d/fy5
VCYmBdwHPZKfTLJ/m8hwcsWtwEoE78/8tvOydgRG52fZgal7QWbje0Po35UfhtbF63QzfuHPhS2s
Pfz7Q/jbh7+s8SgOWAOhDHz78OfSKLQwZalX7gv7QXCi9bweVku6oPBTcbHU3N+WCtx8GoUUgRDo
9r5d/5FgeVJGkvSAxkaWz8swERKFDRmMA9cXhvJiOAdE3CakMkJmwY1iNT/cA5L47YdgoaIPZRlo
B1XaUSiJf78JVN2PwjFqIWD9Wq/8o7xjfdjXLsqpzv5ICCft7LPpPO3JvbWV+9qdfi0iDD4JKjTs
483N2wMZiUhzEOwtf5OZBKQgd8lDzGnlkpWYONh4jsUu5ziaEue3DIe2/a8AgdRGaaetVf5jRLBO
nDQ9vCWfZEbxAjlxV9osDKQAHESX8D63B40q2yEga7alJQXwA7lY/lMZ9m2/Xy7KkhxmmhoDJiLp
v10UObF8Kc27/AFA0bl4NXcY8uyHT3IC/fsWATiv+xMaivHf77fDHy/6bU+cZa3Pq1ZALHs/vwf5
OniKWrvbKemKtbyZ6GPak7i2EF6g2kpX+EF0aqfD9GUytH3Iyr36lROKzfiSTFX0gl9NhLSDvqtn
XdhQyw/iv1GjVFcBMVVj94nTPovMfz+yEYRFj4PecOIvzGpvyj7iA70TLlPk8N6XP12/zHfNxd+M
d115bL8AtuTpLnuYceUwi+a6SIS/u73gtUToivjLWOcJe42AdLVP/H6gOjN5UbWrfPWv6iF6D4hV
ku3iJnH7T8T4nEPXuHgHGfYN6kAOi5lLb/S5uKen3xgo+n6qsL53Kf+43t9ao3LIHKjEqn6LR8yq
Lmpw7JKdv9Oda3b2CYl4EOvtRNIj8FP0Wp/5Dyec79XWr9enOUCXcIHnq98502aRZLEfyKgoT7Sx
mqPJ8AJz8sXcGOPO2vy0rv1tkMlywxNOR9Y0WOF+f9KNcWwtIPrdsefUrWbruk53AtogAemQTBOC
ICgT84PV2Cm98Vhj6F4qDih8GzYUUeaxwwhrHUx8GL2ynubHofqI0F5LytKPKiRHB8SKruNojIkj
ZLFDu88dazgpjbxOJIjPaI0KwTPbu8IY3Arw05gVe3/q3cY/Z6N20OjUVszB5AXk221U9I+JVjsY
HrnzKVT02EG24WCt3NeS7lW9hZzuqZsTrDG6hpM+oi5IAeghX2gjj+fATLGhNuQ2kAvbfM3SvJeT
2hHy2huKj6R6n0P48PkmkNaQemW+H348N5uivcqfiHyGyg0dNTmkUOvzE/IBZ0DUrOmg09qLjobT
H1DvG5+dmnhtwAspu6T4iBpeRxcd6stTUzPGmEhpraG8BpWtF7fpqJMArG6MLHZnSdyFkFqq4jOK
JU/RBidatGIRM9xecVbYKWxxMO2qhlIFtkMhNKWiDPGJkhil+DRHxPTmoRtqwcYUdbdM70rhWHSf
gEq5ePlGFJ4bGYsQUKhwAtYjVG4zKowVh2vr1oay94WWSPLMGarPCrQfroZZEpyeCXUws5RLkGd8
eaOzrrQ4SwQgx1GuO3p8GRsGYmrtKcP9KBMa91UPuGT6my54h2rXy5YTC+daF3ei3q8bPNB1ex9i
v/eT5VVWpULIBh4uWFNDsWlGyxHMV81giu+3u1ruVvnwpEUPbfWUIuOuDxkN3UZEf9cjEBNvVYZJ
kPZR2bT2kEvryk/XJtrYnGygMQGaZSC/0/uVHipelPorNdAg77T5ee4g+vQcSNOBw5TGF9KIySl7
RYNKZgfCLn814fasejqDcbP3e/qoaJDSOXfCmNSz5qn16QX5tWugzo50Ya3MsOs3QZyh7Y3dRoq3
crgdkid99gypvcYpwIUaMU6AHDm2MJv2Xp2/WsRe1y+yhn1Rs2l6OkIUHGUr43B3V3EyEQccf6aw
NgTrqRUeJ1SB06daQOCxQ2O73ECzLKzKBu2nH5LZV3oBN8tAi7+Nn8TuEyytEytPUXZqxuCWJHA+
o0l6EjJwuAlrNQ90V0E6Q/IfC2zdDTO0eB2IF1ulhdWgTkxFhEnjm8rzULs0CkaelqE4Rc3ToLNS
VfvMQNXIm0bovGlhVY176ZJMHmIxDHMKvCDLnsxVlNwkqJdvyjPG3946TLCLnovBnUjLrRzoZ3hq
234X8MGRc5i5fb2QLsfUwQ2tToBomEM7ReyQ+pg9GcJKGrlrGPQSHAVltWx3Ma7zmtvLqaEsHQGJ
1vc8JgY7irUaTK/HHMXxYxuQ7SYQsTffq0uouavAweYYU9hW+KoOh8ynKUh/E0m3HRYPcfokyI3b
ct1FxtSC0q+MbjvM13g5ow65W8b5MelfTT23pXTct0PuDdmlKaHYkTov5o4l8TxgLu7ne7mhRxGi
5nfHDCisxexUmx29x3++TZPGYZa0x6kEuX8IB1z6206UXWUUvV4iqDinfVzq2zjDfRqbjJA2BQ3M
nl6jol91FkFMxGr01A4X6j9nBq8of6JYdUJIhhWITRUpVbVlxVDLu7FG7Z2mW4Htuh5Ht7vrg6cM
Kb7aK15dF6vY+pjJaQws5SBl18AaXH3CpJASGBLT9gmMvdy/JQnuaBq7UZyts6F2w6650U2HruHZ
Et7MuT+NKFrnSbatgPtR5GNnHa97W6U1jLe35IFS2ObmUD75BdlaksZWIdq+eE0ykKRZiAGK+7LI
HLPcd/WrEKXbcMxPJnHqxlytqhoXArbXLMM0XiUrwTh22dM8GejYCyZaRfaiJ+qp7S55L9lm+z6W
xaqB6k2dI7OWRvXswHsUQWTDXSwHRL3JcBNyIem/2b7sryo2PmtOvQHit4Haub+ySysVvoj+Kc0i
u/f3uUobSq+dBnKJjyCnDcZ1WHGjwhupiIOkQdxpjY1QBlg79BI6YQNGFeqsQmDfwXo+tS7+4bY7
9KrpFvNzYGwO27HAziWOXlhCXo9G8iIwbAj33DAUE89i/qJHb1Ny1Uz4KQRfzfet8ESD1NBZBYrb
In+a+k/6eMyFSiKgKtsat5EQeFHJMh4LrjE+CurKCCGuBLo78ExX9cUHBTOPNxGCQAUI2kTFpoW2
QSXn48MPRkcAU6xONAUljCQp2cusqVH8NOeXodrI5QGfQaU+caDk7qVxxGoEyFOmN61PIK6hOifx
Sedb6hhOs0c0Dmu53ArcXWCBHEm6pgWm+sfqo+4Uu7J2o/YSiJLrf5j5IaZazbKLrh1nfd5AVnah
zdi6CAeXC60xmfITa1VLB6T8HX1EDXtXMW16Vd7INU9uS0fDH9ZGI7s5vqG6wS5ixq4ZQ3i5DNlx
+f1o2LY1sSOdxO2hAiDwifbAGBiyvbIhaDEQtEbbjR5jbU8HgGJJTC+SE7vBYCBauO8GfvmkcLmB
FtiSSC8U08HYPwlXQvAcQzkmPCCxpbMFSEcZUJmfOzOJk2WIzlI4T+SdJGRQXGshdCUkETNWQLP2
KI3K6pNrVQ3vDc12opHO/nRT5o2T5Os2fKKX7FaoPhNxXak3o1gfzeDaDbnTWXR0sfakT2rHbeLv
fcV3quldCr8SCjwKl4G9s++2FeJWibJoyMgVlS+pJbqFET3TiVGqlThEa2Pu93VLp42jnLRSt3Tt
nYQQExaAuge0UAKzZzw7WejgCvmht1aW4OXqi0hpl+v3k1J6fn5QmpZV/D3ExT9122JmP9OVo6i4
OUr5pb4D+Yfi/D4JQq9nHtNTRurdl8TGAa6AOaRyN2iMXucE0T+jSPYzrLFu017mmjpoOxIFUIZw
A8IvLqZS3mXIiozHuZkPbXaadcxMEkbchiNLRz1GAM48ik6iJbtcwyrdHBPFPHTmTUvlO/ReqTXe
oEl2h1AhIQ5h2Rr85jZGdB+oRKMS3pJbzCjre4sji8mwFJHa2Yxl0O0bdLoCy1oaf5a95vTqTgDf
XMvGk58r51Km5jCIUDfe2q52AxFMJvUNyzkoOVstY6c26CsnHG9TlP8Nud4WPK5U3ZgMBjEB0znf
9sL03jaBZ43za2zhZIPmn3FsS7rpSG/Jycps15mB2yVPKvTmvnyX9LPCGLue35KW3QDqxuBf/ZFm
liq6ArVjl0DOJ/63MaDxTm6ukaietRtBv0wigDSK80wkMD7yCIF2cn9ydQLVpNG8F+Nhm0MkbAAo
C9rZ8NHvRsFOLN4qMXKS8lWyHrL2EueeqnnUIYcgNu2SDb4xdA8tjFMY5VGppnVj8Rqob5Kyt0so
MhLr27SPjJu0EE+DIAEJy7eD1cPr8lGtZdlWFb/a4ZM6UeeQUBvn1nB0qhaDLUc38E6Fpidr1T7p
81tdSDhwpBOH3/ojMr6mJRtqepaU5tRkTPLD7EXuNDcfE0/OaFtGm47vVEenYWRDKclBzogK7t7K
VrF9q7wP8blTSFQhv6PpUFVNd+Dw1HaKpwExL/KHMr5NAaRaPSNmsv8UwDMCY6P8My8PuvFRxkzS
ledcRDU2rsxmk2Dh0aRdaRU2PxFP792ywIXo7eUMQX7Uk136qnWsHuA6RhG93lx8pMxjNCKche4z
YdE3xOPEPhNF5UaAy7ncavHJMGFDnqWWTrQJjavK72MzeVay2o2Z2w70WYVHMeDpBjafKo/+qLkt
+URFE9/OzUrXMOpx95fGa8XjrvoHoUhWgyruI1FeW/nFpFDj5VOAhsRH6Ngz7tIx84Lg1FApV2X9
QWrLilQ2o3kX/N4RzU87147iOBDDdc3ziw81Ufmc/A2wqEwvPS3IYStcMyJJC3PZD3CIjBWENpIK
gNnMjP6LBCsKrkDIGJwmt/3yGQUXRdYcpkzL0pHpuyJkAy6VW7Htdqp/AwimVqxN2NfrGAtFJlyN
CpeeMhxLVISBYHdV4y3YfTlESUyjs42+dPkxW3RlGkHUJQuyTgioaoeiQEEI9DRqF1elHBIwk9lx
/NS0rHY40cKHRr9aixNRh9QkRAB3Wd8UQpKR/LbqW0UzJ8w3QnMb4QmowTgQNFSFmQ1iCzLRJk2f
yjE5FUP12D+KKl5JRgSSBLRKuqH+SPqL1JMVBNxookTR8A0uL8A1QiNT2WJ40pInqtV+OsfFu6xS
nnQJUhpwLoxrafr0jXLoAC/z0AQhezCZ2MmqnXZpJq2snl9M0CKU7wpaj6XWidqK6qUiyY0DMlAD
f14HfW1zcWSwA0P35as+EdmUEPmLKnMIa6nPKRJE3EAzih1DPMQy9aARgioBmVAV2x/aG0tb9o9e
qkrwFNBLgC3fxy6KXtSzVNG25X4A6ICFWP0gY/ROOuv2F/qOhx9e71vblLagRuMWUTKNlAUh+K2Z
ImqwdHK1LdAJ14eRv47dSXEThhs5B6I7Asp+6En+OR3gBRfcrqUxf9S/a/mbkg5SqfOChu0TRVO5
L8VqCcr+4X39OYDWdN4UUHSEKwtp7vcmkTAnZTAUXfEwk1MD0ZYZDcIFlxHgD+9Hkv/4xMifXRpf
9J2J1/3eaM/NXpnNlFcCFY2kNUeo9N56i54Vo6f3w9v624vh61IRdi/8uu/OIjGSGVtnvNhldOVX
3pm9fRbWC4X2/MMr/amQMBiqqDquf53hkfmtiwtfUJiyls9pyQa1jYvskOWysi5IRtwt/SzVEWnS
3rXODy/8l4k+5dKiriNulvber/byfybGslzOdC9ywiWajS/uooIj3iWnnu2aA9RzVo5krdWbAney
lG8VehZR57t60mzhCbiR5XbUv6G/Kk2w1xxE9WgzRF9imDpJlDrVGvofFAC2MfJpJiGy1YrWHxMY
NXz0i4dnSGS2Yt4LBqXm+DyoH9bZVyEM42FUDIppI13NkJRyhbQ89SEitNOvUe4V7MHlNhcB2KB/
ScvZHrutkd0IZASWEMV+uOt+QQp/XycMnTtOX4i9BL9/N9L1fGKiip34pMSPzGHrc5fe68p5aq4q
ftIqcdXg3m+uOLqySHdV5Vnw6YxqtxlO6vaxLNcYvIzkDMle43SBoDb8jOvOVmN06d29oA20HQjy
wfyREVdS3wzxTiseW/bWNLjPxs+4ePz3DfeXKd7yjszFuggVkoHZ70/slMTccmaFiLlZS9lqzDiN
SG9V/Sg3j5F8DKSjCCZb3cflGd5aJ2+gi4/mRpIf4+5TCldD+RiV19Z6toRbH9VSll1j7SVRbpP2
eRo/p2pEMvo8pD/cr39rfzNoE1FAiyIjlu+EqSYEhZdp7WIfmbybwHvnmIk0+OOHy/NtY1i67Aus
knghBasD9MrfLw+tER2rWpEcZhifpjy4sSG9y5Ps5L32FCNZocS9Teg3iTn9Bu3aCaNnUnKzfXlN
GKwJ2CToFzr8/cIs7cJpkxgJ7K/IKYLhaQqv0Zx9Baph6328nvstKcjYQQnLHuj1tq++bv4wNvy1
gvznFv7/cwOTuJ6Fgih9H08ngj+pxWQ0R3FqTkRqvuVo9+qiIlSxI0yZJm2mJKuYxmbc6DQuqKFo
QqniOcxvOG+gG7Gg0zVeUrWbQRl4JkPmapztDIiJZXqwxHshS71mrtYDlD06c3p/NDnbZZ3qhfKL
ME0bkfZ+xulHnqo1AnaLXghKObVcxVVkU6tzvp2kVcueSNSDKgFiEDRPSN/JdahdabqjiKg6yGU7
MMxCszJTsDEJXRILoHwzuUr/oJmXdBauHREFwRButAD+DfLPKpVdtdpqMX4cA8UBBdiciwcrwLDY
HazkvZigugZgx7PIUUgMD8W4pOq9yuKbIv9kG1xunj8+CiIjkQaRnQG+4Peby+9SJe1YdBHMlFv1
lwuth62RYMP/CaaLAPaHF1sqhP8u8KGYzjppBbfCDfxQKBKdee/nxCPQR19TGoLZKBx5gzdaRHeS
7NQGcchc2FPmTfktlyR4hlJGLi98A632Cig5cKOMDf/LSFrgff/AbDHhmdholxY3zrjivmjG14rO
zmuUPM+MfvV9ldrzSq7fLQsAAPcOMR6b8V4cNhlDpS8jfhxmL9Tv9B3d1nxjxRsO+DHnKPKC3LJF
LQAMQ6UwdU35IETYZ3ZR66UcGIPHcr5mxUuhvSu9q97OGyVagQWOPnG6SxPy0rR9M+mx2cwmPynG
wd7q823U7KroxGliuxT7xSr6TNnVjENunRXt6Isr4W7eUK9OqGyj3aBSkTvMXaIOeBDiFaxWon8z
7hhRr+I3MdhELPTDk0KDi3y/iNjuXUoqEFvDEe7doIQ0xunsok4rDmCgZlog1uR41i65Rck+3E3N
dq4cSyjtjFtbZRGw2PQFhGKHsj9qwmcY7/VpU8pPcryV0itTXO29POSH5Et5qMNNPWz15wa38Axq
g9PmRjM8wFHYc4Xapr2cx2v5NIufZmjZHyPZHWCFtv0qP2DWJm+WIdCPkibxW637vwXn/+5y+ZtO
ITLiyOqiTjuw022yVHmIjIlxtAhtOSgf+5WiNtT2MVFlj5qAfiF2jBcyQGmzJQXjsF3Hyk4AVZoC
zrtkhkmkCO6pmu0XqsE8gMfvTK+N7guDRKccfg86xETcgcbl4il2JCrA8uuVP74MI9ygIiJCjZVm
7Nbsiy/NKO9CFuoUaIEZvQbWCtm1GyAQiwnx6c/drSm8LSe6hAwkZS0JiJXp50fISKdqAiNiW1+6
/qGLH/Rfp7n2urxdBVH+kuudXemDo9N0sUD3CxRRuVB8TlqPQ4/Zdde5fSN9dgXZEqHBKElxS1JU
KgNQ/bOveBAjm00XPinSLpkYuETylz5XbmhBP+7ml7oxCLyTnN7wH7SaAcEQvSm0s0eVuyvMH1Ks
CXn7EyX51776x5r1y5lDcYr249unWcrNLNY6a1bjCffldrH+BfvAvq3SFZSg1Q/7718XLXxzlKYi
hxb926I1W1FlBqKMHaxdE5OOjgpFExcz/SnZ8Jfj9/v7IndY07WlhtPEbxt918Voakm4PQRqvhmF
az2TtQ2yqd0FpKFnzTXgaCgzt9KsxyoyXaOFwRucJPkWIZQ9ljtaSUMOP6q56pjOBLJs0HoZVbye
5M9Ag3Oo8bQidGcKRX0A3Ei+Y2q5D0hRT86oISZDca3hHIlrNf9qK+y3xCAnu5KwNp/47wl4wDmV
UreeGWUkqN/G68wV4cH1GYz3OYqa8gcfkvbt3PPr0dV1GYInFdAiZ/l9z+j8adam1ozOerqLDwh5
A3GLoNqAR0zL8JoeumSbpw819QqjnXKF/EjQ1hBFAg+pyEzPR6DOuU/Fuyn2xGQVNFsMMnNO0Iwr
M2AFzz+tQfmx5sXN43ycgZC8Brf5bhRogz5gaaJsoDba14uf7xgpGwwa0e2/azw8IH/ZGnXO/opB
gwcB6zfRViPVnVVlanQOzXVePux5giZioyfbr+h6eKnm1ZKr0DwXvQh/IKpHGQt2Z7NRzeajOd70
6l0W1PRCjjHSUwADydZXV+UDk4fwIyEEJdngQgqSDW4Of7bhnDL6odsptW6oQ4ZwSmuXMWM0N5bK
pfVqpJjLaPGlYiBDdPh0jf2bCSqwsa/yNVOVuDlOyX0E+Kf6SIx9g0vH2BflKSlO1dfs74zqnFcP
U3rfzye/vROt02TQq94X+kWpjzo4Dx/jyP3UHiKSaCEg+UfVoIPvyf4pK0/BfBMUn75/C6EGlEqh
7xVE3AKBMLYh7DJp2/brWn0CvGtQUzGPo+sLT0YkuNipLxajV0hEJAoD3wJdVh/hXVTzlv+x0fYt
MH/mjfG2q2iyodpmwuJwqtxyWovYsiUGhsuf50oqkTt9NkeZC5ozvXb7boWeo9yzAVv5puncKWdS
7MyoxAVvuPN3S4fLHiW3fclVks5s3zzlMpf4jgvaKTumpf204jMw2rXQrmXCd6ujma996ei3h9B/
9OVdbtGh9YpT/N6kOyt6pMAdpq3/KRQ3fbupdQBXKx8YqeCpyX1LjC3yYLo21Y1vEtDitI1b1Q5x
PoZE2eR0Ej40j8yUarCLwJtjLGcche1W9qgoVPSgz8t9I0LQsatsU4SXnIO1craiuyxbywgylEM9
7ZtXNdkUDCcVJnKbkRCg9FwLd+Ah/U8xdFTqRf8YCR59PUQJftPatbCLxI007tXylv1M6W0N7Bwi
gXqhiXehI9er0bJVjNtfYbYC7xDL9oyy7kM+WeKew0ga7hpjJ6qbQDxk+o2cPGjRLRjJlLFr8ZjJ
GwW18APj+pARM1TYijbxNpJ3Lboc5R4TFqU/gLJtxpwu3hf51npRElcKVqa10cgMKVcC5OHYFa8K
3UgnMrgb3Kl5leVjJG20+iimG3885uJKzr1QvBWZmmDq4GS8L8IVaDTR57vaqrJpYP91joa7InXG
auviq5MiUkKONfphOKy1qwXOMvOh0SvWz4G61dU1RS6H7kH2DOFOLHbi+A4qN6eAC4FHU6EugVBd
sVa5L5t1/5B/gG9W0bmxSQ+3kkqw1kZAFcduJHmzuVKUbRSidi02RunpoGsLR3sWR0eU9kGwS/pN
Q7tDXQ9kx7G0FRvGv9zFfXQjxu8cuSWwYUwk8osegkkLnKm9Ss1zJF9aJuLpA8P4JnsntUWt7oC5
Cfgrw7dZvlWCvYwN09yk4skCXP86N/tevamGjcQkUWj3KnQLvHo6uroVP540kMG6CpOHvDu1/a0i
OF20K5u1Snu9WvGtrOV45BB0MdyZER+lQ8U7UVNKez3YZNNuKlfW8JVYXmismQWvhGiFUAi3pa4t
xwiZ8h0NF2cpAsEtTyIaWycgY1mxKk5bFsaXdfOeDZTG11A6q9Umt24jjQACzgvenK0rQJwgCWUI
MyxRO7/eNOIt4ClSGVT5oKcO6p3BxIn7YpRPYn4zyYeOtZfJHel/mIO1vRTvVPYif1fnpyl7maUH
K/tIVC9A8q6u+CKES37HDEl1+L4iVgwIUwqzJ2dqPGnh93iW5cagRh9Za0QJyqvbJHtMf+LgpZU3
zi5tHBBJYuOBiPNDVBvOgM3dL1+qCbjjjjTKFrWDxcSwBn+tUvQbAblgdLjEiJgr/s04rWbu0vJY
6sU5Kh5G/SUn4FljMxfWUnXPTdToDi+XKCsupInQwnJ8Ar+DbZGcgsRLSRhC5/qR1is9XZHQJyXE
vblMPBBUWsDhjIsxvLKvwvxiPhdAAJx2Zr6t1ZPQ3mTJQ6YTLOFK8hHlVKJ7w7Dq65MZ7Kmr8+jo
x4+B6dtCtE2QGtS6ieLh6NfnSPEwsQYYqngvXh2eB9nx272UvRXWeRBeqvzYwasd2mdZAh5VHUK4
aowIlWMVnCryx0S3ylaE8wz/j7DzWm5Ui9LwE6mKJAG3ZJSTZVk3lCNZIBAgePr56Jmq6ePuapfr
9OlgSyLtvda//nC3+c2VkR4DDsUMZ/ZUXOV3+8oi1tu3iSN3luZR1AgFOceIxeCJmXrpyISIwx1h
CSNH/b3NvCIen25t6sqtFyobaE1d8CIxVMp32VzpT42wbNTNJPL1G5U8hVnki4CI98khnn6qM2Zr
HemBWsmefenpAdryVEjLe71/1OsHDylFOmOKeqOpr5q+CnFhU0J7olo3Zpi0rHBYBMzK3IANazBo
5wRMWkSnTBZDNGc0xAKoywexfO1Ijlc8fXq4t5tcxUNnH6OE2KnAuznzIfJ0CFLbcC+N1RHRB5En
5U4vWjE7C3cKpi69IWHFirKYsMF4lcNahICZzmUeqbubJH4J+YQIx49QhmxGTzyfSPP2at0hYrOC
hxeSQMVoN4XE4k+js5rPRcCWvplP1EWuv8m1I6ceM1YVLhY7c2DwuXDmDZ6Fuym/NnhmSvNgAZdQ
aJ0oW7SdTRnTlPYjQL71Q+H5Xf76q/Ak2kuZKZRj+h8wODjcvW8nyhWDkXKpnzfJx/EZKUVs+tl2
JISHPhMiN1uTcQ1wwdTb+2lg8l1B8MdH+DaiuVezQWwCPsLoT3OBsGOQRGO/MP/Fvrz3fmh0vuOw
f7zdt1J7kK/F/VHMRpea8pgc0VKYiQOliWznJWIYa5SwEE4PzKk57akyF4k/cRDWLtgRyb+7r5Ld
j9Ocv5X/v1+Fb/iUqHRFIT2gjRXwYOiE7s1CSa0Oy4sZSdvnQZrrKc2A+2Pj8Td0V2cIATJN9K84
1b51Y2U3pBhu1QgnV4qLN6AxtVuT1cTQfphY/aIt/7fvQ4gqywhCCPOFVfvtMpfXpFSUWEuXV2VG
TiDPcBE6ooiFh7QjUoStyS4YeEyI2IJfQjvkl7FyvD6PSVD0ohmqCzX9lPBiyPIOJjADd5qzkRNz
KwazEViV+x8+899UF4g+BBFGLhHIzPS+XZiHXKVMKIZhdyOfZFm8BvJcjBYlS64Ap5IiVcGOZ7aT
OoAfipKclgP62mxeKyv9Q8TR5Nq+dLql2DBgdeqXtwqnWflJrKEsPU3kTVfstX4Oi/16NWp3qA5d
swFKQYd8e8yr5tSi3xeTwyP2lc4l4QWpWroop+Cqxzs9wv1tqrgwhcw0wuMGV6cGSpBsyK8CIi1q
NNoPzJZhtBiDDeITGK+ziHWdGQgN4cOr5rFsMYvNkrXcGQNMCZ5wFnbm4QGhdVev2sHQzjfX0LnB
CSISUXNGAJFwaGMKkXCGII79kkrGiR9LxlL/7hd/AVbfbxlxxiRQhVIkMVT9b1eclXUuZU0SrBIc
aOQUJrFaPTyxP4T3wixy0Mf2AiAgTndpS146n1y7PZwrC7isHJuUXohdrgD+mzZ355EOP3w+eIB/
9LMMsRVmeKQyK/jFfvuA5aNO02gaB8ssWeZ17s+yKR1F5AlNcwxK0a6CiTMW/VnzNlwn/u3arcsc
BR/e7FIRelUlGnjMgJCfRO0pK6JFLVDnzQheu3G7K7SSXTdz1byYPx4z4NTJzR3w9Uv799kUY9Pp
QY4V9rRgNRWyzTWbuLCzbgV58iKdlRK811f8MuR0OVFBoQmLJ7PIiO4Ppw0JQbiTQlQSlxvi8MEo
FjLPxEy6VZW/Qxe6wRdAeWVOhnXaLR9qso9ysH9haobTxsruoPwJ2GsyBqNPE9XFHti80T/eY3J4
YP0KDBwAVcMW0sIDa04t3KaZfZuGWyWFui3UUP6oVUvq0E5QsfrOltHMpbe30CFbVTSF2gDnDrbC
EbJU9YFfWzIxIbtXb3FCe2ZXLIyVn7Cljtbh7dWtIUVJloC/YwwHWYU2JZXHIoA12EFNPt2Zoz0u
CsSRjCKanKKqHzmT6w7aaQUnqww3wePu97nmT6btPBnquQ7rEY/7+O71NTOUpszmKbUa3mNOpnVW
niRbAZtPTd1oU8nPW+lZvVoBLbg4rfyKSkuEM91hy6GNY6u7MLqh1VD4tNa9UqeyFMLscZL4swwE
l3PeQxVBTE+Xiju4TDUIXIExQgfqUwm5E19v6/7e7RWIr+K92U/i4VhSXbRCSjjsQ+6dXJ56M1h9
KDZkYseGXl7KOr7qcXeQ08wTIQAH2lNw24QIKwZ8apX4R8cyZRycf39of3smvqvlpply6wtZj3eq
uGS0gZj24aQTakv6Ozt8I8Z98p7jSsAdsNXhvDqRaNX6s0KZrugHjSCM7djYIyVRHJjn+mQVKs/4
RKWQYwjvdWXZS8nwnRR+Wj5l1XNKz5tYIB3yDaxwns1ckMTcgmFMN9bh3hEuK8WKVLuV10XliDVx
8e69nBPpSphkHELdhURlls22Lkz1hgtLc6mIFVmSQHyDQvQ43Z9VxUS8BkcLJ46H/HR9XBpCe/np
CaRv2F1WU8+HV/BkAbs7MABLnaGwGLfrWLQfT9Ntr3wOxRL2PtGzxVZwqt7M9mK0kksnJoCicPI3
DvLSz/g0Gyh+wpoJNVtJoLg5dxuHjl+t2TSupoBzEwrrTbetK9vq00OCOmS2hMEvEFpzf2uaj3PQ
WCY/nv43jBs244Qcd/ffq/Psz6LlP4vfL0zztznXrBojJRUu9KMm/cluUld4zCPBoqmJ5tdyPgxQ
aG3MNoA4lM29mEtA7d3zpDfThlBkN23trLezDUoJLqzSkxfG1IuIWyoE625GoSe0VopWw+oX2nOd
eOp7+AyW17vT1m7EXRg70Q10f90K62ie39xsWb9BXfjgfOQEat/sHrM5pjN0YDAQ/330v47uj9t8
ivkDaC38ol9mQL8dvRw2g3ZV+mgnTy53FLhD5iAj6VIcE5ZYDmsfaHDpw1XBvNaLKl8F5FyT7UqI
z2D1vfuQwDYht2LfCx5HvALaoknkyLqFlPdGDg5xOIwuEifjopJffbOSm0MvN0Mdo8+Lyp12NBce
apVJ6DNKfPRzOqAqcbv2FHE7pT+p4P7+XCO1HeMrFMRw37BbYvomGjnG4S5h9DFlrjSDF90dlMGH
Bp/KOxbNYC6HrggvVJ/t25aIidrpG/NWrW7wL1kzEJm4DJhyG/EASXiroiAHBOOIFUqSuHYYWcrx
k3wuY3URKi/07J1uPsIn/I7IjHgEgkm0U/TFKOm2bAnXarezV3Gy0QBgyKduKZAPumRLJfHr+C+v
skoi58SM9VOtf3Uqca4OEGEnOfc5aQtaTQgQXXc3r6OT6g5X8H6XhPa3WTHvvUC9TMu93K6CyUIm
6w+bqut7Mz3J2Xwsp8iPKU/BIYJHcwq8DHaxkc5T/BCGZUtkxh3phCWXnxz+VntJE6tKvYYzA6ED
e4jyti2m9rbw4dynlg6JUGP0X7rFKnnurIiYAfMOcFmC9im4SAwnWH9sWbUZ95+NCuXFHkKvpQkH
hZNKd2D3Iz/937f3r7r/++0tI3fGYVtQ+e9bZdNeJWkWRvdkBzQ63chExByjDyDefiACxuDPgKTt
ndNmUgsDLo4V4cOdHGdr4sDhFlENoxfovsptTUl5CacW8N2MMKvQC0NzOlKBnbICpjOGmjPiRpqj
ru+xE4M8IDPu4C2bOXrHO6WqkZ+HffLFOI72vdrnH0FjovBZgrjcnGqFz3hPbEkKQOhgUc6bs3ZG
qXW9QLmEqCRThcNSv8BgfZhMAZDC67Arf7Qj+EsvjVyAYhVDRgnDDOkbpUxoa7Wa3FVmxBg4COZk
QwSHj7/0L/0zbokEdCBV4d9QJRhvucdcfI5/8kZFh2AgHXYxfbOGBSotE82vEfqPHZZBZuDHu8SJ
rHcCVObXL+RI2DEM8wf/H20aoP05xIAVvmY8D2bqb93nLUWb2Rq6/T7BOQLRIT+9farMp974Qlxm
dIb5SgzW+tDQ5oG4L0CBDHy45sMGzQYx3wEZHCSpbTVT3SKTMb/QmfLF2TbHn7/9KHr9S83ARIgK
WsZLCLYM//7bYqqmWZUXtV4gG1qzh2s80mE0v+c+9Ssqgy7wyYqiLvrhLv+edA0WMF6x/3/fb+1d
3QflrMmbZMeIpNzqzm3XfObzkJ700NBdnRKPlmKR4W1kpG8/WRhAb/rhsL89ZGkezYRWRDlzs7EV
s8DaQOmM6IijF+DgsbMls/TDfXScEYbGkNIeNYU1AQsgqVjekp9uNevhmHsy3iQTw0GkZ44BPdcD
g9HECXeFy1rtUafYbCR8pXZ5UJ8zq4O6b2cOxuJWfSl2SCOekZDuYFzgCTD6jYyvNP7Q+Ctzf/vq
gGXahLNilIJHlj9apvQMb8aPWBv792fF4F4DO+MuqQxYTMbnJ4IoxpMJue78uuEVXVjJdmwIT8fb
PLd1h4TRHSEHL4wzbYU/j9ImP/Xw9Lq+EJ7nzU7JS72PvdYP5gxV+tfQ617vfvA1sDP8+kP2gWoN
H4zRhmWjAx/FNfGDhCLgl4ZYHqIPB2giiOKRuxlvxzEoKOdvORtWAtFl/PfEmZh8rQv34eVu5GiW
ZknbkQYDQmqMzxprlDvao6i2vofE8+s1mbD9OlGp+Z7yokQjuePL5jx2WOX+cllAuUR6EY2BGWxT
U+cr5mt0cEGltaOW5LvGj6PaD+N4M47LpejK7rY1xvcdXyTj3QPIdmOcCD5nfI12CmCwxmjYMtqz
oOU2wiOqTH4/mNF+XBtmRI+MFi2vM+P5Ga4Lv9V4qfGbIM6tBdxeOn54C0mOC4JRIq/3Cp6BV0LI
g39YZ+uSn3qdOeOPkl6yZ4UxYGpYGWYurPaNp+WjzYb1hXmB8SAZiO7Gyj8Ge7AJCN1CP+XvEXya
6ebqouRZXc3YwuPM+FK3AVToKSu0PyYSFovbYgwcurLEjKl7WANvol20IxDpbfSOCUz1g7KJN9bJ
UDYm225BMJ6DbCWkGzLSTU8MUYnhDBaVmFC4rvtCz23y5u7Ty8vDTTgAjqTxaW6tjgMcv/dl+Vw7
y9dXwfj6GK0ykIvyq4pHGFIwTGqiFZ2Dq3O8+OSOH9wuIRG8Xo0rCVbar1ekJmUdHM/WeBrwK2R/
phm2EoNvexmfAXxsF6jUPNJyuWAiy3Tq4yFoPM3X65f5x+nufFBBGSQM2cIb82UHIuAu5WUyu/iF
QBL2jp8G8mhj6ZLTZbyOfwCS5P2JjOK9qlVq5Q6INnAlTTlfkvU6fsvz+ElfoFAY2vMB1JygLQaS
Zu3DxOI0pJvxb6pfJ218pZADLV1pIS0qXmMKrXt06wj4ko3hg5nGWrU4GU54uK4m2/GYVeunrVMZ
1/c/qg1sfKaSNC7/39nsSndt5XuQQ2/jrNCyA/cMrbJqk2BxVxGuhQ9rJoKTaJ8Mp7XeqVDGj3q8
G6BXq3LduguUE4YbFuJZnWpIjuxKCLxGnz6luRmiubiN9Di0enK6y7CKqNrPZw2h8owa4dpZ5DIJ
Yn7IO+Ai7DoKSy5kv2HOfmNSNKjpunvLClNnwvLvOmtc4f84cEWScdLEOg+i/X83Pjzr7pF41cOd
rrn3j8jBjwrlOvAJvedPURriT2/2rYLvojwD7FTDXdhvro+1SDah5ObSHPuMtca90L+VJBNeHf2C
7lQ6N+q+EY3kU3v8tO3+Scdk21Vn8O7xb8HPZqSJ/LbdK3dllog1oHOFpODMXm8garMkJzFO/z69
6nhIf5zf397pW0lW50EaVFWGdRK1ZRd0VpDEZg9RJJl9qrI5QL7FK8+p7ruJ/BmmzJmuX7L+WcqV
IU55zJncXwPYODG/7/7X8mcKPzkvZvt41A9l1fkhy7Ck8B25XgoC7sTiIpHOcSOpRK1g5WoMHrtt
lR6ie2MCNAEO7bJbtrpH0/nQNOZdwH9TepCbJzmAnQSPuXr9sB7yqm8YiCTo5G6R97hBMuQOLLrc
6vJLEPW2dtvdxctMQ2VUHbGlnomf+u2+lILCS6FMidW2CFq/7fhIGi4OKRbtEqYNYNL/PsfiT1fz
G7A/ze7ohVquZrns57qxgaNkE5ppH36Y3Px1gvD7bfOtSuz1VujDSm6WaQtfo2dTfIAKSuIrUi8A
U8S7emPOHuyw0fqBqzDa1Dj/1TR212Keyaj90TDKml3qnynzA20yIE0DohsXCRk8b6PJP/k2jRXk
Hzcgng3w6lRdxK3qv7d6JE/7dBJhlxNSYQIr3mZmlE9heV/ajp6SQClimJT4s2935b2Et7WK9O2k
dO7FW5MicvyJfveXgQ/Pnq4yzGC1wTPp20mMrqJwFTrGX7WtY2bHKcIMjsbgJ92Q+tc1/bc3+lZb
Y5WdiM0gK8sg1oHIMF2grCVsdNvoX9o458dFAHJRvJ9lFagA4rWGWUcJDKQ03oCI5RFhHDwXq9SV
mFgUwjlLjpUuzSeJqdWzYxK1+wls86HFZAO3ykE9DIJVwvkJ9NSUi9xvorsz0+7+vZftMM6w/4Ck
Ohy6ZBk90IPe53ryqYYfj/JDZM+LPgRulowQ+nohkUObT9f9OZaA0ShHCGt7JA/mwmAy2CJk7hBk
G1E9ZVEKVOs3mJkI4msLaZqHzdauJ2bOFRkNjFWmGunMQ28TJeOJhI79++mT/rrC/Xaav/UQtya8
503M9bSggWGVUPp3S3TwviXik+ZR2agrIkygOVvoZg7QAtnxf/gIf5uCKEwJFfLqNYaI3+7xa6+q
t7Jth231DnUzfL6+iwdhrjshfvKKj3cukzEyjV9mG3XXHLXFT+6vkjpuGN+fst8/wbebWtTvfVWI
6rANniboI88gSfWJaxjv01fyDpagEXLDPFl8r86Tj/StR7oQL+I3khxpgan3VsnT9FhALyVSDCb+
bnrIM+M8WcQbIpoWmic8T/3ID2cGf31/aV9IqUy/Mh9Hr4BEat6NApuim50hNgc4i7mp11aGsQpQ
NwQWg54mYof9wN8ETaxIbwn/oB3/rh5YpAywLpH7BiI1DyWOWr1BeKnEyQRrOYKz4IV+Ij0m6O2U
V3ivCkNEYc9EFOBgQKFlQLZWYzzWjW4/A397a+HC6A5Epv6pBimAkaS4Dfnwb7m4aCiFKffHYBrc
YY2WWHadV3IBHPHyAJOtcTgeyT36pYBWF8yHdQVwkRu4FGRvCTg9dak9rMW14Btl42hbbQnDof0i
b46NU54aGuZnVBerjlStTx1a9r5BO1/ju5wmLlpWwVdkOw/d/sx2S5CzdU1gGsS4UxnR/v6qz+vt
dVc9yUAOgcmxbwLMTAz1FTUzSP0F3HswkXIXH5InLAi2MGGoxfY1NyDOHDCcOYn4XzY+cgUR9wKo
PIfbptsUfrImKYzNmdO3E9cI+QPAM1Itejc4Slvxoi01i25zd/Ubd+aHvnYQL/DCXCQCxSbb6UgY
DKkwSiQrrwGN2s0QNLA+tKQG4Hu2Gz7jd4wwr3y3INkhRjeX6SeOmIvmEOzr5x4WBTvWZ7SCm6pO
f4hzkP4K2v3+GHxbcuOqn+hamnWrOwx2THvCcn2Xrr7UdUsx7ZcBA4wZ0yxMab2bUGHBD0tNW4d9
qjKEL+c96vQ+QRk/IS63uKGkDudMGcUaW54ZMz/NiHSiCyePExYZW0y2nNtsttTQL6t3Fpe0QH7e
I2dmvB/nz4O4j8KW0vws6VzvptwKhfp0Vx4rHfZPGhATOFIos/v2GgemUAWWAtf5JqwaoM6UqUdF
5s0MH7uhcio52cdi794aGpe4sSrGPcV08iQHT5J7i0n4VZZXbX7X0VffvDik859Ad8K5oycWWcxC
Z0Ymadhg58MQuVPJ4gvPQrNWyodRZjGcxUUuXc2ulC2JxlJqzsC9yGuh7K0jbYf3o03lYQojy0eN
rTY6ijpkiTsmqx0iw3zq6qVmCRrigTJ1227Z1Lsep7WSK64VZwmGrKKIFlreudJCsizA0dqb2TKk
a/O5ULnwr+JZbAkcev7VwgQjKTwV7ckS40MrfIj+TPtIELNL+PFMcKhp1dWoZL9RtucZyPAtscXm
syK7RYpJYcXnGDFOhrWXOA3tnCFsni2mwYYl4ZrfMGiamH0/g7/AEg0F4BY8qfoSCyF3IuErwyck
QbZqlcVVPg88sf2tcB69HY4kgWTiSPU5JQpZfyyC0ZwIPV7YK65aLLFimN73OIIx9xzu+ORHTLIm
X8XQmneuR6vFeOkXVkGflrtBBqAEI1OJCdxearPamLRv4R3v+ZJ+lUunIk4P2ZJr6b2vnvsYFjdB
jrnypOFGJ6jsboqG4EM1tOBClcCwIDVxHZqVLZ4sAtGHktPiQ8I1vZWnlKYqDze6ljjS7RSmNT7X
B0E6z2ayyX3vQE5hBAWrXpVtRWC7bGmA64Mz3MCH1Jk5iKE3U6B0IhftEIn0srq6ocBsephd1by8
0nreC0YhkaWoMwN6YJeERPiVuySByc5TJUA+7oDJM1X3xgs1qV+D5CKowL1MCFR1AfKP/0m6wZvH
LspziK2cnjwTkq7B4sPop89XqhTbeQbHsvQHemKt2qkUToVaeWKjcWuaDBk7PHwSZC7/3uSVv9UZ
v68t3+qMqRjpQ50wnJXpCbFUiekXeS5xivEnRJ0C65kEas7bReQU45KPy36xAt5C5fp2fR7WEZFA
gxspzvXrJlpwMh672qFf0g4pSEVkU4/nmOa/6S3WYgY0xKT7gev2rVGZTUm6EQheR3gtziRU5t+a
bXnSKvVUzIenbl764nP8MIvLO7ZfWFUb2C78+4T97d0IxWU4iKYGB3f9W1XUxF08U4NKeqInAUDd
Xm4mT8N79CqdiQH495t9G879OrT/vNm3AkiL9UJVQ95M6s3k2FBxOjWswnROjvUkWV7JJ3sdQEGY
rfTZur9oqQvjaGyVElM5EKFSvTbCYvRcYcs9J6frK2yPkMGbwhDKH56iaNXWBJkak8exb9cDoSV3
A1L8YIEFii8Mx/99QN9Yen8e0Let7DG9PTD1quE5l6akOMoc2tOh2+vn6ftkoUNNNkh2aU2tt2en
dK7KnnSc9ByRahW5UxPlMS9p987JtrXI4sXTw4wj+9+fUfxv1fl/nxGrtKmMX6cg/Ioc/w3GwL2y
J6+Dz6gJrvQav41ee5gCmuIawxSNzX/EABFaVj/dWhKqoP9UvH+8t/ZNHTapynTaS4X0FF+38EHg
JdyPON81KzAM9VC3BIyv5QNz1VIz+rVykWojOUIdRydtNG8R80p8g+V3slTvSKsVW5vRSZvDUmXS
4nJ/jg5g7u25M5uTDjFTFawUlxrIX17SQFs38kVQmrfAJv7uTtrhBObkc/Tw68X45C5Rw7HeVx9s
ZNpruk+5sz7T0ETItJ2i0yAGjDLC7Lz7Ej0NY7GiNoUdo498rZ2mz4/a7IHwLJw7zay0NUSLiD3o
VO3pRSX9x5jCpFu0m1Ky8tlZQzzDzDGJqLfNqWRSFd/xHqxtWU4hi5gPyRKRlLA52Q8cEa4uElXd
VwavGbz6ukh0d3K4z94GTMwQkIZYuzwWj1FxQboZLURaZ2aeHSYPxtOWeFvhcX1/R/pcCosIDki7
uykuvUQWfMXOfc24W6+M5pgz3aUVIWx6ukXsQ7WfCmZ1oKOH6zddlP7jXZdMbtggQcbkJcr6dmob
G/13var6ZbG7JX4O6+6ESYs217GAg89g0kB3F3KgWjqHxgjG4J+xcCd/VVu1uN68hlODDGS7sOva
nHiyYEwKfOmrc+3Bh5+tpl4B/yAww3lk9l8oxeHu0WRgfGpTwhkqDovGZHD6OWPdmMQ+czr1631L
srRTrIabXcbObB64tEHIF/rVlKs7x0tWscVnvbSZsOPxvDZEjr30KJkqtlwuFtLg3XXqCZF3le1r
Cels3iAohihSvD0YMgVG9oIbXCTDgjaFpzbEmsi/6h733P1uD8sMdgP8EErHJwrUrFnHzFQnkqMH
L8NtPuuwJnOm2VHrUe2937RtHu+grMkZCfMuihy1WSQdI3K8WPGyI5GZ0h4NEiZPPR39PcD+w6+j
u3kVuPHw931Ql3rZCz8j9btwcIXPWIVSZitfo5gWLPC2xpq0uFraK+N7SZmLE6uiFMVbNFp1s5cy
d4gPo8UL8FbT9pjEotoQUox7zHwvlNvHEq86nteq2BCJVfRPwooI8YzWGe8+g39qsNEc5dvJR321
UlYPekpptqhF7zo818yUuM3hemkmOcH0hyWGQ8zDX5HQmyggaDrfalOxySN2LrqBaFzgCtth4tfF
duLhycb8V7dgvbFa7cY/mN0caelrb6J0Lk65MfFO4RvPPxq9IrcV90y5dUYELBpkhjgjeEXe80e/
ABneM8exofo7GIgSdr4RN9nyfB6IK3JyY+dJb533UVqdSSCWgRoKG8jIxJx8I4yRhMFO5RXP0qXb
4YpIefjem/mpMJyZOWrHKxEAw3Fq47KazYlDOJyZQB6Hhd8uPsMV021k1OOU0Tgilucr54CwPQRN
W1XWWcXwvHF9rEqZTgofWKZae5YNHA+Zg6mm8SI5uES+XteDecQWyJeIO4FdZiSHxPL31+d9aDgx
b10YC1R7qdHPc95Dc4nqiqhMmS9G1qcuMCoNjePxsrpER8W9zEb8M0md6wu+KVVgoGlEnbWtjTde
1XdL+zk+AsC620//SDc8v042b7pz1Pz9Z+BpB3e73x+PsrVh3rm8GRcqWeR7vTk9EJ9w74yPitOa
nqLjZHPXn6LtfXnZoHRlYdxHli/423hpuCGf7UjB6pNm+zIOkPloKlQkA49l5nadsThbXmPSKzNy
vn2x+I4GOJeLcxQ9v8J8z0AyDnKUqMwL1YeNXkgxlA2tAuX4NtrX/jg+HMeXypZQLj+0ndq8aBnX
ilL0qTBFGFcmOsLUnAo2CgKuVbsoC88fsNphPOx9TnMjftrvIUQnjxMOsJx03JL5Uda3FZZs6hvW
X1ClGFMTr/smTyyszgcYoUxMmc1gdOIwwT2k8yNUvZfIvO2LfbZVQ3ewyCbF4QHOCYOFWY7siG2s
E11JdK8tx8n1gQoLGqMqy9av8FFgTmTV4xZpCqd2Cc8FEMQab8zepOnFWFt8Z2tR8JMxguu6Cu32
MW6sjn7zWfoqAIva45EdusWK4ckJ/Egxs49xBN1ueA5Y0M3snePgJCy5BsSnDuexRoP6CPwazNnX
NtMFq8XpDQ8+1ty2tmJ5tWLb4gLGdnm8VEvuM+7DzWmcU0IBKAzYv1Ft5XsuP+xaTtLUxUAoNI8t
Lk2QNSzWyOCF5AWKIP45s942yhhgggnWZQG1zJyC0Bjnzr48jnzMOwxdN7I0hprGG05Cb9dD/YQZ
rVc6vXljHr2cMKZRYhPXUMkiJYWfBCNyHs7w3gU2a8Z0WXjel7m+rl8Fy/TMwN6lxmKFCwjxjrve
1Ze7iUUWRW94H717GkhO6U7scGgq7dLhOQ0sv1r8Mp81Pye2418eXAU95MdRGCLHMy/EcBbErhT7
tzFtmQerlTgdA6tGsox7Y/Y0szPFkhkxT46MiANs26RDuDEP8+6IutnyLJTFTBEfsCntjzntvJUs
DkxyF52xO028lfVYai5QiDtuq9PzDEdvG/BDOt044+naYqhyAOiFGuN90TIcFjiYG+dVtE3X43pH
PoTLcxU56rK2z46Tz4+3p5GpwRqG6vQCN0F2Bof7sP7C7oXv1cx6ARuJT4NuECASF0N8XrnW6rik
I/q9dK8geOurc9z7QFWcJt+5jEsdsr8z+TG9seLFN37w4q+4S3F13Diqc3RIOWsXfDd+uKHxTjsb
m+TzBC+fW4EmLPA+A9/3BXuDowjr7WqkSwyGv02e3b0fHXz/7Qbry6PRowIDdIDs0Qk+1QeP0wMI
bv7rvVqr4nl5LPGEqWMk236dQWkqJDf5QLYf73s7ac00xJ8sYUtseJG83LKVvvLxe9M6U9fwWIyb
Hj3iUZNoyiCVsCDV9kn3oHB9UlIB3DGzdsrVTrd2rMar275CisCpJbs7BuRe3Ze0i8vIP5HgaUyW
H50hvAke9PnI2O0+xnOZHS/TfnFBJcKDsxnn/OqxqdewTNH4onXATNvynuatzQh9LJkAioxmc/A8
SLfbnRdbDMYHm6i3uVbDYyiZkPfGLrQ+PmRIXcW4pamiwYcb6ycNogu/weqavB8WRGPVmwuoVYvd
9OUkuDC/hqWjU43xbSwVl86FlVKYiFXxXXme4rrigWyMSpw0taZvyGQ8hXv9YQnmqpvvptaC52J1
jHcxC+5sx33m3Nwjpi5HzE+OytMbeWTFK4LjiiNX4MS27ydAkMRYqBbKvsmH+jG5OpgwupxcwRCf
QJBGbgYJEKMdCLSvbsc2igCUW5r14bJJvQ0195FPARcn9AKX9WsRvFqLxmbDk50Vu+KZm1mA2qFb
X5E9g7um77DVCr3I8JpnwOwnie+kGcJNF4rFtPEfJacOp5FmjqKzYlU20sE8K2jUUXby0Ovn0FPM
Y7obDOcNeqShTHELvPsXjnAkOOF/NQ6vjjQylAAPvA5XrBlYSWL8MF/J7P+SCa3ISayIIDrO5shG
EnGCNAI/cti3QqP+BHo37pvNHf9XYzUxsu0FyH/ReIvCW3TzMRhKNwL3wk59ejtO2BR3I2EmfAKy
4YSwcK9urxNjjOEwGKob0+djZLYwFlk3Zj10LJ6fDZvxBMgLzI4ERS70uBhv3i7K/Ly4v8B+qRc3
bMUB4q9L7vrTdHO+nS6zrxVcct59xR5gUsck1qcyLs6Z89avGZVh+Bf4e938HNaTJ3ePYarhw4Ty
qP5kLzZQG0ESt98ugnm2+p1mLliDzau/WilPm9XDoUuhEgQkS0yJUOic7f9qcbOCQsLOZWXVPLof
mnsXA173F7jDnT1/u83rBxsaiH1MtXmhfWNa4dZ2yb1/mrkX9Rx7F/EoGpixR2dGqjDUCmqwIycE
RaETGvv93XiOXp8l/zOwjty7hjKnrm6tS+Vf2kNsq2/sX80Tx2AVVB6mZCcxO2GRG5sotkieJobA
zTY3d+NcwP/gfV1Vl1CT/WCxMuIaseIm6k35zJNXE0fq3uatxjWyNuyk1FrNCnAAJJsdgUxIq1nh
A3E1Eewn2X70nTdReiRTXxwpWTIfb8YpAOw6y+dxv47MTeYcq3L+8OKdv4kX47Me7qkC/BkAlkGC
FwuqbB339+f/4ei8lhtVsyj8RFSRwy0Z5WRJ9g0luWUQAhEFSE9/Pk5N1UxPt9stwx/2XnuFHdYM
ju9ONVtBtCirkZ1OBziGfAP3wC1GiYeXXm9PlS3ljbe7FQKVl7FjYftFuHys2Gq1x37/+WmddfSJ
qTdRvpfOQQNIdJ+YaduvpcgtPTo1MWuQAombxevhOPHtWBPYZ1NVvWCZ4ZS868jm8OrxwO/et6XT
9bwQ/uMdzCR8THw5yf5hzckBeDU/C0+wgK8H99RXTGRVM57K8iwGy+UaGZGrfic3dgLMtck+FdMN
u7+CqYH9DSo1WrGMWKgzOAuUyObgdCcBQZkE5a06oeSh24F3EZas/B1G6wExQ8udtUO9w8Llc/wg
CuL8mkh9P+tpF2F9o7ssHiKIFij/FxueEnRC7xVc1+ufM2GhMmza+w6eXx/usmdoHqo5Z0NEMfzD
hG0ff5mUaP76wOvfGSuBAjVWXFGxf40v2Bqb9/p2233sZr9WXPYnCYIUEV9L6pL9fWIXnqn3zssf
JbZ9Kk/DsA+579+YNVBxnziNIz5E6c25UAwwJwp1kuGsmhKbb3PjnD5EQjHt0kPycm9dGN8DYku+
d7t+nnjNFdo/BfPHrrQZVzWPjsZnulHes95l21Ial1/6t0DSQOa0FI8M2a6fZR4yF7vUUStjEr3G
0pGS1C4n1pvu9zsKQS+R7G6LXIrRgd1cMCTA0ckto+8M+1MSwuAP/90L37S/y0VakAwXTzLCbFet
in+qXxcOviVfnRfvm0+EdL/ziLJQ3mtV3WmNz9ijQIi1McEVfXAPvnxFTMiMybe86BNmDfbFquaV
PasSO9zzBVOR4zwhXRIwYK+A/XGbQoXljeUqNx2Ml1pIOdCmwc8sQPWVweDln0UHzIzA3oAELUyi
bjQfn28hoGdn5dFluV85BvnrS2PnZN9VLfxHa9bYX90WYzloBvMV13fJ3Q4IULtBz9Oxe68kuaGx
HxGas4+5wulloS2D4eVJ5Sm2/qlRaUA8DjFoN6rgHtATGS+/Vk4J3mX47iya8tj6m00z1zu3D4cx
UEn3wFdajHB3qBH5Oxvz6fcT3iIV9mbYBC9fh5pnNPaKMeL9YNqfC1TLeE04tS/RHObEOPrCvsd4
jzoRI84fPi4szStbc3nDJZdNF/nrc/w1P6+XUcwma8IHn4UBw4aLlSu3N7wOC2n2N2aJdlZHjEUS
+1/ehxn+fLjdbtuZtmcb0OYYxAuSlnXAHQMrcWhugBL8GMa4eCrhgBl1yvFQOrf4vqkw51JsXDhi
OK139dSA0PFv3HZPNZrOjeKLLcenadkLUO3DW+JxDEy/9uOpaFXLBRxgSLDPiPkLLoUDf1QE/N3b
o+Tnynwa89aJDhF7swxqfDp64BQ+T/1VmXa1x6rtZJ3ANb5SOtseWxx0efaH5QjKbQNUQRWxl+Cg
FOm0Spmj77RNzf+qcgS9PVTW5+l0KKeGa8boYk/NRJGsf/NMH9sKowjsT6kV+VTZnDtgxcRc8KbP
di0dbB/gj8yGh6vInIdkCXOj4EzLF38hmOZ0+46e+8N4TWb5Ot0rDJSXRH5QF9TOGomKXa2lkPP9
h7k5uanWNVHnDd4NrzWm7olwJLUFA3ybAkr7HYKXvomHUAAe/Wpf64IhxRia5+RgrZ5r7iYNzi+X
V6tOHxaDlfVzVaPUz916y22l/H7+9ZmrPLwM5n4+t74JD4qJ6nRGE5f6dYuZPj5Y/Zy+BsLCpyER
Zj3ibc8tnZRTjyxeeE/DF1Qa6XpPYbY5z7WcR2S+yylONJgyzKr9aww/XNUytuQ2GPOAiQvDWvGA
KGR8nwxOmm9lTq4L36eBzODkh3L7iV2AtHw4EnbyRhW20Tj3mRU91y0UoBkt5UXFmBzytXaIYeBT
RT08Vdi1sKJgeqKE0dxmnXzCUQZxzNbxvx4jfp45gTHw4+AaOI9LSmiKelNohS74wQ6PgOTbySx2
M+ihNadLzLBpmo22rntpctFJzlxR9PTTLQNRQsVGyyVzeyQyI6joa4NyB9Yt397f45Wj9y1E0EhS
ca7AZnBprohWbgf45NKv+LbVW6VGKjXC5J1Uj8GwKy2n2XTo0PI5o5bk1srYvtothf/vQLbmetLK
boAUH/MB9gB4V2cj/eRRP2CLn6z+Njzm+BZlsySPGGM2rVtKEU0qRvTmPGbcnnPe5GnQaZ5ZuJaJ
RSTFNYRtYfl4FoHRbN+vXQqLlSz2Norzk0oX15KTkwI5QkYfL6CDg+I/tZv2IrtdjHoFlywzTArM
IUtQ/o4umZ+iv+/SBot/LPeTO1f7k4xH4zwkWwnAZATtROcs3HGw0ckDUFNuoH1xaR6LkW2k0nd9
MPHVf0syu0SO7I4X2C2w6sqK0jb4ay9+sy7p5rqzSdeT6p2XKn+pJsCR0VZxex3eP2W56cv1C0Cy
XJ2HD2MH0AjlbpMU9Cg67K9+EH2eKyxriCJqOsuHeOeYz3nx1jxkpGpZ+enbH9DdZs/vvuNiTBAq
SLMaULcmU1n9LePT0JCuiMFNX3ri2wMuBvHEFIa8L4Xw9QySzl7msiOT1s47D0uIr1YHGdCXMn0I
bjzfoMrJBaktoyCdrPDUxVOx4yhZd34FT6bafETbFznwNhlaziys6dIg0wwTpb5El/H2DD89ZKon
JNA13QbRBpmSXiWxQ92POC8q5jRd0CIQK72Huc+7mZodEmr+cmbhGzBsMQ15JjjR7HraD/wZEcz+
CfAdLg30tY6f1de+XpN3FmNum4ecu+L8/dk9h7CsSCyilXcfwGLcvpdX42XJ6Z2tH+f+sSkQPPhU
5P/uEUkfL7fz1IizD/e1m5S5MKw++/wQv3zBb5i9wERHAcWs5EuaxFikQAEyvrfdAiTHqL7ff9a+
9HIC0OwEOGkjrghL5mkzmComfVFSBK/UeY58SxW9BUEL8b/aif/GqID6DoaLO0rHoIJ51vXNnGCI
8Nh81IHQzOJlcREDtHikKH4iIZ4lobLSnVLeGuem8OtL9v2ZmzBDXqTIoLN0871mTaxz9e01UfoL
zpk5wq4I6SXgsN2kKqBjEGbdQpnr4tz4emMCA5UjrP86VPVfxEv7AzC8BTJbrGBgjeQ3ecIudbqz
TEJoQjfz1COoWPia6tsE+Hmt/qX9vkJd8cLsFFcx37zcj3pivwNA2sF7KhQSePnAPZ4sy2odDyAH
gaQSUapM4yz+IBBW3CFWgkuerX49CL5DoiGH9U/N1Euf8ak/ldOH6fl9VHeD9xqxzfA5RZtFq9nW
AeZs7Cm5Ez+98ifZGtf7z3OON0QZVMww0Y5/A16gisp87acPixkFKOXbyprjOfj4wSpWm9D8HZPm
9w1gq/0Dkax8DeAqjJcveJQy0RhuuZrGtoxSIJvE/5Q5WOrvS0cRS6LZBE5ZnIdOAo/Fw9+NBJKj
gFqHh8QxzvmxYaz7WjLf4NECHs04ecwbB/3mzREEccdXEAWBW/bOi440wQaQGjWf0z+OJzHSfjAq
T5ZKCOfXRMwyBHceMNepjsGUkwOYIt/w6VyHkcqONlTU/TIAQ+0pkwpat9zv4EP945pNwC0C/B/L
v+JSfkjmTNdvrOFmWG6pTCK5K4fbQ3e0EPCOF2OGd8yk+Jn9+Ns4WTtoxmVgwDfgihghe6MVVZV9
1vvDN7fgnJIANddBhOm9Nf94RQCOgD75Sgp3GKBWjF4T545uVImero6CHWQx3wgZgsniEbxhmZ7z
Tb/GPDNBDYMNA7UHkzmU7+a30UAwtlsBeDV72eJ35r/wa7O5RN+gncrvY0dO4Ac03ZDDlNRGqpDn
ZnxvwBffXrWZssFOw0BRtMl9JcY7jogezANtGAPG4GpL+fXN/Rn76bG8EVuDZnDRLvurRbRDYsuR
un5zzoC6Bey26jhui0jDWLNEqm7T6zRY991oVzOf6l7mbSFmgf8lL2jKLMpXw+Vk1zcNufWEFAKT
uMrp9WsRi4erHq0sLJJ4mCwLGeIJtFbziqnot5i4+nfuQyQm9GNwh1XyM6DAJ0sRo6zd/XmhTGXo
0HLGbzGQ+ibWHAOxeX3uGDEjAoArRf6UzRyCoThLjARFFnPAv4QD3qpggujTpc9UHAoGlgmUV2gw
A5WP6lSwnQli+LiUAZJwjSkK6EfoM2rXSjESYno6Ou3X8+Pq0PxX48FKPDYVVopgzRs+1B16Bupf
Byu59cNYiALbMaQrvmJML+yqNSBwbXr1Vp/hIvlY5aSfYv7wIuEo6jbaqr0zgIXblIJozAsmYss+
JGcGC+hNw3LDmmyeL1Ssy2RbOlVzfZ0s6b32GfMQwLX7lyU5+QfFnIa945q3KR3hr3lQyJD9wnoG
AfvpF7Qb+puDYw4HgHIjUoOqZpT0ohqLpiLhUnFZ0kW50N1pvmg4iZD9fi31I0CPxjpqvTTgdkJK
BpXWbVc4hWgOZK8P/W6YB9kPk2nkXvJ2BEvEnfM8zEVuXfyZGb0hjt5gl/eJMh43YOV0rVrOPQIE
CnA+uHKrp4STYbFp30lZZMvP+j3oM51+GpJcdM2c+un289cXg+n+T3p6BHSi8voHcULC84aKX/vN
kZufMGgX192cshGscAvJ0Kq9XPxVO/eNwFbcQFBYcJgkq2L+OL7pApaIFhPGfq64T5boTSSy1Rjf
0/Kt3k//My9QPTK0x/S7AjLuTh1OALxPp4JUvtN3jN0X1N4CWXV8xiCepZG5IvqBnIeeEfviAemG
NQiT2vDYDHiP7nEFa40J/XZICeYF8Jq6NaerAUdXwqSE4oy21GG2IDslngQ8/DWtAafDBs9MwCbc
YQPjVyb9FKCTsVz38ilPnzHlhs979bOTBHuXPHfODzyhECxyJC55ct1aRp0NHNd7LbHGazjFzbUO
qg2YHDzsp/GlyERgMSh+sa30m1w7ryUniMpAYSVUp4nSAAJFCTJnA0mLT3hfAgVonkEhxM2NZw8J
UpL9EP5pFaNZ6NFObeAGN85qBJNKNKgbHbs6l7m2Y/0MMPu3MYCD+0JKuLCw4nl5VbfKOe9EifGC
+N3A0vYbOl+NaK1IP2AYLFp/rQo/CkLLSr3RfteWk+/HfPkJMaBER2fNFIyagIl3eOyoP5iSdGek
/N49pUaZFtnfna+sGFQRKhg+3zTCGjXWWvwnhexB6j+eAH99fl/deacXCc9DSu7LmxyfU3eOt+kv
u4z6AVknNQNztLcbb6Q54xfMeEqHoAAJYf1ji48JQASQd7kVWTA0oTBTvASOHXWJHnuM4z68jklU
SzVnJzPyr6dHW8wpQeS3p/J7F6pLvJ4kEqfHIUgj7kUqtfKiTuUordDY8sfDavjStIBzhl6PiSo4
NmyT96q98WKEi74ptthYfgxSP3aNisVp8KzxhJwiaG4YI8JEmQEjSPJxEBYZjJAfAtKOAnClL32T
fAA1U/WMOSsQ1x0Y7rBx/j4SQOt9Ke9bjN4xTkST+FWkIX0K/ZKF4Rw2F6QhMpmZ9DPukzIGs2aK
gJDTpiQ9jjhMGMHTD5Mgi5LXMJG+2hozPqZJ9cfD0BG0tIQuDoNGc8BpGQlTplX0taF1xq40gbPF
RgRDwoeUwHJwtH8v18INcMb0CztADQbSDP/XHuPVbCbnQbUer7hfbeNviuAfc82tBj+nB92QdgoF
ssDYBjpRRUw2RrI4lNnNhhaxA6Fg/FCFHWz74C14cTCe+FhjRFOs7PK/5KsdUDvTjW5pKarOzRYo
nCGoTAMt1uX0qLCBW3HcOlOB78gkQS/4EfhIbAVqNgxytZQCVXmGaJRnpbX6RKzOzxUZ8Obj0Y1+
Kq/i/rd1l1k6e14SyfGEH9if0r/P+/c+0C/hnhumwre4SffWVZLteis83RSfMaZn5+63OCbUhJxG
qZ/PeWKvxS8nlxnRz3Hecyc610kW8NmB5ZF2Kc0aqIPF+YEjcRckC+oLdDH1KcXGRI0kfRlDWQek
sj8Pv10p85T8rczr5pqvY8L8BoXlukfZqY9gAsHjq5p/4GLxHQdPONUriGp/wAoHWDlzfQm5fqss
7gxclgAE2MUZzjh/+voRLrMFb+0DcMWbGBjREQf13I+M+GWWQGTNa/pZiEl2EYcdz21Lwp8UAKl+
dqbmxAK0XVuwDlTy3OKcGsPXuIeTG1NuatzoYCKAHTAP9rgIKbH7wsXpJ/0lKFgKzQ32T0p14vga
T09hjrsFIcd7XNyGedstCKDVJptUKMeOmXmkTcrbEi5dJB4TKjQMW5cUnCjWIUh54+nFW0ixO8Hx
wmVorO4SLkQ6GhI7g+RJ3dZfQX0rW1qTGrc1NhX0nWfnxGtrCZb19Pg2fBmJwOIyFxyZuPhy1h/6
a/YJP0wKczHS090L+0WGJIJtFpdaCDHuYGCCbxTyx2c38QUft2dIdwOPtJvHocLcWqZYExWnn70Y
pu1T1hlCLAbj/mdXAlMmXntOaao4pN2WjJPUf/fhfQgHOgnOOgGnGIfBEZTO5WQFw5yb0dEcjyUc
Qg4wPCPpjyGD+HL1yRljrshfj0fQ7DtOLSkilzmj7vhMlDd1dv+rZ3xhfCQGcyft0fgFzVXxe7+8
8LI5oYA7YPHE0OHCxsMtj0+0HFZ30pwpS4XDk0wjihD0LO6n5L6fSt61TE+ghQJSMBhsuJrsymW5
lRbarv1RqCDWz54GC97WSR4aW8MecHDvzGvQGc6SFuodY/FgbHcJ1SLTTzxpVPfdL/EvNn3Micfi
LF3zYpty6VEdSI4g4vjqcvCCwzgGc1e+N2RJxe6uvIliXLLouDLUmwS7SfAwzUEbRHsICcw0vQRv
XbooJvdAOVxWupd9U9ZoZ4KlsCijY1W3xiK7ZQeSM7jUV5z07fFdBNaABB5MJ/uHI6dPIe4W63/H
wYNb49PJEcKHsGtDMw8LKHa5t2fwKH+KXfkEugRZxRcxlZ1k9MgHBnUyMUGH+44A1amP6qVapMvH
pVyVW3IoKZ7YnntkY0CfIbcbuke/6xAF9+LEYegOrG79B+L/WfSKGfR2mxLDvy/48G5KnXoe4afg
LLzPI2IM4YPpkXowVhTVUN4AJSNgGcdYVt7w3c/vMw4NKkKHEqq/++I7UKyDOFlno74dF7HkyzJn
geV271+2Rcy623Uhrwo/fMabil/cXsiFI/VfQSQiGSYf26T6YQyt7gdj8SIkPj2ZinvXQ7E84Dxo
7it8Cz5XCiCBrUO/+AK4cIxZ80OA5CN2/ikbrh7G712gYXNhumkoBG1UHhraq0f4YEowYAE3f4AE
PT2QGXbPcEBp9BjOGNt8IFSJiM0QNC0+M8mZ/YNpx4uBQKHYs6/mWC7ynQCvAa+idYavs3tiAig8
/55BFqa7vKJzD4tvCz+9AVdfTwyB7iT8I1L3GTOZQCE5VitcO6feTPi7dJhsLUlerpAVPQMdKiQX
cGIF498IwIR4LretwU02RGRIAVLrdZleJI5a+sjLRwpG/SxQIb0C1OWttcRaWCj/JfXSuEcyokxu
Dqe60ivEoksEt4K5hLUkML7TzoC3xL3ompOe9JF8SnLN7Ibjv4Vz2r2OFEd1jF33bDJlA0NK/QKI
hst+9/wcUOAArAAGNcMMVYuI01/mPXuSJ8Ia1ygteBFfqtrPLTFmr30zaTTc+jC8zsl7/nkp8FlA
CV3lJ35FTZgApBIjrXoIR+Zm5pAJmYYAm/lCgediUjKs241+FZDMREjp2n/J6DercdmAd7MIMCuS
lhaGneJCL0ONH7VxyEX6ohen36YwlNHHOCq2+VssPO9Elu54rKB3DSy/2zvM9U31lRpOJoaU50zZ
iXFatZrXa35l7R8bNbs8FFuYSYzPZFikrvCnAWr9GUe1ZQjllgdyXeOThveggx6m3mgzRQ56CxGG
FUhH5Y/3T2wsfxRbEZ5xVHZ0u0EfrxRKyN+O+vExS4mpI1iVfcBdgBiI4eU9erNsuprBx2dEu4O9
t280/rD4fMjW8rQvPm/J9eFokv98RWK7ImmzzWajdWtRF5SOOe9/zDPamfEoLXWqgq+0ccraVfnL
f8MBl7yWsnqp5rSVB01yMabIz5oOanSn4o3k2m/L3w7aiuo9IOcgPn2g6Q+UISj/tLZ2xT9Aj3yY
j/LtlYWAyHdUz7Px5SmaM37fdSB/eE3gZWcim/UnyT/RG4ubcvPBNCdhFdrS4f32En9YxzuCdKBM
Uub4ODRROB1oizFrpIz0P2uwPdAfF9NHofQrHgYJ31gM2HWzVLlleu4UV5C/O7H2zGqppU5K1Dkq
TEZkdvGvzVndO+PypK+5h22UD19gqCzl13uPDfva3LT+B/jekxdymIf4OSbfPaW9ERTfnBZWoJ/w
2jfDtwt8Qti66jZJZPTeW41Yf6LkdBNg9POCeCn72jdFEM+1wkeGc8wgzsA2wKrfM42BGdcM/hkq
gQcypAL5WzZxLz8nOy6bx/y5L+X5Y86wRuuQ/8xEMXwmrslqgymwpmLW4odtKX/Vx0dXRVeVdH5d
Tvz7TxKAC6YUO2VAazIh/5DFVMPFM3TwaMngBVT28ISwjde0Cei9N9bWWdiLRUBpEotfsXDWyAVw
UXgAdykYk9QnoksK8dC9wqY8yDuAcPDp6bEygj82uw8pcdtsik6leSBY2mYn3fQiMsCOsi/SVYeN
ymDtUm/aNZ1dAQixvYMkQTbHgEdx7nEwmbvHHOF2HfUBoEKv7EggUoSonTWgG2+HgIrqnC6fNxmb
EeQg7/DFdiCIhJ8WoiPw1XtO5AiMb91a0SNDRG8R64pe2y+e0OQUAiAO8XCl6qA5NBn8XmhmpN8J
E4HxkoYdYBaHY6kdEkr3/6GRie/tGnNth0+rHtyV2btg7osg01F+B6B8Kp1BXjI4yjfFJW8iBtep
e99Iy4+5AL5G+prPBix0QBUzTi/Y6l7W/Mj+YyF+59CO/lcHw/GgOhh4DnaCn6dXXd7UNMW+5lzE
fy4J+MVzxdxnLAh/c6olaDMnVLFrXlG1HWGpG6HeRI+YbnJrXo0L55Ukz9SwnQvgps3k8anmLnzz
D93OTe6PIyo7cwF+PfKNu4u+Nn8x/38oXr3hNQyE10MbFdk+ES/pg208tjV3Z7oIDTc+mxBtv1Cj
yqaP1q9Yx1Taw8wU/L7YiwrzCnmhnrvjA4FUTGLKdA52iWN9c5qkLKpbtiXu55hsks5VtqOXlZ6F
pqgPsM+PEyxVJ8JBWzjtxnrP6nmCPPlUbatddyyNkOuNNFuKy4X42KlU6AURhYj1IHeRz7BQgJDf
vYdOnXYSh1NXWzDEtmLy2NI4mlaESe/xdDVp0yziH1OcmT+DQAJBBD6d7BAOaCAC8wLFQxaU+LbR
ffkVpeQODhDZ5sIuP+E6+a6WHfupYGpfeN67CXuIXl27SBPEK/jqbbLPuqP13FPUVh3odFggZf5J
MhKtyBZGARIK2pzoNIl1TEhMaqt7yB60tUaGBtLTz6QgcKrludsDBX78+FwphzrZCGKYy0EuClOy
KHiNAEO0wSz7ovyoUDhffn+lWtJonDbZsR+RZ8/TNKoQqMD93vdFyKFKCDyVTYFNf/RGrtK6WeW8
TPhDxw7mGchrOjMYA1g0zG7xPaL84GlEBJeaC+GHBQDDxApWPIxXAzzwS0FWIkf1BMmDu4BRo/BE
MQISgETdFccIM05+rWbBKDlGE9y3gnlIyyhHnwTK9Fi+4ENwjYGyIJjnhPoE0ADHOT2BQFH5+JWV
vVDvkyk29JrRjQ+TjblyzRWvYgrB4Cml/okQWXepy95v/jG6f8ykXxWC/+urun+rDH7hyKML4g56
u2kWIuDNNey+oD43kbye0s0MOeKjs4wR9ba609H7LN4EP8eROYMXqadLrG7xJcfhWlGOCHyZpTyH
fS0FPd6Bk9Cf4XHmvIaZxNkQsybc8fmnv31j2VG5CTwKrrmpjRfeP5UB+AfuZr83YFJA8iRtwMox
2VIoi5iUa+dYD0cCDXkOsSfWrky0H1vjBc+p5eTzZcvWjasI44ORHYiHQcMxfwkBNUkW7x//SMEQ
MUVDMlKukBUPrFAuW3UHAwd8TmJ8y3eiWaRb2oJww9U5mYs7DA8s2FCf3CFFJa4C0I0STZ410Euh
vrsf5GMHbo3xhhW1ctTPqeE+mhBbKEPY6PNhrilY8Xgvg3vw635COXMfXKuF0wv5wpWJuCQQjGAc
3cWZJbOWjEA4SUcFDsoev4ii2ckGYwcHOZQlzT9viKyMhrX181ZmB2wKDDBBuJOZ80BcDWsC+Gbg
/3K++SWVEhaGH+9xUHGp7maNCRLl0zKb7Wz8K/5VVCy3O7rgHy6NZ38ocDSwHHrUCvp3t+q+m19V
DWbxtYEbt5RM9w2Mf05XPNEU42MABLAmrqi1Vs7GHTL3RpsPzFGhtQGk6DJjAT67HlFREwv2Sjxe
TlcFT8l7jDOaTBxqAFOwfrAJuTDxg+IwocDVdxzW+WTM6kMwe/xrW4ivx0xa1sIFcWMBkSwJJJO7
jQkPZwHniPGEcrGq6wMtAaVkV/uVAxsl3pmMsnRr/niSu8fm3NUVhUBUXOEko6Ja5BdwcmuJab1e
u+Yv7+vU7hMzFJY6HPPOVyGmEoZ7sW7xSlDcRPPNP8OaSo2HsG/g30qc0DYjmPqCF0e96q+QMLoT
szUyq3Rk3VFqhPcjY17EG2A/2AfYHhU8c4Z+mTLA7M4U3KQSSDAQY5+alEIq5Q4FpEaBJTMXCbIH
aSZIEfzWXDHvMX+SPybHcCUTwaPw4HhxxQLv9ZvYYEEE74UmxWM21D99VduWYpCBIvVEOdvzF0Yx
4Llo9FUXN9fymtHRDM74K0/TS+Y1TOiYcsvu8xu4CSKM5eeKo6Hr59BFvvw+65JXS/Ao7PYgYRZI
of1YdMyeKLLcYT/x4waX9zUSIbGSay/uffKbHzjtSVHa3rQczjTEvBYbOf1vwE9RWbysa8ll8qQg
hF2FZuATyY/9WG37BFfaRY9h9X0xaPPGNWA5KGtNIcA0IJcsN7+as1yECnNyI2R4w4OAtMCG0MwL
ENVnDe4LlpzWW3ZUwaBfDJ4LXl1VHUTGlzKAxZZf4IQkgFBNKNz65TXZlwnuSjZkvhchh4izdOLp
YIDZ+oSqirSyTJ+xTFEAPHphxhuBC8JzL6UghrlDqZCd+nEPapLSCqA5ryMqSILTBGD1lDjLfEJ9
S/YLwXf4WxB7edZ+4ScI6Eov3J0PMEHhV7lPswjcO4bnGR9Q2Noj1dCtZPzZekj+qGXNgAw1bZjD
CSH7ZycueoZu6KP8ZmeqDuUFz/Xxr5+yFdas+/IPDQThBPdo4jyqXv8nHjRtlTA/3r9jsn+nF3k3
wqfJIA7UHcg3PcY1nhVLQYMW5/JpYjt9uy1hQ9TP4qpfvfgAHIBgX+W6A5tj8dAIodCnFUzRVkZS
EeqEPxUB3J34l7yn0o1XT8FO9lbiWzP1TO9B6ZLfO5fJLL2dYnADZPBDb0/Vro09Tu3FHKdyZdg+
cdRpbYz17oTVHDlazPXjscj4KHvhICGs5EMLtnQZTin7RT3HHGSsLwYQTNZdWrHql+AIXklfH8wf
sfQ0IUICXD62cRHSnmdGpGp0v8zCiFK6sXm75xpellg5xWNb4uR2pSYgBYEvv/+9mayAljGbGZ1X
uhCvfbah4e6BWFoHPaD8/2KgZyuPpHKkbO9p84vxSUcVzdjuGbKrsxIsjOw0vlOiQwpyq9/YcEj+
FNjMkhFCMpBwDuXj8iheXKHPFRYdrXlGViUyfwSNIyLt2H9OIwknJkkQzFPRNECFWj3NsNgxFIWz
BnMRc5jKKfEapPLygTsReZLkoW/zxVyrNXvIb4Lg9tnVQK9MfHtKBYLAEV7aFu2G8EvgGj9T94u0
I+phF3P7JUE2OD0mDEJI+wS4K/1LYtdaKAroiMM99oRy8AkNOLtDgH6zi9gEtC/NmYQxcuRoOhGA
mlG8J/FLPtNE0H5lm2pMgqKwsEagn33POogIDTbO7U+7nuqzw8BMVlspo/1u2e5L3BteTdCns7t8
td5BpSxj9GfgzY1bHEySxe5U5/U3L4lddAeeQNy6z2sfjCAl8RhXBFXFG21e/uvpdPm3gtdmvOS1
I6+t4M5xtHlgNgIxg66NinqLY0HrKl66e3SBtVMP2ZEQBBq0k3Io3rYpR9amlbw8MIdVKXJCJHD5
Kbc79i2WAhv+7wg6+HNfgFT6KmtoXUHXw6KBk9cDluO3Hn5MPMaqDzp5mU+U6F8ehcLe7DyD/57s
B/b6g2MKAH7G3qMKyt+7N9RYXEn6D074FQRjxmH8m3w9fu/PsH4vuNSlMWqg1lHTMDbsFxnzPl7J
cQqMkWcZ5c+JYKnLaO0rrpAPdEgz9nnmw8ww/O5+wEtbyrcp8ydOMLG6kIkAf6eKGJyMamgki/rL
wugzn2esNlq6cqsPe9J3bKP+raj+/56A1N0s28UyEyDMR9xOngFCMCNthAW136eZQ5LhHmSEHk8I
o7HloMqzUwsxTCMGIyiZ+GxzLjDG8aWb333ts1NRVmFfvgXLaFbxCVULd309H5fKrFmRfJBcm5GP
TDm4qm6P4aZw/GCSA/Odw/gza6/ysACsk9E62zQTb0AEVlofM1D5xcMGHJVpwrB5HtvvTJ9lBBbh
8YomnYGdWcIBR9VkHIheYOr+Tv4JF06meC/J29YM5fjy+Oa2vGvLCf/LnftpmMgJsJl9WXRe1G94
4Ibdl7nDd2fKPUQGcv9Xq2FJ450uOMGTX4RN5OAM3V6yPNWKOHs7mDvwG/zUAz99ozikZ864XKK7
DjYLMw9HFEbT2BN8zuPGGOZPcdNXB/59DnYZicNwNFFGPTYaM7wsJg4N/CFdaWJMJzOrca1Sj8+S
UjD3DSV4CT5VkgblXN5rSkDsRTvOhvJrx++Wk7+b9r19K1GmI2YJAHFUqKdsTDjwxt/YbGj3NcjT
Xhn1P6povyR6V0nYcqt2911MCBNcAQ/kLKt+BNF/jjNSQkeiGLKjIfypj0M/wOziBjWRxf8zHv9y
oXUrjj2p+TOz3YP4xvd7LlvXqvkniIWXUpjJAXuXg+wB/gTZrtiXEnY82Bc0xxRf1w8OMgeMRe49
xDdfwo3iU87b+4Xr7Q4+rhiuxtABz9fWCjQm85xzT+Ms5j8V5bWu/L0F01NeO1Jg3rhZw0ZZyHTE
yrcE+vHQdzXLXxc3zURX5dQv2P5kTjz/N++vl+KbUZl+luGoDuPJ+vzH15ntOKu26flUfv3bQTEz
ROlsmNnz7KraQbbLxWQwGAOGo8/FykarEylqaam79a31lV3wvs9zj8HHpCGHCvKSWM5I5Eqprwa2
p26uvMWpVm7foRPiMtVQJ/4jMuJ9jk44FFJ9lLi8rjBAcEb76j66xATnUHs8sJxME4IdvPL0OvVQ
F5RlC6ijLt2GDU/Y6jPNlaZbiMMdLDmBw/vj/Fdb9h5yHZgNsmMckuc83f6bOQzQtjRyy6UDBwYB
M8ZB8zdSW9D55A+7mU2APv9TWMcVVCU5D60ffn/mra9tjN/omC0ZSqYrwhT8fJ86L2uBi5sGoHvp
oldwSedfv05cyQzCMG+rAU6ezXYA58YWTgXBm4wjDBQSrKBF7jMpbe8l9Cjhi1iD9XKWMd2FXwMI
YULRbpBc3reK4gNMl++givCp810hpDo9BUo0OV9AQerhS+KJVFYwn9XdiFzCICcwKRQd8TkEFLZ4
JSE7E8Y21kpvCIwuoHC+fsGqorEp9gCP6vXZz7rEr3bGBZFOw7fTexPhpETWO/Y+o54Zvm3xYQZW
kHKib3Q/V6SAfKZ4WPSSCxGNIJsmZWg9+jNFTAi7eosAqCt3Ji7Qq3Kk0+uvvqAH/0rXEA7PIwKO
33xFhtWcG5a7foidiHQyGLKYuXk8eV+KL3fUOY3//x7gb8uImRkYtUbAkLERpnI4xARIv8jrQG/m
Z2SP88/Bqv4+EbuEE9UunBq1yGU/DwkHdMUr4gzpuQjxItDThZpRxbUN4sBXSfWKJp+fxwbZvO7k
CpeQm5B9Ttp2RT6Z/W6nDGLEt0S7nGbriQ1eVM/Rl1Q/OOAImcA8WLPxZMtR11NN8/vAfqgC2jtS
T3l08J6wd1Lr6X7EHU7AabVDMqPCTZUUfngDdqoI+4t2Hg8CTBxP+i0QRaZuKnHlYw3DceOx1XCb
iUrAN60VjnZR6IpZm9SRcS5gN9kmx+eHPkhKpBwosLLwBOBOadpQBLzWqxPtiTrywV2r2jGeppEj
oYFsnHerAIXdTFZIuNbpR7hQr8RTTF9YHI2QsvT0zftkQQ+p+jhrZmDkVs73Dvmz1P8yZZGuotgm
I3eN0vaXJUjfSDh+Ir/svoG6qcyigI+viP1DzGywkhjT/Ws6+Zxr3c8/c3U7+Y0JE5fc8geAql+8
yJpX3RzYh9mDH5Y7PV2IIxHzYt4+wZWJtdsuC0ShBpAdhM3utQOcfS+gCE1m99YqX5c+cfqFytWX
8XxPO4zvGFjnMkat3GbMf9KD/JdA98UWfq6a+88ANbKLv6aywRv5ONccFpxLFfzC5psU0IdTmW4L
4LFS8pOki/QyskkPN1ecT3njdX//8bleiVVnPxSA6mxpvBO/BCtRtAVmU9MXyz9pUeqxU23gm2RU
I1N1JmYk51xylb/W0tiJSlwoLB5e9xvTU0V7slvjy643IvY1SDfXFPZmPgPeC5W1iEN+ZB3iCIgL
4GcqYYb4MW5DGvAr5hvsr/90d5/6M1Cv/sfAguOg6zf89vPwiD6d6oLWZWVvWHZIoZNdEiJ7UhVQ
ON9AJl6qK0w8kKOCMaDYTliTyfAkBYK7mQXchWiq2vlkmDPXcT2N/iy+CXSgF70mClsmK6WyY8Mu
nsgqLSDpdo60hc2qBXQY/InmA+pOdETCfoHBxXm8F8CoBnpYCcxW8mvAlTNyYZIg63VLGX0bTH4V
ZAJG98V33rFJpgtt/9EZXJzqQTnZGiEF1+Z7+JEnOLfOE4Yhnnhik84pCglC37ev904x1nQnPQm9
qDfPxkKW8tgzrIKZUHQviMuydo3FGwfaFh7zTX9ZiwLBNbd5707lGcWwRMg17Qxq2Xydijj41Bee
1Bq8ik+ZOFVB9qcSBjLKyNWgWNJlxOk38f2BhwVk5I6hTgO6nibxqk2slN4udEAqHFGvBZjlIxDD
t//MkZJJMxpwgIsgU8NrIoHIzp8Ywu7F0yMGSaeOAkkw2CllOUuqPyqXraI7Z7FTkoZ3MFFEDa5W
+wK1T+PmyaXdnsVdxGcGAtpoufU8yCdqCDbmLGpm6lb8oRrveZNTvxx8sDD+tfxrpDR+RqAMHRUZ
8Fxy6ixZiMgy+01njppjA1kl33K/H7m1gA3B/BmJWKZsPP2d/USc8MeJ2v7xGxB539EnLWDft+VZ
Q8VD+NRPTq4PmUg01bCLvZ0ac5r83YTga16unITs3CkAaQ4/Apy2CnWgkdN6HVVJawIXsWeYTr1R
J36IYwd75DZHWpjvHu+1Vjo9F17n6AbFWdt37OtPSyLdCKP4YJXtFd9niiSgyIIBfe4aVjsCScpd
IFD5DwSF0SOs/ea3PRZHnEwFv+FgdC8Xiyj3ehSo3VVA5HQX5TnUG1nKHTaUWdWsOvEa30HduvGH
YcoSDtIKfTDiTVe8deYZ40mg8NgMNqAW829BBsM0XCVXrEdxPGvv2DzeFGQz7xrTfC8zu8TTF0PH
klGj2UOrxbHfCZaxwzfCApD+ZF+MhNEtpcuJ67eDE3Mj0qSkcUtbgk1xYLyqVXmRGgbf6qxh+EPD
zUPp85ybfylxnVNl3hKHBbw+ukpoupZu/MINA7kAOkTXEKtpEu1QF0kU9sBkhaOVMim3avglDN/s
OWCkE8AZiDBkxmBzV0YLQ94/sHh/vKE6P64m9VS9HcGRpKTZ+vJSeXnZDdIQEHGEgI+QgSgOwRQ4
mThGDXzlT6u+vrlBOqJtg6q0XzMcs4/SGk9z8kSAIxUaNyFDXv0BdULJDYraXFmPLO0y+U7BOivs
Xgi/pjma8C2/+gkqm9wVBIesW3z55byPPY3Z8TCCl+C+bP+8RuYqpI4blLxEZoujXc5HB2yjgqQ5
Su5mdGyFywHwHwwViks9qZOAS5iO5iexqY+/Wjwl5VJilY50zGGIRuU1OgzDPKELf2TL2Di0edAh
iccP2/7mqZcfi/XkwQjXJydk5fkdUdyncvC39aWbT5wQ4o7Wexwb38RB1ReVx98xFWwlzI+C4iTX
lBZi1WcWaTySfnAmATFh5Sabjia9wkY2N6h/2UXACEO2qfd5uOatKvaauC4f257Xi6H/AxZLqpdD
6x8KT8b611k4FScoEWnDeERyDjpiIudoiUdNJX2nolURPcTKEM0iOCduP+YSYh94xmb5qbhNqB3f
jCLrEJUTAjFjhjsor8d4HBFpLFI8pFJENZw5EevnFAkDkrKSvNNdVOyyO3OSuatIn0XNIo+rNDhN
gCUcJ+LuvW7fU3GXHMGtG86cyH6ZtrpVZyEnijlriWBGQo3wmt2VmbXKNkbmSNo5R2VLfumfbnht
TnDsMj+R54pl80dn62Ksg+WHOz6/bzHqt0UOC75BAYbFCsPgZDvp1yPP/PBf9QH5WYzPe81PhBYR
32gwxbiCK3Bhjs1tLbrG1GuWrFIust/6jv/xuXy8913MC4PYLX8HZQZdddXWADPly/2g8UUbQHrY
4KKJyR8W1uKP/W2QPyXNnkagUunX7eGaOnPWJ14CYPt6E9VvJVuerHScLrjPYINFRMGd24/VgOz7
LG1zZhBF3MT8lMhwKEXVp6k4R8CmM/RA1+/CV/DgLlfc8Ay+2GJWefqAWwPJKqYTv6wyglAMenMr
fyzp/FR8BYYxsipjZ5BOA0nFnwSbYY7UOVjTav4QR3g2NK69uqPIlf5wfi7gupJWTTxnjIwJU0+d
Udj5pWarJhXsQd9kxozQzOjLvKsc1M0Vxh0tAjAQXFKrWopOUgAr1TNa1DW2McjvD1cHL6qXvcjf
muav76e6EGYfrmxCl6hbz8A31d6LUYLHRuN8zFX3wKs0dgemXno1j7zLjCZlErzoNJJxNB7kVRSg
IYmJu7CLh4+c4VUxhDlgLVS7w2VpJuWhLuXlevxFK0JbuaP09b3gNEgnOHFn+n1SsvDb8A4x3X6/
Zr4f+X8uljQ4h9VXtSBt+7PiItVu0EyV6b3/YPYe1VVfcb0x/vRb9pXQZ+6AHqI9Ljx1a3MsjHWg
75PXd9d6AzHrXHuxP6DNlFxkNahYqmt5G9j7R3bcQGWBAgwBD+g/McIV6CVFk9jrcCok9MUs+N+5
JEan11oYvMTW0FfOi4cDKCAn/sRPj9HVtD+D101c0J0MwglMikb50H2LAadw/HQEQqFNRzL8dPcS
UOZ7gIawkLcPyFvPGOgr3+FC3AkEKG5yuBH6kF0DNHz3WSlzKXHbD8pbDm9igxECRaiV2ST8TlsD
24f19rkGr5aj/dNE50hwXgezjs0DE6XohvrWaFiPuUdvrJY6LwwiDcph1MJnGY3MhfQZkWWkNCp6
JygENEvec1XIdrtgw8uwRABGNB4+8bGsr69PxQErpbqXiHLx0FzM089MCedhRMEIZUChznxsT0pf
0FzxHpEgxovM4jgXCK8jdJvjtnPrku9xVv1qsaPUnqCdBaj251rXz2Rdxtyl9A0gMHXihfTk6XaK
O7GwL/Te7NA+VSkiNpEHWm2U331jESXBraIfh3o1kCB1HrajAwyzV+ESdP3a06raZW5SbZtiZCVG
cAYVEqUrrQcYCUxJUSjZEwnWtWg7LgHDJgnXTboo87ugfg2p/8ng+WyBHZFFd4ZeEXEGRT9AtOqP
sATXTL6zrwesHPzRtLhHAg/ZaCPgeBT3YBfVTO+mjDP4SiHm+HQIaBIAIPa11/zNKUM5q+iYBsza
5vM4fX7qBL2008hOnbtv51XvgKvLS6G5xlX4NtnNIYSX9Xusbw1vsNnmxEP+9eTW0m2l+M6Zz4c1
B5qIekRC9EfhU+abJNR00wSJQucjRpR0H5yeli/Z6qW/4QTenRbOC/4hsR/5ihlM3OfVzaSWaq6j
BITVBcg23eI+GdCMK6gMiPZeAnV+NujNiHrnUjL2jIIvSgL6RbbXKi/v3Pgo/w4oKUT+nIzKnyNI
DSJQUDjlXxR9xcTpqu/w4SIBqqhUVmcbhktirAeTI9JSHRMaGV2s9fArzjUbhlLifI8YXZke24sg
bht+CYMF+63ktW0WGwMbgWqskn6looOD9NfHdzuIGOf4zdeIDJzH8xYafw+DE/ALNUdsyecEPC9k
sngUU5CllnVjBx8MXtRDZWvXSCOklZtH8iao5X5IG2yYW6AflqHL1F+waSkJUgqIgBp7Iah99qYT
Cu0bMBqv68/kpJJ4DQMtbWhuxnI0snDTamkoUMp8v3f12kTnJP3KtXPzcDqgAq84d981B/hG+5XP
aj7FXSgdUAeDV0tfrKBghRW+n134bXKPBUw3pAQKoS0bjCnTzCNw9jVH4U1Wa+mjvNBpLoldk68c
hxbB9qgL7AaUh3jHbsmjgbujxpntS1Sohd4TzYLpthQJw0Lw3XfMtxaD6vuKNy3mIoKAIuwS7zBW
9Fe/mKQnYs1JFpIRjN+M0GkP772KHG6E5G2UnjikPuh0AGRhS7TICjNngr3liQ2YGIzeQAYz1ecd
IQuIamnBo2nvXi/BACLGI3zVtojWK/YncBhMda2rfay0tJ/COOAQoMnwZTLW0LiFkW1dbp7sEdwi
IZYTKl0JjXhGVgdUBxs5OESuXoSr/h6/GzZA07T5d5/34Vpte2IcijHZyVBAxMge+UBJ4DPmbwOD
VHmNgv6OkPPREHLAA/yrnnWABa1cqCZyXzui6/xzerUbIE4Fwi1dlcNCSzcZfBVDAIMN5pPSnRyz
WTKLaMD1GFJQczFC8teN+UaJK0FN/bJRNE8CmWbI+qNuyY+hpV6oOxOmZpL6+b1uNcyN/DjNCKdi
/uSHlq88mIT5jxkkuivcpfwbqQuvTdPP2T+R0b1RZQEIjkKclUTpBQH3QtBLiIDlFZZESV6Fn3J6
L+t5q9MxYoMjZDWpq8/NiFykVNKPvj+srzmXkoI9FFcfcjCeL+63Utiz9QpL9QfY0IjxyKCnQoTZ
zF+3l3HS20BoHXC1yAKOMTlIa87dKWUFFPK1B7Y09hY2jafpl9EX6qLHBJe2W9hArWu+pnCRog4X
t6/YwiuXiS5TLf9sCFYNAGmwNMjI3ivq/KB+aAf5ZZN+LibjKFbszO0HtHTFJ40kW58ZPhLD1Hpv
ywsaIdjH/Boi5sfgxe8NUlo8DF/dFnzi9ZMH6BYzsq3/+ZhP+vx01s6EsidbWklXZHsnecmkLW0g
yoelAgDgZa64Zwbrz5qr7ZHRIUOX/FHceavPXdDqdtksnnaHT2Z6fDDZjsPyyDH770uJgaIndQm0
b0TykoBxXZxFN8FWVpzIyV9+fhxfW36pfDx2E6wRLHME4DmMjeGVpNUf7fbZKgQepp64J21KPnAH
YfzSEboeCyeCD9Utff4+o8OAqgeBDd1w90YMdUs3n3WMRByFx5hj9AkML5n1m+gALNf+KXNjF11L
zpIN9tjcQdaXbCabLGgOIaMQI9OBRNPU0xftFynQKrk6M4kxy3scyy1kzGurf8d+/Id48U7AROwx
ch5SbySRfuv1JHGNVfH1xsHovi15JpOQGGQsGhjvAs5Twym9N6IBK8QBuNTXFAnThbPgiMLiGXAf
9ld1g7bAnCrLx91wVZCgmXxqveycuIgavllVoWqWzYzVBebVijfporNsbYwNwA2PE+CkOfxSGYZ5
szzhVs8FUkXO9Sy7vCEQ69nj60kMpQNrZH7Lm6KxEK4jCVwixOcN+qp/xw2pI3rFzdatU/zBgm+U
BUJ0JMfdooic5xWV1p0G6cWAReDr6eJeBmVwS5UAJ3RTb6uZy6Pl1A6Pyla+Pb7Hno1NtGI8uwks
9gc2sWgHzi+so7P+ZZLH6jz/ImTzslVRgwDqkdniBQf3cw2EEjrvr/a7IJdkOyyh/l2dqfrH2ALi
f5DU7Q3v9UUORAoUtQiXz3O2bqKFtiOHuZqDhoRHElZXhga86ccO4RwZVwzBL1SmLwVfX/ceVMzK
ODfn6G/UUG2LjdTaqAeqObYH5jDocyGozpNxq6k3wFfYAUyMIwnKR1uymZ8+nIfNioZcVEgQ87vX
lsnw/NI2owAJs886M5bopPYVK9ewYBQRiUw4q9/gLkBXVYB2xDxhD6n23LAPV1lSml45AEQyPxkA
iuLmX+UP7V9C5GNXQSY4hUImQBoInfvjlC7qdXfgDz7uwLnouJDljB51G8UNYQd2vMQApFjgBgeJ
hIlTvBS/6jmS4clV3uA0kwnimMvriktrlL2jYDqCikDgFoFALrkHZ/Cmc7QcEbcCJSvBENvBQRr1
4cqgqPOHP1rPQ2RLshXVAQ4OXNFHHSmQ/QGAha22umvN0/wNuAL8e1LOSsmw10/BNZwUY2G6qA7V
b8OwJ85Mj7Ii1BBP+N2NMZ94A4GpSKHHDDkwupU0IxbGq+ZDi3SKp7y9Md+lM85uBBUJ0JmTXFIy
nXCKPqGOUFdTXmPlhzdiRTvziUIIjyjVk1EWn2EOpIaO4kvC+KPx7EyXiB3wNiu5ox6qfofXlqGL
XB/ISV/noKJn4XXANFH/FUt+tgMqtpXQWORFVZ1Nk5GISgVNsul1LVb0aR/kQQtsMTljS8ztdoS0
SQbwP6torQZPkpX2wjwmT0zA5ICAPNuwQF9ILyFoIQiv7GLsQaA6Bedyt1W4a3+Ik6N9s3hsGHjl
bMalGH1zf7+OiM7RKRJ0m3vE8qQzw8XJBJ6HqnaPwE65xg6vLauZRiwC2Nkt/gFl7OsVHvJFH2/U
bQjUxAjKwkM6t/9agjcWsiUsACVBqasNILo5+xwnRZC7j9PgcLaMrPbUmJ8ZrzqXz76B4ofI09zi
QjJf4Uf3Fn8cUTe8H7fmIGz6URy7oO4WHS9yN18uN3K5CpFA4Rw2PB395k7Csh08FkPjxQEGB6wb
0e2pBPRXIVzgNjbWbN6s212g8wAga0MZOEfUoRLxyEOPXGoruUCJqLBIIJb+wLkZap3sV+aV271p
HPxWrmPSxG93Q5cMDTTALFnEMJLpFwibeh4h0mNIA9XgnE1Z607jTWz4r52+KWbvXVmNWCo7k3Kt
KWs2xqXxg811rSEMnXbfz3ueLsZWLlpjF3q4YxPFBXWO0dRjiqm/2lO1FgLDbWwBWciftK4OiP/4
v6zuzijkmae3p39P+I56hLrWB2zEH1Ca33kze2U94GmbBJjjTLwMAueNThpuj5liCTtUeOKyeG1U
zGmkxf2FkEgGRNCMd80SGy/8E+tlVTgShE3ICyV+17OPq/yFSxFCvbH53sgMovMWbSC2fd0nSTwS
x3+yUqNmJOY3fPBDuep4nBT8zGNtA4e1RphqwDMPGA3azuhFmyoowwyg7tzQ7BthULAxwzvd7bFK
nZapV3CR1IG2nXAUQLvcWUOJR2EDCxkkSKlwRRDVCxSCPPvkHrf2N+SI+fCHPybMzjXO5gwgYa9f
dUfeNmvuSzwG+gqp37nza1gr09K9Zi19vc8DVl+LXxgrME/gTbwYaPP+QhBttKhfn3tUWyyDlrp7
fuHMhvAm7wTuQV5w+y0fnrbVpAPVGDiIeT9I5z2AV01Ci2g+hcEDLJsRpuckDZ5OibjgnvzAZGOU
/+Y3lnIwrhi/EJWMmU0xMzsHAQEhJrclc/t10myAzfJqNjxWwmfLzdBsFI6APegMoTygIcvX2xWD
ZvPYNudWZvC1YsSRrrBOibRobFrvCAxin6IMo9vh+MPY5AIsk2O76j6Eb3lvahlYBVEjBtlJOmon
kcQe/FOkAYKBcfuI3nhJvDYFzBgpqZ2dsgDu8JR5kc/WU98/HBqVC25MZx5/lcHqL1okYXw4UpFG
h6tPNBdqJ5VPMj7wFypYsMdzPbAxZKi9LNVcaqPgzxNALtp2PwCx4MyXkUh8ZraMc1rH/clf676p
KjtCcI+ZK08YTounlc/qmbzfxtiEF6303/GLPOTn7E2ZtfiwYB0wNRBCOB5gks/b/SAXKch4xYZv
Dnw8bRdG4HyBjn+JRrB6Mb1ldk3G2JRYEGUH4TZZjHaQq/lbrghov6rfRj8lSyBQfMxn/ZUbK7p1
5QxFU/gPWtL5H/ijx+jfUqIlDv+ztmSB70gIplSUr3qf8c4u0ltyYXgN6a2vMaBQWhDJDqFDiY09
OVlRfGLnWwm9mGCHf7xkUm8xeRtc6B0uZ5aByEYr9oA3IuuQ9JWAZ+e94iz3zZedHpFhk0Hr6zbe
dE8jFCNgQYUVxIM8S9btt4k8hHRyNOpQwt7n63kdn0tOLaLfmLffblPtG8PtxVGtz39f9WoDioV/
nUXiCxDlW8TFPWPPSfaJ4WruiFkFMYGapCV1U+6vCwimhTBhHRn/eEy/G1TYs9e2uwK+r6qZgqGN
xI4z0Bt1iUFqMuRQe4dzpF3wWYT5m4vkEL3cN+ATSA5Bl2vxZv5Kn3UFZgCIzBv4CBCBEs2Bn7vF
vJkGScGoKcxr9kEfszr/QSZ/1R40i4MWnHzc+j9zvteKMDfZY0FnpQLCL9c52Z2r5uOEf8qxDMy1
vBdZW93kwuQkr1sUUQJBP85EI3u4OZou4pQyaPnMN520UDdZGRdc9j2o0eugZDPefHFNKIZGaO0P
Wrjxattrq3hBcFpJ7dIOr8ZgpcvyhztqQuSv/aAY/qihpz2Ue+lbu4OSQLl0R1JTRvc3pQM/0qkd
J8pw8yixjQGDuQY4MIAoQWlAeOPayFhCPJGLYIj0AXEuRPxGMOfMM+JsrlI6j1l5IuhSjgXuPYMZ
icepJpkBE8708/v6VU0vzwJNmkHywOnJXAcUAUszUoLMt9OUK3gl/syEB6dmfTeem7y94N0yJ668
72Z8Cjz12UWuAp1prfx5Y3jiY4wrqMXATIwgvz0kSv5LDwjf5G0ab0HGgpfdMyYRHfPMufRtpHOo
GBeTnUmCFOND8t1uU0daRRcSeV/Hz42wLwICh020Z0+YXLRla1eesdDusGLD2M8T5s7EMa/8Vkpi
XTQr8UtuIMGqoQOIEYteeNeVC8ROQcjgYalW2/jQBnwtbudM2LI2nQOICi5kmUbQKAdyJgWDT2dR
OeFl4QrfIiK5op1/qJqXt+03YKCybGWr4Otx6PfkJpu/KmdMbWvAyCNofbTAJA+gHOagF/zHDNcO
nOFryVA32Unb7L0Ax2dvEXEDfec/bfC5RVwgqCT7RYWpAXCnXxSSW80nSDxPpOQ9i/0jvjZ4d0ia
E6LFhFIh7KL8vQ++9/FMDn2EwRUCVdV9z8TdBBFQuRDUtWYuEvmLajxiEcZY+dzJ2ceQ8ZDeySVf
1aRPiYfuTuBJ6lbHHvBNxpYDP0om/Zj0QG9RS9oM6wxZg68XE7rDo8sbEM11FPfC8vlaxK81KUHE
8ii8ZUXzBQHZ1LfsYcv1VuCeUhOn5cQhgI7a44+EMXbk6x4hrcUztV6+ip+o+hNfSwIY8nBUlRf4
oHGvEdaUYTYbO7pqAEGwenHRvm092ZjJNTIoreSm6n8yOIEEpRT/RzrrmVKATDlKU3VH14t2xA+N
RaPpgNV6jr/lZFj2rJu5n2Otr4J3+RMm24nOB4S2mumZW+UIe8xZdi3b4Kl4GQRhjzlxmuFm1hSP
5VBa1uW5g/iO3QQw3vCKm7kwWDLZJwC4Yz+vfQbSiPmeGwwPC35NMrKXkyukjPkbL0jqYdPzPx9v
1OBc2PTePix0KwawaSpBjogX5bGoCKsAv60Ob5DXErnZWDhnh4bOgZT3NDs/Vbft3TefF8kG+xfD
dm/RqkO/gfKto/HCHAIMcTB1T58E3YTcZSKuVlg+hw8UTAmiq3gN0hqbIu6Kr1RSvfcRkKAyg/wG
A5e1m/aYdovyZzKqInOUopDl0Rz5UnTLv6HTgKQI0yAjFiycUfEm0UUiLSrEVhmZnKQH7E3ZG41V
7+aSQROjctXtWr8VyRIhEbK1TCIYQDzEFHPwAn0cMXQws7VYlkXqI/FZ27H0nRjX1lyl2EIeem0x
0+kVTSN60BDk2/sEJsQMC+Ll1YIMd/SP/pRcRUKtkfFELm8B8UFlq0X5n8lsda0+gOZBJg6k9eU/
PD7Q+Jq6ACfU651C+CdzIAgREBMS95gjQQxE4HNW8AaX19zo3bDxPuAsowZ+L7Ve2h9Vze3Rw16Z
pKl9MBuEAtakmIWxaXXPk1gFg4ChNj6aHPgRw1+NzW6iTT8Ueso/A06i+Cy9WjvVT+ILf/G4foKF
RuQVx3gkjEgj82tVISH/Qkk/rnJ9kPpdIMoe28/jmF8/Gx+0srHZrporVckNiCOaYNIy00t3ydrd
UPuV6vJL5r5Ki0tMIqUwJyF1hlefoTiWVzyRa1NeYU1J6KPzQo5BzN/pvvynwfF1e+pTfojnezMg
EJzTqTchKtTuKa/1oSkrgbJL+zOyx2RZ/9C322DplZVzWapu2C8+9Oo82FXxsTaVo9DOU83o8exS
EtiK6wdgYYA9wPeASlS9F8Usn7gZPSjRhmPqDSo30JfjOYQDRtX6Q9pXY6UcZljq9Tni6Q+5XYOf
qdCVZ7R+A1cOLFhImCcxd6h2l/lAy+wIVMuI9kvSuGf4c4venjQHBXcXrJB07IlOO7+CvEBnq+By
inZYOCdw7gF6ksfj3EBXhEvBG35eyFVcsjXIpjhl38Rz/XJJXTP4GxpiIt4gp1N8qDc20PosrVQk
oIb12Qib5FAveL497MIeyMtQu/Q1QjdMQcBey+aQ7rrchWxHZMjSg8xVmCJbI1H6hFGEiUz4+/xh
USWYIsEh+/tY6uJeDV58r1ZD4hrXHqvQNsXRB3ayNGcsFUCyGM5BJ9kvS4jc6fOS8+0g8IPYqQIW
feJ1NTc7PX45UZ7kibFjszijgyTWAmg7J2PWgURK32PHIDCMQX4Qmmyls0PspRz/CG88HgTuuDHi
I+PMM+xK9WPMXuvef4o8IrgXWT0d7cz5gqsxXpXiwVjrJ1K6jbnkSkGEepEiGHvypc84ByfnSPE/
S8i2zNKCjGwv8KThrqtWOitXoGfArAVmngpx30PypT2U+8Q3g6gl2yyZhztpriyig9otRs4zBdsH
RkViEa+0zML3VCxZ39pp6YHDxBRZXElat3gqOJOQAOoeN2zhITGKnRZnHD0TBLpz5vjoSwlwuA/L
5qr4zYLfJGcPE3o8TUniwe7HHxcaUgWbWdo6HVc7bIoL1UnPcvzcs+m+DTvMCVIj4CFZT6hw+uHN
UnbJGt3pFK9ppmCU4Qcjv93wchhZh1BMmgu2XfCWPAQmYUPlORFmjuQy6/EKPA+fJ23DuDXd133c
bEh8s/LCiloeHtwYk95mt8YZwW7mUAXKbopm/wbFgmJxKW7GHx5EbG7+jOSF03LO+3Kgf5OC68AA
1AceghTcdy6RFTjr1mD41Z5bqmfbnEOYty3sKPS9HX9GV0ekLBPOuJJqq5CidmyGNsnPX4jnisWE
0KZfEpAmXFTDjfnJknZEILBS/8QgucnHfizMX23LOqNbxKWw4mHvxAm+lVYK+cmEjgXqP5Fl3G4v
3tGf+kJQNS9PxAf8gBMHCYGJJJZMaCBSCTmmWyQnN90iFkNM5zkNQ28wy90IW+7Ih2oX6k3aTqin
/OIJhzll5aGUcex4IkCzwHgzrX2gJuJEZkpk69sK+PcyakBm9fkNc8gpPW3+xD1LEfZkSrrIP16A
4aADnlBaILvgWpnpflBZbehyCe+SuWKLRfvjY6ZEZaC6SE1W4bG+8q/g9Ho4ykrDocffTg0ROilk
KKAVO5IpAmQCwjaFPlrzUg2oT0k0mMHf8txJS1oJEfoTfP4Gw7IFr/saVBcrdKGD/Qu4xxNCEDCM
8JBN8Q0Sn3CkOAjTJuUjmg/xIk0BtlHCdb/vB3lDTtjsYVnqaGHMe3v8IckFIPJAJNPPznaMJGQC
cMPGvw940lM3Y8zj6uCH4Ayv5viCOlaIX6YgpSGwISC+Cfm1fEfixyFQv/3sS/LTJXki1fMcAavL
f5DhSHJRfXJMdeRKBh9ss0Co6fLDIRXOtWOeBiq/nQ2zJN00F2mrvP/02oNcWiLT7Vs3Sdcs4fme
c6i1ii01jalfz1gR9Xs3B3um8m6KYhi+/TFHay6T2sTP5aNQScBMQxdX3n14WH81/WieEF7QlvjV
HvG4dFZ2hWoBxAtnyat4zkkFnTUxB6t8VzhxaNRKbAVTD3SWuoF4Jw2iWAvc8XP+0+SoAQa5+qbn
zHl9NeiqxqPG5dXCiCz90CUAmZZHS+Cb9/eQU73BCYSoB1KNLaqyumX63c+K0QPk4BmnNzRcoBKC
Wmh8/muVjntixhzIW8FcyYNUnoYagocnQf2b3J7cEngBEGeh0oHoa5D3jQgSS85rwUtGYOtF5bjg
8JPnaOJDS1ulqIjWBX7Bc9LdYQQKKH5QNn1DclO0zvEhjmpN6AHFhaNNwXlqe4RP8X8stT9jwCHI
o4W7egb5DbcGFHGEKIUfSX7b+2QrrLWB6D3MdxujdBhfWPwJpxppJ1IbdtWfKTO2cfA8XcklDKuH
nIMKezgjMsL2DBYQmH3wDEZZ/Cz0ee+hxrOjIhOS7Gu3cgWQxicOV0aMz2hSYZbwEN9i4kV19u9/
/ff/9T9vn/8R3Z+b56OPnsW/iibfPJPiXf/Hv8X/WhGuqfRri5P/7EM2xH//q7xdSFSOxj/932Kj
TVKtKKTj0yEALp9jtlG+21l0MICvkeNtyztZRP//v1Qe/6P/52cJfv/j3//vX/p/lXr/b87Oa8dx
JG3TVySA3pwGvRMlyutESCNvKU9d/T7MXeyfpRZSi8UMqmsmq5pBhvvMa2RlspHvCs7XrJoGd0tk
YvOSUjrAe2pwjjg+EE4/gN35OPibvMpJpsZoV7W0Q8ZcAUkBNQ0S0MTrkvLIsPxcnt98F6Uewl9D
rL/br+8ysfYP3b4zRLRkdjmsWhvhFSqRAyNiPlDw76gQAb4WMA2I5nBGp5cVyCWwMMroq3ejeecc
Xbta/xrN5azJ5/uxVHqbCOc+yNRLJEBWbFXqtzLA7Tby19rF3WqCpHMox3IfGUgjp652pxDuqg+q
uXLr71mUa/f4508kK6aimrKs25L+ZJa+WZun3aPS5boFR8Y32QeYphmtG43TsfaFLMOls80bd9rg
aMQu6x5vWg3ejOHV8v09hicPdXP/uKl3kzFgNr6NL1BSFO+Ol4UDM7VlpIhbQre/R2+eWht1//Xm
T0bni/Npe9H3PHW+pPbpQNM+IaYhuRdia8VZum8e92q7YFZumKpk2aYmP83+vFTl+2Uiyb1V7XUZ
alpz8i3h5AEvg+sUldA3D3y5PxXFsCxJ1U3ZVJ7eb3UsVw2j0ZB6F0QAUGrvbbq3OZZc1xaFdEhr
DUcjDMdfTC6gKKgzuY9X1DGzkJ2k8A5T6tCruhUlN4RzbP9EL+cm7PDNV6kH8TwJvwdZL89fe2I5
qeSNXM3l3rYvzQApTo8U9hA26kNa8h8z4MeAYClPoEfSMlN99Obxr7bkr8erT2butnWVq9uWx5d2
c0MTovkI59mJkv7Zh3jQyAhyd2NAAWARG+mbZ79aEIoqqfLP6S3ZT4f2cm8vpPJ84NUrMpnq44Zo
zcVBMZLIv+Dia7553qvD8Pfz6p//+tSPlSbZW5nnHYcIUJu6B4Zeby5Qd+ujBcAlBxTLf/PMl99X
VU2dB2uWpj9Nb8O0pePysJN7J92/wyRGKtY3gWo6y67a6x0+Th1LddYd883al1+/6/99rvE0r/LC
sA3J2Ms9KWB342diQAGqbRGQIXUPYwv9ycOb+/DlJVwfo5almJbBL/9+34Py0B9nvnBvaTm0BzY5
/HxUARL0seqjHNwpRdw3D1Vfv+j/PPRpkzcexnW3kVdyDwHSAtAEir21o+HGRcXJIYAuDsjfNwrI
cclA8iUi3XPQIz8NFzRLJFRDITLf3m3ql7OumZptKJIk28rTnbIzrIOx3BhSz85pFKCdY37Rj9h+
mL7ZVDXIxR7HClm19An0+u8Vp9Yr6vlAYUspsm6Yhq0876qFuV08GjLPRvvWUSCJmAjRr3FPXbUm
MUapWCoifZwtfEyWXQW/GDWZRIZLbYeESPtUknO2IpXkP2VEjzydfO7z9t9jNOqV8NcYn3aidljZ
mlaP8ejWdtWPcOcDlWUsirf7XoaIQGDjgMZXgoCfg10titUIDZNbAzYdYw/mXFwkKVCpByORzWO8
ttyjZweUgQO7hVQmbdSDBzo+m0QUpgIIBvztCsDB2jdHqx6l+y3S/aPbAIITgu3vpl96tSg1Ralv
OkO3DPvpqltoh8PlXl4kECKAo51tny7rbu+vbHI0/9Y/tkCpNrB+8UEQyxO3QXa++TjmoF7pxC1U
D8CncevCD7rfWvSQAGrewK7vU0N3UCS4Uzk4OUCesRKiwbaogJHBmkWrsLPYJVWLP6W0LKrh+FZt
oHgjnVPraVNXpWB87JPkmaxK0kGC+d1UH123RakCMKwhZDUhBAwWrXEUO+nhYvZdS7YsB3fkgKmH
NSDVUCJxEdPaTUI0Oqnf3y9gSsC8UaUH95KQJd5qcPsy37UR+F2hE41FL3UtVGa3/g4cXrl9s+jN
VwGUpquGrhmcs5L0tOE2h4WyulXWg0WPj2E4XGXJd23HN6ZJnZZ4WcJPzii2BvXSas1F1p84buZv
XJBaQzsBABuBUwaNsHTm2TILRNM7Zz3UDq5z0Qqu3ll4lUtf29PEaFSrday89iKbuTDCADbd3ryO
/Or80FVCF0VSLEOz65//uqlut4e8qpAt6EFIKtehJoUHCy/mlb/sWWY4WmHcBGv4FNIbjf7emq9O
j99Pfv6QdmlvDpcFMWFTRjgn3tZ1OKpiOgDPv58kvwo/fz/q6bpY7XWl3Bu8JNQNKn5bksvQXNUc
2EfM4g3+fpz5Ktr4/bini0JaPm6r+543U82IwhSCB/OCzJ6OnvahDklDDAtMgZjTVkrPl1j6KAGc
M5bRfEaxgCI48PBKd5Ve49HcmQXt4dL0D99aTy9kasBzT1/FrBaomzRFLFAVXD/3aJldZfCnbqN3
nl2Obbap3mhubG9nuI3RooEopHMYP+6BfQ+wWdvBGSJQxWGlQM+h0O/iCF+LqkO475QLb/Hm8nw7
BU/Rydq6raVFxTd5dGi357c99pNVfndI0ykI/D0Byt+LWpeeQhLlplZl48pNvWwqHN44QIMUhoyO
DTKuRR6edf41WSAOhmBPCnjRkdJjweWcvBnHq8tHZyXYpmXKhmE9jWO7WVzOhsLhDNfCpQxD4oNS
g2/ggLpLgQUXkDbtpplpEarH+T4HF1rmONUlhwyNkDfLsl51zzfh78E8xcCP82RlH68MxgiAFhxb
4AluQwN7tjf7+mVwppumSkxiWVD/nx6kPKqy3O/PvLUNzLQ88cvV3cfB2ll9oAy5SN69maLWt9zz
uxmkXoasaESi8vNZUu7uK/VRSr1bu1/FppjA03Jtm2N5l1ZOf4dqDHx/fJ1pGEEkF9tCcXJ67agk
Tx+1x+kRqimkWSI6RwI6g/op2oguzdBwPFZ9vEO+VrQ7otOMgNOceyCohodIce7pWE/zcrxx91lt
oorRx9LbL2OqMF95ps1wfhTIDZ28h7/oUugcllSk3RMFXbEudl0EJPqTeFxxPeQ1sEFI2Xgyq1uD
p4hWP8eF4lyRGfAQgozHiLBh+4zxjbwTn91lXML/sIuC+/oRiPSUQqs61OqUHHCU2BV3VNXcrI/b
1ikjO9jDqFrsgn2abjYxXVlaTSheixHAEzQkUmBrKK2PJqJ3DRa19A1ZUXjqKCH1CJJStxPeku/7
CukCQWraELN1Bxb8zQm1gsJ0GdJ84J8zKAml4tEoBG4rlJRCZHSgyhdboF+bBrxL0Vu3jh/aUBtS
YCd4vrpzmy6Vc+miIbCF3yZGlg3o06GqmNdOws3eIe6AIcJKVpgjuF6f3292qfLqvKZWoOuGres2
Fb5/70DjXu2UnTmXelLPH2euKpJyAClCJMNt0xxCIRPgBhIl+66SJMQI1inBTHHTL7rlRwlkJZN9
U4A0wYpMrMX3KYSi9n10+5ACgizP6cPUwVadKRTFPDO5/ddpa2q01k60De4iV/CN785FMUkjkQPg
Ho8Xjl/c20HUlQdRgT0crc2voOEYVHvD+m9vCDIvSzGoew6g+9yzFJSufHVNaPyhXAzA3CCsMbNy
uRKjFRX4npaUedxkLTTjlWDqLkJt2W7S75u1o/A8RIL1JPxxPwnDzjnotKWg7cay01skThzugrD9
GAHtH/Sv/lZkmKzl2Say+QbjXE8//aEp+qbbdi6fs8TwHh2pnYDA7GzFcHkUSbvRuolvo2h3ynwh
QhrvlB+5Bv+eR7Xe5P85BH5N41MobOuLc2Nzbjx6NxB6/YvHm+VZGY9Bvg/HssgFVNfOMoIRINJq
SNldjCr3o+fMbqJdhsvB38NRzFenv6kbkiKpCoUh++n0r8zTQbovlUePpVHO6Mbguu3X2/7urkZa
/8FOHR2+bR+pAGl6C/jf62JeDHGPYCUhMocIG7/dRJXDx9TPCGWZ+by/5YAzguHZTcY3b3xIXf8k
sr0gPswyEA4k4HpC4SmqfrQZ0XKczed+hfXi3dX6VZ/j+JbJIUSsxfBWs82F8SGnRrzrsg3hBORW
gE9V88gdvUD/Z1R5587CAVFygueSElpnFWkQao7hMtk3G6g1QaGjDyEeSdHw7rVD2KOpj00Me3LU
SBrZhboXiB0PHieUhyVwa6cxBt+9jbxmHV1+eSnrOAZkmKZycxcqrVY6gBwsRsB4ffo2zabxZbYV
ek0p5KVGWw3MYPdBQXveBR7OEUbYiD4Q7gziBDRhg7Mh5jxXOiSeHlBzBtx9fIQVDmQ0vQQMhou/
TaHbI+fJkXjdutYQF/VjG0Jrxjmz76BCGaAE4q7as1Oi03xEy/uTZM89JZvexGu4tGXcx5ie5la0
USNzL4ndonnVvgYgntqLeJ8DtuFvncJ5vgkaCVzrqH8K2TvJfWQ9RB+AGWSWmqGB+hKQ42aZTB7g
N2HPnj71CC49WcRlgITnmzBMlV4uSsNgRSoE+9pzvqgu9I20PZ3YJI6aoxXtIRVFIiMPLzPwRVSd
cQlOG1+gBFlAVoCCUYezzalzZzJntzGcIweyJdtHzAJqDl7e8NXp/fzIcaP1JTOzJ9bNuPJKdEGF
PkRzS/UnDU/p775V/xARhB0jwLwpCHXksOJLcRljNgqGg/rBeBfJQ+qT/JXPc+vStAVHy9EdZr4f
IQx3FUUX77ebt/QW7rq96pDPlm24mac2pEd/3gaj58wT8gg8swBComix6ZyCqjehj4stFJGXWzYx
sPUowW+imhSEvumsREbXu3g3RwsogvKq2MUveBg6mRGAknANeD6xnQfNwN66B1szk+GnoYccTlLT
OXjQL3GmztT20aNr+nWyYZQ7rH4zq74AzfnX2aop+Wa8bcno0R0Da0Ca5Ww8BTkLVDZnxpV8lX4A
Yg5wUfxTqpHAInw3gtvdlmhhb527s00vPkCNYN2FTUixtm6udnvOtbd1q0hK19/HAjebCHCBD/By
dM9WiZGUPv1WBwZORGBAENCVPSkl2OcvS7UG/WSIbGAjJrbxLvkt0jHigdhz7ylhDDjBM2tjMEDV
LHp4mOEhOGTo6gRENEhX77IYdhlQAcSsvsE4wCGEgNJexfRKo/AWTgqTnfTNVvpeZHoL/jXHflgV
dogOacjvaZmunL9PXfVV6G/RXLFZ3KpMMPjvXf5Q9sbxvGpUvcMXuppCnruuBMIgyz+jjYus2Kie
V0LfqeZCe3IMke67Tbgzcbvhtk/h9+FNLvKyavh7QE/JoFle19fSmlTUC/Q6ovioz3e1M8yyk9Nl
XhmimOLc5AhvIgi1+M4iPhah0/7/+DI25VLZpk5omf/N9Mu9qpQLiS9zTrd3F7F+EOwKdp5yVslE
l7VbAOmJ7F1Rs6lZ1SigB2b7dEVdDHzIEQDEJNqiXeKv4XGDyx6ci7UdVbB1PylyvRnuq6DM1igt
UlfU6RvUha9fhYnl8bicHK7UWc6sYLVWftl1VxE580ERhhTtWjLw7GQ/NU2orcrdhxqMQGoXLFB8
mgT4pl+JIWcGvnQ0vdErUJDzQeL8/6e0QAXRti3LsiVKQv8O83SZrO35jdgRtp7YwG1O1hm42ia5
Z+fNF6n/VU/xjSIbFiV+6t6abjzlVXO9Yc7Ni1L1lIyIgi67gbpgW5fBCYNlV9vUA2DVl44RWKCe
fbOmPVvdJQOa+Pf4MFO4Rjfo/NJyMt40PJQXCdg/Y3uarXJ9auyUK2OTOEFh27hnbJKC+j5f4zVF
aOsfvXv/DFKjwfXWXg4wgC7etXlepYGKTENA02UOAMOsD4dfa0Y2d/NKs+SqR+Dpd4GNEk5nF5Ek
PkFSFEVFsHQ8wbXj2LETI42OToP/9yy9/hK/xvCUip7PDWOiH/gS+PjO+1eKOc3Fd018QKl07aKX
DBHeBIl5ovx38MoUEcX4eq9xDnDMYFWjZQFU5s2gXi6dX4N6OhUrZXW+0niuP4zKhZptUp8LtXgE
uKYBUnecjvtmY/y0YP6zWn898uncm+iXi20v+Q6JPz6OuJ1RE72H07uwneAsAs/z4k4lFrgN9DoQ
R53+m1d+UV5ULGoQsiHLhN/PNSDDOOnb4+GnTgttwaECIRS6NDlmVM5nVBRfZ/E1QIQ0kmPVOTsx
+JraMOFNwGXXr/n8GX4P42nTGpPT8XjZ2JD6XEIqTOsINDCY1z529EgUDxmEIf6Yqerj0ULYtG+e
u58ROCqI7Su37KFO6NwCM4Fm7cLR8aaWu0lgvhdIxUUXt05iSOw9mk3gkSQf5Pl41d9GqUHcAQU/
8MjobzmtFS5/2VGAd52D7YHLfJW1ww5odTGb2S4orgEYOg9dNHfnhMDXap9ltYV925vr0KwPgr++
x9NBcThp8/1mw7T061k589LQ+Ccz2oa+GcK1EV2qZFj7dvcB5xaFukfIO5vOlUYMTo+QfoJgHpAA
e+LhKaJDrOEiO4YEehvHiSy5eBCkBLloz4CJyHcRu7gX2i5tg1Vgu1iDO99/rzTt1eayVVaZqlrS
f28q1ag086TtHr09MKgS7RLfvkAtrm0i2P67UYMGEI7XdR/U30/BJqPCsfTM5gndhgBg+iNcAUKD
uk5XABGVg7dPgTrta2so4/EDzV2NUSM6jikWuvfW36N/VfxQbF02VVtRVHKCp+KHtrCPe/U2f/Tu
vvUBOveKgXQrSJuOcxNkxvE52DlX30gmb64MWXn53X49ub5Tfp3WG2llLXR9wVI4eRfBeqicLLs5
47HtH8DLoXSMhYjTt7lPNlhwFq25g5t7tHfylZuP84cIxCDwc5p6wp+LvAxEa9ql2vKJPY6I4HLQ
geRPL396tC2vh5jFgMpHTUw+OEenE0NGcttOe/ZNGsBCkfkR8FLKMx+qQxksjvlDZydF/DxM+mEH
zrHrhgSJcADfRDs/bdrnbUG51CY4sylh/pTPf30LbUsldXNmFm7Oxbu6FHVEt67v+SIKvohlnJs/
ajbjtc+U4HH05vH6i6hZVXRNljRbkQhkni4tu6oWiy1aa9wPftUkMP38lLJ8S+0cS/do7X3u/G7t
KwrTOkTlKsm7O0F9sENdcAH4OC79a3ANOsh38Nt468Z7t8N/UYQWFaXAdwCfF4fqP8N9us7uirJQ
liXDhTDn6UQapO0t1Cffdtd/0HxP8/LPk55uMe1SyY/7hSfVyUSWWbEMqYxM0Vu0Hu74s1573SIS
AUpDZJKs4QRGCGVhCUYsafMnXklC8nKfA63Lnz5RY8tX+Wfuc+753SgwnYLFumL9FkFF+uZuRGp8
N2CdaQfxtR0G/DSINCEaThC05pEUUTQsPqOo9nmncOs3myvhpME0GgAEPXtGnkL79+vZcePR3fHo
tbOKD04Yx81VoTrew/Gae/ejcpsfirB81vjSh+faO53FdxXg9xT8uHDAfL2E5gHEOhIujtTsT7zv
ZEgGQ50vmbEjsA70dGipdani7yNJ/inXP391laNUsnTarNIzvOO82Nzn88uh6g2zqGvVrrbZttfw
rp/dI0L8525ZSIcWJoCT5eAktTPN8Q8W/lNQw9XmTs9WEMraC0kUlKNUk6SgtUBpRPb4wNIyuW2L
r+McuR6kynSw4MJfjfzCiK4Q+tViOclQHkY5GJFj1XS2VXN0AVJ6dYxjMEMNuAEqV4U6ntUlTAuX
GhPqgo92RBtqpSJcY4zBj3votWEntOcdhzSeizgl2W9/o5A7aM8/Ab2FcPBPZWcPM7IWP8WwaJ+S
ngDJV3bhpImP0xT9vvzNTfWq2av+/q5Pq9nYb+wjxe6qx7Vbl3Gvre5yCvMAJDsMiLdJwattqsq2
SrYCWMfSnk6VXblXjON9T1LQVrnslYyiJof8g1bYZzfCvMVBmTo6eihMs24/+AwTr/1uNb0KRFVV
qetdqm0ayk/F4NfRerjNr2d5wWJCWS5Q8yyxnD7lJFKSILonFNXdazzxv0ZAt2mlUq57s5pffoVf
z3/6CtpJWZ/ucz46YIFGznEK92M6XQ1aLU2k1gDdspX7JspSXzwTTJCOlptuGABNnw7I1V0yjpvd
5tZbpP3hFfhB6dDkWmeF1X0cneIuuus2vYdzorSC+qggEPcozofh3E8oUO4P3rf6Zlfzxv8N/f4Z
VP3zXxOhbRbKXdO2tx6UfBjz44uX+VzXjwQrRAdZsCKYcF3vTQ8ADqUaLGG4bz5Vf1wv1t3PL7Qc
VK6hqyU+kewo8vqqh7aKeJlXlmLf694p7IxQ5xEwAYvp5vMquv5p3F2R7CyDwEi/rJpzNfCCupZ4
DaeAxv0W7KP+Mo2mcwOczzoDAcSFK315HM6HQdCYEmw6utPDOrIU3GzxaSFiL03PogUe/+a01MxL
P+KwMeI6tHwHAUGCBtD+0a3LOTvyvihvTw8DFWmBLph4BzUGAVMliFFDdK6ZRheHFMhutSG4SE10
pTl3j5D8b+Loo508HFpXNzm7ZR+dhbyfVOHsnBGHxFBG+lSXI6genyZqoWKGwGNndiFAkUd6BCkS
3QI47+6k8iRnSCylu7Y7W41vIVFwaQqC4boCjczN/8N0v5ntp4b/QruV0nXFEnzk6BFcnCxXXT/S
odGHfHIvrVyv585M903e9wNzfLo7fq8ys446f62y0tTtzdVe39juoLxnZLvSTHEaghCGgpBYkEaV
WffY6RZfadpUyUJhwHcUSGvH/ihAzwwIxNfWmcIMDJQouHCXzlt2kDpOSFNrVsPVrerdqF/FfxqH
kwZaWQXA+VycO0125dK2GLWSwcwgcsCAvluXKpcBHio7MUibExGGCIYKV/1OTsn6zfYE8vZqwn4N
4emcmlykm3ncM2GqAGw1yaTYlNmncInWYjjcRWNY7KUYJ/y/3B3jjCp5mVFhGVq971VA4dTN9h9j
QvduhD6vINOfi4gFaC8oxtjCj+70hih2wpYqAqNlRDcaoCWSgd/ENUa+EewjfFtWzVFq9lKq5h+N
+H/vU9rxxFkb2vGYagCi6iCrImh2saBsr4VTOplum1q55H5gYPvxQZBP6LnznE6nQ+l5t/LC9uwe
OCK9wZ2gfQrmOk2dZueAbu7cJYQpSRBFG/mmnvt9QaP3zcdV6iTqP4vS0G1VBfgrWeZTqiOfLelx
W6/qbzs8ghJrCL7GQ6ihT6ruBqnix/egs4iJqv6+fd4++akktpQmj9VKY2HhGEN7Y+jSAmFiaAZ8
tAKQAlHTo9Q8w/LsDQzk1b3Lkv6fd35aT3N1c1XLBe+skdThhkk/djw2HPK2aFocwgHy/fXBGjNb
dsQKenMQvEps/3n+0x0oPw4XWa+/eX0B5nUmw70XbAapSrmLgLjRarfflTe0t099uuRktdpLB7N+
Kgf2jCq/6ec0qtyS3HZeoLb0QUUQCbcxOximAHnvz0Dq2sX+Q3HIfT8/x42cJbIUmYtg2aAdOk5T
GzbjSw4lFRYYB3+U3H14QPS94sRqtpOqSL47Dp395oDLaGAJj3pWCduOTJfboBFSEF02JQfdImTA
RD6+K+74RCZhjVCWwCCRcDSmyXYLuqfpI9y4PgkKJMYsufWHnDYJiXi96Rrgi8XJ2/LkC1pqEkRE
AXYT0ROUqcK4B7GwyQ258OIqos2+E2Izq7EKsSTq6K4wI3JnTyrobopV79sOrSxZNic6vbgMXG7O
LVlQg+juVs40ij4zLa614UyEjsa+4kWrz6KokTlLEeV5dnbR+nCHQ9kfa163aDgt/SSCItp6EQpd
LhYdNNJrxdeGU3SvHY7T6TIojHQQjBaFF/dGMcPa5o8bhWAkcvxgYDrI1h+dQPpOxYh+Fky4OV/V
O95Fr7cIOZnS1EqDgkqcOCxElywCfO1d7IOtA6rTSjlZyL/uH1DmZjcXU1l8tz2KVdSvhOhyOEY3
snsUjoT9lZdxFyIM/H+xJhxyC7XJv3geF8F0k3wNfkRD6RZSd5jewjAkzfMGDRw8hQdu0fn4oMDk
tRvdMGw2vUF9bxkL8keNyOKClpThN5E28JqkQicR0zVxLuG3VGjFd+h8HEUzDC/12gjf7boXlYR/
dt3Ttb+8Thontd51jVAXpBlGTJd47K+9vTPVm0E6uLlgfD6IoijKsb7/Pu5eUax+P/4ZcXc+nvaL
7YHHI55D7zlfJn7xNTh69YxT5CW8fRNq/1Rm/jjan/mAxk2rbocNTyy9HWwjaL7ZJDTyFSi+v9/t
dfz8Pweqpfwb2WytyeFwtHlSFST7Wb0d/XHubzpzIMXFFL0XYXUGdtCUvXjWZtOn7+a2PrH/etX6
lvsVWi22e221n3OX9JHZzmsEFFtv4eRcJ+H0kEhRKx1ZHACPrAMI6s3T9fqO/OvpT3fosXG+zrca
r7+c6fkD0SF3qALG8jhNEdnM7y6FZCKENvt8LoTxDctQ8lpInnDgpumiGTQR1GgiXdlfNAcYSoOI
izceuDZhH0R7Rg0QYTjKkO9Dq1egi39W5dMlfLXvp70NbLyX0IkeJhfC8+/smOb5jqGigyO01nTh
Mvqc5lmfyCpz7/7QV92HKObTaI/FXo5aTzTnZENNTy9W7iHy5e4n+pCiRZSarrswFx098wKPPLaD
hmkleoq7ImSctjFLyEgMtEEleFu11QBGXrfgL067biBwaHGoNJ3OKp7dkvBtKmDXC/OvmavX1a91
o5eH/fXe4PXdTHHqxF/4n8AmyUjPodXq6uGem+jRbBV1O7yGUZbZHg0PEX3Vx13aaCNwX4+xJfhE
VY/WQHcJI9rbOlo0EKviA5m0Tmczrur4OFkFC8tTkMDxca5DcaONHi8nfAg4oXmKuA6RXNtjqyza
CjlUnyzrXTn1XehjPYUemn0BALtjo9jhcHivw1bEHhyfNz8nC0CAOtNkxzhOiFunQ/+l/e6oeHMK
W09RyEQ7n6/bK1+8/8iTeqUBuvEjHt16FAOv0fbqAi2qcu/CzVdEyH9W+tPxv29Uc9XY82A60BeR
3UjxP5UeEVBXTyI/1esNCTpxH5HOoEPwEJ05izF5F4e9m4Fn7J1+ghZzOTADbpbpwH6ieZsAAdzH
fNqaB7Q3YMmj7YBm1GCWUHYzmu8Wgfom5n9mR0n6bbdfXuo5KAmYgKL443GJChqCfdyIID5XTIcS
pcuIDYicBIVcqUZmtjG6FG9uqVdd6d/z8rNFf21Bc1lp+3O9INzhzcsPfl46XaKNoCVQIN81mw63
MUWBffjmzqpX+h9b/7m7NGmY2121Zh52w8T8Anzv0K9h4y/8u8B5uzXQ8otLraQ+tA5Tin/vUC/v
BvB0a9xO5eW4ro9enGqBBvLpcTFHhD9FmYN9uab4dE0gXXiD1uCC3VTTaxJepVwagxooio1o2Knh
r39/l1cwpX/m4+lGKBuqbVzrxUHSDEwVh6bBJieevGSggXbhRgQ1j8yLY/QG23GMuWPw0SH5rw/u
+eebwdSb8q9Jejqf76dFVSo/i2MvQP1dNoAA66m6f2P8GXJq7AbrANfOaGoC1kyRMqNvEP5gsjtg
RBMVddVzduiBoHpbNXxdlfi/WaT9dJRuLPtyt+sFVHrYhnt1OvVTl0nrzPXoxG1usb8/x6tAQ5cM
zTJUGZik+Zysny6X3eVyblx7Q/KcZtlHGsRClRTRP+WG+lWtRwgGadGVv6Qf+a0SuOLlnGJT8/AJ
7EVeN3aCdarqYtWXUDQHx44vywLe4zrFEetAY68FuWphiEuN0JcdXLAhrrEJ32x77b8zq8NRs2nt
KnDTFfvpONbmVnkvVdAHVUAWZYvs0DKcSzvXP7uLDtSBBgnSuncVUYGLRd143xFNFgUomfQUNSmK
wQVYPQLEpTudKlki82tHOGg4oFUN791cv4DK/R6t+gzZ2F2stV3OJzVWQovRd0pQYYbEXAZzSsKe
KKbTOzvD9h4IiaPQHoXeir7cEH+M6DSogr+XwQv4NqORVVW3FEO2TOnp28EZP1zsA6ORO1Y2lJBe
BX3Myb0XyT5MZrveDMQBIq7OON+2wZRcu/coj9QkWiObiy22u3VsZzrxB4N9pPjeyQ2Ib+y6ltV6
BIORjJRJGgS7z4DY5uamTs8IqQCBp5xHIDRm9kp8a29vJa0+7/7d6/+81U868+siWJ2N9cPc8VZ9
LdiyInYTMcbiLC/nIC/aXE3ZT/gMvewq9KL1daX0aBFKok0R1zKH9A5jGEoIz7gL0koTQTrxDjRj
/jfR+HeQT6CZy+S6VA83QCIIAQnzp9z3ABHL3IuTkN2ou7w7cw/fHjCqCxHZzcaJQikUtokryT6G
vveJc9P/D5cnO67IvpFm/KRPe/CIPbzmDZgsxBbc6NHlEb14+z1JYrAkZAG2+21U7jdyvGhkZ+gR
f28CqNvrtTOzW4sMiMyyu30Tr72dlafUrnpsjo3LmVlB2/bm2Dl8Bbe7jrvg68WmC+tH61kfDXoH
SMHSt5l+3Yub/7/DBoTgYjxjts72G32VZCVmhx66RjV4x34jo6D9N5Cv58Uwbfp5uinJT5dpaS00
2dwDIaXRnWW5DKau4RVzr8sQ/fOVulK3G0UBgi/BpJPKzujRj3sdXJvwLas7xv13K+UF54MRqZKu
WjKgCc7sf1OLx/Gk7/eq/ugN116fahstTQrQ9TKOAptqTovutuZ3bm5LDxyoKLQDNpg9QCNyN7B0
/z4yXkRZjAb9D8O2ZA6Mn2Ls782FkI81V68Pot+LVzl7sQSKfj24pKTcCKnXnDsfcvYYH5wZ8ofv
Dvv/hjr/Pv1pdtb7pbW0zjydIrPk+NCKSCcf/vDz0obYG+OhlHS7gDLRpBYTYjDYTlFh1kd9unl4
Iyc+xD0kpaBvo+5FrmhDEJo476AuL+JiXeJ+lUEd/XT3n6oIJ91cHc5HlRPokfeHRjC+u6qfa14e
NRiY3gTuElzcdFRGTQggIeLyIX2qNzuOtfHiIPw9jKevpWx3OyrUsHOUcXLyhsP9x7DfB/LgJkpQ
69BT70RgVu8gGGLTtL7QZDxRFMUP4u4uRuh/i+XVXSdlc8yPFAfrZXE+iJwOJMFkK638gZ61bK++
VssgwjagBU2XQJP20hGjd/dAZtvafwUeBgV4E4E8+lgVq4dXUnWsBd9gbn1Mfthv+5x7oXOfdkLL
FDN61DFmuj9LaNZ/Nzvaf+MtZqfGh6uaLlnST3D0awnv5eq+sXbwQxB3q2s81Jnza6r0WT3ioYJr
GasumXsctXRvsONEzvDv1E0HOZWrd0pJxo9NB2uPmq9HsQFd7pBG45t99iqsoa1tmooJyld5hisZ
99ViZx63FUHhVrhDqtLs/HGXnkqEhlHL6IxGI4jdnQ4pDQfP309/+Yl+P/0pJDU2u9Lero8V2T1c
LJhRlnNBpfHmVhUOLJrujyNOxmLzGWCIevK/VLppJQt6Tsrrf3h1XRm93XD71atvHBA3bwLYH8z5
8x3/e4BP2X9l3m9KuWOAfYtuIoLcpBhkwXkUHMKvKUQtYNB1zHGA/amIHrV5WptvPtKr7cUNYYO8
NUDxP6vRlKVxacjWHPhvP8n0ugiS5zVplQq3aGnfRRRBbQQI3BohrFe5yE06lALaMk2ZTmcXO3QU
3h3PL5IuXTJZ0vQ+VZOg+OmygOWpTxS5cce7iCJ82OB+wI8DO3uiCsX7MnKTkTRRohAlYV0pitYU
B1I2KHr6/4uzM21OlGvb9S+iikmQr8yDOBsTv1jGJCgoICKCv/49yLtrV7d3qrNr1/083enE6GKx
WOsazsFBp59G6AOj81937sFP56ouEaPrxhCwxjNE5Tos9TK/DtqVQX4aX/pj3kzsxY1O8MPurNbt
4EM9TKTuGcpeMzfQryzBMazSlKEJdeZnH22ecM0YeJ2LVwujRT2SbWvLf32fiI2Dxua/7/F3EeV5
nf057Kf5vNyTTCBBa1d9RwpLFAeZ/TFKmKirSC6Km+7Rv8f6euBnDkSnsYqaOvKOCD0UHmYbS807
eCKAuq2ncSdwcKWbe3UlD0cQrmIQyhjSqG5isWSc9RIdBecYImZtt2HnXgJe4XX7gYefm3cJes0V
zYUxOSmAIhbI7cpR6XXRxyz3Th6mS2P8fFFoNPzK/fcsIJ72w0ny5zQ87Qe1dNJz7bZtVyWGNIat
hQc3A8WZ29UE6jVWVQC/Q9lTrcbvQkzp6Gj1iNaWuu+VS7vZ5IErpmB2670EG//K3UIUjYODHMjf
FI4Y4qm1Q6LZ4SRaPd41qG7NO5NI4w1Qk3VeDZdLA2pxEqABbvW8x34+Gry7sKWD5IgBDlSuE+Xu
2uoi1gRLR3R7/ZqE+Oibv03V1MESgUWk+pIzBLV2dm92GeK0FPRcFvzbbOynBlPNQeIGYBz68cHd
Oqwk1lr1K/LyBwQTz+ofj8TTHpZLaUFRgknFMsP6et2gME8TCSwvGeAWNDCgnNJanJkmNDdjngue
BRDwkVVaLPToDhX+Y4cFyi+o5UH/uf9Z86qmqRw+qqgMn8IG9XwpHlUNmiwiurtCf8785UmwkxNt
VbR0QK837/PlslnPJ0H7DtbEumwg+C6BIs+n07FjSXGzKQDplOFXgWIujJiFkpnkfSn47jveCmYI
Bj/65dAa/LhI/xj3U8GpKe/STdfB4sFLf43lr8J86Wb0nM2ea7480cOZH9zhoMeGAZ0O+vgQpmVw
tkyPJv3qIpkLEWIAOdAXQxxb+Xi3AjfDlv1LaUz6puj9a4qftpVOFYpte7n0p/trxIp3bpqZiNZR
8idyS83uXfsi3VhKfouJkXkMH+bEcDHHYRsJgmlPFVjPveAYLgHbxlRbXycbMb55RJgpwC4wLLBc
+7ZyHNcB4mHLawyUfK47mj0PXDeJEHVQ7OWSrvHIextLsRDu0Pt18xlN7XAsWev6yxmHC3CE/gy4
c+rvCJyBn5Qa+srm+OEAgGZtosVMAHJ///JVwhQbtRXYYYV3qYOegT/7+Pc2pPWz8p9ZGyjEbhoZ
CDUffv5H4NZJ2f1ykk/9rGUkWv1B8h1UpxwcoOwmcTPaTJZLKVpOBj63mwzJFeYQah9z1CPuLtzq
IzA8c4wRgAkzNPTDk0Xv5CXGnwDgL+ix1PIRkKZfthxav9z1n2/6/x2+9Fz70aRcSg45IR3hQkzb
FtWNB0CZoAfBB0lMofotBE2+WDG+cAzn9dCHwuDy/z2Nyo+1B+RaOIqBw4v69wbwxzzeD8mwrHK5
P4tPIMYy5+6xtvhoQAJQ46/E+lv28guACtoniqtakv0qcgY/gNbkbu5ifuBn4UbHdZoqBHHwwYGI
Jtk96geBMbNnIBx7Rex3PCkjfFRJKDAT5O/aftjV4mohF2A2tq9YeMa5kHGci1PbN/bZFZ6TvK1A
O0m2KN+jKkIgcLE+0dnmNEjCk7kffacmIPf7nsPJovxoUZ/slc1wtaFZKtFW7H8dRzZqawfAEQby
D1gZueidOAQ8/X93V6EA/QD1CJBLgvlNq43+ohZy2HA6teb6BEfh/i1s0iPiHy6AdzSuLh7g1pC3
dTX7hgAJkKxBb81FkGIt36FaWxjLOv2rkrD/aIHDihCLXbLHuq17YazGQSrD8hA3aG0uCVkSv2eo
tdb0zFJ4+ypNDxy9vUc0wXbWa4yNIDgnMLgSxtp4Ch8Grp3foK4j0lHBa8b2UD0z8YKG+RbbbAuA
RwdRPwEZhUVkqgH/Dc10jBpEf8EZ+y9VoNKedeaLFT6ozMEYhL1MM7KHb17tt8pcAx1HV31HDUm2
WY4ld3DL+6x2+A+6IsdPA3ZkwLgyNoPMXvW/DxOCH/WUJcNmcLbFMENr1kd9tc3jdURaIKU0AcMW
LLJAqXVIQAHyXrAdyoFfbMD90KA90aSlKYBQuf3v9S//lFrpBsUUSiqKIalPwYxylh9ZdXn8byh6
N19l6Ay0+0Fst+QMwYbyNsB58lWiL3vlOydz9ctO9nM89ccQno7+4pQVmZSIhJVm3FE46h+HPgro
aT3gc0GSsBptPMzM1S7kYaJzlVu/DOIHNCTp7xAxTVkbSIr6XcX4YxsojLvENtsSbtEj1NBIwKuL
oK7e7txsfL/NO+dytOSXR/B+cnELFqyU1vZNZcEKHKGpxNIut9ZjfgVNaRqbdVLNOByo+qPG2WGh
Mg6xwsRZFg5eqPFUvlT0glf5pozv5hWqmEWL+mPonF7/fX+/79/zMYEm7pCaGTK1g+d+Stok3aUy
2Gejboajc5z3aC4o8q/YrFHqMNFn2OhsBwHJNKfDZ6L3tAksWZDNGI0eyMfUs3DMiEMFhfXE8n/P
HbX/dk6Z+z/G+LQAzplWQblhjJV7Nqm9k8T2YjOvPW6K8b0DezhN3gFr40TZeJxbyIiE1ejxih0s
0LqjSRmAeb8m9nGEk2m4bpzbyHHkrRuOERY/T0l8kUN441GtrJqwy/qADvlLBqz8VEn58yqeDuRq
cJb164mrOCLAA4J202tYLIMB4LGV95jvW6vHFv9vernrY75Z+tsq/qGV9edMas+narO9pOr23N/t
Y+cIKD8sjpRuW3syr/3PpbvRuj5OiF5mRCQCpymHPHpH8TtuIGFh0SL6xIELcQsMJR12vHUzcN+K
s0UldeH/EqF+YxKeVybYWImY2lAV7Tsj+OOJO7WdUKo52TnWGxxdfeCGljyDPc7R37o6dM9RqGkW
CO5baOUgH76YLG9xYFJDK80xWMO1sVtTZVVdi37FbqyHrcP+a83sl+g1GyOsU9m1a0P8A7xP+dwZ
jyv26S0HO1v3m/B1qZ3djs2VuOeX8Eb/LyBjgOrwQKQOqcqi+hxVyElX3CUtI7y5hbGOIQDF4Zip
3qJQbxsVBs8bOptLeGCUiuc9RBp2yJac7UvYrI0tCiNQxIH3UTH8rHzvFHlXyL9Ea+GiXAF2XnxR
bOvlSEEvv0c18Zoc38iEfPurP0p63Lg6/61YqPV9mP/csj+u6mmJw6up0drGGOkaUmSSwkzH16N4
ebibs+OaSH2an/Ng8r7ZCHvQpj1YqegTjMpnYzlF01b02jQcpS+gJLG84jZorxiXhD4Uhhnao44S
fMzKVeJSLMf38LfhS9JPSdEfd+X7EPhjyenHY4vCJ3elcgdmw6Rhh+ZqK3gWqocDt47Bzw1biYOF
63dtS6pzRQ4JHnkfR4mZL71WVD1fiY/rEZplxHY9548OQ/CSfb3EgPjrYIPhNAoznSVMWLY2mciw
4CRT1qA+V2dOieFxPDdy+35zlFiceJrG5w1hNHLL9YaIo7Xw+KEZVSIEgx8p3s0+vrUgRtBaId4Q
UW6BezhZrKpQwZLQHLI1Q8NU11/J4kNH+x8LOUpB6hyzMexgDbseWOj+5HRxMTP7f2Dv/XjE/Dmr
/ar5Y1YPSXuQ6y2zypvjTq37nUT5I6vcLnxt+iAMRxiUIJAa0mzk9E6KdS/3euvWXN/r4+rEGRUu
3X3vTs7yPOOJIF7upwq0vrdXiFTNm8G0IDWl2ejWGTGIpgPSHoSKKjSC255oz98/cEy8k92AOQU7
tnMQ6uk+piPPGYRvKzqXyWJByOgQwDxma37rde2V0V5cTA30O1K2Ewx2zH1NtfJBWI1eVE7UWTnZ
aAtiDnGqryEhEI39mLB4kXd8+PoKb3tMoKb6j0/sTJFMIUVOILkoeOjQR1z5C06C8peQTf3puPxz
vvvq4h/zfbwnlaAXbPJ9txTvli8dkQeYGo+AZqkPqARRF5CEfY5v0u8ZYDxiCro73Zs9y8IaV6HQ
y+tZM+T8DujXAej+rU/3TTj7z04h93rdCmei9Nx2zi719db25WDRO5JOFi8J0Lz2u8kSvhxoqb/i
XCiSWdGPbs4WVZXJyQ4APLYooVqf35AYecjdxVTKLM9oSNfOMLFpTbdn+42noeBi6KmPe862PXt8
vAhLrG/o3c4y99fqNmoi/935IOkYKEwADmBLf5pzmKvHvBW6G24XhCgDwIYXWDsejCwRnRrdBSKC
/4jdYTXq3zHou9jaDJ09IkVYbdybckRu47xTnd+3BC1bCqK0tOmAHQBn1cEtfLiyBdHGggrXhKr9
Se7EYZHe2EPQuMK6GRbZHilIWyQznb4PAzW43dDWaNa681lY3/EaEftLiVrT3vjSPXnCnmLMlBAx
qOlWtrF1GbxgVNPbpSdsvsqMiiqq1YLdJeZpk7jKlC/+HX0q8g87LixMOKh6LxqOOMffa3VbDe4i
Wf4Nnvvge+yT1M1JiyBJk+JaOuRlLw3kPizJ7bP3IJF8SynG9BqcLBfZw4tpghcZbTnRqznsDmbh
8z332AO5qAweYIR3WDj7OrXCxL6c7RyxU9WCWfiOhywlJbxjzWa9tTsM0Net30u304Hcy1Y9NYg7
RGARLwYZ9vvFW2I+CreI3CcqRVSlrXb5cG8vFxJm/PGig6vg1bpSfJTySE3iJUWpLWQA2E+Vs63s
vVKNBmNhbojgzJB/NTXvbokhO31u6uuDe3vbTnOfJhpu72zzrmDV68Mes/pmIt/s21wHwow9cWln
ToLIUTd5I+TucBinogupQAORhbnEdtogsqM7Fwrj+S73OwpNeaCcnEvLoK5Oq7rX46ozMCHrIUeg
2x6W+iriEGCMJSTfyIUBSe/xHUSiHh2RsPFOM+UzjWU2XPdOfSCQyzWn4cCSeOs4sTsfQzxyGCgI
vZ5GL6IjesNNX3j6GLwJqGJ3+bhVHfWANKCDGMb5a0itzhPHNWu9cypS8Tu/du9ByK1kDlu4SUVE
toMmsVnpFnF9a+NMVZEv7yrn7hKpJ+TCw3nPbeS1X0IkzrefvIWp0k9jAV8CbNTXreeoiy1R/XZ+
tGWEZgcfeYx1akOdoUbSE5ZVaQkQxpxwO8FVcQbocibOTzi72Y/Fhf4dmLLO7txdn3jSMsCeptmD
k+H/HydESkFQ/xaG/AR7wqLkG2UkyyoCT38/E418r5WuGtb97v1hRAS21IM6dAodjOjZBJABsamL
IIACsX9+XvbyhwhiWRwuL8i1A2d+kab/flD1H86Uv8ak/j2m29nIj4dWq3sc7+QeDvZsypuXj4W2
PuNcoRNQVGzXgKLgM6MhidnmzQNeicbv1U17vgsy/zSx9CMtjivxTh0KKw1VlM0ZKVojHCA2O2qc
AWl12NmSQ1Jmfw16F7mrE/mUzFjvlMd6xZzLvEVxtUdwdxz43PBfKn6DH0JzOoLk+rqGqDtAr78v
VWoEUT60Sg0UU6MUp7P1bJBs7elINGvc9wkdK2sYLGPZi9+3weeVylYDBg25YOi7MtWYvp6XTBLb
GvUFrLqvjkMsHDrniPJ1TBD+75vzU61UlQ2ZBB4vIeSNnvLj67E76NfiXAP0OCFsvfXwvM4/2iC3
+5rWlkoaFnAvfSPtGJd+SYcpm8p2Yd8XyWvqIKrvkAjZcvilvvfVxd9wfHK/OJ4OezA5wCc1gHMG
A/x7RmWxUdKTYVxXQiRw5j1MXSXdIZqu2AGLEFdWT5w61Rc5eNlRAoOx0o6z1xtx1+rfU/UDZwYZ
wD+G8nROw0AW6ddvrytlos1uWItZ8levZqk6B1ZlFaGmkUfJ8i5D8iXkm2xHN+rb9JLuAb4CBh4f
v5UFfsiZgCnJaMahFjSQxacTsN0ettdWOF9hKKUBXY0X/Jph4+FEuzpyo7zWsPNI8h4Ilw6tw3qL
rTmZ3yBUfXHoqucgQcFJclBW/vrtvv2EzBnQ0pJwilGxE9Gf0jl9IDRiltyr1el1SJIqM01IzV47
al/H6BrPCy+XeLAbXOG8I1EkUsTY0uLiNrpmvf5kWMa3NZ1WKt0ft4f9ePvlZv6wrv4c3zO5K7kr
gyY3rtXqFhYc0cRTunvZPDAVGdrdh7ooUcXbKJ7B/ODE7d4ida4vB5rzyzB+KOz8NYyn5V3cL1ft
dKirFczmR+KowAXGip1PtLfHGCEJfYNliJWHA4tKCZyz3xTm+qf76en66+OflnSWnuVzjdMaSStW
XVj8IJ1be/++xp+Aw399yNOZpNQ1QpoqS6G5BK/N8kGY5R1qE5WUKDmNVWewzz9011irlgGGdIoo
ueJfvGJ1jmt2QFQ1mtTi1D0OvQK/qwPd5rttDC3pRcS0OGhm1ea4IC1KUzSv8CNwK2qmeBU7W+tX
HnL/QP1rvp6OsqZJ86wTuF1l6w5PtuZl/olIa5oGiLGVVtxSvz2HTQG1yn6M73sEio+4ZZ6tG3Yb
kyqe/Xtqfyo6gNMbsgnQqdNF/Wn3Hkpi2sqDilX8dXEE/GiEsYAvqWhK4zWIr8K+LhJXO/cKEP/+
5O+k5HkmaLcOezS4rmr/0WMZQscoRe1CYg4nCl+q/nA2uWW+vgV/QaqR0Ckpd91IcTI3j9X5b3HF
jxePIh8fTyUMdH1/GP+Rq3bDphOu+h0X+hnq6GHP4ddr8xoXsnt41z3N7wSLaAxJDDrL/77879zi
P5f/x2c/7bx6Ksh503+2kJu3l7M/yRxRtdGopGoysFb4EH8K9m+H9c+T/senPjVUUk3I5GorXVY1
KtyPpVpYlNfjtPDx9p1r5nZSjtnaBXo/RjAcU66RpsCNf8OESf2u8K+Lf1p1XX5O67Tj4jWP8sCo
JdN0cfBxxZGMHPvBbCf/H7MNlBA4rAr1ADGnv+/0pSsuYp4cL2R6SP4cbLiOyElstEClcPm427vC
5Yz4LZiWfojmBv+naYMT3/A5mG71tuyKk1qyxnvbDxHlD4QqelMEHVQpgva59e8L/QmC/NcnPu0v
t3abHEtBKVckp/Z5l4xvdC6/FUd6DP2eTdD6hNWtTsBH2gaaCyt4A7MZy456RV+c3f4uQvpDeUKX
qTirGJWCBdCelrosFkdsTJuclAIOy5mgljjDjJdB4wtOEk9P0SgLxnA8hsQ94xDep2nrv6DFf6p5
MwgEh4dUSIDLPJ0hlSigO6gV+YqPjyUbuLgCd//gBhiAbwM5nVZrgKQUeFT7YFdoDKbOQDfPaVTA
gG8+z4ePFPQbvekkTNVAb/eNX4mZ+cnrPz9Lf+pVzohiHg3f1f0dY+GhWxaj6vChtaOjGsiPd6X1
zqdYg+1lvFwvQEfeT5ZakL+kwidUqgjl9avlDwmMzd9OnZ9i9L8u/mlVXIzBcJgdbznrkLJnD+fv
IXrUvumFQ0PMVXj/ONJ0r1Jht4MYP0Q4BpYYeGuTroQ1k6SIMqrVEITlTXCAXJJyOBqj357TwQ8V
GR1FYZlY9Lv38rQ/HS5aNlDSLF8pC6CsYAgxlTU1MTw/gkNlE9/UdtWnC3hP41ZtgZ2R2Mg24u69
i5e9lEiH4Kj1KOzbve94SpheFWiMwp+jFr3v7Js03fLs3YfB270xxy0ZtwbQO6Z24H8ZwRc1/n8/
kD81vQzC694Tbzigg/201UFR0B4JXPlVaZgoXJ8RGu2JXM1IgdKSIVxPPcTvMufMrcHYmB0X516+
qCwFhPbVwrtg+zGgKoQT7McZtWA6dkjAjU65ufUN/LoFzg1rWJui7FBFq3Dk1t7vr/gIpXZTWHh4
yutGpRBva7l/W7e1fX+vBBOr5X9fqCT99zFHDmBINkHqqtI6e4pE+V6entLqtLpQgXw9LNNR8pLM
pb1MOfHyUoFWX1xDwRM99RGoX/yENsbrPRL8oSNN6rdknLvD6cmt3Kt/on1ajI05eS9/n9B+HKLK
G6gOmM1Z7TycfCz5ko94lVMTcGIwbis2KrX04wGkOBJ8lLPb+fSAAnVy7tUL60gNjFiwFKiDwBCn
5+ASiEA0Jc9YAX7XQw21+juWiQ9PP1glbTCaJAAj5EnPlzohVEgB6EUGDHELhLBx0CX3jhMFDs7J
h+Kykn6Lj9T/nh1/T+fTkVXLh9M9vVxOq1tlnmTzOKdHkc1x5iqhnX8N73bx9fgwllhqzzGGB0ql
UIisg+OKZbHJpqe1vIA3mruVzwVVVkaTsdsfTy4hsFG56r5okNpPccFWUvO3rOCHdrOmyWy3IhDi
IXvu0+ATnNROupoXK2pC+Yj+FRpNwNBTALcB9KdYRxulVzPx4VO04wW44I+Pa/jvFfkDNJ5BIDuH
0B7uElRV/j70RbW8ikat5gxiIQLHtOL7WGSpTIIs1oK9kMZHy3yzmrHy0hd9YG/ODqPo+IKM2QdA
fYJOkI+/NR+Ufq/9O/b5e1RPea2SCEJT6kreS1ET7C/b915Nqpwo66V3vFAFoApLOdV8w8AcMhjk
nLh4rxvn9NkXHX/j6XzDzP8xnOeC07B5XKWuYJJUkG5xsH0DNnLphY2DxENBo6fmi+t7tPCNaU+g
+OUW9afufz4dJABeR4Yui8+0xrbtDmlTSvnqUfWMKXfpnr1hcHA/0czr4SsXNPAOi8+zBTedksho
PEbss0Qoesfypc+OkAJ+OeJYKmke/ntsrNf/Dk4lJWJUtFRwcHhaP/dWG1QnKGYrCfPH3o8gX94+
M0hmnIZB7rbuNZLe+JmPHx6ZnEZyjc/KDf+kOngscVNr7LylvQn2Gm/jd3q1Q6fzgbg4nXP4zMbV
MvOxnwtE0HCfcsh2GFSTIWZhhWmMjovB8h42o6Twmqt9YbvjuVWt8u0aJ7G2x+wjs7WM5ynzhf1p
j3KoEnG4yLAC6MBuNMW8fKZX7zShYdkNRzVd/BGisJKPd0hhlmip5o4Ya1XfDDj0/36kVk7nQLSz
1pFLF9nSYtZsvQESxIFK3SdqOGbwwIKIuA3uD+uGgppkXdkY/SwGYpQuzhsRZ1KqRzUvMU+YSQTb
WBnxQgL8pKeTF6t8edirdr17vHcflAvAziy2vj6XDDP9gI+xwkeq/qK78Am/cvvWwq3NAsRcQigb
bH2yxjaM3cMrZbzjpooMrvbCt3BW0TQUF43o4YuzainskZMMT9irBZi6aN/eMKQ15uVVtQ7VTHDS
r2pi8FGLbHVAe7MhWvNvKxVQQ3zrcIvNR6fPKrML5zGqg5YgjqKyWa5vU+Or9qoXbUoHpkX9qdNw
KjS3L/K03dHS7enMJxSAvSpIou2qcQuve9tOBl9acF0Z8+HrMZA2HHNe1kPr9Zm23E6xYlIiUl71
I8ElaNnQcxh4d2qSyvtgfI6ZN43ja9KEB6CPNJM/lJFi8/HMRRsRp9XvkoevcgZsa5xtxLfSqXbS
PJuhlGxVFIUdMD5Dbndprm9uuU4wmyfgPdIC2V1d2TC3LuEviqiJQ/kz95FAmNXce+bbhbmxFNcK
SH15PxifHpb8KtBGByXqaW8QylVqFjLVQFCSJ4sfl+e+G5oY3nnA8XjXTbD6U1WxtkdzqFgKLjQs
i6v72Ehf20mGLBU5nzwqDE/4OoUyjhXg9weVeSBPmqmT42s1xo6trKwCVP2jxywPAZLioBhdsSxY
pfS6QT6M9ACDvYS6oHPHFq1CyAPLJezBKB68UhQTwyOpD5ezU950JN6/brTVRLPqvKLCirYn8irI
bvWtG2mabqiy6jaiA7cOETKBwHxdM6IdxjRSrN8Ily1KkH0/JBSm6ScDEQmEgZV+eycldNhfKbR1
PVaWihh+e27CGBHS8Xn8Bbcg2Ny0u8wbfGX77TuqBQXcp/Dui6Orr83oSlHbAksxlnZNrNAtM4cP
0JyRPjq7mgvtt+y867vqX0aEgternZzdcl4jMj9VQMWRX+2b0hW+qpiSDQSJR0aXii6WDmaA9g1P
bG5JQHOoEG4734C1jAhxanHNZWZKjuzT6riSEB+trWxWnhBWsy64NciQmbirBMc3NEfP+469ZpVN
5HkyKTfCSnHyWTtNl5eXNubx3YLxcC+L7ae2Gc4e+xxrQqZTHl92JXIXU2LgwSt69KdVszpHok+p
BUClJSfmed0tOl97555cJwnH8jUiDXvgW52Om08dxyt2/gSB/fEpTkQbizkn9ZDxRfFNtTOKfLh4
rPXpEKsrPVQoF1+c+4hJuAansRAycu6mHB0iuff6SQmrf2FjUJX+6cBQ8F/RZUmBlPHUvLkkSVNo
aO6ttp+dQ/EECMmhMc+b8ywbK7DFwzQ+zbbjDhxZr72XYdyHMtw7PUltcxehLQ0Cvq7fTm9bdFdE
4lSvmV7945j9h+hPjIZuGqqzcnmftwa7Ky1LhYUb4a3nn4fkkGc6P+WeBEMGz/CWQ7odkE1scvaU
EUYAb4PSFCbdWJpUql2O2oY6qvrSRnhTiR58wf7NQlQF7j4VUMEvdplfwYWKuwlWO+xYUy3kGKAq
BvGnPvDQm3rnJiRqFCk1t0H4aj0YT+VpGQmCdZ4/llcYl6u7d2AnilpCZ7zeFHWShcqocVmNpJ30
ylvzNuaQkkje9ocFhpRfQN3BnDtgW86EbMlcGR0mkg3Q/aV0m8LXnePIcNi+Gx9czWDgFeN2+sDe
zU1fQTQENa0b/OZvFk4997Ot7dpiQut3yGHBJI6V0ixeivg8H+g+a/iVCp+0r2hPJaYeHSYKjnJV
0M30yXDX+knADF4xG/IU0UwefULajnKW77QcHcePHIRc64tv0JivuXUmfKPnqFkUUXNbvNAHqHDS
aKk/u0ca5BwWjaXiidOZW4GNPzwIoSp5TedmWvR4TRNPhVuXjjTRg+0LkCM9OO3JNejCz3K2y/fk
Zp/ZEmRX6zxBdgyoHL7QmHI5lx52rgbKfCAyMf70jko5sCRaSoVVTnJ2HdrGcfehk1YiMzg9zNX9
8ACY1t6+H+Im7lSrGtoD0Vez0XA7acvxsI3OD/e+xWbJPFUvJyWUkll7Xpz06HgNzgws85W7faB+
XblioE1zV6YvLpjnzwEnCkrEVNPrq1UtVHx8o+HHDRvpwoYiF2gup8R9342S12bGxiOvWQvSKkfW
ZSE557XgK3sp6IlgV+uSWY+N/nUPhrJZXyx6rtpamOacx4DV0tkDlXrV6wBo3smQLbY6ec09fce1
+/7+uPuCzFYk3OxCtI8SppKeVLtpwsNk3T6uo4srvm8nj5f7iBYwkC2Oqktu0RQoP4EeXT5uH6iw
N+ZhJgzty9Hu0bpbswYRT//QqzF0kkkTTXly2NogHnBYg9d2yJyDf4VcY3UDT9odQiO87NvQG+7Z
W+8L7AEHmztHQiQuS09/u7BB15vsNZW9hgY2wzjaLVQAwPcTsvvBbrjW3wr7PPAqlJgRh4yPX8fC
RgmiQv7d5/q5chFa3BYcyfy37hK7lvbfkgw7GYAAFZzUkFLGUypnKN1dKg5ygZEl7FRbHnehgWHx
zb0BYjs7ii/jXl9DZGpdJQCm423jwle93E28yi9HAGMQIYSZgpNf6baji6OFul9HjyHZfrVufNnS
4oOnzqFm+4UPKMUrJwDdI0JPN5sdqMa168zn4WwDafQYpW93CBD0bV4uO5UmPPO5T3iwCDEG/Z/8
b2D0f96/+EZRj/iy7Vxln8t8S9mnsqns71/8S9kP9mnDX0n5Ucizug61LEwelgh5atSc3FvmG5Uv
USDX6TIGnN8nKoOIGLxycB53VChgYOw6noElXx13OPF+/5HCJQELtJMhie7IO487of8JPoKAXbAT
5MWgjYyFseCrFgFh3hNNH+JAMOOvfBiva3kdfxkLoX9RBrM7Oo3affbCGfrYN69sQ8luu8EmPRla
qJFv0SPWbcqqj+BRxjIGlTZmc/LsoFji7N4rBzR7cSZN1I38/WcFE4cvy1d5psXl6zVUiW+CS4TG
i9/7bYdvoyNE1g4YTBXkVoH/M1GRdXB6wdfCuUNeTfytd4/q/vbSwU/s1qNnAb21d64sOL9z7xqd
IyE4hFnPfD/OsaR105keiH4VHwh5JEcHTKPi53r1iakKJ7rBMjI8KDLIH9ooA7pGcJpx/IdS+PBq
Z/uu8Usnp1duJV5cy5EcXRZqhJvsQo6Ok9t7Ed0phxyml102P/rlVMfIKHHRTYUXl5GknXfptA0G
o3OorM94MA6nD5Zo9pJOr941RpN7rONtnE5PgegNJnWQ+dlcIwkjDePQHAR5nGM4CCdCBLRzcdtY
jqq4TKxTWCzy+Lq+RIJ7GKH0TYiFo7aV+jgueJ13HhfjImwj8rGpMClHZ0anhvpCi+8zY6SOpTd1
TCHmDULr+PJ+xd5Gf+uiFBfQnErTyU+dodvrWpVxz3wdUrc6OcwAVNcUiGHmFm7l9a6fAy+nlFF7
HXssRnWwZvGantSe8HacAEDCEzT1D5Hggc1CbFxx0ogkEAn3gnsmEmidJ7fFMVD51CaWkFBI+UmK
l8qwDz7RHR+E1BenwjRZXLnz56XgVWEOGOAErrGyWk9GZzTHc1GMmvgwO2ySCSRsmvWPSHdPMdHa
mvHGND/jW5SM7zQ/ub357Lg4xXe2dX165TQ6xNdwYFduMpfDwdSYbufC8hCnAS6wbj26sY7S1TWi
nz7WKYjI0JAwfPbS0XazjYXF7eswPfokOM7VSzCFPc5vu8u4l0O6e8bkOL6y+movc299bu1nYzlM
/EGUOXlwYKGXIdRKp6Qudpwc6Arnq/ITM8mIBT25Rbf3fGVMr2scKEOek0BffBQEl0dXc6RAQAXK
mDJs++ALwXYsTQ9QvbHXdADFUOtiHXvs1RcW3HV89A1Xdwm3/BLqSs7TcInkuRQYvoZAou620dAb
ejg0eexrhLmHQAJfd6aj3UTatIdt9uK91SgN8KkOtx4xtpc5WxriGuyTW5yjWXXcHcd4+Po9TKlf
CGAvIe9T//WvCDYffd1XKYZpyNASmfF4VF4+qlnqyALifpWxqyc+ZG9e19pn1rroo/Xhn3j4YQCO
TpPcVXdw66E8uYp/DqHDR5mfoiLJuLPIcM8hzdRLfP4U5ho0QGZc9hJbo+R3dC/9+1vabOtl44Hf
+AcMkzJn4OsWJ6ib+CWxItrQ/m289Y7jelQG2uwe5qPzTnFrDE50Zk8HvlfDrh86x5cjM0pVmevJ
QvRLgo66VeGWXi+VJoYY5YyM9+Mcjxa+0tEBMNAFqIPEPoUVKDzj8+KCdJ/wRHvF5B4V0WF6mF53
j1ES3cfMRlQuDPfmVRMFb8NBP2+js5/5gxFHhNvFlzjzi3kT9I91yXXfUPu52DAY/YSFn/jGGATu
VPHJ172K7D2b8W/3OG+gYQIb2WP06v8PT2fWnCq0ROFfRJXM8ipOzKAo6gulSRRQQcAB+fX349xb
t05OYhKiCHv3sHr1au7kDB6+/XSAJMzMqrYgQqyFzn1hOtQlzJYOeKidptNyjZSBf11SWQLvEJcV
vJhB3OCzeC3uEaG69aaeh4TBNAuyYBjdliHesDRAzNgaJ8Izu4lrSK6fxTN5Jrf1O7iFZZwihsxm
GWZCkxPf4nYrnfNVEWrninUkncd2zmd5cHv3bRZLgzfrd94/v3Xf4mb7nbgbKjJg/2R81VZY4zOv
OD6FicdIVa0IcOttGv07lKH1H32qjqkGLLvX4HTb6zKL+ft/Lq/aijt8e70thucq4jQaUTK4rPim
5Wfws4Wf/39fb/mzIs5Cic1/WaGKc4tH53b7znhH9fHGb9rj2y1CDsviLJZ/9EAI8tWgmgfy9DrD
tUwPrKqAtougGByC+xma7C40yNyoMIgTPoAL0o0G11CeyIhuVY4es5/7vRg+PqYYKqt+b7iCq/+q
oY5YGv7r3+d+r6wUPx1RLruf5JB0z9VdpTF1V47H8kLxNOaiXBLJZ5QDtZ11Ft3+UlJcYc/s2ojQ
bqqRJo8czWFiPZaWubbLgdzEv41hPTf4JO+OWq42o1Ji8RSCVS7eXoVTGDnIJLATmplOazgIAvKE
xvTOCkd0CmRbGqhBC5wWZQ3GPjNISnTuDCaWcPaZd2fXZwtWoV37jUs2ZSlMYB4tvxRsSExx+cqC
AB2mZUExPZ0ODOAa7nlBpyizeelugj29aLAwD2SwQO4Q7yks5vqFTBQiLlTs1FaZ4kyys7hC4/1E
XPBhHDI8pefixWCrfwLWE1LlJXtrljvKrJy3nja9z3T2GZkHzyuzH+9Aqr0lMeI6n9Nw60js+Ivz
Yjuoy+H3hkPeaIk/fVATbRRMAy4skoy5cBpsDLoHi3wtg1W+reH53snbIT9vLB3ZkCf4LO3JC2MH
eONoPGW1uS4Y1jzrkGyJdV4lt99JMZfs3H9YD2kisf312YVTHE6gob+9sg3MQLcs1tBSQwXDSqnG
yjyRCwEheKNyMh281os/tkurtDBljrKQrcrp4QXJnFJud/MSw9Eu5OVtDtBLr3Nhp7MH86Ovw+tg
/vjKZ6IOnkMIXtCOkYmhafvh6VaLtP1/e8VF2qoxvEPn8yKdGwwhkjA+QysagwnoZkUV5Qa7XUYW
Cnhl+ZyRrVIlF2ba4j2HQI7dzB2J42r4tSOkN/2eLoJyKiGyIhPeD7oYd8yVMrti7DBp3GBlNpjB
4SbIyw/RUz6/2TmR2XBTIW9B8r/O+7+CfnZ1Xu4BwS2qvNad2ypPO640Lw2Me+MKvllM5TwfuuAX
7UyyNTrNec//RBlpzaNTlBlnBNu8RXQGSkx2nxSB4dMZYReBuiqdcql7L6IjHYpw74hIutBsQPEQ
YUezWVIodi9WO1cCdWHM8F3UyLmXXo7YS86kRyVslny2bg7SMMiXfKa6x0hu5xtyjPc89ck1Yv68
jE1NSUgT1akOl6j2DOeO1hCt+PhEKNWSSdgdCUETa6zUe5R7ktWhmCIvR959WUUF02mGHtK3W61q
v/Wz/X3V+mOgVYZP7oydRGF8Kw/jzOFqfrafLbWBD/lQw93OZu/OAZbB1JEWfc+VMNN/yjdWmRos
6dE8qkE9RBZXdaJ2iKUTQE1fNvsrqhaC3zFls13q7neRbzVvePSxU+8G9KOzTIkJ/NR+4NMuRBoX
bsDIbpG6yFi0gk+b/YL1AWD1cWpH8yS7Xz6Tyuumykq2iviBz1aJDIx5uRadMQOviE0WDKQIivWQ
8PU7pGWGs8QQz9/Txv2XLJEEEVNlZEz6GuD1ur0OKVS3IyuCHbAlVUImBttRnY31/5zRdcvPhgNv
1Ey37x8potP0jEmvzlKkRNpBDvS1igEDDMfMD6kQKkw/6lpiSM+IgwEo6QGrM/P986LT2nZEDuoD
42kqnuA8dn2AIpniSV65kzyJ3+iuxrScLnzu79lcWvVDu8odWwRpTf4Vw/tQeDfiKxzVpEqAYIVf
ukuGx2Bu2Z+xh2WF4d/QDaAs9YVM01xhj5dkVJ407WYPr6ARAi4KHoDmy+V18SKNKu0B71P3klPa
gzBIHjarItKWdVj6aSAyZIbRSgvDVcMx6A8phsGZ6O54gzrSEczMFXaP+LUdcxWPxlo7aJ66bs9C
IP6wONcqzr3eXlfQ4exyfccE/3OpTL7avjA/+lpYgj8Q4H8X8tPM3GH4HleImeHuoHJ0LhbTdibM
kUC3h3ShYQSOtKA7g6SyAgO4ESeJjG8sXPgBVhERlXuXdekKgb6TBhBvLoRAyYheMuh95DR/5aY+
5aOJEEr4aSUyAmFp8NYbTzpd1oLbEGrL1i2UbCmCkesYa87L6iBaD2mcQTI3tsntSjgrxpKlHJa8
ICGipyHG1Cyq9YiUQmes/MtJkSd74y458bnmaTYYgksQ6ZNq8LclaYiCA8StxYz/Wr5dbFJozFXS
iDIYorETJnBGcOIb6/EBHspUcLo9VAGIQeBJwy11eFnnRepQxRgjh4KGVYU1KlHF4UuKpEFWyCEW
5MEdZlyUroq/xjP2gkUL5fU09nKeuXFTTyEwQHQ2kUNxDaGc0727wyjei/W2Za/D85e2YcmBYElL
IRa5phV3hH+QLuqlGtAPCdEi87pg7OF5jxL+VfL1UOX5CibUV7bul472q2KbxNUDX1e6ojgpMA5y
wDSUZfaXeapF1kqRFvrJ7OGWUypaXo0obQfc85iXwdOVohG3WCIi566UWMEhJcwjuin93sojdfn1
VCe1P2c1VPz+ByeCx249OekI2brdy26QuylAlfqwZsDYFaLIY0ZlzL+5qjVAE8MtlaK3hfCOr84z
63X6UoF7rFERCS5RReMreRVJduW0dNWiIKi6mKCwd8VBS9B/bfUf0O7lN0qjt1uG8ouo7mVT+bzF
RSj8qCyiajXsgPrYuR/a/tapR3ZF/DEi4OSNhmSY/OHTwp06pYc1xOAP/weLP2QE9Z/o6OQLhALz
wcbrWPrKHhw2TvBwC25BhRQeadTsYitUk7goVQRxBW4W6XrLhaTKityE3Z0ezsP57h+OvkrjdHlL
jJWw0lfS/jIc/UzUlQr6sJHCkZXGY2u0l30pfFJKHLt9lC7FYYwY5mMuIaiFOOFUmRb+k6aMLz8R
zeM9vPm9fbHS+cUVPPqY7NxKg4xwoGX0gcQCy5bIcwJ/ouYl8oSSpdJ6E372miv7I0ZGho9qmsZf
DNle2T+gzm4um+9zqq745WUzVqbvRFhR5d9rw2+1fZPwRUbaE+Vcbf88vZ8ThmyemJbZneD1Xw75
gcf3v+4EB0hTpjnaLzhasPYuISHevE88TItp/0RUNx9qHe2m3Qzu99SdnsOzdCdDnLXXWZ/0JwoL
4PGMuOkTHuaH/30Rk1qd5gdIVfmBP69x4WICJavd8Hw4q4QfiYk8fLlG18Prr1zzK1ptOPrfYf/+
8j48R5+U9QxWM3LMFOAcgIhyrRILfTC4PcncfXlZfs5ZPI7knYpDLFlAnavvmDC8uBJpQNFcsGyW
uNGlzpKQpwQNpJPy8ovVIdhc5miwCZjd0kVIZzFM3xh0flJGOV7scvq1b5ZmG8FtNmQO6pSMaHgu
3K4M7Epp3rwshxEQLClk72viJ2o6/O3brtzavW1zlodBgfBmdbjjcv4+Ue5ZXEhva8CSByAscwat
l9tPTjJhXw1cS7wCGvJdAKKCXdSRSBlFXYmL+jdjwVELtlQGGhPFKgAZd6I3cZotuFY+7VQYZ+ZA
XZzehSnw94gr/7v9wMa58XK1/x1yX0c+3SNeBaTBv0AVlQkf5MGEbAg5wodOpVpby/bDoTfaB80n
PxhhUQT/skkJR/Wl7FwjcYly+LH0Wb4e1nAuryvAuXssbsj5uVDKUluOHd0eB98fObq48mEUjALx
oMRZIvqa+9mPQtHPTuJKXvXUuRNq8cpeoCWUXXfSdVYoRSwWJ98bNIzB4lxJTDQlwm63g5+o/ygM
FUHlpWTyJ8o4z5O2/7dXB1nxnMTnte0wYcPK6xPW0/DFQOBoNSrZ+OAYCyRHft4slgcgZmV/Ng+0
vvUEVcPTI2iC+tAU8yZ4DA+C9vD1Pl57qKImSOn+9kYbcApbSG7iREi+nrQZeSQvB+gcr8PV+XrZ
znD4d2oCIWmCKqJj+HK4cMXHvzcEAv/5G3VNpfwni0HxV/L0xI1mAlhUA83H8oBFxMMTvdc8b0Tn
oN2t4WNY3Vp2DUfbQltwNSRqbvuXD+V7fY+eY2bI12xhaE9FQL61vrnCupuT3sdl+I5zp+M/tcLQ
cBiNEH9wFy9WTO48yarYFfPT4CGGPrkBt3ptK/8Rf2cnBcZKRYOy3VnvWARtIzyuCaJffu9+GXVP
isnnJh6fH2G1GvF4CA6oqg5xdEaF7gYP475Kz01M++ugcwBBB4W/uIn58tnmNLjx541iqgTUHNkg
AHLEizDD4UiZe/juERd72VW2mHjnHX649K+os2r7gS24L1ns8yKsjmUs7HAA/HTYSgb77e6Lbg0F
6up1bCLMywJz5HFE0LOgy0SydD9biwCcErmIFgoookiBZgk0+xhD2EE4TuOj3QMTvsl20jXdW6Ag
AGqMObwArkmD/CWJfrZ+TwvraleesBKjj/u1nr68+PC6I+rRE/81z63RrrYEcGYA07W0rOfX9SVA
iBls+mV1ZzrVkB0MgZSj11yILvuHfw2f2/Gk2epfpghc31ASKJ1Msm2xpQ9TW7c7MqzXTjhkw3fF
WVt/dykhXBFRb9PDPADOAFA+yqqIpbt7TaL7N3wXZUspZNDQSfY/FOjC0pF9Fb82/r1s9BWU2Mvm
307CInyn+gqH8kggZjdJk8jUBhNtT2+FDpN435xk+rFOGvpY+y6pBieCccecE+JCo4gw97iEwerX
GzERIN9Qz4bD4/JCdMQm1w3bFw8Gh5dr2SS3U+qmrhJzPqvhMLrlIgWpUDhHdu6O1lQ+3eEsORHo
t3DL+2lGUZSpdOS/1ZTGJIxFgdYIaKF3S0ZWyaQw//InIYc0/QiIyPPOpTBLbo7sFWfVg9RkQIF9
TaWfBNvq6RuUOrgQ8qpMTXk1mKiSQbrMcSySftHbxaqkUtHGTPjZXcM8HBgaXHXqkNpaW+egdpEY
qYf+3/8Uga1gTHXBuVxmN+fm0MX/DQZTCJX0th3tPj+q97QTZa17uve8Td7bO5X2lXrOnK8lejQ0
282q9LVA2BB/LD/hxW13mf92pP0b0yqySpvlKGhdKgq7cfDYvnZPuziW29uWN6ZGqsfaWGrzfnGx
KlfaScvR8j4fzXXv6j1nCmPi6qVs3cF8L2uCk9lAEBuuQj3NTZNJubqX4sjGwWiurJ/21VW5AuM1
i44O1Oh21j3Bux3v3KU70NXgUT+2sM59IjwKaEcgTdLk4x1xWMhy7AwSeSyN4QwQUw00Qqe+NXDq
hl1Wb4hzParpWcAy+YDMyEnvMFlIdIqBdHffQD0h+8zCRpre0F6FjQbISZo+QMmsWk/2BM4KvgFW
Z9gfYpS76orazHIUtnOiAAiQvKUZ9ELLCJDNAzzudhnR93c19oggDorfJg0d7o+d4inemBZXxRPX
ilfRTGUPP9Q8PdbDx6b5y9eXtbhHUgZyNbI45x41IzKUH1BszGnvXlfvQECKQzTF5PXXJcMyP9EH
8UwE/7q4P4MbrbyfbdmD2c4Vef0qfnRpo9eLzJhfabw24laaSx8Ktvf7KZNmLVMNeqrmv3cJVvWF
mrg0f0izt7K8f2aPcnfXQ7FBYMZ8GtH3yqx0OHALiBbv98BeJL19R6ns38i11FBVPRr7aEAoSVXf
k/YzQS6Be4NY5qeYIXGGB3rY6n0H0WFUb8b15iGuXg9XwJIWs9dlKT5mfZ1IlLLUhUaXW74vyl2n
WkN82dlXaj7V8sKtAupnLYnO+2peGSkJoWVTHhFQwA1T0kec4MUg5bdHA0/yuiBjS34NRvtJBg2C
2zJbqqxlNZKwudLN5LZKA7OO+HjsNjNCFBhzWF4T4AnT4UjWjWZNY3L7TIE8hPWtRblQnKuMf5K8
UdT9pMqcAq+67oPvCnWcsW+EaDcgzgcy6hnrTmS+u7b4UkogVXtN8z+MZjF9flcwLmphVT2DF5Wr
l0dALujx9bJ8vWdYv760jCL+MBLxMdNoe5eXQ4PSiz9063R7+cwKZB7G0Z23k06VdPuBdHJdVJTk
jEi8xbIa1N9YQ9iiMwvAfIZGo1wtrsZQM27h+B08S6/7oLTjfUFdH0t6Ge+b20mP6h3aGsQ1N1qZ
D9nVuo8t8bpWrOvxoZ/ewlB6N0ZTiea/07OdUSPTTVlZFrrHUO3PzW97WxZMvbZboGx5IWSL249E
SnTdaqLTP32iJFXxamUqjmOZUtyqrxf9YybMcmElg1zLgZjH9TvG6qZykkvz7j2XH7aez9uL9axn
F+oW4ukGpea7uGbLrtvy+ZHSjT2vqHeTEtWbdxrzTjkNCQy49D6wzYhVG/uqTT+5XRmzG00yumeg
AAw95TO7Ao4mb3oF7sPMnXdvfptlhXYAYzLulgw7BOaTEigvTy+Xw2kCB1ZztbTGkAu46l2cKj6m
hP11r1ZaNe8R1EF3+0/VvGvnPaUZ6dQz3T/qWS7u7u9AB4ZgsFjtavL8MrtQZ6DFSo8Nqr/dot2r
2Txdl1SdKuuFsPLHe8rOCLmx2s4pECEY2lnaY9qmyMcsDEpT9Ho3ZtNOHoYJJRAGjnxsGBKoBy2m
iYnWMJK/CKFMUb7m0C3UTn0rn8vrUqKJ9ac/Fpddepmlnd9Iy0tMSNzo83wUImNUtUH6W227eqBa
tjfiNyC03/wIO1A7lM+pjBJLwZb36nn2XpKGABytruD+oebdT5Tkfy9HAxGKhdBPRuu0nY1q6/2a
NwTexgo78WIuEoVPnP8Xui0NheP1hQnkhO70TxwvY+sL5+KHFpCreXvOs4eJuHeAivT7cNcX+Q98
H/08KtyRc+dtNss6m9U/us2OhmOJAlYxpmag9mbms4XH1Ig47Z+RNd5Bm2332i/rj/TKa60LfMu/
x8gUu2l51O5z+WYb3u21YsRFT/Urt+7C4iNCeucWtZAsi+lvReEaMXivnkWaT4NM4xTW3ZNbv4t6
wFZYxIL1BnJqOBEX8pi0eJQzvDoePX+Zwl/dBndUrvQF3AqADD91uQpXb9DqGAeK+968ApHgmCD1
9wkX89yc07lEjk9o4I7iZz+wP0U6aWAWISDRTqCAwUaC/wqJlJf5uvqh2BLlJSBWcR81dv7bgJ0T
y7UYvB8EZDJnxISe90TDFzBqkPrN27wgXgO7CuN+N/1Phr03seTMn5LQSIVrCk0PQNWY3LPpF84v
BBBm/FI9pJR3/oRPRqXtlDXPHRpmMeWmF8kgBHmCGv3dY1bIyDArlz+Izthq+Mt5hkGHXI5rVkId
cYUk3YPMUzVavPZZkiUsQzRDtHB19UBPhMkYnSkF19NurBHso2cCXCEOgMY41HHDzjgeu3JEMMtZ
SZZ84JR43eum/btEtwRdpcXg93W7taSdEUm725bWod3dVYJsC7rvdHbmX8LH8V8EpgTfYBy8zzDI
dh21x7UaXbghXApjsmi+E0Xk4k1wa8SKcfVnrGiGKNejoJIHwSwVRZnfhqGREELOaIGpX1McIuq2
mbo68k50tt8HYpo+NulyvxuWep8yipyPDJXQbKozHKKZFtqEa89+wK0Rx3O/+EOucIIwqIhuWXPm
dkDvHhhu2TSF8ka4V5slYb0pSRMdwd52UsMNhoBPkQg2JsKXTDhmV5Ca9ebNMNt0okhTEdVxwh+C
NfpKOBgRJJTKDmPEONKJhn4O/e1IgqHi085ZFlrvdzMNIhBwBzMAm+mXlfCedJn5fU2K3uR6sWy+
PC/1EHpG4cWMLFY6zHTtMquhaGmTqzx5a8NzS82U0xa4FvqUZaaxwDgnsrZ28h1NZGHS6e7jMHTP
ndAb61gGrLRhELm8Sn8HjnxJdQvyPjWcsfX6w3ule9EvTgUUU7ze+rHPcPD5BDpZL5vkgR2jj9pJ
TxnwjlLrpKAjD4YGuwhe2Zd+y4kukkECS6WPSfGdwJu/u/UUCwXxUNjSFlXQ8gfNFF46UwmwCPeJ
+mB3iQtkkD8yN5pv+6NIAYSn80e/rHhp/aH95c8Cc6t1Ckl3tJoZEPE01XYyYpfATYU7iALOd9g5
n2IqJ59NVZmvv/aKOOyEfpCvT6uhtFOJUSGcUDyErPWZVAJHT8h1sh+OVJMug0COWJTsgg7cI37H
/hMBQ5A/3nxWN4Kjw2cD73P8Kxyf6uQiDbsFw2sca+zoL4OxMKE8cYf8yl/DcxzIfjBP3L63Ddqy
YvOmMe8gFDyy0GpHF4r22+4rBKrlSa9PGKUlMzpOn7xFs/6DCcO+T3jfOuJNf8wrAAIFPxRHk3ZF
za8y74iJwainaD+eEN3qvPrq6xNmQtyzVfcLO3YPkRi0oI8f++5XOdMJ063VhLge1FFNYPh+/XrD
O3+fSM9ejBDPTpUtHFQ0may3B2PzlpsCdLy3+exN1i09DjgXejTpGyhPox28UqmasPD5/N8HOiJp
6FmzfBm6qkEpnorfQV8lxfDRoaNPERDMGMPQTAU0ROj7RO+ZclY1kX2udxexWqTfb9Dg3NBOpFJ1
4PpxoYVtGl8Xwrb+UXtuQXPitsPJ5QZxS74MooG3Smzqs6Y0smkuKsbkExYnbkd5opVkRFRNKvMZ
LNsFaQBGlSFn8kAsE7M4ZvwXcTaUHgUi5ARadLUBkhtfzEaYFrt2le24o3zoyY2ZwnG6baBNxIAi
OiNm1sZJT4f2VvaLtmWlPCmEp9vxtnfzYxq9NrrT+sr24oz36lIgcSrju68ngGlFcP3rVuO1fO4j
0mVC9u+GcfRFIO1ZQ8k35J0P2Z0U8i6LU/ujueohj4sDRkcmocPAfVHxm+m3aYN06cOk/0XDoTE3
EJ2UFJ+0VDgnPvaf1fVAli9tnkEXtwfk+Om5qQ5gyZcDaxzFAAcmDQtM+iuE6XARVhIOh/nT6GdS
09sC/33+Blj4YnaJ7ENgH/1y+ONE900DJUaaYKaNI3cRLLupZ9XuNqalY9KQCGCyQAJOiDfK6DfS
zePB//1ihpHNiypAuEnLmzLO5d8z2iswpzOGZuFgcmg9Xn0yHpM8oedFYlVE6bH91/9RBzWa438F
pTNjn/o0itC7IfL5iUlYtChN3Kw3gDSYCoBSuniWU2Q78f48aKkhMdWDwrU8oSOHYOADNPbGUZjE
g4QEPO5RRWfU89AuMv2mEz7//1vChpSA8eG0hGnpwkAlTjF5zJNoVKMRucNAEyYoZj5oLT0Oqt3Z
zVY0n/4YUII9Be2HoiGzHf8dhcXmcZ4TnqK1nu9HCLA/JhmRKW1JXFfD1FEWwIlwPqJ3hy2K0h5T
6pbjl8kHAZfRBygDjavAeIGxCGGunAVw1cb7NJ54s3FQI8Eet7NquJu4S5BRNAyJTbfN+U2cS1nl
ACIjsbgZ5NyH3Lr0GwrMTfmYmmANCeLXhHVP+OdihyTYVd/BYYm9mcuTlMIPEvN0/mTL/DMftw6u
6lktP+1BbhaZYCpBs3/Sn5HQ8nGzGjiyd7M1fJqlM3X2QpO+mLTK5IHQlzq5MpGrdaCdv7qF7KRH
2viasNn1FhuyQ9mAvQkTx7q9Zw27mk03zErhq/oLC/XUUkhGNVBnAuiwzdE1UNHHKYe2eYIojEBX
TWmWM0YmYFsOPW5oGjCfhal/p7ib6o/CxndDe1prglwRmhiAVJ8JfWagxQyUSdijYgKEdo2wvKr7
oaxtKtgWZr2Q+ayuC5wcwQt26IuqJP0mmC9j2EcF0QviPf1EigeXdcjOWXJHnNGXfdGXrPvuvusj
49Ccb/5tlTPDRpi9t5dfw8Zr3cM2ft/sloE9Y7Prg2p8IhrHBWpoL+IeikU3mnUrHrJLnziRcspb
4oYCIeBmvipX2CQdZzpWje75dY6pqMRpf5u2iAqN0Wsl4iTNwFKkGItyAPFwkFlC8GBZxmzwQvD/
aEXscVp0Oh+AULAFBgUD7seiTC7hJZ8Bc10pTlK+/FN2uYUQ3bqZ/aE9iyiAlw9Wf9KeaQJtANyQ
kKTzhJLN5nW4H+oNNlc4cV270QRrTBABGkMzjuFfPVL+jK2dwO6DDeeKuxfczPuBCgiWXojQx39N
MEelOrnhPP853SzoqZFSFYjqFU7yeqB8dsWodwCuVTFFeIDrvrpCnyfHWet0Ada/19/ntjwDywIZ
S9Z7C0/WlX6V+PtL0PA+czDo2xr/12z/ORt8uwYChKEqtxPALCICBpAJfxitihyNSRRfs6JUSJQC
UZ6mDe56aj4DzCNLZehyfA3JACHq+zYlynkgLYC5xEbHEvK42FYqL2C+xDWcMrejOxHLv1QEEaYy
2GoBMmFyVIe4yXXanYpA+5jvdGhR1dHaHOADkgRW6f3wQfRpN/77+uMzzaZMmTNf25Y6XapOkIRl
V7135S8NRAZOdPs6VoTJzCHxb3uk96vj59geP3tlbaw0ED6ddPYS8Q7Ug7oFrj2xDopgtFUC7OP7
kGKcN8KGt0zK1NkKIX4ZG46cCIcuetEm/NNFXEqW7yN5hPTSZr/XiGCQq0akPkiE/5AkcCGLMw1Q
XLOnLa/ymdVF1Y7kmo2Em0GEdoRI5O77I+2IRjKG+k4+NKH9FCd+/gmHq1KYZMxst/I8oK929XP5
rdclUkBpiDnjvhN1E4B0i2LDMqwT+oA4rplUceGTb96Zr0Hge+aWcLpYRWFTnEnT9OGGvgRSM+W3
SDoI2zTW/rB9CFboWEBB+rc69IQlJw5SWSIw6iuT0IFaC7wl+ncJCaE1PeJnUK4fwM3aT71rziQr
4KWR7tFysxUfJrAKNgTPybIY/X52t7+cFA+AJGjj0U+D0BcJMLOYhhDA5HoMI2V+OM33mRyeJ0sJ
dLc9bSNnogTtJ2v5tjnS0LEqwaLgt47N53kUfEPWcrVLuYd0yG61gFBMvy+AvygKIbRtDBGzEj/P
g4snMqFGhJD7np2J0auRTzoRuRYJWR7qt3UzRYGs1BwReptKt+SUS8qpYugMwrrnaRzKUeEbHs9U
QvNsp8WaYlD02l9cUArhMMSB/XB1hyo6zcbjPcF47jQQA9TIWJBWkKcRGtAtS364VrZwnp37bmB6
fqamqdrUahCFg91fntt9RpNWgsODhuGQFETpvva+3m1NLTzg76mhgh20i0eskuE+gzziral0WDCN
CXP3cC5uBl/gPfNhPLucry94r4DuVEsAiX/xHxb+olghLTU3vAE5uMRIZINtWcr66l7cCsNQUkkS
V+3uG4q26PO+jcN4PSz+YxVfYtW7/FLU5br2JhUlUkEjGg1ZM7akGJtvVt0R35z/1Xbqjn4+7pin
zFakreCqWyLrJ+muMazk8jO9fSettmSDDHaFdckONIacBOSENKVkjh0RMb8i68IwUCqnc3fPW74I
Ey1mUiApD6+Fb2LpGewb9NHoKi+GSs3nYw5enwCBZnmQhL9/LMA98aSu2fgDTBq4hAJ6AfB+MWvN
xJ2TZqgi4zxJGczb/DaajtBUx+oBviVoDgj/Ui7KqMLOCJo1Nd5F+iv4jFhbj4Nh7LTiIop6ZvlV
P+JKPYxj0W9YCnL03NYhCCYJGNDypkzetmQZm9zVft606VIGX312QlRbQKKwxceMqVNgdkxeDkEk
+hfF8gVBNV8zFOI0omMABleix9UwpsOmRSURrMdmfEqd+74NJZeE+hpLQUtNR7a/7nVNi65hErFe
9l9gjVjZPY+Xff5LRM6h+pl4Ld1pPz3NFmxU9vz2zR4Y5LQ/82wLwQUGrjInqw/pl49u3s17+l0/
uQejZETX/NvWYm1/S65WO1VnVwima+EwwqVS4PybyR6JV7rOY+MwlOLyJJspgRSQFD+3NMoGwgGM
bNfuRj+FX7lQTZyHla0vsGOe52s8dtLVNSy27PkZXSurlD6ou9tEI6dw7q5kPZJmOTBi0uBDD1I6
ufwqu8f24r4dI6pjbafNX2t5e1vV4dd9bgeocAvwf6BGR3dD5d7j29Hw8r2SvBxxVsX1PMU8DyIz
A2fLILYRIsFOHTqxFzQKW68Y+GK8Ix1oXcO7LMgllhqPBgnVHshSgqFwtUZztIRRxVFoEhr0gr9w
ewaBXizefsRUj0N/LO3Mo0STpCsibNTexgEMDjrOzo9jf2aTKDtAPAbAGxlljynYjI5KhWyCWgvp
7PUy82yqprMh5EVakr5xdcJuUm/TcT19Yry+M6wg4FV7mRGeGsTEl6ncToio6I1FwEc+dQmBZUZ4
yfSHfxEmrIKyZctMSa/YG/2pWsiJ4VBhv4PgqvAMYWJbN7wmFBZ9TbeEdTk+QtiwcART+36knO53
VhaOZuMo9+lhCJhyswaoCds9XRTLfpevcKnbjKpxu4PXlDqj+eKx/LvyiaCDiIjyJ1YEh/b4zohS
AKXWONZulf8hmg6zul9qFnW2GKE6F8uAVdqklrhIg9Ih/7/H762GvAP+lanFCpLY5RKHDgJ+5C5M
xbOyk7DpgFgkNEQtRH7hm9BVcnNrHNLvPFoTwmCCdgbXLPoM2Ckh0WiNm5FifJe21jfYIbJDPsBH
OV2MuzYcwoDFv9tJCTnXCOrsXKK0mwYK3Vvdmd3tt4CrQBBH4ZzH0lqPHud0+d1RVfTw1LSqUrvt
jhSrfYA+Eq3VOMmOzI4TwjakOVZlgkE7A0HiI29RjzcLbjI38xdfylshsytw3w9TvqJ0xvQJk6qC
6DFNGnHlcgr89mVrkklqWEmTBA6QUGZ4Gt3EtHpAXGYuDuAwQSB4CauUkOpmJmiDc1Wv+4rD+Ama
FtmUYoL2o8xn35BXJiLnpvW0nX4GF0t2QhaBAYYCFkG9/Fem/fxdD+poQpT8+oO7/T6xtnCW4zB3
P7va/A9hZ9bcKre1179y6lyHihASglS+XKhBgOjV+4aSbEsIhAD16NdnTL+pStWXVFLvOd723rYl
urVm8zxj1kwK/rg8mV5vU/5kO5bOdktBhdUgqVcv/xJyqu8HthuycB4grrDNueIJSTdUTymAdxd3
nm/WNaE6EOhSl9xK9mPX8+qb8itBGu+bEmpqe8eFsTHsIuJ4uc8IIGjXMCyC6jOIl0O+0zmame4R
YmlXi0evRvkggQmFAgU3wtO9slooPqaOU6QdylKK6cXPqzs8J+bh0SUO62yIgNjVuDVeUb2ifP9e
nX7IkXObCmh/elwM3IL/A1Z2/zqQA5oWjVMuHp7mKj6IupV8dlr0qVxf+Ze3q8aF1/024+PifciD
wbRyKH5ZrZuO2KwmV06f/HejFB2zucj9O66p/jN34qDGbdhsOuF51l2cZ/makjn6jQEKxSrGUoZH
qfCNFWIxvInMSHNF8YYyMapwVZRLDWMBCh//HL5pjqbhfaaP327j9VjOzpP+pI/ai2p9UDDPmsDE
rwH4PSY93vLLKvyrDQViRDwZKrMW8XxtpVExvaDXf6Ofg0o7hAAGK4abxj6OUbSN734JPJzsnN+p
Bn+l+kCZXqaM80Ptq07ApcxOQG3v9HX7Lrf8RMeS0kNRTVFFJn72HTU645JIh/QmY/Yt2/RlFUbJ
O6wcvGnOy6pXSCiR1A2Ig+pJ5TRoEtDo+nIbygAEznA2MuPC6bPPPBA+DCa9sRF+GIbxcZnNzQwG
BZvszdPw4wo3mwY9527pBu9RhWcuZ7UnXR+/dyOZS8coBTCWaM4wNCrjD/NFRPx7988TBCDoLo6s
EtdV450iXKUBifP4HPRjddqjdUE84BH6Tjo2cMgtnVubIBcOKwIofBZEuQzIhcgxus+ODrfB9LTt
ojlKLdm2SXIw1txHmis+23xqOgwKwCpeiQdl3HdRDDqnaEATRLfYOW0AKfhYaQXgVi0wFdFnCXV5
9gj3sFfUNrKZBZCjhe5c16UvR8pSTzpuY5kKRR10SvQYjaIlfpeTq7D9IROBM3Ga6iG3Nsdywp/K
4zPF/ISO9eHVcPlPTuHRNuOZaBwmnAeEqjwd1J4mk9LJkop/LBaqO4hNJFLn8GGp/GNrEY2glFVY
GkYGqH6mI/j00kcfl+vDtWEDIdpEt2tVNox6sNh/9mC3tpVfKnQO/mXun5bjpdzHvUyhBd8tpqsx
dQD3QnOoD0+gZjIS9/nXmYduwNVmDsr8iIXi5KMbYRZCy2SBNDgijDedxlbwOnenDQr/FFG3inGy
i1QGv6nVH9Vi3nLOK8X/uIWPYhT2HUIYR9apoM99aPqlI7j4fFJPj5GGk4dwYJIh9dJcRDme6WYz
JBsIwG5OZr8cpk2vGqb/KeCYKgcBiFUiATUwwTT8XU6eghX3wetzoiycsPYRDY3ua6ERX71s0YsJ
HW0Dii+G3kUjbgrCOjrvXuMAVcA/207PfobXDYdzkMp4ZPeCTLPD79BjXtrGDICj7kScSooRM8KH
R+xkHS2c67Fir0Rjj3gQlXfuXy38LLO+ky01HCsV8V+fedDohrZGgntgncd53O7vyP97+3NsrGsU
Z6pfY7d40njIEwLSPDn91EFnk9qp95kqcm04NV08eC/n5dyi1slm/QOj2wL1UC6OW2NzF5Z0nmSJ
eqigaxz5PzZsvHL48KI8eGzgN61KQkJxF9dcYHFXNY4Zo4bzr6s0PBKuP5Bc3zZH5En6ohcd41eA
FGWtO11HSSBK2XBHXSYlByoYxRyQzDH8uPWEGWG32W3dGZuMymACEAs5HeKJEZ4IKnsWDn1f55rc
XVYWi5ekWtR4mDDCK/6QNOC4xhmrX2oNC2Qq1ykoIqdFfYV6Ks4IJbphCgaF0WvwrpQktT5rRIlW
tdAmFUK3O3qnjDzBGJJtjsQArmEIaBELcl7xctdLjBVOj79FhIB7+OZ23LtTw3MJkc5/q2EbH/fd
RD8O06TvxEU26uKIZDa21w368A0Hiw9trXWzrqQAQXvuvMzdty9jtbNlxemt3TTBODLpzsg7fJwi
yxZ5rzJn7cEcoSB+wtxrtc57ykTpiOXXbaKH82L/rzzde7MAU0pkZTonEHB1p/VYMEAZlNzbrXeZ
tDMl6jsPjPIaV06OD3WMIy5IcDO41vG3LDMsmO06c6/Tc6ABK2BJHfWsl9dFKN06mEucgoLJzaNi
T1YwFe/+CXoRLnEUREZymQ6AuqB6K/mZN2VwY57RA83Za9lR4ioSMxBGQWZsXgFKqQBGMhwjmd06
8uqd2TFs111bRdrOkd68kmhUNvGUsoniM2aAxevmaNwX9wCUSEqlhxsiLlnrFBYm6hDeh5TgFLGE
xwwHJcg4RhWKQVRYMFJIDbGeslBDbeBm4vT3eHV+QwSww4LP72Zki2zSvIwC7oAmi2VyUxU8nA2W
GvApzodDzqZcbMTpAoARz3vjaBN11wVKepv1t7mvcJfkhCmAQSZ9iZ9Z0NmKp48Rg0/YqJGAyFeo
tnNAShgoPWMyGEP/wnz/ZNPJPHoJtjmX725m12nfgS+FA7U/XKWjJ7zYM3v/E2wf81BhJihjHJ0T
EpoAyoRfqfhbcwy1unVcoELiOj9m91ElUdKUd+V04yuLa4mDFIjTtMN8dxrPOIyu/MIyQOk07gQY
RP0OS/I7vLnl7IUnbTA3lmIFLsj3wJhzhi9LbFZh11cdlRVKYaEsV6LIg5jqvcE/iK3rhrn4g9e8
O+ksT4E2V0PjSw3VsNzhjsKBLj7Vh1/gJTF+ryG9yfdPgRlFnKCYTnCRMuvmZYzyxZsYGs14cRpR
pCxuVpkUmGZubtdF4wi0S2FhvOJxLVfmHOIQfvyvzMuxSMmy+zj0w8yDkbLIBXDC29saf3+dLUwm
N2b8nmatOYOwPeSLD5kuBLDHQZln/JlFlXjvbq7piVbxuZGDfhxALiQPVxAx9xMDpM6LJyYArAUe
DmMc/qat4cDGeRO+v3NP4wcUKCmfb3HsqWFn+gEga3J2TSAknUDBx6tGD9eYXkL0Ga6cG/qHWHgq
zpPu3lZKKB6nrtvYN4bdF0GFsLpHCKlhlS0Bkh2TGoshRUTsr72p4ac4sTH1YeeTNYipPsF924Em
hOPMS3ef6BP1f3pJQ9klwdCHLHChClKrWg/+8fLRe9O2fyuVtj3C76fTnk9ozDXsyZSJpJB/W/fv
4zTpwpC4M8sIF6b9gyWa78ETxhboPvYmOugLT9nhJx3KQn2baTxpVxAksydb2xsQ1PbsdwLTe7FH
X9zcPiNDVLiJFevsYFiGw4OvkPtLQ6hdWmnCc4LhTYjuvcTkM1bRPonT+rE2Gbg1V7ZQ0pRtdbIK
rDSnZzRAEPnbrkval+t6CVQJwi2j4pbd9f23nmaTcn5fPn+reUU5Ny7uoxbJ99fbB/82r0Jj9phf
3dp9RIxSIBFk4a3d46YYz7MptrNVvlW9ywI1LHixHTib4+65aQVnUx40pKtXtgTFHs9E4dgj2dxU
u2s2SW+zQfw+nKJCNOckPTB6VuYXfQHqqVlifNMy/xuWcIdQGejfpo/UyyWE99AbGd/HiCY7dYoe
2+rJhcUonAWdUme1vM/6k3p1nUx+m7HJxniMet/kP46BMrEphjQWJEE5+YSVDNggnzjP+OVQnSSm
pVLEwnwMWfiYW8AUaWvBJhsKNuUSw/YeHZHTI36mNPbBeKzRQ6kIk2TJuY8GAaUl/GumQ5M7IHDy
BNrS42c79guQXeaDEEDrfKIKRtLze2J8DhJhAliahcOMn4C86D6wh3YJuhD9SFA4JrSAd0MmUExw
JBMVZ+BDHrMr3zCIxPTfiSH4zDQeJYP47OyJkfLi3FxNDDwET8yNw5yfgUOh7zuVTe2GxxFHxQq3
+kSf5b7pPSEOe6Z3tRr8jJXVZSe6oM5mR/QyIi1cnIiUDf+6MVjhUNqG+lKneQvkQI26aPn9+3bA
KnPfKljcj/x1sVd5uk77btBNanpnqDvWxmB4uo0MhuRCvcrdav3iQe7C/iF3CwSb9H3rg3g8UdKF
UFEFiGixVbOA9TA0ilu/wxrXZ+kUbbS+HIBd0H5U2Aw3fvG+wyvxekk3Kfa9BE+uRBnVupSHtMcU
veS2Bu+4fuzzZvjY81S+sNDC0aFUsL4sz/LA8Hm7fq15PggD9n/PkLK9P8bXJUrCcq7vkYe46Rpw
w0xdGuzZj4jeu+rns45HYc7LZuqq9Ygbs2AQ5zsjfLuPDVXyGD1lTBhH+MkEHsbuiWUqI7Q+EyBT
2xyL3asmfTsHZSS+2Q8yyYdTJy/vTM2wxUlwg7ZVIiQXDX1ODJfhwgUqJNiKtVxqE7iEHhhBy+/R
vdoufLGTfKYFLlTzV+Mys1kwARSzFZ/T6HSOPrRQy7Alfn0mmBumTxJVXFV2h4iEqep+6hzdNGKE
+vhumxPFr5kwQCRpFY46U//s+/VkOjSJrpQY/6ZLd9hHBUzahLEf2kDtSlQFeYL45D4SNy8Yd7sd
urCx8KMZ7g9N+vmdqnQJ6Imdd/NyjRiM4urlghZFNG16qjNYyHGxMUU0fGHWMHtvnpL88gqjJ4E8
/BruVdIzR2dELSnX5D3tY+RvOL8ZICt1zFQmoj9Mx5YEixeiXIlLeA7n7ZAIsyB3o4bHowqHidCo
JuAh0J1QUOQXNpMz/qKrcwNRI6AEBBIQGXJoSC0HSsrBr04BRRyDC5UGQJwY1DT7NpUtSKAakECn
rIekDp1Zxgg6xcvIpWGkj/rjNxAf4BY2dgIugzYyQHwwcG1O2AkNq8MG0sepc+Y0kshxq1S8wx7v
82xfR4T+ulUBKWohid7xTQA4mELVI64Dn0VSIwmpwgJhwL5FzD7JfZzdLuyhiRFccFlVOyPOFoVB
QGFuzguSrUWaPJG4ElVOG4IlwHC829v6DG+iG7culAvs3VfvlHAm8IZnriK4Ild3WY9GXRiLwJgI
Ck3Ip3AvSd66gOEuFgbhGX45zMIsIvFjNEPCN27mROH4R6GjdNelBcS9A5/6YQ24U+5EjqWlsLZS
RogfnB6aSzCGOBVAVE6QmwhC3BrzZQGWonJbSiO3gGoyEcCVyOvxN8gedIp7WfRwrp99tL3jNO66
uPE/lgmMASkbu5c57s0y2FZn0Ewn8lvTKcKz32IcVKYg6SfcBzjJ0TWMmvDuG3BaSBYSrMexqM0e
BKMEOW6VqDNzk0dlIi403sgCoYbDyugQ1GIshuYcnReGD/8LxGxneiYQekEEYzMgf4YrBZsy9Q2/
WQntg3DLIezIXSmlMLaOytYQlSCXTbLjLvl0Tlp/xZaMyIRqT19KiCDJZh8iDNMhnpZeA2vDPX45
JyKHE5i3/paKn68zy40Pg3Fw/FF3zOUcg+klaxXc1XnajukLUaK4s8YMozWjREgdc5cc5bui0djO
qANh2X64hFHTq5WxWbRuPuzwriq4JVec4gCr+I6X3Z2ZDuCdkVxMclE4qDDwAE99WJbuzm2Vcf+X
zGiF5QOMxvj9QF5JoawI8QQo0Q6AA94XQVroYCaMQKFRxd72bYC1oGllS8XBpF6iEMBz6G7OfaV4
aZDFhPU+0WigJ7lHpAaKC+GsB3tucgyfS+wpk3wBhYIbRSeNQKG1ZGHAb4vdcMz1D8VZm0ekG/Dw
2mknzj3DvzOuTPePgDUIUhM9UDyCQe4TclHnNC+sE9Ux0hWeCzyH1tupnV4sP6HNc0/OFlxiGxri
7DUrQrmojOIZP4Z0I0fo9cYgOXF8ENu7DWwV3jWXsiMDaEmMMAewgCL33aZJGjT7+CaHLskwi4g+
Me0c+OZd7m7KGayF0wwWyABPfWVrWC/h9GPUz6dFKHULTBasDdcRRV+FsXwZ5LmbDRiLb7hJtW4E
h9XJ+Ur6rOjH3AErmDg4uU7jfPjgZZ+saIB2AC31Lf49erAmgXseI4gclpRrsP/LSuc2qx5cBoIH
rvODehYPIr7oJpC7/CompvNEonFlJh+5PGsDjdBWJwBWt8xf4Oa9AU/LloMtwooBDSV6sxE3OqeQ
mNfKyKf6W/qWsYD1Xvu6Gpn8XDUr1jollOyrJGcuuIbpaE5R2yFSHKOJs7sUoUDrsSTLiWWMKKwm
rMdQcK5ONcVp5sDUwlZN7oJhVdvcKVCedkeWsAJSkRS7PzMMYjNSHri1L9BcKgQFDJsYdupFz0UM
ebKlsf6e9ZNBwEY/vcyFiXeJBpbQelSrCAiBEaBo30RffwjHT4gS5YSlksnmVZAhk2Kl6sG6yhfg
aC0jrkAUVIFC1qZuunQSVsr8RXjUJClkxNchR4l9kLyU7MycU1k79ABCNiRazQHciSEkFICQUE60
Sealy57/md9piG94zedjuLq57wiOsdcwH3OuzOTLhwvcwScbc08rtCIW4NwvufnT5ZmGIIlwsWZt
owpIsrcfeMpz1EI6JR/am87oyOIOQBvSOlcf1AzP2Z8rrz8XGJ7CCA46oSavIat1zS3TidupvFKH
DQT9EltLvTgmpJMgBvBa56wkeOM8dW7api3ACAK9mIP6epPUkc4FksRJmDn4Ifg7DpWFkWS/t5lB
/CA5doZmjIT7+q3NO3FxEGSmxMvMjWHo52AMWpx7E4P5RIXGKWdPwDEqozf0LzkdbVKyb+lJQ/pv
2qrzgRMMvd4jM7eLncEdLae4AVVToC6SZLn+JxNuoM2lbkE1DbQAwCMZDvB0HkASGcAMNE2oZXwz
3us86qCTFZLdnYVI8nN4awcVqjtIjMGcaINX1Kf5QpkDjZYQuDpQh+BlU/+zASc1Vrk/n84lMnhj
glE7Lzh/ORWbHZacb3NOHg8ALhWKqoB1yNCu4wrkm+TjSgjljiLCgI2HTY1GC4UHCv2yvNYyuoiz
Ph9w+S9QRT/zjITg2A6Fz/EBd8huKDcGLsVQbp+Bd1oLfshYdoIXeYka9QlR5afTSWXjA+ovPhok
a5Nko1z3QKSV+14Ag70XVHvA5T3USxEnG0TzWkF9vs+WJ6YuLx9rjWny6BqBrrzNlfkEfuf0L8mH
CDUdDXpj8t7z0twe53xyWf6vP9o9otB5VoyVSNCVZMwR1XEuuQx0Yv4M3/daX0Cx4EllEaMJxGA6
yYdb8i4ZuUo1Dj76vN2frMuy3UODbxFe75Ut7mbYLyCap53KPs07+yzOv3riUuHVT+H1twiLsLMv
wzeC9DcDr/O4tz67d58NB3BnNS/Dglp9b12EH0Tt4eULLqp//83jc9zbp+AxLGIOIXEWDxjnkg/o
1nlHsZeGS+ORapCn1QBsaAj69DRYzo0lX7kDyoOYkBZZgBhicbPeLhV/mkO3hRS6gXti6a1AYhne
fcYgGbLgwfSKXKRnGcGTVLEk99MTNn4yQCUCnRNQYacE+5wCA6U/8HCuKwalr47ogUT5MPB78w/g
MSrKtOVIn22GKbD86igMIv3bwMlu0qAgowVQCni0M+244xeJPDYpUhHKjaPVg8daguoO6NqKzjR7
rgBy7+awpA9KMQ2YzeqJu4T1AkRY/B4f4b1B44/B06A2N8MiyCKcrRBGqalzDMKzbFYqEIZqJ+RH
7nUnB712hkabE+tcKCv/1bPBsHJ8bFnwDsH+GCAI3n9/giQAFFfFmO4mrPBUmiDVre4AOt5QRnFr
8UgK0bHrVvAoU5/RVmeAc0dW9X9KXgprBTgeBxYyw671yeMAADTOQFR2x9cxpxqKIxMaHDKEyZ3R
AhINDUDgHW1+D5Gnwl7B1HKnZB/pT/tT5HiWcIukC9PlMdeIHD6bND4mEBhZJ/JIUB3QzCbpAczn
RECoPTa8DlFNSnybsgdrY20GQsdSYbUxXskvsDjhmub3FhMVktjHYprGSIbFGE4Zm9/MyqBDnDT+
PawZZYtb4AkPbbBv3O7qEhbLHj3hQXL7/azf6zsgDEbJz02/73exVlUbhFyXgxYb8/rQDVGVzlHC
N5s+fLUzglQQRL9g9vByLHuRvjCTcok3AH9X8saOASiEAuWi4T3NwSgmFKW54RvArZdl9ssaHhOD
IArIhrdlfw+VzdXoSp+W0ptOtwVFr6UendGJqIGy0r1yQz0eIwOqj/MsW1foVRI+tFv9Y2fwIoG0
h9Cb2Rwyr95ofMRzm/RY1pUZmwufs7H0qQRmS9pOEfHoXk/MqAkNWsNvCLqkp2jrvL/vYzIC+zMM
abblXvDewjzb5T/HGbyUVTvKHHMObox1sUuUemM5oSLX3Zdgj9/LXjZ8hS1jGVqP1n3EY0lBVA27
Mfzp+jp+4Sr55tNid9p1UFZ/a98Mkrod3huI0VgkGaJ2BChF7ltOeHrOgJr6oTxABGthdyo7uwSl
1811A113eaWIKybzG2u9tlCdd0R4i48qIRyTtydvXj6eIFwWqMWYTiBcY0qvZLKKVcKiKeiL1pS1
qr9+34F6vp+DBb5aff6qy83XDUq6AdKp4wTRWFm+ESJTZLsz9IPJD0PqmLCrCPYECEiNqSbWEYYt
NEmfhIFmsHC3pDPPbwPgl3JLM3edqXy07mkUEpIPRyDKgNE+vXYyoEx8ChjM6KI3Ji1spgzGiMuA
jbVkO62pMHyoyWe+Qp7IRu8d3Rd78yAsdnde+bKALkYBjTBsRVocVisq384VF6Yt8Ytkc2yVi94E
thFP2ClQN6nfEhegD57/s6NpDrErdSqeSI+MdwZflPSZiQYgWOGphmRHcb7oTtj0uRh9AJlpXFtX
5+09scjBuFWsHm1gIgN+qpPImecWACVdrmXDNH/KPddh4DxYpgFvLgR0dyyBBMm2y2a96Ni3NZRA
AgYK88mNM4QB1SVJIimVGW4EhRU9KqQOTs/nvkG/Q8BfQ+3ErD67kLzcDgVMwJL0nyTe6iTEgp5G
YIPpY/jYpax4yncT3EPTugUvavLl7gr0Z8AQmjKmixFjLkKDLqBMQAsAYzi86Dg7R6iwc04sKE6w
suiB3AzzyYFOhBZCPidQ6WNdm7NeL4D4QfnbMPflBPMvjYlmuEDIjMKUO1ofqfbRbzFEV9DBmqBM
pD9AATqtRwRI4GYxSRLKmfP06/N93EkX5LiSpxqUAnvMnSccKvPGtCU06XACJS2R9sc7quAcviOi
ofCzYY2PJaQhQOE+LMTVRAdlwPEKDa5iiyqCGzpA0OIjsrJZ7tGf4orplA1oMFPBkuWclCiWKyOk
No0nMPXNjcFO84L8DEbEPi7vLJ8F1MjSrWQcByWFhzpVlUlJwZ2ggJanTqXvNlO2wuM3ndu+XZ9o
EWvRm/AXniO/f+DJE/uGiEZNkGeVbiuoEx5e84cm+Q/ZXjLAz/C3dDV7I4DERxAU5r+mA2yP9G7P
UoSrBB42bd/f4/yvIEq0o2wLIihYhhS89jTyf08h9AmI2/mQIIliHs1Oh/4eHQ3N6SW0BKjZ8X7H
pHN0aYyE6H7EMBL3LHy7qT49zLswo0cxURilAuIxEDQEWEhBC2OYfWUxgdOaUOrOROUhOhfo4xIV
ETwtsXXel2/eJF89qbwRAkHPhdVOpFSNtT619l7NI9TCJHAl2sJfyiS6N9j2y0QqnfqMH5vN8Y3C
mGf7mNTxE3jfnaDs6veYRRRSjAovMVheih/GpIRJbgRgBCPk/fQ9pR2dccSKp9D1TJMXGalCMYDY
ckt0CZpecchGqSmGTHM4nMICJTcxJk2irbDQH/vXHm4HXZZGwlVp2egy+Shb0sExgtPTMhKuTJqc
l2d9xJkGkpgDgphnX+1MStMDp5mwj7lofTgfhI55LCyQeskcjTI8f/2R+l9W/lWG9HTZngboE55J
OqtRgokm1UD67FzQC+GhewPhNzzsNUSQjfdCusEQpwUaJ+rDOAAXWdSbshqwslBcGRE294l3GSUz
yhPNRRsLg7/j5ZigKVvTVq2DGoUVmiea7CV1KsZKUFpqrCtno2MXvCHE1QShF2K/xtkBG2SgAM8M
y/SHvh7lh0hOHNcICL1UAZ8UuLLfQYjeko2QVjibzMs7bk0n5Yp+RJ6y+iszLGU9VykgfLaiMzgT
Cd/s4w7OKe2Jy1STaxn0WUXJ+PHgwyqHjozYgCf9r6REh4NCLHcqWxpdGoViKMnrggSkB9CcGic1
JbY0qiP0lcegKUkSHiwUFV0YuqDUs2ltA1em/EZX9BQ8KExzu1A9oxM9UShcy4SFGw/IDSw8yzmR
YSOVHWrJzaRH+psxeaFDYd0UBQcVIupf7FrwLkgLJWoE+8LiojALrU/CdlvddvSCsZp4oKCGvUlD
51iQvAWD6ChIhZ+IIpldMu6noBvNrh9KUW0QwgRn9YO7ChIU1iduOKLUDiCyYqVtKDB8E1Jj10BE
uxuE/MFOYIyYdHGZGsUQqHdJeAvtfqXLisk5hKA/e9h0uuiAQUveAuC1Gz6DtRU3pMPlis6vzOLS
qHtKRHzxXlPm0EDAeY5psFMESL8ebjdpuBm0zYWo+LNRQprhxE8s6TQCblLsceS7KP6QCRjuxwOe
7xQE41Xwwk8LX/RGzxkNC33jyzyfP6HDtcypO9kqfPn2QBK9+dCRftKm1DZM3qgmJN/8dIuxqtip
39S5Z/cHicc7IpInbKPo54Fc4f6Qu/SDsIXSIFZMqnjyPqni/OHboDcwX+JK9ZGzSB+rlnKcBwAf
VOlfhQFw5Isaok6/nDuJY2ABR/Zzd7SNTqJ9ocxkxPeN/PRfdTFuZtxBZPzN5MElTacl9ZlUEgy+
u2WTIQZ0Zby6MI5oyC94/0GXiR4EK9AAHxSo2Cz5vbdVFx4yMScRx9WCqML0IxKib4PY4+N0JuQN
0AupdibvzXvDgK7WVYkm+7T+0RdsOofzomIQ4CaLXgRCCA52IgIAGr7q0Q9h9hS4dWpPixeFKoXG
xZQR81JSoKqb3ChYnRKTMgSb9UbqX1XCjTh7E1hJweyUdA6gqblkWUQNC7gwxY6NjhoYFw4SgWzB
nWd+n5IXgbNMHFOxYMZXsiadZ6IlHHhzn0LwpOO8KnljHWMkMz5kOHaf6bJ3qJ6t+yKlQ+LK80g1
SqQXo86IQLFDP+RMX6uBa2x+E+Ht8qgJOoeS8S/N4bRSwwunTPfVjXDlP5sOJPEzPSP4VDR5KMFw
4LcD74jHyG72Ck+lxuNEULSiumVLJZ+6GOMNhEPVdfPFgOvCEU91pAlyAyqh4bZcJ5DLM6G6FWz7
2vgBpJ25j4Q37UEeHZ5CYltijxwOs9RnkN0hjSTaBaEt1SM5L/pfdE+6/CXhqShxTglxoEVaQfl0
AO9vZTA6Znxh55XcVYM1SOuDWlGVnBCOVJS0qSXPiH6D/jcveQyecsV55jQiMZupOelUQmLuvxhb
t92wEkmkz6JC4KPa5/C5r/zP/ras54XduPkc9B/NwKd7nCIB7wfFsqLadQ4LMHRdaGzU928UV0+Q
IwcgvZV5vmDYz45qaMkoFxCZ1EJizEmhUALlge1vQNl8weV6jwZERn9gV8iFtOTglNLNo6vaA6JO
IE7t4jE8fFiPCXil6Uieddqp2IDoJyoht5Z1WrbRB/7tJ6gHgpgMke+5OjaTxqehKVR32OYh1Xnp
CkmZxmTl5p4ihZIr+/6rcL3iDs3lHqZTAHqA7bPZC46qhsD0xV5YOm90ySdKMJA3d4zkCvNdvkON
C+aMRCwbE6W+Dv9cXyabPJhfZBBV8gB8K3P1u/bOjtTkiGKbAx+o3B2qQ/pFiD8AoUNGeeQPPeY2
Q9lSpvAB6TjhxWPNSr9Oq6vJRIPr5v2tUb98R+9QAtIXuiAJ5TPmm0k9QAd4LboAZjSj3iFXYvFW
PJr1tO0FJP4O3xEjDRDqdcBeP2bm9oWE5fKrbNu1VNdfhDFpYm519BBUvk5shvlXZy0VsOyLFsf8
+h6V8zLMv3K+pPBGuPNLjAR5gxSQ0JJAlCCHjxKZ0gRUKAvmQLNRxZ+XylYEaMxgDjh3AZ3ZJc15
xDHUqBFetdPBXDZ2FT73J5TSsbkgWWfaVI8xMNXszkNMHkH9G8g4a4kWsk9IvnFiWTJ5ru8sxH00
SNXqL1P4G3NRrZjSJAXzFXkG+gLRMpkk3TX5sfotS3TDOiTpHE5DANItp5BHg8Wdm8xuEyjIxOAP
6UiGmSNbSoY04cNJfLFMsWjtBIEPOqpmVEkNN/9P2vRdsncwZISazl92InkX1f5Eug6wn4IBa5NM
M1B5x2du42bE7fOhFn5+0WwxPeZUoIer1qakmQvyY1I6QpK1gWpNJQ8w7TuzL5S59k0CvHt6TLiF
MvrGSUzGFjAHZWpaL+C1gk5m5skqhyS4eE8ZoeY9p8V3jro3Yz6hlMnQ7c6QTMyatRkVobo1qFxQ
qTUS2nMgQxBcSD1X6r0v9814SDhmlNmgS2INREvu1D51E4JobatFtzVAMHPcrNFk9LfmdoBBmK4T
xN+jOD2lfPur4PCgwHJjq6MhxlgNVGKoR5mrMaUJSgmn43ySC+qGE5pV+Mzx1efukvuTTIX7b4m4
qZwzHen3vjzHiJoYF0iB9RxfqMMWc4Lygm/q7RmnztS5ZzHlfyWJA5QmJoYz87WZwNJKURCCCmNE
J8JpZdRykhhdsH76xNb7v5Tkq+Izwu5YR31MArF/1lYZluHzV76FJyC+/yKt8i9/cbm+/gD9+QKp
Me2RZRCfz3VA7x/fYEpNhh5VBjwxN4PwhBvwY12Idq4bqZ1LGYZ5JNj+yRQ4VaQclDw4XM6WjDTi
q/r3SgbAAYAkiBhgheF9+KNaBm1CZbxWxGJAoiNiWhqLjIDkTcvJKMOWWi8p11vyB3lbFX1SDoYu
4HOJbGno4wVCJ72WqVzyL4hGGVB5cZ/L3kzK2eRkouGgu7yuyAcN/lEFJVeMUK9iJjoy4/YLZqh/
RXbJ2D7mK1RIRGoUBtQ5pzf4qNziNCJQ/u7pjDJCrMAVkdnnuL8cOKzAXwDhKZj3aGu/OVW521I0
l4UGGW7Yxx6XuTXKC8heiFBb5zgKAvh9rOAaeHTiyoV0m0UywiAFOtVsd2S87f6C7ET6A6R0e8aq
rJlxZZMFormXtb8z662PIwS7U3EIiAdD+rA5r4LyFjE9Bg2RSVHL7Xk9j9sN0UZDBoewbaIzLIGO
Kskiq+ZSJLY6UuDTBqVu2KXJ/kS/i5whRIKC+uQYpglrrHPxEbfRjxXFAfpnhlNJmi5ia5B/4RMp
8FzGApCbzlDNkPA24Xt6cbF+ujpp8GP+B1qlW0AdkVlt/OVIZjzx0kJB/n3w3eBBard1+IN8sB6d
ZbobxnXs2jSHP37rpLM3ZX75+M/nZ9DKfI+t0n6QvxM/NXl1FYok4jOBbYE5QXBH2UoO6UJ3FbUF
QroTzguyNLSvDCILSNP97ItDuNDjIFOXcbCiIex5Om/hFupoHh8cETrZuW5fY26u6fPrODqhHBIf
wxt7RbsnkZTOjMhleOLlLMjRsTwxBG05ek+eSOPYfkkub149udqo6MZ0iycPNul09EIgDESAGgwK
Sqm1TlV4/Ai2GKkhBmPaJe0GodPsw0y0U6QhDmclRLQs+hyE2vMbY2XQvXrnRY34RDqIY8a8LFD+
0VuqKUYUf0opcW1ehzvcfVRGCWqY1XZGXo0ox5L5ticr5Y08GeKMl4/DkcfdmJj4S148Gy9+hinb
rzVqDMazXwnAUL2iwys5dhkOgU1kJvafLlkXMxdIm1glSSwpIUoiGSgkqQ9uftC+nOGul9sYxaiR
0565824oLjp99BSQH2XwC0xxxozRo7vRo0fkT/b6kkZWzKKKNE3KuOXsH7mBCA10ZhihAuGevfAs
d5kwdye1LiLqAJQYOna9RJkSvMacr/gUInmVTT987QeRDAvBauJrNJv4/ZgIVMrDIBzHxdCuJYjy
W4bopCw4BbMNUlJm5g1RVUO8xwETmfXRZfTiq3WzLz5qGHYkhaf4QT5kOu2QaUe8EF6RCw5qFgs0
692EwQ6cPR3r1N/UcjwMIt+h3mxJHQCRDdYvZuM4aL/5Xt7gIuM1q/WDgRFcYA4frRkKGqYnkG52
qAEiw6bT/2I5PBOMtFinLkuS0ihfsiFKnZuU48I8pPOyPf5/Ztf3/29DO42uZmjdvqb1OsZ/mkR8
U+qu2Vwe2FURRN1I6wfUEO7MOxBdTYeMizHAjI1baDaoaQcEJO2d5whV//iGT/8znbzRM+lj3aH/
goyw53SwsrUW6Jr5EdHVlfFOuRjccP3UVCmelko2e7P//a//+j/++/f7vx1/q6g6t8fq8q/Lo4yq
0+V++49/941//6v+56+dn//4t97XNZ3Bo//7KP7T6NFCNcrO83qvlkSgiHepTSNJ+CKbwlHGsx5Q
LCdHpTR6cqmABjjzaUCpROW30WfI1DPGFjG4FePdEznjcdF4o8GIkRDljuGelhA0gO601vbmvKU6
uBebRXdzpCnZQfJmOv/vo1F7av//PJ5+p6upqtlR+0xSlX//3jGA+8jRq//l+KqPemN0quXKqvG+
Dsvh5rLZjFWyza/XhK8YT47zln+phvvwMV1k88XCSaO39KecLHQWC2WYfy9uUEogz2yPcBxfNPYU
SqXtBK7L2RqYw+e4ei01pBcTvR75kIBXz7FBZ4wy0/h9m6C1vrbWbUL3p2GAIipiWAdWdrVNuknv
ibaogFWM2GLm8/PX3ESt1NgPKBDDT5+FMfN/KO2E5w04GdoKp3BuRueR3WFu5qhWeeAGDv/lw/nL
PmTufJDxwFb1eC5TxX+LDSg7//AY9p8TxBTc++/HZDYY48ec/0/CzqtJcWbLor+ICEBIgld5gyy2
6oWgDDIg4UHw62ed6peZiYk7cWf6q+5yspknT+69Nm1Cr6OAv5izYm/uaNm5oDC5Jsq6Me4GEiTx
VWhRtB4cjTWNH+ez8r4k+ql2Ssf3byyykMq6RxehMaguhWy9zwk7CH1zPXQpkp6NsWRzxcBXS2CF
yUn6y15IxIO3VBR7SafcWiK+WpNW9Nkz3n4ycKLlyfrJyE1sDG82u4c/B+qQPUvddTgxIlJgvqqA
DJih2eTJyHz7DiERjrVWjPCH/aQ8+3knAHVIyTbC0GwsWEUbI+4bwcSyVIvT0r/Xyoz5NGDz7SdR
CJ+AOu4MjETaG5sXTwHyO56S0t/8Ivv/YT3Bd6E/S55uEvXNyHrlrW6fyeI1WX+DnzeceecNDIcF
rLXmdLNmlekp5l/j3hg/XGW0C08je5BPbPTCNdmnxsniynBWEd9M3qQTcWrhkl327MYOwMkI19HA
mDdug7cS4sjb8Nkv9b+idfh80ZDke+823/M12XD4Snh2j+bcSdj64YFMvmA/Q1FzgNKcbAjSwAd9
tu6iz7X+HQHSuBhP+9NJ/Nw/Cao3P7q+Y6HTBoY4/UF3dINFt47YNIms8GlYM5UEZDdbXqy1EyH5
mb2NfTb/IoWC2zpNaDZZsDQAAfH+s/0MHo6fx/UkXtIYml8C1D7yfY09n9M294tFXlr+ACrom+S6
TUBq2MTtLI1ilu6Re9+9AcuyC728kT/FZuGEvVR2XoyXCTsU6YLVAcoEQBOivYkx+HdIgEcPFH5F
soO2BTbOylDnZvDYlmyG1gbPV4FGipcySSrDB8Hjg2g0P2lLAsJiK3VvVDeUfoVjtouZR2Fnwaub
MeZ6GfHWBxxQO/pLL8NrzZAlZBTyiJN3cDbnvRwtjEfNn+TO12ekkKc77JtnpKHmuTaXw4hNGX/N
GfA4TZdr57Ox7wtWiEaHG/tXS3s2AWVzXq1IhXykBv2zw3U3aa0yNFnrzJo1zgzoHc/UPdyFJ0ty
o3iwl5pt7bJQBq23NZjP8zb0CSNN8t/NlEN6e0cy1HxgB6luTh828TN5ZxSZPx+zkrcrrCmwkfM5
+BPLP8I1NXxO6WHhpOHd6cdMjXfTihK/+fWT6JPxYOAvdXlqSLRwPjuLjX9sPkbIFZkdLc+jRmgM
dHqTofGeJvfsanzK3iEnRhv4bqx1PkghBn58Mb7yqPrkABhCbTfA/UlH59PBWBtFX1fDyVmaRohI
I4dml3E0f0+cW9Iz9vmnZibzB1cODIBi5FDUGqCrfBHML0x+T5v7evpIeKeKfP0yVfLMGsO5zDuL
pjsDVkJ0PXkvc57hEzkqD+NLM30/7wGQNB647PGCM2DubDhEkAO3H40PTW3+Ebw/Y2MKl+b9sFb3
dWuAWABJxH/u6xHcsvXjQj8JshKczI6Jz/gtnV8uNOl2UVKaXNnhDoKA5/hvHhX/YaStNzVgD5TL
ctf3e1vgOhezX9vcuXoGLSF5czouKF/rHbv2zbZtYBljY6su0BKzm2OU6LpZ91CU9a0YkzWxAgLs
ejowJgBLlPHev10cwGeGEh3Ch27kGz93uIZE9fk5LHfwZeYEBqJ1IE7TuGLC2VbuxQMchu9BLlBj
++5kkUKKsD9eFr/I/DgZKwAkKybuxc1EGf6CuQO82qx5fdhUm3nP0JtlSs/zAm+jGwH7htHu9Gne
YdUcqAwmZrd89L0J6rnD7FxuIQh+g1xQBsFV90g6mLBhd1zu32nDVv7ivE6vikEEBStbnhUc28bB
OmNeqCLoW6AvQsQ8sENWOAwW5uwZzmilmh+t8fFGUNk5F8pqNAj2k/PCefmzd4sF6ES0BoWRjz/y
sXW9CXhvUDODmgdc/PyOt3GN5oO+xdDrj/x0sgU3dRUm4WrKeoyfj/mD2Lu7MZ0yZNmxqUAEKNKP
Pc7fd7DpOVcLc1R9+Xq7KFd+LyGz46/GFcYfhVk9iC9B8LSm5Jab7xhGD5I6v88rCiDuysZzBB9l
b/ZV87syU1Yoz1ltqGwfspArzPv82ksUcdwr5mOrYjjA7LEt8GheDHsFJwVDjBU3CNYOdhBP2+10
erW+u4sJcyRIlYO9GnHYNquewGQ82S06ZmE6LD2LRg692InFGpTFJ2OhPVyzzjLKHQOIaqfGBx7/
wKTBPivZNfeyjdnDBMKKCCjwF50bdntxYaBHxrsmi/YDFqxZdlyp7RT6GUOX8TPWKU4MPEVnY4dC
/qs1d5eodYcrThHX7Qc7nAdjOjY+tluN1Lpd5fx4t56RFdbeyrxg0zcWrb1VDkaMY8jhXu90Pzus
Q2v3cINZZi17vKrISvf/T00/nPw/1aP2P6vH26OsukJ9UQ171rpv8j7P8wcOofT+wW2F1Mh7Km8p
1576ixUOZdN5FC3/cxmryNLhfxXlap9FxVCbKPpI/TvM/1bE1uPB/l0o5+PinTD1vQymEpo2zryh
+8ZEfjNWhj02eIqXsuQnFHzB9JWF//koBkM52/9wGH+H+d8O4/Wqj+O6ZoUz7myEv2pIZTR2o8/3
/Otw8r9u6dV4bIxEJ3uiNr+YObZ9872u2XV6e2v6pZ+TMFEIB+3Cys7hBKqbkOl44FHPkarFpFzP
PyPqSh678mW8WT73HbBgOLNePWf1No/+aRsXYO40Xo9xZSzgR2IPcoOSByMGuhTAthzNUJnM6GS7
8fFjcaKZ158HvUDdMXhiy+mNDJ6f2y/PI4VNUTm7HaXmJh7p1ACMIzAmXQCSfnZUPOoHXvztf76M
mqL8X0/VYDjRuKH90Xg8+F9rrNFE3xcPrYHl649J9aOEyFDZaaRutRCVsP0h1D/M9otezj+fo1KI
6gRNs9mC444oPbbYoqsJ6Zc0ySbvfY+Ajn8jH0axc1yy13DdvWmwK7N3isyJ8Rl5Ay1xlr4Tjz0G
V02bEGtrWKa0bk3FIF0lZfuK/mXPq7YjHBIipbyxk4hE0yX7KWZHc1kRCy62YZ0CWXr3YhAeE4SE
Wufxzaqn+0YIxIEgsq5Fz80f8vHzX3rohLSY5ZHOQ1ZJvAYZG+CllnxMbTZrdvJnKV5C0X73MwR/
0q3fsAhFVYdy6kGupSh8NKw5DTvaNZK2Et8titSYTXdOCrkJ3QAsO2zf0micIWiQHgCb9Qfaii+U
U7Q8ZSvT01D+3MhlZ3eR5uuGjEyom86LLSk2pbCtYK+gxSI9GjY5BEIWNewjQRsgF6elJ0azkIzn
wkI77oI1ppdBfR82eDdq/4ng5WKKl6NzTindiR9iIjyGJogEV1skoTpCSLFbsdvgDReT5Mx5deSQ
S3RxTWycHBXedmsTkXLFlizbsoTFwcxli1K06bKxRxojWc2iKDihJ2+CS0JYptt4Nw8b1/ThP90z
bRzcfmxlvPk9VwA3V4JsjnAHWjgQrX/02B8hAQK/Efp3QHnGPSL4F/QGnsKAgCzUVWyKetfFIHRO
xK2TjuwrIVsRoYq+9Li30I8hKoVceoPOaZEmNko3U7jg8LD2kj+0HM/q+LTtluDXYnIYvi9LQg+B
bgyT8ZSfFY/nBeFL7dcwnbysUXr6OhE8dflqFhByu9X7bXVf598qIx4k4f9nRKpgUkSs1l+UgNoX
5+A2e0aDsXEOLoy5wagzFBxUqUR/vXEp3HP5U1s2HsFnf5Fm3XwwPSiG/JUITL5MD5/RPQPE4Mu3
yLdWpJ+16Wle/7wAYULGlICy8e6Yo9vf7fPLnLCy51LbvZZkSrPbk27G5n17lw3q7XAn0e3I7vJn
vGddEd/ZwWGviASzK8mv6BvErv9kPka0IYnvKQuoUVaDSv487rBiL/vs1vNJZKPF8oLjWuSjQO5B
0iLfw74jyGFSha+yCmDbHW6PrMvZapaPTmQJsMBj6YSycMs/Hbf8E5mzW77muJ18U7Sz1b+sf1pO
UduhswB2ibmBU2pJpFXYDF6rDNID5wXUeezzI85bFJGCBOVL70t1zUGo3/3diOXZVl/zHfpamHF7
dvMJgmvtMsUdbl/lgCbf/HZ1fePVYyvhYfDn3wGTcAvsntCDOca/3XPZ5OXHIb0uOUjkLemIUnmE
OYnTOC7vy3N+XVZbhpBO7Op3VLTKyOa6YLJBmFht+aPmZwMwkw/5P3otfJqv/fcZRa4HH8q3NPa/
L2mW/JeRkm3e/ZbuDRf1LILHais6FvYeGNnG9F1pTEeEs+I3u6L1YBcABfjBvAJKaJa9WWSdycgW
8RXqb/bANVQx2IHy3roHuBZd6DAgLFF0U1MYPmgEhggdUMYHijeg+YTSkZ3J3mwUCHHiMEXTgGx8
Mr2xR47ZhZbGjRb2BMUAkvRINvRH9I+HiM3FrImdE7tnD1tfzxLNLcBtyfjFGIYVlrCsDnvT3qY7
Qp8qEgeMkjTYUbCaXcB3Ev5DE5S7EBFy5O77hjgGa9PcG5uICSlTkcuI/OnlsjdJy/EYD/AW4x/A
T3xwWmsw7byTrWagJ5ndaXB6J4j1G6sz2nCTEvcZXSN1dSIU8ZoNmGZAnCLI7S8nTv2jr9s5txrN
gDzR8nQWb5tNVG739tqz9W9Z4H5PvnnMXzv9+8m/KOtIWYPjPg3ZIyYv92I0bAZjpWrQnYrLht12
SBVYzrMJUco1x86DwYSGUobNzpEIfFAoM6POGYGJ/rwi2irIzmEMeDNgqug8yAvDE/Z0TzMm/bkk
vo8zuYUA8slTh6REJOYAq9CEibklChITQrKBhMNlx4KFACVPOmRFxDivGcUTFWHEYf7aibxuGHP5
UV3eYIiIf2ryjbwkQw+FpKG/bNNDes4RZpCkW6cqAWiblMVxcIwuM2GOVChQGdb20TF7uu/pCxng
IzwvTqwl1fgWPr5ovpK8d/EuqwrOVgvEq0HVsElOpIbEbXymATuBZNv3XwT4uU9WFBLdd1pdSMP4
ADyLyHF2mF1/j4tyBlcxrclhuBPkCdoxFdOTEnZfQjtkCX0louXuNgs+/ScXGn+Us0MCRFVhHP1k
BLYH4TkboyW5ZjKUPtjLrsIbumKdEY9i5TFHjLw9zff5aNc3O4j0zoUNxoHT0h18Ekr/8EfESKJr
zjsSN8U+d+FnnLhGGmqnPqKMv/1/bu36NCcSnbslX0yaoyf79D2yHFH28GQImSDZ8xpfEbMgbsL0
iIwv7JNgPc6Q1BI1VycHnmRe8+S1bHF4FWE/mji9Ncq2zn+RHamSBCtCuhtarNraZ0oo53lkTYSn
mQY4MioVgUCdVt7bV8E13JfakvRm0RNPR7YE2D3dI6HCz44eB3OCJxLrI07ucVCEKOGBBJ9SLIqc
h5j4MS4uREdzjNDWZOxyEZLYrSZxE90XCsfyYCKvJNA4fMzapOH4LrQkFRI+i/BKyyC8zM/MOZ0P
WfwvYvk9fVbmhXDXERePUZfnf1n+cE3nFwyJ8ZAYiJY73NeMGzNC+XGN23TIgNxfAqphfuBbEPzI
pIOIjRCinbJG6NDY6jczUomu7E/dpayZsnipEY6njPZdafHZwVr9xkVJA4/vrnC4wRzpDiZ/NqKb
YhhC6SZWSeWbPxhE8EfDfVzrlIL7JVSc97eIzf/uDnf9ir6mW/Pa00l/2XwEr1Qqx79SslqikBej
pkbh+EYbho8y/CsghYV2W/dm6DS3MFAorhAY8UBSHEBeRsX0K2XFNdt7iJmu+YA41VfcJseFzitA
5Q2kPPhXFUiCaRHeF5IQqjO0vf3Rklf8B5FTru0md1PmUgaWIdmjbfraklyd/1UPMnGSQkOKEw9Z
n+8pwvrjHO9zpuFUpuK7zHwn8kzlL8/lK34SEdtfcDzxg/rm7ziq7LWQpcH+s+bOD/bmOXjMzgHB
pjCIP5tsT5TH8/eU6F86CbCP2dtXptdcArIriMBULsRrk2sgD8e8VuBWayShTOVG//PCd7w/x6wH
gXWS3yRms4a5StqODBBFR3uctchfusAMVv17RW+riCA3hiXbwOcUrkba+6ymxGJ+jhKwq/rLrLdF
qiXafD8FTT9vvVswnG3YyTo7AK92ajSe0imu2Gx80c4iqm0JPsvRIMAM4knMCALsEOBLNPJb75VI
uiSczZAwqUQJ9Rg+V6xwAG/IHRtPyQtYvE/EzRjWAiUAEDNXaFaU4SZRIb0pJLuPHRo3W+GqadML
28c1jjkUIRC0KEyTUfL81knYJMgFOtd9jWbFH60r4rhhRdoVgd93qC8LVC9Q8OBgcijwveQXutqM
X57s+bhHkrNq6/HVudBFgyc3BldcL8HrAX98BO+48BuE1WqA2CYdQpeDWgcuWKgQoIzTSUa+wnIz
G33DH0X99nb7tIZGvgYbi7VHhgcOnGw/4fhXDPvhgAg2cgxAxLlHOGoXVN0STNYGlePZolmJL9s6
v+Im5BztbokUHWLJ3S+9R0zGffrk/CbRCBfgkALTA2Pin0AO6KRhDoD4DDEkcurWz49utQI6mT+n
pxga6vy23afAktfwTbP+d+tBW8xgkQfEoabXReep9hCA48ggkxmGMvGTNvRQW0c72cPYxy66uaet
CqaPnezSHaoUH88vyCc+nE4EHJeAfqADm4UYFkQ4kHHA5SMRgSk1HeaXPwLZGfwGsJcjMvT32CLp
g3CsW/zYEj5y6KgyLT6AGqmMzRcYamBHI0I0jDInl+qyLTuyCs0Dm/1s3ZMNyLCVDxABzI9DixQg
5Wn1aNIzbqE1bu0rghQ0bKQDAHmm1C7la4gr6U1iouQqqEylpfD1VJMXsrHscltgu8qOU908sDko
McGA+Tde75MM7Wgz73PRL7u9YirZCLSDbg4OVr9AcUjQn/mCK/3OBp+v5B3fP54kXwtSPuXK/kxy
etxMQB7J7FkvbgHWN4vLl4TQE5m1oJ1fsIv+QdQgMtV+RAC0f2PNI4n37LIwH6BcZSSiMHtG6rTx
muD9tUnBHSKIIZL3+ou+jIqknYljCADEV40pHra7r8abHxKfCgMoYkjcLbIucQb2Me4NiciVDmG8
mfMfJVd57iWeld82cW5far5HctpEfG70US2kSFndVlcCgoUO/F61ID5IP0zOi+On7j0ZGlGhivcZ
x/y2ydvk9Yu181MhzJ7xcBLqYfPJkx+QDreZn2SU2hBjf+kbjy8Cw7rVwyOzkDd3M8VpTNtYS5tf
EY0KbYpyJ4RB9qvQ8F3VWIAlTeVEG+qOQrZOxh+wcE2+NAY0EHYEkcu3wNnPDrMN13/EJglzoUkT
OevCIqqX43SSj2bDBLzVg52GaLJgTPDKGQTd6Qiu+SHsci2BC8l48XQgxM4G2ZttmElMvVZM6cyP
Zqo9YCjDmAsFUnGB//GqM0CZ7O3T+h8D9OfdZmP3ieBCA4lKHC+LlPnLEb7VhsU4FGPGiCEygVei
RzoSpjLeeIO4iib5hRezYDQbMjK2OHsmjD74f6cdjmI4pJSIZ+Sv2kzsDKT52jBFwpt3t6ZEY0H+
ZVuDTzc+pGZ+YnBhz17+OskKsKojT7xUbL5hdxFkxiX+Q7Mz0k5g9DGqOYNMj54Ia5XAPiwVrgFD
MjCfMZDNjTeewQRkgCMcGn7Xn/uPUYJSFYPHJEIyDGRvnPY/uP7gisbpGKasEgAKghwCKNNjqGDk
6DmVM3Ze0xemmOJnnyq7XjbJHks5RHCpFl3lK/UP4RK8tC3/Ga6BmJ2WJ7KgosoHyu3eQpWVAK2I
jAY3ANuCeSc1iD4lrWHgFqBbxwKtZSsAiSE2SjpAsHxw4WCKZv0TIXHhhg1we+/p9BCbwJTXmavf
sSVTxHBWIV2+Yxg58v16pMGvYNSAn3NydEC+bBRYQ+Y3LSkJR75PcYL7dTyAEMkUM8CFW0z7kO95
0YP9ooiqaQlZli3C5ArJ9xCTrDFKlEyNxOBLC4VtrIqSkALBe/MzON4Zyc0wpTV+Fms9eKJ9HL5H
AqBB1MJc/0t72Mw2MyjW/YR8LnzCi37ST0g0ICOCsDXuxWFV8GdN9Mwk7plXfAIniIeUyXFDi6li
0u6Mjks2YaultlS0HypTMFMp5r823PME7+EUM5PgkiEizFTNOryhnuuwmcvkq/OgvFK+Gju84hIh
jRht9L2ZKRnHDEozOTA/V0A1N0QIbG6umhHtCGo5Id/kbKVE/iaThfKXxy3o6woOfekAoG7p8pC1
FRWf1E2ziiTBdkYLLdDzMXV2OTt5rTee3zwlO3J7Xt8a76cYodWsD2Z+2JrHHovZNoQuDxUbprb/
sivOiskbd7TC+15Mz2slGyY6I7vcJ6ZrBK99n/GD9dL1d4B4twoeJr5wnvI96C0CcLhi4LVAXArB
uGdeQAMgDBTlHtBRhRSJkyc/qfD1iBR5yg7q3OmZCMw9i7h6eYTKDZ+ao+DqjJLbTueASWaiHupW
KrEJfZ45PboTUHbjZIf2nsjsIigyRnTwTg9etnEqv6SjB6o4I94Cvg6urI5BBVMMHz+pCChh7Ls/
oGZFSDD0G3YGh0DJ3i799TekVOEYQ2hFU85jiEy09ga25miIIBGP5XvoBmBQHQUs7jsg9cqRiqfi
aODpMgq/uJ9aMglelsLw1ycMAy5WfFgxDKbadA+77GFPzdWqMy9CzMo3Hg/+tlyqrkKmiVDbCD3l
2Anm5CxPtCU13lLFfmDAl4oN7x/vaR33IQpW0y6T20iNCPJclrdyKgy5XOah/+RdKOZM66810N0l
AOyQeyuvtpR9sxJ6DgYCaEBlThnngPLxWdpo2Iqaldy0Op+Q9D5CVckXwARkkPIv6CTRyiHMPkV6
oDC2wj0OO1PNT55uDzKuPiNHEXQeWbKlcL9DgbfhKQP+24v6a2rkhOj4KSSrsMXmJiq9y+KO8Q9J
l9NfYcWc7Rm2H8FhSfFmNegg++EJzuzYOULAQm/LTTqENA48BfTWyOYtwEFRITR8R6JlRauLJvYM
GBiIZd7DE9gty7whRwO49DcvWtYg7s1PW+rEREdIfljQdsSSqPknuHWPgEgOQhdAv6cbf++6E7NH
uoUeSzC8kp3454rLr01J8HRZq4YjLHpcFx0o+N7nbfaJsPEoDBnSCRJZjHwONx4bxIJAqeBVopvE
q+DVzpFnpqGnMLLQ2kAXAwLtD1zIkCS79nJsOeLHhc/4zk+80lKgHHnO2TqCTErSd3qiGFVIwxmm
G6ALNHrsjV9lI6a2sdTUcITRYHJEOlbxvfv78Db+MSr5a8WeRytZzsY4RY0XCw+cw9qCzwh1m9WM
N07ZziDm/spdYzXDV+9hRbx5sRRkrkCFrZZJ8gYNEgUOz1LDBHKJLvyiM2EWQ+cFzOQS3dk2eK3Q
mHoE9KDrqxLV18GMSsE/Ark79KXU3zDxXpkgeBJzNmDJKB65YH2B9/U8yG42Mkfwa32meUAI6LaZ
SkBWv6ZAsBlr7qimh47GcRGAIKQ6vLpsbGSCMkY3jDa0x+8HCgJOvOORvU77KHfAaeQqOtADz8ud
G7ThJWYRZPcTIPHpbcWDQEFAhEE6ZNNb6HdCGHi5Z55EcCd8pva08BA9w45pksKemYAtXuJXxMtb
s61SCtrZEOY6hQmji3hOEdlHRAnNCrfgeSWkHKIy0xatqzFgbhakVdb8VhqClfP07gtpgodyflsV
i8OKtAFD54lncCsJHLj5GhOaxgUcEz4BmC1BM+oBiEGlC0vZH36osTAtlFiNFcalMfKZhoXKHhr3
FSxZH6FvD5YiExsSgA2Qe/IEZPi1ac+wzoTJzLgpYtkROH4ILZFunq29v2JNmJx9jgaFhsJ+Yh/X
qHz50TlB/sdK8Hv1CW+Asp92kKquTA4cDTOZCp+RsZX1q2SdqHx0izqbKWMODxnzEqs4YO2aM0ao
PAmuWJ+wKpCZS7l3Ca/TA4p4HNP8YOYkV4JqeNx5evFw8fhzqMTytDZZT6wV9XhEAgFPnfPI4ecj
7wA8luAGDk8LwcmI5v3OFliVDPnzsBjlbF9FD8qcMkdsIoXWaHZhsFQ58xtCYx41ZPO6ffm6oIPG
+Z4cftFy2+1KS6tFizUFXOsKE4CtMQEiYKYjO4Tu0sG16WWa024PbBexHLpP0V+zBBeievdVcGYN
vUc9Jg2apeYSVW+kz1vW7wc6zZpfL6+Uqbzp4Z6X5+qwcgp4jaepIXzWDQtyQgNyHid3lF4x/1az
HlA8rCy2WBXEJX8mxQcTE/5YqKHs7YR9T/iKiq1hdVZ9LWdTkRmYyovFc0sTAVpO0v8uGKb2jBeX
kJEZDw6pSv5hSd3DYENtEdKg8PZMTuDmHXwV/E/KRAkAKWMW8UyHZYI628V9zvzCMMT02ZKM0cvk
bxNaGWh7POz+E2yKQPs8UlNhDVNxA03T/QOW0tofpEWC9cq+s9sJ9s+qWEKgJM5U8Opqtmd4ek6v
iImJjmAf8MbqaEOLgLmSLIIee5h9roBYoJ+hZsMkhBuu+Hh+MOuX9Ej/9j/BpnA/wzq7uExAc/JN
XKYnFipn3hMKeGjhrAasuxG8TbBEf5khGAPMNxOfeClwSOCqaxxIfBkpUj5c5kkqCm/4RZwH0C4A
d3Je0N0xV9f8rCG9epBfPOMsGRh65OkqqRYaOgQ0Dxhaj6j6RwifZYArIaoO2SHZ4BWFp2G+8IA+
RJOP0/ABRhHzMpUOTWL77H4hpW9xeR1jPuvhl2fv84EbgoGYHWU5FgV9aoe09JHo2B/fHn5MdogB
GfovrgqkVLjQPRhGshc8dNn9YLL7jdBdgrvGuaJB82ED5+9PMV/vnTuXlk1rnHRQhYHpv/hRuMeR
4Q4Q4pZQB0uGGoCgPAln3kcxzON9YbCCle4q2CteJG0MSUchWp5bDxeQ5A7so1Hrq9YY+JxqsQMh
qRSMMRPgIQVNZzacMHZcrCFzP6B5C2rjHzRp6B6wZ4lFVuYr3blydA2nVPPMIb3PQHSGA0d1yK4G
MnLn1pztK+f1xKf8wKbBjeD3blwtvuG7AQnDZtONyzGKb3xNyRnDKQr3Jhso5A7xBALQZebExSBy
frayMmEbHxZsXbMe4E+sImycw/ZsLGBcDq4DYHPYJLhBNRY7/A+AK1q85CiJQxxDOD0vcGOqscn+
DgW24rUJLQ23h5wUqLhqgYzCgtP7EOJNj3MYs+kt7GKhK/OIrRg+AHQUMds/4GcQKPbNAj/uxMPm
hn0U0zSnKOZuzA9YhbH6BkyyWL7PsOHhYmE/Eie98tGb9mOUAugUobfGMOTxHupzuakn+LkHzCjc
fqtlqj1j5FR8PT2uaskUGobVN4SkiHmZf0YkhVxhDHuqIRkHqwgwyCPOb3D3UR+f52R6xNepg0Xg
BZ9J2osAhwvSClUCAF4kwgwB5YLRwJxW0jx70AG8BE+f1dWKA4jlejPQzTWSx2ySFeLjXGdwGSLm
HzJwXed7NucPuc7KfejQ5881OlkSUwQYmKhgY8hahHgMGfN72eZbMjZuW5LgyW2MqSAo7o/Imyfk
OJwdAQVfqDAvWESOsyph0wsvKJdHmAuUwSPqTUmBeE0HSyi+cQ2dlRwgVusNS4C3rNNYcsOmCvaJ
94KuVkGBHEEEwWiWUxCzAhSWWQE5ORl44+WFZnCRVb81fyNHNQQrmDe/5YxNp+AR3v71YykN6TTQ
e4Zxlo/oznTA/nrxjYyxHqTuO88rrh+Z1h0IxOexIZ7iy2KfDAdmmV2AvV2iem+BFcEpA2YECMo+
ufF5SHN7kJYoUWhFXEDsFiGqDmsTHHjkx+IBJ48BXeTZQ2ICReztaH9sMYQoaY9HRcOOcvwa5/UC
U6UU9f0vHgsCfTTSi6CwUS9LCs4hv3MzHwA3IaVgvfvrIsDaYEi1H4gWg1yjWaMx8B59Ck60LIgH
pIAl4qemyMLq/Bd8c7d0k5uK2mXCy3YyRxbLccpREkRgNT3A7EJrm15xCMiYg3zlFVazG3mVsrYf
WhVhErCNaVwM0KBOTAJJ5DEKX0wBbEjqWPyIUqJg21hXxM1UMsQXnSlCeHRooTAmvkj7aSBtvNgt
BXpkfJBwx/HyKFMu0zx3RGnDGYR1Uif0Nj3MIxypvHEK58tsxW2SLBMYKCyX6dXYEsozZG0gewcF
sx2PnUVnlRLzxP+A6TBsMK/hByrN0xQAFpW/tt4gLQLH3DBxaRaRqzRomDjx1NT8AN4Wem9S23cA
Bo8kAOmmhHRNMn4RZUzDSK0lG6bZfcb6imdJB+sq3N+SMbGFrMv8AN91SiebAftsSWrLk5UhUUzO
BgbgkEKZYpmXsmGdS+qpRye7DNQUpyUipzHKSaFcS70+4aIKFffJ1LhPrmGBm+tsDZ06e4bDv0mr
wMdKnU3txo9LWgJRdMUY6obKVifVJ6+0bj25eAcsuZCuEbJ3VlibR6ph3WWj2CxJM2YhjLwCn4Ea
I0rlXDUKtzML8ZakpD4FxJ63s4g0QIXY+AX4xaKp5l1mKUdzGfSBe0UvPPA2rJjg5RFvVmDjQt7g
jsRc6J+We5Z1bHEER4qJK4GlZ9Yzh2XFbzom2E2SB2XEB9k62J8u1L3IsFcbarqWYaIm+YXpkVPm
ijJPDy3szwDmcN5F+3njs5ZjJ4OKx6tY/zdzDJ0MhZv84lKv+4IM1xggx0yyh7/iFy8i7ysMmUDn
QWRSgBRURsfVkb159ogdXHdsSK+L+LVTnc5CMcHOATjijQnrHRYOICb8exqtYMHrDlFIvALqsYW4
1Xos8x6RKgAVABEbrNayIGIFnUMMilvGl0OA7xly9ivc8HgJ9g+iPtO2FvOwwWc6cAtRoQEb3Jg/
UvhohAzgAibIpYuqhAprymwdoOYjXeyxqDPs0Jv4jp+85+jAvI+8tk/vxhQO5cVg+rMv5FWIkOHA
5EKEGmTHf0BCuKJeTdMVzDlLv2Kmss4vkiOquUkqwzYZA/kG6Yi407k2HmsNZq5kLPDGQJ8hP6E/
8SJepWau0hgNDvGTV1IxkcHKPRtRRj/sB/1IFtDgu7ln4NrJlmGzCj4mFt0jvXkGX34MUgwKgQll
DlZBcjrIPV4BGyC1ihgLnVr8SX7PmFYueT8qHWas1PipZ+0vPkNIzipYzIKExpyiKUa04ItRFyoR
TKQLjyc7DFEvv6FKUf8SSGBRknmcnilrexwWkR1p4eCdp84aAalgm4nxiZrLHiM2bK4I94VQrjhX
UTCwr0s9VdEZOAZXWEvgp2ghk7LHeoXULxqwVygvT/fCvjLaBB9E0VeZtjBURgT+SFE58NhhudM8
BTVIZ+5ks/6zN/KLKxRPgzW2ciDDy8nAAtbSm7FZTliK7JlPZoILHpOntoO51n0jv8yOoHBBWUKP
lb//482OUWOW4GwUMLDY0hPcQqHwDwSLC7pmSnTvDH2UkFdegRZdPVmxMdThGW5hXVH+pFAUuS7H
L8EsnejWDuDhaCbnJgedHejzVtSw3E5PAKmlXSG25e0okOE/eTfF2N3nOWS4pDtYUtzQ7khePAEw
x1izwHONCrOHifxACSCMNJl76vnJIjhriRGQ8kEI0u1ibNByofTT8idP8oQkH96h7AiQX02BRzNV
wz/FvFrDe0DZaAnxaxxLidetge7Ag6tiEBPIWCHRIuVposdq7B7mFJZ/bTFmKoY5wt6yKqidNqkt
2NE8MW8BJFM8YUUXul5AyQwaSYpceTz6LiIwQKLKuvBAcYp+k+Yg6ChmXwpVVFdnMNIIIsFJ34ky
nOB9LTkLnfKaRSXP+BNrHAW2u/FLk9XEL+xb1jMXGkgHBp12gccVwwBLvhuCmJYw6tJZ1kQeVCsN
RK8IzwZoTZEegifvMUfSVqdjW/0xVftch7P7MsFuGGO/sjdMcpX7hX0F4dmItcHbIVmEOb5IBKMr
iMc3nvs+HekyubKomTgVdT0wVnQvurPhDdO406CkGO5EIHZB0FZzEZA2ubA+Es0dusLXQRfFs0KJ
AWAOtJWVERvPdbyTL4S9y+VKWDTcIduAlslZPUE8vBOfUMqk+7cpcMh6KWkIIO9oeVJr14yUwAEy
pjWWS2Ncebxvw7hEj4xAiLlR8+hhZhOQwWd5VlPpVtC1KDH5A/2h2Bcb7S3oMroSEa1/X1oJhLJB
7KOTYNATZPIRp3CTVNYmLNa3xYWEDZqpGBmgSJ0JxSrpSsmDAKWPfSfdp0r4W25DWclensTNyYPf
8+9hx1qMj7mqwPJ4EYpZzSAkhDHxQb+8Jw+HLFN1CkUeMa8xEDTb8l5BAvUHoAxfQZleeCwoJDng
DpoSDxvUa3YEoc+zfvG0myF8iCfX7fTnrweuB/ThTFOXCnEhJIF/3AG6MeYhYQPNVcIHrURUybbO
1vvNJq2cxSbtNtoNJ6ZiWdm+QlVS1Ow/OBamFNKNvT1u0hMk8Iec/sFopx0SbJRQ+GYFIKr9JS8w
la2gI0B/lUkQ8po3YpKWkDzSEKLiexP3fsZQ8VUmFQyqOpTEHqUvcyDz75GGChMce4gsNxcCdZDo
hRd9CBTfXr24EtkCKBC4DT0K6qbdEGwp1xwybPruGfqccoCdMFoaNgcLBtEbmf7gC+yP8zLGNq8g
tREJEfgMoGaTseFyCLcFAYxBwbWVcAtuCcxDPEQUNDRq2fa3GYd1Al9e8P2vlkyI7Dri/hzQ5KDp
Tyvxzm8i3wluhnMBuHdEhXljAdFYlPqwCyYMjW8TVAF0twFLz15YMa7JZwkzpcSsA1r6DqmJ0WIQ
1NuXBKPQex3bYE0p6lmxuRXFNBNDUPgXakoM7LwSI/hUB14DeP8wglnjw2w/RxoI0O5HoWYpXYZ5
nqYOSCaAyQ9pUcCCYcf05XPzwUdLBugrBGxCl5jPCWeL3XJjn0COM5E7BmjO7f2XavY5m8A0ZwsT
lkiZSfOD7SJIUi3C9A2Fj6zm2g66CR29/yLszJoUxbq2/YuIYB5O2YCzmU7pcGKkmoIIigwy/Pr3
op6T+uqrqI7o6O6oylTEzd5r3eseaIUomxchOxw9DGcJdgnc/Irv61ddxBFBgEbfFXPGI1vDoxH0
B+SGtvSTig1aRD+esAZcCY1iy2thmUTlYnhgTCLCzoOGjJ21ILqTVe73dhuY3XCGNJj09Xnp8PkA
mmO+mt4BEqMDFgQN8K/fwtN6QDMNlGIGDv8m0pKFYXFjc3YXSvoePGFXvhMQw/sy5Y1BfTU6D4AK
9ux+0t0rQo70UzzGd3HsffBA7vnQAxJU2KD6xoQYlODFEciT4XPI8usYkpE+gecR5hAWH9mZUgqy
g7D1YwRmTbE+8HuyEWAz8WNHMit661jaSTalox9+9XY60U/f/kh8ny0zP0KCxyocz4zzmPSWPaJV
c4kBSg8YMZpysCKmQGTbwYqZCb/K4LybpDiJM23jLpIbwt9m9HrJGMlMyyEGMkJiiPUJZZtlyVV/
W+zyGX42CuaDIDE7Cf/E+OfV29v+KsgYiP1bDKPpf5EUKaZsGJZjOrqi93//m6So0DQzK5Tusemp
1AbcWBjOyIESbBAIcRUhXa7tYSYwlPeOINlX9E8ltOcW67XGp1hF/k5CG0/zvy/M7DU4f2qdfr+w
P3wDsvJmq0dTfWw6PP7qQfJA4spa4EHjSKalegFikZKIfHLY7BVP8k94O/6aR71E4ZZ4lIOCUW/0
ZjnhlN0OugKGTUyg+vRO+KbjfEs4MqcR1bdQ6Bb7iCOYTYUgBgjHmxD08N+fSf2bjOz3z/SHms02
rSh6N3wmtlkmg+1PEHMmY1466OOcG18a3XkCVDeiEleX/35zxfybE4Oqm7phaQoOGar2/37VjpUU
emqWD8ysqYtXD6+b2L/KQ1xbaK36pgliO2diDSneAF18Hpph5+ak1hRsra/5A3LTbYwQBDZTDX36
uKcy+igLmlc0IzrS7yG02Tmse0qY+6wbHr018ADduk2YG/M64qWSK9MZkvLIF+f5B6oF02Xvh1+P
EeAtSJZ2gOUUGwR1TB9NmtHtthdIevNXwFyNqo5kMRwbBjeB3YnfuaYoSP4qUKcr+Csz5nPf4g0C
zzQhDSJyhL5LNgcy6LY1BRLHFAZaIkMvajEoBsigFe/3ElDiASg5ghDp440ndoxWHXUdwDLPgFSh
I9ewSb3tMOQAMH8HuHmNcB8Cw/3316T/xf/D+P1b+uOBDBvtXlZR9di8ehlKiffrHRrUbUF9jOcD
loJe/PHknDn1JRX3x38xu9TxfOrDDnkS3b5cs2g6zJkz2r+IQHUWHSpmJM6MAigqXYBDjJ/+fdmq
8be1rTq6YcqO7si68cd1R2YR3bqjkW4iSsUHtgQptqpEwgyKTXF3kQLRtYDf4a+QjJwt8wOQWx4z
RQx3lY9nEDTu+oAmhNqbs5qznY3mYZJA7ydLUmmH2iiFLghvvTd5ZD8HB0s/YwQFeGtSqvWudHhj
F+I9STfx9xtyRya7UGXh2uYjujr9SkAoMpPCdSb4nA+bU5l5SCNmEnqq2482sa/HxC1RoE/giN1n
6Y8CVcwUqAmG9Tf5IQxeTfK3HCba+qc175gJMWRC2WV7WDgwjwpqSowaSqnO6+K8X07OiSsDiREJ
twHHEtGBSR/2S08qIBT7AY652M/EmCiHeMlEPkMKZHC9LTTUjj7z2/WPfU6ezz5GrSAtbrCfdPc+
AMohlQ7bLL5ibh5AfV9O4dkG5eijQhGMtAa6GdkFW3sPmQSoMcQIMltKA+nFJSE2+Hiuj0+3f0i8
6MCUiekVtQMYGXKxZb7I5u/D89dUq+Y4PX7jG01V0iH4tH0MEXztUz88/efpuHjKbMvx5ld+g4ix
EoqJg+8zUf69wBT1b9uXYyqK5tiWptn6H5uncpOzNpcVxqEYdvZJProfs1WujVW4lDwalAXQDR8c
gdcHhWZDsuntG3US9Pjqu4twpiJHlGgHVsruSRGVue3DN3YSmiIj6AcSrfvgXD8fDYROuBMUG0cW
kCdeTKMVt9Y95OHNRGPHOVGpT3Tq8G96c7/iNU2IgZAjvszzAwv7lDXE/gnF60F0HJkk+Ze8a899
GQiXhth7e+8wF48hKsZLYxadwqcLBcPLhiQ00wYwBGhqPND0ZTLv4DjdLiql2wOcZojaP+tQz2Ir
NSpOCpCP8wnS/cEjP36EnIXcGPs/Tg7b/Oue5FgOJYKq2rb6h1427kIlqhw93Rxnr44wIDStFSdC
LxJD0EQnqp2JDUUMzayICiwZKOf0qr6EKcoLpIwRIoTujKqgNdxj4iNefvOkMuXCBmZGDNzBmTZI
76GSvlxiFml2aIuPSCrQbHVoIGJcZ1DJYCC94tFMCAHbmo545sIAjoT0DTZcuHXhRmeLxfgU4c+j
9RwHXwmvheMAik8MYiHu6GrJxbq7Jag7FoMTq4MZo2AJDLnXoEux3ccHosaX21x6+pjK/4xU8ADa
P3p68IzWfzXuE8Mb/GJZbjNlzdX76eH+0/OZyrFmCek7pi5c62SHGEJyhFVAvzXg07S0X46nHEU4
e9vBS5nI76EK+V7xcy7CGJTwSnzUhoz/UOqT63MTiorS2n2wB3QBeynOsjhPYcAf4RDZ+kxcNg9Q
AhY8G27mdic+7s/Re/1A5/LMqzlmHLKPA6MQOMzisa8KI8A2CpwWXg70/8XaEuNmIOPB2E5TFrwm
WOhRFbTwgyf6wJqY6HfwICm3xFCtzDHpqo0bw3RLIQa0lQtnGkrpSaVlx5IIigYuvST3BfrGAs9C
QI710ADnyLEGJ1XWfKdwpShoY097es5S/iQMpxI1H7UW/EmClDQU0Y4tlS4bXRSOCuyy+pq7VH8D
Hj6p++xrA6KQ+/kE7drhNqv36JLAOcF6rs+D3ocNkrc3qpdIaRUP0LLeaXOG2IWbkOICz1aC0W0g
plgaS9whjrVIWRJUFnoloK4g896ZtRuf4Kqinfii0g2UL2qVagQy9k2Kp/fel8zH8x2g/hniTipC
dJazGO2U7eG0G+in+0Xm3CMzAu16kKpumAQ33W9MLwUfKAWE0AoJPWSXaHkje8303gZ0ZHhdlWg1
cfxQBs63jtjx5slrPWh3kBHwOmEXA6Gq8VnALw7DeQj4k/ePM6aHXEFMflLK2gFMeQ1m5hnX7BXF
0VzehWudrEnklx6cpn7ZQzetYQM/7mjv+x82xm1Qhm55VXhI6dGbPm69vOaHYkgIPSkbbsxOSnxs
S1oDFIMocZVMZAzPIrj7g9yFuUmguIun26z8Ah1x3HTR+kSSDwke1V3O7Ws04I2gEHxwJ7NvyddO
vJk0uGGuToZjhlt3b6dHUC8ifAJ0CL5tt5iFVyJf2Vfc2wDb2GtATetaILHlRYNmLZ3zzwwh1L5Z
o6IrR2jfZW4kWu+bR4qWdUn4BnyVzKMl7RvBPcUYK8pAJjgKhuBY+yzPLUZhDxej4mSKc33jFpP8
R2YaXcmug0iiEpQMCGQ395aklNe+7O2EijnnDgochrOtePCkSBSyzIDQ5gid3RBbUs3FbyM+OF95
9XHHotxyQ8zcDgyaDxrJp9QDQOhEMKIu6LzqhPteUGybUbfH1gN00aBNxUg8eH2lN1FNdPAOIBfe
6QKHIXjFQbvSt+RQlBvnp+oXH2sjwcpNhZIc4C1ibjJRr7FXxNyNqMC1kRHaBc2ywM0KfnC/P7+2
6KARAY+pm1ByxZ/1zM4opZN1ExDwXmOXhLAYCgqWAB5XgjPXIN8/1ncIv6kPvQ+flL3+8yqI+e7v
esv43fjoOFLxsoYEhsU0bviFIp6FkDhCcRvY4WBKUBhjIER/jYNomHOX1fE+pHcAomN/oXjyDY6m
9zjT6CuX+zUm6+ZFIake2liAO9GbPWYFkdSf9GoUXIXPHWIHjMEVCpZb+QII7zahDQKCE+HA2oFA
o9QZI0sbPPdpPzVlTIpHp/FjMQqvkXuLjE17T3j3y+1DqCGJAPbHjP9GFq6QsGRR3m3lhfZyKSqI
+Xm4HkA0kJ48OpdfPb0QVkE5wMLA5WLsrTzNv/GeJIZjVl3Kg/JjOP2TOzseLIKsqEZ7P0mD7SQa
sp6kkbbpEAAe7nsKOiB7fKljLiQkehXgF6XoAV8o4tjhI0xkePQ3YeEK+HFD6QGLiDnCm8FQgTDh
Bxb3vkQg+h4WGHkFHdYsgFnrO33vc1WwOBFf9E486ycTNGtlMdpsNky9RqxDa/z+go7AN4W1T0P0
dLThMm6r/AcO1L8LuV+NwJ+Nva7aGB06KqWG/Ecdd9MtvUu1O23o0TfCpbl5sP2TjDjU2bko1nMi
+XA+PC5qy9Nb8bz2UnxMhfgjOEu5V3AWz4L0pxn26+kpIoW6wbeh8MHJVy8aQdcjkmEiOKBsZMhv
sD9BOzKaOt1HafXyopYmKQwafKQAClNXPmF18+8P6fzFi9LQtf4f2zL57x8Vk6ErSii9+ZDWy8sJ
l92hkWfFt4yrOYEsYbbi3utto1MruQwdeiFNZYhuq02QAM2PMkTCm+6+fuzSuxHMa/nIeyoNy5tp
Di0cTQ9GPLOYUehXyTgNaTZtQSfCy020EDQ9Df0XhkLdD5uCgnVbLO4/0umJvzz7Bs0BjrHf98jP
2dPRhGoiQ7MYCcf2tB9lI8P6oKAPTymR5Jmn/IB4n7Qae7ac66Hw9kolqK1AWZEmhI9iLAWJ5Td6
P8RH41GL6L/up/FXG0kd6ELXLMeyzT+r/zpvqkJ7hI8NBu/x9PEQ5sAp/DfJf72C/6uC/WIECaPG
l1eSGae6bDEp7TOIPj6BH+hny8InVqr0ysrV6Ofh4DznNoPUa46y9AsF/Bun+9e5SHt7NToGrBks
ySODlvxfEvVuMAMfJH9h1aR49X2sdrNQGb/o5ORBA42PXMQTvZCJr8n7Wt+odI8T63XIsV92Jmhv
pTk1YdN6sR0YOIzrH87zIeouFg7qsa5cqY+T5SyKaPXosBBmlHJ/Uc6VuLPhuk2ZDyXrIZyTlc5u
kN1ZGo9TriIHRVVseLdGvI2BpfhP8TS2uj29g0+YuN4ZoyfUCyaekOVugUE6pDZsMO3OxfHhKnOZ
WucdPJUQ4/TMjRxV1M+HV8dfznOs479or53j5AXDrRa32/n2OpgIAfAsg4uCLcMRYfWbqB1FqBtU
sCSr8BjHbu4fVxWclcKLJxzxrKDbWrKFZXv10U0oPBmaDfC9vsO3vHK6Mf9BivbEuppBwtrBO1Ny
Q7jlRaDu9AjGhcYY5vwsho7phjv2POslXqV/3MHU5gULV327ucn35BYYbnzS/8oQoB8GoD9DOE92
BgmoAXs+fNgOUEUHH0rmMhXR1mQFu/nJ2Bq5KyeiozxpseNRBtHyfimvKWWN6t73JD8xNeCsYLdI
6RIcwdhg8V42Tb9b2vgAUu8cfcClCjMFRgb+EQ5JtiekbpvuMyaZt2/A5a00jPskcphdHDE/Ny9z
xGt6y1ybIdavEdZnXYjq42mrLtdT+nd9Wq15t/K9vHerCIY1WrLIz550P8jOnY1u0c0AayybUbio
G3GcMkRdpT9HAkRPzgknm5kFYSQ+PUU9SwdvCuA1ejsvv+aEqbMl3VyECUF0aWFjI3Gj3MH1b4AV
wVNIJ7RD+NEdXW1MUoXVoUYTEHFTD9QAx/OIqBo/3N9Wxot4tLzC28ncKUZA/2aT4g7sKq/5bMWW
HlGdSbpPNB/jXujDSF7zpY63LipBzNBP3Q8e2yjETs3BcMR71haC8LW1s6LIyX50gtVsobOnUa+D
3mjuw/Y5MAyaivyACvqHbvKB7P/L3IDZAx6+GRuzzdoASYr/crzyHpDZR0L0UVBwKZ/19bHnSmA7
tMGTDLVKZ4L8hBzCVsg+WAoNe6K352ietE7ufg3hlfQv+lWGHuRHNX2rytl9C5x1gflkg3tVtdI+
u91tq2PEGrR4O5D2S58YChkMcWru3oNbC5mYWojoiY8ckT7hgjiSVtBbSo+IHhN6Pz0w1fb0tk1S
Qdfn9Lp+eYw1JQYsx29+NH0xVs5iT4n7K6N3oViRlo/YK5JZxUgngugLwKbxioygcc/iR8i5VoK7
PmrePia3JAp0imvm4t/n3a8xwZ+HOrClZeHzC0aj9Ojgb2OEzngVShR16cbeUAQnFUQX9rxmd1vi
GVDRH0SCHRfrU/KvpzdsyiAIagcZQJ/JzgkDvpvuSS3eorhCpWQ6wMiH4FUD32GMGQo1FfZd3M48
cMY3/YIKNLc66oN/fwrO5r8MHQxNMXVN4aD5/zCmh5RrYSuX8N/WODNtqJz5MmC+dOhCHaCHyCXA
ukq97lye+3PkId69zwIKfxqrHxCjk4auv6XYTL3mrGBjHnqF6Vmax3rMwnELs+Gbmd22fbMT+wAg
lTF+SK5KC4Kl08hB6ePX5NhAWKeIhsuwl+fSqurzikAntaFpeCF5AOUnOEXnStt4l2QuDhJS5hUL
CgoASPyRJUp57nv0GeGBOwsNz2opV5lx7KgcBzYN+LYBVOkGj7155WhMSBdzzvI8nN8mBSGyy/Kz
txo3mK4iZXpRS8DybDXXwb9Bx3rUxOKTL2EPGoNWr5Hd4zTUXQXP7KcoNn2cUTVrpjmiInuS748H
0DRrpfr5sEOX25zaTbO2thTmHQ7vkzvApjN7//Kxzv1bzuQcrkAzft+C7LZHZxxh+gz30jjQvMdw
vN9+3seT6qgIw016940ldHc//si22jz+qr0Wa0eMLZ+fGnYqeNEF9vrmuDGg7sEK0g3BNuYoCl4H
ZNBq5tJ813juQgLF6uXZ11sonKmXzKk2UyKBc6O2jFYwJ2C+3jkiFtl9pZIEa3HP/fuhXmLOU/RQ
yJPDZ12odI6TQqdbp/3EIW5u0OVttBMQk7k2+UItN7/PMgiPI9TQ+MqBbuQ4mKFtXHaysNc4YsLx
gf0qu5R5z14c2i2lBdpQOkC+QbRtoYfL14XooJdb6BhZu1LnGpTHH+1ZYQ7w8CgllrEksCIBcVnd
uE1AOPP7TPceXzBCrQN1iNMKdZd8VQAch6pmDQllq34/Z4+v7kBXmaSe7oFk5tWVS77HvKWVIcLR
zxJT2t5ToRX6JRxoJNX352alC3v43nTt4LFo5tZABYX+ltfxQlrHEq6oZAyxFUrXiIlpf2q61acy
0++9I6U1pdO6b/H7M9FUrW9M7rb0hLcLbqVD4rv3euexdXeAC3IUcEK28D26EpmedLVxYuvwylmQ
igi8wYuTLZl52bjCRCjsOxpV53Rqt+3KkHxw8aJCDK57OkRNLguOY/qJTjsJFLpwPLv2+dI8SWst
cx9wBZINhp5DA004Ov23my1uAR6aotyR/hXOyUgez2MASu/IVocfKnwNm4aFeLmM7k7ZR1NnZWN1
Y79A9XKCPL+ji8HLKC62aXY4S82+SqUYBS79rr/eQFCfBh4i9JFyJ5LSL9fwBOcY1KxLut8n7gXN
xKbbptLFtQwE6kjnNDjCwokHuj54Y7DCkdJ5QBkoP7ATHtmsphPHBxF1qAR/MOvfAokfF8BHj9EN
k4ZqlsNbJLT+0Y5DpLSoYl88PoKP+5K9mME6SDqZUMAJT9rc4/JxNmhJICkzTucbjQd8o8kMTp+d
+vay20ifz89uRvdlZ560fw3fYF2ANo9PmrQWhh5mzBi3wX2+PkZN6LE4OMVaXAAHQDEOlsgLZZ/9
tL1js7TC6T1EcPIS91OqDxViXXCLP72bcVkv0nbawIjm8Bsef6z9v48CTfnbSaAbmm3JmqNoSg+J
/3agNdE9DtWmTjdG6DkrB+c7bfvaaCzLMWIo5VTNkJMf4MtvjAOMFviPQY0pltBt11m3S3nK8fzc
vtglhvHPv69N1f56TBlcluxoum45f5y2t84w33f5lm7KXcxgo/bu6oAJx60IgMkwfwNvh9e0bTx5
XE4NBh7YtH0WtsABLzu65aWd0Y5iwVb4GbW45ukQPQCCq6CuEIHAD2Rzh55NbVN8OESDEIwwpf+h
gKvZEc+MTFhccD7J1EJj91UCsp8tRsa3ccJyrYcMv3pvbFK30RttG8CuK+509durfjRP/bKG1qnf
/KrPo/HJPmWK/OjqYF1w6u/i2bAnDlJ4Kx81sfCrhrCwGSPgtrd6yElsvXAmVEDLnKUpMuz6A9Vk
5DkzGfsHdtNwoBbjsBJHs5fe0SYvortoZ5xSEbMdIYPOYZo/jak5MtDP5Cu9NEK+3HCpo48YpxeH
I8YN0XpFXgNKEon2rNLGnGlLFLrfzAcSopfelKULaCYj7QO5fa0NHFnJ/8QLD8KR7ZZ0C3Ot9/pN
9/eVds07jHb6JW66PfCSrkD0Ug6DjXR9TUHcTU/flaTVq4dQQf/DU2V85T0T7kmJLPOc/WpBNkoE
ZG980zbZjJMc6Iz2jMzR8euiH/m1itCVElP3OflrKNJAfXiQNhJBpoPuxz5bX9omHt4ZfB/YIzIR
uXNgkDv0uwcz938v01+PyJ81oWmrtmo4jmoqcv+I/fYI2XaRG7rzSDdwFJe3bxPFU/aBBJ4PSlTd
HGLJRBuHkHtew/945789H7+/8x/oS6xJ8Tu/ZemmFk1QjrK9c0KJdfdofPzWe8+zcVgKVLg09/9R
CP+PRfGvT/0Hy6IKlaeSKnzqWuBEmCGXwgOvowMC2IXEVvOlDO+QCpKxGY8o7PrkNAqtmNhR2oB7
BPDJMAxp6OYhoikjgSGnWk+G1TlJyk9qPbzPrpT0Q+L4ZhIsGNxboIUD6BrYkijLYh+fQOgZS+R+
OEBTH7opTqHvCYOp+4ahdvIRM7tEZ7uMbn49N4bZ5b6sDs9GdJADhPx1m2S40OGhWb2Av23mcRcn
kGf3ZRY8bOQl915tQHlQo0eB1AkvmV90mHFlfvwlfVG5U+dPNdRATAUxK94zbWo/m+V9ykW9PH0t
f8gXOGcohjbYGq6RaVQi+mqWAFzWzF61n6WfYZASfT2+4IAEUiNwloIwAvnbFpiKcNjGcx2luLrv
FVIdr/zyDFIFRpKfBLaXMJVoMXkIN9SJyFrbSzmmuNIcqq5uq2PV4zNYK76YpE5iSHVYkW7hBW3R
JFdYg2gD5hSNcOb0px8ViCN2baQGkCqsz5MxD1OauckBitsFpyM5UN33IR7C64QY7rGdIIkAixFw
0re3XnnBgAaU1sZijfAm+USW0LVAGt7j1x/EkKFPda1FtKzX+D71Ygl2RsxNkUbg3lq4yE1GWK8A
TATdPchjl6mMfBSmBWjkMUQ1+CuK4SVQ2O3UCwzsAVmic6zepCHpJ3t+Fhidn4ByF5PNx0hDXeQ7
ZuUTcP6eMGqSkoQcDpccsCVK4TIg5tnaK5af6ORSvK7EPWSAexje780NlHvC0BfRlJ68l+38+9FV
/8ZH+/3R/YNG8lYSPTSyZwoyfTwQUm58hB1udMnlEfQiZHpaMPGJusfaCQrq8i7gqO+N7zdUce/9
/q+N5G+cAwoAXVdszTDVPw/aIlWOyqO+p5s3YMVAgbyNXQJW+KzFQQIrEjI5dxZDoy0FUPNfqKfS
7xV/7iW/v/0fO6iWaI5V27z9EadqLDkZwkpuLRGvEjRft4ATBOXL8t/fgOL8x5v+sXnmSZwkSZTQ
yjPlvzp4b5FCybybWNQqiK5MRuWhfND2ej/QYv3FA2Ovz/99EX9dBpaum5ZmqIpp2n/sombe6elD
K5JNvUimLFnShYNU/NynzBqLHT4jfjfE+VKZhIi4evU8sFy9fW2t6b8v5K8347fr+GM56oadaXVa
JhvLGiSVH91BbkBQyWUG/SFD9zn+9/v9te60Ca+yZct2ZMf8YzoSJo1dPl8Vd38g7WaRLoCmv+o7
fjrQwGz3/IMJ1rr9fEEuWJKFNnxNEWRdXmv+vVVZmYhm4cKJ4j+eBKD2vywL2wLjkQ3V0k2zP3N/
O82VMk7M7GVzJ1Z4iH+r48faniHOoLRwyCyxLix/9hFLvJ1+AvrYwcVRD3XI5HKgrF5o3M4dk9Pe
L7kLtGk2LUdYs26cFfhKizqign0Dl8a1pKDG3q91sTRHUrC4d6KsBhIu6eOUKZg1zUMfyoPVzjsN
ck3vYI5dGQmiaFnp8FRvZp2LK7xkaBiEqRiufK0Id/s1plRnTu5Lslcxe0w84mE6BiUeymKUsV/6
srukkXieEsXTCr9PDH3geWm3fvWFhyRXRB8FgoWceE0XI789jPVhzPaxnmNrXRAzTv/nl+fuDMN6
np0l3IeYCo/KXffJo8pG/Mx85z0yT/VI2T82JvQxmtkeUHKpEBLGt7ng7I9/XvhtlpGXGkFB9h5N
K3vtVf2G3VJt4h3oCxyVuvGSCxOwEOfXEkNl2noszCFm3odGPgrLqVP1ATtYfUrEcUCU0kX73c4x
GVq8QzfGVw1G+L458aLKSQ+HD2PAGB3yww3rpVbUVKRMADcWwpTrE5gdhOqatuh41XXErXZcsLpE
EgYRpYcj7gbanIiW5BSOJUaf+MFwlveoC9ZVmNt8ZqkXAo1YAtqUtGn3/FqFZnaTo2aaW+An+CTY
a2r0ZuIwxEccY+FhPXMQPd/W8rS8D9FNz48rHBVW6vSo9rW7s7CnNiTdfB6Ty4G313uTI3GEV0tx
keEdmjZY48aK6BNL+FyL1wEOCRSIFOtOwmLsVU7wBxCeIuCHKPNXM9AyH/vFpTRX5jD8cp6xF5E+
MYCta5u0MhQJp/hk4SFh/OoMYLJadAYgI8QqTmg+CvpvQjMS5o0tzcA4OSl0KuMHPuw1rMzqAzsT
CAgfb2r2TDAlAD9wSLW+DxvJVzq4HwwCVaC7b8kg1qjuNU1pP718oiYCTN8XOyCL3Kvwk1l2rf9G
KHWGa2J/NFcVy651i+lbz8oOp8XZwSczGlqL8CedGfCnB/yv/0oCtnBk2Gs6Hnytroh7EH5CvQBS
xvnuo2oDyhqGHYrYg2QAMMHm69F8InPtWY1WwprafnvKN+w0qFgwBiB4pEDeBiiR7YxL8iOfXnVw
U9yGUuwmXkR6ReQgGwMMvVjV5BL/e9PkMHb6U+nPo9K2bcfWdShqyp/9uhHZiVO3XbIhJI8HmONy
RHy8VzF7l4JsSvs7xx7Ssy90ipPnL+ix8d5Bfq7IJC6xlO5GbShuKLO/GRy66hw61vi+pHPuIFeG
MJIQX+Fd0bvULp0PPfGsD1ilKmEyhBbz/KHhchCnQaKHUNi7uSs7yBUKbpgA/zst6k3Yicm2PDn1
OwxrkaHzg8Aktccg8wZFF16EPWsXjCpCwjitvWVOk7f/AmW0FnE8qTNfZrlvbwHBol+4DiyQESOx
hvQ0rcmSqS7NJvspyIJ8XbkJ1opMlv420K0qlA6PwJFwoiCz9wsMuxfXskF0AUHKZ7ZTLjX6lHY5
mvb1fcmWc1+WlyzQJrIvnXs1pgzu1Q5vsEPawfMatQGeD+zQ8iI/g3Grjd+wO94t17p5t6eny+JO
sAiBcHOisFfIjB+orKMFOqXL7ST18RoYgTw+uwDwkplzhEEinIjY1Q8QaEx2ABRA4Avz3hXZZH+P
1rAyVOyFGTuboJ0X6xJvHjN7eKemnd1RoHDwzcCvl1hgeKQgj/h00od+tQBQ+f2akSGpoyjskRFt
8CYJ4KTE65ZeB+9q2MFssrhPhggI6NMDXO85WrGNfjMl9YBT6OMA63RxvOrX+3cTTyNQJ2b4L0Eg
Pek7ISTjPvSzHSVLQPyQRzbyInkEM0NPCOOs8C6yQlFcJDyb9DNcm3keeha5uTJTAC7WD48Tjgfr
EjIBRPsfj5s546NyJoFvrb6BJl4X5wvAFAmaOTS+YvfKIYbJuAq4AlcH3+fjoumzzhKVfd8Dq+Gv
+NiSwzTZTY4uDtHqw8/euBc3ngVY/fRp7WoStu3HIG08uBcmd2kpsQmPkk/ngwNce3msIs5mRmgp
os/n5LYtxhrpb0ioPlGWDYFuOZCfbe8fzSK63QTrjQOThQ0UBco0inevJXbieImoM/oQNG3oBGrm
krdhtiaWoMEWliv9gtEL1ElrClyqf+e6iN7CSoI8HJi1p9o9G7I7krd2JOWB5UH4Y4yC/iLPFKwd
EIYBF3JmSqsQD5lsdq89rossE+KdkA7hnwYwA2FLGoA4ZoDxPs8Za5QoQVLrFOLVP+Gji/tehYHO
ukaXhM/hgCmKiSYg38FCmzPvVj6Mj4aR6o4x3g4PeqKPwdYgWOkC8HViBDq2tDdxXwKqYakOWNuz
xGATKdMnECJ+Icv3nmj6GVRYeLAkG+B1eeF6rHUUD1QkLltSc7nWlz544peetgzTBN9qn/tAPPq9
4Oa+jaUBV5MiCD/cvqBKl9Vcm2gQxWSe7HLa7NApN7iFN56yYyVoZ67p+W2cTfSuHu4qgT2++dFK
mqtYZTmzHOJy2bq0ulgxUjYsZLwVt8ehA0EW3XzsZ533eA7z+qdgyH/nsA2eoajxewG9D1h9TDuZ
qk/vkPdWSuQeUYfS8jN82Jko73AIbryo8GrYPUe3UV2+zQSLrF2neGirR0pAlZKPgMPjdcTCvDof
x9Tnkst+kxjF0//FcZDvYQTO1goIMkCeC3HPT5c3QkFqn+TG1wRalmDFsR961J/k7oZe6WXFMCVG
BpYUTQQRqDATCbl8CgeRShw0EyQVcwzZp7WoKJqfJ8Yh5/DbNHEuKnm0vqpvTq9r/a1/B9GeeZV0
7nN+EKKbX73KJRvmaT9Cyq8hA1e3x1oQabNrUAXpUG1W6xeQp8VpwEhl3+IjS1wDwvtVvcStvH/8
oM7+VJvXJgfmHGt4rr4n1U+4oNl9kwROjknNsJSoAqbJiFJLN0LVMMKc7xA2rrFVf0hV0UWBaD4Z
c3lKOOBR1zCVhH095oBSCEWhOirHDiSf0UsgbMQiE+++ViQ/Nsk7by/pbzrxHHExJOaBQrJ99eEA
zBu5m7zU85s/luKpzJCzaVZv+FTfnB8kCPBstV5YfNCTg/QS5BZTz5LCWDMFTMArkYjtywp2YHpl
h4BoiJ2BBvnbqwBVF+H2f3HJid99cWM/gTReCKz7CA2GIdOE0zTtw4CQo1/Tq7QiVnpdz9uNCdj+
/f6QGZnA7ccqAsZms68JlCAGpvGyz+yivAWS/ysbBINnlTXB+gKqwRi9YK55Y7fqLe9Lx01wh+G7
5qO+Alr4PgZBHmur44ZmxMr9lNGo5rjk9Z3yz/ItAMzekFkRJVP+7bDXh5P6vB436vI1gW7zQBrY
feQ70nqlD4pwNMfFtRpjg8VJzSgWfSjAdRezgt9TbroV+hjwWwzuBQD7FYKY/u75SZygNE7kkOC6
bbjo1YfpKYRbNNdJWPQst/GeYxkevryQDzQP/BXa20w8KsFtbsc0WWjZXx7EC1qgghhzZJQM8U53
DZbrIDzZjdvsGd7QxM8hBWgXOFtQK5gxwXKQl/gLDVgG2ZSZ3SK81hHqlHYhrQhuCsg/1QwxCbfK
vvtMt2+GXCVhjx3CFaiRnA0jujR2+TPGY5QiJDt6JAZQQt1h77Lownk8zXg+owEtkYZCPZwTEEKV
tDjNuPhdT1N/f7Y+izJF14MwYkRJ5d7dWrCjzlpR+aXHrgNPgkyqLdCLB4cJ9kxLTB+HIkC9D2bl
xyNzxgnrsQXEa57PXX7W1uxvopnuuMc7+cBLwkXitPVvc0Kchm/U+T3TBCawgAhCybHTF/pBKXvc
jI4WTknsJbHnrO+nKvNhDUcbzDJm1MBXC0s0ZDJ+xISqhoOKAv2E6xIZxhHHieRFSCMAmyE6r0KR
rr9THCGHw0lJcB5mQGPBXubOAeEHIfpdSCMBBUJgu6brZyTvuZXXBhgLJb5oXeS5lUty8J6KJXDF
1beAwJghY0SwMQaoR17Qcii1cGhgwUkfWYpQDvmSp3m7RPDZgc2YyCHCcvvbOKmWrAxW1QVZj5gQ
EipmtTgoHseZW7mz/yPpvJZUxaIw/ERUKZlbMubQhvaG0m4bBSVKfPr5OFM1c+ZMB0XC3mv96w+X
ZWqdDawdb+cQrOl5ol99nxABLR54FSqbP9qEMXDrj3Q+woffHB9j3rG/vSc2/gLW1JmNgqE/e+ku
FfOXtot1tj+VCC8ni7ftny9L37dkF5b3XjRXA8i0xWoQkDHIymr/sisu/4gYFK3zB8JvZP8+tr7x
y309Y1M+X6qV4l4M88sNYIOaNpEb5NXw04DvZOV8AswWFuh4GDJxeMuKFW/8P06ICZ3KxZfC1cyj
QfYqRb/1xqNB/xtvOlqwQFl/XGpj6JMkRzHzmUNqp8OpZ0dhgVKY5LaXVZtb0fzbskEzUK2401UU
9BkiZJAAt3HtvwyjbBIYjzGpwe3sY/9i9QS5eD4/lwH4CRR4nwph/CavJnEUS7hW7nMHjxzL8wBV
i+WeW2KsP7Z7GUz3kgcXkUuqzmqWJ6I3KF1Mw8Rs2BGxvciuZdByGDB//hr3GGJcoONx8TxO19Vs
OzH9I0lvMOG3+hYCAFslbYtNO8LbYykH3TGGGzyW50jKC58RFXcFJbPl8xAe4YWPZm547GA5gpEI
RzvGdo/7LdT4pYJ36gPqcGih2R7J1M2KrjLAu8caPTdYda2/Y+Wggd/mtk8UpxXhuMSl1OxqFmJ8
ddXNmT+X2MLHpO23u8ep2d5/Q3s2t3Mug22TAkxd728x7OdTIcPchwQEFV7lfXEPxHiG3qi4twZn
bczgVZy39VWQM5UHrOH4UL1c/LFYumun41PnlKXUSOQkO8l8CMAFiFSGCwYhOTiGnua+bP5v+fma
YuqFodaqMNckA0MsZ4cYGAxjOcrqn5NF18Lpbr7fOG8J5q+6Gr6zW3abCiZTOfjhBro5MPbqBi8c
PzmotCohnlZLeBADc/5FNn/A6Mv8I1X5wGMyuzoYe5s4LppBgEv54rqP8aQsrdZHDWPP6MaOqjfe
ywb3PNFRr8Cl+oY3yafEA2z5+8t8vj6NFwbfjnpOHvrEIgDdneKLIs+W3PQv6lx8O+3RbCa0ti0F
g/RTw2Q0+LjHHD7QNEhOwi8c/sdBialiSIh1WdSwzGImRcwoqwwC/wvmYHOFqCjqnS3ticw+Slzr
xB2dTf9oDlmZy9XE3kc2zQIRp6k52yO59UsrX+7hGDlbtihndK8393+zDxqF697/jS3/b6txexXm
ufe2kPkw7p2xTEe70OtJXl8wyWUyxhpin2kqxvznmsdb3bEWz7aMTEaRaeVcdjxGZIOPm1DNRoVz
SmOJF22RWrPUxKJBd3i+KA9Y2yySsrj/h/VbYYes5+1gj/4kpWymDEyDZLIoG1viDPwIEK2DasPc
4TFXKZ8Wk9DU0QykTjwNwMsIMX7+ysBuJMDQUR6rTca+jmbq1N0lxX4VCyiUnLEIqIjj3pS7jmnU
xPmU1vQIwbVnIr5gKQzfGJxl+5f3OJSEMI/eF81P9nYqtGh/+Vnl6e2hQsYrLMlfxooMDPCbDqMC
ace9yEqKvOkkfL3niQw77FdrSDC3PjghCG7Sm6JqP+NRxcLu/8jcBNKW5pSQfaVApeNHOx/CnF2X
E6obv8EoKHLqiVcayxr2s5ab7+k2b08f2k3OarYtwNOgMlJQTb1B3lFvy9PZi9nbT9HaKiJlZmnQ
ANggiqB6ex3lj7FUEcM/rMTYN/1q8vZaDCJKP8OQd10lM7W7yLD4+xVDbajdNFNIMz5sHT184uu4
rlG4ohIAPO1YYTjXGzF0msopyPQC+N0Vb0dD1jrxEs1ujKsBbIyZS7ahnlWTGcQ+OVp+MI4lYQwH
jsVTOD2ze0b4GyVI8dV+IN6uxWQ21W76dFtPvTy55A9bfXtCfOnff6EMOxmMG9YmTbR6roig7B09
naOLiaU/9MbJJChe+8lkCXNFG9uRSJp1GBCrjj4Qmkh5uRUHTytmNcsVNgX3hPheojJbX1PWYrs0
FM+I11KzSTpr2rhvaP6NC3YaI4NEMVl6YJpTeN0ioRtwow1lPcXjZgLybTf6rN6GUJdIl6BFTubG
8/sVfr2lyJLka6tak2RVZVbOrFab1Yr9pVWWQdWZz16lh8yyza8ZjTo5ipAOsNmDZ6FuPgrZZo6i
QkPfl9Eizf1nh97CmnRQxP2RDo79KZTvp28UTkeQAbi4tvmIUE1M6RZh+YThEdGdtZ2L1gemduwO
xLnlSGMIYQGod9LWVZt181rrkANgpUd2E7pPgj0Gr9lrnxP1c54HnL0PXmS0L6WTAuiA0KDhxjRe
m6miyxu/VI9IJujxr1WHoQ12RaolFQ6HWu5DFFxq4nRKMK1OlbZ557te4fps3l2QqSfOoMQ+Dl7z
2ojCETL0lLX8W0xswp0ES/vMu8T6qOu+sx6h2xsLhdfl7T4W+qYELiKPerHQXz8PHKh4Yx0++Dzq
llyF1li8uyVv88J88TmTMe997OP+bqhLjnkqIk18bw1s2bD2mthVFyBv4UOmgp2+vxjaJxRzxUwT
rJYj7XxRNkMuDjyPu4DVTGJPZNQwM4mIB44QwC+yONmPD1Pzu8Q1wO4UYLO2hcp643qXu5N7TMQe
3kjPGVcwYXXj2jBhkNMbHg7xPXqvVC6fBCIBWbLmX6WeP6DJ9N/PJ6ML+OcYk1EdFYZTrnMgRYil
XVBNoLDRhLpp6cRcQMXXjUXfAYwdNdF5MjuRnMlBjCz1/i7caboctCUf+anaicatZHakX8nmkznE
Drrc2EyjSopNoTE/2PxcJfJSo1HpoqAuDv8IhftglkkmvO5wXuOz8CYuyFE7P/55o0tVzGYNcJKY
/QVGrNhZn/7WZadQO+KVru41qh7ZrbHg7i2hsSH/kMhmnLuHU7DJ4kr2RDEwLc0HlJ6dNDhoGKYM
DHhO8b2NrAZd8b6j1qd6Qqi7o/QLd8K3juI4duGsSdwl4EAYOGD78rTLLV+ocjOSTEUdpQqF1YjL
lib+d9qNzLpKtt7fE9WZXieL6XI44tP0T+PAbtIZ1pt5/wAYWP02qqkcm+07sq8niFJE0hFm5/e8
oV1+6X/cw3b8/Vk/fojjaC9IpPnmQbplMzhau1IEmAayYb2anWESOwq3hfk6yj8Fcadf6Q5pRS85
JQHSlyhx2fPYqarakegqKJ6XOabBWFrdFdiC6wbHgHIr8Lhu0Y2OJ2XU/jbbhruZ2c5jobGBqnb/
scBAYxAn0s2Ry0EFlJwPl1VvN0buttQNGB0pdkn+2A//l2GXABn/kPCDTLKoJVG6/HSPoN7zu7FK
hvzIt8t4w20BjezpJsC1tR3e+LWmcMP5Q8PolpmD8GfAz9zFY2xL9dPkVvk24cBmqt8T4Qb5pLAy
KMOKK/1pf+gZom80DqWwKqUZqotnaJIwhTDWIC2qnTOUeWG3vVBUu3t76FUKfOCm3nj6gDxRsiJ6
ZoaAuie1SMhAusaN+bTrwp7A/ETPX2EGoOPfjYskboAQxJiYbocerAKmnt1o1iAGqhrEoC+8uGFO
432uzKN0nWdHHX0TmSqlG1XOBxMehHoXxpt79DDuQBSbuo6vFcAV9mwj5ADaB1dhrwLTp2dmYGTB
kF8zOGrvxtduZhz0NeEZUCpW4ZnILcjBxpaTEQUv8xvKmFMW1vjp0QyPslWGIeCLCrY7hQXqRwLv
5Hh5/IJ+k2gLQQngAe+YoLgdDVQ0AFSyVS6So76cWLcYF38+bv+TLcJ1BzKIW4GNkf2ZzKC/B9wd
JDGotHdIUnR+W0GlZ7OflaSOA6YzMkZ0LY5EP5TKb0forQk/RZYlu/lewDNW4smwOJNCu2b0iHLg
3Y5cP43zH+WH6Wf1Ymejo5R8tOY6XlXDTlXQajlJ65OvhY77UMYWtQmTz/zUQwzHN9wuwfhhSRJp
MPGQBqk11Y0PqM8ZMVqbOk9hdoL5AJUfCicON/WMLaFk4lk9I7F59vM39jOlPe3NCR5YxAsaSJxt
kcEaXRtKEgF5g8mNwqHWdHk+ncsCvj6XrrckjCpJH5oTNXULv+GaUtB9IyC/ceNAX8IFNrHug9l8
yVfc/dZ4hOB8lrkdOz4AQmq+YKW4H51TZwqrF6UsiUdUuoP9ls0+WT1ZLIU5Z4MRqbYDbSQEOrRk
IUjRZE3RKi4+U+sjB28cxJOVQOLeSKHvEDTrDpxOmUzazCNvXlIcWCKMGsTJsjf2qmJGO+NcMG+D
HKD84FZKPw/DDYYULIbBiQdX50wxEUNbpZoPfEdePsG04nivPn7B+Z94N0wCGTgNnzqJHWwlY02X
nJhwM+ZX0cF+CJSfbLgNG7qGt91UvkacA9+D5Kru1L9ItwvcYWmiZUoa7l7vidkEC2bjkQ7JXSwy
pEXn7YcMX3uXskwffDW9U+Tl4lHSgifshRxs6LLmBPtfhFhCGNhi8vqFiJDImu10Q/+EV82UiCHc
DQIG5ZAypitxrXgH3Bcl86gu+53VclPBEWK9wbp16iBOSmu7SZwEES7aBaq0jmoXWinuYbh79Dcm
hN4Uun+P06jB7Ii0XgD2o7J4Fm4UW5pUmgKeV3hDHJlH8UxSQLKqMYA9qk8Tmly41rZPQmHGEPly
ow4WF4iTKkKZibbAodZSOcOqMNbJn/ayNGJjy6AffOPjASCGB1AIC9OZ9K7y5dpjmoWU2LlGNnD/
DLmUrTBB1q2uR4zr6/FJEFxVOU9Y/ZFfJv1FIq4aO7ju9CKX5UOhUJsJclSYj8CdHzwPUPz3bjX4
ZRkIkU2HUIoLcYAZ+/G6dG2gJw1nVPn51KZBeABDg+LzAeOgMlZGO6/5UWEETo2fKmUhcHVUnh+Q
LvCXyTJdALVhQh1tNOKCKrcWZuKLzmcmjvivq3hv4lyi3/SKZiFbYHV8zRk7YGeAvNDDm4gemZOu
kFyHzcRz9xCWLzj1H/12ltX5VA8ETBgx1Tyqf0K5FDAghKpIGP3TAnaPMm8cosHOB5ZhQvP+LBIc
bDvcIPB02DPjI0++5/hwyJLMAePpn+5j6YRRSSPaDr+Iikp7OLBN5GH9JApOR87pIpwCGU9mBqeP
jko9F4LD1Dibok9xRuY0XkERfjSeODg6SzJ8Oaa5wI+UFIhW+UqxMsgzuoqVue6vPKsIDJoOEopO
LWRSs0G8rhs7PMY/EVBrYxedM+V60NG+AiX0+IsqudkE8oqpNTOZYUgN1dqwUqzHGysy7Byri6fF
gFkLzSy3qs5xeQ1+QkVjhFwFf9PhS8Bi0LCHpz2tEA3YveEI2AhQMzEwAoJB2oUnBaO3yNLYTO4V
buvG2B7IkUWBSH1J1S8JVs9Jeqm8eeWFPSQGmxqaelAkvBvBQs2000r1GbV48ZpTAX9al4FimS5z
fI+2uT4rpz+0WpS41bY9PH5akuQ7Ky6dQt0b0YJ6dzK+wWNRNPaQBy+JVc7iJ8Rh1gFkSo40Chep
R5nfBcy6cjw+OmeAVMQBls40DzJGCRzPXQdyvDS/xima84oF+11jcwka0SphIY0KEDfFYw8NBZAx
Zlfkil/H0xnTRdgPLB+i44QRmmzxs+r1UfsN7fusIyaDL/HYixup8jipce0oHx8HGIPEDYpXza0j
Vz3m32mN147dfYk889VOmdj9QN1l8QNVu+NnUmRpqvOp6Aa28ntWRa6CW/24FcPZoIkGcFeqL8MI
4u+ygvG2ZAaO28WHcVKATFjCwHRD8nGY01i+uW8WwxuJsRvjB9R4CYHbhvUJ2d9W5WvBC3yqrxpU
m9KBoBvEwZXN+lxfm2geF+sYRYkzYclGhTb1xcFSEOk31qtChGQxl36/yU1+YYzHXPjpKEYgk3MX
ejFe0PKW4ZpByuADPBR3XSaIur3WqmBScCftatETHnY9OInqduS9finz5+xzokIIHxudFAyMuarV
y7DTeD/tA/b6SjvoTLGr0n8weS5GOrFhbIbc+mChW5qnTPM70h2QZ4I9rOsf/cMNugpxWsAnSgvC
6WJ4BhOK5nRlJKaBgR7JtU//ObWHniXV9DK+p2wLioCX/Q4J9Xqc6tbTG6sXV5gWvRCIycvsQ0Lb
QFg6U5nUejN40NxHv9NKq4Ft1lpFaxmlVaB/6c9jYh5uOsgmkHEwSorZlxGWf8Fyek1MqTkOwKmI
Zfj1h9trpLIe+PpDnYW//BfhZTZ1+X4Weyl0MFabbIFWmJJtNKGwRhOUfMGEexRisJfhzzng6M4z
sW/PInATDJclEuE+QUVrPTAB+xWJjYOtplgGppw4pzf+q/Be7a+EVYfshbjjT52H4lU4Z7a/FBsy
jsgcFmzz3EyYm4U7PmH/sd9EsDcBZcwznlfPTQX9lZL2YyOZ66t1He6QogslujSVsSNkmQQRvd2i
7KKQSS39N6YPeYd/UbzhhafdT4nF+2DrmiNkM8hebbp7QuYtmiUHJguU+dSol1Ly+ecj+XgGadmM
UyLyhH42Fbqj4dbGtppaCnIrvPfilaiB1SCb/vAcbtrG4Xd4oYx6TMKaX1uFhJHiRkFOCjfLy8Sc
PCXwPcOI+LU3druEHM4dXnKkUnbmPXWxapqnp0kgea3dBxhuI/SYQzKy0lvkxUcFEeUYmSBsK2IS
yG4i25jcJTfCi7+3mZ2YyJNfF3kxWsF2+DWkoN/kNpQFgjbyxsbyGpcBtid64jhQQMziE+YP7dR+
hZtIdvTpIsyWKtk/3UqiVZHMKRq00B8Me4IDMh3NeKI8np4M+n21bnFHgyco7YvIz7RFp43nCpkN
gXPWmICABdM/VaSC+yP1dVsHIua5La410lb/UdfKkiipBbU3H4sA5nVFrDQhmQ0s3wFDimWDwZFs
q2Q3JmyDy8Hjcg3b+rs4axptPOCpFR85bvFLtvsfgqYw0aCgbvzoOjLBFiPrBerGBB9uXDf2eoSR
hlOcKYV8yBsRQdyQ5yguOcX+h+gLbpNupm3rmpVoKRFw+TSbP6W1qwaF0lhdteSoQveqYPXRFJed
P4oY0e7e0m5WwbKpXV5i5ExPR6EBQNwjD/o7rTcMz2+V0HK8hp642mfkG72XBsQK3Wz4s19oaZDm
s+FUeABjFIGQQaAEoGAKYbh8q98xqioQWZ4LQJjKlFZdbDF2H3KnYTYce8PtxQTLqSYONDbAK4P9
hO1VOjVQxf3mBna3UM5bFgbcO05/OBcUqUmL3iIwp7eubR2sGQLcHIskY5xlAbCraN+/4aIoQgAz
tdbMdOriyVaFFhYgQ2tuVRqmCVyiIAW9wZoKdYJB8zKZVdekGlfwesVuvyaVcv6ACdCZREZUdmK9
SSCSGM91GFwqcyxdg+IPG+dvhP0RBrMpQ6dXQJ0C54XHckU5oueuSkOYtA5Gc/keCkhV28NJF0yX
ns6WZ8+j4PMC30nmhxr2CaO304sxFqEeVwBAUGdXZvAE7rNj5sL+f1JAtObJHi/mKwq+1E9Uf7Rh
Fe0GVHoU42PZ8AUplwJeURcp3ZkvjVrhcezfuMmpaZHYI3w0UVLgScC4sr7CaWKapm2QnI4Kul+I
v7EVy2Z2k6AJceYjTO8Uhq+OSGQfZu2Xao9D1WLCQCZ4ryjUwz8CDbbPi6GhKWeRhFTCCpliJP9B
I78jDjr1HzCXh5sonfj7O54bUpBOLZaxgqzEZCvBJYtmKrFuuAsqXi/4GLJJ3LOsvaV4/aRBBmlu
KU7nekcG+KZ93bp6w98n2VUSD4q81uONge+Yvh2k67u2RTggKGbCeJXKOKzZzeRGCAvtioFQWl49
cY5CcoscV1tkMoLq+EcQr8rUMbRt1x5lwX/qC6neDMNOKbwEiBKeEnkP6e6BDK/pf/LGxWpTquat
jHErBGKa4hqArW6+xWY5aZao7ujTGzl41muJNTGE06oywiVOEUmmsuqMrzesqTfoYawuc9jBH3wx
4sluwFkdCu70fQ4xKqwwqp1jhJKpG/Dzgdv+IR1UjjjiXhlw/gWy5rv3Ak/exwx3OH7jgRQ+ntfy
/pVhQH3ESPApm4aDVYgp+jWG9boj3/RTcs53IgZTynKyGd7jiviP2NzyrO6M3WPNPsGm0nPB4f+y
QQjY3o1c6xEcIhuEcnJRE2Tjtd+gAU02QyIetpobYUKISVg/w15FJToJiEAOfalHEe2LWGCg0OlZ
mYEXHf13+LcZ8u4iahmYsFQSbl9aDHEwzHmfUB1BMRR7G5S2Drj5X7H3YcdqHJ7iSeHRnk4hgsu4
qVixdSYCY68sHtSV8GZhoPfm89ohn2a3YnUX3KoHA3XKsVuC59FtJOaNgmy/yUcAXa7nGvxRGS7r
6EnGgJNQgnghMbi9VLA4WNF/IVUM64IR9aXER1fbTE7FmpHYg3gDgCKMXjnznOrbBA8O3CYjjL+U
dYrPmOJ1cpAXTBYUu8h2NVnjyU+VC2bPPdHS3pclC6Omw5d73LvXNsmvPat9tnyF31PpWgBalqP/
TT5LFLSz7jOxi3Zi1fRsGpSiz+g9t0rB2Gu+vux54x7yUkpkDYYonQF74jNv2nvG+jPYL57ohNvn
Xa+b8hTGuMaNQz1GGTFkyBeOiiFQOT0k4Fu9eS9FYadKe9b7abnHikEWdvDqyn4hxiybKSUU1AU8
DL7VdvupV/ypfSjieSb6xTOZT9VLQlWXdgzsuHvfS6YyTwxT0rI0+aXn5CwqU1NTefqpzIdzom7k
ljWMuyze8PBEbZDH6wjzhPKkKcuS2Cf51L/fOL4scgkf/GbZwXfnYX9Pzmp0D+MNOt2HsmYkVNar
Z+/B+wctLvcyToiZ37BvTW5RWICpbSLOY3UZhHkjzHnceAUmWarMJe2OUUdz5zb1iiduPF0fKPkZ
tCaHZ5iHUmnvD+CirGLOeoycd4ueBzpxpS/a4qAxCFCSr1ZuccRqx0vxXibJPOm2NUS1WIAPkdhc
LPaGYd6K8/K9FITWjeXrEH6rTFEHhcVZOkzCo0q47pOZOAsHXmdZ8pNz+RrWild3TFk2Yo1WXjoU
71vK3wyk5/nw84RhH3Xb5n1mMcBOwxiNODb6h4HBIovuj3r14VqSfEkJK+0l+NLl5ZF8sW6FnVcJ
fwkrKFWz5Bd4LrJMxpxhRcPgBftFUoLwoYh/wnTXC5SsAwUIjJFYtpXmLy1PXDat3Gei2zAHrtfP
7ivD9OKody97KEEPsHmZcEbqnEc4+dEZqaSll3V8JlBDJnhyAjmg9HTsJQA/uLnaY5ghCHH4GWZE
jMYUBhVYMsCbYvCnXTiPL6LVgKreYxlTwRKihWCEcKgx5dTZgJcGpIYxq4Xqgk09Ts+NzgrLG3L7
e3iY3ZSbdCvurKY4pgzNhjlTsaSqxEN3Sfx37PL5IcxjGQLXOKNVmmeJ1xZA/H+YhrzWrMSSX7F2
JF7HSJLI5/tXxqznoc+qZTdnN8Tl+V6J0BgZG+wkHyUpHfYhX8v3hulgairshqTGQ1FAiEQZlbFu
8giNfsps+egVGBAcUZIKHvEPzuj0kI2qa5jX7iHEQC7BprlwC7jpOJpAxo7sMVkC7suYXGnHgKvy
Xn0gEkWfSmwcP/VykLhAZ8FyCoNP7AweF/hY9SjEcNU9IBz5UwIJD8z+F7JmveA9wNCI3KtOcf9c
1jiZESS3V7a44FyYWDsSnpd2x/bxhf+bxWQBOlgBiD75nsJg+iXu2apthlJQdLJ1eWkuFKIK4xVw
ZWLLJHe6rPfF1GToUkDgaex2/4IHt63hYBwSe/Xh4FOzg6ETzqV7TQrVUd4KcJEgENs+8+M5kK1l
7OEK/0HcjX8BeB+/8tuurtK5+islywYjtVUYWaWFpn0pj4XzBf8oPFEJNazMA6h+c01CswAmt8gp
h6YSXiYkz0ANwNnJw2KEINM3wQjhCYKMeZ+aGBs5D3B2VCwZYamls4od7diuJwt5Ic5TeEH5OWUP
ORhqUDwsdZmUrgbpChLcQXWU3wlSKgqskaPW7whfWhfOZNe1UCfHwyRqmVhlCc9ugG7axobQGdKM
AuMa//FkFjrAK7MPcTR4QQOF2UC7oQdiAHD8HJ+/OLeBUwHcnMTbZGLG4OyrzOl+0OCvRBJYHgc4
UBCqKDc2MMSgMEkBPTjMI9B8GlIE+pWlUg3e5TTQZBtv0EL2iUYm/FQms4U6erHABZcIzbIze8HK
CYVJbEwxqNKHuw1eLERBDwP0wcYVaMqpnez6jynJp5Bji1GfVY5r7N6H6Q3M/v44qyA5wKdH5mKP
+9OF7/Kag+S42M4ygpsZFKc3moAQahsVRuyyLqsEookuLz+waFHdoArP3Ril2OAlIG7kl5Qe2/o7
9wk/+9R2TWwUiUs6yCC8OWb4BJ8yRSaiCvdN2iuIdhHi7eVzK5HOKJAwwYAgG3xYGVMscraoTMVL
hasqd1Fvl6wfMA8xaGEHylq8H/HLtYrwizlrAsbGyf8Ai8KqWNSiNUEB2YEpBxRyGmKvg4gtGZUF
A1eSC2RzkqOQdpmFw+oFjJ+rGio7ChgWOCogW4DPecAjS7O3uA5hmfGeTeeI212k+5SDa92pb7QR
ZeKll5Ke49Df2DMmrEiCyQ2MeG+M0aXpWORfzVd4zMhKvhMwfPYyC7iPEPP1SHrwBxseCETjWUWO
VnK8MFC+PJ1RZgSXkwYR49ncLhM7Eyg3VhpebdAGSMIZ6Bd8BRm7wYDzs8T292ZQjSEhmzPE3wqu
8AXZ8nHhlHwu0U8WBp/LAAsSfDwg5aohHoB2GBlfXO3ZsijRm2pO8U/9ADyUs6pXcxnnGIoQqkfM
W/nzOWIYUQwEpKHe4/6JSMwcKefRnSRn1nv4ZY+xlhn3WtH5JIC9kP7rbbp+X8bE+H5Vp7Z+nByx
bf3DmxUrA7okDFQIXcETBdoNFrGfDbFfJ2yzbzV0NmxHjR2iPchqLQ5I/HdC5jwmqGNQs4KlN0wA
vKe3H54I3nutCOj6EmaIO31DyDTTnNVY7o0el89otKMqlq/15C4ecoZqlZlZYaAxCKZ4FlbFXRRd
drGcsb7IZXTlQMI5RF98cKpxDCb/cNfgr8smLJfi3oQ2b8RMHcg38eNveTQyoS3VwfM/rvRdnaa/
+PCMHDe0OKvI8pvzc9ViuONVW+2EXHP/PuCNBYbUIivSnAhzutR+aSa+1l+U//Ivh27QL3jEVjiz
WLUwGoQ5C84tgo87A9GQcCzYqw8qpiKN3a10v0fZNWf3Wennjtw/2N2EsnxNCT75atfDMr9MD3Tx
N1JuydiLCW/iUYWQDEU+Y5y5FzlDOoNSv+NsgQIIXw3JcNS6/27uCC/rxP4s/z3msBaY50+XbB2U
Q/kueXhavmLQ2f29Evz+VAnkwCrxMbkpqJd29C7JsrgLK0Ch9CYBE4AlIDfdT2+UvfhazAoPbjFh
FKRqlxjtOTQXVb0AfzHOEcEcb3qzcSrYMmQBmBuL3PqgvE2KEZY1OYCWRAdGsVLf24PhRvNRIcb4
oCATldp8zna9lA/GvFgBthnn8cV2ILqeDkmywwytukB7sqi7AuM74n5KHBZBDtMu6KVG57SYwVk2
ljcUTEzbVgWN2tTt2FdMmZtsxWXEzmIg5ZOLdhixwVH1CRgOiujo3491+nQRwXLE7J784GjRZ/Hg
8Gd7kO/SgonpB3pKQXFppl/sqsybxuN/sqIk2DaqYKJrSq4cEhXPG2tdZxYgTRTEd2qkiv1Jd9pl
Vziwi8LcZfSgXimQ6238A60JjdQUejlTf4wiZUtLDhWzYhWRCqi5p0LCBSxH0zJT1ri36l68wfnL
5zQLKwUxAB3gCN9xJAAswq47qWiB2OvcnERGcFXQTcwfqAbrkWqER7vAfsYOwlz5ySCEOTksL74A
Q61dvqBFL6pdSAGQfosI6Bor/u7xiUwd6vZsV+l2/svogLkS35Ua64M/4j6kaqNd+gLVL3YICQWU
mE9MRzL22W5LTVffYZ1pt+xicHOd4I+ArX32VODJCqEuS261zdfwtOJzTnhH94V5yT2emhKe/kPD
2yBHXU7+ntdyAd1zA/f6iEDUfs4qogMJD3War2yVLtIFHvvQw2Vw0b/MJ4Bp2ExwI4AD41ZAdCrD
UGXd/CA7xMAZfsj5c5aX4ZUCkCnx6ElNMNLziNALD+C89Kc/yrn8+pCwjVjjEv1BieSuwKC0W4/Z
pQSd4566jO3HHpyJ0k76w/vH0nwq7NHLg2JrrGVopV1MRqH6Yoi5Y10GyXQMR95kHhSZI1Rd2Erd
rJupCxnglPnSV890GkwUtgru1/EN2N5lfZqTTOL1G5YmE4dVJ75A//Zw4ivN5xeuc+FYAY0K7s9k
zFHQU1dZRUtdXTB24DnIT7jJAEyhVuZWf26ry2v9sPlaM4/YBrihXPHbANhuVwnwGCe3OdELsALw
uIzwyIEeIjoYTnOqvPoyOTQ0+9IJ+rIzCThSTjefJAEjHce0ONbsiVI4wKbB+SQQdiDszyVw8mf+
uWm70qcUJ+QWrxf07czObLDmOSwG9gN2CUixqLKes1vjDvsXggDZYrJhi7/qt7ZjRIWDhDHLeb7F
7/wEoNULJkib+B0uegE0PlqGfn0mK25Xo5TGjQBidnMiQsVFkL5gfCJu9F+CwaD/4Y0j7MYBwCb1
SYpZvT0Cex3WDmmHzyE7CKAbNRxaAXy3x4rAg+mPDm+g6tBcjUC5zm+1cRd6LqWdtEznE8mMMxtp
GE40pKoh7mCnIRBaN3tMZkatIpltrDVBSt0a7q9PwmNIpDSH4wM/DFYAc3JWZlzYZW+P+WSrbMFI
y0wgIEMGWv3wtDcW+QjbYvEMIBfj7MOAglEElm8mqVs2axcTimzBkq9ROZO2sUp9bGaB8SAEvVag
DlQbRMMBh01+JAYSdFXKNv4rzhCmuJHGt3siIqAUprjED8ivTuS5c8woXxieO7ycq2zVnzcRzfoC
IGyY0U0SCI5nqgvH/gtIuRpDN7fa+kjIDrkHDwGaoalgxK5vR6R82Ctf/+wvxuYMk4YFknO2+B0r
gdv+CJ0peXTVyyd1+sMR6aMyJv3mgKtQTwo0h261GBBSgkNQ73/GH35A4Xs4RJ3ri8oGTKRXERmz
0H8tKEaC1zEp0Tlj78i9JQbNbPAEq7J2OPtv8isVBIk03+/zM2A4duyOTF7Bhx9I2dh5A3x2PUYT
PvbEfnHLvZS2rnR69zFG0pHjQvuzIm0PWxPd/J8VNlLicQwK3l+iTcKC5wAOeFNreqcxRQm5ZESw
fxxf12H2OEVLZZcTHqQxfDHuiUtQL++GnmjNo83CTpM62RmL6eZfsJ7FeSEMKb7pT5YHcrLHCzYS
4OD2Z3sCC02KhxugPDj3Y7ZA083NvGLExwyG8yEjVzJsgfSEyC2XQNdrwUv2U4cTSsQytfGi9tMl
Z29D0I33mRG7QduKnyvBfjW3tbGDmwN7bXwCB4L/8M+zxYDagVYYThpmjK5Foo5wea1q9hByvl9W
eUbqzeeI/XRneJ31w0PsaMhFeUhKn07BR2lqI+Vd06AJY4Qjt3h8e0CWtvoxj6NB+W0+thqfyPme
rFV+Q/IiBI/rfGUQj0A7b72OxoHr225yJ4eURI51PH+vr9/1OWws4/BePFZPFNfr5yZecZ/DyQnX
OCVHm3fQEOCJqpTc2M78MZZE+FibaDndTVf/kXRmy4piWxT9IiNURPCVvgdb1BdDPSooSGf/9TV2
VkRG3apbWScVdrPWXLNh+xCKrYT9v44NPNQI1vT6muL9VsDGhDrV0QOa2JrFO/CkMw5DmPXSevam
stc33u74CD082fkDU10PVL2EjDH9eO9EnMiJJIYFILPOgTIi+hm4NxNbxdzWYoSE7RXQGScmHUdA
3dL6ZdBysC4e0RhNP6O9qCNaj2my2w/UY48D40HwH2doytCRmYub7T8msBI8Y4ddNLvFtE/48n4z
rdlk/ii4kT0TwN97I3P94D9p9Dl79hvYezLDcyYCI3M0p7GXuERQlBZ6kQ7juy9FUgQXYgp/0dsF
eKBuX97OGbmymbviuMnO/J4p8/Usrf2xe3c4V5dYP8XyNHOuDgOLdMLE55c8GBfhBvMhfHwIMypo
VyybFsNps0h3fw+nOFDM1Q5Ddy5qdO02WoLkwurZHUfry+JNRC/H9wgvUCw0aAvSTCzOEeZdVLXM
DqnB+Mdk5C46euwMBHTkfpNvsvGI5DbIbVfZYzCl/vE1W7OfQE6zUgBaE/GSOQ5qsrZxLQrpHOBm
MhyPOC41MtVZ/gM+RudCt7Voq3Xops7N+/A9a+w7GOoHakxcFCF0JiQqRO3QJr0Jx/yc082A/WEi
x6lwJwP0wjieOwKkiTe202BykSdmF/pe8urVTx/MxNWfvBy+tTjyOEiYHnp38Rn6aFfx+cgRH8IV
B+CqbZHBxrkBAxSqVP7XBSzODHlk+KB5MfrHCSWn9Tk/7idFRk2b3PANocjK6afUQJnt/igTlFlj
t3GPmCAuzQzbtYtJRyqe/A/515BRH+QSkwRwcqwBu5jjyzOs10zi6viEKOVwhyj0ZTrZc0j+XRG7
gO6gE2M8o6cteTRYk4CSCE937Hf5qCOEpp1bQ8/lNsM5QBPBo2+j35m/ga1Q9lONEQDBJLdnRsoZ
whzO9Hi/QsJ+EzTJ4rgRhBAOSgM27IXSoMUAwcfw5n5zcvDPGmHL3ZfBdCCcXpjg9HL3SdJOaV6k
oAfG+RHtLCfHhwnGQFOJJ73A3Lcf96jobz4E5yDDQS/JifBy8NtBsz/yOq0Lb9PPX26esPvh5Jvo
lD906fny5zfL14E/GAM/VuEFWh9LaFOFzfJzaJihAh5TDPXf+iVMMkyxuRq4EVDCwnXEnI8hBwUL
pKDpZUoLNXYxZ9feboCxP6u7JrsuX9ZOf47S/zeDM0lkJpNZ4NQ9pRUm29vbFqn2CjZML/4EjVcx
l+SPLAxyCWhTiLBiEwiuwk6zUd+lA3/n4RkdNzOmvhaLVsP6wR1jGi34rG6TrijoHbKkY7BkCjWB
ySrcgGT4CcaiTlxH2IsU+PZY3NssvYBUT2Txiv89PaPv/ud+5j+3lwrNKpGUSPFAixxoE+gWUT9r
II5sFSZswZgAYdY8By4MTXYd0gn9tsyXPb2IPypuH4VFG0P6OxV02McSQbGunDOWsE282VeMm7Th
cmDdXaZM0xNe/AuK7QmZb2Dmvoj0ppcHk8YV/lTaABCQIKjZYLCZ2CEaQEwMckYuBolMRYCmW94W
wPbhC6rt0e+jlO89rdsSaYnxC542TFpHFGM+nRjB0Yj9q/DG8xBSVL18mzgtoWWspsgMgpEBvWW8
WDwMIWh8+LyDjRLdzNLkxqkCsuYssXHaK8Jx76fjuGhAt+IurH7UXOwJajdqTDHB7Lj/l613i7OI
MSJmg2ytRGUnvgOYX3YX1JG0grK7v7gSAvGSgmowfT+JyepjOvrDLwiwd6Zqms3iMUSlyU91oI+v
Bjp4OA5IP5BrJ3eZb7rHJ4Bv5iDxXfUhUgcFc1yDi9IapLsEVM0q4p17I9N9Z6Ptpvl5+HEHxTVn
gUQjR8IqtCLxrgKbJwZN73MIXGweh3DzDmsq+g1MEZYSFC3FfDh5eO/0wkcdIGZqPGcBLgMUc3BS
3uHWQywDGsUXHinTi3uNbsnPS+CWBXhgkrMNuskmwpFROCp5cMeoTXr6bUo+xkoyoLeb5CdPuDSZ
k/NZbiLeSt/wBw90CpKc6phhrT9aPFA0isEwBXVBY/PwVUrtlzmxs70SYhbFqa3w4iDlkY+tT6KE
eqEXTXQWStIZBDBQ1dx5MITwekCyHNSX+R6hLHMBHKUy+65vOuO5wRqRRsSNCWpyAWypKHErEfYr
fOmL/bYqF8WBcRo4PE0IRTBuFI0Z6I+ahNdiKPb+rJq/OUNUSmvqZG+JAyY7hnt3sQOruoTVuqX9
YXKvI5sg/o8g+HnjAFHQfGQmlB+MAQUI3uND8p4j8p5tZfnyWnFIbKRQ2SrTuwPp1sW8BMwFniMU
pfu2IKa9cwqS2LAzBFF3hCT5hsvRlyxNqi1TkKlINsKDPBkH6Y5KnlRm42anKnfoZV4aA14qNbv2
x7gC4j42VS2Gtm2InoKkzBw6Pe/8WPs/LgQxylmkd2e8kCk4uWYwY6fYDdj3LEcKw/mRSlUX2fG9
P1D7sTln3uhDybXe7m/bYvEzEnnQbjXHmpXcXJy0I9A484ye94ulMsCVn0EIArY+IP8XZSZaCo/j
gkma0II8TG88o/zF4BW16LZgMPL02iWFhAV0i60vhgHi6ZAxhQmyPcZbAqM6h3+16Da0NcyCKLt8
CXYORk4u9W3DmS+qiZSDP+zS3AjuKQe9yNX1QY0x7ipC6ixIZFSdZEludyalGLMryGUGcUIckNQC
pN9eQ6p1TCqcPlwjIKEEAAc5M+0dRTvUZuO2TKA9QOT998FKZg8b7HMqZkVwIfyJMQdP8AECrNy2
QRIsSnAyipht5DQzkIHYB4r5b4/qPXeCSEPFCUIxFAGFwNxG5jpFR0G+W99UWFiEVyQ/GEFxti2w
d7d/vGUk5kNOXeozjHzISSU3leg0uD2EhSElnTHIWJHBrgAE6bBJovsyn++ioXDnwCidpUWyyF/D
N8fZR3J7f+9/RqzUGXYBWJAwzHiCHMSgrjgEE6/+YObj3OInIFc69DsXhHXZLrPt8zCeSZz6fLbd
TE76/GBsLU7j2tzRyM6gVGAuQeAHXCSatFs8dl72ENRlaIm6B/fVBP6UIA5FBHCxYNjXxjWU2V0q
HFYMVzQaL0REDtJB7AbhR7QnqOiTh8Hvb0/Psd0u+wfxgPlNBwUAI6LZsmEwMnzc03ia1AOGMDe6
GrV9O/Ko621DiuvEk+zlJZ5s+s5vCctv9Z4zN0TYdVs3UAD1EYHMpMPYNMnZvnPb6Bn8zjUO8gxJ
iLENyUkkU4Z1kDF8uNOJJlejVPQnYMZFC77Cne/yhySBcksJc3JnJ/Q2b5LW878ro/gtQq7mDw7d
e/45VfPnvGbpo48gAMhSNsL/qOdgvhO89+iK+BNgcrHiVXzpDfmPNpRZKDjdxWdEYYppZR91EQ5t
Z2ZuhoyaNRSObyMy9Xrr/goB4cp/zD5YhD0hqQgBPIMprSW/GZjEKULcDQi7Im6g3vIQct4IUCmZ
n1Au4PqB0K4u3PrcH4gCFQ6MCrS9tLw2vC/Vnn+Zi7FxbvU7CjvEPPqd8Tuw6FZMWWF7B0+3WqA6
Czh5jAHuaCZiVQ5Q6cQQB6bjJaBHIcWSzZGxW+RNHQ6NOhoFIxzbokupk9O1Ys5rKTBuuUjJHHj6
1OqcIdy/pKQWwjMKT4DpyGmSZlFE46/1DpCSNwvaUWavlLEtKgIcwH46IjYAF8rwvws442OODw34
C8LGGbWQJTBHEt05I3oeRg043mq7F3+/Ib+ELQtL2mR5ggg8Xdi/QDJ3Nt978WAqjbtxZ36fOqAI
KUoimKM44MW8hNIEY4PCgB4DZdvX8uqxvqTio6OCxFeFE64mcU1NwCBqZ7JEDPcwl32fJp0eQNJz
5teIHz5MDtfNAQ3sVpi3oe5e4UHmEJjz9itQrXs42XAUMN2HxIKTxYRZ72T15jVzAEMANKH/eX00
R9wKPRelR1DYff++JbEi6tlf6+4AjtsZR+TOojhg2/TYyqbq4y5H8Pii+huvlSmNuytHMrgf+5Xb
GhMsbsgGGHXCJYUujw+Md4nDNbEHvucSmVC4kD0PdkflVB1f3OUUfzot0pT7hLQ62p47Jq/gER+Y
I/oIj70jJtK9rWDoTvvHLpggobKpc2C+/ry+1UYAHnCcbFRJ1HHiSpdmgOLwCd+0g3CGA4SyEGfN
nC4sBSMBnpKxauIjc6rBvvj5L4dvMfsH/LLm8BayFGM8ox1cNhY2BYvHSmYY1ToAg7qJdyUDnluj
VSeEz9SjA2q2C7yGXXy6aBipWD/ukOEffekFvITJMrcT4zKNZlj/2VnGfzSgwiDmFpcYjqL7ktaT
hUbURwiP1s8BAS86zV6CFT4mgHQ9c4SkXHMCoEILQgX/WjHL0VvAiLGG79g8cyoXiRKf8UlUaRec
sPU8Mmd1JpT+nzP9bZDbx3olKt+LGxHJhkKRHmCA3Jc/St7Q6pJwx5/HdUilQh9NVVq5twQyyppu
KGwV4zgxO0agK4z/A/zARaA2pwvBoxxLjEz8WwjgTIiHjaW9C1EVeR6hS0sECSERqdRI7TRlTIRZ
Fa/3bt/tq4kkdT0KoM1tsAzUZVUv9oqHz/f0mdRTlBLsxof3nBBZI7qXzOkSOCxBswaEoXL3BfGb
RcI7RRjho0dhwYsFBD4JfgRf39nL5tPoFsTFcqnfI8isU2zDzVEAO9OQp0BG45imbwGqdaZJBQyR
QgjVqOOCbD9ci2hyPCru3j5t2X/wMnzVZ6ZjK19EYFRz5H8xJtYoNcMe/hm8t1XPbqiwOifH1pFi
FKC0WxScVSMLtbO/JHUKQSerIYMogo0mQK2J1QytB9NM3sXO/J+aAQEWGyOAjV/C8wGgKCh/AkHY
uU/7WH+IlSwY5X2rXHA+v1bSClJfAIEDAPJm/MKbhbLF6P6VRTPqBBWwkA6EmTI3q7KBTyPcMNe7
8BHsznLwDrsl0e4+qUQuNjDrvq0sqoPAS37J+m4wwZsh3jZUG6pvuw6ZAHHWtvYgvOP82TAg0Jok
81Vi+nAYxQjbfB7ejricCjePqDWEcc2D52MDdvL2FWLHLlzDr+19+/XlBM6shQqGn0jSp6Aif1Pi
QakmGOCYkfDIv6edEUg6uQwGOfUOPgEcXV9fnWHnAagpnp1CKfOdSckTPyVcXBNsfZjo6ezpuQTU
w9Ku3MEetXqX3FDzEpz6OMH+XhRhHVbWjt2KynZTs2SGANSb5bm1ME95U0jKoqcAeqOx/9dwWGNK
XjX6d0qEKqZbsQICIkAjEdwLlCh7aDwNwg+xv4JfQdzog5am0a5Yx9+NH7ohLPn5aLzOj/Es4VfY
Y+FiG0yEMbNJ0jLHGV1JE4/RYf9wI3OAEktlJtTxxOEMkpb/7meNORcLTwWVoWgcwoLBHJWaaBJ9
IeXK9aqWrXcFn2HduCVQ+TXEJmiNZA/yqZR0wGazSQJbEjvSV4jJWjw5IeVY4FVmfrnYWLWoBbVt
EzF7xkcTK9fWOLdYzFSYXnDPInUnKxuEEbWR9UhgmnZ2FYKv8uZw1kN/apFO1A+GFidGh+3RsrdC
Z07PB4me0g0yCMDs9OVz2cJIxO55eucE5BVshiDW3FyEmzL75ISRg2tm4dEMnEQoQcYS69ktnsY5
K5rZDd4UYTbQbtNfygSW3KrkTefmv09fEAJPRTGxs94cbUJ4qd9TNeiLW5bp1o0scNDM0oYcouE8
SoQsChXwc0bCAzh9aBJokosV8CtLjHgfpgf4qhX2EqsTDp9/eJui1+nOAp+dda60h1BsvESXm2vZ
7MFNWOoDApmvlJIgMMGHH4BM9cMB/PiJ84nmAA9v8zktvYy0hj4GR8mAdp8RHxQCIhvoM1kudu2D
2IYwyp6YHtNpcy/Lxnir6udqwcnHYdHf7vQ5zuyrK8NUV6KwfR/zYIDd6th6TXEHtzY4AWpd/LiR
dKL3aaizCIW0/bERXy0xINL4E+n7QFCHwrQqRYkdUKBCNJqrFsL4744q51/rBWSPsO8kjVBXE8kS
d8c7oO7Huc/FlwBoXjFkpIai7cFUCcob2Q+tn+NSiSGkk/BWqQZAUu3b8pe+2Rox8NzAHG3AuTzc
lag9QCfv5xLkG+Yp1GGD/rw6IkbjtRRznxUPIaIJgW4elIADJik3JplCOPTxgNVP+Ec6bXJPQIVi
RQsxVdcAE2Tdu7lQXW3QJTrsOUzJXTJ4aJUnO6CIKVPXt1kY3xX8Pkq1YkXtkeBF4xBCyCE9eyXi
ghO3zyimjbUpKgVWB7t4VVinYxZd961ZHVEQIegDbkrxLfN2rsi7Jy41mbQ6wCO/Wn/oPpj1jYcA
8eBuUH1grInVgCQJig7BHG99uGmdFmyEsIol9RM/7qa/0tav0VAVc65dAz0InSiD2GUVo31lrahi
spU5Q6OZ940NWoSXlvatfsB8gKquNgE5M+sefwCE8AIhhZAxI9PGXTJmVgOZGfi95tLu4/KtY9rd
P54EBjiOT5hZbq/WSdzmrfeMBcSehyNGx2gfA/ESkMywGMhDY7KZcgzxG77YkX95iIMpKbnOZaSd
WGUn5MoHm8/qyFBNKKygj/oVCPUHYJbygn9DwQPcr7A9pfDJuaxEPBqDQZRpXgLx8btTFidRFZN8
Db1NC0B1AAM/+gJ7RQhQtJwMi9S4o+/DF98otn1tI0VM0WDkURVJM2qA1lfEyAPwqrRFDYc0JNgB
CTCj4Y6dT9zVm8wxRVtxhJFnq+Gg9O8Ga8DzHj4FbRtOuHskPeF9vliDpTU8jA4X6+ksVQ0s9OMk
iIZ5Ikx8yXMtprS8BjcBzuz2jcWqgXujCOZAgTPe0/f4n2iob3pJdoIJbINlR8uO10fgiv3QAnG5
4EpFEY2FtBqpMwam808I3w0LgKsnATLCaYtQOAB4MqXoTRm/CVtcvS0Nfj3OvW3NhHpg9GPi8uwc
EzdqOKpG2RYjDqHd/3gynmFGi7OqNXZxbDaA4fFHsIjgMzGvM1Wrb/T4GuiyoWGowGtD3eGpMoqs
wFfG6TOmnV3fEONT/8tWTVoZonNQadkaT7TbEJnenYvybdCI9bt100CfKOY5Mau8w48v/Nbffk2Z
qRxGrP56NcTOb63QhHHh+MiuuGgVxJkgHn94X+MhZOIeOqQlbg70+z0h43o7o6g/w8hLSpBaeHev
1vEAG5oMIR0FpP9KQc76r5YD58HcSJjJcksycScNfcbQN31jcKlD/IE1cTFhTezc3d+OHc9++QkJ
qhpwLylo189lpRF81rB3Knp+Aun+XodBSldjnvYSRXRSWIXFIQMXQodRxcwBF/j5biNqczVRcLAI
EQ7V9obGwAONt6CL0KS4UowbMI8+htEfi5E9T9P/v0jkSTtzUIXQzKn2Ng8t4TSIeUtiMg/+Mytt
fOXtnpm8zJ/5YZa+fANF8ljWL1m7ZvqgdKE2lYjQLr7gxf7c1/y6/i6hlHMzcdpJfnJkjKMdBfUg
AHKN5cM3HDhPG8BUqJzEiXv1MXhySfbVgPk1qGccmIPZBbOFMhAt8g6DQzwrdPyFqMD5jdHVkvD5
1yCZcTHU0b4UL0Rcb5zKjNc4ewiXxsnjgdytcSBqOiOOFeHgyTSTInIj2nGJgvlyYJIoeia+P/NY
TDfQU3KlI8RBfWLi12TnTjW9eFFjvTgz4Zt77DZiII0DZRK8074pmsbgaxyheUTlUuKrn9Dh6ezO
K8MFai5tc53z8CNB1970QXWE3ohygnkI1wvu+UO3DPCW4VwdMK4fcjxBJ5ivfPjm4IR9/fyYZp7i
DiMcZLlldE8kRG0IpLUzEHlYUA6znijhpdP6fvjRSprx1+RnMlUZuWnmJ4xuTJo1zjIpROzK0HSs
7fvcwIVG/t4wIedZO/5MfBJRlp4xGOVpfvSEeswB26VnZ2s+HXmDiwmL6jfjUIBt4xJKTDG+3Mi0
NffIPeCBwsjn8CppYNFg20d+H+coM2mK5cJ72Io3sY/igoAfkuvKCkCH+na2fAZDGp8n8CzG2EY2
e4pWjTv+A7MaDhlDzjZpZqUOiwkbJeQXEExmDAJ0UlsYsGyw5xCsEgNSAfaqtwNGeybPM5GjgFrA
wcEZHUHpCly7irF44QgqMdp8YkcILj8XN97zzmyBG8daQIq1UzBkTQymPwZNul5TtENJEMM0TlDy
7QE8L1ZmPohCowMpKfu5fHgwsP/3ATiRhhhjAnBX+61Z0KrOKmZEO2YSwcOYwxzc/GabntfFG0o5
lmAeS0jPD/WS+S31P88AmWQeC0lB5/RtegTmAh+LfLK5gJQZpdbaeaBDIuSjDeyotmESFKzoXSQb
WB4RCgcXe/OXx2MTypxbQm2+MI7G5Q+J3ZXdsrMEW4LINotUiuSZwpmGv3n+J7hQmDZR+msRN5hk
M58HjUTiYXYYz2KRtxoS7UIl81zujCQS9NCGjQwf6BuXAUoKF9WnYFeocd8iYYwDH92rg4WyARXR
o2n5glRuQFD94xiUP+VawLwCYF1cbvi60ZHClNA/NBEYKM/Am/1semWu3rIhDz0X/7W5cvpEOEU+
Nay/3osht+ZsODRYjz174GUrNf7ZQ/cI2Qok4bK01ZQQldY/ijuSetQcOjXTLP04mYkTqLHokrmU
+/hU8xMJSsm2AUm1nJXKiobP+botI4lfInrinrdbw2Uyj4U59t9MePIFBSaZ6kCzHpgdoSIMTA0Z
DE41iGPu0LQ8HAg+Hbt25CL9piJFA2T0/z7T37RYYV3QO/Fvb1g/YSM60DAfyvC9F3NH8WiIeOSZ
0CSIGfjxRrVFcUbrz9RGvKeBB/w1vembygK1gP9146hzZBcaGOfVCIxb4sN0SL3/YVnwrvwxaBbE
f4hSiD+4LlptSd8CDAVhQlliu2OMkQorMJp0ZSpDVBsng+1kWZse3Gco1/rI/pNgtdzpenemB6K7
uaYdbTGqF3qb7+GBHMAgM94la+2MMgJDAwSj526tbHk42D8AnOWBKOp7p5p7BVibUdr6mmKX1OFu
sOdW1Qi5hhh8TeEGcIiCd4PzBH3OSsCPAPCb+a0uhZMQm06vsQob3H/eevhwiUYPqqJ5ZyYIxss3
AHMjR29gS1GKvZzxAtRzvHS04JjhNGgsGRwHMbqVg6G1+2cAMHOPxLBNMCZ6hqD+0TNQDFFkURBb
RdRAS1BH0EIoXrU7I3dcDyxQYYIoeGzOkOkmMJfKg35hDSaQo3rFqceLlazR+XCk/RLsLOqAj1dT
dIEm4VmsqxyNOcWSYHGNKWgAtmUyc/DFPiKgBpaSAQXsF3P65diVGQkxvttthgnxE+4wEMQ0qE6g
gncPd4gfTlqCmydqxN5GiJ3eLnOw81CrPxo9/Ax5qTHJNcAeZi9TqCocZVV8AbjsMywe6/wn0LME
OpJh4Jtpv23PKBcy+1ExVljXrHKn4+T1hrj0Nmlhv2xUxSnzLgJtq/Rr12QYA2yKwPRewGPn6d1A
8YbWOy702shwkFY4g99OTdjZZX7DvoPhNpAYxEHsc7jzJpvW3h2GBmyu8yvaHT4m+KDx2hbOw34m
Hxhw7DiunirH+pOWG4oOMO6CUgILInzW9MJGFUUxg+EdVc4T1PvmvPBhvtKFt/YUeYr3C7BrIJnv
OrvPVGsI5xUqFuF+Bt6X5xU4SAcsf3hTLSavB+Y1jN7AwMRv33OeyVo62rz0CHgNiAdU8l9hdlbn
PHOu0JrjhhumcXrObcW3A/j57Fs2yU6vT9ewIYwCnZVdAeNBpUfkg9+xlUGHwqOfueHoaXUHmg5f
JRAquRyQctKqJMUBjpSMpqFLq7TGw5rHafMxBQB1JZhV1LajlOOymo+CalNHVP9jeIRrSDBLJSzX
NyhTZA8JEwvrC+0ZlwtmIzu/2agWzmXcV8/4rjcPvhGNO+NFTPTuzvsNs+PNeGDN6WFl011UHRpT
5e9hSr1FZuIATv+m9wf5n2Gn34ZfPnH63YzdPITSK6gRFFxLsZvuznczmKL0M7lLN9VBwUa+cLME
l1Vr/WT8ePUKW3KHYXmYOBNUGVaRYDofwJLCdNx/cn2gujUeWHnNYV2mlVmsKdR5eJzUZ3Y5Mh6E
hcF3BlvysIta6Dyz0XTMBGtibQkPnfX+Bkl+kGBh/8tw5CofMhwlt7Ff6xVsidOz5M8A40plFxn2
vDkr8X0txSNI/NxLe/iZi99GqVHX6hOXmpMPDKZIBfNYcoPPmEjZDKpwygDJ3eFdXrGEBFNbn/yJ
j//3mwubevTiHP60bMbDHqCiEImYJgop5xUW5oUJtENmMKeEmGH3wDvPT7dvYZ+ecI3Y5UJM8Yjp
ISdpOBu3aJhI+dFRRdQiKSF6Eux5nsAfm99ILQgHfwxPoONMgexMbA/A2TobulQ8iTN7PVo+zeGU
wXFSOeOwOTDNEc6BUADZqxRGgjqGKsf6QEn1CqfgQOI1UbswsppWtVEaNEqsQZp9ti9SDuvjvrdE
xXKg8E09FhRgEAcmw4uU/55/bK0nPyOzqdJ1BwzL2J+R/llvyjikjkTVYaPNa5CTSTIJ8oPiFktU
8a6SiFqHNAa2ztQc6EHGyhpry+l4+sZgA0EkIXeq+VqzE/yn/tfqfz+rP1WY8BlYl1wX5YqsobDC
zgQg+k7Im0FcN89K1vK0xCXgag4ziw19obCrV9B2TfILzLHF+ZregdQQFyXEVGivHvsbnwtoxc7X
k//45+9VpzjbLUGw+dMQK2pD25uEe9x8AJwHcyV+w3TkizvLJqHmoUd5wCYcQq7Io4+BuZnm/H3R
x4Xd/BUp3K5wJUHprt7TL04vdHUbKbmkGQ4wcPrWtbvmhDjxbmBdM9MM8InvzxoCjydO5gKO65sb
NyZDZy+D90sqCLcn2IrVJCwxm6UaEj5olHOZ0CvSJgi6AA0jqB6XXm3N0YnDMndBrs8+qGnwZ+WN
KZubtkVFgPV35TROR7SI3+LJwWnOYqSb+itc4fU/ppqqA5EC02B4DRQ3MQbYKbIt0CE3NOozBoLy
gHQf/BqcO3XcwJQQVhFI+MQeGbn5xcn5K0EUvRnRzbvfrJPtHqvh4pDHXoOw4xcSVwQtw12iQZkY
+59eQwI918YuZBGwJpVNPwWz0C+CYEAvwg3uYzINrhP2/Q99JSzSDbj/tD4VNk7bplikKMA5o8SU
c2cumZqYZYw3CVe8gDT/cb+0iPdOO5Z56MQWT2PyYcb65slmPOEmoMpmvDgFvna4lVxR5X/Z7mJL
wRS0GF5SpzyDxvoyiYf30+DY7ldxhmca8zMlgSaCsLUNGZZa10rnAkjfkIOu/F+X+ZOe9gWvoYMv
05EOHFLrgelhJvj0WwKuxQ2Nt4p7OWC/TqqC+A19AqsbH6sIjVmHQyhTKG2407xUELtFcd9D5zqZ
0ywA3WM6MYpwWEQ9IxuytiZbzZJjjlMnY82AJ9nZQuKiGnrAM16R4LKIZPzh9uLurG5H2yFkXBPe
/C0YiDmNXqLJ5oDC9qqPjGcXjrwywnAiRrXNn8sQBgKByDOpj5IrAsgI8IIiBzcmpr3UIafCGNHy
OXWJLXY4BinBOHwCOyGL1uQNBkieEisc7CtpU5M/JyIuhBylp8/GIPqNfijNevELwg+xFdehyK8s
UxF1MjBuTrG584YJN8ED37kbg1RNYLya3xDfxSXiJYIfcmb51HnlDPOd8me+RFaydfnFjycOYu6H
FBAeHDeeXbjNXkQrXRlA/ZNjXFYKTLlc25FHTV4R/oaILrXtH5e1z0FlDtlFI/s7zQuNUCqVOglD
89XTeTD6oDMrtcMrVY2w82Cva4W1kLZluBj4JEAjrNLuEHp6cS40+tYPezQNX+5Vyaf/6k9QoDxo
OL3ZngBIUOnBNeEl4uIK3zcsAvw2awJDOfawrRyh+san/9we/wkYNHh0EINUAjKwuePJoN9hsPgI
GVFxEvecOtjZB1y2OHY32RzrSvu7mhwn83otHkTPfxy/zCgYP8AbyI0VTnnTgTZDQwWXFIujI+vA
uaWSW/nc7nQE2s+VLMKUiJQiQg6Ky0A8j5Kf2a3ko4prJ/90vh8rH0VJOCbfErcVQXiVSGOm3zpL
2t8DU1QpfqxXjEQNGHdfOye2A5ZDKHzsj1iqfOJpFyynXasxDK9DxpqLzvvaL/ioI/0RKwecW+BJ
QHtdY6xEkZKiQHJzShLhHSWoRJVZrlCZW485fHwitoYg9pAJ4URUmnFwPxS4fVJ2/qW24R/BLDr8
2p2pHD/sI8JNeCo0398Ni4oshFic+fCUecz34E/ZYAPa6KjVXFwn8Zz6MDfldgDqLqgQFR5dMUeM
YIwgAE/m3FiO97IZyPGMsa1nNsu48aXva52nYOQ0kIozieEwG8z+DUgkXsueJZ+ALFi/8bv0DeNH
YVZbAy6CGpkLyRp75WoU/vBtJEo0s/gF3zXHCIu/QcXJj00rajpmYJQF35m6/HqsNbOMCLOBmM0l
NorQ9GVBubpEF/yfUWDOsAbDd6FxRuFlj7rHISHMKFFT3MkswncxroMyUmijNkDus8J4LS4d0kcD
U9puhcUtgspHIDLJbquGkUTLWBE0VldiYrz53NiURJc9oWfjLlBpYmNcZOc5qHkCPZ3nCdPVxHEv
6N4G+ZKX0hxQ8kn2C3gUkgWC2YqTLz/whUljqI0+i10sGu/uZu4I42jyGOBccyHz/XX0N7iDIg/j
7HX2rxVgo6GKT4jZtAabySTYlagvu+W8RJ4+xhsi+DEciXpzkuinNRB9xF6v1xlCdR4lJSdUI4Ly
RkACIHRLIaO3HSWRDT69ZSFoFXaOq0cwmt6DwZo1lQVjCMLkrlNMfzxezwMq1IBwCY4obo1DJgm4
ZClBLTohTq7hn5KF0Wbe+GUREgCmXYZITqpymj/m8tAaf1YjaDo3m8zpAWRcSK9cr1xz/zqXN0Iy
IPOrngv+3HT0xVFQu+H/Vw1M+Q8+IDbk877HyW6OTOYcgBiIx8bbF/SknnVnsgTZqI+Tt9XAKiGK
MuSQcLMNdI8B0IoIiAQN9ns4NGolLHsGBnG3fMQfvn/n1GG7fPsEbRyomJVgsoAH676Y7M8LRzDo
GEv0K+ww4BGbuGwHH5z6cD2aCP/vH0PgsVuiVprJaKUPd8aA8BE6unjwGxgWvz19kf6OH9s2dBiH
9Ghern4PcrnkPCEZIiWAgzYBH6IepiRRp+/Dd4DRpzcZGTmh87dF1Z8Nn1H1SobqtBXi24dfdfOS
OU4fe6zmhhH57hJ94NQT/lpLsFM6jK7v6z7fdoCW5gGo/dHbj/6dYLiLCjn4VFh/ORN0SQyFx/oH
oypo6kP/RW2nYnorfklDqz9yfjdfUYPhYXhoYUMANoKLcfm9zdHIwU1CYczReBg8SODMYKL0xbiz
RGB7V/PtdAB2FBEj7fc21fR707+j5Q/xj9fQaY4hv5fTHefK2IYr9mZYCIfzFd92Fj9m13gZI2xI
t+p2grC+s6+Shb2CjDHrlShApuw3YuSFjfwde1ogNYr/j8Onf9yMGv7nDZ8ljCrsUgkhfGQvo90W
uTc4SXQiNyOji9ryv2rtXMljwn3lE96Bft5WQwt/R8JGAza6bXZje4IoCzN9BeG69SP3kr6NRURC
zcvunfEH+rsBzCJVeZJqIoRd8hQ3xDS3e6s8uK5A4xI1ANgC0+1O6ALANlUxsw4gi8KvYxrNLGH2
OoAze72lZKPVYhRBKy3UmbhVcauH4rZcfoMHgy/CPeAByQgyvAY6Y4WMDz2rmgj8dEiBb9Hq0iI2
qZwMEu4/do2MVUUeY9upP1YAxPYLXxbqIY7KJ7lOF8iVfaeLb0dG5/yq8NVbvI1nsJtoeN/YgH3e
JqN3oY8R5n6nEvz6upK8d0DwBqB05nEUP+6gDddp+e+FjIKfYCZW7th62LTngAyC5tIxCzySpCOD
C8sOfzPJvYytVDqXuyVBmu/CCR08fnf2pyCHxy0fjrpGkjpAEn0JUN+hdkKQCpkLqhTKw59+Uo0U
rm3MeEWXpz9m79iCxFX4goGAClv/LAF9PVrBDmMdga09uWCpHawuuCU5araL+zDLhZAHME1kbswX
d5dfK3d5CfYIDkJzoDLvHxBbUYmPcNwhs4B6UzJ/IXWKddUbc54xdcFXBlxISE8FJJpb3GY3Cybu
6jrR5bPktYJnM1jdaMRnoElMKqE6QCJ1UZZB8YPaJzS5WVREWDSsbuvPibPijZk7I54Qzv0a8eMQ
lRm/jurb70jiO78Jb10z2sPZE5u6KiQrogI2mPeo1idWc1JdoMz5E3zMe6FCFYz+kTuJUKnk7DTm
GspUOGujo8hjaP8ZEDAhp3NpCuAISPWycZnBO6kmPc4XK7Ln3U0hHvg/CwqmBvDvamyveP3gvBsZ
xtFZ1bPgDJUeBVbyZCyCvyvUk8vfZIq8zYMkieLrH39tjFYN3iX72BDyd8Ei+fnlVGizqSvgRNpi
CNmhQ6JIQgdR2coM8TmKT6Dczq0o6uHAQ7wo0d/IPrkqh4JhyH+EnVeT68h5hv+Kaq+NMnJwWb4g
EUgwgTncoBiGSAQDGEDg1/vpowtr11u7tdLqaMIZDgh0f/1GjDvg2BjyAJtwcFMLTFooDqiuNlvn
Ew7VcLDk0kKIIQ0IUS8BjaggWEQV9S/BHHVCAI0Hd52dQJyjD1eO+C6wvdiru2bAUaVzuvlT5EYm
TMfJckVjQwXh1QJGk8GCroAOwF9wLgxbxFA1ZQcF5tWHdLwMyP/ghC4q/D6uNecwz4CTwqnwIjZA
ZEXEe8EYzBbG6CGYeIqikYlzRoyqsYMZmXuH3LKocWu/hoxj8KHG14tD0ZlG8CqLUNCurgwPdzQY
6PsIXg1IZOLmFgh2A5EpOI4zouuxCFjSp3NbiL0RGdfDCjYezRXDuSyO3QuhCRyV82pK+uRnb1Md
oXb4+R+4AlTDG/4o8zFEymxzEgFnnWSTDxR0NFx+u/fFv40ohVJTpgv66shUAt5DwdrS+2LQePYY
Rfg8kRw8F4h5mHZwE3r5jOvZWq5OnlMzobQDX6Ju9SlyuAIUlkTOUdOcY0SAoyBLAMUw+lsYMwR/
/NU2diLkSdw29iLeLq4MwCnkNhIBDw8k6tcbRNMNoJgxynHjvrIuwsdSwvDGhk1dnIxW1VeZ2ifI
NvhxMKcTNaBFmKgNOuSQxAoBlx5dDuz42Y7wU0j5dG6NEYzwhJWLWdYxV4+pwq2LR5cfDSnNDjWV
e/aAPaMZSohRrpzmhf4nCyvOPyo0ejYl9HZkLujAQDOKYPI7ninYp7Y2i63I+qJrpTtEeB0MQ6Qq
EQj16QbcFXtK/90r5nJvP2T8uI3gniB5MXOUg5gtg1SnGSwf6xjFbmipCFdAOBimcE1AAjyxFv8f
zVffCcvotU973Azdxat/RSijjeMg6/zYE2XG93WXTp9noQ3NOWc+NiLJBQghcBrV96zyZB5J2AXy
FBAKwF6wUHBFrG68yH5U7E+4vAQICAzYbkjEFfRx97mJ/fyAM3IKkxvQXPI9YxMYiSWYnhGcQvrg
NSVDp5jT5+zVJRIy0tC41TiN3APm2Hu39co+eyhqB74zwDqM8AaRC9FvEZgnAlVly+MUXpZgKPBQ
wJ9wfujeLuNkodBof2wmaF+gqbAGoPIXvkp1ISzi8Xz2HKGNXjyPoCuQeEaQRDoItH4oJzeXVEW2
TqN/PQLhwxvZk5K/06B6mgDd/mUD0c+LjDeMjUqoT6gaDFBVCA2TxO5CsrKPRUVhvf2G7EvCUerM
DHIXCdfVAgV3WQ3/k/YECPv2rwN6w/AVV3NOEgsSSgNn5EyveN60EAFwelb73Ni8WiEzRw9iihcD
J7xuEboISxIa6hF9cSwnIppA3Df0X4LaFS58Lt+yEcr7TOgrF0J3W/e/o6q7tycYqNnFuR9f42so
c5uxlj3YjlIMDIJQRxbdNSa8frBFelJx5BjYQ3oICGY161wXqHmksKKiPH767ZirOhEEEvo9oUa6
Lo0tu09oTvOhzWl1Jo4iBMrcOhvMAiOy1uCCoLVk5p57cGpIgs5mDnACqF8dXvrqueXo//hhdPS0
o84QjND26dlTWZy6boN4nE1ey8u0GQgjFJai6NNvOaIPE0A2slwAZPMhTen7B8dFa8JRXwJrA+I7
EnXlLGpyBVWC38aVrxy/b+DrGw/bN+JYxKtV+tKQnGCEa+J+qwGIVnKYjUm/GsOq7G9jfbWpKbLl
3MJ5oqZfZMBFATG26TDmZa7Vsba4DjWO9tYx27dHg7+S0x5Q7obMGLAQk9wcxyddkcbELzOQKLTF
g0iXO9m4KCgI6np2ZEAih7QLiwBqoqmj9MOa/BrDyF3AL19ugUz65hvS+f092USc30iInafF4Eka
ZhPkxfhBpmcTaM5KSU8vyHWLsZFZCNlH0sNPBXT5JKRwDofU+0Yoan9oV0EIzuUEbPEAfwNwszdh
yv007WG/uhPsYUN8Y0Ps2DQmdpaiQheR0/0nQUPGr85kt3/vn6sCqRV1pvKOQ29y7ePWc07GlkJC
+KTJDb8eKwDRAcJUjaDCB+MYmsSmMUDAXjx8PH5sq7940z4rHuCztcPEQItT0a+ZDSpGToFPt1t1
RMwlu4z2A+M+5YTFC0cYGgE20iTPXjAhzgXNDt/RebEHmOfX8E0u5QV6w6etQaDUNFFzLp7cBuqM
cKDyIA35zpB3hNM23qtD7KnrfGnO7svngGi3XrVB+Y2NQIXbGDn8Ec3ZDDE7M7gKrQX10vtsi5jh
ijyMkcIgADZEwaxIi2So7BQLewJHO6JlCVqZyQm4l9l/RK4xfhiQCX7+pR9P65CgswGQ+IQnkY/H
0/ZketJc6Nwa4H8BrD2mxKUHMeUg7Nt87Amu85h+JgQ3ySv13BAL4DD4dyV0v9TGUs5LRFEx+LoC
9o9DIwaRJJHLk392mDs7uwlfeniOMtGUVwxSRDzoecuuDd0ADgfRgZ2I0gph1RKWrQ+PazXMZoo7
sQavfo04O2r21qSlrqX0Psd6qs70sYVEh0Qsq9sYxOT24iWOMXAgJ6a+2uqL1JnKp006pIzC12nW
BLpBrsUSMZSG0CHS25PoXiAtjes/FGGfxUEFmFM2De6PmbxXFp8+otkBOokQdKNAcswEx20Eqkcf
18qGzdnbsldiAvgG8B/QMqQuisNyh0W+2564TW9rk/6D+xq0wpEHr5tPGmnKbotiCdrIRqyJpxBc
sm+PHz2lT3tC0NAo/PF/3boTLg++9PE3aieiVTwftRFB4iE4dd6v/HSE67RUujXbAidkdvCD7QGv
gNLfCGfWObUc7j/QMn2oKml4FuyViIS5jOiKBRzTfDuk3wfXHShsOzGX1aaGpRtZC4jAdcbZi/+4
VsTzyiWcNiF9QWNmINJDWrGoGSheMNV1QTqPKAxOKmnT6CQLD3/c60ciyB3dleopjw5m2a9rizt2
CgI9uY/iA4l1BHxKvJ5Ji8HiwClVhK1u2aSlBSszU9WdUnhUKd00+EYQx3gN5MP8xnYjiothyHnY
uH348QZNO3N2CBYNIiHlgRRxYfBYmrwOw1WII8AlauyttEcK3oc0SB2dB/gG4IBKlaUAAE4Xza85
PplB7njyIwQAMPWllv1U7GwiHicea5B9GYDE4dkD9CGMcZZzLFVIG3YtZVOoHB0dklCZl4oJmZqC
08FsJdWj+xSvE1409ZCw+4CGYD9krlbQNKXTBC/gEh9IPeDvxuoJDcsZzgT7Q59AXjiWBKKDYU9P
3FqyoBzJcoJ5QlE7T1k7nkClwuBEHqh8uIRAD1/mK0JF0qF+d8FuuCgxwy71CXb0saObPMys4Ea2
p9Tli20UO7BIRBRZ4w9tlol7wTF1GVwBazWfT8kIpyTSZL+Ed+0k5CvWWE05rHWKYwxjNAEI+aJx
GdlGr54UnKPpw3wtYbNqA7FiV7u6/JtDAFgsanNcqqb7oWoHMAUxDLY2a/yFsFW7Rtq/XJg0vkDN
GPNQ30tT2Z7ZZTcvew+eT3xOEFkc0zkbnClnuNpufPHjozR9g8fBUw9NPG34vMhu6ZeAGQmPD+0Q
/Rsk/a5mDD/qh2YNFGkK87TjojLxy3GtBuXVvdJ9g3KXcW9VYn7kcM3ZmYzAlcl+AZXvdJQjuL+R
AFZLxyvulSNLIEC/lHjWvA6TNRGi5Zniqs+7S/RbQpQIDpduMs4Z9Rqi8PD6dOQzHEIyU0NIA3j6
AfPEa6h677G0cd5YV8t9Nqv3fAcIc9v49ydsZDfGuy2iVWEMqAlEqno9VVSwdd4Swl2XxQr8WYYk
oOWGIDDO4L0PUdBofuulnXRtBISzdJNzOtzSX6UhgB0CPs+k9cVdkGxxMqMkvM4JSfmptjhlOBG+
Xbw6+QWUq5sRrHe+7ImCqePQJHGOwX+o/QpAKiv3fmb7fOPI2ieBitwAOOmz+NikWQ8KMLflY/de
KjyISEfIsyBjGKOg3nnulEW1pX4DysvsXieS0tUNV13qKwBlUXz2mt/CmivBHkSgbP89/g5Ndop+
s7rtiz2As9cOP0OTEZKbIOtU+G5woSJ146KO2BWIH/K+J3D7evV9Bya62YB3Il0YG4guok2y3mMs
kXCK6fhBaGk1/GweKz1QwzhIS1H+XuwvkYJdM8Sn7xrHjLxALnMyNgPWTDZ+ifgraSjPyjNAcy9b
3Twt4vhN9s6wCWGtcMnfBjdPmLsCxkClr20VAhuCmvq4rdOLP2ziz0HCQY7nQ4VBLXBCY3wNa+Iu
rjBR3KIIk384KCEnQku+NaFGM5KVXO5l1hW+QLMJY3WNIoo/fk1q23XEAqSa4qnWZZcoKQra7ugG
M+92ar9YkwvfidDGDD47029XHA4FwivWCp3j4ohTSGT1m5k6gmf2rAU9GKh6pTnlZ7vZsRZnkhnL
zgRKC+qAvjN1py0S5BTQT1QLzsypNrGGVIUk9CW0BMxSw9fLuRqKp9artzTALM2Y9sYyjQlC2vII
5t9eCVpDkc5I4RfUIpUadQ5dV0bpnjp9hip8U8rEgYOZZm9jcTsk9xC3fIyT6+O/CgQ7QiqhQO9A
NVs0Ix3g/EWXHIM5aIu9U9jjQa5W2boOmclPvGBrwSjuOj0IoqYL/9mE8Y/FgW9oTHSov3j5Pcb7
yt2l/kEOCXNMkQUOS0IVkOZjCD/YgCzkxWKwrNbpt2N//Px6oBLWfs7RerC5QkmxvADrNZ0z6/8E
zwQHG/kgkxzBvkWCGoJTpnbWe0HczRNEOHdW//P5GtQ4zFEb89MuUHoNGkihwphuMl04ZEK7h8IP
HfZ3tMSi5hqghtTf7EpmV+MnHlShPswHhMqBDmN36OIoIPM6uIYIVPlfcs094PqlvtYP4oWphzuu
aP4hEIFdfJrzdaR2h3lYcMx74ZgqJwVpykSvefcAfJz8dZDbNOTbetVImBmFz0N8Uh7gg/mB3UTl
l2LERPpKtoOFrA2xCRHpJFny38pd2V2E1MzdMDhsbd4JQJcYb5eH9r55+bChMFsBh7a9GUBmssc3
ocV4ki8cFIHwcpHC+YfI4/Fu0YkY4NdKd4tt/ETKHmFvW1SNLboUtOOzQMQLdYJjwBl9lg2Psa8u
0vM6Epk9tvsz4y7s9Cf+aGQHm43BUQ2JyXxDs1Nn0/rWUe1O+gRTgiF2F4sdkRDdAo7YBdrv0CLG
tOTTeMw/j85OcXc7Epv7fNQmyIY9Be7Iu51XbNnvzkBI5XniK1dwkOaunQjynKYrVEJOb9qbh0k3
ZIaasmAIZc5jkKIPgS0YWAuFDqvoKwQTDsc/TliPA3za88Bsy2ktYHKQhJLS2daMEhi8gysL1YFA
AkY3XEP3u5/uINQqZhjAMvE+56G6ziT3RfFll+UDX6QoSydRXKwq+uExv+7UwwvLdhoyOfDpy/T7
A3oxmTOykQZIRs8Piw/kjVT3P6g3BDvF3cLdDmMK/D1Q1wg4IIOWxONw5r11NeJWzDHUGPZYfkht
I2NUBwpFHC6ZFlA+zJhw6j7Cl9zT1/xdJI9Tk9El5T7ggxBNfLxXkl9K0sJUP3yWME28aHsN9cQw
iwfAhsJA0IjSCt4ocHbe9jG5BGe5cz6dxMWGbPbe/FN2TqeaF8x5aXfvXnhAJNujh9N7TLjfocx/
HEySVHR2zIHZu3FmDLccKT2v5w7KzmDAbc0NjmH6y7H3RjAEVm7OuuiZR7zGAXIpXuk3+fUJy0SM
D2JmgA3v8OfiUNrFaDdDwYubB1iOrsm6vZFzMM8OB4O53kMoOX2qPLUNv0sdFZVXA1MRfH7vX1Gx
Op4N43WhZ7sXc9QtcFNtMtFr9UaHh5pNgWEaG31gL6fHRB//gK0oW3mGELFfHgSaR7mqV7oEsdxH
QvPXzScixkPvzki8mWZUTaHuGEpLMvmEVrkxAONaPA/IkPvOqt1LMCQkjnwChWQs6qRht+pJRgbk
uxcnkExJRIJCsTGJxMIlvkHTtTPtsEARwRVluhWv3qMZmi0HEg5+TCLolPEUL/zVLZ0QDgO8CvJk
wWSYvb0LYbQfyne9Ymu/etWs3VFGjcG5uPqwQGbcUbRAUvo3lnmMIoghYE0z1wbvBq2HvYaHlz3Q
ZYZI4+tCNmuJzwffGGnfsEle3nStnxvxD8TTsXsW4kBAgQ33IxjifcchpZjY5fSN+/KB5e9pdxJ5
mKZ9h4YaXB16j030SjgMoY9vt9GWn2LFtnQxxtmtT9r8FUSdBAx2ppoAJBZ1igkdqVc7QEMMsjEB
5J9tquO2+qDXwv+v7SXQvSTM5U1GMCgQLJhxbIZ5drIuhycJboUXlxtAExq4OC6cqzuNZ7BZ2VZH
6UjtB/W9n3GNRcJhzEqJbsD9Vkx4WGFAW/HoXiit+uV3vVOuDE/f56mieoAHNYNdIWEJeTDxDYV4
CAAc+ax4QHnBaIQT8VhySz9/9WSUqDeJD2TdKGAyBzDvskoMh0Y6MY7HpGPrxFD4DnWncteBbVul
OMOtwRfXdCVE0SxuZ5X5irgSKh8vvvrsfZ7+VUZr5jbFsIRouQ1eD8q3vbIkjkn0bZieyuFTGn63
4mFGp4DqF4jovebsjTa6i5Tmg0xM0Dk9QtfxFCORu7MTkYvDwYr4fOfKUighFwkq2zdfRNyAsVYD
waZ9DobVAcLHhwAlQ7rmh5ASM0op6cM9QRBfepB+ZFp/WGdekAAMmICRVb/lgdNy7KyDLB6ZcygL
m8MGQi2CQ8pNs11gb+x+IZCqHvFbU+w6XnPU50m/Bj9cKTNr9lknu3pJmhvpDd0fZWAdsrAYUTuo
897+XOZ3TJEuIWRg4PwdnIwTfMQmafJSh2ZL5iV+L1Bg0dctwx32yB4W3llMa8skLOAznvvHjK7W
jIFwnG7qZe6/epBoXYt8C04Id0xRwt+pD7+9BpjGjt4j4BkQXj5FE2VXxigFZ0W6gREaKZr+ZHvt
EC15fPS1FR3L7HHgpBC66BlmeKaQDqJE5ctFuNVzgIvAQtkgSLhzHpxEZO/V6QrIWPO+WMRenIRf
JBPdorz3ml1R/JuzMW1L2I8Jpovw7YfN4j2x13koRa9ljNyQEgiWv3jADkYEPZkWHKlh8qGxOFNO
X8ETNy1S8u3Df+MbhqNk1bqGPPyx3n1PVPayr9AWoh0WzLYAtrmv/OV1JarU6bg6ATtgkFsZwRN7
HtvhrJhjGsdhgaQDQ4HOJEaHKYg8QmMGn9Kn1a0vBqSYQV7zFE78dhec4ETi51QaYdNlb1CxM916
FS5q+Yhn2S0Qs+OiosUMQJj5YaI1WA6lAAyQMM+iMxfBcSYTJEB68Asr/6BydXv5nsgBHBz2pFi0
8Dw5lE1KYh6vh2wK+MJA2HOwFI2xKfMGJCiXnwto+IBQCbSnUGculYV8ZcyAuazgIc4Ma/w+aCt6
jOP8TkiHAPwFaIl2svTQ4r35GogAj06pKWB8YG+ccz0U526ZmFjkXXehUPJR947ZlOxp2heQJi4T
jguGl6KW9Ihp8+eQoJCJaJNFnbaIvglZDTXPHqSDGpYWLwFabN8GxoVlwfZBZ5yrrsrOlA0VRiYP
hZz7Cw5eBw7C9kDQPCxyFLNxmPDgrAjSQGQwFRB0shZNMYB/5xdUJdKwro0wLEfYTEPshIoWhFFI
xIbFQeCFtDwMX/0PsCOoSoeUpXRn9WlGUzGAwnIVvQQpB0NtNTTPGSwxAx9+I1CcNARZmL8Be1+I
TxsOk+x7vS9LJwGGYFQHzmGj9NisEC8ThslsNZADEix7NWRGsQf/nOqcLoW5yiFyb0Alk9YDjqDo
mZd7GV7eXdDHBydv3myC0FjunIF2uuruHWMvygaCQSxPI+kAYJR6ODPU39G17sng6zRZsV+RbF7D
cIE9PY2+0kwpm6CA5EtKAkZgkhZxr3xHBkdKAxsLSz0jiN0bB83k7ZZRQ27XM3ovykW+d6ZZpK1M
pklhmGjc+wr9NuutYLM/03sgnH7PsAZq6zBN3XxSJ6GYjV/BUMmn8yKJG01pZHMDV6u8B1Ik9mmi
2oTPMlsB0jIAiZIintDrFK8IpdYiOruHEG7JmH90EA0IFbMtAgF6CC3g44m/5sZsSJ9mrvMA2I0j
BeILOEVITTmIR2cR/qBuKCddoDURA95lx1PL4eLapYADxfsAA9W8mFhbG4gv/5F8qB5R7ZS4IeuK
kCDUyEMYYYHZeOuAlcnX8s88oVPCb/AkUXg3JQswbJdNzyLjDm0MivSSvGVnkQ+z2l0Ra7GzJ8Q7
83jzrAB3oHiBZGcUFsfgm/c68okVzD9pW5nP04qamS6dSeOSyOeXTOodGs9pMaiGz7O6u4ODgCzZ
PNgLHVEsv2oPEAwbvnz4BtyPRF8JQQ+oNpQ71b7GgPBRFgnmQEoGnA7Q+vfd1TYGzqYzsv18CAmM
8OUE98eigUoHDFuGw8bKY01KkA5pqNG3DuNGpT3t8oKw4qQ+Zv8lUapLMmMnqvjeZm1sb2shiS1/
oVqg+ONiQCJiR5/ly9Qz12DE8RiTSsaQhQMk26eLcnyNFo+QOJZ9u8mJhrKISAqASrmcxBQREElX
DUxtGtCPsCpXElEv8dIZ4mxoiFv9ea8B03EuzQxcVRMbKvdYns3pi6v04BFjziM7R7wvwl68v9kE
hVB0IoOAouWjhHDxDpuwGkJruScoo+FlhqWXLCrBgasRZDmEbM68P6Vb/CsCobY1umUWdxEEVswb
rWfUC4Xu4XqFvlG7+bYFvioA8YT0B+SOVNaxHc4fHBioJCRM54tyX8hJhORFxJZhI8KLUcwZuBB0
TerFbfFZpT0RDQD0Ww9YTKLrGJsS/VcIPqefJRAuQ/RniTVyI8Q1CK565jJbi+2rpLAccQf7vqtt
U+8+Bbjityf0irNiGlT+wztlvLN2KNtuQ9C1BMphRaQPgQUBpFI/0PjNcO143y7mV5T8wiz87CmR
0583KHUIKONpNaLYuyBUiVkJW8T2io+DZyhoOwA4P1lfR88eJVFQtoHjvTe1j18d3JP3D3fQSkV4
r5MYAleGqnpi7zTwnKU1lAmcJ00Iq8uZGlU6NALjiCA9UGfPwXXEHjCwaHGhti6SdDcl4YDl5lQK
1faJpwZ+qw/yj8uYji5wGxZcY8S/4zEYEvFgjeM+CGHKR9RkihUHvJUwiVbIavAIPrhzM/CVnCsP
QoO1+YVpD+CF5JAaFyNYGqybDrb4enl2WEOSPXq3g4L9BfW48L9oxw+Nui74pv86VYs6IDPRY1G/
I4zPxnbJQ/lyV/GuPWXru9RB6vvd8uChRv0Kudm4vlM8332vIYvkX4xRD04acQ3zMj1V9qwiWxJ3
Ez/2y9UXoZEYgnvIGEfMuNICiqDgPL0ksbPplXOocSoG6gHe7csPzwhLy/S+TObOsJ0/GaYYpfx8
LO5ibF2+CPIEWyjwOBBTQjq+FarDdqT2gM7fvJuQDV9MdWTR4qRBBfNGogFL6JYr7lpkHoiNfH2Q
Dz4jQCfMKhTmYcVaqj1ULSvjXC4cQjwQVawsVp8LrrCWqF4RvfuIUPfzmSpUB4S7dJo1J+H+bVKL
Zl1+GTTOFyzmTcBZE7DRc6LyYJyQLt83EEXH+iooywySmN1hfF28cQDScI5twwZ7Eg4IqO7LViVq
eCeBIX039oiD8UANCs4WJsAOFqxifzvbI2n+FCHYCqi93E0SXxumR8AnVr0xqxML9wUb+PzQ7DNO
DFgNQvFT92wIb4LHFBBHXkfpgvLLDZMqAnNaG0lIgCxE2/4+36Ci3OcYbwLKoOUrIvZ640zyPmTq
sNon22p25RLIh9skH2ir5AQS/zmjgnuxtALYEJcw5YgRMzbD7Xr5uTnlB3oCic6TcESJxgMTRTV4
bmDu5HakCTWD9Oh9Hv0YToewssMTdCkbG7z01G9olL75j4fAp3mgFAbi67BVfFj9xFnAK5H8Nv8V
2yKCzL7opyox2MbLWw9mUB3hXyMV8SgazxZWZxJjCpGBct/Yw4guWMOJUmWJkLvuI2TW65OhDLRv
eMt8slMdbV4TG0P9Js7iHwS9sDecS0lqnL4Ys7hR2Numtu8EHLeEOrRdEneCRdjoy2NUhiOshKuL
zlh3gsCfCqfKk/4gtkWfd4mBqgU8VI6CpY7HrfSr1gelwsnkxSN2tUS9TqiPkH50New6EuoEwCpG
WCoLRpb7aVAPmKREGT4tKS5wMHcheYILSNJ5sTJ3sD6cNlma19yuw/iYLYq+UBpiChnMERmgl5WG
7SRZJeevjysDj4YwFyAd4ERLu1YjPFwJbMBv//jP//nv4/e/kp9bdLs0ye36j+u7jG7Z9fX852+K
rP32j/u/Pt4//fM30zA103B0zTFlWdZVWTb5/HE/y66J+PL/SJuPaRmP9rIsz8k+D58eigWmRwXO
zLWqnsQ5kjwqOiUQisp93C128Bg3dER3FPLcAgYDJyEQxJm2vNmjwoaoaUZCsw67NjWJUdcO98ML
OhKNEhouyn171qGl5OcnpzqmDECSUrJOsV2gpIzkBTURHIxv7Kdg2LhqOOslMUlffBCJIOUCCM9q
Fg4HI8UuX3xASvyLiuQY3HxUEaqgopc+StGy6WuwQtH3x9zIQ6ZD+GJnru8MgpqoUOaAfFR3+TA5
5KO/vqSaZf3ZJTVkW1McQ7EtU1zyf7uk1+oWPwpTvywRcZBjcuSJxnZ71OlPGLVzZ6J6+u6zubLR
YrNqQlQGSIeAmsYGQWtsG5MKg/vF146FGlQnFSPAoOgRQX2fsz1En0GV0qx3iYyhtY63FAnnpyr1
bBJvzybT81ijz27NtPdAK152U8SDCVXfnMs8GMvHNXCs3iPvN5XP8mcSqnANUPpAOmrHDG31sFoU
vFtEc+yVwVvE+m9vtecgHvhJj/bqknnopCAhrSMtartqofN32m61uGztVcIiRudM0vVVssyop9fW
eMXukPuk8vfrzXdmzDAl3SC8URZjNCYXqwXQIgWQ453/9D/IcUY26BD+EDefy9s7DUiE4WeceO05
1Ukz/miekn6aIasjTWt83UMokjvLzB59w8sKLIJ+Yv7ISj0HLKYVRRs1JwZ6ZsJ2+dlz2viQuRNc
p/UhWz+Bb5M5ZNsw/THXOnbG+E0FX7x4H7NIPVIYcaUqc6NuOG+/ITIN/73QNwar5J2Q7vuq3jw2
fLlDLCU61AZ37em6gnmi7HmiMVOR5IGUvl+sNBAD4nmSBWHH4AevDZxdEhm76944m5N0lg5u4P39
O8mz93HNVjq6ri0R4pOO7aF+JKO6I278xkezTqTUeyghqF4xdoJO9PIxTeiBNZJ2t2UyBHFADDAG
YoDh2HOSqs4EPTx1NtWH0/mcKV9BMW6NasjbKTSVg3ycvIGoXDwB6MiGRVmY45SdM3nTtY7tXl2z
6mohLpC6hUXICYTpXkfZmFbHmRFlE+d033CTg6i931G8tBFPVm66kFh2L6MK+mAuLbKCpBbW5idu
PqL6wYLQh2DMMSj73pij16ZBO11RW8AODHe/aWZFz3pDywsX1fusqR2kR5sP6P3Hi7W+owyae1jf
+o+IXey5wNTZZxxYJ1su8QSaYVFM/u65/t1jbVuKoqqao5myqeuqKmvq7x9r+5XqaVp/HkMHlOg5
e6iLCi91NbIQpaJcwORi7fT3xGRccravsv9EM0wcLG4qieJo0PO0Z+IPOsefwHDAxH9ezqatZ0Y2
yll363GrbLJ4+5APmbOwCXhC+ffq/PXvIBbz/1vs//+v8IeVqajju54nRj5he0+t4+tDYx72/vxv
LpVp/83P0X9/qeKHWdydZ1EOX4CJlUFkRLx8vpbvBPdpE9yJQESoK80adQCpf1G7OgOUhpr75YJA
3FMCxEBKUfpWTicngFzNpnoG2lN4OZopc4jwQdHJOJYppcZt+kymTopAHTcsvaMNpJA5fpdHS/WQ
miD9SVld6u7r4tJA/Cx97T54g0cZkLLSj0lwv/7ztm/zy1uipog+r9vqYY5aU6TVUDRS8UC9wHnt
U/0xO7bKcVlBZG2Q/ZKGb+NvrpzyZ1dOlzVH0TVTs2TN+P2VK9L3LbkmMnWoDQp6eXd5hbIxeihT
Jd0nclAmYtE0jF0NkREnclcqgxj8o33tpHRa38O/vl/+9NUo3O2qahuqov7h1ZiJfrPvtzIfIqfL
STDGiAWVRlRU693rv9k3FeVPbhpdsUzDVg1HNlTxYv5t22w1SS55A4rh/T5NGq+qg9QclSZoBbkz
QpoRxOU0oQz+r39HVf6bn+v8/uc+lO/rVlTJZZgULLdEyH7n5dNHAJNgCWmn9Q+ji4rNIhYRzG3O
WDFo2ar2ejtQSSnJu3/9epTfjw//ekh1VTc0WZVNS9X/8JCW1/b9atVbPvy+Q0Y7t755tTlwnpsE
NZ++TLkCT3tZmTVgU1i2ZAF/sB50LLvd6ar1N1fnz29ITbc1W1FtVbP/8GoMq8lfzeNZDGure7eD
unZNw5eM3ovoG3lkLWMjyqVBddCmxPcaOBMxLVcBMsa/vir2n75L//Y6/rCkqG1+NSXtVQwLphhZ
g8jAISuXYd0UPfUjDVrj68mfUQbr0N6QhTVclifh5rjo1X2rZRtsGeW0sVzJDix9CVuSMOvU7eBr
ctlGsqOjYpJvfvN89lQafZ67Vh6peM+5yGb19I12eeEvNa/0dzQ/+ksc3N4e1dcqLlGnXvIn2Vpm
AMdx7DZZRbrfGy2WvEquN7dQQlVjkldHSsEgoY2kJyq8LPWrEkEP0gndXpn5WmujHMdNdSHSFuSc
UMdGjrye8QGOdcgQysdPmVxea2eUtEi80Ph+GUNu+7++1Ibxp3egZquWrnAPWsofHnsjuaTK430B
iEF8bHfbDfLeLzwPOZVeY7smaDv/maFfKCk67CacOsuug+gZiQVUeTzhVHBjqFf62cyam4jlH7Tu
1aMKLTLu0LE6Uqfvov9avKJqweG8nFiCRpXxUi41qLuZQxWC1hGq7nzgaBEWYUg5RFCMAiDjs3J8
j+6g+rduNddAekeWcN8UP8nuesBA4zNLD5KDcgLBAO0hIJPuE7o+EhfS9d2sPjiwVk+5y659JTp4
7hyuFJ0SrDMkQGZpw0wX3svulMXgclloqlfskpkyic+O3YlvXabXZxFZyDJ7z1maEeGiINowoXFM
2UPd+4WpsekTXKaLNopn9rSNlK0UicPsy8V9+0XC7cC/19ONhYq96t7GzVf8LiaZStGXaM23S2m2
jet0ZqyV2G3VCeTinFRcORuXo6sZpnNjfCEDYXujQAhFA1TsWJtxS0orWpaX+a33Srf69qUHDJAS
RJ/Wj7mEW+Fnmn5m9lx/e5aOi7S5zF6HnKiRUzsrxQCIRC7FY1tR/SrMBXF7kDBOsvsGbwhnrOFr
eULQZ2r4iRPc99cZ6jFjls/1JpDZGejG0Sd55kM11lG5xDq3/ESy6T+f/sPG75BM6oaMjctWw2e7
bJ/du+PrORFpJml+3EitTxpeErVjB0Pj7EGHZxKSQvlOwmx6safEedsdbRpPqv1D60QMqQT5Ud0w
qt+ePEkWhtXVptI0793DyxQMy8JToZOAOS84NQyfByLruY9FBebRGjmIUhjNvp18fV+3g3x+fYSJ
9yB4yZNat4K/wgwUmrn7Nsb23b8Tml8nHIy9bzzIbE+GRSJbdduO48Wn4dmkiGTNYVa7d7+zyy2E
lM0J0pnen6RtPlR+XRBhTNPS+Ikp7LY0uALAvOSYrL8EZXwxZBmzdkYgbSr6HtTEfX8G+cppJlyA
CtpgeP34SGpP93UlU/Ezp4Aiuk8/3/C9RuyH6EaKuPsI6F0lBKYOH3AxN+ofIWUQSnBk+I6rkfbp
F2hoJog9jtwJT8Iy3cvBABaPvk1X1oijMxfV+o1GCMX+wr8RFbJ40uGeF11Ayes6v3DE96xsEmMC
uPicJ5xpOpPxN6KhVwKSkrOX+6Vz4yaScznWfQFUcUbeSM5PHM8kERRd+vKeYCjIM7eUCYnwuXYf
xcsQPBCMh5gTIgjPDiURmw/poug68OaiSnY6QmNLyNOv2vYC9Nj275Tf0mlANjKpZqZLNTG9Yoga
L//L2ZntNo5k3fqJCHAIDnGrWbIkW07LmfYN4cy0Oc8zn/589A8cOFWCBTTQqGp0VTZFMhix99pr
+IVRAJEQvzUy3o7sLzBK4dRAyidbETbWSqczhmdbbgRzMvQhOE3/du9Y/9mP4F69J36BjHh/pf2Q
P8YfxW+oGUX4iz1JWK8pDY02t61l6e1UtHzepg7uDHVV1EeJkzBGA/cAeJAbR4UFI+JfkYs9QWL7
J33oDmoUbuOcg4QzJfY2/Dn1VDYbcUIHkg/AGpuajBFArnOHa9sPxLKgHxCT+1kerVvkhNmC/qNB
NoARi7/6fuv/3NkvGwQhLcsxLdM2/oMGDXqdqcpgJvtGe00EdgtYkJvYoDAT5zRt8bQoaqR5lTqT
8S7jGwCUKybzYVbFjZ9iTJXFd79lOqW+1INxJeJG76pkb5bYVqLZ6lUcLTx0TABUSQ/ZGnppChPX
i5+t/lQrGGbTHhTFz1IYizAkiltROXPpdXmUTh7xkXJihA/dmK4aGucuIA8SbX0e/LFoQ7MEFm4Q
LftG4loBNK9F+6Ae72pXzqP8o/XhUQb9cfStXY7XXBdjpxHIXVUeQ6f/UbAgMz98cyD8dMKddQl+
gRBjSmw1KxUnH9CrDOFGXS30/qTLRyLq2LGN/G+Ns5nb6csRt0GV80qBKlMa/ewQNXIeG+GjwKW5
8W3uH2GfjQsAcAoVh4Ep+VTn1KDcSavOo3rnCSIv+A5q1rvFRlJHwTLNYBjLs6a+NehSleQj8MgS
Yp7lx91KRpLu1IATRR4pjMoKVsqLpy87M6CYO3tGuQ4cfCB0opOss1cddKpPtTpFDccE5j9RvLQL
jKOKeOW49TIQZCn14lF2J6OIFxY2mlrkkLaBkM+wZ7oC4zh4lsDUCQwqaSpLhPlqCo7QvxfQMCzm
G98vo2uljGlp0pKapfK3i/LVSKRTl4kM9jUOaNioeLuCQGJ4psX6+wtZU/t/uVxNW9dtW3U0W1Mv
2ggnjNTOHzv9IWEucnR2BrTdhcIWa/6s3mM8ahyMdoyOz/gESIUgjgTjQ6NsdOURC1EI3m8Rhr4G
H/VLGR3lX7Y8KsZfaEixxfK0HSYfzOEkeKiK36Wx7cSqN+4YcsJ5ONk/ilV54ph/Q1bAjNMSW8s8
pEhqf4bOEtw50G58n9dawy+3q031+pev0/DCwdYaHmzaMLzZ2bxiM9tx3qTwD9ri/P3TvfoabdPW
DNU0TXHZG1pD3QWWFgX7IT0W2oE32fU7i++nsv6XNtQC3nGmwlfo2sV7HIq+zNS2YmwPqKqvW/DX
ocMVlsI/YgzTOSevOhaOtwr7G0voagds0WNpbMBSt8S0xL4807qUhhylFe2FutZRcjTws+2TO30u
7gdf3fThRA1sh+jGy9SuAUNfr3zxmcQyCevQSYlHfR21dzVeGMM7eSTpr5C0vAYMVCl1VrKOVGVt
UYg33nQK0C538+9f9PR0L78iS7d1U7csg2nFxSNoujYaAsUO91HO6W6j3xw2vOrGjRDx9dijYN75
v6AcX695cfNJUziOpQIA2N6jiUswnPt+5w7IKGL6lRvdlX7rDi8aWc1iKYsRhKetMRm1UDVxzFr3
In1MoiPomIPZQYT0rPGe+CVmffSjx7hZxTAlg+pBio1MN0J9iJl1uNXCHtc9dt/9B5o1Iw2IJoHK
S530/VvRpkfw3Wsx/12ZTqH4cRnxiBrQ1rpbe+orPa0fQhbcZnR14tA3zCk8PMXCXV7e+PqvfxiG
bVqq6Qj+cvFNlkana1rQxXBqyYX13kBGAAMNXEfGQ17kh6Q8jeFzO+o36qFPrOU/922y6whhS2mq
Fy+rGp0y07UIG8AW8l8yHiol3xkp/sYBRi+ShiJNF2rCDKvEfZgzmpRCCW+khiwb4TThT9q8Z131
11kSHzn/ZgKOvd+mO4nwOqTqMHptVZIvaLZ/27pduDWcei/fRu62nUJ/qLQ0czyasjo1dr9ybQIb
sLAKHO9eARSrOvw7W3slx+7GM9evbQm2Ce5h2yB/7Er/vvLYtVrPNbJs3yQV1hx/uJeDcCGPKtHe
H1cZWhPLN1Zx/rNS4GQRNAY32B7zhecyd2AoKwS4ZAU76xS3JQ6NBbIuvzkXEn9y/pHT+9vvV+m1
I+nrL75YJQrfldqmVkzS5LqySYPEcg56FMAMzXhy4zv+PAcul4ZtChAxi4VhqdOR9WWz9o3KSD2L
T0JgnsZZkIATUZi1IzR4nNGdkyWhkSQvE34EF4J5ZQ2v0Ea6XWFbki6sYZHl7Y2N/OojsIDqbCBU
oV5ih3rSZ3FgGjE+YktZnmrrwAEyDlC8d277/P3jnr75iwdgGLrGlNOwHf42LaAvD6CMAys07YIz
AxweOmV0tm+diFf2SsMACWX2IoV0PietXy6RaLlVN6LFC7tZBz1EZ5pvMIElZYZWv3bujWJRu1LD
cT1nOvotx9Evga/QD4U56rV3HHhXJpIuFZpBoapzMw/mpYteQC83oTx2eFK1EUxoS7mxhq91YIZh
6sC+4O6WZU1P/cst02JVY+ILgoTEr949+JWyVBP0oVp1qDiHG0g1tXFv2MijLX0jNOYrarcyumSe
jy/fv+Drj8OSQjdUTeN0v1jibTvoldMFcAh9cm/okmmYmgH2MG8ge26jHWubd66E7rkQ9o1K4LOC
/M/6+nL1iw1INzQ/jXQj2OsEFUCtBjWr+mWZLyvlHkOhBBzuZvF3bRhg8EH//1u+2EMar3adth2N
Ewba7a8SNRY2SOOSxrcyV1m3UM1fdJ0GMdQYUv75dBehWqID6/8Ah7Z/8l8YHubkfDDx5njH4QF6
MoU/gy/gSwRzOSaEKwWLcrlKzEVC7HlzNJoHYRNNvOwB9YwFTkQGN4p9JtKfabDdQa3H7x0DFShN
sPx+u93aYEB+B/HwT4cWw58xosK/S7pLNpimWtZQ+ZsN3J+YRCwYn6DR4HdImfVN/6gXeBqugT8c
DODIZGOEDH2NKJFiBvAqCIJ0VsJduOjz/El6CvkSHFY/uOqkO0+ZRxOUMK7r95FBHTNi6HWIau15
Zy1iPNJAxXDE+FTuwUA2FbSZS0odzFL94/cL9Or2YDOaciSABSOKf78VvWgzq6JV3Wv47eonpgFU
BWxFIj/R5XmM2L+/nn51f7AlyIg0pq/0oulxy7SXTeBljwOSYPg6GJrr+wHfZQIAk3NOEyuOzt8A
QlWkLmV/bsRjSoCKPS/aY5GeYu994u6lN47qazMaQxjCVi1TEzYH9sVz0FOpFCN9g4cSPeC4WSv4
oZFbLLt3StmS2OYoeXObdcwaLYlWAHsqm9dJ+oM4oHz9/ildeytff83lW3EUuiMaiunXII2nWuxJ
40Lb+6Y3D/GNdu3KgccBYRoUKKZtQ1X699adKg/0NsrjvQI/scLc78QGwcuvjLMrblzr+nOmN1GZ
h06H/uWduVrtu7nmk/R40qqT35w08yD8o6afNWZO1WsTvmfVK5m3Y38OU3Xbex8u3IXgXba3dsdr
p69wpOXoqrQ0Dq2LG+/LXMZx7u8dbRd7r0lNbpRqLHCnBZ2/741DV69d4z0ODlrmLutg11n/w3u2
OCc5+nVH+0+t0buGUrWdle4bkAi5rsg8RvBMnqsyo+zCG+j7ZQVzilu6PBC+XvCiGJeuncR1MiIi
L1bdgETw8z8rFZlPvMIcNyUIiK2zXnvmSmIq48wxsO0+0mQOD8qslsYf+xe8qAz2MDNEP1lpMPmZ
XSFYqrYCDRl/RYon8HCeD2/tff0b9tqrceL4FaC9w4LEsOGveBrZBOuZ/mK9OHiz/Q7eA8w3m0P2
mt57/eyxhQkP/IalxAYbtz2jOo+wMaK8XjkUoBUoNaqweenM+Bfz30MDPXx4SLDJaiCSE2TxBzu7
BAcVrHnQexPP+abHAPPFn7ycEaM94gTeLbLuh4V/OlSsYXLmK5q5A2K/6U/5B2ykvJiXpLMwSaBj
HxGvzm1ladI6YEjMPY8rDxpXMbc5sd6qJw0CEHkMZGUx1jZXdrKs/EXkL3UBaDX36h1WeVr1iDQj
I0IJMscR59XRnA/qHAxUIcPqN/xONAAE2DCCAE4kY6RUZvyXgsAFItCW5cS3D35+hlWNLyiU/clu
ZjIG4N9LEWScAJEbew7FPz4wtCG6vdsp5X2AU7++AR//fi1d2zW+rqSLXUMVQZqaZR/s1Q+73imQ
B1sCfHcBmsX49D9cSld1ITXwR4q6f7/TyixLX0/0aF/luEwwosM/uH+lYXUh3t6ql681ygZQhqbz
PbItXKJydgqypTIS3+sJFKPOm7P1OtE5zQdoeEQbwHwudmmIOVK4/P4+P2/kP1/nl0tr/95oqLid
JgJoC6MDrxAdZ/aqg2zXcOLTnQPfvFkn7lYV7112qDDxuXXv144dKDNgg5J2gXPw3+snpd+nQ2ER
mKJCeoYmnn4AE9rRSWf0KCmLbuJGYnp3/7lljlvjE67TnYsOKAzUMKsqlfOgQYaMdtsLylkh0kWj
p5swNreg0ugOa23TjzAzIwsGMNxaaDut3HahdXY5KuSqAu1JPI+vNUDbgJizxZFM6begLkuH6mzv
QB3X8HD2nI8xLPYJnqG83mz82yBrM50MR2Hg+oDEVj5MJYABkbaLuoezI8maJQLY0W/xlKZb++7W
L562yC0AEyGSfVIayxZh0YiBS5q+RrQDJR4t3c9cw3nJRiTvLOg+WW+Kry7M7icC5O9X3tUXb2oa
haBlCch5/754v1OLIElBokf/EZIS7Iqim75m1dpq/Vm/BfRfA0bgTANDOY5QdfnJVPnSoQWZaQVR
bcMwnN0dVofVU7wIV09b/CMehvv1ErONHxswIRSTt+rPq9uWxU5i2ZbmqPLiEyvDRtECL/2s86ap
Dx83C4hqZ3rHt1DRawXG/1UXFuWuNC8Wt10F7Vg7SbJXmnXm7fh8RXaDXqZf/YCkDlBhmpRVl4Ur
CIJtpWOu72uEAbZ1p2FQNOhIINGbTrZgEOuzdJuPxqMRK3tlqI8FgSl9qC0yzJaiipBsmN1WSYCk
Rgx7mfyo7expdJiKQKT20Sp+v9Survovv/ei6AKKYIeVbbzP4clXBwYeo3e6zYS7wnWC+yfBOpk/
WM4nvfLLCgsTEVleEOd70YmFJFQFW5fKxvWYAxotJuOc2rvxKq5228BZAO+Mr5j+Tl/Zl2tWbjcW
USHTfeysYyzIbCyX25MCU7iR22meB1vc9fJbp8bVW7UEyK6qGqrtXHy8mdv1Vpza+b32qxgh3kyG
0yTs4TETzfp3p7rRwV0Dsie0yjZAkyji9YtPKAxNKLzCTI5Wg74UdV2ioXPo/4b44Bprp0uXqlm8
5Pmcs7kdo18ULt8voWvfsKPSrTDMguN4iZopI4eGPXJMRtTI7Rz2WdOtqZdpWOzmRsNybbk67BaU
HoapGvbFOy3qUASR7sT7TlvDbmG5mtoWOun3d3RteGR8duBshhQAl6jZULp6bmpuyHJlME2XCfHc
LuGwqa80fxGgKOUVFc+AVYQWnGgReojQOiQPs7u1jKf3d3kuSQot6bBjmVBJ/13GIiqZSfYe5Ekc
Yh0y5Qg/R4yQLc3mrBaHwHrvzPPNlvcqUvb1shfL2Ae1q1nGyb0HLkaVZ41nH/hBLwfiBQ6Y2NSU
9jirRmdR3PqErm3UX689/fMvX66qekpuljGwd4ipZou2UlSrRt3Bue7w8LUwRzNxQQEBcCrKeZfE
q/LgYjB8a7R1Fbv8+ksuioJeUdQxUqN4wmOADWe2/sECUPuzxzCzGs5pRRQSnOXxzTTIm0lOvnyA
QPL9crwK0sAfBoKQBmPcy1mxmjpdJlNWvf9kRysPlVYf8pnPC9xVsXylP05O6EUs4uVKslOggpA5
QP/61/rpR0shb5wZ+pXZmSEpFtjRUVj9Z6BcKnEnC6emPnEOKtqIxA8OLvINpuat8pLT/USQ2+PQ
JOKCg8zMF7q8N/QYZT0DE1CckR4vyBgR5e86BV5j0awlsH+7G0/u6hkgNdBey7Ed1fp8sl9WkqVX
TT+qlX3k/fHuxmZHEQ/izs44DXRGRny3D7trXf3Xi06P78tFcz3KNd3/v4sqLdUw7hvmyRTnQIfA
QCFgnUFZkABEEAXZtHMCRsYk3bTKqdJukcE/+SD/2T80qdnA/zCgLunORuvrXtklztE0Hs3+h9pv
My1ZcUDYYgd/uGRYy6ynTZNlw86d17CEcJ5h0fhutU5gr3kwFWW+Fc0bpCkb+rbteusKHVglP4ro
eQxIjDQPPuz+uihmOQ6ito4ssN8JDtgeI1Lr15gfYf/PkK8laJuInteKg56wPBTyQ/JdkEJgCbZC
bh312CtMFQ/unam8+2tNAQfFBcnJjvV41HF9V18C51THf8q2u7Gsr51jcBTUqWozhHp5cIfAT0Yl
x2hPhBgNdA0hiFoU5jTDroy0ve8/6qtXE8a0NClRpLg4tjuvz408FPm9bi/cZ8AUmouygEGzht37
/aWu72KmYRpgyhCgL1HlzA/6NOnMT9EDDAzd33W0FCZ1ZrDs4w86C5NWjxa2rnYAgUwn9FH+L/f7
5TdcnNxxE2S2zDmqI1Z8gPKhO7W2s6BOUDzMaerV9/dsXn2+lsrtTo2UfUm7yOpIHewI3h8AJymF
ZzvGBIk1UzYPBaMHpAorw4CFWP0c8OXIgBMM580jQCRznyHeFzn0yxHZxDnXdlqLX1SOLysKBRV7
JVOFOAjD9am+76wfUTrOdJUQomzvV4+B/TuPtwC7B2UgQ+elgnbPGLmoNwbdcseoOMIMrIKxVkmC
LLm2ruRb2WKaD7/PCx+18rEhB8ogUGN0/2CgnU3XGm7Vjdd6TIkYw0GXIYV5ias0Ugs4UShTPe8E
qhC7dwxZiBUog12Cd7B940z/LEP/sw19ud7Fem90tbGjYsyeWF87UhwerB0h2HdIYlbJfFwPq+jh
GG+CF7iH+PYoN5aD9rnGL65PU6Y77ICMVZiv/Lsp267vpm7eOceOKtlC602lHDDn7s0zTQBM97sE
pqJKgAasVc7WkXQLN4lQbRcUsxgwZioqIWTobOKcIRbEpbL/W0b31GNu9ibHA9yaAJcsNAXwuZoW
Paf/UZJwNam1REe7SXW+bIujBsso3+SkJ4Ht1ykKU4hY0zngldUm1qaB5GGAG+Py5wqT5sjp71RC
GUnrTfh/nGyuMrkTFvQNNd6PMLQ72KBBaW20KtzYcuXiN1RlGI8yG9Hy6lDEj6LF70cluW0yunsz
Oxy9CB6N3Y1r9DjsoGATOO048X2TWL+b2prLiHQTZdjq8cEIj6aKM7LxSN8cOdiyeXAkmBQvczhM
WZcvFONPWeH6FWvzBp60weFP0TDP8JLOUn54svRMHDab19IxudIPA3lwpATLsW8WlHVwDk5JgT8K
zIsUbjhE4mQ2il3ThByIb4PVzGLlT6WeBkSiFT7/TXAI8gelAEkGEg8mAJfyJ6EYz7Q/UbFEdTdi
qG2ZN04Ie1qk/1lENHbM7xEziU+w8svJbplKm8eDFe41b+l51kpaBA51yYZxhYV5tG2fusB5Cnss
LypiW3y5U7VhKZyPrnzlrA0wKdNwsUoPlABerqEKwcZMv7eVifyU1hqi+K1lv1datnEdAPPkRDEZ
0m6gVpUKEvfDAHzuJatOZVYMK5w/mduI0MU7s2tOKxi+s4DErULFiStgJkuZPBU5lU3zOYpZq+Cy
ApAfKoyxWvVDwQIkEqccaphAGpx7+IP8jmUIH3ycG0GzC30TFMJfwS6tI76MWxq5a4CJIFqNwY+t
U6RddnRV1nhhZGnZU4LPqZGiA68wME03oz2H8r+3d5iW4FjNNkhWwBSX4a/rFVnPN/anKy0HRz5w
AQxJw6aXvdgeeisrYx19ZyjPgFAopZLiVid3BRkQqgQRkMIydUgZ/14jLxxdMbo42qvhNks3lTUL
cAzsdypRPv0ZfjTP/ftT0Lg24PvnmhfbXqH2uZRhyKOs8YNQy0evCeawh+IQYTp5gb5T4jpdyGVU
PGfpc4yjO04CTfqsuM3eKMznXn9ui2KVE8FcxBKJRLvoBhjTAXg0govcObMrJGY19yrcIOu7EAcF
bW01ZMMwk81KawbuB1ocriR+rg4GWD5u5nDT02dfeL8TiSqRjqDEQrKc13o/dxq5CPKTFAenObSY
k0zCUN21EWFAzSC4VvyqzXfQVwlxYKyWhy4lRwXrhcwkj49tt0X4obXtPAzgEfAzY49d0npTvQEz
/HemnFqqLlU+CjlOUh42p9CB+vk+FXxBSLZiT4cF3J5EdJSa84A2FRi4Gk49YpBW4BQOQ87o5Mao
kDIWpyB5G4pzo8KDQBXUa4zlxGqIUOfZ+vPUHWYCv36enQM7PMOvZ/olKvIoObmBWX/Uhhl3Emzb
cHwqMwj82bAY+d2hug4CCF/KLw4nx8L2HDWaY2FR6UebDLvQUMOdI1jWMCWyfG045AzQ01jdb5dy
MiTSzMpwTMRhOCr+8stKDTfr326cbkorvJcB+XtohWr1XcKr10fCgtmDfc/aKT40iyLDE3OtM9hi
vkMHk2C4IuIRUFPf6MHHILiPqXuKCddj08mTjx7DBg2Tt7JFR9ZSPnmkEnsmggpUZCYeKa4Nyf9k
Ed9Or4hBShOpKxr93SDJoMTQbW118DXGA/zRBUMdo8CMzbjD2a5N35zEnJcD7mdJsrYmOwVSX6zX
jnyCocfBsT6Uo7VqAAcqWDTeGC+qmngShhZWTCJis/ANiBsw1tLyHZfRIDeWVvdeJWcrzde6fC3J
ftPPFIwLnYQ9q3wpRyT/iYWPoGnOTPh/nUpAUHKkS6cKWEY+gRnqmoUYdydhk3zZVFu9HVdd/TNP
Wijsr00gnhNiIEyNl9CdXAOn+uCt4pUE9R9fU1a6qHYyUdHvYfuanvihNrt1XgfzfMIoM2IfBgIe
MHml6hD6g+5RWajBerrcdMT2iB8wrIp/l/j6dLa2ELW9GBgj8y7aipM5egO1m0dwnAO7WsRNtmGW
QcttjqeqfUdg7aTxsjdJX/V+pSr5bjwf1f8JiSL20fHEa5//Icmh3+J6ARu+Z/hVEstEWWFwJomu
WXkY+PZqO6/9Z6XqV3OXgXDPz1FCYkMoaVB2Jp68sZHaV/AHzl54sxzCjs5f/91IO5T4tVkB5E+f
t4QbPO0/bFQjYtigeStLgpSWqarDFWI4RRc6Kjb29/jM64hRgrsxXPaEDIebQ4k7s+FjYxi9ivbV
TXHpMF9sec5KzHfst+nPlg06vwS+uEO8Ho6hpXyNcc/NNMRr3Tty6p5I0Zo6r7fxa4xOEkmnj+66
BKORRys/FUO69DoT7B/4TLzXw0FTrUXDJgFOmlSvVcgxjKuKki1TL6fPrfdhaoOP4DYfsRer74ZJ
eHHxG6x8RLBa7sDYtzlP+PvD4vOovaxuNIMW0aRhgqN4gTTmZdpapT7Yx9QGsw4GMugKpAL+z2So
17Xizkb522v0Ox2aBPUZITCxHOccdjN1Eguqz7VySB0GoavcIOw7k4dBQOStq1WU68u4+fCjlFCp
Za/R0JRs0JgfsuL7ytjrmKj4Yz2LJBrKGS66QfA797F67zDZzWYBAXti60XHis+ydMnKS9/KWtmZ
pbeavmg2/7R8cCNnS63bMbsziDlthPrsx/qMlXRXPw/YURyaH3iZKWAVa6M7DVT4lQ2bzHuSmHHZ
QbChPeV29UGsVcTNhk3yEdE6BSV3DC3s+8etCVbpfx43zReLGGyX0fa/q9hNZd06iklHtGbXpEyc
y58hDnG4QmIZjHkQ/kA3XvE1qj6LA0DMQjvkmHLC178UsL7u23npmcpBsEprzqYeWlvX/1YF9nh4
9pUFsqh6H08Bo8Gd4+zkmyHhgGvZKuTRhS+x+ZLA80YUFDDH5SCZV78wlxt8bCyRaCXMGUwT3oZ4
uPG0rpXeECThbApB6XT5tOJIS8rcnZhx9pkzXOdLBHz1YZ/4+LqQe9mfoQQBGn1/3WtYJ5cTlKaC
1tG2LgqoXKjuUEkxPN0ZDEcPv1fbR2cbzdcPy/15t/n4uHNurIsr6CHzUIDVT5K6EBevKC4AnLVW
oO8K3jjdGVQyaIBh4Obr72/t2uTonytdgNu5LJB+1Um671DeatvipLzVz+i6qlP8m9JEWM+TTNO4
tQavrXsJHRg3KUQoziWju4/D0W87dXia4pcOh3sxXz15y+26nu3X9np5ftttEIP9/f5mr+EP4utV
p1/1ZeWbWVWnQuWqz4Qx2LPDipSDLfLk2XLJe5SL0/fX0ww5bZeX3zfDR5YOqMM0RPj3imPhqaPe
m9bRcX5EyObMwSVCxaCBS1RGGo1xF2IxlLiLwh5no+3/8SFWWT5JJ9mx6DFYpI41sL7yOHYn6mOh
ke9Mgdfo/mPmeftcMzehUay0FiUnRr66DhdrnFWUwJINuhfd3Df+6lC8zALT0TF+lHG2D8Junhfp
g52Uf6eJoaHQXZbNrlf6BfW5YqzSEH9S1GBWcjTcg1G8DPmdn3TLmNiQSCW8QmKO2VWTE4SGZ0ZJ
GaJjpzDgYOEiwkzVYlugmG+M6OfQnJMpQhcLTGQjHqB/AEMXAdpdVWKrgHtFN6ngS4sqHSX1OGL4
y5E9ktks479m8dTZxropGTMp7NB5gpsjAu4SKXfS3qdEN5letDdB9kIbfmS7cnpjU0dyz+9Omo8O
yruKgNob8fdmepdmKPpU60BlM0T5UqkrbCrGWUpitk0JPBi0RMEp9YEbsIiKFXeTyB7H4jdn4huT
g1ghcIBaNv1hqQ+ApO+MFRDS9tRRAQY/IqOrxqS7KKB9ZQtzAiiyt7Y2V4bpzCtqhNgLVmU5UFUq
uMxNYKuGE2NypMJNKd3RyfL97xWQpORxCImog6MgzrFA12962wg2lxH/LPzuXMWYXIc7iytObOX+
T6a7K8dQnspSHARKzQoJeQFLtXtSfSDzXeI/jAHir31XIvBeS++t0w+Zu/fjue3eWyQoHT3/1Lv3
o7znic/0jsSBFrMif55QFsUGR/6UaMQa1SGLh82pk/aTn55RZIjkjV6QZxdQYzUxpkLV628jch49
KIY+KU5DtvzE0VhBk0oozpT9dJIHJPIIQuoJL6XCUYhpYtTaH4X5Ov2h0HpXIBlTjEK5Q6s9ZESK
UR0zxA8QCffGuIrlFEyVQh4g+QNraReLhIpQoeK3h2VA6b5G4U9lvAv6vWH8YEbaCRg8JvMy6Ed3
gj+QdAl5DG9GueuNH0bwOI4/lKFaB54ND7r+lQbxNhjyB/ofnTeX+Ds8n0YxLs0wR3mLWWg8UGf0
2674k+C3DhKsNMlf3/xgutNoh6oAzeNYzLrTNBupfIiUlkIOBDW+Q3wJu+xARFaqY2r6V+0x7GyI
j7GhNVbxVk22KnHraSh/2Un4HAHa8TtCgDWXzxtvBm/g4CUoPSdBQl9TgqvVI7YlIPxOv2aQQ+U9
KwXOoTYpiBFGd9gE5NbUR0fBs98hrQPyQRPFCkrYmKx5nSwdintIi8GixE0i895s80VIhhPIpg3m
QvnwXgEt9RUkqHstow+GyVg5+J2S5+WtFQBBPahPU8M0bWGF1e4m2aOFs7cOjNe1GEDGxrwi4iv2
sKBswlUbYiYdsGcFDshTtbZBVmuYmXT4VoWwCrV7y7dR9s6CD7dNwLV2fgK9f3gn0s6lgJPsQE2q
LdCZLIaGsShefDpNcYWpWxSSOwfJJqpmXm/iu5kvBmyPbflHxu7c0vApIXxIM5cQkldWYxAJl28i
vGc7ddvh1WucoTS02kPTJ8yb6TZMdla5hY2eKM9l/ivRNkO8dBXmWy+q90EjWiv4euXrojwPWMGn
5Ay2R0LAinHAZeJFYA6rES6G+bIXzTq/3Bbas7Yem7fY02e6vl9idtqtrJ74hlaAG0dzn8lQ6NUb
k8FQ4pBxiurBC6tdnwLL0Bqm1U+7xrYz748M6acXwrYyskG7POFB5JveNlaBni2JjFTbreZhuM3n
NdGthhoTTiBUvZqwl6OWkhwSHEtM6Au2s0EQVUV5Wj/25mNaDMdxknQiyqgjgtIssPPCBfpBQBfj
UZ29JcZIjE3cAl8oH4FN40P4qdP+6T19nuvZLjDvyuRF2KdwbD/btkz+cDtjqVLoVyNpcumhV6eh
qNdDqQAjwT56+pWhTBYs6iG9C52tqh60oThIkji8AtkSD5GM164P5viJhfoHJMkKQ5WoWdWtXPAh
xGxm/H9WHTaMr6b1PrE37BI6m4vFCIkJXbhyk49QpNtS2cU4wuaOd9faZCUVd5UgEZSTqk/slRnf
l32zrw0cP7oEmaOG37Cvw0UuSP1Sh2WQAp9E6WZw9LuYyS6OQpVNUrhzSgnk1ipn3RTdXYfOuI6U
p0namdmkdXn4Mstl2xpIUrQNvgOkRCPUbcMXjfFERipJZr+H5JB1sb3z0FUGhgsHuvX/JNgyEpQz
PV5Hr7adfJq+AkcTay0nZOkUhsaqrPVFRxiO7i+K2FwX5rtlvUutXFnqn4KwFJPxFGRNb6Sm7zDd
V5/78oFZefHodYxKzmpydnB61WCZ5wP+t6SVR6xLpcCFBKMJEfoL0/uIaxS+5Gb2DwZq2r599Mcn
y3vlrB+yat5aL6b1MLofKetLLX9Y/XurlFBl5mp8IOpFjZ7UHrdn/cEnLwGadoMLRjrJf/gfGSkA
L0WcGmVIXBkJogafWPNQORVnmn9SO9pGHy/FulgNVnaIIJi1dJNFbT9rCXE8FTYwCalT8EvTdoA/
joJJ/i2Un1kDDIqPCQBZ3HFakMEH+ItAvsJ00z12HgEFNqYqCHRttmQ5kqbCxmtpT757r9jRVlV+
Yh/m+3MVCoZa8/brTYdBfrzuQc6oAzzylyCem/WwzLSnuALCK2lPvZ8lXPlxaPdD/TA4hJlgsBUm
BNWKHwFuWi6uMa3Ajo/924eAVOsaMzmYRh3mLr2Kk49kRoQWo8JWcvxRyw9LOyvGMe3JRB2Hu7Qn
pSSuZrn4EON5xPiC3b/DbcmGclEjYPE6UohmlYBMjZTKK844XRI+aXG298wdwcLnbgHJ3fubTiXR
qx2v1HETj6siBTXBiighdo2EOIfCoCs+QH5beAshwipp4hCJgxdeGAIHxNi702NSbbEfEkP6A3kJ
/24XYj3FMRMh/gNFFAQnOe19PGC2+qR6qBTJc8PysC8B8oYdhUVTkaCdTG8dPQYBW3jQ4LKUcpb/
P9LOa7lxZEvXT4QIeHNL7yVKoqrEG4Sqi4L3Hk9/vtSemVaxeMSImR07YpvuriSAzJXL/Ab4cB+8
1Po+jseppRETjXxSKCGUr6cC26l+m4b9j9Sm64tuPP/sWD+XXT8jxlNp8yTuEJJxoobSvoyWhAVQ
Q/ylO+/FGzexn9ykmbR4wTq7wlenSljP0zr5SCrzMPBDVfq4oRBIQrFWDTnSDMYUzlQ0ZusBPGVM
klCEdHISBsTEYc2X9nWjnnUXv9q8fvFztMrVcxC/pgQFVcNJaOJwEGq1/dEBGp0UTAAjCWcutrkT
MUNGRKfD5VtSZnAl/YVNOyhtXzWc0AyjfsxSZ2Er6MFLKKpwKrLwH7vm6L1R2k6ZXa1bbIS7JHop
uEFUnJHqNJrqmoQi0aHkdycWOtmP1brMDol2sN1VSOuVZIJujHHRhx9xsfPVlVU/BWQpZQblAXa8
QnvGxo+qBeHqD3hqGEybnHUdXrwCJ4/gUrn/JFiqMvVchH6z6At7E+b2BubTvM+w90GtcyzePBVp
uSF/D+tgIanGtDDdx642VqbPB2feXozlPELmt1w35Vob1306To2I8Rpzd4krQgJi6cvccSZK4M7O
MR91tZyPVbw3NrTSVaYYiEJllrWUK4WOPP05Fe/TflgAXVzaOIGMGODWjvSqPwMonfQDAlB42VAa
+xVwFtULT6b2GLvVrkTWxQu8WdugH8S40/NzbPzA19SvrZYdFNuZOwmzLFs/aka7ySkryHvmDX67
lREvegt09ausoshVacxf6kWN8VmjI++Ed2oNAafwnJP8u5pF6m83GNe6VJ5sAlAPDL9u223cvpd0
52veimyt6PUEE41o2joPqQWMwJfRpldG+m7RLAnkGT4s40QfUf2yMShUs4UUmnPFQcOmRYjKvdQl
BSFO4J2gPJYKNSTzHGs18OLdVp+rnT5vkZdJW22eCHkiG3urDrkWKfphj+VEHYr12EibDGc8I8VQ
u+kXVdhvM0XbBDZe9k14kEdtK2u/XR3/YjS1Ws2mSn3u+7Pf/CpN6KSYaxUNUpSxL2SAgvEHrB6T
2GI3O1kRs4hJU9MtKI5NzQ+Ec9FsyeZ9j/vFfXHMQyT/8NHWC9xFEDvzwvqt9W9cYSFaXV2F4K9+
CQAWIdSF5sMS/qn+ocnJQxl3H8iTHGI5Qfcj9Jd+482bZpoS11H4T/bw7eyQGYuPk6bzu6WvX2gZ
Tl4/Jf6ozlsmYYuGwT+JTty1nlLzUKe/4uwHfMRQurhg3TT3MjK48aIH7kAHIXmd6zAd3JmOS9zo
UreSGLd+PT3Umb90LRPhffhaCpNsKze2gUU95OBT1Pn4qRjSqVcwqYTCO8baCy9+MarYcQsjPxcx
93gR9wAZRmygiXk8Cmoks9TAzDKIZwHpfUazOwKX7vf4/TU1KdszDnCYR2PY58e/E1sDx8IlGF7S
koJg3CbxCVtjSTm3ZGieaaJM5jIg7ddeZq8HZAUzlLyMV7ftl3Y5q5tfAlgNRF2oujggn7tfGRhA
ITyZgAJ8HjFNiyzsnWzgpGCdfDVeC2BLMV5GSZqrJMbyuNUkmxOfTkLoX9mAflqpzBws0dwCCCYE
LEe6eAZ48QQYw0ZDyskrOTY1xjLodZtHc+88tw46VpN8hlT/SItF/YEVHUJZupCtnPbh3HqM0DKz
5qq/8I1fveGQ02DK9dN7Ktf1jhGc9rPCBCiLPlT9bLMp9WFtqK8R55VO6MRVjzZGVvQI0CRw6eW0
Sj6ftv56jLcaJVXB/VtFlHnewsI3JSufe3eVeh5TI23aV6jxY14U6gf8tWuMh1Bu7NGu6vQfdfKj
hAPIBEo3VLQes6XiQoZTMXnFOjCg1veE/WJ1doB451V1Ev0ep8ciouYZVF/joSJeUjCzMMH05F86
ZbNLcmE0BpA+axHLDkaK1sxAqU6xHnv/2UUh27U+BuFRyHWUIq81sqaH3nflvw1IfCMvblM91YCl
svQiUym4FmabcrgJ3jUOLaJqk4gGdqAn8BcIjTWahaQ6WUNKWX1U2WvoUvInOL7nuKMRS3MUOPGg
T1HZNHg/dMh641B6l9p6LJJjXePKy+Ypsp+j9iw5F43GVf3iShnV+uuA2V4ZP0kFrjsEODBbhvvu
us+Vjiz3Wo1oJ71m2Q/xd7uHofutM7Mt3TtNYdG5+6uzJ9RT0MigiW6JQf+XXmLQFwmtmozzbi0V
/RJXS+5IBpd68sRlImZg3zcTb7WEoQLRR5QB+CMa8+d6VBKWFwx2sOuizah9eMg0d8vB4YDdgxrf
0gABJPXvUlc9Yc1qbPppLNW0+FFq2lqyUPBmphqaDzk6cF20Z+2G3U2VMpXNhz7AFFC5EPPyLlwL
dZQhn7ZolfzfXsEVdiLLpR69O8CZmf4GGUorn+1ypZSXkZz1+5VuoSVBWoNKQBjdMv8iVEilLXeF
DeNwkPeAvaH7faqg1AgCbajvxbQbxCTNPy2/tJo1RU0HzM2dGedNXAzERx2ZEHqSYK3//Oaxbnrg
7b3xxcJdfTLbnxeLdTuhC6G/LJfz+eE0XR1/+8t73flbGoX613WvXrRXmsyI5D7a2foCpQg72UTm
j0AH0T3LMAQhL39W9DmH7NgxugPBmO519YCqL26mXB6BP4u1jUqADrAF+8XlTppOJYBUXPAT1i6a
lW24/P6L3ToeX3/yVaPd1hO/7/vhv4Xb2B6AdmmO3iWQ3Tr3EOVsodfGkPT6HAIyk3Vawoxmqo3v
nRI0b4b2yGZgMdIFjX7Y9092i4XB13BUh/mCrQHU/HMXhOUoq5LF1zCLV8/dda1N9EwXKAIggKj1
+77LKe7eGlxUW//1+8Vvjky+Ln6FiUK8ze2CwoZ6Gxw1//0/4GAtn73YDFxRYOCpGbxVw7IxH1t9
CRW3RUIT2RaQxUD5+cv3Af23xoBg2GH/qIj0yNrV0HRQDUp2vvguEqZtgCno7+EBKr0DlxOOMmeo
ZN+/hk80wXW01wkG4Ig1AKzXMohKORZjnTjhE4B1C/fgo2auG/4rCZa2c1DLGNfFuMbP0MAqE6PO
eaZhEz1rcbmb0V3nOmMos7e7l9B9MfTVq0SStzBAT74BGYpADUoPPshT7N2eNKYYU/2fKGLyN/Xe
fEmIos6bflvF9pqYCiqp2/XdvLynsvSpe//NQ17DgV21qitfhgJqTF5/7mcLf7peh4vlE1ay/8w3
p9Xqd4B35b159C1leF1AtIHBQw2EMPfn/i573e4hBIc7yXt301cIBi6YJDt4HVDJL8oaqOcBupFM
V0SIn8AngwXFlL6QXu6qP9wii0BPlJlLgvAUev1//pix8dMesBhihYxi0qWI/cm+tWiMTRD1LJxj
6t251bRbEeXrklfPX3Djm10YBk9dP4/eg4P+kR0AWsj+Kjup3gajmd54GEKcCUlHEdLbIU7hOJQx
k3Gzi9ZBtSrVJT60wOUmxfOzSLpJ6Oh7S91GSU+0el19SXvAcwm7d5yWboVd4qBqmg4CMvpn7PqS
BVFHK4hKZclu8I50acwGfO6mxbPuHg9eE1Hur80JKMWAmY4qx3XcdetWV5009KjUcGDMqQaXFR3H
QvGWNp70yUtmY9TF/wpplUcFHjxYY5jSUWq0RTI+e0XCWG5Xxmsd+8uq/pl3tCMAksiPTmqsAerM
sFIi2UHaB9YKAOown7TkWbx6hIi+Dyc3vzgB3QZmIxjlV188rkJYXoUKdinfSnjIFdLEJ5mpN71v
zxpnOd4Tr7m5rcH3I8GpqYZpXn8nI1fVPqXts+vJGC22jsAfwvyAjkuVNhfnCuSEfI9VfntdOM5g
ahWTAedVJqHCtmiYPqc7eE15uykY+DXEMOCSyLcJew/Bm3DvimzdesEmiBrYxuxMbs4/T3Gk6l1e
J1EpBOOE4Gl6KBOctPJmwx06hK84pWiIfzuMBSTl6IzvbXtyoH8A3x/887Ay79HOb2JwEbQhZTB0
MsrruDK0kEmMws53ge9tRmC/GpdW0OBYSU8uCJQNczaBvXPAGEGGqfEodXO0Exx3ViXRVHEdMYvv
gpfvd+Kn8Nr1sUIzBL0bRJbgPV3FO1MpXKuGrL7zcZI3Smydulcz4LVQpwXF2VCHh8yJtlLvTGWm
F10okK0MRIDoeyfYUlsoHVuv0FaJ5q99RQMFRLC0nUVLE0tR14WcfVAVKaO2DMkOe0XZIt08NdV4
E6fYW0zGysMP5AOk296ldy3lqEYwe0qTDx+OhIb5VJICmUW9FCfUyNmE7ofJwLbBrHyom8W2jHp0
ZOudlMoLLSq3aFy/94MQJ+sAsktQJ9w4n2keuNZWEBP9YVfS4fXueorcCoWIzaLapPMfIBP/3HNW
GyiBn6R4mHKOrYscLslAnfJyV6rhZkL4daWrnMxGFmtwaj/cdQi44b7BQFbxXoHoooyEXw64daBC
HpU8l+Sd7XIjCH9d+aoI9QPDTOqiTHduvGGELLrCwXzo7iSdNzOCr8uIV/3lVnH02AhiQ/PFqwxA
vUDYWwmqhQJPtKfj6qfxKsafDVjtHA2WEWi7zn+Vq/eBnGl08dMAqfv9o4tI9ddB+fJ5ryJZlQ9K
W1heupPGbBZE8o6a0DVfI3qSEJG2xV0NgVtZ7teXIGLc15fQ0y2K6yDeFcISEaM0PD/Th4xatwRH
gp2HNGuTX2F3JyLcDNlf1nWuGhuJZChNJuRQw/Bkg5rJdWMW+IzeImcpFUwLZQZrGHZ0+Z1b8WbR
/XXlq6gNgCrXvVFJdkqxqnDFCC1axCvJPdXto4ZjJwIZQgPNhvkMMQTLB/TnYvfO5hNb+Jvv/Ino
+vLaM2fQAKaFqVCrBpQi5cveO47tnYN0J1hcZwBUErkyDlq0E7294dQYjzwZmq53y9XbF8+/+/a6
egy0ROKVosyQgdMsWhgPz6G1AoyuVx8cr6JWt2N/EXiCxDlZCApZIaOw0FqExptm4ngJp/77k3Tz
cv7yi67Cl+EpkomkKxKzASaxy27YgAcG/1vmB4Ewd5XT9+vdrGFNTbO5f23kIrSrHV37kup0pQt8
EyIebRScdBZPxWy3ezvMwRlu77Xqbh+hLwtebeSxKZXUyfTiwbdORfduWU9MH2t4eM8pk7JIOtnO
nVOriZf217b9suTVPe7UCr1AhJN2cOk6ms6ZhSu8/k+h2D9GsNACEGhirdR5+7KrD3GiPHdhvrN8
HLwJmWqzxh5j5aOuVxrVRvPz9dBmD0qJT89wzpRyBaaXvSlwI4GbrFNXWhvJu1z4P4IEtDBgrbpd
tvU9fPRnKf/XY5EwafxL5CdXmTIasZkTYAfxgvXOFPj8fHFe02CaIEgnTS+Pozx9fFSWy7d8Mt9s
0uVHw0uevNZv3++gmx1RJJjQHNFIkUBq/xmLm8hDfSNXAI5205/7h4fJernUZ/PJ3J88z37fWUwk
Cn8/syWSMYuez2e9+CUCBa5WjFLacNPg7wunSVfWrbHHqcfxgA5N6g9H2Zj9Yxkfxuac9bs7y4vT
8Nfy1AoUczyqpV89a+e7pZrYZrAr5pWCpUS7r8ChoxRctEug/jhDzr5f8WYs/HdB4+p4or2e2Mxf
gh2ci5T5Vr4xnZOnPt7Xwb15h9v4ZRgyhaRsXp3LJDGM2NfYTa8zOqnO4fIots3zbPW7XHz/TDch
4yTV/7PU1Xmsm8gFsqENL7Pt/lxNX9bJsp1cHtX1j8nbdDVMfuvJ5Pe9xu3NN2lTYKBsBVbtE/n/
ZecksmJko6YEgsAIDnHOq+xkddlnol1y5wFvRvF/17oOqoMBaBGDtwHO5jaZ/AwOPx9+LbzJ8kIb
bodU+mQ3P2yeV6tqa61fV9n8++Vvrg6U26IDCKz6WjmBmrIWrXHcDfOD7CUzxARAKeguEiSzoENg
pL/3vLdOpaU4HEvWRPTk6oNmnmEFKIf5Ow0R3J5Il5ntpFIwtOpBgUD0dmkTkDB0lLcWOsNRDj/5
mHafloam0s7DrlvIs3BApRCgihvkIAEuiH2XeLZ9/3JuNvK+4tyvbtgslkO6QPAVytnPvfYTNMhk
ccEmTV1f5PVkOsHE7jl6WB1XW395pyGkivdwHT4cOvGqheIWrSHxHr/uwSjP4CeDsd+KecXamzw9
RdPH5WR+mE6PyC/M7yx4a88LLi1SUMjW6fbVmZbG2EnTOqLsSvcQqWhAD/5SAlLe3NkBN2/1rytd
7QCFuZwFTI+V8OyysF0F6wUZFFAic9LfimlMvOZOGLlZCX1d8+r+a+ygrBvNxi2KzeVPTYzVgURo
e+WX/UhbFpxoDrIFGD1/4R8KMoXB7OT73YTK5s29T02LVgRNdyTr//ymQB11xwIkuUvw1dVwM3Y+
LESXfKAfzN9V3gL+RwBOowG8iPmpz9QG4Yz+qTBEgiPZ2TgEwaGTkvaJ0lFQ6mj2BhZO6EgwiFGC
6Z5TBY9bRudZByrIPlqRYMzzVVFSMPgHLJQncZidMu8cGti9Psi8I0ayY3V06Bdn3JTMrOZM56SR
r4N4QgddqUNEVzD2muxDT0FSAfysSntjSpf/orwL/kOewrwKLuJ5rDpEi6GfaJn3UnX6mopkGgLc
V72ThEto0BxpkqXl0eiXPYBlbqrIPSYLkCiy/F7lr4CSc9DURuXjJeELsDZJNtEXuSh/vPCOqgxi
K783HkGrwTjgnxFvRy7QBOqOSTNMbIDtYZfPRzWdp9oF1bwJl/UkF3oUYkSQDrNEnyvllkZv7zBT
6/fIk6Gk+VCzRfgZVkVzxaqWKay8IolXYN9C9GC9DR1sQb6m04dfgJDMLkCDJIEFtF7QEqcqhIII
xdsqO7q4i2PPmrQTUN2SMS4aFITLutx21T8tFgJmoUAGeYxcXNIMYyoFQKMhLHrqsVHHucmHwK8p
Ud9aE8O87h9LClcJf10zK1zIPgAUTQL5bPW5mK6msFNHKL5DX4LX9uZue/S85pCCIPEItjZDxoEZ
l4aAKBRt+hxoiABaBf6E26VrbaNu31TnrtNmTbcVIgf0oxOMjp9SF3tttqyHTaExz/SXePgR5Y+p
sBUsu4kFcES8d3vcp8CkRSAWr8yv9iAUJbnAEeBjCGTMQuWtCd6ygghtVmgZpVj+wbcRwvE2dhfD
km9sIkMHssLT+LOzhZ88aewmWdAL+eBp1c8KMCXs5k5g5JrjmEXw/zk4aJzSEZ1k6sU1Hz0wRY28
9vUVhLawAgcBrAcfDoF6lF57mZ41KqT5UbYp16pz1G18+YwP3yxFkD0Z6SgWn84qADZt4ZGhcTSD
fl6ZzxIcZ0k5hSjnZ8U4D6OOnpgsas+sGTaOJK8bu5wIyoXQm++ODawFcW4EPrEIzYkYfzueteD0
CRNphjBGfnQdDfpzv80N+NH8DcJKtqs/xP+EqYZ1SG750IVwSOSQiZOODxEnJaCx52b1IyxcE69U
fy7nQId1CLQODmJTHSOoAK6/aZcL/ozU22jViRKjSi+V7aItyKExj2V9LFhHHBSOo8RCo46LJR1e
HjFMBUIhLzaCKIiJOooXCP0g0SZYy3xXnIVl4Z+CWiEEJJXzycn0VXkOh0l8BvUoznyRnMAteelH
SIDyEX0VbCy9OoEfgwUiLnqttmd0CACmCy24FkNIgSFPeti7LWbylfSoFkJXJV8TcGS4rmwUiL8P
EAXYW0LyFEfMTiGBADBhsc95KrcTEO8PNYQBoOurzsxnQmE5GE/8VCnxT6DsloU0TnvfRY7YeRbo
C2aw9KNSqBepdXbAyg+Nioqn+SaDzK+TGb9aKPcJHorb7CnzX1TrUdjxJQN2O+Ds2w4M6rkOY8EP
9zieoYTURhPM5PAV63IihD9tVDBb+GgF3QzVGskVOyNiL4L1kN4iDoYF4SnJ9z1waA0h7i4554Ct
1Naa4eqCUyj+orU3RbCQLyMF6g4MMY7gb0D9B/QdqDSK8dxyxyGxyBvgXYkXj4kemE7BfBnhdJiQ
hRWU0lXagVDatnb+UetnF4MEeqF4SksAb4p4jVh7tulAzsGBN1sZmeiZWhgLOoQc3tbw+OdJgsp+
qkrVbDRx4UpQLmMJvgWdGcQ6BxBs9GYKHWznpuaPsWCPfT5ZQRtsk3JleMmwkhABwJsBRn2dJ9tR
6eZsPNnFziKf00FxK3Pa9EDuCmNmekthUNhHG8PTFjnhoLJJG+QVf4FjbdWvNt69I51L0AT0giIW
5HjrMYrTINyGbGoDYNOKpVJ9BGj4oJhQVSAiA0Q73DlBHrk1NeQm814dOONIeeXeu5eFUHbJNVPU
zmHPAE9geir8wODs+C/IdNjdZXAXSvgRclD7oVkX4DSqAtxLqu45eWa3yZDWBtaXhcXC8PP54OD5
CkOxelSg/8vWqbNNPICcGV2lFkoIyXets4Mic1UE2JWaZ+EtjbMl0TAXG5iX68WZeFMBwzjXR5EL
iwkBZkJRGsr1TOBrjHCDsk0bXgLca3Eql/gcmEFShy/oFM78pwpinMPeODeDs6iVhwyEMdOcFDNb
Dg7kBh+JCDC4mGOXWFifO+siVKSrtJhW7PwK6RyUO8QvjLiH085agWfoFSaEXvqUK0fYahNSeFv9
KMC1MoEQBKKGvZMgYwfUQ7fXaD4KsB+vOm5D9HFQF+Cc08SKNPR1hNiARssJxgG9EwN0s0gJGEmN
usgVecvlUqE4Y7hNyKvAIxZ4GlfaqUQCxQ/yBQOEOLqI92LHODizOuRAKpwwshcxCEA1WVTuMS/l
c8LwykeLMQxn8IXF1SPIeUQow8im8fiktoI0o0KIs/JTH76SmkXnIdoGxWtRZWvCnub0C8rGT9Q+
saxvYGB8VHh2uwPNVrxaFEikNfFD/Byx90SEBIWXO8HS0qB0TJwcyUneJI4RmVA6cYwFD2hEkAqg
YORAv+tT4Z2E9rcCjY+onebVzjNXdbIkBJBIJ+WRzWv2FmawF2EJKFSIPO4NL7GQVrj0FlU0qS76
MqJLCTtjVpv8KUQM7+Ty54pE0CiTpV9nJ7GtAr18sHTAIetuX0B+iDImrRhlW2ayNJoT9xxHTfin
9uiUg2unomR49c8o78Ni5FzPzN/IiRjjmQbUOIu56N/9aqHE83HYyLWQBuwjR2ADQLDDJcr5pBae
BegGeMWcp6Frhs3aJEzeW1maJ06D8sRU6f6JNXPZWGhJQB2qyJQjzXi02d9SEn1ujhQ9i8jcy8le
ZVQ44FnjyWymIV1hgQHyZYYjDHkvaNeMzGY1hg+lhK8NyWjCvTZi46RuHNSTzJoQxr3exO88E64Z
XmbMhvhUNy54fg3a1FtHFssup8nNVhMXdzPROu4y7mOOa9zDLkiOOSO+s4wyHBbwE3tvhNkmrNZK
Aia/JL9MjkIcNyF6AdUQwUqxM6jO6SIun1OuCa5jgrkuYWzZv4e/URLJTWiO+lpIP+jB3O8tjuo5
Z3YFK0nETEJn6YQPqqovgNQrVjcTQv/CYr59zTO60ro1g0a906DECIyGdiKsinPZtBcwR5z2Bu2X
UHqMzMvQp3ORKlCLm1CO0sFbDZAJMRLTMKyoYTgKdn02qzUw8mX0bFGiK1m8tzOqGf6mWF9gfILc
P5qJUeyhCyLmoBclwKiqOnGPi/Bh1dRlvJyhtye4wY1Iv2z4S52hrgxCPypoDVniaws+6eUQjYsU
PRrDR4bJQQaJazviSxHKxAbujH6CBxkbAO6ryMAutMRrtfvBoF4dVbClMc6yyaMQMoE3A9mqRdXI
5I/Y+sGzl2FSHT3yw3N9n1oBWWuwzopBJLPocgrBptiIX8xxh24LxMeX8lTD56bkUXAJxhDwYGBe
wadA/mzB7BIatUvuSDt4AekyaLZesxoZTPuHyNv4+oKYaSDG1T3qHrzyaRR/GCjR2Qa+jsielHv8
i0VOzIEW0G/GkwGx2R4QeoU4UpP4ZWDIre6BoMQGbGN/L+KlTg3VJuZMgzbTdI+Cq1GlUBWCA9EF
UjD7vzCqBeHtTWSbtpvNsUpkgwfdBjnJMNXgobY70jPAeUR5URlyUUZk/CmP22KA5jPcsKAOkvyV
JQxw5Fpq8P+WvIy0aY2dSnUO6uRJVCEaxIxhgJFrP5L/dGRj/FQRxA3HWRA9pEaeNmO5FNcuSAJz
8CAlij6ESIhT21iHMQT85L2EZdeHGdPsbqZC6nKsftaIjKPZa6SXXuKtEXygl9XIPxujgqWaTyhF
ODtS+wbFuYKbG0KER0rKvjgPRrmmGIWVehAlONc6NHQ/R/hbGCHVR7woREwBUsV2pE6HkPKaITIz
sGJfnACYJW+5/V7Qw2BCoGtLhDPIl31eOXcM2r22IzCt3OahFEMgPDkEHlEhNHq9jGE1VvmHYrED
wJBEVEWQaIcIXJp1KPRfpVUu+DjiDgyTJd5fbnquEYdC5Ehij8uwCojvuZdNV4fEwrGr2IwhlrsQ
m/W9VKiblsALGIhKxvpUWaK0Bfe3Stljo53uy2ET+5c7nQ7RTbnuXVlf+hxXrW+1QeTRyLJohyUm
+56blA4q9xIZa6LMDHlT+HPgjGijEt6/X/tTv/n/vzbNrD97LHxXLlbg/RDvgXRPqqfknOyJ2eWc
a7V+cMDIPzkn/yn6XezMRfJYLttlv8wexku3trchWW89waDm+191u/MjsMc6gnUqul5//io/D3NV
wuR9pxev1IquenZaoni64cImfevUi0VpR26IArrTRSv9HoLoVqOXz6yosm5iYHjtfwKHd2gis44F
EDsaMN1QTxzxiPYKtzBZVakWd575llmebpEhqmiE4lZgXHUUjdHOLWUQHcxq/nPxC4WQ5dKa7ibT
aT5dfdwZN2u3+pdI9yOCohpIH14r57daUOg9/uMv2Xz7M11bTCjN118v6/VFf3yypv/srGM1I/RP
Hnf2ZD49olLSbT+24VR57N/uTS5vDUjQiNbhGCBJrF9bI/aB61epD7gZ+y3absj4s/s7dCbTSkSQ
7zfXp8jLX1se6SMDS0rwYddtxbFp86HpBuwGEcRU0ZxV0PJDhOE1q5+HctuU9Dzj9Tg8+8D94MUl
yb536QccNIapubQLcizf1afSfauzQxXR+EcA7CdFohcvslGFVr2EcNNYMIDyZW6EiPPvg2appseC
xhAad/azwlEj0MswXqXkfzNJs74831U4cfNYyN804a6huC5e6RJweZGtUGFT2aA3NL2LK7iFXuDj
kRcB9sOq5uq86lIGQ7wcEDtEnLRi9iDMLE0KyTuf7lZH+Os6V11+JS6r0kFGchdY2TbrqpVRHzFN
W3nkb56VLOokWWXJc8P/1UlzLU6XcrbNK+VQQN20i3QrD9HUavmbm3gm1VRpPlShRj6XlTFrqDoi
OXvUahUOfLpIDfnYtJAXcRzwYnva5N4eEZxpz81vjdGqSeWp+P+DUPUnSb9QLTQH+u7Ac8PQgwSV
/vz+8W8FJVsGWijLEHFAH/0ZFWWjrMB6pekOLm2TYkM366JDyI1JcR3PlWH5/XI3I5LN1EmBN4pm
0rVzillXHuKW5vACKDuar7Pl0zKf7xg+r56PJBfT4/fr3Yz6jimrhAK8L6A6/Pl8VZV5pdy2/zG9
okUQdhsUMEL9lPUUNBTuVHtEf+FXC+ZXyNXe+QWfU6Lr0PD1F1xNHKI+qwaYB+FOqNLSDF5Y7nnE
XxT+gaihUfugfjknLjo2aBxQiZIaicYgB6zyjCW5rkXOgofH1IZED9w0I43zjWQzgrB1ITnGwOgz
EhF0iKC40kWZ+g6mVkw1YsQn6w+hjE72KqvRJ5MRweeuQcqRHqD3u7XmeXTnHrgVeR2MvhQdBxcm
71cPrHlCGb3hgUWZGx/p8WIoQvlIBa3m947vrTvn62JXgSl1nTgddMgyQqOk2zPA5FHLbp/c85a8
s9D1QUkcZxxNK4OVUx7pfYt5GSsJ8WHrHkD8JnqMAZWCgSWCegjq/7lpzcK3+6ACt4Cjt1kjlTMi
PMGc9RXV0Lqn9+le2vxRSFMgl1MSj0Qqd+fg3H7ef3/D1bhuCDFC8BM32A1oH5aPkKsp7VxjCcMa
gaqUSseoxhUnSOxOyr06XlXJTkOKUJ99/1M+r+q/T9C/P+UqQkdK00hZE4uZHTovuJVS3XIsSvbU
2JeozBxh9AzdKULx5ejrPbv9hIyL6O509Cqc+rfb/kz0FMI+92d10RRhvEZuCrTUfRMt/O9/8O3x
qiUbhDfG7HhV/Pn9lC7w5CLgBDDqpOLhtqyGeKZaeM/5c0rflNOKO/e9WbnI5v56T4xYgYchiAip
689l/RHLQVlnwmrBErbl6uC5BweVpEpBn9Mb4VHjaeJ+UM+W9bsQZ3USQh6iLMiAqLSLGqd7UQpa
ZAh+CYHaoDHvvJmbmwosu6WboHL+iv4pBF47VmALoJorutfmuVT2iZC+uVOD3EgeqDs+lakNMlLn
Kuwnsqe1YcK1RjuQwqcKDmwWT33//kPfus3+WEb8jC8IARtpw8oJ5YiDumlEwVfCzDdntXtK1LPb
ndisqD4shlbMcNLMW9AfxVInza3pCP7U6ayJTBvrLvfnRgj+43ddbcCC0tKtCjbgf5HcjD24RDGs
yKd3Mdw3vikYJMVGy5Id/5fAIzjxOFENXOaH9IC7H/4BvHAhEIvc0fev++ZH/bLS1VPZY484bsdH
lYezqy5pdkWo68XDnWT+Rkr0xwNd3V+eoXWDNPzHp5JNKiRk6JgJRwMUQOgt3E0RbkEj/ljx+hJD
J1wy2LA7oV4o8I1ag8qDcmZrKFsXIYsipgWBSyU9pwZtFXCsXO1KshlIN3374/vX/Kk9ehVH+DlI
cOP6BxbFutrVqR4EdW9awY55JogHJizsZlyGFKTm2ERMWUR7kn7NnXVvvngNXKKpAjYDJvnnaeoH
DTBSgK8Lu9ZjFiE7P/Tgh71XY5gj9TI3XwAOVjuY/ztN0dbeeOHxs/AddJ0iNQsUsL//QTd39pff
c3XvqHksywUKBvTeTsRw0gthAUSHoMuLO7H79junSsV/CmAKZKo/nz0JcsWI7ABCeEyHbAPGIkWP
IpozDUWNnY7rp3MoVcL3j3jzSKHYy/d28HM2rj611zSq3RRAxCM0Q2gKY+xEA/kubln8+r92FPww
cMsmtnrXNFeUmCW7TGJYYta2ycA3Lb328fsnub2EA1YMbrFhXD9JIGdFEqV0V7hw6XYxQES0/Psl
bu5P+qD/vcRV/MlCyUv1MIx3Qg+QIAG0ZZE+0FaQUoXCcIk45vcL3v46/y54FYl8xiNWGQvjOBIf
BsOw3MQk727CefPd0bChVYJpxF8wXdYJS2ZTlNrNBuQOep2MP79/lFvqvKSzMlYj1GGGZVy9vN4a
HCMO4BQl3YmBgigMrFfh4yGVwL5SGs5zK3lnXdG0hWJ3Z/mbN+K/y1/jZR23tu3CrrFArE+aEP1x
f5iuOy38cVaPM3usp2nhzQsZJUhw7Y4zzJC1QWpolvRnkI2Cmx5kdw79rUYp7wTFaXasiW3I1ffF
I7ntlAyfhO3P2R6f2peX9dPT5TJZvk0P083zx/HYTO5gDG9uKdvCRIM4C6TxKsYOHjJJGCAjktzP
yU7M4BVFfvBU37/uW9BJ+OXCBUUwzHXn6kazeqkorUjGRHPcC8RMje4hrAUGBUK2EwBIx/g1Y6zh
Wu1UzLcEXEPNpHmHJbapAYgrn/l3iQ4OMB0mLsx6v/+Jtw7zv7/wryZ1b3hNRp3FZdPg9cHUqdgI
M0ai++c0RXrE/fD7FW9twa8rKn+GeEt1MzOR5URcq51yBv+VI6hW7iP0D+8b0YjGzXXI/braVTEQ
N3ph+HUk9tbPczBB59tdLOe7tylCG93kHoj5Vp+FDw6pGIUFnSbw1VYe46GQujiLdx2oTmBnVGIe
MNJSFUAZ0XoV/oSkvsKYz5LgIzO2tILX79/wrc399Udc7To38OzRjVF4KIMny11j4ycSFVrr3y9z
+0P+z7N+VgVfsn7PrOQhsB2Ml6WZHv4QesKYt/KMJr38u6XMzY2qKki1Q22lbLp6KL8AK1fl4MPF
OeJmI9teKfK7qG5B7UzjFiOOe1oZt1gihoJwDjwRxaRtdrWoSs9Mz4acGyH/f6Sd127kWLZtv4gA
vXllMHwojGxKL4SUStF7EyS//o6tPvceZaSgAPp2oVGF7qoig2Zz7bXmHPNG7R/iTFqX1X0D6nli
1Mo3whq9FN1/20WzxN9UAjXK2Au6gKXDoEUakKIgkKVs/fOl//7EQGKg7EWxD4f875eojiqtC+ty
vG8XjyyZb+7a9JZzt3Rnm5m3+v882MU7dDYytsUhB9tuCxebxa3pWfOdO1/Nzi4C8Gueh+9XzS8/
7qLglKoW104sxjXw3M8PKM7XS2W/3O03K2INVuH89H4tSe7T3PDPOmFgo3f4ALE1v/ggTBEiPTrW
6PdQ8SSjijApPep0BWQ/hrEqRp/2IoizDZpfW8hToo8INVSdBoumKjY0HeeMfIS6qxCKsGLZRtqN
sAQI1KcQyDCjXdLy7HvacicndXhr8vmVG/XtYkcKuqyg6cYSIwqcL29kovZSDlgm+ex8COE1shp2
oehrrWyfMnpl5WGo/vNR7e/KJiKxNUVVuQj/0D7OkdWY1lCnux5Eq0cJgTvbKAE6L2xwdCTtzjuF
oBW0uA1E6sksl0WPRjK16JEdBeLafhfYcNCaIr8s7mdpgcaFVKBAO88rYuaK4rVG52Cpg6tm5dqe
TGb3wh0SGYPXJ/e6AUKRrm/X38fNvZ3xHUFwEHRM3sJTlj9mDPEp6hFssmCIdBdG2PgZRMM76qzT
OEirvG2XeY/0M1EWHd0STP2/YWdK7c7oX+IJIaIhvYrJZNjIa6npt/1UHYpOcQf0q5VM9WSeKpi0
TqfNS1XnKrz4DObZ6bhADZnisoEUGq5O3qRBfuUF/W5p/HoDLt4XdulO3JHJtwuq2eC8jC85nSs2
Fwq4vHO3RRnw8x3/bkOoKXSvbJUdKh3uvx8zqbWjyQ+nWByP1wE1Jf08IQO4Wi2LM798K78e6WLl
AeFoDrFPuQqRH0RakX2gMUeaKpSvIAaa9DXx14JLCBxUilECXeu1fGe8YX1VVQbH/IePz9+/1S7y
LjkbGgazEZ/gjTk7rBfLP793y/18bszAdXnbK+/Td23Tvw55sUVAl65HQ2okO/RM7IFFEARCulIk
k/MNBwgl0GQ/39HvPuVff6X4/78sHP05SJreotVRFfs+e2HDjR6MiSYyofxaX+nbNg+fLIVvuJjK
X87H/aTJzSK0aAs7D2BJBbleyLjLSVnvALqQPY4qJ41iaBBCtsLjS2e/Q/I8QbH4+Xcrn7bsyyfs
68lcXGxwj1Up2bzw5F6I1qUI79AzHUHULdFN9FuAJ48Fq0y5QphslsCxIp904zczWAzlCwN7UY4Q
u5d1sRuNgceuNDF2PIjxhF44ELkKstv+LruTbj7Du0GpVMxhlsR14ern256kULweZU2jMLxn35eW
OVjFZOEP7woZaFFy6kHeatCj1qm9UnAQEPpmj0thHdCnQ6Pd05YxLY14zI1YJe0xOMqtMjfyGwdO
ZKUigwRrWv1hlsqInUYeqVmEZvNrhABZNMUnAyq3KYNL1tzwKP5XuYBGK1lACT4AAJmm9auYlubQ
PhOI5tn1LccSsznZKoGBMWpLCIOoHkhpgsxuNGubhm7TveBnULNbeilC1DzW6loxqdVyroi5YR7o
FdXN2MwHlFu08cx2kzmnFuNMAQeI8INmxJhzU5nVTCt9t84qr/RtL/fXdQRKlHjOjoxF5h6dkGop
HyWWhl7uvWCMF6BxSKNACOY0gICjldL6s5hgCdQCvqZtaJQRiIYLoCL2o0fCpMYx4ms2ZcQnDQYd
k2Au2+a2qtHeUuHVEhad/I8xvtM+7vsIIrneoSEtJdZzck1KdUNa/axG4yShA8MShSKbMn9QVrqU
kmpFMpt0flP684doX4Xhx5kD80UoBPYEMk2m9hC143nDuq0O+vp9aD3USqWpL2jj6BbOqT9y/6H7
vzLT9wbQDVdeg+8+4azmFA0OFaX1mTb+5f23zpOm9rbKJ/wXimhQrSgZsnFTY1DCRQNbCDsPPCG0
W0xy9Cfn/ufjf3alLt9CptNgsWB0sSZcVF+h0gz6WDNAUEDiCkNAqHMn+YCb3HI7LXE8LNP4lfu0
1cjL8zsU3eXMD4mCpJnG5jGAXdwZvUuzn6xyKP9oy1A3s7kMh8zrq7lWdrtAR6MI1p/hcWROCN/S
bUZSn95LawWhN3FonyEMEp4c+SbP+cVBm++LIWRkUt4Q2kO2Ln7H0AJ886fkXp3ZvQGSJbvkIU1w
NJCuoCo8uSI2TmJTTwXw84VSxaf1nwsl7hHgIQNi9cWnvstLrVYwVNxLqxvvYM5olWAAPUa74/Nu
M3sf0I9eeTa++9gzODLoYNArwSv796ehSKU2PffoT2J/U9ZYkHARbPC5WvH+59/23Tfo64EuvkGO
VY5R5YCIYVpIawDfOJ8hvny4JdAk/Hys74A7hiUaP6gvaDRfljAGSqnIQhosDoYOLUvooY+keSx9
JM8cVKwGFPFMpuaIia4c/Lsy/evB1b8vqa/WQ23m9DOz1PNhR/kz9WA84FkZ+0Xbehjwfj7gd7fw
6/Eu3i4/OCctLx/wHeiSzQ1+Ey42bGj2KFfu4ee3+/L5xFPN5AI6GCKwix0IIhP8gwoFWxrcijiS
1Ne2qJaMgYqbN6PyV7JIlnlwIOoyHZ61+nMrT8fHgU/dzz/6O/WAgfRTZh/ksKp8+vm/rGm+JaG9
yROkn9JdXq8SBATIz3rslVL9NKUHPnODvmwcotsbzSMMIE1bdxj6/+bik2Yp4wIjpPwSIhWz24y0
UY52QYYZTNpmOfrtP5N1HMunn3/xd9sAEh5NdJXC1K5dlKpaXWN2iCDC+eNcE9+ZCrkJPiT07hBv
PhAP/3w88e+7vNdiiG2y86PVdXmBkzQzzySM5DvLXoZM7DBNfermrx3n22aHQ0ifGMIZxPZdvC+m
nORpruEso/JqkL6fPWFqfA0JN1TcBIm7tsqLVaQspuCmJ55Jn8HqxLCvE+jVrX7+0d9JHI2vJ3Px
MhEeW+ZAd7JddNZ2fattO528RZyjg1XtC3/fT8DIJVVzW7RtGirqQKSG9hbcWrIbCLrSfvE8LEqY
U2kd3PDk4NPFHjkkeH4/VOlEttNnWHAXWeT7GF5dVge9tncic7jsuqezYlH8BZ48kppcxYSMOTOT
1bhlrxDeanW+mFJKitG58u35bn3++sMvPj1KZpVgVGC0ClQWdShdW4d6yUZghRK80a88XZ939eLx
4o5DXYMLqwqZ3N+rZHymTAxG2gpNXS7i4VnJnsPRxKBJdpLzzN4In7XIFwOBLwyiKSqNysh5El7F
vsl6KZrgVsX2SPcAKyRTy055USGa61a5VovHSEU3lJF2VJtbDKXC1uVk4Q0uUjXbCI/Vp5v8T2lG
npO8tLm5Tcx+kdQ6jpeNjlmEdIaEYGFsyp2n39cfjrzho6GV5OvcKr2KUQwRffmL1k+JkdEOG49o
uNy4r3q8nK28LQiI1iFtB6ck7FzbXI3y42DKa2Ms6IM3uD/Rx1r2TtZXZUqalx9uAn6jLOeLzmix
1V6jOH1HHDJpgQmVMLNn7XNF/bJialmmsEmw+NQ3c+raCP5aQemzIJETDEAQz2y8TZgKFt1+Cpfj
A9lnkKujnubKKx8ULD3OBlagCe7SXFAzA/0zWi9ln0KwCs4A8KUugVU/v5Df4bBMk0mxqlAXadpn
yfTlrAHfj+R7ywXYkvTdWZBlvVAfcKrPJohQDwlhyuDNsoXykF55Ib6LXQWfwMAYTTmMhUusT9qo
kd33hNyXnr6MXtN1vYvfBTz7vbol9PugrOJD9CBopmSnuMMGf9DMeFB7rtC6WASeAQZ25lxV+H/z
uWe/B5hS0KVZMS8KqbPT6E5UGdY+rn7lHZxY8nMHdneOTqbaLyvFoVMOMnzS6VcQhB4b3thPZgn0
AjMo3Uza+trh53v0nXSNU2KfaFFqoae46KPj7sQ+JKae/sDWOiEGrr0xUKg18A9wiqgvKsMRNrQi
fxwLvMEOoB8kV7PzFdpuY9iY/Z+CyVSGXBjFYRK80JawE3I8YPVNm65SrtxbtNX/ft1MPqacGEAa
0nUvKpmpCEsl97V0V09HZ9yaImEy2Iq769zoDMqsiIQdTIKjQ55Cu1Oi2xT7C5IcRsvbQjY+c4TO
5vMkEZB3rmd9/KJaiyChFUgoUzqe16j1ZPLksSSt+cG7MpsOfjvM6qlbJIZD9A67ZYnOD13Gs7+O
G8LoCA0itwEx4tTP6pjoCXCjhXEMLMyZzdY52oU75fOaj0ZOek55xJBru1gPvaEg1gIToDK842PS
taNsfMQYpUerAwIQeSIEnEEgWmuSQsL1uXMI4PCKP2eAzZKSznKy9NJ6lvOvmaoOIRBZWqOrDeB6
Q7K80MGj5avyg12S8zXZcyvgWGniKQ2MzylmA4npUFno8k42OrbrI9k6v1FHEw2FrMeUrhRdCEau
3L6LYkjO+1SfRna0jxn+ixfLNVxIpjPx5wwWdr523JfKfXNc/tyvrUW/yNwDfy/evflJWiee+YRF
zn0/k9ZcL2oPhqlL0L0rz/PjOEduNJPcZnaoiMW+5x7yx1v93B6NnbV446+5iofQQ4LsDZDNQg+y
5S2RU8vfPbrkbNZvwZ39Gdw/w2ri/x9gid8P7nG/f17fDu5vMnNtd7Y/3oJfur1t+cuYFSx257to
toyWt+vehTvVLJ5Mdznb2O7zKzLUGU+U+xC6Hx+PnDUFkhu7r4Dl+YO/CMmdvlPdzd7dKbPn5+d+
Hn7Ia917IvDp+NR4yox0HtMF0+rKC8zCiNF1j6acS7gHfyQLGvSzkdmLtCajww28dBYvYTy46vKx
mI/LxP31UrjyrPfEBcYV6zne+/v28bQVl7nh+hBp6tI+pY/vPj4+nt4/0tmL5r20nrd9b54YnczZ
k8zlrThQzh/+LJ3horz2ZHz7Xouuo8EGhXbDxeQsijAgFWedjxwEDrzyjLyJP4rdqlqAdTcfDdJ1
FkQDabcBeBTtJh49Ugixl0yA8E+MbK8sjd9sBplnsgVVdQY3zI3/LnMU3xyl9uwQqVQE87imShj3
GliI5tg2kDPYspDj5cjYY6InPe48U41cWYsXUvF4ph7xj0ose41ezwr7mpL2cpdsg3B3DBU1DDtl
kpAvyU8GAOUid8TMlQDKtWW/QRJhV4Fdi4lI3N+mZELCCUiubN0uPmD/HPZi6c1S3yh6X02EAI7s
WIZYbC1U/U9VX6kxL1vR/xxJnMmX2iHwc3yrlZ/tneAWRbHr40Tg0yTGCw2Gal9MFoJqa6KShpqY
G/WCCVqhgsKhiDN6Fl9YiVceCFHXfql7/3NOjizIZFi26ET8fU49ZgK81xXTz1aoYRr3ftm6y/9L
XztdHTdc1PX/czzLcAQzWqMH9/fxwN32vo+k/J5X+KZy0d6sdXe5Z9i6Ol1R3VxWmJ/HEnN03GEc
yfzc6X253rFZlbGTqw5+r4+hsXeEFvVmunDIpkaw7vn5Fo9aCJ4iwOA+H5Ml+rWKmTsg5Pa+cT6U
fPLifEUEqGXflVn0abSW6iNyFQO7Oq4PeBI1UWxGhCK2pxZlmpjMC7m+8oheBqr855eQ3AGfSuiW
LhtxARGhusNP2DOZMlP5ziKhjs9LyIaiE0r3ig+1qoBLWJXTOtV/EX4QdYfEuINV7qQ4pXJllpCj
rIdHgNhjNhsGTx8hxp8+XbQGHBwpf/Dx4TO8NBAKXVNvaJdzpv/8BMa27K8clcLsYuXhvR8hyIbI
lSkBc4zLbCCn2PIGLm8LwqAL06OwGsgAodqFyEeeamlOcPKtZOlzrRoWppZTaYSryZgHrF5l0MNV
gekNIYwKKVM2BgNdRGwRf19CjCx52EPfLuBlJMCmDP9FCoslf5tA2Dt+ft9arMOAvmtDcHXAdlFj
CK7R4Adbof2rUpzZZLmO3Ztaowu1SNVT2ELjCeqmTUv4Xj9ahzjqbkzj2Rs0ZW3azT4lCVxEWNuc
zGin7tzWmkUVY0ZmOwUzZB6kRNu2e0G6GDvfE2HJua2cwjD+XU6BpxGF1WuTazHyUQobMgyxbRSe
OeOV5rzWjGU2voYjVCpZ7p6E7ds+qzNa3ev8fL7vHcY+tACiCGpGTtoWLQBJG7w83kakWOlZDP2N
QLvipq5a0sAIVrXjJYTXDcOmFYYW6k1xfZqK2kUa95B/n0quQZz1C33MfnUysSLAfctmrduzkOmH
eNoVTBbwhtxCOW/wAMnEM7JXHhBrirUs8XF4YbFKlHQpctLZME+atQQkQKj6o0C1iM52GN+Otr0U
rCiUag73bwJYUqjjvOmrZT3+CVRG45AbSFvAdiQB2cH3umtCPO3pm26MbPZyQsk2KQN7ZXDYYwP3
rs1HEPgr+A6tPa5lzFsOcWepjonyoe5IIc6UWT9UG5FOJSwL6W3am8tQU+9tgCx5XK6Z+g75utC0
2RgWp5L9APD/yjSWMeQtW8v3n1yf9EPJAIoIFobfrcoWDMiv2m5mKtegl7Hk5q6Wf3RR/ZC2PiwC
EAfB0NMSXTCwCox5F0ZrWE5QeqjGoUEkf7LujPnoMJTTTqCxhOEnSriA5wdYNsqs7W4FtyvQODtj
MVnKo2ysMydblr4Ejgv5PHEQBiQKkaCT8F/Be9PjOWDhJc/MRjWAtpx6UXDX1avg2ijjPI6yZVTa
NHxOcfXINNQHmqEBUEebXEcyYdDVqZv1CnyOcmkb25KY9zRkF64dfe4HmFt8dDf+ufR4khxz9JA5
Jqa+ShamiRgt+VPmzh0DEK8t4HCVm5K01Qrufkwq3aA4zwnxvqDnVOe9C4e3HPRcwO6QNID7bCwO
8CyGrsVUo8LVGPqDrPnzKVEJzUvmPmih1JDmYnERKvbzrGO97swXmyQRMFFX6ijtu8+YSbAX20tM
P/zF358xTS2sKFfJ34uU05k1U58koWQ8EYUA6mx/7l9BNT0IXLYIyjAE9CemXA0+poZc0AqACuwk
Umia+FHyn4fq2dQ3OaF3TU9ZQCpuOTWzKChXtTbsxAOGIh3N6mYCqSJEfGFpPgg6gmC7xRvQFz9X
BZfC+P9ZrP/3511UKnCi8Pd1lGLqTa0KIlBqLtGZwKuZMg/jfE1ounKltfLtJXVoJKPyEM2Vi0vK
6uLUJKMXOwbUHDFqHnziwOuTmd+YPB//xS9Ee+1gUf10LF20LYqBJDgo5cwgER6nwkM0ZC8g0BgH
D4+R3bgoTIZrRtxvS9yvR73oTChRYVWSPvi30x1b4XyXvfqP8d1E9lS21BfB7+BKK+RSIfp5I78c
0Loot+JpksOAptX+nO/pNE5kIMlWTFb7AywkMlarOzIf8HTUovFGUnAGBSI8XzOZfIozL6tMC1+L
hnwQEPelFSHIwk7SKxNkO7bB862argX9MOyBAx0KcDGGE6/wpSGRktkiTcF9pddwryBF2BsRKdqE
PsvvMtasxc/PwaXi5j8XCM8sZ6dgnrUu7kiMlM60EycBy/vix0+1dCiUQ2suz/0aJUUyembUopWY
jfhQ7qfplBeLLsP3eJz0U2v90ghWJUfYA6dnOsRNX3knvq2aLDZFGPcc8mj0i/sXogfSolrXROE3
kOgqF0C87N2YrXp92XENtfQxANfy81W5nGZ9XhUbnARZP0RUslP8e3kr+6rNihonYxGvYjLnKdOc
FXWm4CZALu5upGwrIMRQuARFAzbetb2SxhEunxiOT0sM2wINl4sVaEgjRZJLZEmtdINIkjTwlzRp
+RrXfJBuysH2ROCpSRi5BRY0zDByX1NjXfZ6/3MV4P3rCndAWDz/vgqKHSnDIBzBjG2p/OrjFByn
lng64EHpLToA1gihda6nFzap+K0pm4mYJjZVuSaC+/aOwOS2ZEUlhkD5R7OQpFZwzvpkL59tINAQ
4aRxldDfFkAb8kPtMl0BKLJCmYDPM07zcZcbA89Mu4iuuetBa3xzdxywlpamggpFrPb3lTHHTJGM
NjL3ZRI9Sn3EmCihCBnmdvswdEQSE6qHmRr31oeGbafU9pY90GudXIYfdtsc61p2WS1WcVA/N772
1Ib9SdStkqLuSvwHH508rsNR8YDDbtmcLxxMh+yVxbdQlT+Gtlqpdbfiskum4CtxyBLReUUVrD3C
jBzJpuY7nNaVl0oOEIsJMQmS1LQHC0XHJ5VJCDr13eO5oUrRH+SwfO119Bbd0K+a6YQgS0cDJq3V
coYOLJUipvblSUF+ZPF57rv62BoypCYmPhq8TQMmb/6n1qZ7u8LzmrYLeV3avidcvnVhL8zWWRR1
vRmrekMArwUc1PHvdEKDGWhpKM6KsUAiCumx7of/EB+1dE4ZiCVyVjslCYDTk3jWcoRGfnNHZTFD
uuZHxp5oJy820wP4jEWfm+szG5EsyLcBBFFSm9fnxt9G47Ci0Fr5MJd8ltu0+nVlxfjufXXwoaqG
DHxAty66KFOr21WsBeldeN/vuPEz6xbBcvw4q2eGBBjLZQH7+ZDf1Qv0y22WKOwH9mVGV98k5y4O
yLdhCyxEffoNhbGRC2++zZb354N9Nsb+Xo9E985xZDr0OHkuC758UmJ/kiVnD2FG9ue2PVOg5Qaz
4BXQbfJivgic94Gc8fiueDBjT2vc9C1+a86u82q2M+eknb3uyLBYe4C5Roq3AKYdgwONBO1ZvWV+
/PMJX2ojWLxMDMJcIGSkrF+XNqfB1/ygmbghBI671tM4zKIlJMPTMJdOTTorPNmV3om7OF9ZufV/
7wsHZnZua4TTyZgC/14bGEInTWtW2inbm69sq7Ib8zyr+rnie5bvDrsIbKE0r3i5XKvaZGSDMXF+
KA81/Kke9duxpQLYPIe31jRTbtryzZdmgHyexhXAwfAmuItX52mRKW5zoPH7HlVLv3G9bktgCdXN
f3EV8VIpjrAKE6dx8RnCIOVbZ0MJ7uRlsGVP7a8HQHC7zLvrtvFLcmi2xZM5N67cPPFvvXzYgHig
ref+ga66WF4TDS1XWhkkWrQb9ro0QZECSjjb8Ur9/AM/x3M/HOpzJ/ClR1YrTS6f63O27+r2waDL
kgL/1aZParhopLDFY5CmaJXwy4tSTBD1svNrjVl6LB02X9QgwbCl70L/wUOIo8LSNwju1ViQHSU/
ZMlSdDX1noy3CVyib6jzsCeYSwv2gCyJBLY1L0KgaYIwVHxpW42M7HwwnUhkjufJWIndKfz0kjZV
pbyexxs7WkGDnpU1085amwvGpZ2kC40h9QgZsLeInK4F8vnni/VNNY1s8H/vy6fd8svFKiT7U02V
7/XuNZWlWbquItOlLgI9XEYHNTqWQbgWhUH/0bYPlX7tBP5dZcUJMP2jLGIO/Nnx/HICTRpjWj9r
/q18YmRevTqL/M5/zlcjHxLf9Z/Sm+l45Tf/+6n/+5AX27J+bILUL7CqQMgJZXpa48GUi3UW/877
RVA2j4rGVJ68EBAhBQA/wz1L2zODPegECBgo17SRxIprD+43lTHnxZBXBJqzzMmisf3lUkREJAZp
mXEvVKFbzxEpnCEDv9bKjb4rGzS80bUkg0+Wx+XLIownwjAu5FUXzXLyS81OjrqRyn9JwKIx3kHJ
jo0/KS2RFoVGqnnC0Y0GgyVL9ihSnGLD9FHSFq2+aHk99MUgHaN0oeb3cvUrs4lLWvTaCb6V1r2V
yqpqbhpsHpUrv6VLw5pPQex2STufnlFMQ3As5CsLgPbdWvP1N10s1x0UVD585XQimTjs3VDzwiO+
mfwQH/PIS6dd/fxr8pp4LX/0a5AleIsYhHt+yFh2Oc1SGsn4PjKUBY/PQOTragZDwEt+EzbbkBe1
va44+Nx9/HsbHPKcwEOC0brYnZjlUBHVPaJzpi7ywjXT3zScZ9vwoUXmIHt2+ajYvzNH0GVnhs85
r8fcy49kBzBcxjXkf6Bb0j+4hZnt6UzbrF/29FJX9+pH2i/5JyYInocwd0E6r3mgNyY45QXQ6FI6
GfbelBfwkP3+UCwTxUvi46CuctepFj7Oave5pKErryeiQNEcpLh8IEUh4FYXzp/a2sbRyZduhumQ
pqtI2sQqG6x7ZWndRnO/8fTDoNzk7aO9LWzGw848+S0le0IwzHKlwKwy590dudDjbZSRFEMIqJeK
8rRYKFDXr+XHf/fqY5VWEK0ihqNR8vcrpg1qq2eT4ewdIjtqJlBLQ3YxaSOeV8Md3NIrS83FsPSz
ZPl6vItXWurDFAl0AwJDfgSYxezCN2Gmky9WmycgLj5sdrv7GCFi/H8eWay7XxaT83SOtL4ttRNR
C5pHs4s8kHSmbVC24YbQvfb55wMyfuLfePkMf/2tF0sJfXWlqFTf3+eqWwye0hFIslRwHhE8A174
CVz9OM0d4+EcH30a2G/2sUtAlK25CwFxdyKKZKt0d6oGO/dAH+uMDUCadcHa9h/t83Pa3ukR7bru
qar3SswSHRyU6mChnASTSAxypj8PxjwyF4daVzyfj1hWBA+KkxxUmIZjoW5qOpgjI2hpqhalikKr
I4JOQv6C7WudVNsuXRXaqZEPynjnqB5GQNoo4XgXV/dFs0iiG6tfnsObxvIoDAr6hjxC2qyyeelm
Fei3X1bhkldREb3kr+H9ZfaWJohr1fd9+hBI+5bMSv7x6SXuNmfUa+0unxZIYoCoaYorv0SFp7Re
Fi0YVyvPirmuDfjDOPXm53TrdNuEJDttaxp7p1jVwyPGyjJzM2MfWrhszIPU3hm+J6vbXMrdWr6N
M3QM0bth32cSXonejZF1BfM0L+dkvlbdOuK6mw3RaXfnYFsrh2jcaunaDvaxisskeJvUkheSR9Ta
1NneIIAgeQ9HKAZuyBqSPVhVgOLlODjkPoX73La5okj35XUg3fTm1jK3pboM+InKoQccVLIAYRFY
+hBq5LUa7ANjp/RverqIra2hbspyn6dPDXq4ZkX0YhK+SsFN7t+p7S8GJ5K/T8JtnELz35W6+8EE
6eEM68/CmrLt/JPuMwjyZInFcjPWyzZYZ+2N3m2Q8UjTmpVq3AC8HMqFNawNZ46xT1c9MV8ztla3
tiUiZHZxuS05s2icEx4zG43fWvZHSVbSeGjpCcU5QzANV6PW4/N/qwizktiiG285rch6bkAAy6ul
ZZzO0XYYVnKxOseHNHnkqzFSX5BDFLYLph5iBDHXXqdkaZzXeYrqdZESEJAebXtTml5dLfRwaTvr
aWA66CUYd9KlMt1n9k11XlbZfWYdwmGusAUiY2YSeQ7TEytwn+0J1dIilFCHVruNzJNlPUoRoy/5
TRIWyoKI75thmBUVwl9+FCqjRdghz1wIA0b8Etbr2DkkzS6y94H80Aj+5Hjbx0eHrKJxCcmiAMjf
AC9a+xjpsMPOrWuE0O/qQSFa1RDumoajXhRnRT32phr2yU4kd0TkM/L8MyoT6lTmSmW+Het7R76J
4mdaCUQL/LyKfdPWZYMnxtE2sAk86xeHD4q8skq1SXaTDWHrARMFwRwpNZ8tKTPZkOejcaI0HtAs
S0WwFbecmGpASp1srSocXxWmO90JFt2gX/EGfMJf/1lgv5zbxc4tBx3VjFqpnKzAK1LX6z28vK9W
6woQm6uQApwfwE+Eh6ZYpO+5vWY18sud2s8Hf4vOCt2iTm9+LaEv6m8UZe4bM8xya9meEx60ZSPv
u4pH5/dJa7aV7mpbtjK9v4y0+/h+ku/So4m1a2Zv7PNDLKH8mdGpCDz/pX23woVNK+tBVlyuVWet
LfQ0gsk9O3vjotk5/j4an6DO2/6yZLWo5Ds/XgDdxobqMAp3VfNRS7yWj9R5kYVuML2b+ZpBHL4i
5sde4tP7glNfugwxoQWsf77tn3b/Hy6tdfG17EvlXBHQEe1EU9TIjiokdlwfrox7TZM/tJ7XF891
jMi56x5DtV6ZjBQYfHq07ia5IfaCwJjSP9raqeSDpCPxBhQ+oSJscssLfifRrPUVkgCYlFIOZTQs
SAqLy5WD9JvooBafJLkyQXSqMVTEJWBt0lAqPN/kfsWg3wsVNFwhr1sd8czwmihrCGkBjbIOvXyG
ziYNXpgu1foL80ajGZeTsrLyblFpzGerPX/yRV930NFv4wRtzRmHM4rWNVkCJ/Z8oxMdJfCCuYIM
2RpXo6V5NJA3Q/1Q0dIRUSK+qa4ile0h6QUTQ8Bel1yYo9Y5mdEnbuRJNEJZXpc/3x1VVA7/3B0I
lti1MNn+05sFEmmPxNiOJ9yffEJtdYnukVbgachd7HxoA1Apk0xRLPptcJ5p2XxUj+e7dNokd/ms
qEHretl0paOhfFu0G//vtPDI/F1iGVqVmNMkWXua6ZJDhTG+DMnrmRYCHQ4Z2Ywgz9syfX27ADbJ
/g25jkGvNaucGbEuruK/yRRLjX0sLRHWtSplXaQvaUm3Ai1bZZHn++Ft7eQLib0Y0osmwrDf3pBv
phHzwLTPFQIAic1ZHrJhy/elE8zsoVgIeQzsynJ68W3rPbTKDbu1CJU1vVyFoKAxoqVf+NTjaLAY
O5zfdWc1GM+EzCt58R4mG+IrTGulm7dKcTeeJTLEyfh7E9PcDx+gFGKhx8/hQO5ZcrPDuo5xYHA4
qQogJHsp1UALGbyOzZvopJMo4vYMiicLYWP0G2kIJcQdHUM4mnj9VVI/4vGZhkzMb6pDPEWsI1L4
ge/m54fpG8kaK/z/3rXPscSXwpioiDOfn2Q8xeteodM6SwZv3BesLgfDZ5RIVIyrOi77msJLflXV
pru2Kfj2E2cJgLxKm1cxL9bxMsnOKU9bAePmj031ktjrvG2IcSmXER6nyQAtnMDjlWPRf+AiM/D/
by4CHQYaDXSbgU78/ej6NTOWNkCcTXeLZjPDaStN1na89VEchP6poqPLeTBJtYMXoRg3I1g7yVEj
8CXhU3zldMQ26PIFF243LoelADy92LH3wVBp44DyBAarUE5p5XnLC2BYJ2QZ5IvdSGc6ZJYXsWG8
bsxRPhO/fzr+xR1pCAnqbamYTvrSXrbSRk+eQntdKCfpYMt4UtHzDCtJR1hyn+uPw31gPgXyJhTV
9WxMIQwsp8jNjff4GKyG0FUgX9gshrqr6IfyKTmvLdmtD/Gvbm8dhvDWcNyF5UrjneIwSzEfCVeR
b8twm6Vzczqhok1CHKKeUrxIbrKarJshpwVoLq23MsQxgrXWrW1e3UWtuA6fefwa5KNod0WxSLob
An1kZFPawSiX5xzuihs+1vbM/P25cLu9siwtjw7/e9SeAhTsjJPmzgkjQ/oYrenpgxKog3tn09zn
28aLX9vkrkxW4d4kFHKe3dMDo/CxYZb/nkBDW1uCjTrNO7d3fsmHrnbm9VIy9qrb7p0NK4yxbNLF
+AsTdL3Xs1lzkHmQ3IJfwxqAw6VYVPfTfI7+x9nT5RAGmHRY69uUPC0T2aJQQtPpP5TdYSh29t64
t95xhY1bECj6imorig/x/6HszJYa57Is/ESK0DzcypI8gI0Nhky4USSk0TzPevr+REV0ZzoJqK6/
qqIqByTLOufsvfYakreQF1PbY6qu3lrE/C4lNGM1x3/VZVLJTmK6TwSHwqJZtyMs5Ef1HtQVBCq8
BMMxjo9KsOGbVpRvTolPeI5gm3+82gsi8cd2E+uCoEBQnk7SA4mRUNgSnLKf51frkCu48mPE53aQ
ksftcEmkGyw4yGiCVxUw1eOYe1o+hUSKry0xId6q3THqL02+ybBzj23ruZE3Xy/F5U2/WgmSgd2a
ire6viQe/H27jRgKghhgfzj6jy1ZS8YT2O8SwUP61ddXwmjpk2uZqGxwVZdUzbgm6sIGltLIIvW+
Qfc9iOsOx1JCGVcx5yrcrXnjIyhN0qOfviZ9QsSS4InB/eDvo/kwMYMFe+e30bsLXm+S5UZbMk+F
C1+0GT0h2rTTVsm2ekRDXvxKaCEyp56gHCIboowdg8ch3EaKp6gtUQuhLUYbuZw2EdTsmqIpMlEL
jo7JYJOFGMKf8QVXzh7I/FgcHuYy9prpbMo3sfEisDsGy+6NCD44y8Nz4KduhAhHNGA70zRg7DCY
G7099f5iuNBw78SF5W8qDqVG/mSN4baZfipauA7a3dQkK8k8jGp27oQcsQen62MUOVPmDRnaTWub
im7R6+6UMwcr7lX10WSMYWEi4WspTLu3hV6nwjCa9UMvM1AmkahaNyOD4pOm+csmM1i9F4ISBIPb
xzikIvfcyyIZSU5UQZGHTtoH5y4/JRaYnpqthRgWDRxQsV9aoV+hdawpx9TYyYydlrzVc7xStU1b
T+tMWMEnHctHSz/66iYrKlDCxa4tEUXfLuqKjio4yo2yiNvYHhduZmz63yU+f4amw8xVeb1wsUYz
dLWnE3lt5rU6E5MCoN2sm3n+KchQ9qDBFiRiT+pabvytlmXfHGbXWq0F8+NQZWisw72RIBP8vYTS
ou9Fg+71dqJJNAIStHQKb14lXX6H4Qb/y4TfsdRt4uKwVPyCeTGFEFBxRSM5MBEuQXky/MPkRE43
hITISisTEpM6qAfKIXVuv7njpae9XvOLZytpNtByoIX8fcOjWDV1EmTx8qSCdD2Nu0J4JGP0m/W+
fO6vLnPVWitp48u9LKJChjSx8Jst9F6db62k/L21SqeYAORi0+EBlMUPQyv2Cx+doDxGT0pq3k2w
vKQePbAqf1ORfbgVXN0aHx/0HZN8GELX5I8mrHI/N0rhEDEU+AiJV4jOdlNrS0Fi+kfF2Gcm9A5/
P8/HJG3sWXhhrcdFifnBs4Xgp6B4kha3nSDy4uEmNLaMtHr91hTP2mJm+GMefy894qivCUlT2lOR
PGnND7ZYxXo2mxcpOTfowvAuESeDlODfZo47/uxWwa+BWKvkoYtuDN/11d+mBS8CBdqvrN91MKkr
/R1KmYajhXmrmU6W3U3zjYCW6bZSnDnbqcWmHb/7Lv99ZTB9QDG6GHMazHOvFpdsVPLgy+Da47Zt
TxL+yU1m/Wwtxa0z4uMgtQ3IP0Ikwla6MynlObl08tftOu5YDPE3p+y1Ws2U+Bd6W7ymYQcAHl2t
udJHFBx0SX5YIh3HR71/SfrRDcnhJHWzsqBQN/N24a7SEjswI+PuhEHyeCtI+UocCkjNqj3pxwLG
sIk7TMd2psUB6iEC+8R5k4CejeC9AX9Mr7Awal/MynJ74ItUAJtDkDi0+7K+6F2y7op8TVhcQxJc
pj/2eryr1GKlGr/FYQAmumjxk2rCOf6PS2gM3yYnQ4TpbpG/xAohoTG825Pvjys9sbF5yEWEnOna
LzP47/sevZmG805X2hZWG2H10uJQlAKhaC1uRMWpz8dvlse/TK3l6WImbS6WH6b+0Z//UcN0UQzD
ko3uRp7pjfxgW/uBV2LrUgi1zfky0vhynwuPB9DO18gYhxwtoAzIg+9CEf7ZRbgXYAegOUNZHHeu
WgXR7+VIUPAYhn0jNC6dCxTX+7o78qJ1nFtfb1ryP70al8PVB8dhtnVERUvn8sdHN2fRyCpTw/7U
+bm/i+xt8nifrC+tjaZwt/mPlq+5+fay/5RGH5e1kNhxZYMH//dlhyYrW0XssoMoFKBwZM1Zql12
2TvkTtDeRwWugtpgdZL6iEJo+wkuJQesCwia1INTNRMZFHXkHZ2yINwk5HvGIDuRdTd34ilAnzCT
KVwOpza+LK/O1w/tu5u/2uh1JQ1FmMjZLcnlyOz3eA1yxNWZW0r7zvzGiUZevoG/9u6/H9W1k2eA
YYfiS8WIQe3+TrLPMPbt9RFhSmG7u9VmIzi/T1X8zZL4F5JiRcC0NlRYCyyNaz5LWHVaMmRqdlAe
aP06LByAx17mn+m5O7QEnY4rwuljBjn5IqMPHXS/DJVZLngrRe1K5JS4KPE3JfVnz0KFUqlQ9sCn
MKSrt7WqCkWs5Lz4ePIx/EJi6QCiwVhTarP5nvDfQ42niZCRGyTDtZNXAitIQKGSo7jO9eRgJYcC
0lGsGw/GgBe5FT60ofzNfv0v7YRVJTKDVaj6yYy6bjM0MxlT8rONQzo/CPWmd5DRS/2q6fZ1vCUP
SxhPZokb5qZt7vLoGxXdvxDQcnX4XOwgC6T4MQT4Y1H7Vmu2RHtWh6yGnxAQ7FmEm54VkoR7QNwb
Hgn0OyPeWe28h/yzyuMBFWW0qer5w2FNZfz19Zr5t1z9uCesuzSFtBecQP9e8WPTSqFm4taRjhLR
qThCvi96K1hSLU7IQbPH2Py/4Jz80+9dXfbqIO/TMQm1uskOUf6ez+G2pyUdYUBLvAOlNG1zX6WN
1le+kmMwajhGZMBNxZG06VdKmD1AYppQYX39MD7ZQPh+/u9ZXJ3mUihUOoZ+2WGCkR2pqBGxE8Hs
PSOrdK4G1D/fLJxPL8ijl1DzadCjlzH+Hy9Ev5AkZSvKFmr2MjaeFhdmPDkpPlXjmw3r07cPYTBb
Bz6zxN0tR84fF/OzABlZnKYHjfMdeW6dTquZvHNmTvNNDiNeSMg+dbqOLjDe+bT//TIRMX5jr47Z
3ndL8ZMDlQIOuhG0iCWr4+rFk/rYkuYySw9+smOcO9CbmBjVTcKWNQCQbTTruF+L1crKKjstR5t7
U+QXpMtVSRq4lt3EoL5fvwAfD/xqU9ckqFCGjBCJBXHVknT9kISpXhW3i7WiFVBt5U4qtruZgAS9
3IaDsY18GYtIBZeiQGSwNXNGQnwOm4MCk2CMO2/YSlN4/rCY6Eue8ltVSU6W/5za7KjFpKbp87nC
/EIxmnM56zeFIdgTGMPXH+WzBSapVA+LWT7U8qstWdCtJpv0Ij0AvBvpC16vwLxzcMqy796rBbP9
+5kRcog4mKJIhMl1zR5GSyqMSgdVMZGWCZ3QsIBZPtmvrgJU3VnM8f+LbvezqyoaGDKBDBQq1/L7
oFUTtctQFAi8IjkSyXKfYtrZatDk/GdZWXLMlY9BRNcSc/ZCCWsNj/wiO9ss75aw528dlf99pWXU
uNB1meOq0Kmu0O3RGEXEHvi3071BsCn4vrGAxFFSImWNmPB+//V3/C8zGfMuuHP6AvQRTnK9hgZF
E/xRzP0DubFQ3WVYHG7fH+oExxqOV5xIQ4+Y8r5402gXlsisuRM+Eq3z7rt7WZbG1WuA1YAMoGZi
roO78N/by5KD6YeiSkKFuI5jUv7gahU/APlpWgwasnS8b8CPlnSCHLhxLvjWfn3zPD5EWFc3oUrU
zJq2jNJx//37JpS8KapRg8+RaMyXouZGMdf6vI2qomOKTkY9PQuCyhyUOgbfMrZW8QjLXc3Cs0rR
qAuEG4iuJPjHIpLvyyZYZaHpyinphH7vmAlySBo7U6HMapSP/+iKYMeSuFMrNKZMLoC48vKYbUQL
6aFwXhwJSEKUBvkURBcFZiBzthafyRkMLS9SV+zngyKItxrIahfcFM0LOx05Ol2DHiL1D001rvzR
ckUiu6smOM0W+Cs+2714XwRbtuyF15HfKMqzMT82zYA6O1jNTenpxHSSS5K0z7FhMBks7aZxgxwi
DJmuvSRu6/Q99fLSYY4r3CuFg52hmjOkYwAEkE/KK+6uDhGu/KL+O8R3CAA9Q29LcJ49HNPprY3E
PVIdcz5a0SYtE7eZpNdJwqa2rnBhZK3Vcr6Rqtj2MdPK/G0gak5cXmLBcPUM5Wm1i1PLNiQQOVFF
gFus8DdUIQkkN3nSu8znliZh7OhN0SZXYBvt6PYF9kOEqLfhSKbM44I+6mHl0b0q1UuYdMy1hJsJ
M3OqyL4n2y99j1WoV4nuoMonkNWJ8r3MFFMniLyZR1eBcimhsgkDxQPnIqljaVSIGhPx8YhxN292
Pku5D3TMcXltv3lnP1k3AGCcOgDVrGP1qmsZJHUwTFUI71r51lBWjf8AB9csRSTly9rtYCfXEgrH
eY1C2Rh3mv+di+y/VYj81x1cr1y9JGlbnRf+xiXNV3135LqR8VYkZ5Ckbz7udxdbfv+PKmRQM2Xu
cDm81aVdl+oIel9GcGldwaW0JCzYRLlkIbLHc0aCtjFcDP+9mO6tvLktDdmN1Mc6vf/6nj69JYxS
6QtkS6a7//uWRt/A53jE1xoPBALT4Cfo2a8Mb+fkye+fvr7Wv2xFOKCgB/97sasaM9enNBJqpTsr
Nsb3q2yTOu+S7d3dxjgGpbb36jtvpZ1ung6TbeOs812L/0kZ+NcNXB9SmuSbhRaRF5zXJ6ihSyoH
Ei25lZfqn1MDrqiJpMxHdtMEDK0yW8fItXnMjBft23nwsh9f79fUDotKmYAQkI6/H/1kFApbACnX
pTU6s9rYONVKwVOtrZNLLuMAZWxj3Ci4xyLXnGZ4//rb+ARh4mFgkMskCPgOcc/f1+9UrUSGyNs4
QnIIFfFMIW4gAq0z82BxfcazhCtBYQ732JgljDaQ3geQBiLjO+bsp2/hH7dydXQN4txL7SwAbXaL
LFLKkhXQElN4K3pKhfU3H/zTB2+RNqGI4M/oi/7+4OFY6InacrWk+xUDgEv+fhjjlaXcwdnqqgzD
DYCacgUiqAzxisTdr2/gk1IJ+bKJGhcdJr3I1a6n1KMuyFVRHnzg0DLbtH1lT9pw18vjSkwfRxVD
dOP562t+Vi7xUSWdggnwmDPl7w/dSbmgJYHW4Tj4OtvFKsNsEH/D19Q+5Ptps2cOO3zTUQAS8kOv
X3FFozpeLIGASK5210HzJ5HtLDibp+IAyPFk7qedfKp/DjvjYdpNu+Rp2vl7407clbfWnb4bt/M2
2fR32YbtbiM/GTCPSJ/aNQfDMzbKJnkZf/jbZF/eGI/R1toru/YpOgbH8lexTc7+W3KGNLZVdvEh
OFrr4MjofBvfaztlJ+3UO2sv3s2n9KbcaIdoP/4IduZ2FG1zW27yTeP5XnQrra29f1dsh23/GNxZ
R//g3zc/9HvlaG2KjbY1D9WP8ehfhtN8Z20ETz+Ee2GLoUi97r6BTD4A9H+enr70F5Az+efqPc3l
ss3quMoOiF4RGYjJRs3wkl0Rgj2qhLZjTLHQJApc3EtEcSvLhzDkBKY7CRumhOmP/N2X8ElcwdOi
nCFsKIYEiz60X026awqrcdhAMoq0ra5jRu7p3bHuz0HhfP3qfRBbvvocV+/7qBZJC2crPdQ/I82D
fOWfhl+wKtKH5tINtv8stDYzYow6+e+Jamm2YTf2bM1IcT+UkC3KPciydsUQN8C1w+khX0UkrLtR
4uJfwr/Hm8aDD9YdZ/iMHRQnu+ptjTLpPq4o4+D/k4dgjy/qbXLWlZWCPwx2t3AwcSflSR4xelZ/
0K6pyCGGVSFiBSdFjBEpcG3VDbH6BwNewm7zk1/Y5t38KDxnP75+Uv+ZmfzzqJiGGSK/ByZ1tWCy
IGuqVh5KGup8DYy8CsoaK9buFBZ3uMKkwi8loomZHzM6KyGd3GUiUJYhpHWWiew1WrqmGs8Qy2LO
qP1W5b2C1kZr9n0zbgYT7dBUrhsxW8flSQmeYhwIrFMEayYXEqYJGMUifJJqrxHGbSVPlLbBHsD8
uVNOA4P2urqTR2WbNWQFodQCrLhwbCqQ+edqX4wvGPs4J2vsV1V7SZSdVT4vH6I31kGXudYlHRnC
4qkqv1G9LhkKGVHFDVrW4AX7gDU16hClbi+mDuZY0DAU7awyLRqm9zxZuNCryb9R6p3RG44MG7sc
qJKAE5UQajm8SF8/ytE75f6xn36kANCtmm+NCOtCynrs6VkIkBbT44S9i6zFa40MLmgFhd45BdBf
+RgbFMrprpJOolXhlqJ6MajyUojLMo2B2TnLiEtAmJt3mrcU530OewZmoMx7zEuJBWOxm0Ksbhgc
SrVqEzOWZYGX6481AylohEWi20pAY/ZohCmuTpUNucEIB1fh0CkGRL87obEIvDjV9T4fMeQilFgP
Ui+ULcciulunEWvp3LJ3otqW2Lu6xEy4LY7jeAyCwDNgC+J7IkeYYxjOFLT3oHgxXUJuZutlwBYU
BYZMBAYp/So0sDDF/rBHEWDInlSLewa2jJNWOkZxstw5s9w7EZHP8cS+UhBi9KRp0mpGcsBLNcWY
JCWVF0xExIN5D8zBGkgy+byv+BBZAKepmjdpEm80NXF8CdYNoqZxdkb9Bdr0VD329TqYBrdWsxsz
0p2hftFradf3RClkxbGIa4wyNM8vxpU1sX4nf5Or2CINzyZ8C6if5ShsreCYDHeyiO4eXyhBINtD
XmUgU+2ApTGtS5ifuh4dVsoZoEcbgFBvijWvXVo1bUIhBwNLaG4bOuSQ6Ke8Cdd1/jCmm37yoVtX
pJ66sR7sZKF3Exn1x309+Lech+j1nb5+qdhj/CXcQe+drBg3PooWtQjQ0Rjkm8tbv4AQ1l38wOS9
BVDkra7sZZKZpC/iKD8s66Kuow0NIj9QrFQP0cAwXaD+8vor3FIad68ZxgJC6tuBiTyjnMCCobWO
43Z5syJ+oJRflrtPC7jjzDR9Bbk8tvksasyQuTymNBNjYAUBcqo9SwkaHuQ+OowAiAcle4BUM1YJ
A/rm4hb2Ewqd6qICCGLpYjfJi9G/1KRDdGzRyw2P0ouh4tY1hKQ1Xeo0sSvVX0NKlQvAQCyhJv8c
9+G6Q7rC1rsILhietpXkxct+MwxrIbwsQHbB02M0QTwZlvbxYcy2goht65jd6NPkAofig52I5Spj
sfRQ0VO+jFE6RhMOSZ15UJbXB04RxT2TFb4Iwel0hCSB4Cy+TnSt8XyS5nSthNvOz+zguIhfhtqD
+VAS1cxuj2R4mfiacL67GR5g9hOoxy51tJhVgHMvfqSTgTs0ztJER41YgEHPydNpo6YmrCSBsbDw
oMI0i9PQ6yXmhJ1w2077xcoqgIGg9Vt8I2zRf+6IcVHQGCLLnMUXSeKvsvu06nM/6E6vHcN2csHy
kKTETokuZaFlhWrjRab5kAhAJ03qtFMHQV69wRisKvJVxIutapljqNE2rr7RClMiflbD/XEkXXWI
g5hNQPjMO7sAkvHyead4n0V7EhJS/aL0ys/ltLFSTAQjaZ8k2XpgD5OrVa1cSHAXgD90YJkm7rHP
/aWXFzksD5lEPHKVOFVsuvVIsUXG6LLfwUdsk5eqkDZhsXiKnRY/i5CVRLptO1MMXpKYAgBYhfMM
WuXbpFlbk9ez9Hvygt4w5L8VslJbtVlA7AfiZu1nJXe8f/h+TitcjgP9WWpMCQksjV+yh6Uex86A
XjVPUf5r/Y0Z/MQar50RDXT3aXWXYx7DX8UmYgUZNcMPnIyjYzCf4roHeYWimvJr/JYCzGY9QSEp
Xb3/kcYbY/YqknGNZbOw2xLGJoJdTGkXIvewteqHjkKccV+1k4Z3rdiovZslDo6oGY34tDUzIpcw
el2G7dNLHcNoc8SeafJR4MdhCpc58Z02eVmLYQeUFC+y3HmG7P6AUrVEhpaW21JwGgF7JFifw2kk
nzWfKi+DNKD51kOBmihHFBrzspLp24C6BT3S4gAvuTi3TeJbcYSOXwT+fOFXnmyOG4YEu6geV4nW
vDIjCJPV2KwwiGDBZzfsbTrrNLWcAQlrJcHx3MkQUIIlibz5FSalJ4bFTU0uU9cy+WPkIfM+F6rs
CXJ2gy+YycSL5durP8XwdxGUO1NjN8XtD/Reg7VRYx/WpOlDgNMmtyzq80ahWhnKGP0EEBqsF8lk
IeeeLEy3msbiH8TGC83ikPcIX1uCoJqYOXX9W43u1ckK7Uz9LYIrClIJVjdF6xD+yRQN7lKaMAAq
xQiJTLGSytxbKpZIjl0LJ4GWCvZkRCMm+Lw7PMlK208KEQ7w68cxcgIkhEtOqvCbLBZwtak6SUHM
RHjtB/pSCGAmCH8l1n4eLTJ95PSxFreoUz928EUuCUF5xq653i9HQGYEbxOhAcQyUcoKCHrTl7R7
nFvdsYR+IxGFXHfd1idyV+KcTf1jNgyr5crjWvGj3eLPuTjwSSEKvWYFBUExom1F3ogd3HVl60L/
sC0OW6l7VvD/4fD3cdbupz0uc3khQSouPcYnEfUDBBsp3FW+Ysfgv9N4mbNDLkLGHA65cVSbX0Vz
M+6b9qHs91a+ClsHwj/eT8KIcXUDFGsgYpsJvorCS1ZHThgYiGGYMgqpmxuLs+f7pPW/UlM6q3mL
KtzkjYWGClKhIMorx+ZVzqrjrIWbXlJvxGr41UeZqy7AZao6Ej9GJ4BMOxqMf74u0KUFE7muz2E3
MiWDOG+a+nVL1gqVGRGkcWBCRwVmULcOl6wdcf185vhV+hecC8cCz0Xp8etLq99d+qqLEsxJr1O5
sg5w4/C9YJsMF8HenVo9le02rl0/eAuRxgFOIwqC5AakYofmjulXEd/08TmhgEtumuSVEXPv/0iU
J/ia6OYeYx8buVtdeC3qnTzfNoOn0T93xyE6WwFIaL6qw6XNRBLJ6dl8I7H7/JnC3QQSkYjK1a56
njFKLTE3RJJ+xgOgHA7zQfrUg4v61RnyBiajVbJSICd8h0d+hjphMaSrFvAEvJKrJzopRdtUiC9u
otxlAp2YzFq1NdzrIICK+R2JSvrX7RH4k9AHxoWMrKCsXr08ktKVtaqOICFYNM4ZMtBNhv0JprVw
MSK3pAuJN2P1M89hZeDa0JaFZ4VuUB5Lzc2MG1H34hDr+x+qBU7k+sNzEfwQw4fpThJvzceyWWdQ
Jfx1kB1okTlcLOF1oGXO1ftmvlPb+6R/9cdnOdg1hbqTCtf3fwlL2bPA7NhvWHC3o2ZboakonwLJ
kSmmTKxY48dIv/f1jbw43VqPnKoxvrFm4NxWDFG629Z3mcWIiqtbe6ZBdfwjxBBZWjfSTRW7WFBK
xaZSnRAHZRzgUP62vwTfbaNt2Xlkrs7JXUoQWvybIxChNNqNxu3f4/muLi5RuxnTJzP2unDdmJtS
cPGu1pXMsfIbCVsf0W0KxxB4Lk6RbxAtFsY5CXEnjLxWCJ2GLiNGxY28o/DPE0TtnqqXN9nMDlX9
KopoKrdSR9z1rs4oYgYIfuGxyS4zQYea37JfPn29jD/F4bAbgX4DkZOX4QqHs1IpbaM8tw5wXhEU
pv7jiBYivBXDDaaVUrQdspdEpYjZjfNu1EjI2ejy9uubkD+p6Ui9hWO3yPtgu13VdEE+Gm1Yo7hN
hkfe/LaFLDo/TsH7lEDDwKF4sIhtZKI8vkKd9oVHPCwXCVLfPacCplNds/LxrJjVaLcY+Xx9d//a
hjK7t5CLMcskEsq8hip1/DQnH7fJxeYRdoQiknJPrxi8Q9ZsMhie2YnMSav/bnP/ZIKqSngVWlx6
yfy4FiLnmTmrWSP0eyojJ6vJgJGerYTGX6Ifxh5kBqgNZdUdsddNJBdmpjvr+WEOTA42fBt169yR
1JhzKnZvlSZsfATNCV3gqQ9421N52zoy9ixBd8liIjTxSam8aGlre3/VBobdD6UrztmdiriS2T7e
lXjhJYKnZc+GHm4N/84S5qc2uW+pQgQoblFfw8U4F7S+RTi9xrHlCDJer31/L3WHCculMlwPEydi
Cw0WyEhzRMASI+e7HF8MRopFSciELnlBkXhq9KT568WGBmfqcSK12gy8omu9WqjZ/O8Lyp1kuLXE
YWPFyg6dru/jOSA6qOTlcVjhP5OJ75zJub7vZMFWTVrp+xETChMpR6OqK5zWnIYWDhtgTNRpEcH4
pHSjkT5ZK/Iq0GbQLJSLyILEAu2ZCacQ5K3UPdHfS/KdmvYbHcM+YrPmRafyNEyPnVavhuZNTo/R
otwY8pVcygwS3xYv9TxPV5Wwj0gyYkTvlGLvVZanWMpt4a8zrMEz6zXJqB5ppia+R5WAqnTEJPLn
mEeU9wdCvVeNMHtFPiJVOQ/lixET6NSgJeNp+DmnYld6CX8NK0PP6EKMdiivJ4pNS3sKCzBM47cp
PDMgZ6OdnIlmV9KEbQC1udaM4zdr59/ZBuNMOEV42pA+9Y/ZSlkl/hQyXDhw7i2jFJndeoiLJf4A
jTI4Gy6TFn7RmnBZMlVLxM7f3MG/pyo6JpIqUDVAIrI+jvs/hpylrCRKLcCFaDBJAEwThEfdF130
wcw1UO3l2rov3rF0li45LaR6UqbnwniR/Fuqtq/v5d9BCyMebP1UccmEwJ6Vau6PW4ljsTdbf6Ru
rHciihQsgMtHsuySZXSOE9o3l/ts4/rrelfbql9ZhZ8neX5+Elfz9q5ZX34QvbOLv1ECLHXC30Wo
quDJJ6sKkfJMB66OkLgQM3GIBJoH4zdIrJ2VP+fv5sKfjG6W04GYABgtJgPKpRz949mpc5dCmNQ/
DLu6YsEaY+uxDJAbg5E3jwBLOqhJp4arjNzVhT////ceXMQhf9zC8q7/cQtRNExDZBCwKtAtcPU0
OFigCaG/B3r0Ca2l/Da0lyagY65PCp4iY1TDOKHNGb/7av+dZKmGiMgBG1n8G/GW/vteBoENW0h5
HKLfen7NwJTMoo/QAOziTXC9pDslUCWXtshXlbsmeyzAyprkWwn8J9++gWgIK19lyb/4OMT+eCpq
Wg8Qffr8rO5JnLdjp32IXPKf6dfNjbAmT3wVfDPB+WQdAQDR8nzMqo0Ph9s/LtnXjdj7hEXcduKO
QQCwf9y8M6CFE1pUJLZ/UwDo2mefEWKobMHe42NeM72LxDAnkmR9epEOtY+PbtQ1/LeY+YyBQ2wS
7MsmddsAFA1ud6nKdiA2MBONO994SEYM3YNgZzR3rBQ3xzxlcMOgu2l9YBDjZvZ9XO3nlSIkW183
Gb3iP0x/bGl7DkOGFRKubPDWIley7+4a++7lRV7t+7tunXulx6SDaKSL6ZB51OzPsbMu7Uf5P7FF
ri3Zr68kQZ8ku9iBua4oot3uAD7P/45sdoRzszqfl4AlfXtPr+ac76o9SQJexF89e97rnXex17M9
871G9jlcvXKF+3vBvQ+dc4A16HizRDEZB9Nh0rcDarBN53gpb8hCW5UbHEkOFBk2w9GV5Zpc5s1Y
vf2wVsc19olu+0NY9avWXQM12nwE/hIWVZfxZr7Bkqsb+WgRmmnJZtC6U93cQer8o73jZESYNby8
IrNGSeuprrEB9LHnMxNJd2Zky9yufM6fl0+ZufxlN1o+gQdaYufeq2BX/COu9i/e9v6CjQ/WJ4EN
C/xF+vigI/+vv7lEu5m8pWa9pC4F7hIvlXrLP5E7c4O4OfBheWrjhgEfYVRLUlW7IYOEv32+bxkp
vDaXan2OdsWqekyQL+/Gm+Iyb6JdtAPKtkfyq2LvY/a9ur8v1jwLfqVYgSbZ2TqwLyBV2drcLj84
W55LtlrfJ6v7S+gEXDp0+MIiLha4l8vRDvlJnP9OtoZmyL1K9pZ4LL4m/gAfAJuoVeqkzus5c18J
1nLO/IvsLW3zuvxyyt+O+HxLxpTK0+LqWz7GNnJj3rDzueT3z9wJlwxY3JF79nLnNbDXW/t+y9W8
m41z4zmEhAn2653sEuBV2cENB6zD4NOeb1/xGWWkf5t3P8JEY9IroQBjQBMyvaigdhUQrZlsFrhf
wc+tgcWwGM6In7RzRf6VIgGvQb9FdtdqV08lA6wHFeivnJggGoZnFWxzg4lDysIhc2WzdQCeKI4H
atk7WjZRfLHYiCsgLGkZP/u6bTCqNJhENBmTuzHmoaQ9PT4wFRyMWMZFDyMtQbpNyqOWAvVNhLMl
6ipVj3P0a8GHja2KkFTRGQaXb8qy8HFVkYHQBdVA16nY5sj3Fokgg8DucutovoRFy9ocLeK55uJW
pXJrCHtgfck/dhEFcv/WlaCyEYicKLiqmG+GJZgqJL1mrfqK54dkyjESrhgBDNIZyJU+PCvXHSZd
BnONJORla29rGSlYvcWd2cAPynjDVmKPEoL8pdspeLPaABtlhlg1sWy18ZONIZMObV45dWuQeMI4
izmHNia7oNFW2Sw5KU7HiZi7quBltz6wbZm1Lv68r32+NoufFeisVOqI/Fsvj+RTb6ySlMvEN7jj
lsO7PzSrLoQGbMlubipnFS/CvPLvWm3aDfG4qkRq/kFYRxHqd8N0hiR9KHJscsTR8qLZX6sFDgKl
eN+XhyKluSnTfRha8rr2MU7zCZGYGeLOYQZa0q6HpuJLcaLoQEyy6EXqEsyDS0He4RFHCUicaJUx
jdfWiFI8815h8J5C5Muo2yeFGtQsvFyUnD56kjLZaRvxpM1MQRZTfA7+VIm3ZcMOJ3f4t46VV2PF
JOewtLRtTrR7p9SrGhhlMF0JfW9Mb5qhhKuGt0C76+FKENCzjrPoYWK0/HV9ieySY/+qFCOrEk/n
ZVgPn2f5/T9ORgx68lDNSezLf5ZO6bSevE5+4VKxNR7i7bRLt7On/cTrxJW8yZVXkzu46Tbd+i89
fzK/xSHQy7fqTtwpb8ufD37F2+xdXfMTIkLqhE35U35pvcoNt+XPwsUt5g5L8DUy6jVNGb/OD4ls
HQMNiZ/T/yQa2l308Cek7a6+7rgYX5pDItn/EHZmy41i2Rp+IiIkBgG3zIPm2b4hbMsCIUAgQAg9
/fnI7hNd5arIDHdlZ0amLQk2e6/1r39wXkvNFNepG9nqm2ZrJkFy9tMZvjRXDCZu5k/cwsek/ywG
T0f6Knjr6XL40TJfE/fBv3w50rG1H879WNt3PmwypS20KruxwHgdol4wPsymrc3bOY6dkS1ZtYls
hd2fkyBg7/Uq9wXG8/AEDicOMeAW88LXgzNt2GNT62rfN5Bpfx2cVzZDyGCflXtzAYYWFaxgF94S
O27lMudkFx320quN648jmII9WTIqt9T//kjZUGeyceFgFH2BF4AWsbugyb/w75nxYrqFvsEpOd6G
7RoagInX2gzQVLDVuW4PP+gLa0Nz7B6mE6t9Sz7v+B+aozfIaXzhM+0y/zcfAaNWT3rHrs5YPgzd
jqx1zo8aturnAR7yJnUiHJ/JY+Ivc1NejkFcgsrCYs5WCCysnfQsWy+3tHGOsuACT6G18K6LULNI
13Niu+Z9D5+Us3U6nkrWxCzY5gvrtott3ux6OOqjrbTmLfOd8nANbJV89tYZr+42ZbtdWa1T2uJG
sXvgfoP/8Vn6JUDPknHI8F3icrQcPhahnEt4f5QXk+V1xriLL3nJaSiY/vZzIZuy/SmbI3vEmTN8
KZQDzy2j61PsyXvFGVuSpTqMRBzJq13J63eFM/71O0yvQ05cviKfE9178bs4yN2Hp/kTPxq+3vi9
NXwamNZsjbEr+3cPw3FftckdMmU/duEeCiwVvvcVjsPMuQZ4sNopcwb4pAj6nXrGuCMof728/olf
16qapYKJsh3fM/6+4FsoNUK6dEqFWbL4z/sY3tmDLHUv8pvPqzvxmayYlaXYyjo9XFyVS9hhqULg
1FF3n/blVM7LeWyOtqKR2Tdr+ModXFjt++r+nvMn0Ens0Zu1+iHZmV2PrMw2c4sc0wOpmHbuNLuR
h+PXZ/9ZuIWbudhP8V/NV+uxheq+7rde8p3xV8l3ZKqWZoaj9cRWrdRV/Q6fYi+dZbM+LGYayS9+
ORuFBKgLfhL0Ye+V7tVp3MbNeV3mKvbr/bEq2ZntkSXxfiW7WorWk08wnknmZTn69X4bU7Rkp/Kj
Y+3rbsV/UiC4ovOwMVV72KAXFnxQsyTUm+LV7hbtgjLcHT5Oyv8Pv/YeA9nYUH3FV6zEvXkT+7mU
AV3tywG/ATvUTItZ0FY9KRxVhmJdPtmS+EySL68Va9iowIfw7PKJMjRR3//K1bw6d3761Uns1NYO
1YbL/OvPuVUvytU9GC5/zOW+ObiAcVm5ENgcA2AhFmeG6ndeNtP91J2Q0Re2vOLETlxhm3Lle088
JMFwuYZLVdiN+ZqNZxz0fJh2wYzVHpEgenfLVWZz/7iHOW+Gf7/ovS5sQ92vPwdfGD+yRVKJzQdh
t3ZkZ67wBnbv1AdOHxdp8J9wln/Og2TQUeQvNELAlpMfgpvqjslKfXk9V0zbsxbulC0ciZAqVXTG
Vv2aN3vSEf8UYPBvEMffXnVAlv9y4BVUX/hUtcUW5pT9YieCtz1yQACt0+/P1l+OXP87WjGiZMjG
p4IXrQyhkr/Em395JSERxfp+EYvd/jh7WvRfn+9aAP5q+pV5a9kZpcb4ZDOKvZf1Sux3mdaDSjmg
lKY4g/P1ua2o6v31lzuda+HIEL2RR6kQiKgdDH1f4/ywuy42MaHW2jqan4kX+1zFjrf6A+T/y079
d5/kxzVLJLDyCS74u26178zLHH6Vu3j5tAV0gltfe1svMXrmMLnbB7yZfNEJUm+H0D0msLY6jP+E
/v+9aPnnlf0B7dwwBIExx/sJ972pG4SB6QYZeZzA38KH/TAPJbe0NAJyefW3c/in8PNfLPvfXY8f
uM41Gd+bSTwudtqODuY6H1s3tloD+36jXIzZ1ePYJJ+Y+VVp+4+SM1Ncfr9IE62mH0JA9R92gkn9
dyjNTWKboLYZhFjLi52eafaGzOCMGN4/sHF/yR9/965/oG5I2+QbA37WY+LfDNV4H9nvQ1Pfzgqr
MhYzOZgdk9x8n7Emb+9Dr/6iHywOj0EwZHTOtL8Zb4SUfkPWMlp3GxvL5dIWjypcc8NODY8QYpAt
wzoHsZl57SfuxVZrrKJvT7fM1LaxBT6buE8Qk9x6J/EPGrbJsAp/9/l+lLLytZrkMMdZpebNoO7i
DT5Cfc5hu8Usy1/QYt4Q8xnkH9PGrxvYiLWxVGnoD1QHX5GzPPTWvDGl1gqicHPdkJWcfZ8w4PVW
55jjytA5D1TsFU1idmZ/2C6kv2si/7mofwB00mWiXZKKty/OjjdkNMZlPuO2DAjDzfS/J9vJlMcL
prgxl8wdii7ioWGWctL8YaGIw/L954XE6hylCz5b+o/lXY5i8RpdWSiNMxvh3LrIg+0ADYzZKmvr
aXP6skQLtzOq8E8eCT8Nvv7/Ovzv1X8s0+vr9RwJw7YphMpGNbKtbmSnd2SAhiTai0vIhVnz1KnG
8engZaGaxIoP8Ey73orfxC1MYU6u3+s9BjgGbo0tiJnx2uwfjtXZM4fdF0QiUOe4rviY3i+fDKwY
nM6RziVRiIXLpLHwFjDat5ZJ9cuQZgdjapLh7W0648RIreVUXnlER9qkYGHLbnaU9sabEsw/GBpz
W/rPjeDzIG/SYINfV26Yb501WdidNTcLREGb5J092zvjj5zYWNSZd3dFyAee0OQDufVhpd3NU2fw
7RfHi62zaunb0vr94aT/+xb6v6v842FRHxlW58PDEtY2flIvttF33VlIJKPfgO/UcFvvtjzo1B7m
NXXXz0/QIg80CZTl+2k0kodjV2mss/CLLR/F/fQwtC0CqJCZhcvWGTLNMTqy2mWwKVbYRBtJMOIQ
g+7nFG5p6ks+I4lQHUmm5iky96UVHjN/GJsx8xlShQSvNVeZu8lm7Iim4K/CP8msf7hu/XOt/Xjm
nqUE0pKw0it7ZF7WKNO9ha/P18vXenmdTow3Fvvd3J3jhafZJ/zNvN/fBvnvwPR/3wCuSIMfEjr6
nwNbQY2lNMq5DY0T3oxmSgij88k4onCAXyGXG/eH+aK0Nar3yyrdAPD5Q4fjunZh4M36nkvQv8xi
flsGSATyxYXsBSMNYktfFuZGPGSr0l2x2f7+bf8qzX7uEBK+X4jGZRXGy48don8w40UXxuppHEzk
rff7iWb5YnCeLMbeNvL5pXSi/QAVOtAdfc2vH768pOWcP0x9dniLFsPimAd38yxQJHgxdmUkRxmg
HNDUDe+yyDfeLbLOib05r/4wDPlhIvify/7X9/9jj3mNO5WkA+77a4GFa213q1nIhJTa7PNzO0C3
3zRvE99NHenzBoAaTfWP5ZT0PSPx3vQVkR7HnG2JmQUWT3aAEROfIXX7ZKGc/nCtf3l4/O5a/3hS
H49xrwo5+2HJ+YpzuzObmL6zxv6Vk3nkL58mbY25o3hYXRtEib+/1TB8/uU0+Ou1+vGMxM0TT8JY
KXY3e6YbM8CMdnYB711L/PcLOA4HCHjR2+/plhExQqx38sKXD2shAAG/QmMtmMvb1/KNdPMssOdv
E+tLy9cCI1Xzediu5ZP/ABJnX8aIGcEBwETsovCJrYlxeKt8lslQMlATefooJE1vD9PSei5ClYuu
rbMZM/ORcRJOJ+XEie1u0tWZXwMzmBgcmYVh6+7cpD7ZZO6ZaQwbfWM93n5/nf61umKyBvFiYIBN
5B+PRPS6NZNydM93nDxOPq/PdaBvCUeYx5WJYoJhPzaKXhwojjT0ltbTqneIhWyUDpVxnY73Yzdy
eEI8uniO9iABdOgQW2D8CEQvOuX7024AHRQnY5cunNqpt930RhiyKTvCqjmPFiOnCOgQV/See8WF
wCrZRaAuk6AI5AMJG7vKaX0CsBfR/MV18IqVgCjs99dB/fv0/D+PloIoUYJ9AqD40xdQiKVWS5+X
fCcAtcSrmj5SPb02dXDlmCGefA81OSOX24AYyY4BtQK5T5d5gLf8j84ZVd3Lnkzg7trgiHaFb7V5
59xpDOmz2KphcUi2YK1hPB0tSdByqouhv1/oX93XB9aaHpHP495AM3OjGGCaatV+v1V2I7cfzJS6
RU2iBQMO2RzvunCyGl0M5FDji4k+47sCA51hsvn7a6L8yIn8dVFwK2XmzQhfYuz9Y67+jF+xpML9
3JXULNNItkak1osnVZ9BopDJUoRqwk2eGOCnin0NuTbq3RrnLGwqPH3ZbsuZhk2tZirQZXJ3om0Y
I6bUKdj+pSuF3GnJbcm/iswJDvMEtahTjJqNJvFKrCSpgUpkOEb9WeLZ9K4xalrk5Eg+EGLZ6gKw
/bWAbPZoAN1N5W2UWEmQypZ01ClEW1ObYkjVHWNX8bLauid28XXZ3HGzX6vIjzvrMRPX+kLaCLI9
Okd+dZQR+cDacJOScV6EjR0h9NGiZ6o5/pZvFiOXDmJ7NZ9kaHDsGHD569XYydMpe+d57FLv3gVR
vbwc+uusfk5zCQ+lDYNa/eJKqaE5yb4MYm4n/K7YUhaoXz/6cpkJiwjMa0LAQBs7j4sxey02d7Rj
XxVnqUK/hSajMCC9EMuSNpYkOOK+PGqFN8Jcpcam1RWJ6ngtithuZVdn8LMRhPdoiAqGb+fi7H9Z
K5sS0lJC5CtMPasmAhNOTme87hZSgdalvbgfcTIVNrpTDTVpSbbLm3RkwgDPn+ClB+EIExu+ptx7
z0d4F9wns9cJwwKrZ9wZu6PbvFfCF1ymkXk/SrXdkK4gm9F5MG+7WvUNpq7RPByJpHrClHZV75aS
gXKr2DKNElM/+xXpFDJfKDfjq8lSggp4KefpIh/2HI3BxOIqBA3n7BQPPmxEO6Ns1p1kxtUsxyS3
CfKZTCC5y7CoPOiZ1W8vkYddTp5YqDSQ7vhqglzT1nXmFsb45T+vG6ncV6LTXa2MZdcv84mLp360
LJYv2GcLsmPyZb6pWTMMQxVcZ406tZLEfN2dSeQId1PuhnuDNuhyt3LBQyp4CzpmSdvrDQFlptjJ
3SLzF9C0t/PvbIyWwJmoPslAaLX8srMGljeR3IYm28JHNZMrH6Z2jHqGHfSYj8Nok3Om9M64CJnt
SORjisZzVS5ekVG1kP9DUOM9v2vA0rko7cvBL6PX0CgazHRE7vIZewpcCuXEeuG//sSR3uw/pX0h
ACPekVCU+1FtZeF1WXQWO81j18yJCC97e9KacO5Gt4XKlI+B+jJuvBrmoomvCZnXGNwmzL17o5JQ
geBUioTLbDGTP2Sb53qMCXdl0WPXD6dTTQjy6pItjNGdvCzGA1o20VxMMK4ARiD/73FuaiGQuJbY
rzUsPHJT2TX5mwIjdKv4RG8LOsHIKVqmLOC3DC0cj2Rl9fT5Rx2I8GELmqMcElYqC7vFy8nkujLn
6mcqIaz7HkERUsUvFaFEYbQ3hn+O9N1OcWBjsdw/7vAL5ph2jHypMi88EPDPdulniig2xlaHEAOD
b+0ZnSjOaPr6mBw6ZiC9+YTkZqF367ZIqp7MbkdGvumAIC9GzxDsRgaIeWM8JFqYhw+xPrY2Zzyn
7GUG7TFcONyU7Qg0m6kIrDvdSL4RqzTuvV1325QjePf7bf3findYJRIQJnx68gh/VJF34dIIk165
7rT3KmMAPJUaN2nd/KMiICkJ2vWAZoo7xj1MRjqzhNZQ2kNKIOor84b9q4fPK6uHt1yZ7TH5vDKB
OHVji7UwgWWA7nReIsxGPI3AXT/BzoH5O3pXsX8A9Zorb/fv7k8sb3Go537Um6o4EHwJvEbar/2o
9y4PMVYe4vi6yytTOE7Qr81rzN+DDKdaThQGsTnTpmfiNIzYvZ6SomUQ5wJJ1i8nyYfBc3Exo3Xy
J6PCf4MhsfaCDqf+Cp/9adqoNOmjb+WauN9vVQ/iEOX7KwoTVLbeHY0zF6805FMtEIQKWyT3eGYj
szyzw/l3xr/e/RrSZStblps+NlRwuHUSiNPiWynMSv3DoY+d1b9dSA0QBaeECQkFQ+/3F/x3HF2F
m9KX1x2xO7LGIWgm2x7GqeQU7w/0MaOQQfkFbug0UkMOiwu98ySM8nCkW+pJhwp+oC5QFrBxtdS8
fkJyT2qbX2MudWy8vh6x20JZeOwlL0OT/rCE1hA1Ey0Qw21elMa6QeF1RNGkrZolLlMJSDdmThwL
eoydkvW8vrdXJBNe0YfV2O/L+dgRGdt+XeH/xW4/Il7dpEyQBFiQjQEZibxaWvM6hSrAVm2+RKOt
iTc1SwZmSwRf17upwUiRIOOQBbZ5lRZT8JT0gQwlnDnKl5xAJ3SXuDJnK+VTITCR7QW4hciRqeop
7Fr0wKI1Fu0sQjxoEGvNG7/nM6134WNqhX0bec2NyPNQkbEBmKNvrDuY89AdvOryxcKsMrMQtxLF
bYTvkM0WCTejE00smO8ZGdV2q3xFCtGBTtxCmeBcsbRqiB4blVulXr/un93TkUb0qa/cUlaF7Mai
w3OL84DCtqsZylnUDeGDAhN2F8rmfFrua9qzXR8isBrhV/BiGhU3NrMNwfB7hqNMGwpTRm57sUZv
l6B7K9eP3US3MApJOOtkxEVEuqAEtFFDJe/jxHvpEKSX+VdytfW38okc2Eo7O9VN1vBzl8z75X2v
sSkPsGzqkfUtQPlODLz2NMQGNknfZK9US1aDjCEIYTOamTytrnWf5KR0hvzFJpmd5W08TYHJeEfw
TarvfGQCh6GcGinmhWjPoN12G/lTPIqn5GOQt6omHHK9M+ulsq9Fk/1cgEEzyNGXSDlVCiLNGnPD
dLMb1FLU5uwGY+hVyOKv3gUlI9O/LRrdODLvyDMOV57D0pUxLq/N29jUSYMkL8tRYF6BAX2x5nQd
jRrBFrPbCJ9jQr7Ny5d4kHyKo9R/SSgMsfgfzvrLYlIEI6ZgF0o8U705ggWxIgkR4YA2qB6H0fU0
CZ+Y9AdFhzjYUtgx5mlrSiCJNVQbCECOfqb1fCjBl7BTPsiaiIkDmuy60r6qw3f9/hAR/wW1HmiC
2pDhieeZ9qNvrKNHgz91ct3Fc+WEARjnH0lL1ISRM7Go6ozW0UROydwnHkciH8AYbbsDHvC/fx+/
PFv+se3/5X38OMzkVBUmipBed5NdQjJobyeniT7Y1D4X1T49QRpiAyWcGJwDwydjtIQ8jwfZR3zq
t8T+YXHcWuz+Gio/k4mrx4PwnI+8yVwV/jD+0X7okP7TTuE4D7NWxbYApvbfd1ZiqvUhNvK6u/Na
/byEz5egmp7GSliOnTb1KnxI5XU7mmlMaqkXRFMZBB+eeA3Uu502AaF4cHHuYaW4IqNOxVZrj99I
WzEF/0dDY0fUIItX4ZB0jy62JBtVJKHImLxfxmby8LJROC7I/jT6c/o27pbi1Y2Cap1BkAIYPUfF
KX4tSszVdObMCTB2NTyZchRGL6NVzUlvTm5IgZZdESYsdZqHHuXA3apw/B+/pTAcrlZOfQ19Gb8U
YnRvflbj7uU0Y1uPmP1bw9Z/sciy7HHMKOwsyyFZmRoD58KKRzNl+hIxR8EmAAcyU9xqS7F0nsD3
vZM+THk3nAZ3l7DNChKEMJMeJkX9kNv+2uiQRjhQBBmNhdqZqrar6A9mkby8vKPUb3F0Q4Fwsx7P
My8M9YyWqscFlm9TnHxP7v3YJT00Me5LrOy6DzSuqGD4c0MlCIWvNJJjtI/3T5LmmCHQaB76OVln
/U47y3ejB2OvDExjakNaIM7Jvx+oe/zbXOyGlDnQ/HP+1XhJY+LKETk9O1BqZGu9h0qSsENAVCCc
AsNzzWkWpWiUS+nzNb/sLpXT4ZgiWYrsi7xGY8Ei0U6cvMQ3wYfubTJlAtAYxaWEVXAS8THBexFs
G9bdqpFnaY6sCEqcQXMhwoMgFniPnFynbSCaAONhUzrnrc0xgWq3FQLcXJp8EG4ZMQDuMueSPq1q
kyUepW2rGXg9svUPTZshzSsYSXM2zufE4NXF2kbMptJaAdOwjDPnAfSTsfFXW1FZ09EPFXw6TfBB
EewnHhOiOa6Wj9kEVuKeHZz6uR1E5OhXzEJ36HRo5qBbl46ABHKGUWsHJyQKxTfi3qLG6t/G5wpM
8Vx9DXmEDfdForz3WD5kNyf0W7c1HiQJkV54I2DrApXqYlaQMhunvy6ee4Q09GMdJBNQHdqJB40M
NDujGH3coe5cuHCQSRKDVgRE60YnMDo+b/5Nt9t8sGNYtvgBZRdXkzZVvMkAshVTyY7jIqh0VA/4
x1hJZCWHO8NDqIuaw2auNNNWc6EJlivl4iMYry9hXQd33brdvTFWHzgiUn2IgVZt43RHs9o9g6id
xeMwh22K1Bq5MafduxKyEB8qD7iZkHzrNZJd1pvoao0mRnM1HxRceE03s1bwWGHsJcrLGv0qTJR0
Ae26uywZJ9YSiE5YYnqLuBftDy3cOUEGR7OLR4hiZ6h5qN4Yk+urnrNtTnVU8JTcPHExEa3ebz5y
6K/QUPC4GCHoJpTOuO0wD3iMjCeg3+UNIEy/rtRjeXxur/BPRmgeje7UUQKcr8v0nY5N2l8hZXna
jZVqKyBub91JmjdrBCOlOkQvlkmAnjKoKRCnLNSscjjEE2hQoZY41CPKd4paKTHwEZNUs3caPgrd
HPEQxuMdoEwFr9xKu8uZVJoX9i4hsV9pfExehtZDx1EBfXZPCqc51/g+CSlveGqkUKVyWNPOFPgB
iC7x381HcqAka53H/vJZnxW/YoJBxPdOlD24SefxjlGQxj0L7iTmPp2KpyGaVbQd+XMt3b3rZFXs
eFZaTm2E9+QUZ7+ANAcNfYXG7+bA2lF4CDBTQnOpUn5jsto9TYx2GtF4+NKhXBKul3VG8T1eqsAP
mj0RjdHh9imT7nO3iJ+NQR5DTJUlybg1UxjJxYLiCGCL5N5bZOZUJ1DbxiEVt3SifOkZYghGIU4f
OnmOOLN9S+Rr3fyE8Uc/01X3NXZIrt5A4b/vCEllJ2igmFI/yS7jjlFjZFnYiA5274+HNaZD19xK
5yMDMMnmsLbciIzkDgRxHn+3DOKP7cNT7qa6qrYFGZ2llcNvfJptjnGM2WAu4hbgzJ/j23T0WCJ1
qLk64X7cbVF2TZxHidUQLGqjw21shHeF14/m8bYfW5Vij1fym5p6PHkwBPFTkG1xSkFF0cv38GKv
yhwx5yc4/JZYUtDWdgm6eYzZYmftTJ/XTXABrFKtvA56X9gKTEV1zFnw1bFIwmw509bPx0e1vB3k
yL5XoFvWq6Inmo4nHTY/SOt0I1VMSmJMXAdEYxzkPEfv0ttzTFMUNPGH/plivjVgAG3ucjaPcNCX
7S54YMSw0U7id6EOGV04ao2hM7e2rn7Sujz5PapEmKVkMNfTgn/cYvvgqo17vXo0vXrygSFxzSOK
K43JYEVOZ9LA0gCp4xgmp9nGMqhU93I95+5F0bBCsicuLFgSHSa4scegyfZw9Ev6/gnNl7twJcP0
trgthSVr7rFCGfu4QS2l33c4/ZtTKtnXq1+zMYm3U69v4shOHttJNpPnzVHZMBfWCh+iiKKfhyaD
VSGaMhR0BEbMaaFMPlZ8nmJiqqfmqBcmJ2gbhU3xp5pVHnRnP4tFaYJudXBeROX6owBTnqia6vwC
8pHZ9xhuHRfmK1etRJoSLSfnm8lAfSd82cAKlVzux2KoYm4YRFriKkl23NMHHNuKvsjBS+pahpVg
AyyDsuZF2FQ48CxTUqUEO6s9oOS8nE9g3GJKTENoTTYidNcZJzWqBaLcYi/vXT01s9KTnwEOSjgo
394lgWATs8ONNsZ2wWK3bDQjQRCCL66OWa4NoA7EkdV+kpBs7XSpjzxE7mYpE37EHxr9rR+N2RTI
ux3gRlk3IBGygwuSy7H+sG9LBKwZTwKmSwdkADIkT9SZO0UJx6saIQF2doXfYExSOpe1iCoHmA4j
DvSahvBZgC2W8D7ZTLxkcUWDUBmTfRkCxJaFy8ad7uj9sY/zNPq4r/syOQg74mGUd/GkwHTvoOID
wJS1CWyWzV+zZM4BB8y5YEMZv00OdH60VCoN0Ep8Vzrj8gVuKFyD9Ey7NrGu0xuM2/wbc5kMsO0E
i59BSLwh4wqzJ2EaCSEidOnhJySkqjhT2/RUF9lrVqNtn+IPhu85HkfsSQ65tZQzsfDWIYDv2HbN
UTiBSjB77ArRQf7aLmuYqfPsm500s1OP/SRPjdbHd+JZTrGoUU3etBbB/DPo1YbJt6msZHJ0aLnh
nTNvxNtG9ZIPKZmlc4mw2tQvJke8wPW7c6dOvZjFfVqSH1xTozlNtXs+g1e+bkZ/IMf8Apl+Ln1M
NzEvRwIvKdKPpY/0HTVJ0aQ7YmWlhXZ3AF0QSZuCEzOQjPc80aD13IEvBdi3cJPtHW8EI15X2KYx
a0IrLGIM6N43F6irB5KHPrSvbrgxhopjxPSBRRJxdL1VwnFlwAGgthbmUWpp/mgpfDcwTjBJJ0a3
s9J1fSo+SCdb3XycDRTJQBYL/nAz2m22JtNty7Rk7LMjfJOR7goO4PF9rgRX0RAd2cMXRxj6EvEz
WnNsKT7eboc/dJX/itlhvIa6AA027uI/FKzXh9CNnq8u3Y2IBwH1jCmsTfQr9dUXMnOEZU1zW8xu
YAaiKWIwTXjZTN515HuBZyduebGOKssf8UzuaPvRbIQLNk1ogMMEDRnjKFW2FYGe7/CsbZk9J9Y3
RT9Pi0Un+oAFbQlbibiwDjvYOsCoP6sDTIGA2OQxae5zhdTrdft5S5wbKQEPuxVCJlQK0ZPShl2/
kK1WCXRaCni9R95xPXD1BOY2jvaaZdJUVJxH7decsFgBaTasDYj3VzzLjMd0vH2FbEsxAZRPtyqn
VHGYXPYXbretqE4cnXWSBrU9djpkDIBh1ZtxZV97q9Ms5N762CIjWF5lWxwI1di+rS5TJgZagc+N
KXZ2BCs3NTELkqDdF1Oxc++EekK5VA11XRAhmgvubfrYgyl+yZRLLEuQu3gYQVw5rj9i6AMngDh5
W8l2jCwm7GqbvYxV18PzP2ZzaTZm0oz92mt1PXJ4g/W/2MdX0Vd2A0Jpzm1m5n57yl42XRg9i7Tv
YRojccrsVzCyMA2CiT1s6CCPBtU4plu7KyqHJ0MWqIczLOqgfOB3n+GvaJIqrO/FL+05v3LLJfOu
GkpwYRdbRIohziao6zyNJmHVrai0mAoKFmczuvcnEroltuzZmalU3VBoh3QgfEj93G7YQqvIrMDc
MZcyJSAnNAcKw+YQO6FbYzBC56LCnU0A4NwJpGuLmSmLgabzpEDGsrphcvhwk8pUOn48GxlOjGVA
8aUxFEPM6CZD7KRZAOnxA+O5xhNqAICAuGHhaV0XIvQye1zbtzOpxo9y1erWBUolF3qdp6R5G4LT
UewElThNX357RBM9Eo0LROxjAdX3jaeU6jt/y53xMpFMIr9cgZFIZ/N2H2Qt5k5790TnOWcYLnp3
3RCZMnygh/mqxtRk1u+f6l/4yj/2QJ1YLwoAJMWTH1iR3pRpKgpZukv8ZirpLsLLq5e/8HU1XqHq
jJuQwBdh4OLp65fXubeZOlcP989HQOf4mtOb51dbWo+DbNU2kGKHFcMRNFW/r6f84iAFeE9VM3vv
G7PZJUScIRTow5pW6WoVs2RW/Ym0MLzhnx8IuS6M7WGMg5XP3wEl4d7AstHSdDdeAH69nMmujgYe
/M2GslDUnn5UHL0bpDbUNU+zbrGlRGIJBDZeqeAxeOzfdpFTMS5/GZNF5VOV3Shzp9ogJuDhMO4z
wS2ZAzhkzK4Ls/bzywAjXFL7OmWhhfed4ssz6VTMiqul+4L3cmg2+vMt1NbANPZtq5jUR5D+Y0d8
F/9gYYT4+t+ugKjqsjTgajgs//0K3Cd36TGp1Qu3FAgmWyoLaTsq5kzZa8422CL4u+FxaF4+JOde
rdhRh/5x6PTR1pJf7LwW7bn0MU5FFfgqvde09BlB5MHVRasCcslqOD6YMe9vXjpNRWO8QGrFibVS
gYYao0EjtRvDdMsdHUIHMwBGsds7M2vGv3fUPkud0JvR8oYepXdE8rYZ7oQJKjTVjt5yEhNaS7a5
PRxpqSPv872A6JQROcaOLZEDBiqnuxVvJ5vRMkOtAff/bo4DHlmGwfjUbZSXwbpMN1KDyAleQ+/I
qI+bhUxOw1r02XVbRwjwiBTOE6RjK2DrpPMI5foaHccft01N0ypbJbU3kHJvYc6aBeW8toRvHmY6
+NXzG9oN0cyf2nsGoGFlmUVl1F3Ava0LOm4/2shOoHk3eBZMVufaV4HpiSFCHS0ic4j7Mam0+MN3
hNXwOwOUHYUdhvscoZi3Odm8jYzHt46ddPUGXQQbv1m37Q1xNVKNh2TUHswPwHUzd6SPy1JSDDaw
BFSo3PfTy1e00c+84B8WFgXRvyysiYjGENU9zh6/xo1/mYJFdSeUai+mO1l22AHh+AytToL77vzx
mgo3C6wv7k2xDxp9NQKOYEoPIje26/fHxUahWy4eoQS78PCaNq2bfnGXRpX1xIJwN7mEuBXKChRJ
BK64o5pxiKMucRDETFB0qWEPiYPpMLfz7cHOzOTkIBJ4OJeO/TUAv4DGAblj9EGMBj9AnzJifV5Y
lMystSDHvedpCRD93qBksYYk3YK88GAozYCJ6F8gN/sKogGhgbq8h03cn4reQKWf46Vg5fyD6WWn
gSQndu3emOMpOJGhPjKYkfUf6VYYA0Pk34zrG9npwfwgJlEK+z3it94UxP3og1L/uWplm1O4oqFe
AyoASlFDkQ6y6t7qHdaIHbAAiGU4VEq0J7SsQ3GFPqya48SclqiFjSErGu5HDE9oBcL3pFQEhHzH
CvcSJk551uQzkzQpcXWNKvQOayEKGOhkilN698/qiPz3BjXHZsVMnOqQQZi6DIbdEUAfsgfyp9HE
o81urP8j7DyWHUWXLfxEigDhp3gj77UnhLQNIJCEEAjE09+PntzTuzu6JhWno07JAX9mrlzm+ami
P59oglUDYu1ieHyLlCbZzsY2vwGR4o3F2rM9s5VT42kyCtl3d2xyfnrs5EPIQ9K0663ki9Glm/ad
uTbenogn8Oc1hm35XpPuIKAMe5qibJMnTFP9MebpnXGfIzu+8gOLbop8k6rf+yQ+Vg9LPycy0cUB
XE+S2V63uX4NsNwaL2/f78wB/6p/aJuER8BXeLJWjABA78d3TVOkKdHrJ1Gd0dgdvzmaeIdNv605
CospPrf9Ihs7TDoAeywD6uD23QZqt27m931GWVMYlFy+Q7t/YrhThdXITD9GPy35XDdbYaNrWPkL
kt4IYeBcPGr1vM3A4z2SVJg67++oO4m4uu1uYXEhosWUNtdyaF3Ll5OciUIhdYSzE19rCyjOON5z
6z7PcUL8IkB06OtGhM1ME2yUVyjSpS+ZXh+W5OG6R0UtXmw2cONJgVgSJgoelTiSgvT8SS8z/heW
M4xI1F6aoEhY+P+iFFzvea8r7+ayfYbl7UhTW8Oweljjb1DO+BKVvf14bYb4V6Cyb3UixY6s+a/d
dT06EkvIpeBYJd2hZxHaL2iG68sfOpq/DEB+NwAGZIcxO7jBaOcXQe92I5Amv8TplhIlY9j6tEnt
jc1ijhXcg6GANSbcF0g/3PRFqLE+5eERnf/uq+R/g1X+51P8JjjIcSpe5ZfBp9A9Vv1cbtb56kf6
RQGMf9jRv+aq4FN4tcYbsZW5ruPddQvNsvM6AcE4xq31jyyCHg3BQsADr24OYwZ8oHn6cRV0P2C6
GofF7kmsPQttVjcCWEFPgiMgYmlmL1d+/mGzSBTHv5QAQ9ZEiTKAaaD2Sz42JitQuPVSulUhIohe
csEZ3Urfa3HkipKTaKEaH3CHTU5t7vedm2qOiFff1Vfx9eYcgc8Gl0Pz3z/N2OO20d4zWCiU/AYb
TzNlQ+y9lNVNAGM4C0wVedgRaDtOARP8+HmKP2jCG54lY5ajGk+mHQrf2MftZxj3dLe4eHUzrd+e
Npg+TLCpBzhqXDLT+yuZGtXyOlo/HsTqohxW3BzDgsbBCLRd4l+ELVOFhDIPn89J+hzYC1eOz8fY
g8WZYL7du3Vmt/EMB1eUu5AC3liJhkIRCjtt8Oc1AL28h0SU5Bw2YQ8FMzaVlDWJI0LoqCe3Ysvy
O/khPOF5XWtjE+To9fmYKXuDZVLmPnE548hy762fXWZkJ8R4h7096lyr2OKky61nGiZdgAf8ZY6z
/Q2bQAixOTtHHz4PW0SBOKjXgE00uCjAYCw8NoGQLES/joMsXRbZqg8wn33PyE1hI9HpZh5QfKna
Tz3iC8pigH2RQsIASK8RpL1byN851CGJijq9pliMPKWB5tuyDRORxxIEkI5tuIjQfG/sWfhnrB9Q
5etmvSCx0oLFg+ccSAH8lnjX8MAtcDo5v0Di4TRu4F/aqR68+znBGkTXZviFXAKpZ4NmNtvuZdZM
bCjy108RR4ABDy0+wNm3XXnkBYcjVHWul0Dh5xmRDTUbiMcqMTnMbWyRIXCCKDxvjpJAY3KMYmhH
aRSwdgA1E0BnC9gT9l3FaNa6lhbso+KcALfPWulYjuHmTJMf7jCa6MdMf1v3CH8D4QduDxP8sHsl
X67YjyqH4Y/Omk4aI8mA3qKbyK19XTFsPJYCjOjnuRk8LryYjAHKY+deDbtKd/g5gor2wqz5EWVs
YvpndCmmcUPnTTcnz0EaXu3PCz0rFQGLCgBOyR49nMfhfnfBHerhH1GaDUrHfZIinYLtg32J1rqC
bqsyxcQpblM2ax0mIYS6w+zqsZ6eiMoHRhrdK8yWaeZiqAK428E3ulvwSeqT5LEdbNpNLZ9IBOtr
6z1S2Jq3+L1b0FdxO2YPrxBTgg1JBy+8bS1R8YrSbkFY9AktmxyyM2coPuFiSjco44ZClThK8nSE
m/zsuaZhFwyTElxXLttPHDt00U53KDXgfh5pncqd6j8Vx8DsfIajiNyal3M8FzZwROFYAn6w0qEk
QrbhZplUOMYWAw0xxq5Et2+oO3RyFnwNtw4ehAWVsyzWiMDGDfAu0ClUEA6VqnT0zeuHvIM+tweX
EzAIR9josl8V3vhlFRlXwzJgRfP8b8Wv63osW20ERLgd77Mjr/NwpbmCYrcG/xs4NpjMzIElaHnS
aCB6Ud/wwtJhgA+AbCPYLG/WCa0UsQQhxFJsUHpfQ+FN7xHjmMWzi/wVF42UyDiHiDjoOM4dDbnk
dILPanAE/MdGot/ReFG/UucR3UIqfzXTcp+3xYSlOsn8nehVewMMFXtAhnM5eiB+B0H+roC3rh/C
RoietaXOKk94kRJnZZAxPzJPfFsy2+cQe2p1T0tWkbewYBSupkRwwcSHfEEH6qifzab7gGXKFqS5
TO4BqvTEg0Fx8artGDLBQNWVxvzIiPYrF3+rLBsA98fG2CWL55e+z4A80KgzmUFVxTUOGQ7omtXB
8dBZS0MjYm6wkq00VbzsGE+yxRhUevF0wSfImIFq24VQ/8esTgjI0Qcam6mvRzww1nVNNWdpKD1d
cRqvRqG+x/IcjlNrZ5z7k3vlyC7MX1liueAdgVh5v7jCdTe4zWSa5kDbUSD0KK8GvWExIfeiohWG
2wbzfmlMiiUAjsLaYtBtwU1l/L+dCjbiOAfNZMN7rdRV54E6dOQJPab4AmHXXqesMDZ060Q9PDb6
1Y0PfVhxwfDK314beDYsnVk4Ai+7Fz/ZvE4d9G1sxDD7hOgB/X86kIO5TTJb71zOYY7t8YIRYFJt
80BkA8d6QV4VhcUgKUTVDDKbfpnA2OpD9cuYXoGvfvqTcBYIk2PJx+aQYIPnmS2xhmcddN3Jla5h
U66qb/1ukzU1yuzqG0D+Urn3OASqfjDq74y3xQqZDAUYgSgW5kq5uAgE0UAFBtodbXLVGe/1t/1s
HBQKamRMoDkySLeGzVL4gXD4GhpgYDylZMyGdWbBua9EOznJP+SyKIEwwJOt9FXMhCg+sKEe1QNL
/8H6O8pnEGIoUXYRigsqE41y/FErzlMxWY29IVDHVn5s3m5dhPcj9Nt6xzR90khmiokmSMHtY+JM
SE2x1eNjcl+niSvqNltP2c83+Wc7gTYuBMxoEoneZIVgN1IxEs5UmInfKbctdAW7+hEOdF9t8IAW
AIoUUJu93PrENjnKNtoU6xCoZh9dyOIoPsY+hAOZyxKMXnY80UnbM/FHcDzcXybZholhCeFbW2aL
dj/yxaDZg1a9Egc2XPKJ0gNb+Adg//f94rLL13zRaWon4y7tfbmNtMs6TeexOBDvn4rFx8JnQbk4
l7A6FT+jk/ieJ+LiWdnwLkbNKS54mId2yLtd7a765N7lyRnjnffdHJWf9zoVglcfaFzNhmki37/I
OOriRUxdIZm7Lz87NDnScizvKihBuHNL0UPzhGSSHPghi9Zh82MwRV6ixztq4uBCYmZs91QG+rtb
+FSdIU2wm8CYZoHNFiOHm5qSm+RACc/EPzSsyj8oeYOXNspnCftRaSyMf2FhWhW3o0p7dBv9Q14K
4ch/+M+ottkLW7cAhZs19hAhOC9ClGCzIysmEwp/HGOWbCkNIbRVr3REj0HeIfHSavDhyNi3YAQy
zTntxvbFxyXKofHxtD8MMuq/f3ZZVnV9yGASf/Xa1U3SWi0tuo2ytsEoEmjvLGcXGcDCdz1vTh0C
GGzm2Ybsy3m36SLVxpkqrNfdvlhoxJZJ+3b13uG0C4oBg+j9CeJxXQib7AD18OlfAy18rPUIIsNO
+U6+4ugZgCPlKKzyT5ih4LljlFrECGCv92n4j/N/z0i/Tcj/Iv/pgkS4tizwNQlk/ztS+aiuBKxj
iL3V7iY5LUUgW+PUzwSLVB0OE7TD7a6APuq2K/UaVvMxE603WvfH/pACYbIu1yn8JvEpyV7g3jLb
7wd4UK06wg4XHphID0yr0bXoVudBpxptGawevUsncOvsFFXOqRPmGR46p0sR3J9L5Gx3kIzUXAjo
Cplll2XjkHJAa9TkkSET3Iz1GgtPDmabnHbowCOR3C/TGCx89Nvq2Vrq2DKg+4fQhh79OqeDUU0I
v/EobDFWBPv4EvoZUhiJQ53etLcIKrn5xTc+cc0aR7Kh7QdvcntIU51XQwWAbcwOA+aqsC1H3k12
DMaWz/HqTk1BrLCAyN0CxAUMYVjMXIg2MR97toiwCrJ5Bzz/zaqrWec39tAa9wH2I3/ABvVhVfpr
6P7blfw1dCd6Ll66JC+2vewQr9CN5gnMh8Jnxi17NyG78m2KgLfA5paGLFQ3bwsmHRCxgXZd2e+5
tOqTo4DnUjtQua7dNI8u88x7z68nvZk8vjXn/RkjHJoYPwhJ8iebHQLJTA0NFBUV36cCEytuX9QW
KoPwVobLc3coOXnl3I+wqeskSBsbXhSR5kENphT2x2JLrZ2zW+R2Ap7fXxesMcymsGm7sJVv0HyA
8f/3bS//tVP5x4+lapJB+jsgivRrRZH03fuGH3q+RQQIv5TyCMiDgu1J8ggy0teB+Woc3iMwSxQ6
7uUx0B0M15i/Ibou+wX11Rc5aUWST7xGc8nPAxBdM346cDN0zRI/4y2Oy8tmVxyrCRyZ9AuUEvTz
hqwD9tPuXhzgVOkkTOJrlx/6eXKqXO14j4qJvIpB1bj3SKKBCbPO1nDQ8V254BuoAnvZ7chhtmdC
Yby5BCrRUI4CUc+FqX0ZpvNZcrVt1qwU5OsZPk1ymXcoIlLzvtdjS+faOO+I3RqwCxpHsHe0DXfD
Ha9u2J6tgdUzVqDmA4nCbLyUjmBZQLVr1SOByRMnNyzDQJYK6NTzx4lC94hai8hUNocbSGDIdXuG
4ROkIHkKgkCtBdu9bUREWzOYuunisYK2+IJrjgTPrw4XeLb45HEK0OhkNtRVeVcHL6a7iXQY04NP
lLHNF2fQrzfy1qgh95rXwmvRRDR2fWfGoOnGhoLcJ1ebwzxTl1zRy6E/w3q8QDgcomSKW2CAaD48
FMGlI39Bzz0wNjNBMTMDcMOZDdUuZPAR4MCThYW6IKXfFZ1lsz8ZkkeLCr90Kmrm6iqbcm2rI0/l
VD/SgaOXYj+ZWOxKNnQ48onl9GgrhY/BymakzBXdLHFwI0XwYqEKABYAMI7qzfP0ou9k1JuJPlKL
ft8sIdTcr4xsNCi6bOtejbSSOQhHvmNPfgL+cQDeTGmYpSGyTznsVJvVELFZ+L8yXiBV1kwYduy9
aWXYkc8enzfNZiDRG1OZyhenhTSjhpfS6TGca2aljhTtrxH/tmi/XxgeuP2kAxu4+Rm2aRVwjXlf
GvSjSfDmhA0Gbhyq86QgnSpiBY9exJiVTsVJSofi1H6GSRmuH7XooeZDJdG8PDwelaf75tZ92hJL
fuQUqa0LtsDYZVjXL+1UfvQf9TcMcgzTbs6DzRcWoUsO7vzL+O6d9lAS7q0QdrMQf5pFgh8aR28T
aqBDlZVIK/18f7HB4mPBUsIw56VarH9XubISaX2ry16H95dfJjT6cIIeA1rq0cIPWVLIX7/zaQqZ
YMQsZSrYZ1a2I7idc8EUl6Y2tzLU7vLFqtqp8ZrmJeC79Xw4w3zZYBwD+w4r4idr7O83fHXQ6O/s
OC4DJk+x840d3tSXASKrtneJndxn0Q2Efv7/Tcs09Q1m9zyP5emTqjCRZToAF04jFJ4CV8NwiMTS
HfkP5UL813JhiOSwwvinLftd+CXj0jfvqtiOSBByBewO8+l4IZtYaVkVU+1/n7j/Blqjgfv/t/tV
nZrm9brfRrwd9pUwJFmUBfgAW/fVGAqsr7FxorEIRlZhnkDoq1B3kTuqLgkzxeoaGFMgN2zh/oSl
S/8CppKqqUlsaQ1dRP3w9/anSy8k04GobzuXjSyhCLv4waY07iz19FhCJ+6Ce1juksDQLQ1bl101
cGLAmjDXni06bFucE2REjzPcbP9o36P+E8ImEpgVskI0CA30eLiI/7Pu6/teykQhzbYUbuDc5ofh
NP6+4idO3qLslJt+w+DwelnVURojyLcEzkRlJkVP5sGXRSZ9bkO9079KhAAQL6kPs/xICl52vEGj
NDmmGpjFDWkLfivPQIn4wTUZmZgJOXb0oU7eB/FqJwiUf67zHj9OGgdcKvSJyOViUIckM6hz1T2M
Ulol7TVlT5SKkfaHrPRfWeFDnwpBglptkM4jCLryS9jTjsdyVsmjZHunqQlBKakp2r6s1yLjTARk
qK0uKBTCGi4KzbKGfA+cCsju6wbPc6jNY9HpavaP3+DQyogUjD8MC+N/3kt//4jD3//PxRrDepDr
Z5xsr6eiWd8Hn4VNjF2gYjXH8h4SUsceUHw7eN1C6IsjSrHY+lCy1XaiCK4BBQ+c1xS//vvR+8sj
4u+9zt8/168B7J7iYwxzNtkqyDq9xBftGCcIEW1JNrsFlOopfOWTaNJglyYTjpNYe/1rL4UvLMTl
o3AEPztK2I60h8sPtqZzJPseTgT2Xy4PVh7IPsoA9+viZThIXm3JMUKaqOhqpxM0tjzll8UFK1m4
Qk5iV9MvxfxBB04Anglzs7Gih09e8boJq8nYU52nv2a+XjwC/AW8Z6T84TJJ/3Ly/f33+PXMq9em
l1pFT7ZAkxtjfs39gvERy1yD2Q5Z0lyc97jVpm7jrsbOaxJvmbzTheTWG9HF+TYYzdKzbOZegtdo
sUhOOv5ll8DYC07v32fZjLa1/+oO9eSxykAZmhzfaLPYC0HxgwBECGAZeQDEa6NzUL28F/hBIGge
nLKI6+P4p96GPcG0w7xZ45LKUMVvjfHJrDyo/IwARcgsPJVtqNuyP4buR8+ab+UgC9ExaXgLX4mc
eAXGmtAcr8Y4XFgA/2XTzIPgCo2jdpogmyKR2uNHFUjOG6ar4sBdfdrMauN5Y7+c0lMFi9hK3Oyk
tTorPGwFXHhRtUUKoBtHxgeLPEwFWj630/3Ic1ZEGIOa469qT/KkCXtcsSWIsu4zkO3s7qY+RFwa
GBMulg2sXG0NyOjB1X0tb84REwMAOhUJDD5ezfkU05g51c9AuLv5oyn91OKGPyxuvVDm+unznLs0
31sEvyaun6AzlrFCQm3e5yj5eQs8NpbEVHBDI7JxOK2OI8cgrBKWoymAxaBHYPcQsKUaCBx2vmZa
oyVuZe99t8mKZRwRvxRCp8iXhoEH1AuPGZPLKpA9ZGkeh5+v2P0clcoEO3Gwbw/Rva0crubPwyV+
xxRWiJAmFw8EU8Czr7TxrmEA0Eld5Y/L4okT6sgGJsVfyq8PPWXFuXjtHpkwwFePGIAMHb5ZN8bn
NPX++1SQlH82AMNjgFuWYEjMQcqvipy3hdCnFznZdtgLZbTwT+fM5t7n57Eejhg8fM4LwaNaxx/g
h+LBgOJvQ9JxL9Pc5qcq7dehRjKIlVDl6Q6y9UNvM5QM2xpjDUUmakL+tbpECkZzEbsvcg+EH2Ot
8OCjdXBwg56OkXec8ayghT/fon3mKD4rIljnfWAcVKuZ3j3dlrzyBDHCQTRlv3zhmH9L+BHzIHxq
5NJiNRWWlVes228J+Cg7wfIGe/aZhGxIrTTDZKROeNWnCWvlmycvgBWxaakbapB5yVa1r6HuUcUW
F7cOwCrwDbVaW1xl2AGryNZ4fF+Rsop9SIvYNEcwiCcciuwSrdw1BhkIj0qLIibGczb1lRDxGtgv
DWw4/hwATJFxdtZ76lw9VCfVjDck0HqyzdqkGGptNtfCO46Qi9ppbeUHb3drorrIGdc3XKsX2Awx
omGQ1waitchDJgnUdIJZbJs5N1AkePkMe4lVGb5mIv7UrP4s3GbNenZblUvB3yZTHCfgWJZTuHXb
H50nsoiAvXkIQEkd7nqavpdX7cau4sFc1zfKNA/0T2ah7WoPNSSfJ/YbLxs5GoyJD1kkuaP1CC9c
NDvR3a7Y2xD65uof2YlxT/WWtORfQD7wSiy2xIB+hv/Gfa5yb5PYa8N+np0LykWKb/lgew61cyos
21BdtZxyjIRebeM4OMefHG8LB26KT3d2ePjptIm2yD4HyYwWgvCwsahQKuP1cWj47b8RnOIB2EzY
RGPe+vT/+6n514dGgtAAUVNFMPsXCPM/Nf4masrzWibpVnsOhCc2trRlnfsa/xTg6j0KGKZnCaFq
e7jhS/V5L/Bf4jhCxAjlEok4VMXEzVHDDHymeIcHjVg76svPoTMh84Prk6dI/DSTxiqpWVBNmqOc
gh1JjCETI97DSU0FxGvWi8MGju+1QyVP3b3j7T9CDvcHefA/IVAaL3kMNog0hfSfvxyq/ucb17cm
uz+ubbLFUiaoAmUibNUTRMTwCSv6uayO3VqZVEfRv3rlfkzQLIsDs2U747D8WfUeS0Z9nc60UM/Y
1ZWWtkhYxkFCIZl5VU7HJtUk6u5WBQtXXfImnhBBtmeBiY6cozFdPqP+OIrSPxiciuo/uXR8Mxnz
C0Jz+IbKr35NbfqGhfot2Y582SsnBKNZGBhYnVn7gLkcQj/poliIEwM5gfnAItqgETZjZ/DsvQUl
HtXsM/Dt8UsXpZ/3+CgXgKiS38yKxQ1X/wdPBMfCDPBtxzq5Ih6lD2K49mbCP2Hsfq1fZ2ExMPC+
yqgCKfTSXerDvJz3y/eCVuHmxz5cXwt2vsdNFFQOOD/W1idSficvh4gM++3X3mgx9kVs8572J/RP
ejZqYmJNmAr8zno5cIGBlTtLgSSMrtZR3TeLgJDkVRuxMLTYY+8BgWLk3UboIcJ8I0zSD2q5urpH
TIf3SF1BTiaCLqCFHl5mlgcXH2+AszrL54P9Gk/uMqPcNajbRDwo3f9+7P4FruMSqYYoaQryB9QP
f2+tky7Pjfp5T7aDs+SdPhLt7Qy4x07OtcT4+nbm7azGyQ10ihycfFrhlVgFyO6Za9lr4KOFuc5r
WMeyQbCbAGdvZraaUwxfpWGOv3lAOVi6cxAHrFSceP2cGGFlldtj63J2kiixb+hT//uLieLQfP9u
zv/3m/26CbvLPb/H75Ii5CUrAhowdkeCc2jDoWNOfNwwLOUAy4AAAHn9AhS64icKU511F+JvYgec
clc5q7MIP9NMvcPH4Hpdc2nBt/zvzKqjx1RfVJGwHm1p9pRlzT0x2LaPpi3VkYNdBw187ahkdmI/
fPpQr7cxdyC3ILZlC8bP9AL8oc+0BeiG/eIu7SwSk1wBwcDwiN5xrUxmZYAd0vrt7GLnNq0/8k1x
6h2elhW35YZw0j/gCfI/NjMcS8zE8LvGNC/C7zuibtRCTx5CspXxJSM1gz6XEAz76TD4MXEQ32RV
EUkizbSRgeeMDwrGHTwe/w5wSRhnAZa0B8HuvPqbjXdwsaAntppZilF/wzYDQPdPH/mvz/T7WmPj
pyhjgcjXsfYLdL7U47a6aDUrdXpoZrEpqDf8O9yu3nhlvF7LSogwVOifxxLvD2o4jK44VB4bmSya
1GpRNCDkYwXNFe7cxwl8/7q71Oz7HOU6N4g/Xr9JpgBcp1853EWv/GSPObogw912DX5Z7CzdJwcJ
RVKyJXpQQmdj8hPw/XKuRYhB2kKgqT63bP/z/ROyKmcXzRBLZG+smo+Tdp8XvYszXYx+kPEPdzFG
uD0eG83pUVkKZjD3KMGp++WJJbXQuUgTlAyliCVMRFKoSEOge9d6pSN2vs2Heok4FKGyGKrv6QU7
4i92rmWCVBffDAf6UExGdkFnpSrmg7GGYNov/hVkU/3D0OdN7uswH5HUoL6ZjqEs4S9jdS+vM/wW
5UnwXGZL9PiJvO5vfo+0dXYjlkUOiutSZsSpvBFzCxyd+Ih8Jrf6TYdfoYJC/Y7XFwT0B5JlQm9x
L4XawuODbBwZk+hUiqdo3E12IyMclhfSCi4uAERZz2ol7JbaNXov0PNQ/eCvIBpvvBw/gN66T7SP
F+5lJqx0OAlKiJsisbYBKWNqv8BGjo4wbrAkDFpCbb0rGfdrzOKqksR5Brj25uotwly3BGZxK3ka
tyEBmtbz5UAsau6T63e2hC4dod3iMd7HOwnVqMR2H+QU9BrsF7+yBBYUYu4IkGhyXfVRRdFml7rm
ueh8LstGRjRPuX8FyfJB+Ad+eG7KQiAZvCmElwOf/CL5GC0gNno1M/nI5DiaIhaEUO3jTrjCi71E
wMNGl3yInZN/gZmNPPSd5QwqC2wTHWLYDmruN0QGmFRPmIHm5Wbzcmzn4Hi4cCXqD2RUSIn4dCVr
hJGJ5dFlrmH0AdtjhWEBOmv4EphRYTKhuKMp6cLCvP/Q7JYUTg87z0lDLNVcA8k3bFYbpNBgUQF7
GLO+8RyTGwVhjQoOPnBJomsza3ocBPxKsa+wm/xbYYu86RKX8kFXh7EbZQA7hQlUmZhLzcqREsS9
lwSvaYoLlu48v/puW79O1c+13cuJ8/iEZvXkNFWckQfb5abAenaZSq8BWLYM1MB1HXn5e1GWa/bD
j0+9cQjalTe15grZpI+JyXTGyueF2yOxpQ9i7ep6oBiXu3hCOC9TMjYgEMMu8hw6pIb/nWI9Ecsf
wHIEydL4WX/ywPh+c8dhKK2YamOqAOHZoBHKYoIreqogthulBSO4mWD2wR0ofRcn3KuYmhNP6gdO
GmqI9OMdFNMrDxn7S5svXobI13vm9HYKtQDIBq1g2JAyvlIUrH2hTpchUZ8SWaxQquG3OZrkvG4u
TMYXnkDDabzJCIia53c/Rquu4J4QjC+HP9VY4d9g1CHBV8ahG3vl37JJNSmaVrzR6ekw/Jxb5ePD
d53GwdiqwFN/us9yMmzTjpfj8yR9MvlXdJ6zJ3ppuEA/ly3+O1sUZir9TZrQLyQ7AeJjZaN3gEnl
kqjOg9Rhh3R64dWM6wiSBNxMHlu6q8TRw2ISf4yCBnACWg0TsSMUAF5QHpu33X8htIDbPprnhc8x
VjX09wwFZolGd9V6T8jIpmhKbvqypAPHoK7PdIqc5FTY8VHLxoFBBFDp3e/hvSTYMBysPV/L8j4Z
or32bPGK4cSJHtGQFzXO3NcUtTDpF/tqxijqN4fHJwBwmMQescY10YX3SSJytdOoPV8/CeU6y3ty
xiB2IuOwjJGJ4GcygPiKS6HIflQPqCs9Yqw1IwMJImO6aM1lMR3PhDBfNbTW6iybQ/lEUmTMnwyV
qEyGjquYGVs+2aTd39m4jqJkmbo62VMj/x7JZKd84CAA+azZpCGJywxWOrIM0N92ln8DgEVQnLQJ
mca1p0Kp84wvjAdyFtcAv8VfJWLKmxlqoBORdfXqT/6rxdDnTSQhEB1r3DkBDcms/tS3o4k+u33n
ePlezzBlHr6IAyvqABzWtwyuQc057BAmsILlkGCOh68urxZvH0SICIf74uZhbUEGNDg99J5GIGEP
VVHrPD6KeTZ9BZCTvkf8F6abFUIJNqmYNIQdUGMRSBi1Vy4IgkH7igbQRZoJgUxyb3j+4s12/ZG+
Kluby2FmUAlfIkb8UKEn5UGA+dwTW/A+N1Y8LTfyDo/fqOZ0mHYLugRgqzgUB3sj3XttlEiyIWyl
W6FmbMHrVQjxlca5d5JrlsKZtrzwq3yknB6C84YLh3ODfT9fZAw96mmHITCaSAQx8GdnLAGaCYbI
OHKucldprYEcZdWfvUtqM+HpzFBgKcxQIUcuPY0Q3lfpOsf/pN8TFI7W03pG6aT8Vldq+JgKu/Hi
ds78ZkfjK1mc0TVr5CH+6zLJVtBthCnGMQN0rewvh/KLQ3JNyA4SFVxbDilajA0KA8QmHE6rGkyD
fW453EtTQhA9spzOaWuyvEwSlyX/3a/c2JOulrB7rl5zaX+Z5wCycB+3OirV9lNzAIjEGSYoAl4S
RE6+UevQPUrtpLiHMZVMhqeKxRV+ohtMfFJ8QKx6n32U0RuQdm64WJrAKv2IJ+Mtf1+XYSoHeYJn
ux4ovn4Et0X7M493+fSsIkFy+rPASwJanHGCor+gt5fnt7145qWvrFT7cLwwIv1Itgjh1Ks3Sv8J
FlBG9A4lN8HI1os9fio4mSz5t2ljPqYYq+A3GxVzdQOtOvnGfoEygRn2VHQv83KuIRs/lDA81MVo
VQEdVxGqvwS3cUxxZwbbledMPwrbYl1Cv7MQF/u3dSXSRNSgSEBewUMy85Gb8YG2zPwdtfRLoAua
P6fIuED9j9xsWHegBqquQbVrz8VSP6TguD/aB8RA4XOLe+xWno8XT2NaFfbtR1mlP+zqBfpzu9q9
PAFHoeF/3962vqaEQd+cYmML0szxE8hznKq42WygrG7Q5hBzhEuPDK/4Xh1qg6OaHD3heLusb92K
QELj7vTc3ld2jQbnsPJY4xYk5w6NNK0m1PXLococedd7DaKqgC4NaiiuKqOQqPEjHHoJhFM6w+tG
KpEtjTNpKPkHn7bfA2MG96icKD7rcoSWy37CKx3v38aKuv7apwcjugXakFDnlkHpCocrPCg70R2w
lBWJsC3YkHWdppuLy5XpVjQbC2kt/LzWmFrIFkQoRjTmQZ0uHusxgAZMeqXZ2x39dKHEmWRq1IaD
hjSuxEBrqs8fX6wNpmKUeUoIJu6LZ8jUa+RMt2l3gP4M7D69eI+1tEpPI+85DwsHKsPbrvsBXetI
tKIXbu32UwDiS2ctRH4JbSDWEGa+UL4ZI3kiPuABax7eXM0a0LNrbXwNs8ECA4oCgeJGpK1GZHAh
tx36aSEA1jy+/R7vrR80olkXVmeUqINlzGU0dKx3+8E7D6TNK9pTHxojVo6X1eWcBPoCv5LrEkkg
PxB3ydOlU0GxCJWMZqpcpSsgJtjdqsWdkrvJvNy1dj3tjzq9zcsUJ+Pwscd7ZF1PRxPyyRxaUdTW
OAjzywGr1cvHnnSyaVtY6uHtZ2dK54tDwdMR4n1V5JGUJ+Nq813xf4iaqeIIh/YIxYLG0cOpfpJN
8BSjwjMSQYWOjCn2xWsdCOgsfuMkpOOmRtMXSfAyOjNbIMvPObICIXbvXzC1G9ECaBmvOc5yrHwV
qDIr1U+O47N6foU5js9Du1Vz8sAzKD+u9ut014d4hxyNycOm2zOmt1kMGdFUkZ/q0e2DePuXV/x0
sHLn72CwYqrxr9I1kxIAt/xq5xuMhBkybmDDLTpjZuXFJeKen7TR4C451T4a0qg4tresciTUmQ8T
5/Ph8NUCILznGr7XJWJ2lv6KWGM9/oQ0NYqgPmTYv3+0wAuqBXs221PiF7TO6oz61lH3YXB69fQJ
+MZLV9t3eFtUE3ScAcuW3LvvcXLFRIm8WLNQrZIGAIvnhyesLoaZkt5WTp/kw361S2OjBKO1Ely2
A/kpwstyI8b+VXcrrsLTxAXJpsMXZvKSSRMvEUQ/KDvPfOAX21bN409poXg3NMHFQG5bPCNjyZ/M
B8f/bkX/4rr+QgAgGfwfYee1s6y6tu0tIkGUtkq1YqFYVgx2RCwgRbb+P3hn8mfO8Y2MkczyPk3x
rlc5C3hY7Nqlnib+pdrzVquyVOp2D1WVJjCS2DnaqNWgRe3uoAnnNIm+XRmiQtCcQEbmOnuie/ba
VOJSKciHr0BS2qXWMMO9xBp8w+Tp6fJBw9ytPfzzs2p/U5lSoO/Ta9dEaix/Fdx935PynivCA6eK
aCOaj2AuusyoQLnvufnS5tpApnpRFTCc2sVazoAyrBr70wonaiPbgU8yuloRzRCDhmDXtewsFCuz
60Sup89oDTnV4NNNTVz2EAW9fCtbHy3pm9G+ABRojglsAKn7iK9ZzN/6RtA6FkaX4fJh/lsdTpL/
Jkf474+r/aU4Iz76mT64a93HnVAGAoQLr8yENlwaOE/qXg506NnVMABSLmEJQF1Ab9940brAITqz
otSY6NbkemF5OTNW4qya7ubqZMQ1HcxnOnY0uLwSONs19q5Uefx0ffrxSvSm6lhHfWaFWAienvKQ
o2jRUZiQYDx+YlG1Zj8zjfA1mC6XbO/TKbpNM8hr1vcB3q3O7M1GJY6coVjf9a/RBmBDV27LwI/u
C3ZLOsV7dvo9vu7+9ZID0VwLkvneqD0+QHnJYlJyu3OJnsM0ok0Ga1vodIcLsz895JUL474wZtCx
GJjc0iXag53NEXcQl0EgvIwZPEKaYUMlHSElrFoofr2nWm3lElAD3VBo9hXO7gOG2RJwguXBJBPl
ZEFcfOkv02LNifLgCSegbuY9eGcjpTPMBmeAJtX8Mz4gkH7palGA6Uq3iHNqoyUdVo2oh66phv0H
2RjxzoK0dkLuNJofVGcuHJMV5bEnJa5jiZ4Gd6YEAQEVLKv05iIgX0PH7FIcJiiu2Lv5tyv/S1En
ZjVurEcwQ7bG3KjHTS0O92O1AtfHMj4B+3SJv63myHBMOUqM54kewZwP+jN2z77B4/6iFpk3BgUL
7so4QI7pBBIFJNA+xkGdzBNjRS+bLUOkBLKCL4J5U5lEEcxXNeVgNeZ0CFqi6GYSBGkILlFZrKrJ
qLOl5Q/thCYjUeegQ/80U8Tiu6exRLdZkCUJzqyyHKeYEYzg/bzEWhCrXYo7/Jd92f0/l+/45TLM
LkQ0coOAU7rTws5oABNB/zxnV1nvKWRniPTGDKlNo1gdyLPOBynk8d33ZHXd8Xj0WYkGtRFbXDDx
q3Addc1T0hCidwvl18p4+ysdcgvuDW97n9+cO/0SAEN88oZUgQDvHiEmM7bD8ZDUkdypWD9MfXvh
4jbNLLh7mrF2CSoehg2SEqkryMQ86t0w8RGb8Df6Ykg/Mnyi+olfp2kjUOy4iXk/AIkatcloPUXG
8ZcYtiebYzP1fdQfws7BmghPMr4z4NqOlyx4/3K4xChsnI97dtxe7OmitwMxTVpnLJTpirjkaoyM
r2JRDsCTixq6M75NeqR1NDvFyYVs6YODqz/0DFc1F6BIYVxOjug287seeQI9dcvT3e0CX6+p7XmU
mmiLGVzkzrTntuOtjbEMv8BVVRrTLfIBUJw0x9uub1FD43eKNVrjmv7P0Ly9h7mz0c7CehRvqaB5
NIFMcESz8V118pXnYZ2AJoIJ6n26/pXGAjWxfPjkrbamHJcj795BS8A6DEE7Po3OsWC5/VgM9NEu
Lc9+DE1p+DMsANnqyEcFGzdbyTI9mt+o5aXOsXQYhvn0utAMz345mcPPEKJz1n13C7yitpA47Js0
tUHi7+dK5+7k4apjfEMfHx0elVfuLU4If8Re7+KhIYJJbDNUJsykHA9AoXWvgcY6BWmE/u3+ZWp8
x/fDoth2TArbo59u2/a462cNwzFjXm7hd4EMdQqLCA8en22sOB9WC4BN5jPeCu51my48AEomDmgc
IaY19P2XNa7sLZ/lY0kPc4qsvBGKWB15U/vqnlvVODOXNMbp2fdWLuNnx+BCQ7tn/rFEKqaeeXW6
+4lnsK+cvtEzrq1xyLXml9huPc+nbN2+qYqYg8PPGBxYK0w7B5N7DWpLM7Z8BDynCIQesyHEt64W
SrMf2AOSHUYOJsOq/fi12E+4E2nazP2LjxiOPwzN7VTtyOqDgGD4IkKLNV+jWLLi7fdjTsdjH8R9
t0rwcLqN006iQGDFj69bL1/G8VQzjGliuqAeRjefkwFDSnG06GyexmZi+aJh2reVzad0Ua/FC6Ay
z9+Je3wO162J5wclLcsc/lZ7+34ejs1tt2M6BuGMOO+49WLp5lI12E6Ru5y69jSTLFZ0Zg0Ta8jU
64kVKavTb+0zHR7BcIVQhqFsvPjr/axtZU+n5IlCPkWhZIwqEkraurFef2GhXYH04NXVMUCvpvAx
TeMNZHq6TQK+Q519+jWOAN8NUl9um5HLE4AGnqbTdzt7XwAFLT21G9otRWmgHqZmjHMjHAKWH3pj
FrFIGS7ap46KtPQcLVPPwx8GKVqC6+FlvxpGQ+ZqKXIbPwljTU6iYsqodYuyijQjvnLOXJ7mEnmG
4XD4cXzMtE49cXJ6/cxTalw4IjLrUg9f6yVjEXrmtO8aXhj6V2vsJiN6Jh2/VuAi5WjA3iJkBnm1
09ASDdutxrANLbaxPc4IkHQyGDNprS/y0mWASnVjAwM7Zd/OV9K/mmNkkeupN9Ym4+64jP45UpT+
NnQaoEcHPBM0kfSX7mw/y3Kp+NyzMDXgIZfG10IMgZogAVDpBd2iwtxUtnEAfI3Q0s+CnumF/r+E
cIO/wTMpOB///6f4S2ydJFn2qGueYoNodAmMhHggIMXy8mnTh/NJz/hFG9XbOdy+GAKv9g4tdwBg
BT02pN06j9vODwA2ZKeP2LfZJd3J91v9y3D9X3EolQfVBihjDURUsv4CvHoX975eDfRHmETtqHd4
bD+7tLNweBEZrcjiuuTYJQ3Yq53wGAxRNPURs/w3APjfxveKLiqQwvqq9gd7/F/AjqdeVPKn4TFq
t7fmcJ7uFzhZJLvnhJukPKmLwao+gEv950/f+wOr+N8cCF18wMx9EQ0LZEy65/qv963Kpvy2gqoE
OSVt4zaiCQWkwGqFcR7cxU5AoCmG78XP/tUW0MvC+616PeM90xX72XM07wMWKZsUB0RfgUYhO08/
AjQa6h0rdSrPyebKn/khEEe5ne4nFiBkFAOvpPh9n/VGSGLcT31qcGC+ZGqVUozoGuR7xBgoG+Hm
ZapHyaYbo8NpkaAUFhdKa37qtpR4u1bgD1RaRKVNq80W+UIagag9imZvh8pRuqQi9Dx8ZgjuEnoN
BI6e5PxY3+kZUETYMLsDS0391xH+POnfA3mHUUX3qzW+k8IBk+2+o89C7zhQmCDSPUApB/nQc2Vr
DpQBbfiMn+NyNADvpUbXhAtx8F7u+xcNveFOtv01RwwYdZszAnsYhEyyYx/3iPFtme3Nf5lI/f/i
Z3RpIIq6rAHKkOW/6qv0NTET5V8fB5gOz/gpnNupqZ2HL/BJo/xt9Mg0LsoKCU849NooFUfSBa5N
Xzdgi0X59ubfodHjcky5iuppH6EOC95rZoDnhlc4ZFzfPyLKTg+twlbDgCsDQhrZ70m7/vbMfJ7Y
6pA5GCwr/BHLkJTiFzUETkOMAZeUN7q6WDJE7HNK8F4N8Vz57Z4WHVxmsgbGfqB09I4HVrFDCHit
txQhjf2hnGR58BnSq7la94kM4csSV/1jaeK/HOyPnKqPM3pAlPk5KG52iEQSLK0xMwpIl4wlAhwq
Dh9jaVYO86W+Rcu0g6rOP+te+KGaQ50GpreyRTp7coszdOjoJM+fs2yE7kqnfNi4tPlA6UxYrX2T
btvkwYUOndjZ79qQ8ke1YTxJnRyaMn0sAUvzEyGrMKbxFuJz++yg+B01H2lU6uxBMXnA67hcD48Q
IhmWGHOlqzwYAlC1ji/+zwsDGNxfMS0wfjXcG5H/02B8/NXz6KYNXr+2acSA9lnXSAMGx4XrMz1M
GPXjPWT/keQns2aSDd8jUtLpdZLBNy1MlpISDmiFzF+2TOy8li4fasCoSjqNqy/2565V0jq/1fvc
nu7B9YCg54aj3kTc5mtJOwHObT4txs1G7ZuUScgZJ0VDXt3fyFAobHmqLSlVIzzlpEu0RBT0cU/F
5bXCugxBbJCT0yT6nREtqlePE/bj02SZhM9535FmV69ctQf0P5iAxZ5sAGM/CgQoa7gvut1wRU7V
FOUnhxQq1NiNiGVaA04BG8gErgVdUifB1ApqPjiny8tYADloTiJyJ72JvrouB3Ye9CfVIaceiS/p
fnZbyMPsfDOB4XJWZCH3vtiVimWbKrvRfxnFEtFSGLH6iuau119Xh97uq4y1EnzpNaA7B1qsR1yL
wd17SBRQxY+4nH5Zyi/WTQ01E5TZrN08Z327NSVf3KBMzu77bPASM/18AtIUMjKgkf0KpVVLjwdH
bPfsH8zsZvI4tONiKozfBYTs54y3wscPTUnAYYUDPKQHqOoGuFt36wWRW0IwXVoUHF/WY7mf3K/O
9WOROiFqakNC7OkmQKz77ucPYFcW0zvUVTzfDWndnn9BHvZmarfrPqPnMhshzw6oSNrlswz0G0hR
iis1woeEzPpY0Y32nHvf6GsjjBE86EKDRU9y459XOu7d3V39l8usBzdH1nSQ1BIH4f9eZu+krtSH
qit05aw9vhGtuevjkInv4zH/+SjE0YJTG0wqYoXcVHeRIyovA5Va5kSm7SvaomZ/Tze/zykGjW6D
jPVz8e4ZQmZ8XMTrmik+IwPIT4A+tE6Ipy9aHw2IkFuddMh9vzN9roy+HR2hm+qmE8SAOYnRvUHX
ZlBZ32J+575Sli8KqfTsUIuk5d33e0A7KK4dX4L99dvSpC4VyRwXjoTJE3ot6EFjc4jcCBCU3HhK
F/W6QgX4SWE+Geq3BS93a3Cyug2foSbP32nUS8ba23phpVHbwgWdJxS/vwYEWdFrG5yvbRGDD8kR
KGE/bYAau+duj0fP1ReGRMEEHh7ej63OxrwtOAve6fQbVNpB7SES5lYAbTi8X5ZKkwCJtm3uSJSC
UVGCCmEqpYd45eyDmwOiHwViPfQ3WbLw9vAjwLCmtN6BDOhheI1F0ojzW/LeaM/c3CxZfkLZoR/Z
08Oi+7RIW3Bq1cgw6ZYOyigCE/MWOre5dlJfpC01hI53/nF/IN+OA9p0L1On7QYq6PChlxAJcdNF
MKasUm2yy+tSjMlBwHQ0AerlmssHAo6+J1+jftOR2sF7Yq/WWVOomqFI7gs7qiAhAZCsBE0TJqsP
SAEJl5EEqmIf44Yg7tfgj8Ep0OPFbU0pJtTY+yHVejpWsnPnLuAqUSge8vQ5qvak5jY/28e5GqKC
+oH2aKgHrlqUPmOkCV53G6l2XRknYyV6EKWD9DkTn3z4edqtwx/bjxYnCt3UbzTcNe9fEEyd/BV3
eNWfQ17Zi5aK7JKEQo9u4B9jvQY/s6caDVS+woSIVgFTQIaGUCef5UQtD6sANE5Lz+/gXKILyYCd
oYkBNp5EcA+r5nurG2ubxpJ8eGV2AdFaREhqsg/BpLEWFM2jj9eTosdJC8sfU44GPD2ywnn//Pq9
gCuco0k83kfUFm8ljW2O1dcPBIqdhCjSNf1pGdLvGdAFuKLfiBmfpvvppK92yC0VycckhBR51qaI
kTyi5m3D4kK/JIXCX82w6KS/qaVeO2lHSH+hRk5pE342OxQl6xI7DesKz5M2HS1UWsrZy+TvG5mC
eDW/z39Ic1UOHe1957HzPrw1U57R/OX7aZiA6MJY9ZAs5aly/4O2G6bT/vLW69yPO6w4V+nDwUFE
2TzSkQRFDw4QD72j8ELbjHCVbR2XW4m65PaDbCTeLrLxQ3syg4DQPGYyVCCofk3nJQQouabgCrsG
7To3Fyy5gMoyOCuY6CJ0NscniRoYDiOthYRrL9gTKCFP0SAogl6SWQPgGL1P0CaFVYNsy3RPOW/4
RcVxqp1RGEin2LAdoWKrBwjXSLVjbYrmbLG8LjUIRh7yZsCgCa7FuNkAZ6mx42m6CrdGfyF80dzl
iiOsdJuVOIec3VMmdSADloMZMBZCAHAiXjc+5GCQYnfajt73gvjAlnJFntn7eTPjTkPhDXnvR5yL
Q20zkNDSsdoxqMV2QphYT5F/7BBlt9WXYh6ApzNc79WnKx5UMSJBdLDsK3WvQCZ644TYou1NjbzR
nR4gEVxQYQFDAbflOuwDq3lbEu/lcHTBw7j04v/0W2O0sH8JZHZby936NcJwCTiFzA3ZDsuMdrWJ
OosIqeA3EUTuUxm96hcgS3X0ezrPCX2832PV9fBf8XVcINIBSUA3kRrTYtYFYnnopovx52H3a0ev
KMTCV7rPr9P6ZqHDOTgJivs9Fcs73lcc4OUEGvpgW1PBQIV3KGS2iKwQsH17v4FdjYJtRPkFvzvQ
Hnsww7YaNkiX501XunptEWDGTUBGmkWY9n8jVqvCEaO5BDbydfZFhMCpxOH9ZavoCM9uL/u20yOd
MzKxC7hTrBDNzMWRHHGpq9/V8+HzpqhCKUf7Q+Lna/t5RfqVz64Fbr5DpUH1I59JIAoTEwVc/cJy
flTWa3ud9zbFqr7Q2gdaRNQneTUkI+uLfPBWDIStkNpgBHuoiA85NJCEzu6OhufR1+TiIQpuZ8pB
Vwy6twUuYy6qZaqVVhjzDGzQeQJ6wUBUh3thqIK5ROeIapdgP6lVFbb8G8nY8bGDCxQVLCG8ntnr
xa+Tt2IhpYtX8GhNeORXiZc0c2TAAN5P6J++nH1hah5WUzoKgvRB5SM+vUCd0LlFAIee1/w3IZLJ
LAxB0Dn/oI/LGkagAdvS3uy+ZG4gsrVXggNbHanzn2Z8dOfjI/zVoOLn37EyNm9T9MWaSYrR6EqE
gSHMqTZjFQWzq49OyPwrYdnGe7RHBXrCVO6bUh9qB5m5dKFbgq5vxXkKB2ycfiIRAyaTOBkIFQ0y
jMgydKnwqurwaw08PMIebAOyCZULwdHJ2mgwNe5rqwKJ4BoBXbkjDMRd4gvYtjNLQAK7+SDKAP7S
/ZRetsZ/XR7hKIDZjrR5WeQ3n61GzORnvs7Snu69q/Ue/26uLjkfp0hW9OZvBJTvYTlHCuklWQM/
95hsLKJwcOOuIZRYobNGBaWEkGt869kblOmyPhQ+Sk0D+I8AGCNslBLgvZhCH/rb+7A8DFzFu4Kb
Xd5gw0E2Eyzl0MxBYWvhu9O+3kuI80DhNbL5AP3GMYDAFEkuS5xe/cGmFzEJrICX6AAhewSa2XGu
EVvaPIDDcDs8TUqdnNkEw4CYblQqWbtUEx6jG87LHX5gnzn5rlrukb7YfEsr3bwRyXoazx+i+lb1
HUtAooieSS7uxIGMY2nneDR1PnKWHDcp+pdj0Av5G/sO5xmzB9PDY3R3f6C1jZLgbK4m1gfhE1/F
8M/ql5Z6+ufwGIfbv4uOdVnG+BbS1P9RqlXkpi/vhVwJcB4j/Ef6C7YxCuE+qweIZXn5/CwIYT33
pkNxc6F0f1ClzWcfEOTt4nWhPg/+LYceO3DuOFhouG7076gU8zXhQ1o4zdUu8MOjFyjha7VEV4BU
gHYn4Q6WBQJyp0B9h8Lj0Jke4aaFuSCtAkT+rn4GZLWDEpUHWjD38APIqXFlwG7untAbKwe79CnF
pYrbvFb/QT60tP+QM4eNxI4A2rbp7q3OYcTQxpgqVO+gqyGxmUjMUI4AoNI6NCDlPeLX43JMfpLj
3YYcDrJivf0MLILiYd713dxPWB3K0yvHBElQj2xr/PlOX16DNELwisG084YUUDQdp/N5r5l8FCcF
RVyHL1qXZE9PHMTdm9lDcTbipaAQE/B0gvBEodNOa/QeYk6PI1J/MC+kyUu2fuEbFWkwlac9WEpK
S3erd2jQpCQ5fCw+aIbRrqGJXLraA2ll+6vPgOUlv0NRH9s5gTpCQr35B6tlSmHQbN+g6fSDyDY7
6x1sn2Dh/aQjO0C8QQ+vr5XcMxEi1alwGvI6S13xblfy7O7zJ20AT+5ZgGxBnRNfnxl8fuksJIZa
mlXrKThbp2v5A5+wZ8FCTel8AfRbg7n+IXkMf30NaHB/rqBmwyjm/J+pc/Q+B6s+ZyAlacT6oNNC
kjCBXUB1RdCV0G51/wzFLCqArP0JgB4AM2kXmj1yTEAM+vKBywswefd1JqwjON8TTG/lWcH9d5aA
IqJCiuzoe/qcACaW/aS2kw48rS3eupOgIYtD0/p31uAtfwdDAi61cp4YzFKLSUff4HtKnnTIuSss
ZZbGH4/yV07ch7MVMW2J0ioaJzCCEYxqJqWXJMO36DC3PRCZ7tkGXa5tb4Rsbl47pIuNHBEsSUzR
uawNKZTXKlrYhjBu1M1gTgMN/gF+cHyLmifwyHLMEbbfEEThps7lgnrnp28iPPomdnoOHKwXRGKM
lzmXZOsVphNl0VnKc+RUWMlAFhDnrLLs2/UWeuMEy0sjIf5dS/PXmXx2hYrfzRd9VPf0zO4jgtcx
AnfNENh5iQvi7i3YyfRaoezGI8C3QmEAmQkk9H4nSLeNdbWJiW+tta/BVnXbyiXoRmEx77qZBL4V
gHJA0hd0Ot+ZJeyqNQCFt/8cfsEfIIsJqQD3dMT9diCUbmtxCku38LF2JwG9IkhYfaEvHGWIeHta
PHgWP8I0R9kGvL3c2OLxdsG6HTdOpo7EocNaspXgjhDwY2Ggw4rt9NrzYgIVhDIOcb66ytHBtFra
dj4rHR0tKIMfEwf6fmMRUUD0LdpFGtASHeshKSAqMyqWvjNKLnzV1xxqmxiNYlB24uVaD1Gu5xB0
ZohGKSRoWj4j5Tu+fUzEfJgr/ZKhrfwGzgEDiPy5r0zZBsBJH6PExu0HdsHiNoVp2j8p3KP8Fr5+
cNmfWLECzc0deUESiRIraPUuIGk2ew+WxPcs3aGaANuF2UrbtkBQVWiQ8hkmPVv7OOA7auyGfKFz
qRLXLQTDytIXQLDvM31I8oz6IaDfDJKFSXntjwQ4oojWizp2Hx1Q8+pzz0In1Oj+R1CBGFciAZq0
9h0wgPcMYRyU9ebTM9nl/NXV061mVw4zTmiSBCexsjU3ebWUFQfC4cPQqQX92LAItQPUZD2q8XNG
1Iyyrw+lQ1wPkAfguQ68L9ynagvpiUvw8x5Lk7duf70MmYfZIHFA3rWRkFNqBDq/pzkBKQZyFGdZ
F7xkh9vXKvsjQPv15DFmfSl9dHwIZtpZAiAEPPJaAeSfpVMMTCj9+6QT7XK/0BJMcg2Bqe67z/5I
YFwkk/VLrkJ8J/YMhaYPeZxz91T7eUHeEZEibcHg/xB/cpFOJXpBfHSigI6c3MGhyDMusxwSoGil
6C2NiHWYsH0x+obE4AkebCb1iXv8ahx9ieTTfrg/qibieuMWBjucbEdQJu/CaJikdJoGAx8bIzJg
zniQSWO63LsXTwZ85WZfi2ElmuyE2q1huFCCGt6ZuYBCezOEvhpDb6GucwD53CeLHRbygW26L+wH
2FEJ/7CwWqH6+tsUAVshYZMqxo3WzqnIR+LVElYgRd8+JK2s7qQvmuXdr0ZcTPqkt7dux94B6Sn1
AO6057060hWhHqrYE3lCEb9wEET9LOQVnr7tWkdLmN+d3Z+QWizixcHx4xAiA5i8/YlJp8rsE6nd
8cGMouKEzwEmgx37iGYqCV50d6+1K0BJYruTxMEzovE2JEOQY24aYP85bCvW6GMmThXSkYC9h6gu
zSEP7XDky1j6LB+8RagorZRjeqLWwLo4iqTna2iIHH7bdKTy2joHsq1SdMAmJZLyEY1mlGaZHtnV
Krpa1hfPkmsNUdAlx5aX9aiY9sntfeVUs/2Pe8EBkJCFdyDKOIEzKyjSTwr0BRCop6yPfFZXLN3A
PNNXn11Ntwyq4QusdgshmIhliNxMm4yzr5n2LfGAnS8J9vZm1wNTPJBEfVBTewiG+LbpoFWNg7Gz
XcMheYbXA6K/qf9b0kZAX5mrSn/PRKoJbJcG2w9kS6BQ+e25d+p4w0aK6j/cGKDqG16qf/xT8VtD
aMCLR6OS/5k/wn8OPZHC/5/QU8N6QCHi7EmdTYImKXLXo/jvLuMju9+0qhACcRmBfnWdHa0ikGUw
HGziHcV5eUDV3P1SNaLkZi6Ht+XlRCgzqawJvBzjK9C3f9ObR8ssvEzAKtyM2YyYzNhUm8lkWE5O
J44C45L6y+EkNawJXQDCttah/RBxjlkpVJ4hfKsZZE5sREEREg+MgDhTZvBoOCG0jeulSdhoDTC8
qi0IdMYcrB1GIMDG8q06pGK2f9owrihzeinALIo1Mmit5rBa3fojRO8QApytpEXrFc5ah1S0bMz1
Ef1YLiPS9gOsUrwJ9RC1gK4EWX6tAaJVI/BdjznCZCvaY2hz3OZNp/bchTWj8z6gNZ6F5/vhO5EW
58KRZ+DSzi44EANViUt8H4raMI854RfXUxx7chijKG6Imy25ozVG09cbjy9wide1ATohRH/Cs7W5
XTofHRQVATnjQFyyxW55VFjTb0Rzq9394LSa3x0uqkjP8dWgZ9YfW0Lg06iHp2Ki9o1svbRuY6BB
FPhd7z6E+/YwtvwT6NHPeLuXx6xGEfb0LyaF/f813PjPWtJp2fdFGdIutvJ/WUtFIuQImBUhunxm
r5NHMSaCNWGyRxkYugRI3h/Jg8y9Mh2pe/PXTwTx4NTbX/dGYLB4u3vODJ6QRjW8l9lrUvzLQ/b+
bsGTgfVlpMx6CsYQ//uQr31nOFVX1TRJRjrsOslQznBKKoRMgcvBen+YJQX2FJASMBE5n//zjkOO
7H9xDX+GSeadVeQURB2aczeM/7XlvsL1m8q51BuKqnmNaa7td2TMu2p7RXH9e9zHxWWwQ2N6J+6Q
J+rIRqLXLNST6OkBQJp20WykFb8zS6Lywk9VX/YLGmtHdGXmQlAdK1xbXwiZoTIIZXqVrlv2onBE
xyqq1/pJDdq5eCniJFZ9Cv3LZk71/HXIonbbOR5akvvciKvfpfWzuOfzre+m72shlDo9aDbJGmrX
arCTVuUF6SVaAg2+fGQZ3WeQj+KljKWYIosp8RZNUMePk3IZROrmxvkeFsskTrVJE9y3X/8Xo9iM
BuSiOTVBFQCqpI0QgZMl5TiVK2GjXH7n6lDspFA8f5ZINulr+VCc5TX3n76mNUGguY+KXW/Ni+14
FQgvQbHjF4tzHd425D3hlUKCrx6EQzW/bekyNv5tcztqsQSn6XeRE6MKeDJ8kiP8G7fPbbmqFvyy
X6ywMGiCTLHQjsMuHAJUFYiRsOlYVhHgYSXSzi2Aug0ia7cTuVyxogHB0z9PZE9aVCx5N7zo1k2A
dcipxY7Ao8m+1WKIMwGdeL/AH8wvd1qEpcTPe+2ENZGHL4X59n6U+LCbAUnS5bZVlI4n9T4Bprht
tYuGWOQJJdAiGz+2EuMLz2t135IGtkEe9KhN01jhPat53n0aX4oxmeoFSmoBPhcYqiqgChj/Qkal
G2Jgm1G5ZEIC/hDPXFI5CGmX7mf3be5z937nhIXqJo3eKLdveS66WNS9xMv9ROSarcUluh1drYKk
ifD29Dj14JnHFMsJwoAT86cUoBODz8P48G96yavvqcTTweLPBhfeMzt3nWEfZXXemeHNycFi9chf
8TSDyy/qbejM8Oe9o94tynQtLfe71Eu9B+/3itNY4Q9zH6WYNthHCnc+DgnndFcy3vIhPfeWzYre
Qk4lYylicVUThpw+MWtYDxDjSSIqLr/VNcYf88+TQvqncdyFwPHvwufL4jIWLz2ohgtumt6RNj0C
dsfiXNFOPSA904eRAJ9rpx6wAV5/KCTtMhwXtvsA3G//oPNr83KnrsUw93mK+lyfsx25Yh3+Qv1t
CWvWrRjWITmUmNrqWmc51CspZA4DJaJcfqgOTVCQ+XlslSdDyMoMv/NiJUWsvOdJnv48McTt/rNk
kbKlFsXufoTO1/g5/elduSqXg0iL0jf1XIOdtLsxld/TlcoEJV2g14RZy0E4CDt0fXn+kRyXWF4Q
yQXqRj4y//REiZu7ZcJCpn34422FjdSdBB8owQyMsKEKc2NChGMRCxvOB32DQhUBNIsczWr6UUe+
Sd/nR/bOATLv88L8o0Jp7JgeBhx6ZPsD0taundeh5znPguKSxKykesVOKGIKR3zR7ehiKRzKUD80
DDpClCfhCLqft5IiWnc8Xv/IMcfeZI9uGaT7tnyCBEeli4XKcu3m9WnzTmg1vCtD90n4eBbel2cF
hECNA1xOu8nittsDmBMTfnJaAj07wg0Ql0nUcDq2C+HU34I6WaQxx0Edf4Nue/C6t+2DQ0WKn9sq
qBKWpnZmG38XDPV3Uc3Bw99x7otuQCL6zv7yayxW/DOjPPU9EecUMeWjX/dCg24NFvH9lLUGY8BH
5FEZhO4/ACCPgx/bLMGwYKMflV03drS3uC2CwQXXge7ceJ72XamaUVA3RawfmT/6eAwXrV/KYww6
wVUhjjL2EvuWj97j3uCVrqrF7yLOQ7E7Zu7YiTQLSPcGXcB6jT/xbStesjVU/lXCQCXRPmSlINOw
eW5UnymI1GlzxITxco0QcI7yV0fc3e80RHVWn7U0+62EADs1mq13432+RnpQX74BXOk4O3D7bNt5
78hldEwZ2Oe29jhIkohff55fvrodrOSA9yWEi5SIiRQmn/WdT9l9QkjDzDJx3g2SCDMrEtQvOT7a
Dc44n0O+eW90FldzZHTV4Ldsj4OVuLyutd3nwGn3WqdRobDS2J1sU3XTP6oj9Ci7lc54krYfnxva
8PWym43ji7PmsWUyGSSEuIIfXmfr9sBu63NzDTqCqRTQJPmsWEw0/H3RU7e06+tDdSRrYmxp4Cnb
/fZz5mD4rknd+ocrdyCyydUBguMVTRQgwnAI+ofFdfY+KJ3I21rbJmedXck2oMn+OmO1oxLGbq5h
fqDt9jo3hwcFBe4UDAyBme46Cfgt4S3OK+DIDvWZA4Iz6bdIz9cdB3Gve+tiWay4VbjoInBhbXdB
Z3HjF7vH4TeX5veo8T9LBDJqF4fEwpL2Vhq3zBpyipsqQGqVg2z23jYnHXX/fcRlX3KciefcL857
+tz+a9cwrOoh23GX/87dhhBDXrBc8rsFaM/KH8TkoTTu8G7k7T+r5+l2Ki9Uu3sb/oeJ7G0AiBBE
tcQ3LWogF0g1rFk2Mwui323cbbPJT8X5sWUl3E4wHAehFkMlwjI7Snd1d+9UnG/37SAUNmWsRdgS
+HvimO+C42YrXbqbClidFnH6LkFzMLtcfJyYq28grPVDseSylZBT4c7bB6/z25co7y5z/wugpRvW
145DuTzX9A4Y6vrMV9mOAU538kE+8P7Jrj2wNrQt32Tif0CgGNZdHfIzBDXWLKCC8IChSfgrujM+
LWXa2/wu3+uv04dXExZ9EC/ffc74Q/IHAgTlP6/WfGze8BcWu5+nohx83Eec4PWqG2NuBCW6pQ63
ihTyw8YXw+dJiv8fZefV5CqybOFfRATevEpC3iEJCfRCCBnkDR5+/f3oc2+c2T0du+PGaPe0kaAo
k5WVuXItiWLsc+vuq+vH9sN/GFl8ZGZbHUKkW7lZM4O4PHP5zUfuPht+OmfPCjPaESu26jah1caj
KfFowIvCm7y1wmonn4JTOtePEh6feKqbvYHFHLFvoMF0Ymt2L/yf6iCSa3sUDZs+9vAlyLiudIaE
WXA+yI3jVuxirtPsp+r6s2AYjhd215WxkV1ETcplih+XNaOLn/U63tyosG9HelmZkGlvSnEQf2vw
ZzJxtlYxv2+C1e3aEZfX3XsTLEtH21azD3HwozK5HBNPcK2tvrwc8rW0xpcoOqKnj+sTwUfiB+I8
o0FzfVl46p5wlrHlyCU55524J+ThqCtkJhdJ8/uKdSPP7rsLnFCLZH9lxiiT96ZexGu0Fo7mUlqY
+/Na3JcLafgYiMsHmbudtRVc0VOXlScu47VtLhsSG8K13HAvevVC2Mr78kRGOVihVj8pPHOp+waF
2ruFubqvZSJXJO9xf4wtwJP5my1upS+1xXWjbK/hPZSmhJB5HEdP28/wddR9xSnmEbTGyoLe4fXe
8IU/jMnoh8YC7sfoiI2pQ1ThMCpEe82D4XJ4TjevI9M+36i+uuKmfKxyy4041/eEW/ifTxQeM5eC
bls/19X8vJMWmSdNK8/06l21tNYPnxqwRjQJdpVd5EOYI7Oi17oHGO4Jh19KglzjTx+/XBPlThfR
AbZmirBXyfy9uGT2hZ+T1ccvUMR87up1vtbcbAUmydwHntp8Qt+Q/9DDDP70Be/6D4s4QRxygtqJ
U/uOQbyw69LjiVee8h3cRLNkqYfvdzvfpQsJiiEwsAHCI5vSjY+1CzRVbKc70xMZ5lPF4Z2rMCIm
r32BC9L8BgTynqjXWN6re87313W6lpfX9XVXzeoFUw6UBd01Ry0JTLMLmgpLDwThcoN7DRVZbUHv
0S2UiUC8sLltgdaYUpeghIyL6VyOIGASD3ji/r2LN8qiXBNJq6eI4DAhCnr6dgg8ZV26JdiQXeKl
O5ShlPXtoDU4gvC+zdhifJNH97JZNiMvmrs1HO3pApmVbVnYuUtl8pu8UIhKApSsMORRSPGBuSne
MUbKujjUrobSB7GYNaVnyjE9FsuKYYh8gxUxiRcvhUy0LbEF46Acgn28SI/nbTK/rxF+d94nBtTc
x01RU7lLDsVMHWfzep3uGD3ZI5R3XieprXr303WXrxml547J44ge4WC0rXbK9Lx+78pTeUJ/V90D
8uEP6S7wIl/19P19Zy7lPYv1Ap2kxyjRFhpSn0z+yGhRd1E/OsE+w8yvEYOtWrxY8ic+QgtUgGMk
WLH97DhV60q11KNRmH3uZA8Sf6Ah/I0nUL3C42rnHWbA3CtOjmfFfuPFJxP2Pw6da2FLo5eKU+0l
54WLSf59ffHf8LxTFcU7MDGMGqbD4xkzLhdzNqd8f3Pd1SyVBCkzGiPva/QpqSG6YmlIGT0xIs/1
fVc0n5I9YECNqjt/SORWSb8U88wjECvOr+tqhi3wlInomfv3+kqD0EhnmnBvcZ6fBBcW5hkUUswg
c0kKRoecbK9MVI/UWMoN8p25173owDRfx8Ajd9jKD+pE6Pp1DJhtcbT2FUZJX0bjuT7TQCwvP57C
RWkRD2PuM497YYqYh+DXId4rHSgwGC0CAcvMB8If3tcqdkpYY+kwPNb2vJH3BmbY2lZ7Pgli6FQ7
z52+VCbNQ+OWrN6766a5a+ZhOSUHc3fQ95VfeRHe1Zo2Q7nHu3he2Sv2lkvn0PL3ms2596EvUq7I
EhZnpndlSl53dBXuxkL2MFWn84ms34Yh259DuEtDvUle6NjgZgaowMVa4pKFLTkNcxQGk9HcJBhu
nRyf6MtsGYmnL/M1k5QpKs7EpXnAdFftanY/t7Gs7pk2VtDOV/N6EVFHxTe4ZayGe0dYY0eATap7
mdUsOSQuOI01M1XYip44U/dIDy7NlbqSlyUhdKZb7QgxRNWSw6SZCa65hB2RK+r756aesln5NGes
LZTGoAeHdPPeYEl4qT52WyZBWjQGnN0SaxSyobxgHsXdDFYXfr6G5/BJzgigZ3junmfVnPc2r0U1
hxB9pnrB4XZ8kLhOm70HPGXkBisuGY2x/mwDyoJL3kPYucxDPQ0OwQoxVXYIuRnceAPp9Dxi+9XH
5qHZJ+4b8yAun2EcNrsXiQOuiY+rLrGbMUPB7DgoRksfi/MYVxjtqfC9KWBmh59/1uzgIlwx1525
ejDPlYmyqDyyh6QulhHFDwdxH7mM8oyMLd/p1MbORHImBabWeW7wpB38H6d8tz9SR15hAZRJ5eOC
jyM3cnmKA9n8pqlp+OVd8Ge2SHIhG91Pvzog3+D4rjDdgdrR/QfWurHjcd6lf+5LkizIZIFzDil2
LpvOzhunMBP6YDPfuDf1lAQ8vsmh8nH2zdV7A0FLsFLB/+PZi23cR6B1B8tVV9FRnJsrmcNBkg8Q
dmMrfh2bTiRYcR/B8e1yqWLOXmK49UbEJWg2lCn+zZHiSD84cAP62Idq+VRPEZqqNwBxaQZbUIIT
wFGE+YnHVIds+c1pYhWHMAXiCuDCAmiINze1BVCRBC0eWLxpbqe2XhngCUqDeQvBHprCZShY3eIz
Q4sdoh2k+40Hq1HL4NI4ZUPR9a05HeDpWiIHl5i3gFhbEnkrcTIAvnBOWkJniNMqNzkrdV0ejA0K
pzcqXZDZaW5u+mV4cenV25EvjyNFNAuel9kepiK9TPd9zUQeWpxLizw0SR3Q0T4zGwGfECL7DmPL
Y/JVWog+GhHNwzd9BmK+mYflhh7gH9d/cmJjKFxlcXELH2dsXjrNHNEPCvaNDYHF1+w4gUdalyjD
Pl4n4LFYyQeJrTjeoRiFJ3O4YFrxgcBuXg7aKVld2MJgCPRRI7x5xfK9sPBE6zXAK2OdLbV18GhD
ZbMy1uJKwdu5EVvbIUjZeDuy3E4XxpqU1fXRv/jsx6ubHy9Qt17IX5s4FCgrZZ3N40UA4CvyihVF
VblTb9/bfCHS0Y6xTrf4O+HN08PYKY+g5BX3s3xvM44Xx4uXHNItiNi2GcLfkrvqJnafx+dR3Mih
cIAP+LqN3YaKADQrVLmcLUCWMHpHHfep9nOXpLvlV5v30VgVIXlcEFp8yvI55Rebcv4m5s1b1PAV
Po+5fz0S/5tY/vso5LawMlak2MTF9QhxzZHcGek1EvXvI/eJj2oob7gVECYddDoWdUu5/CQIc5p/
26dusAlCSArTbXwMNurXw5VHHCHl+FnGW+VYzMy0xc8BLW2+oxbF5UfpmNJZOEDxQnEf5AF9xa3d
moT4ppghLb3NZmoI31+1LPFA6R7n7STzevc4CGCUfAWfAh9gmp8CnDV9GZ/UPXXXKjvkh3Qp1b2C
i7WnsnmNB5kv7la76apgb3rWCS2g28HEcUTmHv8Wb967HB4HAJ9Z4/nOy12MI02tCIBAH/gmnkvl
cajgemhCLpJ57ihugqetk+4/4HJc/Givh7Wbr/HSYfC5MM8+82ifzXAG+XuxUkNjBQYx3okeDkd+
JF958cqdHALXw+fBKZDwmy++uhF8OlkMQYVNsrmyNj3a/z7la1wqbOYbx4NZf12rHjtT5MfUe+zi
ReNFPPlXVV1OVIojOcq2dNjKfNVvNhwMtIz7IO5lL/DOuHPAf2In8nBI/ZwBeC+yayfdlRwS2GRx
SzRoP3bSzsLp5PIX770tj7nDo0SHxkUjlLiPcSFlr/EIsdmbePPYqixXlnXjAwVcJ1imocYB6rUX
fcMNMGH7+6nwbuTSGRIGDKfmy1nje9Cf+8+qcVmbIWJtEWdoRvFrAL10XZ6A9tC95AcQvt8zIsop
OoDJ1HF2aVFpX+YWv8ExFjX74rOsy3V9EklU86YnRxwux/3OuydjlHIsalyv+qSdPpr9pNzItpxi
1vRAvEutduTnjRfDcfXEqOsNTpkflTVzFpZkv5xmpB/scpqspN2HUSqWyi5bcrjJlpBWgjoVN4jw
sYpZSbAeHqvwemtV0MPZ52Nf8Snq/oQE66jak7qgZh6bGych8hNuwrp8hcAHqUe7hOI092+bZvFe
yBrpi9S7hDEHNQeQiV/PC5JPufeAiYj4n6uSBzMO5axwtOXTk++dcl9TmyGf8pWyJyAH5r06URdC
EY1Xeg+CB2fmNUmEFqr0J20p7T9NGaqy/5yAq8HOuS+bkClRNX54M48n5tYgKp0QjHrtCA4Sqq29
z444MLBUy0t5C0mrpgiv+aTBwU2wXzvDK+WOgr8vE1WuCZ3yfvNk7BUca17YV7z1JirahEbPnVKz
zZPItGP0v8LX1QkAZJMuSHZnyLR2hI8sIpmEzPmO+xTcs/ZAqhMyv60JXJZ7inURxtsqy9LnPfq2
3mc8H2Hb4Zow6eTpkTRGI5V7xqwtwuMmlIulLy+wpP6XKWwiYkt5ItH7WMKbQS1QEtZLtW6VM2v1
2QQuw8FmvW7GS9+qW8MvQiR7t+oCnK401w58TF4ErtGAorjaZW3ts11J3h1t+yYVSbB+zTPwAMRe
56IjTskSbgunWiQhljoYpU4VZuGbqhF8vKOYtgxfW2anJggLYqeA2fN1CviAsjzT8QvdfZzObj2T
QbCQE5Anjx1iH0ttVc/rJcwJboP2I1ALiBGH0uf4Ljqp1zS9JrRsLG/r+7H22TbqGeH5yvmK5d/W
t80nTNVWEj42qRdtpP1EW/GE6oJKXwKCEpHlaE3edZG7woqYdj1XF8SFSTLVdFQ5qxYFJWG+cDAO
MaeCheQTbAb8TK8IB1IAPL9JdcFOWGERORkny2xeIEOBX3dE/opjsnFQDo+mS9jPko3lJ5QErRgW
Pz7yG1aZkTULjvX1PhJPvx8B01RhRGiP+Glo+Wyi4XXLNSWKYFsxtwjvx4zQADmdRjuTF0DyN+4W
e+Ama07m52OTjwASy9Jrnvux+Wy4VwPtY63F+8LJ2Egj2MhW4uJyqlldTZ7BCXbyhJA4xs1jmAwS
wNEuWmukngtHXrC6CLgy414n0YHViSUlLUmAsIzZpWVCiOSa5e3rpHzNPONQLVRn1JTMnBqZx5q+
JMt/PUab7ERp7pWS2mZJlkg6PjbygtaxY2m+tbIOOtOTAlOHgjagAAYgO44ki5L0NtPWZY6Sf7YO
DOKpcHhsao2Zkr7kU4C8zL3GkHw2wgpyw72FQTFZM9KyuRu83zKcnw98khqFP0ZDWzXGp8mSi9to
jWE6yZNgx5Q9M5vIBDDbpWXhkAVibW7vR8bRWOV+QJPhfqarCInP70fY1HzFv2y01fVYbFhqV7ts
FpC8eG3ORyYc11/QRbdmeNLj/RgfDR/W2eatZAFep7cn+WcgQwUXOlirF6xvzR6LM1MDCjBWj8Zg
CHv9ZLBVEy3ZIj0wBxbAspVDNWhfj+UeaRDHIFUfrTOo9CTKIHx6VA2Z1kzX85Y0Gi58c9nzFteI
XxA1auZE1kxP5PQ0v4RjaMsewILAtXkfi5CpCD991REwLxnyQlT2h/nxtWEu5u7byZYwObuUJtDl
jRuFp4Vrx20hGcDFxvvKZkTrjpI8kps9BOaQ95G3p8fHjDKADfM5dZncIjLt+Bf5MXcR/d3jqtFR
KqSBm+c2kfF98iMKgPuYTY4iA3Pz8T94rzwj9ScJ3xHSCwElEgQiKn18bmMnXsDXnKzUxjViwzPW
FY9lUlxewvmNa4IPRm3NGgeYdSq5lIxky2KZb9WNKLQpi2suv0txHUpYBPF0j43WJyu6cYC3Fe35
LOXQ3ASbBFQeD0WHPEswObRbDJu42s0ujzzZxcNfLlsSFJY4kcRkt/EWDkW/ds3wI7cVN24Wt44/
Gm+ph8Ll2vAz9UPODbjMjKKMsm7JBCaTQzbHYUOYqZ6om/s23UpEDhsXIFvpFK4whDOgm9IkXeD2
qGM0F/Oj5BbLYoZqpJs6OB/Smq1/njp1yaUxerSFQhniiWFBAPBdfrnmzUAwggj9bs1QcpEpwHHn
7M/XDfyVjoSgTsK465vmJECf6BuFtLsLPLBp+b7iPXr4jNoEFJtnqThb0J3H6zFnZAzM9y7mDdQe
H+sjWpQBNwnC4t25H7mTTNca64/PZFLp120SNu4HC0EOz1vIh0mJbLB9d6KGfA8pYKwSj2RGh0VI
E5MZt2d1YBbKOZ+yVvR56ebO12O8wnMPIvCtscLA9oNFxb5w3kL0dqAEampuWScsesLAzbZnHUhk
Qr90YI0tHpT0EbEg11svy5m4MPzGrBTOpclFwq24xCTXPveSfmFDRDAHRNB/q6f/gxiCCEQWDcOw
LFX/hlm6mZGkiffHZ069O/+FE0j0lsNT0Aay92qtr9TWpyg6lR0LfdNPa2u0EhBzVquE8I1WtyFY
1rrSWOoksItR8gRPagnNLhA/wIjQdyjor0A6vtRmHzjrW7GF0C1E0VTfQeKNTmiLc3znCc9R1brb
MkRC0D69YWdQWk572JtvSEcDl7o2v1x7IwC1bZKQLaf50u0OOt1JhxruzqUDu3y7oADevdtoaSww
cW1YFhpqoNHh0fJGEP48pmmXMq7WCCo/rgN2oZtzH6FLiBS49rl7725vw0/72aGqD3wHMhSjfEM4
QoMh4TyoG8BINNLX1iwfq7iAHSUU2oL9cJ9dY0F4qZW3VhKs4+S+etTX9aB5G0bOcwk6ePiwUTLA
yMJYWg+l4Xn6GKcoqe/JHtufjtaQWvUeAxgC1lDL2XnfsvVOPKJ+8ebUo9ekHjXpOK7yBmK8BnOT
bR93O5s8Z0WvHkPaOZAZBsQiuqBFbUAwXZDODIUMqwuVG3YzPGx3bSAJ6Lw3fxNa6YGiI4qSiQHY
YJfb99bx1n70Hr1Xj9JqtzRbz44EvULUOn7axoiK32E+jvpqewZCiu6HRMHmxDGQuohCNOIjXTYF
xPIgiOlVQ2kWbCFPgPC1cirO2XhtrjiMB1yCS6UzhCM5QmJiQQ3DHONU7nlPFAaGXWI6vGDBahVd
sZut7n1zRLifHEzkZ2PBQah9iJ7MSBw0cmZqC8WjqAfnbvdtA5imyuJNEfNM4LhhtagDJNb2ltp3
lh01t0QYTVDN15k6i2Fdf8wJGGBjklsD4teOn8MnaEoQOU4G+wvheoo7KCUqOhysYUDjWEgFYNUm
xDiMKTRBObaLRtdsXw61bf2yAV77bzzc6YvflLYBMUPROV3t97B2z6N7vxpDxshkI0uz0npnfla9
fE1g24DDa/UcWr41x9th29Q501SOMT7jOFJk4+Dhwuxv5z0oSmYqUQJCTWhSG3MFHhre3GUH7Aud
Zy/rq1MW2iz11Mmrfx5UDtN7lAst6OM62Sgbsf3375OKgv/PqOpTqwW93IVlAZVa3BZWeESvvti7
w2LVibrNP9hcR8JgKbeeDttz/7BsH8GPou13b69n29FpDaiRWn/qpjsHNPw6cKay8liutw5m3qZW
BDCvxaw0wP8Bg2oXzLiJJw0slCkhY3u2UcCGJOPZI5BjL21fbB3WJ6df9dvu6QT54BKSr/7B6/Qj
lJYAl9oVlFrtE7zqLGG3YpHTzM613Xcq2oUgzi8UE7+ayG9ildcyUC6GbMSuPGFtTSKW52NCzM81
B6KfDu/roPvpJPRkNQpsBQrqon/vNVT/VGYirJn8AjPVmvt9N9mqBXmVrKoahKnfcNVyrcaJLsXC
CvWaD1z1RNOwWIB1QMZCUY2oCA7ZDLE6exE8u/Gj1btcWjB/6fsxglTG3WYDb43fLbv9tNtMmsmB
SeL0+WmIPCQ2M/cPzpWZ9wtJ2Y/oVE2UGuU2FHV16VtHqp+qfFbiBanVF+hjiXq5lgWBT0k4+gO/
xnOl5rfu+z24Z2zg2k5HXLM6w51iq4YjYnwrkAlXrUVUyCxT+81crYu8n98HhCepB9VkZEgOutTm
mPd3ZO1Pm6Sm6XCLiKJoqlajhPQPWO1D/sRpbQr5OIXiXh0XeFw1Ij8tWvimRE95/zLl1D85Tf6z
K2uGgSqVqSrwgn2DO9fStawDIUjcxEblGiLPW19ss5p7uPkfG10qikvszxBi8a3BEXJEHgSaibp/
c4JBcND9qHcZiwOlBy240ZE7pVv0cTCSkBXC+XHOKbAYgUG0C6Q/7zgtf+8u6c+i0/9tviXJkmIo
lgw7y5/9Vd+FLIKXCMaoz+Cs2RTFI5UFO4rUfmYNnR9i3Bl8YllH0365tfqnKNX/3doUTYZLNy39
2+Iwgs9HysXk5dbjFBKi86CYKN3HUu6bdsDyjWcWkpcObBhE52/uayIX0LGm9tW5QuFXoa4xFeBq
R7fJfgxORAOyUYUgFJQE8UTwf9O+lppx/L6UNeu/rf3GQ1ffrPv5bErFCpM7+CAUb7WTbgFVFWec
TjL8+7AoPxkOXbEUCSEW2cLr+3NYzmZZqVagn13cnu4ANAA4+Zm5oxZjCmUDW/3NbtS/VXiD6vZc
au05tw9giWiLVLB/DmdK3HU0RpOhcvj0f2nbD9h5TdcUUZfQlpP/RYUXaKWps8xkDtJaixhKj1BA
a0u56Pa+8qLprFtj1R5tKDDHXwUMXR8zUHWyMcSf06Heb/9iZX+cSP9s0LehUSpVe9bpy5xdnvad
WvHMTvWJ8NQ6gn5pJwGUK3fnIY8MNndjqBjDqB6mn+GtHJCBks9DSy7tSjjBiNhKH+9erGujICcs
WH2GVygbEvM9eFoWCjxIylCcUg+jp1OB1wyMbSyPeOXl0BAktF4Wd9Gz8l/WifRTpcA/H+9bpUCS
Wu/iqmHSUD8rjM6TJIPcTaiYU22SQIra+nVpfpn375Nd15oCCZnKBKb9n9PPuse6JXyEYgX930pu
QwzQJ1U/JoHd2lFfzv7+wVX4+7ySfjLd/72pLn6zB/eguETvx71cgZLhlvC+dLYld9bsgiyOPa7g
8KXXF0n/1+XWLKd/Pa+umyIlGQonr29G/CLLuSTGHwABHa8zEVqzGUmmAsaSLqeFY+ZvPt6tGEEI
XHVxbKfD/qePwj1H2rxzFVpqMv3Nk9EbKqzvLaJ6RlR0NjFdN77tY8o7iMoqy86uCnGDnY7VYWKL
OKrkB9cfWAC31gxGigJmpyEV2Z0Gt1VQvAQwZlouisvovUmvqxeibdd2we536aT9iPMEJVEPR1hI
LziJegiyfUAi+PpMufU1B1r8VT154XesTeI9d4RNhlGG6oIdLZNRBW+jsb5JroQe5DGYyr8wbKq/
PfG3MVDP0dN45G95dTm9LRZXO+2cV9cVJ4NBc5BprxZ5qzeGMwYaGg9dbcq5IPemaMeYPqDhaM0f
aWfewhzjcjYRXHQjCk6n97bGgVL4xeZIP21ehiSphmzK6GQZ3/bN89UUhLsVFKs1tID98NM+1m0g
FqOo+/dV8SUs/a+JIJmKqhrcz9C/3Sj/aKlZG7iQEpwHMBR05Lg12RaLbTAMKedoP4YD6tF8U+iR
+sqhkms/KCU3gvaeIjdAOPlJb20oOjC6Y8ixqwHM3z5ues2/5+QkHJIEDpjOWedofm71a2bz4nw8
1MtfHkP/aYkZ2BID/jdDluVvzxHF6dV4SFWF8qLSzXrpjMhDhu1C2gparHyqxT0wpTKaOpPn6T2i
CuIstwVAESiRWl3ZHCM/qAgjjcwx8kO3vioizfaUh1brCX+y1Xujvmlz+NKKVorOFxlzAbWtwL1B
LjY/954D/SQ+Gpl4hVpboLvumVA5gQQUT58QoJJvXsNDwPG3aulAvypKkoLBcylCnTAVJyIH5oWA
1sLqlo0fZefVjzaKd4Oj9wSLnQ5QETwYnJzYybynVKMomgVoVXGcRnniGXXkc9UqrzMhnb7rxU3u
5nXnLkDUATjXlqN+TTU1h6Nkkt/H4r0P6T4ZWZ0qyg66kbBSXIirvYdZbn/ubXSP6gr9ko5wpA7+
waBnXdAhKV116cKZxdBrBMzgiCvsWrIjvR2rgyrrnDHacfsc23nSM96di5P0lFFCxptDXYOPvR2p
xQdoSDG+DnLIWhT+m8CQButLQ7D3cKPJpfcZGotiItvAO3sgRjlBKv0HHUnxP+E3zLTYwg4BY4YJ
WO6ifwiYoxzDhHbIqYt5dekAhHtq2OhQocK9g0LGlflW2ZlXdKc0HQKGlkVUZKmCxYFkA/l46H0p
qNfQYeucQwHiMGhIk5ZxrMGMQBxAi51of6/BmzREQ4XRP5ttcRltg2c7RjDvNtXuEy71pradkX62
QYDJe7P77FEFMYwoJFm+HbWLpsviNbiQND9POaHoBLislkyYheTOrUfBvPQeNwwCQvsKKd4ShcO4
bGs0ndToUJ8ZE/LYqgfd+u4VgIYE1dgzcHaunJU/s5d/8TSqgMzmUEToGWUPh2LrWxva9PdRGVQh
jE6OGD7iHjow+lSbC/5V7uqEgiAJ06CraYjeI2mhvoecms7b65E8CSgFlHmh0mf5x46QjrV6C9WT
nA41VDLgk4XMD81jCBRUSBgi7DkVxAVcbPadkxcVokg47wUn8N4NRBP18OmnqxBnMDqvqFchRScO
kqwXafZdHyUQXjSQZgEASzPCTIgXDLrWEA5dQDn+Z6btgqAFS0YBHPpM9QsoXCh7wCeDCp5HvdKB
/n4EtLAPndHitiLEpjbK8uaYJD9AmMnTgV4qMYGyt1maiKRhxGFjhNrJSjvXozAoRu/OedL8LPQf
1VgQ+nk1fJSna9l/1r1naQfURm0JfX+S3vMzTq7dgg276AJYhd0ngOtKayPKd3Yvyxj8h1sWreee
4k8t6qR+aUGn3tWyVlS1HuHTLZVGms7cRid4dEntolyiBtR4k82oNuz8AexNRr8slzAIxt6HMAJV
7tNoGjiyA+8jYePrlppb8BdiiHaPgUky2p+qoY6Do3knDGDbqqa1ZwL5LZYa0P+MHDyVLXCw3Gzy
Htk8X+hAc3MHTBA4AaYXw3Tbkzsj/4Jc0e7TFQYB2SqLgLxLJnwhD8XF3aHbkuFr/X600Rn54B7A
vULMNZpdx+LiBnpKth/65Hwbidn8Hp3OJk8uj0QYnXuVV9rSRCXghX6Ujl7lUEWPiatGxP1GBdGS
X3aFn1xbw+Kco0sQH5lms2n847SufKxAjjUhQalaQ5e4iX7ibCPrwsRIbfqweyQY0jrqRHrL8Ha0
2ujEdkhuJC37eO1aI/gmiO1B5TkWNJiCoP2tRhqH76sDJbGdVC1tBvO1Mme7+81h+dqxvu/MFM1L
ko62smHI3+Lxxft8fZ2D+uOaAMfQHYXFjZWX2Jfb4L6iKCggAgpglyjP1mReRT05a71gsIl6+bP3
mpeEFe8T/Rc36scDvdmcGyVLNExiIH926VO5FGVyUfPxw2zX461FHLOwr28bQ64nDRcXNF/ItmbG
6u9j+VNJtfaPG38dY/4xlhyQK8W6Pgv0EeFxdGMkmZWPjdWNEHixYIpjQ4L7aHQpepW+SMwhG/Tf
m/DTAeKfLfjmQT4MQbumBi2o2nC5wY9lhKlB4Kl55Ffd+fvNfvQALVExTUPhuf/FmRC/VeVN4C8f
58j5wrSEvMOzCwqTWwra6Mnur7ay1y+BAfkHL1kXNRxOkTwQ8blvblT8kNTyURQft7Cz3QwK5EEy
xXg0klG8QM/OgF2VE9yXDVFo7M3kQ+a88+th7ad2IMoty4QCDEMzvx3WlEyz5Cg+v9z34HXCJ4P2
KcIP8PUVOvANjQW7wq+CYL/c1GrMyT+mmP58W5p4K5TVWmtNIN596C0qSKmC684GvRQZ97FhTTkA
QebRHfZPRsf5+5hrzVN9W/LEQk08WEVVDMv8trheSWLkV+n8cEWngkQ7mqKlDuO62H6toQpsZYut
OCR1VrVVEkC3tv0YP42WSdILeOiZWpwP/NEA8pU1RwUv86NVsn+2pqhYXNvCWKJ8FLE3ZDTRLyGF
QvYxaBP958D9y0L5ijv/+RwGB8smsCTJKuzj30xXWgbCM5de5Qo9KaTor11C0JPbRB+8+7Htf2nT
CaTbxr+GG7+OK3+787d58/5oWnJ5mJf5q5xl4N2NTu3FQjcH0LRF1zwwp69nT4GyZfdShh9ojshe
ESLVWx7sZjV57wT6KsU+Wy2QO2lGiYktQWijtKnklcS5cgnaSbr4FK5yb2jM8nEMAQy1hC/IGLuF
MYIjCdrIZCKhMpx0DXUclJ3s0sctjm/tqwSIcZxACfpVIJuQ5XrWEE922TINFDqllECR/RwoXRVm
ye3D/Uyq5wK3POOsEQ0NuYnU6R1hasUjI5mSfPFh9i0ZTxQyrLlqsB6n0IXvZT00QY9/iFB1Xmgs
A8vlvKt3FKChkPyFD7c6aD3dy/WWGkwoPwp2xsN+PdrG8HXpJMywwVV1BNpnCdM3ZOvJ5JI4jwv1
F5dHW4AYPClGrwwmzp5RIMFGZTJeNrxCwhCgtDwkTHpPDgAKBGOD41Rog1RYp+a4lrtqPjVh2qw7
V3hI5/de0ugwduQNWNfHawBrJpLGCnxB0NKQwpFGcIhqSksCm6P8YmG/0YU3AeJmlhJzRfhD1jg1
/rnc5U9l1tfcDFbrSfdrmgK0bq1uw9Wi9+lsSAeOp8/FFEmXS1eAZKpZJ7dfVspXoPXf8/W/bfjm
ocRmkSqFqVEU2OqQx64Hs3t3cKRGvG0jeKS1IVy5zRzn8HdDI//b0BiKKYmirkhEx1X9m6WLztHn
nV3kYmbtAcb5hfPa6nbUp3xzSg62wMFUvqI9ePkQ84JyzeaPruWLveh0H7zsAiLEv7foh+2OBIFB
MsuyRBpmfeuIa2mo77jQruN73Gdpvt69qAbbicICB+wSZHkKycbk/Aj/ft8fgrvNfU1VZo9R6Ylv
gTDx/rxE91wwvmy+Ovy0Jvf9pEmiz5gIj17eQoFJcNESak+RRULZbGi39OU4t1EownQK89NXSlX5
ZWL8EKGnXfSF2lC4mCh6/Dk5g1p4xcRIRbIUvRK11MfoUvexXTGFOEDYwBSNy5FIYd51lAPDTedB
NkiEfqlOlGKc3brXoqO9iSZD+TuSbn1Y4wp48/pnwskghl7QzaXkqpWOqUyE5JeV9W9H6c+2f3Mi
rPimxVoUFWg09ohqQ0qe5H38pEvelsp2Iv/i5v80d1TRkkxJEQmZEWH9s6/O0Ut4Be970USwUYaE
FY2qDVXqvoK+UA043FzzTmL8sln/sITgUiUzRwib5Jb4bYAuj5sqP9PrY8xsjW5xO0pnHwAgH3Kw
6v/f6WYCQKIlqZKICKjyzVIJaZElYqYVq//h7MyW22TatX1EqmIedplBsyx52qHsNzYSIGYhxNGv
C/8bK1FSdq2/Um++z46thqbpfoZ7uNogJ9go9jObeD+kXC4E+g9P7x8NAUZTJYYyaNmJwt10Vnqc
lLcroyGqb4XZUnf9aOao4fdv3lf+crf1/THMXbBT5Gp8NctsEnJCOiGn9E6x7RxQszE2ACHsFs2J
qN7UHhRe0i5cHxPrsVs8RuPy+yv5R2fgzxue1vNvcV/c6X1eyU17oDZEcNUQl8wlF3l457/zEox1
hL2ok7oFOIMfRv7nIvrfqf5a2b+N3EqX46wvCfLb9CkeZA89kFPDW+t0F++/UXOuFAD2gkhuTv1p
dJWrdzkvW/2HzUZVuMG/HoUhC1O0rWnyfVInKMe+kHt1ehQzCwmyo/WOELxLY+AFcyc3RhbNu+3o
Ofto+V6iznuMt2geODi9BPEifz8tFKdGMtCSV5CWMpLhvbi9PXOeh/E62QwugqeeGR7qkJtbHiN6
AwD9fqqZfyHU/r4NjhBdE9AHu4dDmIKp3S4lzeYbVgbocfuGcHMy0kJzWA0mupjCzBvNdTs4Ddvo
GVEDs53Tv686OxaoT0m+Gr+oXTCjw4v6KYoLVzuv7aH6gPdWXeY9VSgV8heCYXicSu8VIDSls6Uk
OopWB5RId3sjymHekBzfcDhM/Kwn6oLw2T8Ko2PoaJdiipGCRd/N2lBpE2ccnxLC9lNj0Xs7Kc+V
JNv8tmqGqqdB8Rn9zliWxHh1jDq66JYAPy/U5E6KW47RiJZ20tt17t905LrzuXHFmjl7K2dE/EC9
qCQfcQBGoJFKAfY7SnQcWk8wFio5hCj5KTo/J5QTGySL8yex3pDAC1hNnxLBU0bvcnu6tWHdHT1Z
wxWZp0itnHwVkUJSI6pcI6YoHEeXNkqoR2HtgHUYHX3go5PEk10hTqVRD9RxeTKPwflM5vzVUqwk
r+zsM9g5MvYsW0u1m4ARqim+DmBtUUuaAfhTp/hzU9dTgq0moVCFVCzzPLdloCw9pfUTyIte9qEj
AbqpoYiZzwAKNO1Tg7ecrkXCTdhdlOZuZqDIh+9fXnkKSe6XG4ZxgiBK/I2Rxp/bxkkYzcssSZT9
1KaeC/Zru6KY66xf90BB+QODkboW5I1Xa7VYdXaAfKcTu1vqn3PW//dX89VD/OZq1LuQrr1pMzL7
s7LvPGeO5I299EQr3GX25vZrtxstT/bezfkaH1nm7r/HCbW3xEXZ8pbZvIz23q4LEIS2XSjfvr/b
ZdtQd1HqDaEhYz60iIONhRJhuKHgJG6lin3RdeuNbYNwfUi3nzMHUNijWXiPdQXkiZ6xGh79+O3X
97cpitOxcH+fHLdTQUyeBO6mvey3LTNvx2qmtOf2QEFuheeAnftgsUNyOtAxz+0jxBrhk+7l8/is
Pg8eqnQLtnXnyPatWo/AdRe5MwLX7IPkgKxycri97FElDfW9HF7tV7FyhU0RYFJjZc5D8XTE7apz
+ijxjbCmy0n5pQKuefMOJ2QOKa/b/IH7rEegyAFNaXu0YzmW564QTuAJauRuYiOeb70Ny8xjttLI
CCax22sQu/SA3Rm6lDUnLYYGk7DZ4A3PwOQoNWKI4AFJBKv3w1r55wn/+xzeZckXTbzWasaxI5pR
h3axZJ2GsDYe44I6mitcH388Yv552lPVkIDjCKqi3Mf3ZtoUpSBnVCxuOdYx2DYTrCn0VAtEgS/V
2yUDxjV7P97Oy3HE7DAJrhdjUWr43J6u9kyCwCV+zMDf55dtnrcrTUFovoYNljH7RWGX5+MPcdBX
VPXXSlN0k8iLOidZ4p8rTU37XsziGk+lw4AG6cKcX5a0qS/RcTN4t9VxrWAKljpICofnBcFJGxaB
8kA7XF8lYf9YRQAUAWPinPVDwCtNI393ZXehkxFX3UyWqY6Z3vXDxCEPXbQYyI6OFODl7fwBa/uz
G5zsRTfcCTALh2fiyX3/Kv44P3f7XxPXkpmqaXuQfGOb78+7rrc5r+ptuT25p+3Z37w8QZyu6aB5
TzF+ESPEhd1tjx9Ggb7JAVrsq4DFs/hDZPmVuH8zPfdbYZqdLnJdcmGcz3sarvIaw/bnIezXmZtE
uZdF56XuEed473SmKC7288IDh/KuzsfgAyQvNZTFhuao4/sjL6F9/oVxyOq4O/+Cz+LjjvEU74C3
rqwJ7Yk+Oc6EqWs6VxCtqJc4FcEF0qeF3RIW+D/kHf+owOuq/r/LUr3PWFvtpskxL6/aRgWhYaFq
bo9QdOUP2HSmh35cVxSY3jox4Bj84Zn/c/fV8JCgw26aunm3+6rJjEvLsZl8bBynd04r4fP1dTzb
YLSycH2094MVKuFmQ3+S7ISG3sUZANZY6eptpb89NDYOmDfEfH94V6Xppv965L9d113OMpQCkd+E
MySQwrZCxdjq2Cyv45rwyK/M99EMAJYSWKeol6IdaPZ4IVLuk4fKMS5RSZNWcW75lqL69zP2z73W
kKhp6AbTRkX7z10kV1KpbVW5XxDzoV92ajYKPk+qLYhOcaYz99z9hHz8B5aQijkuoKaqseHS+/pz
yKRsUqGXs+Jw8S8IomyGd/ycWg8Y/wEzwIP66/tb/FcSY6g6zQpVk/nfu9NEvw63JjeL4gDm/10K
j9ufC7vyT2Pc7XhmVwCjG1D9nd6xmbXHbss2n5qwC8879BiGcGxt4UBQMAcoA93LBkaBAgGid2Em
olk8kUV+gXC2G+dKPVzYfT8F/1AlZsqZb9NE/VqnX/PnlA9DZcjHWBL22O5AMkk06/VV3OMK6b1W
4fK9ta0dJIX/nsBf3wgjJk35xctFsggLIcDZD4m3NX/9Am41/rD+9H+9sSaZnS5KkjxhY/68srge
SmPstHE/Vx8Gr4L2josppMpzi3WnKduiV4XGp+x1nfuKcgN1v9p+rYxAshP+6ze8I/O9d/Z9QDOe
tTjuzDOxUbsAj10vjm94PdgIyD8d32j0vuCZ1RS+eyR3gdvl1m0gfhZWlK/AQaweUjcgyscKt4Kg
c7MABX0C2p+DoQLI0njfP5J/Rhy/3/hdgUYc5FRrjibEy2CuWxf25dcQvxhX5c/mKQvdVfCw3XK/
MBa+HxpkNpN6vx1h5izQQzMB2N4Xh6T4cjKv5Sjs50c6hYBs6xDKNWl0E4IehcwrLM3/Ksr9LmqZ
lwh03SO4S7BImZsNAdQSC/QSTqlwMPDJtsLwrMG+gTnjnG3kQm7p/OynXmNsB8BN69SZ1G/wYwDW
aALfsTDzfZCuIfiYWNuAy4BZY5GUZKVtcP9wAhxddAeL9LbBBcfwBvTnTEyWAF4giHFxtE1TuR2M
EuwMU5DA8gVTk1DULYAdZ+D5YRPbpgsoMA5Ps2DsVuLRK+gtzSofQ7YeHqqNWcKH0Ad8skJC57eY
xVa0rPgWkCy2I3A447Do5xhs9HLA595mvyR6yC+05onBtVBL53nvlfYubErMViyxjHA0uM12Wh+g
f3Icd0h9i+18B+IfN+GV4exDLYnEIszPXPYLCT0OgTQt0WhM7QSajH10cMNx9nsaK3YXOwZHfPwS
nqxdcg3xfvzAbqNlmo0wIWmcLnW2SogYEBRy402FA0Zq7U5WaFbuntm8lSRST5hPIiEzBBwtkzFV
8MHvim5dgqKmuLA7uSodPGoqfGC4D5vp81t+Jk5XIlgJOKw0Vq2jAfOqb228+LoT9yw+oQu/z3jm
Loo9kHIeeKYImmC5Yg/ELGKAogOUMnfSdmyoBcKGcIYn1sEHPoIsGMT1P8J4xoWbNE8/ZhWfQ+uo
XNCptkO5DOplae+x0MH3rzRcLFPifonkvM1CgkNA6avyuAGgQAC3Ij4QXxeGsc4YfX1QoesAqE02
LHjhQIzlSC/tMywfj3BKeJ/miKut/fKAeA3eMaDeWISk+LCm3K+lWmb4bl6Yh1KxvP2+fzo6IcXT
B+ocuuozeyMTso834R7XOtY9Wgjwfb4GOC+nyWduJNCzGfxB0QOSFu77uQQIaza/pnOqzVeaZlcb
Z6+RTArE2nVxTG0l84Ta2ZjLhYHECHxCx8AP6nCgpQ30TmEfRmaGlTZ9OS4pd+QgRtxEdkQ8FC6L
2BJdHWo6IL8EfpMZlvsEQPz1V+mUsKLeXPcU0pWOcK630nT5dglvaD5MY3T2ZTN+JM/cit3+Ehb6
YxBBXKKBPAuPrn3AuYw0hiLGm5h49s150f3jarZ9idxZ5kSJvWp7y347PLB7pltbdptzwEeJFsWN
xHsrEg9OmsxawlMTsE4gV/O3mX8Nbw84tT1owcp9MR6QgHZe3h4eSmOqs6ASkjmf0uhIE1wOi3vM
qDFrHU7QWDwJMcicKZw8N0ySWe7WH+zLi4+LwZw32lKfvI/K9V0DC2Oi+cZa5YOzkm3ASyeHJqIC
HkuzohONCvEBnknn94M9JFPwp7xX9qfpqMrE0uys47Z8ODkP0ryIIDqgBMiuRIpsIb9o64i2WDPN
grHMR6i4DZww74YAm8WOzOrEFwcPS/JGXHJIcXIfaJJO49LiVEEK4h0rEU4ZtfROD7cvStznLCT2
LA7gRBASO+T+8eZzAAUnJyhnc37JB3i1E2dgFF2QqpXoYSkhPMGDGiEguZxX6ubKz1PI4ekpuzmu
ErUjQ2qNAyofCVbPdiJiL+MY40EWPm+NfRYOdWpLzRxU+bDACwymfbOml9nxQUCenQuRSe1PncVM
569t+94DnYXejzy03b7DbMp9ZkxNHfw4U6h2XMUvPeRtQLvVStafVOEoKuCZccXM4Jc5/VxuS7Bi
R6dXnEsQY8KaWZ/cUu7r8iqZrgJ5/hTK7VgsGJtK48vVeti2oh08BPkB6eFd4jALPSWSaZah9V3h
uz40XFQCgA7WrpV4PEGe3CdVuIsWSSleqvst+gm/wIMMfSC+oF9sfhrZstQiQXQFHSsJ+wRXIvVR
z0AAYCLr1ZXbXCEk0ofqC9uYrJD+A8DICyfiIvgwi8P8eMAZry2flPThnEJdCvJrdDmfnccbKiPd
zM/k1xvUJgqlb0DrOp0K9Vw+L2o1yrVFXAJRfYDgi77JWfEz0cU2dfZDTvQvtANoFE2TZGoEsviV
sP1WkRIVs01TdRzp4dJ0d6Gn0YZ62G/wP0xXV69zZTvAPGncfB9lKFPk9nuQoZkUJjSJYjcsHlG/
ZxWMudmn5ZAqWPMs00F7MuMT5HvT12NcG3DKulbnuSHiQzJp1KtUpU9j54nlaytvW4C+4+nqdNXF
x1RzkBE8U6kd5D3wVcFpTxTDOerr6MIZYQyY5gF+pSGvKFghI7OcL45QVyoevokAQT7W665AuEBU
uvVAbVZvsXu4VJ+t8VM4+1ev7/6mp8jrt8lWm7EaxURTVx0K6QoS2rjidGxoxKLxqmIr6A5y4WVC
/kMcPQXwf042yY1hKETSJtCcrwTgt3F15TrOhqwrgQAdhioixGjEpSD9UFO+T3M0UojfRrkvOZmJ
kDTxeC0XIttfFyXDkpAqkTZt43+/eOS/ej6aSaNHlExNEFW6pl+N8d9u6HqadWkv0uWTfOHzNM8J
O86Q1W+rIrye/dnDTdrqoydAJDanVkKf+Occ5OQxtzX/hhbA7QmsX3gjmGFpN87gHSd/R8mX+f8L
lJWB3mjga8SNOVsnhmOI/gxdot1tWeBYZgFQx4LQoAV98dAQPnnAj1Hce2oVgqj/PtAPe7qwU7AV
x/Y1iYbKF4CJT2KFXwFuhwn4jL6GT+OleCiJAma7yxUtLKcR/TF/MqOp8eNkiQNeRWIXM4lXCR93
7PtO1z4ZHG7w6K/4diFF7AxgcwwLTqeTwwTJJTsVHm9IhnCY4oto5U+48m5UhKeQ0Zmrx0We7pJg
7b3rVVASrn9AJTcMtyesFaqFkbnyeW9cwdxERHCj7WGGENEkAk6Pc7MRIlqprPioUxIWig8P6LgG
14McH6D80loAq65DiseQo6XNeTG6eJ/1qkXHpXjr0O8afHiakQgw5CUJP5p3ao+wq80N6PHuQ1Ss
o3t518P6l6JQY7vNkdSo7HaDVgfSHUdgQMtOogMUDcwuDJz+Gua5j5DQDArCpuBi8INOvVQnZnJ5
r1LI6U/t0zUwZKrW42djuTfZQUqXW37KUPRl88YGbtK4DWizN3nYDPi3JZqPte0KDpnsGnR47G1+
UDsnh0vyBMZdZ5ytikLBrnkGzgz+t+Tc7AP9lxrqlxCxgMbihKRfNp3OJaF3ASUM6HoWQHg1wMST
ND6aIch7KBlI4ECPWNWihSgdT3P5cLgSGm2Myy9CDGzkL4QocuelJ/sGjXaR4fvkpMsHvWQbc0rN
H9FKhrpnurd3YwWx/kGYdwfzwwDJD7oe04GbI3l8ZAMJp3Bk9AaeHwCRB9uzQcneJrq42uDm9ZAI
BAEKXI0Hu6DfuDGD9nM+JJGx09ofNqS/jp3pBcZZCCSuAnlH1u/KLuh15GJdZ/EeMut6p9k75Ftc
ojUCL6dyfgKk/AUZ0gBYUL7SDQPUENvFXR1B0wtBM/px2BfIYV1RU/CXg5etdA8Ky9lwXjO3h9+x
ZAsgvc29Y/CCYIJoRyvJ6bfI5Xy/f0n/2L+Ap7J/KSY3P7Gk/jwIpFkry+YgD/sGGT16rcMcSDqW
ofVWnlEcYgfCaTXL0OpH9qzw65uN7soWQKKXa3Zq6w9VCOtc5G1x687jQ4TcYRtc3w790elRM2y9
ArtfMpo53sWZXaxB8JEEpYPn7T1yn5vbwYHAFTY6bZWwygLdpBOkrJPcPm/qkMqsQcqmOOR8Fb6r
Om2KwfaHp1WnhNiQBunqtkA8+FKHt84fFE8TvDadN8Gmmpf/3WR7hniOtjCPHsRIazXYJRKIJLdo
Z2fWOxSXYkDuky3D/jhjZ+CC2yopOE9ep8rLON/07/FGR1eM5rTqL47e1CyhJl37iDtXrly6Ioou
W6CifgWy1Cqu4SwaI/q5CIcjvRPQOn9Yypvo2QBFHs/p0qTRMxJD9rwhBXBufP16knBxXpWxd30/
PAsDBTakGh6Lg6AteSkRUCI2n6cHleTbqdfNAf2eyh6l+TPaSew9s85Zpf72oFEtL+08m9fvUyHI
Ob+nhyJ3oSJAqHlanS0kKJSE2F6J58+RskK4RXO1Jd3j87zkYZcOic/Zcp8jvM9LT599gpOS5vDO
zkqAYTEGVxGbjR5m7+bmuH17vryT7WVrXMfFH2qhUOb+ChRYlzKl0Kk9OUEq/lyX/bHthGSYYU3h
5Ys0TPAcXVULfV2E7afiTzJ6mMqDpND8Jqw8MRiClIZE6+PLympqQuUT0RRk0f7TIJVJbuaKcKFq
Hz8EZK18w28WNzdHrAU3Ol/g77OLfXrYBfpXaauiuGXyEFVcXKfvdIG26AOQqG719fWwMw/6axLe
vDI0fcGb+WdAWcvchf3vFq6KpGPygmwHm+jZQ50RDsg1gLTsnzyI3w/G/PqQu5mHelUwC83wAgGp
DYYXzf3+9f5xFu/qqU1dVnV6FIY9SFyKqZD59DkrOE5Io6zY0y42Gz0WajLfc82F+MtcfH8Ff8d7
EvVsBCoEUwEDZdx1WaoSpqFBhLhSqy1NrRMHzmwz+2mUvxeLNCFVIKjI+MRBLvhzsajaResq8A6r
eFzqyauqUichLTIp89Q/hJbytPD+jGD/HOtuA5eOl6yu9Ut30C09EEGYjvPzoX83nNNBcT4ALtvC
y4eKM+CbguSKsTouMXemaSDQ8gIFFDTgX1u0YoT/K7qNkJ5JAPAuQXOYIHV/TkJTC5ezPir5Skzc
GSYvZLRtEfWNLwrLS7qDKp+s5P6VgzYzfigS/+MpE9HDgFanv2mJ/zl0pp2SfhiMI143j7m+PF1p
h2+L8u37tSRODZe7qZ8yQ9oCVIM15Qu1/lusLd6q5CZUGvEQL3C9KkeAxrCLvdYpHs1lvUiDT7Rt
ZpvUN4Pvh76v/n+lSzSwVUQ2gHbpd/26JhfNTFdabTWmZMOf47DLVdBLc1NdldkPOLp/jwXNircG
osQ9HmY25oZyuaXaCnckxGdqFTP2YXcbVzo2JKryQ/r7F/zmK/7RJ0AkEYAm39/aLb2YZaoR/4CH
fBSRIEOi2npe7sFwiwAq9paF/pBN69t5k7zGijILREX0w/yKwjSDfz5bwrDfLuNuv5+lzVFsTzC1
R8lppZfOqRYdV4RfBkSAyxSEaParcXVAlJnPMfxqOaLrkm6G8JkA/6CqIb46eYxg1ziVSfuZQ11b
zt1YstGfQrDXbuaQPUBhbohHUyrJfhqgtRed9/V/k+HDGj+ZJ0Nxkz3/btOwPuc2IThEB5KSgIzF
N8EjcAHUCKNTb73BXOQ0nC22htez2Ux+mDiCQFSWrXoev0XPVNIUB2qejt5bUJX2rz6b60TjDma8
l/eK4PmnZs1fXdLpYSqALExdVEBTfb1Bv70hQixrp7bs83WXveI6qJaB3rfWTfBixe1uy1v7kJ4e
v381xH89ud/G/EJZ/DZmNoW5Stmn69sYjOxsgy0Kq/RGPw4PZtXu1cpSC7dDUhfJcqW3O7w+friE
ac+9XzwcL6pM2WjSb7rb//VEucWQ6dJ1MW5MNIfBZl+B1xdvjfhySmLq0XsquqjC9NoP59vfWxK3
99vId6dBXQ9S30rTyNWyr/fCSHwxP5m7AdbGldkuf9hp/xGv/zngXbyeIDOiJZcxX2e5EiQycym2
RTgMOb7L79VVdk5aEbBNe4VxOB6dW6SP6bK9lr58KpaorGBVLc12MmaHgzSGakImb3YuFSdYKMUy
gSBfgfpOkUU6NUZwQkkqSYanTCTBo99RZHqQG0OIZJykur3e2lKlriSZNdad/Gu5bJvcq/nwy6gu
dKq0UlOHZblPzyTNdfdykgBiteeK3hQmhEO8Fq/0PbXmhwXx93nE6SAJJpoogqb/Rfor6qvcXfQ8
Xat1yEKgQyZq9DV+sIf9C0PH24a+o6FP3rSgZb/QFL+t/CrOrwLCYcOiRbD7SmyNhPQREMlyNomj
tv6IjVu60OTFtPia/+o4aE1LvuyK4rG5/kA5NP+xEv+4mLuVOEi5mtxuSrnQDhWg46vdexdgNJfH
myu4eC1DiOqB1siWbCGmjNIbqlFWy3+mNclOgsRFr0ixR06A2qZy4cnBBECauYajObpt7Gfu1PY1
EWub5NpQVATY3dutc/N698oZjHBgf0TtKNnfoPpitSNAh/YVT6R2oSxSt/GBbZKCIMkCkS73E9y3
DVeH9qwtL7bgq/xr8jD1BHhh7e93iC80z90O8cfs3L025fFU1mOfE5Ucd4bqHdHAPC1S8dDOPDyy
0v2MRBLlRTlgx+quv6rYuca7ikaDvtAqEshDMb+Vi055zZLAwO6cQv6zpi0b1FrgVyVRCrJZCCVK
1SRhOGzQHtC2ZvGmiPbYuwZ8w+IlEaPrxRuKw03fn/Pn8UK52R+kH+JA/V8LQcfaGS6FjqDd14H/
26qss3N9agRKrKpJuz4PASlIkfpfszjjv6pEEn+qRbVoFjTg0FU/r5L5FVNA+pPLbFusT1EfNEFD
Bq2fJ6GIRLG6OcDjZKnsSd8DxZmC294dXIW0h7NS885e5Vf+jdC2sxVvdKk8ITi1MIJbeJw3K76c
U22L/t8DR+YXdj/pTuymCKU53z/ov2JEAkNTovyrMQUovijT1vDb3beDJmW3vrkcnIzwEHmIebsd
A30nL1UfTDcyty795sW8itDTf/h+cFRe7w6i+9HvYvBs7C9p16vNQXw+btRAceEdL/TnOGp3U/Kq
P8/WN+Tsj5tzVD1kWzbThzjQ1qAEAsOvpp+dFw/9WgVirL8X6/pAnUJ8Om+rdfZKqVNGQDVbAsFX
txlIupvzNpmgfyAf76Qb2UNahMd5jqY397ycMAnzbn5cx0DJANsGNy8FS1k75WLikaKwavWrY2BG
wxL68VzbnRcoZB1uOMn1jznfxTmCEUH6Wen8Gkrz07qenzwxpE2yaIPRrVZZeHNgeSKok7uYALqg
93itDasKKD1rm34urwyiR9D1bgr7o3Qqv/PUkLICAG7KfaifiaEYEiiFJnoa6WJcH30+GO1RmJ4u
cf0qBuxde9f5QK6eMKFUU22GW2q727ZYaMvWvvjtSvFnAR1qH1kBX6RPrMwFh6Qb0bnYU93BHh+v
tC5HPlEKKSXREDUsSrxzyTFDw/1Kx4Jkre3kzWWurejVLaXdmSkJVEcO2x+26r+gh/erZMoAfluj
2iVTulk2yzZmdpCusSOdInHmzGg3ndxUCIvaHhXJ5osEGH99bn6qCvwFfL2/gGkL+e0ClE4s5Uop
LsDAOBXC43P5Wpl4QnXv2Fe+tq9jKFBGpguBTNtSeEoP6MS4V59/2opY3+ogeK+H1EPWaKt74MBZ
llIkO8X6gsfR5mzv6H/tEamwlaOTxJwIoq9ARfJxHpsfOwvJF3XFDvN0sg2a2nSb3INJOFz5Z8dV
Nid+GGGJZfKAJNByhtEM/Ddbf6E2pV4tqigWPTWHJjZHyWN+oJuPJAvai+e1NDn8od1q5dYKxfig
DUCDr8+PFzvx0KNNX39iHt3vtRRygSRCMJR1bSqe3h0rRSs2yUlWq81Ybkcltuo+8Yo6QrrWPGOe
QKMfkOT3m8x9bHM/5F0qOmtrw6zLsdo03TZLV/mJmMu/KP73o/zVIPwaRgRpTjqv0ZS928n6c1X0
dGvLjZ7syupXgXmZ1B6gzBR5JNPcASAqDhgMvv4w7n02cT/u3btRnurrbISGuGlEuvWGJc8mp4Zo
lKmbGI+qdHEb+XCrl8dhKeBTqlFKvsnn/2P8+HURFK6ESUVAloW7ekaVxPW1qpJ8YxoYIKLzHt8+
muONROqnksZ9ss9IBKkIx+mqpP2tt9VWgyw3icGBsZ55yBQQlxG5EYEZTumf/Yq6o768UjxMf3jA
xAN/nVUckRMGWqEBrmj3pblrPetZulpzgJqWwoYvPy6+7OAlvqyXybb8aJcXAoLTtoHCq86rh8rL
AnbaSHCTue7pXroB/B1d/cKjFMJvinPVg8i/MD11wkUtp++ge+0iG4BQNpVZxLPLXe91zrjQvcJB
LJtzK3dEqjjg9XixBeuztJYtHIGSEqrkAYXhHecjlqddERbsPFOFt6DJCWgSRcurG/tpGLtgSqI2
yPmJIlSo7E7XEdM05Hr5t3jVs1ONwXQcZ9EwP/Fb1SL1J4VQbYmpgl3R6ElDEMwuZQdwnLGvRUnA
aRM1CEc0C8U+u4ZfLJTlFDjVRNRiMJWUgWbZJxfYFlHW0R4CugeO9jkJdyONY8dhM5+tMEghlm7m
gECWV2Kjo69S7u3t6+YJCQJ3AIFobOJQX1E/JnhK7HPYuUeC8NHD4x10YuYTP4JYhM/vzVbdtGse
tDCz5VUxh2QCoVJwzt7ZyakuXqMMDaFJiboOZigxghqPDGsWXhwE3Q43Dt2Tg1IV2uQZCs+gdDik
TQ5aORI80RbmHMMvs7AFmNOC2qfSAsgclC9xAF1tG4GEOTsxWo8zJgDwXCAj+Yq+fOW/zNzYCWkL
0/yJUo8YkmO/8k/r3D15mVPS9EDt/+acXmfQeggYAiG4OWeCTgIaP7MJi11j3bj0rm0hyJzGj90z
JwImJD4y4DwZ06dxa/kA9OlJwyWQ6Y6e1+juovBtKYAGY2cApzdzdQYYuVZ+HebUbN8Gb8ieIT9U
TZkM4noKMEMmgBjkZpccSRpt386+OvEi84cgdshyQEGinTBNulugHl/N6d3b+s50IckwqUwpzRWd
uAU/RevlHLYOZgqIgaj2kTgothvG14iLMui+sAo8czHz+JrF2nkT/MoMjosadcqZg9afhw2sQy8r
jBexJ6/ifTWXQnXZel0QIxyru0N08luvXrhXZ/A1Qi0Cb/pLt/nZQW/aCBpfmaOyEpY+6IMIOI/V
uFmI9ddCj/QIq0ygcNgne/wM11h6BEp26hMA0Y2l1+iV05W5MRW+qa9EPBdVPiRKksXXV8NufGSQ
oA5rfuwPnm4pr1MocA50VOlVh2VU+cc5HXtHm5eORkkNPysWw0TnaNyO2EuclsB6my9hmLGW0Phy
B1LNLoT5NT+vz+vrPPMAa3UgVll7J+/K45eJ0xV6KSW0Zfg/BHdmOMmyC55uj26HLHu8As20MlaX
gBgBHXaCyd1PQihf6I3f08Zpe0aBZVKTIb1HRODPQKkpTvkpz9LLQbbQRnKkVcWyWNcT+aW0486R
gaAu/tMAD08vVefimZZtjP8mDlsJUlqxj8gdig/6ni4PkeQRzAGdUkQgkh/ynn/u5hOdRRBknbTn
Hjmfin2ZqEmRb+rxNU3fMgP5Ox0mYv/o0XA9sVQnj64qirXH8uKbzUcza/3u4khBJ8+76zvSdJRv
Tq0vJtIP10Y15B9Hja5O6lsQXtBDuqvPxfr1opTnSfDdzZ0+XBLIWWmIZsvL0Y4jNvFNtYeC4A5s
8XCxlmCU5zIbQx+US8E2w+OydjW2e2h9wdEzrWnlZexz4C7dI1s+mGtgefGyCKk82X24ppax4TX0
c1dzwc0EF/+0rFzFegeS60+7bbxPlgmmogDoHB3rbjQMg9S50WkfGHPmCl6Fpn9M6hvDVwQQ6Q9u
AYQUd4rlaSsGs93JH/n42ovneZRvq8Npnaw7ko8Cm4Iam4ILhx7Fzun9WWYPQjD5LU7rOXFa3kOg
ZOxYIH0pqXDKsWOgs8/a7/x0qbNPQ1ZUVjPnP1Tc6Smm/uUHlve0cO8XtiFqkFqg0+holv65sJWL
oszqS55vBhH0cOWLBV5cCN9pyGTMPr+P6f7CPExvEXxFeE7U4xBjvcvJL0etHDqhvBxUHDQuuzK6
7LQ3gbrCJMVuTg33zH5qQ0WyOo19Gx1b1BixNvEB3eTLNGr87f/PFdFg0VVay7L6lcf/lgAJo5o1
V0NpDtRD/G4hLi6grGduFgBXAnXJI2ErXbaLPBiW3bKyaeJacLyDzKOl90NATxf0Xw/jt6u5yyKO
RayfzS5pD6fHZoGy3svNtC+Cq7iVZ0QkXM5aXSSY4zyfVxiluMVDutbCKQS6RgNRQrntHj40J7OJ
biAfV++Z375eD0l05ri8OsdgsM9Yw/cRMXznFqv/oezMehvVunX9i5Dom1vTY8C4i5PcoCSVYIxt
sMEY+9fvh9pH2qtcUUVHS/q+VVqVGMNkzjHe8TbqB6qFdO/27tvYTNXh9aNzr0zPrnj2iQGOQvhf
vSFB8YXMTHP88YUllQVq8lmBVNhykJ+5HB0Rpo02keXkG12CX4A/cyjft6CxX3LvjTOVeDSerOYb
4U++vt/gLHguo8LB8xoFnfrb7v8/z6/ab7Wrdqq7zMB/80rk30E2J85ReTJu5GGcJffcGNP9QYzK
8jY5HaVp10RbA8Vrtz6fEdJhKimGxYHRkowle22tLTn3mEGRcHvEb+BkX/d7pxmYIB0pRU9HnA5E
72ruQqMTg3+vRf3vOhxDa+BjSRnnp3/ZrvTa1TL3JoTLk1thmNvAubFPX6XgnkybYQa5d0rh5zf3
UgXYUsLW2Db4e6hII57zpx7+G88Zm4/Y4qqp7nSn+CzWhnu3URIJSUe09/JAOnY+2y7KHEOz5suY
i94huyfKxenBKj1YfDqGl6HKX4NKQwbllnO8/xScn/z55b8bZrz5JR03M8ZTuNI/bAUneVsfupqt
wESw4d7JWBYxTaXYhHHhI/m13xhZr3VgR8fR4il1FspS1X7uafUwb5gefxi2/sbo/9wIMXCCLIrY
TFM1xXyAQnrxJkjb3GqzbQPraVBBg6S50e7c0aNsL2vBWcGgL985FePmRm5WZn0NTVZBI70pBNjk
e7qg/vx+IRacZ9jjKFlLb/9eIr9JYQ8XKUt4a1nq/+INDxtEt79YUs/6WU1F3MGthRyex2gXBACn
n86FR3rD6JTNalTxLsSNgdLnz4NBvhqqdrqfujXgL61OZ02M2WjtfUr693p9nMEUpeXLtJGeWkF3
RRlkajDbUWtDJ5wSlfKaO8epNL8Cw5w/O7vI5I/9UxFKixuzeREEufUoOxzJlSIdXKnyDvZ9rs9A
guxyzOWyMEJfjDa3pO29mIRsAG5+DhiqdERd1u7hC4dekoduzh0HvO6Hzl8av9/jrf7v939YD1u9
vJ0Lve3WnTdACsLcdNlPqb9fera6ivAeuquN9MMQ/i+h2++7DmDNZoYEVH0cwl+6YtCMO5/a41I5
cpZtjXyh2emN1/1VfpJWl9fjrHjVXzSGe8Xo63tDPPjSfozGVmxl4xSGChzCSb5AatD4snP/usbk
qPni5qjboGSOuoA9/++FCbb+ze0CHMJUiRUjs4v9uVz2B/XSnbbbfIWg1JaWuEcQYTXQWW3JZJ0Z
y+f3xTFgYaRjlLlgE8L1EVIub0DGJpWfbUaHIg1BWzjznmfh5NP/+Miw0LDcBZEwCPZ8Dqhm8pa+
TBbIsIJ2En744Xv4eSTpwHeh7NLzQFqd+B9bJ9v4n6ty4vvuSwblK/Qvzn6C9Onmhpts70xSHz7D
u0AuWZbFJw9OQ/wZrl5z/3W2suyPWKQ9x3dvkhWT2dWVo1d0WJCB6SYZajEq+xy5JvAO7c3RWRju
qzbhki13D4yJpyW9tl2FhMGEBCmhYt8neTp2LYFAm4PZLQZTFDZTFE6jUmSMguLn+QTPu9hPO79G
Y9O5k3Rc3VS8F1tP589JuPNen5Vwvo2+yF272lhv6K4WCp5IvgJ+Fy5/LL6UydQcB3rzOhj/SuPM
7UkZY7uEZtCO4+W/Hzqevz889AeMrh3UAmV0bq0wp+af59fXcvL6RNs+R7PAP3i4vIvuif9PgH4m
71BJQv9lTKLTJzHzin7ivY9pJOPf5okMVDIkOYwQg0+K0m6SbjJUeZPZQCSeaiPUe32mHuaFYFY5
UP6DLCHN24ED5Vnp4hCz2DTjL45dBMDj3b9NovhjLK/H32m4n1uwAf8jftvCuNzyXwtkM/OvyPY/
OXP8FTRbZ+G/bMYcFMRXYxhWhC3k5vOTH4vhZmNhEkV+CAeRq+TzspeIv7Qfk7T29vxrjfkioMYR
dl8DAnDw6Gz5D6SP8TlPPLNfhfPDPv0XDW3cMRDqyxRAoIeq+MCXker8Wu30rl3nr4Qa6oMrTBsh
FClSIzLkvGpOUt277LLfohw0f2HIjtZCnhVhI/oMkO7axGTz9TobR6nMXBgvF7hp9Q+1jfZ3mzFe
pSnhgyupJg30n9vDrpUaa1s37GuebBN6B5vgdQjOGxVrRGSjI5yHqymMNTLe9NWlQ8fltAVKJ08l
TjO7fWA9Z68kT6KZ6gLxl8mNHm+vFhZeAcEGSDYG8sq0l7qOjEtiVonp6ry2DfrCSUucDQ068rEf
7v63p4RBQyOO9Sf4+MP30qX8UHSNbmF5o/t4WSnOtWVBCracTyJgS/3Z9L6efnjvvruZsCV/p0BR
+T6CES2HR19auEvV95mivx3vT+czHvLTvfjWXqOz6Fd01H16HOZyO5XNOZ7Xlzrsdj98+e9KJtkY
vR4ZtFqSKI9D0P8U37uTdDhDJqNkojrA9Y20P0Wb3NrSPUlJ3sSlXLDEnqTj2TFaokfLakmxZIit
q1trbL384ig4++txsq1xCKou82H/ExzyXYMwcuzh88ujdcMjfRjjLv04nKiYQHYvthw9a95lAUY7
oWN54n0hjeME90H7KEhBUpIzKCBTKgzDkgJsdBkYBPcsfqRnfbdxQukDA8GS0lIf207IMNtLIUjk
cYOCrKD6TzP8QRly0P/vMAf8cZ2O6/CxmgHkx5nVRKAkGw+FY3vM27N00CyO5zEfaFQAbzZ4pNHE
/XtxKt90MQbsUxzNsczgxXjYj67tvbvcRPWUCW1kEsZ7n+rbyGzeDg15TcarAjn9vD05l+P6VC8g
6Hd6dDt69datjYUuLrVtJJpzo3nTjExAHnV1q63X7KbiNTuLyM/da/sln5YtC1tf/fvSv5mG4ln6
n0t/KHmF/a49VwdaAOkCLZfAThLUm5qaD5eiXu7dDpFQW9yml9o7XGH7DzH32u472uB6OzcvXOjl
VaHlHp62ux/YHL/Zng9PkAkNFCODa0Sj8lCPkpInnxT1fM5MKbqcxGWjwdAUyIBoq4leHr1OpnNq
tLgUb96lV1wk5Gfp4so705HuVxxZJMIzYnN3jdUd4tHqBpixhafI7Aw0sL/f0+tefLpohEIQH86w
7WC8CgfRsSoI4l0dqXvS3MrzftLDcKrZWi8rcatk9VYILkJSoWpo9qW9E4ZfyiXR9sSGqrQEF/21
1Nnxzcvi3w/ruxOFFL8RTBrfavE3j/Q/m4966qr2WLL5lL1s5/sIVWZ4kax53Rh23kJzt3TmDTrK
q8X9KiUN3VthqpN9kY5wwKDe3fPwJHIXzuphcdcSBrhTWcP5dW4MgyOJwAV8++bQcAIBL17p6oAT
WsJhts7RUtxTCYXfAOYbOlZF1c5HguWh2EeMCA+XvcLYnkm60sbN1gBuFy4MHeDPDC+CkbV3mvkO
tduVVbUvO39rgTjwAqj3cnE1ZNwefpoWf3Nm4MfLhsP/jsNM9c+9+moauXK6nzukj++jnzbfT7m8
4bB6Mef/fjJ/seGoSIDTIJ0SiGVxKD6sVNVsdB2rr1M2qAsFE9LdGyFuAkP7Q744E/7cYSXOUSmR
FA0JEKsrNoEh6vop0ubL7ad18k1jMjrI4EWMGzL2dw+HVHPQm+5yzdvsIN8806QJMXU0t8zJQNI0
lexsFsz1WP6SjvlSF/df4xuRG+b0onMCmNtpVRJAAs9NJ4JUH4BZRDB0vVocz6e1daidltQ+U3Db
alhKu92U9CdibkmP2efPcnlCcXeFDLf9MprekXZbW9jOT+fEZHHuyQi5WwJRMUk3/LbtZvu4KszT
Xf0532Fegh2ImWc8JK3vfawcHet0CzQ6vhz/kuHmdyqK9mv5ExTy3Rb+31v2cFiUbXsu1K5rswZM
diuf8QKolWnO5Z7Vsy2pF/soG5OuogEd6G52IHznyWUgb/RNAVbrVsj4ugHpfo8sv1httd1GaaV1
rw4/lJXf4SHItS1Yx3hBwcF8mM9fb61ZHwSjzc7WW3fU1tX++nzIb4nW7L0LhpsHSV8qd3InT0/3
g7m8HU//3wJqVjupIszOIUfAMH2sbG/lsbxCqq+zKl82W1+6ezjPaLcPmIWKAltcmXKkN96/3zFj
XLUPpwECBJnKa8w10KWHU7ZXi1PX7m6nrNSee/WXxQwTZos6LchG/DQEmiTiTGm3caVXJpdmsrc2
VyXTr77cr7CDudzm5osY6s+ofgy/24XW6PYQWMwl905RezlITjXtyEJhG/y1Qxwe5m3QcFx87d61
OZJEbb19vdE+CEG1W+GmMBeYoOD2gdWuACTm6euDEhRMayRbZ3K3cy5quDUIignE19sxkA+BRO6b
gDnB5KBN/n131G/KqxFWlDgsMWqixvpzs6uHe13t8/aU3S9kPscaDX3haNfpFu7KMTh+qOcJJled
iO3FbwsY2dYNR1rtKaERI28zGIMGI9naO95iQrOMUpocmvWeGRVNUk+6vKtr+HnY+P03ebqvp4ct
wDJ+tgQXBNdhIV8IVKLQyQWoRv/+br8RoMcn/3/fDbfUP7+biURzW7S7U6abot2WUYFosDDgYuxP
7sVA6qMel+MQRy7nd8NcIIojVFfUBfeOF8hYweT3oZuIVR/lHP9Sp9un6kkyXgqUE2Yv2kppTfZ3
NSyKMij3taue9eAiNa/9VfelQ6SXpGeU6xpoGoYzW+R46u+rz5t5m9yvsqPezpDI8YaxyJM535yt
UCEctIJavrt7A3RCNeB8HyYiHyyfW4TOOVALWdYtIubcvg3YjF/R2hntDFJszZ0XwPYMLkw4Q/ch
RZXdpCujbZE7vQUt40qPgUvHhVAqS+t/wONGAOPhZlOdoyXDF4IW79HIue1Olr6vTnV2hzzackYj
2y+q93M/2ND1xO4W/vvp/pWhwG5iqWOVjnW0CV/94b3ey8woJLW4MgMon8qn4SMnSBY+wEqBknAP
1F9iKPm3+IzXWGdbUVSAzOONTJo4biQ/lPLf0BP/vJiHeljbqcUg1fX47V35QP4FOT2TqiIkzFNB
NaB4QIm4T056op/tf98IfaxH/rrz/7kRD3iieW31qin3V0ZhysfNLYMePlE+V8A0yItSsEro45HW
fiCZu5uSWZ9ZI8Rj9zhS6jHpKDHlMBgOyktb8Eu/jzTfXFEe0qP7+qyAEYrhqNMSM39O5KmaHt5r
PuPoSxiobI5rNZWxpMJEzvjhEdNsffvV8Lkn9RqV3O825D+Va6egtDKu2+vamO3DPcbKQflEDZ/0
H7jVbWPz1VhiRvmhzPI1koUMba6anj3Rv9ie00HSoJue3SK8AbwaAjPa1urt8CTN8ExWk3MsOZJ3
fVK8MkEkDVupSpmqMChCw2TZJYZBGaY1obXoIiXVUs29ZRqR1hrxzHu63w6mrpLuNmg5VnD2lwoE
jF1qvRRLyTd/Ff4tu8/pAfao+uFgzAh+Aw3XkiYSp2WszNUZ8pHpcWol+6kSmbj4GnMIO56Z3hbm
4ga/45yMVN9/Lxbzm/2et+b/7ugDCnM47/L63FbXtZpccFnHN0NP7jNSyJZ61D/fFqovzpWZmvQY
8/QfRM640kwJhdXVLZOeuEb03w5AJXSgkBMyxBAtEZ6O0xwzDAbzsnsnsExxlOktO+NJJfmYjbHQ
zr//PNgMrC6AtnJoAQvfXSJxHHEmz3aA8CTJe8ITDOul5dezw6bKbWWlZfoPRe7v9v3xbSFxBUNq
6O7wUB+AWPTRR8rZ3XV986fnD21WPO1jj/MHntotOkxYFsQDBsrUxFn2iGEzYYdpuf6dUy3OdIdN
JdVei0Tmu5UkIYjhCj4VjstFdg6OU5T7gRkfwMVv2T4V1upywEhqfpzTBcps5fSCYCcrJOX6QoC6
TcDNlxSeveHlnv3EmVa+25J/f0sFO0D4OA/nn1rm6kXKjZ4IPWF5+ILCB+t91nyMtHoIvq4aYaLw
YXiln5GEOBnmGJXdZuYMy4lMSq258CrM2/iYIEiL1GcxNhfXn1ij0jdoCz4wGqigIgHPPgJ0pdrk
5r4t2kwV/SFf4xFkNQROX74GzK3Gk4oe0STs+o7rx79fhd+A4+NK+J0TBVsJKwv9YSUIyj2vhQ5V
8jBD9TV8bGMBEqVymVCXZq0+6UhD6h19XT3hozfFXf9g4/gJc5NIUQzuzEzBoDsZwGFfjbUlusLT
3dfmjMqbJ2O+Q2SGc0rD6T4pcV/PGnKVMpk0m3sib3A3aTeHjfjKaiDv3Qr6Dys4ozT6CacZy7c/
vyNqLpKwqLlVA57TQy+LukmsNUGssy0JgjgCnp39eUYXf60cdLKWNrPUqbIjTQq14SGUr0lfOxKS
d7F4s7q9DRcqscDcdu79lnXm0b2r7cRUk/Z9T6vz41H2ly5yNKzE7QPWk4huGOYLX+e/+/1dE/LL
pa0zUyfU8hLlHYYmzPM07XV7vRNp/nYpU3BS456YxetY6rSnIvj3uvj7rfnzGv7aIcV7Lt0pZBTt
695DiVSjhpF/qa6H3dOPpPH/hRMeHhFZcwz2yVtU0eE/PKJdI/Tm/sIZd4F+i6PLXPatGb5meDBI
4cAkbtjcIlh+rhXcomqj+/ocr68IIUd6mWJXExVpnXQOVjn8aZ/p5LMBxp38wwJjdwh41kpzWMGE
hvnWVPLIjg/V9+sGv4plFyvPxkx/hTvokiSZNY4QEzS/xj8iKmZCjGLcrWZYwy5GTmiOModsOP/K
zOPILgklDq5m711hOTYJJ0Xud8/a7Aab+O4N4W7Wh6jh4B7GpHlAyO7W8pSRXnaLNOjORtAmrXvB
/dAXp/VUtqGtwRw1fdW9+ZpHVT2eN5enSyTNRHdr4yzp3aIuxFcS0rcC1QjzCUebSQj3jt4u0Wb3
6Zld++jtQxNbbcvDwvNdw42/iVWfHd5geraLt+F48aVrZlgAhXlYveIbldWb6n0bXyMzoXGJG0/k
IbyX7jmoYnNJTNGkXNAI5dDghHURy0tehliYnadaul3dfBUhxszil/eBmN3xUIVh51TYLcl4rVBt
LaQxZENAWAE9wN5tQNI9K4WWMNEwslB9GUqSOGdWm5Swog04tHDYf+XhLuYnFIZxXdR4PHdcROEf
8h1hwtp6qDjDVHLMEM4z0+AuOgf6fBeK0XifCljP411Q/Piz9LfvKOFhQJ9Dw9MjHsxGzroNk6Uy
gZicXr8InPXgnOO1u/PCg3/BgfMYnt4O6UgPZxMkK9dlV3SExeHzDB91yc9qsKPQdc9PoZUccHkx
XFSNwaKcKx7Vb4ymfOS00gQAoKNtgXxdhMjLYMFLziGp1g3Ck0zHUkSMKDrcJmSfgeiO1b2P70jS
baRpvc4DbUF1QbpBDstN8O1UQGuX/9JIr+fMjeFIwESEQep+fmiYyPSuHnCrXaLm1p1v2k3YJCcP
ZMozZ0ip5kT6hNh/oktvvFNiQJNjKr6RUsGXY1i1G907MQ+uYCUa8GqNkHT5hLSEhcDf6ybMzhm2
ypDDuC7fWFeOADcRn02kV2Sics+xPHHFUQvoMuAc1kSZTLdRjalTQQIwt68LUCj5RXTx8/gCX9II
yUBIcZ/C9wSvEa7rhAUXVjGwHg0fHvN0QN02TPdpjRLtOlW97afibTEx5t3DkhJsbk6MiaPBWeaV
n1cjwcxnEKvCbSChhA84h6b9dXRrSP0tSXJQgUeJ2wWbpMLDPKeyUSmGmvuBexlj/poFxjnHEjim
FwdydXRE6kb4rOPSB0g+fFeYfQ1je0oGBxjXPwekrMD2r5Iz+lY9K5IGEvaoRuvRy1aBEsgzOdjO
JaolKeDAhO55gNxNB+vs17juDBllhbyQ0+vcJPNulxpckvxyT2E3uemO2f+W+Ipdco2MpbMjTBJ4
5Wmk/eupERtLctuSyjnElksW9JMcXlGvWXMwtbDyJX8k/GM/OG5s/kjwJw99dBagJqV6HTWbPZ0Q
/C//6m29Pupgsd5tw6fzGdevOD5ez0qkaI8ar7JHkdSoyDsFR9h8zfQOW7ANWTyQyU/wI6rlQDZ2
CU0WGJe3t5ztQjA/X4IermR4iYS3Tefj+4a7Am97cgib9QGmvhHLfkt3elznC2hS8NShlD0jLVhp
oRrIfv2kzfS0SfAqdi4o8OQAtZ1vJpSONhoImLHBMSFmHp0iNrmh5Pabkkto2UioS1Okxa44HZWs
FvsIUsJUD1ggaL0O01F8ssuoymP0pj/Ao8rY9v51tiEpp7Qjx4K59p/neS8Otzw/Sf1aWeYJe5Wz
7ScS/3p+LtKxX7i/4/MdMM5zPi+Ioc1QfNGSfHnndskY9+tEmeMO5FvZSNVpfxjKfoN9WcCC/3d1
DwVgVyinvXC/XNY3+5CSUVQCRWGyK0+Oq8NibGLYKZ0uxrAOeQsmGQHbP7wW8n5VKMzyNCpt2gAc
nnG+KEbZh8di5RdEZARH7ep4mGDI9fWTHdo3c1qgTBH7Mbi4qiE/jg0tTWnv5SD2ayHYLbXF4A2z
crPF0QkiODNbi4IOkYZOCV/HmG7Qcjl34mCwlGBkqgbGyy66bE5T6eXfddM3pfyf1/XwsI9HoTmq
vXnOsI9s+kg+nfzrFZtazNzbeUfutvTe7iTnppfuvz/5GyL/n5/8gIDcKn13uhZmv77PSmzhFLT2
o7immZ5dElSTbarHTK3cPSxlMR0yim7sXn/6+vI3iBSXAdtQFGEa0NKMSPR/qtf8LNX0lgAxLaeZ
bCv0lhABn/cxCq0aX62lxnoSo23Ii0u3d/cg9UuzFo9qIDsELopsNx+71Q2YYFalLbxhxXnNEx2K
0NYv3nar84rwWFefSrPTF2ItfoOwbNb1dKk5aiKsQDRm9RR3QrrJGXLhRFgKMwRpa87Xxf55xEv2
8WEpeO0UEbn167bonyW8vKSlkt2+4Pwv+zUTGjpCaHRbqNsFtBHrBTAglt4Jrt2oC8ELbgtrqc7L
zc2/jrJ4wKUGRtrHfXYJrXnx6zZ53q6QTE9z4geO8cDHnkveqM7TUzm9uMeseiumVCZxvcgRKqGc
im6j7n2jTtvlaVosJB5i9cZ0DzFdj/L1Bbu8cKzQhlnP6bJ/NzAKLd4aqihtJkYVbCEIVfl8m5nz
XXKMt5k6J9gn6uMKQGI3y/17eEmsBY7SiO+6ALOTlGxnCpqRvVOkgteECMCdI7X0Niu4MuLmbYPT
FXV0mfazclont+SCws30c4wAyhRr0inzJFCknrevCZncA0/RVaeHVAoUH1HXZDJw7vjnzTDH8Wpm
eHTdzxWOIxD7bjM5bDiY76GQnjctZRMCOpCHHaandgk3+RgTGo8EfrtURh3+okz2sTp6CIZWqgQE
TE1Po3Zwg6ZmsSN9Gf79ZKahwqiirc28MBgppi/4pZMPyQ3Ejb+an9YnnOfmo3GbElAlO+rLzW2n
wcXmSbrNBuFUcqD2xmuH0pFllooI8LFlCdroMN2tiqhcbzPlWY9Iu/I6gEMcLsI6hTOfHDeksicn
HxJ1Op7B6orTk7fQXOWxjkYplVFqASmklS+8od7P1LCfsiKwnsOSNJTmCxptoqX5rmntU7QFd2AX
1dk/kb242H0q/I4Mp0B/raJFv3ICm7GVGqj5r1w11vtThIE4hI9SOkbufB+WATUBfdDkEGHpSlHe
BCbBdg1+dTdb93uahNpXbTmR7cOn4eUIYq5+ObdwvD8gr7lyfjOwszkY59twGwqzY6b8vsFFoMSo
JEc9/kJg+UjBAWyM0zzMx4UVFwtSiCFD9o6D8mvexDVfSVrtWHFNjD+tV86FBfJvTpSBO9GxuAZA
RPbHUFuMBRIDUspy1VZdYWEQfFb5rNng/K6G5AP553dK9sWAOHIHu7VOILIHzVJCbIodOfq3kpRO
8v5g7632s3p88HlG/bjce7tZDTLeTJvg9Cy8inaR6j61JEhVC5nvKcGDCcC0wpPAg0QoBbM7i2SY
qi/KQrBRnKZStJ0O1IhQ4CF5Sr7scbYAeInhbaYlqlOGCt4kdTDSLYkVsM9uE8ghVR/FFd6JY7Uh
vu59Ki4sBjosC3KvjvcggqfpnpJKjcoUE0lHo55hNjfl52+EeRjRYL+s4UGvDJ+qM6Mqbz3coIjz
mDeTkhe7eL0H1ZociOkHUo6lkV6zY4qCwrnCQlTDO5We7BnhiLFJS4i9ceftiYK0MjHAyiAdeaA0
Z2iJfmEcvEC5vzlhUJLt5icKYOCwGXcMgLhOcl700UGzImBIp9hFdZgZPrVjiO3sjLKW7gE4eYnc
+4VA39SYqb4Rn/1DdvV2qTgFBJReoGvXXo9b6YklXqzNX+evsTjePcmrW3hYbsktPCDlIbVgAgiC
Up/WoVxaL7vPyotHyYpJKJkxOXxibsFuImZVjKpqYr2aQHdVpj+rNB074q2aKWtp3iX6c4cCNJ8J
9CvmWgrhgINDlp7qKElNfOY1vk11ZiTFpsRuV3nRfsnp7pOSnyJ+cOmHgktIkk+AMUV8+iB15Qnp
6bSPEO4VKyOpV+IHj5JiSJwRubkcIra3FUyPckXkT3p+E+Z7jGxQxbxx/38pHV7rWnZyh2crHivh
iQslm5tvBZf4VKLDZC6KUkef0W11WKDIo9/zpI4vG8pbvHMVf7chVZIivVyO3iny4p7pATpK1mD/
ZFGRb0RGFTjgxmZazQQy70ZRG5MNYgVrR/GPT5dxPSzYYuZC9gbSEObLU6xzC2/P+9SI9m/d0w43
iybR+UU7WrE+qb3zk+bqv+qQhdcnJySuJ19LhGS00GBe4jFpmYEZp7fpcX6Myhl3lvu2mx/XzVTN
9ExbmMsDfd3tGbQ71r1IyCqPsamv/Ko20q+WLuk+V16lyCeoYYM1FTuCvBqiOlR5GhUqtwIYlv0C
farolDPWUusUCZuqP+CmuY84kZyxyskRfJI2MMes3q756ppdxvsnmmM3ZxmfONaOKd7+RraLhkhc
suF+9JGRHNMyw3Jiup1feY3LsUMpHYlJQGPns3JFU2trL5wJ2G+q08u79lKGsNPT43sZH9f1Jg+A
SV6vscja3WgveXCbCU/Nl8Z0iW/NrlYku5QEH3qUIer9/dyibWrWu4RfFzRJySbRb1jH7/tpn1w8
mb0iX7SzeqkzgLnNOAIzeaoH1ez2LvBvzB0+1UxUJveFleRxOxM3wssOJH5s/9LBxfk1UzJgdu0F
2F1OC4Tii+pLm53ehdVPktdv2xwFGs8YDDk6448o7H8KP/l6VSW9pM0R5wVaoxjP11GlyLGteRVt
ns4mSLB6uvgofdMpRoVkDPIxuyCWQ0K0sTL0EaG2srJ2A1L07+r4m9kkZSnzQcY+JuCq/jAovd/0
tpXkqs7Ko9taJuZKddBuoc4PRigWLswi5a5GGlPi0a9BlSyiMH6wb1H/ctkD2eUiVIkwQ0IDMG74
8xYd2uKCfwooZ+fx6nuccLzKTcgJl54mxxgbdd8hM5MRHNYBpmO4YxFEBZdo6cG3CAEmOIvhKWRT
/BEiw2vxMlDngFlL0niSe6gA24i+moiv5pq8I3Oer3WUp6RjpFuapK2tLNVEWoIwxQe3xcyA0mle
U1adgiodsHDgDUWDX0YUBYw72VjPU2u+9SqWmgWwU2a6d06Re49wCaVTEyD3QYDDYmPn62PAQNym
bR3D5MrfPTVP7AzR2MGShULXeAjyyOSyD+6Y03D1i9cqOs46nILYHdiA9qkVnULdI+gvZhroWbgL
DG7t4z2ebl8OiyHuVvJvjGyYF3GegYJiIGNmNz5XzK7gaAU2C4pTzPVQmMveJaxC1Ts5JgrbfDHm
gKoTNRvl+np2SQj1eQfIk1D0d1MjleakHwUHhDqcsUhNzoH8osyvsTZGwSDpZUdEzRHLM/EZFkJ2
eS7YfKvwgF0Q+h4Ux1VoBn2ym2sZiPECd3wAr+t0Fw/Q5aMAwCfdRY1drmR6+WIJmhyracnczViW
T2z7EbPa2/xO10GLsOieu2dzxK3WcUpNhQWT6vSjfj8pY8M/OXf/EhcOI18EzmdbTgUQIXnOPHp2
32jeFYPt3Laf7sgw6/cdMvexGfPIHLbbZJjmEcrMkETKpZUZ7NcyZ1Pvb6vJuKMJq/qdI/eMBnkI
+s0Z7Ba3ppk2506ycWKoxM9u0fqrSc7QtKOzAxXeAsudPRM0ygpxTaLYuHFbyLFBsnxAeq84eFlQ
LGStg2AZBS/+yD400HHSy02/Yp6El8DagAqVMU4HbbtOQY7wxct+Ggf9PfzlJTQ0nESZOMim9rAT
SNdm2PNqnjOx/WR20t3GkcYPu803EycZHohGA4xGE5XFny96dT+ZRitp56wjG6Yn+qO4KK5kvl7g
cN4vraeVO29LlodmzDtSka6HV0Xrk3MZGXjknzXhBc27fYNYqBo/sC1/7zGPaBSMEfZpuCPsRA+T
nbsiX7a5KeQrQorR2/ShjBbxSXUR0vh+fKRDn1eAP4ybONH3b1qZPk8FTwn/fYe+mS9hiqtKTByR
UeO79ucNwhVxgBSaa9Nr914ehwkG6tZh2kCclu+f9f7535/2DTuEE+k/H/cAct3zk3LYWXmOKXiS
dCth8nqaNKsiGJw2PS3kp9HG+zAfwMypCcHRMbKZVFS6eqY7hFVFWJI4UWTnW2eN48cE3Pk2kRJO
/xcUwxGLlhbDsYMv5xeaLHaApx8jg0fY5K/HBr8H453RWMl4QHfqs1Hn3ZlvoCx136ixkB6C20uD
XCioKQd+/fuGfbt+//NpD/dLLoe+uGqmNtVvhHzj/aJWk/t2JlK3qvqn1bvKT3z1bw/oUZj9/77g
I+/2NhRtMRinLpPMtxtRGSczu2ttaPRPlfx1li+TxiL5ztdVvKOwE+zEHyqE38qOv+4wknDFQs8r
KtYji1XcGQej4sXoGM1MQIkB7pkhlmmSeN6MIDzsZkSLXNXBjt37V5VpP9QH2Jp/85AZVEvmmBsq
wtr7862oTlvCdW5cwqiOu3uyLb6NcjcGZUyRbjboFwALbXs56R0k3bmP0dTEg8PPolU2o2qtXhP9
S/4RAIcnPo2ezFe3SAGcwdxsayK6nudNwslGp262Xkv0n0SrMQiwN0W8n/D1BnuT+ZPQY2hPzlka
Ke5yO/maf5mLeeBmvkqoNmkIb3rAsNTdn22d/S3FtgQvtUntCBH2S5P1loTZH/atv+8NFr0yYjBZ
BO2ViHr6896UfVntLfmoT41mfg8tNSDYjxzGK0CekGwpZc4/MCdhxf7xOHTSW6EMmCbibokYSVN9
KNeO5UnONeH8P6Sd6XLiyratn4gIJNT+lQDRtwIDfwiDATUIdXTi6e+X1Im7bZlr7oldrlquVeVy
KlPZzBxzzDEqrDmRtbw1vFE8lxbBAu+Ra1Nxrs0UakafI7RPvSF6TlWbneGC0IPI4SV1EnHZZ9Uq
ED+k0mwUzLzZY2m6h400JCW7NafgoQUZ1bGxQkFj3QcTnMSfSmFV4CGtx/EA3ak+xoY4hXYezo0K
tkV1SHn/+IpSlA4yQW27uEjgsWBd2yER5LG97tz6IcUYYDNXiqkrbGKXRrVxG9z6gIBLcCpgvYUQ
1cFAnXu1t5O4IxQYIihOMYZyDoCeDAPIHW2J6XKkfi7Gep30XBd/xNa9HXcgzFFmiQCHda4fJrcG
wKq9RtgnHifNqHUGYMmR7ZqlY3+F88qSg/8j2fizcHYBZqK2Yy41iQPRNErhPt1aGqiDAeR2G0dd
0kVupQczPP24dU64y/pUahrte+s0fYBq+RDzPEJHIDvEoEYpOcOcxuEvDQpuzCCJFqAgCkHVTxKs
CBwg2tWvDHQQpBsXQlJ0YEr3DRBWx2+B8bSy+mEgI9mRNDFaVLvSh2nrfcrgQLFItvehPDkpwEKF
4Fi8f8SLusUsAk8PHWWk21VgFYWKME5QpwoKfCDlfWyue+L6TpkSehHOoXsaxjMcpBaRjzkJ+ZWJ
PynmyQgmx2mYc+wNzKbfilpqN1qFBMgkLerBFIGXfo3I79JE+BBs9Q7ZQXMqi2B5HV5w2+qzyKfo
0UxO8LS5Sm1qSL9R1go2c26d4KVVm0b3g6idxDOfUKXtoxnqRmRe1211APLYwX0IdC3vJ6iCxDO9
hUoEzn+E0ky0cGVC/IO02qzh0o2gCZiqREoeEA5YmuwCAiyNgJl1aIFGg/BqdclZN9f1GNPULjAi
elomtxfgVvRR1C4jI6FyBqprYzzY0sA20+2jVV2GrBpmJpCdbntzbhigZPhW28KCFR4i/pF4C6O5
zocIKtM+DGKgQxLN5w/y55AecnBmum0dOiL1bA6MZfZx7VZ4Q5SHAyd6w5R8/v3D4DBPgJkfVBNX
68fGhVQskL/ey7vH2XogFMdqMDRYrEOoEA0Pzw2UbfrqLBkfOzFaU2hC9mLoC4ZtNCvONECSqSAD
ikx1m3t1T4hOoVTWRVqhWbRhEvW9Bv8QBatTn/zmNCHYPSQWbZAozfoJHwF5egqvUEi9BxZF3yjB
1+yiXXDpD5wbElfXSY08MeoxU+TT4O5SwN0Gg8AIhOtUR+jnhlgrIZQlNwnZbLkFPa1V+9QBJNHn
Quky6JCi7RqtcJlD3s+HmYO1oxN/RUJxEqjnsiyWgIZDAzXnyWFW4cLmfRaLsHcn/BxiVNIrsB5r
nObGVtqHCBoB06POGTeL6a2t74OuQmpNszCaDGAXKGdcz/fCvSTrZGOhwTNGT7V74GaTbWujcJq3
q/UTArHHzoySah0FVe4IgIsm+p24ubXOS7R90dA58+eUSAfW0uxrQ8kBGGxcul85Yn0AYZCXcX/j
2EGp8+NoD9DqrVNIAWxQGQFCzjGTRf8VaLHnjyrOkfrBBqp1zbR56YWjbIL+UzcBe0EW5MS9zmhG
gDAx2fy0K/cpL9C4D2dkRYyB71nHxnHit6MeFz035xKbdOTWCckmbBFdvedvalN5zE07xtyZhzCZ
Ghi30ABwbgPykm+h8P2YYjfWJ0vfUyEz8XYbldaR4vzAeYBUoQtn62gWLQA0uUflFjUaMBqoB+eW
dueUQUiwnTu59SW0bgMhkwtNKW75G5m71rGPtF4fV8p+3Lh0jhwAFUtBSeHy4c0u3QLhNY9tlqTO
+LGtsKn356jufWoXCBBUEDlp9/EmciyF2s9DEwkQnQraZyRVZnJdzznXr0yDmcKJgkOTOvR6V3Qd
0KbcZ22ZCghy72b9MMQjjbTLDbqpNj+jMw43inmAt61uFZAB2KLRAID0j6UXJFPhyMrCRdOmgYa2
il7h8dD0kIzuQcFrhiMGDkvZz2pWZ3ZPvX6GYF3LgE1gNDApevx/AF7PcuX/BIzPniJJVtUgvWMC
qamlm1Sse3JUOZ/WLvi2JbahBxKY3uKA0piEYh1ihfBsxA4aDdHE65rLd1Xypcq5309QyrUmZ+Q/
ioQnQGGODVOYEHnN2iblwIajAcjYEMSRAv/dN9c3WURb5b5TcgCjwVBFRFYKjdZxfrkVES2fOeiu
5HhyjjGCErbug4O2Y9JizeK2e55DYRD7rSPkFf43l5R/vecBajW8Pw0sfEp3yAqFeJIfXqGHDGVk
bb7UgT6ubtOm/IYi8ZN//7udUl+Pl4qBG+fFdM3hecjRvHnskEr5uy+l8PZ3I6X73eF0o7TvfDNd
YkJ5ruxu2Mo6Rmzhevf4DGZvWnv5+r4NXemiEd8OZqKv6VKxyxVL5jJMEHAfaG1lhAXSeQVmDGLM
Dv6m3Z8XnH+9xIcHJoyIqZFZ/xnEG4eDqV+11HSV/ulL71awrw8mp4Yy0d/Ya4gOlOenwKIh+csK
KIy44H4Do2un4OoFp5Ppan2vfSOHeOwKGtrf3REv/o9GjFJvLvCpz4+IRopOOtOmSOeM/m7giUX9
akHUKVS5gJj47PzsxvVYZGrmBchFLAjQujlqv9GGHPtGnqcdwvw1tAmsxeOdv1I3/H88wspuk+6M
ZeKmHeI5n+AgHcLJGsVDrUUCaJy6588zYvBaM+loC697mabD41jvVabx/s4/J+N2RnHz746UaDH/
8+K/daQ04c6o5kmnwjNdTOZSKyaIO9jeJvzC1gMaeFi1KE5706TY/MpjR33l8/qG0En5IDL01I+P
amG4596jnS21zhFd0ZTyxesES2zvDcvrJ2Lyr4MIlgglIxQajOeG+W3CaXf9cE8Od8PlVuaErXgm
gGy/ri/f9OrVZvS9ndKmd+IWq6e3mwFEcELMF2x+TBnKLOvW+mhi1EUBqUVJUm0Zf/zd8rsOlnbB
8yl86KcjHczQvKy1yN4APVFd3P67medrKb82YfrGmVKjgu6poPJtIH1q8ZWs5hsuDGZuaVBJqEXa
ZQgsCfhZ6b1TYn95iH5vsLTG4qtyDCpRYLiigA67vxaOAaSzkSKjpEWo0J6dG3RXqKfvZuird/m9
5dKiCIPCN/2IrgLrjJ66wY7ZfKBCrTeWl3roRm6AVO/xDcxUUgD6N1Upd5VJgoFQo+D9c1NR5Du1
EFddd1F7sC/9Ndxsk0kbk3FCVHnlQR3xO6lT+zi0P41uDHGYGnxH5t7h9anI7+etgruPPiL+ct68
fDF7f718cHNqNXDiQLbu56MZ6dm4QJbUXa8tdyoW6INzhMaB+AgVZ7jYE/3+ly2W1lN0kJT16VDR
XdmmfMDmPgtkcP6ojqCPwlYlldp9N+NevvZvnSyNfyzJiRLeD4YLXAILBH+9t/D6M/b5NZAQI1UN
xEwzjdKkNqS0kA/HXEcwBmHSrsf9GVoQ0RnS1LA3P89cbpfiNaNInMLrimAKit2EchgHPAPyPhRt
iL43kdxqRkMB7+EaXUetzZoVeAIjiI1IWoHsdqVda4t0Db9DH7qCdPrNAsJqvqN8vjxDONH/b59K
y+VxUq+JZ2T6UzLugQpuMN194DXSP9T/nhS1F0cH0heITLI6hBhQ6WA3HlFxDak4dmtNZXdu3zrp
59G97L0FpD/KJ8eJe3Wju6VVEHFWLtZ9H1+x9Ym2lc5pcCaJeXa0j/MMtsp4Pfn70UoaSs/FK0rV
TY2AFxf0cuLkqNySq3zPNVdQiR9tUELY6BFYEZR7UJRkXiyWV9AMvK63RefxLk4tsUx/t1+avMeL
fs61Gu3n2FRYHnFGPgcCQvT+OOWqBp2OWikrXMSJ9VihptKFdtJOKPBq/T0QT+nn0gznlIVnoHLR
FJ9+bhXntGreQy/V3PpisWoOm8Nhbg+HCtpMQ6Thhj4YdnvXRsXvYFkT5AB32wksm8agwUnSsAc4
EdrjFj/I3tgz1Z4NbLtVH5+YxPVWvcuir3/9/cRPjYW/nrg0dMblcI1qcaK5BVrSj3baMT/ymcL1
1vW6ac/s50Cq3JnyN8fMU4n0r3ZLe4GSpMotk2PNXXT7/GCkhqgdtoerZh3koF7v9hf9VXMVNfpD
dzNk5B7WsG0hYHdC1q63bAwGoAUdrpKMWUcMmd2xGyMG02lYjQ7D1hmTEht33yH+Lw6DH2+4tN7j
2DfD6p3nvtjJUmAxoxMKDB+13mOwhj+EhAIB7/Q4e/OaRJ6nPFw1A0vrKixm9ZfWllpLAz82j5or
Tb3R1Q2mkA07lfGaKJryMlQZ/27v5WaD/JWmQJk2UJwpbTZQRrJzhHiq2zWtPlN3o9kbpjCulVs2
4OdLWA74wURFUXB/ZAd+l10sJYX/rWrWkkqeQyW6LIcEQZSfKp78ULkuidSTBnQjN3LhRNE6wI64
NOFTjSLnAXvUa0VDjUIaLofwpGbmu/jvRZyJ9A7K+ajWwu8va3FQvhnUioupubG10q0AddCubyHq
eadExfkYzKZv5fHEAJdfONri5OnJ+CALU1ofNS/Q/eyia+6pV51HqCZgskEZi9Bd//tVv9g8NcZX
FhZr0OMRbfi5ZxnHihwa2bXqXi9WeGheZpeJscdyt3CKohGdm1K0qMx9rXVAxeHR8M8NAGNUoo63
xtquGD3p/FboTfmd49LEvZJC0ypcfbNcCV7JQgJuz3i4Z93JQVHIFG7lWx29JbTE16lVy5ywcB4U
+SKJSaqJGnBtaZDYwhWD8l59piziOlanR8XKjSag+h0p76n/lfuT8MtoHccHw3oE9btq55tgxRa3
rjbejOrveEqnip1jQDdZsYQ7P0d1nZm55x/0q0tKNKPIbgd5YR1YCB1QPL03Oo+F2VWm3rDgeJpy
UntzXL3Az9cgoAqcF3kCGrF781Ci0Z+TSsflkS1EQWUTLZDSpLppF+n68LMrQo/4y0B0v1JCc3IN
ijfRGcAfBOKpYzoq7mYYxDrhCHqpAPHZkf9+ktrvBSWehBsw4QzewOWbqVcYMrLnPAnKuiSHJxFW
htZJsu7TYucBPHOxgr1wty68wZ1KuY/yRTm3OasuIvc6OI+TlcTfeGgyR0PYLNUNRCGP1BBOJUmj
Qh3a7G2k9xue4pEhqGjIA0sUIpe2xEt01G6ntX91z+jpy5aB/mJke1M5ERlqGLcFJ8KnOq98vQNc
qDZ+9d5MBa9UGIwIkIpD6dv1M0kfkV5Ffo5D50q1gsi6YQhrfVFcgSgCfHbBaadSgGKojF/BV615
aKlNmTwWrmZ4+4SN6nqqTFIVTasabrJjwQ2xfcgDlDt06QKqGvbZIkdH8rY60ikb1DHERIi9jm0d
Jy5DTPZGYg/iFzWNhiUK3j4Hn53Z7BMM/IGFC+Rz8vRXe6SOq4sb2i4tvIqPfYy6vV0ltcPzwABX
R0B2PjdgglW4NYvPBi6ef8+upzTBr3nOPV2HUYQUYrm2vvK4m+ciSa+uTDpc60u90xLYCRXehr/z
BqzEW0/bwPa+z94iBaoIAEptw+VUIVQqwky1jI4dTe2sBpXz3VVW2dVKEBh42Pnc5M1FdtE3mNsf
xtdtWSOhsELSpPIQigX57rBCK42MFybHbGrazbpjYYNo4TJRrXx8x5BFsTQUfzFh3GcGqof1S6Up
0hA7NmwHsDSr1iXX3CQ44XDVwa3j6UwHWxLTRa0XPCAZ0sJjIMuWg+LNMNzFi/M8e9inOdxuda/O
rgNwXa+RwjqdqZ/RMlyq+2iUdyue7Q1CnJJ0W9rnXyQ1ruPziqNWhpGHeApC95LFNn2SLZ9KYAS/
lfq9YkVihI1VrFnI+uMMCeVfsW67+0LF/MkNP3AtuLvZCMK8/iHP0MTx+jXTomb8OpO2FPxJI3MY
T6Th+tMYyGfrhmD6EsIk5lcUnPcfbPM80jaZIT+Rwr0hx4tShc0mEG9SfCYrrdrXgSsmuUXlzfx6
LvW/3nEpCMQOWZXumMS7MT600eCGqVe+T3qac2iZzbxR2GaTd6JYUl1vpdhCQWGfihKIUdxeu4K1
qlAoAaO3GAWfwQcpwfYVgZqDq1lZX1hBiVysOaosk5k5yppp12yJ8jF5oOJh/rTD+nu91F4cVsxZ
7pSocoJwlfeXIAzva+mY0p/CCmLriKxYbOXUU5LYLCzdtGLDxoRzQuL++JxW+Za7nnvckwpjUpoz
xS2WuHJkFtesW/s4wczvhDlVFT9LfsLEQWcnfnchfrErcvPmuRG2YmtUS0dsltwvqa+w0tCplPLG
EY2eU+PqkX6/bm6HVgagr45uQSPTpzl5baV5okon3EjjYHKbPpA/RQkTgA3/zFkc9SWqh4JGcm1F
vnu+vLsYiiDq54wRgpWoSXLyVhH8LB0e15OfSGkqX8gxXNCwJuo4a60zt8QYviM8Cm6IGwTt8cG4
uiFkwHO4KYrVKTU7kV6/FIQFpFyKYZjVpzB+8+0GYmIkz03d3h4tBEEtzbph+FPl49GArNwKSOKn
FJybcNR2F04s7Hh06LDE8EjINUw2pe0ZEEuyCnaF8eBzeg4o4rgfyML2DIi2LGaSh+35Dc2w+hXy
y2H+96yTqs/MSmlUkLSUgVQ1SK9IHP881yIzy+9p+MCKdxBibbmehfvzIpzHe2l7QCEAx2WcOq+9
Q+fWyXoo8SGMdBggoiGEs7qnDyoMBhp0chmJiaRtcAKe8eKDedQ9ODLSLcyJujGSKfA4zJKPW6M6
LsZKX5S2wVYfnnucDbOsR2kzpRu1p2x3l2rjhb+HvzMKhpTCD4DMO6dpMrxvH19pCwdPF9esdkoF
5BH5LWW57qkDCvSWxrIyCHc+kkxJbPndBB6I2qJkcSCNoo0ykZbh/NqrftaGj0UAGTyaHfomdWuU
dzvh7N4z6v6A7vqtR1t45koT/Jxmx3aB7MUV7YqsG86iWa0lQQa4YVmIBXAzqUvLqGtOjZEG6UW4
/kgt3Cq+vOllTPikowGB6AGIZdCL54IUvV6ZUEGcSve6MFbnBYPlYvxHqYi8BYsbpjulUxue2rcJ
BAikIOh1W6qb1AfqE+rbKGi5jaiW6l0WascboEvWqbbkJrp1lBkmw0NHaZND8bHzCPtwddBtpzgR
hbdeMowE+2tMVWEXzcYelW7dtH2FfSV4QsfNaTN03d1kMnFwpItsqx3ZlEly44zA9uCrJcB7yF9w
AQQEDnGuEwYJa/TxRaUbIDySYcI64GJDLxf1YvPVarUBXxFftsOQIIWreIN8oFsLflaYUhRJAuK6
lBojIf2w3KA+HC5UK6tfcOoWft5w7euPped4GHFpDAZqZc3TgqGDaAPshjgXhxT7vDbOibuoEIZr
xQnIt/WtI+oagvmIRxea3DHoJWUlDZwV6VFqqU2UuOGoIYL6JD9SxF5HNg1qnLXAiq0d21tYBURi
FTpqtMN+BDZ6h3REBhsa1wPLL4taDCGYkrSrthgV8a+rExV7QeG1ELdq1mkLg4GSi3/Vt6uVQJ7c
3HKp/KTT7Ylv76AmrYY6XRbB181adBcMAPYFc+FwkFrtgzURg40CHSYBi3NdEAuFUJ0gtFH+aOew
OYXTZWrvxDgDNDKQ8EowpODRqnAOuShzP8aKh29DSeHzbcFfm/Krbk4E4BvZtYl4h6JjHmWOZxw1
IryzRgSNVkpaTHwWJgYnPDOKJpcSos4E+YwlZgYoD/MtP7BhMGDfQPasZ1bvYLm57RJpUiyCoSPA
MqomkCAExCzi3X8zxqsH0NJ4M/Wds/PF/nm0trvJoeHuRqPt6MMBX/pYfibWYHmHVnolMhZMryvT
ZfKvkwKM2u22213Sulqj3giSKppUQHg8WcKH3FzjOZRYy4/RbtQb4B4l2AZP6w/KYp8fkv25tj4/
oSjB0c7sxO7BIuSVI1sVMgpaHbOGfw/KEG+paSTCNqxBZ9DpsIiJ0nAoh1yF2AgV2Hpbba9taSkU
NI42lR2AYoPBsndmkM7WlvoSuqgBVhAJ8n14sE5n2kG55eRQEVLfQ6adxfXZLGp6PNPSsK74LWlY
Q4p/ozqK9TFqu9heIDMsNOcZePwnfDtpjCaQ1pm3Yqgp6uXBr9aWFj/E4Y/QLrQhei7MJOwv8WBk
8IWZiF/HsN4KWvhz8bfiQxhNnMjfCFP1gDpn3YV8KUR4csxGcEfE71H8ZaVegT/m8/nf/4s/Ez4V
BR6fGDc2PDhVxzE1JIKpZH0uqRdYiTcofqX1sHdGh0ZrrluPzqGNGtxQY+rOK+OwfekF4+PuMUbo
D1odoW2Nii+5VRnhJiEUUKjKVGCexVu/x+aG2OcBUfV5PMKqcpJSEiTjX37rZZ83qvFgDlAOl08h
/KwEI07uSv10Gg6NwZWyvuuE8/Y4rgREcuoSlnzz0C56wcSboLpMkagkHOJmyQSPcSsaZiB83jzr
nBBo0p0zpU8EK8UH9T7T46fck/rnHQocYGMYC31AYWtBniV1jT0YjgAb/pSnl5baTBlfnYCSFr53
P9glu/WEjDoUHPzLR14naOkOs2cqtwQbTBSahhsTZtj649JtPUYU/iz/PvrV33dptKxVgBHUQSlJ
MUqY0+2srw8n48bBzw42XwhpJbFlnJ6fQdbYOsRaI9sjdukts4pfFHfVz1by3Bck6mo9a4qPzHht
74F6+WjtC7JW+/3F+grfRPyyuGGXIxWEeDE6gEYGeaMUa6rZrSJdjnfFjfcoMyCDcF8I/922iZhO
grsjCYZV5FKqVSc3Oqih1Jn2wCXesYukd89RQnCO9ygOH+I5KGnt+5/xQBKM01mEZJHMoqh0sCx4
A36+uB0YiqlSI0ikTepOFVjON/QhPyaH4H4NaNMShjwcxKk19OyNOADEVojdzMQZLT+uGN4uQYVh
2k+n+z2mNF/vstMlYwaBCf94ljIIExyM5H6XeZb5Yh5x1DQ34rB1n//N2ZzEdOHcD+3d6CQo/1Vr
FjaFz6GPqtHfk1h5NYm/jYsm7iffxuXkVys++tUKrAdkSyOr/2gSzncLm99j0h5a44XrBoQiHN4C
LOakuaPOdLd7D3u57D238ul+PH7zWC+nyH9el1ZeW6p0CNQbj7VYkVSBqkwoJDZn4hyxnMQujSGw
tR1xyjUGnelsOm7t1/YX5ktfwpfoiJ3u2Ky/eaznaPxaQd8eS2Q4vo1WfrtVcXfgsVTiNRFsiA8M
DvigymsyEc/Wdj38cYihHIcoYEZlIoddy7M6g8/lR2804lDk6whjXA7pxOrwozUdq0txtnz9PYzP
ypq/nle8/W/PG+ZXPz1FYqadCdJEmCeqXkziJjHnOQZbVGM5E99aEeqIvzxYI3HcjkSgIMY8grzA
hOwcxj4eDo54buJRMfzimNR4BXh7kUKZTUmgsF4K6+uLFzAXexknJOlszBuxXarcAGDJNHFQ/zur
B7NZYrewavq7x6/XFokAxMZrAh4u3VGD4BHKZmzU3AVOIXURWTKtb/TM3e12oy077mQS2hPTdiad
PVAUTKLp+M2wK78hahb4t4coLaosD05HP+QhWEOI86yGm4cYODQeCKHFHCFm3BE/7ibEJY4jT5ef
bDaVuthvbszdI7RSo/GlEg2/S0i9XvDfnq20sqL8KFVTCuHcIXG0eMmiLk983o1AUp0dFxiZmKPX
c0RmbDCdMUpfLeL7rgjNv0Rsfh+Zb6CFkgnl/2yJGgYCvDTQYbl0NNUOWVJc1zVem87kHBLlM0Tn
VoRXGrsxdnO8pHEXV7Wn69jfc+bF2xJmn6S8kRanxr4ETGOqdLms777qFnhCbCl4xumt+XcTL8Bv
g6RbVdP5RC1etdS/Q6bVDnK1orgylwHuMbVx3NYQcfChw78TYX7Vn+9tlY/X9Brq2l205Tx61Xba
vr15W+8aKCEeaqWo3asXGlA61/aaS01l9Pdw/U6s/Byt0mGtRutjcUg8FY7NrUHdFFI7XD3sd9IF
4jlLu+P3l1LODx+y9HgpHvSj6BT7YOq72wAZi7+78vwmvxqBjwuIX5NNhNV+bsHn4/2u3lVVccGM
6/oi7sS7jKIPo/UuxHlBYGHUhNeTUhMTrRxWPLJ4zWvRCe/Y4VMwglTQMyZOb0mGo8PmPH/TtReH
9I8GS9scPDipkhIbu1zSVWszEbuIw7WJ2930v22rNIxVfGzk0422umyoFYvSMDwLOfmrbJhvtu9X
cfKPfpVOeTO+kSovRFsAmhzoV85M3+Lc3vUGIl7vzrtLwrJ3x8b/Y6r85wWWTuvz9ZafK6GpuMde
DUmxDIBAx1oAPcY3FlY1cQr+npT/aam05T2Ku3oNgzVvTgBPiNcD5eScjJMJcILz4fQa4p4+60zh
nrwLf18ktn7OU7G9fAtKjlmRSrACRMi5ghXDAO9AKz5n+/1bosvLFf5tSZS2wuIQRvINPBuCjgh8
hu6ECQoW00isr3evTxZT8K9BLW2L1exxqZxTBhUgiuhDhIYrpg/3io/lEiTmc9b6ewG+OjV/TNTS
PpmGZiifTrSoOIsvjmhxmYDoQnD3jO8I5rhA4Dc+4CcvdDp9E229PAhQbMFxkGodqVpaKNI5SmIl
0hQoaz5CbrGM9NTfXXxBWhYn5n+aKK+Jc6FXD1R1u9xKRKjtTna7hulMiZT+buldX0pLwizi0/WO
py6XUolLvFspbGPxdxMv98tvfSlN/GKNn/CxShPKCnVSJ5j8/e1LHkzPIEpEFzVFk0ndQkH+ubBq
0lVdF6GkuKfRyQX4BjLDKpc6x7V1mrzNT7/uzX9aK/UmzM9q1YtojT1ktWIZgzyCyXED+LtbL4OB
b70qreHDsaaGR592znVEKYGU0ftAD3X/dyviu/xavN9aKS3eSMvOXrSWFdefqDCVY/dIXeh/10Rp
tfqqf0+DSlWETdGAyuD2hZLTv5t4M1ZldZRAOq6vUcBYAahTPw6KDMEQoaA3a+VdM6WDP6rBeKtA
MXH9z6hVg0SurvS9PlLrf/fm5TvBWgurOMxqoav8nM9H37/ryqlQ3Owr7CLqh2cUtaP/XRulrqh6
cqg9arRxaUQkhuuVsfppvAFZXg7Xt36Ig+PbgXcKTvfsoYJ3XeY1rpx26AZQm8GcOsXm79682i61
qqExZtSC4f1XWpSXq54HtWuquJWh3pU7YfcGw2hGBfmQnOoO804y329GUHrRvR9tlhZodguqj1CP
xQLNUI3PKM9knT4km0x1X8VTPpxKyyNC1mCJ4MzLv7ssFmZp4f5ovbRw74ZUy2uPhEmC7D43WqSI
M+fdrflVbM3llAQvZx0avFppXKW1d7pV9ZxW6vfmhUwcwKHIyExGIjEBFCY3SWhYnErzv7v3tuXS
6GJRoRdxdBbRUne1ASYkg4EcPzt7jxgU+gVx6Fuo+MXe/qO7pUHFPyM8VlS6G31q+DZb7+bp8z7/
6619G08xp74tCTWKC0n36RVXBxEqrXLiz3+YFHE2CSkBjRkkckQXSRFZX2/G9RUI/b2L5UqEGmCD
X7nSRRFXiOBQoPd3tE0rpAXBa5DhNt+0+WZU9dJeIyVyeM8rNFnZVpfJp/7moHz37UvbTPXsrddV
8/ntSUVqyBL+PRXFHP/jnT2tj769MwgQxf1R8P2r83sXbl1n/b+063lGMD9eSinai67hBUNSpoW2
r31QcUzCHeZkP63AFbOqb28iighQS13ScQaq4SsnbqtlBCCRzRP7tll1K6070j+4DzrrWeVE0T8m
HujergMHv92OfGz4A0orazAcEOJcQm4NnKyZ+dZtLrnsdlX7iOAEhRkkHUdxhP2fje1J3oAYug6t
w8bb6cvTuNK5uUZLnaNetzFdbyZ/eKt0cxvzVdrqsDkH1nFRzbChsRXPzjhVY0uCzBZY2mcVihql
nDdLDRAGsh8k1zd3t1ZXZevBPkRuFWYuqUrf9kmWeVZysWQ4/ID6/AnCQiRCSSMb1uVuRyRSq1Z6
ad+xt0G9s2JlhZ0fcWKtX/SWf3E8vW6yBg/WKcMlII5FqvC0kSUrwVoLn5hH+wC9NtsW3sXSSTwj
U3+xfdxgVpemGjXOMBNlS8otHdme3M6r1jWok8LDtg4WMfJIo2wXYyqAkOu7KmjE5l69UAP2l6KL
Iugy/Hs9BkYSVH1JBKXiQyzsDaou1moBCtxdrLhGUNOSW0OsAQQK7qZ9l6y5qNqgvmVFKhh4XqSb
2+5wyNdeGlwaJzv4BtvRjhvkFhhZIKYiHSLwDkByCwF1wf/wmm1wy/s/BN2h2OvAH5NLuYi8iniU
IdoyaMHx7/kb8k8uFAU3ssEyNncc5LCBsSagGoISADtg8kwC8ZXtyUjA1chAWhNsI4511OQcym74
Anf3/C1w9g40eXup90aABuCLAm/mFkgHJwDfyMlyUvH1O6FghUCotWNF2bt7a/IPyI84UEhPOlAH
jlSf9IDJrxbihCNlegWg3jrbj38kBu6xYElgH+jAk7MkDu9gcsJ8I8nRmdXsGX+33++9hj/cJ1R3
ciCOvy4WFkFf+y8QbjDuFn92Ial4scbrBmfXGCItZoZWjQ/+7OvQHItMzn4qYKTpeA81AFMKvb2e
mCpKB2ZdwU6tgethWzzCF0cD+Ya5YNfcrCk4V9BgzYiGyUTQ+jSx92RYzfoNVSJR4vGF5tabjV15
Oe3wnZUhHqpVrsM/j7McFl94E/vIY/vgRUqWlltJYCWoqSwq21oPLWXBA2dFxrD87MPdLipWRI4b
2mdqKSc71xtVVDIR/znaPlI1DFmnaKNG0w3GEeQTbLNuNklxUu4F6ePQOu8kcgUffmgzHGT2/97q
X53PWGpQSgGMaJDMKB1VxeFyDiWNDh3g+ncKuNoaMd3FydG68tFdv4/Nmd+r9EfVZt4+dryOEKFA
Exklmb+f5FVC58eTlIZWKjR9rUQ8SbLI97d5MchX+hkin7CLRdMk4YaT21hSFDcbr9xK1c5QVb9Z
1a81VI1FNk4UCxPkW26HDFXSuKE6GiKy51AwwZAa+ZuRe1EDbFDfBADLDRy5ubI+wiMzpdhYG0wF
eGj+xHMri9tA7d5RFD6M4act14l1wpG4r+K6/RWcxWYssdeiY6o1pV04Pca2DnabC7fedCPD3ABJ
olrlTdyMxNvvvVKIjJhoOKhU6ZQjoLvqKRVhcup6rrmQepf+zclwJik+KasQjl3wVWrudWugo0Zs
i71BSxtEH7gQbIzJY4kTpnub5Cu0tWL7spM4UlBDZ1bPsEfdoFff04bKdj2UEdDjkMhhZ/uuNly3
SCl2KAaGI8jUz7rSJN968wi+ba0DRamLjAFKVXmPOoGRtqkgaHwa3pwaYl9GXbFit+hxjKh7Dw+k
oCm+EPcZ575X4FmiIruAEgJ1rFM4xuoCFRDXG3w5vNapL7T08bQZ6Mt8k89R9kWaHR3rDUNbc9/M
2Rc3IpQ4qjVqz0R0URbj8PXaOkzzkyRAK/EhDqANvLINzC7XnQj+mjOi/my5/Jwheyn2K/FBKC9+
/P0wzzt/KcbhYTgqa/him+jq/NybrtnjULvqPAysO55nITsLIauzcWPbYr93OFUmghkVNh4WJ8/M
aM7kOhVxgvD0NjWKyd6LWYfIIBAVNcAaadKfj+NhFXyQw1xyozlQy8JLrJB6DU6l1L4ROQweG5Z0
qNah/qNw1k82fj/aXWb+wFj5kLm3/ofZjoYBIi4fISRikbl+gF4PZftBQfaq1sRAdN2BwgdZcchh
nNZHsDIZfdS7xWt4/uS8hyhsT2J7NxmNOPOgNThwxgY9h4IKxkb4cWwICsIG7l8aWVsihQflcnxC
37h+qvOXQxE/AEdOHnwzWI/itZLR5bR0Gj2nd258PAlA0BRTm1yrCCNGO912LJE84GyDsPbvAsfv
OhnJjB7Jzhmp9M5U0MlkPuAGZDZ/ndmUqAyWS4DkQQfCHf9wNp3xW8GlA6afeo399FOw8gRxT27i
cYpOHbUYYN0R3qGC0MfJnVmzdJSMCwuvACQlT0StOEYjoWvdUX+/Y9GbrfL3dZ+GCNt/TcFv77w0
BY+Fl5OSzFgPm7CF03gP2N/d9Kt2V+fgFx+4fxMkxA2RY8bUaIqCIqQ+QYnoAqWDp69WfSImbt1x
J2ww7rxq/n8lLA19KoP8BiPMf/6Hvsnrl1EcQLErhch8GlJjYuoWfhaKKMkyoV0OEYO8k/hAxN7A
QJkjo870u1DDlcHkwx0ys32cXFT7UbXlQ53ykapit9SDfexI7HeelX9J80CzpMJO9oS8wMW1ffWK
O7l1Da10mOxgsR3qa5i4On3i5G+EVtZUn+wjFQFUlmJfTEgdcq/55NNiCgN5TJAWumNGAJkr3nIV
oTSfQkB+81QKQB43bE5PWK7ZEB/b4nKMWxosBgKbm6XX35HGyibJzzuZoP0jMUNZhYG6c2nB6nrl
eFDvYv+gZqUuzBK5rMOczW21mw2R9B0PiZ2RVOX6zGChVi5+Jy7U/z5U7C9qz+u1YBk/68h5Tawp
dBMaVDPxK5jGTmoHkFpJ/PcAU8TEhS4LQ+YZC28F61XQZX3bGZFhNKwcaUDqH6njMqy4Lb78k9yc
2LMYm0P9YuUiZGQure0DYyP+WIwUU99SWigu1DNUBMP/Q9iZdSnKddn6r9So6+M4IjZYo05d0IiC
DdjrjUPDCBQbVESEX1/PIt7vVKYZlSaZEZmmIbDZe+3VzDWnWSEsefgiTs2SwmcU/Mrf7W8BH3id
/MIIgsC0qALXX4ok5V10TcP6qgzaSwqzxCNM1cCC+BbZJp3XhkOwVDPb6zC/x3Z31pVaTReE1dr5
Yi7cTXfkj9ZW25cl8ebqXkSlvp8uXqt0ZZNlbWgvjt5xdz3e8lWjTHpJrs2dzlloBDMUAm1x+YX4
BpAS6B4fXs+/Dw3NZD8Yhl/P/uLcwRYeZfERZ8msYQSAti8pX81x/IFr9zKjJ2CQuJhaQM27Cmql
gl3CeIwxtU+daXcFF7/BGMs2Sw3iqc9m3a5CCZPCt0RLEmsJvplXQciazJ3yvMD39eExREzN+sZe
AlzK9JHMtu6C+EDwZP6of+j0/S8fG0Q0KXv41McYLXlqK8NXoYX1Mc3d7keXT7VGX28ejVKWsf9j
5tSprNEWBKlXQ8zqLwmXIL0k1/L1SEecasRf4fw2OyLqTaNv3XhqROVGCJL8YF4q5pEeSCw/8Xir
ziK96+VpIDI6AuF6tiWQLDDN31B0gstFAapZAXAWkPc67tD9GBDM3fiqUjK49HNrfR7edNS11xmb
SrW1lrYcZ8LXbgAT8cHkgH2v3AbIgGQOEGdBbmtYcPkqdg9VpSagd/7qKSXY52veHt0bStt/n0V/
OjgN0KykjWi0VqHuKP7/l2G67J+Xm7JTknF52Ry4iVUbpV+7u/Xo3MY3FBXcWreKaoIjsffRJOha
eUd312d77EfbfFon67iWu+XWYaLslrFLIGBXmzN2+Q2u5UUym9VWXGpVJUQQlQrtxfnZl46P5/nx
SMbuYVrvVdiCulcSDuggtVU6g42LgqiE0t93q/AHzVXyLZE+ufRr08j8SoE/oUY/Z9fCnkKvmjjx
DFbUbu1dKfQb8vTbzOM6a3UVBxamNXArLzPvet+lcS05JWPgawIN5A8qrQxpTPtr1TjIcoggKj6b
x3+OEFsO8775RJf0rkMLW/R7wFZcmJX5VLb37Vb12KSKxUTCZHOFjFZ0MuDswLE6wqR7ZgeQI6K1
4WTgnXoeXQQDTu9KnjilWYQVWIbyUji3N+NPSZQcBa74OcQmpAmsGgq4VF5NWnXMlxwy33HsSGs8
aQhg6vMWWgsuhW2Q3WSBX4SgAlvBZOT25H5dwG6+oM3m0m9Tce7m8kGf29x1t33x21EGkwmk4zLO
FhGv3CE/WaKBiXRYzUilnWeQOfP5VnVoK7b6Kl3HeNXrdRdDlIwq7FzQWEK1Cd57eyZPgpFhWL5z
4ZCJFzDNrevHbVDhdBdbEVmkBiRA76q4tT+SusWThhpehZKDitHLk1Ybx8a5FPKkd92QnmxlcBfX
eDweUNKF/KyN7iz90HXMKikn/FlySLY9447pFJFcj+9/hRb41VHhf6S6I35L9m6j+CNoeLlK2Ud+
WeLKsxbHuxNXWWqXDVjS8BKoN+NP3+g9aUMQ6+/enfJPmEqD3ZDmfnF5ygTzck2/nDO81sLTST0k
4/vHo0KgEXr5HI7iGE8uS81jVxrRpoEf0VDiXJfNVuDG9qlurAInpNE5MsopJNCPzu6AavZtkbvq
8D7LIaOuG6JQWGvH0Gu7ZIVUKKr3UDF/pql+VXXiZpO+t03pU2Xt+LcpYe3RJ52adCjlRcbNvdOA
siO3geVC32OWQhySw3qQGGeubUuwDTdoVjERF0hjc48HRP9Z2qFhuRoaZdIJaONcp7VWPm7shSvj
2SnTsdM08tZ1g16x8yCAmJEdiWfBYOdn7QtE4lor7yWdy8U4WhFcOm8oJRvFTvanvfmfWfhiFxv5
8x7sS1FC3bpGP3RqzEsQei+XCnlWUaOR5jN8+wEuP14TJgC/aIopORpBiyTjfnAx/LYPVInpiOd8
sQHt30zIsUmDRhCbM5/FRx1kFt42gThtY7Kts7z5ONyuDbJ5+tmUzrcYR1ScBtrWTQHvjIebiNOJ
KyvLs2JjA3AVpNkHMn7BoaR60yxBSL4iGqBTWqJBZSPtWcQnkY4jLLlfss9zAh5x8XaDHaIHY0we
ErBiNnmr5KW/1z9g4chR9LR3cs7ocV/xk6+0gEG1zayXCxSfpmEhgDpIgOXPhTnhhJBB5ojRkYYC
PkoC1RZ9hsOQHod9oJdUIiy++MTNiL61pL3KnF5MVxr2BoqsJhwF+sHITQ8InjZA7rkPaPBFsyim
TxQOC27LPQ6InaBBb/QWhKficGdA3Om3WpMZxh7afBKhbsCbSRViyeVjxQshjTyTDi4dgYS8fzAQ
uhYF6RVEZw/AZuLAzw5kuYky8laKeOZ33mQ5JNXtrcwhGKr1+oK35QFCH2ykuxI898zGX+svME/i
2ng0wOnDwZzginCRW6BzzZuhTlbqzdhdOaSpTyiTa/ocQDNC1y3CF2PQoaYqdx+RgpanMJ3vQEtN
p/Du1sSJGo9LOrMRvXj/3CLx3tnIXOGHZIrII5SdjLiFdjWbpk7eQUpF5h5i4AMVzXHiVrlimRqS
/sF2FXn+D2n2k5QEcYBEwTQvkNEWFxPRdc4rM3HMmmh4UFQ3OjnK9HS18vnygxvKlEWnYEzgJMET
3O6MjYTBl9H47CJXByH7xGFrq7Qr6AkfzKIm0ZFuDoX3SeuLTDWQ6ST+VyPSMDwHhR+68FU0faWB
TvZM8iwojj6Nx02fxeasG59gIj950XYdebdcL3fjzhUVtlpdN3ru1l+rTpd+RqL5iVYynss9fBE2
OndEw19bF5xabDm5gYwazfV6ZYMf24npR4WDh/+Zu1N87ol16kBoPaViVSaMbtJs2uOZznvy3Hzf
ddZ4pORBQuw/QZ/OLv60zwZhhEvhgACKMkCJ6C4T+Tdk56CFR2kGA7GFiAxnX0oLMC/YZK5TBkdC
w2bQzmp2uaybX45QQuxbIpQdDDAUCZ4HtgJkHYajhx9G2QKz08b9H321pcTh459MXV7MMAcZdqnU
OdKX2OQITAlE/XcFbBU6ttf44GVXfIEGNLXoGWSyd7vYMMnuMTbb3kByIqxpfCtmJ6kSki1+cctc
LTv2gVYNrqxz6w6WG2k6IjsVYWGC5ZP3y0Q9QFAFX5mCUgMNk7LRktGa0Y/kodgzmz0Nr7BWxEFy
ZLTU4jKxHop3eqzIHP1zjQZMYJ0sXwK1HZk4SZBhT8gyfpem8DDE1aLy3wJ6+mx3BuMl7FyodK88
aXiVyS+Lj8qWNNYMWCZyfJ8Ut2w6dWutO5HNXq9QGHh2NniAe8uWlcdeIToHENexvsQYFofkiDAQ
JzFS4+ItBWJEanBSt6MMyI+WGA1sPX4XD3k7pQeKLi0GV9JNgwvbBDeKUbZslAMBo4lto5KGJaIT
aSGKDdwetyG2Zn4z59SAR3udDKM9jHUJV585gl1VnaBRco3EqOMNhGDkGBVdD0eY+raid1ijwj0o
+mk7XkMbFzZJXGK6a5HT2Bl2yRrmGICQO0TtwqxOhNiM30VC4W62mmg7w5SyR413vGHkJNM0Z7jn
c5/bcl3ZjqTBGlvpujjnUlAr9lOgJK4L/wUZK8ppI3avpn6y5BGaZEtJmRY5TbZiVDz0liTVBGR4
uDJxUIvYnj55uNgUCqFFKg71DG268/B5+lT3SAPxtOoODWViDpmawo4gVyet4JmRYAMAEXVTMmEV
xDq46nb1JCuRSsGEBgAuAyEIKnoQTPnZ5lQyqmTreoSVnf1gT2c1TUUVMmWB4ZNFLH41OkVaR+L7
DDO0N0PfpBGJ0mNADy/5IFc+MKOCmc1oSkX+UTzzlCWyDXtMAvnb19709wS87a82n+tPmRbFRosx
YAZLWRc3QeZCZ7ARa4HUK5ka390yzInVw8XabVc+Gi1s/0wgdIQGbCYNsoCPlgvCGiMmKSjsGVmo
0RcJCB5DwlYk0VMACn3MsDOy9OxIioZYwa9Y5JVlMm6+F8RJdpDtlNwuqRoil94cxkZ54HceISI6
S5cGORx2csCyUYvVlJyOz/1t+cDE2N4wv5i4f9YXUzdn+cnGLXk3EnDDgeygzDLq1cNPAoR/nXha
M/kE5k/RsyrdlZlTsWWTFUhNxbjR5C9PWKIauWvhCzhNny20rdHTgxvWSYlrUO7B+qM2j5jeF/EV
D5NDvkr+YT0ZfY00332ap36PxS/pImgSRu2zgf1lQBL8Gp9pTU7mi4xEqVOFCaBN/qjJGZnZEkqx
8wgTbT4XF6BsnLmu7zCS0WWTZywliZkZmQNRMaM/9akVuyz+Q39eNnjUrcFmgGPSm9dtaE+Wy7Gk
8tjJ8Yl0lveA1BlB4gAnSvThS8andFSNxczJnWfsc5lx7JSLjxfdhqcZek9TxoRXccBlgAVcxmPj
Tph1e7PEEMkwIs0NpHMQopl8NHHOizxqzic05EI1Az6qKb6fZJIlwzqendvNoeomNvdWlCZKfCr6
ZnoNoRoQBmmLuETcJiofMxs5b0AMYaeYkqZ9sIPeBzpWD0fazpF6lOfPVKAf61PrFLf3SZtAXTgU
P8TnsIYnbOGB44SN4Iy0DdKhiTLlitkiSAjxwJfiv5PAk8nQ4GLkRpeptZxDC9W15XF3+UBvxuzC
3nMT4uqeODsyzvggCT5I0uJd66a9QHnG63YtYnvJ/kIApQu/wJFngNAjOUHN5jQst9wM7OhDQ2ro
wf+usLzcLwnkQfdBkeZqsB7H3h0Mn5ixj8/xCjVQ5njBMsEy3XAwL656j8c/nyO/zfV1F12PQaD2
NBgKv8BsKP8cynrc4M4p+rnFT7DCmaj/FP8qJCnx15bYAKbIw2RFfhPmlMma4IhBiX3KbFoEjeHM
6q9xJLsLGx4y/eMkZgXvsuPBnYUPJg2Dnt1hC+NsA9YkY9iiphzOgrE9/JCEh2QmZvZnh1FLGTNt
sNpDT1GD11wPaQVYwRymGNdO4bCTepZOXhZaXWe06eNfRDBUKq3NrlUeoSObMrdX7RrbOEw6epgC
jJENZSPr+dyRtfG9hoodVPfoNup2O/bJsEnEKk6DbfEOxzQPTYGzgQhhEswvn+oXTFvsop2Z4qu9
0ifi3sYZHpcKvTb3k35xcQLAr5NJaoa41nk7tS9soyfNahpjBnrMAzoWezGDwK9ihTGzBLvH4uBH
APUw6YDAsxhiHnHAhckME4AKWkQYv1GfgttMvB96e0hpLPpC83DC60Pb2ijrqGxM1oQcYoQ0vTLf
9aNueDJr9qxGywxeUid3VBsyBBTEbplxd1bERWUoGQo2OhjpkILiThL0w3olyQYgUkw1qpcrVpOH
Vwd+w8qUjlBhMYGqysKrwlCPbfwCpuij4AiQ+2OKfnsuM16ezYqfEy+Kyck0+zbZCnYpbyGC1Wdt
WZvUqrWFrMz4vLjM9NUAcJc5u1v2P1abseIZ4rR9byIDJmVqx37e3o3yhq4Mc+cE/Qs/I/O7yvgs
mcuy2ZFlF1ePLYBJeGmvFrF/GdwIItqnqyBaViazrmpiGyT9VoQOVBC8Tzwr8eHElJ2wwhT0IMfp
aVD9MfzcXcdjVj+5nLH4e+wu37fV4L0uNSIXv2E/PHoXdMuoMu2NZwfZBiv2WXdsjR4PUGxI3bRn
H0+GtEeszR6NJ9PmD9kClhxXT1JLsF9XY8DkyV1sKZDkq05TtpQTWFM5halBsqibxzVatFgLeI27
Q1R3u6OubmNsmlBKNpwd4kZZp45otfj7X91ZPGK7J+w4+xf43OuENfBT+f6UlCHbOwB8etTpo926
4nARKkhjMl4EFQbJpfX7FWJ62e8td0u/LYawZkOHYO76CmrcqFp3ScogugTepQ85go1Ck/G1WKSm
9aDq9eVwAmdCQGPc/ESYOW69u82u/DUh/BO4Vskcjdaq0c8IECLLpehptdt91j0rQJhRvO6VErJs
iicaowiRRl8G9eXCQ+12dcCX+0EKoHvmN0xSLJPJcVK6m8V9iIhixH58tSRJQuxabF/zKZGYvECu
RizFcs5yS83F3nvSvXMB3cTKWoumIZQyEq9B9aISefb7XH+NZYLIEFAxnFUfP58xc9ZU8jEph46B
soaXDMTnu8Ads4MvP+GyY2d6hTxXkGR4AgDJzjrriAwAm92FdMkVr84gSSZJHxaafOaUICU3oo4Q
fGOZFk1sxOJJvxS5iZZGKjmEjyxABgvSQ7THgjli9+51VDNV9mfZtcXyVZ1k+p1YCIYPM56eCdO/
AcUStBLINkADNOywH/YVo2nvhouVvsD+8i/on/H3GFJprG6Y0mQ9nTKPKF/i1Egz/Y7Z5fuoOXFP
gpCbipNGnFnv479m3HVRQmbTiQgDJAMwVl2hSBosxT0qAtfic6TT3Rxd7C+fhtpTHzxPk1LuHRIv
2esIr+Wh4fhwVP2dl5NL7ArSXZJSkhD5/jSSc8hkIZK1iN171IpdBUyde4SMhUI0ihXC+Hf/JAEM
h813wTXjtOJaH8yQTk0pvD4gb8cznMZMF3crTig0uFJLor8X1hFrcmNaaAeDUdlS42YtGBOi/IDS
VL9bNXEQrDalW7HfGQn7m3E3bg4ZDg4pS9WMsknN3irDI5eh0vS0HpbsmvlXpVMfV3XV/qjM15H5
sCkHp4xqkRiDhwwcogw4i5RHImwG4lXi0xL/zbfbLwnqWV+SrmIqdPaeuKUN5+RpfFeomQVsF/D2
cJewdeAfdGfFdnIwy9zBmRr02V71M2Srs9l3JVoGpQywo4LTvwY5uXYW6EqVEShjUX5GhpN01SnK
OrAuXNn04y7rXLgTfHF7GSXWCj2FFCC6Cz3rUMII+5knEamHssD0eWUx7U02Mh8MyVq2OmzY07As
BMPlXvat0ZpcTheQIRre1YC7BZAqU4iyauH8Ev2mTMAytXNiBMoP6MrBbClNlIVDN9jMQ3s7n/c2
w3louIRT/nwemo8Z5GeBPsWikfOoW9NpaJi9O3Da0PwUFeCTjQiIha0lWuecS9KEm7s+ZKPjHyX9
AuNrkyytbEkJJknSvEELRCn3z2LY4n5zof+4lD7/2TDJA1NCIeWrSglYzq6ZUHpxCnYd6kzCC8ai
IazCIE8ZD+Ie3k8olxI/EChyq1u4ncpEqYLQkpSsbFc7qliyJcAzNpW1CXyU+1228Inov9jw2UTv
lLrKreYHdmfqagwDpCPEDJRrrpDe13RzjqsCSxf1KRlVCP6EC43r2otxnFJRcuGOH0MdjxvTYtcT
x1BqbXJIVuzRupkpERKRpO4zAhjyFVUW0iu9L0GVTKeYimLiQh03vF31yiBt6caCVAHdwzEzynHx
7YkOmclipLdKx+XEZefcrdorni0VOUy1WOnekjduR1gLyY6xqUxrnxFrjDV4t+OBRKnC3S1QFBQR
mbwxdEs3Njz5egGoZBXhJ7sNSQqOCddVbJBgepsmuU2B7wYt0uVENsAvBhdbKMBC4AUk59pbt72W
ylofd7HPpjSzLkbJ2/kp+ywyjST08FnYv8XD2wj3HMlrdvMYR2aOAZmMKlwgyegIRWnO+wXte8RT
48KK6/HfiFQ13tXOXmBNq/KzmsOnkYxVziP7gYQOXB6lTMnI4lDIs6YC0ftmFtMWj82OsPC7Hn8y
Poil2BzIna+/CVTEAkk1of2F7Afjx4MILURCWnIzEt75bYptPrsAi4pK+puaV1EpfynDAPWBGRr2
1ApNPi9wjNvtmia1mITiYZr0z2gdzbN1ujdqd/LE6TS2SfPQUMrSYEOcR9usC6K55oLZ9Ok5HVZH
TysZPYbwg24anZQJ4JcGdCScRvu5H37mi3//t//7X//58fyP4DPyvi/r384JaeT9+R7/v3+vy9X8
cbX/U6CrvwCTqju6ae8Jww9xonMcVwWSMbDU8bOlOaseSDLUIKP10UvJj5FL73ey6WF4cE7tFDnT
hrvyzm1Ig+OPp4Mr71/6J9Qi0P0c1NiGmr2G/5ge++S3oamE52a661e68g5oiyHVBIR13dTeFR2h
FvnpniAVQ+1KcLnKyz0FYVy5KSWKjhT3p+XpbrsnJ/+VLdNeDTRFF3W8CpDiHN98ilT53WvA8jZq
flTI0E9vo8doB+1yr+4/QoAWq2F1tsMbCowVOfpNSFOGG/nZ19HjgV6ROEtFZ6UOrnynH3CQYSk1
Veq4JKzphoQxhyQkJYm4Da4CrH0CABiQW+u4QKYZf6Ju8Bnp+nDTGYf6stHKCKEr+g1LqBgQmB8P
VkJ9pKxTKC1fjeyqH0G745wrxmmdDg/o2G5zahuLB9iAj4tH8BDRo+LmKzO+WAfEdD5D+6Ia9Zte
mmXLR91QJ4AVQcMHU7SdDw1dQye5rl936FGqWxKBVyzgTIFTea1GBsTJOIWU5Ob52YBLmS0uDQ3o
ls8fObLysIV7ZQTe20bbMNttsNiK1Zg3PiiQVmcVsM3BsvGRENse8Isq9lQYJsXFCC3Y2funqbIR
s36Fmhz+UaM5OHraNptc5idoH/tqWWjyq6p+vJi0ekbrx4eyOT3B/evAc9I+5UHu4lODYhp8H6OH
3I2qrxSqUcr41kH7OnbqPVRFIbJzjqEFBfS1XV+qiqlhKbcVLmME56q7OlmAMVw+YTdgKcL2Wjcy
L/croyTSkf9rmI9MPvxM1+f45AcBA33eUoT2n+Pz4OxCIl7HkSnpTIi8SwdUNqHt53nTo4/goYcr
4waJUh+ubHidn3rWi9hZp49ZjU1xFm72e4RBuc8IpDff8n7TZ0rxGNXe7bP8Af2+B8ehV/bUflhg
3G9fYHR4Wmf9VtW1NgB9MC4EPhto82GGDQ2uszyqhrq2jj/V7sk5JOZRMeiZIHDOKBOhlXA3c6rQ
dISQWL+3KujAJWaFNHA7HB5Oxu2oKycrVbq1s5M33VVsHlEVijrhrt28LbWk/9gbN1x+r3m2rydD
qdgVPEfz4F1bJXzisPPIAbdw22Y50qsV/Zjr6TxkU2vqh4qpakZe10+LpNPIjeqxxasQKdZVLvpI
yQOLD/e10+wGX8jTnrvPqkmHHICBGzTE6yrBQkl/kgAbn2ENZThnJ4RPniBF03E83tFFSv/Yltmu
QN7Lgr7Ril6fZA2RUmgsaC4LNsmGRDi40r8b0v/F6Gh1QWNDW/UqDLJTDzt4HHbJ+PkRDc/efRz3
lfF5fKVp7DOeMG8T/8SCouUPJsezlQxKzn6RwwmZT8qbxwE2R7jLtbfNgH+0fwsAQ/vXZSHs8TsA
o15+npKoHCZjhArCh1GexPTJrNr0xmjAOxEMvvTyjxqO6Ta0WL2r9Zthke37j/2lWQH90azCqfAK
ADmvjvf0onD+y/iO7u9SYRWF5pneDZY+a+PczmhKHz0/Hz72JV9gW0putNl/0I7TmCvj60lPxCKB
z9LyN8/sx626ovIL0qpmray9oEqjxjlVeJL38aNVNiBzxvdA5cQczzWAD/NaSwFn8jCX6IbbK8iK
D3ZsJq2GnQHiu7bK3RUprRTfMCvQOjjQPc36+/AVyKHX4fv1Cl+QRfUkPe5Kl9UdfvknbeEnSyEt
TLLTfHQGAlmQJgQJoQk5HTDhMzLGNop5/UY/I5Qy0JxFyaPhKFa19ZGaKl5n4jY7q75f9beQm55a
dyP2IrMKbWrqlrzkjXf309MHVQgotgr7QPm1WbekXpJG2CgzwGjXNNp062huPKq/6amt/FDD1X49
zYvLFeVJ0rxeavfxVBnsPlT6xNzADxwgnJFPT+fDbTaN6OMyrc/Km8vwHBkVMCjDAH2C0Pz7A1N+
8qd+vZSXKaVk50u+R3h1nEO3/pEe9KcbHY0re1Pn1r8OUmKeNy5c4c78MUd+GeSXOVLa16JISznl
6Uv9SNaHz+bk6JYmnOydVlflDzAt1qRSr9J2ogIRRdHmd2uyO6CzedkFyTgzRGCkTM2VGJEEu5QW
UjMHoUefO84P9L0Ekm/GVm7kzxv9/2fXXmxZoBwz5aqyGEouQuL9Zh/66MXNrSAd21g0vV3v9Gb6
/ilO8/v9vgK7g4OaNsox9xt8ZXbF3nXorxzdWiDYLMjcbZx5e/dRNalYs7mWO9KupdjwRHdvFsjL
PeQN3+D6/o64S+iM4/bfx6RYQX8bk5epn9euWdzIGJPG4NLNLPqQIXqHwJzFfIbwvT45Iq6+H8JF
X/FXyyfJ7QcJq3OrNlPb980ek2fM9vaO1oH6Yt9TIWK/tJ+wC7urLXuyFuLaJ90MJtvEu/k1/4jY
lta69/ajslkfkCIicxCRtTrabMZkY+A2vqR6YxRZ9bftlPJ4/3arL0sra6xugVbiVh9FxbNEST1G
86vRwwNEgYQ8OT5X6zrYIdiM8MYbfJ36Zu5rL8vsfMkux+DABl/+eph5d+WdPoEKWYHzdOHnHpW9
h3Xwjg7UyU6l1fDoBTfYELC4d8jjM3KqK+P6Zn7+aPjqCnrVzQbyYFAi/r4etaSUVev7Zkz0FnoX
73mGp0RtX2ZNQ6V5qUJSjeR6W74nZubueiVTpWPv71OwWASvz+XXi5CB+1gP9+eAgFP5P2n1geCw
xkWU5vVM+nP37cpX3U/QAKGOejTvqVup6epgdTQzJBuy1j5ALE9pHwdEQCW02Q86UoNV/Xwxb4oR
kADMzQbbWgjXOjEWDYt1iPMDx6Mz1VbRKSrTlx/pN0Apc+ipF7e6UZ09UFevjndf6hJkMImhTYUy
7IwWRxA8cPhTMC/r+QmdlfL8vLxM8aYpWogYDthOBMxOpF4yu/aw9pu/j06l/NMeKM0H1WaVeBTp
2N+HB28xR1ktY3gAdkNYCdDn2FlFdoZM06m3e3h7uL5L7i3rrjpS8Saxx6ocyl818hwlRkHK4LtW
iUzICYtDlHObVWjHIXtvNS2Nt9HV6ZXxnODzrfWbkMY3C676hvHgEM5zAaCxWP0Rzd2OI7UoWKZo
eaPO/0XNGxgnCTDyYiStnIAG9BG/Cy5VqhjtULcUw5I2uYm8gTyK5LtwH8nlhTa4Lg4SUh4dXqBl
DaGrlap7GURYySR4lhckRUWEjCBrRb8XTRLQrxMMkpbWOMGddUKiSzqxzpOU7G5aEHiTUZTMJIkQ
9hTOGgz2A/k/IKv0tXF2OpPolJA+CYLsuiXJ+tMm2OSpfqEoWBscg0713k+T1t+fauG2vs75RkVB
2LOpQFv+2g+aNOPHLq8n8XhKypGEK9FfixDRK4Cx37Ac9gSK9iVLCpTfCNUdCVEp5PNgaVTsO2S7
nUnamZwtKZqWgYKT8/8evbMhSSzJrKbumy2j8pMdbeCJ07bcoCGt/oIDf6yqSFM1S/cxwvMzwu4u
wiLdlYNX6d8dQS5GJMum2PdWRAPh3weuGJg/Bu6Xk7+AlJ9pFoSZnByHuxU51CTNmqu0a9adOhKx
YhvZd73Mfv5up3x75heg3/lxUZUkYC+/dYNhYqutio3LH+upfXSv+PVUrIaP/grG/neS1krB6vK3
uxYb8auJfJ6vq7DKXSvdFYnL7ulkBk9T+dCMwF1RmmgC7lSN+92qnMxw++weRyoWc4nMVrdM7I0A
9pE2SPmbIsM1y/oHa7ezg5uxcpIvtzFW5/vpsVumWfvGgsqA50TrXdVYZRZ6SDHZRxeOnnnNSppg
41ekSPaaeWqXZsfWcbabERNWxrd2SFo9Xpft8vLYzecralg7I9/kCIA39KP7aOjCFtA+epuTzU/s
7ecssk+ftFBV4QDwSqFxd2tDLHfVu1gY2m3da7bOLUnVph8Nfw+q34SK01991FEOce+l6aV3du6I
TSDROLrDyDSvt4IUeqs9SR/uH8zKAiHVm15v75zSArbXnXEvWWdIhch3k5Kmo6Bmp5DzNp1sdNCo
gl1bq0A/O6RGgLPXzPKFT0a2kDEn6QWfuH/uVYHv4MZ57yi8Kj+E2k0F7awq7Z+sryI0+OUhJ/kp
XZXgtxqXznqFKuBNT0WCGFHKzX1T8Z4+IkKfpGqObtN6GOhPfOy3JNqUXnkj6bdNEuhEu39fb9Uf
0uu/XdSL03Q5qtdsj4jmWIXJAfguj+Cso8z2nO+6NfPeenq7br0XdoJ++tWcZxY9by4aeYv7YO/c
V8ZOa5WBZETm6Wxod6MEtxugfVAJT1NDHizW79PYq3Yfk5LX8FSv0s9HjTeO109R+m+38LKBHnYN
NThE9Rhh7QKNpGBQBSv+RHNFtj52RmvVAePTXCfA/6RzId2srKp9M9t0f5P+Nyjj38EQU8SQeuTf
h1j9wZ426b+EmLhMCyhqf78v7lVjFdfKwSMe3xQzRWeOOjNAro8S47NIezngT/BLRjoJNUlohtta
P97r8GPnmf7QjEVdNcK9gYrdfbgi44VXA3689uYilZ9Ct2YF9gKa+7Qm7TgvJqjaSM9a3jxzlS1W
OApGFTvswEjCoaGRBRbfwp119gcgHQKbPYG3OW7EoyjhYpSskqUWnkWtr+FdiGcimN0qm7MA9Tpa
5zarLoLJyQYjpn8c8Ds8Yl3pJHUmFOIBEwggllWta4Yc0uBY64TGCfIOgN1nA8wh3gVeiXSVLaTM
mrRi847rEdCbXcYEoN0wGCF0w9JdQUFRW6iLaHaaqZ1rO3pLAI7qGM/txWhDNY1yIz6b6La+bBj7
5FRpPq6MGP6WWSsqZQI30xzRaBPlo4qFO4uFu9pnLKp0vez5eh4dluRiySfTULr3D8uIwvxS2SSJ
ef0MSdJ+loaaR6I2ABXYe7gPN+dQ3ZNzoS90Ikc2uQOwKn5THuB3Y5ZOGrPaRi2O2iZ+UvqkIbOO
juK1ex81Z/JjqKauqnqFQEwR7iptfVt8H4l/qNF2kfWRD+48tnu3YjUQ9kK3pGi6EP/ku7i2KxxO
LptDHG/VvlnpPG3V0MORQxsE453IEwKy9Gs7g++lmq6EnaZ/PtvVj8dX9eP5Vf8IvGOfkLF7ADlm
K9Ydb0YK9oJjuBkCLbiOj8PT+DA+jcPhtVOyqzDgVFsJhryECM2xfffziXIw88nNWbmUG6ybo7kX
/+JfR4/JfXIYHEY7fz9qeoRY/V3v6sL1TLa/NqiS2VIHCexffo0GIELgFB4TBdu0m2jDZAZ2wBW0
cuqSaaScQZWEohCpMLLMTSASlFmQ5KtsKpvyBpKgUociIv0Lx14wiKnCeCqZnD6nBbwTjILRnss4
DELBCvWq7tFRP6uUvwi1HADRV4Ro2YfOvXOv2Qk/03aCSBNVdr4n7bgNfQ7Am7r1LmtBQubNzH1Z
68kuvkSxxsyNqH/nLc1WaMIJ2kF7365O1W6TaqMcte4dkE6v3HswgYIGyeH74Fk277Bepr0bX6+O
HHln7z47kNQjDoxAnXNDLhgiI75rzhPHUV6L+lE/9E79Q/+GF0ImwilDeJQ6u454JccO9G/OpXPr
sMFwKKaI0ca20pbj2svda08OpQ0HTnvvYHv6pX6doKbiNS11qIILF+UtcSXo4mLpKaIvJsDuGigH
gYQ3gfiB8aOmZ0vhmIVIh8A/B8mN1YI6HI7Wvw5EwTgPKcI2VLiB3ugjrAfwVnDawSeR1IkzNfvP
Yn+peJoJxdBqvO/te3fE6/a9W7veubdhHOKt+0aXmGxMDagGuH7l7qv9sx8Nmpp17+VssT35l/gy
g3sPTefbE3xbKiC3aBCPLn6MtNPFb9Lkyz+ek+uoPgugf5g0gk598/g8Lu+TC7iep3GbRChJRaMH
+CnNrbuP4oOPfoLf7GoU1Hh3dXNcyp/GcxyXjDsycxWXch81OuY1FrQC6gDzAH63qq+gCHITjti9
0ngevQkzGj9OQgiTKjhEWE/lxdMPg3v5cc6ZhNKOKAXAGnlqIbWQaIlcNce5pbapVrbpli068kRJ
ZSipRBEpE+jjN2z0AohS8EeC2wVffGlLyo2NBeWc/mTPvh4Qp4Cbx+QRAWIN2tLl20RV+MDeIjHh
W9KFP/cGeN/Z65u4eRrt3S8rbK/lpWtQUWA47lat6POxqSxKkwR6NW2ILXmXe/qhjVZO14CSD1o0
oraXvGvtpqK8VC9D3GQfu42sFVaNbK3OLjEQAgUU+EXfrcOTrlIanVHjjWd/d3F+SDH/dv5XLqY4
vZ9OaE9HbIVPFdhoOKqDS770NVJ/fz+VDNzvm+7vZ3pJJh0fzfyaVLnTyNLqrevkhp9HkmaQvjnP
21uSJ/yLt67l5YtWyTlRya0NVraIeAaAQ0ErvknS/cBXwC3RFA5BiMJfCgTML2c6Rc/r5ZmF0bjm
Hkcaj+qsp8PdHAIdAc4GBmV85+M2pcpu78f7xb13WV4c5rp5tmiAo0AXPvX4Lr9R8aBw1qr3k019
qKayf/199H8oX/x+rS/zOr6HWbKSaz1D0RRM6HD08z5kgH7Q2sNj8mZoKn9QlzQ4HYwujA1aQ836
S3RSahy1MLkEEU4p+/Xo+hXg/g6ry7ypHx/Qt0ExFCyDXnVwdG/TVVOniv446urOSCmbOzRtv6m3
KX9CR36/oBdf/pKsGvfgxAUB3aSt6iMcl0Y7qLORcB3BHWldO4cVGsb6sY8CKhJ/fx/+PyNIHHMV
AZ0q1Hd1tTCpv8yUqJkekqAcXymWkgOsDO528Dac+vkczXqVfnymY/Vl3lfhgf9v0s5zOW5s2dJP
hAh487dgy9IUjag/CBoJHgUPFJ5+PrBjbjeLuqqImVC3jg5bJFDA3rkzV661UlKsU43Rx3BrUY1i
UHN37cX+YRdr4GKioYuShvnFRezX1HQwCRg1Vo7xi3KInxNcSx/nj78/Luk7JM/zoqmMrblpcaGL
zyKN0lk2uqJm3IAC6PYgQjiK78c1xVS5N5y/X+3Pn+nfi12s1fKspF0u5PUD5nr7DpEHWMP96cqO
+OPb+c8nulh/4nwy09DgIqJf3EuBsk+31yKs8odNtxi8iBZOLxxgl6tsSEMzrqp4OZizVwGJ0HjI
tulx2GYkBWvLzfaS36X2r3xbPr1ObgNNAAHwCEApvOgHiaP7NnQpwVA7Tld6mX9osjB+nKYbjpkq
sxU/A8Z/dsAgi+exFoTmAc1n/ZR/lB+Gl2wop+r99Fb8Uirq0Go7L/xveMkHE20LBP+71JXfIE9D
Yc0oB6+lMt+78NgHEZ5UXMsXsyf1IioOqRHnplCnD8xDRyx2E38gmj0meOm5kxbkwt0MrTe7ESM7
/kERp//KfkKgydwS2QEiIZ3Z8wzeO1H++nLnqhDSUXaXbuGZKhhW4uRUY4inZFeOV7Cush8Sux+0
QF71Nzp0b+3ZTPFMK3vHujUQ02BHcY0L8WkZ+OXg/foZL4/4epirOR6q9AGqOiw2C1pxYj/09+Fs
J6Uj7SrP2PaRPdObuY9vimklTqsGE0nQtW7d31stCn3eU9cfQgOoIJ5xLdAO5e8hthvB7YeVVbiz
j1bgbgJoVARb0m4EZkqHR6MhnIaRL8ApGuyotIue7Vs5FGg1jUW0CQgO4bt5E00sbV09Kit8OJr3
CFBltqND5Lg4vG4XehqOcje5mx3D0J5SFIvPH8k7atQJI8v2qfKFF+kxO16JQvI3iM3EhogGD/NC
FDoCl024OlRSVrIUP3SwSAxkFPNKf8JUYn7OkWDb6PK6txJetT+4dk19gfbC3BZ0Rly5tcdns7mG
9Xzb4FiuYMQtEhVJUTEE+ZraGLFkdJNVC0fuRCzcIoB9ZM0rDPbOyqodVvpO0Fcd7LFlDvh0zfjo
2xF6cfWL2C+Y1lh2aSUcYUCggYCcV8mricm0FEgov/orYVnSvgVmLogbikYsg2LEfLivHzeGe2Sa
xWAdFwXLolP6dPJA8Ln8YtY7JYdsn92lTvyn9Hh7G/1Pa0tEHg9rTNBw5fHxjcTXCDXPYoxnol1Z
nBuQe/WO+GO3O+wgF79WK3f3DAt9UWI+UIAuVcwbEnyLrjuSnU95aw8B1MLI5J/5Yf/I7d/QaVGc
3qDSgk5/f89s6XL13Lgw61DA/d+Z0eh3HhehzEoBMOlsOmNASC7jf2EvA2p+9tT+UYQsDbel/RVS
3KR28mYyrvzvh933JhGcnSX+YlioWZahXzxUQRTGQis189i7o03eGWjByTcYWopCAmpvRevtYVHs
HDMGNf/92p/F09dQtFx78dSFmmUyueTrCxWmmSQolc0jsusng6fcos5/YGzqCw5ri0ajoVN0bTrF
dxj38xP/e9WLGqtWByFUGq7ag19EAUNyEL0wlBxXAQFB8RnU4cRo7gFEa3QSHzyC9ycvHPxN7opv
2sO1hOP7RvryGD5f0X/OQilXxNZiaNSRFwA+p1MDv0LVvLZ/viVRXz/3J3D8n8uk2QSNveYyeIL5
iMZwJEtwhYzsk3MtNHwmZH95s/JFwlZrSq9p8BXZqt0i3P4wN6Zf7mT/Z+5kTGqHUMMBD73UxScF
DdnShGzXi9oNqSvyBUwMfDX4+3KTreWqF3e1UCiwviPzUL8F8HKeO109xdrRQUUirH6eXZklv+jI
FzUCalIUJT/ffj48eOhhMH5xUZ6wMmLHXy9gNxva85DH4o7EKLa3h973iCrLMPs1gp0F6cLWwea/
LH6fBI41am7iAPATveBFyvOpcLhHx4CN7m4FBHXrr25XwB+73ejsJvczNI3ezsVQULMPLwc041j4
JLa/ILSjJ8FLvG09NKP5irbS6nbp9j9n65dnZIkIIDETWabYY3W7tO+D34h1aMa7dwJDLZduOqoS
ZDGoIfrVk3OHbeOGpv9v5y6gx76oGDGdx4Vhi77l0/vYcUgG+ZKDKHT74SD6QrVkrRceweI+s8Tg
EcWRaT8x5gG8f4RM+U9Yxs0DAen+7O6R3C1Dkp2tEzhHO17xzyKFUYNFxPY7+HCu5NXKkjhfvGMZ
81wNu3XORMZsfI0pBWO2KIaM8sE4ZnR/k0O1y18gCbpQoE6PnWST/J4elb1yqO1iUzwmfrsrN4yW
uOnuhd/q8xHfeAYxoB2I92fcNK4gLN9BAlOWFU4qkXkLBnyZi+iTlv1szhBSGSs+3xi7YrtEIcjk
8pPw3P9SPGgiG3Vt3de/uNGh4yhdCU/q0bg7PSyzImDRo+qECe1XdxkNPgjlb/1z+zwaq/n49/0i
LYXOt0f5761+BtL/BIxInmeM5JSSfMfcjDCwIh9PaUSggJp2D/T9/3m9C0ioy4sqby0dLjXQseoy
FSmIPY3ooLg5dcjV+uhbP+/rq7isKtVzKTWFxvWqNanTHXKAwhbXFhBxh+3D0japH6tti2+6DFEi
OZaPp+fQFrfpIxmreTi/hffatSD9h7OAseuiBdjIcF0ItV+XL+RqqRabqQSXmB76n6d99LN4HP3R
t+47ZIfOcNf8hFZzA/Gl651rre3vYNnySFRjMdzkTCLf+np5jW2lpUZdPkRPyUF2k5/VFlOEg05n
5O8v+7uVLlfS6bmRMENWlz/72f9ZXHQuDbzNxfyhPnTHf5wfltHp/+DDDOrYPfsIzZn7/GOk7SIg
vLiKgYl/iBXMPjFJPRi/JnHBr5+2kORz16dCyoKL16geG/rkA95wsxf6Eskd0KR9pi6JdyV9c5RS
/uQp2FNFzuwSGS1yNdDocg3Bay28c5Jsm4WYB0Fi2E7P6Y32DPOGbkPo6Gt9ra7VW/3WXBzFXCXI
NoY9bZK1sNdvagTsgg/ktFb8ZK3xr3yT7EZvkc5qmzP8KSieAfWhf2KyPawp9G75HoOg25rmEsJM
GJn4yjoxWIjg/f1FSUsCeBEFELhRrYtL7YPk4etDUszELOpzlj3om8rTbpqb1pFIiqZN702uCQIv
E2SbX/+fV71YiKJlllEvctXJs27qZ6SYv0/3kVsFOZ4SXdC5iF+wWb1Ccfwu7jAJzixJyn+qDOC5
rx9WDpU2muOUfiXp5+ydS6fbFvf1tOrWBk4PK+UwBHAHqfCqpwkeTIIgHl/cX1ANfTAJyvb6RgL5
VVd/fx6fQNq3t6DDKzRV3WBSwsXzMPSuVU6ymj60RMZiT/+L/hpSk544JTmLGbqI7yo8J1rT0R28
nNEzcYNhTAYEytVr4ZSbaVrRXxdYM3+/N06EPywR2dAWSJM5BdIl0GQWRjxO8TmDaBYF6kbxRt8I
aMzcVhBRB+9EJOn37T7Bl/K0SW/pGLrDVrxNbvN7INbzS36jBPJLsTeei33k0vV+pJgcbtp781V8
bI4VunZzNcSr/jCt6cDvy0A56LdoivehZ2xOHzBUxB2a2616l+7w/FsPj2ntKZmjSza0xMhcaXeY
MHv4Xh3VgJrY2ii2+X5en+mJ9YHoZszYoKns9OeVQuOW8VP7+K75FW+sK/EdhPf7s9JwNAb01YDC
4Yp+XWGSUphqPtYZ5qwQMjbg4LEtox9E7YSOmRlWtCJn/Mgo6VWOwcn7yCnMqGrvmbdlZ0BfG7jH
20XIATUSDriAdVUJJUH9hfKdbDvEqF09YBeFbRPjcbARbFiaIcoRKGU0h2V3XleQGTScQtQ13phB
zAXpt/oqYYo6CCMIw6exj1wuZaCY+Gh5MjK1AMPizx+R4C/D0bgR3tSJZ1c6kL9etF35ABeqhO6H
ISbkc9q19xPsiaUFHDsqvDuMz3A/SlbYOYwOFfEZeg9eUNQAnVthVXO+OcMDGTbpbLdrbRNCsnHi
YHo6HbXH1lzlTxJ8AgnlAb+7KB3xFJFhjOEEBmqJK+FdeiduxefCqWCZ0pl3c/8cND8Hv/Obx4TA
OT228JB56SPMgI76AlXMvvLju/Ce3qkcRJ7hJM8MOHDC+3T/900i/2mT0BqyCKQy1sHfxKpirjdZ
n7GDh3d5o/q1i8XbxqIj1e2W0lv1l/HtSrCo1yOvowL6jRxybfrAGl52GBkmhGvMAmegKyWDh1mw
+EVEHqvWFv3eXXruoU9vfhVuwO7ow57dDlugdwg8mLqGzuLbRFscIhUv3k5vexZXuZa84lC4J/gp
8JFBsSovXGd2FehO5v4CtaQaXqyMBPrxsZP5FgdaCBPLgpA82SGFUuZmtoEAYvQiKpWlfRt6Ne93
JFCjkLA7F6R+l1BR4zrpai4JpItOScMGQvQm/h13xU7mdKy29DjhD0cUEWf4QEB+1ap9SHHHMKjE
NVj1y1FHk4pvTjcmTwFMAsoXTeB9SpRLcEepeBq0gZ3fy5d/H0WYxh+L8UXpsy6whu75dwzyx2tB
8BM2vQjQzKVXFsUMzEAKzK/7uu375DSGLX2k94zkYKCsnNl7pjuRSBge6BzPqMVIZ3IU7+2+CyAs
s/gTX2JkeUpml0Fro/O2hiIcdN6iQMHMGvajAO15IbNNGMEJ66vTVv8Qu7/c90W9FBZCIabgeA/6
frGYE4HP0DjbXN39jc5jVe2ylQCFVmRdpph0mp9OcKGPihgDnmW+hejiQrwbWU3m3ezpmDSFt2Gw
7Ovaadzl99YbqB3wjF9XkEFYgT+QQ4M5Qzxiwh2fHMK0q+NqNSK6Sw8gzG62zm5VryGtOWHBgZUH
whN430v7H70VpLIr2/MPWY626CpIRU1Cs3Vx8KthAyieFOmD+ah5KjwTmWJg5sYWqomGM8otxq8k
3LDVGbQJkG1rmOpEV25DW1bJt1X0n9u4KIGySUlS8ZynlFyc7CiarWBR/50OOhtz+QrBtXTKBZFb
nIyfJoc+KsGbSQ75SvMnwOf0CemiS1P1sfeEfbh6rTacfGzGBTUAjqzwN0Iegn4LbU8wBtcoE8of
ysYvj/KihGmaRjMig8+wJNHEDSwVMUd13lhanA0hYaLFbV4jBlS2Dg3eJGRgfuWV9od8R9Tizhr/
48r7/Q6V49v/nwe73PR/yg3NtKIpj3m/xioErIA4jT2Guowuldc9tzTZJ5zdmMzIAmPRLxqFyLu2
2T5hr2+vl44XrV9tWWQXh3+YZacqzaLl9Z5JibgDfKjvMPVcOJirCANEEksQuc7PvPPnCf/3xyCZ
f6gvNSSEGsAIUzzhsX59Du1ZL61TlKYPzNaBMbZE/38QsE/k/IB8iYQMQ7uR5bUg3CN/VjyNX6Ib
/o6CDkuxaAutG8a65Cg7dLNrOneBSlqKdhujU8VRnMXAD/cRkPAFClvIh78w5Fy4jDRKVlnQIuli
PQMCYkf2/v6MGezsYtA1YEAkev84BC3QOEZGNiRvpAqTLfnltgoyHMMXH7YMeGD5FWNf9ovJB8+H
w+sjkbRbTNf5XbHz+8XiaMHRFwkJwmci75lobKwwr4mAc0uOj5Mnw76QHRpHyN3SYIJxxiw3CUuk
2V3yDNFZflpOCy9lqZ63iz+TZJ+9gjLNQqSk8YtGFH/r8fGIASUH8qJW+ftr+844NzlXFoaVYqDw
5uV9fWtmpZ+TvFOSB1xosdN7ivRV/MHLOOIiwfPmIbd209qzX7L5Ez/HIul3jhT2driLwCRdk8BR
XikM/4Sj0yMFT11U8DpDRb7elDDq0gS1JkEjOrz8/E1bxq2ooIk8vB7Drie7O9aPMKExORAhcmk/
z7eotMpXTPfFhwYLjcoZoE7KXv+mvPz9iX2yGy53mm5Q2TOtFknyJwz3n/0Ol3w2umZI4JInh/7p
nLu0blNyj2RVke+mu/Cux1ejJWLiOlB6/Y/8Wb6ZNzC2h5VMEn6j7dX3CsVOHhhMhkfyeoezmcJY
Kr/ANO4xxcRmh4y/CoOou1LtfcIsF3cPBWyZjsl8TMZIXcSJRuxqRqCL8YNAa83DVgaeZIoF2Up8
Z86W+qO9Gd/iPToCFdeOa1IC9EG8uS+Xt0B/aBNzZaYzfltuZaSojapW8rFtdcfMf/dZYBR7UfhZ
DHuhhv89lM5YkCLM8N9F3VO00DUSsLqw8I0KfZHlqfNjavjF4BjhOldWMgLpQeGw0imlm43K99Nl
QZwdeQJcTNFTdvL8apV3zB/zpOn23NxCWRUyu29/dR9GAezekSnHhyQwFgcRFplBTOobG1NrYvn8
kATaYCsBX8G0H8sSz59apz5RkIbjvbX4zgPXeLKNvmZyQhS7B02+HwbM2x90hp8p8UqGGh+8pXGO
31cw3CRB/k5H6lBgTHBoXqLlR/c+S8bnvseZhsG8ZozeoiwqAPfvVTARriAsrp/9XfeRQMEe90p3
h8PRi8g5Yw+3k7N8T7aVYn/5w8BfKlIg8uaFn7RiJAKKSg707dlt76cQvxYy+Lh2pOZFPB2Vdo8U
iK/FDJsEeaIuVHyp3Q9dUIZrWfEKZX+aX4vopiq9tPROkSeiAcaFzbLb5qBw7rX7c3MY4FwPP2Li
Y7rXm1upC87tU61uhuy+Gn9U2k6SDnH0ZMp7XVpnJwYX9EGNHGjY9OZWlAJr8Iv5VZEOmXan7Jp4
O8u3SvMSRt5ZCqLTMVM3ZvuUx1vNCqZwPVhBx7eWx1J74g7nxC0xxppuR1N0psRBxM+P4OHxkqOt
UdiV8SsadiVmjuE6lPdz6OvFJjotRIUR+RoeofV2rm+E+qZX/AoeC1CIzuQBX+sCS92l4vHE9DgV
U4C1bG6NfCegO1I3BsKXYXfO1z2Dg6AazF5UBGniNyyrYneSbqZhI6p3eflTTfaC8Mi390wGZnIE
oyW4SgQdLToIgy9K64nvsQLuLKn8fnjT2n3LaNmpvhlmT7R+mDHDJPAnFqjqcCSZY38wfuvWD3GC
xdLupW4943Ojyvuy3U/RIe3uuKRi3PfqnTm8tXTH2qeo86ouaGHjFUHdeWq+5ob4SXwYHlTPW8C/
1ApYAXwlOq9HCrPa7bAKn305DpRi31nejB1a4g2nYKg2w+DJ0UYf9orpVQqKmsb0NNFWO1vDFiJB
OWuH3eJfcKIqrm+bFE7zXWLui+hnPx6K6bY97RsWSXJnRT96430wt6H2lCx68xEjU+GmKQ7iqfIz
dZ3DaawcYbJTzKt1W2NUb2sLJ5t5gKmGHYlde61203OswviZgr51DEB2QADav4gtqPxaL0rctvD0
2VNVu68DK7Gj7m74lUEV6QJNcFMxaIWNLGziPNBKfwDgEoNCc4XRKR6k3zJ+af1Gjvy0dIfSz+gt
lm6o2vnZkWmx19uqdAQO/uFHi+kbqUZjn2j9Ju4AD2pypc5LelfsApGCBrGeGYiamzYQBSNbZ0aR
7s3F5lVhBG0ehG1wGnxu1so3gua1PNFzs1fbIFR2g7KR27vYsHNeZ76ucKYmyIjeEHmz6bTYEXVr
sXNL3TPEoJxeBQuLka48CiTnXKa2RSyiPt1zxtPKzH5GcCZVl9/jfqeS4rSe0Hhj7+vdphRcNBaT
E7deLWzKEveiOTjNhyFdl+k6lzcFGxnfBnDN8reZeebkTaoX9bYGyV0yVhzLT0WIm6iN609f2An2
iphalm5OMxwfeIZNlU58civACVy20vuiW4cM4GJsybzC36x2DGznsYIdnDj3xSoQTKdJgrrZGLPf
8Qd8MU5+lweYAcfdapS8NCUsLVfge3kdTWObeJISngeHtyCjIsj9dvSUxM4ktrifvGOHdFbcWnFb
UAPFnSy3qz2uFte4C3n1yJ9dNXFlIh3OW5Yb5wcD81kJK/Hyo/kxsR/xrVId+nsF3uCmmyAkBDFg
p8he1LgmgzQbNza8vHRCadUrq2p2mmLV0NmFBSe4OdoRlrXlyiR6TA1AH0UizKMB+Zrc0rBh+2gY
MEUOppwzUiHyy7Mdza58QC9doWumm4wt6HlTjkEqb0+zM56CiOMy8cRqE0drU9+UsodZpxp01GbS
6gR2qq6F066w4I5hUea31SY/+2PitYh9kLTTqoQ1FS49S9Zu0MsuD0OU3ZH0qvKGfTHYGtpkeB1p
Gmg5RyC1dM1sgeAsOrLo9BxRDyEb5mM4sBW2IU5FbM72tiK/GJDkdPeypxZejcYHkf39olwb7N8n
LMLBhtgDjHXCuYrxNN0mUXbCT/1We9NnW6leKlCAm5RPjrMPyu8IIpTLeu50Lz0/nllt6OHgHUKV
Q0s6BPetBzjU/MTV1hDX8/lhPgH4zMfk7DYQjJq1irqpdhvUtL1t3GG9lSOPcK075Xf90D9oVAzo
S9/1beZhvIT/sMdvpatRZ+EO9sQm1yjpLfxMlafpAPGuzLeRRla1rW9I6gQcdIRlvmu3URgS/9ih
xwKlMTZh2xD81z1F2k99eWBLSqjNfis4bWaXcXDiUe/j3JmnlfZI5NDbwExWJ3OPZVufuKHg9Czh
/nkY7zVsfRDHQgpM3IJZkZKLxDJ6IQLWzc0MXQvwE0IQ8Z3Nb6sGMZksQP7J7r0fSQkA/F5R1AvO
iRGGaO932vyaSc9K66m9f+ZUQ31VOyUtds2dS1eMF0peTvCDpwS0ido8XGXvOkX36Nbzk5b5Rvhx
lt61/GmaYLDhVDXJKyN/L1r0BWK4aqEgZhLaEgE8stJsSZKupbufvMq/JJyXbReRvmOLu418NPfY
m5xW43ndeBYKJc8AHo8WH7sVKiV09JPyFlZLNghTdAI4VwIF9Hq8F5MN2OaZ4RKLWM1uDzXqvRlI
lHAZnPgzR6YpkxPuE3p8IVyf82tTePLvBgV0ti1sXdtl9Q+B2r9wIxSdWwzdpvvCzrchbrT1cCej
TsEAcM3/AhnoQfuSUYzZk+Hh3rfVQGOAqkq33PcnB4sCDpE11lYMcczeqDdbG3erfpv/Om9ZaZ0v
blH5oOQA4duyLjt/ZCLHxhy8Ci3S83hkWYiY/yEtXHr8SJ4T+fMvaa8o6zbmc0UYWkXVOiOnzlD5
MhlNt0UtwOrWxCI0d9n6aNz0Q+w3nv4zXWsPlCnqlX7Zpx7l24uzRHhjFCoGXHMqif+UWaY5h5IQ
RvJRA5EC2SwgrNotRhaMtEU/rNm96Fr5DXlB1dlvzU0H8lS79NPOvUPNKlPuR4HWH4rq/owOKlon
KFu6GxlbRDz48UHEKoRsIvWUOBDH2+Z8ZyjbDNy43raKUyleXL9SQ4bD7ViQnhy780YSrvS3PolR
3z8kNGU4nxokuYsPKRXVWPe6IB3xo8GuvVn1r/pr/I7ws/il49cX7Ybf5Wv0ou4UXiryiXm04yv9
g8++0PebgLYEcQmHtcteNb2/TFdGUzrON/VThE2qcJB6u0oWw8iMFpLuSAg5z8GguuEcyNXtGQFg
ywRmNHbmnSlva9Q8kRPTT32emTyBHqvyVpx84PaMLTvfMUjcwtF/c5qCArpzFUS5rzOmSnbVkZ7Z
JmGhqr6i+qoQNED7r+Rigo5Aw4lwVagcnWDINnvoOSb0JTTxX3pO2bvy7KuN/8hi1kdPy5zljDR3
p3oTGXs9fzh3dsXoitv0d/1OxU0wHDbWk4qLy+NUOsM9gXeEEMJoCuTSV2CC7zKQpdK1/uepXjpN
WVlX9GamSceKaAkURMOD2YGTDZH2BCGUwT6o+F7MdfekQHtRbU7/ttybTCWqrsAp3xELbgUqLyo6
VVZkBBVft1KSi2pV0l49LoaWGNj8nhW7El4b7akBq1JcBbbq6BrP50eOdsUTZDd+N8m+ND8FkBrc
WPUt+YacbhxoKhi7M4Cd6JpbjiWiPacazS8y0eHxpAY6s6FvQnh/8ItSFNZ/B1++UwYuPsoFih2F
nWJJKRsmXjPwYj/Qf21tyFe07TG/sIefeO6jTnz8f9okEnZlAD6WIf0zQfk/4ShRpqKeIBAfJ4Y0
IUeklWTaVU6WvG7jfWT+SNP7UAPz7J+mTsHAWp7dgQS9BWvQ9RWMHEcj0W+dBj+dwe6Rbwk+Ci6S
ORjnPwU8nkgTeNy9c6I1SZNzeCmmjS5uT1rslMJOVt4l8a41b6wKYMmNTH9G8WyuFfpXOqJtuyB9
AK7onL4M4pNnVm4qe0rqk4k22bajA8gIXssuACgRTSobAW11/TJHdw1WweKByixMHLW6UbU1AF8M
xle/jGYgJ3yjg4RA1Dcj2RihnvE9793pTusDS7ObjoVyBZWUvhFKP1/zv0/7AgBUozjt0B5Jx+wp
/zhRLD+EjA/MbunFH3Di+Pui+l/2x79Xu2iwmWU/tcnE1RYrX/Sikd0ODiKMntz2riLyxIEku1Ht
ccb0o6unvsgMRnqVldNnLgCkidfOhwVac1scTXE1dhzJnqgG89nvMl8i26mcKfOT0zqLF89VXgll
QTJ6rexKk//3j/OdIbs8PCzuJF0SrQXr+7rdS1NM06gVpWN4Rl1TQC5p3ahYzSZwC05ZTiw6ydZ8
PWMlii+2uSQ8qeXpWGriUvmefdSYGhJ9Bcp3W+f3zBHUVTw4JH+Ln+81Ru938cPF/V5AkpWS9eoY
cb/NA/Aa4NRMrMTiCPelwSEYGbUbcWzg1AuVAEewean1jZOtkroAYk4r/m8EZAjog5V/4mEH8fcn
+l1j+HmH8LrBLnmgxkVrQzOz3BqtVjpKkDvMRczSoJ4FcnyVX2eGHdAMYH6BtALvaK2VRIMH8iQ9
hsRpKcFhXdCdXUolu5idsryyWRaE/vL4Jh79z80t//0/kalRq6po2046nn4nW7JZUOdwlx4qRCLX
uEKfrea/XOvyUGumccq0lgeBT0mMAVLumfnGaO4G8ZAIhxoErd8JbaChS2FaHrps0BHNtRonppiN
XQMWb0YihlOwW+FUBUuhcRRmacxu2bmC7KjyAjoluD3nTkM3NnG6EBmnfZ4BlVZQbOGsGj+RAVXV
IdLvu+owVQfsgkXupXmq27WQBULhUisqeBXWd3q4z6qbVLmbYcTq3J2P/0966GQfaAjQnRMsZ8SO
uelnPL33wrgmTk6ceNaVJfTng+vft2ReHFzTVKRaUvfSEc7rA3OM8RcugujRwM70iJN7dWg2/Zv8
nPwQ768s3iVW/u2dyV/XxylujDkTeWdG7YSjg7FMy1h1xGWADqrNcaSZq4xawPROQiAwV6N2CoxI
Ij+e8Q5f5xF0pxWl/4CEqrWz2pXPzpVbXHb4327xImL1J73QY4slLJHr06NFHwsvBCgFxsfkD5pP
yD31NxHW5chxeryu/Glyysqm0kxHF7hFZnqzEsSjXVzjVUnf+rtfN795EZ7a06KC1Xh+JpphfKOG
1Yjbyey0qWMxbyG19R9qsc8ju6jdiSB67TD83tq9uIHlBv+zwRFUy3Eb83TACjSFXQ3UtxJCvN2x
1LZPUG9olWLekLr6R3ILhjL8KhlQlDmT5siz0+Nv1115Y9878Rf3dHFARydZn0yBe+oinNWZquXE
WPERGuclGsr4r7WrJa08eSS7Ge3S0zIbbQ5tOXXG0a6wc2DbY+WNRIpZT0Dc/QJvySGJ5Eqa7BzU
7BRUqfv3lfadeP553xZEGhHCMeK2r8/yPCvSdEob6ViYBCRHG7gPGzdE8YNbqmq7YdhtY+fMj7/6
Gpcf/X2R/3vpi3XU10WPAWctHcXQneGjmU7HIWLaS07IqF+wYOT7sJOWf+wkdiqkQ583dAZMUO0Y
LILfMfG4doB8Z4BePJSLBdbPVtyH2rL9+hVBW25WMc2SwTaQSg22Xjhx4uqly7FHv0eBWWTYpeV1
Cz616kv71Dlj41iCW7dOyJAULOIggYm2gsNuvcpupKNKMUDlTq0weizHK+/0f4mt/z7Zi8UoKqls
JBI7VNdWyWxjTSbldiM7PFPaJlrn1rrTa04GD5H7Z92BpVh+0wYCftJnT2tdrVmfNO+MASNNWkwS
IALLtpwsZ9ZJXKtZkPKjEEiAQMz2FLsQeDvZGU2nJlNmtKrpSIOdMWKDnIC/48LiZzVbup20NGps
NsbyZfy5Hk6irS8DCGwyx0pZUh0SiohqFO7zw/BRN4C7NpuHbA1ZCX79JikOOoXSNzT6M04F4uvJ
siPkmynel/2uEW/EZi8Ly58T2lzhYYSbw9wNfVthcSXc6uFNawacmSJsBdOmGxL1bo04sfZOo5/o
67O5GaBxCvQ5aJHZVHJkKqy4k0yVeOUcNJZa82+74CLXlpAnVHnDWjtpFP10PtYdLKMPlSEnoZOw
9TrXkPn0/iTvQsOWF/mpn6scOjZllQZ7MV2nln+y7DJyyMony7MSL4XnarpnyUu0JW+kX1XODrhw
B5g6rahl1HBlYBtTuqrsmNCEZAe+QNE4J8Qgwk82XEMvNbFjxpInSyuergGNIeklRKXP+2UyRmDe
zrAz5tkuyGUYpKVDKhKvrGX5zyfhv0v5ItOkOy6NYEKfW9GC4Do6TefmIYsSf1m7RPsc0puxaXOU
hFBhxXwUuEWqnSgOwO+IU+t9/2YyK+hakPg85r69OA2LMyTsiEfMizub5tLsO6GSjkxCGbkVeSXG
9olxC8tZtDIZ86zY46Fh0qPpsEOyeC+ets20TbNdk+3GpVMGZu43kc9GisSgJwmxDvN8yENAvINW
71v5TpaXbPIs+xkM9NzVqsBkuGAP9cMTVF8og1IJdLjMuCWL9qiAl7uthZPkDa9FbZxS3nCs1L3f
n70KxXjv82cjpMvmC+ebTtyX840wByW9z8jRa1cj2SsdWgWclHR3usktAJysIFX8HE4ZWCuEQSZR
hN54dyVoLVnX3x7nRdY+ivPZEuMTeMK7PDpy6+HHZo4r0gmVQSUf2Xso2NW1/P07lXSJ9P++xEu8
cTKSQbMSlldMdw7qJ6ypH+1r+SE+5Q8mtusY3SfMubFkWFT9T+sN3zjlTYdzyvQxrPjeWHcDYyOj
VYpJ4V7aqDcox0JGEHX32Tt9pT0zqnxMMqfH/E4GjF58Z8S3xQgtORbPVx7hEiq+P0Jd1qFWqrou
XRyoun4q0iYj7Cuykzd77EipHfPE0V+HykkiO2G0F8RPBkZD88UvjlC7tDqvbFmobX+4DxTGEhJ+
RTFkdTn4/5OfVbqaKXJBSAvpLeD0Ngc5sUvchLlPdpTjOw0+A+8iX02MaX2a3+fIVSKnhnnPHj7b
oRxIg1sMXupPQjALQXXycuS6OBLTiB2WjgPK+8QlUxFgXDMUqXYHil2GBp7ckXOVDjaSiGHT0ffG
vOpdxoQDO9XUxTxAj9lIq/gDdoxlrs4UyCev4poTlApHMW3NcETY1dKhgzhIqSat9XYdWUtFxQSX
LtvUEU6jSu1pJzcsdwqjVSc/G7nHIBmD/0PYmS0nrjRb+IkUgSaEbkEzkyfamBvCdpsZgSTmpz/f
EvvE39vdsTsI25hBQ1VWVubKzJWg7Juqa52IWsVsaK4Zmsvoiq1nJMtFQlaAVi0NxC2qEcCIHy82
Mch+4SdNN7kShgXFg/jN68+rGDAehgr4KUyC+rSuJhR4Cw07MCmXpIcU+Ytz1D+oW9v+Ub2gnOlM
5BmJuSIi+xfrtpac75JlsVAc0qQopvC+OWuOv5j6eQtd59DwZymT38HuooABijU44612izgW5Adk
xwmGiP4i2I0/Sfav5//mskEFakwLFyt1T9n+VfIzRnU6LikY4WkeO2fgeMh7g/VsQ1UGeXlUXsyz
vdU975OFl/hFsLE7u2sIzou5cyHtrILKUdDWskMqEPgjpl2+DHjikju9CZx3ni78JPcTckjcZdjg
fsGETumi2S/WAyjG58fh5vjgHPv7XWYvhufjY7UExW8vFrTbCSoaK07D5SZySbNdSGkCGi7AOIHN
+v4yBTz2yAnwyGjLVmuiUd21ka4a8WYb7ygycnBmAm8X+T4Jx8vYaARnK8khBje6Nn0SpuSVxCbt
fS+1yNghlpVBdjf9I1exQyrKWr9X19g/hrkZHbfpf8+I0/wTyPLrjHxb4xvzcjPNG+r63IjPbre1
TElIm79XXuCViUUnp3lYrdLlNnC24ZQMKuiNzWy5jVt5sLOSUzU8eOHcZLfBwgrzvLevQuYSHyDf
RkykB+/ctbN4WYGRFP2WP7Aa/Rt9j6aHpxvVTGSaYBNBZ+MFcyi18xBiYAp7ndmCrCDrscDOg8nB
jfKyfzT7hdlfet2l/WiSJlL2d8Ugd3r+MXaBRxaEcGi31D64IbBy2UqWOyVNgVBf94MKFIBOoxtS
zs4TYm4LZAL8qgoqmUXhgfSdW7Rvhq0jWSKhO43nk8OzOgIVnV0raFI2Y6awSOPPYRg/3aZtU9tz
x5XiBXdue58m/paZ7P3EaZGiE5ybEYlgpM/NtylKbUvW9j6yb4F1iatdb+H2p8f+yu1Xq8GaJlyV
29liEhGLIvt/2rn1TmNobFiia7pjsTtRtEGPdtK9Fhy7U8CKAxMbbTab7XUzWhaDhZ9y21fui/zc
S3D+8CkSuEWkyGA3X/rVNTi5BKqCKQVeJZHawAbZhdHgqYR9Z9/ekgmxiMxPOLQdgl9FeIOimqIn
1J7RqZw2o3p5OM4cKHnpkD0xnmjPZU878GPh8BbQZzpxg0aqaBS/PcdNssGa4xY1dWbQghGCzA8b
vzBZTMPSibjRwzLdeem5mazy7gEtvQis993InJBLuo0tv19UWeMSFetoXWU8Pxepd02XXmqZvSLg
QJWFhLDGF+QHAeqkdj5wl+n+1j9Q3TMNSCApKXgB64JE16D5BUzfwY3UpEt4xnebhizpDdaIHRyI
OnvsJeFu1bZ+4pWQD7yyErnxe3y+0DRjenWdp4G7iqdkwbCBUVaGq9+Kps2sVcT+PDHoJ7eKr3l6
vQohYeXOp52cnrD0AjmS5dkx2a3i3TQ4LqMzTg8kTWeh5h7sl5twTv7FLr7dwh3VIWTYwe9AXhTd
qEhWHpw8sPhX33w5lJFxS8lium3Dghq2tyWgrCu8eEO5CZmiFF8s4kaVzJn0bXhqAmeHV5rvEUsm
t5LrAfw6kmnUtrFm6WRE1kMrdcq02YrPFQlBnfkYEswDxTNAKjSbgDwUWSBW+xM66/Ic7CgWJBfi
2vZcdWd0Vx0wIo9Ku2tgEB67dta9gmayBvl+olokCQZPA+R6/bO55BeMTmsMlPFiQjwNjh2nSK0X
+h0RhAPquTwVG+VYFUGjFQN8Fu4Xu2lxouFX56SYOBqhc2w9NRqBsUh3wwV4BjkqxBlycoIe869D
bEAHOn/OJ8fE+jhCHQhv4Mchzul1+jUdWN31GqUdem9FAr8zSoDwP/kZjY4LOkFuFMm3l7Z1ijcl
TEA0BVy0px9ldqWj3EFTejrHJ9o1zLPVvrdcDY1ld7EaHJ3+tBr4je708MAr88VftsrfiXswaH/V
y99swN3h5p2vF2zAqR3dWA3XcNM7Q+hK8Q9VTfiwtLXIQzCL6SmkzV+LnF1U8KFd+sESO8MmXzcg
VxHYc3UCceocplgYYQtW111yYIk/IUg0n2OAV60Aqu3bNDw50cUjBalzWyXra9SqwqPbbp6CzTry
yEN24iWlds1smpOV1js1H5r+CzuztcuKw2D1t2CP+XtfAI0A7KGw2MEeDo/ov63P5WVfmtV5BRJH
zD4FPa2QUTPaVwkRfHd8GWPX++SEZtbkBCkWBXrNIK+SMzmNfud2CBsMD60TbtHGCo4lqVjRHvPU
RphhzAqPjXb1AQk1ufZ7OCex5ulvzW5N0dk2WI8KWtvTtwJ3kL4ixWi7j65W93DtLQzybVMy20rw
rVvYwtGmnQfK2ghYiCY0vMAYNLf2lAxnT6Z5NEUpZN4As/1IYgpsCUd4pE16gifeB2yXx/7hRkiu
fcuTbf9qk28IF1obRAP2CnRPCkJyC6F2PHQWT7d3liJFghBZ9Mmt3VSJQ+Gt3c7JnSDJMm9vh8bb
bRWaInFuztvw4cIXw0mMHzd4kub04fZCErDyyXl4yi6vJYzGbXodUHUAxx3tZL449XwEjZkfYmc3
aKOyCywvBImlZxqJNT/QAowqVGMHMqSjeZRsQNIp7CLpzEhtoM3nlfGDClpntLi+lZ5y4w6YS3T0
pvLtb2QEdabMb9bsLxLyzZqEnWnnXM01nvsV57yzgDNuK+zKR3FYncuBYFuHLawkH+xrPc/Op6TM
U5TXbdUpaQC6Ckp6af403AAqYsw08iiXeaeBDclOSpEA4IPZ9kmAxGUHsCGdet92KDCj9qjxF/So
+Scs3rJbnoWj1fSc79QOUOxcG8V12njGg2ABPjfjDYgQQ+Y8NekXNSgbP+gWdBlbnVXP85KdCnMI
HlH5ZUGRFRPfdQ9ZQXUGy9xoe/lgmosN9LTNqrRC4BwSK2mhGEzfKrNrQWxTvdHpEKjFILhL7PMY
TSlEmu1/bJ7I7m2R6jaC6xu6vah6XUfoVIK7OdkBa+p5/tsE/WMYwjN9ars80275zW8gp2NuNsfl
Hp9k72NfdfZWAFRrbOlA6k/wdFtm+/qJZ2KdQI3brb+BrH9Mx2LYoS6AWsOz7W+K1rWrg3txEKIG
HOUW6T997wAXdLppJaaRNfcPtt3b+GlzPyAW6MwjcDmr1XP96LQenrzMv/RIEG8aTxfomjck8LRX
h2jqpxWtIhb9k5Ut1unWT3dG/7obuvRZ9U4jq3i80J2IFMtdcOM3AUCSUw+D9aV3OgyrTb+5y5zz
31pF/AmY8cC4yMciQvAb40Bjs/fPZRNL38/bNg51b/nDxurchuttcHFY1e0mWyIGC/s2FgF9UWjV
8WO77FDTgclJdTTe90lYpO0LzHdBVDEnrnTn7ayaXfcxLzoHSl0JfLQ6JJM71DnTtxom62NQ/W3a
bHgE/4VOtFoIDPR9DcgdoMWy6Cr97/3B39zWu0vDOVMY2KD/XKNmUbepvIMIgJLZKla1Swtm9ZyK
fwvOdVX+i2s9p0J8PdjD1M7aOfXYW2aUX9DFErs/IQ862qd6ZlO+ZyeXpIWq9kO6NNMtkhrvtEwa
b2I4J+0hLpMlFABu6IWL12m0eN1Sa/1KWmlwjIrxkirJctZbva/TRrRL7awROZEfbwaNyI2h1qeC
3ws5ztfuaxeTAkB33f5iSIpcEQNS0ddGHRRg/crUP6GIL0n1taAq+ATVDmUbIRlW/KWZrS3ulHk2
TdncPzgS1O2raNunPj2hlIQ7OFEEv+6v+9jt01QU7Vx+l7c+VMDeSmm0kNDXIjYTugMnwOmhBTnL
fdRa8XWWp7CQUX6/Sh3GeZVa8ZX/MPoZ01VKGwFe2Y/LCCuVxhmajeuTxftluuaiuGDY8YCOYE/I
A7gPaKyxSClL/lBTql24Ge/4bUT1LE70CiwPozLSa6RhjjZj/S0pp3aBYGPAJjhMgilDtI8afdLw
Qh294AeG9Mk0XWYXzlXEG4aP+Y+5j/gaV3QToKsAJDDzoEqqrhHh0UGGuoDnPY+PyeqLgp3EiPgM
zA9+6qVVsv5YxPn4nE1HDUq36VMXk8arC90lu9B+mb/qRZhueFRdyuQTN7WpSof2GzQ4poImoswL
KppqfCTftfHshvP09iRh8Ud4qfw13s9vNDbvgny87JMpxE1OMI893plGVJJFRx7OpxujZmL6CSI+
F5qV7mpxggXE+RT3zTFSlTIFuamJLFItXh/GDRtve2T29rRPzg8rpJPPzY5IHj1aIWcyYooIAjKo
4sYrmaY0XvC4aT8tPqrEpA1ut+KFRUx/aFkSUCd8AI3Fi8mJjlwUjkC8WA2pW4oWmb6d87OMuG/1
b9BYb/A+mEBIFjLKONyOhkovNEPmtP5bt1mZLOkdeYjmr+4L/ad5b/fPjw3H+fpVRzJ+6kqqBDb+
BM825RxdkiuhZzsnWy5gw+xVH7zHmdU1ouI4zFd4zaQTVmkxAwwmxfXZFpE29bZMIIhgbMMX34ib
o+kImaZOCvVgfzZjbEvJ+JkODdPRIqUKgkeJQnDU0CTIgyrOgyZZ1G5E5hTMILyD8nD4OqxpaYOV
gVGqBXKlwcN9uejFK+OgV7azQ3TOPLLucUYKRqxIafqHP+S8TOE6MGM7LsZHJpYqjnid7hbhVV11
mTeXf12e+fH08944BEMVzj8N+v+3y3BfFjGtNNPFl1ppaMY0LEXixId0ntCMQoqSwbFT2sOEtLdm
Kea9VarFJ/F36ykvGPZFTA77IlZHXLgf8LBoMBMR/VOTjnpaokKciAa8C6dPjdOVEat1bDzt67BW
TJkWvS22g+aM+mdYT+yofFk/ERdjNO1gzdiRJAYTiuqkT71mPVu6vCJEerToUSQZQCgpkRh4aBfG
SzdqpBI5CpHh2gQ0wiQGVqbauORV1RyvwkO8QkgtHqpH1mC5mfdYzuz4GJ0yqd5brNVmxtazGaO0
PV5iEQYeen6NSmxC8nLJYA/MIFVI9Uwr5/q5TsvZmgnzY/o9MXp+cqSDyg6Bk1iVkQvhTK27/EQS
9v/y3BpJr1G4/8oQB1oBknYN8uVNHXo0oPeHnVLxMh1pUdjwKuw/m+TE6wtaQPXf8EaTVVqj8Bmp
RamwE6mYRAc2gUZv06M3OIlDTIGuSNelT1oxzdWknSWIFDf1NEP0RIOxbcl2Id0kKi099qEdSxO5
kDbhB2nns55JJuK+t2ibI6pJ6ouy8gRkLtW2qkPdt4e71Ot/nUqvSfpb/byXszy0+W5S//PArtui
u9Kh57BBO7x6gj9My0iLSVuz3i/hENN2YdEsRZtNk02FO+Oop3FrIiHTInf4SyNXJPvABsTYIIwW
Z5R0S67vG5auRHLO5sLAu+kRpbJBXNRgzaRsXdFng76gduahIV326m1KMW4qCTCZ/9VA5eu3zI0J
MFP9DnYzlN4HtEE5LdggtKA14bqSa7adaTOs27Q3MhGkUVpXX6Iua9+zKEOqFYZW377XepwPrLiY
rVIQDojVdJQNzxu1sdJA2YhG4Dwg8R/+gSmbWl7f5YbRZFNmzMRKQ6EmWwEvaaD1kgaN4YGuGtkp
kuWrEJByrBFbpObzkSW9HBLXgEddilU7WMUzcLPU0AbMpw2k574WL6StjTWMGlR1r4H07fOu2M4Z
7qjmQw8ZA82+zx6plbFAlZ6RBb0uwcu512O45TI1HAbHl7rWWGlec9SAmuRIAWsUmN+JTpd/6joY
IVCQ7ayYyRAhFUL61hu2RkxrLeiWuuno2jgx08y77nAXajHoQqZ8Tgc7fPLDs1oQSMhHwdFsq55H
bR/a4U+fMieRwLR4z9MDerNZH1pX+b9FJFnUgjMSSboxRIp7siLNqDYsJcrsHbUQ0+EHEaW5WCbR
1yI4zi6fbI31AkAtSzpqIZcqaU7MiDBbvHlwOLA3zBmS6aOOIWupynR3OmUjWw5WVhtkKJOKkVIh
egVVgNb4kn7t5L1xm1d2YWl7aYQmn9OMaqZZBw9FV+3BwIT4LLPXM6Jtd4dUmw/3TxSJFBQ/fE4y
IQm/qw4Jl26q1cczZrbLSLpQAytRZ1t91CXqcX0yos0Y/aOvzgcbppltVqJTr00mp0TbUbJVXwNu
YBm1RrLpdSJOgFUosWSb6zfZuu6XJH15TDZ9MVbJ4tLGRDJdvQiZQG72qj2ZbU8+gRuJO8NDXckD
sGKKhrBpUTi1UlA3Jq3LTSpTuxyen6ywhTriSlE/+o7WEcsUlVUiovve9n3DkQk0RiULT0OxHDDf
cKKZeB9aoMy7Pkk3KD4Bv0ceLTHkeZ9vcB1Yp/JTmh2X/5t0jAL7rMVM7Moe7CDqJWVGh57ekVD9
72GjDOyIaBZ/LRrTgYvG1D9S0x3l715WpNu06p1CO7vMduiw1ifYLOaEGU8Tf0SKCBq8GFeRyMty
movmiUxPmZ3reIVRI0vhgMxzUQyOO5TuvWtdBuRF7axImXz2uWxMazynMrXRSATz8J1AB/GczgOR
pcljwUfpwmAW26AM48Wrtthpz32CDBDXRRutHrT2nbdPeFZLPrlnI1qmxmQHl6MsHungK/swHZvZ
dWUGF2nR8+JdT0a1jGiH7504GK4NgYx0y2lPeDf8i/uzxbdp8QG2sNQb7XG5uIZ0DR1iyYO2NlyR
/y5LwA2LsROYDNRmsHvAnsC4aiZnTnuD3WQbnWIH4hMnan4SgKFEsm2yI0J9oQtcp1hrExiEkkt3
+yWX65acPg5dnc/o36BoXj/otxq/rQYFl37fZ0XuJIPdCcij5hqXXJduR/Y/VJG12WFqSOhsrBE7
0BDvhK+ziWzd21crXQxv3WYH6WLCZH1NJ3c1ihYkieW+G+Q9NpesXnf13qDNdjnIeyQ7ozelGA5R
hYGMxiB1YjvTdqpl6w0lADqedhSxAktvbZBsB9HQBq13y2Cc90h10pakTUnr9va5SSnJkeozWXpT
Fo3DAnMe7/uAM5F1ImvGSLb4G3gXLO9GvZilrku0qJbfqbceSAfLElDztLOItA4cFKNB+kOn007g
PO4/zxngeGwneXRB4uw5xHl3J70mEQ3ucy3hl+kyjeAHxlUy4xsOlKzuzUzv5DCM6e80qRAuWYpO
AEEMi6SBQeik5zdinN01zYU44DEiZKH523O8fYJ8hRSA9Q/4uxiQFEARYuE3c3ZfBn2ABOQS1x1C
zBZyqv+bD2J5w+MbcWYWpX5rxnVNl0wtBpc1wemc31rGzeGUlC0u+saHzLjxzCXHRNwIwsa3J+EO
JNzIc2D5bJFK5BoJPyTGQP7xLl4MZeo6kAvqDr0Rn+KoRM84GLJ64UBNWOWovqFTF4FNbu7GIGlV
6qDH+rLO0Y1Ls2OfwE96y1Y/tFDXLFutIuflCK+dVgVUmjMZU1v8Vbkuetxqg7oiSaf+d0enLL14
5isyP+X05LNqrEHVfy5flrtLTR3khc54i30GeyhawUMXSN9d+d6uN0+3XJt8YZn4WujeyHqWVrsP
r/REK93Ri3KJIzJPkKkZxJ8DO6repUot1D5drrIlNu0W1Y9c0fcVm7W2RFHisftZ9uTg7WDjSQEh
TBi6KIpCFtnTZXXI5hKPZwtdztfYXfb1F66U09IfBMUqL0hKE0ukbySyQVasM+1AmKy9BlumNmg9
tGEveGc5IE8BzbDvSg5hLviBj/immeORkL+JGDZTaTTKq4GSHKRpHpsT0ATmWB6Oxbv1fKfNl7LL
Z/sMCOwF5YfkU1oQ3ub+/sMY5B+SDCT9GSkwCXUj6xyfmotICwAB5QK8EBm7vjmBlVqcfQ4A5nBM
gWICww7JhuMeuj5CJP0qqSSkoAupIv/dSq8/pdrQ8kjtHebQzJC2g/5DXpqfAsqK3m12ga0dwGPH
TmZFVa8BYuFjlR97PjN/HC+S6SeRdWSoEdEiBQa3wS27YbR7Mb0yIakU/rKVVxiUMTGMoBXhB9Zc
Vxb+IuEfaF5l7sNSjUjp5wZSI1ldvRc9C0Hz0PfaV6n3x9g/xA2c6UZyVWvMc0LBal77xHKyr4nO
ISdCfqYRX9iiJN5yGFyWidakoJn7+Eqb30fLHTBb6AsHd1O9EumgOP0JqshLFxowUvkBnyR5SvEu
3sagfqxKOqRBiSzAcbQbU13PLiGU4JJdMrM+D432OJfN2XTGZSpQyB/BAwaV6UQrQqPOSdGREgEP
SvrYpycIG1eNHE5uXfhQgNAQC9aO/GCtfa2tc9QgT5Wz4Qy9V5EwNrBjUBEyG2AvWyPdBzgj9EwO
C5QKP+ZYMbJVZAdrjch3ELhgpzIu766tkciVyzFh764c60EQDCYaDEQsQewqLGMBKnIg9z1/uEHt
79nt7itvw+JkN8jZYTa1yUfFMVY5IRSMZBug0UznH/uxFtQi9Uwwi5L1dXiT/X93P67xtms+z9n3
BNfIqLU/5YDOk9OLMIrLixcB+odQuoCQwsz2eHoxA61lDB7WvfZKh2e6x/WAzQ6+N9l7oEULGgYv
s118YUloojE4UtYCAI+4oPdgDLJh9vUyvS8YLeBprcVIs2FJSIzuPql80W3a+rxGUD9l8F9nbgaJ
AyK8f69YF1ojjdpG0qppsGq0Ykgi7ekoZJ0MSPJF/e4gwz8zn9pqNLcSTrhkJ7K7tCGeoYvEONSK
RPmTeI6Kp4sCL2lb0va4HQs+0UckT9Kx03+ezWM/DzwYrLin+zYjQ0YCe4ajD4l0XvRx66UWQ/2P
DkFZd2LiVXe9pt2LAeET0nFi23UnXgWfpLSPPj5NtHXXyu1l8aqrkYoTcrP6kAqSAQWojSnVomEX
cvwFCA3QLZxdMDHcLDUsvcaoklkgpVeGxmgf7sba1c7RaVYbdDwXQKQz3WTBeh3Zi9wqes0bCfg/
dC9IhPArOeay7SXvjVD/755g98NSywOIy7H1c2g+6Yz1Io/hbsvfYxGSn7ujVOH+Czo406n+EN0R
mumoHBMQnBNtxmojAQVBtoltHuVu09C1xsfK8ZxwxpY9bI6sEQf40tqVkrmbkjIzL25bOoI2iky+
9IY/kabgL4r9bLa9UfUp84M5Bq7WnBfBPL08EiRM6M6OCpGU6Hf1uexpA8oXkOchAgwh05GwZQjW
vpFG0eaDiPe2JxtG56C9UybjoQx1ZgmSBMgYXR5lMVQETjwJSJksXu/GsOAovvyo82wxiPQMv4WN
R/IH05Qn4r6SBkF3q0GonPwElzk7cv2SPZkhel8GzhWfcmbX8I2+cP9gro4gDVhJ0dLl7JKR5XIH
XWXf6LtujKmlJx6Ms2rfvE03RLxAiLR+NHyrDcvjzDblQ0ZP+QJ4I+QuMCA67BsGJgrvLEiu1/or
MK/RnjJ3mkMTA4oXrtGuJ1Ttvl348fzUsaCwF8qvZa034FbTyJNKyhnlahQ9QGEvtsY4QXA+M9Jk
ZaEb3Njo6/pL+EpQBAUuYMGO6rKvsS9mkGvoqDUianGNFuzA/EZhKBy1TLkV2ZIlMSKGj+nFBq7G
JVnQw9uMG3kh7RVXqML6kkaRLpoOXYzSaX0zy9402aFPlvI16YqtYXEZNuw3bDwNoDZn2XJrcuj5
c5odceO0nRt4sJQtJNBVsIvCS0Z3HWInySokaQwvX47CHfoUDlAl+deZdr1ndt0tvR0qjsXlIInS
LxpfzUXBqzqhF3MHsi41W9uxXCxZIPe9bVObPNJQElRNDqKaoTezY2pxSZd3bA9ab2tK6V6Quh0r
aDKEp8Hh6TIQdU4LE+MIY+SWC94Gq7AEeFZMZQ8oIZBazxbZEnMEYiJwNnrK8OxmgKwrviWoSQ/5
YXKE8v5mUvJV2RoKrPC3aKuzu9B84ZUKy9zeKloSA30AfxD6ICyyoJ5G8FVXIRxFQQRnVXxg8aVI
lpwrPswH5WptvgjW9IXnn7uNj31fjYMUKBAMdiXK4qfkr/YVUVmBreik9x+f40yfOBpn0Y9+6wIE
pOosZy4Fa4ieyYqf0UP5mEC9TA/NmF8ymniXPuJgjDKgVkRxSJvTNxIIhPjIfHiWbXW/Lz6j6zd+
ChvXVZN34XMaOppDJMjZ+YfZIDk8JTqljwiJ1VNbl1SPM63FGTWGtA4YaQjOSQGnDB94ZMwQrILv
FF2jx29SXUGddn+ryqOv55+i1E3qYxuOa0NF8T1KfVku3WMjvxClXvScR+l3Wf3zJ0GKLcElT3v+
FzQKxPhCLwD8BdL8iF/LvjrG8y6fe3SHMonuQSThnVf2iAZIJ1YM1pN2C9Crnl6f9q+Z/yzvXRAm
1hFakt3h0BO8JE9GMKMMqLK3BbKCDuanC0CmDezUgy6qdl52M3doc0o58y06x18+5ZXL427MoHQ7
YIm5ULLPSd0DycXLH08fIVMEACn69cU/enhVq5846r37RiYjScCnoqcKs8LBhsE37QvCvcPVhx4J
zlicmK3s0uSOcjacKK58nUBZxAMQL9U17wEjBG7ru7oXmYZCE31uGWiCe9JWe3sRxGYH8MuBC1D4
C3VuHhzxAddZxdDuMveDYuEngXFmoGQBBfQYi4A7AXeQW9YaIRdX4sdCkI9IrCJQzdAlJgkH5U8C
CB+sgw/yD+ft8stBZZUsJ2kARebkfMgJWeOKrHA5pHCvgTYF3BT5NanT20Kyf8ffSQpH5GEn1Z/7
apQGgJdrooM1EGoy1vosdmraFJL1WeVa5+gS1AIRp6xkiv06GtfAK5XljKe6HIDOgN80+UVbSUa+
6wbCfXbJheT2sWJIRVcLTQaxUHtEEcSFDiW9LYTySKowT39IvgTT2UAa57wlHAiPFyxUmJA3lDW+
7yEPwEA1RMpT22/TbOFZhs7djFfqhb44H0g4NYMCjQ6pHShL4R+XlHC4HFcMQCw92cPyQ8o66wFU
Yo9fCS8+oKV2qa22HExY+VgyQhXGa2L8yYnSY5oKhFyCyS0iXt4DyglIa/2c4wTrfFt8K2VOnLrI
HFJCX9kE9kqZ71ExKToY/l+CbmVBHrplsu/676cM8yXZc3oZMse71cQect9dmukpg+Sfq8ajqz03
ZZCc8K+ETxX8NvltcjYt8mqERbpu07QoI9X7kswzAZjzDCARAlv5fBqXKUCSAekut+BQp4E/Mc+U
4HD5iWn5aiZKdlFcaDrL3w4PcsdcAntIethgPeqZHRx+CtXVlN2Bda2c+wwo9EpshSgIwgwKZ7G1
riMrOT5rD0PsiCBLOWpFKLqGCIDyCnbUQ1kqdxfQxylU6s0WoBtusfpOl9kNMPSGPwvCEt103RRm
4GBiqMIlERfkqehelhnpL19K5CjIeJln5is9FbDcW4IWsOxkKmAYUELGFkz9DP8KCNqmJ+w6TcE0
gQUbvAwXpyfnat2D/w+77IbVo+0c6pLnHTaPHeZh9QAnQLANCjjv6thx7eGTqM1/W/I2yscLNols
MGEECv0tH8AlWLZYFxPZ0KsfMgCNfm128kmhCWrFdwfJ7tHlaa8BSiLcUG6L3Kw1TYvK8DLz+/Jx
JK/C5vwBbjiiikStMZnVC5XcZiBn4AtZDuRhc3365/AoE0TXBbsgZgn5JSRxgHTU5scGm44aqNEK
y0HmxyJrwOqHCqIXDP9gVhDn28dNytZob1Ifn98w+1kMhYLpu4hM1h2NNO6K7P6hFWcQorJ/FMP6
/WxnGsmSwYApVDy473SZeJAFpyuCAZND2WHNK4ihxP+9e3xCIVUZkMWDhb1sjQXmeyDi9CrA4r3/
x/hiMFo4xzQDHlufJrarjHF5hlpoN0ZfmI3HIJ2Z81NWj+nkBP4h18WCKp1hljrQF1Ywj8ttqF1V
jbf8NwX46yXFwpKLeMdi8OZq3F02JJ/qr2u1IMed7KLurXsHYUD1WchyNaVbmhLO7l1B8UqN89YI
/gvo2AtOKhb0g/GDGIEQ1iqyyPCQAyNz847PHhmbbQQtq8KfLEtZhArYCZMnJEYyRsHSU0aRkRKr
1Sze9xYZiNpVFPhSVyuZWCkWFDvH3cqTEbRhF1mEVPQOtAowYX80WDvzN003lffsLNp8TqNS3V7q
hw6LCZthe2I8yWSS7bfp10fuY51duzIcc0zIxsciM1LjgZJxxMxKDux0AsGoXGLf2yQk/j61cIKA
xLTwIqsLCy/a5bD6S+qs++8Kpn/yAH+xsL4V+VflbbUtD+sL3YEU4VUEQn409hbbt1IlSO1kdGXC
rNJdjfIoMig8Ci8dYbkDzddP7SF3F/cc5bNzdAjleBkjbUIOBEIlO47ADHm0V23o7Lz/nQtr/zsN
+Pd7Uc7jLxWXK6+aF469uo3I6Ma7Jz23q/uAdzaYmAHN1Tt0GyK2RdQ6bL59sWE8tXpOUIbqE7Mf
tMY0iGlf1uFs9dduEDJU/5ds/dulWd+GebV0DifDym+jrtfuQ4UHZQMNSaiNpIyyDYdt24E+hObA
xcNlhOfWNQKMbYyV4L+HqPXHtM8mHOvw6JPOWqeF/jJElXduzpuFd2Wqzx06Zg6r9vDy8WK28ZRI
524PP+wEbvEd5ODRYbie0APLhLjvBCNUsly3l+FmWBTtW5u2C/1J8YNMaoLCfUY3eknTJ+fnetN5
8KjspEZ00XkoKGaCAD91+70wKTs043xcfHlmRNvstUmiOBH0bQV1VAefzn9gSc02cfFK+tKJPqDl
Lvr533f/jQLr/2fhf3f/rVh9XuzcYmMtbqOV34bZlZqssnwx/Lb7fIVbaGZ+Ngm7vbmvdDKZfwHe
+5MTBjv5uW2LHgvNRziGHiHcgBUY4lKX8q955jTa/tv5b/0X6vTb3+Xlf1f6rQ58v9znSPP+NjKH
wLM+TcYoy4PhpqA4LmiRB+qTaT4wrUElZoPQmazf7SP01x3fb6+p6oQtp6REqrN7hzve/9h9OZfs
5qRAqs2CCqPu9YfXejuQ/rR/vtiTHYmAAKYgnBuaEsNDTFAd3jy4Ye0XauMtI2JebxTC7TtTjjnv
wq29mLTMsHrNL9Rdted+ZAPgMXPHF+P0l1LqP08bHcwcy/IaMJh9q1TY5AZURcuy9gJJayG+2tuF
Rdg/4q6hiPBYODdWG1VKinqA0Pr9W5bPtG0AzKzThfzkvxR/Wt9IGf6Rpl8u61vxp1mt937lVros
hZ9I2cMqZZlgQrM1PtDECvS6ST+yFlco0BJGaULJCmwp84rsJJIO2Le8oSJXNppXfpKS4vQXrzQi
sIDpR0BB+yhmoPlR1MbrkYJjPLHDsKhD8dpEmy/KASDWgfMLDxmjomwxOb2104xPQvM3rvBMQwMq
a2neNY0bP3RV2LQ8SqJ4h+SG77CvYcZ7IpvCIzfMQZkRQtmEpwO8CSiT3bgGytSLqK79uwyUXTr9
9OPLD4MtU0aWDJP5T+HqmH9gQzJXFNYEYAOmo5NeusE81MHY1Ou/J8DPShkK6RUI8MJRdByLGKYC
QxfAQZvNmHYrWGCCuFxiFM1QGToWUJeC78oQpZnV8zlr9jWkeuid6ym4vSnhz+iRoIUPWnTtN2dw
x5L+W9FYNW/Xb+v3F9n4Blzk8+ZmZbZ2l5cScCFnrFvxkpCHxt3CqzBJwdZjTtjHIWfExjc3QRAU
FlEmiJJWWpkQAfluMrXmmmlCkOSZ9H1ev3s2d59vCRaf1+g9OeqtlF+1n4bPVQen5PBQwIaLhDhR
zDZ9WKDNAbtxHbYZhReILQ4ELpuFs2MH1eM9dV5wPz91aOvudrkfilvt4FDI+KVUebl/rbTxpkjD
PrmQn63QJIyWr8Rd8TJ1wSUuqQILugG5dXpOjSyTKkfpjo/JuBFCICRMmdN6VZnLWE3Coa7JaqJc
3VW2jdwzZrds+r04PYUP4HLEMsMwtjHKDjw7xHRXftThgQDoQFXjgQvaUvF25x9PhSNQjVUjueqo
Y/bVmIeSag6lxGxFK5W1u+n7RNu8B2EF5LyHu65N8oUsJC0tgywPqizbrfqZRWZHTj9IoZN1rhXJ
YJ4yVPktLEJXLS8KsBMvA+4ejldlzTqLH7lMrVdBoMrApZvgX6wj798VLL+rq2/WUbUrpvPT8XQZ
HbNxP3+ZQFXWhiPC7V0gRgrMHgXd/TlIJv2z6MFXdNSIqXyhCvQZBsMuBRbRF3V+Dw/TqEVt2NCY
KI2HVgDhO8VFo/V4ZCX4WnADrzvNj2eateBKNdoj7x3Dtz1bPO6GHZoZbIMsedx0GMu/WLL2Hy1Z
n07rcNE4sH98q3i0G1UxpTXPdWTTC687nqRPy6+ye/Fepo2oRdqejZ21NgjAYJmAs7TfO51nNWKk
tdvc7Pw8N17QEDZJPNTeJD+Ml+70/b+1wp839V+u8Ns+tjseN6epcbuMqAlfGcMrRdVBxeZNe1C4
c35ggjWjtTHACKE03kysH3S8OsX5trfa04Jq2CaM50+qXfsN7uJBldJnhX6Ul77TheCyekbeM4jS
ACyrvn8Ltz8dZ0ariP1gcHo60NYK8s7M7L9DG7ZRJ8sRvdV173+5R5lQvym+X+7x26bYWu6qw869
XDAw1Zm9CjEyd7uvM41G58nEfPk4pLQ5ph0aPOvwDQTk3E4mBZTHlDrTtn6exU9OakJpQtFmu5E+
bNrkM+SUP9Oo8WlwhVUgeIfvylm2O6vuqOxY3U4Wrp46nYzy9eiZbvP/fUPOH52KX27omyZfOPnp
5JSFdnm5QAqzCwMSeEzOJ3CmHgXw4Z6cP1iJQGCExvmDzYdgiz37qaI5/mPVU5DLZ9vc9QhbkXNI
x9of/321dkv1fv81/t9W+dWxDpu9c9UqL4Ox+WmzvVCgBsd0OL4ErdvkVL4sdzRzgHnh5WON9Qhn
1Zl+eQ3sXLd3+GnC/k4HImc7gKBhZcQwgDgEzBFRtwz6L8v2k/r+nQ/YA+0XCLg61RIeh24DODqP
qReuvG4D+qfG4IyJ05kzUgR/YNq02rYzp9MbHoffZbIfiy+fsMQgf71ZyfXt5rVbNgW+wHi39nb0
AmooskAK8Ct0EOl5HXu8a49PpMWAyF9ocRkN3QSioleaXy8CIyxfz6u2+TQ/BA8HGjxc2z2k5tO9
tpvY+kbfiqbjLA/LDi0IZ0Rx1KZ30Xa6z9f0mDaM4eEWwgXmRgNj9va2JuWl7UTn4SCkC3V7+kyl
8bL9ZnbeT/GiPUuCYBeOm/9H2JktO8osS/qJZKZ5uM1MEAIBQiCEuJFJSxNoQmgCPX1/WafN+tju
ttNW/67atWoNDJkZER4e7uN1yUp2ODMUBkxO2LbCfkO1Fm2EM1V4xNP1qHbYGHhx4o7+3Ldn3gUm
YCCdwu9LP7PhQfjuGQ6y+iVoAGGswR5BH8PscKdJHKKiItbOpm6iGm2idPCt0dQRr+7qM1R88P7D
DUZbYvw2RznYvCf83Gj6EuP5b3kyKzEbyFkllxSVJ4OHURyWK+QDWpJac4peP1al4VV59uoxndq5
wGmicqVRlWKKYqvA+CGThegdvA9TwdPvpAvwKIuWVeKAqxtzGebGuI16u7uh4nV6Z4E9Yo2iMluf
slR+SIbQRgBY5c42NZo98mfSDEkcy67Gm4KM0ctFePSDQQ//2cOjJRaICTS1kDtmAtVkuEWrYPFD
kQM/J1mtp9jc9OLewGGyu2OjJzt9K6bsb09zhZ6JQGGGnF90mu5Q/MsPLesQYJb+P2+w/3cUxcoQ
94FRC6O3/zjD83z4Gf3u6yrSntI9WiU3pQHk9x7HAOiT/zgLAMc3pftQ5FHqOS7MwRJo3NEpuwbJ
9RFBkg5oq7mouHuRHUEHZKTsi7ofoFJOy0KnC+X+MSR3wagn1YjThcxA/6nxp/VS/03jmhpxKsCt
/uf7/Gf49n+fI//nPv/jHP+179fB49ziPv9hQQVjJyWcaeaQmN+CjwHErzmRmpGJ+DtlgyYNVIFu
EGsKgyZ5cPLdJ//GhzCEBu2a4NcF4vZf8KrO28nKOT81m77H1ETf+J9vYfD/xDr+26v6j5O76H6q
4/H+qhZ3owfhI0mKiXuSET6wZmvqpkmSxbVULdOl0jInYjZvzyaTlvCJWIVap0lT+uTlUZp06cK4
D4H0FHbGuEoujwI6y08OhnIonugI4N4xx6xjjQZVyYi/DJF6VoGz+//lON1mv/sfspb/O4/7b7f1
H1DSaz14fp/56LdoOGVymfZzC9UYGz2Qi7yCZGBxZ6d6Dvch3nPXjWl2i2+QoPfUUpyg/XFqnh2f
kXeMt4R6yyAAqZRB/AvjbkCTJKBMuovUH25SOsu2m6jSdIKTm8tL4pDpImf5aBhJ0hHB4RC2hRUe
TmMHFphIvlqPiKMLaAWTLvs0c5PhUzxtZxCq66Yp64ahNXBEx3duf2QHy576yorL1k5nihE4fUKk
LC+nRUAqI+y/m2exHb2QvkFPkyt2ndKk/RxQJEvkS0qcarsuZdwo2jGb6lscRrH2GSWjeHugZ0mh
MK2m836TuWuFRRreZDBAphuv5t0ubo4T+mjoCaum5LobLS5OXwKq+ZZP9+0wEj6GoiZiEF0BKZra
WvvzNubzoZrf5XBVifnJZ9EodyCSnN4Sz9c9OkylV/+e732Dz9WU13ISMdM/V3GEXkLqAywjftMU
AKqH9oDZzWT6NVzl9I0AbyXRJPWxjuFhaOTyirSx4KNtxwqsykcvYqp40uZphWQXeADXxv+eMkrN
q1D5VLk8tsnPik6Sk7fxx8/0GBjq8FO/tZaT+tAbZjF7KaIPazzAE8eJ+f5xPXaSEWG+NW3zuZ2E
f0FwFpZPiVk4hsuYa3F/pHR2jNr/16l1bCq8hZQHlAC/6Fg8XyKI9a0Ojd0hO4lQDp0wyF22Qyg9
Yo9si1A5Jx5I5tV8z1boBFbYVgsk0TdVSs1lHRV3jXPNjg6tind9DJ/GFs0SuagMaR9Gk7WBjNBZ
PFDTEucla1vcJLlvUxyOYdDKnEK13WbgYMVdT8KQEpJ+bWk+DWbG9PoaknWjxOomb/KiuIuoqUiK
KdGX95BUSLjZ0EukHz0x9jlbD8FiQGQJZ/M376ik6cIe0lKXxgckw+yh6UAaGDfM9TwLC1nYi5PN
Lej1OFJv8dgGlm0Y05FrrNZCshSt+/LuwLxg08Yt3mO3bSPWxc7Vz3i4eDMYyc05liWno0WFu/lX
raTdtUJOzl1cJE7SrHkJzCf823Dk0vPmxm+JO91WpEjQftgisayweMwjIrB4jfjto+Ax4MhKp4KE
Zbj4rHCkDW7y6ocOO6lUPQF6OGAoIHYUVVxNbiAbKti13Z6A9ylqFioDUc5IhU3ncHEHKu4vGIsr
rafRr7kUhN8L1CFxvLJgg8aD08w5MS7ebeFhi3BTMQ4/OaD22X+EbafQ3zsocsUl5IZtHGfe4vB0
bi6HZlCa8WlKS/fAiLkIpF3F9gJL3YOzq95GoQJJ0qUW7OMd+zgXMdgAe0rkknWVXMXtZLwNp8Wh
h0gVfX7RTK8nWaLKgLd1YFF/AoE2hc2bvovNSSws5DzEDpEcFeuCvuMzmCvpG1iWvTnNN20hS/dw
GxN17VdsLN7hZnDYtJV9k5qJ9BUWaxO2/WooPLsIbG9gGxIij7UoBW7yG/vQUGEQ1A5dnI+3wM+j
ElwC/uLoOM7gC8imreJQGitsVbyNt8H3SYQnnsw658IeW3YD+4TUO49+4DZtMeogsGw8D/1xcpzf
iUottIrMn+oe0hSjT9FxsuAo5u1ohplUZPpbziZ+vQUBLTWRarfJrBeQj2vl5y/5pfgyXb/L6Vsq
NZrSI27y7PpG4v44QB786nDm3chXGTQyJ5yq7pB375qmX1MWbCMIJnQrxGe2vZlRzoEp/CFZopzc
5eAo9r/lZOun3yspe/r02jJ7irS7wNkk49rNtPzwV4yzIpwcnrKPZ9Nu+wi2rvtRLqexnyQYW2Lg
hwnrY/NuTpoSv/iNm9/4E0FZ1/cnw1klopY1mXyYk9qPvIpvDXN0+3xy8cjY5Ri5n6yHfAZah+OH
WepgmaUXcwsnmQ3DShiv4+xCN76ajgQ7HB4ial1kwPzWfk5vD7fJPPXVaF/H7Rq9w3GDbpb/1EyP
qgpfvSdtkLiHZyESlTYdx8PbtzirHfa3yyHGcVjoif76ZiFAbWaliPMnAHZHdCLWeO6u50EtLvuA
Ja3zoBodqYdCP71Ub30dlxNnVvrctGVD1GmXYl8Wq2MpW5zx9yCKkGE9im3r5PQ3o8t0QORHpIs0
/FX4l4aLq5d33rD3caZpY2T/UOgYK4tFaNeRbXFJwe72xYWMlQ8YTQBM/Q8v8ZpO+pJzhCBFbHwa
yUMLtEy+3AGyhDxFEXDGH252+A9JKHP1KIxdANYm7JMTHoIHG2Tc+dKXrTkgct22yOXDiJGIenHi
INKX8NOoUhkzrQWvOW0a/sWczI9jMSEK18VOu18dXRYw5R/mRIiqocrNIPMao/DHzy+6u1vlVBQB
dBQfQesFla+ImhWOGhzzNl+C+NDTLLENaQ7QLeTe7hChxa9hvioz7xpDgtwgJNTxqm8N+4zY90AN
xPPA4AZSHmfrNhnRdREP1u2VmF2VFlJaL5U0/OTFws2OrDCe0TogdCbg+WhTX+jUYDqoEDFFrybs
cRATeq9jJKH04NfPG6J5qEdiag0X8tnkSgMdawnNF/lJGmF5HHMxa9xMKHyZlJm6ceV39BOiSK7R
buNx3EV8jJME2waWtMyheBCT7hsOQF7WyKez117w+0c1bVSnJvf4DqiUXq58YTlJy9X2FmZsk67k
qR/4yMOOMgM+z7y5mszvBD9K62lDf30tOB4aW9zVdTph+ldjy86OTmreWWZGJiJEN3kKqc5pRuGV
xZKmfBK58rhZkFprGsAcwR4DpcIV9s1zPOoM0/9FfhSdhqJsin23Py26bgMlADKLqyyXsM1leRLR
KQEtEBofv83aKBGKGrUd9cRrNGNiojVGYg4EjAaZyCy/6ZK5c7l0WJtGOkjSI3ynz9hviHXcuono
ohiUXJqRn76mHC3nQ+K65jYTfdwIaMZmtP4ywIcftuZWgfDVWdb7AX8R2B/3RmaklchtTJMVlgXr
GYfb0u+cSMEowFWPVsh52m0Yj81p1meG42ytS/P4kCw6si8exs9iMuN5wBIBalf2Q5fafJXIUKGP
fY0f8e89bkOpEc0YYUqGoPU9XVbvuflryCjjwDoa1I4+quU+vrbECkw7pMk41VCgKE9Ctdiv6cMR
79kJRsd57jnYf6goiTO7gVOc05JGbjt3jsb1u3oy0Evtyhogx77OfqQ4uEMzmjm5zFoN94OlGu5K
KW5VnOaDZe/O1/Kk5CdiVBWYjseEOum4/WM9kUey3NCLWbKJchGRkxqEirUqratsT2Yd9/13EUUt
Wn2FziUABYMFd3tO+mxlARKgXZ56a8n58Z3or72eFSMHFbM66+kXE/cXYnJjQKcA4+YHmESfMMgy
MDzdUT58l4UMh5Z3ncEopo8rLHyaffkF8RgE9Kq6T3uZe97ml4JrteWC3/+AET1kGgeHobh4qHUN
VPuvTwElssI9AVVkVl/B6n/eTOCk0/Iz4MGyTtns8u2yHtR1TNLv9aefgSyNKbH/5nl3ZXM56zmp
CYJ06CCeSvGN2qIQ3+mmt/hGJBxtEwV62YOdUorVjEnd/chFYK4Uxsj27LcPAzItoRcfOFzf20PT
sh+mbIxRaGYT8wQ6QXU5dHCQvBvVd/rzGBsYt/2X0QvuyV/+9KrKmI3kUVTbcV8tp6sm9qZBhqCe
YAJDi3OnyymJitdZDLdN0TG80VBuKs+++reuoFESdq2hCYm+/4eXKWlCR76rZbeI2rSvPkAsxq8B
lYuitwGAQ1uuLWrcj5GfP3ANyB0e1aivutCqkDpB5dI4yy5Zpsz2IPGcvt6MpwUsx70M/zY5meYj
rMPN68lDum2Gou+jL0kxLZij0RMvD2qnavxaS9TmmrcpHeg2Tt54ARuN+f7kv5y9pp8zrQOdfHE1
bShkU6MrqmAEe2cE+eQP+c23On/Ekh/7fBo/9guxAQ2uJW/7Io4fUTDILrIZy4oDQDR+46N8eRVK
N2LAP7Q78oMKolWha/5DcPlV+ce3nGVyPifn8M2UsxenJ/H567R0Cs+ROxDmRU3GN7QN9JIaopGC
En2NZ8P9jUGludQyX2K6WmVn3sWjrZDojCmAyBchcE+gdGGQIobgRxyYF1nz359xJyTQdi1Lc3Zx
Zlr3U4OkzzHeo3E/HnHyCvR/u43ZdfPPEUHn/BQ1A30wg3nkal44JCNJZTq/8Lwlplnx0AWF7xpO
jZmjTU2KHDhOFg1ikALjbtn9nngM5XlArIZOU1Xm8zqu10av9qgFkq/EsioeUOQ8t7vBzqE20UlC
1047yi/MlqhIFdP0usFgtfdHwNrccS6Baat/kI5a3XFrJEqsogiNrfGpDrNMNvhEzr+27CVnkpaj
9yzNcuRSZOUn9VHvIV9XJa+/XlvGHJ52fDdolB2Od/gi6C6dumrXuZvwe//RR4ZePr4yidzAvklg
/4WMIrUXkAOTNDrbTaBA0+bykSoUJ3MOj7C6K9iv0OFGMV4C5nD1pMUpOZLkoGUgWz4neJ0fuuLu
y9w8hb/lGjNYnAhaDhKVzPD8VNTe61jyc4qPefxO2Is6N32M/e6iJaDTXJTrEx+eYts0dJpGrmby
rswvzk+i8n+rAH3E6zbo6cc+dZLM49iQGIhIuv0tTleBvAVoA4pegkQRhxVcQnNg4Yxa1eespv4z
0yOp70/2KVuN57/yvR4Hg5vse6AozlmjYal5NHJlvsLmQ8xH83nuk+4hEWizXgjq+/OeiCNO1LCy
CKNPuE3djl5mfk16eA2ixl093An5w2kGxoEONcVCx0xvH5GA8n5UK6kRKYL5wN3C8bE41UFOXiK6
a4z/X5CYYP85cLQx6CPFOW/7aqIQafQGQbdlQg/8ik5LanYvvILxY4HQaK4aQKaF0sDLujEWvI1J
RAz2f6LzMX3N2yVfPWh5CSQpJYrbcQflzoHqpyhDGg7G1WApa12Za4iBGmwGF886+uUeTg91L0Kh
4fspy0XAKR7e+vLsh0ckFIkcKGRT12PgMttly3p81ulY+8zQmumTOUWTK2ABhi0Y9kqf9WFMKB74
0AMYKpun8Ih5qAyIXwXD5CRAUW9KOiAnudkFweDxAOKY+mPzyeznicnTfcjt2dnWGYGZDJM0tZbp
dmTyCIebLgz9Z0xejJT7+2wj6yKomztUvch4LE5GscjUSO3QI4BOqiEyKpHUH1hbMiTwDN1n2D4p
DI7UXlwYAZ1lOiDxno1Xz+lq+f3DXkQsfZO+USbT04yksr3GbcVg/5n9NRI0eKXJ22OS5bIjHtYQ
wVAFX+1Cf4WHaNj0HAgRufi5i01jbFPThoyTyDuITduNyRLRitCWPElJhssvb0QPXR8g8YASdPe1
DjThxdu3pz+6GMESYs/Uk9CTNHu2kK/9KFe7Au6zpLioZohOq495u/lfCcRWHLnrFt5/d/69T7aN
7ujsKwarQyFpAm3OAA421fVXOKCToCkaUiHlP4MSuCaA3nkcAe3717n/9bZFOHCA9uZQeYRZDIH8
1FrtG1cx11myBomOnGrtwwBY6SEGyOpLLVMDilD9jdqyTFqDSXKbpG0jOhs036TONlmxrJUR5+oL
RxHxeEJSPFtU0Ln6WfPreN+e8ALOk2UTox9sx8WssD4SoszsZY9LZ15ZEQnU/G+Nbyixlt7ZUM2+
s/H0nYwIxFr48+84PVLcTvuq+tdcQ0MfpjwpzCJL51xGF9bGbNYl5s5I6LfpZWaa0cCDjzjVfaO3
mjb9pyJw3hHJiZs+E36nuBu15vuBB42E3B1bMyLYmXZeZvzLhSdUELN6BkF3OSyt8mqs3pnwWnL1
gWPZJVeJ9qcWdvDufs2JLGGqVBiAq6NBadlTGTyo0zRK0aIQgz/WfA+xHl2PNuApLqLrnjdJTqEz
2dyscJRFT1U/y05BRUz9/p2bbXlhrQJivmXqmxFgPb+GUSaz6YV8kADeM6fT72AypKf3Iam0V7Oi
FMtL3Akw4JTfWQvau6wxtUMZvCeHU/QqLs4fs3xGt4Vj47TNiFFLLW+oCcuNV2ekLvYGdA7EGZtW
Zljweje81YUs3v/JcqAew3Er0IKyol6xdCL2FOi7G73H0Xzf3c1a6a+Wl7v3Vq/D6k159tk8ysmn
l2AyU/nZyL9O+0RTFMvrCQkpCvlQ8/DOiK9wD3s+G5K8Bgb1W34H6tWwkZye9Eai054OhAMJUGud
1RcNJwxY4ygyRSDUfqS77eTYq321vJMx+kRtio7aIAqf0DGQRG3G6uI38skWgZoH0uPLCbz8Rq/v
+lU6sHxv8feEYjziRA+wLOJSiz2R0ysUHejBRMs9dooKx1A2JsDTRZ1kqgHy90dtKUixGkgZugh9
jQNdZojIr6LoFk62rn+K0pScaqEPJ/wBkOSZU0tJFsz2BxxFZ028doOrvPap5CWOXlcsr3AXYyPR
ZaXgYDZWMyte0dvDFOoGsHWl2rnttl+jSan10DkIMETGxxVV/UfRNQD67ThEdOB+K00zL4Gk8FG9
7o7aWydGOqfqAGGZdEpc9LQGk5i85GUCxTXAa4BAKVE52UbkDNgfiHyWvibbNydF1HImR1TfHG3R
hzjJ2nltaR/op3OE2S/YTh8yBp5QS2wBdwjj+lHeUwLm/LYlwA/EeP9ZHgXYdFQTVr6b59xNj/Ok
4HQ+kyak1WTbopZaU5p7r6bcQ9hBiKRloGD8okVO7+Js/ED3zMGLtorzmz4JrF5tXN/bG+ynyQg1
ooo4g0xHLful2fu7MOAqUX2nsD5b+o6YBz2UTfZYGz3x48U6on/e9FD5fUFue+krLhuYvsn3+Ovm
KhqcZaMry6YJ4UCT3Boj0byE76ZLmvlSA2L3pQrLzg7fPbo5hBj079E6/TrZZjjmjtroI9BppFBA
El9kAXUl5yff+SnrI31IomxOObKYPIMGBmmLbkFQnr3HrYZCcPff5aC8jTWEaFLuIsl7hqwoRy/h
b7tGOrQxHQVgaXotDbF9hzJhlie4r423RnkaN7/nx+dD/GJg2MslaLSYjjJ0oKCMQ0wp49Ujsu2+
RbLwRdNbhM8mEXC3LulNAEC/aE8lw3H6oFCVqZM4gYKiAub8KOCthRYg8EgNvdZs91n1scbyz81x
TBC6g3PwAkCgjsz6ymHPxJGzjWOcIAHuYDQNtNW32sFthExft5D8jOQh/MxovUhNoz2Hc4N9worK
/i2Ao0Dntr1i/AtB+7P7YJ4gm13hAzLPlBNGD+HNJjbv6pH69WSO5sTq92Uu9G11Zo8XbOzJL1cn
N/tBGLrsM1WLtvUwkX6nskUoi81+Ul1YAQY+csYyHyijh01JgvrBsjanxU+urlgAiu/TqhkgFFMq
RdTWb/595FLmtSd/6x0qvHsCT9Qn5j8QV5gZfaHr+WLca5sol56MTkMceHav4GKQYXTxLJJ2aWP7
rOgqfWD8dRbYnVC2EawMepIpCDorBlFyrtZ66NGnF80z+xo2t5kagKSKA/neGPySfgwkjSGY0Edd
vdSpjsYvKcBltKd1a0aXF5ahiJ9OcLjtg7VBCfXVnTFqQRCTmPA8pT7/AU2cZ6t1uBqNC1jvcpN1
pSd7+2vPWlxzsTnS8RZHWIAvaX+CDQyLzao2T5teyddqHGD4lqt8Q90NWWOzenkbHFv+igA+ILdL
R7nfMnJWirdrz4fyxbAMRQ8jTQORu+dhcDi5p66+p6q2M9VQncY+Pyty2DytRRPbMKzx5NcpMW02
Ol9jvYSsgufEWoyY2qxF1mb8+yb65xTrcI2KFN7JqsEvcmNwprKkCXUSQyxN3mLRsEuRfUVPrrto
MUKc4VuMxi1OGXsUDKlTBynBvmoadwQLkc2ZXGLshXomc/h6Tp6kgnSgI9eO/jHxsh8+gFBv4g+O
hwVRFTV2NrumsDTkbG099LP90WrvyKNcvIKPy4wN20UcyOcZoNYNnItbLw/3n9rdW8ZFWj3ej/nZ
2yXK86L0IJuICqSj/NfMYZRZ8C4LcPAvjS9R6D5e4+M8DHqXl0sDyxhUt93j9ktK2BljNoVvum40
3qEJ9r2Afh9tYxgR9C86U1IOXTsDYt+SuIvu7vZM97ajyfAH7BTo+NWTDcbLN7HM7pT9Pdsr7H+z
ZQzAO1xaN8ElhOdheC8PWAsX9QUnq8q7gsMBC3b+4IdfAYSssEQxBjBIHzWfSlpWWItycfg6u7Xc
QUgNYggVXfpufCq4mHs0d+s9g6p+rJvC5v46jrYgFLpU0/GrllTr/8o9YLdUc7L02ZqBHrYw2zVP
UGXVk5xevcGD1/G2B/8QlLlab/4lzG/EE+67TyNdpzdyDZpSX+DPMtpW4Wh7UQ3MZHwIcembGgOP
3JHMRhSY70DXqEWHSFHdBCY/UfTVzZkK9xgEX8TVpoWFkINBDOwaOJhF5pl+1tV9vtSwo+YYll1F
BK6poctOZgBMj0SNErCGDZrG9hl8ZlArT6dx9uLdFNhAGFesY4ncw0t4vNj9AOz3tm+EH7DpGCjj
NyM3QqnlQGaDrob5o1m4xfXmvh3QjG8icQll4JfTbR5QqsevGPWYYOgjeoTvpnisxaY9hY5pH2Uo
mdyHtXMSbLVMaarOsG1oQLAlaTsuoSuqhr1ZAV+25GsD1PNfG39EJ0lA84yf1FQib/LhglyuFuCX
LBysq28n7J/ER4Nsd7YBxA/RcLuCvJqVTed3NhSLVSFahreAqMUCut/0CVl5m2ZbeFRf+SLWEpHE
tQTD4t8V9O+TG0W3TyU8oTn0BFB0Kp1K/L7hZWBdiqh/HQ9G7rFnfntwF54stddDNFpc6XrWf22K
BoVf5fc68+PQawZn3VE0PuYPEQPje0AMH+iCJ03nOKTRJTqT3agjYNo+tmuD0ss5hJcgt4lp26P5
WJ7uU5qwjqtbmk2jb4Noxy/1OoGQV+bQ/YWoNjCnFzDHJ/UGof3aZwCBiVIV4/AEfcGOd9bFDi1H
90uhFVyC/+ozOx0/Hi4cTW45iyAIeTIh3huhpv4S5iiP8bfCl05SleoIAJYN35ZtQlRN8mnA9KYn
39P3ZCPZgrFmtdJyObCq+H9PiDe6zf/m+7Td30XGT5uqe5sjbsz1u27amcK0TkFn+oF+8lSi4vJ1
YlJm3eam4MXYOCFX7dGz5Ec/bOFjKZcJnZ9Qp881T6F/8+iYXfD0McBTdDtWt3jXk5ouwORKhqwJ
ZX7trW26UaS+WFoIUL07Ob4HNKQLbNpY127UPrSYJaHaTpkRirka5/T3xpzxBXMCuSwSS6qrCF+T
FnlmS7yP0Nvy/uQpSZ3xftH7906r8TkmRj2MzKArjPHR2GfSu8sefvUpayp5UZ8QTJFx/L43WGII
jDF2eO3jt6QTUD27cmHuGaNCf9umrXStKQW6osDCaO9Txj1QS06ZNFO50qzzatuy7pIZZ/HZbd0u
cNQ/Z+T+MRjRCqMZBOEswlr+Bjd4kHQoDPUpdSENGFp1/0Pn+4G6c3j9Lp5N903rSL+//viBnJDq
jfwTqT+PrJYubr/nFqRoguIFVR8DqWVgFz49wa/0Sr9gSF8IePp7dEeoE13Eg8GwR1dzqo5MBXyd
62vOU7+Kf8dJaXabxnDBlBl+5Em/y0/rYtO0eW6uQwj2Q/b39Gceb0ZCTv04wCTpW9Uf25slSHsl
XQf64/FD9A9whCp6cW2ohnwlTCHNn76KGHchKD8adqMY8FIc1nzaVC2y/X3pRz0NnhmdF7g/PSCW
yNGI7umQicc3okr039+gx4AQenUw+9fsO03Mr83W07rNqL9Njt7vuLHs6mfPd/ltOaF1p71w9AS3
95x6a/GM3pAyaIAZ9clotFerRmne4jtSSifV+rkXcqTayDc9jmt4qMPBtkuvvNuecqKVj7hqkgYy
4XG8yltc4baUPo8YeakWXmnG50zkXnuX10v0k4LhoMNnHZ6vZuOrsqaXd+wmk7iFjzP4SF4/8jJ/
XZYZXGVqLvpzGI/PW99Fm121xq5sWE7y331cYpz9ztS7e9JzbO0EXzD6Gy9j/RojDNkv3PdgUhIV
id+KNkN0esqbNVutHhOOUFgsstZkow2dCmNMTY5x81HMuoUAiSHVNFha4ytiXHg+y4axP775JqUF
N3L6s8Xy5uz78Nkd8TIwForIg9cgOrNZf/cRx/0nl/Uu18PNBjzjUmxCHADFxfI+DXIDFFwDjgRa
ghhvA6PzyvH1Yxv7Z6drlCFdUgJ8Asce+J/+J9XAZFKJvy54i5pwqKCnJTr2EkYwPjZMwR6NOXgq
U3/s8ghX7zLc6/rwmOI68ZCfEGzyCNwFiaL8jPVyZGHxzwyFbtdrbHLWahx1P9xxDqX1bj+F62qt
Z0qUJqQyaKJ6aWXiu7/qU6yctv7ehktJO/k5ke+n2G+H/zoOvAfu5jUap+4XSmyOkB+3ufU5xzSu
/KHNMEzr8Yu3wypb7W447InmkibvLB5ZbE0EIWffDThaZ8gs1QPebSW2w7c6lUaDswPU6QzJdmRm
sGTNb0V3AZsVgNfa3Q7aAsJMRGE+Z9aALtIU6dpGLe4RqanwnjMG9AvRqdT1j/rTZyY7XWDdAPVs
csffC00Ew1j79JUSemcXOZIjY9+YAx70JaQEcYYnyXw8q++UyzEZfEHymx3pT5UGbDIxfReM0wAA
RDmchw/sBvQ3/rqTOSDRRPeofTcyxc1ZPpOXmFHUgx7+RDTHNB2rLhJwOZ5ryxPdh4BmMzsDJ1L/
BeAG0StK+5TPZ6r1Hw7gLInMo4XuPkWt2xE6uybHFL+74qUOjZfTnTxAeBCozJcaZMG6lWqx+/SL
7a8w9lUucyRFi/EoD0685dnxYx073oMSEMZj1J4xM97xi78YeDn9jrORUZ3Ed7As3yJtboqoAgF6
bZkFIE9Ock64JPlwbA44uzj3wk7HqKliXyM/ezBWPKEdvz+6+ZbvP6CO1dA4h5AC6FNmyrdQb9tp
rRxlntFMHELmOux0vd1gjHvGe5gElK4CVUJ/nY4QTkL2UXfCOn9EUJw0oUCy9G7j+u5o0Rxa3KbJ
oTYHWPkQzh7uKYyip9yCncX6bFy/2HftGNIsC2drDp7MT5pRW04mBJWFH+UJAIWYr2fz25CShc7E
LAKVMJ/uk3fx9NilVZRqsVNYWKQV7ZqEVdOqyhW9nLLp/XCbI9/lFIbAcYEskkChc+Am6A5a98Jn
996SLV1wLOOszcBAdJsqTZzRAANPjm1w9hKyDIREnOtZ0FvwO8CNtO6ZJSI+lCrzSMruHv3AWP9w
jS0VcHw66qfI6f7gtsTnhnGGlVnRoLuIJN0OnI61bS+2NAnAHg4VAuBEOlhQlc4i15XR8TlwPmRb
s1GmWivq0B0OiJzddxmGlGc1LoHqZi8yhkjGTAw/wqIS9ughZGitKaiPXUhTOxpeXS1PdTiawUfX
uaTQJ3enaZDcF+CvOzCxLgfmHdakHf4AwLuB4NCQhv0NloKeJyJ8gU1j4ilr3aEg2apGi+dVm3yR
79Y3hwcF17sbDHSTdvRxbi3AHVomx8oviD9dhKz6MCDoLsAiBmX4LXSNBQP3S273qsbBd8nBXwQh
FC39dTCFE80HgphGo0W8Y022fIGIvkF+Aqi7IVmomzQPnMU8UNpjpV7qQKgMmJ2YkobUVwdFMjiq
ZH0GstVpxgv64lmM9HjciPod9KIWwe4bxGu39Ufe2KFGsoAeK3Wb/TDba4QQiSKqNFpC0Dk8XHyf
0KV1LNjCaxvxYyTvv820F+dG3hKTk9q3AARhQ/kX3g4cE3d0BpcfscsmpAw0FVC/oXuB1hVqSz1e
FGRrCztqcacRqx5XByjkF9LztRxLdiq6OroIx+KXrpQxzKzB2zqL2x/tKJ74GXipVB14ukCiNQec
QZW10WnzsRawYa4xFB4IkAdsFD/Ag5f+fA1Byszm0KtGb91UF0NSQKkbW/EHh0aFDys3lUJ9qjpA
ZOf4LVso8FEsaN47PCrNLgfmWVsZalFAeoxY0Zke4N8JL3jXLyXvGcNJeaIRdjGCkgEjxN1aHyvP
ndNd7gKIakB4zyegQo84zQQOpffu6uS0gNSNSYYwu08qLGK+bsl+pIRVmToZesFj8cYKZqEcfmjs
ieqtsobK05MAQPmRXVPJqTw7DJftEzjVCFHB6jZe48YqNIfiGFHcIY4IoYJBAlmNdcpxD+3/RdKZ
bSmKbGH4iVgLEBluCQZRnDU1vXGlpomACgIC+vT9RfU6dbK7qypNhSBi73/a22KALCBzxFhHm+vT
MDWgPKOxvcvGz5y+slqKWbrwpeddnw/C7/iOiRv4pv/5yUlD4XlZthDNKApBbJAu7Wdj68cMxi/d
+5lpjsA5ZEAZfrDR9eoh+eUdAMWRA+A11CJgZF+oM2YKUpS7t22fUnKTYm5ad65BkLoP6KQRQAnc
37AQjjwfDBNsfdDPwr+Dr++fSClw8iZ+BUVdxij3yNqg9MPEdWNpigfPDqC6fAjY/3XMtXf/czaZ
G9J5OsU53OLVK1u3rzyJwdOpBv31hylrw2rUk8KLIoAqAd0JETra2OYZg/TTqH+99jiujFXL6Bv/
oQRwcROSQJkPqEUlgUc4Q9+e+UENmfkaQxq/a55B8GmO1lS0FLeOP7gHXQ4szawMlGfwA3MJ0AcB
O3SEABbaLD1snCCYHsPDaZOgMd5t2HWhd45TFKzUZZt7zrTLcUI7gbVJkQmRKdsEu+ZRgGkXx7gf
sNPp80w5vZN9TtNBeAC9yb9pmg0Vu5mMG317J0cl81P1T/m6Ky4Hct5O7WxRtTMtgfcm7unjMnUO
OWTqzN5NPOR2b955dANgovNqg4KjyfQd+Si8LgBsTckpMLRcENjSJrWa0XTu7eSsXtlsqM87qL0H
uYFy+rBD2OFg8RiOn0i09M5tVEryIrCK0avG7Ob3rxngelWMWkVA5t05Yd0uVDMvWd6uMW0E74Hn
+76EMnWGY40sIWanEOnJB7GsILVz78mYzQq4tV325uZDMItLZVpZwf2F+VBcJ7cyhoZ/bTTsQ2pU
3wKDUDclVskJYNbUa8R7rdEMsOvd2Ih+V1cOYlrUdTGF1qYsF+YvfB4cijNZUA4ALMqSoh7OCpNS
uCcZptSY2DdK0czRMMmzO7wSoFZtFZKYIXjdFLrsoXgvKKKnX+o+b/jDS1S2LLrIY4C2rdaba3Dt
vh5A5iAs7o1poxhcpWIpdVwil+Jad7+RGT1oqt3PfVRW4oe2Ml+YL1yU7g4s5lwBbwDbhzc0Z3jq
khVBTGlU8SsbZ+zZoCNNGA6X3w5qrpBIDj38Pp4N94wUrfS7Jtx9O9Cu4SCFP06QJoUMVIWp1UOQ
+pcH7Hr0nSXpCrTTvhtb4rK4iyMEHUAfpUuEWGsLbuQOrt8RH+Q5oAPjAxAdgKz86jmwcRd9oZhL
2p5csHjUyj/TU6DOD4jh5s8LwQhUDmpk3gf22n+6FqynZMTA2UkCtDpS3/IXpi9qHi3hC3rMuUJB
EkmBJtN2WZ0Ezrgra8VG5NEyxSnGIimB+54xu94fryGfrn4/HRPOlM12u36ZC6RcO24s4KCliWjl
CC7AYBqHs+O5iGLEWHWwcAR91mLhxs/I3yXcCS6CTzxRuEq39u8QcYbf76jgQ+qE8GAImflWRtcN
FB8wkzRYIXzXmcoFvxpvNvft0Qukjwr0U9IFuFr8AepE2VSjtN9I6lIHipYLiGETRedHIRnRgJHC
cNhisy/iYmW9ndBJ5f4qOr/nw4Mv1Wg0Hl8+jSJnxs0j+WxqbcPosmG4inQhyZ/IBvhPbIvb9oAH
yrUogvXDpINXuyOu+LPOr6c4tFG9GqTeBoWNRFc36WReDWJrD7ABWoXECIJPekNSWgW0Xly/+JZ5
RIxfJ8mOV7S+qYOubpZINoWTXtxPeiWkQSXz1wmOcnGbmQN4Dt0dr1PvfqN6IdPHJkVkopEOh+Lj
q1syuQ3CJ6Q9/NCQE4rSrdDsWM0kJSTrVG//54e5ShJ1kIQdgEMPD2vyE72CCaEkSIn79JUvkiUL
FX4GeiDz2ieirKjZMckjkHotYIbjF8NrqzWQ8QGh0W61WKXvkOqmnDDgYR1yMRWeMIq+a30afqbH
Z5R13hHeg2B++p4M6tdLGXeghCanXjoHdXb8u7MaGi8OoPj6Z1T+4gFdgqFOpMr4lRAc7BwXRwd9
QT8358T3egPCxb8ZWYyPbNH8ZFCfnVc5M87UM2RJOfvpP+4P4sJ93At7rUbQHWSmlWxdjKUW74dY
6BttabqQjNh/foZiaz1duBJ+7nuexPR/Gb1C4e6MM+aiz82F2dA42p+4Wua6Ffn8i1F53+b5Bq7S
k6dyeBYb3ZJxyHeS/dhsfQX2A1RWHx3jI/qqm+dMKCcf3yh/k5MUtKh/5jIHn5aAITisHDplfqJr
5SnoAiyiFAAmj3AD/h5q+Lq5tW79hYbk1Cw0twGyIILQXigr+9cgEld1VS1AU/1eFZzV3C4HjdrD
QzRDfS7XH4mkQv+j36qZJS2SUa7Om80cKryeIjMHq7JG0g1u/71B91B3QIvWMQ+limFICbTvXxYp
pZHq/uYgXUfvtwqQR1EVP8fNuiTSuRD5Ujux/7B0WHu2FUO3r6QslZEPO640+kpvln//+J8/ds44
FU7hszeuMro767RJDwhJMvciVShHuWdKxejsjed8xl26ibPzU9NKTNnymZBM1iQkLIseGXuQi2bE
6BAmZ7cjtWEHrzk18Mbj0xAfQnlxqKQMCR8ly74YJRKyS3KwlkYirGwhZLWk4ztYn+rX6FJv8Um6
ZWSn8V5O91oxBzeemuAWD7/3+tZ9rmjzkU5Q8VddoDCuxr0n2H6whz35n0OmCQ80QzvYhIsDbM28
3SD8S8Stm+nA2mMcj90Ptc4NI3NyqLcKs3jgZbetGZq2TzJILwaoFQJwThwLBiLzqPqMtc63i6gU
uRmixlxKtch+yn2uOe+W1gQsFQb9bw3u+Jocu9m42Y5QS9MILHlqMdwCejMJ5r05amLwHvcctH5N
XKHKlHUxBsVI3B/tNvqBZUQjcxv3KuVHVKmoZeV+iXR3vLW+EsoTYV22djPBjtfnE3V3vH6v5Q4G
kSWeO0JoNd/2dYt08HQCE0Hnli/vt6kBLOwVu6MqDGvz4sCuX4z7mkigdRrc/Qj4i7bSzbc96mc4
qFEL9AFHs7KjxOdDEqEUs6mSAkXiVDYiy4BVXX9NabBnwRvFwsfNEbqjBI2Ylz4gKgWglxFrdJO/
S/qH93r8oFUYOYtfSAlWkncfhg+ReHjjXzv6LPMRvSe3y1+uiMelANHiMy2rQui7dY74rdt08Npr
+ENjUlh4LklKAuuikSXte/KbTWmBFHd5CzHgDQx3Df194w9vQtkUE31GS4Q6BjSfJlYf5yaH2uHA
cnPcO8qSFicShhr9LeQ5B9PD/ucW5bp5ek+fNZCDlFgOyCsYxiB1yTCAJpDKOLrzaopza0Vbquw+
KGY8etQyMD6h4fgGWyg+I9RwqmuSpjG/ZfPyuUsZlfyM6yOtIQ9riePtq9k87fg19Mrb6shHLhh0
7TuYgx+6n70WKXWQEzwwgpTDbZGs74zEeI2eudeTGcDMCEVYGU7AbVEItRcFYdCJsJnz2/0y1oaS
z4w4sO8f//EKizrmiOrXwCgUuNciMvOZ+QPYQvv5bhdp+2erou/CYRpmr/nd3rwWVHXJETED+nhY
EbdON0fCTdlvFh9ga7aB34IoADTiUoKEn4T06WQ8BGsx5k4ePutGPDqGFOCMIwOJkfJ465Uwh1//
0GzzDe3WRt+Ak20QtMZ4+BE9Q6H2r8p/45fDUoawUaMME21HXNLCfMevHlDao+OkR83fsUFpa3hV
63O8G9no7qybJlTIHJ1cHY+h942XSvrcRmYj6pgy00AFILpRekIIUdX764A0FpRl7j0Xd0r/bIpo
5NH6ej5VScU/eoa2qjXXNOI3oHGBjYBi9qF+0zfcOe0hY0z/PjeqNQ03EZaYlUSNkRaNEQ8BrEAz
M5tbcMQqemTP3VwNv8yD/PQItd7NoEyRUzTBx9pniMgVvCwhk9Wz26wkAQGrLIcmj+w/0UxxWw+N
VTVcMZPbCOVEz2xccLBx5AHUf4wFLLoOKdtSonuaM27eQdO8BZo5KBn1Oaltr67oJBePcvQg9Ihq
ADnTvNMiU4uY4q24r8f6WV5D9bhGAKC7WjnNmnF1nN8A2WgrGL5eMeBKuvbeUB/HyNLl46APceDf
Wv96YDrg7OPgOfBsI2jBFisAWY9TVkfLdzNP5ZNAlkHQ6cAXbMfgLokG7nroicjQt223PA5D8/rd
dH5WiuK3RGmuLd63zRuu3EJBtUSyxKR7IKbr86BDJxkeqab9hi30SWgD7eCQ0sH7EPeKB2ebkM8A
q/72UpT9NGf0UjqayKFgp3gRgc0nuXsfAKY1vbPqeG9T5vUUY3IukITUQQfioVZ/urEBunl/5m9K
KW55Up9aSrTnyHnCqHh58dX1/p3SEYVZ+61Q0xWeVawS8t8+XsuQJtA93rErIcDlYPGldzGjeKOv
R7zP2R6JMJg8T78jvP/Tva6FHHV9bFwKGCOadJ8dabgoERac3qtrM6ZAHgROu+hybFSfc8YGhn9E
/9EQj3/nGVSzfqioAijLO68BZGIzRxRPciAn0+4aQ9K9D2+yKewVop3nqBu3YEyxPUEXzpOKRIPF
Rmg5D1ON74uIlAcWBvf5/R4NenFdatsEBCQXw4zCWuiwgeN33L7dOiq59jJ8Udgri66c7z+pK95f
6jE4lfs+1+Mbh3ApbuMCq3onTOkEvyJC373U0Pl9R10qH4jjrjCEQTZ/H77iPDap9Wp0N/3Pe6L9
vnblwVhdo88ehZ3N3FR1BL5gLd6ho0mBM8U7M+COQpuARdOMRwpZ3ec7UoMSgZnnwHRwYmwwdg3Q
dW0ZKMLZOuEMeAsONmVNAAwU/pRF/CYDyR5ntMvzPiab0ia1njzC01XDLvFcEl/319Bz73PC5RjR
FFmsy9lA9zkG8HDWbvJFKVQzd0Xaz/XlLS5mNNVarP49sUbPj8s26qiQvtTZvaXfdxFkge04+3bR
Modg2lHtfQGoYqH3EZcOJnjoPOP7Bq2qfyLmAsAF4kJmE0C1+RqBU5eP+RVXm+EZMy4EC7EPbZ+y
9U4KJnEm6vgz8KGNn7fRMB7sFDsoNfezb8+NZLrSC1jVH04RjgtoF04wW16h7u8VquhtlldC8rlg
QKuXzBA5jRWj5TVhQ94bbpaLj+63MIhz4nD+7BDEBits4lqzNM4P6m865a8oOzKY+tGTlGPx8nmL
zrwOKTANhpENXEisubqERAhSEzmhtte83vGKZKyXDw9+t29nA6bV5T76UmwsTBKCTRyq4wQZ4D0P
UpJ3M8GMR0rBGlCEeOVEKJ9TVeTiBm6T4S0a66kgaePO4AOG/5RTQgPet1FGjDZqzoooFOUuVGaz
+TQKeEEkYZBMS2trL6sFRsnnakBbHAFPor35atETUAArp2JWK37xdYSAiz4bcgZyyVEQU4BC+u1r
tItUFfFgwr0L1D89Gzm4c79bCqb5jYAp3m+xZPLC8j55n7TLe2QzgDdW1upPBhzzQC/KZV9Rg3xK
tyH/b5f+DaEwTI8cLhrl5XFZj4e/j/0RpBJWN8Y+hDBqV2kTkzSPbX4U5DSd6EG6qUYm2freQ6ls
02mCMQKJRLZ5Edp8xHhceB9r3ADJZp5JZvSmOanD3bGIWSX2XwNXuHqFyNM/+aYCHioi1oKDJUFz
7xRT5FN9J05Mkf1IvWfvoTcdDr70kvJXW5gdJh6arS+HQOkmBBx3Hlv10OxTqpXyJdKKU9f0Wi7n
kZQ63iowJorQclK1IFl++hnZNjY9qXEaTuospJyqZ9RwHwYGPNEc1gJUFjyUcweidKQiUtfJ/Lu9
GHp0/Xhm5t07n89hDX1olab0nuPbQmXdfiPi8U1dvDIQ+uB+KUnXKMT7MGh8ne0eH9OVJtg33uKJ
pAm70NE1kRoQZjwFtrVQcs6yWuK91eY9CFuaGV8lrNNkl4bSaRbE0CJmJ6b8KhrIuSGzIB6WUBb5
LuH1BsKcXi8mxi1X2mAkWM++o5xvNVrlbjlcNMGQBYK2zGe/91l9L4h9UCyVx9qnQpVDFKhAiKnH
aaQSd3gdIe05XmoGfJahje4F9lNUUH7kP2Tb9Dbiaj+RPi+PnYdYB3AKTBWz7j2L8tcKS/198N2y
u1lBD2iTikYF+uJ23QUCFq0W/ADcrGaKZMJif78Yf5/9sFtbbyRMbRfy7l9ENdC9hjmiKKf2h/uP
rEC52nhQAb+RzGujN52hjQhFmfeIRHVfTwIAVnu4STDs0lbQLDFiCfE+CV0btD5zDcu5N/h9+U7Q
KEI5MTYU9h1kfdH+sp51w0M00CLgQRtezm6bqz5TmG7JWlA8jQaLZvp7OMEwVi2QDL1RfVDK1HiU
EdvjoN3Cob96vwEvd5PqTFVI3d8/RH2qCHSsxurJXDlztDgtjXjq2UdSrLolbncMkPHjMJDaMW3O
UalA3++LfMTT2qOa2uU2+JIWORwgV1ScPw5jU5qOB5J6hdrOAHEa01OYPwrtDlLmqXZIpnx880+u
LmKaoEk25Txn6IY5Ngmcmn+uHAfphbLliRDhj75F+hnlM3rLOSPaqBjnW6f5A8am7UaNdDtV3OeV
Ntjep81jrB5XPX4goJ8/s1vfIYkaYXqY+VRyLScW0x1qw21qMRxEuhJ9hh+3hfQdTh/QVY4Rtbs7
0wQtZMwTm6f1bW4LWJKHwPY1oL4tfticjxmVs59slfvias+uR5H0YZGGZXfWtR2H5OOnfo2fWi7y
30HKGRYed4zzgjtc2Iqrgow/5w/zF8q4VD0mWUyzfyl6SDosViqP7AfhIag2dkTOWnLrM6F055TF
qg78EuCFNN9kfOTyNicSvTPr0J6u1GMHxDrONj8063RFZfqhyf59U7FkoLMD4gGn+MirHSg6KGkW
KHgHcuSDA9rkuQo6x0l9wLHXYQkxZukSHzhSVXQReegchQqIRkbZwIWoxPiTG0gFg5wnyInS797x
342fGMJRIy0JZDlDOg7ctOIn4K9EUrQn7eGXPy8JlGjThxqZdghzoS/s9RDsBfwpGLJaorLgghRL
wt0J3FFJPKK9t3/S2uv/2mJRHX2LmNdKPE4VuzitYBFnBOXWa2wZSv+bXscYBPhE98dKP46upyIe
4t5JIUttYPNVQuff71YXiqeQYEoD+c/LYAYh2rFfwCLGGlzsxYorDnDdde4F9UJoaO5Cb8TOnMfQ
LUiK3GyGsxcgcB0iCO7f7u6uBK3Axw3G7oJ/z4MpZYvMXQH+Aue5eaDIqJSIYWd/xmlVTHn3XLqw
eIiYwVoJITOvxc9gjGobm1YavysfAIkBCmUItoXSY94DO7Av9GCmlBysB7DyY3yOOX0avyGU9ovP
pyzixr+sgmhTjCu87+5hmq6aqz89sNRkAmwt0KSgvrghW0N55zm6h/lIwacDVGCNUIdRABFIYIZV
6YHwSQP/5T1f7B5/i4XlL7A6rijUAP+TZZ57/Iie1ABmcNdSVjid3n/2FqOSvOmBlDbSXAiYgHC6
9G718VarCmWBEvX5Hr8JMIwEhzfODr8l5ApHGuSXv+L5c9PH9uz4+rfUYiXswJwGC/IGbpNnHpxX
lECXNLxABvjY4MUYP8EFGMUd34+u3/7tkndQscdtdrOw5DDBtKDGOEFEvm9zEArSEvMF0+Me4BOe
vPPtzVvs7Je7YIVgPY8xCcsXFctlesIo8FSBzDnvcaa49mis/M2MqzcQP1TkY9RzTrcFMrjLgdi9
yKX0d2ffBEa10ncvEegnXDyI3tU/YICLnmITMv4SAyDoc+MryAn2GPyHf6yArHZxppHfTr+6IYYU
ANqOsGoRbCZl0cdyUcC2crZR7Jqm9IPzVH5QAfIse0MVO9WHEvXqbj6T9vTqEAQA+IZsVq1MVUcz
dBX9ukvEiV0BoBYy9n/560NS+srkF9vIRI55Iu0TcU3foGioSLUMjDdpLUcubuc3ce9ZjPK+jXK8
ydzyFQv8IVc3rEwc5ti59850YYmzQa43xbNMMDIB+22kRCyWjrFAoZr4YXibhOSv9ZK85Es+zQWP
JLWFVbuxJNHuVz/0z4tVdAvQ8RhPtC6KzRc0bWC3KR6smvVVwdz7EYOuh7Oz0wTmyx/MIC3dSyp2
YXz9COICMg5roYJy+tVPvofHf4fmkMzdh79VWRs5KrFX5RkGphc+KFaQZu5MEqQIb/bcCQWEckbf
GjgBSrrhiIe43iJiwkPhcpwCkh0aBcuaYo0kFhjMaQjwomOiPkj9xGO/x8jGfIWBkC5SADio7897
VvtWT+D8EMznxrF//0PfhXcKs98N7LhHvk6EUCvVpsIWQ2uukAtkBdAqa4lIHspISmSevrVZJq/Z
dcs5PBluGohK9xeoMXm5Y1X1kgFRqTijPeSZmH7Ey+R8i6snrRrRREUHvnKN6iGJcXPacVV4VUCR
hmY4XfwucW95HdJJVn0qD168JbhPbhzgD5cuu720SVTlwPXX3P2Tg0/Y8H5/eEDYj6bqB+2L841v
BbP1W1q2R8ZRAA1cifcnm61HYPFACc0/VIahoRb2OnddgPZ25nQ8HHrHhlcGqyB0LPFAPpmCV0ye
9WyyrHeYZHxC2JDEz24rf3bFONROeVd/zImhQAJvsShnQgUlLo3JnvBcKRazkSvzRwRIy0tK1hsR
XpOvf1lJhOfR0KCBRn/2NWgg1EC9VQFfgngx4P9EEOrxMOG6fZopExqEQvrUJkFR8BKUg8etMXsa
kX56ryGQ0IXcSNOhueXjITr7RBRxBqwPVWw2N7IJJeYbIyT7XYGh3n13fhdKL3E/OTURBRHyBFyW
fuuea+98IZ8APeAD4RyDvGT2ALvkQYNZG7UybQVZhYtMMjsb2xrrnGO7+aRdG/5z3PMSi/e0WTQL
OoHvAjE/7Msn7qOElRpRgzo6CmF+Y5MkxEzK/0qJ4EkmdMzu1TsclLUdEsHko8HYZKlvkQtbQ+vh
8pcNwgpXD5bOqZxjFTmrqxm+yhhb+u+Low1/Sy7Kbb1e1hN7xXHMKB7y2HBhERVaciGlnr6H8yB9
jduDZiNI/gg1wJTPlNYAjKABlOb7ZB/a8eeUxS5FNFvpcM9UYo/ZfsKB+SLrAJRO2T82xO0vVfHx
ysgg0IbpdZhDpaGS7ORNtfkQMcSvGHg5WzTkGO/TVTK6bVIUM5ubzO1PgSKSVUpY39918ZbeLJRy
5IJ0f7foCU32QlkHA56MbPIWP+db9AluG9k3uMYXktUmevlyBi0dA6ghmz6aALBoMjA//0TiNxQP
bhnNNxZZKvPD11eH4wtQi02iD5DMAJQPzsaSGFDRw0r5NqwBsJ8oJm2GLMvxpHoNJpnffnFNjqR+
8zRHoCzoq0jkAon5fkEbW3NmP5OtiUueknXjjNTVk/mSIa0JyWaz9GTFxlTD2EhLatPDlPshUpr3
EihsSHCZ8mvMsONT/DNiz+fn+KSKEfD3fZ01yJTQUb2ZzUnH675jlWc0wwblrQVxzOIaEsYgn1ec
lzxpXx0AyCcgURim4QHr5/+VF2mVdCLFa6bA7LgQVRYKexN6MJaGeE2+kNXwDXAwWsANhvV6Ta0T
Twne8Il5GU5MAX8FsoeAM5CZF7DuG8kq/mMU5cHWMJvh4d28Isw5KAGZCRRwN3Qyo+tSidiOFO89
qqYMj/Kwxbk/TyLYr6tk8Z2NftZEGSJIq4L9ddGjGUCRz9FnLwGU8lkyo4JmfAw3V9o5hmsjRL7W
I3GUEwDrv/wHu/scu8gRdBOzP9rNt2zsWUcAQbirVKb9oXDa00h1Q4aGKITT6zMViS6PdIN6CkWQ
9NYomwHk0Xexq3E7Ki63f7Cghp1I60/+90Abj61lWv/hSph2xEaQ5RBCpto0a8B+7XlIAUYL/KqC
XmFkxmvc8r6nLUSYXDiEU4468SE2pQ16k8njCqZ4wgDZ1njZQ/plhMRtXKvInH7MEYq/LH6hyRP8
tRQbEALqJ6AOXnSVyXl7GJHC8ciHKybHjyu7w42DZ5N7WXA+jTL2OUQQJTGx5Lhsy20+B++ZWAuJ
it/5RGB3eKweJMCTLII1DKmihfwX857FMvp3t/6o8711GtQNp4VkUP4fxzexyZti0jQxIkVsU8MS
EJOMwa104OgSQRLolng6SxjN4fb2RedBZTscQ/LSDVjjp+nrT/96aW0eUu+YL9/W5ooowRrfGS9F
KXJpRPr72d7yhVF4yXOcPKZpMESsGqF6s8FytNORSoMFnBDJoowNmITLLffoejnqmvxLPfGNxgtG
u6VWspacUCVZZqHzbUxAHPg4Te7zfrtmqwPJqwKBKTY2dgn2qqxiDqrOskeGB0jETkb1T4KTcJjk
AR0HdnpbkHR3DPMJUzyMn/prgFSL3rQmsE0MyFwov/KCWHIuMz8qi0ls1BjdTeAx0ZPfNboTzsEx
mEkysmaauVHBVOr5FecmhA1TWUGurVhWbmz3ExiV7pLSwY5wJ31Ex69ZTdabZ+gT9jjeH/KwoqR3
ZdyI1TPxgBNlmryZYYMXCDiyqERiBhjV7oNlUy8/zJepPLsOKo7yOij7iaZ/lQVCpHSXkK3n9ecn
0TQc2BaBEkJ5etoeUoPTzaEfgD76qgGGvgbGl9571Te6ABLwVWht1iA2QOQGDxnjA3x7FdVdOB+g
konEEc71SscNWo7SA7lAUw7BxzXMSQyFES1YBkRWYIWCf8ft8Et6EWFr5AqQ9j45Mu4KMJCzjWKv
mt5gR8dAdHz6DmiQ2G9zQjTyrQ05R49f2HOu58cvbwNM9cPR+EeF9YnQuhiIVY1RjcEqc02b7AWa
ZGz7Ld6HkBJDBwgj5HJFeVu1AdwISBUfKcFo81nQ0msa7mad9jJQX9v6MRtU/lBDFqksU2zEbyqt
6raydbgIcZ/wei8rKF9TllkyjMD9OBnBc0ACuKEI6Gv0Z7+fXyAyMuEu9QqTCP4wkCjl6l03EAol
u3Hn5yMYI1KqMBahWWSusT5RBlG/s6gNOcB4GADOTvaCtD1rGHUM1xpXfBSm0X5eYxu8xIWa7TBO
/DzVqGc8zXOkrB+/pBruhrWfT9DktSc7rt4CeIGmJu/cHiElA1tJSSXPjVcNq+OGBUabMwAaZ4KD
TneT6dsXOUpUBx2hdaJuo0cxGqZBUgb2Lx3WkPkz+xIqH2H5VSAHsqt5/eLmkkFCpBDuBUoATNUE
GGrAEkhrrjMyIODKyOpgB13yJ9en1/1Qmtehnp4TeC5GhDfhldhlWjNmPE7oqD4TazWgYFRFS8H9
iuAR1F+sIEAyCJCQKeZj42IbskmjWQNz0sqQN1u0I6uLzWKL7M756YmONL3vfJuwgwD2ITLMIQSC
7rmFunjkIkJSdzsKZTh+aOL18rIiau5TWPA7M31nfbLNguNtlfdj6A1Nw8qCuEg7mIvhzvx5LuF4
LAyFADrThzIBZeG/2DlyJjgB6DDuktSV0lM0Lj7e4dcH0Y4AWYPMcbPzkMT7YsqyEMdfPaIBI7zF
Q2OC/g/7ALFej2gg5YGKW61JyadSU6nX3v7pTVm9eBP0mchJvH61Z2P6u//1e7imZHWfTYmPRBUW
oP9X5ocAvOGIVKu2/Dd3lKvHwO0NE2CZ/Qq97x9xHsEU0PURZcCbWex6ES4u+fSIfINRe4j1oJjW
1or3KWE1ZIy4Hsf9ut/o0l4E3gXidqS2sEPrjIczfvro8ueIw5HRdTKsoKMrUGeTqTeNMOtEAZPx
3mOEgKA60g0ELQ0iwX+8wnrZ09GlXs0wrpOG7A3dI+JpJCLIIXyMoKsj0uINV1L13193sG/G2Hvl
72s1j14X6ZBGmriRUdXdrJ0zalcae2anOszZ9hEe+MVWm2TrnH+5sBxd0EtzgbvHQZAUpksmyYIg
mdGD3/6WoEm5y+D9iL2MwoUrSjeOwdO0cMdBOL796Geph0LnJrJ5NlfKcbRJLzZWglkd3DEjR+95
/W1sUD+pvyZa+KsoR8zieMNx/lr4EPjkCp3ArBmjs2Po6LI7G+uephqFt4e6A2Xs9Us5FDGePPPf
tM9mfLmQUbRahfT8ET/KjjH3TcudhbKXx6Bg1K0cm8sSc3A5hs6Ajoal+wCYRdJ1b33TQ73l/DCH
UFrwUNYBv/KeaR6zuWYHK0YaOxmxN4QogVSGl5zBpVM0uyvEXV4CGRpvuHq9exlIDde5JLFbXMqd
DrPBJQ6B4USxBU0nDffIanoyPdMDOB8MWel5uCKy0FjY3uq+jVL/iaUWvVi0CrNTid6sPK0Wxibc
9WOAJAIQTPfbrz1VCSQOR+zhYqYTlU4a4jmOCRDM41c9ftrhnewAXLV7ndFf/uOLvfiLmn5IIR7I
SUzmmvwimZ3I5rXbHUca/jEpqc8iFqs0n1gcTNPgtTwh7WPoDgDjOnW7y8aagMGg575iHR3xQHc2
Q2xo04QOgeSxD9BqDaiqYdqkxlVqTg2Zs3ZfyaR0wsck+8gjPVWL4NKccthJ79iPV4WM9SyJI/Wa
UztRDNZPavuo4YaekVw2AyylLHckQG3OjSDL6Rnm15HkfOlyQbsYfEchsJH9ZITZLdbGw+Xi6d0g
PeUrW8aIZyS6MI9WimiFsSaIIrhcJTiKag91AOGrqleTJIuFbHpByMnPma6iaAAqR8qfpKl4Mk+Q
oRCVI1Tc7QQlM4sVpZYMrTR4cjLSafPtikiipxhCPJAmJk5yD7NAgS+DFfsfdQBQ3HyBcw8pDO5D
Ps9zCRf0NT/oxLZII/nzEeJkOo45M9EFw+p9XEjCJ7pXNmZac+Zo3EUkM+c3L1WmiCHvJFJivSd6
97RZKas7llIJTaPOvtjdWBES2ByK1XDWPcRlZbG6sVl3Av9psrUf8QXxOafTSc4fAQTL0AgFz0Go
PyeMbl+C//HoABvYfIkic4HZ71KOSn/BcN9LaInYJI5iPKa+ZmznzLfnxr7380X1JaPs4xc+06sX
g1WGtcfiPOubfmX5Rhrq3yRngfPAEGSeDAcONO9EcjV8uYwGiy5sEgRCJb4EZ7UdczTQvi5QwZ5V
fI//Zhwmrr24rMxfMD06NDao3u0yn7u4yg+k/XD90V1LHM+dl4vTZrNxV+7TkwleMYQllZJKm2z5
TeKeuS4ZN5/bxLcXITtKhHL2KFKxGC7j7yevYi8A5T3LP/v32F0MAcCLEKVxTmYx6kjllAJaUNiE
PMiPUwPTItjFrPk5fLbsDsdvuZMuwelPTHPofO4Y8A9BUofDa/XwhtCypPbWV54RiPlbkGGA96mG
MTeLKEq3YSgP9jHov+nhruTLNNxZljCfgNzHYJGGBe9cA+umISVN6T2bV0fw3NYJUzYzsuD/ZXlM
yZjm4CD2WEyJrXuK6LpeVSeFsoVb0YIOs5x1LUiWrw6kvB+BlLNBtxAzYGn1jEfqjl7nPUoQ4U+o
MbiTqImY1f702Hb0Pf4ERJnih6Cd5Qzn97+0mx3+MRgHe0ag+AuKAww7vQUIaa8zjQqbpJ+veAfS
jmCaMWz/uAeqkg1VuK64UchNGIQU9dFTonFH+QVLtAKJFf1H0pltKYoEYfiJPAeVRW4hWUUUd73x
aFmKuKCI69P3F9Uz09MzXVYpkBkZy78sFqmxXrfdl2qIm88NpS9KEBLQTtyBDIRJVNKwyeL2YIVd
6+eFmjBXDyHehmUCIghoOzHLnpdp77rY3JcbqgkeUbPD0dtZtxPgyi54IWD6Th+JaRBi3COw6x11
7YRg5BgiX90KKHRAenJIGY1HvBUoxgM+EK87zQOQYrA2scNxCYX6cQaQ5Y4QpkbucmBQUhFZOdRB
LpTuRaf3VpYJU6ly0gDohRDXp4n+eAIVAUQ0WTGQ3MxUGJ4viFDCFcj/MpBfziPKxGPvwTCbcyU/
jg3YSrl6Hkh2hrY3DB4P53IOTM5492SpuzrtHjqNgGvGIgJESRR3vkU0g0ZzV0bwabszramsDohl
BNPv/gKonppR16Kk7WACy5GUJFCTF233O0W2r40yUPyND4k1QZt1+lhAEj70zj2BEYMAZvAyo+Bg
HI7cl1xx0SfHYbT6hEDvaCviNyQ6Cs6C85jUosmw5tJ9UPMqbdFwT7IsmWfaY2hU0NuFvOOWS3wA
9o4B7FF+v/XGyMEohrRBP6dVLGLfIEuOPCaaI71nSxlwrdXysm3BDu788pYT0sLIp9Qg2/8dMqul
KiXp+ruvI7yfRWKIKPWwZANT+BKIuu0uUGcR7GxiTgar+Eq4jMYPTnjg0VAivfveZ0DZgfr7SjmS
ZK70njE6qGw1JJQR0gDoMKEh/iN3tgUkhOtrAxQNTjrMHdD5BJDpHDMOSy+fY1zmsRei2l4cO97f
6TuGJJghLUnmzMErUscnZrUM6oYXGuKuNTz0ZIK3z4SI1Ehr6Z++g9/ffZyrG/wiDmrZBNS2d91v
aRn7QUixMqADHX4fMmr5TOBVdO8TctsABT1aW+Pv+JvAp4eCKaTss06L537ufqlbIMuWdNU8Kl9q
yCVhh6W/SvWYwfDDs2gLBRSePfOsNseQ4xExWX7dXIZWtCwITMx/2DEd9ZdtPGAjKr0AllUnFRrw
KKKrfbdFT5ljCPKwY4RQBhge8s06YR9CpxMJSl01Q3RN+kd4/S6dGdRjuds+yiGr3QaW8437XjDU
fHZ/6y5TZnkOEFzJAY4spw6agw9uXstgoxUzE0Q1N7Qj6uLj8QYFXsxY3bz2SFwQzkbY7QSNIh38
1v2NBZtB/NqqlogVcyC3dfexQ6gdoJxXoN8isxRadX/KIYwJIPRK67Z/QkZqitHP7otcsij63j3o
NfNyzeTlM6UpOCTvcOGJjfdQRDkNeBjxIZQsC6EWutlF9JH2cQ/e9xLR37VkX29f/mxCbxvzm+Q2
bRDylho/jfIWRBlZGNkcBtZplUDQJkYBrWLoFxh06oCHAGJJKaeJT+Qj2BkhCiKN5QiVc/KsoBCF
/jD3D1AbzpJMIRHHJH8fc+bwCSe5zzFCoSwVw0rhasznzv1VBGJNjA5h3vSfnCp9tjBH3HHJ15CH
kKwL4oJDHlCMbtSXbzzpyslqQVSkrzoS01mKDrLx7mlU9PGodRqSe3nM4uFg3XpPTr0mejjOYSgX
199EQ16CjQDLJzUX8jmacuLZjEajISXKyw9s9smKdBNkw42k6mfAqXRn+6mXv/Jv6hcxmOH+t713
tEUdXrGllXPutNEWT+oi1skAdvSviUSGHukkJt/06a58+G0kmQNtRHJICjuxh9wJRc/LcksGOKTg
3oFNC+4GW14gD2dUUrhdR1Raz9T4Em7O2EbtY5l2IHPvC49OSlB9gUXHpppJbUDUflgcI/2T+isB
Q5SsTPfsvdizZzT4GSV1eq1AWOxfv433oIXE8ltxLHFz+Dq/k1OKWLU8JGfTa9McWbMGaaC/SEHJ
w5YqnMTxFTesickkakujVAZefws54EIAJd6pPiVCAZamwJHC5pdBkq4uV+802wdVeJlRJQ0/2330
s/L50l2ReCuL0+XuQ7BTP08k5s9JM+iMEHmbvZmyV97L1346/TM9lzVnkP/0PvOKtACJYfMnh9WE
kCrYegeJt4WI/cJltHoz0ivXRNkemcVE/rsZkzRDYKw9QBPfGE2407T28vSAZh28nSsDhjaEajtY
p3C8YFKqjw26gSOPn4N6iLN6gFzxZEFU0JbchypXSO6xOrSfLz/xw0sWK+Z4GtVOh36Qg8EAzlTt
tAmur+5bBB1Qt/CO6M5rwHmnL2Km5poxG9/uHxkaPZPDkN+zRr+1q5L7VDafPWI+c4rAa4+vCWhv
aw481a3GwiCkkqJjDtqsJ5y9l4uiNw81bzkm6FEohx2cetITqCqORrymGiNmu/4qq5LDuv3DqIEU
p//wpL574ma1T5F26GMnQkcf2YT79DBkRr9+s0qeCZa+Hrks4dJbLTi+XNPt02RhXPn0UQdJKGPV
9IVtNrMAz2B8Zo0YODtbBsDXyS7r0qlBh5SCCOFd2IEhIi0vBDMRTGOUwdcaTg+Hot7wl3vRs5d7
yerZJl8HRDCvhUAGvFY0mpnHATBn4dEic4HvSbbWJ0JCOmF+1Yy04VX62d2GLzOqKfj3dNq9UIdA
fR2JXuYYDgUKppPGAG0geny/Bei5yWN26hlw92bNp7fyigC9ksAcYie9Za4gnO8yxK2Kabme2SMZ
6Zr087jJIGyn12gp6tPF2GYv9V+IInFiWs4ULb2CT9yFoUZ4leklI87sBhaGEenftkGWrM/UG7DD
W/mk/QirP9AqaC7yQE9RKee5tpnR2UBtGQ+3Iz2ltMY+2vQOsw5+DO4WKPxQDHOOCv1NnGcUTlOA
qBx+0hRtiQHyTtSWQZF0Jve4zVSEt+OMLnhtOet4SPMrGm/dGnjwvEW83LbSD7Qk786YlpnQIAfk
yGSIzh/ztV2OiRyDtwgI+GQkxKJTwC+36Bk4XLeGl4IP0IwMVXa3eY/ZkbFtJPqwPbgzWmEGO83O
qlRnvs9WvAUiS4OC5gVTCj7xdvseAEYg5cCq6AhxiOkrwZNq9iVD7wueJW4TtY4nXrnf0RbNMba8
IAvMtNzg9z1u44Vth53Jaf6I9eXNwxebugY4SR8TCHQ9CRww2o2fIznIil0jaT6dP+aynZgsHs+F
i//cNolgbZTILn2ra4W6J3LsNUckgGsfSv/mhSxtParJ1KmTSIIGzQSYeSpaRRcUlOTlB1qu1Uha
bLe0swOHyRFEnbBaHGJU/kXmCYUk0eP/JuWwMV8FxUCPofcD4OJbU3SLmPFyvBq+4VOqkQABN+Eo
490UDU6FfrRXxgzU2YTEBvSTxH4dUCkSN1+2KOEeGB7paLyKxlxPZnRJgOUntLs0Rw4ZmQs3csx+
PngkP57QGUE6BxCaUM6hpbChgg3ykXwNpB+HMXmoJ4efiw2HnQqnugpbg1/pdXEwiQjxm3SLXOvG
Z+J9EeSO/jLhrtJjnXYsDaOeMDQ3AjBYEo+QcaazAd0Z1mZ8ilrxB9iEuZTD5Jro7Aj+5sw6MdN+
eXQnpY7W3c2GAhGbLZKTWLbUmKKBLLxD3iaGOvmos0D9qzs+0SRhSuUf+KJEK5JBxrWUUb3bRD4w
WSWJwLDsDWmH/AzQZEJdXuF3wBH0dAcVBvMrKujfDl0VHbUrTltE98XLnqSEk5nuz4QTV+oCUswD
JzNtEFD7IRBduRtACWeX2TE4Bx1VbWxvlVzDfY872FGmuj9JQVBKemJ8CgeWhp4Z6QtqtU50mVUb
OhvkMLn6bkiRSJO+f+i0MqDI4QL4de+dM4Qx45P/CBDAQ/nHBF5x9WUQfSUIIX/OvWYE6my+/tNH
bWCOdh8bq8ESoP1x8CjheXL01Lw9dQhAuE1fGk1vUvlOjPXRV7V9JCdChGIiuk/0oI9pncC2nwKQ
4Kg4RTQqSCnprD88TDBrf7u11W7HuAra4aF/Ygr7AnXBKclgHzKnHak8uIcVTV3icxOYAKiv8Goj
VtMe3fl5f6CLeR4VbZdORB6VqMCg7IT3pZZBG6l9O9w2Bwi5bNu0tajgyEikeibhlc5kHwADA+ZI
C3Bup+ZQ8ucX6L3IbrgvXvX29aBmTQGc99tkxGjErCn9/wJANaaN3qVR7oFFHJAOTVcBIvCpia2V
GZ/GstA2DecyFmSFOg+fCFVLqBf1I63XTmyfETRL5Em6hgMCMqUBd5XGUPcwGQovu+RpQsymTy7l
xQ0l5y3huYd8qiXqeyRfLloGnKAft1cnoDyQ56HxCndpCyoBewEcIx16rA2P5UI2yLKjUNowGAF/
xCWtAs5i2wcDKRdr9O9eh8jHiMUxY3kPoh/okAR3MYPTRIBWmFwC2wpFwdYYifJ6GdYslBXmDwm9
3qeP9gpxWPuAjxGfkLcPLNetfoDopd+t6Yl+D0O4gQAn8EWbWBEDwD/oBaEYPoL3Gdq0ov9WydsH
u8yDRsYDm2ZLyeFKfsTlhOaS5bl7zoW8AH7nB0FDalEGOGtiE4u/4Y3pwRJU20j6NH09JiMjiMi1
CfaB+P4H3uCA4DF/503s2mLUuU4Rnid30B/YZqFg9ibwc5v8qYQT+SxcvEurnfVikRKJgSK5FOZ4
7wRxTMqbGGo28EUZ8tFTPjEnEDdmPpgrmr2QTSJ4ARhiFGwysIx8IsL11kiA4YWoLHqbMwcHdNjY
mNEd6JDVS8EjNHAYTNRMhk/pyuyboPj/k4HogPdLAtdjVg4MRXShqJ1kQoBFskhn0B1QotSXozt3
o9VB1UrDfCVRKpQYgpANyHzWl6w14hSrrMRoSmZT/J90yh/0igvCWOGfl4JtZdHKj0HjoEv3hOVD
o1WuXS54I8qOhASqJvxEnjOyNv6DmQVBd0kD5QUYyiSXldxQFHP5/kKgkm3620Kxl1MQrUlnA1AK
KZw3D7VN++PQbRL20Zv74jTDLv7DukmckimBNB/kwT5BLJEVB8UYkBge7RKriO9B5C+nKBTzFeBx
Jp6nFi/m6cr3/9V37+ieErvk3nHAnDCX5D6eoHXMweMDNvrbR7L/H+u2v9FdzK5AI5PiQq2JGs5m
3L/3xhtbrMle8ODxvSH1oVGNpJndL6L5pq1W00cK24/PSrzBsQAGm9th59ZsqY6bQQ3vWgD72IZA
xWhuMeSQFZJHh+nbP0VvlLckCstZdqKAXQ2obZn2oGDCHYREr3kUUa6RyHHHH7SpuAWKBHOaAPb0
P/EKy4B5c2QyNzTwgIy4JgwaxJYZpRRAVNDgDkOZtFAEaDFy+9qH0cueJh6diKQYFwOGj3+72WKu
86Gus7n5+Mb3S6qN6VRkjPn7hzCE+lmdFIYAz+hjo1bSTJpqT6vJrUevyUXlc7uDpj+NF45j/LcW
h+4BhAbpWspuYU7fKzn52QWcThuLmO5efP7aMJiVo0rzBFHX2smFtsM+lkRvHrvUBGRkPEkwVbBc
GF4hPGXKCOkx/FwHRzDxXOtrWj3d5Vt9c1VfqRhXPa0VN32y7APispuXdzG8JZL3JojzaAlPafFN
oKV5nelpcV3csz6u1qrLe4r2G9MoKhDCHWEfrxp7zjnwk2911jrwFF7CGp9eBrybuvJDOI5bpGT2
HGwMOELyQNhIz4RR7Y7yrOV2dm0s69tUUPOtiApKX1mU+Ro/1yfHjgD+6JKRe774lY8/Lkl6WkVV
dI2alBdxB8IZDxyO1t/y7cTmrulfGN8MLX7MlB9SCs2F7fRl98HC8mmj6UBVhqzZKXj7OqmTxo8x
N+PDUAbjGnRB/hgIBBqCsqDaZJXHFDUNEGs2aEwBERK2oAK9FfnYtEkBGW8o08iZPOZBDJJpqiHr
cOBgavofj/QMTjLRgVt7S2U7rQKKRNaRvF9DDjQiyz7zj5hMNBN6wAS8poJgP6ArlS+eyVkW1SqT
j3pfW8DK142+GdSAJEk1kMW7YtgoOGPuMgcyc1k6CA7PvMEpC8qOvGTMRBvm5s6GPokmCZeTc1JI
fUqjEho6olXOaXvoWt0N0zuOXb8nuSWtzCV4kNPAxF38vzntkiQy6vVwx952XfoNixQR7NxRWa89
Ryx3g0Yb8ePodKmJESifAwgWBWRnrsJuHGPuRothHyUL3e84e9ejGeGGSjHWD8P1B5fBtQdSw2Uy
NiTRIsQwpoLSwMA1xp4gvUXxJKQYw9k0Y/QdizWyRu0HulcwLLfyd9WTzgD2ZtUxae+xLk0hmBIl
vjMA4Ldz3Cb5pn3S6ZbYoy70dZ53L+S9Z3+/9xlKnOpQ08Km4YECyOHIlgGb8WEKHJSSBylVHsm7
0WPtvqbnFNJt2idHJ1WtoV+0op+hz/ndJe2imUttf1VtdAmp129iMqkElgqJef6YGvvgijw0m4SW
+qq/Chr94/CY9y61R6VszY/s4lyxCkEqyUSTPJ9Fz9vSgi/xKWjHEP1y6noe7gLQT7DhoJyZTHXh
sc6uo1cvZwaJDiKtDCb+INUokcTzaflMOI9IKLVAUPBXtoo0PT4uGcVIckGLo9puEtCNH3rO0Yq3
5pDhBRITgaW4UmgI6FM+FE1UM3t0XFZ4iY4tiF7cvU9j0KTU59IsJIko+2bG6w7kMnD6Ry3JUFvB
E2zRw/lakfzoHsLfqyX5x37KGWWDan2hZ9jJmlD2kbQDGQdoMWPnEvFiGKbIJzeD02kJbfB8jPJt
h8q8neRbEGB8C5uFCRIji6eiYUkPdrlk43KWWLBB5tfxCg9OLTye4xZsHFdj5S/aIBuv0fEdflIe
NpMP0HBDdsryfGGXMv8SJfv9/S8e5eP3Dyy32w7QqJl9IVTSwDEcRC+/PPvzlBuAgjMU8dGefhPX
HnWWEC4FMIznBcI3nYC8vRUAMLVGEMD3yKXXP9bolOynlaKca8bPT/q/m7XqwTe4gxh+/6BdKXKm
1+iMgikg8l8ZBQm0R1q7otdaul+D5PkQ0z8+9s4TkEmHX/7Vos8AajukCiPi/5L3POGNM/d0VltY
tia8POozNKFn1axDgdqW+YqUbfUMLbIWGcrizbz790t8e3arGQOS48Qgm5jozJg727JXh/vf1QBZ
ZYZA6OiQxh0Y6OJ185cT4msnjO9DNuwoJuG5f4XkMsGzFNxDOalnN6GswZp+kra9N6AE8H31IF2R
qGHs+VdCSp+caiH3m/I1ab36vup1uxgu0NIhExrQQFdTigRB/7Bj6NMX2AKDoHnPqMpJWxAn6dIV
d37svykYCWb/qTk32q4R+ki0i8EfVILVh4MZAkZe7cPVhVnwkarWaE3IcgHGkBrqg/eMH3yfiB9m
3W2kb/xSY7oVvUYqySAF7ZN0WGr6ffbcwOJbMXl+hyhp8LRQbRSZIqMMwWPcJqtBq6TqLjME5Sdt
QQUBogOq+MV6FlwiBO1fAJJHd8WEh4HW+DUEaArFucze0GlokNxiQFZ3ZAauPiMYqdebVcAwr0TK
gDSv5ePjBxuK2EDJQt2yhFOt5yEonhY1mOEemajyqIerr/caMnOpESy7DAy2CprMFBlm1v7JwaJm
kGjPOKmysDk5wGmFnUWbXJKO27C9PD+yvRXtmSAzHw2LDTTKvrXMG+hgwaUHymTT955rbWXd/AeE
wZOH7F777b1uEVA6G7Es5xABbEBoqyLCwX2jH6kFCDfWzRhRvRoTbwq/Oaa/3x4QnbdI8xmH6N5E
XUMcTO/0WWu3fXVv8/oQXWmW0L1B+JLhmH/1illROdfKeWuxNSmv2FsCBA0bEKfvSDZV/rlF+/py
jHmzCq0LHso1awcM1RFoYZTbOkHldFvUGScfvfV97t3wF2khj7de9R+cwHnYbLrMfvZpo4poTz/V
fMpftKqI9tRV5RQO+eGsqhyg5TGVclv6z3qvlUm3cSoZT0Gq8P1LXgmAJn+O2q8ME2pKSRCNnj06
NiFSgXGXoPxUJgkcNGwqobunZ/W83cf3rq/BCbMSGu5g62wHMDjWAHt13FVz2gTvn7fN2eVXc7R4
X/SH2gEVLdw/cLG5O58W7tQEbEX5Sq+ynF4gDZdj+NpFFSLTT/VI6D59Un7S4xtZDxqxn/gOBjZ+
nT0dvhEvu/Z45wqJgQuAVq+e46xkM5D4i33XOaD0G4/bjhvgMbkj0JCKmA/QQvDy3MXufP8BxSaM
cizX4NGDedd7tQhJAJD9ZA8I930K4WMx0jS3Se9cWil5AkVWAc03tn+d10fXjvZKwwoEh9P5K3oH
6C4ENloLzC2QdGPLO5ezMuiBJ2UEtxBTuSjvNgKMRZ7T08Vb/XwBOASmz0GrHv1Vt1ygW6c5716T
xxFYCMe5VXbKLnEV4OgzaEQi6ZDHZcfRN8c+lOugMS46HnBDMQH60GmGSoHUG1MXzZm8gzh3quAS
NAbZyi091ldgm6HVb6H+4FJ8Sbu5oCNU9LIH0HqaQ1CoRqwekPd0kl0wrOu9y6zTx0MLLz+/oaT1
/qX1Dfvkr9AqOFRfWmQg8kqPeL3vqM+0Tg7IUfNeHMlCisijVob7CNjZr00Jc1wbq5j/6clJDvxX
XYN2JX66s8vU/kY1uGpQxU4bmyweyM4IXqoc6x//lH6U7osBgP4DPpXd2E5ezP7A9wX6+Ortg0sI
QFT6Oudeo3CNJoW+BTfEoqp5BIiwgZxlFEmD0TU8eANOyTAe7yoP9LlnOgK2e8PyLJFwyDEhXRxh
pCyr3xIBDcSx/PLl7/G3sCAkuueXf2n5haFOLaEgXG94QSD84a1S6+WcCIcrZd4Cg4RjsxregN2q
RmTqfQNpilLtDqB0uemn3gXtloH1xrgsPP1qHf8w0kLoPTLw4Ist/wJvZo8UVVb0LoEFzK12skPH
b4Wsz09wv3mvLvKNNwh5SxsWMsrGMCpsGjkfWKm0LfcogdGu+C1+0UYxV+4FT5WC5l/59NEhk//e
q/sMBd+IgcrgTmOQUvkUtEGfcv8UJpxfw23X6opJcxk3trfNu/QNyyt0FG6Qr3l0b5sGhzxMO/lj
GIX3mX7vXtA8ARwUlP4l07t1jwOx9xihuaMleQhlVKPN7BpxIzsBkochkbv7Smk/J1QS+kdsT30U
DBgKEm0bvXbwZqInphTfHUQNYoulKq33wbY6QrsD8AtRlcEeQCmAkw24QLS1anrypM06rlT3OUVI
pPcvU7jYAcCJyOWJG0E7Xo2+bp4uZKD49Bq9a52cpk/vlLb8RnAfl6rTcY5wJZn8jNCW9lnx4X3Q
cnZa96zab6eiM70dhWBp4MBG69ANO17oxn8O07qegBxn9hOvRb/O9CuI90SH+OSd1X2L3I2TMtZk
Lvrlu9H8KbrnxkTT3Q6Vj7XNLf+4uI8tAkviklhjLv717GME311/4szuG0im194FfYVWkDf7J9vl
e48HwI5kIqjqqffUuPv7rUZ28NNkpJl7jcrp/KDvEy2+FlpWvc8+wG+jBEM7Xc2N+DDAvVzLvT2p
IS7hRfidFkydvE/SiO9RDvIirmmresjDO7dogsitp6kCnT7VRpFt2IThnI4o1CRJYkJHP7gtUncV
dGS0JAlJaKqhmY3r7iUYHX0c8mhC/9LVJABN6xc0sQoiq0y/nqQpILVTeDcsLcApwI4F/k+K1Bbk
o7T2ESB2hkf3x3QggFd68DskBSJtezqDIE1Dot3J3cXp7HdIicn4/5dpC2Vut2oAGXJpzDFooPcH
5RJIFUjxY08f6Orn4qx1H9M4qkh0p7uYAmIr/lIBTbogSC9pdei9xpM6IBxAuLMGEClCttmri8A0
fscR6HRGX4RJ2HHBwT+qERcbT+Rpaw4qbkGJDTzifvs+ISBOE4rNINoAlaHZx0eiledVACfmQhJk
FhDiAVEFZIAAMRBBlbROutniRPIzGCSpHV+HxwXScKiYLBBQvKO1QPRiE64AyvRx1LV4dkiVorI8
fI2LYR4WQwRbiIaQzMl+TEfH7w0XEqZqDsN7tZgQY1MxtrcQrgnYqtdrehxYHYR/3bvuIie2uKbN
dmzBeG97HJ3RZbi/q+Og3HcPi3KsFUNuknZ2H/wzTrUk1RFNfSVIjEzXmmKZQFo6u21ErWh9xRBP
IjZ1pY5jOwPxHdwTkIGBCUiNJoLS5ozsAa3hMUm5fgF++FCpV4QpkE4jEIOsRYdIYgWfXBlQB1Pj
jKyZmzPCmzcCPPoO24/iNCbUyJl7SZG6dfgMB/cwaJAAJGkCMHHxRrm1pgjGt+vv5QXzGmXEe6zK
fF69Po/vibE7Q7khT9uRjXV+7OA2bmGMZ3E4WVd6Bfst5KWp6V/FOie6RQjz7UTod/FSC8N9JfvF
edBCIOANltYBPteiGlTX9D6uhlAML6nua+oIW2qgcbfyEIF3g8cmP+uTkG56963EztsgDx8gIa/O
d30f8/oDG3GtJVqCxD00MoCpU3u6AovntZJPZEzMDr0MA0B4kJNNO/Ge/OTtai9Zm2GID0av6fd6
SoVIGcCfQMsw/DhVb1T3aOep5lRTE+PtrOVaAPd0uf61rk/TE6Poo5aWtZeu6cl4AEFMxwqK8MJM
4hhW65sd3c/+9RTVHVlP1ho8VR7ADMsdYYmPYtf1GlnqNb3qFEF5CuMRsyiVda2EHNXoz2njyhjY
GklvyO+B4qMRTAt53puGMAOvAZxGrkExKWn4nFvhtnAZsbP94jR9KY/8J+RMZ+F5bnz2Y7bgyXPZ
zl83ju0FmJRW6KZ4WjZMICUnZ0GG5sVufHGzsPsZhqytr3s4wiEMk0OUpIs8TE/AWMpkNmhmiEzU
3ozchcyXK0ddB0AsCEvdJqsQXD+a85OB7T4Md9CY/sya+GWKBWPBTq0y/T0CGwO8P/18eMQgfh+I
LdfviXmPaposF7U+tp1YN7wTK1nnuXJR7aMzek8+RFAwNZ6b3saL0g4WeumkzWmaYsV5ZdUilIUk
i3tjTBIeVjgQdEIbp1yUMJARTGLZsIZBDpVOWk+3eGJ99tiWADqxxQjBxLwPiHywhmkLfd319c2C
lWUYY6Hecj7wXfGDdU8oHB+eo1OVfAXPB3ZScbQfD8FDG+WtMC5OAO5iotAIY7ynm5+d1NjhExod
Bk0W/eHAdsvJE9UBpBaQXGXeQ0pyjjRuHuVCw2eFSjKAXhVTlt2NIoN+rcJIuXGYVd6flyWLI0CW
Afitk5hAnBhuRphoC+QI1RRqsIw1dR6YvunvedOmx47gMuGNqToYfbrahkogzCZEBQCzAIzs4MNC
SH44UCzm6M30AN4KXo1rpZIwWu4XIO1rzgOMNL+aMpMGkdSk2eWty+1jXA7QOhiKoAjOzRP44RGl
Grv9HN1hQvwUa80vo3Mk5lW36JF81H389Tpsenv6iZAnHZ7Hx8EKOU5CII6CYR622ICnsFR/lpya
M0K5jIVvDOzBCqiJrdioBzUqAnqTPFxS9SkHN0lHXMQn4Bzm5uiX/q1vdhG0kEsn0+2+QmjEOG6w
Ud69imdbuWSa4TMryPERbYAGDV0TRI79QqDhA8ebPdZQoxPn8sOJ49R0ZoSf5B0bXuURPDkCiHTx
Zf32mkQ5Dnx+JPxHj3+H5YiY7DaoK+iZUSlBL+dczvb9jyj4PjgL6YrgPHHyWgT9Oo0BLb/UGlk8
xCRInjhKeR1Vzm8jQg6C6gffSbLXgn7nK+5mbBrJCR8JhBpg0oDU3VY0C2b7wdu7JybItAcwNnt5
9Rokf9TyLnJkvNN3d4s+qhguSL3Gz2m1tmHrrPqaj9Rr1HG4lxXXfZ20QjjhlEFy96AP+iJ+gdwe
THEOf/I7ILJOJpCZA3/T5fNPMaazHgGXB3hJV/MrYf3FOIB7YwXH6Hom0XwpKgbCkqYqjiNUIXj9
KWxgMdkI2juB1bF3vxg7Kqm/hKCBCB6CJGNKkwWRjZqRfPgLx+rtGfEppaHLGrRJLsnHupJ1Iivq
itHIi3UFMofAMFy3/OOd09eKNX8xo332QzM9zl6Us1PWEUmJsgfy/FuoFIdHbBwBMy00BKy44UgT
Ty6TFx0wkxZr8Op+uNTHgNwAC4KZ6RzwzATtn7D9RJ5HNHzO7qYpNHxwpC7u9gfX6PFCZGrHHWfN
fT3OT/E1K/3arYayzlsioyOCAswZgifp0PY+MNZgfX09lBKWhPHaqznGJriZBFVwitll7opDvoZN
NKinRnysvW/HRRZ9/fHbQSWxn+dIwh3HsR6ObjC5iEerFd+HgS85eah3R7tPt8iubvyJSAyoKM0O
O9Tegx5s+etnJrXvBe5CjvyDIrY/QCrViYlXrn+Ebu0/VGc0MygIXROepBM8FCUHC/GePOZX70YF
3zszngZFaUMSJjsF8y9g0mEVHt3m8nNa/xRkaXXu8nEb35CiN4duwROmppqu189UF+WU4u2gE02l
FtrbafMVm95NYF8naImPLo9Pm410WOsOPrlslt5evfG+Kln6yRmjF6fVh4XDHtF8lmMK23wCM+/u
x9ZU6OnrFYvmw8YfZbbhUr1edGekb0avPrLchTNBSthpTo4Kcnv8DFJSy3W6BwjL008vXpxRf0qc
iKUJMmHDtxCkOBzdMMYKl8to7mwgj6B3GIVRQrHeM5oSpfLiGx0RjIM5L80uvS52BuyEj1rN4+eQ
fVH/kmP3s3ivQoQDLGJdaIYTMhGCe8efEJnQdtE3kBt94H4h1rWp+0yRnMDHiUkIqc0L7UmmC/Np
qzet4C4NaEG9+5cLijcgIB4Qn7FDOICSdu/l2zlsLrflGd7MELzHDSzG9w2jGnbMAITbwQ/LPpRK
6QRgjrDboYI+PX9ATgC1fUBhcffXGDEOqWCkkrFMzzC9/QNRkydR7x6L2Ql/3iCDdR+4EAO6ESuo
PcG1fo8/7C0XR+BwehXZe+0TPv3Ouz/fpwfgi5cV8PN8oID3mNjnlAswHwRWmkxn721NoGkjNXHL
rFFtO9OvFYAWgbXxocWGeqhTATl8OU+w2ChlM/rSsRiixVYSsmgS0BvteFpX2kzQqB8IR+tE3v6x
5e1uHYL5naZU7C1Ib/a5Qj4/XVQpI7gPRrR0r4ghbCLgh1sEjbcdDzhnQ4UhBVIwGvFuW32Ipbnt
1i+6RbJcLZBVfiinREpOkE5KfzJC/GHR4Ay7LK/u7hXWiG+57UEzqhfo8tBb/TNivYUUlkjdopzP
Un3VInL+PDohgkQ7Oh9b6Si23h5uTrVjD0KtO0I4jWL6HqUjzk66Qn7WlcdJg9BU2nLbGmJM7rUX
EGQGD6crrbHrwxX0tSUEFFZNQ0vCRuHsdq0Q6Ga+vE4+Do030tfeSMDWr6ezjkM5pewF68Fie6J5
ALynQAMPbeMz43qFsvL20fSwIef5gwoVjYvRpTfSZ/iEG6gU0BTmCG6bbiyHRtpBilatv2uyiuKt
Fk3SUP3pxM3JSNtcgh2bcFQ4uHcjtUye47Ej2Qkx6deEVgiDy2sMz8GbfJdxej9LXIspbOJOyGev
97QI6cvQHGSHNwbhnXM62NoRdpm0Ap0LQCKuAjHlPe6bns7ZluUZKaeza0S77XtBTe/QGH1lH6Cn
W3RdXtDgnR3eh8um7vz5V+1ohDUW2SU7qnXtUk3RXyCYdUiaauDebhq7IZfB0LKBRk1mNr1te5BN
p0ijYi+8VygjHWFpMcnfIup+9bYZTekYj7vp1IBywujraUXs7Kxwz7MCyRKabhHiLB8l64t2AVUA
HXdK7UW3nGX0v+gbuFM0mUA85xCn+f1GnucZ28MlYrfj/VwELwdNDhZwDkokK1CUuf+inghhg5b8
rwZTC/u7R3N9LxUnIu+gaR53wmkubhv9wzealjN6mu6VZvJydCNO3FkIdIeQLHf0UGuoL+FlPuGh
fnwk4L7IMUNp+JR9pqVkgnXaNskZCfQcc92MTMttMT47AdpOaFDz/oKZ059Etffg+XKmKxp3bt6e
PWivdIG0PNzMBiaMZLs83/r32qPHoHVPWWtWLLFmMWMaenlwNbh6lBIHl8nKM1M9fYRcQhdkLqiv
E3kW4ge+MaDHiASRx5I+0mjEuTYwu7i9MDkgkzbnsInjIz2G9xQn06M6jvCgJ6/ks8xr7DrQItla
EXhk/BywjMAQkNQCv/T4600OvuaQa31IcJ9eOjJnOejiTCb4Dw8kxBPVbaHD39YATF5TuC4OuCQE
7G7Biqk26MiL/zq4xaIaaH8IUiYxAyZ+DLybfpUglIKRBgu43wNWiT+gFjDx/FDc/9ag3BJA2kPW
SCQXqvCd2VRLnKaCz8YGQRgUGTrlrU2HPZGZXf2uvkvzNbiNNMw0WAzxp+Pcr/D0nMvk0f3SolKn
yT+izmxJcWxZol8kM0AgxCua5wEBgheMIZlHAWL4+rOC6mv3VJ+q7qyERNLesSM83D2ORqA595G0
rKX/DIVoxBDHWQa7p1X1TWVAH5bh8epgN9rMy5sw5oUZzGzDB0k0AqK4StXwlnVC7OGePDls6ALs
NV9DmMzs5+lz+GbNo9/bMFi5i/oQng90yE65gMoBFsQIEpHeGMUVayX3mWGqENVY/WHrOhdezQIR
N0JtSHf0ub+lulT5lNLg+aA2wlqOFi/tINledE+kOS6SZuQoU+FGiQRchsd0oMz9BJnqsqJ5BuwP
szvrJDReWg0mWPXppocfHw65HnfMErLjHYdwhXeA1AG76kmMY0nvFsI9vTqnZL1awVvQsxvT3jp9
Og8jqJE0JJSElj5d+Oi2ftPxP3swZRykayPduUK5RkaVao7uYKK3i7Erc2XIMm6//qvT52fwj9AJ
hSwDoyCrUsCCLvxTeUIMk3n6OMpBBgMvTZ/84A/0nH36hI3Yf85ba7nYW8ZtRAs2f81nPkOS3U3P
gN7zgbdTFfQqYO4mKAKWm/nW2yL+yvDsRjRIJ3AvxiaYWbWhb4tSgDC6d1oxrHuWXfGwH3zOFtZr
0Hq+/OTK1Ka0v+qlzm807fQMEzTcoBzoiiUExitG6XzzGUtnOFZzJBYQGcUXYzsRovABariotKB+
y5AatDz5Y4yOHM07vc9Iyfkym8q4Bk+I/jEWH0J37uawig0VeWHP0lMa9QdHB171NhmOGRtY0JUL
foqO6RDtnBYlAobXByqqm6lmNcRZbDaXHM0IbyhkLDJa+iipc6Nmftpf8m1sM+9ma/kp28mbvh41
ysPqRDjqWhdi3jE4oPJ2HGdCsYj/hIq1o6g0r/QpJrMJzrE3Ga0rPf6OjuzsRnu51QoOb08YJo2h
0A7gzNuRpHZ2KUymHkMtoL9hPwFZH2rguZBxXm+T8wPWWB1WYctvAHJCs+rCyYCb2PI1oo308NBE
xIp9wTqr5hfDKuMZy1EZyEKEewLpHbqTzEtRSPGU8ImREE8WEALrNd36UagNErUvHiFTiAkLgHu/
W07R/fPzII5B4IPjjbqfS0SkFnUDOIUm8DU2rTiTBVUqQ1q3tl0v6J03uRrax4Q49rqHAd4bwico
t8dAsQe11KYPFygTSnUPE1kksPzjOOMZThtjAG5C4OIyLE4g4NxiWs10fGzAyhiuu7uF0gul/s9L
kLuYAWN76NwbBRXIXx7gcAhXEhvGbYblc8ChBl8X4ncC27BQQpyTxq1cj7sTxsm4u6RytDHdKYfu
FD2h+8w8DxWmwO4tqRJJo1yKDpC4TUIT0tisH9zgRqww8RbUCFKjUFQYDAfrBHmIpwy6y8sJxoh3
xRbYh5qHGq7poiEUFxN8eUYdRhV9YDnKBFtlcAeX/FF0iK7nuysUIFqCEP5g/C2FrAvXOGTUAmMo
MZ2G/dYeNaCPqjuIlCC2WeuDpYcpU3jFMaOVzZA14bAVbKheltoQ423SH6p8/uwUgi9ABL+7/FZO
o+IxFj+axWOAUNXFLtDsLfELRGZZpXxoHRslRtAwk5zzMNsjA8QLPjkONlj7Ys5jMrjZecL8/S7U
ALKIffD3yFb+6CXaOVphBXZMenJmKF3odLwBqeCObNiHJyOlYeX8EyCi4xQ3jiPCWOHTMVQ4f6TN
Fmzec3J6YbXYnjwClCGJOlbd7vieFSe473QEHSaUBpi/gvGhveySnTBwS3wu9uZ1gChw2ThAy3vK
rGKYYbe5Jl1yEbzU5iwSVdrZ23vHAk8xtPW0xGH9QTQVuYNmMhRbCO8MFhPFrIRjop8vMewYKuQA
kDr0TMh8ItIRm8YvWje4iW2O8g0yTlgqnPBvD0+s8JR/Ru01ohQDs5IdMkBjr0s4+0FvXWKREp+i
pgvEbc/8Uy6S/J5QMeMbH/2Gi/HB/wx7qEuGrSE873u+c3dYYogwGzw/puUoAY4y/LJUo6s7czWz
xzCvjdNilPff4Q8NJ+MIoCeydTnvAmjCl3xxsrg9152YZX9NiHps661NiM1Pzu0PGtGfnL+Y8Tgz
YT6hIopEYbnQQQywiQDJiI4mSzUVH+PbsEi0tebDusNiMu+g5BAW7m3aGCJnapHt1B6G5pAoRUUj
Fwf7F7oG3uzMx5nzVGiimwuiSp7AmWxHnNtEQCyjIMxDCSPEJVB6YTzEdQiJ3dLmV7tr0yx989Bx
bDLhBlnYEGjp+2ppKc4kEeZErNFvcIsO07tzf5NuIQ/6EeurgciTROu0cT8kHadYtY9pa9SF4TrD
O1SCXg8yq7BD4OdYsEFsegIE1cqUxsrd3HBSNFZL1QF9mF2AZZ2TLc2lHlXK0X3EtUNuAC6g0WaZ
PJhIawgmBh7mM48d1wazxo/x4z4Zm5mAPjXJXW/jUadfEh45AIRiCAu9iEqpX+TU7ZrU1MlmcMRD
c9XBkfDnF0EUeUEhbvl0eNn95Y9VPO+ikA3oC3T81tZk9lR5ovdCIVU5V0d4FF2C2A3sQaFSpsYl
cS6grFgjd2OLRlwo0R/rhs2Tan7kDp+sZ/7Kv16beRA4DbAt1DHK4ABXDGkwvjkANlNCQkEA/rv/
VSAoICvsDGyhGNiW9EL4MkCHPqVmdBgc4XwwcuocvdyeR8PDUCb4ek6ocWYo/83BBTRl8Bl/wMce
3KVGACh3GQzoFXED933GDCG7ATURZ0Vp+XOxJFeotBbC56cUlXjHwgKAHGDTCXBkUIAQ0ne24LL0
EGx9fP1VpX4PpBVXd9w7dLpkuIWQJQPw08gEE32BktIQB9C8JweqIb7mHhLGsoElKeaaBqvha4uW
y/vZzWgfgJODpwAz2y8KjScTm2n8zCwVCoLIFmnLuVnHw4w3oBSs7PaU9G6NPxoaadEJ4b3JihNR
bBdhp/ZhRzAJcxN8rFMsmqAW7GtavUJPj6IyMhnnixEeNS2zQEyKyhyXuaId38BD1jUze7gLG541
Hn+q9VgKP0p4TupgHyKHEoWptKP2oXBS33BSK3PvvYwVhwmJBK5B0Xn5NHqYp+7D2h4FCDfRVYpE
tOci6UFK0XPrZZANMCgxO1HDY19MWi7NCNoOgwnzGWus3mM4I0bXmxmDwTwGMcUWCzhvZwKUmkY8
/sbOhHsNkkAVt6Lq5pll5M0zA5WBfOJzynhuvKghm8LT0gjCkmufI5oEmpUN6O0iZENgT93pTOb6
guG0d+/uUZ/HPldOjm5d4A93zBYZvPTOw5SJC0jtAG55QdO6mNLLBo9jiIexjZSVbjRiMgvOdYA1
W7YSRyZV3uTOVg/vPw3+ncoxVWKijDNLyTkk5DOOpt8ajHHIoeXtpCHTM/rzORBNw/X7IQJ9mQnL
FNou/BxnwlsCQ+AWlCpmNpjQcPt9hxwJpKSkoK1i2bNoiRljWlZ6izsD2sVK15B/NDQT28iFgp/o
PRgpNr64PH8FOZUOz6lLF6Up13IL1KIR62+WGrWr+R1UZStDwWSfyhlGzPYHqx6MTjRTN7s5Jino
5Id38UM7oM/pMRvyjYzdqvpDyRxYDCjqRMDV9Zh9CAVFCm7zOc4GVX/cBVcGMzda5jV/j9QR3TCb
7jbOowx+M85gwm2+ybHAXD/BLpHteLFfBfxxjLRVo5pf77yaVj5FCe0LKtukWeGq1s1OVNpQ3Oy3
04Ay8uadK3zEZp94G19HL7PGUSyu1w1b6Zpv2pPFdU5H23nQf7+F2PUgwxfCWuxD4KCfGrIYMF/t
BTdIQBO130YMtpnLAm/5anmGfPgSLIbrhQun5Rq/YaKGartmbhUIO13HvuLMEiW6Az8/+nnBCrFx
iaHZ3qF5SfPzxuKzDynUJfOSbsGJJtLD0KQh4HzcLpc9Pv896Pn5H3fdhu4ErWn1YbYVEBWIIIOE
YL5VVDmNvnzJU9JG0HK/EQi/oRbvl/GFyNe0WpCi4e9NlAInRxBzAjv4iS5evg/2iZgKS1ItuQ6W
7Ie+eWB0HVy08O4zRQ9hd9EctCIc2UEoRFP2MPekNA3nCCMQxAU0gUKaM+cF4ggG4vbCFTgqaGd+
Ni4Jk/+IcU/MkQHdHn8VqDb42IaNtLfWxwjCXh/Q3XT3/ppVMumk7fjRBi2BVnUfiyk5FXLa8S7B
hTpEGPREu6N3GR1iPr185Yq6PyAq0CVb6wa9KjAM8ClcC0FhfcuJQfq/RjzIVsSm7NMHNlsRkF1e
MkKnlHB3wCuP4X2NYHQuckIRJerOYd6GsU+EEeljx9SGojFQ7NWBY+CEdYCFO03Lm62u48qtCM3F
f4OPl+pPdYF7VMfZz+m/TNqJ88Rm47JcanCasb8yMYzCliduQ+5hQK7qdKK7rRVdI4UmYvdzpmgl
nvh1bKy/1IHjMa59ZgKxuumQ0yVxfqOnRWCD7g3FHBldTUxBb+BhTnIwsClgHseJ+ghJExR+q4Qg
++xvxlLa4STJkbyxdJPYABuMpkumQkFRoT/RdKXTA9RudflZFKmvsF0S+gC9tS6VTf/JLgHEPMZh
mnIOdh0an87MlZ83Govv4c08BwzNNFvJe0s3SKPC/utY6nTm7kL1aNX+FRV43vAag9bgizsJST4y
b2mW/XUhJG45+dImFdwfVnhdY0ZTcU8UVJ3l1dLDh48Xl6cn9Lggf9ofu/f3nj4cqOuUXHsA2Qqh
EIw/7BA+mRYxMxrMBf0bbv4M8nOOZTdkqa0eoLictiwQrAW6zmZx4cjaRipnD7G/WJ10G/yPuA4D
0H2NoTHSdKbl90QqjKRT+Fl7A8yRYyZAk4avs9md7OwKowPgZch1Pgebj5mHQUYxs7LR1hMnkl/E
nbwWnPvONTpPnwMAXxDTof/yxHfgsLzZPb8zgsPynm+DKlb8G8wBd5dOwAPJ03fO8ptr5vIQtpJP
QnCjbU/XFjaCCqOujn7g3Xl64VQN6GEE7ymKZ5dUjmbj7wdQ2CmekLJIN+408tmT12mXjH/QZEAH
yugN27jrsbx3i3faC2uEdQCFC1Ja0o5OomcfQ6cy8ndzasKnoVl4b98FQyfTbMcC+KheaWaGZU2s
wSl5sWS5BS+4kOxEnXvSCN7RoXzSlN2z0J72h4TV+LJnTdYK/cXhyWRygfTqT6YPOeYGg+Cy+vJX
XnMkjmkX71a8NU6mfcAgXM24A0kOzgyYpVM/5sAADUm3f/emAeVzZ9LG0emXPiLNhc3BAZBDVqCg
8hjB7G3XmN9CnYRDSc/SxMRdXzT6HAIf70e96sLBZYqrtCMfFlOvwi4vEq7tjnnH2AHCdVfpdnKu
XOcwsKwDCWf/npxspnIeCHN0ls4ciEfopne3Q2Atk6SwewFUNBonc2r6voq6eTbf7q0bKF3BQUJP
YWOvVxpElbyZrtpTddCaXsstQAwfJHnYrXgz1r59eq9g9sz55YwnJDLO7IAIYN0tEb8hW5G+397Y
jVtAqv0gknBGeSBpm8AbXaZHkwyjhz8bJAodAL2nMVrNMH+UZsaMU+0+xo2bPJYZDM6HrzrvtrmF
LsnbvZhIHWQ70klDtwfgJiSqg9/62lo7+wk9YHiMGe0rzXWOUnBh8g6V5AWkuMFUjco2IRO47XgN
CfibnkmQoWPQR+Z8gFzDYZGhuKNdRyueNzxHM0jX/MLlPa8eJucXq1dMRKQ20S0evUqFML1mTetB
0wVivBE80Vtdw8A1WGSd7BbSbVXMFWeWS13AK4utc1qILpwev8twLznlSGRF0U4HROMtnjyKZ7+s
TJSSotR9wFYPmyVFGyRC4X9CrggbyzHuzuLIShy74DeBV533p4E44drpVuP6Yp4XqDHwMRCDw8Hp
Zx6F55kggjV0w4l19OkwQ14wmCtaWcpwZu8Mh37IRH2ZEl0VWIZ0aQn89K/lr2g8KiSi7/hT6MDO
5L3xMe46V6EKstdgEeEPo4QdU00liVW8rWBTZWsLUxxKQUUxI67+wiKvsmGTibgdXC7HWsGJ1PJa
NAlIKYXZRVpmdkGIsyaU8sfPqc8hJ7/brRVd/GCLx13l7sXer1qI6P/LaO88pWcQ6+FrwvDjtB7D
M8ckpSaxu9td+U48By5YXDTejmLkqQOvll7I4wql41MKBRnBiDJvxtjIslxZd+tn+Sx33hundNx9
GbFlfMpOBnMPoKy8lN+LRZcX3IU9KQhs07nbzexud6xrIE5ayM3tmsvihA6wR3sx+4/TF0+nJuYu
zDRqOoewBggbHF59ANvXa3CgSZ10sm3cAUq3ur46uqeQA1whelzxBdyab46o5Qt2icyXwg6ynWjI
aMPtaDuq8YUs34beCmcJ9E0FBTnjykOiCKDdkm4lPK+tZj/DK1yUHmFfKEKbZe9PD5iJSpsc0AWg
2vxGDAgeSA0KcRzWNRPnYFgfVhBXWQibFNYB4YW8SbfaZDqUi3SOediqZPYTlWYm03mo9ECwpMtz
9t9/PlnQG+afMu1m59E2J+LZCDad9hLiuVAtYPeYGcv/QOZHGUaeFIyA5QiyKonXGzSUuiFsx8EF
omEHrwsIGBZ+oOTejLg3wE2lv8T2kZytmdB/n0o9lJn0ObY7kcI/SvD+FzI9eSvGXfUbiwEXeUpq
h1ICtqLhZz1+8MEeWmP5dMq0PbiuZXI98h/77klzWErIJoj7VxLpJuaNbUSNCAGMqyVM4l4mF3Yv
qTAfVh9KVUPnTG7Cf3Gz9b+DW031HC42FkvcH9Gt0KPl2ztWKNOmkPDYvexVntehZWR0eZHldMNv
cjUvlJEmqsiyBtr5gg/hhR40iYe+9IS5HlfiPKVPKMHpFYBfwGzb1XQ51WyGtYnUKRVSzHKTorgQ
JhDEf89yYW+uiJqt4OE8DB4TY7LGOHEuH9TXg/aAJdYo4YR0oE7rtpQV0m0IJ9CShtgiP1Fn1cY4
NIyBJBkqd7eZfDIRyn98PTojQ6HvIhpQ7WZ/HBmPQmPSmAA1hYAeG8rt9WrUeYjlRY0rkDwiARkO
vFmHdKBFoSwEPLyy6SNwiEN9R6oTk33gjM38qInAV0dIVk/GhUysseN0rT9nElrQjuYfSITUaaoF
7XvQhmQDczJ+zFmJ6w/x5WbChw+tuW9IlDrD/5rxfJ9mmywwTZt+l63OA374HG6kuFo4biRjFoD/
Chs2HAEZSwL7HB4QgpyJYo/k1oOLswvg98GWWW+JhT0GJHW2HGIXOh5niq+HgBqyTTJY+Nsfe03O
6dcY/QocSooR9uXtZkolCQd7jv0aJ9nMyBSlDyd/SJcAoAZJ9MP5EJvh9kLTfJPuhvFQqvjh3Tuj
1aDf/+FR3cslYwBMDaDxNNxlgpceHDXXimYMKd9TMbgQc+BwzCpt9P2JntxNKyQTujpDv0FJqhoQ
gA53ktN2PuMD8vyu/rw5qt6m4l9j+OAsMJd7xhHan7wj2J5AECTwSHvRi5nH+cvUsKITIiZ19thR
4XWiU121vW4s3uGk4MMup1ekoYexdO/NCB2gDwynQcDMdoEx3qINx6d229h4YfICNvFTDzUgFz7J
gijc+dEXCN8Y5Ah6yGk/JJvOT8FpAbWIxPlsGHHDvpH53VeSyIEE0VJ7+5dww3x5b/dbS4Q3VpjQ
KWury8HDjr5zLrDKyM/8wZoog7zrYFM8kv8/wy+Yw3yMAx4pWNfpZcLC9tkYzz6TeNquFqhvbhUZ
MEAbCSECImN4tmhQCH2RivCMJwarRbe0nGpw1Zk0J4exYpsrzCvpBhEoGDKEcQz/difwMaqZGUZ+
U1TEIPs1pJEdthSctbLbjBP/ijQSgkJwZpvpBumaI5ETdWXRNQW1pObArK3i22vcrmESKkAu1RKV
Ml3Z+O4z6wlYFVCXDsANKM8GSgVuF78kuDlLkiVdjNUw/Mv1fD/svR0kJBvWMAcGpfZ1+ODicF0A
ws562HaUjeJiq9YZZ9SW07b1kmFrP8qwQEe4QaIVGXNqSXfzk6rxE81G0IxnnJBFw/vUwX79zXpR
Z8p5e1meXV7ltbA+ZDIf3AXxcsM3lvQJLtLZ0WNGke0dMwi0SPClvbM6OxfW6lAl33FquGyStJ1I
7SCmMTrZbjN6552wNb+D32VdFvuI5GZw+SnAtj60hHTGnW/HWq5e4W3hescoEiO7WLXNiTIKYOWQ
tjLNHI+T5PYy8dgb9MJ3KrUcpUxK4RaR/tjHoQCrCvNz9pSC0tmvTRMjuNHNepIq8lBE/cU8GL8X
EvnW+1AdSGu+CrE3m//rQWxcRn0H+8kLN9T3shR3pmMqnU4srCDW7cZKuI0EE+wVHfN97QennslT
rmVgz20BnBbgCdKgS1Cbo2tZRuhVe0vdp7siVjU7PHfETgZDGRTa+B8DSV0DbUJv7E06Kf2Vk3sl
xFMk+E0yP/GjICFNTqOa9i2jslK8k2mCMMKF2Mb9VPtfRKrbkOV2CvZhy6F4o4/VMKY93HUqTJxq
E0qEqN3bmczGgi7y88zI3jICbVHsoJW0sQPqsf5gEFgIUDvAMQ/7CCwshbWajFpT0a0mxyZfauR4
aIH1+CztgPvJ494kUIogdZgHujTY7JgILeA1TJ+8Zkfdzh3bwLa+IjiQU1TMi7CaZZeQ2F8N/tcE
uSGJePCwrIAeR7wtlIGWSUHPtlvBJnRbmYol4Jf1cTDXK77PZGQFLl+RUHKYqAXHjQlbFzcA89Y/
KCUuOFrcaWpQ3Es9j1yvAy0yo0tgspM/vhlR99Kwuv3dDpaExHjTJi52YpyzGJyEoywUAWSViOv3
lUOzFlWbKPUXOD7rXDsuH28ckM+2BlcFo7KAMXY4AS0VVH0Nj4G/NH1HGnodnKO954dxA/0XqSTY
OswUQgaX804uGK3t3caPI/F0OzO7DROInDSdkfMWzy4a/Lu76sEpv+DFH3+YYQLcu6ic3dKn6tmj
lVZ94U9Deofkv426jDyHKkux/iuN99C0K0OBr4MuUdLHnreW/opCZ4Lae/2UvbUH8QbB5X2wZbfn
TB1eDTkKxQyEGHw0VoCP1KGKvYbsT21I8y1YnY3KeQzPwIx6jo3NVLypcKGyplRTGqQxQAjuqXcP
rsBRFKptyJoaBiOsW2lgNZzNqFzJEAW+k84KtNAttFJGXoW9ohcCMkTtGIaWgO1GyWA7/87+q+lS
XCx23ZG7kH9yYZue22Y7ridtAPoPymXS2VvQXFH/UgNKfvRl18jUiBqOw2W03eIoW7GBsMC5E1/E
IBNmHIunnde0F8coPwOq8smDeqNnNmDj0kZ2P+D+D0pYamedLknbVNh3DPJ+9eEPXpe2fWdx4ND2
8FS4OEgRnSp8b80nQkMsQLZphcnMAY3JDlebTa4Ri5dI2sX9BW4UCSoeqRjXSAeU33CcsguID4se
H1NoPXz/I4TZwfrq4JqM2GXdwqyJIOJyoIu34N6ceX9vBES4/OESfQcnTMeP9Zheck0HvJBnM8ui
BP8GHqvrU2h0/JPnu0AW3KqfwdSTp3xzdZg5yGuA2aDeRb1U54q58xyOER7/TLAJGxiTAIHMT/nX
rFb6iIG6T/QpJG78oucoKvzZVAfb4GVgFyreR15pl+Vzjl0IvSxMoH5dnGb4ivHoSh+F3RrtV+dU
gTnWBBSKe2VVkLNRfV9z+KHSNH16aNUQ/gIV7V3jU5yWGNCQ9b/CQ6ovez6s623edcaYbFoIau6l
8/W3iDhUR832cf+ai/oMzJ36yDjZN/vKcld8TBucbdAwRSKHc3V4K+YUXXtkVHMlo3VrvUGDnHgH
LvBlTHHNr4pqVUt60dc/MOgqoVxE2luNSEwiegzeLDl4TDjZFfv513jO+gwkYlfh7IQUaYMSRLVI
/u+MbVw2oKDMGdGqdvpYBUOAFUR2U1x2fVI5yOITxT+h2/hSD030HmUQEwXIFxFW+mcSDLJIykpS
adW/hbPBAa0Oz40ZACKEGn0txYGUONrP+cslLZN7/1Xc05cnt+BedEgazv5rhaiuzkTA8lnMYtGu
/h3oxmEQnaC6p1qgn/bHbQCxMUl3924TBWd0zV70ZOshwN97uIUbnyOWNd6wJeCDSHEB6F8PpaGK
SpK+zgPQDcd66C72wPCHHY3PeB9IMXHmmdAdz7A2d14FBcOu2Ob7HKELCfEtPaXqnMA15Snz2NGI
55fVxuj5F28fi7yzYdaI9tFOJOju/CHZvH3NKm4MPWXyP6A5cQ4g6Ekk4gyy13ww8Fu05qScwOAZ
Q1qJOTqWtqx0XH4hOzb66h80EbhC0F3ZYnvJY3pJ22+txQlZTIzZDMxOpxezH2JL4O2ziiTMxN7G
P6BowRXGOFpU9WMoqlDN8bOkJEKkYt7CTYG17/Lu0QlyrzrxtslKYf3UQI8M/BgC8JO+k+haOOM7
hyHk2Gp8rHFoMR7jHtmU9QKuoyXYBAXZOPKnliDzpXTC4o7OddcR7wC0hlxFM4JogZUB7WB7l2yt
hsv02rNDDOtOXu45gta0Z4LEAr5B/J0A+73QPiOKaWT6tIMfAaZk2YMDndIUlB+m2Bc/LGmZiO+h
UL7fYABpOxdNgOpeFlCPA6VjEB25t7KYhjtQWAYbO2c654tnbfcmV4a6m8eIn8v3wDcYsI7dN6r3
aWuhTDaD1gJQA+D+xblzdAD/LB4ApwBAnWJnowgontwKETxmjGi/iezMpSFiEp/n0CB3Lt1pPLEk
WecsGAlyihP0SQ6M59amA0p/x2o3DH2fdVYzpuVhxvyd3NyqaR8WOmzsdPv21bSus9O4yfcyJg6l
w0a6cFremXBcKcWFlGZVK7C/RDhWMRXEZ14lLf4h1wQDuNVkNb0W+AUgEuCs+vvgpNk2UeK5GyYJ
TzcmrV7uRv02un9H0M/N1UQixFKl4e1g+WJ/xtAjEOx9zMGJIxh9AU1c+h3CYOvgn/MyspU+FMvJ
BrOVhbBXnjCKa62Z8hFu4nf5ha0pJpxr8l59iA1mPTkvd3TaGOxlm3iPBhHeH3tvt64xFLuWHwwr
GfDLgVjt+rQFu/w6zStzy4Aw6LNYvPQ19GRLCFKpWp7mp5i8dFtg09QB88heFhOPjc3XgCyGIhf1
D63G47I5g2B4iNkyeLodC6Et7qAfYj6FD+Gy4ZPct7LTWps2B6MZSgISjagUxxZhgauJgBNISnBp
kJJLaKxyXGK912JwANwInveGTJGPlmFyJZ6VIFKAc/BbT9iknMMtFjQWH4jx01wVaDE1i3Q5n33k
MHuwbhyu6SRx3As/Q8tZHpJEih+EHItPI8C5ebD1eFo+FBt6Jfs9cDS8hJ5HetQNdYMto2I2Hcgn
hJLrdAdQT+yEbl1iK+W0R/rRBaT+z1wTpl1r+sqa3hbcXbguI3OEpZf4K04TfdS2mBTAuM6lkpxO
wPhY8fHdZInulVhkHRZ4mj7tFVGJ1gEkXKjxZMgIUqRWFMkFJNjJfbF3RroF3TEQQoAS3tzN4itO
kY0Y9Xm/8QONGGohJEvSYnA/DiKDmgismtJtZ2lQcd02K3BVEwQJZ0gmrxb7oLsiu1JIGQLuA3kR
X9oxuWx8C5Cj0U+gNWfyHRRCLiClrRSQCoOAUqAs1f7oFFzgUTDxlGrJhmeHo86FhH3voCoaQ1jH
WgqOK4QdBwhO0MMgy5BEuVm2upPLyztvQ5ndGiCq8CC1uLjgtSG3ZoHrCkr6U21wSzosW7oCBqpv
WJ/As32ez4pL5V3w97bRRgD7iys69qsOBJxcuAu6hbIGbY0wiFaMAjfcwYpyTnojvD/cIz7JHVLs
ltQICZr0MgwUGcQoKl3a1pTITOgGZxD+xXrvbIfScAAqFTWQ4KYvY8THEU7tRUQysQD38kmkBcHt
4mJoimR0+lmSJ0IMaO3NIYRo9DrzJnRomNtDVewXNCplkIoxgq2iB3tVLS5gtzf2SA6pY4kR0bnc
w5UdzI7AtxvsYyoS7n0Ig11NFLdawuRuMk+eJvC8NVUCPbpSaqJTJROFyPEBK7KOoR5tRntA0Q71
NiUnKDAoBhG1PIZwwpwdfXhySVrnGUQKF0DjbZP6kWNzYMCsbH+sbbpBEFo2YPON9AiTUh/XZa6W
m8IL4CH8iOsPk64X/i7ZJxut1mDT1JWgBTJwWgbL61AQIlw1ox5bv0nY7y1V+Oywxpl7fYpJoxtr
IeBDQBqNsmxNeffzImWCm5FEETSW8Bp2kgA3JhQ22W48+wO9YclzFQw2wFgKLuejfC+57ucaHide
UJjLweYkhS/b2HXN+PeWf4CHWRX7iTbSR+9ihuFmCw/0maP7YqXbK/fpMe2VXHBNv5HmOUUA4oCa
A7Ptm1Vxm2N89xkxWNbHHczHdZCf8wjVkiIxO42Eb38NFUYh1PY5lN2hA69g1QWEIsW4PD5UHi1C
PhvSbOcds55UZE0ZRRW1JLubbSNQFIgFVf65FIAXGR3dwieeiseihgUiIyg5xs2dewjEE7PybjFm
ot9wBitZbmI3mcG/Fs0APvWh1AVTCCB4TYlb1hlCyJl4zmwGXsndh+NvMpzL1fwLW4yFLuIjWOtm
NLV3tPzFNHfn5H3PXiQ5fiTCAqDm7gb4tWKuePOZj5QcEHsQvcWO3jknV2YXnKSSklcniyYvkTGP
/T6eK/RCyB91wE8LKxu6svZnJdQtLe3FTEraUg9jZatiEYSo+u8TvfInbjE74wQpdvTwvjBiKYMw
h1hxeD2hoLMIGG5C/3FHmfbFkRMYf/1gK5A94Twm51XLwig2a//1Fl8yUoa+MFkNw3RmnvSdtPkx
qDce/aUD9uuIR7s2oUmGXTIwKwXh3sYc+8hwGManoYdBvgMP+ggFWaYwyOx64euKadMTnrJqvkEB
exydEG93/aKJTqNK4PW6WP8zNO09qBNtDrUV7humUt4WP9lveEy5rArSMoaC2GaKluiBs+ku5pru
I40hAxUGw9EW2nJCdSVekjLRnrY5Herr6oDihYlT69qb+WBOqpjjsebEvFv4pB+LPAsWuMrzPhad
Ui2ZC84jF2o7hS0Sjx2jQuRA4aCESiwcXXY+JtYfZE6ELPNsXhlKlSQmCcpoxRJZf3jSgjj1iMsS
Mdgrs2yT7/K2Lwkd9F/eSIynVW4Oqh55hxOrRTh/tKAo/I1IVjCGqJbwcWeAqHxGXnhmQgl2k6xP
+VM84li5Vq+/CQ454+iJBwLBse+wymWK/fqen1P0VzOnbeA2L7fti72/iGV2udw5gDMGDmH3HR5i
PpQv0Y0SnEoA32zVrrkFO95YPHK79FO6fbk1xRfHWeH8U29X2NU3wP3+WSkXtI7FABZ381BGCkgi
G0VTOOKQrbmODMDghw10li3ig4Q7fkAcgRhB+mZWFZ/Sa8L4xJyG5yL/f1I/ww8mEyYawQbVGdCI
QusjMfw0egMXkn3wJIne8IPlAwJoXkbEeVIjACnSpg+6ffzvQDiJFy/yrnIKLfrfDxF7eUlIjoXM
mreVPgnYlC4gJydz+uCv+9eC4n+kJDuJw9tiExNfKgKQMtAJnHomj0AM+Jq2Rtj7WFOdqHnIn/Hu
bLZGNUtv/sqv9oY0ftQs3oMXHuH4MmOHIYB4i5wSPwqyPqyYxfP67FVE48scEMVlwRCwR2opQ2mO
4dbbepzVLEOc17kh33+rhzlomw1z0Hp2m2h9cJmEcVy11wy4boLguQ+PsdvFE+3WWyANkSLhiUmB
I+CxVBmq/TU12CROj1UpC6G35FbIimv2n1PtYnzAO93Hy4YPnxF3rsnJh/0J1RtItTXSWOuMivh6
Cv4Ag07YiJTxYhHJY5eRagkHVAVodhDLdtbmnVvJZKSlKeb3HKP8Nqp4/jbcJuHwwd8jTpyJHLiO
IBZk3uHVv/1hrCnA5B5W2BCj9l+YxVC4yPt/qYe4BpXBwTpgDCrKQuYKEW8fgwpFBEqO6GT1bCKu
kOlRtBKOOvb0mG7cDmz4FsuXOxDe2RnHVJYD9QteoWfmYYoHLKgEp8i/NYlnM8t08SVKisqnYXGq
ODJCQEJa21dQqlwY1pYv6eR86aKNHYh1O+ccQHlnVkXXyr0iATgWAqsmWWIhvGIYhaxJmHgsTHkj
SrxYDioyhl+s6bp8eiZ+cILwFUYQsAnYClQf2DlGUrJKPOXvDJt3luoB9JUPQreFeFKv8Fx0u+7F
vw7kv8UrXOYjkYZLoMBa+/dfhOMm7vNv6lyGXtzoNiUqd5R7pjFu4zNlFjKhvOkyEsOWsL3FrBrk
+GoXMvnq3k9I7J9O4f156LpExcD5674LBgmqHAai8GL8IJAz5wZtty/ND1NPOWqiW4RcwblFmKzy
NRkFwPhNUzQuWOs72wSdGJNTTE6AAKcvDFx7zDnnuJQBDZy1/mVaDXA5vSLSHZ58frEHCPzETDoU
pQp0LYH2n4u+eHC32KKLLg9eNluLSCu/wzoneMtjIGGrGchbFP9Ocu6KPNAca1agDMghOfNTc1l+
zQCBz4+kKIzlB233N8c5apLfOC6xzQBH4pkgGGMaSwFjmkYGZyIZG5kePYl+wbotUJfgKMMO4hhg
EVgag2fl9wXe2oa8Sjy2RSAk1/Bz3DZEDcM5ahFh3J0r4UsuYbpYMNKPP4toKst8ii8/vxNawd5Y
E9uUKyynlG4lPs2yygCz5AZYUwaiNoySvw7K6W+ercRlloVsBtLXr5nwfKnzpgtm3Iqai8/9uz9c
AAZgKNU2bBmIQ/QL9nbBJGW2vSgbZcVy7Xy7zCzgQrncIqE3xN/zlrz8/38VBS7ZhZcUhUhgufKD
9fsZ7O2DX+QFWjmWFvGAn+3l/42ttfJ/j4lxhsQJPgyTFayOS2IhMcEuWOS/J8hPXthf8hH5drso
Clk7Mh9h4/MwnS0JjfwN/y6PtuBdmUYLDsKGlXlAvw8iiZfM7fl9asbweMn/ffg/edF/X+7G8ta5
xxRqXs16+VvmIGx86CKJuIAPo4N/t6X5+2Q86AU3Re6diAm3JhsBVQ9j0BlzgmaKMEijRibGsbQY
cvGTJr3xlitYQAvC4++9iMdETLnSo/lIDjRsRKwEvn7hlVw7tyH5H0nntaQ2t0ThJ6KKjLhVjoBE
5oYaksg5P72/hct1/PvYMwxIW3t3r15h7/YO/oFSj5QNlySAG3sAu3Y8QykWfgbcaa0irSUS6CYT
lROY8Zd/K0RJLhSMWhZ6ap6BbMnv/K5v4HzhGWLBjNqA727iJqMfzGHQxNp47xWpnAFPJvDPkknS
ZmNSMGWTw/rFuTlpUIDXOAWUMQaHb9qHoEKfLcm+iHS0pwPmIwB3Vo4f/xnpRpMT4hLSnaOEy8NT
0sxgLg+n8QXJLroIhgFJEYSqk/e/4CZM2RODWY13QyzaqmT7WbFT4SEWY/jVaTi1zOjVcvPqV5It
iovgm1btMzkfGA2y/YMd+/UXroL8EKZTvYJj5v28X+68UML0r9H0mYJbwg5Dj1th8kO9x76Emrez
W6INdYt/2vby0Bg3+NlXmAilCZS66D4D9qyPSyVH5oVv3O3M50zJixVf9/SAGf5SZbgxDnrEHC6P
Q2Us96rOpyUpGAbQ9rQ3jQmjdZ/hPawlcGm9OXJTZXAgj0ZBNoqog6EMP0KNNvBsOjOlLMR74BRN
KsEDLOAGmgLqFh5G7VMN99r7EGSP42miJ4mqRY8sjr+OqiUJAxWEQI9KlYqshnkznTM3jp1FN9NI
VZdqHSHjJIuhSKleo5Zg/fHYa5/5WHRNesrIgkQQaY1jKFCMl5x7WPg7+ofY6BJii5xYnjp33+jw
JAS6DOs2f0Z9UiCYnMysdt7fD5XHaIx3TJTRL+LRTeo95wRfkpFkiULzYB1wFrgQ7nJKCIDftw/p
LcPSJ3i0GlQj6BLTNZ/54H+J7OBDIVm9k3znNaNX65Jdsh1hT43o7D4J4qghl9RhQq3lT1eXG4fn
tqOLMXmgS5ViVdd6EQGI+B+0BANlk+g01zLXAaNBvchIuL1TdLMlV1Nm9gqpmCaqe6remzr8zdcQ
DGRMztTVH7I7kMe6u/TYRQc6PHYxH7f39pnoBbUKetkK5/6O+CRaVRq9Tas2OvPMhq+VIOxiqOHU
Btr2S3r6RrtKtUrxKkt7sIbin5j3pLxgqdw6DUqjTYuE1M0fYqz2cwRs0OxW2jo9BPAhmfoAiVxd
kFaxRETX5aVoHuCtwfNIgfO0KKTkQqXNCmCxsIJ0ymhFFTjcVFexITk3JJbsa5hfYp+EB/KsgTlp
68bDRh3r3NfuGYE5c2A0Tlee5jICpLz/P+3rBc+EdMv9DNt0qQV45I3FU/nFpRbRsjvO4ppzwccZ
sSKCA76g0TLsUutKjGijlXvNVgE6ZSVjz16+Z2jUsV3IDMSTLCEfbutzOO0whKC1Db8RPCfor5zy
490r2HLELDPPcxi+oNDoqtFbyWcNEzH3zIgmDJ2/OPYCpFFiP+hQoZAx0cRSyhycWZvDVdckjyYq
SpRBXWXfnVFoXbCdl5nEFYUHzwcV5f/EBD1ZQMu/TJsy+6j8l4uhoJPbCpFyKjtFbo3DTJb2dYLM
V7py0NljgE0wn61kJUeMwpiw0A5gDYlIvCpdgQ9gyJe5POAFx613JEsPApdAszhx7aAXBF7gYQts
ex2P6ifgAP5/binrTZ2/TsIl+yuzmuuwwOOXO49l0JvdrEmZcWlHyXCyPWVbQSzEScR2JgiBDG08
+FS8KXpWRd7NewLmsS3MXkzYi84Dz8SntePCMCL+Rix+Cs4f1ELQLPFvVEabiLJGje8uOeKvzd8e
3RM9ycHpBVRoG5TW2GV5HnkjrjI72aHQOYj2mQq4gTPr6JO7Wbs34Xj8ms8I7b96xyIkhgOMzwNI
+x2su9TNv8ErPPHQsYnWukXv24WGUk+mk3rNXLP8PEDF0pwIZnrNAo8ClgKYm8KAZMdM62kTVkez
e59f5zAs8R24371v+z4a3MAXU+IiE0rw+NMvwgWEetT99M/dW4Jammvj45WC0f8pkUFEM0PeHJNt
Zu3439TlMYnuw+cQnwhOELTgJCIYHYIhnBetCeKSXXBzX2OEJkgteLwe41KrHlx1AyC5kS3gfxZX
/+7fI6To7sVaLuc8CFyKjQmHD9qml6G5oa/WtrZrQXvw0Ec6pM8xcbS3DGmglv/WmmKlkLFvUL6q
vsXZgUWvToWV/MS25Ga+vJl2QhI8gHse7BsoV6GdmiCGrZKNKFq5q6SlZh+H7h2kkvV/0qEBoFPq
felzX0yIFwipV+feLydJbAOGHnndTOQnAKKr9AwcITyFr+YQRate/tdoC/OdIFrpftvHOe4P8TGW
1cfVPYP3w4Nr9hoxlKIfZ6qA/Gob43HfLdPdcH5Ez2jawd6S8C/lVFyH1GfudXagYTktd6D8Yyg1
U0hZ7GsNH9OX2g1W1IU92UXDwKff4ELO9vAntgCi1IH8GlxqSyK2pDdutB8rZfzx7jd/m8FmsN2I
XXwd5SvmFJXeOsBDqZpyHOTMYrul9htDk6QUlLNv54SmldAPYgy44itWEThkHyOl+D4C1AXcqqaM
uL4kAUwxafghJil4K1UVNQFphWRMvTwE4dGD2h+5PQNmHLox7fCphZ4IENh2m9eokm1nH2B9FtZn
XF9Me+eolpU7VfYLLctz+8KUdFhckgmOIbv0oBGRijz68IeWahKFSMm1oE7cOpAnlU1ILBQ7QjZn
HzDzbJFGkRCNbY+oCGAaDhWODgOsdr14Auu9QfN4zlsYNIDVqs68BnmGkwEI7ag0IkwXm/Buo61p
2zYQOYzHcx0U/JuDeIJxR7RAa4wpFTnjCG7jB2mlGvAwaAnEC0dg2DmXIjSGtfHUWSzgeJ2INF3H
sBsdof8/yylois53caG663y7kKWJQNW4FmJozmhtsYhA/ui8dVYSB8amTRkWbskFZL7AObqPp4lw
aS0EtCuxfpWPHe3dikArU1mcMBA4LxSlpcsGjMqJIUCDnjuiASaWUgfnIaVV5oKSN+3pKwWngmnW
LeKoZ3QpnSY013t4cxm1J0+o5DfkSLB5SakwgXH3JjswnUmRR79uk3vtebKAwQaUv8ejAo/U3S8q
823qRm45OTJotUX6Jur84fLHqy2/KKxAup2TWLbV8TVqTIkxvc92ydou8ZxTqVP9FBN9CEJOOWLX
dtubYlQBwf9KrQc28iFAmql5hCMK+dqBEe90DlMAMSVkDkJrtczmMHEZLW9+/I8SvOkqH0CiJTlR
SgNNvIg7F1sZNUCLMgICAmJcszwnqYGQ6/km0HfImx7z36AAnSUH/Frd0Fc86NNx4LD4duNHeCbM
eqcK251Neq5nesiA49qkMvlyCn5DpIX8RL7ikOQAGPBwfkc8WBHQBxYe9hYOP9Y2JLgNqRZbn5ac
A14tNeqTxAZaYH5x+RnJJS7FNgbknuMoj7wwQCvIttkup0KXlW2asEApqOmQMUkWsMahwPHGfc95
hx0nrA/36PV3nT4QHG+sk9FqenHc+qvGfw/oKHiuYjsCvx4xToxZo/sOz7B89mBxmjixICUTlc0V
P2C+Rb2JkT4eKR8SnZRWj/EUlkzCRlS81cFAVd3y9PGcYdEETYr0TypIZN89da5bTvIT98+wawdT
xRpAIGuEgxgblCXXjfAb+3FEJ7Nk82vP2B8I5qMWVBju1v4sD+Fs9h/hkL+JZiXyUNdLcjxRoGDq
ceAlod5QD3/N5W1c7L7p0w5WDyoW/jzeg9BqAecMM4fyOX35TBqjUZQkbaoHTkQhXqACbbAFF+oE
zAsEjSsIguLBwDm2PxhuygeeYd8nZw+A7Bx9KHc1dYZwT/VAROhAId4M4YjMkB2Ot2bAW4b1h5L4
9w+Sq61JbdIoHwqhgXVRmf1A0Xd3kHZFMxWIDsfkzSkyq9d+wD4RK4yEeiCr9+FQw+Wb9r/Mt672
h14NpbDL5sTWVUc/vCW+pOBiekAnB/MTQvDLfCGFNxw5iEJnIwJCpj5wqbsy18VmAEkxeScfTx/p
FO2Gp6jRm8Jk33q3SL9ExpALLhSW5OFPM851eORvWnwshhoLQ8RIdq3fvsjZWScaUe9IVMT9zjWa
FtaIjLLDR4MdswL0L4RdDNzvL8EWis0+rqbwo9065ilafUhqKIQgvK7j46joQaGFtao9l+bCj0Ry
uANGVdpP+Lm4WXs0GxClZUiiq45XuVkHolfBdmMgbjP/thewAFyhBuzEfK/E1Pp3/b9oVGzt4wFz
eKfex+9Muml64UWKPafaGCzHLO402zffyL5lUcX9GqRf/YHrxDbAVIqXtCOMxyBwmOQinJzByMZt
XejYJJG0jlt6lfKcb8Xji6cD7q2mQxr1CGujvyTxhyFLE8azmmOdczNBbKB0sCA7av6avxodHZK0
jyJmyMaNlcFK0oBBiL3BbGe9gDTNxGrqsRtF1QFYJjjdZKRpv227WE01LI+q+wc+qjRTzc4mTlT1
HuRIKYOz3gMkSjD5DOj83KXAZffi999UsxRRe05uO2LWcT0ibgV7q99Eq2hhzUf/NIIe+RrQ/8bP
NvU5Dj/srIBVvA0dgkB8emCbbNXo5uz3cKuawOxRqhZAdTlkQGXI8e0zr3Tuw3tUYg/jUAHj4tFX
M3Jii3gzgDg4uKt2cbexqX+pw2SUVmuVA3HHqCD68uHdeVPYdTSS5V6FRk+evFyAefmBYolz7wzx
bEnpIqnrAiQSwFJbLuFjDSfniIBwa+JVTUEyZx+MO3u1kgWONOG9HRXb8jejlfTzFFshD1srvn++
sU6j8uLOqJodivOPwC/OgTZTXg/vOUpqgaMAB5GQd5jWlOjYBvnHrqz/1LWjSTPPTG2ItY7W4HMP
XrlCE+AyFSSMbds9TbZdYmmjOqYVnTjsY3BhOhw+TQeMox6QNkaR3nLkX21LZSpzlq5hDTD8MHjr
BM0uMXNnH+XowJapEZWXG+K46/b/vJzxmDKfPzp9jEVVIXzQxCMP5iorSZfG6UWNM8CcoFsMOQl4
mUr85lF4sCVoRvmi72TbHlOHcNdAbCNASC6R0dkknbl26oLTQJ9TwykTofAc7qjwGbBo3tXGyilA
NmTrfn3dE+Y79PVP64VGBv8NnOQwqDTpOnkVq6M8ghgysnvhfOJMZNAvYzapHO5sGnBMQMkhiTxw
HCEQx3mPy8l9XO+zaUCOQOZgJ1PmhdlbQA2q77wFKWzV1Hlo4QLoSnGmcwPRhnvo4iMJ90ZsG9zi
BHJ1IXTAi3kMjazWeaCfPyLAQZYBtbIKpWqdbPm1cactvovIqS/HpI6IL48OnL7vGGl5RKlYCeDh
cfqIl6Sq/GpH/dMY/+MVPhaD/2KOhozKxAaikIG3RQz0tE/HAtcBEzOe6JWcCkWbwOUFVoOoGS+v
SAgsoC+40CWt0ISwWYDQKcdWh9c2qXUaY6MlOS2iAY6yKQydH0ir3YV4WKs8KLD3semyzzXM2ezo
PvrM9CnYmSkMmiMV31V4FyB4vDg9S1jr1tpHWi7KhEGK5M1aSMp9ZmdDrCfy/x2RHn138ATswobl
iByFJDr0lKPkycY7QGxjXvsfE6U7Cgdcy7vInbiTnE8cY2+daymlvInRQRO1P85HHEtSBRucRlfu
o9yDxJaj7sZtGdPhiZj8MBb99aT04viqQYhdid+Py2wi5kYBjX+V7olbseasg8EIuRGXI7JWsELn
p8hoIQfTXPy63Ra8TIxWMVeo4zBT6xjOBlDKph/i0Bm+YdlimAc59oDSjh7AL5or2dXAus7hX/OW
Ic/KZKcQyAalEHx8/PT5kywetiy29WQdPoglcq/LOmxIPHd1Tfbht/+H67uDHwTfREMi7pz8SXTX
KEh8aWLRJEiOdolETLuFkNNaF581z3nRJEX56W4GqFwg1YMXvRzIne56JIu64Buw0/RpLfxzp+Zu
ogvuYkQlA29u/CtkiV3UYHgVFDZMlGFfkAN7yl6eDqs3jIRSvCN8u6nd3KtgJlqL8wh2DeNjtS6P
9Nl5d3eaV4aAP3BfVNXdyEBsRMV+LWZ4RKtMPO1j0JxPNKvQrE9WbSXOSsj/ENZ4lH9sHxh0eKB9
VlVWSIs2GvYQORAA2d3XwdvHtH0VMQ+PvVOrDD+KvcX84iv6YdDfQEDcFKf3PSqUdDIqMBc0rKgX
MzzSV1nJPytTipMHHrO0lQMkCrvBGnQCAEL7xcc5wq8of/gZ53h34dyjU+ZCYvLqnuF5QldwAU7B
KXL/go8t1Ch8NGAZMYVwUA71qkmlCw1NUfBI5xDE/Zis8wZFNBTrhs9sBdbO9JKVzx0ymQl6sus1
943VIwXRI4Tx1bDuuJBUnXvDr2EPypqv4oPkNtYYB+Bi7hROHNqVh2egTjONl91c29X+B/EAu9XO
u0Kkujg3bBBy64nSEaeJbuE5uNMfG3Z503nWEob5tXurdPwhQAeO5GpBcZ9WvXOcAa7bTSCj+uIL
YNib9orjN8//G+tRI3j6VPrP4bpbyN4o4VGCTjTF3aWV6JXU/EfSQIzJUQdz4NilU7TugHmBaw47
3jSe0wUolXNOP7WhFhBIC6zFeXBn7qIMzCpsQqZ1TG/QJtK63VzWV6CeQjO8i9XTaBEAtxp81261
Bxa2pVMotDiTq91PWx4cV4fDbR9titEdTBmET5RyzrYjhz5u/a2pK4/UBsfQzZYRWms4l4OgfExr
ew9dq47B5Z5jiFRhnYfQXfW2jUAj3qYm0PUXVQoep+Pq1rvfQYIw3iv5vSmTlfH7azOD6N8Srv+W
47w5vMLJZ6f+LOmWIDXgXv2rx6iI6KJrLc3/1C6v7TO6lRbvgoz7PyF0elt4mhzYVHDzoIsrpVgx
xY94TTgR0QR5gIg8e5pUH1O7umjAlK8kpSuJOybBqzdzyY3tgx6CDVrevEOHnyc4yoLwVPk0jKsx
5yHWdUqcfXn56uvYzmmjKNG4Ps5jvLEqidI2DsFwPhyiBcFgb9NB4fFXCjt3cwjSikfPuEp7piKT
N/I2mZqyt9TM0vrXydGfwvTHE+vIhr7aYEQGP8IrcdzgbguG2tn0z7P7kInWWD6ZgtMgInw4kjrC
7afudjVk57Wy/w0h1AHKG9WIIP4aFJFVx+u90y+AQN3mdZcN55tVMR+Dswa6MVQXjJ/DzptTSL3c
4dl/Z3lcofMlN+3v8jILuI/NkYO6h/hmCzQpLHNvO2w4B1YNoH88LwfEPUx79R4r+NsynZB5qOd4
QRssjwlXzvqaLlSjGpgi8arOE8IPWukzt7BM+aoa99MhHnpU+KslV1wzKtnU3SNoNh2u3wmyUokg
kGmbYhSLpMHdIWPo6qxbT9y/9oIx0JTgj4Fmfv71QfqFhr1t40OGAOGvdB3bHtsU05iHgwLvGEj8
Ba30wzxOnQjrEI/N2cydifoQMK5mqIfbbBv8VTa5cAGcJ2wDHLLtsnNv9+iUZ23qWMoW0oI49XOF
WUM2CREi0C1pY3usACHpgMEoq4hyoXNSTnxocJhzUOPIYAtRBTa9dYnFAEY/1Bl1GAwVXCeTgy+y
2hMG15fNEd2Vjb8CErp+pY1uza5RTHlAwjGkBhlloSZgbx7QpSlcbrDmU/kH6O6Y3F79BycEn2Ji
67OK4yE+Qz1hdgzo2mNJ7rg1Qni0vjN2j94PhdCgvx4IWnsbJoMbanfvlhzRuvF4hrt07ZaGjald
mpWiU3JkNWMXwr/wKnvMYW/Jvn1kOHhK8X/l7/B+pIXS8m1G5T4yEGa7UIZKHKJiwDQikSJhB2gj
eeNHb/F/wFDMYLkhsk6jEXa0Fr4rU1vzKUyWMQ/w8DXxhhgEYwCCnHbT54H+ISqvzpBe5Qg8BTUr
jAGqUCcTyUw+sI2C3qu2n1cssd7ks91kRTBvYMBVkkOG/Yc3BhhR2b/vzJ+PimX4slO5YAIA6Iaf
jkm6CNaQYYXvOARH+J6PFmuGt77kB7AR4Aw45t/IHu02vUeMP0i9W6P4EL+/SCV5lyABK/GVQe9Q
7r/jI9Mcds2sxF5V7D4t+cfxZhzGdMyYSElPIA6qpd/HYASjKJ06oLQA3t2IWpam/EN07w9Y4MHi
ENe4QC36T4zLW4NqwdUEPaI/0wzDw9iLcBd0R6cYswCuE0DgC3+kL5Z17tVsMXzG/AtTG8P2ss7D
DZgIE1CfgCKwvFnkLeB6gCcYjTwjky0MwYoreq2Bb/mXJw6WluHVwHkauHubVBEbWJHJ9EdGZAGe
eLNvkJLnXGzn/A+MOF/JmVE2zYJ2NN3TAJjfGQQJ5Ckgf1HmARMJKspUTR2mkV2BUjX05qLqF+Ko
wFMm89JmdwsfsMafI77gFqlZYVJgF1v/LSNF5Ucb5q3WzvltkQR7cCEY5y5/wuQD066VAK/T3bSx
9V+xcZjpr/5vv93/H+IeAHGoWIIpzZXRUL/GfBB0QmxKeGqZNpqk7FDR74Pa/P8uIgbdlXEmY58Z
YG55VaRX5M6FxR9SJqBuzz6iITGX9WuL0DChShOv+8DrQcBiIv6fxQYv6ceH5RrRgIBEarAsTwFx
RV1a597s90OEuPDAj0D0aS3UE3D525jPCURk5guyXe5gPMZRccRQhzExdQzghDP/PVTgDiHHJxuB
wMJHCoeRghZo5xwIuZkBigTthD/WTT4RBJmLCWXzBVla8p+SCznmA64FaZMBVgLqFCFr5r6sUfnu
7uagLgtG7AKQXUi2ok6IPmh0GfzeNa0fdw6AUeoo2973DlnZ0kslVMducg7gqz2ym9UOnpF4P/+5
GCA1QkNnGopC/+Hw7YGNnLyMeayTeVV2u2qHJ4HZX9IjQz0THsNhxmgvyPRNDKj4RnrvqBk14UFq
36RR4PcZfA39q4hJhl1g7A2/DbvLuvlevWnouZwVc8NJvW5/2RkP6S7cTU5pgz/fYBqjnW6gYAJy
NSDWiV5J4RxxzXDvE6unQe5wLVjIZKeaUTtx/LoDJO3Wi0E1+zfcSHA2VqMfDfj8ATWpjlUvmIgB
zlSYeXITIKPpfJ6Z6nBR9MUyX1uTN4yGyRTubPHv0jp38sjtZV6jxcFrOvI+4VUxYcUxhvOdrVV5
gmmK8Qo/EJe7958Z3xk97JZQSgyIKXkgw8OrI3ikblKAOa1h3GEbVuVXIXf+lIBL221YrmqLmWjd
GGp9WPKTe8CaHjEoxpaMJT+ZJHD0EzLbOYTefjPTf3suuBr8CLjcehhydpQ3Ay+SEmojPgekHIY6
2T1iZ1vbQs4nL+QV75gbxMgg6G27kF1dpu4mi3PXat87mphB5w6aYhVOeicPFNCFthTAF7kIaNQ4
7ckUQNYDtwZm2L++vtakwUL+gK4DhRkikvCNpuc3OY+KmLb4XUV3sV8QSKW2d11FZSlFOzlWUZQC
iNNqANtirsspXuZQPwd6MPJMXVRtfkUIBcZZBPYQ/K1hWC4gWL00/bzLI0vMAHR2HeI/QAKNJSuT
iX6v0OI6rC12FPIDueTLJcceRkctXGLNJUQsRgStQkbRzfHC5Xot793LpMBi3KSCE/dw4xo+1IpN
NMNxAiuMEm1jk5EjcCvX9wuSPf0b7GMkTmV8cHfMQdhH4ZwV2aSfuXPPKU3Odjm5gnDwbHNGJGwt
pRksxSMd7cY0hONS0WizaMD1/88H2jNrVSNeJXbjh6xoE9M0AGt1rjzO4Gwi+LEVnY1Pv30cP7JN
1AMGZCmjXKBb2I5E+7wTqr2gjKBPJwDkG9+DGwIN8wzwRg2Hh7ombRyuHM4ntS4/DqP4XHSDkE5j
gqWCV+vZ5WiEqH0r8qTvx0o3OGTa5hBgsDImsOipYx/p78VyB2IBk532UQO6jSeajGhbbAua484m
gqB1/K1FOhJFZTopA/KTxcxnFPEfEZNJv6qJbZEUlWt8oaoI9KGNFSdlpgul6fezgvRyW+bAj9Jo
gT9el0Xl7q10AR/w4aAzzNVa8Tjy1PMJ4VHyVrVYcsQ9PGGcIbkPZ3dW4k6ikXn7XxxEl17N8fJl
LcuOEbUUaRnOlUnkzjuiI9Mns2lRVfeBRTKxhtYZ8BTxGtrMkNcwHi/34f7mlMhM9n3oPxA0YKFB
NJqB1m7cEgK3sfalpqWKa40DcdroKyh0Ukrn84z3mplotsujbWvTU13fkl3wX61v+GcMohi4fMxu
zaqCUStmtAPBWf9RofJx6yM09dQv4NLYMjIopHkjYZcc7Vs8ZsCHIRhdA2p4DBXAZb3tIKdbILzP
qSTNo22QNBVUUfCUvEL6sjHqskrEKz4H46/VqGHv9AicP0DvE95On6ZJGXQeFqw5LXg4x/qvbp99
+kdKUvpPOemdjlZHXCsRIiMDYpbTYRI79UVy5Tq2+LZ3OFcd584+js7Gc/SNXxBqHOOGgiZHfoBZ
bkT9JOZOVAPW67FrMHehzlk7MrSRhw0mOpqcB2UO/JNT6hggQnrmeOAo8TRJzrPa6ISHtS+WQ/l/
GWJW+6K/1jtUceaRlnDKTe3NEPO4JTtZ95TvtEL2au4C1b9PT16+HEUnB0UdpUJ5ENlp2N36wM7A
c8kqvHXe7C5rv79xMXGUFkNii53zSXb+7NybIJOHRYTk0DrwtgAwc/wYb8QNFueFdD+gScP68AnW
R+pkVOlsHcbYj/aue+5v+5xyb6RwiIYDmo6zYRayneNCOaSUgHjebLVxrKPw+vCgtak/ObOzXi/x
GWeAUi4WpJTIhCLt4/Wejqahap9Figt4HZK8eUSWrzoCUQWbM8xNBAMjGLmQTwgHFl76ddcdrihP
23/GQjKZbfgR0zh72jOYXnTqlLy/gJGaaYvTe7IaGtzA7ecMh6vBvsZRLH67nh4IAYifEMxA7mzP
IFsybZiNuLJFb5TwUMHKNILNkj3a8rybO29QhNXtDg2EeloiMTioqK9oOHMTgBKeJ3Xa6WV6Nd1x
9lkdW+KpUmWhgYTCJrN7iFyV31BJsRftxP6kv7EfRDgKJcoe/IaH2z/G+uqbxL/mzJyMmt0qSwaV
WImSQQfvjSgBDoORCp//YLIMV16hMbm79T7H0m4wol+mFrIDPI81oOrR6pEotP1tvw94GCVWeQEh
DdXhvmd405RCYC6qnkaLvOMJbYQoHHABfZ1k2pFnVavBi4Lfs0RvfP5dTaWlPmg5pNNhatpjYpH7
swaxDT8uFPkI6j8K7StHeDWcpkCaD+KUmMjR7BfD4w0R4wuQm0cIJiacKDmBBekgytGLvUcjOLeB
N+RZXy6DGYRsbtGLZ6CYjpJJ0M4Ac2CBBIV+p2N6WTvgqiMWkmgN3dgfhzezY3ieo3bZ4W3scHPR
JatRfZ02lnGg7Hjc3DuyuN+V/JMoU8PRw19FSVX/GXUfy2ZI8VuGAqnhuFolFRpFb9rfQrCjZeLp
sEnfofRBVRkXEvBBjVcxfmYqMrXSG/GGHCDfpJxUk5OTr5r+4BjT6Iv6fGT6vA6mxKh9mLtrnlFA
Io40GTl6ZczgmPEx+0azi/u5t4ZMZNcY8MfMo5/MphjIlDl1Kl29FHCzeK7YLTURZtsJ5RuAlJO0
A1jILWNrwtJT+86sM3dYpDOcFobXLqvDra82WQlFODYQfjGmR5Y5+Dos4B37YLMnlwFfCCPbLylH
hd4vdgTd7qzYbN16U9znQkwu6dDwjG7jOoblx32yNi+9Cl4ou7GSGl4RpsRXqz/+uK2w7r/aNYtv
8Yj5zC0sRoruU9nYzpUT5wYd2FXEbAt3vwrOLLR8iwEtipo1YSROeoseswrXjgmE2cdh9orhlKys
NE/8W5NL4VPuNYONu3MV+L2vmVg2wC9xp7wiqcjy8sQakZ11fAgUvi0LI9CxmueM+3/67OQDdl53
0+8+2ifXwAGUV8WDxlw9mal03+TZ2uSydZsdfN6Jneh2ZZ95rRGZQKTpGJIShXoY8lfLV0GOLT7y
P4TkVvca6sdiScOLXVPHMDuNBCZMyanzJfzyC+NpJmvfwcti56LC+bDPNllRej5F1/iAUpEsKlNc
uD9MvJwLg3GhZRLAPFLgBfdJLStJJJMOer9kgmwcLcKbwQDFx+Rm2RAHmMISZYlfzZkscuoV+26d
rxap60vq5fE6JGLOk3tyAS+vbggmEY9xMTkFm96bqYX9kTGVzcX/mJv2HXeWO4cU5oO4iu2x4FPr
KFBARLQbRg2MO68MZt1yBhLGJG+PhfKHPTpeeymMNYeWShnGdt3946J83Dcg4hX38nL3QaSXxuKn
oLp3x62/8Ai14uvkpOuufUy2eoZ76xx4bjD6AkYXgoLJD766ZgeEfE4XVeyVY4xoeKN83gtTgi29
AMNVm+OQOe+fEdXd37+TcY0Rt7IwuFNYcXX//sI+adbcbRnUvIaFYNNdpQR4DmgYaUp+xIkaLUj0
gjj7ssCBKuj8zwxMMTzAlAALAzLwGNEpuPhKdFoo6g5Lym2RvmiTt1l0X7RqgLhCxgh6H4fhX5l8
ExGi7kzlWN1k0RSwjDFyrrXiYJjbIpanzuWvxeMu+kecVvHzrHtncEOXD0rlcDQxY9PolgMUNwcu
DS28sBp6ejkXfngyyBZShqfhfgePHnaaN3UpeLZOIx7Kpgfs1OXl+QEphg/iYtJMlIlfqHrG5BZW
AgycgwONZnRxw9uNF5OrToUHmXsIZHfNDp2qi5Gme6fa2IdlYo+PikLHyaEe7exSlVAta+NqHdbG
dLofrxR8sgcjhj5mH0x9Sd8ZnrEoXQ0G6jeRtFNAs3pti8BKGyhODbG/WnOxijz83FiHoaaeVIab
XR65I6GueK/hrmgBKjGW4IhqGwh+J1tuRmnJEM0wSYYkM+ZsMdBdO9CSNLZ9RKQdy3JLjrlYjxIG
XXG0fZQBl+3n4Du4cun75Fqv/Qp2UHUy01mCId6rIOOsZGJsfHZSC/IuMbHblI/iF3XTur4W1Ma9
k51+ZWRa5N1euE5/bF0cSjab2m+98WbBwwrB3sPviRWK28XLX33QGFGWJTiv82F/MTxHr0vuus+7
/0R8dlzkWDUki+LAgR889rR7K2TPc8I1FqYwS7HWTiMSA/loA4pKcF1GsoYTFTPODy57xJza/ikn
yGBjLSP8lAEHpn0+t+tswTeY3NjNH51S8ugWDWzqIEB0+yUy3d+IW7i72C/VSId3DggNTnwpMa0h
pMaQHUJduYcPXXmIV7v27fCqnVI2eIvD0GAneFX8Rmfdn7Yus9PNqmE5yuz7VtK/4K/PTnyYf/DM
4qZjKPX0SJz/kLp7ZDR/9+pwfaw1blU42MdbjhPH+bOI7b5aIIkQqRiMwwr/AZUa4UMj5kFQCc0q
MWuLYgv/jsVjmBsmxtNh2H0MeeJcn4cEL9OEoE4M1di2MPh4WMQmMsZzaQ2iFWfA3cohYvW7F/dq
Xdqh4YaYR4cHDpB3gvNWLgako4xq+aEu2YGiAya43FaDt0BH8VKOCQ/5BfMnXPV1cOFCzUPjH3ec
ZrzJ5TpsdESeedfYYBc5726DRV8Vf8UAZiDrHZJcbUwFf1yyxjkG4dtx8IKpcq+xRQlwh4EoB4LK
AvWZ+zn4Jk25JNjtrb01oZH4ypSTZnzCcqrgyslG+rZ1LAIxdNDBAP/VB3sIlvpA5RYFCTAKxL8f
fB4TX2tR5qLSsAeQBecDzT1ystLtWhnMpJq8UMdd/PQ/MUK8AD4dF/k1bAQVnv9BIdoM7QtZ43hT
mWkZWHi3emomzr7DwrHgXitDk2LgO2JoXgyvG/jLRgrYfjDdyYRC2UF7DpiDAv6JDKCBO5KaBjnL
wOhjQ1S/RgUjOPoAEZu6C1AirQv4kMUm4yCygO+MeGyZ693F9SenNBjh1O/cVm+3mtL783YGpYAH
Kf/74FVApe5+VsmAEUArAjoRobAa7nFoa0H+Jr0sAUgkPreN7ancaQ3rO66cuSFa7WwMWsmFzkoa
t1WaivJ3gfwH+aaD72ELuI9T1l+Ja8HigR8DuXBw4VHJZ1ExteGbbC3sNpEvVsM6bk2jwd2F4tPE
gzXF9AedOiE6Hk89BS49RRt5cEccs6tjMuJFNAGnCNRabqxsB9whhwoVEl+okpR8XieqtGnIyDEf
wU41Ue216zS3STIQ9YT2JqHST4is9iNcIEY0DwBcoJEmTtUmfQjzZ43M2y6dse0yl5bKiJ6Euhmj
BVZGsO8om4/m2yLk4hwzS8FRlF1ivFgN+KYk6ZnzIHO5zlg7DMorvpY7CiP4E7K7opNhMxNvBtqQ
zTkF3k9AqTuj6pd+WCKykX42KwaDJH41yBjCsbs9OjPooLgHHXelPAbfwW4ECwuIgjbvB29G2M+I
pgHlIFCb1BYOn5zXZfiysTKPDlHndtV02HDj+ZrWEQxm67Yr8URCwqmH0hv1BBpFTAyYw6QNk+X8
Ih09Gfi8a/DzlKKWa9bJXBSH9w1vYhtg6oKxC185ndgucJSXZ1I8DwYQggTIiw0rSyzQaaGeNixv
NYP4FUXCtFjBAu1GXJ/S77LSjnxCcXpFoz7jp6Mb9WHFRGlhzE28OAbgb/XHUeOK8FldlzaKpZNw
ef1BgurF62HPbI9YYTtzks1NfBLsBTffbZu8d37Ma4AGW6XqM5jcBiVeAAXtYFAJNEDY4lr2sXh2
3go/cl0mgiBEmWsnPKjvOQglPbDnHU0yD/jh2ArLs0vWCIFHPXg3zTakUXHIaNtaGHk5DAZMBoQO
yi9uiLSeG7/stIMd+HHVkcOVZKHSrQktMzSwezgJCi13QhUBOSgKYD/M1CM9aKqv1MaschZ+k5EC
K1+7BkVyzhEWrYMRnFnegcv5ePHtJEpmJ7ipqMboqEApY/wCvK9vDln5cPFLsDSIxg2Yo8MeQeOf
dbJAslQGJGu7167YvSO+AQxM4aQ39TnbhifmN7M4IHb7AuvQY+PpaRK8dvWDIIODJ3pmy/mb08GF
GydgtIm1OVWlDQgrWbsYFW8fTALW4kzzDIl5oaC0XRdpM6MJJOyOK6SkgD9sAhS8d01AOdPjbUBh
70u5FZAI1+0y5dyiq6tbPf7zZKLB3Alzap6BnolTfJytbZ6SRD0KDbICcp+ztUtMxXJjUXffw6CJ
uK2N1IrYITD9o33tMoNIgtsSiavHCzOy701mgeBS4aRrKBJuD+iBH8GH5CpmUFf4pPxy+TCThHrW
TiHIb8Isi1v0/qZV9YlKGprMClzhp8uMgMnJ2/8NyAGXwXcmnE0R570duTN3mX3xKadysJy96fiO
yeXgpmVDOcl7x6Fh5/2mc9vadVIinSd0UMOuAu8U0Bc9/U0f3aHHDZmywbGDcbV6LoND8G8ZCTWj
HswLHno2Wu2T2ZCiyywhAkRohrmSxGY9LA9cRlRsJ9xPsKZ3sB+fMk1eSe+pt8A+XBeACH18+9Ci
gwcbsqleEct8fRcXLeIKKBgpZn8xWqnwyXa7MpP4QEN+xbRmpNRhf2R6Ik5/7Zk8TZJrnGflUKg3
HWQYNYgpiVL1dTpTYRzssSAEPBuUOqQFrgHk1I3+Wum8C5gA0K4tgVPxYYkoHgRMnQLPaZkm9Lw3
ECOPqx1Rg6wYgrmTgtmTyQbwjRdbhKMeHHBBCC489A7cgCzozZjOsvE9rMF7LhJilPxj6byWFEeX
IPxERABCmFt5CYSEsM0N0aJBeO+ffr9kNvqcmdluGvObMllZWYCEj3Fc63HvqUlBmuVkAPzQj4K/
59F8v+aGodsB1mBhVPmE3IDddkaca7g1LvspgjgqHNQSYfrULd/nKBR4Dcofg6KH+FOfWwk6wzOi
WeS0g35AeefF9YBnjwd2em39oD3i5C1aLgUvOCgULjnIPHqlCr+cGAk35pDinbqwZQI+7TWGfk1p
7R4f+jSmthXHB1/vGFN28TsMF8Nq0AvOhW9zo9E2EUFCPpLjtAar3dKRiHm6g2CCR+OIOes59zdn
H0WNF/09V9vi1oWSgE2zLPcX8YpdAoQYYgQGcLPZKHpUDSjKKn8sgMbCPPfoq/PykKO7uATY2emV
uhVkeWfy18P284kcFBi2LiAkRYAUXwuA5+X4UFaC1afzwGlYQsJUmcNEHQG52NoOEQRcD95Li5fD
ropjc+OUBhzVKV47q1lpSEnEzzrkHzbpSBbyidohnZLqbIGu6aAyYfEccLACLk/NB0lbW4s5gBBH
zGMpGknM51LJmGWNIToT59K9jDnAqMVUsbSPPQIPLZKabymCzDh5PxYr4KPxaoUgkpTXqRRZPJZd
wEUjCPMKULnYOKiEWRhQvY0OYsIGymZPuqJXfB66NSjag7FQaMkWVsfqQHWhThHSxyYCJBzBJkZ5
rKPHTgyghqTZJ6C2BaOL/nDw/TmkfSwwuikgyzWbQw3KZLEOHvDp4OqzuSp9DcQowHbgb5Zth0Uk
yU2QqKA/eE5jKyPFObWmNfEISTjzCJus7PjlcK5vbXRnKXhx6NBO55oQAdYRQ3SmNDAA1BOnsb11
7AOOyeLiJKxiOQMgFFlE+j64RZH6MfLe9CbsfRR7UxYMZhCrxHnJ0pDd2fWxAcTYPRBm+LIRvB6i
IiYL42H66IZAOdu1YczRJceno80JWcp+m3Slve0KUrY6YIY+6Ew4pdFpIgSe4rdaRyw2zYs5o8LC
p9JZwR95hKkFVj31cQj4RcXE7Yk+iQD+hHCNh9WoshPBEuXGXhoevCxcZGmnY3mqCJQCB6AdEfsR
KjnxgK13UAGlUZyLk/muNcQ84109IHrekBrdwL2jwkogaXi0LKw8ee0kpGLkr2N+q4NT4ti7KaiS
Pf7hOw+eiimpUOK4CBlYOzyejNo9/9pGh/6WvkcOPDcTaTdV/hW+4DNNzk7cZqACMDBKlqjj6tIE
9lDjfCCrxH9tD/fI9GidPs4+P42UwvbJ7F0m6vQw25tw6uXsLhoc1NQFUzsEaG2RmTDRfBgqFGuM
CAUjRXQPPapwc94PVgLzwTEi8tStgJs7QAaFqS3cXI81U6Qgq5ezFYuQHeDIUvGg+UZxwjVW/J5j
DQb+wh3zA4Rw2CSAHfviI9PrgAuSYEa2q5vt/thQsFi2X7cDm5Oud7w+y8T3MA1xjHHhTYi7wflQ
6126oIRE3OPA0uXFmKp9gfgbbCZ5mS4kFW/lsDiYWNWQ2gnEtyEl0SF2VjIa6gj33V9tDiaKKPGF
u4U4OG2z2GgIxgMCL7gUWC8/e4yJFof5FAQeHzMNMVWcqAF3Ag+MoBTxJ+fFtZljhLPDZoU5zAYO
F4eJQ8nKfncIAxzyZvRIip2YRQ7wuseZIDaeEbi9xrL0OCaaakQ1Vskcl3LFeJE8Jaw1p+8rqhQt
MO5re8EUpIvtQgZlUZQ+7UXdLeGU7KxkQwVaWBkcPxRFUBvB+92RaODyD/dxphW4+vve4Bw9/aRK
UUMN4kgI6OZU+JoiecWlixHRxk3ZsOY4ghgc8GQWAj4Q5+KMEZiGC4ioFTu9EsX63AvkFrDIocX5
P1njEJ8RMzETqgzigyEr0udJEvYSt8H1ZI2IU/AEHnZeZ02kAvIHOW8pQ8ngWpkHVp0QG6P4GSck
EMTYHI6mYlIoXOwUpkTAI88HkQYLhKdGCUgxBgdVM4PYCAfPwYy/AUvnc+oJ9ThMBIgU3y8hgim5
gYAWn4wDgA3lo3MfkDfjBZTy5yrBEp/oTqB6YXAmNbWyPeqhBQxijhMigOBPDPGE4M6zoPh8vShH
RsyAJ1eOUpNfjhQR4GRWUCuRfXoRzeFIIS2jE9VgeRVzGCyMgjKcxIBCP5FzFmK1YMusA/irlGrj
EeVCQkElhgwupP+UoGHCSAasBAuu3CDxJl64oS0dLc9C+VIMbndt/5VYbsKTaNdXvAICuISZ4GA1
ySC4NVwDr0Qj7ACizcqh5OhGbtZUiuXa/SCymBUOlTO7ejzv2levNHQE/y0iMZXzJht2CDLea6ur
UidriO+cdYhfBrM0NMe5KE34s8Ka3gYi5sJ9WP3RJ0FKjeQL7QYi5NYiDp/OmzhMxLxkoWpLNHmD
bKgg2yWfFDdEankf5hwmx1kK6KI6AgYyiquU3tsOcUKJ2WlYaZKHPvYnfSDCrk9iU7yI8OI+Hw06
JN86EfFXHe477zqT6FdG1ggBdd50OMtlz6K3+ezQtrbwO+mLJyGR6SDIwgxYv4yTwQKK9IDPwGrV
OykmhQtOZuRzyha3YL6Yj/3SFOFaasVl6Ke4LZFjYe5THqTz4MWDCQOYA0F5ApdJJwN0HzJIEXCR
/YsMLOvJM5rIYGMHYNOkeU7qhBZbnsTNiM+slW20OZ/xVPpnKuHSrP3pTBtBfubQvREvutEAI5FA
strp+dfg8E3RKNCgDS4Mcquk31Jc5axGmklfmkvz9g1pZY/vdf7wghz3uIBhBB9mm9HCYfD7SFg4
agO+IMfJa28GMSogMx+qtuq65Fds18wGDKA65+sAOr0lBM1efO7qtQgksAQX23YQGO6VLYf8GQkH
GNXiXA64uROiCjAfGoPT5R/FPrw1kVI84QYS2fUxTz1sN1mCCEnqRz2kUoSo04aXgyAQ/Ikt4OSS
Y0nQNj3bxOsodZAd6eVxgDXVjDndKMUk+ZTAXZGnQD9ao2Koay0+MU1oDkkIoR5yMllG7Ewdj1ma
95Ah6dB1GSFIuIMRwKrEyndiMNSAfId7hZflbXNkJwBOUxEUhBwh/MZ5Q7wr4xAokYWbkExwGxS3
oQWSI96sDAvn08joo8RDCLlFlKTh4Wm5XBXUdpEgwwxQde5T8qUGzH8wCY8g1uEDVP2YJxP9DBEc
5ujw0gafO0Td1WN3eF+kBeSq7SzJE0QOKRsi40GCGjh72s4O7AgGZa+eJ2ErMqKDfcTIKpLWcyxj
6+X5IAmh7U2JN4maiylZpY0w0NMFP4qJm3oa02X1MMGKOQjbElmeXgDNeArwNcUmKDt+rawbOc/W
beWihIrFVurCjwvCbMEl465lJPxZJQ9jFteTLB9PSAiDqeO/5f6QJZMPwvdO3j3M8JduiIXB3ub5
9v/mAM4SXEG/waZTpONMipFZj8ScU8LBzsdJtvpCOUTPHmCmSCYeXu04BCLie6TuXGvCvLsDogDs
yGmCk8I+TOAZQs8nuacxHOv3GkO9QpJLrWCgvdXo3HDMBP2UNW1soMNiBzQRZmaQE+mhmhNLVi7S
3+II0U+sLggp/U9A19GZBP6FfpPSuxxclMLufrpJsG2uiGxoEnxTMym6qD3pS8PHvXzPFBDAYA9n
VF1pEPA/tj9j2/H4Xfq58ZVcBHXr1MN5k0MMdgu1h7aXR/uF0pMgBrPNxsdk4TBrKuQq6EYtOmPC
GJceHQ1UuscSE9RwpceYmaoQnBgoim6g6xmIzuBItrbRZDZTRpBH/WdInpemc2BfaV5KQYv8VfnN
hMCd4dwoHS2gaqUlPrL6nGirwmyuHOSrCHUqXSwntK0xryM4dds7Afq79bo1Q6i7eXBnZ7u5lNju
e/QcrZsOrd13+htmcLi676UBMrxCr/9Dk8a2+wAO+D2ExuQFre9t1eBIzFcI8XRPnVayGpxHpX6L
QV6afoDw7surwIORqvYbTpeEq5i43KWdEYXCAY1CdefBtFMmZIY16wMcZvTEc+MD0Notvt7Wr6W3
gKaacDdzkNe75VdmBVhr9vbklld/mwedQ6Xf53zz+yY+pFZK8iA45/2FdFTEpHbmUrGJxaUoIBZq
Eh5lAeqwQ4p8Px3LoOfbdHcMlmwGNXBMerYd0Rn2A80ZgS4nMoUaB5p0EtydRu9CEPmvHefqjAmv
+dIAzIeUVwi2DwgJ0kle+EwMt/H5IDtYJbEo2cCWi9uXCVNIDtgIn+0bidJrB+lpSPOTv0ciFQBP
GpDsJydV55qAAEAQ2a0mHCQkcCEd86OvDK5EuCWmhRfGNOlf1Kz9Na+jr0d7T4cdF/Q2zr4Gl3oi
Lddf5W4BpthHQTy0+USf8EjT5hlZH0ROXO5C9MiPcPZc4uBzDLSrnhfJz0B10T/XrjFW5WFGTpPV
iVl0BUWWVOaRiYmLSx9wAcBjccsSAgNi+jIqeZvSaeRhuI+kPQkgElOAq9M+rXLCsv97sig/KimT
SIbqN+IGbUfCqzmeL3TnKzgjwlt4wZXxTlOzeidmTB7/OpXlbH7olicqI5i9u3eneXD8AzeFCYvD
aBks/1Y+RekNJcq3taQMFJBYBbgtCl4y/d+Ess3thWvR7QU2nmT+1TAB4uy4w+HvryrMKikvazfN
UUqgCASKpqShQQmHCVsFihpQCfMD9eiTvfYu/s0/uDv3BpeHSjLl0wvTdMRDWDPbb7WYda+5BmLW
9rRn3DWiQ7JDhcK0MnCl2B8zQMSl6lX3MTMeqU8xlTBgBgOfxF/TobShAUS1THVLt2BItCjPSBdE
4wvVKfz6WfliG6EdIhGN9qqD3sa8DJG28Ff3iNDk9PH2B3dVxyCklYEZnAEhsajkQiCy/2R5aXoi
ClWtqUyLLJkWOyCDSK0AyydxZAS7aWyvRuALQmgojhJijN7UVF50fNzYONCRKQGWvv/wWOa/UYP5
RIzIgGf1hFOieWsqExRMzN5yhagXr3oaoVOm/sokcoqvhbfjQRSJqbm2nHO+ort7E2vB9N9UWL5L
4B18fl7w5DOXZbNYPTJ+zpmoQ8xhYF4Ha8hv/NyhJ2xg2mgG65LitMgthdPkOErtX18yGvymICP1
qTFAyNe4ggf1SyF00OvIoh+0zaCPg8i4GtSZbIIK2cNbhXX0YG7US0Fvqr7Zv/HAMyNJTKqeisLU
C8IE4sRMIJRev+ayzjiGO73K+j2KTOHLUy+/iUgQUo62RL3ogP6fqA8LpTPiAbw18WfpN8KrGlKr
mU6Jqky+eBkdgx3t8apw6b094LqpWVwMPCFGEFq5VhQz8S64fmjeKGPqMpzo/KfTng3k/zyzppb8
BSzkknZ9lXekBUFBi/AByJK6k7L+OHTswBlxe3EFIxHCm75UDVUOBjxCgSBgN/4dbC2AXoJcznaU
qSDQx9GS1juXGzhvIKOTKAZUnCN/T+MbNMZFBipkoFgiJqeAIH0SfTWIymrfm1wEU2XGrbbmtr1C
nkJlHTpifMRx69RDzraUQLVOWimPGSpwZlm5FuKYxEDw+50c5j2vrAgUGRWst4QL4e0THe5+gJ0Y
daB6Cjz6K6DKFTYxGqgrJEENKo2TkRO8fKXUFafXqNt9yTxUEXnaui/kuEljK5ZagolU0LOkUzmI
PaYmIlaWiAXQ4G2JeIzElA2wgRQetfQReWhEs94Me9agfBHssBwXdndmI/VDOY8tHTlVNXNBq0Kk
nYUhemyx+tLsIF9tePQFPP0XETHN0xnoI7HpyzJ49A8SSUTdBiVRjRdVyS+/D99DjHyNeJoL/a0h
ERsFxKYz0bSZ96OTpECduL+9hDWjggqT4zjcEtT5fgJSQUIdNpAEnFAXjBKDwXNoLizR5GpmqVat
SI80pb28xaf4muz7gcIoirzkN2T+anVgkYj1JWpCxSsO2gAXZ3yjuh9kmu6+ceAPsvrybw3BNJj8
wGsIxsKmpqwleakmrQ0EhMfoHj/ICQHrKCH79OL7j2+7F+V7SkVkI6hsMbyYtiFnmj+J+wPqr5Nk
sHZb4xesYz6BlKxCUKcph0UnrYIrrViGYBf1JjJXILx5FLxVOQKb1W1BPoSdqHgOuB50gisp35sy
K1F7SoYmGiuMYNDNKH6Sja2AwwjnrWfHzhDN7uVsz5nUisoQNBAdkC6pXbZYWDCj/9gDYnttFenn
xQNyKon/3fZ0JZz2kmlBNHoRhdPKMp1C8wd+AoAm3+AXNaeENs0/ivWsFM0Vg3WmqUZfwkTTbsOQ
gqwHjl62CRfAiJWeUHjiyi6DiJ0CAlee9f0myANIGOUfCoVxSH6qPulYGTi/9uiQSDPqvg2IQrG9
CmPYI0OdlpQwiJi2hXRctDcDZQIfx6AqxCVXyI9Cs9uaELHufrbkAACvOQtLmDu4Mj9hr5hWqUVZ
NfyWlZ+8XLXAGDyVg0cRhrxfHuvcZSBBRq9Wiex3uv7VlSETfzJxq8nt5ZosOY1slwYukJCjbqzn
Eb9YvVwXZ40sDgbUq8ersBafNQcZu4qMF4oPvVJAP/RusiJEhiKAS/8FpIEL0B59+gaPZAAt53/X
edKYg1NQ6+cKfU0sNxmvKCL8a16Ff8vEh/XStIoRI9DmPKem5LyJrfkXwv5eA3lehJ65e08k9y6Q
dY6uyM4ofUVn+QMEEakucfdNhpghdEOShavWwURDnn0Acj7S70PlFZOm9v2B+pmRi4q+3OYK/cr7
XvXMKc/VbHSHqc+8s31WoB2i0Gvv7oPN/N19sFH5gPTlSmKhBsIX875Y0/fXrLcm0/rowQiIF0MB
mNjbfcKZZ2bNsYm5EP5MIxJRKNq7kPc1PghBVGRmVmm1yTIZmiIKuBJNm2heqfkWWUWOq1pBmXLi
vJfkm/TaPQGkc1UniXnrULGcY0wES9i9mK/p2FOYvXJKXelE70Aez8PWzSJRxDQQY7gD2UP1ozMk
RbWobl4dvXjLFXRAzrQ9smzSIa3wU85bR2DRLZVToeKUeFM6E5q0JDNgL9MBgzhhF+0HVTlpf4lM
wSH2LiYx0wEi8f4rucK3GA76GVTVObZh1LHXXJpwowYVQiNAlu7qb5tpygxKJIP3CMAqrXiMUdFQ
lMvAwDnXo/rbImQr2+9lkZGaXVY4CM3Gw5trzJIiNJApECa0MomX1RuPFZXRGhQRuQJIeiYZ/CsC
X7TXhW9S3NtAKyDwgdEOqMU3AnWww8kAdWaaK02VU3RfmCjBXAkqZHlLsQKVDHhf7OHHKY8K1lHY
O0fMNjHxOVX6+uL7AHztOjj86f1fwpbEPDdpPeJj01s9YXYKhB/MHg6jju6gWCVTsMTQSlgQialt
Aw5jNzc6gL85IkWUuJNnZqCG/cyemURH8xzTojUH2ABzEj6FpUta43dcNDiwx0jzCFaymNWU+u0C
nOKr09xW5MOX2UYFIKotnlnL22x47wL/1RB2jt448Q8HQi2aipaQ7nUenTWEND6LRvble/feozSF
bjcVbeIClWBpEWyNASLvuKIyLWXfDlBXCdzWRlOFDO8G15a3BJ6i4OvYk48qjdft5NZX+1/DU+ef
NA2OnAcTS4hSefAZ3ICuZW81N2Or6AE8QQnZBj4IhtHsGJxaBtP+yXWqa7oZbdLrL9QP1vvBtN7J
VwEP+J7cX126CrlYvWlD511hgKCZELOQFcMiljRLCR0PZaQX6ZKEZeju9NQJTJnPXdjWjajrWj9P
rxH7F7yxNS9C6C3kT4DIbmm4Wc7JtMcFUHiL5FbZbAv4DdsDfMs0aud1dtFYuC92Til/NPlwgF1V
/LbgngdjeHV6dQzry+qyxUfTiAKp4G3+1tmaTkcPPTIuH3WZgRE8IQ7sSsy+LkhhWhR5AET8Y/wo
W8jAhIvZj9CUZnrJSy5MlB/xU270HwfV8PB2rmen5nx6xvTkbrG28x3dvvEtqlfRVN1AjEX25Ofj
r9H28lvDGSl/OTQMROeM+JOVRoXf7FTD1RjgZYCb80tXAPAmKf423g7JvlHvB/3IwLqLzsxbkF4y
j8C/BeDrLGZ6nL+y+qBMwx14ASp1ADgt16CEoKVfgBykcGtksClY5JS6BzpMOkhF3MjSEmfriO49
t0Lpdrg4MVCCcMlHZa6vMO8rq2/f6aVmgsCWVUdGCO76cIE9drPFMWZRxohiEKimuzHFigsiuejq
reNmiOR02wQzBpmmDg9qU3HXC+JGdjJDnj+lyQnJHMzvE5MwwETWLUTiGanGDLe7axjgd0+o8/hD
JM8JtvJcfAviygRlseXxd0phf6cSpCWAxIh3bWvVfXp7gkzGFyCOl56b7moXX6GZVazb260Mt1D8
SOJ6lwac/zA72yE1vSfRiVfprvJqeKfrkg4H61KxB48tRmkAAIMERbrnDLwYaLOmgwtXvQR9oSfW
e2/p+GlZrDYnuwY7yiRGoTYwluoVprl7A1cBRAPUcY4nd7Xy9ySv9rNX3RPg1QZ8AmEkTPuA2jCd
+SY5z8Ujr1h7O5jTjEX2gp5SIoR/cXsmuUnOqD1QXbaCK+OTDiCcxT4lZ14bl0jEoado2hVUv0jA
Gs6KZBdWMUwTtbNRkSAPun4NgNRnzqw/4jaHoPj27coC4e+7TFEzV5pxVOcaERpjowqXYgF92xwV
kxwIqbGkzqzOu0WU0Yxb/eb0xbcxgVMNGXqTAFb6qHJi7ap2jtgYojABNE/1QOCZ0CCAEAlIRN8M
eMNG49DpCT6SAhDhLlbAr/tFMzXwjnSHM4yKtLzF2s5nYIOgMdDOwRXKZA17fvaYKFOt+Z95vfeE
PMXUsSZt45oQ1bII3YS8S2tLvXvcfefZxVkxJY1wXKA//Jse04FioC9gubQBO3lPCZntHK9/a0RP
fBo4wzTAE9ohrYlIR81fjx4UtKXI/Ok8GERWdnEB6CPs+Wzls3UDznhZZpXg7W9KUaN8sKv9y3bn
zdAdsY6lKvEpsc2IMBfw3eLAetfsgx7PDw/wM1A8mDOFbyBWPOtsxhRs5Z3Ewb2EByBhcvAMNQPT
VhwwXmflz/S+PYL+T5z4vQd498KdjfLI9t2p0GZvBrUaaATtlfZ6fPNqxa0DpZi5W4m5ph1QWfS1
iltnFL1ynsKqPgEojxOEoEe7Il5F9R2zH9zVkvm6Bdgxbe45Q0sgYjqfYOc8oS6vrdmDQXgc9hb2
E+En4FcT272CpFYBdOQhhIUhhT3ai2aQd1DN/AE1NCilwxqgZXm8oL55pwxKrf6bWBidG1fkg570
dkgy3WHijZV+KNuQYCmDi/+1v7/weeCFmPHasEls2H+kmluz75kgTUpPGhOlPsjR8Y7JnKkw/iOX
kdmv2XV8IXXeXcnZRy0mpJlonn+o17wl03HrtFCOxbzy36AsK8TdikyTHm/hZnKMhGRNpW+S1BYk
ylX39PfqMClkQ+5UjzZQQ5SNBLtBizfyYZrIlaEsjML5/QAjUNszJjWoU4Qqz65BUe1JeL2eoiDH
6Ad3u3iB9Is41sbYj1eEokh24GIJSOZzEXrScL9YrShn8k0ZdfhjH7/ewda+0M7+dGfBbvzU/Jnj
xnplj52Tjk/QL/ed8QGRTIgd0Tn8ILD1AiZp2JqkAVPawSSSJKAzxBaxWq0K8t1mO2f3FvUtJQUg
jaEqsKKFaXfEhEBb7ecbVuSfMR4av9wXvntG4U2xx3m6nQqa2ZNCbJwnKtL9S9N65CsI6nuNzvlK
yKHwdTv7s79GdikDYAsm/mfg+fCg0vVHcMvfCDn5lMJ21HS3QxVjrpSVpWiG9gi1kGwhKJy3BF/0
kevN7frbrVVMkZ2NdGjwDKLtaijFP19IaWG+GMNneTo3OGhjVMrS8w42DJxWKaGgFYS3vnrQSZiu
s9jj2hqqUB4CaEeL8MXz8Zo4aRrdcUTQ7zU7oRmu49cMLRmIrfyGKknkleveif59QBRx5TbzFtGW
ImgawwVCPToGbts5MMTeMwjRoWcwHyArzVsaA43xg45+UaPtfVRKTL7XuNufHUV9ZcIaGvNwzAmk
LnA0aQdB1pBEhVUJUbdnCPE679WHh7kaf69kk6TrwEMze4muPuicuk1GrUFTPYLbpeSWhUDs29eo
2n1nRFvSSj0if1LynqS5I0gazFqFRWUBkgsuHNGbx+8Ih2LAGEPgmM1NZnC7EZeiL+E++KCgMaJA
XfUPwl2o1OzI3b/AoJK8DJjbdNAYN8AB4MSCT9ZjIVJoxNPoQtlR2MBK5UmVNU99ydvnlFcJO6EO
peO7lxYhWn7StkLUfTIH6WH2FmCbFpr2aSSQgxnNmY8OUxewkjRt4BOFMwN62AxUMPu09+LQ5Ocg
408gpFCHVeR8tgeKk5AHQZL3TA6Ejf9Ob82Z72Y1btaDeUYoCkEv0pcqa49vI+V1fnGJL3rmdOZd
OWENv2IP6dmML35A273dfVEqQikHW1nj6kFTcKQTZqKO2GiLm8U5t1OIS3Vns7x7q9HJNWPjZLfA
3Bq2GaNvbBtIVG2oY12Gj7g5PifVb5np5BqbyJyOd9bvinawvUeHqf1A3d3wy8nJRb2mYdPjjcgi
Jddxrd+Ia3wn5cCHkIKS6/RBfr+HuYu9GZ+dV/ROLhdrdrMb0/u8EZ8nu+Vzh4RgjWgVQ+reaXDk
VsJWStd065t+6+KZqIf9GlF5/nBbvY8ktSSPcxhtuvgL9yYRZZ4ay4VUJNZmR5MIxXJEDs3MLKw3
ULiV0mj4c0w/biuyj+lz7yGDYX7sQ/Z2WtGmWzf4TJVtUL9FD/ft3ManEICwlNRABOaUyo27rw7r
Op7s7xa+GRGwBFXiLK5+bgNsMXFcrDJ1THFcO3xC+o5zUnD9hCGQpMY3tIG4j0AInarbCGYjqQoT
BvEFOI+E74agZiSSlQBuzYu9usc3sZymoGrWSMOaiUqgR9zA88F19xYMUto1uLKQBrv/NJxwONL7
/vbmvCDuQ4IL3vgFZgKj9/xINMJhnSmNrLp7nMd1VB7hU3x8MMxrhCIZmYG4LxcJNnL7yURhBAQ8
ZuICn727e7qZNauWARmdE1CTiiwgQHf779pW4xcStDEFqXaN6oZmWRCFUwFqdu9lqTBhT54RQ11Q
WWeQBn0yN0LdOgIG3PffyuT4i0AVU1RwkFJuAcL33svzqNlT9a2MvbmO7kvUwA8sainZ/15YWvB2
AANuEda4zyn/oqLKXeErLRVYCRTQUK6itx+efeb+kJvkuFAuxasNvxYuH8TKJwlMY8xv98mevWtX
WeC/0b7QZ34B21yNCFEezFQp7wW/AjIPFuTruoYPRmXBIIe1tUWNm5TySf5DMZzKRnvtPokw5EMQ
p3YPQcu90TtKe/DBUl5GaM+KFpAp9lblifXiUNbXhDmUISviwukhSFicnVZcp5FGbV8tVFIYffIV
HkfncrjFX7RccuTvBKs6hqtFWbvZYfoUHCZERn1xv5RMycfekBOHPu0UC6nU8AA9DFlukr8G9/qG
Jamg8Adz0fSvjuGfO6oGiOKww+GB+KiaCmFc3kisDRaXBcYRQovSBKajEm1u8kqOnz/FXVCituf7
BE7f10YHDRQM9/j4qmm2sj1vUne3ZlHvtO81F2NF1k5BG7FVS4Oh7jSsdwqIh6qSkEbxmWGxi6Aw
lH+sohuqIXsfFD/OztW7enS7OB9G7j343syTUCdimHwGIg9+goHHUJ5YS0I34pWbdffQcG/Ck1BV
e/ykjvuy1+Hdec4pxJ6ds/PT7WyqTDKyz+GuC7vEYHkurknBH3mFsEad56cRztx9Xjh9FVrfwXNM
iZEy4ype0Suo++AgaXXwaQC2saUObAb7FAny31GiXanB2TvZt+Gxf/H338Kt2rf7NuVBGlSHb8+k
6dygrtukJ9X0784ZfZljWJ4YkYHhKv6a6ADoqQxVfP1d7+Jfoipttagr+FQhr0GLd4X+s23ylCd/
Qyv0ztX7YJZap+q9vYrd8o9hE+EaHA6fTjNOmlBIwVkWa2BTup7QqXxoNKr773hBIMQlPZB8rCdb
OHdb9E71t1h0VWaJN7pSsKx0NN9VfR2v9tE3g9MPkjJYG07+GdzUaG+S6hmXV+be6a4wEMAD83Wn
ZMrYXaA+ijCQw+DFEC5WLMBZ6kvuFJa0GZAvbv3QgFHGtMnk2Juh4mp2y+G6c5+X4j3862WzX5oW
F6fh1ycVVm8VlOncP3ZedsOnJ0pnzapkIQiF2a2XrEJhHYQZZqCYoH4zxrtjXmlURUKdMQjH0Qpz
aFLIYwZamELXoIuwsHLVHAfQD40ID+2+epwhArAR41ySK3SOKytzhxBbxKf2IVj7lczsomQMQEM5
vWsypEzjcFiV3kfjSmku6mCcqR1suwjyiQpnJnTKKt4QR0EVgCODJPaa4kvWDm77YrYx3YG9VvIG
r9pSoVgjRAt5BLIb6Ipfnb6zhvOEELCl4E1jNoGdFBg1UprqsDNaBj2OYDlfexzbsNkt+s0M1mb4
bC/FCBjRfNRu4MXMWTJzTr8bZzxnA4nNFGFAyeAK+3eAH3UjXCAWAfLmDLUmgQI7gubRK2UbBiuq
yKR5rUcfao3SPAVhtUVZoPihQjWNhjnyAsDFHIvBFFL+FZD7wZIClfIFpP4D9ATcrLwtMXlOsUX1
jz3I+M6vxStQcMToN/a5fW9zG1fWNqEF3D8tUEOP7+0VInMqKFdStAI29qHm7MeV9AgJwT/Nnyfm
Xz2Y77QafOvolKBYcqn378Lt7w69F8SBYOgwQPoF/q3a+Gl+p34CkmHiBIMbWvS7De7u81eGYEdB
UXVQcUDzo0Zaf4ItXLhKUMmPRIHriMsxPjGTxN9A9YISrvlKg2O8jlrjbQ9zhSZ0vl3Uf7DaFkJp
un3bGKARMB2CjU82R/q78x6gox5yWqc2jKAHhUv3Q2c32A+Wthy+kwaphHS3qmnVoM3j0AY4dA5j
4Cz40+q6chnysMkzMLcsO6PpghK3Y2akt8yJFeNYll9zMLm2Tac22OTY7SF4pn9+2kgbz/3xDZr8
MXx7Y/feeTqbEbIjcGEO1qxfS06jp6fZm0YPQeQ9iNqJ1y3iegpQiSYa9e6eWnULPPY5gkLKmhfq
PqfTiY0ugtKBSK6a1h2A9Ylc4tVpoGxcVNWp/LMbzZL6XFZRArUPtzQlVLy5xUPDNl40dGKjPHLY
8ccvwm2nlmxGFxeUghKwNSdCtB5RQThL+yN6VAt4x+nZmT9TrP8aV5US5lrrzqfHg0ujtDTctesI
rYyqsIvnJwy5j6OphmO5Kp42keD0CbeB+BS/vWZTMJgYNiWbVAnVPE37Ed1ALPoRoMgaVNr3Atck
qfE7llENGS97rDcNNnyHzGfbQwQRfhmecZlGRPynr21+2ecOK9ztbtplp+Ki2oExL1Cu+K06L/8Z
GlXfjs5ed/tXadrdX3eH3MUHUYUqpKIjQyOs3y5Xod+tJ6LLsltu92ZHY5ePvrOobyYwmY6OuGuk
+ogyPNQw/bIPFjjoenD3zPgRrcMZTKpJ420TkN8NG4U4/kQN+Pr2Vt0twIdf9eBYFSj3uDOuaeeF
//U+Ln91bUTGfTtj22HSL3DfNO3Q4ADPlg4BVUgGnPlv9FAATheA2Gju2R1IVpiBUOg8oCA2O6Da
fkP0mdYXkmSlI9aPGx3c7hE8grJr8kT0pjZBn6jj/sAqx2N4JUQiCeghtGb7mMKB8oq749OTnC1m
Jar49I1ai04RfnwSQ2pENMn8/CCU90NjxXj89j5ajbpylVMAYnwJKsq0Tlj3u/BupLiJDcjrwRGg
n9GuFmKnBkruBvtYiqILIORMHm1APyZnC6JJJ/NZDNWPE2r4TKEGPQYTwFnx8mfH52U7c6WnPpSU
Jq1syAnLnooUm1MXUknqFuaag65akroJBxscL+j/dLei+kpjkAEWrFFbUzjX5MOqHjFl0M90wbEt
hHfzeSqRgYe9Y0VmcNNY9vQ4qXEFlZci+IcZ4LEs7g9zbcVqaOTKvtVNm+dfoUeZ5Aa5t5IcCMaQ
dNUP3QyFzqBunrGz8rR6Iv0tpowsHFueJBRVgLgstZvAEFZfRh36FzCw5nlTcrIpGlO42TkQK4gq
0cjCiLD0baTeFjKNnCFKNUmS82/AbYzg/Abr07eYOxrTEwKcgjBZRusRER8ngCYoSsqMuFlkY6tj
2X3an4hCX1ljiEU4BJrMdveEZqKyo+NXQMR9cLmJeFA01DUHsXEuhXUKaikWBRTJBQGVlEKBiQ6B
mwhc1ObC+dSn1Ys2AraMN1P0EPfFBArw0t9H0gcSCDwbiwR/UqskKiZFEzlZ5iAQpS4aZfaJfVkw
0s65BPqJRgeQa2BosCUvdvtCrYvGGLoECP0ZfkOsjuDko/+qU4RTCgrDQi019PYwu0q9HBMCpe++
TSaKEIRkiI+ghHMTjhhfSXsL6ZiV08Jxnq6Jx2Hp4sGBuZRJNEEI13CEARaovsl4Xj2uHEZKqlm/
XZSF6C/rf8Wh4XXZ9CsHaItJWOvjWi/XiBD3LtFsFJm+5sl9cY14FpB1dyiuMBsgMiiWaOrCAcF9
2YM0FehRD9OF6W4gRzArc3YAH6LBJlPBkF1PLyQ3/q5NlZCry7Q9ugwLcGSMDbef8jQ+TUuOpcnY
H/6XaRnVMlAZz0guBd/kCfJz1DnLjBgBzFGuwPZomHvJ9qhPgDjxmmwWYH1zdOKcVSO6CWgLgm8Q
iWZjgtBT+6S+jQPolJcEt9FUinqadFVKTlWrQWXfAkYSY+4eNWg0SUteA6alEaI+ItaVwhoQs17h
IZvji3+sNOHoRFTnpR8EBxntmb1Hdw2CSJAU2xrN9ldJJYUs0hYVFDipEnb4Q62O8edAC3BPOmdE
jmxmVlIHuUfq72nakDgLIL4JvQs9QRIaG61qiST8NX77Pqphfrnua+rzuWI3pjIx8f2R5ldfKEID
hVmQXn0dp3cIO6TburWBx7zjqMJkdVgR5ynVe1+sqEOJ5irRAXIWVqkZ5gDirzn+jGts+BnJy65h
d5/Ow21I/4uriPwbSYphl96USqIZpt4zcPG0756M5EYxxfLuo2NvQvmpgJnubD/Unptwr3aD10CU
gg/EC/X4P7cE9fWCwd0rmuRC5lHbcyxACi6sbkZUYSvjAeYkzOgnDbsRB3l47x/Te0ryZp1/nuxV
/MH3QXdcEoRQ84IHg5jC26GkyYF8QG1TxlPY+5eVf9mFGF0OWLv5jDdgFQ372AKEXVf8Se+vR4yP
Gg6CH5NDCmBrzusNp9hFxnw/2rEDTuPvzR6Z1OTuX+GbPd3bJU/1OjZaklz7JmRTsIQSJRUNKx2N
nHYMVsQSLTmIBCJkTihRHLy81W6OHhgcFI9b3ZeBKubdX/VJR8hvvRuHw7kPa+5mcku3++g+Mgt/
223t6LynrujdGQpBKF1zSU8oyFFIQe3fp6DWANvaoRrpvnmkDs3brw81YE+S7OgPhTBFpYLy5GCi
i4KjKPuAXqQ08frbcXvsNjx6gZQPJDBMSIvoZ2rSozy4luD9kodRLwTMOpD7yEJxnS4omMDi8oy3
txmYc2VBTPahm2Dd1d/PCs0l6DHiTyhzQkeGKY2gCt0uVB23Qc4E+bG870Jue66yxpiIccZMjV2+
yjfUDCHah+8//mqurA6DU8j1FvMFjhi3A7IPsLMDnTxwbjecp0d/B12kRgUSpU0cGoQ6rAzhyQJX
uPKsrEPHBzK84BlNZ5e37EoGd4DW5J//SDqvJcWVIIh+kSJAgBCv8hJCePtCYAYQ3ruv35NsTOy9
a2ZASN3VVVlZmZwxRqPUTp2cpaijC/vQnGyZeSR5tBjgKTqubU6+zfwYtRTodlRiQDKe+QdZLsrr
ORZpxCJ6/wzEoE4nBwIUUC0HC5qKawdFPyOnHCse/2eHn0MY50dqftI9jcOJMqBBA8n5TWB2wQAT
F1U4JP0qZqs5acIORjQg2iegQnijqlRHAVO6b0b4Wouf4k4AR4bRS0bTgTBptDL+xMnDg2BuC6eD
EtB60+mEQy4HMTJ/nHJgasARjxSiNglRta0BPksHL1tyyLgl70ObAslNMsVmUz2lbbNHofD3Sw60
vSYPC89nzVOLovxTfmCwFa6tAc7wGUxgDzerwAxXIkFpdBrkyD09sV36rM5pngE6LlCQ8tZYt1Fp
+88tyjHiZUuGTlpP4rwL5UGAEam/Lt4HISpQyCGe5uu7cxqeog9sEyjegkFPaLRVWsgxBoe6EVmM
e6Ik1bnIC7pVjZFdDHZNaOftsxwUiPFY/XZOGP/eS87X/jtFW4Xt5YX/I9rXszIDe06RxVGBbtGm
V0iv0tCtxkXEtiGs47jJPGmtVyQ48q84VCGJssTnDMIVtJZIgNSHo4swEdMALsUV0vOiyyTAt+xt
+9u//d+DybAKlmIoMl0DI4LsDed8y/0894yRSYgWeZsRdTA/8kxyNy29+Y8wypOdchyKy/n5MejB
HOCIa4O/iAT01PEmvY9uRGx2/BpcgeIXnrsIpq+qZyav1W/InqNGTOkJz0z6xCfmESck0P/HJvTf
KgvnmzOdxmoSfevFo1Ox/XEhOdKRoWRvFCaAAWiu6m/cWoQqEnrpTHURAWBfgp8zlvcJ8yGKiD2s
/YiUjxXSZBh6lvDVKzMVDEiNjOlMfR7FFqlLfeP/MugXMlcAJmimOtGtxEwKidXGt7b9SUrYN8tP
9Li4jw3klG1itsET14rY4I9aw5BUkqDvAA/wMODeQEZ4QOHdxwigEbVGHIMkxMmB+a0v+L1yOvVS
1oj4Yv2EdQwkJgpm/9AwwDYpQWLCFqmnMnQw4IwiFXhX9afZEjpaxegpJy0rU9Na3rtjp0zH9vZ1
NWZ2sd18+odYIU95/80jr5qm5/rfBqETCu9YM8ULZbw1fnE6NqxmjrXVmafW2KXocVvpabQh4/sx
/QKZr8GoJwGr6bvbnwCEMZV5yxuDRhWqSDB6JxRoMbDPjLAangeb7Oa5XQZyisxB7Uz6P4dYhiqH
1GxWG4XmbUStjcU8ZWIp/DLN/O6UGu8O1KcZ3aTpxvm2ZT58pfKWDfExutMVhWak2SQssyJs6UOh
mp/WDUgY5xvjV38ozaAzovgsoBuUESw6p0CzWrVM4/kaXYRpJFR7TU5OQ5jROdK/KE/AuOXmQasa
c2Ha60K8xQMlGQeVx+cpXhCa9YLg4dovZELaLYJFoXHQhNS7M2XGCdDhMuYHLhmi65PBTlY2r3Qd
6lXEtMn7duvJqLvmvMwxPKh1A+O1Id7pmXAYwy+8nD0YBhJC+KqF5BrXIcmo6k1KJIy3wHj6+HVk
+p0uNMeGRPNccAOYXsTnKepQCXIuqWPw38Pr4jE0B3yJX6d3aJFpBYhoogp67SD9Hd3da+cd3t0+
vbnQxupHCp4gX+EpOCbdd4OxSocBXIESpkOeqpEa5aql37fl2CHfXSmKSpe+CBKAvAiK8YmRmEFm
encg6kytvmKYpzeaH2/aoYL1j9FtLPgKz5GxlvuZOp1OPI8DEiQtCZW9MnuawNfmXqu5BRcHphoM
B0Ay3cN1v0MlSZpPZzLu6WBWya2+MzrFD5+iU4idykeoYcK6p4EqvClaZujjx+BJtPnLDgia7pWe
N/bTS4pnoKz/sVDPOPcNDjJ2o8+5e16VqQo5xsGrNC4WjjO/9aWRKgt1tZtxOFvQat2Dv+9i4fA0
e3lHyBfQEeieUOPyPgsw5jwO0TRR9oGUBAuIslH0h12C0BRx2FMdrkRDyEmHJQb3zVaSQ9uyxb+i
6ASDCxKW+KVkb9QjJuRjk1af7IXEiVeE38G2Ir/6GV8S7znDFaBEWYeenoxgmyEGh+ig7ZbXnDM6
eDQrpbGfCpXGplHOZD6k3O8dSBTv/4u9CZV6C1WUT2L8jzNe4+wQ/fQIRZitoS/17nbw1QRk6PMJ
INDm03Zhp5BVkcCqmtZi/gEmDQqV36tBoiS50NuRg/4OjJNDjUPywYPVE2bqQ5KZ+G447TzIu8cG
U1s0STQQ9orWiNrm+sWM1v8xJil6D5S96Jj5eo9M3haAFLqy0w+8aL6oYPRHjkXwnF2bYfPG/x2v
D4PtLLOOahxiZskXuax42qrBhcX8JzOTuGI/hkn12YMaR++3B1GFH/n486/YHj83ejVBavyluLHw
nH4klHDR0d0RTCDak1hEj7ascSjtyb00AqKansuHtM8pxyNTRZnPS4xDSTVeY0LT5NgTh0RGG2oh
F71qcO+pm2onAnR0I/Xhlc8KbzvgBv1BbCCrRufgk5WZgtIXJCW24I/uIKKcplQEEcy/zP8giMNE
X5ET8+DfwhIEYv1JuBFfxDvRGdm+vELvr8eNRAmLMw7yTW2O533+dh79LVoYc8VN0nQfmunwdmEB
KMQKQMRuifD4p1FUEaxZKiAeuz/9TobJFJMRl1IfXXxZCuvTiL/3uPCuPCVatw3opM8zl4Ulj3ZR
TxIf4N0sM1bfj02hcVbBuMzytO87OOdH8PviEG8i3uvxK3thVEPWqkYmaSd0QdyXNZg6Lw2fwC6D
Qwcu+ubJai/QRIVOYqCr8mh8cII7TL5c4IlDBjOUrux+MCGE/izMXxj9H0jTNCh7FqASZscAgm8M
0+4ceUOso6MC7ozr8OKVGnSM2f8SIPpFvQgXTW6TlmoHRQ3hnEX3PVCqr9MePDaGc12nk5VOOZqP
fhXwLbII9uOX5z+ouw/xuATu+wjuTIdfo3L8p9gkvIcagK44Q7ta+pyPUQFMdvKGZk5LHIYOPDQ5
PMfQsuGqfEkt7iQUOiSt+O/A88V7e+eeNC9+aZTmPM81oVqfW5fcEb8HQTmshemyc7+4WIhmnOeV
hpWuaRBSjW9xh3yk98GH86RAOl70zYC0goqB8yvRkS9eCqKGU6+w9SxsC/zDH9zsL1nUCYQUrvyX
abgKg3KcBZfs9Q3v7Obom7IhaHtuu4fJJjj0ae4jAdcvkNB2D8RiuUmC+Qr/5Xo5Wu4YSL4Jhqnd
+3YKLeJzH6RqLkIwDftNHgAJ4hOEBBwgcWGMifh49xvC3gRwvoY7LowY8VvdOjc4DZ71aevSF2Ny
fmTpV4YXt4D+LSNj6+jl4wTHyLtT4milt1jjfORkUhxofyCSTA4w1n6sPpgcrv33XJ46ue0hW+gd
/i6SjZy/OsVU9AmhggCGa0a4aiSTWvNs4nqV6AoMDgTCClonDGLQUqqzGdZtJlrytXtqXHN0JQ4N
7gnZSgZWxtOCtDfP8RNfc1QxXVgvFpzHBPoAs2kqrMsoTFZd4+pytm6H18hqkdUK9hXs0/lL7/RU
/RSkltj1Q37D2E4FNWua/Kcy1T0tKr6A9jdRLUQMQQN5VOyyDoVNF0L1a9nxZVvXXTWRKxAciWIM
nHnuFhbC3vHjnvjjxeNgZ/B/B1WRte1sTtHm7MEqBfjgYmhk3p0bE3xSZUA479a2ZjqRjuOv0tcP
u6gQ1CZXv+iStMLDokKdRsUQBwPWqJxrbnzYqMQw5BiUtlcBBhiTGwISwstkqTJFMq5QKC65UFGp
+Vf8bknRdtDexG0/Gm7O7bW2bCJi0cSmXcoHJWuQRNbbOc+3qzIGOijZ/f29xjT/eFMafQwaQO3E
OEIqJuD1cJPZ/kjPh3TakikExDIhYTE+duCc/F5JOpkWuDis7absrcQZKbKTvxGyN6e3y3IBilb6
Cd66cx9b7wPwN7lzCLLxYcBgyrrhTl0aH7JROnve35bkOIReBp7i3+ek0Swt9Ynlggj4jgUvQHnr
z8S3lPupNGsXfucsOl3pnAkusmoNbcTfG7mMvKbede7atFUbakyGs5HhNcfqXaMj/pItui7TtNon
JwL++xwpcva0qPwtpA3S2G+iNgChi45kfV32CksySOL01H1WnQf4HG8k2sgdOlqNcADD+O1uBiUt
kjKUNa0alhx/Yo+5tzGXu3Nam/k0vevqzfg0Kk1uJ6dFB4De4QgxPX3r1y2DY0CQ4M1LjSefUh63
7zPmwXdK7AmeSUTy5rRLuNrjxYRJA+QzlhiH2AreG/Eve3hbEuGbByMloE25dl4PvFMeQR6bC2Py
K5Li62ybyXmpFH4W+1Xh4fAWn+UGDe+tz7UBDMz1yYs+MxanJ9OYVX+dfkPaGUfHoG/6Cl6jsi6g
+PLyXt56cQ7FtTZcGHp9ryCnBqSCD3dxpV2bMKYCGMaghNGHE3xg3ufuXhaVcp1ysHIJzCb0wKvz
WJQf/Gi1zfpJj5AlFw/Gt0a0zaxFrb2Lbw8OgxfjL40TREgSB8hm7Ss/h072x78tDNoPkz0+PP11
mqcbEmPatQf/fnXoLhoNkR6t7hV6DOc7Og2IpqDDcGIakvSm4lhF72UOjHKg3+MLAJn91KInySN6
A+ShZ3zw3qDIAPNMnOFFu/ZLZXjtPg2dnU6WA0neJSi9/aflcR8Zx3kD3r/9DcPkF8/of5bq8kqd
4+j0D0g0zNYtH0INHUQDibqnn3biubIwTVQo42W7KG1BXtKFHnxiHmHGzbI5hcmylgCKLzipNY+F
U5l8GYXkwpzLaDPY40wBXbNhP7BzSS4l91Ny6Y3gQ1ty1xCHgAqhuJoskvIIaguGNOQXWTHZGcnT
pqKCS/Z5uNzg86D4cW7AviYmXTzg7+p0s/H4uqF5nOpjVNH533Q2nYsJ2L4em0EluaXPgU2eQLbw
9SsQhxx1+ZkgdF9xZo0usRHm41d6aT3B2yxn09m18EhJ12V3OqomWMKkx+z6dc2TM9tGb7+4MgOU
Xrz7oMzM9gga5nR0zqxgDWjsVVdTfElOXkED3YcWGwi20h3cnhaR6eHQ8Gpu6rW9Y7Mi0yLd7CPO
JNl3cGrhJ2Gx1Bz/1Pv6FhYdVoClLCL+a9eunzv7o2cgsAKCOKTZ3yI+v4IbygR7ZzOja72faY+x
1KHlxUe6exRYVLzBd5X3djG3/xPA8YmHL+/06xIPq40bv8XgK7SamDgHFj93h9qwH9y8dcor5FSi
LI63a0xYt7cRq5qFxm9f/5EK1vBj8f24bKHbyO4+AqJ4l28yDnVouuydnJ3iFKvuNytNajV/z/rs
EifrsIfovhzdO8UTAzHhlyq/hgDs1mXu61xfM5oH01exqkKEL2UFjhsrZdBsbHn8fJVp7Q3nDo3Z
rUO6fK7TRSQW1OhxviiqK3v/iZWMMwUN8crNcnMDT2L9JPYY/SFGY6Df5WZ1sn5Qg25nNfbgtMn6
7RoNFefiKLL2kK1Z0RZfpyGu0lvDL4H0he+k0ua/K6xOYlZspc22LIwOkEtA0H4rmCCwyU6ms+ae
X9h+8XnAWj3R1mjwPfCAWbHTJj9hO+nzyP56Y9oAml0029YCF5ag5QQXF1lRSmg/vaTGNj6fLfdF
fcpLIw6/m9HpRNT6iFckQ/c+fQn6BpLTlcFVOTEWHzefvb17eprtZg8eeVbmOVErbMEVESHtKDdq
UmPK68nsyM+H2U9ZkDEELkNOlXcaaTymZ6Dk24BGwwFEo0ZIc4wFJLKwihS5HWrsR2W0bAfWAR1V
7MworgdmclerB8vb9pm2oEplmd3CDg0w2aL/dqZxYrULcPhHj9U+PQwO6hUi8+EVdfEw739/6ZQh
/dGjQw5mIP4q2OrpCgdsiptQgXCYx88FeiyTygZjA1o2262Hm0+jFJ+F1W4xkSh3Sq1yhilSw/It
vzi+DMGQ1/NlFcGZSuu89UtWunWfr7DcsWT1gOMAfUNgXosEFjWHgXdFtX6bAndDM8cDoV1qquoq
kw8S5UCHrUYJ8X8g13ywJc+r0IIsN6RqYrfxJkbNQ5/7DMQgKtC0j6NvuxCC3o6YSD+mFbzVxHWT
79lthQLGiHafd1uhaoKXVnXt5TYWEzCGkU35yGDNe6yEPxfaNKXS7+IZbHHvQv0RtTUEIhuUhOxG
EANkpzAsvfklHvESshhtNXHkZFhQwrQUdbKFrAt4FAjzyZ0AHK4zqgKPHLCmJJweZjuY0loPZ76e
ntEFN5HKwBVP5+qinFRHn0He+WIgxLuLO977c4ZHx8QOI5BJHfDmMH1zrkBGpyvubohNzNmkJyZt
Ht6Zqq1EdLKd6YIwfUprkyEY0HzO+iFQgSebbbVWZBgt+wuIMYzWMmSxD3kqWmaIh0A6RCaX69rH
W17DARli+O6KUsKFytaQlj79jTaSfXQLURuEav1N3+nlhnz/TeRncBSNOPGRKeBVimMoQIMR3p37
ouBlHwDVqEbh0EGt+R6/OIbgcOZ4Lrc0anLzcaqjzofY6c45GOtMV1Kskn6Oi4AgENmLJo2aMuTA
wS5j1pkRDJ5ORQqK80MyV0/g0GEoOigu1D8X5HOjZkGm01dfQE8WFTBQiw+iY+GmVRkdMjs5t/at
e4pd6GLTepu8ZJB3NInMLCAXpf02Da3Vh7E/0eppT4noINBfsFitKQroMdb7vfkRrKPVEyiyobl6
+EeC8Pm2EU6lrR1SKb1NawpcJqp6ZVRbnBnH/4JKmZ587ooPTYLyzHazHTn977dXzsS2tXH5/zso
TpM75At3N9jGpcVtle+dwtT/3plL1KAkjdBr+h0RasQNpUFP3c4ipNZtb6+x2TZIxvmrxbHivqHc
cxgV6oUQD5iPW3045613rbhPCP8v770onMMpbTiq6Ftnythr1cuP4Z6qHq4iE6mXxsVovdGTJO94
eTvbPb7r5gFIhBGgaXKx6lirhFepiSChUHJLi3UFHzD3XSNQlq/Ey9q58a0iHsELjwipZiIapbVH
ARbjL21YPsMe3q5j3zgt/Q2MRMfYBXbjdAjpF+Ns2KjTVHFt7VHKd85phNwR/AVX6EAjpf6j7pwY
eMsIqQd77R64oAxUmwEw2rFbdw857+Z229UXbTNZrjBeMc9hwmIqhisThkz4GwntK8MLj71lLeLa
XnZmsC+8/BpA7VwPTNRvBs/FSz6CjNq2n8X0XnPq35I/qHRPK3sbnVbsmcvIbH/ochNhtiX3XvZP
sykBnQ6+1CaaL3m+SaFRbeOF2bsjx7F3w5eyupMdjk3uWzzcz54I9Yl8r00LJLuqKVb0OjBaXuRY
+xk0G4ZkMuoKwFL641NEKDvCiOHE481MYw10ttq7RKeIcEV0LoRW4zoqoYSQO0hMAq2RQZRrzmv0
bteQIMS7q+XQK7773WoI+TBs9JDfpQrHNATWSFpxllJlukPK/CRMiBUQrZJ+2CfU9pPKLqNSUFip
7qwluVV2+dHueTpSxKDhgk5dbsSLF+uxQTPp6Q6t5nN1G21v6Sdn6nBxR3Olu11dfbOp9N5u+hgK
Spf1wpaCSUtr75MQUUtN8R1QCxyhxh2w1I/yNoDzs6ZZLqT+NLoFr9ZiQfPEzVfm27/U6l9gaIoE
tEVY6LSETzGIVBcMGE16CDEmwsGCpCFBrQe3lcUpzZytg5rIOyilQJxNTE1HIw3LobnKN6LKMnoC
CkOQ4NRufokmqEFfPES6qfPgmYDS9NR8IRaG9LgbDeTVjHhNt1NIcolT28LqREPGbFw+G7F4ihvM
l7ISSPML6EfFG51vYEu4rVJ7HkbAMHRvQPvp5/SgGlTmBhgeFAGmeNYNeiARmmpHEF9Bp8ylXod2
6zucQlZjSLAD6njL5SOPkAfaz/emxXQVMzW4XvIEmZLfeGfqdxo21GgVmBKs8weF3sAApl1Vm6WF
xnXWncNs+o0ZaCVbqTVfK1EtTGLNxis9pOWI/AsRjIzr/HRKC5Oyruas6cnQTbXRWq02zykuoR/3
PlpDMLw661XxEhUJSqPDwZ9W5YaJONNhsM5Oig+17oWosFKqM9ry94qEWwLI5ao8R6ozehokOgcY
BsUm1p53+gpXfIldk369/lqsJm1FVi/zxxztO1KPKqeo+8CF6D6upWAvAP+0u8/o7ZxH33GxReub
POXhmNkmpBfuFltI+S1Ljt2vpt8x7rhoThWcWm+J6Jt7mte8aaaGwTSjhsNRs9uXgBxT6qwwNULI
J+rkT8SRgAI3wdr83DDis7vqbvF7OztdWD8YhTEIpt0kYer6qlzvd8263TmHGx8nvSM/UGv1sV+D
z25GG6fPbU62J1eO6X4NJg02l4BGAAagcS21Y8joyuAbfDZeeepiMCxmlzQqUajr75Ndc5pV4pqc
WweX+jFkkrMYY08VXPtYmSU4mx2auXcO864V0bCNrxm1op9V3D6Wd4qa0JI8Yxyt2i+U8I79I9c/
sGh222673W1/hmXMAjGIU2eFjbYb3tgEoKC4bnKlpzn2eskZ72IMQT/O13LPf+VsCaOhvmsSqs9Y
rJ1dnAcn178PpAuE8qbu9Y+fPDde3BcNNKy6V7rGq8d8c8Lnrtba2Y6BQuO27GwmS9tFDAEkpH7u
79ExEFUCkWrulJ7Lg2VwkSXp1JdSYSlu24yKGyJTuEY6gAB//b/EP+6RYQ7W+wgaATyXnJB3ierL
dTM6DbeN9ja0Olp+Msd0Vxj/pbWo1Kq0HlF9Q3enI/5D+6GXNjNzUmc4enZC7/4/xRkDK6AB5Lja
3AF0/wYM1Y9kfTZY4hpdV7CgskDbLYLc160T8V68nDgtS+75qs514i6lgAajhJ4WqxKyBUJ/Edpm
ZrvIJYm50m0X40NdxwCfwXFnr4ATEcizhPI1KNAZtJx5kQDCNpuNevepPmXn6W8652QGx9wcmchM
7hulEqfpGd+paprPV5u2buM1YBgFC/s1vDN0IKFaiHXCv8ickC32bjEaLDLpicx6YKRYxA1fGPd9
Scjr+AyGn7OPO2DCeXWrbyeviCXCaTViy1hglkXW6522e+MTJYmf9P+vhBq0yAozV9KypFlHLCx7
jzpneTNvfnh7hopD1nhyCqbsUlpqJiKK38V9VO2+2b13Ut1w/4pZtmB9DGiJTScVQZspTEIPBVha
npLwHwb2N3pVmPX49RO/yNq9gwIVgDX1xfe4jlgSpWahvab324Qr9GKDkXC4xRdPpEilk00zBBHp
jFa8GrVRhbGTS4QDJ5IaNY+1uG8rEWFUDLNJG0JcxI6+Dac+HJ7WmuQFug7tynS5m19IYdgx3CxF
lsecpJ7WTbCsejUaSv60L+37woQNtHxA84E4xJ6hYNh6mH3ObxrE1Kx1e/unKEAo86tjlgY7omWR
mp/S01DurjJANXqQiOa4IK+dA4MYcekXTowlyymvhFjYdbbhF/NdX/dN/nMWXpOXenW5rNEtRQCM
BisxuFHDhxZKUyZhUhOrzSODoyEjaN13Vupv6p/43p4OD95xcuhuiARUlmu3+mfX91Fl8J3Q2YDg
uXKzdCZbzjMMqw2JpLhP24bhnRk1vTBGzrbqKMpKVESfauqvNM6cw2YipIZnN/kEl7jgMTdtEOoa
TyqjnUMkIvZuJF6ILXwy/iZpguqJb8SfOm3hwERjlTyYoLviU0eEERbm1Z3WRWUg0KGI0gEydU5E
Qvh8XOgh2Efl4Mh4RpFKjpFqNmjumXXsBBm2W7ur17w9WBLLI9SCcT42vC3KDSxEsqgtWIU8Ru1O
jsrrBv9UWtHNF/EF9+YwZ5fk3Q+qNKzbPwaVftdleq8NnbpD80f15UC4uyCFrRVTgO44idplXBP+
07gpWQI5/KgIFy+p1KyxR8lbLlTQF7/afVCBx3tU4GqoKiNENpvSE9qgefHs0Z4MGW+lOQTLJThv
SGlsDlKoq0C37EsGWejVdZnoSk4oCm9pVv94NHxjwghTeFGDldZeiAj5k64v8hR0BumwMJFL9ahW
GnKeX2RyLGaQYLqjFcTsagbrBf2JaYs+BF0ZGna7eaXkXAY0lZ6oodL3WD76l78rvblsR+zMoHmt
tosSGNLWNelilonb3hQMMNz3zjGkPvKs7AbSCcvrCqZTHUkg4Z5ejn4NLDWrLd5y0qOgQjXy4V8G
T5rAyCM8VjBJVyRLvID0yY/xdwSwA4+Ykrn4Kw+rdOypFi9rEUn3S1nIW+EluyAbkkdT1kjn2uKu
dhgYH8AER/EFxu2pI2WBgr9fFr1rfMlKYADkjQd66euIMQ64imTbqJjB2hsIMipADPswgH2A2PqZ
qQUoMp1R+4ElBy6EfJKCwee6NdV3xqeHPBfcWTKgiJ1TmiJFQp55TMmk4NsSWGRUTn3TvSDfS5YP
HU65ikZW2b7ut8XuCvPVI3m1bwlz6tAToBVIsbgCdwDFHf++uAebtLSmkAQOWaAzQc+WjjdvKsYc
8li0/bs8+nneKHC6dlAIr+Bc27fgM5Uppk6e+YzsMYuLjcSc8Vcsp4aISOpEImNyYYh5ExTnh77W
WHXO2NTkNNlQlg8NBJnp68M7f/Vr6MdtRyi2AzlMykkNWGGyp/KHL8FKFuVkD7VOGqEUP+AAxuIx
A3WAAN6pcXof0IkEHamBz8AFhXESwS7csSx9dDY9NIdM9947nhFXY6ob0gMZbEIjhkRqOqfxnH4b
FjVNZzf+zq6ZhZMwbW7L+c5spHrqsk0HM2fU9utf4ge89dLqcJCVeVJmhLcQbEHOQdjd94RAAZd+
515gtDHHERya5Tnpzg3uYB4oIEakeZyLHyZ6z41aXPP4g9UxyYIXDOPXzjxESNy+nYkgSphckijF
ZEI53qwcQ+Fm7U63BEfpRZOsGCRTz79TUI4kFm0HdkSXKD30jLDo2pB0YdvlsabBCovbCMi7W2mA
OMXO+C5zDmY0mP+twM8rZUDEYhPwoZNdasNaRhPCVftmuzqNzjB5WIrXqDpx9qu3eyMEC+2lr3RH
2CV+2+55dovtBcHRy5df/zV13AMs5Y/XB850asm1099EUM7wtr6j5IDFtgdI5N1iyWAcfWNlR1fG
zQreK6bHkBa/cpQ/hlWot5GbKq60kAgLzo5J0hjRGYEtcOKP6c4dP1Lp2UDTohs2o8VCDEjWy49n
tMcAFt7bz1uajred18YrmF7pFti18G6GGzShH/XiKyZTVTJcqAMsDNErrnAgnvylaMKWxjSq4y4n
zdblPFhD1p1m1fjG0zgSsLEmbkgAWrnL/i8PON9ZVjpN5RVqZd/xBU9Ybbjp7OpVwX0QYSCXAu0N
8/mW5Br17kNX96LflY8q1mcv0mbf6CkXQ++ZGKAdy3knLfB1cPxjEByeB4cXhY/TXQfIz0LZ8JQ2
qT7iFW036iNJ//YTEyxyA7GP9YiquMWqUfbBkvIf9cqW4mKa7cP3lphxxXfYbCxfLFIO1jbvRlvs
zOFXxJ2+xPD8bPgWja2Xhy+Wz9vdzox20b1nn5irlxs6+SKpGIcwfVm4OC8G6zd40lfGZE9LKM2I
Unmjico0aZ3tBtfUbgPEgxFXm/lAOEeJpArKM6ezPjYhEdUMD6FUaNEqzArYXaP1TjpKbrRx+mcH
rJW+E+dxUoLd/QwLumStBY10HaMFzVwRWP1+kU4YPKRfqxhUgkVeo1V3pQ/Nt1y80wtqaanzBbaO
IO8ntAoBELxS/4sV8xDb8EWVUogedPJovul5VUqJabLcaMoVtn1rAebib9Bb6NSScmqTIfAjpNwk
MszymxHCAVi/X+b7Z7s0nmZGrKWDEzpfBFDWPFxaGqpqXCl3v4sL4hbbTKYumZ+KzdF5Vlp9OArs
6JFyZZUPTb5KkvfKDuNZWzIWrAcKKC1A6+QPD1GBkgeresJ/EJ1Hwd6myjS8S7dQX3exAT+GJmk8
U0h1JUbc2l8AIfthdeB+4JfgrBvpqV4peaf6ZV71imPDYxd8G+42EoT9Gqm1KAt2xPqCZ4j4DLlV
9+N8hrzJ8Dwp9qn88J+/k8nLwpvp7irrigQKTum3YUYnjwVNhOTg4CPsiKqs0Hej2DB37pMCHFF7
2Zb3CZpcIreSp0uUaH+6Ng0hvMgrf8WGWEPXRv+zYXKq8vdsdNFh4PtYJ8op2x9AG1IZb3V2+3fU
E9Z86Q79B+FtIooZGLi824ES22n91aWrW7cjVnX6SR+knWuXSBpUWF0vuiMl8v89KvmU4+wU9si1
gXO3Y7EjydrEgR3PLFqe3AlqAzfq6mOwIekURTn2Ejz5Br8DblgHykkNkvsXrgZa9uJhisnICAB5
dy2S7EoBESfpT4iDz6onJTXQqa/FD64Ca3F+sVXiIoWAMlFZC1CA4Xhf83CkR4dZ4zlV5sUgDrLC
He4Of0mZ19k0yPepKxD9J8iSwhI/eFB9pjgYKmlXY+oZ3kNzZwabbd3V1EQFF3TtRAIIaXzF+4QV
T1No4iEK6WTEJxTCXgMEEf9Q4zxqAf3voBtsaQlXC9X5uDQo6vUqfyUDFJWc/KLKV6El/SoUZgKV
uxpUwgObxI0OAlFBAJEiiGrlmse5qTunxHvLndu7574+xwm/hQZfoWpDm1zoQh70IKiKN0qle6kb
aQW5R+/dPHBBtLaYkat29ykoYwi2xferYycIieyKG67bIC0tUS4F4QPPskW4mAGLoS7AhDQqloF3
sfnh55BhLHHpdyYingFBLdLsFJIEdB7ofvyYixUUCMWzhy8I7UoE1J/MCunOHOXVF5ZSakrk2TpD
/jCukiqqK/kFctTbP0DkgNNxJL8Hlv8hQp4I4MIbGnO02Oluqv1Ad2iEp4CmM/QIKsxg6UtOfnJf
YMBR4OUVYWhkvWkFQUpCYVMEak3yndElPrdMRGvFr59ziWjAiKJ6Y7p3XX9ku+j7G96SubumNK6o
J1C9tg1q+X1IeaxajyW0eobfxht5qhmj+kABtda5/5kX5tRet6YdvcNTk42fFRvPsEzteBkfkx0q
KnbQfxN954dtYNXt+r1fgKxddLfJMbzVvwS9mMdC4gucEV+iSnyrH0Co9tRYbn8KM85JCvU7+vcE
kGvf8NoEgNVq/0dNCEWYcxsPDm3mD/jaY4gjR3cbnoYbGGNDVhITOdPO42f7zQ7gnR4c53QhKmPu
tUYza61NQ/oxD2Ckx7DGBuLYaQAD9b/IeREAFOgI8k5tYAePnkkigmAMtd82KYObXftXbmLXHLJi
iQsAX+f+eXJke2rAHxlL/9w4IPxbl1bYMbEi+BTko1v+bw950dUD4sfb301h5dxXC+RL6bXvV7Tn
aQrAEPF2vWq4yZBRSZGfSc6zp79rFZOPZwb7bLq4Dq6z6wUqgreGgspJZ0PX4D7x7oL81FDJA9Cw
VcFJMidExACwCLt3zFBWG//ZB4FBepCfJFxcL46bQHKaoSkfx5TBfbENLNKxKZoL/h05Pw1U+OW4
QztBynqkoNQRknpE4BbKHCS28E/jACZCKgtoHnhEuivXN8IPbH3iL4KFyt/+E3aggjBwJunCK6o1
aDdIGOLqK8VDUmEIvR/xI495/A+kECo90twWIg+SEptl6CaMU16IPyRAZ7m7GJJYfpERO+J+HaZh
lrgR5mfTzrbNhINTbJc5ZJnep2ODESlCDNnimaAbAJkxWdC04aO0Cq0bhFCLSvobVuFyhqgOIHz0
QjYGfq4DHQSZGhQb38zTiPy1Zlq4Pc5mu2DW75KiPeJ160CLuBbysS6MDyixKgTQdqfcRZZGZ8ve
BJJIGMfuZ8W/K1hRpHPuCeiyJ4vQMSiQ5c45hQDcpNhgp7H0ZSdjRgcP0LltRsAQnETTDvERaIhH
DLK7ATbZg7GQCwAZE9oxQMHujzNkdbFxmUG6lNJlx7xcoZ43WQGKhkgGLvdItNRS2c0IkcZpIuma
U5JStmTnwbGH88fSSBWF70UAbCHNnCBjvYGQLGbyAJ3YtfNut+suNxAXlhyxdHP45xogKV8fYbLI
12zSQttumG0Sc2wkPy7gol7kRGY99ZkDEORjIdPOR2L/bR2SB2Xha69t+2C37d2wGMP6yE4cB1P4
7VF1qQx9H5pMnoJko6FFDPl/jnBPEF2qxYjn0GkEs+eXcttp9jvRdeiSf6rEpidv+zXSop23C3bE
KGU77CBW3Rtn2k86Q8XC+uFHEOhIwk5defl8GFXY941W7gFuK92iAmSmkLPJ6hDMesLiI+zd6m3C
Smz9VByF+PF23Jieyokz8Mk7KXQeWMilUYXk5NrNC86guPZKvf07LFThYoyogM1KgM0IJ55hxRaD
b0f3MqxuvSIxMkHNWQpKU5xa2Q79BGjRG1y9QZuTPiZ956ESFHn+FEQEAtt/tz6hhY95YVIIjejF
mJzuKSOTezB8EiJBuqXWOSRSWB39YVcEm7fANW+ctxtS3ejVvo+r6YUT/8opX1qeKYb9w7yQ5fP7
GJZKNLAFDV/gqUyzF3gmMCqxdtelEwHHLjLBZkMAVEI3uNvTZ0KeQIT0TgZw9lAaefDQCKS1UnLz
lmIZMQyIkFlrmrhgxA83GpicdCQJ9KzwSr4GXDe57675In2lgmyc+a/qQdbpPlbCQQ4Wrn7SSxwC
VOD+8e0U5iT+fB39yuAwNr0PQtHpM5s6yaFVggAxKHiPOCNfVjq3dwcg/x9X6u87HnaCe8Z4HZWC
NXTZ7KKxn8+gPNBUI5wm0LUpSBUihkx1cJInm3gTH8rB6OSXUUGD1eQOirHUdZZeOTsNgVXJD+HZ
uDkk6MaeYdYPjdRg3dz+kba3jLQM8/vFbjXIZay+1QBvW7OnhPNWOAJvQ/WNeBW/hMOR7nhb8AP4
NavMuf+xWnZelb4US4RV3DVCOlXcP9LWpSLDlcpDt5vp+HEBaTMGAHsQYZ9wytAMQgoC/BbC3R2/
z0MPItg++8KOfdL/CcTvH15SRFdpi9J7ZkLYYR7NZHqBshX4hvRb8bAWIqDznlVWFkQziO315B9L
Z7alKLaE4SdyLQUEvWWeVXC+canpLA4oKj59f2H16dPVVVmZZgqbvSP++IfzFYG6WedXqQ2e3PbX
3Ng0wDAG1cMOi9kepM+xvpz9LBxfwSaO48MaEN5cGBKxhHkwPbigzW/eEzmltBhcAIgBrZ5MYBBC
BXeMEXFiMD+jgsViFb1fG4PpLuX1fiQPB+e5xlJhUYwE6X+EY0ag2qBztomkhfe1H2Jmvtbxm8Lx
EdUVXDNZUVB6RKgkkI3u0r+6R90MVUenuIXY6ljd8P738fYm7RG7S6+OBvcVNYdpBJ+LRWMjUWBH
5prgBf1HpFL9gNrTVRyBqXfgUm1M5LjHbndm9O+TRoz9fK4nh7EyZwkEbHcN6CR3KtyvSwZfXlJp
s+tL2cSR/XHwyWmzleH5AcHESZc7fiuL/cxGK1sWkAMJjyIS4wGlLPpnUCEQxd4BNg+WXwvSMOWB
fFljRiKXecrr1amnTOrVeWftByXEUKCDTXNyHGjRc/P0lNUpf9Cif5j87UPFlwrpltxqehqGTGyX
i2y/0dmDKhBvETQviKaBRsAYB64QsOcZ3t4dEEFhbxLWFwAw7K86LLZNBE+sfZZ7eIMTlQCe8//r
xftOP+vTuCig6R0l5epI3SMi8U4kHTUwkoYURQ3f8ZNjmyn++DMu+p31QYJpGwkUUlzo3m4rnFWY
PKo4nbQGMJmh9V7jhTJuwb9toLDUI/33ekK4Ndh1F5MXJoHy73mg+Z+Ed11cTGakqwv6dGiaDPS8
crNjfcjFkApRkUHriIWwKvEYbLIvvieAN4+oCs/x05UMD6gVURcfvsGHE3MJ5w4/9M90Ma+2iqfN
9bmewDACJe89oAfgAfE++Y0ehDm6AtVqbnF7XwrP6RKgGWO5LpLWVOZkHWh90n90exjlwlrUEi35
9t7habsb84LQNBnJPbYNfIaIs3mEi9F78EVEfVguashEQtHkTLkhn2bzZwOH2957GOZ4fIAnu5W5
K65SQqZSgXiBcGBcsllLr4S+Gzan9JVyN1/ulB+8vX5vp0TzTGFikbzsHCFOD/VQ217T+fBuBbgB
E19kAzhaaV64ofUI2tvnWOHlqagfbhP1I0FZlHU6YNAMZh4z+C/MvHK7G77B2eBTwHedpSmdvW3Z
ErNKfI8Mh2V1XyzrNhilDhNVeuRzGKbU0+nItwYIw4sJtuz2NkTNYIZL/La2z+2eqhh1Vwx3xgPU
gYCbY86p5y0vViAOv6joBwpM34crnH6cu2HEUC9C9z4Fu2G93o9fyKEa29Psk95n3+TsQIvm3ewK
qzkF/umTOQnmlp5TPP0E5YV0S+XdUznvenqvkx8UE/Y/bxHy7gHWYY353zs++3v/OqyCKqjzV/bo
wWBIL1nRP/tdoBAj3NOECQ5zQL7qlXN91TkQrUdVKNQISkSXqsyXGaM07fIPDxe4Ne6xqfzuwRG3
5ImTdltJz1NBMLpDsg8IQRgZfXq2asXUfnWfLCpXoAp6rn0idgqPFd+BnbakqmXL7UQYofXoTmYj
jW4DXQ2ODZyp8C62dFukVA18fyA7UmHnOf3KIqPqlH18YfAffjrLZ7zsD/7+vv1r1Mx0599Qmx8Z
82uOdWkeiUsAIOEOW6ftZarmn964waT36o81sModh+OnB1Iwa9JCc5/ZKKk4/1jwDkeuYcuw9w78
mm9BX1b4+JxBvTRwVkGTZfZX4lWX7zmWGO79BusgEmMimCQP/WNDuanHjy40Swm6nVIZte2/gSA0
VGNjlh4ASdImAx2WwZszBQeEaYf1sRTopDlW6Nx/NCaxF4ZzMFbN6A9DSPyyxaajRLgrsxza9+HF
hj1Kl55gZS9q215jVm3JYpJc5G4O14/pklQpIuxVwiknhBCm5Ozq5oIeQNFK7GkiU7RkhTf2gQKG
tKPh3cCU6jh90wg54iMkltvwziQHSx4cqMFzseGAPNxvIWbyqbx9ClgtVdLnrGLHKGomvxJuBY3l
LLScu9+ElyWtJiYU4QtUj2mHVyYvRh2UGwOIBLPZx0IuIvKRgNHv+uLHk1nHRCYA6R/K+4eGDgne
AToZbq8efzWT3har7DTW1t+tNpUnt7vh0HUvjDEpbsr5i7tuK7E0TvuMbmww22eHIU5WDxyM6HUd
AL7n9i4igdqlN+rXrt5rg/wK4DxZrymjZ/c4TZtDgYmZ7j69O6oWF0WGu5u+c2M8+iZX+5m9efjU
5ZNyUTBUpAMhni5+axQui/6pv0BuAs2Hv/0yWqGjV73HVGYzByBi2sfpo4si/fa2Ja10YaZiaZei
+egvl6mAflY4w3pBodN/xzcoPyLheTkpbyDlvzOnxQYGBbnjgSI3AMc/CI8W/oQL6IhUIzxme385
EjOqJ3zhZckYCxS2jlPZ22BxNG0+pjq/B7ERCGrYxDGXYbh0X3z0avtAAtK4bf3nSFldRtL08GA4
YhUGYt8OnU4PM7zJ3cbOcTJBEYi8nYRfserD9Yw3xN84KVdFbtjLWS4LW5/IzIzHKbnt6JCONLwl
L3oMaXHJrKR7hUvSDrS00LwWZf3fBX4Bj5OgbmBnwpfdB7X36bf60P+wDoFtTVamwqhRctGo+Tj0
c/gjaaT26lCANhqcoBHXQrwV7hd9Glys3gnsXMxjdryZVrhYX6hSjwwYmGI18SkUijc2PROxLeuY
S8KBxyyedNZiRe6zTo/allXNgqFWW97McID8tevVrgAGfB2jL0ea+obNNgOLCzgJQpn79IC3rfZ4
yVb32TQjMCFHmpxTv7bP6fJKdS32A1qwjtM3FUqFbO3mFNBZuJ42bCF4aWxwgfq2OT8EO4kRZdjO
9pU1Y0ZimyrvbgR5ajnL99/ZYX+npQdH2Ci+tFEQyXo3T+H7+iPF5t2DwiVkKE/EF0KxLdCaEvA/
2jtngm6Zgd4Q5++ZEc1JeUQAOX9lVzcX9LmJI2bbS1P4FBTdeCSjwAJ3aMKK4VjZubIpC0NFmF0L
TpCrw90EiB1E7FNzIgHYqGJc+l8uGabmGD4XM7IWtxnm2jd/s+dAPNThSFwh9pIiQLOe2HDeG0jX
ewl92HjctiPo/GDUhkSEg1E3S8qXl2tDKsHfKGEMzzaHIiEiCZGYUY2cxynhjlhUir5e9lxiC2kM
fPlskscyLBKxTcJYtozJXjlZfEBsDFDkU011QmIY7fz3yq4JyhrQDDzhw7MwmZyFdXiQzr0Kd1CW
ADzRysuliACPF0hdxMRPnOHncFBtO8p9m28LAx+fpKS26DfE6ggO6IfsK36caJDYaGXeIUUSvPrs
Lp7LndKkfAJ+7h3Sd2Ef8I+fStKgAMX/enGdXfkAARhQXQh98vRCzuq1Z+/oTb8tTaycfYAQGABB
O9kHnFbuffCkWbYMjiJH3JbFZgBWBZf1yw8RJRBDXGLVCAfrQuoHnMYuKCSf5g7OjDyAmzJHQgQK
3sAJ+dKHlAGgTK5Fv8vnlUK5A6upfMMGpacjY3lyumcyltDoAr1Out/ANDxv+CFpyLUJ3nkkN4Ep
YzUHICjPHN0kcyW0HTandD14n8LbWsYL0vIADUlVt3eICM5HoxQhHVtqaQYBaa1YVhJuh6BbKNDY
xQIFPoTPbAE+Ul6OOIW+ziOQeVKKkjjE4E4ISRrqb/gjOA2NedCve/vLlYxPHecGg2sEHebGTJz5
XhuXxI5JQRPi3eMwSdv+qk9OFyrF9uAbpvtl22uHlb1PJ1/yqQVQhaDvtJdHQSq/hCJtmXoeI4Ed
xBobOpZFXVp6OXvTN6ERZBKZciiGo6YfSj9X2CMZfh3xKDMdm8xqGj7Y/m5qvbwHGzc4AD9JQQff
4l0xNZxcYHXC46DKAQfDV0Q23NvmiOEVGy4/umNJtrJ0eOdQWuUjrKxBAWgEhEgd5lvPxHesmLUD
C24AhWHUCIS7n29lTiVE0BPUMd+S/ZD8VLkltg84a/rbxwoa6Jm6cE8VxizhSqElaxWy4qd3hAfn
DBAvIGz9w/QhVolFVkJoFByevQ80FoMtQWok1r/QScQVBUzHTi72nOdo4bCixEKbNckCnT5dJG3s
HThKSXdBCdPrSZ5WbSUUORfcIXlYwsimMhtEFFkyUkGMwRcjXPb0kAIroX6TP6p2Jzz54ouRZRKv
ih4HejtzE3gsOKG7SPCJLUmo/sRsDR1Nb4XSdFkO75mkTsBiqsPkhcgUN3/JZLpN6Vo70KZaEL78
/c4xuFNFpCRnfF+SI1NLpjY835yKvnyOrRLegHqmMHeV+x6gIQH5a17CNgPpEmKjd1h9wLiYF765
dndwzJUYkSHd3JlvqWi7yK951qlp3dovk6f3ZGEDfrJf5xLcF88sK2egSLM8QPptjWIsHeK+LIUT
xmF3Di0mFwXwEwewPSfglWKdzPYR4Gt29lKWk5BjB5VPiw69609aTs5gGvsdc2p2oPNGHMwEX5TI
iZpZVx12/ekH7o9E+7H9so3bDDtzfBGv5srFNA+XSkwRxC0HfQltG9s4MVAyV8MAp/tv/mV25sqg
M5p2+HrVHA+2PPeQ8YCFuBsyBWwzk8Tsny89YLtqT8fU+e3gb5zYN2zF6Dnh9yqOywIad5DOQT9H
4obvo0+i7fY9wJ+F+08ZDgE4maJ3gvh7NCFTvxHc9PVU/eM3rF8w0+8M7Dhu/7WHnQfSGfN7M5sZ
vxTcgWEEzbgKI/qrhUOdjO3/sNF0VQg7X7ZEYL5G5SuZljVi0tNezvhxtHhV9kstffj13tUV/w4c
2DQhdnyOzo/H+mg5jJXZQWErel2+EYXhJ241/CsgU3xmMDLKZa4FW4CjW3nQv5SJEt3woD5cBFHl
4XaaPknrdf7OATUmnWjHWD6qgj2kozdaY/rMZ40A+zvQIAVmwbzLrTrM4RXi67SO2V1PQeNmfRAH
Q+pnXEOdx/5JzQ10vqOWYS9lM94BWi6cGtAI5EtokY9embDzALhdWITEB0MMsa03SL9ThtLK6u6V
6gRvP+YAwoSRWTDv1FqOGPQB1OEiAJZ/gHiv8YL51v+8TZVxPuPCJhPk4Zft4sIDR3QXHwdNvjCn
w0+fOR7xCvSbAjirf3zujyv9hn34+3SVe1rjrQhBSxi/76jRv8L5h/vBfPHCsKUBvwAoCwnVXTij
TBo72c4VoA6dhswCJvIDtxIOp7xd2a+Pee7G3xPidSb2TjlqrsrNi0ri5JQfLv+T7b+xfQevwZ1r
RU3NxOtptujCGjCT35GwecDrL+CGwhA7ohBgLELjDm7HDwCOezGZ91AqcyNd/tq9UcTpk9Jj1CMB
FhJkMTpD1aV1ZXp625x6x5C35FeUtVdL6r/9/CQU1zlF8EQK/iLfMfWAWfRJhCrV9JVVHUmze0Qo
INoH7iInc1sHWOMryT56ejRarU1nJfMSIYG8kjd4iwLYu35mXygdobGs/mBV0BuFDH45u/n+sHCZ
p+zQHyFfr4YGfREC9CqIdfcE2euLg0cxFI86RClSWV/oiY7ZNdCxJ8SVrL29DltbXDFmTbez7nof
5xpoa6wNjssi2AMcE84kIHURgJRgoc/ZHTcI6zAIUsE3VHNKw/7AbnFfLU+YVaSqM4+Tm3xiuAOG
SD1f2wztAFza3iL/FOSJ0WbRdY4UGCHvQCr2W6a45bLr7bNHDDhUYXQPQw85P8ltuq1Dmi19hE8d
BFUTYZPcA+Ar6M9v+xEzMqTDRL4htu66z42L8u2AM/PuYDDcyVgER4sw7YWZ+6rpA7fTI6XpPhXa
GIIAxtWDvWfYcleQFGwjyjCZ/2MLjPRCNntlJYQbhlk5ppaMEH73l7yT1+DllUzFrvm26J0HeR46
+NhjQMqgDVq2FPUn12e+jkt8BECG5fnL8uJy/LZHaWELe5JLI1TAU48fYsz2+KO3S9kPfONRP8BO
usrq4EdLjz4sFAHGiTPHhOMa4GBEByg1xh55ONIzvvWPc8aikJ6iZl0W9Eg0jAxKW/T0wqh6UV+e
+bz6gb++YmuUSCnZBhZtLCATb4ataA6hiKsEGmtT/dBSWgWDcDYcprJtuuGvg2XxBRhOMlxOwSfU
xGcDnNrkE4Awh9JKOSlNzcXEAwX5HatLVoY0vFBl6RHZ2N2cEq0FkeiYSXn5pRGWXwHWq76sCuEX
PaU38rEzo4dmgstT8CbKi61g9B19PBbRbgpQAY0gvtr3fgeyepnJtOXDMkNKiJuBQNJtOsnJ225O
sVSwZztrBjZ9CvQu4PWbT+aOCZj/Snj0vGfC+T2olN/UEsy/MZBnR6DNe/7ggTyfmFTCZefiGldA
tqcHYQNLB95cAIFMLmPE6mfDk7EmnVvCrI4CTkvvEWdgxyE2WKgwwkrBgBQM+QEFunIWA6I30Mg8
nIYPDgWGbpXrBkqAw4rRCPSa9QJxLlgvedTvXwjK1xUf5Bcp6rTiH8RdBhZoWqqnj6imqKBWGBQy
htyeR3SV0qe07d9Ag4CEJttxiHcVg39BgKxQlrXM/2hr2ELPDiUHKh2bs1/CwovlGNBApC8Alnh+
slMxOrk76C8ZV4+/jKfh3iQIMAIlZehJo8Igu/LVmV5QrcLxYreSNcQ4mCUixEtmyHw7nqzQ/2sL
Fu6rvZJfS3eB7RNz0HeIpaojpqVQpULDPA6liyK1m0juTskfT6mOchEt9/D1giG+8FTUhh6BZoSa
yicJpUd+XVG2znXvptBswbyi7xThtkEvKrR0zZpLHFeRVuN/8eNdcWlCVE46uqR+t/GtAJyRqeTO
FwtGCqp3slqJXpro1HRFz4Zz6Rn6Um8XKZhKS044PRKuZw/KXkmyrGELiRL94FPZIiWgCRY6/Snt
UCbh2MO/LVTXotW+AWJTQYvsfZE0xNhZjJ4NbnuRHpCHi+2yhKQLenkft9wFKT6ICS/oD2sI/vCg
UDDyDQlEkwbU2KMAhzK1bQInuuLYotoSaP2JF2GPDRaaFdwmRahVfP8YcTdcfoSVDoSrF602MCcV
v/yQH/LKJb6dK8LXa0jKlRCJeLDwWlzlD9Hsv7hFzCzoyvlLvoho6eEhvQX4qhMeyFQZntg/1pWQ
4ehjrSvRnz979MqbI7wn4aAaz2mXyen+XSQxFMA30CGM7kPf0vFUJP5cKolRImP0HIixwQXCrDxD
+F9gI/HjcMHsCtEXTMV4FgHqmDnPVBSTNWMwxomzylJ+dhl0G2jW5FaJd6Y4i3WdF2ZNQ1Ty0rWf
h/UW4dpSJO+yGB4sGZhgcvOkjzoOEdQLcU2na39gUkjE3BzvXPT+rEb3iqYBSz7eSif8YS03iavV
QjS1LCa820TnfXa7TxbUe9RCY2Cwmtp+F9e9vaWNDL/ChE5em4vT4DcrQyLszM+Q6DoHbQCXH8XE
GHohI/HkOASeG9dbPBiWX4wZmlbFPow0vya9jwg4vI3JgGKlSvEvGevDf/auhBHx1ju2mj1JUCvg
8MBA4jy1JCWgzfli3weSNPfghzK4XfpSQG7VPc6+QADOLiKfHp9LUS1gWajuJKDiw9JqTT6khBg7
80bigPg6tlagG3zmhZ+AcIoOgnEiqSIxV7xa5BtjWUo9x8tgH28TqDu4jo629CrygJRc69uwUVkv
jNICY4q6HwHJh4NMFgnvdUzHEfXmlXf3hmgbMSo/OCD6L5ep/hyygUrrexS3EVYjgUe1g2MBg4Ov
i3bGYfSpeSqoF/eYsZqR3ynPvIvwHQ84ODMWZghQw2f89ggJFsNNkR5pbIFtw1PAZ5wjeV32E3Nx
901X1ukiK8E/gKzQO67svTpbLLFrRm9KOuLlYpVH8/v36T9n4KsqXdA1YtdjG6RCtxYbYgvQmh0h
Gto0sDiNsHPLP3X2mmlc2OA0aWJUbEF0IIXR++B6CQoxeRimjioK7a/weA6rZnbU4BS1Ua/d6Yzo
r65MggsmCY1YyUQSJ593jV5HR8v2CYLfYWUeVkj8SJ82YIL24Xeu6ApgJo0ezLFaMyR3tIKN+IFd
An//IY807WR6el9JN/H30+QKdRZUGFUdoyD6RA4fZkPCwUdqB8FQXu87e4Bf0bPdJ8BmRwTp+JXI
gShipIUnW4v627yV8BLsMnGk4NERPOwWPJayYcse2wZY4DCAO8Qe+Ri3YKWwd764A4xgcTORbZNr
wtBX8VQiSXPE2nS0ncTIGdZStjIXhwXCljWFd7tAO0I/e44V3K4xBXBLVy58AyppRWI7UCCiaHjD
b74EDP6f7/gdefGChz9Ukjobi63OJRbv79uUCdmsA4LO2a0MpmKOI/YdMju6wagtQUB0yKgy0t1l
ySE9YLaieSSScMo6wLMXckvuzh1wR5bsnpFyq9cEELjEAgos5seg1XuuSSHo3bfHAN/EXVrgq8F+
RwTnGDeNwceNEDFxt7nkwFFMnOUPQuw9Bkoow3Fp7UESvGZGoC0EXZX3gt6KooLxwCvWQ8wCxvWA
NQjhlwuHfpijfx8ISKRkmLoG+7gRvcMG8/ykalMDlFwsoQbLKhH6bxWqPaNldncgAnhZ/N5hRafr
QJoCxqbbl6rDUmeQbCKDf2HgvaNFKpBIo2/TeeLePgJ9/ekTGRRSTW1zeHSDf9rif7NRejt5FdGl
U3z8bcXz9sykDN4PHzpQ1cNVEkSzGf1oW1INqb+KiDVAdyykONTv0M55FWH5iAYAdI3xBl0BhkZU
TFBU5wA4x/AlVNoHLSMZsqgIagpa3c2F18qQSfqZI+XT01oKg0VKYkQLzmFYBDFzMg5qSQ3bPh0C
/IbS58CGtIEatzpzlcOYmyBsYVZAG2EIMM/f1e9iS8RQmbdkCSEcDvxQ+EzyeP0aaoteB+Vn4TK+
d2i3CtqFJ/1HadUBtgO0VgtzlEp/Z86OJig2lBauAm02gn6pW6nnEwUJw9um9G7iK9ZiZJPCPxS2
K4xdym1pQG4Ua1IdKhGTRz5KN0I6HTba+joVHGT7x6OAaNbt6zZYcMj4Qvhvg204gkth1/xDcFoP
KBnEdqxC56npQJ5wRvtN+5x1t4sp073px4EMdQE7NoB5i0D1yMaZGqSFCkEBjgGigqyABh1dBtqk
PMks8bkhd8c6zYTuqfgkPhjhcjSq/j6oENKbbi5Hjx6tMhAEqtJD3gAbH9H6NVBKUZtx/zRfmyDF
taDboBmjdQMDEOpnhRCAml3coGSSDB38Bfsbt6YAGMugiKQybLFlMbaQbYXNjiIcE3wVFH7vNXG5
OlIEg92xlwZ69o+upPbl+z9WcPTQgXf7R8Xd5V2gLbxE+12OP7fxpoB+4+IyAt/hY7gJMVft7Q9w
Mngb0msR8kub3PLw3e7Cqzxh03lBeUYrzpFPe0fl55m0y3By4lYozWFzTXwbDhi334vERvKkzDfj
TLxrcRIWI1OM7fHOFxk9N8XDTPNpZnpwIH1+I8Ih4r84qrKSAx1fTTFy728mBmL7dihK+5fIoPgk
bHBthr4Llxf4QHLGMnPw4uhJPtFzdcCIIdy72abPOLA/2RRWkbSoCXq33v1jErSTk/vHaNb6rhAh
EXBrgBlXCWG2A2wZyWY6hZRLF/fuqZNh2bvOjZUUGg0u5Eosj0+h3nHqUXuFA29jNbwnGBoXDpGK
/gMGN4VGMX8kHwX1ZoGhdTGvN08gNIpV5jPE2bQiWJPcScqNpqnN8PwMKpq6SQN7EiMjbxYSMq6a
GPZkRnrnNllcjWav/kP9BdfdEz/M7lL5IxX9MVu4RjJZYxDjwVhyM9OZjOgic7TXRJK0B+Abh1pS
AXCJrNd63oEjYhPpya8QtGFsuNVV5IiO08mNwZmxh5isw2+fQJ4RpU4jEUn2kugThu08+zOZwcSz
5vrMHqPzCa3t7u8NnHgexzPn97gybyVWEOPIsF7fSvdSm6wCvOgqWmGnmOLahzue4D18rzbWiWAx
U9I/kxryKiCP3uMHQAZZ23yrJ/cc0vms68UxGjhSsYA2mN7knbybtJid46kpZs5gQ2cz7W5FJfpG
IdyvhgAksmOcXPbLVnJxTtNjtIf2ZOe0+exIv9F6nv+2KrYzK2XF7/7gzfaRTELSfbBjXGcfgjjh
5uzh7TThJiBT15jtd3Hbb2zFuT9kjgwR0g3LZD+gHXfp3kvPWm7D++yZguAKjxIvhWgf7X353TWn
j/b0SHY3UQWOlrPZEiFZig0pGMDy0Dc81YKMzu7GBKkUbeVS4Q5MG9DhjlnTRQ07/VgTB4ZgzcSb
SzfHpiojVOdBZ9GmyYjbcwhOnV6np2GIItBDK1EdoAwmyHAsXqKtvaXEB5yGPAboNcZ9nqW4Pyni
9S4gB8qelOMmhwYAyxnqfYdrTLIFXHqvFX4Ii/C+ITaCAQMzZzKLcTEdFsNFjz+ehk68lpvndgf4
PtJn8uNOPHQCLfbYiWwfZOow1NB94TuMIDp4MgA8zcJROa/z0ZNTYoFFr5fyd1zKDRMNJiuWEgva
DO2YPHDON9WrXJEkOF4ziEsHR9afCEFfM9cLBasCGRKY24lDPcI/e/wORnDdce0Ur7gYdklKZiPM
jPSJYbpzCTnLRkgxfB92eA6iBsx1D5zU/2WeGvCBpscAdIIBNp73FAJ1BLEVymSHR5jNCN3aCJWM
GYLghgZbopibuiONnzqs+nqkIgegCHeMTZvOjtMw5GeEjAD+JvR9sC7hVgkeds1f+MsUMCFVp8r3
EZSLEpEyYk8R+xXDpQrg/0zT2ccBy4JVZqbsxeRAjA1Rgsiba6MEWB8zkDO7QQs3ePEEcrFqc8Id
jN+cinyr7XH8Cb8DNnWEUCm4p93NTkSueZLbwTiHxh0r56vkIYh1Mj6R6+YMF1428o2EYPMxJCNs
4X3Dyjr2Iuh3rZ2HOXEG9biP9sRE+EH0XhfuDIPy32wCaciHhTO7wt8kDYNnkfcJeiSVTMuRjUth
ssRDo4HGeTlxd7QqYKeW33FDKgWotehDdMeHBZF3REZxg4EiPHOQsBx3EAo2Sgp6AbUvlUflQzAu
4e7lKGdg3AR+SPL0nPPZHlBXipfIn3D+G8BGtr+lVOQY3o2FBXmjAt6NRdx/mvz9QREAcdcW9ouS
B2KLB7b/SrjPIOgM4h55h+UsY1uxz9ibZ6pjtI1Xm8edhw80tA5OKh6y9vnpasxoL7YON/BiVzBR
qeuHotv+orkp089Y4ys10Q3x4EuhVPxB3Ro+4AtjlDEsMb8F2cROBXCRzZKNvKNmu+DtvoFJnxjq
Kt6N7bqRiPxGm2I9NDYIgqIiOmYSNxJP1MGDapC1IAbfDWtTYJgfZGqKUCjt/Om4SeAvPRFcU9Qz
mFD30e/IVvZvb0TfxcDqFnbcJtIFjTiTu/scXN1W24ZbfMSUhbfplZ24gn7U7VcrAwIxLh0tMXMR
IiO0Wq4RGC4TiueoM8lLgNcFH6TA7iF4EWGm4IOClP84hSngnp3rPpOmwWGt+Yy72ROoJwGWMa5k
jsXQ3RkxDxs27RdiUsBrODZ3WJW6+xi+0iN+ZvZuhkT96FdBx03l4X8HysvECve1hDpfxW12wDXh
eLgBc8uUeLl8xIe+vO06XqzPuqkq4Z5narGGuwOLin2m4aFe5Qi8xzDPxMS3gAlGpf2zFL7Hywtl
8d4/+i1uFrJ+WFYOZyPcbF8wdLmruO0KbP4aMOVlrftNeLpd+y9CoYkq0qT/v9lRN2foBd42B02w
HukjVV08+pxVg48xd3TarmrPq+Uh2/dFtagPnratzxlbjwmLU+at4CpN0xU/O9ICrAEKb+pAFroU
kcKw5Z8xfmROAi9FvlOLjDCojfs/0UQYtMvi8GDYoD7jC0swPYA40vp5O7/JYx6319iiCWUY5AJm
zYnHR9KpqGAguIyFA/YF1NK2BH/3ahCqOaQcR1u2MTmzJT0A7MVZzaGj/BBRmeyLLpKyB0JHnSw2
SFDTR9h4MYm9wXfIlOweMWJFAzUxxCWoWLWDhttMgY1R73YyYsAEDjak45M0qeAzu9MwY5hB4fwk
levp1tmJcgi0wI6YhlTmN1eHd7wGOGu2tURX8RYwaIBJucQ0QBxteS/MqRlCvhHMK+CE96UCqQAt
CZl7itW+gjPOuyABgmSiPRVfR3xEqfvxlHy2YEm8+Hron8LMjNp8x9Jt/YGl4CF790+oR3AdkoES
pgX+42rrpJ6vSig0Nzy9FIjZECaeJr/B8qnBuwba03AwEsGXfrVxyzJa/7seXan2eZSu1nmz/cO0
C/U7ZsEu/O/V8W5eRnQE55PDLHmXw+qbNfrnEd44ZzSMb7PUeexwGGtO6pfLAxjukfncknol3UHD
ek/286dmNknz2fCp/PYLR+VkLw7u+QNcYR8HQpI/NWzhrjFylcmEt91aIaMjvIZD/qesoNYrdHjn
wXHO4JjoLLqAD/HYwXdnqVB9NkyD+P8jP4YNvgltYHvzpfTLW6NRI0R6bnVBJ72zEnB0P+FUuR9M
AXC827bDVHNT0iTvwaH/4vQX0Z+3QdcoCX5G8g33S6rfBJJaIHua45/pHxeZhWRsTYxpnyShOGbA
6MScXUrwcLsU35v1M3yZ/c2QCHaCxRd2JzgSBmuqGZEm4szPNkpCGCzRoE15GYjMhi1B2N5HPz1m
u35j8MWykWNRvBFE9hhTK+EUCXP1G1ZYXss4HiVKRu+5bCPr3/tSa1Ps+lfIMv4iulNVGkuEUBA8
FrA8YWhjCNXkuF+po9f8u/l4J6a2B5a8UwUKVtjYJUhRKxNLRiLzM9vQfYbZyim4ZMuPQz1Q2Rox
Dmu85Dk4bmNGnuErfLKxUTM2p9SdRXAdUsMx2OpKD14FZ/ZGGayKdf4Fe11NPoX5KBvqbfkEiyAM
L7yl6phZz8s5Zhod5NfR3OdSHV9f1tkXZlSbWSUNa/75oC8uGfU/of5CIUB7Yh4H57B7hc35Ge0d
Gm+L4ufs4HDFqlBHi+iFJKlXcC2UqKDGxMagmHH4SEcePRmTylnOgS2V1b2nfjiYHhwbwgno9l9Y
WhUUBeASVTQQ3roMzy7eqSeSS1FUYi+24iFEw7IVKRIWoBGk1kzQne0ZjrK8KN9ryK/zqlfxY+BQ
AUla2Lf7OZ57jOUQQHKWj0uGjnB5KdbvTLboej3QjhfUM5LWoV98Mc1iaskNvizV8EAHtKSg5RNO
fTlEvpxd1NApFryMEndDNaTNgk13Gt4ZohacGmK08WDizY1pY4QjXGQVkuqFxqVwW8iW4YJw0kL2
Z0TXuFhvpstMyV1s0kqNqlOwL5VtKgXFAoKysTpl30RWJv1StcI5a1Qh6/5JR/tvBFDKhBcxjaER
d+CXbSEq3PuftBnvZphHdADPaZAtZXphGVHcOV9GNVSnR9FlJhVSPGLNcoRrO7di80A5urPZPQ6I
vw0EAAI+MZtumixXcbVvvswHHvRU4BRGWNPj4Ms4j9y8jvWCQSEd4S5gusoNticxiE/6CKi9ob4e
4DigvrLVGd4lAn0iiHyzUA7uc/Rgtpvz1NBdSCWuA+rb6rZoo1jweeVa472/yFigkbwsu9h9ryHV
aOuO5uDIGncLR1mTB6CvC3LGCpoUfH2a093LbNXOc6vji10G2JBQlD0cvbcb0lbBIpu+tnTCqtAb
3jb+b3EnZybc6+Kz+7YXOV35bavSVL0Kp54eSOSSPeREGC7SC9IdBpfxmTJdfOTPZrkl8MInQyGR
pbNfSj7Pk2XQJp7v6zVGmFqfgFNoHWGla3kRG3S0C5eFhUUsIdd92q/+mpCVpHQuPtk+c1UQL15d
GRojkJXASJp/BjvZ3WYv4FXO6SlGLkBo98GKBSSTmMAirqYLX8sfrnDzFzFSGX6m8SGu3LXhkPNm
HbhMLNxJm4jDNdGGcfYhUVUE5jreKpI2MyHh1995l0hD0NWx24SoKIRrYNTvxMsJox2i4+xFfCSH
g09a+Dp/MBzyb5hnZS37bilHHiplps1aVEaZNlOzJrBRiprY0W2412VhqgmWMpdJK2tlWqAfiPPA
VMlaq3gkQ/Lo/O2SG8yzG5ElnaGaKjNe+cq2XniZzgVrO/uVbvPFafNPlLr7lURFlv4GVTmpghKK
og0Ftokq1XxB+POq2aLpkpuy+n3oCKnvxkdLg4gVOiWx4sI4mIrTfwGGZQeHKvvgtVJJNskIkLlF
B95qZ1j6hwR34pQEQ6f0mzMxzz8kG86hA7l5Gn8+JE+JGOpmcvgwhXJJ+BWjW5KTUgn1u6xImdk/
rBqAyS+jdwtDsA5JlGUESb37y54io3EnZmLPlTjjanDV+wTh/SKB7qTaY0jHS7eh3UVYIjPSk0Mu
YEzmH+b8E2KbQQgipmJEWDHD3TF9dofusVcNDj42vivyoeN7yng6BcqkhsQMY291XWEbA8PldJes
bWLBNOue/RuwPMxqwHSPASChRqFkvp2Z4Ol4NL/+hM9JBjvf/ZxfRzJNviegdr1b3l4VjhGpBFAx
XnQ+/iJQ4d5hsu6r0GFsAuG9Lm7W2CDcPQl6WwQL8pjUyQ5HPkKkmZKfIl6duax4a4htnGgSQGDV
+BtAaGSCjndc7Zw1EQYvSmrUU7Rqu1KI6zKPtZjIJ1wF+/FLZxNvDib3/IH3iubbvma8AONRxvBL
RtVEsEAAp5Nbfitm72dGIKgot4e0uRWDez6TAfDXlpKeIBCGsACGXIT5x+7VibyazHQluG9vb7BS
wcCkwbRTUlUfBLK1QTHv1hkOidUiaLPFm9KcwiegkTGrRLsdbVYLHX3yjejg2QmD3WDPrrchH2i1
GxAWt3NIJFsxkgWihDcLkeAT7fn6u8dlYhX8C87jJolt+I5IIUkuY1Vw1xrYsdLJYJ0sy1KSoO7Y
iBOVTbzkydlPxbSwGlV8DHghbEUqGzb+1HIrJOiPT8ezThiLREZJ+tnHl/e36HM5Mf6mvWAMFwRe
gLt0Tz6FRaFbB5OnCE6mVGFYKG5KzJ/LlUAWO0IlBbzokL70moBP2J1ZNyUEMGM1kCLF6Bg02smO
LtpnGZRnZIaxp2TDqxUE/AXgxz7fXD2eMskTLP5j6by6FNW6NfyLHEOMcEuOIkGlvHEYwRww//r9
THufPl/v6u4qRVhrzfQGI/3Km6VgHXgEVMxXI5X3xdzJwbiNm1vqe1zYKKVpm8jniuRZARC2KLCD
Cuc7QMmKzn7bmQCRkW7MjwbTaZvjTnzycnHaE48r6JS4TfH0eEP8/RiJXw2MErmwk4l8HmXHdDGj
+hKRnwuy+h+rh704sBNz5rcsJcfe1yxd0ACVAbx5C1xE/qb6g4DrXPJ+AarhAaiDlr75DgVIUbqM
p6MpmvTYDADwbIJKERZZ3AHhAdFhqo77HDIsAxaS6J3LUpCxu7jQEfuNRSyjeoyh4abJ1F9EE2kl
6bcVNAh+ddjHVz9uzdk9YmsYsypfGEm7irkQlMoUBcHFabioUxwNBmVQ44td8/NvHrZmxwy9V9Aa
QkDXxtNjN/BehexTRukgT6YKOJOe8cyBmIDdmTP5Dz5cc8/Ixcrv5ex/BoYHjhd82LkruXhJnkx6
/MIxAFjDBVbGPeNrLu7BkfQFBATy/Odk8Ei4i3wa3wbF8faac8GSHN2X80BdwfiqepN9Cn3WqZHv
NqrlEQ89Ey3xxqI16owu9kOOrEyOux4SigA5IOopATOHs89fkadEXBmLRxZQHeFyv2WUwGlHW5wr
X3BksQ0fTo7DGapFXDoHF0uG/ptMXm4u8eOK3tqN7BK74EKygXbUJcLXtMHSdvpkkoJvIGcctgLD
bnqheScugQTrmV0S31EeNHcLCYiY4hqHyYmv8S1GOOYWfAmRDf2wuLtdUnHZaYQUt8ZPFk7IYH0j
fjSMA8yKSUkRCa7ZI+pQEBEQR+jMsO/aunKxZuDaPWAawLPZLtrgPmH0MTNLjlCyFkI4O/MZECBp
mNhHdlEXi90S2GnDUFB64Hdg23pNhWneVP21bhMOLvE9e1YoPupxz+jCef+du3336D7S1vyaXmsA
SPdcK0TuAdO/rpB5kieMHVSpRWfqYfxYtODm3PH4aR8YqdMzucJTvVovOAnJATiPWKu04FWjxFwg
L40BB2ISYaeiuhf+jlBZZgPhTggx4WMoGoxpONxJlYOcw4qGxgZ4Hn/f5SRvWtTXgG2uMnKanLAU
7DLeawPKunhXfTbeFSycK1zRr3ms2ZV4h7J120QEPC28Npv/JP6ZnJqi76mlW3pzb7f0MVjkuOEs
EtvNrdUFv9MNkQHztu67Y9xWu7+Wdfkj2MLPwLb9gZDrfaurnBvO9gyRo3e0Xp8fTvC2PLtvEnr4
oCbP67UzeyQcLAxnlqsXzthbwDSNhGt4QV4Aq+enO/ubDY9rnPfqSKwWFcpDcEDCR8LqhFMM8Jj0
PCpuHRK+jmD4pEMiELM2hwqHh0T2IzLcRrxoIDFjibwrkdn3RECXPlfHWNxjDAHYIUfjtuinYtXd
9Ko76Y1G7d0LYdo142XHfKGDiGtTO215DwC7zC5JbklvY8lKawD5R33Y9NAJwiQSYh7pK+xwftPx
7IJRyOxoRssVDQWaP6TB/D2dRTXY0z1R04+OWLaguwXGjV7Ajl5yJ8AFFzaik21jEKxJHYM5B65p
XNI5wxsgzThfAUpldg0nES3NyeTotcjRX3jWAHaet415A82NmiG6j9A8ij5w9/TEDO5msRIF/RVD
Wne1gi6lUcZuRjc6INLvrD3hsAr2misEPQhQ+cKFf8wXXcumCecIDQQYqjX20xrDFFiu9G/FpvQ3
ANmKYp4M7U9p15hf6BVAL6kZ4EhVyZkAjJjBHPzPBkO6rccr0WB1WRdwf8AkCN66Y/fwTZOxbNdp
O/hMJ59Ycd4UswwioGNZQI+RfEHOnhf/uxhU6YxlRhaXbY1UkK0DobxDXTwZGa3Sjt2y7yerpjE6
FgGtLUUgXbXlR5zoWssnTZmQuaTGGPJTNKK3/4I9+1hKQfQlYyc7H7ZQEh2QPzt9SyxtJX++ufdA
HK9pyeAlRefnZil9owxLptVYiOjpHjndFNvJYLm76TSBZix7SIRLOM7hxJmZwyXEXQcDR1bN228u
Fbhj0rSh9W9dkWfgm3vxZYMBIC1o5qghpfgfPwA9y4Uif2RZnHwknuBZXQLg6Rb1lU4+nzbG3xR+
6J37Bw/YKodwhjnAn5YvPFAeo7Z36K11AKN4XcwH4eAyuATPtNpA3WSMxfwPYSsBexsGMiiCF0bp
UZoR5c81IGnnsC0RbaIDYQRI3YNFEX9pKeoNF4jGSuWvm0CfJNEtApBTDGBB34iskzyTBlRRhfZb
lqGJSG/4adMwlb1MwI6KsagVSZMeRkWWgCXqx8E4yRBEVQy6N9K4R00ItAa6Rj2AyMWULmb8tJsA
GWDKi9pqUILdQspxQxdCsCbyBwY+tHa3qLmKNmJfBK8wLKjWCG6IJpH7btAg7/+JOO/p1+PlUqEz
Nbr8lKhA1JPuH33OElseo4ZyYCNk680G9H0QgEQZ7w/wgwBvKkYL2hBg/oi+p4wsStH+2NofpAPY
5Blci+wzgfouQBzubQIEpEouggQRfsrZRBZi2Am3SyH3oT+UouLGo0fXgXnvrJCvGenQBmOMmyUr
FLwgaABnwQCC0aI1sTJ209Wl1dow79NDemLLNHV1QfPqxiyS0SCC9jxI4xLB4+Cw2UIYEbQ/80aI
TQLJp9vji4/8Tqezx8DJH/x0x5rA/WGS0+RoCEfR/ev798H8MmgChBHitEyaWGshmsHF30vmh1yQ
aGjKLJFJPq19uksX/U/7YEMIoB0iX3gZ7zgMqsHRE2m7FzpbQhU/h2VOOe/3MmbBT4NanxkS1Wyp
O/0BQ1zKXEezSD2W7EYSaRAX+poewBHGoeNQzv7yYMJ+hEY6yToJtfzUPkopdtO9w3DK6Zhsz3Rr
8AfvTsKDpgB9DHq0I5gQjHFoTQoXLSgIKfwHQSxhGGwzF801IxtBrkJWLmPMl9AIfHILpTv4T7cN
oipnuAxdgWeAss+4UW3jObZ8g4EvjGQRRdjQs9cDVtkHAwHG1Uam8VSaDLA3iIUBy0d+2EQy7IEu
voFsBJ50hxFrh9Egeyw7TI92J1AnX8bBPcaYQruBUXBn7pT6D+KNQsOWcZ3DDR+csJdQfEin/2R0
leSl6JP75m0gqkeyJ+xUOkkVsyYZJ8GYxRmS/zC14nnN5QHTgmTUdTQNzCLltWmLoSaQjDj/X57P
R2SQB3fmz+9MkJsSQ5dgNR4D2NNXZ8aqm1aAnhGRhpGoNFPbnpvdnR+2EnYoFD2OCD6azG1bhA7p
+Mr46y+ci6oDvRSn74t8XpeFL/TXScjq+VPQ6X5aBBeRa4DTwbex8OhwOmuYPwB0ZiZnIBM1UcJ1
AUDSCmTp+tBUXZ8hNioECAOazMXMzBc5PBQjmCAKswNlCB6ZtEP9EfwPeZ6EvkE4EKgSeJQRqi0c
DRYwEzgI83Muxq0CcRHyyEnXwZRA4mCoA9lIc3g1h1An7Jc57dyMubxQR3x5wr/nm5gGeKcHv5c6
L8OG831gHuDzuOH6hoa1wabNOBEvkVi7MNJzuTq4bOZIjl1fAwWAhJdhbHMoIkio9NECSwxcFAym
c12I6n19zMnAchJJU3HkAZOrM6Xi/K45Nenc0itFb5oZNssLRCBqYUhm8rgAUbPBCaiw4+UQ3/hd
40GyIBA6MHmuO+bUt5ocbxvSCbq4G0nGOMUD3FIK3p1fILxf5JzR1yaBExT8rzwTONrXjhu6zUxS
/iCi+siVmPUcY0YUgUJaFwBiiQKS4ZHpcRgbQFh7lqjSAEtDUZ34w2neQLZwhWyoiYpLimcNwl87
AkVv8GB+BfF0pxOW2G0r6cdX6FKLP8uYF264LFfkwxgoAvAU9CueU4HgfgkNLrQXl4EfWoFWhzgz
VIHFcWux4uj/VWsQnxaM5hqogTNLIVzFSLu/dAZpuxFg4auYSGieSvxZ9IHAKxYRgJyvRpq0MXzU
cBOZZH1E8O6fNOEsBdpI0s2kH2vBCMiILdAfeuzRBQIGgg3NhcBDGbHB1EGoofL5ormoLCL6jiiy
S5psTLjhDMO+qsUwA66M/bo5bzZ5dJiK1sZ+Z5/8Q3ICFmgTdYSCJVSrG5kp7fcD3MAbMCLGI3YT
zTSrjnuTZ3S0mZ+URcut76x6PIwZNHMGCFdLBVLJ2PxkvTJgUN/oirMOQ6VtcXAPFuw+cgxzRr+A
5vi4AnxCY7+mx4+Nfd7iZFEsaH8PZg/M/6tAsc62Pxq0SHv2Q9HKbJoqjT6/v2GkDTQQNAIp9DHs
JjvVoK/9sK8k4oIiUhxRizlz5t1JiREbQUvmDHmLCVibjPvHvHe6DrMNp/ZALdB6dxDls2Hu7Yei
RvoyCUzCp5J0qYsKGNhM4gLb8UI+LAw0OWUP0M62f9cVxLg37Df9QIKJ8ZXd4o6Qbs/ns0IC5WBQ
5rexSKb1HUZepORq3KD3z8UxpBE1yUcBdAZT2hsWr1pU283sau5DPo1dbfoS28QR/HXRh4woGe9I
so/SPrJjQvffDmuvzq+53KXLoKLHiKyq5szRmbmSKXzMuSiGa06vkDv5HKMzzt+iXfYmlxSTADr1
OnCZF2eg6IpgK83s7W/+yBmk8WtU6aMXcY3gwhGVjOX4QLOLnUYBB0z91yURdovs7ZchFIE2mN/O
QIXc3B6W5Ehui04wfG9I0XtkEjzote2/86QDuiaUF7oSHUeNsBSxAfInhs5wUsHSgIPqpejyLgSH
LcK+Ah6mfOEgStjw6PJrbIstCB1R+BUANOVTc0ZoQaGAu8M+AeOzjXdT1m7mrowG6jYqIQIQMyMq
oqFQ8AjVJIXJWbA9qJ0y18qA1JECPZjmzIEEMVP88OVIMf5GxAayJ32HBY7wHs/520Jz7BoypkHo
1WwuQ7r2w0nfmYRPX6PrwrKBMg2ETOBJ4pc3mew9FQsiQG5dGWSwXp/+1ezlzI+lnlQzxf9F4b8n
Anwvl0w2CSRMSMCeuX/CjARhhGalcb7pbvZ34BxG1THrLEZhifFxOL87bzBEzh2LCkAwCyOR0/SJ
P6a0Ewh8SQJA4LPA4mD9QfHDgXESVCMVxMZjo2ABh9nneTCDAL9U4lOIHKgtcHtR2LvbPatc3GAN
kGTDISD77prHoJuf+/p2Uin2nRjxsKHttWQsiAPG8MWpxMFzSgw0dsHyEL7I8ZHj+LUTGr9WX6pC
6mXgPAs+4CMQf2Wy6KuTtvASG+YYa2Dpb9eWuTma7bnPGnBbIKQoAUTThRgAJn+MU5zVQuruDKCF
D0S7xNPck4dlbXhFz1WUVXcj8vXfeFBkpoHIGwAkgt2oC7OEYuBvt95FNYmKmP7CW+S2ec+4ZRWd
hJb71sJf52ysmciodMfPRn+m91vmdLra0Lc58ihcgCiY1+lT+w1XKOe6ELWRrqbejsdgbsbslQhC
wYPKhSdB5T0bAQMZiM8g1qmg8NwLYzZRbBJrD2ctbbmFPS1wA9rOceZMmPT4yDAvyd62pMXN+GGn
D0sRj78ds/kBS3HQZ7TQKA7DRc84+tPjgGhP6nWgppZk4cHm5fBxDowoh3yq76SOwCLTJMLoE1EG
dL094j2qCD+/GuO8edsK142UDqSswwp4iH+hRMOFdfOwgjFOaysEa6QAvHm2d4j7QKRpeb6YXwj9
OKACc3tBopkBDV+GDpZNXDZNxh9mt2gT6vNL/A6E/xJpsGPAvzCSQGesiOnp21O4ouhrSC+bju2v
/7TOmVxIh+t913PaOaKEJuSX7QbXer+D0tgdICWEKQzFZlMhTqGceMWJWJ1yHxF0gFFaohhfzmvr
3uabhVnTBUXDNxfoR2b06eCIF72kn2FhmNWb2VQwRxAT6eCauJ/eiysYnkN4w3ROWFii4iPczg+d
DxTjrYpG1MHrsIL+iVscvK0Q2XiLj48trEhN3OkFyjcgWEH3W4rXty39PJpk/GTHhlsi0ozP5RsN
y4NHO/G77MY7lK6aDi5pS2BUOF0ewm4sfFpk9OO3vZ0j5YYifdFzqKThnKrscxzQnjYenFiscWNv
+v4lQCGcl/c0Kqjd+NQ7r6twbb9fmCnzXhhRUUZzFwCbbJ5LLubltxX9g/DgAWtliEmwxor9EYqv
Onph4vxAS8XXsh3rlGoOH6Kb2c/u9n0p7mvYQiNbedz0GZozcbh6iD7FvegORY0R9NFqcqOBMc2m
Ciov+7Ea9ab4hraYzuHPumnv7dkUO+0NgpTnDdsFHw6Pn72UiIJW3tl9ILHEC/H/fLz7cjsGx4Sn
EH6iNESh+GBfkF15x8vb7kxRqsQu0nuASnSbiXkoIfAgG4S2R8NV7gC2vqsn59CoiySH+c364WXZ
D5HmncK39DsIeQxLgrx9BO7GsG10pluOhx5EuJqexdV+ktD4s/n9J5PYnHIq7hCLh2xdXDWh1dm1
3wSpavfpsFq80TdW33qPvLjSv4y94epFx00VqiPeCmGDDIJ1dFt+Ej4NtxjiVMLtgHIF1IjbizGA
W1fGDnZx1kvU6Wzazipar/Sel2qEutTmiRjKu+h8DFw7uXGAwyp0xfAKbWP6Y2lLxoX7wZuMxFGK
enzChID9Juwq0QYo7b4nvDJkB0ahn4A2I/F+8um7esR0tYpjMnppBImYQG1FZ2OKqy27WxAyyCJx
BpPzu8X4RX4YzhMOapmmkOfj+Nzxi3fOKHNa0isJooIONK+JmIje9OiPMTtgVjwRrhk2EltRQfwY
vCwbjfR8KqdErf8ol65XBsxG9pwQNOyZ6lJPTEmZCC8ya/fsGA2ZMUUlAJBQbP1eiBa+UVUtCCZN
6kw/26B4oK/1cI4KGIWQC76UlCCYk/T5zK15VBLM+sB15bNRuDBGRv/CVefiHOt2BFDM2WpwpUD0
ji4SRNKStDf8RdM4DesEdzDx6D6Z/cmTbp6h5IxjfKYwhL8vYxv0pMyej6YqzxFFbyhsTR+AIjhB
MctmaatTVSRej6KIRvVfmZw1eK0jamBwa7DdIxXEZr3K4Xs2gXeMeeB8fzn+Lp82TogSvJ/LPteP
1lyoZZW33/SvZqsCP/nGMLtoY7njNQDqsPGPG84P+nVQ69g9srJYVS2nm53wTVZgab3MBs1yklbO
oILl1s84GSJ4ymzjJ9FyfLPR23G41t60mXTkxznshKko1EiO640ojcs0hCzjuRQkaivhy5NGSVp+
3WfR5MgBHC3m9JeiCk8QYEU5zW85GvW93yZGN26WGvFZ7/aVErDDCEXWiOSgs7UUiLAkR7vwzMHP
+/Li3ewbN9wZgStpJZycbLAHoexCocg7c5QXbzTihKioTmVMg1mQKc7ZH19es+G2IuG2QcEGeuo3
nS3oNaIJ0VUgr5wZRHSBf3Z1EbtsBMBSD2EvEab4bSkKsz+wbDvj0uBYVmeYbqJkRG/SMOiOGSDW
aCTM/cx1AwZAB68QowIQYBt3YLBo6VMMfAps2imFGVBq82MWyh4b8glaFzQrXFLClbgv/eOmb9Np
XCeLKdGBt2YTYldD5gTrlT+zzek/zYzCjGRo87KYPD6HLEw2FYPAXeZd7Fd0QQaU8Si/5GgQ4G7H
4ezBjXDLh38cTO7sdtPkjBBZf3xoyNqhN4QrpKuRA6AoLu2NsA5e1MvVOsvoKmgrDNFSDHVp32ek
BZtMgy7J1VHsmu0XRsGi1DWWhIw9hVEBengRn5hvlcat3LUoijFQjmxsoYUKXYyTcZ/+2IPYd6S2
tyBRPPxVkiRINEjjTeDON7PghacLTxqEtk3Q7+vRmCyRbw6QRKLwDsakMUGEnhP1dQI9mjlafNaj
jhWzy4Jg/+UKVAMgn4liGP9XRAFaTroLYdCIzGgBBoXGgF5Mp7fhE1sVgTZDBzZXIqko2kSJi1I1
byLtjCmviTr3m+uqPL7PVsIehgKMh93SlbmzZE+FmWxMI4Dt+7NVjxevKJ/G0bSgVeWK7o+BXhLH
ERjZi24jYyjpNR2e4wBAtUBLpovm6DXo8k9XUhQUzHJwTx46EohdtZzoavTh6B/sPIpAdDOOh7r+
ddNTfHW87YhJIPgAnQqVwzU9o3TLn6BLyUR4eLMcOBl7B7SpjC4m/BMQHRnfHx1v6TkWtanFz5IN
2qxJUsMgBckTozJr8xCw2zAGOi1a8A4YlHsw6XQK9DDUU7AL6XJPQ5ILnQi1TyX/sbUBTHo/tqNL
OKYVG/FmYDVeQwZOIeCJ9JLVyWuw5U4htDbzNf0w1IrrHGDQbkhEEMGItrngfJ45SGIwNmWT9TOi
W054SPrS3uVZ15iBB8WK3uQmIYMiGtDR4p5iwszto2tlRqxB7jmBJoUKN3AcJN5sHj3HsKiLsaBY
W0eRmCyknUgFgCuSDDUCnhiLnE4ySpQW5w4Y+OB3+JytMS29VRBojHFFNoJIGRFbXcruJi3hI0Jj
iFXTStNh/4rvFH+UNcS9pJZCnRJwV8yzjab4SiBnFkUiTRcwpQkIrQg0eundT3nkso6oVLgs9gKT
0wmdNS4Tub+EilrWh43Pp1fZBGCP10CF22RYLfc7srtBz6AR4em5veCgZlYqWIZoKsD+4wDdDMjm
BYufTYTPhADDRUfOZZQkSzKa5qTxwFEWKOklqwwVIP49SdjcGuvu6vBuwYV7wzuhWiEtwPNcY7kw
xRnLqcyn4r6bNq6VzLXpEwZwLQ2voT+9WMQ/6Svadp63w47FvLcBQuzl9MZ3jxA9Tnhkkb2wzUi2
NcJ8KPRxpKA6irZniTu8FnMcsKT4Wm4J+WsQLaIbl83uQnOCzISzkId68Ph7URiUj2R7jYHcJVKa
H5mWFIBjQdcdeaEcGUBeKjBVK3Fts0Q1NGIfRF7ObvsAgTFkz4m6CCtONbj5ZF8mp6gZEKNAi5DI
8MDkgJai9mFFUVuOvMJEZZBNRfolJwnrrr1s0khtWuAHIjTsbO86ynnYlBo8Dpm8nTzFFtWBioow
Z4FB04/iu8KWkKclxxTLS6D0rJnf0uVOcFu8tWiIQP2Q9CSuOeMYpv2KPQX9EMAV8Va/Ju0gR0P1
a9qsIwRKuQI791glSCZ5dh4TgKZfjkq+tw0SLpKSGJQLzrQAjxjCk5jyS4YzsTfl3oM+qvUDmqIR
H2ah6CSDwCZ56HleZVeDF1zkAoc7ZB6l+ck8+6DmS/G1mipcAq0feTKLiA9S2Cy3q8EDYZjBU5GH
q5gRxwDbhpen2wz0y0E224o4gnbcWLk8c2oDD9NTw+I3UIK2xwnExSFEQ4LxAVWQn0fcPNBJwNNl
akvWykdlXY8JTdTsdO5tecQ8CsEyvVjbPCZWBjBXthUrskAmlZNXxFNqQFxp6oQ045wwTXPPZprc
tRgbrxvGF+jxZM+QeMZRvDPbkwcrtnQXEaguAfewSghCsrh5W/BMvFtKyynln49Wzn0dgMfjeaQ8
SgEn8qbI3dr6um/xdAQTlGrWmk8pT4Y8iBeaDQF88CqTlKf0Nm0PnA5oEEA+XN/Q8VIvtuUO6c6e
z8W/e44OYj/k2neAZ8BPBDobjeu0Z2ByU92ZyA8JugI46NLWJQLKPQYCx/NJQ33AhpH7FPeD+DoS
D2JWiiUaK7VziHM9PZCde1tQa5w6H0BXLMSTs6LttWL4TNTldM9ZNADFcpBccf4Y5TGRm3qL6wCv
Bfrrw+uxjhwUw2W9CfvwaYIJ02xebCOaaQFlCIkF2UHLmrJzNQIMg0JjudQZDvHJ5ee4m3nKf2xW
EE9Q+hJnRzabwidwAHpMZDTJjUeMB8Aa+0Y0VgrhAFE12TG/oqjBmW0G0zxl8ogZlsPjB7DWDqla
fW6nB22E5erlQN3OgyIyiXfSoyA88YCAm/HRbDttWF5McygiZf1/zxacL6KYGYm2U+1wu6aiOdpd
XqgX8ETecYxwYIjMPMvxSR1XABJt+gKfuZvnTTlHMYTk60beKu0FBhyS4NP4MH6qJnxBdcGsZ6u/
iZ5iMnK1SP/fCHh9NhL1CKdIf/FaY0mEpGS4bmiJvG0Vxth2jHM7UaJHviharF0OU9EceNNmlHaN
9EOkl3GX7J9eixoplGGk2vRNqIhEe6nhfpEZKwf78XlTQ4b01Ai2ozroUetS7qiU6eVYmgcJvYBf
4dRxVBoc1FQHUx3hIlI8AUldjCcYfOoLYFeaNCdumo7uzZc2SLj9SMXF7RqhKxLhxkyVIm2QKvxQ
kt3InWkNoVayHTC6/K5utHLeyxrGNoxDjkNaRMseCDDa19RA/eyT9CI+QSjOgT2iGBc4aZyQn/bF
J/blo5GB3IKUV1Q+E9xpoFtktNCpIi5mCZgZWy5GpoqVCXhhA+UB3MNs8IxKe3TFFC+5Q16V+8kQ
i3Nc9NI2zH2YXs9HbJBNv4JfbSHoyzBP+BorNl98slk45PxxThx9m2Bu42JMa+9kN3Q0RiyIxBBl
5wdUTaB7NBl2q7jEy+SrBX+wIl0gVaeZ2HKzFd58Jg026QvQR5bmHeExYFG+i/1cSofrQPVnvjre
g5HjbMenfKtL1046CODAOWuuVMQ7DgugYEOPTWCAPAaoyIpll4mVrkBP6AQPt3uRj6WAOdPEVhGx
EfMbZIkKeJN5l/weZqEJERBkJ/U0dU3HuhMY3rbI7NRJfEdGi1j3pDhNaVGzXZo+NgNsVXJfakdw
fEf/FAvIrA02YNmR6ANs9giq/+ws3uia0e0zLuxUCigBZ8tZ3xW2l7lu/HwX+FiAdB0BN14hHQw5
Nt8cF2z7F7X0m/qKiM1Z9NbXNVJSBEV9/NsxvE+J5hbfjw4UZK0v6AYawDn4hjTmSnch53Zl9gcX
a7mNhm8fdwS+lPt0NBjiDN969AE0uxzuPUgaDLwBPSTHUc2hCd6eaCDXmqaQ7LmLfCPNLPO3CI5J
6jmMyvlnYtM0ArOEAbCuTPk+47IgCAX76Wv0co4lnhQd44MrD01BXN30gbt60V9Eoajw9CHDpKPH
CJ53iYG7mhL00O/ljiCVQUML2SB2UiANpAIo8pIMASGvH4xXQhSRj34KpZR0l64whtOn4eV3sOEN
xDaoNYzUvtgf1M1V520CwwEyh4K4dFnRPnW/yPrqP6Q1ffotN6UWcAfBWQAkpeVQKPwNoakIwlQs
zc/Ga7QlI4lpUTxxmmlvAS8fctWnf951nznacVBg2YEGPXW8MEHIk20kIjyWv916VNm8eA/s7Gdv
romIU8/T84cV71khN/p5rqIfYm53ZeZgl6MDzSfJ4LGLpkxo07iscdQhM0K3iqPv43PEU7WI4RHH
+XSBLBwdXEcUydhdrI4LcV/AmcIiuHiibfd/IJOm+jPfC5Xi6vfBtPfMFFimaK6TNICnd2BF8DXj
B6Lbg3SjT2JzInhJpzfK7fXbJTvb0rFHWcTLVU/C744Su7KlmS/+juvSb3lvg6bcSWHtXqdyZ/Yo
+TF5AGc5niJ8ReECZocn/uvgcygVz4xNbz4cXhhk6o8YAE3/zAso6Do97TaHGt/WtQ+rtn0Hcs9V
BOeUjhnvYJMe07j0bl71987Bt7qs4Zn5w6u/A22gAHhXzVRsSWTP9bxjtLPj2ZAkxO6nnhdPF/nM
Iw6TyQL8Jb8A6mlUWQ2wNaL1gY5Uccoa5D5pD0TnxeqD1xdnmKYTkThewOpD3DIXO5s99UsvqCgx
FaAz5y3Az1ODaFYqr8YCNa5MUUQIbwdnBcG4ABmV9UISshkp4C8twwUT9VKdI3f4+WsYDQQRep7M
BTvDhnXhGPxCkSERG3UgyuiwaNC6h3SDvAHfeQnuk9kQJo2+h0IP3poNvIXuA5HFpAyvhHzgVWbd
IUlkNkVr8WQ+AdorHFlNxktM/gZnZBpFQRvjMtQ6qQI4ldKL63WDUkdFAWAi178Xq05g1KwXcjk4
GVAi9tFxzX2ECgKJShqWZ0dw47L82Ovg6J1jdI3K0Zk89cfwmWynMxJv7o1+HHGq5MSVMUk/+aix
j7BzAT/JqvlrDsH8mjeU3ExIordNP1H1vycszYyB7M6R6TAqh4RcwTkigCD00l1QGu85/f7VeQjP
DmtZusUJEtX5wf1k178vTvVN87EqjQde85pz9hrRbozSAPjObQeaPDA1u+tUV6MTg9xd8uXgbjUi
QVu+gaMVF2t9sbToUVrKdLdpjFrIfnFDWMHe6aaXZFaFkmij0uvQfY21UW03AMWEx+LyEahleGcS
MNQsuMwvwcM3rObLuE+eAdSTLvwAWeQvMSCwGkRKksIo+uaPhG6w1EWFzC7p/NwMbasfMCykZ3xN
JGie1ztV31Hxyj3upn2rC9Y7v08+CL5CQuP0yFt/PZYs6kpoNmAeXtzHXw69JmiAD+qwDHvohVVW
D1ZOWjZAFCMB2wo6kGSYJmYYAdwJlWejt/gSMipdnWDkbT0HLVNtWZoA23qQmUvoqUwHWovOgln6
z7kM2CDqJI8YcvUFWvjF6K7JwIIjRMmKkS5s0RG4jh6ICTRmzbtxRMaCsfrHRW7PbU6/8OcbuRjN
CBoRU1HxBgIAyTeUMR3EWLz3ujmJqsPgjXkNaoGcnHf7FGrxcXzAbVUUx9AUJqNEfGzSXbUF5uP1
IbarjK7PQX/1QdbvrnfJAu56GxT3nelGNQKU0O8affqM8HQf7inCATLaZp9Fi13ZBCbT4Er4vEBt
ElRYzjFkbo9b845uvgIeAYQLSlw3Ui/srGyE3FFeaIMO6Y8bB13Do5VRMRIWB814cF7X5nkIXxlY
3vjC3OHhwWidFeUKOjNQgi7Alo+p3sza+zDKHZ4GDVLgoldgtthIuhtEN8COL7EEFp3r3vI+vs/l
oaLXMf5uFJ+voen2lpqzRSdHQXmnxCLt12BDuUZsGg5jjWF4pPgdzgOYoJjfXW/m4Qjbk795fqwt
rUCkb4Fa9xkhMGiwtx5bMoPjjpzSOWxCM03ARX+AoaBsnRzGpw0oh+mbJrwPmhu+eXvaQ88cBmI3
UpK7X9unzYzFkM1w/wHWwmhpeQCjLGcNtNZBGzYI8/Q2k6EBQX7UM0/wM53ZsAHsmNDF/2BpKGY6
tPyBx2FLVTNEkjKGEtLjX47OPqrs/gDiCPkjxxLUpUr3ToyOIdI7+xEEIuKYnMBtl1ho3oOZt32Y
4PqbjL6pGP1dXLPyVV2bvNbn0si/JB+ft6HQZOpOHuu9/xnVaJJHV+eStaj3Ey1osT945tOui+jW
xT6wsKEkJI2z10cE9MEEiFbkdHu124HSMLqTDu1ZsEg0ou0XoY/cwPuiPGF8w7apTY7TK6qpDHjd
S3zIiF/2wYbyMijXZcQ5CfD86XYtmJdpPyWlM+7EvR1BVchsC8AGPXJbeprwAqEdtd2dqUJo2zuV
CeGhud76j9EhO8WMGYkPX9ICR5le3CMvo6Xc9y9Mspd+5RDpG8q0dF6g+OFv2NrH3I7Uk9ER4maj
r6t/bzZARz+vq2y3J9y91kfusBD6KDX75FHXUXuhTE4Z9CIwAPVIU4xGbbwv7utt7BT9BltjWC3V
9Yc5Dmk9h376DnFGhZdYDfcn60TmmwMAmL+ZvlPLJeejeSKwJVSDICa2A5k+NR4kwi1m958PQ3eK
PIZY1GfUjwxC+SNFIeXfJ7nbSsbE9Bv3Q4WJAFDHCdRwePg7pjTnfwx1cHPuLpGt/jN2cw6jrY1w
DsrZ4oL3CK7i+w1WSWV8Udqc3cYubMIG1bWlYu/TdsGFPuYVQNbK7IzfPMzSFfZNxwA24j1X9UAe
cNftTvbgQaAROY0JcRO64puOSBg2kn1LP+KRhWpD8E3JGGZht9Th0VLJlboGo8UmW6NJAsOpHEl0
ruIZeQdlx2I/rUev0ZmCkuvn+4NbtgP4S3hV81MwXFMzBB+ssvYLUhrCyMM5J7MzV/eIYDTVo97e
4odrLmxvvCDvuTXgLAsOHbllC2VfHCIgz1Acw4SrB8Qi2nU79qzqaQZNkOovoqmxQppbmuGQUvXn
gmzT1G7mKb/OYbSOSaZXfbsbAmFhIB3YBWIAjLVkNCgKJhy9MTonDDvfdiM7bnYek6WLxgleIyfA
qH87BpEQ4vc4AVCE2x/X8jG2IYfN1sPDkWEBwNo5Ne7NVJYcbO7rQ3EFnIJ5nULFD8xhidAo/QMw
H4LNQGXmH8oA3IaPOgtvJtKfB54r02T/4yDg0mO+rGSMHucN90K7oVy8ktZAWzFBOwGjff71xLZq
1PcaYt+RaiZiXekYVAbA8KRhjzcvt2ddzO+wAi9bCxAW/3haq/sMWRSBSDaQ78LwU2/PRbbpurpe
gKCB7cQCD1EV4QIIeHxmlFkbTAzA05/fzpVMclEvjqSkxKs+MgvnCyNnAncZo4EObnQk6PKNOsB/
wm5iqorcoletd6MXjadhd2f1BiWHHtbyYTkB7hB2zhZYhsUMexKg7IsDmNSm8WA8OxR9YcRa6UxI
qO2uUI5B+fEPWB6GRcNXIIIuu+RDuQ6/H3/ykQZ7z6kn6I2Sq60IsH1Gd9DkhyfcjUrxD0ejEsoe
oqMU80n11j9AV3dEeVS1HgaYdukNdSKNzLsL+kZZ3hle07KmsCGH7E9YeZRsXCG9/is5Zrl+n0hK
Z542aKF755Wq9cR/J4N4LXzYXQxVTHHPEEM5+KODKCgnXYkdckS9RgeGDWdwoQYn8kn60Jz9jUk3
uLHoe+t3dkAcpk8p1IfUw1kGMRvMIRHm7zW/e0A39AZVOyfXN2xZKImHmt5Yli4qPtYR60CjTE9H
5HGlN4ChGKrO0nl/exjLvJA1fzGt7ef1hKKfWjG/Ul3x/lbvj6Ye1Q4T5x0oC3qabDK4usaWomHK
gBawFVq1Dtg4mjhJIB2fPiCackC6mL7pmlynfHLqvJl5WcDAD6HPci8eKLw3ijvT2+0WsW81uVo0
gNpMA+qxVsiZtbUezhN648xhm+5s8nVY3vRk1jBwCSYNqICvtUIxK5zX9Mh0j069EE0RiCJGSpbf
jB5OSj+S6qYf7C3FrdfCub4sqDQJStQRVClv94ChGEeIm++DT9SmI/FKT2YbJu5s/Bg8h+DF0rtX
DasZZ73I499C+jXio0ktEtOpUP0uxGKGe87nP5bOrElRLQjCv8gIFRd8Zd9BXFBfjHbFFcQVf/39
yrkxMz12NyLL4ZyqrMws2uQZreCSdq1H0qT4xAmR0x3BeWOAZgtTK+uijU9EGePx14BsQe9cCG4c
0OtLengxXYYICk84TVLHykGNQfVF4d+I5DJ+M8TiMt1KienjPNFFj06LYnseCbgjKuoiRJP+0fZD
Fc1fxl5fq8+KWZRIXcw1U9ZI8iVUsFtskqzb5OCRIXkv54NIvru6xsQQJZgIoIrT9cvRaQgJx2vT
JVzhDBUy+iZPhTqk09NkFQ+0Ht0oSJwbKbQ3nzGNcWgZH7wqrtEZAEErq3LEh5hVXBHMe2RiCHmb
bIdW/+ApNMjeFicyVpFXLkm0z/F+2Mpeq2WChJb1Jrc+PGaI9nmOrM4cFS3A9uQSLt/I88kVVjx1
3n6BEnNTZSWQEynhF2+CETL54QuBKH5Pw4t3E5rehaM4LZrbHiP7aJ28LuGQQgzWYP/kPnaXkSDq
eta4mlb3mFFcwdSwkUBrGZHY1G9NpL+H8X4y4AJ++9r7ZUqaDoVWv2bvuRK2x7cZJpE7LD9bGAoV
wdc7Tvdu76FfHdbRh3aZtV0km3dw3TPcbzVuzlCFoAVNFbb/ei27hEDjHFAYK5Fq3BpazQSK8ZV+
ZjyOW6o1wBgE8Gb0aDGzXNDOvvULz8En4xaPoB6WNC4Ztvw+UcS2WDRvSJf1/uppM6AYVWGNLPvx
0BvZhZlA5Nw4HulSNcElgy8ERu7Af43gXPxdD3b7YeUQyJMDlc9VscAo1rlhT7sRUwTG5qqk1NUK
irSnt5lQ5y+3iMS1gTh3mPMIEtZx6fYThULV8y3J4IdWJxhFg3oo+n2WKfYLtJ0zPrhXJ2edZIK0
l1YTzc9Tq9dvEHCTX9/XKpOVYq1bwwq5ln2o4NMPegbL7+Ni33EwMj5ee3Rges4pUeGP24wxVwkO
+sM7LqGuCrYm+qw9+sjKOelnJLz69hL2kkMoniIDU/rA94jeO/O6ZRF/EtsSXLrinLA0Lj/U8kuq
LI7+ABoyTkA5Xhmh6wo7gAwgk8vHb/GP+AJsijEEZhOr+4QYSxw98PXIFKLwIzFva3UPW1m70J8w
ShmZqIeJRFTi1ceo3n4xpacHinnfioR/JYJg+m9t5X+xkyit5ZRWA+AtJAIqDyvZ2PbJ4L1abWoA
Sd8Z+Ef6ocOXe+nV/AyyTBzEVE21OL2lnWk3t1k1wLedg9MKGtrep2siQAjoViRlITHeODiPcdOs
xiWzGAoXk6S/DY+2Oe0hjd3ALm5PVWZCMR1omvm8BjNo/rV1sV6Q3hJtYG4s8pBCv/HA8VoID9hy
MDtu3mgdAGo7YMl/dCD+Kz7GHXcjgKPxMSnHFd5Rm+7efiwnz1bYwaod36O29qFh9sM8fQysSM4X
vVtbFax2eF6QKNAsvenAsfcPzNxnYtEC5woxH86t2/bitbpuHR5Z0ktOuRpf0se4y8M+rZ9Bp2He
/yr3PS2iE7hsSmfWU3SfYhDBMwFB3lPoREw7k/6ss1t69EDYHdImJfezETPz/UpZPF45FXHpo3dJ
XwFc9k1nWqTnh1NPge+/SnBjOZfWFrMe4XpJs46aTBa3+nDhgtaOFwvq57TxUxxidmxjBpq0QOdi
dWE+fwyuAOuj8tShQTbMqwudljgWVqS1WIUxt3kVLmhKSm2hSIWZc4g+wUJ0+LMFvVL0nndKX+6B
BhLyuubIvixQL0OabahUGAB0dldIh1S7XjgOagsDdzofljn8OvIJ9tTRSyumWkcdcYH7xGD9CopI
3Deoo61v0/P4Okav3wrUHbf0xs0la7qi9XFBjBki5zEM8ra53PV2NLY844UfkYUE0sajDsk5r7CL
nkTxaodnBgQv666UNgs/RMY1SwZrBCWQGhcJrpUYpexNV6rIFHRP4pTjX8LB1T28QTpZVwrn5Vc+
Tg1LgyyaJ5N3s0/+1XSW8YtwDForRKCjMeiTMPYYFWj+cXnBi0VL95MHD/EAeWv2ZXqg3MhOCFuY
aom/iPLm/fQwIREqCZ+Zd5NicgvJ0kl2zLOqSTKrAAU/4v1R76hGH8WidUyIs6Q9SBf9s9WklQ65
2Z0/0sMCOP0UNdbUP8fncQjuTLWiEbdmB/zvbsS8BhFHo3I/ynQ5fJoFVWlANvBlvDwYuYisTg65
6RXLVORAdGnqQPNehr32OL/on6e9xJf7bhGy9ivKmQNKfeunqn/hNg5fJErjI+/NzVPhX79Rzu3/
uhV7poEQgSSmCzwDF/NDgcEq24R5t5OzL5NSddtFRKtbXCCUY5Dv7ePHX9Z6A+eBAZG0c+ha5cNT
a33Wxguq1o5F/FH0fjkuVD0HhYR0yN1uzdm3eg9ab19Bz9dmMbTuOwbd1Yf61DfUcNB3X4M/ePI1
3Wgf9K2l8IlLJSlAXhnLs/BKj5VBCZfmNKX+XVNkVfDUgRK/DN8okClrLBeH6Z0jwAhsAdsUiu+a
NgkPcqwv1PTl4gHaRAskYXvCBIc2uVywFz7qHPA/P6q9/RSKvVDVH7PXjN3yljcs/RubdEcUZK+K
zi+hlvOaD4B5Sg8TvnaB/pHHE0l2NTim/JbS7n7KS37J1wp6N5kmNAmo7De8Y82c6vHvHWzIu98e
PzjUsgveXKEKZ8L87ev3c9ndGdN/m++oG79B0dmQVrstcn6hup8DOSjKS79jka04uik75i+fST8J
+UpGBykTTVctrx+z047//v+1y0G1gbLkTcqII+A9bCeHUmuDtn7afQAvYB5jgUI++roZ/IUDS68W
Xgg3vNnx6zo8z5qLT1JixIm8fmC+K/0O6Es+F39KbfDSm9Hy78UJN/X9qrV5zD/xCy1bUyfx+8TN
tLbZ7L3X2mFrg50pyjC0uYrxoAMJjquI0x9GJR02ZI/Jl+CXpi8Qom3F7QBBvKhnfZJm2gSZpS5M
4vjz+GB/hWTQVAGJSJJPcqZb5eY7+sRd45AdsgHdW9rpJaOpS/S50hcYp5DkM++OaYRq06+06/bH
g6CGgkt5u0UfsP7m3aEqcPP7GAoebVpuojProPHsRY1NL+riy05OKb2N775qFllj3OxrX+rUKViw
bE8q7PInKbI8bNB+4kgx7pbJHzbspdD4ncZ4sOm73fmSjVUzD/PwjkyUZmGT7vy2Ok6+RwO3YQSm
yXEiLTaknvfGO6GTgpRFz4x3pUpypAsNJFi3nzxpW3LLlPkt+9DBL1TTW/al5QodGbpzOYmBi0Nh
cqP9LZ0t6YerovpSo4HRcEWKBl/WoA8yNgT/9qXS5hNVGHgUUh4feXUiJ7HBplXv4gVnIDzAZxEf
V7L2AzBx1Ag6tVGhaJ23koZFWO12odF/k3bfyu0G/xDREooHn6fbjOo0JxBGEFGjigVwXzzWbTwZ
hBwnfaGf1COlTZaESHiCnZjic7iHwjTRz4RWiBSwHSLnIOEjQ8HSqwXudDBx4spa2S0syIIkVTla
LmZr8H3Nc0yedI6LEDcrFD3UGu0LNh+UumRd+LK0kKyHYF74rIXiEtaI1IRXFKso5Ukmp7+cB7Hv
5VePO00uE6zGssukYS4TvguxBABNpmyOGCtRk1OIK5l5Ch+86QR/iY8j0SFF4wvWQnsKLLnRiF6+
BJMEhcLjIcE9LYgJCXnkM6Uojqtp0DVbUeWrANZKSh3GeeELRmhLl4QKdFVMyXsG0k2VDJpuEkg4
QXND1V0SrhOlGnFKbsqVHFNBNi6YEzyyiy12VyJbkDqhSxMrinxY3YmtnLyUeu1ByAh7THnIUQWT
Iyfk7bAn5NKRWp9HEL+osTZIZOUHsme5TpLAS8CJ1IC9fWRBTxvpBWM5/KqoaHe5KYTCmGgJgkwA
QAURzNwn4eEjxLxuz/sEXaGcTdZO8zWwGS4Syz5RwXg1TuWDgNpxvcPgjbCcdNKRUJ4lFoudjvj4
wTQm6eaDpPr+S7dJn3BhIi3FWc+4cMP4QzWxYbaRaVh8M/n4J6jp1M9eXGLJI6pMhe4qdmdcKm6u
mjwywKGX/yDtI9ng2i+DBpcl5cgQpXAZfMHTpay5586rpJwNPelHDe56g3ua0uUilct+2IKeugwd
TvJFrgn3C1crtpJLzF75sYAD3ADqnu1ku2XMhtuPxnfCim4nfTPZ21TgIPBJNlvy78FnvRz2QOWT
EVHJt+z6V6gjSTqv6vkBGljvN66aJId04E0SSu7RtudiPMTBXv1XaWNyUSdV5TcxnO5rVE/LrA9G
zEnQIIQ/X5T0accl+ZUKQeVznaiRX7OeW/mfI4fTY07P5Kcd90FhBSqjNASpSO7l2A4hUhT7i7nj
G3aBU5K7ncj6YcHwa9lI/uxx62JfDOOxFJzlR3hmRTzBQIu8p3/X1ktL3nsIJQv3SwfscNyCuwCV
LMLpMgV9sJSQOhB2T5aYaSpfCOnyYf+uEMfAUXz5JRns0rq0DGUhD8/Sult1XMd8HqFmdFu3bJZh
XQqyLolrBxtiagqcZp187d7ouKsQHTDk18lhoC2hJRDBIBBbnwbh1yY/Rk2NO44tB9h8SlH3MmNz
GO6uZLnry6xzMNjphQCcxx1hWHxbs0v+XlGDAIbBdoOKjSBi89COO17XCVZnNmfWw+gFiPtq8Bnc
vL52n7MPLgJb5yu6VCw4Hr7lap2ogctVhN5h0yNBCYEsSkw2S6cFJ+FrH3fNWF5z5x0O6Dn/Ro1p
nXDzGEFBHSsLjvxGEn5bY0UqVh4ytOVKduiboIRcmY+3RHwLt8fNpy3yc3VM3G7tXZpwfBCeqx/r
QmH4bQCT5GcBSxqL4/Q561H0A27vjTpszb8TFtL8/rz76DVrzPoSXAIU7Jx61+yMvkNcmTzuBDX0
p5VP79YpaNkt5ANDLmdr0Rp+h8ddj607I25DR+MtERss2HTN8aOe4ZBkL9ynZtxaYIMUH3d7l8P+
2p1RizFx3J13dQzu8NDqmE6tD53LyEX7DhsDkIfS4TgJneCb7Y27AnvpMmtsuWhcmIjv5ffcBn7J
bYBxcBJ8hLvVmPJgLIEkwOuiOukwb395BhlnAM2Y1x6Mf7f0Oed2dgAupOAoswZ2nzwWwpCpnCce
+cnzgyPNwBwLBwliiN3Q+2nKggPbpm+CyLpLnhpmGyZv1go9hbbguKo7lm383tyl+okRKkuMrHgJ
qIjo4Ji78MBkUYBFElNso67pk8ZK2v8xhHE53dCEj04Xk1L3/sSkGfeYWf2TnnApWJKhTBOLIuxh
+TA1TsDqRh3mGbHHhc3/csqVi6VVBrE/TcGP4JjJ+n0SIhPOaGSOzPGu2567LI6CXoJwyktWa5wy
mWNT4KzccJdQ9+LcgvrK6gEqJfmgZJq0ImJL1gyCz5NGgfLOj89UOr9ZeozZHMIrcA1MYVmLyEMB
lWW9cZ9QqVeswVK4hdgldqzCl0vhY/NKVkZSRJY7UPzx2H3ijXi2iqErm4NPjymdyXJ5tmIOvxqV
8fv3fR1ejQdWp4CSLHbjDn55sODFJjKO7+nJFy4ggLy1agF1NGn/iSukcXIWdK58gLotbbJz8nVY
jrWZJyEajC90NPhdFvOM3fMgKJuzUOpmCBvCsONB9ia3uWMFWOuwjlAbfQB/MKMEWc71eCXlWwmo
Cq+ELS+nyiPN7boSHIB5gvdq9vgL4MRBQNiTj2a0oRGpObiZFd6n/uL3UWEPNh21QeahvimEMXEB
PXMpfu0p8b8zBTAT/piEMjCJBLp/2xB7qD1rqatBNJSkWWrLR9bqLceHVaJM+0D7uCUMzA7cRP0P
rSRZCA9/0KSNmZYd9C3MN/iHsLxZEuEBTiY0Q9baGvqrBxZwJcK2JIl0x+P9iYkPnehCJhCJ9QNd
jTSTRmq6uMDphwSPPF3HksPNU6wV8CvD4YoWQPskaOJbFARFgBGCmWFVoY54RdL5pMMUZJz4vCvN
DgYW+MtxZBRVB5OmC7WKfkVwCyx7/FNajmFl/a4NNlGQuuzEpNNGJ+6a2cG1n9YLztXduOH59o3+
WU3hTWizivxmaZ4YzhIz2VSK9AcAPcGpbjpszAcGVH/4A26l1+cpJKTkXqZWygNXEXKkZeYSKYiR
h0w1zA2gpDyCrGFrFvoeRvkUiuI5buNQObOXLk5MJn6bfZ3mZKa08mDR0GGGm1mUiY+298dF5lvz
LyDBw3FpxAX1oj8Fk7hnIIZFNA8JIpPLHfGjtyu9jnAN1D/2H77pqrXXxdeKW4QEdnI08YOxmUQa
LlSrHcucCdGHRk50VcbDRKX91B5LQHnNmmKPruaoMHIKmNZEPhlnMarX/l8Ne2Wv45WOmYoC94jp
iF+xSQ+2shWdpd82VkhinaKZ7ArVovSg1lDceoopx2Lhma7RgxxfQU430jgB2rXrdNDDJ4y3BrBW
5gGdrJ4GbmGmfPsy59e/+Wen4qfeGB7wX2LgVNOLyyAxEReYAddtLq8wDGen4gBC9fgwZo99uzHE
8i8waUS3NvnBLTAPY/Y8GJrnv8ZwrnLdFQ//FDuqxQu/mv6OJ6ITWYCzlMmw3I/nJq5Z899each+
GN8DPrw9Ewc96XQ354iCOR5VpRaYgVjtB3Mt4qXJseBYYplsyYcULrdTPGYUz6TX1HXat3WMWuw/
m6uAhAW7Kyy8wK+DjzmXBkc4TvVtdir7hST01eWSHKNMpdkaB8gHcN4mH877My4E3x0xrvr9is/n
sDQdZy1+zmnIQdJTj0M4uW9jPhge/7gKLU8OM7JfphrjmxLZqmZHF8xs5GzU+Dz9gp5gV5//UWNZ
U4/heVTjx9uA2ECJQnq65fpyb/SHB1cZttAJx+2Yfm3qKMiWzks3lcU3fWR54Z6Jsh+GAgGisB6o
5bM+oAG0iAOaZ+v+sQsaH10jpa/nGR7pL33prLckcAnPZn/SRwoK8MG0JLUEyVSEGE1SkqYtJ03R
3bDyYmntdtP2lQCZ2Bl+MesMqwVZrIHL7FE7dDSwyh60fRAL5t2bTSkPO3AHwdFhKK7kFA9KnmvJ
ieCER9ul6xL4u2PXxTyeDIO8wSnCbwbvUecjJFNg2cXAGlEN0+zzxnpUxU+miP3ibFRXbYXzKKsn
K6LRntSLwlMcWdModTiNCMYNZUOm7CpmHZeicCjKEorT6CgXF2R2SG5/gqsDs/YX5i9MbWJYUq5V
bUqxyYJoEYavF06vssbQAZk5nYxYcpiQq5hykMw9mM4zxQW2y0pyDHxIDf4UPRwik23K9H4zyl07
zub6SNeISjMGasM+0q7Ia4tZpfdXbPjeeSZPtzttjulZV9hnpu8mDqTUiEx6F+2Zgs5RJjH7OkG9
grDtZc2qoL3DnZb1cJ/CQXFFu3KnTouwLl03R2LkT9BIe/ceDFEmLS1AUwaxd4YcHEjMzMcoS4At
yS6s20FfIGhAlpRIF4Jg3jKjuW26aWt1tlZiAQ/uS4ld7E9O2sbfXWnBCnud+jIQPath9CCrxGbm
vXuRsEYPoHUB5+FWsnTXcH9eFqJ66awLDcnaDKW9q5p2GK86xXzK8WzeQiQIY5wF5ktd+0r1OUUN
hL5soMVEReMYRnzDooKPopILjGIO9oqPvw+EV4e9iEAX5iwnCYcb5jAxZrrlqtFzldnUZMBrto4z
IPMDbRAC5n8xEBWOHNA55SoGor0+OLNwEeczGdlQ6gcaLG3p2z0GmY+hosd8hlG5BlJBhHtC7RH0
BZUCcY//pnDQgH2F0c5sQcTExVbWP72RJdo4MTahEpA2oCssGgxIeaFYaBk7NmeEih5JJWKHL1uL
szDYr466krKXVEGgb/ohoDgBKioo4hyI7pw0Mgwby5bZ1Ec6iu0BLg9fdlkF0g6cFAu1vro4tJDf
1IyY8JuoIBDI9+EvwSrM48G4v/lgUXmkoXMfV7c3OIX9fRidrqeaKgqg6Lhd6vmkxZ79xpjWnZD/
KNvD++Tm6x04MBIW5VCdcIDYRy8sJngA3OHNqa6CmLkNTORyoBZ948+MBQJDkQQjfTl1EPW8hzVq
EkLxGVZII+8Pfz60MhPDQf9XT5A0QEzwQxHKwZZepWmyTmFEo9zbuhZKWGPUht88RLolSmO6iTiE
Vbr2tAL9tD76GAL4Isw9i2IQhWF7MUXRi8oQjM+7TbpSts/K+BgrD0RjiZlyrWNha3WZ2r7ZwUth
bMmEJS75iLmRXaMu4wjiFWHz9gXTQRCbgiTk8HYeKzAjZlVIxhPJWWibajNvpnayrVp6l/j1V8sF
6EqoWidwN59UDbgOhowghWbJTKNP4DpKSZa1MHonR9qbH8GMtSeUsD3lM1HdMTDyhCIcBc9+bgqT
hoqn9IA/OE/qXqiTrXckOgJtTSB3o5+kQsgQieGjOZmw3k0eOsveZ/p39HG21ScSa4jDL/7ElB1Z
eM7Rd9eHObi3P7veQMvKk9Mf9pZef1gRhGZrgUn2dntczH7GW1ivRl+McuGwBm+rH0IG581WaT6o
lA/CgiaXlonZMNppWEo87sT4yK/9nikuaGJZAE0de277YeGbgWugQb/siqbbORMG45qtZ35h+jgn
UC94WIVpDHnmWV0fOzH7/XgwbCGkmRfA5/BbsrwliSADBzLcBNM6jq74NUhp0BES4pKTkI/zl3xa
GZYdKxuEWZ/cFXXP2u5iYXpmka3MA4k4bzPXpKkdcv+10A3v1kEXpIhqsjuA4iTG1Up0sCm6KQjx
sQzWwNFOk3QLBcoVv+sk6cTrBDaLGgxMqvonPUleOkDFumLtos8LsA0pZZJKXubaLm6iSV9Xoi1A
UbJNUF1yMpXgkj23Ay7inzg16ePQjQY4TJBvl2Yzfq858XbcLfXzGfpBq9QHTNoAW6WzFaPWLEg5
LHAh5FWh0ofJybATaoAAuOgqZOJHOEmzkphAvZc0ImH+uloKWAfP5d4xri1TaFG5QXoO9quoAiIy
Bwp8qbqPFVyCjGVUAEdtu94HbW6GLWfFMyKm+GiQEEtlGku7xrjhkTvgB94xmsknPa6+KLkcRK6s
+pBi1DmL0UNLeAc7tR9Y3+hdH0YMtqDEESzz1EfgEdstaAdivfFRtZv3GTVNEt2VEkiZHScG/Awh
zQxAJHzkP7ElDe6WXpOnigkVgZyIJ1sx0y+6KddFPBLsQ4VUXrJsyKPhgBWK9b43PmcNFHN3re2q
LEtIgOzE5rKeM5AI/+ewAHzqcrgkfJR5cLIEbxgqPmzd2/DiVIlA4dS/CIkoDDJsHMVphiX96SrE
G/D1enbo4v2f03oHJLSvd5mAIr7cSUjzjPsMeFlmIkXeAsuD+QLxqsmWLxRQQGq7q8Ij7dVX2OlT
4YcJddG/xC5gZTN1V7mla43TEn5hlLfMBKCP59dNaY9h20nAiqkFdJK1GYZa0hktHUGjkruV0Xo2
I4UQN2FkMxDVhSwf4ZlcO08Fl9k5677mCmQNzYuWIjcdFbDx09GOWz49GoAvVsAuHvAEXRNqCl5i
70AeGaMCtN500BZCwcsoA1xbFjL/kpBbTHOdH4uh5btpktg2roBJh0MgRi21B6kf2DdBoSwLKlDv
CbPiZkJ/hEj4MWseGdErJ6Ye0amU0AtjGJI6U89Nb0ISIKo2uh79wKEV2pqDJ0w7y4KwaxBdhSDt
XMo7YcmA2eqMxYjEj7m+gG+whJNAZFjruPeReuGD0BwuJ53w9aSVM6TYrjGFZQutlZCapFV2xyub
mA27lZ6djyWMKnEuQcTNKYT9SFhHPNM08iQy30LzCSqf4YU0KeVEhBxobzvato1RbUTzITAtd/8U
SploqISttkc9RW9QQvcjZDjaDZQjcQj4yiPxdd+FiY4TjkOuI1yqAKnuximFDNgGCCuFNDg+jpct
W5ldx2188ZCynSHS8wwi1kgVrgJ0pGNG0o1VseK03aJEBi/R4gHICbIGbi09m2o67rus37NZ+ECs
SHKfQs+jdMKDSh2hTUdtLK/70PsupPAQ8+mtLTKGpXUz2jSNR8alRGeGf+XDK0tZQMe9cdNdSyPy
AROeAIN9vZ4DAdg9d53IIkTZiHQFZiBsGn25kdKAzI2HycsZ0Jy7N5cPqjKRlUu1Z0x5SSoZklK8
AAbD0+Kyd4sh5XEG28mnFOda9IvctnziuXhRJs9UsW6gWsvdcX7iYYzeUYtQQhIcMSHdXYgAOT7B
A20+N5Q40C22TAM8osQJoveH400c29NlrBKAKwGuCYSyaJeAjwQglAremCfFlEUQeSfDDwYM+Ajo
FhhZPE5Zfx7UeDC/X4GfUE85clWFKAI6eJncRK3+MVbMfHhFfH62JJBcX5Z4I86IF0mUSE58zEig
LSB4ZxRTcVwt5ChgExCvYZaEP/LuSc10SmRoTqeUoskM3IuYxo+kmjqcdjc8RWS0YphMLi0Yy2h3
ln3qPAr4Kx3h4ApGZ4lri5RVxcBaqD99gpEV8CvJ1XK+9zhcYb2oST5CoSvrA7AolFkWhnXSmQtK
DO0UkEklOAfZtKU8SuqIyaNPYx/uDBRcATutwoMySOn0C8O2xoDmHj021aZjKiq+JLUe918aTOgz
msj4J0cl3I7p7VETnI8ppaF3uRDFMYdrLKwirSGCY7SlwsDhaXpGOOcQt9mnbadjvPwmSkAJhFcd
HkKxq/n53iwsEEhmrHdawIoaNsPHSKHnVUtjScHBIRFlsEK0Hq/6qyOCfsg9RF0YxC86kM07HIPx
XRSWdELEsQb6uD9wDx26++VhL+pRyp8vMWATh5vFAvqpzJ3uLXQZoVgRcWONGQK/0RNYYYJubFvh
9Y8qZ1F6bZRDGwyEzfPwgcpXRcB2GfGJQYVxce69VxUEPZyVjxMc/vEwG46IoEkGWISN8wQL0uDu
HOlvcFvRdHTIOGFU7VcE/YsKx4Om1xzyPxrim9kZXt5iuWbBsvYaqJShJHzg8VO6X9GxhYumUbXf
PqEOYJUSX7dSbd/RxbSko/jVRjCv73RPH3WoV9EN8GLUGhyKZERjwLBGatJIMMP64Www3/u4nheW
jMpdpTNs6bmAs4sfkxb0rfdfr5YQhq7oyLlMjDWAfbuzB5aZj2TR1ImlRRzMgxHXf3esJeEENXFy
hL10dEXhbkB1exlLwtQ/iMNiikZOzeiJea7yBN8LzGMgMROcyYDcJgH5BgGRzEUUe4nSmO1JPkUc
VajmwYNdaT4ePP1bEGXaCjVD0sQ/5TcoJWlchUy6VfDe9SEnRXsMmG5Toaax2sD4ierdhf4MA5ZN
4bPBU/r50RqqHNZMsWAb0TuY9jiyRAnMQVJGOnQO2tKp922KXrUJDQErNeMf7x3nO/xeuWso6mET
in+crHg2ESkDlf3gbXHWO/LGzgJLhk8s/TbxXUMKooj15FwaFaMW/Bl8wsRnuHzmuV3b2LcGsGvg
6EPu+zBNWoQGLuRzHGVYA2dP9lU4yz/836ZtW+aGG+yQW4bHzzvr8aZMjLvRBIaYc900HaAUw0Z9
0jTa9CIllas4BSHxkxKQcjLu5Uj8GXWTkEQ+Zko1ED4yhgt/M8Q6CZBOZ4DkxEp4c/eyyeQLYu2g
m6gMSS02UwVNygZfKMp8+CEPmySTjHEDf/bplNu+WgCQEJPwYeENzZQx1OnhbuZOVARz7O0jbb1e
jg82lP1tmvCbKHfAOSPpHo9dBDnLP1+3ckGO5e367vQxv8IKNZV4MArPbmsGQfRCezmSdXPQhqM4
gAerODdkwTdb8esCc0bcelpNzT3Qd/YkSg6QtgcdVT/ea9W6ugqaclLL62B8pMPn0aipe7vXPgTS
YYWl4sfenyJESJbf3QBBWCocTNzMSuNcZVVlf6jPdEfqOamW7vtPbcV7rImHJ3jShZP3vQ4dAW7e
4Wx+bgzu5YsvKxigipBhQXxaVAhp0dGHg55dAPgq8w4K94WLe3DA0L4aSDFt04dXDX8gWOzM67gc
B7BjlzaM3akKWXWg2s8pqj/r0dZyOli+9HwMd2//V85YgJSRD2Bzo7L9p993rcrt03/sPGssaMma
A9nXlv2+GfWsaBunBsyvqG7rh6fWAnvf672sHF4ntd+L2unVhtSEYay5OcTt7BOqq8FBPzTsM1S2
I5o5WD8P+P0nvwtu0DV2LTecqV9z0QybmBVTD25i9pMCCh7Se7Q6PimD8iS2IUutOtqcj85Z41hD
Gx+7OjKJm01/1HzoPexEWPdmCj9+O++7vnnhJIXJvPZi7Ue6rn2iL8NTa8BdmtZpl6awMDrI5xZv
L8RhFIuATrGeiSdM0bO6eCpOYzQn9P0E3vt7m/67NOnUPHgza167xnv1HFg5jaGJld9OQZxM36vk
reFlvW/p554+7RNb0HHh6NcXnJKavjIu3kFv0fFqWjBh6vnX0FTUbDSyE362s+1P6KdjPlRY0toF
+4Pi66Ww0dvgUF4HojztzrUyKLTlTaO6RzM3b8FExsPsQaMr0c5576W/u2EiyxBwhwoyupE3mAMz
DaEbPnW6Gv0RV3Y0/ZZUeVhpZ0cprULVjts2AdB4uFc1zAPZ2Lu9tOgFU2HUWzXHIl8HsqZfMlo2
M286g/fk+vfhDMBzowLuCeYKzJUXg67H+rxvN63qr1trHzLUHc1qz1d02c71bi3jNto0E/SdHXmU
fwb2+a+LkXRXrEm0LmvZyft6wNuxGrcq6wvYgP24TRHh4jLy+s4H7ct4ED4ofrTXeMa8dscrmP/b
aFtSd2tabSuw0/HLFW1QipVBQtcp8+DeDXSMVCkwPiI10eiB8aWbhWmlGtWGP27X3zkKPNNhXGu4
VDozCKYd2zc8XbueqdTZmsXEvVhYFIipnJt/lCtenk3SE+Wah18iFmxOZFKhKafLmFMsOB9QIIoy
QBx1nFHsI4u0tW2wvs1o3UKxQp9UukdJA9y0SxOn5WiwkHoaHWgpYFKsFFRFAayXBJQ2n7hGfKjQ
5autCnoqIBpuXCZ55FawBXe9/eHzYnj4GaJlrkzyyGDuOTmO2pOepY/8YW4Pn2IvHraQ2MPsx/jA
arx1dG+0RidfMq9kWdI0qQGtbyeenkd7N+pB0RshjDuHuzakBoGWcJnElsgaOTkW87ozcGtE6DuU
fMMhBu1gx+RE8SmWTj+7zfuHYLLkIGUPd7smIGJpDBvjpSmMQkSK882m8HEEouvyW3sU9Du6oU48
QiksYDIkzqCrHyd764As9o4ij/WKdafrYgILt/EY9sBT+bhn9qYkt0dO3thg1qsh9ofHjZlQ2zkQ
47zso1mvum/CboIYTpEyDU+uzZPBCe9+Tv41K8nAfWv5Yk/XkpzYm1WqQUi4wc95OsWeHMGjmPez
4DTT3RCfn6cv/oCEXE26xTNBo8H1QYYJyvtJl0iqge6BzWnfgqWio8hVpOfHnct3p40FOs5h31VN
0coN2f+QPi9DPt/GlLgf+DQk2UzxXqDrB/NKVvj8xwc3rIZTWSo5ktdsEq4SHDNcSToKp2EpWmcx
3bDcojQt16+WdsBZNncVPGXFcxWnXp2wEbuB6b7Gf4r12WrS4ruBvJGEMRYP2c10adLGB6Dmh09d
9CQFsCA/1jKep0Aq6yT0mhuAFGCWDxoD3CTFktormJadN3tVze+I3Qw2QzrKY+IG+x04V3DJ6RQM
aKqiwcTkv28Q1zpcDZ+uBnf4rQO8ovbxe1VuryGWrN7HbHi5cxt3rAbdbM7mv7ZFnzYdRq432syQ
LQ3e3PXRSMJsbFj5uV7Eu7e/47rT4Qv9JqNqA4h+L01c4KXR1uNldtLWG+JuJ/0mG/9sX7JvcjM3
qk6b+SlL1/EfNxgnV/sJTD7A/3JpnvXa4eaEDF+CqeGODgxXHdOrhlEubnGJU0VNWyvtNaGxCI8U
NWwCLB5l2tgxRkTvil0nF92BkWWzQIjJ7ZABa8DNJQwakviJmSxjYXPUh11ouNvrFiMpRsNuPzrT
/UqsaJ9Ql6nNyNY3h4HtsLGgI0fTgf77poOXs4x2RTYwhrnskO8J0YwdBzoabjZ+Tcw1leMYJD14
wf4UtHfIO3JZGo1ryHjd7QzS1DIcbYbY/7vcrGOImSd3y3AmjlTzmCFGd6fJcMX5mwHaHcOUkEvv
4405He7IT99DhdUQRMhb0kJlJKEf86Rw93EM16ZUdagWxsZCHBepwviKSzjo/+zj+AXj1ozBUESO
1hgxEt2fVx/5GGZzv1QBUv5piiuu4QNxkwXrEojqHB5BK+GXgEFoaR4G2BfOmnipY/spI5yaKeEw
jRbMLs7pxLE8q4TxghL48Ko3JDg3EHFQpQcmhEiocOaXX4st0kWrRAeAZmLRQFs6xMweQ9E3i5d3
STvo50o0m3dyaCnmSR2zS3mtS4J6Dwe0NGPUPsAowQNEEVXT71Khw3Hh4UdEYSeEaSpIMCpQhwBA
kCTpHNnzVJxgEXMMmLmA74Az9+ROQrCRfJxhRPVGiK4fUAwc9EoSxSK61CQbT/M1K/CwBp7A/QoR
Ae0GmjbLOjkFvTvlNuR404vF/JEZAtEAxkIq9vBrlO9vo/hrxPu0RwtczhoTfqpP39kRStlfk8Wx
L/U08wiGQ5bq0afh7J6m9X8snVmTqtgWhH+REYgi8gqbGRHFsV4MR5xnRP31/S1PR8e9p091Vamw
2XutzFyZDO/uUjT/tA8Y0YqHuhY1+e3Mjzw2jSUcmrw0Vqr1HzOqOcbkpdvGz8ZwgRYbqGsBL0eI
Ej3BEzSD/AFMibHf283PuOE2meel/MG1kpQG5iJ4iU7LoZYMqOZp9P6sJcNVusMsrtyDh++ZvEsu
9OQBB5EwXg9k7LE8zhnOTeUI5RNvB1Ls4ysWMkAhStoQFrRmE5jKVaYzxCYvVZK1oBSkYButoF1u
aBBVDYd66kSAo9Lld/OWOnwS5FYElXrNSDozQgt+VhC98uNwcR8n0g4EpIGB7TM9BdqCF5dEM9A1
5mIbyL0BOZS9kUMOO19v4r1mUL+gR62KN6CYzTG721CwUmoueKm7am2eTBtPxCXtb9Gaa27lEls8
+hBo+HFv6QlLJdaGbP375L7EdH+4Tb75zOLkp5Zj5pLiLzbDKpgBOoiRbQ3DaCP/PRRi/IqBtNL+
0AE4cJfGav9yzRW8Jf+Oks9ts5VyBp0WbE18VrLx1oKmYJLTxnjAUhpu+5XdpkoplVWj/KaaUPs/
Lbi+bVrGZ0eP20EtclIjuo/uI/sbic6K0knULVNkV+747RQ7mxaTIj3Z29RrKFYq70Y6jukkNuKf
DyMLQeRMYb8QFM3GBhUPOhzSxHCCJOGJLLgZ7U3Pyuh3/Y1B77qpaHADOeFJqHFbLjfl0mfhYTb0
9/EDdjosWldsb+x36EIk9IewRKoFnG/bzgr+hLpBQgWaY/J3yH8SlZe7B1Jq9rHnIfClgbeBQxzR
8sB3/pyCwpyX4zxxdmojwaYKYFu2GwM3Cxpq2Za4ToTmqaPLWYkvKD2zxdlAtUX+wC4PTrlz/kNJ
mdpIdtDSUCpmlHnuEObAcSWRbkgRKyDiFsMGhn45DyQrUVRQQc5xSyZNb8Rn+QR3sVWSULw5jfb7
Y0+hIp1fJp6k19VJsjIQYkUakqkhpazhp/CKoEdJWoseIbFXKkJINY8k0/SjokgOw58l1tEndy3f
BOykvU0eDcUpQs7ozQZQDMCJw3CTc7JgzbfZiGGTLu9QijTI6hiqaLVC8sAfBzvvcZpwrMixBv65
wl1dajD1WdSmh/ygcIDkAxhcK/mglE688oNEjM48JU92Cs82HlOkT10Qgyn3eo8/DymmKf5GAYIw
TnDe3ZVVKKXfxy4XK8NeBZyivfykbt48yrF+YL/kOORGB8bwDbk6/HDC1kJeEujB5eJNuUji0nJS
HO2Fil69Y7CPZzu7tikcE1XhIZM408pjJlItEVElojZzUYnATq/h5yC7pwmiIdIIhzmfYsc1OnnP
Xs6B35A19StUK5YVBaufk1KWbzj2SwICxbIft2Nxnefy8o2sLY5+SsZgk+/ZRXqUghWbPXOc3Hk+
iCAmG748otrkTV87FBjUQ9uhwKxyOFDexPwnWUQrwWws7gzYH2ggiatSzQCJKJHNTSv1dSpvmxa6
0iaiCHP43bmk8oywOOkxkkcEhM7g7IQtlvko9loWexcnUxP5VaeFczXcc3xGsV+o0aq3XYt7KOB5
CZ7N+BTvHBv7FfZqtjWgjOcbrIHBw7hiqwlqoaCkcvpTwwgcbvB1cPEndlZ3GRdiN/JHI176zRne
Pv6+R3B37FoX5Q9QvnBK3QmIltMUiauYnWmw/kzYHrN3sgC6Hgg6LQCkaE4XUo6g+Dh6NbwMKbr5
xdDotfxDJIpfJ8NCTGLPj+jiYppKpSGWrLAMAg/KLHXTwT/CJZa7RzQQBFhd/RNMgS8KOPiBsZdQ
hI5YcbzQ+S44fX5+Gwlf/HDqy9HZfWyalQ1P/I3G0G9LqNI2fpsibPjG5RqzZLAjBoXg35UF/0N9
Du7vHHoyoCIzrPAZP7Mb3LHhCXEuWTRiHERwmQBYT9sYTh5wJGXAn8siLm/ypyCeYq/NgDcXAHP7
3VyXt8pJrrmDB5Qe+3u+azm7P4wFYVxbcDk/0RqzsUz8Q56GpzVol/g8isTDjBvqOD1nZdpQkAk/
BRpofS5MuIF8e9e7wXfDzPKxICdeKOMlhQQzQ3Ioce84Yn+K1TRj9De/7IiICds+vrWpkNF+UYuh
x4CuF7QYAz+IDlwwxXQOnAbuAVS50ybufUePbaVHXFjDw/q+0Pdo3mfhDPYshfzDWMSz15i9iplI
n79tGRMO67hOXqEdrDHeFGjKHWo+io+yvws8jBEEYOPeokUC3f6gEsPzw/AudwchEV7N+Al+uJqc
/sISYgKyAKZjoP06sJgyzWYRDmxf7CSpPBYYc10iMaioq1v/wNj2H3PowsdAnu3xHPishVvZOgWL
x+a2ComD8Mp2xdMtkPhQNjn28Smu1ztCnplmEWWAYEuYI3bQ3ICQzDyiDDzAA34rpteMU0PXiYag
Fa633XAXYW9wYt6Ii/CO10i1uCOwnVz0wQAba7s9B+qH0EU4xvWnloe/ZVVgCt2RKa4C+2fcn1uR
uKWiFW9HOJtkz7A7IXdeQUPzzgXdp6EU+1lRqLDWUatzFJ8Tqp+6olzzyGnSo1/SzJt5NIpEqYd8
dUi/3pt/UDt1KNmwPudFqL18Ked5/YNrwpdzjbkX/Bpw8RG50RY0XCNXF9o89FZRgJeYzNaIdpU9
TOzwuHpy5otAik2dyFMHe2SHWrLzM0ynh2Rv2nYCJ0pKjwRVdy7Qw9ZtPznpevguh9j0kYrX7suW
yhbAWxDpB3rGHmMELBrhHL0R2x8RGRJg43W6Jrdy0M/QzrVss4eo2s8KzL3x1ZhFf8yMyyee6OTZ
0fwx2kVkpyMG/+TTEiEuRyzuU5RhlY1cmTOx6U1JdS0S251isJcrTlyMwXyqXERCTqct7wucXSYm
T0AHnJ0HnBIpG7yeM4qRBTFj7Z8HdYMY+jYDNyQyqRp9Ce0Ldfo+98SznjUKjUtbg1ORqKlm0323
Htz+Dr03h+PTWSAH4/OhAfGgYFliBax0Y7HrsajAtVh1kGvigddnm1ov8TOiIsTj6INCQs8bmNGS
aIP1lhYBgp42jVz3yVmd+cJyPGVjlRv7zJAQ7DCz/6VlEIO0pgmF80U7c6n4ch+P9yf5S3WFNQka
TSzdKKgfI9xuMx69XXDrX1fMYsgHYP3QdorFgTBbQJlUVY2Rzb2jpdjFZtD16Eo/7ukbjBDmcVQz
buU/m7a2qAjJHhJqzJK5+ufONrrlzZrj3ElFpf48uq340n10m8HFk2Py7OezMYXD3b//3TvaGKSq
QTHyyJ0yw7DSpd4TEIuf1AnrrELnilQ4uzs3ctS3ZMiDKWnc951HpbBxeNbhYoKYYFieDByYnSbo
Vjfkoi9qS7qcKyQMsRU8FwDFPs8KjwmgpTwBR5AL7JwI5QWcgMdBXc8bDqo8RbXuDKkinHTuUguS
CE0RTl1uW74RRTA+EdJOROTUoXaVHAazSTp9JIdMpzMBcE+r5JO0Az0ZOg2AzQXICO+a35fnELDP
zp5Mq8DMnM3JC8Qb7BMDfzmbnSL+EHSnosI68FCRZRmRjtmrQBgEzHHQH25OD8caqA3DyC4ohKnk
uKdPJGOMQ1/qAlQ+PxKLGDXRZkJktekiq6hJ/hiNWISxG4UpEi4avMmeA/aaFHNtQ4eMIYkISLZA
7bdfohAcWB3DL713TSbxpKK0YfUdbDA48pYgkVGo7Dan+M2vXFW9eiZ4ojO1M/BhZ/PrM0bBd0Vu
G99AmUJj3LADK2EWmiTDp8fAen8L2DyBVWer7AgOwj1Rxgr1J15ozRQfNxUQz8bzLR8NPw+2jbie
CSRzWJwW7f63oPcS7IrN7RPzmoJ8FQQXDWi9UkpKwE747oN3DHKumcPaItWZtZlT6N7poKhI3523
b4ys0dbVE6BpjdXHbAZmoWhNgDURE2NIT8PT2/RWgrhWUvBufbFExUFI9R7k0R8Y+ac81ZO3fzWl
50ouJGTvXVbsqXt3dAT8MOcs5cNSs4fmfDZujBhY82aktpP/iqglByhy8pdPuGnyZYhhGHCT86sv
T8pwLwMkc105juWTTZxNL6uG82Q+VnZBGxCozSy5Ge4YHuQdsaa9D3Po9SkgK2I31ULHo7Caa0xN
AqEJY5UgVfDkNxHXV6fetOnPorRO0DaE1xGPVEjvoGKMvxHuAJYx0pWDhQ1o1Bk9IilEbwE4LB2a
5QB8tZ26QHtlsFJWovXbDmAvTRY1qIC0Kx6+c9jhTV75fS8a/gxMj2A5cpcJ+cQFsw9nBhoY4VrP
OwZiu9HO8GTIu6QzpHv/+AJJxaI3YRPHvfAnV8Z8heUo/3tNr2rL11ysCYaU2JS8ICRsvtSeQ2wP
ob1lJg8EZ2R4t+iD+pByw7ZmHKh/YGXgbEzwcVKfgKAwuIdVRvuAL+hqj/019mXOBDccYRbfiYVf
258yQWgEwbjA71+JZcTUUGKo/iQ5hcGELhkoXnjFANA9YNnGwf0nWnWhhKUwliGxPzWRENRbfOMZ
VLg8+M9pE80JngrF047hKsCRVW16ZkXHZ2hXn5l/zC9CQZJaYoUCMtPptH3AkImHYQ/vpk10TJtX
EoyMATYm7v709Q3G7EyB+UU6jKxo/FrU+mjSh7X0zqAjakvG++rMNZS+FVNbfmP5K/NTFL4NCnUQ
OSlU+IePMeC4kNL0vYAOB7eS4QwrlVlvqYQb6Fw4oQPqIfzHFxaOof8COIufB4eZlxGREzQHn2ik
0PlAcgEX321oorGO3bNk2zMuNGS/pJnu4XwIgtDuw1TkPLc+rd/v6PEgIH6nBJUGC3c+o3bBW4nG
H79QNs/gclX3TnP8iznHkiHerlWPBSwjF1RclICzin+RebuzOjFGWfYpxUHXUCnlw5dPX06AO0tQ
DqIVT47gCfIFGijiao0Muof2m7nOgNkpukroIJvoYelBiQfnh/Y9kzWIvID1X9JFk5BESogEGMuv
yp205iOzUN9hO0AXTSGVQPUfgycbEgn1ZSh50V9OHTSEYRZ2B77Pd2XjzGW2Axpm8+1pK71htyFg
hMunTEe5CyiVFAyrS6GPUNRPplf7E+4mD6y5L+xFFEvIfshBd1YiEESn+gs9kHco+6YG6kCtNDJz
nlNqLByayYJr99tAbr6Jq4Z2wr25ZBk3seK0K0xcjbwBOkzLGozK6E4zyVlbkRDsnU33Sjo1+dXD
M3i+QXLi7BS/4LQNBCyqXtlAbhaDcXv3soA8T1F0ADRgyRffJ3jJSB7JxT0tDjvvXffKm39DtdP/
AtDgs+SUVK8dSkFr0Oof/dqUR8Xc20Soc34ecMZY1KCkERPvs/cr0DEBHYAtEjpav7vXpZUgOcPb
5EICOomtuJrqvv739PbYsOJb/c70/tV09zzFsbUyB99mdsE7utZ/bGHS9xzD/HL200AnPJLet4pm
Dy4gdp1dM2fCBMvibyuq4cIfH09hg3ygL7P4RRGZe4c28Lj37oiLyYRhfHeN75JOZKNmUzSWo4q0
i9MaldOHB//gFSNrmzQk4+VDa/BwiYkkE7TwL4a0TIDv5SX9sifXmabDvrKAOzXQxVsEFAAQHiDs
+ltqWLEjeiL6QBXeuOPPd20PdBQebfet2SfmfjA0SK+YRfRupaKP1aDtDXW0ol2BNxlhzcyTtBmv
CZEw1PPLPqoidUb0eww/lvvAh63ySvbJbnOuI1M8u7Uqv7At9E/ILwdX3eZn0fp8aREITBHTGNXy
7+Hz5ezArk89VB/3rV2HX21l35dTEN+Eixtjanv6cvfVGrQwCL+zzCkh0uLtPHwKaaDwvV/rI/5l
gafoWNjiTqSnQCfkyKNa+H/gJC06O4bWqnK6p0JrJad9vENLHs+wc3L3/oVjAXNXDEvZH8kT/xBj
3kbrBCOdng9u0+h+FsdDZhKE6dT3Kbe7jYPNGXA2OS9BcjCRKuazT1BnE7+JQdBWhlbKZmC93KKr
jVFIvNkuXjc7l1p5j3EaVAiOgV5+jC4Ijq5BmbeCJraqz0BL8GWvruqM96xblLC2w+uDnUWIuFlf
ONl7B6nd8eo3sXP4wwz+hplE3T09UwsTTpIvV4dT+ATFKXiSW6UHSvthDpXGRsfmxD27bY9ymi2t
HV9ubjs4BluUdPth45Kdjl7ydF9Ppit170mx/5zUGP53GPV1jTeb2Qd078EMPj43L9AXSqMBpZnh
UG3o2ESPuRZjtmPKigrP/ia03epBxIGGtrMHm51UW2+ipdcJJooAaJfw6s52rsWzfnFnVbS7JK+m
j7LoUQsstppLgF1FlZWTbct+pbfuzoOy3q7x83F2i/bF1UxWdLetLd+H7NQ1j0sZVr1ccERMzfW1
pfZ8gpndYrKJ6IlD8CCZyPKnd1TH4Dib70iftG8KY/XTrGO86QmWpberMVjMSWTgu1WpY/8C5/6I
z2/vQYWBwTRPOmk3N/f7HZzA2IIamsab1ySc1In0u1/iTEERv1NPQxmUt8iXKuaI687nq0RFcGm4
QP4woqdm2NhyPnGiF05hdnQ6mip4AQ59QlQl4IuX/FWq8psc6kt8+T9RG09GEhWARXBS2hF63vRe
pXMzYr1TXt0b+ZJVZOafqPp0a7tkZjrXJWqdOpgruseD/8FJvGFfHsHMmtc6p/BleMlpwBW6zPDe
X7ypJOk4WGh3jrdTzfmg3NC9g7qdbTp6fawFqIsuHmIs0N8oh78QzBhvNHAWfNlYoGDfoKIQFEw7
t4HPTyhWGCKu1IuR2wP6E/RWeE4gbWE8ega/wb1ikvnpy7CzQV38nQvMK9gtcD/HAgcmlDQ887FD
nJFJ8QoVjUMzCQjDomuKkGCWFl1oBY+3zPuRdSe2TDN+Wt4RXDDtFFbNvh6jqeDkO1POHpR8/49D
madyB8rYQO8IwsGRQ3cBqyyfg9pB8A/OKZgo0QG20yYHFQ7Q8lFFMbF39fEV9eB5WMMZat9pTLEu
4dwXrB5iiAoXjUbG9pTgCEUtWwtxiuL7LbATPKWyxxgExQz5Q3Ge3oJHIKZXjXDm3OJaIuXgtjOD
mFlJrUEHyBbAD8qPTuU/8M4oNQ98lXBSeYs/jJhwBJPf0EzbEDo3d5tovW2C9bVrKqfd3w+P6yI/
r0tsZhdWzS7y/R9qrc+YDuCOvy6UVI3rXwu133Uu8gIr/BChTIvCvfMZ16Z8I5/YP2MwgEetPJI0
pPixd9HZUsp/YhB5GlDqUwumRAox4TW43hEFEZtS0Iz1gLs+ZH13rr1rVGaPK5zWNjhNWQQKaV12
yjCLcb6d+rAZtBbNOGLUdyEUypZfc+6hZ4mf4ASbDXCNVDMngANqMNNpx3huz2mt6OT+OKqjm3eU
jasxvPM6n5D/so1vV/uiebdVVHcJcFCzSZVc00/yIULjqvvfIxCY5snoN+s20iZbjBMafuUtf1lL
rIAfGI52HOMX9bTHTVsMDjBc4dB9I146jihwwx06KwP4dQmog7sD1WYLJx1QaamTgRwZ3LZ+1R6u
rZ2Sh4R9Cpd0VP42VF8JqYAlrhqfQsboJIWDCTep4QpnzucGp2oHXzDQjI3u6xbP8LBqMIbl3NND
RgPmft0murT+LdS908CIrrhQelBb1Deow2YcWbjrtrBs2Ilozfwwwd7qGn4xOOELg2EEnyNJpk3o
vLdzSpYMT7lj0b2MXaoJ/zdl+LKzpfjeMKcxX4NiDegICPbGsVhvgp1iuqBgC5zmWjoEmZQggImr
pTHztkO/3GY6gQGP85jYBHc2YBqrwBemrZgTavTfaAwCk3E+DLxImPAYb/pdHBmgd7GzoexlC0K8
hGiXnoE2WUfieHb37hMtEzOa1+iMTkQqcRpsdLNMIEImsUjYXTwNfO/X2AvvB5GjHkk6p+mFD4qZ
60UJISstRxCuaitRuJx7Ai3y5xCGI6bKp/8WxEg4pQu0NenZDL3CnwuQBNo5FtxGlDc8Ddh2sAPt
uvTW1+TaQQ2GYKGHFhJl2AIiq/OB0mkteDxcIRlv2b6tCBhxeBV22FM+1JNm4vAUjB85D0p3WK3q
83Igck63tjHwBQm58ZbvwPUdGOr+KM2rlMxzn2keuNcs5g/38RbigFCqD3E6p9DwWc9MF86CHeQP
hj7ig9Vkronb0Fw1OrPgkByg6GzmTfDyQUdX67zcNz0I1z/VWKrYaropTyDXCR+LYbASOb1YI+D3
P+WCQ2Un46k75z4MoYU5WOxqIst6yjAX0BU6wbMtrOEXM5F9kMKi8fdI7ib748HLOUy5DvhKNMHt
01QI43wOQsOt66leh/vE/BbDvRKtDcoPojTi391pOh0yLcbGzXa+goDDuDUeOZyzcjvR7clOuhnt
wVRNsAMD5H3wjrt1cHEAMt+iFb96i8ViwD6ByStN/GQ0ItOo8FgccIKKnpAjGmaXU4ioXzkehL4W
fnbD8K8Ia0SwI529B0rFkhB3PglH5yuikRciScYBTVCsGRhzPPmFPKqRNF5ApsAxSLVASnoBhyyA
FqtVWrESPpBPDfqNLmEleDnoF2uVF6lc3gUONsDi/HK4uB/c8Zu7eaDKEVfbyRkyhT/gzhg+QFQi
efXIxR09PYzllTnUXCYbJH5jxKHyZQKfuTPAuL8OxAu/lh8e1VDOTJjmERqs8hfAFjNf5BUocgDx
P1GD8Ub6eUwJD9R6GtBgCRoQN1a7SwQ2iUqcEEXAkr0aXXn5e3yssDdsrKgk77wlCu6nCuoU4udA
+wDqjdSDT+zSJ8bq28Aa8rDYNbr7V+9TLW/B51kgRiQaqe7pfV7ISl4VBq30hpyqTIG4dwwSzUGD
Vo04i9L7IoX2v4Zz4SHFsKw2eZkuhSlV/GVMd2ogKRvMNLpJvr0B6PByaQVm4HVNnybzRuhY+AE0
BFFKkajFmCgjErnaj9iiMUMmgB/gmC7iXI9lZiegNeRvEohYBtuOMW1gIXkTo8kMWA6486IudWfH
lBX9o+KAtUKDNUqFQEmjrCmddg1gQo3+LTHprFkA3ONGzlAybSpXnsV9h0ESuVmzMxtOhMto+mJ9
DPekw2N2wMFfLBV6e5CmmoTVv7Fy8PT0p+Vjtd071+EG0at/7PCZ7zRX1EgUQ2AS1GJ1lx5CuKIG
etyL1AVAnpaIPiB/6JxRqV4UwsUyqE+5+E1LeGe+NPtSljQGlCYgdSJ3E86YqFPxLyp7nAx4VtHn
YdEB0sbxQHTOPYaWwx7EQbdb/yOUxtuPdZBhqMgH4OT4C09S/Fl0++oGRQE3h3NqZuH1h4tIKO4d
hKEzlkn0rZBMYqeAy7JQtbEVjITCtewuQ55wJISWA7q9FWoTnqA9OzlcfCigkAz+bxWkMf//8GEG
+/7bYbAOIoStgFNJ3T0sIHrgrGwpuYgMCVURlajuoLBjM8qlnoRz/DHrKv7tTkrmyyf8FEMiHE9y
VwV4kQJuFK/AOpC2ciOx31WSuCrSKO4f0reFxicFQ7ww0Ci2y8LZMtoAGglE/ssek21kwtbREGcG
HnxsRvitqP8aP5AcEJ3nlh0jGPGyecXOKliwiB3eDEgKPc/uBpRKJo+Lyy8Do4Kj8rigkJMlB4un
DmN2McFmWfxYaQjCdaApOuURQs8oePoaRxiMX28kk1jyU3KheGmRj8/+rvwykcLJEqiTqyHYawMZ
OUyk2HNIIq5FigtvH5ZCzEx5eEEFhVivuH/sMnC+ksLNroYUANbhIxvh6BLIHCCa6YqDWAeTZuMT
OcKPNtZJfuYq5hZ2qK3ew425AXLB/v7+sFIAHuEfri5JlLwbeVzkxSTglgvAj4ABn+antOW3IFPk
vdBBkVDMWqboQI88Q5eNXSwXuhBNVC71QW9DvinrA06EDdSiETsSoHsbvVSTeIzvjgV3Dl/kRIj4
zWLdhbITHwlKenoiepBL9ktRJHh3m2l8DlACPgQ2PEy7cruFYpGLyPYLDK0eIo9EechwLEHnsM1y
p7l4MtEphxDAtIgmy5GYj9HWOQszXnRFzbCdYlAvg/RdnHIiIFwhXNCAoukl8ROFnCwloVicYgyz
4x9m7NKyXlfY2cb/BN7Cn+yRFu88tEj1jLlNYmSRyfLTj6gYP6IrfJJF4l9pPwtXbBjQykFCCWI/
4R5Khm6zJzcZ7YooT7ryeepAmIc/UZng8SaYvVySf/Yh7EIDLnC4ZWVeUIl8u3LfRc76xAim7f+7
Pkec21/erFPnvwobEL9UtXlK7BQcE4pxxTncgHD6+EJ+iTBFnjWx52M5sh7R0tY8nsZfjvBIvipS
mLp36rPyiFHGA37S7HEG8tc3DvLyHk27lvOxNT+evLjzE5499Dvy2+VKMuCmxJtG0l9ER/hKKveZ
QMNxm2VPKgIx/xfdKlb24rEvxYGQbrJcuabigfPmBnVx2GP+Evv5SPzuJX+UG87Ikh3DbCoUYwjo
+N0Vd1tioHi+5LcIXQGVy4g0YhbRkmDiV2BYZwRdMa9HRioCDWFFSB1gEBBig+CWZyKHOtoMgcIx
Byaapx4YdrD5wLbSWFOrSu/+dFIkd9RuBN05HzH5+gAxZmnqzI/B8O3DY6Hod3jyeAlKLMBmHpbT
2d6o1SQ+hkaDSe7/i5FarkWopQiDavpfeG59y4PNbKPQ8JO/xYJrLkXVKKZL743k7nM7UCE3urtR
q/Py5NFp5OzhOOVwL2W3ku2FE0+qONkI3UaJfzb6z5CBL6Sg0J1IehVACreJ27wEoTw/MJbhsrj1
sJpBo20rp7dFkMdSqJwRm19Fz5DPQJrBUVydXW0GHsCkKDKJ/a9wAJZWtZa7Rda0G554LYjBKawg
400UdmdKpSe7v0EJhUj0T0PBWXPyvI5a1S+z+rzp3WGRP4Vf0OthFWe5WnA0kKQTVvUrN56ADjDi
KZHKY/3mG9h0E8XtfKE4a8iBB9ZOLHOOVaBD5XRO3S2ZWh63xUS9wMDq1zkGkXZVu6t6rSG5Ufms
motysX+FjWen/XfD813rFfPbiAiJyj1hR8HCNdggl5V71pWBudjV1XlEdRxdmtDNuGTdnM/Ju2vB
LTEwdC1rXrNBu3ejpDcNmhom51nMKHuY3NySXvJkx2cXenm4z3xnMZFQzGrRhlw96xEDQ2tr86Fq
tyl6ocvO2S9nGSjgkeKDDr93gZDCGH24Zi5RM90z7uFYhBhUSzBqTBja+sW7onii7eFROKzrgy+q
qYMdWgt0U5gcgHrjogROiUf7236A+k3ffQx2zX6j31TmUCw36IPkD6RUNWyhyXfFu6K1alypL0xJ
enVezpPJ9O2ItJrrKGXc64bN2oMPDHtj+OWkIfmKvaPt39QuSbRQHzQHWY2+n1cABKsNrXmBTfCb
7ovZMPq3aYU4ssh22T6dl+EDmxFgDcBdkTBZUwYniu6z8+iiXEVw6wAkn5jj9kp63So/AunWNiSj
MqZF41ffzOl+A3OjezcMvsSi7pK8Nx9VdzGbO4I/gG0pZpYQt0ZMhkGV4EoN34QOwN+uIVDa4Nr1
rIQgKvINWNDVeXaehG3mdNDw3e+/z4DZ1oPNkIczZYTskhVOw+Wpd+eAicUL9O/raMuGv0uqbFc5
/vIZLbWMT29fLDvTMpM6b0k/6Tw/vDt+xRekBcb5OzoGuvdmSG+7czQPT6Cm17zY7sVjwpDIUf9B
p8b2FdT9hxKsJVnq5DI6vtblwrrLvg/Jol2Z26d24//PY6J5O1zoYti/qWa38hIXkZPW5eX97aKp
7q6+hH5wjP5hfRiyCup7J8QqjmorxMgB1Ab7J2ap11mWPNQpRJc9IqOWWIIEZxjbjI4pYFJWKd4q
a4F+WV+Z/L5qafw1u4fE7LTscoIJYqTb6fxND155Al/YAMGsgyMeyMd4lmj0CgVMXV9Eaa9FeBki
BsIvBJPZA5aT/Ld7XHR4ew3BSWCz7nZWAYsss4OfYdPnL/0js8E73FXGPoF7AsLOEaWAHCy/kdV5
Ow22lcllZ18Bp54bw5ekUKOnLWsdw0e/irkizFHdZwVBVHimb/UE/GpPLmG5Y7WI2vmNEGGeznU7
Qk615n91R1bXlMnD+0jzXvMv/b04zREm6ddHt/DJZQpZkAIcHPsp9Czl8NT2mdJGb5fY0ykqZaCm
Oq/NfKJMOA4c90tYaptqyW8FQ+fZbwDjXOm4EYwTjOrfXT7ftD7C7xA7yEN2G7QmDcNzdU88HTmP
ABpUGqUpkw5AH9wif8pCIlX3ALglmDTaJ7jmj3e0x98IV2cMvL/jbffJPrIUaSR2SWL1mY0xbuHT
kQS7J3YTp2YMPUSiJ08x5qFLg6eXRJ2fZzyl+bCImDtZbLvtsCnJaQdfRJdiXI8cDBXAKTIDAzsN
8btvhvvFY5r11/jprNc+L3agssfBVa1x/I6FNyearMtIbIE4wK0hV3RCSWW6atj/kCzN4w/J2xdz
fLL18IAn2hyKq7PnzY3Fy6it1s/gOvafcbPBJua2FV7cLfWobJNGau9sNxgz4YNdLzDt2oPM4a/U
Z9cz01OH0XLMTjCr4c8MPsbbca6cVdmwd/5vv3p4WndcTsSBO6E/GruzLnSC2/Jq/nuOYRT0tYuM
/gxmt8vIcr6zptrdPTw3D8sU1EcW2Hm07aOOArbii6jRMThlysEfLxM8PlHZS6XWU4j2qDCAM9kh
HcCfwmOSAU0Kg/UMdcpycjWF7L5QJ1D5ZnDmXeB1aafsVdRiseptopxtqsyGwQsBlzvOME5h8lTc
eRxB3BK25X6SmH6bhVPAaKAX9dFXPcIbQFqbwsaNRJoFNiNja4w54JLbYO+kE3CGFfGWLDIBxtq2
MyVVGWezFLW7o9s5giBAZEDZ/gUMfGu/+iZaqqi1uP45L9Q2N8hAGXxj0IFtMDvSSLXGR1QLGvg6
Z3jg3EI6LEIjhWyg0yDT+aKu/WoA8pYjSGI2chOx2eJkgRVdjrsYOoI3BKGgOWLy+vJRNl0R2vVq
SeBMS08eEZByZGhrEpuHOu+qFzB1BtwRMfKHtpcmH5E4qh1EdWAdexdJU+/O0ANCRVgV0cFDYLqO
ORWCwBMVhraYOdwtqXXFzIDnnEFD1E1j6j+x1ii8FcWSiHcslGKi/pJGRr7ZA8Bj2FgUBzXv7tFy
uMh67LigI3p7SIowSi5dSVSiFGFQawhStEcaI44hzBEiktr+8N0cwmhIXw5IyFx6j/qMj0BaB8V8
0KPnBRBmNreMa5kwRHfCY2nZghaVEBeAscRugGYLBkMxb2SGAE93RLckfDO7xb/QgdABo1GCwWAQ
gN5/04TakFs3Ikil91o+qMYXiy6tDDK5CT8tDTOsjcMV5iH+CU5oVJLOKT0EUt7TZ0j/KN4V+/Cu
sLqwVxgKcrpSJp6x5BBp7NdjCBApKb0qCkZGuN6KETOZbLomLQZNaXm7NEu/LA7wD0m0klm67QTP
H/ubgHH8/EcerhZ9+TQYmk7/XgQOfxnIW9S9V6hJpoT7h9/d24vboJ87OvNtdrL3A3HqQP4XNrmx
sPWIhldHkk0aSI5ksu3tSbp3yXBWoDZBzmgMU9Y7LPRW0pOpDnoj0e1zz/jwNLZIE6jzaVgWArHi
2cUnwvyVfY4+tjl69PHsSgnviNbtbCDNOeZCIiNiR1zja0TbfvkX4zXjSuvYTVLvdbk3k0nRv4Z/
x6y5kWHCD6knMkZGv2zYrT9UZ/wNWLLVIbZIZLSALd/u3WtKW0sI0Z2CmUScUnNYWHq/2ddTODj1
AnOAwQoaWe80bqVNIl7qNbuVlng7WKrVR2GMk3hKM0N+DaMZaP4sxexIykQGoO7Rh8RjsoovF3yf
SyE1KJQBBXgZ/0R4DPgu6m/fUk00EJUN0oYUR0LPSwJordB6KnM665Mls271eT2sS/mJoPGOjusL
kGRqTJF7AhH2cSpoYPNCJ15Ds09hRHjeeCfP//EXjMzfhSLt/TSjTHFbmSgWMYQovKsvX5QnKKri
Xa7B628jHa08zFl6dgHuT578RYg4TdX8KaVpYEfsm9NTyBCbz1AaQdD93cl5YBw4MUYMR5JDozSF
p0F0y4bzkhKVXfKAFYn4PWliC/Fai8cOBHHL2/e3gc5mxCbYBUSKHdjBq6/OvTwQDqc9fnQNx1rP
yxNHCacGbIHlFysMF7CohQUTyg+a5F/vSZWLAYPHQvyyIUJqEQXZ/6KQhPqAlmAUigZLBop2TMw/
xshOMxMI49emn2k6t6h1u5/+xQVUYpT3131LzycgQy3m+Q6q6ANE+PJkAMW0byN0dz5Oqv+mYeg4
Jc1YWnvZ2QDUQDvQLhVpuwPW815anHq9j1+Mnt4p/mabOiy1OTCZEkLzWmdegPFCRsJ+A1+xZGzd
l2WEjI9nRsCpa2jkzLbHesF+vbcDtTJYnzIceQluoAsSAg06gCOvYswXyFvCiGTdMc/oskBZjTFz
aC+GAPMNavu7klkh4dOr4BHz37CA8mhvV2YoQktAvvzSRUanOPsgnwhB5vCMXtwlZCPsspxuwroL
Hw0OenQZfPM3vApr1UXc2cNxF0JE4DE5TDe0FnQw/A2TKba6Dy135bAhAHoMOkgxQacw+L/gkUqg
DfqWHPm888q/oBYwxiPMahCeM++C9Q7S+24r2vVPKcgGCssBxomo7UOMSplBkRSCncvmU/ln7w6S
zG8WqBepuyBfF6bSj8zrdMFRUM/PxUlEUElQArSTf0wjGt1dKnO9AtaQAAwCx+gnolDAxQ9/uW0e
UJF+jCDIafbMH3L0Ya6Y+8qdElE0+WuIUuaNLt8StXpHhlRZKR3W12zN8gGY4FRKuH0xOq5N6T7B
INjNHu6N1Op4NjTg24OSsPQurlCdfVhF8D2gqzKUduZ6XOwC+UThMrmKi2NbxrXGmnvkeWT6eM/H
LXsvnjseDhnUaTG74dcXZad1wY/ylQGy4fh0B1J3sAIqQAN2/X3pN5YHFExF54bsaR/cvp3i0X/f
Qk3zC5L6nnNyqVrnyJoFbT1obT1or/pUFEfncO9vhy0IEtL8XNYBVRxvcLLzThAre9ec1i7Ij9zv
9IA8nLHwghzs8Pzstt1b6d1MBOWM8v5H05k1J8ptYfgXWYUTyC3zoOJs4o2liY2KIIOA+uvPs8x3
KtVJd9qoYdh7rXdaMWmTzMtDGaZYCOviBSnOKjsf85V9Wc11EMKvF13yUq/sjLETiVOhltapgsPk
iEirhLDMbXW9vwYKIhyqZpDnlq9I+nBM49m+oTkbOL2XURxqnbDAmsA7oB5iRB92UTnthogK1Rhd
/duAZAQCvPbzO4c7njKgbz/vHdJD83PTjeynTzifee389F6T5N/z4VbX7ZN3C76JnJWlOiVvow9V
gwBOHe7aO9Z0ZqIQEATPu7yN7Edit3vswAzTQqPexRWPzEDMnyyn8XePBVRgCXt8g3XdHBBpQV8X
43ZgX8k2qvA50ILrlECtGZ+JUL6ROIqcYJIwBMeoZ6V775hdtvrvK1t/waLXNYsUjSQJ+vyiUoxc
59SWDFl/+0+rJC07GOLLZQh6aXWiB6MdGB9rMR/wSRouwGffeC/vh4HbC2rwU3zdunuefTLK+1/v
5ZC7W0PSCfZJItthwGSs8W38cf2JPbVaslX5DYsR7RyW+CGORp7iNj4zmR3NnYneckgi4btjtrjB
Zw13Rml3O/6TtZYwKVA9ssmQ4FxPA7bV+TWmOgRofZHnAVGH+LOXeW8GtN0tiIwKYvEuq57O+3f5
9lMdK7sr1c/u/R2TWoV85mxyEgdTeC2TB+xhuqfIBNTZnjuYPAs0fjZpKi6oH4fWTcTrMWL/kzxj
kQyV66JnK/RbuzZKZyk6A3QVCBVz4wrlEbzCKxyK2z2Joug3+2qvXtqOSwfDu4r8JqG+7UfnfFIA
E5SEoZVoeUZTdTihFii4Xwhuu0Ig9HaVvStfDm9dw+7dMfpgVPdAQyo7sM4klXbCWLFQFvZZR4eR
3g0fF9gaYC/QAqLemskeZAFZCfMMwHM6rGq0r3PmuNIFAszpTKyup6VPwYfbkTiRH3351qM38Fx5
toex2/jXr8zRr5HGulVYDFxh/IM2uf3gctK+7ocz47GnKhMlOTOEQ7J2d/CFtO/JMHEGGsb5svZU
9Hyst0y7RSPQfVi//d/742zsqynXFOPmcWLczZxQn6iZjs52Q0lJXJ/C5qrOU+FbPlsfQ2KxJnGv
Du0Ceceqtruqd75MeQQfUTtVEpluFlThdddD9or9HGFA4SNNNrKBVXTXb6a6whm2tt4gxt7b/xKu
mmRC/lbLsPTGSYvlb7dZdS7ISE3Kwo73+Knsp248mIqnEMehGudkjduK8eUP+4mc2iOpoqs7dRIm
SPyOKXgJN/nyAWZM7m/HLEgFfEC+uhfW/ZOyfiwVQiwklS8ajp8rJhWT+e1kSxJ77+RckHRBLVxP
3+Mhoky2wYp80J6ZzdJFu8lWYtk6do3oKDB9zjl7guoXtAayZ+ItJFcjIxCih02t928EX6WiWDfT
EXvStW++I/RlECRSYIBrg3hLRJ/CEM9cN94JXJWQblWg7oS0a1AiDI3NM+r6d++qjvurX0rcubKV
+H112v1+iOKdW01lG6LDackH5C5V1xWNW8x9BQWsag4k8v1uVQjgVj1h8XsLDm1NwMD2vP6FuZM4
fcmBTTCgqcF1VRJqiq+OoNsN01zpLi4GnA02lvllej1b7AQ8Asi+wGlEoOrdGHA/sdVifyCob5JB
IgD9R9cxuybMDda+0rgzOLUk5Oc1r7lQugYbazt/1+QCDSZ9CJf5hcHaZE20c8VVgXQpoajpjIkf
kaEpY75OMQbRxUpSGNuue/WfP6yTrBIHUTgMSOfD4eEyi9mk1oIjF6/3wE02tKnT6+8Lterq6ffH
DeFpD0Bho53UuyEi5xZmmoO+rtzK6NmNT7DdiwBcDMCOVpP2qUcdCpDaFmKQ1BJk0gVgudedgVd7
N1zES+r9PdH4qBUKQhuEYRcaQ/+RgY8129g+IIQ0++4dmt+eLvOkpGLit6D+YEujnJlLHIk0nSpi
AuEUa/sy5b6j4RPKSdwouvOZWsUeVlMhPGwind1yHE8/rdVCJalnw0GUNEShzrGrI2Eg64GQYfFv
Qgj0eVoRkEC4thwLMlRfk5ZpTsNxhh0vmuy+iGMPqUtHGm0SRYetkzv0lwIBS4gt5B2Flu6VaBBi
Jl7e7QcL/8AdceBLKusnJVnPVXesTz6G+uA8biEv3xjPcMQkpIKKgR9FCm/jQn/4tGA3eryPLouZ
1EWT2H6TWpw55ORyxyFJJ9AVPbhNpUReNvMtcD0n82ItI5Zl5gL6+Hg3vDCbMbEbJr3avfUR5kzo
MeVwQ7oXCN8sLTuL1L+nc6al2KsWV1z8T1hGMbA/cRuynDD+gg62dTuG5qRELzZREjazxzKzKHVt
CtfW7W3aaTn7YxfhjMcD4mek7cACaurUhcAM5AKXkHVCDwvuMsC8olEQfwRMfp/ylrPImwO/Jlpo
YBYILsSUE8Gqcli4EGwYYypjJpNXCyy3OObxPdufCrJiYZFlCeOP1T1ene62XmvbLsMm38cCyIAD
Eohr/2XTDAlpLo0+JJtciIiGxD0qAycXEmntJKHEpctV1RHD0DFfro7U2k1pUdYp+Bso8kTEAsDw
oQdRJ5jeF0+C9x9IQ8hhHg3gMIxGu3gzWsf/zpC8D1QtQvlJhT5yZVUj6JKZv9DtlN+LJ5IBOX5y
W0tGjGIL1S+exrfzosKRMRYFxrAG/+cDnZI+HpnCfdcsBWKskiQbtk0cXUADDA0TsAowA7twSLBp
+Gbp+ASV0C6KaGrPINsziyS1P+oesC7EveJnw24CseTHNEoVJBsyCdoiSbuSiDYycD+fMzpxqkMn
m+STzsdjd3H4F0piCZPi70t+nnyuG/Nn5TsSuSGdeesjOpoimIWL7dFdD7zGBZ+kzYY6oqyxO7ww
al+eSrTQZ2SQJYh2bCLw5lGKocL5HNjGDWTXy+U/8kJJ9wI7ID9FhLuiOQXulEcCkwGolW7+eVPS
xqH/4bM8XoaHyTAoMTzxmvxBvieIvTwH2b88y3RPlmGNDJy6UtgCvrUWZyXV7XT6vY9o7+XhzYnM
l0Dwxb9XFMhAnkTE4YqFb4iPEjLihb6x5wyZZiPScn3eOq6kGOhmDkmSiLgUqvAC6wOfB7hjQcZB
XYx41Rh8NLHI7+BXAH65wuJS7bkqfNcI3UKfXI0RvxpQji34DXGbYDJCg4Fiysc1APs08JiBbm9E
ISxhj7G5Rrb4kX3rVFxytP/k4ei8xiMENCO746j2ZZvSGSOD6zgju+/fsZsPAcxeKF7kSlTc8kf+
JqY+IKrPlcm2hHwCWY7cV0hhjjIUaHVzhgB4Ch5mUD4Y/CfXNZDDhVtQY65dOtXZ5fNxg+yKfgZn
u+SJCYwgN7x8lqVENBEjzMHaUsQeos6QXlgsRDLORXBMAQxFH4nVhz9QGOZteXVwX7lMWOJ7JHeg
7xVhiQR+cWdX3OFHERoMndgrSYSl5Ni7ua/xpPKU0lKLGkJu3T0SEFkuHBIBEALbzAW2hdL4m4ip
85VhqHAowlzoi8S9rGU6I/1FCE+Co0cMVOsOKQ3qNz0cQ+5FHIX30JIw76cwKJ/8D/l8nyBK/kin
MDqWlclPMTf27DBReJ0yhk8oNyI0vD+4MbafzMFlXKJQPXdhZSzmHSLBYrwPQ40ZZ/yZZgtOwehf
+x0+PzNZZAyvJDAj82Zj4Tnt2O7Q6zJmFwyTUYspbbgEaBCpzjDc1PyMNl6fLXRdIjebMRXZJaaW
/t1anB3m425F65XyiBOs4GCGlIAMk6dHmr2rf2Ye878o5zr8yvBGjJS5r3mXBbprSCpCJKRwkUOc
y5cBmgow2AfArZzlCTkRODpFRPeGaJKhMtQ6zNiCq+JZ5XmFgJIDI49YFaYMe+RpuXYZuCvHRXQk
IM+ysoPTfsYasdMwPgdFlsiPqC6l2JBl88tyPlo2toUFMT8zGVrBT8scSfl5GFMTuJWk3nYDYn08
nhkbYGtceEcGwXt8YlSSxBF8XVeiknmyJbDXUMWyvPO7IJND6nieyQ68d+WiReMkyQi8slxtUoY8
6SYk5eZL1EeScsvVCIyMLpbm0djxAkSOTSRIj6g/bHayo/56EgUAkrX5lelF4rOt7J7cnV8k7PP2
HI7wBqz7C4mdvJpsxFg7HyjFMFWthxZYOViXbBPwbdjxkRsigQSoG0zC39/S2SDylVQrrNK/3kaE
KCIc4y/M/F6KPEk0RT23ZICW3MnyR6RNbEOoFj9CPATHlkVhpIZP1lNhka6o82zyBsUYEQy8pULg
VRCA2kKJnqGSQGBb1jFZwYW5kV8YfNMjEo1ySV7+ZX4hcQJyAhvFjE9BjAoinss5J6EC/l5yU/jH
fUI5IaE3ch0BPbgrTkTE2ep/xkkTsIMJkauEG4FriBAcmcIoE9zkx5Co8OfjK8YZcaEyIS+Qx90c
xF+gfCw1ctdRfQADMuGUwSle9sEEKUz+u3J5aeyuoUxP4hFMaMs/k5R4IN0VbyvACotdOQM4vFlw
KLw1Wa+GoUZwTmIPQ2m7UnRwPSiQcvb2m1l3TE3m1e6ZuMKWzwz+PB5FKjehLpPBDMid5QI7CsvC
y1OeyAKJso6C0bog5JLlWC4p0VyRTgxkiJCTtuJv3dXxde520QtVo6zd1+8hs0tkkZVaTVR6EDb8
H5SBK3+XQnGnoM2SZ0PKbPPynZ/M53KXVnAQSMH5ZHSD3BZS9iAN5MWAvlEwkVnC4rt3X8w5y/3e
vwk/JRqvJ71gzvwXeTmYHspI2BTqc7mXpLDMmaVxXv1Xu1M7cc8J4XIUPeJl2omEj2s+r0cz4smt
eCEXEKHjDaiuItOe5tkRLZd8CPP0pKm84YmXPuP5pZTchgrac3a1cTYGhvq6+c0XWRDy06JDRSwK
kAH3BAQgEjDeA/AopkCeWep5qXgBrbgPJXZe8ltyhOxAbxIbsBStABv1tsP+3nKZxw4l2Ex2eilu
rq74Fonis5Bnj3/1MSJyEZiP8EaN+EyDucKCH/bouVZ0JZQCldeFM+fnhzMp8XoxiDfeKzgdqh9X
MmypD6xqG1sFpAJZBieQHMifPe+bUDGsVlJSUT6IXEfsJsHhIHbKkXE4rB8QGcjkYAgxwMGUBPxb
x09BidE319Mgw0c+gPS9BWI4z0jZleLoE7nGi8u6gkIXzF+qXE4+S2dGM1NPahd5NcV7S/oPDpHP
Ns1iGr6w0x6J2jaHY4mxYZgTp1auCA3QtRP1oAljWkGpD+RUSIP4h8D23Bsx/iU1A9SInClpIQhw
Yh2XHaFkWAj6Cb8JU9QInb9BRsi1539Cmv03Wx4tF2Z7nLqyh8Zz2Zll62PXRfbAnu1J8oAsDuye
8ytb5sc0BZR/mUsBQqKozDMANuEza0WIIjGUDC0WgHkiX8m5ZO4w92PfymhOpN+RtQI/MkEw0s4I
TqJyNLihsGYD5PFBQ0ig0ZCApQ/0QltW83FzPkeQADDN2Qft4cx8I7lPPw2kk3iCoA3s5/Lp44Jg
ySM3oGcfZYZQ3+KzfMBZMPqJ+1j2HXaenaA1knj05uYUJkGUmnJTyQ71V5iVYz16WPqSbo64U8Fy
Ghk9QK8onQ7tOa5jgqPAr3gZ6RV5GV4EeSMCva+/OvBt5at2I6LP9hB7A6YWy9qi0c9IUKt0OwoE
afJPtpbSeUZi0sOu/ivdMvYC6Cey4iZkPJypeE6fhZ5qgI3/iR8GURTkYEhVENIfM/paTlhXgYCu
3CHTp6v5X+dYuDfIGhpSTw7y24qk94u9B8Z0Oc7yp0NPKv0ppO/TklVqEBAKxrrW4fTIiicnp/Ff
GzlYXZbJPifpiSpVpLINDQd7PfOdpU4Vza0sCyKz/X+NOxBSW5ZFhNcOwBb/9V8Fyr2iANeLUFyS
+GQChyiA/8pipkyw6Up9KrpvKAQM7i1dt4AZ8lhB1+RoK6xDD1ht+GxUtNlna87GFAfSjwoQIyuk
PIT5hNYHJrgYi5+ZmBU64s0ncU5y5mQfaiLafXYgaZIH3JdsVDfnKAXS3aQBPjI/gSPyd8CkySdc
jginAUeqS1EthZYcPylvxLIj373/SX85mP9kB9kz8LoZj4LGlyNfscFd7MWFV2ZZYGKS7FCiORAN
rPBxYBrcLDIcR8p5kFcr9x/jLrEnMj55OJYzTJXJhkpqHvOeNFoReSQsPrut5LORI2cq6yL4jPFk
VtMRiIRLdejUpI7O3xHuFdKAT2yyy/bNTzm7t/NwoDJfiFq8y8jQT9UW1Pf3geSiGxFoooAAolS5
yP2amuWvQGfR+edMjsN8dCLQj5QOLSwbDC8Fei7NbkgtKejpwvRiPrgpvwgmtjs4jh001xuKAsQL
k1FQXjloOhe11d1WE7h9kGKa4DMCc6fZVCyONKBwCsMT9lBKx/H5bjfUrENj+3KmD0JIsZWm2xHq
SSP5auZdAIt1tlMe5Frd5uWi2BuP+e30XqpzbczImyf+SBJujjBpWL4JBrqxquMXIQYgJ3heCNXb
OuMz/lha3iGPURBt3q0+A55TFE4YLZyOr8+07zrUvjVJfl8jKFgwhnB2PmFEYl+rw4oYWwnsRiLj
t6GO5CWO+Ez0JTEEwAKId8ggtUrz7ojbduCcvWyqBdoIudGbucF9Rgg8IY56jhaQEOS3fuPmQXf9
mOfzIhqEedA/jXB0euVc/pS7ellFqkfYUVAt7w9zv63PRHiNtvLgZqLytVq+Y0K7bja7mWb2wmxX
iImEKDBCcTBgjggmJ/OHcKbOjNiWbZVwcM8QKrEl7LT8HozkifZTPljMAEruSAagLlykzI+J4pUE
gz8m78nV010ZlPCw+4xYRl/IoXPJLMBmKb8+Rm2e5kUk4ixDz9qZcbzXyhEdNsbm9gj6suz4or3A
tMl0mDbsz/D8/x3ODk79de0V4XXC5n8CXIGp/SbCXPuOlwNRfQDxbCWjnI81xumIU84VxcNifKxA
5zPqEl/HqCrua+2bNKbziS9Ii5a3NeeHquUsROEHsUFSjr5JzIACych5R6+B4YjUiDi6YLsWdEkG
ENRH8kGxxSMRwYKOqgBlAQKWimwLTCpooAZT2gX2bcI3KPdpi2S7IfWDjzuLu4xHk4ZvtUq8Pt6i
40JWf3xp7M58N6Kbsza/CKMAk0QagAC5/QAc/wijJYVU3uL86grQwS7CDqOtOMD509R4+0NTzU19
KTXjlYr0+QsADnNSszsT29Pxzth9mE9oVjWvlzLZVHpsenFAnAYj8sBHD+kxMWt7mcv2/ubvvcYu
SWDAsogpndKJOIFvfargPvtO1pfTAL44NSTTBwP5Me/ZOUoHslaYjxgz3cZIdnyDHWvSPQ4bqoYW
GmpEfXHnMcs2CQv3BW/GBbx+JW4dm/UawL7MDDY4btYB32+p5oGF0P9GZDopeCzCAryZ/y0M7SH/
B9H1WldMXTwOj/cdf6nX+fLFETkWEsE0VyZDT9sSMqqcXmt9y8PbdT3JonIp37jDFEAa6NsME8+y
BXq97wip6mzbyX3+Wuc87D7n4UuyRf2akoe2iXZESiG6HT7QUbGjpDb6rnaiMYnyHgDRBEPG492D
IS0TtWFEJeVUTNSQmT9BV0rDdcpER/hBiiGNr6/JGRawPWVRGrzW7aSimIhDSf/TSeRk0KSgULRO
EVs9SHoFMFRN6lPl9j3ZJCQjMaPDB2CnEbnNPgHk7EcNVcCQOFC2vNNjyQY01WnJYDjdeyBwOO2Z
l9ocH++BXU+Z6GEuMzWVyWva2Wo8NKX80rwm4qH8/uevZvaaQGi68HGhfG1d+X5K5fiI+FHNa6ca
U7CYfgkWnaIkIe3L1sKWgKt2lzvtInfqHSoKjIlIyYGy+hZjZTz+x91vEh53+0m9lPeTkNZK1een
/F/X4tlS7w1cdlur5eyKhquT8GvHvET4oim8meX3Da48WZw79JLRfjCPXmRZ0BOjoZy+Hj95694X
+cUabHoX8/lgSrBfQoc2QVGg96bGhTbbVdO9sovD3bPgfqg27c27oCSm4R5ZLzrMkZU3QRf7dmXk
7G+jn0QDd2EXVLzrYLxPfB18m+mtb2f4Cps4HKHHxNP5MB/k4VCCdSYlWVMXuxevGKrtJ7o5ZE1N
/AsCPYLmB9+FSgUxGSjeHYIE4utBcwq4b6YnnYpMi926mKogfLhXadriUKUfcPUBUbDknwdpMbun
QYpuUZlibepo3q1x+yVGOFq8DRwcUYQvg/a6nt6DcnkD/qRorYFDib4gvwIbBkiROUIKv4bl3SDb
QOaicY2n0n0/fGZDvf41PhefSV5RHMjAT6jOs10cHj2rkPFMpIhZIUVHhlzJfHeNpvxSVSsDX0Pc
wJzHgExa0Q1SvpUdempKPEohcvKw1UlpmJDXWjnoUmoUGOOKwhKtigflWVJV3n61r54QIm7WpU3h
XmLMqa6ZWw3A7+bkznucE+PH4lDnsyvZjhRqwtW2mZsquC2RGAUo/zzibsg6caivcMN6pY8+UQJB
etCAZ7+idECzhNAiM7vj6jAwldhsfhMAFvhotNHPZZLP1Mei2FxXOq2c0gsSZrjfdue9cc9nGZBS
BaGxx6BEVu2kN9dKxCqwuTWKB0vSXbpoSK5wKLS5TNDGEEpbPdOMGloIZpNenpufovGE/+DBb47U
/E1pR4nLXrLJZ+KjkuGN13GsL79A20qOqdkAEi8hZWNEK1NuVZy63enjZumARmiX5n0OWBrexuph
747QbyYe9FPbsIq9cai9PcZF1Dt6MIQ4baAgl+N6uK5HqD2O8PcvgIJsYCYgb472tWeJqxZ0RxsA
gijeVM+oo1jolu4hX6+tWQApXS11P9ZUclHiI87wM4CoA9H8+Gm0g5qGDMGiyRp3l33CZNEjF1jS
GaATpuB3VDex1UuR6g4ezpDq14eXJvGaiKuqM353LUWzYN2LPtguVWaxEVC9RfWxvDK9iGzuocwA
AFz80r5wqEZaNHw6X729/R4wDQGNc0PMFZjHQOPnNaP0uTrjxRtbLgx+H4wDiQ2X1ACtG44sGaIK
4N9j0ErffHJHYnvtIdGyO7CDV/9y0G5OgfhjljaLmoTmxrzrqFx3MSVvD/SlBppBSKBAYE+uYxFb
kFjBjAR6LFjTwsStmpBGUpKYBMEfH7UP7USuWt8nE20OhNo4HQdVF/EGAyve003ShQGkPkOqfXO0
Lln+WCmaJdsNnTzbcWehIDh+faUIIvJvdSMjgtG5AmtgNLEGiCfhEb3hNyPHmEKqImSFxsrmN0e3
c2/vdBKMUoKJt+6DQqVy1b7xpFUaEVAEmn4mWWmit7PsudnPdC6lOTBCoG31dMXST1eUjbEWTurg
CWWFqyh42SzsThZdWvuJRooJNSCT59xPwWy44MjGtDskrLHkEZUyQ9/AmKIbVA0NOm28LDOL5h6c
I7BJAtyKE5aPx7JyNSL9zgElQEGcrzAN8CW723e96X4hPqo36Af/nR9uH05wm90dIjPRKe/Rtpex
ywzI868SvM5mtdkzW/pGDhX9euKhOunujTSj/9FCbnq/pXebF/Ndj56eHr81muXqR6kpmY4sUqOg
RzlQw1NyUtHZOB3C30knd1Sk5ZKJxsh4GiJcUmrwJh2s71cSsWq+mGdx2N6H5p4sPhAhhC3483C4
nIikOWPowMfh3hk7zMSnKFmxymEkU9/T57Rj1R7a2Rdrq3X271fvVTsAZ09XlArC10v0EVmi3UNJ
9hXXh5OO6fNwYWKz97OFejN5eh1YbqxPBh8oDC3AbDA6PrEWMqoJx4lTfV3oYEtD/Sm1cK9554PC
qdiwENBXVwZasjvaJwFfD0qKmI0zLe2xZnAxqy+bTa4wckII0QaaLyy6yGirWb5jLtt83J93g4rR
60rUlFjTzorxCBL4DWvI4k8exanbQWCv2dt4dgMLsW9EAqmGPpEBah1c8ASWWT+SM98Bk0P4AqX2
CRcB5xBAA3Mn8OyA8TXIh4SGHolUhCY/Qq4n0u/hDKXOg4rZUWkQoR8YFhpzuEMdBdg5D5gg3FCA
aQ47wNDrc5HtFHTOEKlj8lDN50r7efog4iA0syvcOWg0LNSRTe1IozX8RjmiLAQzRdTqnpfXrc4W
/rA63j6zJn0rRhA+fy7enpIY+rEgP4pcuNsE8lPzBxgLcrTRAAw+xUuxiBcESJdGh8VdsIbryHvN
aXZb1ihQWvaf97gHuIwCgR1L7qo36x60kkxvvs8vWEsyZ7DmFH4zXpLCjqvXi2urYku7RfuRdX2Y
g3V3fOl6qeYk4CidZexp2o8g1cotkB7+XeZGByXCgd3mJjZ6GhuMZCNfJbkEGWniFCk6vZnyEq1U
u2leS2XTRBm4HaPHFV972nuPzhNj1HnZEaUqKvVxf29Q7TTjdFFtrrPcZ3djJUacBGUzCqhJw3ZB
ZsAFiY2IPTpLQeQEOBIzw+CTKwEvQiWCxHOBMI0lnVFEhMrQok/u9ZpTvKpy+x89b+7isqQxHOKW
OpFoyRQmoV+6v2diOStY5J5VrvTwKY0F/dkUX9ewdu6T1C0f+FG7gG1PargVK8NlgaL5DSKrseJq
L0ej5Ysn6DQbS0286/d+/pqXANaqnUzZt+QIcQsTy8vGgeZzxfXG5RhP2abAWXgCkhKwe9Cf1jID
irD01lBY/gnYaUD4KAR8OL4yGPFyXfC3O/LCNPyHcDVQbWSkDmMq9s6dA/lL5t4RVW0CGiOqt5ip
AL1dvOg7o0PPpthtSQHYs8LThXqXXTe8jowMKUQzrqYAfSOi75XdhGGIY/REvbdRs9Oj7cdUiTnq
X3zxERh2wl08L6ApCgGz68BTMDQxcxJUl2h0qTlWO8kr1o1VcmL8EsB16nXAuypPYGxlrvErMPRW
hUyKT6q5q+3ersvAqJi9UA97m3QBqjW/7+6IkHqOcrVzsh/QcV6cNx2l2+B1Ovv1yMZ1TJ/o34M4
pChDRwnW6YzmyGlzP2YOUwo6J1EGDwgfMD+EYkQMLAnU5Eo+29QUe2pHL3qO0cpW7HRcbedlDxa6
b/XuoU78xiYOM7jJq0lp0QBJUufQWDEq1/7qMMQC8oloH/zSr3/72EwXV1yLbF1Qt2iQW93Oomxk
3DCsNuyoumJnw0CthVMn140uln55V5jlG6W0cUa1ZNNgN2Q+EAgztLqgq4xTvWNXt4s5jTMi45B7
Nmt/H4pRkRDB7ow8Hf/R9lJbBQM9B0bdOfX3JimbhIEtc6BTdTpsqF/7YDOwvX2HFqQ6ZGdXG/lZ
6twP3MkAu6AdJDdPb7PRy6j3y+GQnWqWApgglevTGzzt4fYSMIYe2pPET2QlOWgExjxUb7Z29loU
xDioO65KfAXq1KhCM/72O5OeU/yyRw4Rg5B8hnAGsnQQXixQO9ItMcrGq8rCkh3S5zPjHZNx7MPU
TIcmbshzVEHksmOYychuzxjKmVtLw/cm285m078g9IztovH1i6dzsLFlvmaPgTOctN/ghfE4O9aO
Ps8ZAY7wHnU7RzyI0XHnJDZH+/F7mmez7jVI/Lvft4kfXXR+fzvWfalPtdxG3kKkuCOYnYRvFT44
6x5NIa+uTxmPaXZO+uQ6bfx8POk8kD3+mQzutowjuxwa8OLELrsmL5jR4DBH7NSfxm6Je8kZVe6t
JG3nGahRhbgT6K/oGTFTaw75KvOpaWHyr7P68FjBc0/1H5DiqL0GXHSLBoGeeV4OZvXV6rV0P0Nu
9YvcJphqzyOjg2CO0NVTnyPK9eAN7s6LEZ7DvneDJHtjJkVOHHRzm4NK6m1BcjESF2S0ccBlWUDX
IV1lAyexDLUPZdy/4Wbk7Lc3ZJWJzHjJt+l6ZI0stuuZ7MjbhzGLfXsarCl7Ivh/Yav+6AFhYcj9
OjpqY19y5waRFFPBzPeztpnchzP1W0Ovg/ifFVSEJry5lpWJ54i4C4csIUyXiQ2RrsEFyGR0K2bY
dhEmDIZPNsz1yhtf6zo3QpWofEALk2qZc6IG02crMciVarEi0RKm/JrTlNN1jFP/6Se7K1sp+kI7
fq7O1+iNQQrT0iRfquW6bPBlQQKOJLheuToM/OFYOg00wNsi2brdZuIv27+s3xTHEw49lbAVzjHr
2fPYgdwASkBFhZ2uBHc5KqfWjepC5FSHEqfpiNQ3YH5syYmZA1+J9/8Kv4Cukoy0fxXLfPf7SiTb
ICwL5xlHEqv9j5kesUGiFqFb6FC1VZYRQtPAgN/PPngQOFvYbsrvV2JVpzcxsBAChzuI32w/pcsy
c6BzJ53f14z9BfviZEyUyiwJzzllu+HAKHX7Tbv0WHZzxG8Apu/vAn9ARgp1DwDiyAsMvd56RwtL
OGlyrMl4AkSNtJYAsYgtNr/aFceNc5B3SO0jnZ58Lh0mjFKOACQNpSjJNYWtIkfYvbn72VcuHl6K
G1YVwobNxxpJ6wtajbQwKmQkVI3VY+wcUyxUu0JDlvoDdE4dt2lW1Fao2XsEwK5f4YNVgmsuw4AD
84AYA5n2hHCu3vxFAgp4tnNGd0jt9Lqi5SYiuT5cvy6gemerPynR25J6ZxcRy11AfdIztrjMwzMq
QARLTPdJ5iByi2RBCU0hDCZo3IgfqBnpAUhDN6q4updu0b6vmbm8UGo3Rk5qdMV9U4eHHkNqGSrb
Ep/0Nmkz4jft6e+yQRwZXWHouiZGNxrCFdQNNYo2KRG4bZWTckP/qht9ZmVjJ+qDr41icqCB+86M
ii8gnpCjxV7CZlgPZ3mlMvQETVOv8UY1Mr/nz7X9vXDd1uye2uq6D9Uex+y66kMWcPPduuYjBNUd
ZnFY6t+UOiNWO80u4kAvtt3b1wv49VFPY15U31zhbtRZb7g9d1ZpbpIR0mEfT91+TTtCx1upzpAk
h5tBQTPiXC/3bz9DiU1/rYpgCQnI+DbjRiTphCaaDGJjckEn1zcHELDZKhwIySfzYdQXn5jTOgh0
w8m/4bvcvohOasHFn7JIfSBXK4ui0YEqBgD0yJZwD1b71j8WyM+Zcokh4PUOjuAutyZICbpdQcf1
gEu05VlaXWEIi016C7BRAFxdjN2jgfwsfRUzIYtP+qI51A0QTjC/oXXsrqopygvpsnsaxWVYCKz/
VY6Ru+KHOK44Vjjk/gQjNLIz0OKLsTqTSHBKmUppLKjn8dAbyZpgicVqQKoB39KIYTH2jDVi/eaV
UHFnlNtAigxGLYUhJJLHrFL7NR9mDrZZIQwb3h6ohxrQXBxosFY7JLjUHMgHggyZWXwxJ9DSKo0Z
NhkzBpVFZz0c3xmAwL1ocI72iGzcNAU7oH1zSKkDVuAhJOaAfjA9GeslPgagYX7d/cvolpytXRzj
4trRMn9NvggzN/LUyfauKn3wkeFQAWAu3Y8OFIwMOf8GzLVXxSk2HseRBvsa7djQUB4+meqgVabz
4PhkEQijtXhqIoPzV8ACLMdPY0buw+mxTUzN7pbmaYCvXPIhrkeltmmKT4Nv1eqtNLP4iZljRz6T
EK4+gqmBPzsT7eA+tlnXXOz3HqnWHHro81WyK9bYlJCd+MPSVC9WEzxf5oyQCawAV+PEiK1mqy0a
48lZMTu6edJt/+4ihqKSC47Abrbz2vTMK1LzXy7Mt7/y0wGSv2P2rZorqPpTQRaQRZBJQ4yFe9tg
G2aGtpDPN4Svho4TA/nWfsYJz/l9OfHsPvcJJVsG3TkCKbZECYhS8W2kuxWX2tuY0D5nfSt58Avi
IqTZ6XoiCuAniKZAYBG9e9aIME8jkm8/QvZ/UDwY7Aq7y+pNfB/cycVAIqIy+BvswVjbjO32Rabh
+OPhxFiwo66OR1R1X/vdBCfI3YiO4vl8TTBlaNOngRs+n8Xecyn0VfzXdd1+mK6B6ANAPjeOBGH4
+XbBAqbQgkb7zRHcNjoeFwv/Zoz30dRFfejD07yNcm+dOuasTI2f68vYurTwKjRr47bLPfMFFNF5
LsGcNJJwn5SEygDamDkM7uyquIvBNybB4WSxeI02I4s6F2yFCI3YyNlskbNgYi16zp071a759Eb6
ya7FecKs1/fU21F4t0GNLdQb4BYkEmqcUxyS7uANILC7hBuqPqeHf0zRhY4Ts3PQCGnVbNXaO1l4
cRNer/E69mWiLYZTnYQi1Trp00dYHilWknWKEDYJiBt2n168EzRM9BoIXm0q9fsdXqsAEoL6xulA
fhJLN1cFZTykjWTDMTYMNoiJGN4AygTgBbrnqDv9MUuDueK0WPAgLXedPFDkCaoZiROL+xOBXAoO
jiwQDQgrIKslEkCjmrCCoQzBqKzYqB5EJ5ygmZOJgFhXJtUaHo1rlkkrd+wwxJEZRzicgAwc0Q4C
36A6RcwHQ8MSZXe3XCkoD7jOFiP/yRsWUYVcFEcm49pdY0EsMxkvVITkr5M2PBtZrG+Udbrpyr9f
s5O9HfOfwDrMGsMo3jrb7cXsT4fT02BFIj8tupuHPbCi1d/RXlyjlN9ChIq3JXMD4SFA/T1MIcBV
k6eXrEc+tOaT3+nCaqdMWCvt9iRj/BBj4dVZAxfeSaPmaEO9dcN+OAwhEu/zdA7IIDNIhpB9hQsm
0YVdu3ELIW10+iFjEJBsFMxWoCriyYWC6eFp0JFlDOwkJG+BgcmMURaZFAdBCiwbPRidcJgGaMA+
/hBRgEDXibYEim585n2KhmTF0EdAMaSNFPCiUgKB5DiOvnlCcyWyZZSWnMl2LYoPYIlfecDxzehG
DSWUsHxy5KGOCRAnBOJLVI0oJLlLRcRzbKeynsojPtpOIFEuMLnEjkK7yQt3WTNIr2EVlo+P5Fre
M0sH4l3UQP8j6cyWFYWWLfpFRigg4is9KKKIir4YG/seQUX9+hppRcW5p26dXRYCa63MmbORC2eP
KcZMxbh4xtJ7K+Ch7yivyFDjxnGRO14GWVZlT57WYybRM6SyA7/zx0KmFnju4D18hhgtDlXrgUH3
qpyZZeHQ/7bl7wshnPp8OZfFIm/kj3Hze7nuXitnKXFLYHqzxGF4s9o0vBvgbrOz7xbUYwnHRi4k
aiNtoZlj1HG3QfQtNnncqsTD4GvpuFmTS+Z0rM+8lXRguEtISwL/2hv+3tYNv4XMvaPpTuTeE1Qp
z4SkQeTuoJLCcIbK7JqYSWH7hHnQCmK12GnJf5rxHVurubgfIVQQT5gWv8T3qE0CvY4BDz7LUAs+
JuYJF9tx3kgjCnMuqpBQLLFxpRYpB9wXsfWHnxLBOET+cUFpAj0BL4hnv+ov+Tvy4RCPtR7dC+iw
Qu8oSgs1VLJWuEv3A+fW3+H6hQv+6ILpkgby1G/GkkzyDXdkP2i23mczs9rcjA5m6cpQE6+3L4TP
QB10uGUln7eMUaHxu7vdWjCAdwu//NivnVlz0yOA/xU4icdJPByuZgQGBoEcgstUC74UQFSiELGX
zJ7aNxvKwCvfuySB6NTUEwyczJyb2WZPy8WnnNvf18wfUWvv8jagKWlTM3UINUJVEiTyfESwkIhL
+lDEAcJi5McQL3DedxziOSfyNL3VZnPxDAzPz+YckM/kYztWMzjm9VwHvwE65Os83RpzrI8Laudx
0/BPOieiORbLrNp9cfaw2/eNPu5xuNF9iMuRsuHEbWHHAsag413hVUVpY652gYaVk1/0dOxw9Y5T
5q/eK29QBciJ9CJ4JhDK3n2izgpiQ+CuUMqEbDQ3JgnlHA48NALoESP4JaGBrxjW9Wyf8ho1HIAu
KGRCVH7FZRzTv3NynMetXIhTl7Dcm8bTpqjvKA4ZMuBHZ4Y78fJOxol5zE4AICgRaL6Y7QPUYcuL
rATJ2AHG1uNgK9MrmZ9CWrwMoHtRwb8vVpOxIrqWipyuSxKVOFsKW1N2eZjgZp2w+wHNyYnWSQ5Y
aH3cVlj8PQ9mIwIWwskJB/TB15ncgw+Oa0y0gVAeTmN0ScW86XMwmQy5D6fOqE1V6/ynuAZmc38G
39cw99iNiK8I2nwMxSq7X6DIN+FE1aBNsyG+ddz6l1NMcYf6091SUoAfW3EeaVtvr81aIFMDN0CV
FVejVjoN94mxuv69CKyey+ofVvNmoC60MbCzp3qnvtIySyalQZ2BX2Hm1uXVO0TsSW8EzfxjhYlS
C+YV147HycMhYMA6sv5AFcMHe6v3fJrN4JtgHBl1pRDhBedtUYbsMFZjWtMmsvWFOyRxMDfOjhqp
nBwUiPrPHv7Zl/CBEx534o2no5+Ckpu/Te9EI9lj4XnsY5Nv0kq0oJ00g/2MKsRnbmS8rO7V/vLR
1erqqwDh5g5JlGrdsjsuaS0W8dJV4mZwya69er502WvjA84OfEW2ARWp3fZCI8Rjh8qJH89oP2ix
f1wC2UMqcln21mOLG8KlXz88Lb4yZLIOqAPD74g2kW/SZPFrASOba/7b2lnbHWdJyfylHERpy0A9
hKkz/n946gwWaQgeLfOZ7OefKekUPdKCQp1sEBWxHRFS9pu8EOT+JFI+JoVXwiCOziOSLmLx5j5O
9hEIgDbA47P/Jm4HSeoRO6bSVkbawlj8CLaVQx8Epr7zHqgv4ZnKTFcLH/3LAKwW4z9p3ZntM1d0
pNKdIoAWHevLJYU96nDmiTBcjjLZohjUwDPvDKfI+L1mUlsZB6hnzN8oHJ6h4VyaeNC3bTV+MxvR
WEhkfJrGYk/l5j9DleOTyVbHupSQEKwupih3mwuHA6BVTNEbPWXwZv5UfazD9vax2524yF47W111
V+DLId7E6AibM523bIyjbxfvAfANhBO6vaPCeJovgkjutsHkNFcWv5uCGht2BOAztAtBtJWffYkY
Z6G+G60FkXut4Bl/JrmYAWu6XaJO4kgTBnvMbwt7+cYwB56F04J1hn6ATykBIKdqxryjC2+ZXXuB
RQpWyxQJC6ETCxcWTyhjJIxchAkAJeBtqGGL4LhmBsf8yWyv9ul3peDMQvRUHzMXhu6r5siI2mga
R52YFlYMYS7JI8CiQkgrDLtxOWhjkqBjp0zBYcVuNkKEPS2y9hgYpWbQj8zhiVGLHUkXj+nPHtYw
CE90x/01q5jk8en0UOZjhSmM96BPBlmgHbfX4nsnjpAibTyhCYV5FsMNpVJQOd4PQwzmETA+2Dia
tuEaMEPHNQjVrbeu0RT4IVjCF6Iqik17BHVb314GV1R/2ojvCZv/wrSA6feQxMLLYNdlMAC4sGZA
XpnL7Q2dyPCNBbtBFy9jy0yFnFBP9/LjOh40xAtRujIkQIRb8RwUm7sBMF9iG2nkjUd4bDv1lhpu
OWsmSgSU9p6fZsBqzw7qfzT/GowN75LrTsMvsFtqzyFXgs0ZkK9FeYRJGqxK3OdRYsJQjPd2jNE1
ahA8xynSAFpxCrGmdUjwGSCECBmJyGJcBj8GyUVX+PEZi8is/E5/72FIb3EVQxUiF17Ph2k7VuNn
KH9B2YlMXx/cfZhIAxgbQ4PnPNcHeKEn8Ct174wfX4Eo1Eiu3tMkBQdpB588enkf7LmQkFhrCZ2o
UHjpzq338SBPYPjVQGNSXQM9YTG940pUEg8cuRX7s9VC0eBooTgKHTlwpg1kBxen4LeYcFbOud8s
rOao63PDuv4SbjZCdw1CxpV/mmSRvQegG3yBwUE3aU/8983tzO9wD/037iXAoWQUiGy+jX1MpkTY
NojH8TeWuOAlyfLPsB69h5L2jj3ZovZFjDxsBKdY3iCQ2y+2AndGPtj33P0zYCLw55ptAgwGkgvD
wScbC0K1I/oelgo5JyhROcJxppDB+n866ceRsFbE/Yvn1MBQgM2cqv7Vf/7p4TmF3oWR8DVYjp7b
Iw0T7z22DsjgLziQXIeMGISW3XEXzMtXaCKmKgUum6Rq02mYOS6CGGsCWDEKVVzOtOWaFL8a/IKg
NtgQjzXOGTbOGWwFWJjAkuqsQOw3fY4NTmjO6YbzmnWBOqBoa3wYgMWyL40AEPzkON45FbxA4w+p
gcOrLkoEVItEAapjDU+f05/IBEC2GVoe54pzG7Fs0L5LGSJtTO0BCNJxSatCgvLgmh6SR7+57aye
BlKAFgUTXEAhFT4jkEfKL/lBebO1ndXx6WZX5byVPgfatGWfel3aDSHf88PE2fEbajThVrb8Bz6S
MAs/FFsim/v6h7d5m4Br+0BY5zG59g7dc8QUv8csVXSmKEJpWCCoCjcuh/k/UBmgufu5Ci+Oe6Zi
xgD11pPObOhBbDoF1w47Te22PE7ap7ufksSgRpTbTnPddig2KDU7DM2NoMwbS2a2y4bc05f/8g8b
Yg0Zyt2YBAqVwH9AL+DH5b9hoYjglkFhUaHq1YMKUZfzGfIYgAY8iak8eO2kndCQoSOizp5fIv5m
TnNHYxXsx/cNs2F3JyyIYAmQqQ1LXwuacy1oWAr63zazXsJL6fWQIc2o8UuZeMCDQFyY5pp1pJBE
moxLWIUvRy4N/BHzFY/x2Xe2C5Ee4SGGx/kiZWjCO4IA92sDw/VOUZFLm3iwfm6/eMtNpVlqe5Ta
BwtMxqFVddWZNK3DA03e6g6A8wihkYSHoLmarfAkPtAci2uF7Axi4SDSqdPgwxxdwYhJ7Nsgt40y
+o/NZgesY5ChagBWHLzzDOzPI4fOodJ5un2K/jPNh47TsUbV9nFPAXa45Hoze9FZVYIEc/IGNaN5
omoKe/fBCJz9oOllbiCdKxQS6MBXtzNr5BfnRjSIR0GkXoVZiDMPNX6ZXhJZA6zby6AIThxR2RSb
LTZr2YGRIGG2IPZY7MYY4gOei9mEjie9qFRETdl2z8P9Wmfv62TnlMN6eWEOqXnvFZNqnOqEx2GE
MBf0UFS7TEWcxQLMFEB1VThJCssDGw1hVoAa3P+EsY5VGix0McZH/DpV51MyWMQaTcwa+CU29jxV
UXvRzHWR+3C+e7cp5nxbyF4FuqprANnhCjHuY7VWFTpZRIe4WlFu9J9bFfZeyK58E8ApXQh+LYKa
HCEp1yWYAe05b4iHiM2MMZ4ye+cI8ruWrP87MpSe+IESAbHjYJIN+SlE03NWhRX1o4uoN2vE+7Ts
33Ajo31nkBiCWuLGE5773TEBB67E+5S4XGALFfIljxiqHmXWz6koGQgFaQFcGD6YYKgCdYg8+79T
MAWmE6Q3gTx8MFQXIOHkSdmo9vJIx80ig/BfcXcEJdk5rR7T04kAeABSX5ye2j6jV7YP/zk5j++R
jDFA14A8lAlQYCaiWTVnt40EUQSsJVVd7rtVI6/EZxZHhJ29plIjhlsOTi4YYSYFmKTHYnqJhSw3
ROAKsDLBMgSKZI8yIUSQAWAZHKrWurdgqxcMiBuMipzzhAcqt4nFSete0tWWvrFmG0EnuI8bScPp
OkDcCkNBREsPW6NjBYthNIBBSTN6B/GZvMEg7vYaDzP9FH1YT3bJQf9mu0yXuDOPPwOCRRrQ5Sj0
CD2vSF2EWnLmaFqarz/VwgKTggBFRkuBJvBB02AZX/t4IgzSHD/H93mITXXzYqEECscfXBB5ZvOO
rSQK1AqnxEt8qD3xemBWagwaqdwKCUdpm24qZwcGNPD2kdcf/4M6iuXqwIQLXjCUejLoWOSop7hh
jCaGmxmMOafvDYHbE0Y4ZFXbNTUAkj3ubqZY0XRNPCjJh8TxZFEuGgCBTCHABIuInxK7DsF0QsVG
TITg6Oxt1whfAyQc4iIkD40XW37wBmAkDmgSW1j7D6a/WK2JnoTBKV9w557iYoLPGWNtiHKsQigx
aWf9ZOwMOoed8B23EgA1qMEIRyFRC1ueeT5Mk1QlCVZS6IlLxdu3o4pilUduePjR9pdMrqVXYqPk
TTp6hz/KAmNE5QxVWvca8WXwpcURBmt7vFwwU3FP08ZYdpbT9g4Ahc+BHNtTJaJXkm+0iJhkAk/i
0iAobNsvY3g7mFknj7QDd8indgVWaIqKW6Y+gJoya7rBz6FRQ5WXq24UgIHubRcdN2NBB3Yev7pQ
dG9MvSRsQ7DJq/0aw7NJRMMnfhjFGLgWvQrWCkyj2BchQH1t/H+7KCEhwiLgbrKM8GWY4qoEHZdG
OMgq57LlMIMsqIRwbmhiRAIIr1Zle5WyqGW/4gYb1RuCI7EyAbx/2XfRWUYtcn01CbuQXxTFex4n
ROI9m6GEf+UCp2N/IGAq7PxJFzrIDyxNcqx10RBmo5otTJsdbLxjYSUhLU6URBpLhKFPZIKwLefC
1GdnA5GO8yyTAvDGKzO1KXosrBb7EKo/mHtqDLlf8ya806Hh5YLGuUnAIIldFRIX9k6QxfkWrD7+
R2ZdJ6uEU8VOADq/M6uNiixE+cMJkbYYcvh+iM4CtPnjiCXjicvdD41RZ7gfnNJb2gUSmHYN9Goa
UN1U6xmIt+40JFfmYLQPT/iMDYJxG/bY+RP3GAxpLvagerGemIx5AppqsTp6kigAd8D52bEzLl1V
/CwSBVZZbYa4Z4P9TKAnYWNKIBYv25Ovv/Vpvq2Wc/Tb1idFrgcQS1QW4NBcYB1G4fR3XRDTgrAF
3Z2IH/ZBbIC8YjK+2J2/4pdj2HRJzTPc/4I/cI7ePb7ZEwxviJV0TuMT5jUbDvPFSaFZEoBWnwF4
YBC0cyXBC4M27MMNmAMAjj0AZ4CfIjfskzVrRyv4S0OSbTlfOwPg0P43OVheNxQrnrYHxcorp8v4
MdXdF8a/xIxiX3TIv/jjfgggH9J2+ofs2MPWfXX+M9j6++WgTt8DhHUAMH+HoRE/SGXUV+/tLsXI
F1gYANkdHJjq7f+0FXXQB9yKAwWb+NvB7NLVxU+XqZsaPcKXpYpDf903YJg6H1vL9JXBVvXH3aeV
wIP46rSc62A3JE4AikvvDaqnIC8Ijv7bUmKx8qcoI+azhBj1R/tud3EGmt/699IfrsBqT15SVQQj
NtCvYRAQ/hWC/dm6252+ENyDIJnXxSPah+Px3VX6CrvBz2xowGnAL1gVLodCbYOQi17ScDXOSxcd
3FgEeMSV84psP764aeBYTqsFt8QeT0i+dcYiPVwmpNXf/cf87rdJXJdn36AL28UFG4a4Nm+BQP33
2zqGRHvC89me8ZH3mvnBPXG+csn+ow6Q+dGPYtXONruH9SsUr56e4F/dwzt8DCX7gcLy0xuLE9PH
J7RjUkTXOqDWCcvoMtZyJV8ykigZQFKjcJWYEyALzbF+x+fg7oPJ8Q/U/MIR2hdHo8dE9+/u6YgB
054dCS942GGbh6f3kGDIWYIzpgXHzfqThFeCY+ckxZ54uek3g92NZQcJfE6fWfkv/NoG7/kSah83
gRha/inU5yytCj0hqXLueaTnMBdZpUXEFdOO6z2xm9qhYewG2xdpLzggXAjwvbvV+mYrdDaQf9DK
3lx82WEawlfAk9Dxi+PqYxK3TLbNM9+527bGSWns3QpGl9ldr49QDwqsET94Qlw9PwznT9ymITAi
XvEuQQu3AFMdKXg+H/3aru0dwlvskAh4AYUUdZXdCvUVc40aNQhnWSae17xURGwCFktW7KXfgBq+
vfly4rflXx/wioRjBx4rMHN/zpW3C3M/QUgKXWxrcCvFav+ykmSDdojYuBtW8cvjU6tgoPUxhGiH
5cG6vdDo6tll+HyZ7F83Uhcq+PU9XpjnzS6h+qxhbz114J0+coD5gciXjnsrgFyWT7f1ciB4tY69
hjrm3SpIdu83cQsjqODt/d3TuXNI521UQOaFGQbBGn94AQM8VziETc7++LwYI73VJX2msJ5fe7vV
mwBPhWUZGEW/vHALV4vl0lvK3nRcjBQVC61tA6mmzU+GJUx5Umgs7ma/3z8TbIgJ6c7uO8TRDsQ+
nlzkriBCB3uyNMyPavNeAWtLfHZjDgpDVzwhgDV8JAinJ00//H5N1ozSA2Uj+hcqqmFiloYm1odj
OeiRQwkwAWZxXotfChYAABpYVFIa4PbYdmur9yZLADRk0rB9QToivaYAiFTyJJDgmV8qZwdDwY6p
Vg6txK0VHqZ0DV9EQ9hWyazahQkrRArs89IF+35pY/UQBCeqhrOd5xx4f3KiGxSPUM+9w/ZK9jks
/29zCsS5m/UuYGTfeXuNSPccyWtCV0q0Dje++7bbN6/Gh3t8PckXe/bWd0zA4cbMvmOlazcOnEPX
Tr95swF5Wu6hYrkIE/Fpa+SVSN64GMjt4p1L3B+P4Zd9+/CuC3aFk7OFykdYLWVhsTiwCMnFBDW9
Ykf0ydHvbred4Xp083u1db7Bre7558mo1wrsdxW2sVhaUD4Lz7+3XPTe0ADMO7eJuNK01+jdZuhi
slac4W3etFCTumlFe5FGkS11xs7myWQRitWjHeeLLAMXyvADXEa4D0GPEj3Zh+7U4mEcl2SbQkMa
iXPLybSPqM2iHrkDSm88mu77U7JNF1ErdWlUceOb8y0csXHCYTs6DRaVmcrT0FUa/oBpNaGl/FtR
75BTFL/cTPciOjKI4kyQmbaLYyat5ApHKCZh+H8aXnaaYu/ualOo4iZugaVrlNb6wV5pYV5DFePS
KPIOBJtSDQ4e1IITcAgDSIEF+MhR/qbpk9oryyq5ccy7baAGIb4jcXXpd6hUqFoB/gGMmPAmyT5P
aJhyLAjgaloAbFRZKOmWvM+ZeH0IGTBZ2kFqhK4bwBYhUmcZpqBdCaalEWkL6MRw3dySGwdKsvHk
9XwmrglLJAncHdEbm6vPnOnSH0J7hE/ShAMJo3YTtCl0oa0vorSyggYGkm6AzfpzGsXkDYrREuTF
AXUyCN/08se6aBSjN609BFEwDpxCF7HrCvq0WJSgmCYTEKJ5G6Srwxlb4laj0gyWgZsfxFdERxTO
RP+bM9xeXAYxBpy8JOJNF0XwfYIgaAwSY02cJz8uLpq9phh+7Ek8RIgC+LuNQIwjeEOQOwJcW4UV
EGKaZqyTLvWnCaONOwovaVH9dQV7E3em8sKF5cXQheolbAgYW4hQoG7BYkFcq03FrUWeEH/28DeE
WFlD8O+l3wBkQjy0odVO3jk41Uys55Y2/5Q0amhXxNBDzJrwvaPWvbV/QaAIVU2cH9FJcWpLMmEW
Qb5cYI2SMAhGVTJlSwW+SNO9S9qYHhCRxJQhK7ryGUw3HBp8rkVaJZESVY5+d5mfcH3EY/DAeLfU
0tm1e8YnyNxcKMslSKfNbY4iFnD1X8jJfEDmvPECxHa5YXEJfy7nS0Pn4fYFuPNYnrefDQ/BsBms
vOQwaSegH9z8+IF7qnwufJsNygBOn9rE881lfkPrxbqN3FR87rjOJCVNcrcVfIYJzUjHzxn5P2Kh
OknT2wQ2iZ8mwsFhXjgMxIiLMEVoo3wPLy5igTAIo4Z/kyRcUGUhGgE5yx4rVg93Q+5UEABCOjzZ
O3cn5Bo6srVn4C1LimfICnBh0bBK6h6OByoN8iWh3U6XtrAoBCOqHY0pTZZ1xoBbOuJV/LgfHI8B
dAGguZ/7p/ngHdSAo+CAjt8tO7pRipmj75jhwhcH0JsjbNsG8l2N4ZrzCTMSk1W5l3HMIkUac2Mv
uvs27yh75YKHLpuXFAa8DlLo+CzsXsT4KpYXLoUhtgPyBQWJb2LKu7WzI+GbxOPIsAQKOF+KLYsJ
iWqyj0pqx/boTevRFGEJBTVjPcDFQ7J4USmYN0XWEM5PM54J/AQyoIZukLIr14XFsIi1Wgzl9klO
q8FNzOhl6YLBvfYrKEXn+OvzePLXhf71jZ7zMFhyjnlC+XwJI0jtpcrkgMyJqxYi4clDAkFcRwUY
yz8PUyYxmIfTtaHq+KGzwDBumooz0PPmaZVbH6xD0XvpoD1J++wuhRD6gPNn6SOc/pmuoT4e7Zc+
nFC+/4e42BNEXk5nJLN7+mMOJgciGAM31E5LT7rEivXERdIBn923ap06LJh6+xYx4IKHIlxClkUM
xoJ+qAW1FnrLGvskthc2+zcYZQ3/lj4Zqg4opqCROnYK5oMh2NkhY+CGq1KHofwn0huly8hUx8xN
HXxRZ7OPU0H3iLh8nGyV0o8S1X5sPi0Jqic082SFEGqsM33kMiGxCWoN5HFKfKKsNAKXSHYZUymp
lsWTHVkPxoFNeBq2SmODVJZk+s5mZ7VZLap9bMPYcYpkZ1H4+pSRW2ZZlPK4i/IWZxFUitMA80Bq
jfEbe4K0NnVkGDPqMVpJPmpy7NG4fkm06kAEY+QFfsaYS0VjON9e4i1lxJZWZzUW15jL3RljGWOH
Akzyx+gKjyGVrcqFMpahi1HY/6zvGmyW1RgAKlEUjIhk+sxIoPnO12BK25ofOYNnO9015QtDKeKD
nrmAVkzt0ufO7Fa01ddfugF7ZY8AAWhG0lqVbo9zowln8MtDd91yzE5fPEwxFY4PifBTgDigtIHv
BXFEKJAAYCiSJRp1Oz7Yz1knKDg6fgbjYsjHJIbwd8wNZUYgy1JE98GeMh8DQnT/7CevWcKuu4j4
azjFshPUiEgvYLD3kAO4DPI4riZ53mEHZpQaZNn+BlhtT3HYdt3KS3/nZ4ApNpbXkDGayD6zhWov
FqqbCX2aAw12NNs52yd+khQg6cXfw/8GbVldh4sFR1t27t8FyjZVcFwWJyfBuycUp8agaMLf9QN2
QbbyDk0zXqkP3K4xHvyhPBfnhYqAKQoRd4zrEn1OfnR8wcgZPpOQeiDdUhKJCSu+qfbjaycbCqUl
Lqon79jC+psDFLc2zjb2JjS2PSg+YmAA/xxgzlN++nPG2keqrQe1X2cttrrY5aEH4ElTlHLzCZgZ
SbYXDHIgNJBEy2UXPwdTAfmUD2fiPUfEIa9L22SYLpa0shTfNhVQMZaJ8G3K3j7t+mfABoLEtrx/
tMokcStexv+sbXl8zy3xt9vLdC9ByidTA5biPVxxzrtp0uBI4SiU0qEDNaK0szcunlJflL6ZxgvJ
l5a/ZU8b/R7YofgOwj/mocnMmYIGkgkVWdzBpIGnzJMWS31JBa4bwzvEG3c/FAO9FkcUs37wa/Eb
W4aMJTP+rGBvnfJuAH7xAS7VGwfqIouYq2POCMj3cxVhJiHcA2lVwH+/VtScgtWFEaCajI4WXbA+
5q5gpgFxNHwWtsTYL4Ia8upWYW/UCUYUqQf8SXA2xymWlxv1asr7uSCZew2eM1qvJduMsTkxue90
AeW+wMWSB0h2MSZ3QOLiJIZGh82d940av+PnbJvdrMFRmxa8yVRdxFgwCC/6b67nBhVr0WG0hocn
8zTM/mx9eC2gNcJf+dqoDN5Ptyy8A6z7VTdSUU+bpKN+E5hKMB0vE6lsTlRs2lWmbxsumbLm95JT
zvH/JoLLMjcOCUFOLyO+Vxp3xeb2MSMuMUnPHJcJwar9O6SFH9o2/2v2B4PvtrZNGE1n09CDIWqQ
tRFs1MQjSZZpI7EzVOmaRokU73ZSeATUxkvbi9t+GhgiXYYcSFDa4j5gZoWHGK8syO+KIr0yA0+o
ObBF+THq91477VFSEYJiHgaiLoD4HristzRgth0rb7KtrpRvG1SLVFDQiK2UTSpS+E5ugCEbpyVX
tEFC/nBXicQPUIh1mQRczOGy3V/2y6fbJNSFaVST4HZu7YOoXAuOIRPTgWwczyg3pkDDCZLz7JDA
c4FnFByH8OSc9J3z/r9b0I4unuxoUJWl6k6wDx6nAXm7PtLX20Az2C7ht/DDCZS6ajXbeTyrXkK3
IpUfmweIOHtwBFv5RySWY7/rHG9QWNHiMbqlUIcNeIf54yjnQf31qrNTYfl1GSCIedx94x3sjuFF
66m7KaxfojTYjVo94eoqEFmrZ7oEToEnGszPwqc7CQ2PmNFkz3tB7zF5eY2Ts8SaEgEqrmFgUG8y
fUurgtABOAR3X8dh9+4ovta7uDjQ2MvWoMYij1DKq+JhdHLjTHW72w9zEAUg4wReVmDENzm4k3pM
ju6rFb2v3h1F1p6wYohqw+7fquht2FsPblKcRzx0xnc658vXa5QYMDUn+s51SX2gHabLqf8OX9H/
P8IvuCoZPdCrd34xp2xloC8F7aFXDF8Pp9x7C+Vid2/xq8/E+eCUGINCB8dNdclLln+cZYHapxow
xGjM1B5rEk7iMNlFzaEStAjF6W8awDGe/vY2DyAwpjbxK5ues93dk9kT/nrQ0/YUbh+idUJiU6ie
rNHaP4MmHx3MQMBDaf+9MdwsobS95q1xp3SY4WER/HGp3DvkRnzdRRlUg0okZ93d4KDwenf07YtE
YthHvcJYd6Wy2KXFwWl/6WFvTAPaNF34sfBKA79gNNTI2u4T97S5poZL+C97vtnnr7oyvmVIfIMZ
sTVk+POx4M7h1PM0px8LYRO2z642MkbiddtGnnCw77oL2YIlG6Rqj2XU+mBazlFKE/VomcfSOVPG
rBpAemQRgy8gDeLkuZz9z8FqsKmxgVErZ9lrLyrzNr0BOxuon0tFAVmYk6JFeSAYBG0Tgj6ZVUzF
VldcQPe1SZNKg4KHGdsV/GwUATKDbwslJoIABh2NKuCVcd5Rq7CR/gIIrOPDYQ85TNl/qcYKDimN
QI5jqof4ihp/4i+qbAnlkp2dCfUUwKJjsvWjQHNdfdPC6HOaU3U0OZrd+9tyyUtDNblG+EUeNuk4
Kk4Q7dLvtrgL06Oy46wRe8tjejj7BRyuONNHbehQJLY4XWSidyg+U7/zk0U+l9abgY/TGjOOonIe
AlIY00Unox9IU8JtOUkq9mL2Ag0CchcSr0gofruZnWJdZaXPSZJi29acJwzLTroVxG8mYrcE+JEW
5DkJ3rkYJB3Mw8tOn5ujq0DF3KHtuHk07u0EeQbM7bwBusEDir4rui0ewxJ1SRZBrmwzExP7pEWX
ZWAX87xrag3KsT36TYWzCR7DCzyF92LHCnuOQDEwlgxyREAdzAUtlLctG6XDdOffBqA+mB+4hJBJ
hcJ5XjsL8A1h3YfGK4Cs4qUUY1iZ4dhB1aKHzS1at8PFJj/+SSNWvx2F3T7C/uJuHujg5HWJdgmw
oR1F9cBduPc/TllpP2FU1aG4jbfcKD/hI5Z2UA+aKeRsbqnQl6nRmHxXuMgEDwLlIcdBC6+xwtXZ
zYEWeiiJmsWk0eHlhLziFgb/hdBQmrtn0urDyTJrBtcwSpoBjlfcpVjDvwu5o92iVqIq/iDlwOlS
jgq3JRpBFXlXayYyC3VP2YlWscOnoBykFgqbYKRjXleKPXBXbrAd3wzMPRl0utwYUK1FIQkpfIRZ
wKVlDbB2hu3kZL2hz3DMPPDewariYulrpnJK8C0oN9snU+8fGjKKaqqcbMgXKnKEV+rXZEIFVWY1
rBoQ5Z+QpCFvXRC+LwV2P93M2co42MPy6BdgExKINj+33dk7nHmfEoLSSmHAxju0/9odIpE/WeuB
cKgjI06j5rXr3Gzu5RIbpyZ/tIQXtXymqzb7F1yaueZCpXYsBxVfwtfL8ZYD75Ma4BBuThCqdXul
4RvFiOVBOzvQeKY8JhdCzt9r2tleE01M1ph8NR8g+If1kfemjOb4Dezh6Lqq5hbd2aq6up+WWdde
QfrmhgPW7r+2HIF8zaKXsJv89GH0e+iwUBfVUdqFTU95eEFxwlFrKrW5ASFqmc2JgHyZvshcjmIC
yj9IjeBR3SxCDSykAH0D3UdYMym+TweDxpXk7tf0iG2N/HNggGZcwr4m9CDwKtshhbn113rbFmC6
zyRrBFjnY0A6mBd/XaKWTO3jzkvn8/DeZ1snqYOJ7UnD1Y1eYUd9gc2eIcAldVtE1YkOYYfgwWBU
hN0S1gLkLp5TamB9dGSf7rB+1IJhzKjO34iXDXO79bfdAAZJ5ePCpXyCPW/jGGbM6rMF/+2yuB8U
AnYJkVSG32/7WEqFjREZi2znL9gXA4hfgE8OhSGFfYuZ7tdbcLb4WG+c7AP8SRAUSobw0iPR+Igq
z95Pfplfvy2vZCUJ15gcJ/LdLdyTCod2nhIbO08hS2oJ/uJrqJh+dw0ZqjctW7aKpV2s8L7+bM3Z
hw1IMOyL1s0ga9KjMu/uEOki8n3i0cVJ2njKSXfEYJ3fnfvg6kWmFjV0ywZYhXkXJkWzNWk/bub6
/tqLMn8JzdNqB2u4nfwYADpVeZ3k7xNr/9wBj71jjw/FBZMR272+xJ2vMhdfxRTUvWVSt+Hk3AWv
W1Ust5dMt7xLtjnPGmB1xjBAl8iLuxcGldqPVXfBFyAs6jevaJewXXn+S0zduTf4mWFlDTEYdsR3
oIfYr8V1ghxE7VLb6DTBvAV8noDhCF+Lzqh79Y1gyW2yNsLuSbDu8eDwvYUBLwJRUY5hG9IyX2uu
VnaT81MckN002I2SDYJYKcNPQlWrrNuC/floG5hQ4/mpz3G0gIQYiJIVZSB97ZOSApvgJ6SIQMQn
wFEWK/2EAO5qv9eatfxy1J/TXQK5guO5aT0UORclolOSGm7o36e05YjpceKT1U+tB8S60dbArEgU
TP0P7PBNaeiK5XGnErRM7bXYYV/DXa8Lg4eDU5l+BkAEEeCCTAKojPZs1XYDHS+slAHSXj4U/9ML
J13EdvP0WualI8t8hHhPtmXzWnkNiJ12/vnCA5LrFQRgl0gLGCOI/cl2k40GDWG4KblEWnypzcyf
RKnf9tjJhsGyIY8/KHCgmndQSYJad9hmCkZCI5B96lhAGvORdxPuInNf21MHDNkXHqn1Rc6GPt9s
Omgmfxe8p4g1g+GzNgM+A06ME6fIeUEQHsM4BdUzk9UbZkFj4nlsxMkKrZS5/7uaaNMqVTLX9Wxu
znbBsB6iY6WIsNqA6Ez1HEp7tqUZ29oJ43DujhNsilkgNxWVH8D8LYxZynvKffVJMX0FqgMW4cjt
L1x4i5xc6Eo5QXdhCrJXgrardlrDTaXpYuzDKfRsmMkjp8cq/XbTIotFvj4v1I4zKvj68tfi+58b
C6pZFuRUYIK7N4NWh7uyHKZYEYrgOfCac/6vimaWVxB8WphYOzM2PCphXNPT5RDCIN/g5YMBgwBd
x6kxjakj5E4xMWS+5i3X8qzuhAa2Pcyn+fZyqDeBVJEsN7Gds4sHZukfxPzpxWLVsmbRoCc58NYS
ewmn+YJTtCNp8G0Xlb1HxrQfXPwHzMmD7ipfSzHs7t47Ysd0WXSqUbnLz41Jp4grNaQXIfTkM741
Y4PE10NUQaa4OgWEy72z88+fXndv35MfJ7QyUYd1UY5KtVAxx+4Uvxx0cP3DlA2KNQT9FeR2WQy/
ZaRtWwbWPiA31GkXBcJ4qN02jS5GNfVfUxkt7ljZlsH3PeuwGQNwTPVv8EImenE0aBItXRDeF+01
VPz0ay8ESOfJorWXRSa1JCv6Q9gLchrcE82PIDaXFi/BOTmVveWGPwqhmGFXTrFEPU3jhCNQcyh4
GDPI6Ok0xnLVuwF0QcH3AZPhiJHjwGGTsYXKK8FNxmdzyFSB2RuvGjQCzhu2XEZGsZvGOQxNTGlw
x1WxW7ORAoOwjaARo8Bf4DR49/gQ2bMIabpt3v6mhD4coQ6k8hJnMHEKUxDFPoJX4EaQvpNdEu1T
EvhiDCsaH5cJ1T+azms5cSwIw09EFSAJoVvlSI66ociIqEAST79fe2rXOzOesU2QzunT4Q9K7ndA
YCCKDXsOQPhjeMfS4M9aAEMCJCC7M1cep5/n5GsAbsXNoOpl/mf9DFwDmFU3RENKYLb8IYyP2kHm
VYw+umE3NBYGiWnJ6LBYC3wtD5I2wp/cuPDjvcmCyecEuXcaIL7mfG42QRIhQoD69IzQkxXZKeQ7
Q07k2jkNnjhNAUZjBB+X8aX3QWdMLCUUvoPPRwKIF9n+l5O+6ZW0D5ce94wzppqJCwnuvNBs8uAK
ex6lDbxmwzymt4+UkSi7iUb/1xWYL3wiKBEy9zh5DSoXPFpxuhb0o4x68N3BELA7TBD+Alav/F0t
8GMsgqZlI+yxoYcE78LZNKAfSsAVyeQfw84bUDSyTO88OA0A9B1QPLPOSG32nrEIbDxj1DrFE3dG
O1qmmLjT6fFwwaSFiYArwMpJbjfgG0jzsjRRCO5T/5KyLGb1kK5bZNcHlzNmcYrxc6bOELX9gt/V
YZsAt6Cb07FZm7ogZ2UCA+yazY9mdOJqhMQRQZuZBTXmJIvEMKaeiR6/4J6fC7KpX2F3UuZPSbNX
Hm07O5TQU7TgbFFqi8mDjaMED3tEvJZ5hwqyGVHRrpVTLOotmwE2jWE+IqYFyX1XccH+6SZ9gJFK
lTSokjd2D0Jc4Iwnl9bh3t7kdMEa6BlpyR0wx93cxoDiGzNVsa+HZsuM9WHLi7U0s37Do8f4tBvr
zv4OUl78QmgMPk2ltEwDqX6iH+QMElFOgRN5b/Au4DJg1jGF07VVAYjrffRjEyILUEuzQEo7p5Wb
zHDFBCCQGGaCj2IACx0jBXWdiqHgQkKHvBexoGqMExZsjP6lzVG0n7C3F3UINiCRlYDmAZKYyDNg
ApSyiEpqeEoQH7K6oFIZalHP74an/Xtry054wbpdM7BcLGz/cAOh1YlImXc7VEvd10HIVgi8DF4Q
Q1Kdyt++TrStmzTX9FDpmqsHzqvErbE5WgUkRER+0g335b7iZrx2HCAKjKU7IDRLIH999EWHJxcg
4qr/sc/4sIMApnFJ2lRPUVB6MTVuwVnHTYGxpvwUQhWXPUcm9VwDcuwPqwXeYKtpIljQBvaJgGw5
KMcXzWbk+9zkbzebCiVeDUi1QGBS1J837TOH3j7bF4jvSe8EgWpy1jMNXkIkl6/lbhgG/PWimfta
+O+YjEiaFLgcYIzBmZy0rIm7sG3/tRnaERiEB6qTaMO28WZjbAE2BZF3JbrgSonGt8PRF8NHoNpO
OKpzOqsMHRxwr9OCXsIbD07eqeiPoxRBiMh6iljcMbmup01IPcI/ljyHSsYL/pyjaFdBCbgumzP8
g9UZKghokmfMbKAmdc32Ph+vLgOUWMDZ0f0ieCJRBzxcyhm6sGQuhGLGlZJXyjEkj8kLH5362fDe
V1VTg1o6IaM1LDJatIrpYwKzkr7FxwLFkaKjOyHQWH0uB6U7TXMMT/1hNmYABiCAxgZNKUY5MnW5
DLOhmwCPmIODBxkg8F1CCQv3jv6aDEEmtGtDLj1gBmggZFdkLpTtaKDQniD3I7V/c8UmGReTF/bd
FNPXvrUhH29zEpx2zC9BSlONg/A7JZLozlIbvwDNJEDazA4oZzjkmENxgZmdyqkHWck699mYyqZE
C4p5JhkaahXMxnDWUvz2/m5vUnnLOj8sM+5okTLDhl0CmYYTxFPm+hy5i+PwwjH42B+HFY3+lC1e
JUq0EZurz4z4PxB2DiPloUZEpUuJFn6I5dn2dyTgX2EyAh1AfU4hBcCe6zVq4m70YebcYHKyCn+E
JK+1yDGnRVE1PMF7/C7oxw8/UeYyGVeCIbBJTpkasQymaUTZo7vbdYaM0lQSM3g7NcSaCaU2s/G9
yu3Hn1aOfrSRhb61+exFaaP5ZfXTgoPU4jawCqKo4NpjkxI1qL6DPtMTupPuRu5Mw4Ktj9yEeCJl
7PAHqohi1ONiguQNcmdPz94bxC9bivFlFXT93hKpQe8DmTjO/S814OiYvqNs2l12BvuB6WmeyXUc
jcz4Z+lebTNBqdzB01G3NQeA1QXCe+4BotNK/nadZQGtBfexVZJfr7Cz4BYDho3vawPiptnwalfz
lgyYgeZBBqjeFvnTQKCElwDKBLJgASINKHW/CfTMu2r7RHxEF8pSbQ35GeQqeNO6c56rO8YTV2AY
MjBEPjRQARyT+mtkQMgHVHfoXqKLIOnueUPQn2f7zlIddO3uhJ9G2oYqjmrwueE4gI+XNJz7BppH
XEYPVNjm5MtTJSlBAICjTA3GsyCMELrRnJwW5eF8UJLzvDlW0VGoYeOMgRObA54sKpAaAi/VsX7z
788mvKNR+HbOmUtzZPp9+LTUajRljyaMkdUAIpivgbK/iU/DfUzSJVOVDh+FHT8d3QNL2abBYX3i
gkefqaD8aOqQTSArMCgW3+E7jG+TsneC2Icx6b33QNoJghallPcd1oNjTMPcbey7Ma0TTknduh+M
HCXK2v17lONE91rhjY5JawjqedHtdwGTKocrSbf1xGilbbYy6zUQg7/cu09r/9ZXobiBki36GgXt
MHPFA0RfXiljJX2Gj0pK1IGwoSxBmCYZz7vJ7BKRhih7/hm/yFwFaQKg2G9A4t7H1kN8CiAa2o3D
K0YnIfgiJ6JbiKSgHYUiEh9i4qqFL1ah/AAFfq+Ov4e3A1/EKVhATGxUwzz3kI5E7D8p7C3aAw4M
TFwf42VvXVoAHgDMw2zyFWvJD8zi5fSbHC0UFHj7qNl6OusPOZ7kGDT5UKmVKEiQgzKBxtwImulE
DvDaIbKeXUIfl1RDSkM0T0SzwaH7gIhTDTL4SDbRR115VMw/aCae0uO4muvLEwT+bq+KcGRl6Gwg
23eBfpA8h+BMQWjQLiqH7Rj1PLcImnbhNidn/7hFcpnvrXz+Mx0NuZIO9fzADIFzrHonc43Cx938
hhwdLPEjGFkxySJm5K4iujy0Wi60YE6MukR4iT7VtMNabvZzfzBohaJzAv9y/QP3rlI0G4meqOYD
1mFlH+MSbFHlZIGRGFP0DzLmErxbBC38u/8dHl/g0jp2G6uUbqAyQNppbV86liLruaR9ej5Zud8M
nqGeFPT5hky0soCe3Mlm9R0nX4f259Eqlh3eOhD0sPZffgcbGSMQFZhwimudo8Lj7J+d5/REBjfA
fSg4ewVagpJ/RzrT4ONa71/W7XBF/P2EDUzFsNXDOcewj/08yZgLsGgpJaxsefJbVhV/AUP3GsNl
B377QERQxBf4zOLgAzxvmxuYTzNQ6vQlktNUH0A7suu5WB+30LVpIcX1w9vXi6UXyQkjWi0i2nmk
82LrED1Zr2hToCHTb6RPJ4P1Ck7hZosNcRWfRq1/ShqN4Wkkg2LBcOOCnGEPPO0tWUpG8rVyzdx2
+kh0pDRUuZC9c2ZVTyfvKbNnDwUz8On7k1OKiXJti25Ihxbl1WxvlfBzspctljV66Tc3A4DL9rSR
6iRNPIsaqDClgLNugJM9UerAdcGIW8EZ5KDXYqCBaN3KKt3nsnRJ8FfM5ulTQ/BWdvquAcgCHPfV
A1V0w3Jnr2ZuO4LUHV3cEsAQzASO6zZjTY5TyDwwFRG1BFMT5XZ32qEN2x1GC8Mf3lbQDMbOfJ47
H9qUGJCRit41NmELdAl0QuMRrpbfjeLTCGIPQzwXxRRQg6gRsOXAyMDQYIZFLPAadKc5/v3j2Wat
8VAPpp2M5iw91ZIv6uIKSrXqEtCJf9vTuTN6xmi/H8TYc9ACR8aIHAY9PZhdwN4AitpycIqPHI2V
d7y/bvLojyD6Hcnh9guN5EXC8vIgnaAtzilqYmLlLTE0IVC7FS+i3V/5lZsFd1bW4dI2RaClITQh
nTC6LnCJAuwfPh0jucS/kEN0KBq4tSsCRj1u3se+9qDztN0WokfyC0Q2xAJIQewi4owQ6ZrQRbLl
s2NeJo1h05Uzvd1XxwU0YDkpu2xJlHQcER2TP5lx4Y7I/B4iY4Swlid/E9fdE4gcdJL/OqC0deGl
o75HlylD0OuGRDaZBv1S3BUDoU/yFVs6pwJlxQSQXBBmPRWPpJySvEmXECHCs60jcyVDfh5b9MTE
DpVsDpLnFJjTaim5NjI/yLFwR9EbWvk/T/YQguIhPAa43xQ7IL14V0I9fixe7n0mwjfsg1YIqylY
U2/YAvk/h+3oihjF1WeQ4KCqudP5Bng9tu5dAiFCMe52iGZBvRUlJ3kaEcQ6QZP5/j39Fxl9aOc3
BHE0aBhyxhwnxvCMM4C6WJnH3fo3fbhvXL80qwrENqDs3UcNZJM67s8poQl1fJAFRKnSu0ELATLP
YekB7ccxzaCHDhPToYllgzbDxQqjbqRe8BaDQnUKm347Kpr2e6jGZag4alwNXsHJ5yU5n9hAMrrh
fflVoStdINFcI4LFd2GQpoe/Wdn7zuQVyddbfJfCslDdRvgJ2vZN1GTCGqv2pl3H8h15jzxi0obx
JM5rVRBCxOOLsqbkQ3zfHoMWQQZDD/cTyL8rcF4+QcmKA0wJvR3OEkwvrBQ8MP4bzlOc5GpGFeIR
f0Qy904qgHt5rwNGaNmYVFiW/X3BNaBYiNmpEHO7VgUJ4gnNkmk58hsS0B8b4IM98RD74JbGnSVo
tyMVis3V6W5K0sWO+xhcxdmuQhMlFFWx5uJlw6N7mh7ZLFpX1njoQ1GIhuPx+OE+Lcc5y/fzhom8
HTP2oKM1HFYmcxrsfOIMIwUqJBkeSYmTkwqOCiQqKxY4oCIKc+iGaOyJ6BS+vSIQjY8oY2NEcWFX
hqixoQ1AJ7KPajQglbH0j8k5Ir2HfRhZ3GqSIRDUgVDfcBRw0XzhGQF/S2QbHoFyvzEaZ9Q4lURW
9qgwqTsg+Rkh2WRuiCWcrPQPRCBFETKwNOWkt+veINgq/oUuQoUahdiJPFKEsBhFDCmXYFRT6dxR
YUQ4di42XUrE91E+3ftVQlmOUSui4Uja8Q9I49HBhmjNVhZD5B+VFsoNnti4MmbFluyWMvb3LkO5
Ei3/xTiFEaGIO3S4VFIcrzzpvhmoAEkHDXmRQND2iH3PHgexe7/GH0QHntBPMiZeCHzT1eXb4DYI
4Ec+JiDhkOMTfVA09f71pSUMc2cYQP57QcIcl+7Zg6Re6nROXmoc+eBWgC4h6vDjFmAw54YfKJIP
/KKHiZpkwaAJCjrfeiMXEtk7YShKZJTE782RTfbeXHbjLVeetOAdFvbbykgIS0eS0ZfN6UNWTZLF
EuIhOJGQQsCMgYzsN/qhdNWeULuTNF2IHw9UdURtTzhZyy60zKa76r8xOJTHkSNsTkCnmmq7kkh0
RaeN9ro5RZ2aAHaGSCh8RAn/7EFU2ZiCLsoZHCry9hpNsZct50xjirofeTLTDJijlYtpnb3t8Lo5
rch6yGH/9P+Yus0BovFicKyyP0ED2ieZFXw26ltH9sk5ErPHJ0QviZkvEpUvP7SF7f9POPHHXRf5
Q3Gz57igQSIEEtkHwOc4Vbdz1F5HI/ogANylvIYMLIWsDE9TuhT0rmWULK182WlSlAloC51qAjEE
rNomI0JNyAQYPD7Upi8UwBLx8af3TKR6aMDvF3NCYetBT4RudbHBdIlWUY9JnPMKmIICqVKIYIi6
cH7y8XdtQcGY8Mhg0lsKB66cBaKr1kIU8Ufu20JcTG6anJ4C4JPvkGvFV1kHMGDN9pjxlDH+0IfF
3Anq+ErMP3r0iTGRbowzPvu64qQr3Vtp19NYYIZAe5rlx9u+ObTf2nSzuyDEkSS2zqIkSV/p54Nq
4TxlsXI95JdIKXY5llrhiXyCezYYDD7uQP6ZWyhJpwiALL0VQjuhlHCVjXgZCfsQkbaa169QwzW3
GoeYpJoi5vcIVn1ZhowI6K5ONnToMZTFeEiwTqaylUZ3M8TzJRTRqGaoAhOGHT+Uf9P7X7obgm1F
5RqTbXSmDvh5CXZd3qn0gATVwuyQfSmIZ5YLIpVYLoFlPI8xQ6Igp0H086CwLgRVIddaRetU1hcb
JW6kCq1bOgr8+4tZvey2n5fDprWJ1LoDQjY/U06gnez9Rl3KNB4hpDAMqUkRiynZSRUr9suFkY1U
/HU22BzcT7mXH7u9eB+k1Bice003QxYS7Xt2UWe7/Lhx3B1/Fjeya3Lwv2zh6dxnsjuRKEcGUV4l
1XzAGujPB7wgQoW1RW9ZshXAUoQDeeG0VSR+rGLK9slprrIJRSpXoouI/YisjCjqyd+ltdelXXjz
+Hf2BfUCJ82/w4dykgNDwgt9E9nBbcBOIgCCH+n86cs5ovVOc5K7v9UiD22gyttwOkuRqkECh1CH
4yG/xEYx+7s3bQfU0Vrl9wxsN/M0aG+CVG+hTyHTJsFvCUUQ82CxG2izaImbHCnoN3BciIJAoyfc
LGMECkRA7fyQIH8KjhWR8GU6RQ7ImpeZtDwyfQPazGK93PqbwghW+zqoQT5941V4ZFQogqr5pKYr
9bM7hxJD+K7XMKbaEd9pGeHxR3p9OowLv/ZrrcITQ64JDUnGJOeBWAr//8AirfJzxRpZfuUxEncA
l3MA51TlzKhOHQdBmVkGGOkApFlmEAtGKX5O4XRxVX8MNuNiGzmfaj8PC+BzWPRza9wizYFKLr7n
1r9A83At6j4qfCcnliOGUaJoGvJn69Dr8S85GSDk6fuerG5+Rp+CHA9+NewEbshAhFDOFpJdDimQ
vSOWWb5PNxZQAzAUpsAIBSCHISoX3RHExxrOrBjFa2DZjVic4Pkx/4zP6kf0AOCXkjUlxfzLsGf+
aDk2j9HsKX8yG3QuTVEg+A12pa0QtaTlavPkHxNRHhVl3R9QO30C3gPbrAbaLwwkA8pX3yBxAdMr
If1LX42sJcg3oH6RK/Fp8yeNEZSz6CHy4ZRR/LXR20ulBPRGtHY18UcnWbqFIrUMMmEuucndzcdy
dPzVFaEQpwzSpP4xBYJgSugTOV5QcDs0iWjMM8ImI6Jj4XUHBBLQI6Q8fMcrCSgbOHgg1NFQRokK
CMoE8wEZYRxNGvVnMh+m5HR/c3Ag/NRUm+MBQXb0BYZO8mNhNmEFeJ16ffSC7gwlAKqrkj6xXbAK
YWjKwmJmCRiSkwjCGW3f2pEhZq8btmeNBUaByIBogs5ksVvPF1ITmYv/FCwXmnpI6JkzJnTj0HLm
K/9pzj+uY0hz6RbHziNYVhON24CahFOcqE7osnFgDUWcyeij+TNLFlYvy81sxRc+k3qch49l1wdb
7K6w9vpDF89X0ffj5ASl8UvzcCOEVn20Z1FCRS+tHecG78wtgYPwHp4MenXpkivwY1gci5RuMrdb
zlm6YaG6Mt9UK3fntz6DtnOv4Tm99fN9Nq43l3GJN+2+OS+nL/xp2MzgwihAadO0rCkClWF7fhn7
dXSVVJ22IJQyQLM0IV2R+RBuFOFkJmuS+h+plqNo2yVSRkDRp1RoMFljz2agW9/U0ofWFqYrLbFx
M/wtAOFmazwattg7ALlyc7qe23LbTuGgir5ccTjRZsyD02A1VLYvakAmda8ZzkY4xbTXIIHbsx8Z
3uEBxm4CzEBfgEhvlsTbk631OF/wm6GpT9f6sFqomdleZFwVxsi0gWYnNB4BwRniEmNg8UCzj07v
b6ROfr0f2HsVUutKGs2XREN8/Un5fAwZLL7sDLMmY6NRLDTmvwAhQOhpgQ70jrboaliyIbeAYOmD
++qw1b8cRCCwA54TRI5nBPrSGEj3C8pR4w2Z6RHRjWG73iCFQYq4Ywl25K0i0lZsvktlqQ2yTXtU
H2nbnFSbgioj2ahN3CSEnFEjA2UzowXVMAbqhWbmlUhbAg9ouBgewNW8RV+3yfwVnDnQ5nhFHono
GrMvLssiix6YGxNgEnoiZXTnWDuiVzRpDwA7HhPYOc/ohZkVPvP71hyyDwdXempY37m6LPHF+5ht
BP8gDgyqs63u0F71cSxa4A/TdI9PLP9QUHKQ9nkovkp8y7F/6X1yBx4btnA6Ux9k/L6eOrq1LO1j
XYCeUzAid7J8AUf6OgCNuylkF0bh78VxVm6rsKittodlBW8WH7aK7ViCcquc4wyxB7AyY62w4ec0
qDRxihbLDbHpKPDe6lWHZk8btILVnsXKEygT6D4xHECeoTi84aEAO6TwOOD/geBLrCAEBGP8Avvk
PShCIlVyjL8IpVcjUDK3GXqeWh904Cw/OVh9AOlYA/YuaTIBqIlXDAIhgaLhAI/P+yK7uho9qJ3E
GAiTYfQ/8+DHrh1naz1W+srV+kI+Ey0vJp+rwBhhWkJDunOmhOzscsPu4CwIfY6eY+HR3bpCPBtx
l7g33aCFVCP9o4tXwl7EXXB7nXB/gbsPa6ElNvoZZULX6rQ8DW1aRua0NMX9GB2dAHDrEwYMMOzk
9ArxVRox2PzIIPY7H3109LAA24FYYdQLcKm/+XYcxa737On9CBnqazTojtuKZSxSREyhr4wjxE6t
9oiLinUZRjGX8bi7OZmrCP2qCBc378bAHCJN1yL2KrESM7UGxp6BZnjjRzDsMGPCk3X7CVHcjI9g
c9fVuoyR8v9M8WqLuktKeyYxzjXCNa1Xxiz3jIQExVZSWZAguXWmPC0JjNDU0N5q2YZ7IVm5hK0R
sKutitHrcwmbjYGgMT4TEzi4BtX6Oz86TwzSXmg91Y7hFh3gX5cZX22HOXYp98FlBPmaSf7FZpSj
RStYFDyeMm4FsNE+oOpRwSSi0FbIRQmC/+UxdlWP8/Bsf0AMJVxKRuhapC+ydQcFFCzVWEhPw6xO
1utgbA2XSUSNAzlbjXwO8Bxa2iA529YJ20IlQnok6bDdWBQiVknbFbVuTrO4vX4MmQSvBiAoAJZ1
guucqdmUmX1P27XxUaLrwzl/Mg2FTWdWFCs+r7o5qkJlArvy9zFJNc7S87mGq8LB6j4tPeRgPU6i
M0PHXde6Lohrz0XW+xkSgYhDNWrZyLZuCVjsvC+HXdoY54wxXtF5WtAIpt/Ca9QskhJ9ctmsqA0h
0HAb+l/DfHVprAqXo7uvgMNtf5MMHuTPfNOg4F0sVISCTs6Kw5vnb7tPr4W7xcs2Pv7j7HJeVZvf
kpD5U0bvwkY5OCdpOrQgqBAYu6DueT8N9wP08unpR0dDYY8sn64rjtQ5jDSkKYD9kmnvf4k26xBG
GSoxGV/cAaDmgEWsJzLsu/v+hbGL2WYf7Ovwc+BO6W1rhbcKnjFrFI812tIo0uCWCMAwt7CGPJ9s
slQVBaf15cvI08FQZcr0XyG+FYCfgHRyO2Ftvcd1Cli+YiY+K1lf1Uyl1+0eI7gE6ENq7BUoq5vu
ESHzX2U/+f/pN9cdEl3KEbJVBNjQpuEoBdSJWSoTQQLQDfbusLxZIJs/6/euBBPMPBOe644vPQhZ
VYSIrmj3cb6VxDKwOSjtoRuk2R0YR3BSOM0CTNAxi6iG1yWeEHNArqLeLtZhQ2PzXYm8IvXs9hX+
xj8FT+RqVqO4wnMP30HnUMzuFAGfEcLIf/48wP44qAGBESbKNiw2hB1IApiX6Oh9gBkCpgJ3kToC
dCXiNBgSsMLQ8oVmArPX1BgozWFr50hrWwrGgbsuPae9Oq1QRJyo/TajxwOIM/wUmIDSSpnViI5R
TFeudnK45ay0+mc1C0uHsn0JGsUQkRU0+TqoamcHil/cU/tdiklU0nv6uAovtC4JVx24ksd1FwEj
9sfJQ+2XNeocR581oIwPOMsh8obfCVJLFxFt3T8Rakw/SQ1SLJ+8CojirZclLNy1OGmw+a/9RwgI
rztrtfFyesOfY9veLXUJorl9RooTxqTzoR22spucxrsPnYnRd545SIwnbHL87Gye+rRtJu8dVowV
qGE6Xw+oPy1Ik0dfnb1j1dLnZOchwqbju33eXaEBPRl17hB1O9kClKsKco2/6aTrKyYcJShPs8IH
pFxz7PKSwy6bnSGzhQGZgTzk0b/H3y0+xwMFB21IMJsOcm5w+FUnH7T8GoYILil+Cw2thlXts+i6
A4WnA1Hva7xxBm5cjIR0B9/E2T1GYBM8T3JkjPTxiaBDbgAYPP/k3MNur42c73ENTemKXDQ+yGMQ
1i4cN2B9pg4iBKfhTYNPrdeWMh0iFBExZjT3Jb9j+uKfUVPcdG3G/OqYLwxfgqkBPQ43SKXtheQU
vo1mOXjuPtQvf5FB5yF6P5KUAigiigW1py1vmzYcSlzZp+Q+dFTbFRrGFL9k3oBjObmOD69GwSmD
lWITXTreaddGfJpdIAewCsHv5ZETdigyGFTDibDfDJv5MtJsBNHK5/OC/Bn9MiZxJRw9zrtWn7j5
qu2Lmhg7gJpWnl64VZUPvgK7SDW6stRSmu+3+dN9xjrMUCOuwje2mlgehxx4I2N8WTeHz8Vj9o3U
peHco4L0j4SJxKA7fMfcLzhiEeVE7zjqeif6fGgMBEcEarcvDO9bfhldo9WkiUWVaYDf958bkA59
IisCBlsQoHZrVCBuOHjiFYu5go/Lr/+ZqQcDgOiTgr3o0aGgDf7DfkCU4Bq9JyqfnFUENhSIIrgo
ZFPwehSaakg121nSGpX+fU6O04p0v06y6JOeEdxtcreizvIrWsUdDgLzvGwspDrLSaWA/+p+Brko
B+M+5dhcLaEB/RBTsD8DI72v68Vp9oCC7Kg7w0GEhsTqsj93QoG2I240b8KcwlhxM8ngcpoZbYGM
WszMmPLfhtr8jawmBjsfnnhDazPJUs5SAHIYUmKqxLhxFVdLLK/KzXFqYEXA4NA7bmVKVcW3wEi/
XKq4YjqDfB+YlpVdUkV0LDgGvFZhKOj+I6WoTS/pm6OeDFqshk4Yk9sdSltamiaBxQAxvnK5eLmC
2vOKLAk0EFD7GGgpC6tFr4Z6ta7M59s6UkqgCd31W83eq4WqK8Drq698ozcTlm9EPtOCRgWOpxzW
qC5PyHHpxtv3p4P2+keqVx+JDEmjV8kbLSdBYKEu8tzlAyFqmZw8bcIZydHbBhqLgDVgz6Z1BQWG
cJWoW6Y/JA0MkF8vDP8ILlSVIUtU4Nxpf7SH5Q7fHTs0oP5Zgm5wJjor/YLb8J7cd+LNmrLRlUv6
J6BPpqZ6Ehx+g9Y40myQsC8yyyjqeOgavO30vuOgJxAxAESdDzEon5AkKMKMbYmsxQDqK6+ZPu3i
PVGn/faMmww2QqdXRIocvqoYsfTih4awgen89jjjUO+kN0iCnKBIMi2QDjvQvokWmu6z11P3wgow
sxFHCR3XZtInoILBTFBF4TZs7lBMNrcRgMk+URHhZ7MaYW3lbzSQ4y860IWVglFOzwEgUbQmPiPw
JsBfMWCGG4bpkuDwhbwKJ4ELYVDuM9AR/tzmyntVW8HnBjqsuUYtgezUMjCouDtdACSKlbd5xZxm
+KoHpFjngJQtov5UOB5qawEVFC2CqDudofzwDFDL4oCNwJYZrCvQZ4sEtGX0gqNEqjIjsPz6QuYH
l4rkBOBiEvfZa43GVRH2tQ24SPgMEeI6tAJEYqs+tD0Qdshe0TM8k2QNbmt9wdoUAiW3wb71QDWj
63lDWADUyZ9vBaESoZQ+uUEXQxaThQc390tv6wz8gz7WnXOBF8JPwXGf6RzTizuSBLLSeBaZOEAd
MQTy1zmk3B5GfdCE2a1ykTI/TZANlTSNAAjHaMZTg8rHGqOaCYz6Gaizr+G7dFEYa7u3dcJzYf4A
8NnvpkhqzPT4bGEOygJoBbWHOEu5ZaW8RHgKnHtftBaYHkzoBahdu0Zhn/5ShxmWMcdiQ6g4RK4H
zS7UvFGQW8oAqXW1xZFve58Tk6Bwir8TPJ2ptNVaDRuPm5a5mpHLZUXUdnTNOYHbantMoqigrCu9
FjYae/VbJM8cfpWx/olPOyIGBHrk2tcfDY2FYg2EXsSzF5FeeU1dmKX6WIW2V/fLJkCbPOmskPK4
nkZQ50pX0f2XkxVWu0YqGpPzTnJCrpIcTGcecDfWCMl+7OLQpp+F2oO2Y5Y76qyQdzyD0Z2xergd
6uy6e8fGNsWpHbqF3SAs3//kIx70KynTIWG8wiH25PwIElwweym6gg0mpgwsrQg5vZTONuir1may
SV2JPistovWj8fk9pk30kpDDTbIV9hAKHTP70hTiCFkM4QCGlgVS1YUnnSxE4oeqFHGxPzws/l7c
MjrEtRW5G6CsoKEFTM9eyLrWgtSY3dRBYXeDF7sHHQRl+x/QeHI6qNdAOm+sJgJDUZtwun68oDQl
JdiUQSrx8ERwXHwuPn3oN5A6NykXsjcSFLuE1coRk040H9QzgxFVeqps6M3lGvIqV1OObgHJumBc
f/NiOqmnCnZgEEtbjoCvxQku/cJ0OO1IO77oHUKmPUb99sXckA02Ezr0vRR9oYVsL1TSSNoidC6K
PW5v9DjPSM2J+dodfP4zSL/kglafYamQ88S5ZrLhnRcWa1dWDsvMIJK9x33RKz5VaAnfeilVU2qY
BNlijUu9YrcmaHzY9oLFsHJ2My4JNRQW2+jLNBA5s3IRLCSMfrciEQQMiRRHuqA0zAqYdNclWFcO
WiYS5TLTrSb1hSJsbg4ZzjWQ1fDXsA2yiWmKwR3gsYkx7y1lvrAfgQWvZdB1nvDawAbTOWk6nVA3
HxVv4THT0X8A7XyeyE74/skbo3PGYQOZ08VOZbhyIiUAttQZwmJHsU2AAlybE+J00iLJ2E9yPLLV
aED3gImqLjNtOe5WVXy5hKt8+3mDM1Dff573c7ry/jCqR9EwQ64yYbJA71+oGAk5IRlfRGGFiPcY
uVPGEIfdLrcjgmMfFI4o1iTamN//xqmQhSjixZUAfS03JdFmNS3KLbX3Aq0+O0Gs5FhaCXbsFH/V
w2lN7q62QY7hDZAHUS26RsGHUPP8blZQ8XdvcmbImGh0Ffs/3jkOg9CrCeBaVLOEHqlOCkA4x0Vh
fO0XXwsHAwPqBme/7mR7yN0Ad8sRR5qhOddr/Nbg3HxWPeg73BNqPENoskRhOF2s4IDUOMLXk/Ie
chF7pF/0oPbwHANY0jNOYSgwI0HY9zY0RliD00lhlf2yS6eEYEjW95GcSevp1eD02pGqjbpLnETn
sB1/YWPTvDqwxRVZpDoBX5lPLlNv3xxvlSFgqWBF2DM/VCZAgQi0wESV9LzR6KNpDOium9tCZZCK
hK99MbxS5sdGuM6aLp8s4zkkbRfpA8jAyAPImrZVdLQCkCR4xQqfhdQbof8dMiKF975bO+SHkA/A
xxpx8IIDl3ZqhnQ7t/5xuGHdJQoUKYX1V6XMcrngtHUAMyAYPidzXaZnTN5BfZ+IXactBex3R4Kn
u5SwGWPFev67xF9OczZGXtkpvTNiFkBNjapZbSaJigHQAwcbmut0DBQHDYFggSw6AVlUub1Jjv8a
EPRLRMcsXQ0l0CU1ehsgQhgF4qXJ0vlMJxxUJ8iB5onmo9UY7c+Vtcq8WxOHCI4u6AjCRgDQDKrk
59+wtrpwzOVuQ2MO+Z1cdwpukc1ZyuEPC1uY1Ee/e8h8YPV04ZDMalsigiAWJ+x78CsGsByH0nkj
c6DCAi3PjJOTNHfRyHlMaTACQBjfUAFgSCnObC65PoXcI7z5Gu6gMo/+YXtLDnlJ875oLY7erBDa
Gg5f75UDuh60SyiJ0k4IaQKyNS+Nu2cuomgocK1o1xpIhsomRSknQOans2vAuui7iFKCdRgZFaDD
FShQxDsC+jYMYKth5fUR0jTmMg6lcq7QYSChHmAvh2gl3BBMz5x8IlOSTTneLOzIF1yU+DchEZX1
ToM8XnSgSn1rlzLw5+ZHzxZBRybzawmQkhxO0OrIY9y7+IJ8Dze5jPnsHnxaHrmHODk8ZthlHBrj
P6k68v6D6v3cbP2kPe7yGx0VKjqIMwDuUBlty3yAw+aKwr04qUaJbzMyjCCGueAXCq48qkGuazPA
RFfNR9cO4RH568ry3UhCFIkYf3BMieLJqmv1SVu5q4SAhJyeTrLAQ2CbIAuXoPDpIofIT0WVY7sN
S1RMyK5EYDLtI3I2GQUj3dpzyzuQHPb7YDJJkHkUbCh4CHp9pEoc0txeEt0jE0l6I4Ls2cKyRdcC
j5ecDbYAEcOMvtMHPsGERx9+b47inWYKKWYA1yBQxy3v7j9vDPZJpqFHY2Srj4BoERDRM1UZesMb
Eq63jBjfYjtzKli9zMLx2zT33YmBbju+dcCjTwdjffuABOARaOixLFPg//exiF1Ih3yjROVYgBL5
WLxSOZnJZGj43Un/ETokUv26VMAPgVZZ7T3NK9r5NAEFZ+mqpucFZIdw1RjH86i5WyWtDfzYK1x6
ZPnmUpFWwxOY3h3NUWpIoBYWKmB2xHIV1wHRPrMP0Qwciwmz5zg0z5sR1x1QVuS6mbUX7YIfy9Cl
YmHlRijduORBI9PBXg/DS3G9uXhUZuUG8EKUpToYqMJR9+USTwOa6vTUKLYIS0c6kww2WYh2c32D
FFlPZa6cTa9nS226QCGazk214XdsVXqUVG0uihYnEEkmgyZXdphIJ5dX91my9FMXHvxt8bbA/J67
4DJ0YiFdH1RWfMP73uwfMN66AtaDEnac3axY0cz85lUNShurCQXLwZdQkOnGzQesvhsJpd6RUTVe
q+6bdjgn4I5ZMkOLvP6Ht16uC0avz14vBya8BjL1HLapty1El6w6qkC9pbU5LkPrNqCXaitI1rM5
4Sfgvle7q2/vVIvTIeod7Y5zvgX77D083/3M6qx8YDEAbMEOk/yYOqHipJFzfZKWP8poUYKZ336t
AkQrZ+Rk3Wj6KthTA0kzp931f86qEZbr4wDyRPHiKiiAjGfLOv4EBnwR4GoF29BqwL3zlORShbd8
+B9LZ7asKJaF4SciQgYFb9lMIuI83hAOR0EUHFDAp+9vZ3VUdFV2Dic9Cuy1/jHqk6UAxCCSRcXf
TDBaZ1sM396a0iXYIwfEB8rum4iOMZFWAap6aoAMhpF5jergMzw9vgtLrJ6uNXrxbRq7q7hKcYE8
68h63tfTfgDFRmDm+3yhKYMhS2aqHlhESro7XwM6w9mcMPEgU5MT3uUu+3plMf2MxRGkWUZSbPhw
7e4E+KqLlPvA+7vU0beto70IVSIeADkEOovavo7ewyoJcjSrJ8hSZVEOaRu69QLFAub5cqqWYIQf
8n6fbIVf9C09uQJZfp+AhTGCyn+az2Rr1EzUi2vC4YHXGqVv8OkErCoajiPG3Apv1z9igyCKN9QS
qFqDM0yUuAgx7JHEXDnF9YDx5ebeKv8JE1eefwChGbu7HCxZQQ9UXA/8rlsWY+XmHsksYPm4rKwv
pmHN8LpjEye2FirZMq3C9rNPB6RmZezJyZPgFh5zD/uL83WLRQQtEmI2svqNoPF/NIbnHln7wvJ0
VLml7M4I7qsn8KEMOm6ca+V22J/rvaGFOlQginDT0TCPFX6lR7InkA8aUsoa9J/TLJmT1hTDeQHF
XKoDx8/lJ3JSjuhRRN1EyGK+6x5fSK8wglEJaSA2kIg4S2ExQBZW9/n4L5TTCWVeI7Do3zXv9d50
ErfD3/SmbgSR0XV9qwgqvL8PnXd0pcbkflbf4eV9eJ6NFlVLqbnKW4WyCDI4aPSql6+nPPtOxaPl
VrCQID2oSIssFyb3tvXMRF6uuOY0ek8xT+VV5V/1m9fpTNU+EQBcKows6gtAJsGH3sRFsqtyr8wG
XRA1dS5/9dpOmurh3smrLwn40p5fx3phxksnb84FMzn2lm+VsPPL8vUZdJNjNzXdRmH30GKjjtTL
8Wc2tJaBGN+ximVI1d4o5BT09TAymd/tDVQKKr4tsIXWraJu0fH4CgDB2rh7m5V8Qrd0BaL7VDa9
zvLH0VSjHe+mHuZwlkul9q23PR1WMNOEhHzB+z8B/8esww+DQ7r4VttbesweGLrJuzVew/tzfmPH
yh6kVujxF//kC3RDgRufJdo4/QZ1BXHS8Kikn+Tj1VjJ7PwaUrv5NLz+k2O85sWSGMUAAr/JegWt
0UN053xZ46jDASmWIz1PVoExn8h5PSIUTCb7DfxMAOqG7yhOoOqEtdnKKlqKlDkWZywX1YShnJyY
np1CFT9j3I2r7h3RmLEEK6YkDUKOKZ8Rm9lJOfbOfCPIGDZdEid4WjPeiScR6y2ce8qYvFNmoMBy
/EQhgzoAocLTT1pMLIVcc+jSpKUpUtvZ58LJcdlama9zJmu0X7aHH+OGiioR6ifVgwcDct347TdQ
2ElH/Pd1gRZDBWdGNQHdPKphVZ/foN/DjZ+u4FlblQQ3LTDzHyrHziRXBgY+fjwA90GSEheF9ksb
aC8eI83s0Vk8i+XvPnh1w9+HZwuMVSKu7zh9DV+IvfoO//6l62LIRaeUbi13kY/pmlCjQkP813Mv
YBwve23ezrcaxwwNa7ACnn73aY3og3oko495+IXt5pe49z66AT7Po87WdjGXhvNE33klzVg8b7NH
tf/m50zUuG3eca56ebFPkHUY9o9q8CK4lUFN9TWpVUGFRq8JLbqOQZj7lmciBvf7MdtALggzMWMF
ojDJJvDSf/fSM9CDIBFLOOw/ePNU16jGioDF4gss1a6POCsPmVjI0rl6UvsIObAeQNslV59ZhtmK
jU9dl7iqZPThhYJ3LO0OlnkjVI47GcgG/kIM7d0nAKrCxST68MhMnE4zg4vg80ZYoIpfIvARYfN/
DN+Y/7kyCSFng2h42fQfrxUsbvc+bropPO66P3o+pjqPcKSo0WWy3dNGLvfzFhc9gq7lNsojbDRP
b22p9uSpM2WKlEdpL/CVPQ6aCuedbPN58bV80vCf5GSHGx6lWbxjFxj4DVwh5DGaI4S6zCUOpjO8
v4zeN6dBiYw1oQ8cy/Y525Jp0HTt6PYU657N9Ko663+Fkub9j1F2wr07I4G85H4jM6cYRvIFh5UI
EAXS4MCJLfCY/cvaknYjfy2rlde8spoZsjMgiYdivz8OyWCSrgpoKak9D58e0sZg0tjZH5rdIyil
E3XIsNht0/jWCfjj8MiAXYZXAZDSwB4UPENNoXbcI3LaKLJhaQa+CfAPFLt7sxhbYrtuYeAsXEEd
5OlrTXUSUEpTTDoDNicNlhujhJBpbS7GixU+NzWM1vrI9xsUJs8uYv5mOPtjQPEJQvsrIdILOskn
qv8T25jMtGiLFLd+Ol/atuMJfwpgQidMZ+Mw9DBRaPy7nlIQN3CG+ry3JB/3uLqkpEtgG+RpgpGf
3ebBk5CnjXaGeycKkypRUECwRG63gQxLpjvZ2ehULmf4Xs0lNJfUerOGcaoMxzLPmI0hQPPEtSH3
y8WdpxNjljQIPCgVsjUwc1tbcFZxvwBglKJaq1xalieNyxfFZuR6rBtyKzHLCZgzghCAGEjoY+md
yFiEq6jowOsKPYn6+qY2/aLHASsaU9QYt+cRF9a3690KzEKtpyAfZwbAwYeMNMpfg0c5eVK/Wr42
NY+KXrlIgiuXyHNgzR8QlAbBEuBuysQwg0fXe/SGXaQy1JrdvLu26r1D9RpwnVJA8Ntes0F2PSCJ
eyMQ0idaZ/hH+C2xc5Frk4cNMut4M7P6O0rzwQ01KWMzOByEzehiRpf8cH0PedhmI+QObFbt1Tf6
KwOTPQaOJQTYj7sUPvY+6iMTdZ6djfk9f4kbuJDBhlLX7dPlnm61/oq1j2kVDeoga320MC0d92z3
V1aqd+02v4jAm0boVFwiUaGOR5D+QDgEh4ZkazmUPrHiaorNG84Dghf4wnDzAl+cfqG2XeQefWmF
wBSAecv+nW/E5CETlK1MmtfniLPmaxZN2DtU3SioS/Teuc+nivqHLi0+OYi/dE6TatP1b5DL+Gpu
TgdD/4tPTHwRk/Z4s1jSPpVnXbwPmB1ZwVLikjbeBzkE2jTEHyE/l27Yhy/hA12X3aeLh7WQI4+3
Gykuy59gIyPXanJp45caqgY2EIovvT9tMrkCeCLRtztH+QDDC74oAn50fqyozPpgNH7Y99OSHQaw
pictm4jzx9cgzo/t4j1I7HSWxizP595YXhtwCi3IGIvFRUegLuOCO/RRYADBFgJAs4ANlX25sBoE
Q1zF5PsSx9zyE5LVENuWUIhkphBnbeuzmXfwRghms0M/4ByW4CkjNlpoUo1k4cC5DjA0JA7E1bZA
C30jtgWINKPHGROyl9WONVKwoVx8Zc5oTya1rAYAXJplQTf6LnLuf7ZqEwxN4kNvKLLP7hMXE+at
Bvpnr5JISgMDUkg1Z7rH+HlGb2WnHGCo8/ELY3SMlCDHTDfETLyAaeSARlj8L91Wv1ImdRW0hbDY
D+5Lud+zvy/QCROqL8ay8JXyifDDxgYKegs2T32BOkIi4EjP8Ma7so0NdIV+CDg0iaLDGIJmt6qf
dz3ExV8D+kWFVyveAzYSsN7xZ5RPCcXiBsmBSG6VQGlhPbzUCvn7pQPqe0CRyiX9Bwh3uDpdI+Bl
ZYE5JOktHXPEf9eL8oKt7fqxzSEQ6ImCiYFyW1j9qNwN7n+cZBmue6zT5uQyPg27E/3jXFRbHVXi
w7N2jGj+765KXfyz9jDqEL3RCoIpADHATHLUAu2O1S4Jq4GGYW0izQUkvRIjsIyvMyYq8PvjnYUH
g0+DYtG/Uj/w4CMS7SJE4MGoflHQn5kGb88NmbfdW+feGx+EZyiIjNOeeEB/2oaxVDmQtEP3I43i
ZEkMYtzBD7vB4+hotBK9WHscnbAEyiu7CHhQg1rOj+XZ3mL34P11+1P+xF1zrNbb56d9lwV7miIb
Yccn819YeKqRMnmYsm40dFizLPcyrMd4X5FHJT6VbNivOi4leRSQtfZlPm++I94553t1yWrqTtA8
2dqsOKKGqxzm6Av8rg/bDjkpOYsPjCZXszJ5vaAaNFpRmzGMZsocyUROFA4frnsun+7Dt/QgeMEa
KJZbNCL4HC4Ov3xxPhw7axq4foiwc8cyEIScp9wnhCoFcytY9tihDYJ2nPcjVBCPOa8y6pXh5wGh
zx6bxDcxz4FNuNp4UwuhHa7A+7jP8YDhDTVD/ep/laDT3eW/2fs1z76e9h6aSCWusdF3NC14Awyx
tbP/sF7ATWNXuAeWpJrfcfWvZwpVsXFz+pdZ5SB+65bgcdbDZrNM8DuAcPz6tvEQFyUydqi8TTRb
X0Qlv0nzCjKTEjKVJw5nsRmY112J2dscWBzk5Vh28FwIr6NkVvs6Q3k/csk+Yai/PHAYNroKUn5R
efRkEN9T7dMkNFmozQuLDHhnz0fLf9McAnalGYVOkHs82lijVki8kml0YHOmrbdPphufSPXDjtZQ
WcjpMuBxcUuO7WC43zEhlP1/gT0de/HqMob8WbrNQ/nvtf5rZv7RmtNqNthyBUY4mMwRfYxfN4om
TK6ROcKHRBwCM+g6dkk9dS07OppLOCZhLaQRXtrqeON5ql4te3A4qDJ1dTyYZcs/6McvEcm+Gc+I
xhkv5HBH5OHwP+OacuMceBCfKSKki9vt5YQnbrPNNTYyA0T01vGB47DudYcyAubzsNfXVf12VTTU
9mUQ+Y/g7zu0fd4DBNvEbs2qdWP7clgrj34kSywftruW+bi0FXZQJ03ILkdzQwihgiVmq4YYvXvB
y50sNJLUPphRb1z2VC1ZZySIfaa1HyZOA1UcvHRnwIoOVMD6zX/F75hQJIGqLwkbyfF3urKD447L
lD1UthxQvdWjEBY4XZLS/9QSLAejnfQeONbuznwGlZFMNWA4nZ+Ds/vHnxU0ihgCrLlyhp2ZOh7y
iAWxh7C8UjGKN+RDXQ7T7ow/pXrpSZKIqFdYd78vzEWgWHSxwPSgRLb8EaFoB2Sc0tDKV4SsfcAp
v/OAJRmcgguURV9cIYmw//hvwkWkHMdqgaRGsu3FyAOplLkgv8Y9cZ2fjJklHkdaDFdcxKvUJ5pp
Orwc3sGpj6W+9O6ZN+9wZ3rXv+lz2F+AcExrkd1s6PPhqRc7N4MBwr4+7an0FICQ2SfZ8oMs4zHw
diSDVREJ7bzLWsuE++YtIjZ6w1t7aGWuX+OgPLQ/KMf4eegqlBt3e0WviphO28OUorj/Ips2G532
pYBQcCJ4mXpDsspkSiL8Pm0Jm80LXiMIRcxlEYd3b7raoKhBAQ+CoNsB3k1oKb+txDLebz848CrX
dec8uIb9OXT96qwMQNCdmAj+yI2OPlkGcJcoSspwMPMnLn/c7WP67o3dfRAiQwMrsY0ZkGR5IE7+
Qa8hILm4TuevXT1HqCymn+CkT84Xb35153Cx6gQ7FKVGpI5wZNei0u36CwSArPOflgU7UBUR3hji
kODsI06dBpf6Pelq8ZMGwrCTDbT7EImBcQ3uZ9Ri1EUmQxQeHB3Yni+xQSak+F1mxk5Nd13k/PLJ
8pJ88cdNKY710B+hrenbkvboU0E33rHfHpj8yNpHARqNaz0ck6AohXjwzE8LvEUZc82r5DOUY24P
LuUim6nJGJ8BSzKXHPWt01ZwHXL90QnFxMUZ88D7wj8a5UbyvpHaBJRGMKuoDI63r41yA5FT97G4
wkJ6FtJz57fpXUZpu26uS/NJunU55rOjWkL/whmSnPZezhhAcYB1y7AKfkWQmtMMIx9lZOwrM99n
NuYxobBzdjWeZbC17kza3GFvfl/H5+llzno1Ay2TC8mzN8fAvugx2TA8YiuAZIYEyaDUpAELIdt9
ngKhomX1itR5n1nPyNZCdV6RIgYWP6XXyKdfU0GWJMukIFlZH2RbTyvDB/MXTMh9dtenJZoL1ERg
PgZBAC+EieaHAFWyS92eMX2+xJOzp7cq20FJeQTiukE5rUcyGzZkcMKYjlP3j+T9ooQR+qushTUx
vkQmhmbCJN5P6bYxvkE3wehP58XbcIrLFjz/tlFcMPZ/qA7OiRkYVO2nWK5bh4nLr2v7wiP/U8FD
FDxsS0eSPObs7xG49pZ2ppoYAOl+Z+efAbMgJXvbz4KFscs+AKmgzXt46ZCZivUdMBhP8D+Xc77Y
11HMalg7W2uT2PfJPuzY88uce3/eod4XjuMiaJ+A3XdjVsqpBZXBvbWV5vU7M7NTQDI+V9t0lp3c
nhcyV4m2750768+6TciaRuxjIpBzzq/cTd2atPtQtm4Gc4aURGgXe1UGrc8jjm8hehy5Q3V2F7gS
B6iyJgWLBqfiD/IOYwLBjGxr9tMLY9kIWrw93NB8o4O9+ROx2TjVNOwdXjvZRAXBRdHOIfxyDyce
FNDyMQW7njYWaTpF6S8Lnl8n6pbzL/pDWyRM13bycgxiW1wyL0pYmxZ5vBffT3ujtLdU/8rGlkjF
slc799vu+sYh3EPL5b5ZXwgo/LvmnGjm9K7JHmHMBoRoSMpK7w3BOPPQupBkwvwC8XZxfGXl+11o
6qRyGnOayOjojLWQuwPnzkx6G2cLNtKM2Z1LThGL8WdqejynoYzJZcUqNTwXy5onL+JeH4pht7mh
OEEbozt1CX38ix4LFIUvpnOHAm4JWPCw/nHKjRjHpdXtX68gDATMKaVld/aJDQ8SybXLME80BPHh
uYOWcxep19izzO8MfHcb4nudF3/BbxRSK4s+wscWKun22xjBcIlwKONpD+8egqm5vhVJZu7aEpJF
yspNidTpnQcM7ws7mjX4ZPb647Xj2zA93JBdI7JgbcWoGUBwkrDRdzJcga4ZLGSIcjKwb0//zaon
1CaynFrB/ub+TChDRSa6scqx0KOJO2WyEV16agmEImesAx8lyuG97/wmNYiMM+1+3VP+XaHOew+n
7VqmE3ED6s6ciJIAOo84B9JVYplfgrq7ss9TGdTS/quP6i6+22KTkgCIvX91m6DcFhumDP056DZe
UYyrfoipRCfCFtKDHVJ2dIwMF7AadAekwZ6V34C7n6QdqeflgMTp+l7eXQwBN7rHVH4qs6WJVUf3
WS1k7wQFfWyh7i4LAAFIjyQY+L1iI9UQGG1kycakQbuPCyg48LteaPoqXTSVrxOe9GaGAj+y1QkA
r8otle7qJ+cch+EUIYM2WuUrZqhzh8xdZAInAPhdxqDCDSrki06Qkr/XquZqOTY2jExYdmnL4aWI
3yscNwvM0y5hpKq8xmQ/PEM71IDkAZiZ5nwBzPfy8SgrI4AmF++pzrsAA45SKbPxkO3Qm0APn3Z6
9J4aJKYyYZGKTP1VbyV3Z6neAf6RkRNIz6XIyHnLGnv0m5z7lPFyTMHZXvlryPawEYQd+DsfHk6o
4Y6BSpbfuEyQrRzMM/n1S90ft7yNnQ5ur+5x0/ss/wlDdzt0h9x1Mq3lL/P9SRX69h/ihMUB/UIR
0S5LQKm3wPGKv/0w1iEdaK9gyqH1YpBsB+M6Jn4cXefPHjM5InMY3IGixIwIcILDK0j+wvlOxkxc
1GRyv3BvLcBH+4ARLOU/J3OVJyEnd76zN0cJeRC5O0bpqHvwppzckvJ3kaw8pfqpnI4fW5AiglJl
9mMGloIMczn2+htE2RLz2BXb6lT+pAC844KOyTkrPY3GxhJ8y0Ht1MKgy5T8xW9N0yYepUDBzeS+
Z6SrCghZwM8CFsF9Sc6TCG2G59J0arwHG0Qj7K1Sf6iNYJ1um5XGgNE9EoK6kpHw0t3FLzIafOJx
Rby8Y/SQOCWcwTiFKIVGI5zHXCzyLEadKAUexA7TJcv1mMWMP40Z4Ceq/E4o1XgvDY8TpszHO6hh
0jApISDBbcIuADGGAQo2COeIZJ8Ae2Kw0smTWL4S5ZpH8siYNgYP1kfeguPvF2EV7QR/3CCQBGOw
gBwtRo4uKHM7D4+4HPJk5FsqU3WRSO4yRGvSEARucecySnyYYiTcJfs078G/QqKundz9X+uBE+3/
kWWQzTK2+fT/l6kjeZUtDHBm/4RYSKOplgW94QIb898dXxQLGgm4bA0MKTrC94xbpHDAmn8eN7WT
JBPG8zzYbJRcxhtQkTZgHJejOpMQ71uPj+CWhF8vJRo7YwOWGJKEXcoZZ8Q/1T3S8eHTLVtxPyPL
eXMb9EFLcEx+eN5IfWUj/e2y+5XEV5SQo0p1WKvN+Qq1GkeYbl/W/z5WMh4Gsy4BZIdmglZcY5SV
Pz9CmY6Ha/+gvqbl80im3qj2GZNtgHW+cWySO7hcfihVoIgZz6fphzKdF9HahGMdh8wAw7bj1i0h
B9WTyb+/OElef1ig/+rYcJ7P4ekjm5eHfaTdAex+OCUwy+nKHG78g/2Hfe4Mg+Fqw1nGSPvzru6D
ZslzNpbmY/GRf+QSJLPzYzlHt3FzGRWK8NY6v4soSEjz9vEjE/GTQncrCHsPJxku+2ERbznfLVZb
Ate2fdUH/UVjYX2giXrwNnKXRqVSGizJneMWZsRdl0yjXmRstnEnAhnj73t37JNUHTcklIgXPilQ
ZO40uwM8JNtHkjiYJw83G6c8pMdhdorr1N0XLk9u/PwpKWd+D3DXKUblPLz2nTBmAmNNurX2GmHT
msw3m/jY0+TjbckWIPmqcMOQd4cNZDhECXqLVu+w507n6TRYwfVexZxcgtoRBA1OTw1DVsWzB1j1
SqQnqvzR/Dpsoxj6qA3CJVpCm3Q8eYS/UzdGdEBTp74ETpL5iIXoy0bv61SZnBPTxv7wZNQrGh/b
9bAYnS/OyWBVIWtEnObKJKC3utisftvhFZNY11aPONMRaLAk+7Vo1RA052ED22SGjKMoPLyxwYly
2WJUQ0vY76A/OLPpsAvjsHK4Sqwr2yg+8dItDOdywJd2YKPDsvpeEzyOUAPo3U9iMOTXCCBuykrd
BUN+4jiRmZDn3DnzPnsn83Q6McaSX5ii7lmmARuBdHoSDBC7HVvw/d09vp2a16CDb/GFUSXlAdc2
KvFPGEybP3LZWckFC+kS6G4W7+eKgxNF9nuTwA2AzFLm9GLW0SnxljLhiTIcEQbn7oBRYPlYPoQG
7vkpbDDScnsRe+zaLM3x05vzSa3Ujsfyf55eXeKORLWPw2YXf0h3m5OHlAsyTADueHT/IRC1L0d0
PHyCEipUR2Aw6Wyrrqr9a5/+3E/qxMKt/HkG/vNz5qltDWMzDEtvSVIJy/GqvSO9ZxUtV/05unwl
SP3TbRTwdnE9k+DgfiQ+nq+n3Jjzx2iKwrXfFR9Y4UXqm/qk6yRAlZin2TyH0x7jHA9q59NEnXzT
aZ1XNtGl55ehVw3BFvq9IBk9oVlsNCa72wRUjWH1PktPu3E2JGx5eSc2m5P+NT/ojD47zhc6FdAc
GDdagXhyIeuZXgeVh1M1edtD5C+2kUyeecDSi0XUZlNnXabNlo8Ds9Q/hznr/sra9XDOXVzZ+Mbv
WgGyA1GBznMuYnZ522r07xQdIWj/yogUvBCANVJCpIxBcWSMU+13lgBxz/j1Dliiqd1jPKpCBawp
3n0HGhpkHrqbzRh1N09B+DR2KvpVBW2dCpIXqbOhiYKoZ3NACAb2lxdy16RnH1RYbLo3OcU5S2XY
yJevdKCjhhSDtaTMFzrLksCwJFKUQcj0aJEj/InXfWPyE7sPO1DhIrZi09X0Bc5eXhUaLOSjpoPm
eMRgyZZREBEIMGET+AQUlZNXiYL85YDbhML6iBhJBZd1PedKOdc2u7WOF4HFBHoDj9Zg5g0QtzJc
jG6DoanawNrKWLNob9exDd3H6N0V727zHeSQ32wg1j9kgmQDb5cxKCIEsVUp5L/R/Td+zZshJCEx
QSwBKOOY9FC/IP2ul/UHHN/9oCB01fXzDwLv7rfsUHdojn90E0ppd4BaGUCR+AoBO0Y+xSPw4Z2P
V/m7Kz2YsXodoJ7eS9X+9phqPBoUSfPL7XGDg56og1RGjV+RKgJJD8aMHfrGAbJpw5U+r0idoZPi
xnzOmI7jxB3leaAfVcsH6qaE5BJoTN/De5fh7gNG+XT/Fmjtk8GfRghKHVkLSnCczpfylABPul0W
4midyCihm2A2u6Nw53LGs8nRhhYSmbiE5Nj20JHVeE+D82tEkZSTIZVcszXPqPfW7dNQrcXU/AyM
1gHV7xK+wqmpcB06B66E77zTMN3jAz7U3Fi9wlWl1+3LeOSkE6hBxpSPPLxHEjPlwq9w65I/4WIx
qGePAyqB2/CieKlsXKcyiIieC0prb3b3B3/IK+hA7KBHnaF6AxXxvcXh4DGdKNGJ41fmHwG1cZcG
PII5zM7yhZ8apOgOWYqDWc5ayca3QJSKt0c+LTgmeQvo3gaXPfVm3a44nYz41OoDtBZszOMvqj2p
in9tkV+/maDrnOyJH7Me2QbE5KPgvQsUK3LLbrdHxC6I+3nt2QgtSy0WMyycDXsE/5JScIZ/EozS
AVWE6pZ3U7ozeFxxgBuccbJ66wTeWU9lmcbIGY9JlF/0vUMT8TKQoIBINofBPXwwIfxrocM913WY
UQILc8UodfkhOjnnRHSdvdQK2XYpeaJzhYQRp1OgG855zpRCsgsqYESl807Qse/OhTZlkntbHl8M
AMgbvwXL3puVn+1R7krcEEQXPWXD35Dzh+f/zQ31Pe5XOywVZ/7AVQfeIKT1plcMbj7fh1Q/1CEx
DXbBDlI501fl3K4+visQSziXEWkheZjt1Ys7JCcDnNAIeVWLvt3Vhc4A33Lp9DXnNehTjLb5IGKP
sHXyeygN4h6G+ZEiTh7nn2QCPPfmB1gf7FEy7dvZB1gYXbBxzm7rz2+MClM+vgEjgCSuGUQbwc/M
zCRex6j9PnCYdpJ6NyV4Bx9YUqclMojUjODZCgqun55OBfkLL0S76dAf//GexJdWDjbtV+PfuyN6
06apiwDr4vG7mG/aeTgt5CygRCslYEH5RqMNPwiUbWuH1QzWrB/1nfmr4RTtDDnzg8Jy6apygilP
MzwH442ci4fJbPquufjMcJ5ghgCrWhIJu0CcN8F495d54FiEfvWJVnuLufXyP99YlsBReM77P254
Qfg07L0VFNINfBcuT9jBkj+0C1qSljIP6sCXV0GzIzb69Pn6GfhrJn4sLg/iP8SPvNcfORx2/0xO
1Nc3ScqlDOi2/rnpxXtmTk9Ob2Dqerjtm4TFxqpbuEtGNwKs+QGIIOxb6m6rVcxCd7fJXidcBec9
zKhMQ75xY8/Y+xEuTXwu2uErpKuCUUJvkNOQRKyLZVhNYzcZo2BSp360pRZg+RshA9m6UdJ4MK5F
TiqyTHL/J8w2y9O3tZF4y3DFX+2gT0JChWaBTuRjMz2ut+/UiazHtLpzMAArvZz1iyTZ8g9B7SLe
d8XeSJZNPqgdBUqI3N24NYSCFON+J9hRhU85I2TqE71o66mI3PDmkrIrudi+7JGX37hwt+vI9ynl
Gs2OF9/fah8RRf7678+SVgOfb41s8EXf395IcHX/TWGJvb8GiFDF0lWmPxHRADxnVFKhgHmM8bAg
tBv6Mwi3jGxPPYr22VYCjx0n1vSoA2rIP+hn7WyxbdzfU8RXcxMzyMnorHmoEWm7/Ex4LsBikzDs
7F82YZbu+oEGPRbBbRkYwW23vDP//8RrtU825nk/x38xD8P4MiHW0ZhHroTsAjEdMgUNp9Olyvju
wvrB06Wwv47L3sDkCCAyDu9O7EbPDRUSg6i3iZf7QJnMlyFvKReiQHEWuXzV7Y+EYsDgH++tGy/F
PInn8o9GkSzCjFC6bd+E54u7I1E1IyK03DfsCaryiT7y3fijOdu1BsXY8Oneec6OelsEPazdDf/q
Dscs7TKfpDkdFh8CZ8R1IwEb7JkTeRJRX2viwPV2XdJYJtSiLd4ydAg0VZ3laF1kViTi+o+nwS+o
jnEEI79CrZPTHGe6Hfc7uzL1H7M2ep+w6rcjMkHhT7l7HPSerF9QJQ7PnA1A8YzM0bsdW5sOpyaY
9+WLyYv5/2EvUz4MLtQIGNNOO2P9TBm0vtJDd9JfrtfbbIGsLhW0XcJw8VweX6fnFaVAGy0kZVCo
2xMf35yPwvY7JEcsfXt7H+AmmIWNL08BR5JNq80/RG1YeXLqKlAYQanqgstKDJmUnXnji23fd9tI
8sJIAy+Txm3xkroPy/l3HT1JuB3Nc0ez2REjbMNDzj7eeoVypB8KTzsWnCYBJwB7EbtTIEQoLw7u
YY6e07cWp4vnPASPsWg7kVmytwPlqFK0E4GP7rmUbfcD30tmKooc8kcjGaDP4ydkL3zy0ygMj9ZX
RE0YuddOwI65DAuhDHjslk9nHz7iPU8uuUTyvyZecms9NQfPBGEMuNzOlT6NH6Sx2FANLULi+aSj
eLoa6sj8evSqot0GnccYYt9+oyQ49hagwPDGUihG/DJqJI77bsxrRx8fIX5M+PQqNGMCgo3COruc
xNs1N9R9Ym26IIVcOiR89kd8ym6NaK8/Qp4/kYXvfI3Iji+CQxV+QViZLeKIVoUBIKHNr7h8TxoC
y8jmrwROG0JG0s8ofzBpJ0faTKVydMouxYIv9zVYTYRXKEZRY11GM8oFP0tadCa2Kww+CQJemWJ+
GH0Ws3xpYEGwj3+CO0iE89dozq7IR+5SzcK4+FEGLdO95fXBwdB9UZzo3EdZ7t75/0KbHP0k8KnC
oGNoY5YTX5+u6USc9fA48l71JjN0brfPn/WwZ3IUBuIFxSeMSAwy6t5ze+L3Jncqo0HP/oyTFf0R
B6mxAsJyBT/Qar9TSwddB4kLBQSHnMAwyC4mqn+2qx61yGBaF8SrIR6Ygu5FfvQ1iKi1GD7sK/0S
PwpKoU/6I61ckHH6DtcGinnf5bM/bmviQUzZSVtGX5RwuRc16CVSHNBcxj+einEV77GqbMh1lU/U
72WEQ9O6RrdVjzDmLiLzNZ0/XI89CJgnyg7b5zHOeYVdgdmFZ173RahrmT4EMl5iYyMF2t5G3iEF
6oXt9hRebPM6fEUW9SJylG+JQEyxvq2A/nam6MwvgNuzVudJly2Zf7my/gGNrbSp8a7Jek1jgIjw
x/2hwcLp6HhTbcpt/QHWdfrYpzXnsr1fhj/Ao3au3J39Uix5RbJRpR2mu4zFD7032zuAGPTHAAa+
L8Js85iCE4Ex7H8rkKLth1/gAg8vqh2+wrigoCL196UTZl4+Rxxg2ImrnKiucL61/QKrETe8Il5r
2id8sYrTXTClM5RzQn6DzKs5KqYKmzlu8SFaIqCBjtPdqxy870XD0fODbe+kpORirurnIXKW6hw9
nc7cR/7TF4X0VhVrCoMdA3jG6c6Ox1/MdVUh1RsY4/eGQSFGGo35HjwRemRWBPY6H9iSdOzykaV5
IKcGgneB4O0nBBJKKf+N5cMkjGw8QSUr9bPaZIYS2HQnbwejRG/+BsRsRLcV620LlacrE25wIgPL
IUhOvlBDel6wLmcXf6127T7Ms5QaSPkwVGj+dCAClTP0oPV2wmvpP3DzEfOK46tsKdH4vT3MV2Tr
d39C52wQ35JAUMdkkes4GZmGGD2oShNNHBazmOZg+94dPJj2L/J9nM/3iNJCigFo6YjLL4+P/Q9g
5vw8yIfwz2X8MiF/piHahF58+5uHTBLmmTPq+nMbSFVv29OFy3FOyEg+DtGmMZ8y6FOUUvI3oA7y
g1uwL+gDCYURWZKenXcqdokgJ9C7nL0aoqeExJ0u3pQkwEKomO1kkbDO/lgv8oeEgdKQt7ml1IMt
nyOB/QC8yiWSD2nfZniSSraTNlvBreXXaY7O/nEjuvEisbkaD4NQQe+qxstbdnxtRA6WberEYa3+
x9KZLSuKLWH4iYhwRm8XMwIK4nhjOALOior69P3lro6Oc6qrq3QrsNbK/PMfag70qyaGkw4gzDw+
gog5nwqT1BkkELLMPlYfSGXZoksQJXzdm7SSbekzOSAcUb18HasO9dlMlrtrHyQbuTQzMrxpzPBC
7oxuAFWVOCY3iQel994eMjyDk9vD/WQWbJimt0WjlQ2w0Mt87CYqMMGY++c/N4cAX4JJHbqScaTr
IJqQrzZlnEwwu1gkIA+hz5HRCkwCBnw69RJLKK5UNtqPnmNYJDHuvHRxADt8egD/K/K19ig784l5
R9AboiXxWun3f1vJeKfD7lRA1/tShzXltWBcvIzuD/IPQhFy16l9znofVkINzyeMkcQiApTRzBJQ
Irp12jj2J2uRo1m2BodNr9/WjJxIcOibuE7VJdhTALTHbY5sUl5CQ8akRfhW5wlGG1BRroMX5fAI
cxP0IQD25YQJKiK5Pd/4BzJX7EGhmLMw/J68SJinXwE3g/qDR4J72fTfdlu94arCVyLr7AzT4sMU
yJhoNrEyXFb+mGGEUFihQPWfl3G3cHExJYF8qxcOj0U2r+qrGtoQMFi2JJ6Tr9OnzWRWRI/l6p5m
bgnvqXFo67aMEiBVNQ4+w4PcqVRTU815Jzqv6cjfG/Ko51rwAki/4gFo8hknTxTuUNn2W9AQqp01
cgEw+PujzzDj1vNhV2muTjbSw8oRwUPtqowMZgXKp9PqBo5GeIYq0WH1v0ApB+ujW/FrPao1wDDA
ipdGnLF0Dsb3IQ98JwLET/a5LJyuBDRdxqMrawkq0tuqwVg3Pzvi/y7qtT2Ax2IQlrBOJShNCiZ/
2i6pJ+bWaiy7r8LyJAfesuPWGjLra9g2okYbwNC+ly44fDWjCFVMMNxRreU13ragExXmz6AI8l1h
0c9qJwgiNE/QlC1CDqXaZsIIJQtVnJVew91OqlCYJ9OE89GRcOQ5ylnelxbBGXotTSUly/GkoU2B
aGx0hifikPDKrynygz3Fr/CI3kA2KGYp2Ueojn/47U2Z1SJuFvsTCN1UmAD18WSC3Yo9IH8CkHW9
y/GDv08ZkjJDHcNafAzSEvqk6g4f0ytG9ZzmoqApbaScNQf6qYh8OePPZp4soYJ0NrB4HtSenwP1
TUEQG5pR/Kow4sFT0b6pc/rXwlKhyuugId49rh7E3zqExNJr2X6FlJSJIp7l0GlP/ug2ZjyAUQ2z
gYvxqRwwrkrl42Wiea9+MWIndLedL+xEiHJc4rjNzthICJl42miYufs9hHQ8GAiNDmQ9B62k7Nq8
gG2h7eP7kBeb6uJen9GxSdodMMYxblzNWpOAq+Wbcbe2Ba7LzOZr3sJo5MBKai2u/c4hxta3GJT9
08dH1To9XO3fF9CGz3FuO0/NrQoWLRgFdP4OJ03Pi9t0++4p5OyGUL3n6h9rSsdWAqtwYpvAlYoB
DyzyWP2Vnn/rd4YmQw90kzcrue7ZqH4N9gdo3vYy2gK8dK3ti90YSicLYgs8MmaQ0OQx52S8DmmM
ersrPhyoGNUTokIrWL58QA3G9+rLGf4yIZDiUnrmy06aNWKYrKl1DLofG9XAG7ETMEBrML1MKMjK
gMJrjoAp6tiry9d7ldBQPXSUx3cfoTMBt8XoZH3C8kAAV71B4ql/w2t6G3O63C0IbeaLS4DLOa3v
TU6CrkFHwyJE7rIvbOh/5LWjlNUdysFpnVAWUl+v5gtSs1qmznfgTF/m3DLwsHY1D9CIgeGlmPRM
rQ0/PUaErA/PoMnG7WC+aDqdJiO9Sn0/wfPj39/wsWGzmNU0o2H7qs+OvB11YXpAGwCUpSBV/xBd
KY1Tnv860U9qBTpQ/xj5x6J025MTlEFXRu4HJHDyZR9prUGdcDfm4aYxfajmuMPI7cARvufJMZqV
n92dbY5siRaax7A+1xFInFGf/IJL7mY9m1wuyUUalTwlVBeZcXoHeR8GHiCt2ek4RQ/2i96CbWZ0
gIQKxlt/NiUirbj+vGxyezrfmA1vgt6ZFo7j7IdvBdEs0B1OQB9CfhaMuSmOJUKS5GjTOWi4F+zY
HMzNeqDnqvcZvpBzdx/8X9y8ss0RBtblTXtMtn825AXQdeBi8omZLMR43Hcs3CA0AL9OKIzTFgeN
w0k+Yfw9eHC0aD5zHc5lxj89ZvsDPhiDXxTUEKa6zjM4l0ybJbCeQkH4CwZm0104l2OO4UHL6ThI
CxjEJi+Y9cb2snnXA84RM4saX2u5YLK/m0hiUYZTfnuEjplCRqqVyWfOAufyFDj0Q3qLL8Zon1Gt
GjGXGnyezya+xRcpAxYYHJFKptaA90zsdfAf3KJBTaFifBlqq+X+mvzM19scPBkmMj4BiCfCiIr3
3xwdo67933tw1GPaNy4HLLQxoiNWolGYfRF4UIxcD/EViMBEMINrr+6wJFyXUvHSv3HCf1D7J7AD
o475mtcgnD6jLNycZ/fZz0fNmEZlunoV5nmOhmQwghEdAyLz2ay2x0j1gYVmZXQs6oRPUPbvz+iE
DTDbSu+c4IzyW+6pl76bU7bLSeN6HqKM/L8M8SFrgbPMzJc9Yp2At0Vh8OKU6nlcK1yZKCEq43fi
EMSnVelDvB8Alyyozbl/LzjWMrvsxoQ3vUSz0IDIxJY9qLnP3Q3fheugBojOlUBkgp0wBdRmCXGP
iEyzSV1fs9t+j50I3GZcdYlHXGLvfkvKt8J13ocL3J2yWWhqdOD5h3Q+7v2M9niMOQ7kMnMpi+/B
oSTYGoxD5uTcD41nVgsOYv+JUuJp+KeOihDPciswBbkLtCKA4B2zqK1Wg05oaTzc3FSKQigJ1F1f
A3oYvlBi9GlQL+JnO5poQZNFJxXQCESBuQyRbj6sZChF7F0eWmUouHOAmW//XKNEt8BtYrIN4VDb
BXadL6eGt0LThMwtCw+StoSyQOnAHu2D8xYeBcwbJ23WKK6vKyBvTmYY0gfj3J9AcmrOkDAwxDiL
MJewD4VxHWHo0EgAju4m9o4njILgQSPooMzbENmn/vwOGdVaJWM81Fc8thTK8OWPY84zHbdrUCzU
lk+kUezcrWKA4IQTcnAxrtU+1ucVRfTfjqLs50WlrIWMYnYBC5kytViBmjp9Mx65T4GC4FaAFQBM
r15eZvQmHN9cHZ6nn4q7UfNt0RK9Cpt3vrIb5JZEAnWf/UZzjHznJ1TUgtuBPWj9FGVNJhzMTS2Y
SR9+qU/I64h4aoAIaNXvaMmBKo2gAPxliPIQ+C0bUdod2MdXAWcWmNtLPWBbHW0qarDi8zhRU0eL
AebmxyfYwjmY1pOlPYVsOhFFLivRoKHmwwjZHPPcGVE6Oh4ApJ/JflubNo1iOAdt58T4+yfyx3Tu
PfM0xsW12x+3aGdRGdIfO4IqFSaeZNSjoLQgv0Ht6UhWkBZ3Z0aUq/fR9GGAWMsNJrDdq4oakhB5
HIwMoHNBUFqb3mr3WEPNy0cJepEzf20Jj/hA7GiKKuW2B6hRF0Tz6j4rzfwMoAuN8/O1gupkH1YI
ir/WteT4/oDIzOvGmJIVp1m+J3Avh34pZOGHxecS7TH1WRDUXioouJ53Y8XcIio9AFBgWiZQQLBN
nUkCrTsZ471ET3SZMSZXWKbdNyRnbOuBwnQj8ywtbMdaWEHvY/gHuQHkcCV3kN9azRhCDJk9OXxW
4xB1+VNAP4PN5moxp15chgumm32kESKWcrFO4e8sbWWtLEg+ge+77klT98GI0RWVzd3TKSlBjBUQ
1BSd4wFfpYdCzDoUTyBOFTA/UM1FehhRakd6tCnnw8v+iDKaCwfBQquF5cvpZtZj38nMy554KRBw
0iNbaH5Up2006DGwEQBD+iACm4JV7W8YaChSjyiDOcXxiWWu1aZeQaqK6CZjxtIZXOGoqWvVf0Dk
PgGjRkwNHhMBxqZv5h3obHpoioA5ZHwDBVm4O/MbcyaGFla+b8lFknjIqWTVnOeMDIZ3umcz4EZZ
72h1+JjW4+RFkqbFG03zCV0SEqlUOR14drqAM/MqAGGCQwuiwMxj9TWZamQ59TZadu4leEY/gjrN
Yfaw5yTxMg6qmbkLv0me2OrpVLPn/rK35tz7I7NmCvPMKFhibRAPkOHSs+afvb4cvkxQG0v78hfQ
SclIAYH7qLPG+oTYU/87IowHvP5Er5w5nT9sDXglUPWFY7V1UKrHxYrgWDDWV78Vf52PAokesSTz
1ftF7c9XD+5M5hzIAoU2S8hSF1yISzxt+xaTjs66SyO27PNwC+6OK8Nwl5PygTXjcrjb6Yb45pil
jAZmTA24GNX2weTZQZ/HUIThzG9ybPNSOObBFWcFAOmYBflVtyv/B+GHsrQ9uecO3cxwjgXVBv+5
3c3i5/f8OZO7IXc9TR6WM2/N5JGvWx3Io1SVnEqZud/qZiu39z0PuJYNln1jG7s/MF0TG3/OKSNa
bpgksCfQk2pDhq0w2sbCZOpkYuA+psR+qliaeFGEFDic9fMgbiUAsk+jvSXmlc9onOcjY0S3kY04
4mACvcewmzRTgBCU2k0XTOlIbCaVUw17/f7r7MygwuBsLoPdPy1X+MSXEucIm7ZlUIMiI9KpS4Co
Rk2AXAZUwNJeu7r5Z4oSu+QvgYLt933whxsyop67fSGuVl+wiB7EXdWHGvh1upxiOYCHsIV0zM9M
7BMMcJq6d1kmvzb0tKywqc45MXSIJuGnBcDmjhA1Ii0FJ3Tj0Qdax3VVrjPaSjog6n1UU1/3fvOh
KhSjN4rro/U9pu33/Nqz82tSCihbxfUjah+H4OZvYX9pEyXzkl/7o71G9jD522cOUbNHU36K9XKh
MVx57ORL3nt27RvUpgXSn37ua4dhB3cN9B/2TSJ2SBwoBpevA2sgY7fSWyPuNcQ0DM46QyF//Br9
59d/HvuPsNsmngd1kivkvVvuF401pIOH8z5FFCfXF1jlcU7Th38UO4FUR6co4oD4VRZPIbjRoNpC
gZethP2lwUbNgBPCj4LWNeoV/EvjZo7pW67ml9grDQybPHFUOvzNoL5fRZUHnDHH+WFaoHumKDOu
5nhE23xfo0zj25CERYtq3sInyxDG8NPOawQwg0rBeIL/aldmZzNdsklyHKBJvIkVRfsmiPswI9WI
M0mOCU5FaVF4r/2IhsoZH9xVo6Doo+SOoe9fICYuUZXuRQ1GYRhU9vsXyhdG9bIcVPcQRBdYufUA
8V8+jXL25vwOnrAx2aagrfNTf6ANneRB0EjpFT+76SPtgPdjEynOeHluMQpj75QBwmK4kZT5IfN2
LNiE7n4NAf6X6XBDsasqEAc2H96x5r2toOypYH6T4xDnygk7o5X3a0QvJPDvZqRDwTu/EbtFkSL7
/tvYlMuQffbB4fYNKFM4f5gk3yKfXtRnYzY42C7O9rrGIwvNmiFIb/jtvxBKmfu6pnTvKMNAUpdH
TIyZ7282zxs5ezqPl/oRgbyTCRHql+gj0DMkR06HKadFYFH2sD1RRnHPBvsWbeF5U/bArVpCJmD+
dohkxPsd7D4ZkyLrCXH2mPKcI5eedThu5FyxqvSWoPC2OyfOg9V52LKPXZc/iVZRt08HS1FmjnQP
/yId8yhOPcar5JZfYQywVxqrjsu4jUO9GSbJ6YjpHvwp5QyDt4WAO4Ipsexf2J0/TgQsvhz0FtOI
afn4xAUaN5inP5LlW61klqMbw0S/Mve6rDm9W0hQeM7OacQgEscqYhRAsaRypzZzaXjY7qhOoQGX
KbMnl0dO6BLsmpRv+97VfjVYNjpHn0JL0jsIA+Jzt1tMWp9WOw8vWtSwGxTlz9l7km3PCICYlbwY
OOhm9OtQww5xPm2pcXsMYsJpxDzzZTT3mv92Opj+Xsx10f9AkbmdDbsiZvMNwb+uvCx2vDZ0gDuZ
ge2GyjVrDv/DaLUTCMJn8wZfJzgTpme9ehRfV6bL9+ElyrEsrRPQbZaXQe2DGwSvqaWXnrlZpgmn
mBpkjIMg2eJs+YEJ/8Fupwsb7wRLyqkncrlV9Axh4PRXsvCDcjZ9MsrvWdwSdRwfxEoDRQOmql41
xPuFMiqPjdEB3RalBAU1ow5arNGxq0bwYyIO38Zs/sZEHZ27Xf6Gb6j8Q8lCXHqXb4B1kGbUX/ZP
V8x2cmohdfzA8VXwufi44ROSHHW1vC1iojmSqwwbOUZQ1cNl/TIP5FJAePmb3OC+YTB/lA1FteE9
1p0z2PjZGNPwQVWYFmw3Btv//kiAonCkyn7t7owO9L+Pk4UHt+w27N5zdmMX0wln1DbY3TqcphET
nswwOJ0pdTTHGD9hm8Nv7g1HZ5viJaA3lOFzmRZic/DwyUl7jm/OEXXd01i9eQ4gJw0uPK1qrgr2
XWs+Pt9NLO7w9luhy5PnsRgQrr7mWKRBRZPHFjfNgiFJnoaxL6eky10wRQbY+R6NavT1/GxrSeMw
2FNHNY1oRO69VAix/3TGOTOo5Vm5AEuipI3GF0jAMJHcaN5oGnPA6CejMLarmEejMALIy3wGAdW5
HN0fY0DOiLl4GrZmke9DbRLyNyaC9PpcTE4eY38ax7+D9apbtPxjUFUa+Y7z7hhPcKuTLieKYFQM
rL29Ef32wgKA/PRZiNExXTpHhrtvUEhALeIr+/57Yo0Nt+yDstHru7Rif/Q5P3f5skebd8uP5CX+
yMSlcxjuuUPlYDTiYzBYwBuDS3RafNpE058+XsEvfCFsLBq5jW/YFMv4Ajo6f99xaaV87HIo9amH
wRyA35GlmCKwIJ3AJaWRKR1HHBtHoVqKRNZoRW1UgJj4fKzRKezXL8EbT2LsQRiHYQe4r7kQvG/J
xyHVG7CBS3Jd3zFbMITL/tiBm1zh3T/p5rlFDVw1FSTBFjsN8F4s8wytz4+fzc4rGDBMafgtYAwF
EDel2uAmgYrhQ4byEeQeIpR6oNcRb/QHmK5gFSW6IkGHflteBWCOCBjlGKbjPRXihQ215uVXMRUU
CC8qCxFO8+wXL+4kk3aBETkFVIvNGCzvzpl784FL3D1nTt81Rv+2TTejr9+CTRt1rx/ODsNFF7ed
BMvQiEnO6Kjg2Ql0wVtAqm8rvxY8KQ9Gxr6vIaW3G0AVQ+jAi6dZ82Va1kKOKuQ6tyNXgotSuhOd
GvH+5b/WPRhcCx/Ivkd8eu6YVH51+8LOyfLGQVC9vVdyGtL/ZE5IvMQ3XC86IgJbX5pqER5XkhHY
ch7CB2+jqe+ch52r9Xr0u9qsvLgf4Iq7U9XHeW9y0JLiG+BuIVTV/ckounyT5TNqXTwZFrgxvMIR
49reHJi9Ba3OyHrpPh7tQbVgcr6mo8uVM1q7JHs2keGeUVDrFR0H8EmXLU8CtMZwA3M/tzqd8Prs
P47ODWrG+gGbrM0jyzSwf2QS3bVHrXUN8HbMNvpBC7RkC/lSwRuttUaAYo7LyH70C42V/v034qA5
WFlv52lkT0OE87eEbWvPSQWiRbZUS42Qu4DNQweyehOf9wI/6AVnsf6AqEinRYkC458ALbbF/QSS
/N39q4cpcGt9GUvR892tAi7g3csqdYMe4RaUmOxlZ7q01p00aoA9KEPz8/Cvh6GN9WnscHSQBrXk
fzBr6EjQ/oc+6gRysAPm0zbmEeysX5ODiyP+uPGjJ6UJOF4NqYJ9Gbtjn25G/L4iTnB/lLPtYhxA
0xjBxwOdZ7OipO4Am3SA/cBuLsBqJcwIOP6YtbLbF2ZvKDxOc4GsPoQ268avmoqv03jPJ7mCDLAS
tu7+EnNjXWjrMPYXX2xUsC1Xs8kkhmXFTscOAaEVQVPY79NXsQGyzTsMGmLsAAXlflZxTL6bFAp3
FxmqCJgAblwxsBCvIJgPWFHlJlq/hTnp0p2wFwC68iGxwJIpLMYhKpP57IdcGsJynkh6sPIM8SYz
JfGAECzvEvwyIj1cNL1WjQVDcANyGtKrFFa+N7NHnnVuEDuGb1GMHcTJYPcNutahbUww93ke6Kau
vBhifsvHYJ5z1ktudEnM9zxyFcg3am9CEdN5P3e3hPRP0DpDuzXfvN8N39gl5YvH5m1fJRrLKEFz
U0RtSBSpKWD19sM3BSqD804s0DmXnS+/4O3o3nxokijTco8fzpYEud9eYMfEZKGePszJe85ABOkU
CiKduTkXAk2K7AzHyJzdASnNltPcvHsMoJ9Mj5Oea86OEZEuKcZ2wOAuHtXPEfbF3jlMYJkPGsZl
iD5UBBSIHBhJAjj21DEK+yRR8tcGHjnVB4V1+RkjYK87330rtUuu2EWhO8HciSSZWRW3+TDHmgP4
2B6KCuZhHgo1QW7Fo7aFSTMGMQZ4GrknJ+5E21YIfZ9G+KqwEu/Hbs3NF4xq17qnewzkcudqdTAD
O5nNAYMQfla5sM3+UeYWMC4W65w23bC9N/bMf5EsV9whYcSpic7lDWtWmvbAW1UZ5iMvhU4Zzmje
/yJRnnPsnVsOfuqLT4qfJp24AL1nd5BkKv9zFZBgITiV+NphZuOB/zm2jdiBwDbuwhqf8wsRY2gW
4K5VHkB5nwDg6Qd/S+TqfuYnFJGeralj/4R/N86KlKsSFPp4ylUsYpTn8Mr0aJjvN9jRUCLflEeM
tG3nQ+xHBgc7SUq8S4E+66zPg3s3hzuobKl32ngii04SIr+biZfbqVc5s1AsRnGVg46MPATGlSQG
k6Kjr7+Ii8vxCa3uc1Al3PSE6V5dt09ND6qddw9Li4c6g4eRoUK2GaZt+ouL+IwvIGTMFrq7ZngE
so1K1ltAvBBtai0OQ9IGMr5Uan+8AZZmsBQtxCWp2Leh0FksRM4IUHFXiNCYqbGy8YOnVUkXRTII
00udK+51h1wWqHXTKZ2gs+Pyr3v2G9Iy1FD7QtAdDoKMzKyWY7qjTzjaSylg/zk3he9CLY4Jd5Uf
oAMcEJXKnBpiPAR4C3cR2VVhakjGjX6VBWUfdyf8ij7EMyNSQEOtoTatSAyC3flj4FYODh+EWd8P
r644BxcP7jSQyfXg43Z2tbZNiA0cu9MLraTQ4Omp6LKEhaRVVNKQOKX5bDGtobwax/huKr1OnVJZ
PTD848XEN/wR4Dsi1zBbzWw7TXAJ/dPkVg6rEw6lqD1EDF7yz19EMDWO0ElOHlUDeBRjMLNYUxgB
xdxE7Fdn/HwAqaK26lNM4HHiHM0RMtI+WiyCa17GFjSLpAxYQmS0ogBF9VrHSd0Mj9MZW/iLAVx7
89qH9suxzZkeEPGKlQBklZk8G6fSYzqz4ubV3QEi38pimqAkgQq28dVIdo+l4XnhG8VsikPC96CS
5k8NebTGybu/++j2oeFuWkOeWY/0VtylcHEBY/uqmcQNQwJirTKo/Eb3BTTNtum1EA5aIeMYOBuc
Fx1KRi0wuZU8o/xILuiXmRCcqjH1x57uBNnZHFNupByTK4dCHzG87Jbmb8O+scjcH0umcTUGuA9v
12f/f1bF/Iw5Ix/K+3k2hiE3t8JC00t+In4Gx7yAS+LS0sJgtUUfQnUb0F9XJi3C2cOXaufB0av+
RVD8iJnB9KljDqfnoEAQ4CQfhYx58MmB9d6UXzLlHNS5Ro9cDFWWMQ8AvI3c4lKE8imRHqWFkE6/
tD+8GR1exj8MfRrGQluvF4vmrIHo/RlcAPSqKD3ZhOEcLfyF1JWCb8sciRkbpoDatiW37wzPXWrA
nrIxHb06qVOyaXv8Zm0vWpj1wWrtGevHfP0xKzjF1jNtBxxArNvJff13xHJ6HCgw2W2XyOEptWcH
Vm+mFpU1Y931QdWK2ZjpQIjzss1P0zDIUWz6MoCWPDXdXfDdbi8kiLKSbylnEvac/Em7YRISgE8D
sAxzGf6PXpunfne82SxPp0s6nmwHB5N9GZ5TotsI/uopM3+8DP5Gxy9JhuIOOZsA3iXjLz9CucBY
hKFZSUKD0ZJMlZvXm6HYl9Ov3k85r2/Do2unl9Fam15GB7sCQuBHp4Nz6D2V8zID3Z9b2iIYeh6H
Bgq3iBH6+CbyJeLYj/EAgHZxwvSCCpuLicWB2eAkOlhJBTpitExY7xRiYgeSehwv3EX/o8hiyg2y
fpYxss9e9KVqNjqFZIstus5CFhNO+yz9dN3jerfiixd2DGJgjgZ1J3sRu48+RGrFv3FPeQExIIV8
f844PEcAnwmhM37u3akrbY1/5nzNvWzj0oVPCjMqhCp8BVzZCO7BrQd8WNRLbyTqWAcxZPRL1USi
50A6zCazmb04uzxcx/g+xk80/dNRLb5tGyu+0SkIyd3oen9rjApYPYfcOA6DYsH5ws6y6Pr4paOe
XNh6yW2uCbQtphhk9T7treH6v5L5skU5SQnDJHTLWp+FGDYt2CDSe3g1WDrQCjvkRSEak75scNrY
eWEt/UqfYQCFQq1pDroIYo/RbCZ6S8/DVyLFCgLKQ5ZMRKO2b9RoxNGqqUkfsRPmF7AfOLzYgS64
SAAOMvjk89EcyXYhRx11EgNpc9ADjx6wv32m3lC0Ao639jq7dbE4jwnmVM3gj4y4llqNp+oDFdXG
GoDM6qWxvwFj76v19jffnxywe6PNzMmE7QaZSiiRkD4mCKO59O1C5W+8RjL3PeRpYqz8NSYPG9Ey
+JtwYf/UcFymOH75k1nY5O6QSkGptNbm8UTOqLDrhJgxNawWa7khwRILcjD+3MY+2FrW6GGB4xmG
M8CJFjMAE9k/IafAjzTxIrNJpbs+VH0EGg69mv5634q2Gq6evPO9Q3QfjWr8DN0K6qF5JQ1o3Zs3
aM3dfiXfQca1UFh15q5/bLu/c4YdIIddaRPk2zzaVeE1M5IvaabbJhL/Wse8bYSyOiOC6jeDDIP3
IW/VFNeUsADxPluwPNqqq/MFZ0VyVnE2iidnxNZ4DPMIMkhjC0h5vGycbH99O8V4kRdj60OOC77+
vHwGQZSTBnDArQ8hyHx142lTE+Ph9ZIs1a+RnxYvxlDYMNBCmGG1X1xSfjNB4omCulDFY9LWSFnS
8JhN/u53y+IJosdk5s22xIg4G18r/IcTa4o9PPivc0Z4g+oaBwMV3LGkaTGldyxcOFY7gQUl9Sfx
ylnb2lFS4sbxc1MyTMI7WUGEYtdaZlJ2DOK1wtdKf4lcmQ0zneXseJSVA/YGnCQafijBOih4KSbT
+oUFxz140cG4DddF7o+ifnF0kV9y5Ion0RP/ZEc0RRxpvAr7GBv/muiDxy2PC/yCto1KGmLhhYWa
uXZFrZ2iEr4bRIxI/TXr4YXEr5TefCJqQSwEZaX/ppdBnX8D+BnL73GAYUkTPbWUBCog1Etm1qEx
nhe/Nc+DuodphyG6LKwrHwgpiYwIaNn+0nYoRf4CIXBrxBPmSjWhWZ63JrqRauC7J3EFKuSciBu2
Ucaa0jhco+rDAq5DiFSfgAaGTDmN2bmNYEvci8a4nK5o9SkbAYhEiXa6GvvtC0XRAg+UAZ1m1/Qk
L2+m8Wg0zO4e507FLhmGtS8lq12AA6vcRstbKkxJDogmVPbgRB78lXGPN8FljtgB3pMF+w4oBLtL
hqcrObUa0UQ+TWiJpVST5LGEDRmHmRQTt3Rds/7SMyhVjiyhLMGeRM7NGV0hjzjvy74ulBVan6ZN
LNh3TANDsvqExStGSyFCeUp0Ps6S2r1/8BrEUV8RXEeznAwf5PpUdQjbJy2jDa7AQ5Ur6nLckkVm
DhoFmP53z8aUHesnZ+uPUoFXUKdcZl+OE1YgQQbM4x0iQrla6TEmRW9eqO9uQFtU7rFvp7iAYHM3
Ek5PbtMiRbhQx1+mssIBPVcayoebNTfsrjcWV9iKuUkLVlhfhNass+5OeyIThhJPgPcCWyJo3KUn
oSCDo7tO72OirMRxkfssbT37geSl6zLifAT31T9TGH4opRPEEjokNaB9WjyeFrkeXKWGlX6vBibX
WBPdOTbsIhEa0HVCNU0RKiVlEtZNcUFGoJIsg13OluK96xyY5djDWi7BG+dkfT/qKauHZZGyJ4in
WJpZDWrIDD6x2FTR0HCG02Ck4rQiAZvU/QuaOYrLnTPFtb0zQsVJYUxYrKpovMncrbHUMjrynlUQ
nASGQAVw9NMs9lQ7LM0dq5bu9CloPyMI1ZovaZhSJF3yUO5Oa7xMuS0FoJOiH9s917z6M2KeCccP
O4h+bbw89guJC8grin5cWGnxHbGagY3+jUEYiD2kqBLIBWZFgZZEak+8k072crL+sD+w1NLZ7GP3
e9TjnYZb4LFHFKqYhjKqxNtgZuoBfQUXVcEkWeNRVlgZeiu8/thy2IZaxHYLV08ufPinYRiWPiAy
1jeyADEnkVFGmj4INPqZ0omfeJWUKj+bDVxm2l/jwirBt2IRzngw+FAyIdcy837wlhC5zrkBW10W
0DH6Wutjf/C7maA0WFophMhwpljw+BXMwq4Bwysfsxl0gZOxFgFGx8t5+Kdh19jnRjqKcev2tOAo
ElfJ6aT7JaET7G+SjtCpuEBv9zmVLiLB34GgUqRpm5fNYNaHTwH6qxEDCf+GYWTQjBFiEk/DPgN0
4FwNiSTkSw9FntPG8B/ue4D4rdBE69sRD3ymovCPTC1pM0QEYEBQaRrOa9PmHPnAp2EhU9FxbXmT
XWHUF/ll28nV9GF9kqFoyGCGQ8yRkbbW4lNZPYoJf3WcRRaNy9tHrLnSJ6v3KjpZBkyFPTjnnopj
EkCkEEcIBEj+eSHNffJLnD+vscQJGK68V6vglTHNRrS12ARRZzbnBTyFPNJeMrVQQQarVxB9nPvF
XvlwjyKrXrILZ8PKXGr2gyxr3crGu05GvBJInnp0OWWkDeeebzrGRzPwjzyYGU4k6jIdJuJySdBi
zor8I9bPh+Lyzx8mxTjZZc5myqJCrANvOYiY1VqOk5veZVTHIOMcMnJGUTptt2GsWMOPrpBb4d2+
YUSLje9rk3mOJwFlw3q0oXXlR1HOnw2GbvcZ1vAIEVN78OFJuG3X1YL7D75SxHmuSJQYCqJzjjPV
4uhBBP6KWecYoCVdk7QL3pRta8Au5nnLoWaA3cwzhUTRSY4hbKfh6eL+HX7Xo3ntcM6uw4zK85SG
FKGS+PHimCFeljW/A2ZKMFFwMaaVY3FWPhRZccRTtJ7G0PHIHTfWZSQOavSwjrWKoN3AYFqtxgW1
79Bn0ouLcpTkU8di/GcAKhs8cQkfOx+x+b8WaIfrBd9t3RinpKzygw+Gh5rfs5PvkAIiTY/9OsjR
e+2tW1Qtd4epZDXvWclPrjP2y+cxFo5BcjWUthoScjhshpJkd7LZQa22AwJuFBWS0OGQSIQjNdPb
/c69REakQ6SCDOCTNF1LgnG4/gLjSlshRayV5KWBXyruUKbeYUbb63EtZbuVIrwEmiuc48F58pig
ySSzQyRwQRMfiBnaSQSKdTQ8bUkzkNekhUtXQSceDtbpYeAkpT2Ep0DbJ6NyxaOTDK48+AlXhWcO
uO3IGocSXPOmJSgSOAf3VVODGbFQFEaz8Gyx7bJ97TzOdS/RJkB1IpMsg2ngJRjjUaJx55r8FWMH
f6myG13nQ9ITXIOqriCjuDuGISblhpFF1BsXG+U9tUbIYWoDR8Y0s6HMbwDLdm1rg86volHGX7o1
//AJKSHXHCG4oyC9DYK2H3AQZhT90TUsd2I4vPSoswocpNSQUK2uvxi8nB/X6zHlMT+gFxzmh2lp
QiXh0Ud6mx7d16puVs6V1Eik6OwCbAND5xjAiCY/LbrB1GFh02r/pknSUoqHCoswTFIpdoMTWSuY
QwmPphxY/Jfpqe/AzpRxTQdqD8QBDYJ/dBLR7t3kyX6u2VBVKxXs5H+GZEB1eByL2Wu+vriMSAxx
LoAG02ghS8RJFLkLs9lfI27YFvNQQSBgC+M7O+gaTGKYuRJXfTaDeY/9Hr3uLSrS2+QcQIZ4oojs
jDtLW/vQDRWD97JfFcAlzq5et5bw3qriZna9dh0A2QOFweDwltNkFO3o/onRH8HFrCE5ZatyYAbA
9A9fO9Lt3w3rYvcgfH3jN0fLe5CdSNnCd3VM/TU4MOzmkaFDuXjMAsgFA52LO1RH3Gi0aTS0AQ/9
z7gvYQt/S3uxPggxlvtep0DCMD3jB+nrEiu/evDD+2jS9QfSaDXxPNFp3vy2OnKgLd32w79pMsDo
Gr9hti8mAIEabRdpmV//1DS6X1LZ3W4PVzm0jgOCWjaTRsgpyWACCgmCETlbUfZBnSWPldglL4ZZ
hApwsEwyfMdpqNEE3iofVZBubWucvx/NZtQifoYLFAtMA3C4DU4HC/svOfA/tBFvgC/ENWQS2Jj2
aBQii0LKvjCcdDtg/PC+sTmSAvA/ls6sSVVsicK/iAgZFHllRkQUKQdejHI4zgODov76+2X1jRP3
9ulqSxH2zp25cq2VOB6Vv+wHfPdx01nJyGTKsbWg1+accnudFp1/1EC5yjKmhqUX06eK1pjkG5Hz
kLIXBSOmyF/PpsvgtQ+81b5DLo3fOROLFw+BhVfIsNSo5+nYHjgxvtR6BO+v/rp8O7SS2Huxv9kt
gIPZhWmugPOUKqQDPec5WZ+myGC/7D52FzzzNGX/YrAfHHqhOfwitTkxHh20jIvwy56vYBzeHeY3
UAVfmRuYUqXfL0UXTqLew2e5qPaJvL7rayXX/Ya54JAoVe5H2lfEe5KgfzqKzng22achD3YRryb9
ZIFTsHMBvcaPdTszb9JDKjBo55yQ0TxYVBa86VBKsN7u244rq2gRL+JGDs5OQDlLHsk59Rpf3PTT
ZxzPFIxac1KK3Py628GgsTlfQLyc4kVHgGHjgjJBoLRTRfoFJa6abpQCYu+k4MOIlG5N6ZXkyW6a
v7cP/8SH0zTt21kKOMOSkvzwXXr0MCzvQjQc6kcfZ88JfS/eDVdL6sGDZLyHzZ9k7vSUAaByKDG0
48RLySepYgoqUSBpccPtkdrjj1QsSOdxho/jhEyXEvNK+CCFskbsVE5YoD9QTCJ/ZEdQSM1ifnSC
TI5/FcTXzJA3zDopUK/unGuvJfOiEBF0/KWxqKl0pKn4lOm3b3LU6kH+ymGCrooN5Pqcoeli/4/S
jcKn3MlpgzkpcmzKjZMGipLVo+6wtmVCMDm+EJcobk4+qKAff2WcHCXbrxx73eGaht+e4PuKq7nU
FkB9gITIT63EnFL3wLkbopEQle4WZo9JHxXR3cRIGCpF9QgGvrXcrZ7TfvnX69C7bumObMsQcsK0
N0fENQnj8z/W52PI9HU8Vdsdl5EmceUvXKpNWK6M2r1JZzQGBSLTHyTudvvhneDTVMEn/Njbw26C
XIh9YqaAMucRnZi0owfg1KccNNvprtESuAnQxJWGHIqOv/SG+S02jFeNlJ4hmc4MzXQbKtgAofWZ
o6GOAcfEymi83er0aSkp0g93xeIN6EdjxxTAtbhMhKGKstShxbRA7JF+Rj2CK6sevuw9nP2DXMmN
AFOi3TEs2EyxdAy2/5AkQe25FULQaQFMaJJw5p7j1xTUlF62x++EvYyJf87n5c62XJzIwlcaw0ua
ROw6ZGwIpQtd6m7MUqY+ukVs/OQs5BMsHzFK+tOhKDmIzHPwFS95PoWpkxO6o0kicWkxA1Pbw4Tg
nRhwgOnviueeFC4K9xA6mBLJd0ONyMfjVPmiWy2/wdBNtHBdGDewG7j4LlQuB6L8ADc6QKGiaCKw
nHUJzEccroU8TBAgEiNVtE4eXBPbGleEL2YlWCE1Eyjo11WP9kLxZ3RSHokbckGxhOeUGo52z5rg
DLkDEkVHjD5iQNtTAXvJU8Z7CD0fGv2L4k1X48F1WF5ekai/Qyl2HmF/GEBcnGOBw7jDLLjumDxH
wFRLj83NZg/Ii0jAxNgAXcngQQoD6nIbFi4MADZsoFUUkewkylPBjx+MHiajjvz8HmC2IYlJLtiA
wtISrQ87nhoh2zeYinv8VpoUBopiel0k4RiYIRi037GftleXL3gZLtBUC+na8ABRHGmFA3Xkn+0m
k9oK/9/EAiiheYfUnp4498TPG3gIY67HDIHMR3+6IgN5Za+oL+5MXgiK+xoWcH0P9vrzHyK7sr80
zdB/0Q+nasbxYklUAX94DN8ALthDHHgUdGv6ko7Ys8Ulkpkt4NWkC/RctGBf+acyAkaNe2/OTBzV
AZRoqqy6dswM0Fsz6AqV4EbRDXWJkMQ04I2YNT5gSDpHLSjqPq1H45/Wd1hul21JsQUi9LUvU5AI
zAMLkPALWdz4YIXd71T7BUNwygnW0aY5KCdXr4ETDNZNyLomgaYEjG+OajC/0+I6iLA3jzbadtzT
6Z88KY6A6V4hub0ndfzNb6bvLSSBBq0+4BO9C/ozTnScXA07+6/1jYsKsIlOO8k+TV9zW5XiczWG
80uRRHWYtwSW45fDDRn7nEXE1IQeT6kjBxjYAUprACCStTcTA5wzPoFBnmreui8LIP3+FTnAUvuQ
OKpUYSI237PYCeEz2acCptZkdgddJpq1HuvlaLdUOX36FwbPlOxkkXxX6ZVur+Ym6kKOQTuihKxY
6kjlyR2zJt6RjgDoXDigVJuqAmvkQOggKihG8mGN8fD9tUAIObUbzSHgCfCNruxUOMy0d2n9F4xy
54yjgDLwDJsbLrVjlh1hbrQZDvaUS6TjWkSjgMPWPQZ8lAHX4Z/Jgfhr2b1/2qzzKxkKzSr3HGyA
FWQ3Cvj63B36tp+Dtt5Q6PIdI4v5hbC7OemyjKqZWfBsBlpzPnDbl9m/IcVQ7TR0dMDoyh9BX3cl
NABGuDCFgAoGIyEL8jkySXBWG2uZR9hzpfyAZpCcedTFOcaBl4kLhse0xMD8K4PeCDY875T9mOAZ
v8vXTOizZqHMxpRJwCS0f44DO5oHS0wA9sCnCxhTHd9Co07l8KNbHo1TrNNAdVVoeEIcNYYDJEvG
goBjJu8JR6zpreCP29AW4cA+mSUpVX8fTNtwFcd8eHfMjaipBecyvy7ANdnPG0fVSkIxTZMAa0gO
ax5vpo825z3DIENSPeLrw/cZGsxEMLd4IIbiu+pz2I0taEauXKE0sPat0T04g4geM9q2fJC4clIn
c9/GV2IP4qodz1X6fW0SvaWJCTixWzEU87ZMKZozDS353gb+I60S7BxSL06VLHE3i3TGfNE6pQn8
W/R+FbsH8VSy6NnKcQfnDTZWsKHwYiQW0a8fnDTghDMG5KFZBTnYin2A1Iv9JqaPFs9KYsChcfAp
4BtTKPswwl8hvXF3jGXaz3TgEb8tp+eiehuff4QYA2hC+5mcQaJvp2f3ZtdQ79uk9DTnjkIYYddw
BpFc0NekBu1FSg2IEQLz7CEsCp/64haksysN+jDsyitWFxPyN+zYnd6uaukoqjHoGpcxzsYP1svv
C422SXngDTHEY8cZbZSvDFdnDSjOee88FHZinaREkfSeyYmxiN9jnQBAw0SuhD4zhZgvEp6YgA5P
bCBIbAlcrPsdB5cNSB1bcqAk0Q+MvOQ9gFXrwFLxjMAXN3syV5OfPdk73Crlyz8pPmgcdJzLeC3+
/vQ12BX8wWE9WohYOrkgND2cuE90Lw+tTbM9iUnAhMwi2NuWqQNi5Mb5D979YfYBuh3Ce0MogRxh
+uujNEzU+RWcoMeQlJc0mLCc8yArcJfa0TnUPBi9gdF1xSKu2wtWM3IZUu3iRQ87UzwWDe3iECRd
oOas60nFfohHcKsFS1GHERYb3sWGC1GjQVpLFnrZ0NMNMvH8E+SP5Tj7HQJABkBdMAgeY8qZSI3f
BOO8s7u49c/duRIiIPhASGfxwI8fHh3Cd67HF80BJuHnwuqrDTsHNQwQ83ro1ixHiBLcZ1K4b8SL
CXGwKazMWHZNYD5sxH7xzrP5FW5vdJ1w/J8FgyMQ7gyUsicG5rBPll/WLI1aOO/LQZs3DhZ+Ae2v
LL9PaGM71F4+x9YQKqY5wLCPKR5j4WLltAuOIWEXeAigGJeKfM1j3IHkZRvmgQ3tMaX3ZZoDJkLp
SnsDPzqlWQOaBxWQO8SgMzsQtJD/CMEktyoXokfuE/aGnjZkVuvOhhXF5AIZa1hQFUgYYXPTAczY
+34KH5HMQWF0G84qNqy0JqIa4mUAo3dOuSNDy8C8aQiSAN3cm2/zVDhlEQPN7cz31wm5UeFD3xFo
DvNVFlNyRAkJsYj7LucP+SolyqYoKkjM7ARaa73tLoIX04xpRUmijJ9gknIiSc0I2CddeE7vtZu4
OkqyGYUAeQ2jvZ2Vm43Nn51Ea+445m4n0x63C9qehKnri3qiLrrzg3vmVKcrSxgsEi0gmzK8tV8D
FPfdTDSjpHYRBC4CKh7AuZya7YhP2E+ymjnIQFF5BJUg4MynJwLQevAzKPgM2pyha+fQ4hb52PCw
eaU8uFGr+b7MWtll6mjHfCCFhC4zToFAY+UiCPxOAqADuwSKAE0iDvjTX5k4uFCL/ZE7/rJG+OpR
2NqxkSA+ERiA4pflmbFI8cllmp3kk3cn+AYf346YEQb0B2C5SIF58o+4yxxZ4ZIL3IFsbH/R/3EX
fI13RE7NDtBNm7qbQQw+nK5F68RbzPuhf0pdST+vIGwX65KejrqmPIT4OWTOXtbfZpHJoCeqFRvW
Pzk5qop/25Dc32WkCp66SFNQnItSkeYbGZZcA7c4M9nZcIuD2+/QvoXZjnvNfDNjwOlwH1DIgj1f
4SuCLlacCIrTsPwD07GR2y+XtbtUArQ1LFQ04QyglhTk5OrcUUcsoA8OwZ7VM6WfT6eEot4pOsnC
ymcu3G2AIJgGVJoywxG9/YVUmxjEfacl570k3ZN32juKEjPw2l//0T5Afv7WLmpIQdxjfYVAxWkM
MkraH97j72I4uasp5Mb7JI8w8gHmzdRiaCXKZNlBWIOWDfUJ3+6LY93Cm++D/Qt+JTklzySQ5jO9
cJyNaQ8svYECejmCNk368PTH5xZQtAr7SrTrkYDeF1l2mnInD6nfMNHkHZLncqB5F1SlThXXLfB1
QKuC44cOG4kzcYLo0vpvZ1njjI5c17n8Y5ZV3gEWnw+bmVeN8NIUaZmxeFIsODUk4ylgMBMmIaU4
92eiVrH1YRd0Wsck34pZMvTPndd6P+jKVBQhd0TmLcr3XZejm0XnddenhglDkK1Jigpyl73BlXmW
Hn3IVW/ICaNX+FoD6XwUkHr69LVzT6oXhN6WuMzS5FY+OK0x3OK7HPcOZLz6E3RB4Mn6oHTIh+B2
BIdAg6g3uuEhcGck/KCyfBOFPKrLFyYhg57md6tgdQ7O74TM6AmbtQ4uqXbmuZ8ZJkLbx/jh6Xe/
+KDcnSfPH3cg4xysoDyhTMTaoPX0Z3zjL6TB5YAn3QEtUiYtE2P6tGtNbXxTJj3nprvvr4+v1/po
2qfnlFcxw5Iekv99Of29Ux7mL5qRp0EPzNc+Uktv97j3c/DrvnF212YHHjj26k6dVb2oYd5HP7tc
06ZdPPrbb7Vsy/h09vmU3j0okS5XnrFbf1CZeg2DJw3KGP095kXXD4xlONk4RGYfEMsVA16OydWK
wXBvSGl6+ENN+7N9x+Pfvvsxf7lbTp+Rw8rovPc7r6wD4W0fl/24pnmL839UPHqehuPfAzoS1vTE
58rttnF5mdbaxLJPY5kWBEV78ZnAI2W37yLpB4OFQXZrhgUhgIEvCYd1ykZkSEooJGqFCuBKWcKJ
oNDoJAasOa9B37djYloGz4tyGMk5sdqct+zeKpLiIgE8fWA8A/B7gl5ZSJT5C4t5FJnEhj+8jzpB
+AWkQ//MjQnmy/9AJqA0CachboYvl/IPcGkW49OHw51wNRNo+4887f9y+FK+k1dlNP4+23EHsJ88
AWdNOQKFYHzvuccY7gXPEga+cGTXWMFBd1rf/E8Jc87wWB/vfoKNu/HmwQbWc/BB3l/W29v2uPfN
RprQfdC7B8ITK6DY5Q0sW30GyqbQqu1NSc8M2Q31/fpxCDoWy2L1dZ5v99rQgwwOS9hoSb+cneoH
Zt0o7syFApcTw6mk1Jf9HqZ1dcTjb6gmCHl47J2G9X38qdYLk3RUITz4DxhnaI2ZYxFC1plQwieE
u0V3ekTVIVMwNGjDDSAYimkE66aHpuazhm+8RCtMn3oL24pKUoCE9Su9+f0ZYOhzBj6i2fW/14aG
Q8EEF9SaM0RMTsL8T4rgr0eayghQoXFqqNaCTuXTU0diw5yOf8Ivvn/IATimIKjQgKQhQhmyfk4o
B+ktg5L8rCHSpxluZ6xUWIaYW1H4S8LBRDYZ5NCv4T2Q41AXQWDKyTt3hJ3NiqTAuvMQ1Ze/l6gT
XVIfT1bntiY7I24xY6qBNnUthzzQrp8m9EjamY+PHXCpRX75nUe3F6G2H2n3Hw16sQC7h5QqsTi5
BmJyorlFj0HKEsI0If7pPrAsII46KocZ9RKjGB/+pZd2G/vTepQBnZ81FL9n8e5TfrvKnJlWoz1r
hm+aHm7Mq4A7HmhOeo5vkEu+kDjoHaaw0ouk/3vzrwUAlWpS7JHXU1Hl72l3LuTSE8wcfil9TBvU
mnZDaluXcUlCzKJlojB0Dxm+TtMi7f3rAvknMrIjgXkEQgpeep6cprzdneP/M0rA5mgcHCj36PmX
JfH/+cNNOuC2Yz/2JFwlZIcvmMTrGdCMpDEJeNxFMEVcVzuUleP1fUTbCd3bKjis0L0Pq31snoet
OCOHn6t7hPwpKrCYkraXtY9xo8NNxEkK+YpF60ZGdFYwL1CuCIk6VzKGljmpj/2Y9HLMkuRQK+g+
iDT4Hn87/onZM3sXk/Z/YK6LhYqSIH/jvDEzZq/omsF3Orgn8kaZowQhMNWndyaZsjQHQjBuHXUK
eP2vjbcr5w7xG+c2sBpEKH+gPzUla3vTeTgl2pDgJDjex0nYXE8FkY1py4SNBRgXDSGMWOCbLD4D
GK1zaYFBQnE6gqp1fcWKeg41K8mM1NYtVrX2en0bPwELRi/NLRYrXLdIvST7S/ZcXiI9aRjfuQoh
eqGkJhffS0DYm2TyL95aIalicv+FoYXrJlMpfnGyAc+1t7MZTN9ORXrdIEzAYGjyEUXhZPsnn5KG
PgkTTX8oLeqFMrRIqRZxWGBsLnncQgZTiQKpGaISAhknk7TQ2/jIktmo/BJUxiJZR/6bYoSdROOG
eMmqZ4kh7Rd4Qia746zNEIc9FSNFXwSgtk7LrOuDdtS/xmNcXekPwyN1mjelMe0FiDAIAEA/XyJF
Yn4io33Zc7ztGpXJWQhvxVp4v5+fE7RF+MM5/Nto7SdPqn2mJAAt+zLECzbjJb3/d+IwpRxkhTc2
pwvmEnOsdDyS6SPTYJlj0mWrq+B61Ikdmd1JBn+FFaDH+RXnEaq9NRKJHC2Pb8XPn3ULwV5KRVIx
kORMX9OL+wTROQQQ+cdWAcLxs/4yyxlKIKBHFvS2vIufM3KOrwLokUI+z84mqx96vqwLjW215hln
gBU71oO1sdiUrHopdAT2WKn+/T48AtsIvFYX8BNoSwHK7Kzavq13wBsyeIMH0WGbr6JgM/agw+Bk
LXg1DBDvWKgQs1LKv6w/JBPTXeSXqcAP6K1+afFcmP4FDsgwuz+aIN0Z6X6y2BCRTWRNfjxqQyrv
lWs8QCFFlCTIYnLmRPaO5eiJ8vaY1CO6ev3kG+kGp4n/MIO7ATGMQJJyxAq2SqAEFOziwOUf/A8+
ZkpA4tv1mG59wWV4+fPxEXD/lDQ0rv5rx2wOXAeGAXY39TH+bOfKj5HiYHPrMzLHBzhCvyiuwzwv
YOW+NOVYkU4mK0SKqwN3r+tEEQUNEMzbTxjcd7QZURJlVRxRRvEybMIfIZ7fDLv3hjsrC+D67ABi
SWGEikN2wVBsSiRK9SNyVJYKAAwHfwSpiO+THT171wzG//96f5z15y+vh50E0GbYgleJXKJTQHD3
2yDFgm6bwgq7pd2VC/GIZiFvo39ccnDQOKqgIcbR9gjcIBIgjgSd5JW63LkuSHqQQbFf0Q9FQQWd
cATkgUVodmH0CwmKXyTdNCEzA4MByQBg9XlMi9KDVEqS3cQZA8wDtuJTmKiF9u9CayiJu1OSInL7
/Bxw86iNgcDYsLwbapy/rIuvTA0GlAVoYaKB+guKaABj2HUorEjmYc0iJ/m6TGAsjiOid8LRXlGB
QfSRI4gpeskjL7hxDcp1hUm2b2TtI43CCXjNgKuScWyG+wH1GVRGpA7+a0yXYgAv7Ie6uWU3fUfj
IXU4rDONpukJNgNNnF4ZUs+d7M0BT2G02Dyi++QvUzPDiCHAnP/sGGp9NGPIt+2/5pIxD90tgyKS
/j+6FVyclGgc6FFUFymQaQCtq2/LBAgvmIPwsL7S59vRwzWCNHrKA5Q+vQT+Oa05wiPxXbNT6YQx
CJgyDdqNFwyPY4BgIw3GBmDrfoe+p38HCmCGpw61iRosZ5/9tQu6NvOnCO41xx7DzU84SuQvBobv
VKxzbKTsFrvxT9AJgwHXGU6m05ZckTbjgpZ8P0jYoFRf3wynEyCmKK22XM0noSwrnXWZrSVb1dds
QsUOgi/FYkoEEIJtfuzRKbvRSgAmgZ3lZrv3BICH0evrFPTZ3nWBUXk2EPwJM7tcEi1Z3CCrqS99
akky8iyz2IuH+Sq8hQrhVKAVuhqVi0LPLRPMDt3ar4mQ6Die9Ow5Wj2TiPuWcVqEJNM5D5oIBhHN
Ry3AnjjE5wzVIKmQbwQyvxoQffQOmxB720EbwDAN+4Pyd599/llpb+JbF+feY37qZbz6d87Oo+/i
NMSoOleGyvC6vovRABsiuCRleBh+l8akcplNGxiDfWilHQbkXSO85MIuGk0kTxbAiCZ5a8EQm+Di
c3KPcJh1HkOqUEbi3iiOTMZH9oIn5JGL28PlGem1c5AZ4/hTTnXuO+0SlG8a/8Rg0kvoKvhm8OK3
v7HJjFvRP8EawLTDhbQFgWvP0JGvx9PYczSd3ApklGLPfTN3E6vjf09EyftMdVuUHUdx+8JdGdjW
+/dTcfmax9RfeywTsubP6NdiKNTeu4nv4ND4eSZXjnCd81GlKXfy1diM9xPLaRwtXvZdnYzzHb5D
DkSAXR2WMEc9nTKI1DMz7XzIrxukR57phm+qGdxbxsd/eqQFCn2rEVM7/QtoYuWq0XHWQWl7kQLx
FFqAzY+gF2jecaJ4lMnMbe8PHpyOl+k7vgcf7+3jQUmXXMoM3Ffja/GeNnzZBAYGHVtEoxSdOqVC
hOaapHsf7QT/waUF5wtEs+wvIcmogLdIXfhyzbBhMSEiYscCdx3Jx9rBebbiGsDcaaCH6Hlg649f
YRWrfH+ZEv0NMARz9wPWbawAIwMKsPKOE4A9Xm5D9GMKLHwBiJFYRHDMq5QWEprgK9O24ITFf+XM
RCsY+QGb3G04PTsA5Js3p7tFdKEPxKgmR1pKUMpcOKlhFwqlnFbA2PwcjzzpfgZB43HOaKwMhcOt
z2/teWcVz+U77/yOCYbBPlj2XAyNopoa4zyoYdbdAOO5ln7wdV+xCix0D6ALx9CvBy1I5dNDGsf7
dBxJ8MjoucKrdw6NiQZB6xpsZKWo4cVn4oBjsT/BHWX4rQOwykxb1+Q1ul+J+uw+aoblqP/Pcs5D
pmRGT/8IV7Km0lBjyzF/DqN7VA4/WDVxhek9evL3+WNmn8f48Pg6AlJeDwl6dGP17rFZJkt1rODO
NCTukPcITgHOAPY5gLf6cZufCiJyN/kOxGkNNzCnS2Qm0oymMB0cM335sy7u27fBIzCjK6wD5nLh
tVC6PdfTEdYBqnmYfcd8lot3kysODDTHnY7/cQ94GljBNYJj7JmT78BKjPQYvZluInrKPX/UoAFj
HDx9sb/e5GtaFK48XzAxpiqw9uhRPd1fJlf6S24IfwZ4tvws4fryp+U51/4+wn+BW/Tks8lZXcs5
pQfiCQ+P1EBk5SeehuBsJ3ejh4zmZHHtZTLQnEqWHjPbhhof27AO/GpahzRcwIKw7WZJ7DlE5Vep
NUFRa/dn82sAiWd3h6YbXZsSDhlQCwmWu+JTuK/OWLHzhgPYwW/A48Xc/q+zQxIL8IK1OAF5/jv4
+B+f3qY9L4Oa4c2zLvH8whu+nB0IOIUz0b2mgKcdxcZQWNKNN6/5TphbU2Vyg0ogAtIxZ0wI5IFV
XlZSGkMRv/7dpzFcDSxsyOGgrpb4JFl8Zz4sQDLGLRHhT+31+Ka0EVGI6fbs7SNJdPJueolkxiPE
aHfxhIBTw7ww+ATZuIDO/KJUtZCgeBvAYFcqtJafLmLNn1KskVrScwdc57+Wwc3FQtNfjc9Bjy2v
oQp/eP0pAyXgNor6o+bMO3OrWgLJiecoYPDmmNBkGtfuZXaatdhbUkNgJPz19x4NeAA6N0+J6zTk
owDKr7vO+7C9aSVU3i9PpEOYQFEKPeTMemZKbIvn1N8SEZuknw5rQeEtV+4GOow95hk4uz5LloSH
A2b4yyC9XWNvzuSAcBYJzX+vpTvHvpqfSc/4ZBmRfPzvu37dtRwmeOLZ8KWXU5GEydplNMtmR5gi
+5GK4y2MR/gx/IXqDUhYtqmKUkDeTGGVt6zfqzsG/cDQCma9/QsLn7++uTuCl/FrTKGjhkQ9xqev
iO4M2gRTYsQgS0uKTqSkXzAN3tLgl8QiswcuTIUMSMfz4JMCKr2j9wrFypXMAGzEYAPI2SUlHAMS
eQhsFLhKNBM9mRWLnS2xh3U4uCYqgVQEviU9FFgpcEGovQ4+QIjdBvvBKmpYbBZxhpOFC3hgZA34
7WyEZ1ThkEwfjiUmN2iDaevvPwa5/H3xq9+y/VTnHjXee9AM9kMt6ufdkZ4ZOiXYKq/i1bajoJSx
RlSQJ7ZBeE6uyTdWY/taqCFlx6QMeAiDByhN/aMzNH1Q/7St9/x5QHio0k9yH3ySB6w7YgJB/eZ3
4zrAsSHex5hRZ+fwFVX5NduHj5xMZNSFSPQaviI1lH7oatzMe9Sgy3NijvY/Xejjt/lqWMWdsTFW
SCa0gVgSUcI4Y1zs7J9zwDHC8fUMSlpr8hiZHBBbIxkTc3E5ZmiV2+s/nhOH3ZVAZbHYOM4ERuiz
Iq6kwqI5ZKdAhfg4W9Ymq/foSGJDG4yuLcPvIIucA4pP2KAc2q7uro/eZiniYGi+RP6pwg7XPNFr
fbwZ3BYeW80dECCgAvoBJucT5I2RGwgowPSLdRlwpnIBPWeHWnjzi/kO1/9bMRCOSwPQJNSiLHOP
IXI3zjUIJlw/CesngXDH8dPyoCFG8Wsn8jZKtY47lCWb76TIES8cjnmBNs7CVQmWG/IBCksgzxnm
GxiXyMYDY8Sji5X1w0rklxhywKUOa04ckxeALfEH3dOk2LzstSxwKkdCFIUw166xxkip0WdKBBbQ
gS292+WCUb5YaYODPeS5+bIcDLxVxJJFQhp1jFjSbhiO9Mc0oXo0BmymiHSaG02VQoPpLySIhI6b
3bJjyYJohIdvfBPlFH2SNtFapyMqO6kkNThs+RzU7yav+Hqqw5y5j3vGL00COfwpDhZKH0rkTso8
qyu55CfVpod5Ex9JRnpEMgRjk2dAXhlCewm6rCtZTzffnPeQreHPjt88k9jxaSWhY6f1eSKS5gh7
IUXJTMWqulslOnN9RwY37GWSA98b9axbwmggCgz+tGKDC8Q/iVarwTExPaw27V+MFBeoJEngfBx6
fPJ67jY9Q4/1x8M+eEC3EARjOQqN4ARgIpF8ScqI5JXNQbVHgPcPrKgyMVg9Fc+o5F1gMfj95YoH
zKH78vsOU3rtyjdGFCgefTxiCNbM7pmZNNTnLPm30/fNUT96hBeSoc269nTQdwUuZUkw6zFQFhEF
Bx0BjpX3ijvLZn44OzrSeeLzYWDVQon5cMqn+rr+MckMU/6PnteTCMpydC7MWbc/hGDD1qjHBMim
qUhtx2bpuO2P8EDezB7z6rdzpvdltGF33mGVw6XrjWhAlx6gxNH7dDlZjw9H4XBT+KuGLRw4w2vU
67ofS8WMfXm5TfQzMpEVQggR1Vr74ecb9J5n/xtdr/Ee4r/VjvTn9MhiOS5eAMfminaaf79Eyoqk
lzc2jrvbI1qd3Uc7asvsZNHPek4/CWjaN0Bo0N9HyrrquPvvxHilvmkmq++gXQ2vlGKX+Iadwjvs
f/N29HyQEDA7g8msTkX9SI52yPWV36lp57XSybIg8u/zS2/WwxG02q4uYbWKTq/Bs+dfX8PT0W2v
g54aKeXyslU122IoRzkqlZF68LrPoL15+/ACWv2JjZ7fkEZoTHSPwaxVOUs/RV18c6RVF8NR9xxH
tJxiCGqfhLJDp6npftm4Xc4+s+s9+4s+5ZWaft36Ep4z3s1vz1GvE90fDHkbVfRVnzfvrgIFKSnN
HMRc1Ff0Sx5RZezpV0YrROrfadc/dZgzQynBvT080ta79hcnM1M/sfkcPKD0KykMnws5mBVcmrCP
+5jdnNkhh5uv1gE9yg+WqS2B6vJT64OvW9V5seo7WonTsblo1LHe3akIHkrQ+gva//ObSFdNzl3q
lVvHa7WBVU5691FHDWot16voq4FQXFYDVfEvVtoofrP3ng2s3veiAyPpFT2YX4vk+d8XchQL19ag
Fh/wdsb4jLB6D8S5Fr94uEjBDzQsV8fXD7sLwRsX8cN1Q8IM9sYMW6VX69S4KDqD6XSr5NvSm6G8
Dyni0irvkrzZPt1QqC3kXhhI+RMowz/TEPAbAS4pBnrqGHprtVB6oUySkKyypvUFVzVdMDsCOhZI
VoIVTKzbsfgx86FwsDNA6BBsKCbSC0wLZKymCyBjDojxhZ4oaAgzR36icxAhBYtT8UNCIC7eQEnq
CyR92hCLwyODW+zzABcQhDgJU58soLbK3bqUBvgb3L2F+z64kCgOeIY5E3zQ6E66/sPnKaIgA2Sl
D/Dk1sDXpF3RkgmLoQ659+KG0qPyJ7rOz2b9nzjBaimyV2EgmT94I5rYNtB2n0JYI1lg2AGG2B5Z
I0yYHHgcA6QxYGKCExHuF9LmuOXilASoySv9OYdRBi/KXWvOQ5xTzvDO5/c3GTzYM+ZB/EdQQrRh
ipNhSfCtnA3QG2hRCdGTECTtUnK236IdkVZeRzOeLJ7900mnoJaAPk8TuBwIyMTNpwinQ1tUy8sS
hF9u+F8XB9aJB7vvlotADXzJwIwKehA8EoArNqPuA/VLtm9MAEKnCTTahTCsoWunqPUly/9MZoiI
wT49kVxsYE2Q6NMFXLno06yOtwPw2sPyga6Y0gYsENPEBWeRH2kGJ/6X9jA3iqP5uuDDafYBsFIC
l86ChiNyPItPv41x5jpBlorpz4B7xAs4fkKGQtmQuD7Yuw8/T3C0fXBfyFjrbNyFg6ZM5j1b+Zlf
bBlzCHKjzIx8ExjpcKlhg78KH1cbadqwO2LoJKJZclt1gqMrVuFkYUJj608hx40hKQbaGldoG89g
j1McfSoJRDt1Rqebt5oG8894DLPD6CIvgNzOZO3bFRquyqAQp7yDGgB7AkO8/ErIhdFZVi15RueE
cBj3fLBVCkNajzk/NFrn9QRRXS1ZA3J4Q3/G9LS1mzVBhIkjdABfXxc/HWBtk8JU6DPHCQxPTl1U
zI3qQADjptvCQ61U0iCQUU/hpZKCovTxqorGDafg8+feZYZQAOh88f9/pNmw+emlfj4dBy4EPDpO
+hbGglNeaQm+k+tEaeLb9HLyle/wkYIg5abiVIpLFgjh2cPZhrqx8qoPUbb0advzY7RHBrhC6b3h
zwOawpZAyXZcd9Soa0U07AznVkJovg5WyIZt/eUUp8vw2I8vy97vq/Ke2WlZH5PiiYYUoc3tQA1j
vpzyGCqU0L9dzIPXvMdjFRj7iaZMVQZuujpEASuq9772IMO/qaMOvUXbPHi33lZ5LmAEtNTLtm6G
lIv/LPyoHlJkHuFbmzpVtokUQ4a83Q8wUdFsPP3tKWlhSNsQcfd+vMVPR9UdQ4yUkIklXwgIx/hO
7GTAD3viS/dHhzIKYQOYNVrDA6W5zUOqbRn7oXxAjUrpGiXo6uBCO60MS3kME1oYa+jlQP5/C6Lo
f2COQX/1gaLrK9qbNWVc4SM7IuPuj+s3++2sUYVF4yMJsDd8avb88G+8k4Hw3xV4G8sOqBFCPbtU
lfwHUqfEmTxncPwT4HUfnQenVHvn/RYG1vMyvpY+yYn2HUDrOadHzIHL32eAYEC1H+gNL8jbOhj+
W+EVrR8eYYdcXSGAhTW7gbKjeV3MNc9WfG9mp2d06M2savnoU+c/N5+3qxzBZNTUKlMSCYtVizPv
K2u+00ft9h4xZ/UX93pPw4Hc5BBCh6/N+ka+J70t09dQ91/6w1Ofgxv/xm4rR7U+aSiX+uH+EV9e
wYqj1zl08aJVmS7TLI4lBbH/OmY0qaJTTnQ8Zt1r7RjlzIDcsVCmq+RET2T62txnomBEY0Ddg1YE
T6jkQQheJV18uS6hwiivj13PFn1891yD+lt6CnRXT4KK9CbPFeq+pJ5BO55BnIDPk9NmeW0aN26W
nVGzNJLmkTyspO7GjJpBgUIr4vkPXTODUFQXsuDrGfQQ7QPAmLAE1TWQqu5+yKq997Y7fPPzJiK9
KJ+ZCGTEAMukhO8RRqB2TWRxtaP1GbqPeAH9jUG8o7lsoApBMGTMlwidaBtxKtJ9PM0/g4UlEpyC
cmlFDuXBIhEWCr0Oiga6ssIp4lBF5DHRp3AQHffrszbpGwtUG8L5RFu8Jm37H0lntqQqloXhJyIC
UKZb5skxHTK9IdQ0BRVUBAGfvr59Kjqiu+p0nlRxD2v907pAc1kCeoC71abc0DCxbHVEzoQI0Fhs
lyvRPeGKlpKVKJBZ+r7goIUAVrg+31sOhq+RibiNL4CD3wy+W4iHt3tZNekDIPBbo4PgOGGEMdYg
kKMnP/WazsqHc4BnXQrCVDgtRqHGaQg5J8N8ChYFdgC2o2Yyy2mYwsyO2QmUDTR7C25gvgXqCsCv
eGOoDnlM1ymcTxdPILO/J9l6I8f/QwGqCJRqPWoFlL1dCn6Pe+1GdImG/XWBFIGlA2EiVKjCqWKE
SHA/rsXwWO9AaONski0Gh/kIqHJYj7vDjKYCLCIUn0U7GpwjnQJYfNfA4UYzSpYNhZFQk8xkImF+
nvwod2Ojctuj4Po5CF+WiCsYZWCQ0YouhfEL4mJhuBaLSIS4/P/Ie+QxbHfgEmy6tA1AIaAAtHzD
pkYvhdtNvMYNbRjwPY06eqjL2MmFzUgiR+BA1SEMRQcrmR2aFcre2WjLXUV4onM9AcHYxkEEsamA
WrPZlZUJiivUDhQWIF04iXbcVejOqHZ2rz0sfiyDtU5grexhz0ZuP8zv5Owl+0e3J+f95js7EfDB
6WwIpyXS+SkfFvqyT56MoID1dI/ILr+OJjNdxdUqao+CtUZDyYVAXyuCRMaMyUOlRq4ZgaAEwsP1
NzYjo890dNx/FK/tBrWdT6HFFZrN/0l0eGPqaSx0rODHIjtthj0AmWRDD2ALpYYw9hXhMB29+Di3
AlOr/sH3SV7uhYf9AOzEFUIli7+f0kksyQNeCfYFSewOx5nq+B1CYAKpiMwjjYxAgnxmITbI2DG5
wt+DCedYO/CwONOJTd6eVjLSY5yoFNOzZw2eUoQlHTohN9NHR2CX7PDodjiwOC5uX4VH20fajKC2
4ZsUujdPF+4GizK0gNE8kCEzeGeKsFy4xc7kaKKv5vqDzxIZEVgS/l0PSuKzhiE1ffQ1QnuBRwZ+
Qo1RkLzEXkOjh1mOdcbCECQnp4XEkkOfeH2yYsrFC7moe0OYcT3xVcHOEh7Eouc4Xsk6JLS5P4w/
Du9n5FIdVD4bExTNZ9HdQopa2kzq5j7iShH7FaggUjXWukShePkCSeDq8tjrApvnC/gUwsihgLGu
3geKZkLdxL+O2WXO+1c4nPhtIvFD/FZSssl4d8w9a79+s8/8bsk/cne0G83X8Gns6ekRS2E1FQuI
xy8eFeUHSguRmBsd5X8JHjy+A1WswLMK9GOZwcEoyq9nEKFIA9tf4qpgG+ADm6CgSdjX7H9kNNK3
XgU7zT/ceh+tOn4Kt3ukK/OnBcacwOYtcz8DQ4E7Zz29v8YgVeJbEIEDL46Gb30HuFT7ndPTaIkJ
aDtRxuOVE5U1J9DhUEew8eisVG4pA4B4wqdZCS0n2sid5QMm8c4P0QqHBtVmTxzM+S0mtDKHRFAt
o5LwjNtkibKb4dUoxKhHkRN3p+YLEpQ71tkZKOk1rMJIxhKKFl5AeNAAmEVyoIoSP+Lp67zrMlQd
biqQJhJcv/k58EA+GlWiSLV9nYnGQax+ayjIfNBNwEEDP5zmLYFbA9vRE+b6wLKos2OBbkNoU9Gz
b9MrZnDILEVKzylJOoE0nlBWqxJr+fHelGLcZ2j0iHv0jkk4fFrkij11rYnk3x5/vvHJ4AOiEaGS
HvKwh4E04ughuyrHV+bTtvDmrmLRQgR6xCIbvpKJsAbX8DvdRxGsSe4MRyUpAgp1Fdrts2eZC4bP
FjuUErd2KkHmftzHOByBgV2D5/o2/HJsJy+22ak5LOWfk7UngQ+CGe7aaY+tgM/fniIT9fP5w0TH
LI3JzXjYFmghOtMzD8hyqi0GQPjVUJq+Q/wPgbY9mCdLoLalTjmuSM6DihvJjn076O6ddNuLO8zm
W2uS5vsL9ETrnEu/TY1L5H0W89OVcrLiHuYuJtlmPsyO5QuTQeEcc4ZsYCMFDMMB64xPm5eXDc7n
+F3DDz16v2Tg9G950MV8RKTBLIkdeiVC10pQOGpK3gNs2ocxrcHZ9Eie/CdG375FzslFctAV3Vkg
dDSxsj2j/jTQtKFBHfQ56Xniy2HTEW0FGMrHuU67PGxNtrlTYXG/aJF6jpoHssfCqXz5dMlTJfML
aClNiH8ePErGXgAGZpvHr7hqZXomdiB3ufTV+/33/YXYkNLm7/+sQrg0fHXxOL4UHmLtCwbF4JNy
rHUnmihkBIdhom1BFsXHYteiZ+UsjrSQVzqzW71+hRCSEpY/NpDdviaX99yYKm93NL3MruKm48u3
PIPjZE2fzIlC1Bygc07dgJDXv/2+oz5icC5kyeHKLBO/3wrm+Pzktw37IuSCRiZ4aNFwvLlVKJQB
prvJiif12umnUSoePnlL1Or+NSzPPpfi27S1UQju+dHWJvLXL+7q7YOxkkE2f4wjMhme8eXlvufn
PDJvc3ky5oi9LyRp1XRTzmaOYJOAhBfSKoC+ZtUrc0OagfJpx/tgf74s2b975loOzhuFUBLnnQKp
pdXX9VTVCYe2CqMK8js8I6u3ybimiSZkhd1+eMbj3jU3DbqBt9suuHKV3MbmJFDx95YSDzwdmwG+
hfxrlIBBe03CgZTNi4moQLkSDXZvFs5PD1rfYn2GEBG6WsdKCHmkXKZ/46CBz/25+NZU/+FL6qGN
rp7lP/guVogLOKZRUFisC7IG9wo8PMepv7HcF/ZhwbYh7KU649rgP5S+QpNZwciVguMCBKcSmkhL
HdWDeGOZq0MJaWzLkrfISUAk9fQTXjE8vBZ8wvSTyuRgi8QiOE3KCrTC4nDH9sehw4ffKVvQaM4c
YGVkIho+tvzIL49RDP1TyO82wltWRTRDmAxZlWQ50xQ6gYBBzqh2dKygp23rQxIUEDRkQPXcECKL
SnJWJG+Ds9N98sYsUAcQAkfn/D1g2U83ZA50MM4claFQhtI5/A+J0WPTNPCRBZs54qGLM7YRk7Hi
k0AY2JD27deCNH6iE8kdkYosJqF1tNFGCq0EneZWq9vqAzWwAph1+foEWwRJ8UAT/grQ9waqaKcp
IJ2lICjFhS3CdCiKuBJnItiAys05wfkHI/yrWQQQxBsigBdIg5OaSwtwTfCLVAeNg8ZdOo0L3rZ0
R7BCjomPs2iJFyouiHWukio8cxI4luGQD4JbufN1CFXFlWejYPjOvi7TLjX991J1c1yoqzZqZyOE
rKkMbIO2NBoBGf2ZM41bLXp+S+sy/eD4b+3hu4jwuATSpnOHFBY+eG6vvgrrgXsOiyRKC2QnPaKI
LYqbt7MUcr83/RC0Ak9NjBbgNqU/dVaoE5zgsW+8o44Xm+9sU6CJeqNdGvm0hvw8ZJmTfSkMUWTa
k/sJarozXv0JytR6jfv2L+msJxnChGERalRibJCa+3kK93N8/pX7lizLlnF+IJ98T8W0HzHN5MHe
/ta+79M3Xw5Ag6BhWC5PRGIMD2QIkXteg2txxz3XowSvxeEVWIKGQdOzyGd4jdhk9xNEO385MsGH
F6w8qlEIOCGWvws6jC/FTD/BnbdLyNc7FpIak40lvvaOPJENFsUDmXq4Ok98TRP9yIWfkx7GJJ1n
xlyy8SzfPzay/4qwBgSqLyQskISap8RXRBgQ8ZQ9B1JWcU8YQOF3BigtYcXSc9j9DbFK2wZQQ/Cd
/47kjeXT+ow3n1Tv3T4SXqYteQanMYqs4DIj8JmyqGPS7vX3sf94ZniJ1YREKiiymlAEkdgoYFmw
ZmgxKsg4IxcewGDMehQD0t6M+3IGZHm3SEftA81qiF3m48wKq6RwmuSRvJP+wm7kFOmE6xg9MrDL
C+S38KhZuCW+ade74PShnkvkKAtvq3FtfxO/xIgLTFoI+c6VS6GCvitD/XP3rG+iirpgyNJbhRd3
6CN5fTYcy4zPN+/OO5sJv7WxOhfJZ3AHXlHxAVjAHZ8neLBPQyJtZGACDDtcCbz2DaXLc5L7gh4U
o5PIuoiEfulfVx2YIJ/XCUT3CVKtIEcZZJDL/OJr29us/ipQRGJD6bcVZwRODlfi2puD+ngYgOFq
ua6FtD3QJvIM6UP8WbxZbtC4TaxMm1CP6lBQ6yfxczNOejtF1KMFR97ETMiAjg3pi4gDAoIVkQJB
GaI2cz7oQAY0FUxRQxXRI1i6o0WsGJ67F0okKi5j8Y7hjpOWo48qmV9AFqSIELCQREiC3kWlUgbP
CcuL445yUKSZC3ryOKfmgvGdP0QOX+szE5PT4BzNUR+5b7zCtfODs2zO9clToJKHdjddRqAy9i4h
OkBIay6IVgXnepo8XNK8onLDXQgaCEWW6iKtixFvzCLBSEHpsrythDBRg7ygbLI3Cg2TxPkLqsBJ
KWpqppLYqFtL0FaHYwNolS9l/uKeAv9diAZKDBELDjxo1g/yQRRIJTQIB+yRPhe30mKI6UrSKr1F
D7SIQ0CJNOVgR/5iIuFRhMhM/nkbyMg4a1Hz5V/0s+QHoWBhVJEzJOb03dnysvG12flPc60VCMu0
2PXJ2CuWHYm5iqvWPlFe9dF0gLeDRe+LATBculw/QsrCZF22L/avQEboQYJIQnHoH4Te+yQaKjax
oC+YBYGejkFKXIEKVyWufsSjEMoQ3kLfMwLedssYUdaHtYj+josqd5qD4cEUkARrsL4e4UNBKCFO
JcqnwEiIHkKnR1/19N4uDpewmjfp6FhM0bFSTDAC8++Wws/KO9PLlqZTbh8T8QUhdLExSTq//aRj
uJkdXhJwVPcJ735BASOkm5cYTgkdHbm+BDJVa8awxYuaR6ATyjYw5vGqMNrwlUiuOrVSi5zr8dRY
DdzzETKZkMizSR1I8RdmNR40pEU1ufvMh/DzoHSZzwZ38eAFLrbuC93dmakWVOlOlpjQfmuJgW5l
ujZhM/aqO2KsBL0OYoSbZ7I3lEke1s56cC9h6Q5urKxlt0fEp/uopkiyTlX/lT4R6ZxX+XLEicsZ
zKsx2wipkewCuQcv/4jYkDls63v0Dgr/ClgOlcn0CvHRb5MHuWbOI6oiOX4fe0By2FdnY6JHoZH4
a0gtenmPbyXKJ80FmvCOkGcmudr8wuDWrLSLL/lwiYfwOmOodsJQGZ5kPskDKxJJ5fmintxO9enB
C/enwr95I+/CfGwJmx06VN5Aw6DHzOPZhvg92YFrptMsRuCRR/4mMRAXRp4P+OighEew/egDjpTB
h3Y3Xjfzc6KFSjpMs7iavyNxIN6nemzGxrfxTRA+QCXb2zdSOByw1MF7/I73IOSfqAjJ5MZMgvQw
d7hX9CehvUUy3tyOzRdn8hQsF0y9nguFLXWQo+5bzoOVDHl6icjci4xvedMyqMzL40s8DpH9Onlc
O59JM336aD6luI6N0zgnNGVYVYtHrKblA5sDs+Ou3/20jpvlLYQgbr+yRGMcg30Jx/55/tlIsfV3
4bvN7ff04u11m5XgQyu/g3oSs0T0r+OTA7dFCUlrv+D0jkdhv6gSUS1l9m1PjMs9bTgbpmoKcUKM
1TNSJvWiWrx3zU4PH3dH5WK9/ihIfDkPq28TAoqOhWHPYb3IIYm5M1mFB+Mc3eikMQAz4ujEBHFG
SumE0oDpHdaF+6I/Yh4pU2TcevI4R+qhWVeLD6GPzBEeXOmPhn8+8sxDdXZ0OmPsjWgHFvdZNclG
YQdCc8dU7CrzFmhiKS+f4SV4QZTzbr4tOHMpeDimdw8tYvLPS0bNwEoeJP/pZbtig3VZIGhaAt6E
YIS29fUU9Xq3pr1UT2RJKod6bm1hxnBJ33dS5rak8wAnImRmkCnhNbsSJK2PrPH602zvw4+JeTFP
1QteacZLIpjOgd7X0IHy+sYy/b4cO7QTdv79jAme0k8DGEOKbZoLeTYGaGE/c8NBbdlnaJpVu1iZ
V7c0mFDo6GcH8N3cs3wZlcCazuwBNSmDw6mcHraEekvG6dQFvPnxKT/mR35ru9NpBRi3dqVt5K/z
44Tk66DiNovR3GfEjU7pJVXE7jzbM+NYXHny1qP26QMoXxP5ZVM48b9rFjR9NKUa2mfufjGM14X1
UVGafmebUcqvbn77Fa1yR9jU+4u/OUwtXhan8t7cGATjWKCcoxRCsPrFOtfkAc3nOxp/PH4z//8L
wZwohK7hKwA9IJOCkycH0TJMW8hnFn2iuzcqJAasT421NCAdAlXSSvSFKWjTIUIPBCaU4L0XDaHl
PRJjfY3sI+JCBFiT64R6iwoMatRGj0L5SHVS47y4rtFLhpgg0F8eVvQ+Yxvqv5hviShJKdCEoBOu
EXphmYVcl/a+QuYlhMxC5ATK+4aSo3Ied8QTnk8UXFQpaxL4kDlmLo2aPzftI4mi1AOYbL06LCYq
qbyGpy2pwYO5qC41mmkaIKAw00UkgADTncuRyjWf+QigDOfGCcasLk8ib1wIZudzcHnKbLIQkNWJ
JvlUh3LFbT4mDQEVIcUIBfmUfe1ZHrWOzktKiBWv5Oda1Hkj7vo197x/DUSUUHInSaTeEt4bcoeS
sih6LopecpG2ArZ4My1ASLauRIvRHIseQPQN+g+AFeosM6q39aGn+KVlJr8gOelu5jOswN32jnps
3RzqLn7C4debfCkzIXE1isvVQHGyqfc0AbRfnfuj2nHntpG4iQhJ8IC6vCaog5o0ZGQtGldSRmjv
ZX9PpQl5UWPkzMxuCBmR+eYvWB9qjCYA8k3OaG+Ry2qJAprh3d3SZ6QrmYZ+Pvkr+LrcGy5up183
E46TXUPrGlQxmQz2EFnEdq3yEMAlGSLiLII7I6TuDM7kNYYI6MPVUNyoGFOYhoWKyP4xGeFMqbhW
meZb+ld6p81AHePymcyZPjszZID35I5nCtMyKMOk9LPU27C72AxKx8VouiBP18l4RGIwiGmxlkaR
zLSRZkqQRxnQRhwkcN/1P+TMKvxRgnKtNqFfGfoq4nrOSOO2bJZnYEJ6890gcWUm9uwqOjqAfIzZ
7TmstR0IsPUMIJjGeFjG0VmsVTQtxET1PA3suWG/FRRD9QouDUc/kA2FeefL198bEr2HS9zAREml
b+uyfqz0x59FeVo7L3odoEfTlT4+NH/5nCIUaNXdzQpN3VelqabO6xHDVeybIAmuyfiRgGOVKGDa
lP+2EggGWYrI/0hbS6wF2Z8+por0RWJxl1qUoiPoSIrUaFCYXP0e+8BOF8I6Lu6JaKFOCq+U2RiN
1CTT5rc6+BR+XtK2qlLIY80whiDW3Y3JXmGKBibklCZvR9ml+B1DWnSGst9DMmbN6Zl7E8vZI2Zy
JhPpcwTkz1/gAS2WqoR1q1LCk8ozcjLGjFAvzTL0mZtX7T7+tAd9+vba2Tnq5vDlst4huNI7cNT3
Z1G2C2uvwcMzyXRnTd4Ir4MKkOAMvBsxCRr1K5DJ+lXZl+T8e+tdwlGG1gEYbZGGmEElxe3G/OMR
ohK+GGAtPDdh7W6Z9IV1poYycQkQy5AZKSFJW0CZ4TVUOFT3zycNwVBjFrdbzpHFuUWLZqtP39yN
GfGIAx6VJhFJHzZ5j1pyNFem3cXrLcpuuidr2iveRQvG8zczXw3vIzvtT0sAbz+rlPhiOroRmWf3
jeAd6boRZa0N/DL8vjRHG1yD2WMUfUMsq347QYCGZUk4qmajBC3l46udcEXeIVHht2J58LPvK9MN
Ni+q183HUzkqHjNNT4qVwVk/2ORDRy/y+z8ekZTpFZdF5t0Ghyi5zjzJqEXzmTTN3AfCZoXwGRIP
BpHj3FZBqwRP07m8QkYY1c+VhXkHsOgVPqvgtiqeKPs8AykBaNgrkpjpvldSrmtVaNEgBV6La/ze
1mH3oxfubWuU0W17RdtQxQga5K9Mj+5GBFTDHn/W7vanHPw79wjv/5l6zXmC7WQpBMXXlcVITLDp
QiSnWozBpckvl5NiWafjBXMUUaAU2N7AOTA6Kt+WGZynsMx8cXmkzNTLV1FEpBdzVHRMNQlvpNCM
3PfPmZo8W1anC3JYu5y9ZsxFZ/P/lGQKlPEHfkB1xZT7zn0byeuavu/JhQpyg5gix3ySnhuvyqZq
TTLGFw+3n+oyR4vLiF9rdRFDmPB/20OZaP0UESNr5uPnjUdqxfMWv5jSHWkMKXzhvM5JYTLQ9KOv
VZ1mDrOpQjeSu9mB4U/zsZtVbkmlL4PuSe4QNic1fM4+NHFeaFYRI1pDjfY1tzM9vgX9xQbdUncb
y5xVaf99VWN1cK5VoCmujqmrXpY0D1pccfsSTDOmQzCCDk/M4ak4j1NhkqaKLguyA9qG6zPndHF4
6v13yfB1QnMNhiQzckrkOhVITKeoYnu4/tekWKCJCI0SH2r93nCty/nvfc19GZb4C/FVGEtCxBB8
FFBN6PCRMcTX11SJUDuXNpEIzFq/Fz45Ajdg3DroktchZ2za23+QvCPZ2s+NVIxH3IYl+EvYQV3N
s9rR3G6xef6poETAWIrLGr1AxoIW8y1T1jxdhVuKt3ZzTVTnc2FBUDvqQhF5p8ipdcCGpvrFwFyo
OTUtrJcPQMHAihMZ54g9iDVlFN/ZZxjm2eXmI2tYiy5XD0Iqn9wTeVF/59GHVC16nxHWTZhYXdq0
RVwzuYXgH5gRgPsRl302v08wwIwjOA+eluZCUEFlEKrlaVsBdD8DVfUDvzhxvJ/j3H2dlLCMLfRb
0MTtJlvcouum05Lx7oPNJDQUuwb8NaOGgUMIu+iebrL7DJrDaLl8MtH5+xOoX+Ov+8jRv/I/Zacs
88YeQ0VQYwDgQEmqcYO7ovI+6/GWGcD9JfhUTvPTcB0zFRAh0aKL32AIswe2diC9gDz6zi61qAn2
MYO8qVJ/GnhqKIq9fhxhNfvnSXNVjuFj7+hHyRDXOowe8ZZqMhw6put0tOTj7Ygwlt1Z9YwOf3p4
JrKEpg1AHRATMS8tw5PeWUwM/kzYXOHziw1WASHt2DArMpQO43Qc8gcZrfMDUxi7LcDt6eD1XEnY
V91xwkvo1DtU018N/LjyPciI9c3przrJI2N21e275DUppDerhi1qKCl6XiMdU1yvWJA04JIzevif
3dCENxQfTJd5MXvaH0AobdWdNtqi7g7db59HUj3Pk173H9OBumhatiBfo/0ZgwZE2yhudP+ZBV3j
KHQR6fW3fAfdOG2J2nok7Tm5ZxCANjdaVcRXY1K8c04lVbYlFI3a1GpmbwIBtaBhP/ZGiliO/HpX
a1z6OdpC7Y7L9TOeapyAVRdlXps5/PHtkY409jk5WBNTX4wQ62eo499wzJ4K/bvs5+Ni0f6TXz3S
z/2HSO+HNCE9SCbE34EFvhgzEect/fMh9J4Vl9AVZnidvwB/koJ8jdb5MLJvxLwWvB1yoi1HF3Rn
nolkPUHtXe+Kya2dv6CW8U5R3UecR3fvmXNgK0Kb4b5vk5Y8arehXu4Q5NmvEyJK7P7yO5RkJ/v9
jIOc+GqQnEVDiMfXk1GdO5Mz5BqyKMcLrUjF4uSLrw8feFgkbMWyiRoszAa2kAf9ueUyRdVyrZHd
fZaVkbbJq+7thXP3G3Cb1h/jw3wSmcpCtZw7VuF5j+yK4pMP/vBL0zYzV0b2yM2JGf4GO4amLD3r
toIug2lSQM1DrKVXVDjLKlLqCOUuwbcrTvvzB6Wnh9Eaf4bpMI+9SetV/aMSeO3W8wIejUyQzB7X
DHaHhfCQJKFloXqTjvmv4r/2nWfMQO0pRcaxGosr7jieiGUA4YgI+YKJcYISgsxlAmG0FRNfy+1o
rqOMcbRoFGk/Ao7p+e15dN4Uh1vwmFTrJ0kepyEcXVwwnwpja2bYrBSLbhTi3r2tB7CyfHGbSHOB
ZlanNjF+aAiMuYIJjfJqeQk0ADgQAjhMzfn86MS2V995mp26xYve2VexZTf+18vFfdg5nbi0gbOE
7RJg1oNqYxQyVhHy3ttwk4xj1NTuzcEzv/nlBgieQDwtKm0Dfzd4lX9b04CQEshMdgdUJHgmI64+
QvZ93tPbyyEWwja8YO/twirIT/r0ghrWvh8EwtFxNGjs/C58Ic7HLgIV10QgvxSVX9c9kjLAZrCr
1172zlNt9iHe6+PjvP8Dk9tnAerQr1UTSUdsCejpMGQH6jxLgf00Z8134+TLLTmkz6WJ8Jb6nOj1
qE+Z+TWHNkjOON6zGKXbsgjVDZ662YXkrg9dgboXwXoveGsHCwdG1NAMGnC1nPJTuLuZ2+QP3ojf
dA37VAfphutAuMmxPWJKYAmneEcEWYSKy3xhnAIqAyNAqQA5wOgR9ooRgEpEPimIP6cSY3w1xuoC
dMrhIKZErSnBMSD23iUEFBBQ6cXeMy6RsfXBkOje308VjmJsjMlzdsMvcQtfUb0ERvvslT8QtNSK
O/zv7tOnnHbf0wcAR6wncnqdFytpIvuyW8WmXzOnpFtdlvT1KFdjLVacJQUR7I4gQ4/ctb6OZ4rQ
49K9zqF6X/bxp8d7NfAJhU0PIwodRbMZ8KPO1eTKPHpGIP6yBAWuiVJ5dd8O2BZYTlytwp6H4l24
8K5AoNzxfzpYmxQRDOaXkcJEp35qJvlCFc/B7ejaARaVd2jMAd9eM8g0JrCMt+NE2TSLS2wwRuOX
ag6CUN6M3natexaGNUxvXE5RtkHshwpi2X/x1WtpM7+j1CU8YUmzN8bCHdbzM6v7JQxEAEusAn4O
vfYInObyU/2gkWSmYshP0+1VPwi55+1U81kIMtJkUs5wAIAE3aCXL7/nhDfQrPQNv/LJ7fuBh9Y3
GU+JWAVEiz/V3IwJrsA6ifm1glwW9LG8uf2ON93+zsGIVgP2YKm4Qn2q+eqGf5qek2GvevLmuZS+
r+HIbwnghVaY8oL4QSHewHwJ5UoHscCX4r2LlQkkhVRATEH7JrzAuSKfRDtAdsH0k7Zom3mBBvut
0GzVIHAew/IK58KmoJ/53YlXzwKM/vzrTv/j10PqEgvoCPc/2WsgHOw9ghWc+p+fMR3wcRL8gzJm
c11mAW6gFQTQXvh7n3vwZ35jHbFbkTfF5dSMM0hGxS+WTJ7hb742+fwCi8H7JF+MPc+R+T3yhcou
zufF0jjWKQaP1iMLIyaTY0HMVkP4xCVCBpQOcc4kHqYGMD7id/QjTDI7lH9CYCdQ7RuJEDAzDyQq
6hrKZmqQMSF9U/kisPWQnIMZVQxFgw3oHWUcgo1S6mEfeHwhVSljhm+iLp8/y1B/Tllf9FCd5VgS
+6mefaBacOcWMmNjIi4ZDQsZYp96Vqoz03Qxor1X9dvp1OA24ny4RUQA9mzYHyNbj2F+Gg/Z/4AJ
zVFpbE23a3zLDFs14CEgHNeEsFd4vCpe7nEXrRYM/jWSmvh6C6sPF2exv4I5XpT5AItQkt93JCzr
DYuoBqixOTwVHiYt7PlbAkn1rlf4jdZ7jz1rVkytWbnHd8bWJRJ085GnNXF6vDLsiPhUhm0W8d1M
FCDSGsU0MaQvslWXZEAPLuQVGrMiuRpftZbWbyb92Lezq0EomktCa8nPI00SnZnsM095BFvIMZUn
kjSrrvtyvKAKAEVB261/PB1o5YZOKr7fg4oXb3wpd/Oea4+l88Bcj7Ds47NuS161Ha/+R27px9pr
JBLW9vxf4K8EKv6YYr5jn3QM+buQwFUd0By+Qc3QE2FkEXZ28ESbBnYI8w2AhnWeZPcf9Tkph6/e
k1/hJ8MW31IVYmbxsmMJhEnQCqxfFZiW4BP+JJZUCt0c9iNOuhvIfMeqZMAIHoukPFDevRLld0Sx
h9mLi1BCx2Tnu57e6epLfxc2wc23qoDTTfU5N5nkAYhOgBGneHwm/CTA/CAjBgYa4WbGDl4mx3kV
DnNdTgA1yizE262njcI5jD63TyrLVyq07Iipaas6u5hg97mP3XwrEzDJBwEx81UYbTx5X2pUbfXO
Yc4OurBRYmyBvFl6rOHbbwHw9f2a3ubD31B6/xo2mifgbpcmSNn2W2jWCdFV6+dEiMqKWAOawar5
FAz7/+bUHVbripTnf1rgaYli9chobLh5/6yKGeej5JpAiRk2uKWw8JOss2gyccdziFPm9in94rr+
snyJ7//i4vugoCgTUUdR5l266Nkk1k++hsRVHraMq/SHgcL3v4rfoARvXw5gpSSqGUpARAdiEBWe
M0I4NF83XOSB0KTPzHugemGC1DiRqTiKYITWh/ksGL/pHkUq4Eg7XEtPhsN1PjcC/GzriB692zxW
kAQzA4b6fcAkbPp6hNwRmPke5swCeHrtOTKHoMThb2vcve1CnT9Mf6B5Q6S7vFDzQuYwFYuyccZo
AkY6lGtmJRBV0JGamzQJ8jrzLTQVeKtwKJOkajqj+R8ddZkwGFdKjF9ovCPTqyZQr4i0OOsePxpJ
A4wxJH8axRKXFM5OSpIOIfHacI1q+Zd5hN5q0esguVdSgdDM8gBRZpxtppNNaCrRaskBXdYrVn7N
6W1iFv4bRSqagxOoBn8+h8xzKVC7bfEIWbOgjhFtDne9QfqoKxuwh0F9dbsvaoaSXRZr3iN8GR4a
TWr96uXrbOuwm0GhReAGQ5Z8eEsubLzpN0gFkOpRhp5x/pDsOOcMZEIwt4d+Txhqke/7YYu6G/gL
nB6w8InLpfSo9ang76+j/McpoKT32OAdTtrdHaEYl1bvWjPOOeIeXvwtEjXNeGDeOaovbPPIXFDH
eIpLVVbhZAFSkMS98YVCUqTFcYP/4d4ZfSOGY2UteD7M8riYkehO+YAj3Gf/VixBTgyjF47puEJp
xBu08chD2sPIeIXs5T/clHSzvSvGLG84Z8fxqCXIi9oCqi6+e/Kyh3lk1J1rcION4w5RA0qbErn/
XYmU3JUH+755S/FA+zn2mc6S7bJFHbVTffPwD9jxkC7x2Jc63VzOdHlatH/q4fh8tgF5qnPChwDn
aXA/f6zgzRhgPBvnpNa8aiVjAuY9imix24viuXZVXXbvz5Nc/8r9/nwDGYnwGjxfF9uomJL2Im2Y
RvBQou0s1WDYcBpjhVYKtyqA5j8+yazV2ylqh8Hp6vtwa1aMsMCXM0Y2PHoS22ljUUZg+VoSnGu8
A+5Vrge5jGuqN7KrUNgt+3fQw8pQH78JUQ90Lq8mbJUIfP79tuWKObNTcXHsLYVU5GnD/qw37wwo
Ggt2WIxX+TnBw2qo7pvpZ2y0W1g+EvUaPYakwaaFFHZvgaJyUCCj+XcZs4b4wk3Nf5ihAAHVYFwF
nBu0iHzMWxv3qCRf3L1+84r4LpXWaYiRwaCADs10TMPFvMd9PsaMINNwuuU1er58zFAvyQOia3Lv
TExEtq9H6TWfdPfkxQC+V4jviX5z9J0htGVdZPa1cO57utWcFqgKWOigSR9itjghc4aceiyh9o9f
BbamNktcYMZzcWec336EWoaS3Qqks1dDu+evsKBsospAdfKAUqCxp6F2+tq1JH/cYe73Xhs6FXzF
bBGCyHbZnY73vAWWBWUGbYY7cf7cxyL3Fmef/s9/EuMIzNFR5DNYAn+9TW8pxsr8FrNnAm4cq5yb
AvMhXNhtD6ZHsneM3i9iQC7zBxR0LuInhJNZJDxYeCfRH6ic4wP3AXsPfSkiLEB30JAxFzpsK7Wi
SWPaz3J6z19OG0ILECU8HYMWeQmhF3wIrFe9dg93OymXYAF/OY+bH/hiTpl4LqBx/i0qwOA36u55
cRouzFSJxP0tO4w64BJbIKb3rnyHM+YrVdP+2P3pANa/TyrnDx3gWSQ4wzFZTAQLmJ6GZQQJ940I
rYt/e8TlAo2m90hzFe327kCHEEJsEJRFZ7ZFGI1qyPD/I+m8thVVtjD8RI5BVm/JIIJi9sZhWIKY
QRB8+v1V73FSn97dSwlVNeefJq6N1v0gfiH/DEHj4JwbgWz806JB+bJ4cTfi4Zl8nTq3wBYNp5nV
A6JhrpjtyGg50BdFTG+5EIvs7CIGReSzS9iLh442Z744aoSNMOgKZhep1rK1Xg5BFzrps6RJMbbi
g5eSmaC20Bz6d8biiQmTfENkSnaAAouBt4WlwMnq4wujhtDR6FZLh0+BG+oEZ21/MSVw+hoREzd7
B7mvLp8TyS0p2MkN8o7SF5pWTnkgq8ojnQpJVOsm5Lkg0MJqYL8nVAh8F6EAZlw4iVgQspDYaP8Z
VMrUZ3O/G6Hg4Kdw23ibuG6oaSXokIpdSnv/mXJIr782FRoI4v6CzK3npISqzfBLEVpGg7J+Lckc
s7RIdsjXRAzdc+BGc7bkHarbhr/Ivm49YTuZxxkghnW5SS9LwcyATo8v+IDBTXTRg4c/D3lk9Sd+
dpXZZBCTGFCEWaI8AnjqkbQbkxs127lybNh/qNDYhwHwPVvEtghi8g3RDQdmN2kTl1Zm31f9CZ0C
aN1rSWE9IGGo9N5coInYxDWO0lFIC5lyS9UkHiSpmbC5oXF8nH+IWBm3zt1vzGhz42vc3cx6oENO
Kyo93VRfVr0mfnVjmF9IQgfuICSRA/Os+wkHkZw+DkDNLbrlOQl3KPzQ+90Zlyxi00gIQ3CdvNc8
5Mr+khISHJm8BYdvFvEVHaatVX7jwNVHNzP6OATfIKypqWNv1uPufGvzWzsImr8fnKHeMP3d1tUz
Ajmkx1KK5XvIh2AixDvxIEkcuQRHRQWHAu1eudeg4UnBgus/J2f4Gw0EbwhhPSjQkithSw5ymgox
+WAsfSwVbcpD/KKHmJvFLaqUJtZc+Vzbupen18mtMne7pPddyKjZ1pAb+AOsvjcQ5hKC+pl16Q4Z
y0m+H7lHA6vTUu3frzU8JLvx5eOoAxBU+5GqrKH0g9LaAEuRgd0y98pYsIelpC+bo8+Bd4KpQ1aP
io/m3PrGZUDXP9Vn9XmHZj2LG/dHzmRH1Of2cgZKpOJgsKytHolMd/IT0mZ28SleVu8bivl5lAJi
X+IgNYO7lSbCKzWNzyOfl9l8jWGmPuMvGygEwcv6TD/xdyYveA3M2euvRMN9QW0cFull/pxo60ox
d0M0F+ThfPaSy4V51wDqkU2k4wmw4Czo4Dso0M8BMPO76AlgXsYtw8XLeBhSbASDEVCi83BQI0H8
ho9FHvYCgUkhyGO0RHv+RqDbI8n9kh43DIehbj3tYXiZSIjyskk/3B0H6xsDvHdJ7eoo+mDLJ4p7
nexurt6Z9FcXxR5ODYzJe96nD4AsiXPnrhJS2MEMNpaq+QpJBTbvGImWfI9A230kJKqnThVsrpld
ot7TiblQNq9RB5+J9J88ANp/wpbgooHLmIuBa0iNqUUJTGjD4TZWz9p6T/qHgQYoBvr10K9p5vkG
KikUlD8qwBh0GoQem5JbmAvSCEVkIF+nCXnhyaOtN8VBJWXqNsJQwvbBe+eWo9dKmiiBlOjsJj+2
F/Qee2hll//YX/KV+mENrFdNOOknt33fu8WCg99kkxsCm6U6JRaPyeVXawVF5Nbz+0nDEaWHyhqt
Cff0kX4Vu3/mwWlEREGNs4F1pN2Yjz2zpQ12PnF386cno7OUx82WccmvWLcMn2JojyAyVtyBGaLb
A+2F6AeBnT1d5NhBFXxnzbhOkGC7z02ZVhHbYY6xVlccVHCc3B0aInpTuxEJTdxnBM3IgdjZyVOL
+p6E+I4SU8Qv+YPR1RWSyN6ktykQgK4qgtQra1d6ysvXNfNJsU1U04PPrRuLcWu/p9c760sJeRdi
wMkjLVLk9Lu1jIwP81BpF3RbN/9D5p0Syp8I/YLRzoZT8RrIU+hzKeFtKKmV2dum6te+B7zf2UQP
s0kR91l50phWvgQYycb34K6YPQoQzYEK61Qr4n8ydIedVdPx7z/nF8KfQVDXVtm3lWOxB1MFAnAg
LmH412+S6TqXlq5YNsgHvuACv6k0+26kQHozTkL5WP3tpSZpyXyU3J3XzlFmXKNh61udEY9fJrRT
7R5RiqiPuHQ4tHAWlgJryIYeX7ahbWciI74vpN53j3/KL959n1/AziPvW3/OX7IwoU4z3p4+1sV2
tCuDy1y8aE8dy7ajh+p7+Q5+mFDgzQUh2C9N7gmy4pghg8GnEyMx7xG6hw962oRUaWSMsgeBZBzv
ufPmTA8/TkncJEmZaD6IzbxVrtz9e8jDKSQ1XAvTrqX1bd+bsqe8CDrMmP/z2L8MM5uoYVX5VyG9
3XUuL6wAmXkwwCpV7nA9zRl9U9/mT7D8H8va/vd7/Ppz/kAyLBFhwHsd8wGntYwLF+jckb4jkc35
tqtjxvVbheRJsHQ46CfffoTGiH9fedCmfgDcYz6wGNqAFJ1VLnxed4RPjJzWUY4EvC6qx93M5vL5
Msn9+6TTkGd1wTdhS1ujUhWBcd+Ir5/o3nCccaafGfYXvA0iBWWPHRruQQyM6pEuIHowUeah3OPz
RJrKYyaPRL3LePkrsbKG9aUFx19EiFxvdHvaxXXVB5SC6WK7T3mSMMzYbYQ5C1W8/zsQCUaFEIqE
tQu5cPIIbSHS86FbT6Fr/E9SKtYPJR8aSPEpIDX8Mfs2k1eq/wzhKvakjJyEOL1bEJpytX84YBp0
DW5/ZxG/Qavo9OPLgjK6PFywvaD6/wBl2nqMOBQd4gr2u7YR5ag9qnBiT8A4d+EzBdUVzS4IFBUK
dgbuIwtvOMYhQYPM7z3IKZne0O2Vft9JxwzL/dgqyC5GcvQY1mWMwivDGnbcqOQX/3HiT9KMsYmb
J3PccJuU5AwOkl3Cm8fgo8mb17eIW1BNq7dgt3/snFYJDLvFcean7YGvIZF6nyeoX1E3jAmg8XGt
yQcKDsy8pKIekKcxmOh10Mgw+eBxiEjGCgfHyzDI+yMNW7+3m/VAkPB4EfQpRIkrsbmJmXZ02My1
1HCL3xe7zRDYpCdGimmXkXoP2Km9z3UuHzR0upgOmOsmM7s1yDB7YUoR6kTZ/zDE7/Cb0/J3S1AI
A3SddpMGe1wSCf+myMKksBjyGCTyJC/Ypj4Oh2G5fGMdE7atDwGUD6w4jA5aCRM9BnPelD9gORdK
YA+M9lOxrGG9XqPHsgGBMA5QOafigl+jnzb6lWmB6EI1ARd7DI2sSUFFT36Ur+7H/YLWY8t61RYs
23BWUf/sEnpJeOgulAkS1dAHMIeYnuE5yo1UQlFAcO9st1cgsDRR1gbvFUL1L8OcH8jacEU6zS9c
FISSdOMdKJ91dwvSrqpVL8KYOSCAzjT65vBhVSsjRo4/efbD82P6Vqx6VqZaVAyRk59PS3opZTm+
A+g1ZGDzi6vp3xbMM8z/inEF4GOiwregQHOvhrj8JaPxYWDfDqAHuDOfFmU08qvlfcnMKFhadNbT
h4UkypzR0da+OoGcBXRZkrLtvsbX5OOpYhIU2GwZ8i0Y3PqxaH8Q0XnCtICeAfyTsCP0omcabHJY
fmzAIYOTyKd4kvPMJq47NyN9UdZct8/KpY3LHRCycABGyZEwelEiAeXJJ3nzYZQzBOnDqjFUY813
jM56/nzRuWowHGAMdK547kIIIB93I0bQnVfvqyXEJd1BcDtlAFbH9/K6fDsIt4lETjktQeHqYCj5
MowvaAHuNv9do/5ERZ20/8szhDmFgtVcjkSSATYUhMAlyUDI68wO7X2Djr0XlFYzRXTEu4bhgUv0
WWaOhAekDm9WMVUX/wI1TUxsZBIYe6HXg7LatxEhJCRmgVb8KECtD5Hw8trwKo7AIdhuZHTQQjlu
hiXaE9gwQRXBAXtNgC+GWo2DoGpMzpnjy//B0JVzDQiN/X6mMaLJUUlNx3YAFPGEjnpFzyV6CtRJ
ImPt6Q9iUAp10iM+2W62569Fl8aVFuGT4kif/qwS2pW8ae+70gmb7M4gVs99H07H4sgN3286ON53
en9PiFiGM4MUWeFGRctDyCRaVSGj9ZWdheQJTK9F4SSSmZQQqPr3MoE2aRP4+OFEMJwtmKcR8/tY
M1ImBPMzvNfwoIoYN8Qw0wuP7pe8san74Ys2eJJ5q7gzDYerIFokaGG2kp7VTcD30/SwZtw2afoI
ncjTZO4SAjUygYRAnLwQsY2IobB3bw7gAF4BHAecIBg/Jcz4INRAvJdJEWjTUQup1oVkCq67HYYC
BJQMyUnyqHIQOlrLvr0Uf5tdBRuWcB11vL9IATlOWrdxdTEqfOAR3MDQRO9J7gILicnvrNjdFC7T
LaPr/oCIBGAbmyLLES07PAwOXk60xN2ORqcZlpkJ/N0V4L0kBqhASXCZ1cD+J0QD5nLcIRp0pPC+
L6NXQLYH2xr5EAbpL1viIxhVBTnhNlG3RM4JRrT9l9IDnAaHTSICGdAW2gY0Us4hkSVzThQM920I
96lYoxPoM2NshdaKh0f7mtxj/MtYUxWvxPdLWA+XytSpA+PeWSKcBVdv6FBaHftXUx2rYx1N+xlc
oClC5vBycswq3HxbxZOmvxOjGxjYjToMrRprjLjCkUpv95tdVv+cx0JEIpAgwxGpPcvc08nUSkUy
qk0o14FwpMJTzeUDi5d0fjWIOEnaEbt0crhM52Cqc2PTMlmRa7xhMwJ4YRmKvvFwMcUwS3DNQ4bN
TIS8ZCnmHmT+uXu3+pxqrT8xGAojEGiANYaMM4kMvLwIRH7HcCZSN3MU/Y3VAkpOe1sJ3zFCyeOL
/P1UtnTqXv4HP2uQLzP0+EEPWAYY1yx5g6MJEzGIgZo4t/g6aZdxOLQXRvJ1+2NsyMo631N1eXfV
wgzQ8LKgBR6IkGcgnwUIDLdqdNtZxQru4ImAGVfflUxI9LSdjVQB22SKEwCdNYQYDJ+lTi+WJCG9
QC7GJDckbfHlTCWIXhrd2Q6dfN+m0OM2/Vy6aZ2gEcfAVQfM+Tjm0ctGLeg+fQI5UTBs80BlUNQP
PGMKmQ+Gs1V77o5m6ebCHj2ivMHc19iHLRA8FGUV81CWM8MP/S9amAxmuj3+jsIgzr/iB6EcMnbp
A4tCbLjso7xHYrxDR2wdabmrDE+pxngGMCK6N/yf7Hn9LQGzZnixZ3F0JfYCso4iCXHk+hkM4chw
JQjW7cFeFIBMzbMFueITaoIeoniU5IVHGl+7MrCTYCZvrdJ9RehP3ksCiEBJ0UFxTwH4ICuGONT4
wMPNLR/mc/omVJ9sc5RbzhNSM3Mr+sK9oopLZSAGf6+HuQwK5CsFsGoax7g00aWJVB0LOW4Gp6Ln
FWsZKZBF1Gs7g1osN58S38nQSMitzVVHIxzKx+L7ElFceR18UXXh126d32f6g0YQdAwWXNUX0WFX
PI4tq9lIISy61RDHBLG79zdSyfADxJxDv7/nHbvnhfWf7RnrRX8mFDnr9xUhhxqVyaUd5wCQV1uX
ZhqQ3c1Bxo8f4Co5+kBg3/538Zg1ukd8zz/IUmiDKKYX6M9Fuk0TFBPJQW88RhFcieErxZyzi+18
T0gUp/wlvsc1ZBPpN2i/BdQMO4TAFzcpxNpIn3Yu0lpaU6QYC5krh7icArMxGx3lRfqePJHYKKPb
1bsZq08e3qYfT2P4JdnD5CGrgZHeSs3s9ZAyKAiSa7//cDP1bn42Hd8L7eNWnrXrD6hzw3aNezbS
X1MdRBfJbGuOCmTpfY6y79PW50RkbPCGOjrsQMRhEcghyQHRK+QkjwuInLg6bWi7G5wi+/u8d37E
tHUE9Nm3bYnHk5S9dOBejlKEOvI5vznKKt9icgGllPf3E4JnHioH8wNoaMCMQmoOJjPAc+Frk1bf
0XOFbAz+j6+gavZl1fOZ8gulsGh3ywx6MlF84ObvKXuIoquMqwY+xf4oHlkHMo06gGNul/v3z6XB
zNOP5NNWNsvPUkEGrRKNywzWZpmBg8HRlBhzyBJLb/s3JF5nitEOAknpTeXwhXcJg0Y9ETAxYN/v
/MJdSuu/xNWgsCn8L2xlawZkvWya+OIOkBK6JNqOC6dK7i6oW2mq6JawB4StU4GHsqXZmz2iRBRx
jkCNUM1hACqtBVhpg8QrszTfcHNfcWXnX0VsAsgUsSSGZIB19sNPPFCjnBKSOKfMzkfcQZ4K6HhH
9XVP9K9Z+2BTm2vH7tYPhJu0cK7Ym6kDOECG1COK94gUnNJF9J3e1lLfqsOeX7pLaMZNbRZjLTaY
l2GMlWnPl2caMbcDlLd1KM/I9d3k8O48D2gnQrWJEmPYEcdscN7xeb2RMdY8+DRbcBh5YIwpIzwI
lueypMDbsXm2RzmpQt6u3ylHS2TD4HP9MPP3M+cgx5HYJTFT+9qWFID5qWef2FtoBQS1whyXkj4r
JBkNRU2Po+wWVHfms/J3BLdfurs/pIlmNdLt30xNBD2unzqvDg0GYCG5HIvybd1SmdIM2dfSXCJa
OfeTLGZHYDQQpmLiFUBcb+QZD6YSUtB44LWEnDjy+hLDiDERUkGFBzSKsLM3g3yT1+jI+X/nYs7i
/p5LxAZT0q3IqsijNykV+fyyl8gf+50YjMzknXvcY1qFFL7Pwqn+Jd5Zcpq5GO94nWLJ7BB32k/w
yNKjPZ0iGSH0VORSMPto+5g98Je8EHIRj0VQUe5+Dsw/Il4Vhnmm43cGR/jineOHYOXPrCHZYU0i
pGxR93QMlGB9ADlXjoZEumEMXT1RpxCZQwxRk5Qb1uMU8ZPPbyh4YsB+OY0Q0xjubdIGhirYZHIp
qCm4VPBoIQyt98Bt6zKisekl8HQZUYTI5WJMwdGOd+5jD8ZUkKH4sz8XBpAShQRH1GjwaArxYtdY
dvP5GkHwC16f0UI3jkZiAy6xygCh+BNc0jtMK/hO3+dC2DQpWRmrcZ1qVG+3YDd9wHjfqVRUcbRO
X1G251E+lyKPQ4c0RCwNpAG0Fl/H6oh+e0WKHfeQwB8C1bQ/Xq9QQ8sFgkIK1E3M8UJkCjaYXmKU
LrdA5FBjd+jMkRjT8XPJPeSxER5yIwiiDETGRetXzHejyxHyMrucI3XjjVB4r6njiFZ970m48Xi9
UEqMcuzRn82b+TPEmQTgORQfnafF7YQ5sNP+7IWk9Mh5lRKZwqaMJlaL8U7cR6+vqXBR+ZgVtFuw
QqJ+xC/fGO71gJ6iUaE+L6w2QnLZVvBOuCAvAxA9RBxIqvHtUy1zc4i1CZBPCN5U5U9jtqeA1F01
t1H7GWcaPzqBnD/CU5XOvdktGozvMI4Lssg4Yb8IA5AK23U4wpqFYFEnD0h6I7CWzlTXHMD0a1SO
JBodQRv+qfwJ1A37SY9zJ2mTgdOPns6TV0EAxbSo3GXxcwjOw/zFEArRR+Hew+QEmNWwy5OQQCKg
9HcdtXNlKQIW92+0XSzD+5KlT7YpwTERRHZ6TfnwRyTDjTAGgdXKYrsTI1SfO2t5XihuKLIvDYZ8
tbjOqPm4ziXjdEtcMgYvLDk/EBiZ/cMJRyKTiNEQpCSAkylNoB0muZjbiEOAK3w6jAgTFXVuJ/DE
zzEEmhUZcJa9mAgREpt0957+CIDd0S9ARRECKK7sj/3bR7riEqKRYgk0BcWq2rvJfSGiWFIyjKXx
4ZliYkaEZIM6UxvOiSwR30IzeWWLCYyz3yCNVKhv0a0gOKYPE4zq6OLaYlKnjEkWWRvFlWg9gxfv
MSIa2ijRis4v1uoOxqOdNUSXA8IyioB2BMm0QSS8fhSSSx22MkQL0ne1vQh+yv/pVJlRxX4shMqi
Mam8bjEExqyx2ffoiNZLFimploCaZGpj7axQWB7mYmpIS69BPIm5PluygwbKXHI22+PLCMsOnO8Q
MtrTsVOLH70jtdEl5VmMq7wuDt35jgD0cPfnfLJz2C5rbrtIpBKnQDnH+mIZWwgEp0/2x9sRfSye
oiARuYaijxFyKCkUY9cIUzsvzx3LQcQXA5cw6g00gG2KneifMWXd2CeRbfGwTjXKhP9bIJEnJLxS
F2d76Jtk0uO1556gFTVv44xzpJe8KARFbuNBcHxbmkoiIhx6mw9zC+dIFWM12f6YhPgLfr6cHlfg
zvM7ozArjwGQ6uFALsgrGnhjkePJy8gOu5IYTCGmoDDGzZImnhyuEKo786cVkDefiGjGoY2owqDL
vvisQN421teIVDAzYQ+x+7OWUAdwSLcDY3muGvu1GboPO2Wc+4zWocWqxBKDY+3FxMF3LvFbaNHM
I4PUGiclFfwJeRNBheses0XIWGx9BH4uY71BwNiLCA8FldEo4LnPxK2ItwuVLZiaNaFhA7eNsL6T
rf+z16yqvWKtS7t98BRI+yN37A/RM8YkXozcZpqzy5G+vnlGCoHogeYAAtGWBjWw9iD4TgRcDL9h
yd6AWTgciqyku0eTAWfKkGOm3pCZ6rxHmtesFTYMjrLx4/CGYCOkh4o2UYJLgHC9sa5E+tR7wg8Y
SLIjnyzjLRMm0IsjVhQufGizAUQJgetOxavAjq8SXH1jJeoivQP52M+vgasZ8IF+4OWjNQv6ob4p
oEiGV0rJFh/kk4Iyi65Bf7yqGGZJNiNfNAv7oLeNpafkvqS1R0NjQt4iBOhZzZyhFBskVYCp7nOM
qADDgO5eUJPQ2BK6jjSjmCPQIAFGxkufJzKPEmMOrtxcTOLNE6Rl6456sW/9MTCInZoEcKfHci4Y
PosV2GHKBpeZjTMUaAa+S3ZtX8wJY65YEzzEp6r0/6DYqGKB3NvVMBYfxo/HeE9oKcep6BDprpUT
obPTr9B/DlPlC+zyWtXA3Y31rrjEIn6f4HisanYPAFT9xhvCPGujOikBzfH2OsLL3vkY3oHiKcZH
sTLCSwQFWmJaL/yBv/muPzls1Gtf2dX451fTHTPuWucTdywLaOQh6YyBctTH0C6PEaQL7g5j1JuK
u8/PRlTF1V0iCBNHNLV8So3Bri9SAmboayMS+e7jj/9hf+CRDHi3GmYx0gYAV/jKDLchHbcwPTzX
X7cmseM2WikQPmhn8/17XeyH0w95TbsTFBxvwSAgFWtJyQ8oT/dEqgidhZFUUNqXOZhlL8BtGKhT
PPpL8mbIAxJRT/P7nMQlqCwkDr0ped0XR6edYdSTEegeeRnp/Y/MLWYyYSGmjQ75fDS9jNkZiwgj
dg/y2cUgCxw8QvFv19A9ffc9FiKb7Y89knNOYct4SVA6O1vfkSb6tJIteB9bMLEcrMWnxfTBERZ1
0FAKOmw7ogYTsMThy8gp+EMTwdwHp0CWrjN3hFCfvDGa3QDCl4biIWI9xNwAC7pxxQqz5qS7UkhQ
uXMawKm//PTu1F6yHgGrsyngjRVzCzn4kj/mjs2ZYCuDoYmIZiza5vGLZAAFCt+V7sw0e9MJ3Rs/
aeeXTHZE8g4SZvBPIapUAQJzO1Jy6MUG/7OT9Oho6x/0EKwwgYJkbphBn5cBhoRHe4HKurABi1Mc
Xzj1Eq0CY4/IvxdjARjERSAcT14MS54LiU6LtkWAvH8TJ0SSyO9oXCqkEQXLobWpdHqzhvX1NpME
GRHCHkHWCz6VasDbRS1BFgyTaTiDeXOtugNLGouRHWKi6IPLnfSnqEkc8hYgs9l/uPKg4u8ydEMM
rR5rIQwlpzSCPWSqJaWD2IGXmX3CHpXFylkUzWsKFioKUHRedpEtmLtwYyAqmB1IdOTyX4e0cInR
0MzNvp6ARQPiMd4QGhN9UR3QKLsZgNLN3A8g60nFcRbnmxUOxNzBmOmDLUVlZkURm9CQt+rvGO0J
LKWV7cyFbP3OIk2n9HLn5nHG3hw0e9ZsRh9s3fyfQwF1XAntFilrb/JC+LGlKbKaRPrhheDHD5Ds
h6HM3BVSGB88CjYkcj80hiaq4R0xFtEZKFzNkCgosr7ZZaOFqHPZMnhE9bxdDqcbzEtWJB6PMu8t
peBnhedpgT737YxaAGECI+XZEzzuYTGWshbBiP2wgcaGb+zzvlVIrnOXuDOUceRZxAgI/g3b2CDV
Y8/tjxGbMiJyZ6pLxdai8AvlAatlLYS0hQX7gImwir1yZEva617JxlKci3MNb3JC6a0Ev1QogDlX
DbZ+0qkYNVZNfuyGvGaWNvvilRgTifMwpZNAMvX0QXe3IuvF0diHMI0c5WkbfmmTx+LF7E3708vE
WOvWbq0AJdWnV9rGuS9OHzX+jNiZL4sbNz280GOLdBhWFANCK9paIdSgob2An5dIHBmHI0pIlgsa
mRCZyZgzHOGGsX5H6B40EWUI407SJIL0WFu/gyJuzjwT7LoRJGnF2D06rwA6afNzmjiHKhYZWzEq
L3vAH2cnnO8S3gMXBUHwOd8gsqY7NE+oJgwEbVHmvbH808yxk7LIsdmIMoGTcUSDMv+QrffC+o/Q
YrhFf8fDQHQQMdwImRARX6tufY826AHItQOm4bx/2xeIDvsjWGQm4fym3ZE5q6F+8zgaGgdVk7An
xsLFJsQz1zkXgxKc/MxA2bQEoD5Rb5jDA7344uMPnQeTjN+cQYQKI1tb73xUCsDmYo8iwYOwid02
2++m9xgtMZtoLCewee1kx3Z6fgr7fA9Kkbiu9BG8l010j1GQu6AjNMYacL4S0ogxjHVJ32mE3Zl4
gAllAvvy4Hzx2akiifgFxjCwsMainO3i/gjTLX9HUO7tKMdViDSQontAnmgvlvASo/v62Hh5H29c
PiJbvFu0TCJvHI6nqLdFDAj6Du5Gq5cULE+QMZemEWkV8pP3UZr1Af5yIQRVNooq5hM8FzI1Q39N
/ROzp4xKHhj4MOeZl5+H7Mk4apGmYNlyc5oP5jdLWEs7B1/cwJNn5fGy3NEVhuBKjLYY0pfgq+P6
N0Pqpx1SuufoS02zyr0HOjzAyece5OXBGIE9yMGRqc6DKbgSMy5mXaqfdiivID8lU2aZx8NT/zQk
68EcfbEXFhjkzQt1wRyHRM5+z4jYszbFzZBpaO9K2X4ALYmutGAuPEsAYgfyjISEdRZvRR4iiQrj
q2JeonoDbUx27uQzMjZ9TKk03IdeJqbhlCRspTBX0wJd2WX02migTqSGbdtEfKUs2Tm05/1A3vBt
8PsaqY72caMW3mNxfs8kwnyM9Mf+cfg1/i4lR6yHH6MPEuoX24YifPHaPqYVoSM1Mrv7Blmnhlgg
+PxTjXJSc7a8JmUV0LRW5GCIvheg+Sl7z7PiXXJLQsJWjTSmck6Hm/cKsSJ+KXpdXwlLpiPzhi2u
49KvN8OnU3A9VKR01G3YvJyu8SWNpFXM5ea3cbjq7G8nu5x9w1Qq6PBubHIYImOFsxQ+mmqJ6FRk
JIQfUgzLzp34pivct9WikyMxq7Wef5ev0/ZG/BNSbAi1qVB10x0DYOl2ppPX9gNYIXSUzFF4J+G+
UIEhAYOiC00/p+o5G/3rWRGzlYQ4/hCQi6pC9AxDTsbWJUgExpqpz2wBzCctnciwhdJlwP8fTgsU
XD3oQkUYi1RwLoMJFZJTrMXMd6I8qOC+zFkqWdNs+a3/XBAiASPG6X1mvYJVwDc5uUPMxEJUXdDD
64JC4x5REFLIV6LPDGEWqbsn89re5PsGqdRwy9G6b8P0vcQhOYcE39GCkzdrVRF5auMMMzGJVEh+
qGZ8tP6622dq8ydEAcerKaMPB391tQ2Z6xfzqG1S0JrZBVNejbSEWid6HSSmWF8dBZQ8LmAcfuwn
NCd7ozOVM1AltAj7B1jHmWQQsNaVSvZGs95NITNjg46nEwUhNSN8Nse0RUI9lqREQ8ZzIVMvxytN
p0XhT8FbI7tRHw4Hr61TAEOIA54Ryubm+x9MqEZgllawzkS8/xW15XV0Y1IvK6cj4OLldlenIaY7
nxW4sfrhG9PWh0C/bgmCiWDm1rMMxIaEMyF6wfM0Ueg/leQZvclvZMju+whdyMbPOfLDDwAJ9qRR
RN+WnXa41sOWZvgscfkcYKp3X7ecqQix8TM1GShYA1hUEpPlMhJ0OaDujJlUdLljBDJvufDug0Ya
nwg8kARNcIChb5ALgClfAJkYPk+wFgDlYozlcG5Afj8YFLYbs/O5yD/QbuPltZB/OTl6LGI6UGrd
7NfLl+gzSU1k5DkshN8fMd6ITLvoH3b6gkUM3nsMKfmJBEazx54COZVR9yK/BrY6Cb0ReG+GS83i
5rUvu1sQ9fhDmAS/ysxktgg/3wDaSFLw79sbHsiq2sUSQ7oBJc54dAboarEQE5qF9kgElA75gEuA
E6uk+sxoSXsOqST5GrBYw1xQjVWitwa2wkvPBT0mT1KPieH6jRQOgjf/4caz15LyVduoJkX1TyCy
92CiyphcZf/iVRfGzlLEsAExpGGEGSnktgrIWMC/2p6DDvfpLfqG0vbpv32UtWxXUBG03Yb9puVd
F3MWRB/mPXwQBCI/EhY5ab0g5EQ4QEjTR4Jc3QJ91o+wpZQujD86BQ7WMXjz3Xl24LVklxxfk76v
+0xzj28ITkVYRQsIuJJmUkJxQY0Rl2Q6X3jHMTlcLLrKEA1yA/bGoD+ofXlaMIsk4P5idaHU+Nrt
ntMVkAGK2iGhPtu2q06Ly39C3yas1kYiMUP1iaQXYH+kUuSOGDjkIVP7FTPpHXSnYlWKSbswyslj
ZmAboYwnLV7zwCKW94EocoKCPAo2IHXZnvvg6ABcyxuAy2surR/oQudvaEUy3iYDj3sJrNe+kjrH
7tLOeRA/xaqmqv9heDHi2sVTcVlW1z9j0k9vWBWZFdys7rQUHgldCI1Eyj7A0I40ZvPxC1TJ22X4
HSTUcQMaUg58JphMFezl97S4u0zAvNE/Lwl+nMr0ZzqDPktmYbpv1v+Y6SDSpptIpWPMh3FDGI/N
v59UYdEzhWBBLbKswj4OMVQ4IG+wduBzLQJTeyEmwlchnExvpN28x3E4a5XT0PCv58dxAF+xar+E
x+R/BAxpTKRguiYNLs8KoR9sGkrDbacTIkAdAYZaciw0LgyDON77M3V2+xBU8q+vUtfF4rZAnwLa
nhcjIzMrYqGC3mTw9BUWdKKMSC5L8H5NVHbk9O2+kwIOfkeUq/pCemv2kTeD7XqGEAC9GfQHWs5Y
tRJACYZnwjglZsl10AME7mk+ys0HXPszINhHq5NMXqNN/HaUxpBNJPuD0lvf1hy8owFWS6gJjKSM
XXilpHViVkEumJt1gbMWWQcDmgmz687vPCiR+3wskYg5DK9dUG7qp9OQKWBQAn1wC0kzZWAzxG4A
+8XUGuY/ZfFXDY397e1/ZrsJOW0rNe42ynzVozfT5mWqOijdEJtTdCO1sAYbLaA9vM+IfLokD+Jo
2/hLYo9i8t8FtSYpeXOSzVSJ8VWzDtgFrGuAg8tGkQ0AQymFXF90nMcmVIGhmIEbkG6HLnc4wu41
BKTY/kZ3FB/o8RHzfsl/qPCeSz5Up+byQRcsnrhzSAxCSbURSYbtcnAsYiOhBEW4EBlzdkdWeHv4
HGh/vl8Lz+MF1foXSFpkNu7zoV2fhki/taQamnnHuXxm2GA8qOkKuvXr3Fvw3ZCqEgowq49PXunx
Y4RhFzis8UFBaU7Gn8NlnI2/G8VwvHhH1QT6JFMxXiNNdVj3NChIpnO43+H0hjpOJ7ZdiNcs7RRo
oX58RHrPFTwVHsLBwNr96CDoe6FSfxvC7tkQSU1g/wKE4cCG7wbdvJHGkxEMl1xBT0hg79u49669
iQR/BQ2izrW4WvVtEc2Pozmfl1FduQoSF2Ty9ZoJqUimcgh8mt6BN8gtCsYeqrfKJwn45r77NkNc
tefyDniIwBQ7evI73skWR+5+rjDDED413AUa46xnBlgRjQ9MeONQ1raTfm6KjGkOwUhn+DKAdhM0
E4mgeiya9/CL5PTENMb0TcIDwaQE4uD6JvMHKmAQF+NHR34vjU366gX3lZGioeeo1cE1OgKJEw0P
1hSvynR4IjwJN7OjefIac+avNzYIMHmOntiBdQbhkvzntcIuW/I0XTnpuRDj6kTykNJBeXWWSEVT
MBPN+92kPOpzVnsxlSiqctPP0OJy6DjD3Mweo7Vqzp4kpdImynwVwVehSBRD43AhUs/AmJ8w7CLj
ieZJ4Q7gAvEwUXj6JKCQolGl1T6DgAOZqVN5COsor/tXt16SoEyKOvwJSRtwnaB2n4AqVMx0wv7D
zNK3o8Sq7A4WhHgjgXdAZO9CunfdMpAF8QB82ACl0TYDI6otvYhkiPWaJ36BpuaGWtiKrE+gCZOi
PjPYAasZ1QJ1NiQg/WjHC6iivsu8+ph5GJ/gXvBbRR/C2QD++ELCJI3ujgYVvc1ot5lwEB93YBIg
N/BQNsAbxkOQQE7X5ZD5u02AZqcac8AM0BiJkYpAbS8frJno6Md/HJ3ZkqLKFoafiAgZBLxlRsUB
tRxuDLVKBERAVMCn7y87+py9z+mwLIUkc61//cOvdGEwmDCA7ee0ERyZlAoCH9keGask3ILn8qs4
uDwyx0A8SWIqqBBABbYlvkmHOWvG1bSNIDIxJx9EyUSat4Sl2ZigPRnjwdN0JCocLIcZQZIzPC82
5ro1/M/NaxflNN3d4tsPHmuQz0PUQuB5tLL1n05g1XPyTv0el529HLQdZnPhF5NQKU6piUhDGej2
W53UuZ9jSnScjEqn3qyJVySbe/uAqOGytD8hkQPPSNERLRpbviikc8rDyqlE5nqbhHo9HUQc8JWV
yyEadOM/Sfs1KdWZrIZN5ujo4WUvg/HC9o0B8tO+a2EGQRubSYRUr5MZQKeBGfOC0JH9FSuar1Cf
702ahjdmgePtB3BgzDOOSpsmqZqyzBnMj7t1THVhS8WiZEAKJ1MIXVIcc0bsLKXJYPbo46vBdA7o
f95d8oLTO9QxaZyZQuEq8hMacmHyP2YC36BSXHwlBtnlO1orTDiHwadyhIwCpuCOci61ML7RGQyN
M1I+fKpNPkxx5XA/CsdFDd/d+6zsOWdHU/09ezGjYB49xryrWMlQd9/kvOswi6nu2dQoRi9Effv0
iiU6XhCMgnuXjAsWB2oG7sHX4cF6MgST9obEY/Qg2TNClztmwlCi7eT0PrGrIavB2ek+H5BjwoOZ
+5IpoBIso2LmKzsJOJlAASTlIJyuklDTIkFadDzxzYmr8RVy7tFODKLNVkDpPJBQvVvseXoXuSfg
BDEnn/Vj1TX2ENkDtDmJQEv2gQ0rwyono4W6+FxGc2FZxf0n3pzPXcLYkI/LzDxU5jj/OLfnuIDk
luKHCyeBaA8OSkFiaP0kd6kJDHQdT/dIEYYMVsan/UUdDqNkLxEXW8+GNzDsAzabuMpNJeQQF+0v
M0VxLG15OFmn8u18L3GQSRby8XxsPAy++83AvRu/D2T67W3X6WBbqlNWIEDU+sTYF47OhLg8Zb9E
jUvHArGn1+Rhw1GtkcGX4qDHx9hX6rQdCPMPeAAk1EHT+L6Eac/bQASPOcwgEG41qUHnfofOeVKG
EyAsqI3QRfFeQqWYOCraVjkYKg4h69AHRzscR340nAgZwoC/81jBKWVVoY54kf9UL3H6Q4KE0zqW
SiPJKRFOI7Rm6TVORgLiSBgt0hPMX8gq77YKff0qxuE4RZTGpPvO0Mc3qS2oiyjiXiAdwLQJ9MTG
yl8kln3wlnP5xs2DsJXn72jodu+x2q84ruUBAAu6TsPj+4Fsqc+1hHr/ufwcT90t1qCDwNvjfBZC
8C+ToGBw9xuqWmiLPCDVxyeA99ZPRvAgcSftRVUKFJEnXrZjpbG6WETQpDuMlEONiBvZpaRmBK7+
r2XiXJtpJDUngaaJbSajRXWNuCKsJkdkC7sXxJR43acLEs0iErpH8z0n2q24BY8yKNpALoMXFCXC
ddMA7+Pa/tCVDn5goBddQIPJDMRJN8d08kaComOGnUc54ios+M4lA0FQxqwKGJPIj2AYw/Jkrgfv
khICtxXgV4BV5KjZuL2Y3BG6Qx1CuB5ItffonZriAEutWHcwEQ9TGGUkunCgm94reJ4H2UIiCljB
haSIVdm9eW9qMWzmGclJh7fXxbcr3So7C6LPdIqI2biq1/x3vwd+YCDYwUEmGUWh//syti+taHc4
N5GyhvTtlTF0UIH4MEBhHK2749zaUTExW32QmUAdnowVxMx4xoHOMzeBnXI2YEdn9gCYtHBvwLWI
k8G5Mm5JefkUQiZGbXuPSSrAhRHTZ/QKX/veboTomIglfy9tPuOMl7ARf5EXfpb498hovtNFhTMJ
e94Z013tBpcLp1+Eev1MqwMVOWKaTu8YNApfePk0fC3YZiPcvgTznRUtdbP+8ZM/JjIbTQS0Q68M
OpxDyyoEH58j3Qj1xsC0eEWE73c1GDlE+l5u+L9SlV9x56gWH2jS0HxBzsi/ptFIvZspYjU5yYvl
MEjo0/nTzBS3ntHnRW+d8OCdhFHF1821tSyNk1iERw8vXG3p6P3SKxIrFKNttnuDzFG837A+6Eez
x839Yh6+omrhyctn+HcZMClGjWuiuoTMUy2yt1+pUPLRgw+eHiQHhpAEcqPTfsX5cevgWaF8o+IH
pUimTBV4YYRbn/PMFuzG+xTWGbSG+DHCHlKgzW/8xr6h0h2O2WrYeeQdd3qQUdEkFDc54inozPyc
n/mVRrzLRItVZsHKpPyK3o5QEo5sCLF7mVQCp/epOSjYPx72Vlb9CCROAMF5y0f4ZNVQHGQ/F6oJ
8+5DY2uvxdctjrOPEaQQ5y/vpwVBAyoBxbhXSit2oYfw9iiQnkpjzigIVzpGb/kDfyHoWXz+Yhbl
ujcC1wfc5NyJeLi3cjIWZWqPmfb+OGf/s4wTGRhn9WTO+8VwloJK3ABKkZoiTf1AlVk9C2Zn31t0
BO0HAk/9L6Jo5mYZDNbKf78XDzwmqY0i7Hp7ekWRrgHS3PrQkiFtw59GnG0SVz2HZ6uAwN2JmHsw
ej3di+2I1dP3k88IC8O9KUXKYNYgcmK2NjoX73HRhBgjnL53lLFP7MxwNDEdOjgdqSGEhPRH+gXq
Vs76Vmm9x2M81HAA8uiF0QRrplfgzfCelDlZ2ieCND4qkRjWwBjfmo1mHMDQ+2RKeAZl4A1/93P6
dXTZrXpf51Ruw9JcGkwuoLqmrfWSYvABrcQgE4XjRKhKlKu2QRQJcWvSVl6bzyRlM0QuU8VfwAS+
Cn5I8CTIKKvCnjHzwCWWCgu33EQyTLJ1HY+aqH/95GCMo4kqrGvY3HHb3JMZ/36ssmKTvi5PsnJh
iIOOlnGh7XVofNXVMOL29IIpQWddo4FCOJcsh+q0/x6GaZwtOGYHR6gWQi1Fh8YvHIzVOWz2gDsY
1AzQt0o0WBYYbwQt/IOL5pPeOxtEMEExurmPS917TakHBZ7bMJZJ3DoilTcJoCQyXH0tcPHDw4pn
iMhvHjCw5+dFH9OkMFL9EcqQ+6LhpLSMu/1pJ5IylbGtDL5YggiL1dECMRVu1MyywdquLfN9gO/D
Y64nwVAWJkXK/i/6xv0+/av/PmQ8v6YQRiGSiPJXuwEew5h87TTJNZWlQmdMfjoVT4y5lsFQaEeZ
wFM0xCJzNVJw+pO94VQGX7u7wI1s4mnM72Vi90PPBxRvH2OnEUS2z5oUkw9xF3dwOwcSOSyDBQTl
4EhNV0BggulGXeLrLTGYIzRW9EP3NSMhTzkLPY6ge+JnsDRbIYNlVv11kpm+2UV0GIJPgRxmx61A
kDGtANPB6fHp0ycj/gIgfqmn3JF8esRGu5qRW3tTnMG1l336NKmdPLXfFgsSoPbHX/cm8VKdYiak
f+cP2hEqdwiZdSVc+zTQ/4uBOA3xI90NudfF84JEzix848IGKrG1sdkk3GKKrXqJuCl/ncGQcYF/
MyrHAwBUXNA5mkHEBoyCrcFTG9sztXHz0/v6JcCHRhgs8UkRFA6Ypx+DurKPDO7HJPJZ+i/K4oCN
+FMt33Bfh+PjzcsYvNL5RjjR1jjUifY85oe+l8GMLHn8zBucSFY9yXvhG/bb381PtkOhsHlbUKow
EbflOaeXCg/tyBmtXTAKgy+suTfgg4Bj5Kf8oSD3CISBCroU4qPP9P4Lhpl21qATPsPdI+Cm4KMG
32TbBcqeAN1cpeYcIEJlhupREjGI6sIzvQFOSzOZbq2Cs0XWVaDjqYfv/p4Be2LBLXtvsgaPJ3Ia
nH7GwnxjM995EtPEWcqxt4GHMq1/qQcwyfzYN6Bx6pYxFtHVj4mb99PTXvZwBh8KvoCOTpiZ6s+7
FZEpZxkbV3TQbYzg5g3R/Uw99hWOBFHVx+1CXTL/bt+W3IvZ6ZNr2Ln3K74Wb7T8N0e2x7qXKeGt
h6Vg+EzRfp5uhbpT/rldh82Jis28ave4xes0Vnuhi6ZgKm74mgN2Yj4dIWVm5WaXRz9NCPplXpL0
Y/TBDPu42I/78gu/ESocLLxyJuLayXIKRCR0jgkaY1GRCS605dUvZcSWIed95KkKrNySjpAfM53h
Fm7SpKg2Cb6/asBbqqN18p43tKnqpsZyHUo//DoGFOoZ28z8hcYKqRzPi4LV5zOk/lB+hijxEWV/
YQrVI74imTeejN6OhiUuwQf5WFS37Nrrz5kYo26L6HqDyZHZ+T0KnCpMxmw25gJfIUgqyhE2y176
OLk8pWy7kEBSI607ceKBv6V4tMPGh0MDLeXuDgduGklvT4ZaHsjzl7d0lqljMICdppVbjsh2OtMi
yyrbynD1NEJwuBc7QG99du2sEekjfel9QGTkfPkuTwjlybHkYlPdUtW9k/Fbcxib3jhGSseoMBa9
Dhq21wqIbhhqbWBowRPA5tivm+KnjpjEIMvaQo7BHGh3PJsES4DdwwbBYAcE+K88kFJ+QCLw4Vw8
MMpgoANzxeS6+mBK+JUSLtQoXo3uH5DjFgzozDHpY1o3sF7n18dLc5jGPUeCyqiGlYfHQo33EztK
auGHqGFqtnxeQIjlxYCdE0BSJgMrTOelbGPvzyQx0CBHbTTAzoeVYtnBQa54g/Oztla5V8Eim/Ai
uPrKDFNw2GSJgcGyjlUSg4tR/5vfJ7JJuMm2U2HiwhvEx/2xNAlCZl/oePgbwr4WjzW914jhlRI3
pDIOARXwxEGQ5rFeb786kCQiTrRipNG7CmpeMp4kPFbQRsDwo935DqkR7Borp9qnn7pj5lLCi1c2
WREp5Qkr/7xz1QaimoAZwZ7NX6g/zNd8fWq42ZYZdvlHAo0Gn+s/pqW+Z4SlAwsRQyKitd330hzj
cDhdUahwRntH0Ewf/pCYgu8an2jzCWP1iTyaKHs8GHHd6uZ55krD8bd05MrN9EMOcuO+cIiGPf3Z
c+tyyKPnUSyxw7LiF0xKXsWuOu51ngsNK1BzeBwP2vBBfshwdiuiGugs6ZbVa5LVLv+jIZ2V+Vs/
lkZrgxYNaXA+Yd5OMZ+MG3lX4BrtyhApyUHEc+smOjgwD8CVbZbtn4rbUwzhVpDjHQDuZSwKfC6y
fJ+k15d67jl7mwXbJA7KkOpe3jCLJWwkpM0DzmayoNP4Yn7UkiBhswJ5LP+HKs0YDfIFlW2KS4Xm
GIA/WKL2Y5pMH4qto9MsEseLwVCP99cMOVfvDf33yycyRVLCBr4BfD1cM38ZLgJMU0jABmzcEnrX
yM81mzL1cQTjk9hj0CTQyVM76LwjbAgczUcuTgMhxTagAh0Merwc3hisC/v+dJvae5GOMgPyLJDI
ladH2O0aVuYzrHF2+7nvMiDa1yw9wxkBsmWC7BBuJ7LVUTX0lvREBY0mHMclBumYGPN7maqyxd4k
+4lGvICvh3VAFWT3OegNV60iGfAHeo6y4lLAIeFx/k7+A5Kvya3CpnGIB10AIkmYVi/IF9k5Iall
OIDF44/wU4KeRZV+s5gRPXn0I76tZbe/9J0Mw/FL5RwBc4L4ILSz7BQNxC/4lGeYG1D2oXe5CUpK
ugBxX97aDGfYRX1RzNPbwPgFyjKV+En92i48xDdEd+g6LzDDBpe6zYhcNUgSsGKT4NZNR9ioYZ2x
lXrniQvs5xvzyIFnPo6TJGIt6TDrN+YnvKVeVdJTC4uRp8qT3kyOi9F7wdP0PeNm7Klbc8G7YiQL
rxtnnNWj2Q6LHVKm5D7j04/OzzkGpcysJ3lway3CqTk1ELdODejksfY7ai8FOA08ZgrTvU4QA3yA
6tRxlqfgRMRJ2OXt2uT4Kq4wFDbIWfFzslm5UzoeHPVtXHCEBIiiNEDcVrfy/DcZMr+CJ2DSa2+P
o+kdQbItQRWGpEMi3meVwNIHtVTC+rmo2LMQnj/3FZAvfUCpvK2XCg/dBNK7b+8fhlHqukcXw4D+
lO289o+Y0A/jyIm5524DjFCB4c6GBUG2xWkEFHHTCCLN2hAa2AEaR0DHtMa6sSN33ViarCB5Ix0n
sG/S746L0WFMGX9J9sWPpu78weJ2Zlw7YlKT4RzkpO0yfcR3Cs139iO/oevRbZVxtnqVhIwdkjY0
90I9Wq+0l9O85qrpNQ+sOIHch4scv2LvzpRdC5V2mWnzZzb/jPbpbcw5SPXVll6+YQ/FjmWO2hiv
FVDjpUS00oof5XSxaU2OhNUA0HAO4UYAOEmWMPOxlUraxKokk6z11oorVGACoEnhdnERwPXpr4Ib
HcmlCEZnHe4e4WLPapxrK0MTO56uW9nF3CcbnqgjhiwkRC2/AZYHJbyVb1D7IkubSRazVc7iANMX
1Az8AXEhHgCKKRDOjD+xOcX02DfsbongiPsHYZ8LgtAApxQ8ZcZUygQqQ+neyz+PWDta1VI45qtu
F42qKZYlYpMOvj/tb7quZjfDbtcJwxF9oreTAbySo6v6+w9S+Resw8ehA2okeg2xO4QjJpI4rG2a
AVNd9x6l26HqmlzDbU06bf8ItHRO518jQIU7G3HuDrZ9Pv/osyPV4GN9S/Efu8pYZWFXpToGyw53
j4E0zheScHeCtooMtbcqYzfEzMrFQwmWH9rSEZNm2qSNwAoW35k6Njr4PoydA7PGVQLux8JgzcKb
rGFiNPAKxwVOoZw8PlVENjgZWMRQ6VGtUiDpD485i5meNQLP4C/6nIsf+Nqs7vD4qzDv2TBGhapl
w/KLePpGaKy2xa5x4MsDq+YM5tx8WqAhvH7Rt1ywGcnurg4JRgxNRHQEQ31kHxwISNll5Lz2Lw4Z
Fz16s+vdMX4oYd9GYDj5eUAmGjMtcI/Z3S/PJKjiYeT+zythrWy6ylaB2SEIwJMd/5fFS4yttMrC
ueF+7uJyQ+YgDDh54JILTt8BEI/kgmIYd2evGqDpeCNOQkZZzIbt5SHtOiXQ9ake4rpda05P6ZHR
+eRINW88lvkMu6D5i/rwg9lQOnlB9qf7Vz+XAgfwHDrDyDbXVPLs7ChZuinzwfaz/yJJxtN5opCo
1mZOVoJVzz7VuJXioxS86ZdhZrW6/Uo9hnrELj3sNhVaAlV4cxmEEqIv/uBnAfPwvhzdgvRhZ/0G
L3MiVWm9F5RCtPpNCFJkRP0vd7PBHoNep5k8meJhXWOlO3J+amwDIIpAOrgvChi770lCjDrmztCs
QOn3MBJqfYYLI/WDOhkdnedKek2Eqg9piPXey8NJ18UErW0ldoP/rHTapexscFGLEBj71U153qqz
wn64NVtKAL+S7f4xTaIMYsjAuqXrWluYhCgqcwb9VCt80K3wphkxrDSfwpS7whfyCCcXWiHiIDhu
HUKbhZDroyUG30RAGfZ7JP/43qTWB8OXaxfjB98i6BIug0DmRszRTMwHbqvmGPg5pAXFvWDLpkKW
0Um6xc+Fuh2cipN6t/MTqHwewLyBux+OzmuwsOaPoZUaMIiakIqB64cUtJCXqvC+eMdJ7ww2nHKQ
sj/nh8CXzV9WApcQB8/aT5dgx9CiETU9tyMIABOxPmlxAz4r/3mUDi0dAAaIMbXv17D+MPAAQATT
hoG105B/9eTwrr87mMJQHFA3KJHx+/m4+RcdM9NGSxE4WI+bFlak6FUC3Jn8Xvwr27RWuYVKdp18
qugJ/2wjTRJjz0hOi4qjq0c0mRrONLmBWybmRcIIRqjfhCHr2uuC0At1DeEBCSklgQABDSkS5S+M
Mapg9GvrzKEIFYYjnAFROA95Rv6wluWg0vgzZXzwwJeW4d1xD2vA6s70MPVBWzAqOKzf0Zq/DLBK
wEoSmAI3Lc6WNe0itiJCeCqODsw+PvgeWjdcEEnWgC5Qu7iOzTGJ/k/YB3EERZsUlMAsNkfLIcNy
hu0avs5zenjA7zt/VmvGjLXNbRRaEaNyPsz+u0nKl0yD2mK0XqCzZzwH9RnaabbXfliG3ttXaKBJ
vbGut/EKw6j7gRulWcF4tL8uNUpIKq/MJeznt3x7k1+H5jUTIT4RfiSkm4J08loJi3s4UXYOakI7
pWzGAYCrJHI9K7tevXjOoAVhnXXTHZLOvGqzuvs9tHFrCVpjLYdgLlF0Hk7mUYRdDFoRWHFgvNwL
AeBdJUdEMr/8YUdwRUBnZJd0bzzbK6r3h3UtvIc7xnGI4RR0Htv9LFPwDvuEFwkiWgaM7vjUjs6Y
vNd2Zr3hSOjngWWT5exyyNM7MdzzWoofZ/zCj9h+HLjmRgjBGz7HkIh2RP6I4BPSJrR7AMa5azJR
oreDeXkP6kE4xMLRb3vLUdm1wCD3L+8NsyH6LrhC/vL6sJds3jBJoie5M9vK1rSgsksaIZMsR/LE
yIRmusx3IaesnCetRVbzs8PbSXJUujCS0z60YPj7n7sP9n17rCb4+myg5OExld6wOKCGYGA25NW3
SwabR1/eP8E3hTQVcrpgaX0M4HvJbrp9dP7dcNMnpJBljePPlFl2ccY5aTZCa+IPjvawiKsM6027
ozJt7eoxzbC94CGcveF98dQ92BVhwGfAiG6ZR8OXnSD+RINP3Teavo5x+gBw9Tv5T29xLpYupbzJ
sCiRUXHx7VVfaRa5ifUSK4ysOOSEcGtqInCWmYJAIYTFA70Vh/u7k8G3IsovKWCJ4AS4yDfKBpCq
cGTw6AVW8qCMFdBlOf/Cle+whILtzAznZQTSnKlk2AIWP+B12vwO5vzy3et/Xkf0ikcJXJc0B07q
kJVSeBK9HwvIcAiWMw3MLYrBwgTaLfCsY68lBNB7vaGVQjhSIGnlz0BJnOdjoQxIQMIfgoI7S4n6
Cz4N88Q+bI7B8LiTsqhjbYgqsGsvHcwbrO/gat0Msedo6AA7v2QJsuS0A0BcxTz0bu5vlJ1J8FID
BqKvSZfOOxXDFOY4ZNXOikfc0AoX97PGjZEn1L4cgMbnDwnSJywkhKtUMzzOWmgUbDt5vdGrzfMe
CeIm+TvwkkwUMeRrIQqmBC6Qiq7YBbfUSZYxjO46W400Kf/mlpkEdDl0YRhDHhc0BKa3Zh87aOU0
GXNvIHrf8/X6LV2FPyGtDC9tA3ZKpqCibuZowgsL4zE20VV6uM09Lzw+D2yGCywS4Q6HYAog/tQK
PyR6YLXshSEXCcX7+rhfi0wAbpTYzGj8ecfjwkN5F4nNFsKxYIhSvSNo96jW17QICe6F4K+09Osu
kHHDmacHeK7ghzaM3udn8abq5TtjBngHhiChNcPOmXfDU5Lt+zvhnEOfO3mQDdFPZdLjaOPGL0Rk
yyde5pkjnykQcKy4L+XtsAzuwLcchkxg7ivaiCWNQW2HalAsketyYJPHA85GMsY0m8MVR4EjxNnf
SR3x/8UvY36dCRxG+DMm7n3F7OOPF014+gZWyKf21qCYfGZXnkDMFmAw12S9xruA/8kvEheCfxhn
DhvUsAfgiYj3K+0RX9qH98yjy+emeAOn5vtZ8ww7iC/gFUeScLGsTF6MSRE/mcNFES9rIrZKvo04
CWtb/XgtOMuh0oL0dk1dHiTIcOIt7/+zj8c4zQGhlPZHOCZVgvBQuCNP+/liRWzP88kZHyJoaMCx
lMAcvv0suzT8SvKOQxMbQy9ciw82PKOSjOIRx6m4w6qDk5lw9eL3MI48R5UQNnhGwMEMbR+sFAUD
F228PmNCwOIYw/vxeF5uXjzv1ue7o2zmCVHhU0r/RYEZKRSWydpM7fMaXVH4Z7bjJBJvUWxABWZx
PlYnbw6ZP04SPxmHHNdiOdWChEUt0FiH4a605txfRKpFay1QHkMCRVn55o50/7mgid8uLsTPLvrf
S7/vW8uYoUSRIGNi+JN6MXEaOncjP6wh0ELu4Z+CwcD7h80GPJYnp4wK+xx+zmueSMrYVox3KG3o
JCv37+jwd8wDqF3mYbHhBgX8MKQmwpZDHhh+jjdZ8/CzFjQrVkqU7awhge8nkPKRrCAU/rCI8fpP
2zVf5C+GJQYCvj0ff85pcGBgdTYQpWQrIb8NeZdwDmYt3nEO0+D/7w1ZyDeeoeQgE9tCqiJzc5nZ
HYyUP1Ho8JRrWNdZj7MMQSTo4n6O+ekTQgTAujpyHucH++6fEFSyhaViM2b5inXPlaf0Wh81J0Qm
drNiPkREJQz/mEcPPyuVz86L4PuLe89y4kxFltOP8UvZgo7gOMsNRQMBTBa8EL5dmKD4Uxfg1UZH
w8dJ7cETSQjV81tML45WuT/pzEmskeHQfLZQyZOolyHFbADfTam0qVvtOsf7d0nC8Pu2OJaQzjoU
JqV7wynD+KmKSTKYGPXkvS/4e+UdPDCAorm8G+tiWDtyugY24Vp8wSv2Bcz/QNs3UkDrNSQamLw0
e8ADNTzcHOY/cr39BDoGV+GAAomQTnDuPBq81yNQ5B6x5GtWPg9MXK1+uAB068upkc7BZ59HZlUE
e9hrNg3uuqgGbyisWb2sVTxpqHkR50+s85Gnt9vCZxSy+MyTEHDbDTaO4Lo8qzH7csiRBJ7kLgbh
dgus781c7P2tikjB+XuVYjRKNQh7ySK0VIya2AC4hEyGjMmpwrfzEw8ItF0BpVLPBQFnDhCtDE0e
K3TUFxSd6kL9JSthA4V1csP9dHlNVgHbM0MpkR9F3fsrKK5H+7r6fqLmHn2hX//idvEfcCEq4/Ca
RtBMeQjtuJVBBOLGezsLjAFFiwylli8LOQ6bu9ra7bLpDwaflEEknJZnGoxfQ3NW2NMZSQhnFy3i
ofIrytvRfrlMzyAqpD5iTMwnbS3btl3a8UaytF+1dC9vj3wtt57OZuNu9jz0iIfBMsoCltqkaZwX
8XWlL0YB6vQRn/SgJPawmKNRXk6wDBHGOxIeLe7YINEJtviGLEGK536yIuncuRqt9TtclEeHWovT
h/48yOjQ1RDFoHETbKAHFGsUo0h6oWLhy5OkofgXGlln+avTl/6MUmRfdXC9BjPXV37bxZexnwj7
kt6krb7QDw7HcDdp4qvDgmWNH0Jnoxi1K/QbDGyn8hIozF5IowmYyFEKH2R2kvr5CJjrxtnRUbCp
ByohegoY7ow0nJ4U4Ho/QozFoCfahqE3siJqVQoBdm62znY2f29Yih9eHoYYi7A11u76vso8/DwC
seMWnOgVcQM1TTgmxJK9DofUJdQw1p2eW2avpCVj0xdzOPgl7F88OQPsmyp+lgqTVGjZmjf+mxJA
pOdxFnLMAuyNsaEAToONie/gPM7/QqqJhKwuSNBcfLpCQSSCscmrveYvgbXZwOQcCECwHjPRzV0I
vfVfQ2gn36Jg02WaCeUy2gk/A1V43IiIJN1wum6C+/e6tkSycnSMKngJlxSi0lhlId6Ykx9gQnJN
8C2C7YlwC468A8mVkX3fWPNoQDyoOfBVoldIUpnvaEQ4elC8Kdbc0ziBEww91pwJop5Yiy0vtVrf
w/JqV8ODwPpmja8NzDDmF6AykWwsqRDZc594K+4/57ibcBtEwSSfa3YKQB4WNv/lis/COdkaBc4L
YcyBweWiBnPWZe5yeyBmgk8HWTIlYWbkgdBrf29E7aEYdmGM5DBngHGEgTOtAS1uEpzz4IxuldNd
DtbH2gr/wAHEI8qZ1XLAsOWjwqIcWyXLdUj14sdiC2IRMiDCNppoMOZnsHRroAvkyEDLXLTeguTA
aF7dJje+Ja7U68RaCzNNyucaLX7ixtRjHKkea0Nr2SLMdTx0p3sOgav9cE+vWYEUaCcxHcI4piGu
BP4ANMjC1TGPgMjbeyS13KhtXn6tuYUWD3JPfnMnOte87/Xkhx3/efMk9QARC8vX3870cmQ1js/l
ZF2CwDHBFvxr6K+sLmqZFNMZnC6YMlrH0y6CZk21K6roh8fxV9p/6HYr2fZjimYY90y05+L7C1u5
ox+R3JXOvDsdv+pgwsh1Q3XIgC+WXLC3D8qoBDM0Z02FjXcpNtykBQ5g5N22+BOh3uTYrXBtamVv
IAkpMGUW1iy1vRZS1ORrSdbcmPBw+SPcMcQdEs0DPsYw7G5eRVz1lsMvErKrJcahryns/92OKCAi
jDj61wR9UMRGchE+A34s+hMj4gZZqwBJUORP354yNzYSvIXhWGykLAM11BZ0P9DGYnYVLAz5hZTf
FtwcRLFQ4mJYtGXcCO+qzIs/2z/WaHg7IvABbJIQfqrRZ4xaDTKCo71tt/s5pRy0P5z2C8zz/bfX
S94gnSJWVaFgOt/ZnaS6x7gmUBqiICQ0baF9lupxgvrr/ZpLI4d9UY0HHDwDr9mn8t8bp5lkOhwt
5Nr70B81C2OwkXH1amFobxI6MANN7M05fqjJ/h+6VFvUrKYoWydIMKw1efBn8zRHfnS3DjkmX18E
NNIKw+DvCi/Z+A2yM/Ad02++9mGO5db/5yLuLCwwcpv0HlO2powVlfUDEyQFhspqOn39mBhMOOP/
8i7DWhFCSxwGJ/T49JwxahyOTfIuXVWIg9Ga/MBFhgQCC5UQQnKP/9AM8bhg4J/Uh9FwrCurh3L6
wmOz2VdECb6Wt2Q1hYB1LblceM4tz+t1t2UotwFG//vAS0c9DZkLByf09d2WpgREMWwo3ou/+2p9
VlycfEgM08cHzF9UHlSIXdVKdC5ryf4z7MZrd0/cLffG3Zq1zva7JJdHtq2x3UVj2ljsD52enL5i
1VvJnC4ItARsStmuxvX+hL6op+Yg1gZLUtM7fX9OMACxwaS+eyLp0y13sMvJi1gOdg2GUHgR3b1p
R52PITwSJxEa1LzwPjKw5+Tj8AhQG3NWgZQ42kravNxjutEFsNA6Mh9v6LckMjVjrAs9hb3Z2CAa
Ji+rcYcEeOeBsezIOYOS1M/aDDLU7yC8YS3ZWLH/GI77PRQYqQjNd/TcMp2i9RkyLLH/OH0XlZvi
/QZdL2yJ3B3NGqcoIaGHd+ujkFrigR+w9HmuExcn3jZSGMcEykloxenlvo7Xs78g68F08Ii5C41t
fFxUCAups322pxxNtO9b+HjWqydfyMfCiEQ/oYa7z54/oAlTfSX8p8hb58HVHPb+UOxdnmb3P/Ph
dI4xh8umBuwbfM50bCFOTUT8McIC73QWCQqB/3e8w9yOvQufuZEgih88UaEJ3yxfCLUXjOaw4jRs
o3NTOG0w1ZgIBH8xcATlPWUo7ad9nvNVOB+JS7Q8hW9MrSDhW7tJ3f6PWQEeUwB1sDn/CMdVKRl9
EFA4IjanQLEB1j0uyIaQyGPgJNiIr49YXUWXR4wQWQsp6aL4J8XWYnaiAgxWd9PtrZW7ty4+0wTh
4VE7l8ZxVRvnDRzWlr1hva1g5bo+Wo3Fd7wV9fADrZs1K9YzYX+Kj1L6slcoXJ0ETm78u7ovKT12
K3t1t4NbFExIDwcfdTY4tgoDFJxUptV1us/X4IeTm6VtV+J3Ib60Kjhlh+C9xWMENxUqKPvhU5se
VlcphFRpugqORjbDVRDZz4YwL9WeEY4N7PSXddb47hIkpV5dOpnp0x0eLt8sWujki9sEpQyXjJyY
sMm2y8xusmHmnturdntVCotkdBBa59pug0S2iUJorOUVRaBFhtJ0z6B3e2eliPNy1uA+MTmpGx42
8FRivR+YYJCmR9AeUKXwjsVJQt6buN8tYFFxckBV+uXqgBI3MIycUekFhTfOcC/f87x+3Wr2xpuN
2YU1G11J+qm4uhjN2tfXRt9eBxZAMJvlyFnaY7BIXsbVdR50f8DMg0l6s7h8pbMBAf5eZxs7+P15
PbwXUz+7FLavH1ybnq6BbZorzGCX978V6lvmbZXz04/RvxJ5//gVNQvugGY0eVxojRZLBUju44JJ
L9mC4MCp1hWYdBzg+EvMBLYgIika6GRNMSnkdoIOPRLqqQPENEo6wQuHLAmTgCJ4aEXefE7zvl5H
8xaGCgVytkBB+8VUsgoBOCJmZ/hxvLz77plZ6BbVIk54Mii3BS2LQ8l+YrdBIN8Aj0Sd7cBDLgJH
atKfHxtpAbt4NaxiOeGyvDarCqFidaAr4Kq/z0uGKD+NAd7+uFROgRAXjuPLMxo/KZ3frzjyyDnU
kQrfIuatZ4HnS47y4l+y9MM7+UrQ0KlywW8u+VGd/fpH0pktKapsYfiJjFCZ5JYZRFScvSHUUhBn
BgGffn/ZO/pEnN7VVaUCmbnW+qeJglJ4BacRppUIXEo2jLIw96ntx+4d99wfNmM6EaPrRmT3ZE98
ynqTertR8TQTvmG5Sf96Y7Cbb2ayVW/hNyY+eU2SW12gfLmQq+mx7l60SMmgsYmVd73KNCOalF2Q
ewGvRsrD09R3sHg1oxQdmxB4DqZ4gSIQ4WD9eB4PJSvTXkUfP9x9KQ4ARE4pvMVbmDMWyG0U2F1l
MIF/njNDLFvnAhl3zkVD0A3pCjsP4ExT4AF/tIMDEyj8bT5EBv3qQ9cLxzeNYKbRA1dMjGTM4VTn
h3ST9mrb2oFwekAigb60gHhiDrTxLmhGnjq0enBfYbgfGCL/njbfhD+C168xqMrmj9Hp+7TvYFY/
u4F+m9kKDB2IxPypkPObZUNnvtk9hScTe8knoMOhikzPkA9FAch4j6loamKegBRQjLSWOKz/Xxq2
DBag/cDaQcBJha0tHluG15pAdXEp1FBO9nd33ZoRl7M4zZir4dVFWlmIFxSBViw1wBTQVSPdwrgB
3THqoQ2hls1Kn81JBgqBQeicMcE2Li92Waj6YD5PN4kTG2r7YgGC57FlubALRMaX3TI3uM1QdGTm
k70KVxMbyUDg5VSnEHjJo/juNDb/5Zob0xgLfiRCIhbVS+J5oyGsZTcKVqKjFzkCvaU+u/R5HDnt
2DBScxXBC54SjzoPaWrNUxrOwigMeJrQzLtRRCuunriOm8Q5J3/nvk8BOTCjkbPqe2IlpGCxCNn5
Exx2IinAJgUWIe50DoaDL/T6Uo/5VKlD1KUB+DXE9wLOCsab2SQ/A+oABLpZ8J0U5mspBRtotYwk
CVEWRl3JFAZYsTYjdDYiz6FbLILOa7x5bl4umREBkvNmVof/cx6YUJQMhnYfnLnJc7lcGgI6+OW2
llMuNayIm+NxKEVlyAOS4DVNAvTk5WtugCUZ2zQuiFE9viw4KTg6CDY3uHH3M0DSKAJ3zSf8iNgl
kefybofeMP4D4MMiDQ2riUYFdA/JIrUW3mKPpZ0RahSW201fwPG9tej+f0GY8lEy7+4hTplfp2wl
vvq2LzfnYr6mvY8RtIcDx9A7Kg7t5+9XOlrfv/en7dOu2PqGt9WARMXyJAl4pi+MzAhE/A4mcO5G
xuEey851xg+REMcuo4Cuia+VnkztXR+TYo6eP304GvYCY7k3SbbFIfNAdgqUgJi+Vwf1yVYxmERB
jzkgYuQBidau/nQfMyWbaJwXPVsJ3ixhXKVwgHSyOP0r/XJZlEYAHR5zH4eJIcV1YVyXirthETZW
ASKcx639+Lpy6r5UlECGxMdC33YjSuxPZVrTjyLYbG8uwZpFf31QDPAy6i+iIqFov87QuePEzg3X
Weo4CvQgVPlvLFgaGCfD1NVheYw0LlHp9apj7zW+1UFZB5W0SxTSj42cc8fi/0mqRgDzjnRqDVUw
rnhetfFTwzWChgMrNDZjWgQEDi9EYTqXn3Jardlzh18j+uyIGNzBuNmMpu3obXajY3Kl8Vpqw3kB
TojPGlZWbVUQIbcor7GULJLXFMP8xAj0dfQWsTfa3dqQWMnw61fTqYYpWq4KE44KYVZVha/Rkd/0
llB94vpv9761ubsbtnRfKG7VrMDffnjDZPaICSYmLE3nwCl74F0wJG4vM0yxn+BlYNtXv4OMPUeT
VG2l4a5HhS8D0HONIrgqkpmBdBjfePFpnMvzhp/OujnOb4a1fXN462MR4XrURoz28ZXkzMCThRqL
TQYy2ZKAb/yP0DyaejY56D+bxANiwOkyRlCuqqPUm5G1Sfphf9J3PqXPdp0Yv3UPJIQbfiPvucRV
rlvcMA/+OCobJ6qzCuGk2TderIr3+eEsmD62N7s3sqn86HhGnMRGieGNHgJkdzz61PhmEGQBtVX7
cnq5TZYxzhZPkzNrweec/0ha7zFXoKHEj6BPuB7WvwzzOidrx3XJMMCAZ0TugxR0a53pFGL8aXNb
MJy7M1ABsEZf0XnoDFULmUmux6iR+q7yHQ+eS4zqd8MY9hKxHNpcaoPELCD/Z1iADakEHRV9Kb5B
vAbHhusMmBZhPGESmWvpwqDoVoV4OBBuA8hsPHUP6jNYEFxDL5MMBMSY/DAthceL64ipc7W+UGvQ
BzN7oMEMYSnChC2WeYHMDpsgKnTKEyIBDEqjuawZf5RiFlAtD1B94ZWQ26BO/BxLzSk4gXrLORX0
asEU9uGQa3Ch2R5rjGIGFlUasRf2/uYxwbIqEtXNMrdaMj4X6954xOX1spej+A+Nx6EP097/YXnL
BgebwgI6YQTv2CbjW8R67PXsxd/Vqpmyxc715cV7zQpRogTePC3Nec8KTDscLu/GJiRPlHYvh+Zr
wB8jnDB4hXhIwegx6i0w+gGwK4agKAZaoyXTUtE0T7TphMnIkmERJBKUqBgDzXxMGiHpg7W4DMGx
m5zaO5kUGVxFN6o5RbkMROU/zmeQBlAw8Jnc8eOTJgcbqOmWalwZi90yF2vX/eqzWPUw7DU8HNEw
8nj0wn43QRODs4ULbo3m0sPWr+eoi6cRkqJYcGYr/WmKEM3IXrY0GhPBiGkj9o9/rJXbdvVDjIQO
W/e/0BVhzj3MLnVHBFb+gCnNUbbXcZg3B0PsaWnLcX9lmmxIwtv4F4EPabv2t+tD1MN1UA/aeKZr
yP2oRcJWdgp2MLauTB1/Upe1h1iJ/YqgSaQCcAM7Y/fh4WIEso2+6y/xGCYZj0ZPE/MimId+AitO
uIHNUnR9DYa7v8yReFWsF16Ve4K/lG3emzP7bfGyZhj50B3SRZinr7RH+wI34ng9XwHlEgBFmtwe
kJiCI6l1zoX7gxOD70sxhpCG/FrWFpoOZOSFFYaYGCKdwEiFGc1VZl0YAXXGdSfmNjr7fc8+fJbX
9xR1JEqe9AqsdQQEzpgojVbb7oLUrXYZtnJCEhyWucfyZzTUZ7TFiEFwqHVEG0MQufEm7C33tv2B
O/z5mtHwgPk019MeogYLYHao4F0P+QCbPqpLq36NET6d6BFqptHFl8mjYG30/SG2iyiuFsS6Q5Bf
4ybwFHy1N/NowFvaewppYznZCpNxVP0yE3HnFybrZM16XQGgtwZWfPloCTEAVHEwYhRULH5jZ2A4
1ridwiPJ3Iuc0OON4QWxP2ENs5WDyWT6YN4tYE7lZb1WhF8Jq/PJ0FWMtbT8exwhPM8oesaLxbze
/KkxCtswOaMG2YO0jDoG7P+mEXAKUHJ9zIlMzBxRwDJXS7KwPLvumVyCavUAdHNjRtmJP6eSe/eS
dJjgTWWAhNRI81CedvR05l3dphxI1GNlPKgP7vU9gtqEKuoW3AmEUjgJ7b5sv0a+AqUFSW25RbJV
UOSlD7O2cILeDVC+Yd+J2xmKuFug4VxVOENGQTpQddb3u3L7rpn82MMT/1B0e60Mr/JfXdqSwpVB
y3pu1TeCLK8NPkNK3D42aDJgxGA+kinLCfKbtu3QenMADyFSvge7Fxac+mzTH1jaAOLGuWkWtyRQ
X/gioD4G3kzRb5AHeYYjL6afpFnJx0TCu8h66yzGSt7O2F5SzeYijSpTP9AvYdS9yxh30fNimZCo
HhIu8/yUfBYF8A5jmqUgPNZzGmPTd9/eBp9KbIOwbDL7YiTMShyj0UZDr/aMX2L2v7ZaM0sFBAWv
eI9JYSfM3gQ4lXP7/OQb+g4Ty/P7CKGSodKyxkTROyvR8O8Uv2DGCdrL+XzSzA2jvw1maSdW+wah
DOoqjAFW53Sim1UwnM4SB3MHbFLM+JyGgt8T/jqsyipmPzOInjhK8nKfr5d3cUIY7e6XbaDkejKt
AAW2qb1slwEe437ARwDa7Onrdjd7e9+gwCTc7pdBTgve+QqZQkX8q1aPQZgmWJXpCXKne4xLTtrM
e+/Nc8ONL3RokBZHj2p1alj0eGi/yxaF+zC7GWfIf7MvxM3hommYTn5yV2EiCHOR9tnSmrCAogbv
gf28twJzRFd2gIXXefML8OU8iZmeLJiLsGUz+2Lu+XBlWi2zrnfDr6fdt2q9a5/Mx8aJoJiB9yzL
xm8fEwTxyPkcEDFwHyAm7esssVTejxRnP/0EDNuExi15mm8McpDtZfc5nprILbT3RuszHAYyDW27
Mpmw4Q7mUgS2J/DfyuotJbgRDSO1C0LNRgw47q5nBjNl7zJkB1KUB07PPo/wdvnLioWgLTXzG3IS
aGxGOVnKMBfTlOmiPuZtpPs4sQBPKiCKh2J9UPldHURKLGvZyhiV9E2u1RMRBwY7yA6+gkhh+OxI
1cjpNPuTBkDxFa67hCTmNq8jkdEmdqyRjPfntOKZG7Sx9ON8VfYgzLGgcgK3fYEujCnQGGEETMag
0ZQs9PeFsXK2xt0Cb1n4yqiTJ5gQl0bUugDM34lp1yF40w5vpZU4R/DHDDdIWQxcnncryTaZFXp/
78r6u8z7Hs3kiPMkWBVPi4Fjsk3rgNx3ZrZfY8fxkaTMWVhTVy/oU96kzlDyqXgu8ARFDTtPMWqz
5MGxwz6fOtMIvhG/ZvQy0LJO7lFidGz/vxRL6hOAkYqKhwhGF4OTLnVkREKFmUPGawXG2NjfEeMn
6yl76H+Y58MmdtG+gdnoHCMfWjSqRzwT9ASmIgi9j+0hAV5ms4IfIpJFHiaEkFOIBxAZCcDOGlOI
/IqQlfsKw+T4xQFnL1wAPwYk2WtrTagA8cSdpQQSatakPTG+2q7R9MKFbQnvSjGAv63RU5cew8bU
RYxMmAo25OzfGDAYXWZun0OrZcCC34s+Mogx/hmUpiCIDHQK7zewAFf30ydlK80VWLOAfJcT675l
5sDMD9YXTA5oC5fifD9f3mYemMl4BX7IYGFxnV4g9VsTzsn9q3L2PYbqLdhP187lu2QsiwX61NSU
FP96+5uiu+FsqDACwroKVWn9tP/N7cViSmbxTLHzG/iCAt0aDM/MR86LchtbteBhumrtDXGRTXDJ
sJGrc1j0zqdweDc3n61m6nKgFsHv6s96h04h5vfjV71Q6gcz/zoXrBwyyf8ImnYbfULNOYL6j2Tj
Yxhx/2+2abYyDzfHALPFUEG/zSyA5/FtsAAInP8047BzbriZGaQOPMSQvM5tlgH3DMI5TDX0FDMw
P+jpxn4YTKbK2I+lKA43iClHglfJZMe1g2ewaI6Xz8Cep9bit1rhJvxnZldz99GOrBxl2+mTqLJT
RN9433TGZ3T45d774Sp9t+yi788vm7GkjIsybs2kt8/wXbjJMbOUfDDv9YMMsdbX+gxIerKrK7PE
irjXN5tNqhufHuIb9paiOtdk3sN+6K8UcLKaW46Ydv7DT0cjhQyjau45cGRiYmfDLnD+xeVJFN1w
sTLr7ECBVE2f0pvDcvpvS1ouu++k/3LgLqANKBSXXRE6JJbW/CoMWFrhYMqKAQsRIMfLlTaxYFcF
AxEwgI+wwNbZeAUPECqh5QhymeA8IrAUUP0/4k5lYHjCJQeTf5lA/7DOhEBIbHquj4/Y/1Swduz4
tzMS3dwSZE3YFyhk2vEU/R5wM2bHCklUszIfd0LrwJN1f3lgr7BF0Vw/VstRI+ICfLb/PQke7yBN
eS1Bh2iPH5N3OhjXzUREmErjPhBt4JOEQCm4AMVHxJc7fDG1/SVYEYcjn1UwkHLBRRyzuIrc6Sbg
9th4vb/BHttPK2FQQo0mQGSKKu+K8ooSMdYzBxYUs9k86tFnqdLCj6kyfTh9XHYwHjgkLTVAGsDh
/3kg2RAZnuh1HQpR9n52myH2JW4Dx5WfQbkHS5OmBm0e/xhRN1MPq525TWPduMUpRHk8DZ4jZPyE
YdEOU2njO1Djv1eEEFnwOBZ14vDvXbLAaF7dMo9AjR/CcZqHBb5Kz4v9xH+4GEnZvQfvhLcylKMP
JxLqVislXw/Hi6kmYpIIH1omVqyKVgybu+n5Cj42eoi6AB3wFTnTGQRPPHPA8ENKDi2EfqOnRv8O
+kYgDNcJVm2yE0NeHqs9dub5NGPXgBFcgJXJkYbY83nQU4YBH0S0UZ9ue5CIt8sZlynuaPcw/z28
jIQZv0If+LL7sRGRpylemH+7npkwRedeHHMFhbwAgPsGbd0Sz1/KkcApeTUE7W6EKTYRTAOLPqTB
N5okOutlP4SNAl6mRh+qtkBGEO/POCXScYPds9HB9ePBPy7hiU72bepK4jwdEDfpHHEO4xmZ7TsS
aY3tTxCIfmDRaWsBuEDwQcRDhTCyTqLuKbfuE6hc4W2mYk8TT0nSBuICzRiF24ALFEf76m70JfNz
d9TCBxhHv3gb8A/5unOS6YuCGZSclNL74qrE2NY21puEyxQzU3RF+v5nUrPiEIqZDvzzmHBzS0vs
oea35o5NPxQTweLJBu4PhnOGh9H3gMkzDV5I+5vwogREor059B623DkImJ5GxKb6Ix+UdnQ2BEPy
WXkkYziCdGOwmzInQ8PkJKpfn0SaOx6dSBpEDkOhOg+JcuANG53xdw2EZg4uUShvqzXCP5eWQcAC
MoKC2e/pytc4wXuEMz9ESjaYV/nm2mHRauoMe3CMEpycPs9Dz9aijDSPvjSTZxgPI3QlJPhEec//
GFOYu9H2+ne/e2AWeMk5YK9HMZQGecu8Azj+YoSHBfPsXUX7vWMq+zOCIjDROOCX6y1WwUBlpj/X
rMuCdAzlYe3uhx3zlknzIcrmn8v/B0CUz4pHoGuYjFzomzoHvl2yCUm0YdQHo+QCOYdaRIxLLNgR
+lyGSIFXEhN89aQW1s6gb4BzSenPifWc6u20VL3f29x8C+cmmZuQvB7jyatcEFdEAhZoTs1gTbKA
4hJUeacY+2D6a/YmuBbTrTFIf9+CDSH36B7M5tQD22Z6skCBFZYic9MNf0Xca6HpmqH4FTvBgmyj
0Rjnon1lBj97d13ydp0TFJghbVohOhyCclAOjNqWhMy43BaX1kyH1iuE+YSc3NqMFrwBeJkMKlQm
qlH4vGz4wY6nZaPSI+PqRGGT2LUjdV52GYILYinBfKO0FPdH0AGj+fdliLEJKbCNwaBDf671O5bm
R00wCPGzayg6sqNiP24Ong7dkcbq6gw+7GIt4osVD0bTEw2DsN+un440KZ2NyZEuatXhdqPtkZLR
fBkznbLH2LwogKO7feDza+7mC1a4/hXOwM1FxWfveGqCzC5Mc5fFYTigdqiYtvACODR4GMgfUog4
8DxGhwEWJPQyQ+FX8oVvgtJtxjq2AzOYjxUL2F4ggM0YB+XUMgsg8J2x0VY0c/zqiG5ut7HNxlsA
GPLAqdHtiDFs3N/33TpYJya4RLEP7h7Ezl88G04/JxEqYRuQVddv2lzNGHuFG0QQNgxe05tfJTiW
LTxTfZZg/3E3155XAjrz8ANxoQ6d3Se6zyiCZutlBlBSWK6ds3lg/jYNA3M+5EggGt4sxxTq/JQD
e+cAaLDeMVhgKYYP3zaDAqi/cA82D+Ielg9XdLTY/SCgBvN6fLWEKijaVJdd5F205R/y8snV+Ss9
bTb3gmqSgUte/oYxKw1Y5uVHAJ+mt25nCvM5ilmrIMZ1LXEDqMPGc7gCaLiNx6w6VAeQyW/pfHzo
cMt+mP7x3x1zIUt7WNx9/FoZRRrhjOkYSYc8jLvoHeH4okEusDank/TwTgPX8I9INOL4NGOzsMHx
YV6HbcBmZAK03leXbowf49iavzyLITb4G1CBNHHtg+ldhrpVHueL6AAaNkvDL6pvywWbndoHOsVL
vbkEkWnPWA1W/D6KE5N/tw17saiP+Da68w+WA3Bngc7tHlBYYDNxgdBWkhqmmeI1ABLfoqiHkwGr
NzNW0T0Kw27KtZenduSZ9KQom6yFCVwIzwFGA6yNlfYxzCgKH2FoH0BeuOdc1o7bgQgtmOOFaP4N
Ac3u5uJhsa+gVB2+dlc1TmTaNBuqB6fNL6h1tlCCSmxSB3b4BYJ9w8dj2AAgBIkqhpDDiR/PqLk3
CIq//Ii8yMg0oXQfLWG46hL2hjK2ui6EtiUvMhUD3DwyI4pc8Oqxx6YacZMqTg+K1AAaHkyX1oAT
foYLbsV1z4g1Ez5zM41IEjNIIGKfVEyNDGzB+ot9AP3Q8Y384dOLUH9bG5VgaoOBF3vabWkHBe18
zoqwr0sTNspvoSx6bJY29jNvgyfx4kFLg5sFkLQJ0feyKUCeXbIuuz9ITq4NN0FZjs3g4688j9nf
20oYQNmDBVfd3BFNBMnkbZh/3Eqa2flaBv3woZCzUtnlmRoFJPWsPN16HR/QW+EF9L2gsw7Byvup
3NMK1Nagtyaf6G5D/c88I8w3of21TWYRwSI3580Gvk8NdvJ22UW4Q6Pp0+DOrhaPKU7R9MlXUBnD
Nl1X/Yu7v9rZjIyIxdQYwcpmUesuiVImj/DdLJ7wrHUwaBJ6AKQOgb2btXN+9rAwvbur+JDc7ZEO
XHH9uLXGeBTpvTkuycFikMu4+7R9LqH4qjSraiHY3QrhPwvuJmAzMO9w/Gic7+pqVe6FxQ4FjgkF
kcllJqg7IHOGwGVVQFz+NuT/HhB6/vX+SZ+2tRyXGlyRfIWgXzEvzxV0d5tWEPNxsiwf41kOncbh
eIuwguyjpcNqEXxfoSZfak/3gEUPAFT8UWxQWK3v6RftYz6j2+w+dAe/vQ7/2wIyFajccyADfoEL
N6H0Gl8LrMmnUnVUsHsTLPeBDY6mX8iQgk/IsF7mmO5b6e76V9UxOKbSrNrXpSyWbzpzSv3+bSVD
qGZxhACqQwfss+j7N1wgMSLHFyqo1lQh5FAbKzA0AB6oOUyPAe9MJUFeWKeIZv2WeRpWxMtMwFZw
CUbxrQIjDR4o6rg11yN7KEygp2mxIyTRv9DoRnYzl7FuY85fb8JTa04RsY+xJyNwMFxXcXeRzFp8
3y140zndcHubY1sxG4UKo/hdgupbwC00RkiG08mMM1smCPDAkJVjuPtzb2xxXHMtOMgcYoY3ihdm
wC70tW2s6iO73kKzujKbcWAf33DiBObANKWEYYJTmkJmIVx4xqns1Y9ZlExtNpebz0n5sAr8UKIh
MpbDRmfg01Dhcrp2kY5IoKa02qSFWNSAT1cAYs0yKGRhz2XQMqZDfNnu++qz7jAnx6tld5d25XuX
FtxgnozvgfIP8TqaSOBiF8rtAB0+gYllPxr1mCdjaT3tSr869NyGj49N0QC7T7MLhyMvkVi66pXH
C6eNpxXdkO5+EJUyoB7h1bEE9hhUIW+cmjlzFdC3ZQJj4yUA+1eHMZOx026eugU5A9RXY1AuAXfH
evBiq7rSzfuVNlZeCCLB4oky9F/haMqM60ONZZiCGMxN7DtAoFR3abfpj46UF0PifhiO/jC3Pz4H
k/qJl7MblTOgLa5Aa3c19l3LkY7DiTHMDk+QfOkFNDxUzeusA38ST/ZnFzyjnmJAQ5FeZyD3RD3d
ta26ze9egcUhwWJ87p46jjQ6IQFUYzsphbyzm3xJTu2Baoq/vaVdBpmBAhbgXiFJnP8Ywd79/Olv
fGOsWgZmunvVe1byt2cShZgQ2dGByopJTQGLAbRaIhGT3B+SZV5Aw2/hkjhAJmjyVnB0qkI+B5ZY
nC52E75V9lT3fqACEYXmSKJ/pDqlrAcKxrgEbuj76cJtkGgmYAXcHmaebuEs9vmtnRNuwLOIo6S2
Z4SIVtiVGlKJPkMjKe0Uw0isk+mseMH7IkyvcbgDoUsKEtbyp10zZ5fU8bBzOoz9hAlSaVPv9J0+
b7uAMkCG6gUOhnnv+9weDtL8Z7qF4siSqbk8kqwEaAP4rZYe+1evRJrAd92SaaHRDUmdkZx6cxzp
2G5C7bbppZP3OhS0SEhUWVRD8r/GCMEosWwUv7B/NKuyB+r4kbqbxlJ1447Vq8/Hs7l3P7wf+Saj
5p3enW8V8/NZtGm5EI9kqlC+0Ra+iGMq0dWfipv3hWBnwTuWclyVMYTwC8jNBVoRAlCSCQbE/S34
D98TMtRZwiN5AYwW3qCxWORXHGj5cPytSSb9cnsd+flwTraKjA3g57a/q2PmapXNPLt2n+By4nZh
ajvL8NVUOHAhhoXEv7HCyXRoaaAkEcxLv0PbqxFCskyZ3SOOAYzRJzuG9yqZHmMskG+d09T8ePh8
jkua5RpGtZ0qcY9QiymHM+975BbwBtIs3vEjWOQSoIz/43DIhqbM08z+dA42hJ88pEnrQL+4Ih2P
AwPaPBxWHNi3Df0qn3VYbhtyiPFJYzgRP6nMOqK+8d3Z6GUoMDhwNR0Vz3rA60ntvn2O85QFR4GX
E1qbHjbfC4UJY3QiN9lY0kmFlZ/V/ohCC6mggGLKITzQcQEhGGID+VpNNTl9mHUysri8eA7VLaxK
Z7HQoTC8PGnBG0sVW4mFtMmsAMvzhTac9v8kAjvkm9M+3BuJFHoA/1uTt3UZAHWjRgRqxHe3DH4N
fvBWhoFPh8X8RnJB7JpThUMOGWuFo3ce08l+y4QQ3gUL2NbR4GPrKTv4KfEVOtQOG4GveK/MQHv4
5ULTLbDXMhEhImWsB2GXWhQ25c15nbC35WTp3V2+kOVeN31IcTmMfkO/37iqZEF0a3ZX9GGN+UM+
w33yhk9EskTlmCTu4YklX8dNZQGPgXGgZPjhlckoDKwmd5PvHAB7AGpcCUb4/QhG+mpdSki15+uY
+s/w0kIj+M/TsfISBXxMyhzq0/Scojn4xqhv8Hib5vOU3KHETPHVujo3lrXPpkz8ROu2kiERsr3T
llenHueTojElxDXGb5duOncwU6N+nL33DdsedSznezLuEvM+6WC80Q4t3szOWD7bbyydW+qZGFL2
lV94FVRiPGi0c7WvJiNUiLqVTfocs9gR77QZw4bJzdCmynK0KgmfUxbXTadaWgjhLT2SNE+jQCPS
R1Boqw4NlxGuOuOiWPOUkotxsvUYfzyMG6z5IhUNqcgC3U6vtuY8HTBLvHeSPwaPfUij69xNj7cj
jBVlWfFJmzlrgA/aI62LuPr+vsPamB62j7xxuO/HhVWdAGWdOsCgZpz3mK85LVGti99fF0OBXkp/
79xu5t9dFmpLrBtI4rN7f6MWNvANHuaxelGzca/NalfcTQ3mt9Nc8ILXmDr1Z82lwgdE87PlbS1P
JL9kCjfMnBekepTeknedFpPx+wxZryKCcvWaXWc10xLJBRrvbz/LGoolraxczijQoSW/oILC4JGd
VjjwOjLVRoCpDWYQ/ctnjYMtsRsLfP689FIH+pULpxLYAA8bAKfa9fwG+fCiG+fuY6wJOs7AaUNa
ZvP2cxsmtZC9sFpkIvETWr7aZV4+TsevqASUj3D8n/ywZbzixABzQthX8FzpaGmxHmTSjQXuTMPf
cUABO+ZU0Xr4LfG2v1v8F2CWFYjWup+BXTSDwuQvl/yCKa8eXRG077LpkmF849TYAl9HjPC105NS
8A/yL5FL1OHlwCwoj0cGvxky2ia15oPdg2A5N4mwp9kz9Gr+iEtWS5hAq6vvAn1lG+QlnZsTnxI/
rhHwg4S+Snjmgfxje2bzSshpgLeezq1njGhnLr917v0m9/3tusv3b1Gr5nP1SDcd3LDJN3C8zDDi
MrpQVyhslHnnsMlg/D7MaTmIZ0MIAW8F2/1kqRCTXeYImpBNQTnKonSGaV2scdOGnLfwFTkO71EW
0bCqU20yuobDRTdlkwGzBhF/4wLpjTDD43o9e+ZngvP6ZiCYFDEBQOveNgnAudl257VwMmNpNvP3
2x7+9aeqsM8cS8EPGSUFm6AOUUcg7xH94XNdcXoxKBE5qVcaciHrwuoTIinm54zIIJtq+IXLiwpf
YOM3L7dM3oiY8HTaGNDcDa0z+ASHMzbIyOZSO9aQAH7O5AlY14kWKxHlBm0Pw4Bupy5lwszQ/SwJ
OpvUDucfzQ9R6LUVwcsRYnE2D9npQmn9g5fZItblS0YMBQg9zCgoZgPITLgqGK8YIyiLJ+UsU4Dn
ESNC+Jn8AbJlBpk57plCyj6NQAqGMxENj8IpFFANWhXeu2rh1+bfVmSUjlu+CpA9lq3HlnNlyxlD
Z67b19xOw9KBF2ZXpI4s7xuVfhPlhYWRptOdaG08rgqjSfkvdQcPaiFh1iX/jUKEWcZ0P3L3peHP
sEiUgpu/OfHyK7JWv8eEXXWssq/D28BMYgmIuYR6JhOLAUbx8zTSmSvzNhez9uvkudGYV1KmhPIS
u2zYG/LiietWQXaekArOEk+ziWDAaYAEN6w3Qctu+BlcMWyAO/EmJRpe4I1wEuwLwY3fqIpYqxvS
goIPphOlgQ20vthSjArJH4YX7KjCrON7fE2E3EhERKd2YvUiAYjxa8YvoKh6xS/xhFOXGAglHkYJ
ZF0gKuUb6L/c+BTH0872UZli8zXwBv+gJoEZse2Zx2O71ByoQWwCwlFAOHRt++62ddbCNQnMKAUw
xt7GrKb1/jPPtszd4ZuG5Keav+UgrJbY3zDNX4Jj7X/Ea7fWz9lnmDwBkoBijRMrPcszrCCO4jEs
8bZyq/GIS4ThC+67fViOniwcJTEm/HoK25OHwBdxcw/JIysYNaGFPh1hFPAGkdsm0a5c3IkgKPDd
uByQbyreOp4SNmiRSWIjYAlvhWefEgYnhF50n6K8A3YTMuOvs3egrEnWzxoGjZDsgroA5uMG6lyJ
E0QcCidBwbYih80GcuylXNHbuT1yudCeIhilhjeOT0JAxH8KYBDzhnyKYcaEuRMOJ3durQg9hGtG
cDsPE9rkktAHXgkhpOCToP2FR+H6zn7Lo3bko9l4VsqmI9S/zN8Bz2iakWSB573RD1ZYTwBK2fH5
eEQ55mIGAr6DjQzPFxZq+Pk4iZvNIMKY4nJ9ggGfvF5hxoh7CCtUyJyFElkkIA9QlWkOMtjwSUpq
bYtoae68CfPgy0G+5wMRE+fzIE79WeOcmESaTMSJeZLP3Yr4VZE18ZxpHCOasZ53jHFwFjRahP0q
13fNcFgzpuo69fYkHFqfGCMTY6vacCO4AOTpxLqRzWSonOzMN7s7DEKsNnH/onS3hnw55iEwzkIh
yVCOOsKhCkNIJL7h//RrXnkIh/myYt4BHdd6CLpE5hO9zvuACfwvEJNVyw4jdikw5NlZRLcDejJ5
YgoBD4Iry+e0H/aR4xTotcfH4MG2+Nglf7CHCCDVGhpPHAXNYrBBSyIWLFY+WPpoDg3QomcXx68x
C5WATgpImjXGi9oryKxi61oBZUsWPjUB8VWYoCw/SJkF6RrH68SJBXrI8Jidk6A6SusVwC3qZvGc
8+hOeYr/vwwjFgday61qnFr+DdsWygCb4G2XqSjmTgRKsZsT+42rnVjy4hnE+pCkZxlNMt6p7pdf
GoDC208eP8XBoR+VstAps+VJXNOjWCdiZf28mutCq8/QlZARGxv0QXyG6gp1Sl6gdzRlTOsGDgij
2MJhDFAEkpVhF1Y/mPCcC/8DX4s2g8C9b4oNRAmJ8/YUC14ypv9Mk6B+8GrOWfVJ7Y3rLYcfDItl
CUsagBwTPRmg9u1SlPdx6/r+vSmdS9j/Qmr8/q7lHSKshirlAYa16X894OHrpCrHaB5hhoA8y/yY
4vb5eiFPOQZRkLkqeel3M3sALLTxKYNd0TBhE8TetLd/oNkehO+fDy+QdBy6ECiqiTbta4dCW1S4
EnNFWiwdZvrhikS0BNDZvEfmhp7G3rwZ2OZiVHxTxGEc5gm7G9w+wxXGIYxR/qPpzLYUVbIw/ESs
JQgCt8yD86w3LoeUQQVUBPTp+4s6q7u68pyTlZWpEETs/e9/8BcJEXSEglolcyl5ZDINw/Xi6eHF
uglKw8v/wNMXv87+wNrYpziHwLJJoFFfZ4MSIL8aAe5LS/gYWQzK3LQ+6pozg+WhORyYzgXgHffv
Wb76geG5fX7kLoWTAPoZSENcL+Z3xibZZJFHD08NboMT3G0V9IFc3LEJ8RWiNydHbwKI1jzcx7A0
rSnOxCkuxnaVTozL35vUYyKzN7ApktmcMoOBe0bFbVFr5GdP57hqfdyaMVcSNk+QLVgbq3DSTBHH
8VAmkDkc/tAje/XGBsduc7MmxnGEvha/NtZRymMvotGJ/hlPSMwCyOXofs4+8PAewZ6oKChK7/2J
K8AWgaa6B8AxwuUJ+j5NRM7yTeHqzRgBvlqrOiuzVo4g0ZJKTnPiagqjbFoTFUYGB1fn4J4C+Oxd
rr3Toq3/FZUJuyMo8ouHFL7tzpxCYnnbV5hP6489IrIrZUfXoB50wNDiDZzICxUEJ8gMUP4xdMCH
HNa6MKDaU+4FNerGhi3dbL0ElDSsdpPnfil2CUSQ0pidCXuhA85fTL4PDuwaKFjZjFhZ//MH1eSx
nzQLUdB9kODYkEK901LIyBnrcyYZuzkuFLXlfWampwizYjiBsfGHkRW2HgZBmpwwSRoJqyB2HrYz
TmMxX89I7iTWmROzFJap2R+PDBsPtHpExiaYem2rgtaGvTd7OuslEmSX96oS/uPwsGlFIMVwXDo3
cDVqjG8LD4LEcA5q78S//SKsy4S1lDBJWt6ZT8PR4S4iKT3htURdI1stZvfcc252ozh978GRCLey
g5/2rDiLhPVDfTlEJt2U0FU0HsPYA1y35FhlKAHeLuLS4fOI54ifxHBdUDf/ffZmXE+rSxLrqdve
SEYUpwlHTR28xCL8gax+nXvfxWKhbwmHEq9mTRaYVmdehyDFFgSjKF1waW6YwHi/jYyRFvZen31C
CsHNPrU35736V6FgL+WjeITZ/Yphicy5wLmHx9aG+h4DFKr/lGegCxhrYfSQ8ZcOUzk+PVww+Ehh
w+PdcxNgd79+GCagF/Gqabd425zyPDsSuDmuY+JHMSwXg7FfAI8cBeOHIhJ3uwl0ItwrMIVA7pgj
e6SImJC8LKhEBctTry1qlCrFg8EVVcJKeHkNvmQGc0rAgcG/i4qKGzE31pjg8/jMcuewe/LHTwo+
vSeqLv8OIVc4PvvPUSayP/onWPwbtOf5BO9uxulwk4gm/iMN8QzN9HwI2D2GGQO7fAhoWv1gi4CG
/Q3UM2CeMYGzQKwhQmysAmqsGNaHSTpvnWKsaG7yjbvP/INQajAf0IAxH2CijWttlCqzHbNE875o
FPicOBwQGrQC2ldJyVSBNHfqGZLCEzQPevcvNCp8ETCs1M4SQBo2QYZNIl0v7J2B5Cpwyq8HYuky
va00r6MAZAZPJnIRgyP+ot4rMCTvK5rIGjKXcn2q5/q2qORlB8uxKi6puWk+K500uqX0mt9ITHsY
xyIPQLK+0uxH0hcYs9n331Ko1qMX3Sqp7OVK7RErppmkSr8azn3Jz5rZARe2VV/nkNzoczIqNHiE
TQgLXedL9M/107htTga1Y0w5Uw42xAR5EDEzaOKe9KdKRFRYGvIm2Njz5kTJz2+ISURAdqzKx98z
pYaFVseezJaDHha7OS/HQ69+caPvXsu6wahPVIvsG7MvWWL7WrJxPOfJhuz6ucOUtbOvXS+6Cxuv
y6heoZgF7CALSVnfgTjtztsWdVQ794+9zakVqY4bByqx36AJ77OhFKPlgz3iLQjjtz9l95bjJ4Qu
XEmE+TlBEKKLLTMfGuMG44dkiQhvyxQhuaAnyyARlUtkfcaBKcz9FnZXMG3al/IPMcKb54eWHYLt
l4n/d6t/7Vs+bD6VgzsXASxWUno1qP7uT8czwh6g5kHLSaGTorrySIHIsLq04bLTs1LaOfNXALmE
50swayxpxtxzFVW4GKwuiMzkcjhDNhodUeDPkw9Cxfdb5B53dnoE3CR5btO5hnXY7qDEQJryc0PM
ozCFv2IMc62+CLq8XuJSSvrlcJMhaQCgH+K/M7DK4Qs/bY4ppzT4TzQ9oIYTDDay56yWZ28H2hIS
IGN4P/1lK8KYmxPlmGHNMXqzzhuwaaY1TASZHFo5uuHRACbw01r04sXKiKPxd7gDbgAvlr/224HP
NB0MTVuR/Bep8D54MuDVghHfIyhlWDprCqWodn1AZGgzN2ATVx4/8QzZVNeNi7f9I3VF2LklAAoZ
ZlFbWVP5C4VfKH5kvwPB4K1ppLzYx76LGt/O2UDuM6KLCCLg+3kqlQB2ONaXrIfUz4OUckxdVnjC
A5PpCiGVrkTxM1Yz0ovBE3htDsPR8rbK+FKY24ft40D067yAEGYNjKAddu4hXw2IulMxbkRctkT6
ickdH5AAbW+Ko24VLr26LjRA8J+gxDGQqChIPjDLVP4ccJAoFafiD1BKcBcVwL2hyTrcAfEbr1nV
CxTGXiTjpnjPiWkWgtPMkWrWG1GVM1ZkdRyYK1hguTx6LNnbyOFiTNtoZF9VcBcGfUS+gDuHScs+
0Ed6axFc0Pfzo7It0lEnTeUryllb0Kdq//N0zwcCNRBTgSrrCX8tVXwMcPDjH2u6w7QJrUzFc/Fw
fPg0hcuY+MsAhdEML15bMaNHcjCURh2AD3cIrVmg7d8vJ9odU65uPtSUyHhvjcn9iN7UVz3MY+KD
W/bDH2qnPh3QE2/gWV1OE8GBkV8ecx1GRsk0YUxqD5nZ9H+U9mK0dZdcxj1G4jI5ebzd15W/whow
vzYjNaZlUA9LhtiWyARRt8lOHf5GMCNdCm7pG+g40yKJV5j7YgSj49CAY96aKY4u/NFL8gMfz9Ed
2vDLa64y/hjMvWB+YkRq/7S4WL9cGGzG01FgiOl+prq92n8JZVL0MXz1GfYZQ7SO9mU0u7oN71e8
Kp/VEq1TfkQrpyA/+2sDLPaOykzuO8aoRsa0LQs/baBwo0PIwh9KEFoZahKalF6szNW54apjUH0e
txc7BI9uFvb3lM8dcjq2UZ7c1svHt2UeoMHDgh2Bg44rDdlY2CsU0Gvx7Qy/zHUBNZzBZofNr+Yy
ECO4AX8AbdX3Gd6wqj5aCtklfyzQTiAZ1kfyntEi/CpixJiKxOp2d1RJV0nuEwUa8GNyg+JnOM2+
PRE8pwD9Uxj3Q7oQl9yG4myAlYzeJBc43RA4Oaf9uzObAI+Fu7xiXPWwEvhs5khjf775nEAfMZFT
tj1vB5W8SewSoosWgVXOjKHou8LXIyQN9V0igLAfM2CCH95bqp117nPgFEaUblufCdyy0SBD+FLi
p8hjBxh+o5IfsW1vW5K7wkEEEv6+kuF91s+ayEM/+KJt7sMMJW+XKd4Hw3eiggXWLrjUN5cKlUJ0
YCslqd5ht+hTtSp/6p/uUa/Ttv8lBKLQXz4gMUFljSoXN5RZI/usV1ZoWjDU+qdQwxCJo80qz8CI
HKT9+NaPn39sjQT7Vk59otw5veAutVHTi76THtZuTHJhuQoFE0fbD0NL+737+SiRFu0rKDQvUu+E
PLlNb/Q9Z2EXEThFn8WPht45FIGEvpvAqRrDka3Jv0NFxzZSsF3Beng+GULNGYLeyXkJ2b8Z0DFg
xmB4WIPT4/hBwk7td4z834htvv2/Rzp/U8sAk9wW0p7t/skQlRk6m+HblWe8WWRo5ogh5a4DzaT2
SDeEaf+mABjXHtnkcmQsQFQ9Zop2tsqksDwz1cvXCGP58U+nnTK9s8hTy5hle1925bcFKQ58YvL2
QD0EUgGMwsDwELRTbOVHnAzAsxgQ4zBMGBwKNF1Y5YcPF2xeWepzuh5AVW2c7N+Ii/H2yRHkCLI2
IgsyKF6x8tmpB6SFdn0CAebA6gH7TNBV2Bx7gTrFv87avB4um8Tvy9bMw4x3nQxzDJpW5w7OFbJS
5rg7GfJsQfPdFQ4cFcDtNiTDb6PjbogbMW4StOmOGtCvfwkQHZWT/sd5TNIoWeR/Yuy6MubwZUbP
TTqiaRRkPizV49e8DW84vuCPMO6OJjcR9gxAzKUaF+MB5gtM8fm/TPHLlIsuEqNcGmYaxyPvgpsD
8/QoX/mHBqunI+Fh+Vj2HIONFKZTjpppDRYEXPkEqvlY0W2LGwcjJM0SLH4dmhhmajyZtJiHqCAw
sg47EDVwuCJ6T7sxedl2varwBcG6frgejHVHW/aXvX12ykkUvf+9T4ZLhJkNrn5YfmuHSPbC5v1d
fuPvJPHR44gjozc5i5xclqUcpeNsafqDrULFxa4E5XciE40t6BMegXixMC/q6HGiakVkKT8EdT0W
HTdc6xav1c0Dc0CNgGuSYHQWq5QZCP+Ru8RYe+UUFww80NQgAEkUDv2v0YMEd/wCZmaI2XgbY0dS
rPK9QUjEDJaYuWNe994YcyZcBrynTe+kE4QDo0O28RqA7SHbJJpmVOiJfm7WMFuGGaqoPOz75qzl
XAdeorjPly/uCyvow2jLMQfnB9tD56CIOHdgsjylRPyNAD7SCQmVXLFyqOAFj3cFq3Jz+8fCn2fu
G1Pf0k5mTVwswFDG7HN0wo9Zn4qcgUyY4vfYBTgL0ozF1YJkB1Y7lq6F82SQ8IoBm3CuFpqR3wlc
GeXGExELUHiCz285qjfJLJ00MP7bXRGQMQfLEr6fv+lhriScuGshgWDmgNVboFPZ0tkTnZnNB1E1
fKLTv/Yi+JXnL9gs1ysS66o0aJaL4dMluVQgwmzKVPstRt08o/oKj/0JQTvM15ABDBOKZ6r0bEnj
dFgoZ8GieoSiFE9GuPH6xlk9HyY/t28DxvimA3mx59HJ+T/3ecl2LwR4tX18hwbsg4E1xAfFJQSn
G0vh3Z9dmGbaRwjWMBufE0YCPmzhOxmzIkkBNuPtciQIxK+iYg0lrPC1v4QErodzM4IkiYnOuS1r
fVu77Ims1A/O1Eb4xMvyqPv8t3LudOcWstvDfhnogfwL3r9xd0UaTxD4uXt55sxoY0xs3ac5OTzD
QbNAeFWXa2TCfeExAF2DQI10Prh5RBPe1ClejFDtkZtkMDF6tokjJZocJJgfKKqa9Rtx1Gvg5RwR
DFSzWLmN5BAC9e87xrnAy58jhacaUYRYflgXPGEv7OH/1INTi+482hozc2KeO0cHzutTezjac0QK
6x3WjBO369g8r7XfOMPzj7/eA8CzdCXBtcDBfJActf6Bq0CBNVEGHHT2e36IDtfvUYwqi53qdosC
PQmQgNicQZFRRT1H6Zn0AeftPWcZCQXY+HqgNcv3mqCG8X2ZT9GQ9716QYJGlIzTkMqkv2XPXZR/
fQFLPGZZ1D+RhYakF+iCC2QTwBWq0WdtXFt34IvAEwKmj78tLueMJI/MUsBNNhmDMACb8EkrMCG/
DMFseFsnY2mSTr+4zPbcV4h4sYz6gUktk2P66xv7zLDFhZtQSmHLIWbv9ykXi/2Qp3n9pHaf90VO
7WNM8C58IKdHFMzHTcbvazWsUpDrAz61769bfi2aWKqjNMTvHgstfvqYltZgbsFwh82Jd/GbKH6F
JwiC4TlbTOax45g7g1d2gxFA5zbO5rLmylSx6wbXaMNOxgoJhPTtfjIW1KGxMAj4gPfXAaQUluI2
Y8wJc8cpAK3aFeNLzEzYz9wyNocdc6HSv+3BpPANibO9HD9mhQegt6+DQWhcDsPB8PNPqohJZmgM
4Uxz5MJYXXAK041z4JiCDJSydNdopK+JQcSUS9OmwiVPHJQj0G84UpndEl5KJMkI6yuN1hSUDEBi
2UeGzOk8OlwMfMkBtswYgoLb3zAPtmRH85T1g8yuf+yEKCNeRiik2NPwLGDsBDpHZSteGUf962SQ
XZbNULn9YtrvAQZozDPQH5PmxdCCWRvxKXMN/SOsoto9bg7OmSdnkg3JVkKDoWMM/ieP2x2P2NN7
Or0LgaPUnlPp38TbGHaiEDXncBh+bMonfoA0zjoRoAic2Ux+veHHB11m4EciGx6JcH7wBX6S1cy6
eoX6PsfG5RPwpJeSpyPJUENtrkL3SVwjJJATiJ+Bw4yMPthAej3NmiWW5swclPR8WCqfsNgI4wsY
VZDLUcn5EkmyRdAQtId3GLcprInm1F0MsU6vQKpIKHR/AvChRBJXDnnffZMKXQ7PsGCmbg0nWwEC
ci6n/eDdCBncIUQdz+TYHyyfEhYCPpbRCOfwcCX7EvjoMSJ650SUZMtAqATEB9V2iXoAhn7zg3fy
w+6/iUGKWtpFmGvfmI8fGJbrzmnCFtzvufoXjsiASfo7dF7xC78HvOu6CFzs13Nb0GCmBvq+ObhA
NnRtlF9ZOt+YEExUK4eKIeZP7IAJ4p0EStx3ChOtK6YbDCaQ7CDfac9f+S95UW3ZOZZUC2XLxC3u
TiybBm4EH0viSFgS+Poyps9drl5xMnD4dlDqKjD0IaUtUPl8yX9j9/tO85Maqhd2Y7xZ8fxE93mz
72vNfyOZqHABbgIcYCKwc/SdP6bCkiuNyZ3wCL7ifgzw41V32aqOTRf4Gj9O4SPPfj5+jCB9rISc
EzSU41QOJjxUPJVzhmuASQBKdMkAezgcyP4T+kMKuMrMzT2EJkDmEQc94HFkiyMx+lYdtodZEgL1
QNGVZp0Ld4fod2X4DWti1Pg4xlRzfoCIkRCdOX5xkEK4N7bUr6qnwV3tX/tXbGu3+EaG3+GTbhqH
FXAd8Q0pxaCr0oXOID4Ddt3sg/ebbT4OxRrJx7TXtAXGQpl8tojH+jNtxh2EK01rNErX3zPIpZOF
xoKt4TakZ6EpWMuzLJSKMdxpgRWl65wN7IxEi53lgSvsQqURGjjP7ZNRul9uSRoFIvGTkFESamvs
ThthdiHmatXXfp5pssh4hNYirRP6BBLQlKUx5B7W4Pz/pmiFOrqfoNwo0zowkYwk/uGCQwR0OyOk
Y8D8m24gvvlMRluCBXw4ESeQe0DsPgR3p8A4RWbyLoYzDC9mzwjgtUH9ydi7vrwumlcve3xFf0hU
7XecxXpQMNGtFs8Oq2fKN3JWHqvu9FjR2NJ1bBC2wgCAR8QthEVoQ/6rGYjxAnyoKEwqWfUv7hJs
HXSQJ1YaWYS5bNefKXsd2CI4rsBtN0TbispPCnChB/G9wernswiTRe+juG+YHhSYh5Dk2RZi21v0
OoM05vo0C+kImUJzGH/iEZKb3kGyqELxfcjtKsOICpoKPxjuRy1wEfXB47EB38ZaqHxHoI/UPmBl
EFyNvg1seZAdHlxUdOkAsStbjKZRy38etno2RxKmLrYiX3+c6Dl3nqPURCsGtjeWe6SdOPS+AiOH
oM78HXQz41TpObVJDGElNnJp3Z/xc2DegnnJY8YEtyciZviRTNrfroTbcWdv5MZJgW6pgjdIbIli
ILkmrloPw4a/VLaEpzcxZXhcFAzAMPSGN4kFZ+Z9G/dwwYwE9BsVNBMv/MKhnjzHHWayq9vsRgDo
WBMpXk7dg5dPTMNQvs9Qf2PtjfkdY7TZ0NgOFpCutqRLu1kS3mu7UFC5SfYDnqS4hJRFMtoeFXay
jUnIoRf30E6gi3R/Y+jE+BahOIQJj/k7ZvCbPkpEWqYsVj/uEyaMgEMlGKMt9eFDbErSuuMS8xBQ
vjETW5ZLdBDsCAMHA42fzeQtqPb30cOxx5t7LEDontMw2cekBwUsQXVEgQk7aN6RsxOUAwbervAB
/0j4QZlgd3369GCAHWS1Tp5LwMFXHh6qUVLsGG7AQ0YDYe7R9sKk7cyNQW1t1it0SpLuJStG5bcO
tex4Tgw1Q1yZc8kjb9dYA70MAGzEJyV4XZjTgSJxvpKPgMi5dDF5EhpZUU0AbmAm/3CgQpsjgQ7j
WKW5GEY7h0VTD/XDJpl2APM0u7xjd7DQSXae0QACPkPoZVUgOZWOFUjotVgPc9bssQNV46XKo3dl
taH6eNjt8Le+NT5yAFVdy5L7GfJeW1qUB4bjvha9yuuzNx2cSaqE2N5QgOE3R83VX0PGV7GS0rwX
3Da0T1a3pmsY1K0FqR69hNItTCyPaSoKNPug2NT1NOp1BHudR0e4VjWoLCA5h4yjFJIvdm6BVZ9j
nPMB+CgaLrh8xm+a3iNEC9Xbq25Bls1VZQ3sDwatnBssg34hYD8PGTzDX4ga5YllJELeM+z9+uvy
FQZDfUFf54JyUVRliBkWfPne9jF8Xb8JpGjGnhH6mJKRCbKpWfpDr6v76VzH4X387YMRo8AAcWAr
vOaHBX85M30+frgmvIKv2135noA+SjrvfcfsFA/oh9ikIYl9W3c5fCyZXhASQL/8hcm6zIWwlDfJ
8kWSgBZBjDkw2ZvznIPyHia35Wt9P5IIZn/uHgM6ekKFqA+hLPiKCSDGrbzsbPhkUogFpepQBtTc
gopf9G+4cedjDidokFzoPecBzyka5gmSQg2EOOqdqLjv+7tdxi06YL8/kZlKsWpSR6FX0qz31xrs
aUcgA3QteWylqy1oeYth+qJeBH/1jFkbfWfq6DszVlgTxBCHi8JudjKun9ELKqv/U8Zpa9+BQZDe
1cJnuJ8EpNIlDJWMGZHCN3zLkChXTs6EfXVbPSiO0aDpw3TxVuIfjw6xXxwElIK9Q1Caf+AOrZid
ZHgV78DLlNBciTgAsSFU3yAJ+xE0a0QX0IY257/zGYTw49042DCHK90BQgX/53dfDnXlfP/Z+diY
gHXl6x8zIfSTyagvJsWM12DMRbd9OXstSq7cVcFIbqtUAM6eFJgB71XQ4uSgY3zIUAw/lUcXgVmy
NaHELCU2d12NOcQ5LDg9eJS/WMgGmKj+H0vEQGswaWX8H32wdqQV1P8VuhvndQVSHRkDSO6Cx9+I
80ahyk5cc/9ijxoMZYAQOJvs16VgOpypzeima7egQmsFKCqWRvj72igJ0DMImJ7eBxYLfGjxAgg0
Q2XpM6kwIzBXUEZEDri56EG7HUxY5SkZLwVjVQsTsgNAPZOYFH0CPmce+k58glKP9qGPrJt3D7KB
pzwm4h+3ilWoqdT9/f2hHGkwjcUT99/jzs/XVA/L9vsPK6Ko4rDkmb5CGVI67wcfEw3pCwahnY0E
X/DpL+uYOgXf9bgmgakSvCl2dtMX7Nr3GQGGVro/ePKBgNW1OYQayFCprUBEg0ciKIQ3n3NNn/Ma
aYsUcZNwsBB5Erwm3A2tqeDjMVpl1ptPoAYEj5UhWQyDeaxjqp+WHwjBlHJlc888ygFqTvrBr6Ph
EyXNq03CeeKm1C+Y/QWqtcEWN5LwbBBqYVhrgrAK+fHmC4E+S/cetzsGKiFVRW+qU4nJ84zH4l8c
w8tFq4xUBLipChKCZm3uI0yq3hmkWfcpMoA5n8QVztk5UN+wB6AfetCM9yua9rUiD1OFzGLSD7UY
K4AhdQW0m6VBY83e8nLTK+xnbFID5EuxAJiZBqkTecYzUWwoDm5/B/zFYxi4XhMxvN+ix4CyLASe
HVQnusvejoRjwlvHDQV9TnwPlVVleK9NN0CZFr//4DrkAF8YLx6ckkzxHpNwjRN2X+7VZkIR8rmx
xiMACngiIqQ8/hHKgHeeJjwoobrMS/J9cX+YYX8optyll3VLejpC0+Ek+eLVUcdRqdHCmXODuQ/9
RYU/lWypTczDMm2+2Lh+7nbLNGernJmo1S59O6g9lpZLuBGi957SrJLOJ8cacmGYeg94tJShpFnF
t1E2SvzepIeQF0h5e5u+hxAlmFOCesGx6g+xgm2auRTV8wOeLYWTJhOg6qhmmoJU4b5P59WakS4S
xD4by+vMwOGGNieqefoTHJXmanKUmlV+CxLwNYeDq+9zwvPCmffRUnS/QGNCwY1R0HG+dbJKGWj2
TMxUGYqSYA3pAxguCwlCQxt1X6vIqZhe6DNTi/t+E91jeN4vmpIP9YOl79szO1y2xCgElJFyoh+h
Cnsz1ueB1kfKOR1zEGGZ/HXyMWcaX8yxiQaxuapbLSqX2pXDh+KBSS5LL8XVBJBH8gpzfFeWaMPQ
PKMEkzzIINSddHXNSr8BZpp76lxe9+t9om7GdZBZ7ZsXTDH2pbRbsTko8vpnboAHvoMAG8+qm7zI
md705+zCxjQlkbH9I52GdDgv06BjtYYrQbX0ORIs+e9HpRh3f41PCGjEmaue0SD+rvcjbhW/QIFa
jNUUsRtMbbiM0gu7lkA5c3JDZiGgPCsnPETcWYr117oMma2hZwJImLYqehO/f1UhxG25/IgR5WuH
rtUqxr91xxTeCGq/nDR/HRyixe3MAnF1ZKec7hkz/GmKqSb0aFeX/dvbuU0PWJqFaE9xYEf9fB9T
Fxy2tXA/uY+Tg6XzGsDMyO7NEGHBbFwaE/kWMAVgknTG0kHv+S30TmmW/JiA9n+Tkop0mDLmYBdX
MIMMGmnaB7GWNvmYzYLxAawXedl2C31GPbQ8LDgSvlverzQSGkwICTSpOKhzPIr/bD2mW/n65Yom
X9SPM6QMfb93fgxT2aci4lMMexB7ZOFg0UT6iPXysTbi3FEmNYUIWxfjSwmGa0XvDuxEiB0cWzag
JRb9iBMgw4D5IIkz5zg10tMJOyY4UnT3b1jSgkxdhEqExZ4jvDbheM9IlQI372Dl0B3C++XZ/16g
aTWQTkDwYebCn4IrRuouNcz4LSjKPlYTY0DQicSpsBG7anHEaM4Sligf5znsnSv3iyIFP3qq/sRX
plN0fUF/bv4s+i1wQGjBLg42Y3zIktlzBVoocFgGB5y2gtQGILR5MIh42DrvwNjdVk2Azx8FPaUS
U4UchnNOapxgI/La7TkFbnT3bnwLLE4n9NexhHIZhhw9ZjYSEIkB6AaDhnOr9VEWMH9lzImOAO2O
0C0QACS+ISpodArEZpG/9xgBXtWcjK+g1JHkmB+6DsRzTi06acizki2BqSAfAYMxqQ8xjDk3FlCp
oGL/YfYLooFC2YYoJdlT1WGtBQL/LM/ibm7+4Do/BAuZr3hYYiQzmIrzLION/WL3wMRB8WBy/Ju1
v3wFUR/xGV/MM6RpOqMYOGUeHgHefcR0vLBxuRB28iQwq6SH+dXotrg59J5WGyQLoYG6YUugBuQn
LcTAi7EW9iXMsxhZibA5De3VM3gHxhhP/qAYPSa/VXthXNHxCBylSMe3ofHrcdJaaaCzm803BMUY
PF9CobmSHMa6NHqgHwNGnXlEfAASAlhCfPcSrIGma5zxAQcj3dIu/UtKGNycCAsW0xxGrDHPS5sU
HV+Ji5VykqaVX/z14tZ6B78dJS5WrQE80csTb3z8FymwsYyE9oRs2lexY0CuMH2N3pyknW14j2kZ
aldayz7eFa91fcS4l+YH070Riml5lce/UR4lThmTO+4bEH6paBYl8rqVnDmdCHc3fDG/NMYPihSI
+hAOiTkCQ34fa0Y1a+FKxm/YD+gqQJBdgRDlXjVp0FrtFffnUe/Xfu0BvT+sdNbjkPbM9Qf0C7BY
h4wE+A+t4vDXR794hSnNbxwBVhX2/b8VRnq0tGt0TZ6x2LBdtM6qxZ2iOSNYgYNnXzj5eOtoK6Gc
Tg6UqgWWXoZf0EZ8LFK5LxjaYSqROWvmOolDt1DGepjPWv6yfG4jYw+4hYSPQdo1WT+v3AhshpLj
c10t2YVDxS+2yaaP6nP6PqWQhd0EkplDbkmhOTdoRHiEvtwWoR+GYgtiNK2a0WucBuOd6CzFViBc
n3m7YbEWym7EpHb0sniDFYuVtscpWawiEkZyEjKrL9zrmDk6phAGH5/x5co0+eUzSU0t7KjGJkZd
r/+8P/icUHbmvsgRAWFCboHh+LBxoLI4+2TewrltXWBvhDZgwF7P1rat27pb2IEOZ5FTe0/367M+
SJ3RQhE7o4XI+S5ChPhBe4rE17+TENQSYS9+CY8aMfUVLx1Xl38vnPbSFVPgl32PcrcZ3ZyepQYL
JknuSnwQMSvCdOgBSUmFUJO+iDjHopPhIDh+9PQEK+UQA2WBnCLJ5XfpcOzxT4hcHm2qLUXi87Xd
d8XXiK8ijzOEVepoQCfSVfGOnYszEf4LUAkqa7UCcOFCXsQkug14+EUiB2rVZ2CQ006YDw+8yeVu
LaSu5MEjhWZDSd3UJVkzSFlRX+xoqQWZsdc+OHuYkD2FEQhVsR7t9Oi3Fp/g9u8wuSFt6CjbY6G6
2wkO4maHIT7UvmcI9cpunSEpAdPhbsw1uXL9uHoU0iNqVq4ZaA+4iuz2HB1bhXKJ07NbcMMHnNIQ
NhHMiNVQuD+yf9ZkSmJzjKaUamKiJ448KYPHRqSWEG/KLpd4bXDgpiX8W+KYU2knbhPwHfFG+pTP
OIUv3mwmFAq+yMWhjub5YwzJC8F0V4lTV1wttkLWBOsPoY4UYK3tEg0v1iO/Kx6oHM/+C3b2XMbM
e63KhUjYuTmRuN8sape9VVw8lkHuBhF/yp8Ly6nL9c7qOfBLeA+VG3UccAu4IbqzRt3scENwuBFf
/PJZT260Oh5XC5w3xSILyFRCONG3Rmv4qzdry3Hh0Hcih3l5jMB4ote8TB/2MBNsbJDizKM+/bdy
kG+wwzq4Iti7FO6Dsu3saY0jVMRNsSO8ko6YJ7FuFpd4/bBG8eVmfXDsKXxe/CKIfivyEwIDooRI
CPryHP+utFHcVCJc+PW1FsQssdEMXBJS7TsnQR4NNg1GL2KBK9jM3KaafcwtWBKDQHHA2t0DVh4I
2rci03clg2yJPA3BRv0Mv46reEPBkdm4AdcoZpuxHpbDWcJ5QoWK+ArnWU+8aRUPGH6t7n46esda
mPr9aVfYuH+d4GiOEE7vX/7h9EwthQSr9+IzMbzntHQeDk5v3L9Uc7g/4vkD0UESKkg6wlPobl+A
C71O2AGlfnniUeKzD490WB7l3K1HKPpxPvLvWCy1y4ez6gV8vwk5MDGLIOLUDcBdvoHCcS3D9OK0
FVdRopT1COWtIY8Ue5YMD9ZjmkI5AGNMY2LMXT3q1gLPIhCGpzrMKayIQBNsqnTerL84uOjXQcbz
pwyxOvR4yIYNWCp4Fu9CrGT2Ug9dTWgOnzw+vG6fJ09sKfiE2SuICjMebDzYoK345AG7GZr/Yq/E
bDG/0XgsIsc2cJooYP6WUDc8akEqQWRtPwfhDNXW1N2RSOZO6ewz+4wjx243PpaO+J7sax7XGcSJ
5QzpZy6xFfEDBra4LuIaiVUZHXG4Hu7QYPBtiAHimQcCsc3lwO2mF8ziCPoJZgeR0CZ2XbEPfRYw
bJkkkdhwyePObyfVrPOfGEDV4M/su0Ee3SYVmVPK6dqR24Nbmlh71N2uuGZcSwim1gY/MiGKfcE0
AURBZcfLFw5WxzxQOGLExs4jZ7hsoIsFZxXvFNUt6/IlahprhU8ZkTz4Zh216LjAlk2oyyFXUYiJ
3dNVY3p0CC5QisQOc+fpYDt24hEsMOb26/VsFiwWPSt6kDNS+8VMrMMebKN8JqwZhV8Zrm+Ry+X1
KRl9rg93zALGM0Nz2p44gc3p4io+h5TfFRUcex/b+WeDY5Iv51bMwnV4jlsbJ08bjbDgM7zdb6RN
PrSo6yBKxLPYszD0cuLYGXkjbOFjSVhkI1R8OXfojDgASEE+hJ7Ok9dNwWtTa52G5GyYQ2G4wI4F
Lhn1+Slib8TcOJZiPERYaF4a1hzGH7cX6Rbce+gMVSh7P8+c3MM8vA+FATQEW9fw70uVVgR+xlgB
btmmS64S31kLf0xP7fRPvKN3LPYjPrumlhkaeyoUfYLoZlyEgNRROu1dq/DrYr8T7j2kAl3hCQ9A
sfESCeGyo/pk5Elh4mVc6XzPJzkjsbJiYVAR+l+HY/gOaR40j1IZMV1kbDpSQsSCFoSgVeNjaMX9
P7BDyFDfEL8/8CAzZ0AP9Hig/sKz5kO13iFtNFDFP3CZZKrMd+OAC2EghfqougL/iSkn2GEXyZqw
Zi5ikREqHgOR7sNNGbvsx9cguASzy8xpJ32rma45aBYL4XtmOzYLqXW5GBdRPkU72cd108INyyEE
7qqwKHI3Ui3+xwPkOIShLCKFGkBGl4W0LQ8YWfKm2ARuHhdIVP5XXOAUODjTdzBjY+AUZAnimN1j
P0E40OxV/pJ4wjjUrHrPJkdglRLU+HN0q2r/2j8XbG0w5BofUoFz7FGZJDYsQ6vxV5QpDInFakbJ
SJ+o25hlYt+PH6F4x2iW/tGBRaFwwEydaQm7AkSsT7gCwHfuLsN+9x7AWcftTdwgTnTOtvR/NJ1X
k+JaEoR/kSLw5lXegxB2XghoGtd4D79+vxR3l5i9M21A5qhOVlZWFhutdvQ72crVX3tAGyfiqpyd
k101h2yUGU/IDdUV5z7IQyzmmh773azGB257Wh/yOEPhZWEAqMgPlY2x1jSXYrBw5lo2M7zu3Tt3
x3L8HBRBKNoQmjiw2ezEfpoSDthAhU4rPLdpOjkNqQjtA0wW0aiSCt4Q7q6CGzfkLkcfbrmLzyd2
puy+Jl77g4HlTEBNH2vakSou7pYZaLJJyMHJCHHkslv4WqgxvaM+Kcb34qhqNchKaEs2XxgdM7Ua
cGvgXEJ1xDaKZu+1Na/7bCY0WavNekNuQuzuBz2vq0ydT1Kmzl+pCK6J9jp9Acd0cHDyxnyLad5E
IA4FHUlHO6t7Nybe/GlJo7GlneOn7njKb9c0oMDkKo/fW78aGIrexfn5eVHY15p+EDXZAu3ZDFUo
SxMKlCbRN3vAN6TrEcPhXugZSOw8QD1cW9rH2Nsw7HsGeE5gnltztT1WWLgER3CQtucl2YLT6K2T
uw9UT7dJKwX9kbcaNqq85FBDVLmGSLBbaVu4CvglESdbqFNkz4K9rnKODblzMyhTTJgb/bXX7JcD
4BiZhQ4X6z4sPLXiFfLbAR9qLRaLJf2UpNM6GR4foTOdmVDnjmjVtBu9qnAIf9TtrXVK+rfqHBJB
OVJywpCgo9JxlhSHwcwOAEc9OM4bqbIOQUtFImTmRQbB8nL2esa8P8DtLrlHfFSy/hWyPyTGxOiu
/orPoWbvfCYkM0TPFW9O7sSGSBoN8j0kO6+NDU8rXSf1YOvh6wKwrdJBfnZubsVDRlbxSISzA+1Q
hQbN/etVXUyvUgaf2G2yYeMH0enU2/Zv8aZH0S9+oFCkU5GhOOkau4cbPVfI5/3mhuWJVwtL8unQ
ZB8+HdKwt/NGVHYKnsOqe01X0cavOHX+VmOhziUGvvSPaZ1BNCtfP4pxE/k1ax4H6TJLe4r8Uw38
dTakSFM6deh1uxzcwycYvZTiAkQe+LQebh2trnYoYKxZ7yrX0e3Z0VoyBRlq+/q252PjaY43VF2Q
V9FMS7ss84GH1L8dKkl0in3cBs4+2Ikn9JdoHx/gdnoyz4HhXYNLkbxUyOTOZTPEJq+I4pjAwoZc
YGP8dxd5otVOZB1ImfXKchaGUHwUij6ZJMk3R2qffVzPmLRZJMgz6Nvgkh4XzwDDURfxi5JLUsyz
yzNRA0/rdXCuIB8SDVerCX+7SCm0uAAesOiQ4LXE+Fw82t1SpFmDIKMaYFU/rlcpYkF1dtmULlJp
m92SCWZ5DA4ksdP5YECKPngldOQwrZZ4x9TN4mQvPeYzgRKVs+n1PZWLSS8h8fTQq7kiYa9BM6y4
0K979so9tn6fsOqd7VXAYG50ctWUMbkUOOQLAOVIGUrVAGRV3n6sANN0Nt4qaWIWw8BnIrD4bkUR
TbLkjUnnkR61sKm1UF1Aqf6hSyLaYsKKqYH+Wc8IbKehAmrKkxkB5PWaWnUbzzDT8PEUJpnbR5Xk
6B/9ut32357hyxMAH3nr5t5ckQJQC9hx1rvCIAyMJkrUu8xy6bboTVHWwVKaXEdaXlOYMwMLy4td
gexZx1TsyExw4LYZLsBXtViPzjXUpz54b9S9wd+yjtX646fBcKRnWKM80blgJjpNcIUIDRyG8uqd
NAetKgv+RYZX8x7jmlf+0ZoF01Xdf9D++F887BUz0d4INk+gtatDdyUPCev6bVGWQLx5iEvIdV8u
X7KHwyFwHLRN7ApI2jbkyYeE9vHn/D5asbnleLWypSVL/p+oAyRmdRCFlOIqXl0KPK7AsgZ65sIP
yl/bdhMCpWnXgzrhc0dGpmb+lpVFOZ83rJqLoVg8cSw7gVTEqLVe0776MDyLpToViqxYSZZBjG2k
+tNyFvrlOw/xlQaGdVJLmUr8vbR0eOideL92rPchlHnKhYVHKQ9z1RBm8YuMueHrEI7c4JJHuzE3
Wa+bq2hRt3l37Q8re7nMrTgN09yPoogJIxd7rPeqdhQpdA9u3Exde8AtweHnNt7GpYy+bu/JRdef
1bCR0JWHoiQppavRdEZ6apZ6jF9zbvgY25/uPmo5t0m1f8f1eAsJQF7pNOPbhOYGc1Hl+hh+dUGb
BFfgOL9ihgUXAQNlAHNW+bQHVWjjfkD5690F9yFOd6PpeX4y/p33G2A3WDFhya1sNU2x0lhbrX8V
Tv/mNhgL1+LPwx1q8T9cYXctQ+a/nJ1yRxfnGa4D5N3BM9QToIv0cLUAt/ENpX0Du5NSWPPIYbJT
jPPtHYBPVxf+JFpvlGFsptF4cG/uBd0Ey3IXAOax3kgArKeYNqms4aFHxvbDNTrtTnm8QgTolMfw
PCQWYCMcyFSS+EepuO/ij/Jx785zuQt2AWV1b5MqecAmyaNZ19sF4+HQjw6B6471E2jTwlp24GPu
y9LeYXxaHW4/Tg60nhwdlN1/HPE+egB+vRqdce/kxqka/nEpzvBFylLtlPYenjfPZriCKy37VKYP
GM/IWEBOJCf3u9NRnga8rWjKpyPOqfI8fn5YIzyhBI86z9s2QFsB561l+HS2cflnM6t3sAHgUWQf
Xfkve48kMdi2zX1EwTxjqDMLAGk4IiA8IupQDtme44KhtdjbGvanQz2Pu7Dua/eTJd7JfiGFJnQw
86LtD2/j1889xJmZMeBrQhBi7MiI4ZnEpWIbQz3gX9WklXXjqqVu6txx062xYRoRPuNQuTjxsnPA
vGNHQQZJ67AwwomZEK1/Tx4TsQn17h3yeD+qi1OOsZDMHvZfD97cfTNyiCfl7Oyjbc0+juiNSzAC
wWg7JMBAwxUkGxDZR87v36Mqjnej2tSyjW/w7Ldohmngt548iBJzwsFu0K6lB5obAU58g3lblFLg
agnWPLDBqrNyFX/u+QvG9UCrEDwWe5b4RVE3belk2OUR6oqrg8vZ8bs7j8IGEePLgi6iKEnwO2qD
qF8urZ9cBT2xRx7Ss6/IoX+jQjaHBKJonIxx0vUOAdeLx+jCRRC+UNwiUU2oMHO99cmgDbwRAVo+
tJT1yRcLwBgzyQ2iZ2UOZfSCFMcfesMQ9mmPGZQomwQCt8y0IbO/R+w0WB4qs2GAa3FI2FazyXDs
RCsR19pfFMdFsEwdCiaWkKawnA5Ip4yyjadd/9ZLLkQP9+W+6GK42XqY2rl2hHZn3V+lbayIZ+u+
kZfHJRDPGGZRb7NhhDkLSi/BLFHsTBxkB4NmFBN6dHQ0rHUtXY6HtGs8Tv7Nmz7CanN+lTMQ7hho
iu/yxOokR4hFOwNZL7V9QGcuVy7YOaNOhNG1Z2BgIlAujlToF54FZi0d0M+uf3CNOjrjBQSKUDzy
X7CRUoLZbDZRQimbe7qq3KvLgxvV7G7spMwSWGQZw1jTSYz2viON4sgRKqj4Ylny5XI4xPPToiFN
t1z0J3MALTkDAWHhQ9gwzyPGmLHuWqSBy1y5AAcA2yuypuo4phmssIH/QQpFSpcOZs1w10P2C9v6
tEXeQZDxsNpd9RRIdy1YQ2GvRRHtjR2vcn9qaRz/zqR2KP1zlykqzK0AxpAla9wI6bMGo8MAkT5t
yMNJhwXLoK3E4S5zxs2Si5IVizDTg6wEgyRhgPgg2M+nTlmP3reesVz+sdMvRELzKDgCxUo/uCu/
ZNjcG2gQQOOXH1d2TOKsK8V6JdHiFvBILbTrZz7sMCwFJj5PnLqViF0hn2DM/XIgOKQNhyZcMtSG
d4npL2K0LFuEtg1RU6rGfCiEwWlrv1ZmS4cRW4d+vuEppy2RWxS658IoRFnvG2xeFg/JTpGM7Qx/
+wHmoQUeBZJbA0qeYGJIsS/1zyK1swX8IsfeBJycYZNXmPGl8EEFwbNhKsB5LihRzov0gT2rFTJp
BuVZzbmm6BKDQ7/laRf7jDkZNk9i96v7zthWO08qFWOFCZII6jE0gsUokmdqCCxFjfnanDXGg+V1
rkoGezoR5cobGZ07EYc+IDDfmkwakRBA4tNpOHh/EC49AvKWRV8RD8Nc7H6tqu59OSZUuP3cK6A+
KSnqcfs8UjykKFeaw/QSVvkbPTxCJYI404tuMP18c+1J7/AKkcWMwE6TzJ/iZ6VXtxdG9z5vBsAo
MnCS6mcTO1VnVOvXgiMAj4ZZ2mIp9LmNOy4L9ayMeQOaPvo1VcpTEYOWYfLVQZuFGyJ+fdsoNND7
4nFRRcZNv4CMwK+Ux9VMi64xfI/R/XRQQkge9ue9cNrvVp5mjfCNcoBTty5Y+OFgePM3A8TIzDyi
FC+iAX3D+opMoTKBw3UYfNZpetOfEiISV8wR8+doQ/1QQeDGWI2oNd85t55ocWo7811SOWKL4Ta7
zQkicoOxJ5P2hLwcaSPu71QfHkSgKg6FzA77bcK3GjYO/RirbE+sly1VHVECGLcWEepNKYMBKSdK
Lq30SGMn155SDn53m5lKkmWyBbafk3X7x2W6RoQ4GZsS5bhi1cVnAmqlnZE5lvzOHocrQCBPqoDh
4ecJTfDzxpM2EnRsx/5i6/HIOTGpDyIh/ihwvGlyxNRAM3cQ6CqHnMQaJI+xgBnHXa/rxXE6SRlK
AtyiGjcpQY+eA9LM0GGcIqO5c6xylwLef8RjXj7UBB7L4cDKlyqckTDk/G+JnapKrkv9MFGAABL5
1LeWmZWHucWPyhK4oCQ8hXF2XU5eP0p8R9tqw1oQkhAq8B+3HehLmn/I37vLNfI0Is/K3sJo8XOZ
z4AAYXKKvlxg/uP4VpZpg+ajd1xMQRltgEUtk/fd8FagDR6MXQLXYp0YviA8YMCtCPQYccsBZ1Ai
ulJSWtnXuQgjihKYlWl3Zo/+kovFneWaKOEh4xfNzg2EsfKXSwwHtjgIEq5gFwAsbHwiH6cW14XL
ZN/saMgeqfKr7nC2GArhecDC4dlpMMxGywMo7gig61Xy9kuUvEP20jWFbErQxV4Lx84bLJRaErWt
gsoYju9Abf7vm/XdHZJNSmIaSsGWTTmQcraKgSpZkmXwMVHFY197e9EwiobZkrtVpdudHRAhbMhU
a8YnI2ptW/Q41RApVjNYwR2LRnSgynKzQcp4DJaTEvCTOSpbE4ICb8COJn0nI9CwxTR4TFvIdLq/
v8Wgzi48IxKYn+4jjEc0U+gdu8w+cNjVtGSp6jXwK2cySKJvOcxpgK1zCSkOJUUntKw8w8RMuwpn
D53GXkPMFszZWRHbOXQeWx5LSnScXkopVaETOcet0Z4tyMplZY2yWDL+o6Lrkm0gE6jRYt+xwS3+
X5CWZGbFcw3o8FPmD6n8k7HgFdTCfJYWZLXGXDnUTHPWTxYtVIckkbTH0TBJuO8gboAaELqzZC3y
2iZCgkxRZzvG2eYZqU7NfustWN/ogVPSz8wnGddnAQMpo+JRo/08LMaVUGPyrdAaVIG2jA6gTpYy
1MTy2XL9BPA65kQF8AsUSBBOrvPtYAsjqueoCE+5wwgqON4G7LfIWOa0hKEvwh8igEWjHfdhizG4
Ospf7tRzhlywJjhD1Gmm0GDznGcsaJGdGSvJJqOjA4IoBzwaj4FLHutzyGOmq73larcD7WzukGry
kDune7Zccm0WvDVQmeKOqTdcUn2yh5G/XLkKJrwJj5X4AK5F5lO86LguKWRFmWch0xgWQBjWVvef
EsaWMjK1HKkWBoMTCAi/HYAlygxP5bEByxcAGC6XTZhbPVCcgJ7TVqrHSlduyCMm7kK3C9TDM6+X
IrxgnqITvfud+5wbiCLKsPngHH6ccowCIU8mMJ3bei/eTOtTjIVuyNYSrgR4cHsVQQmBXEoCuGgQ
2AbeS6eZ58QX1WJ0u5YrEO6OnyguYjVoKZBozYAFOJINbwOo8ZZsIDo6lUzvPgvRHl65b9iLcpn5
OGFj+G/+L3lHT34VoyeWRCGXyQhdXIkiXokUJQYXlVewEa7uNndhH/3NSY0IM2PuTpaxJEumzQP2
fv88fa2vddLAQ+YcoeT6o2+KPTs9R9xS7NFYe2t6n4o3Rrc1tU84QPBvgKgYe1Z/b+sx/pNw6Yui
5vyy5RNAy2Afon2j1+6zJ7sEQ9A2H7Ig1MJj0XwFIWaCzQUW//2buxu0WAH+iuY8mNPUa61RZzHh
Dc0r63gdEO0YGWVne3M6QNMkeYQCL9BUF9Sm5kwp5ExIoiXg/XMDhBhJjJhB1SIeU8Az6QacI4uI
VoaEIhbA8uKRgnAz/Bq9C7DMbIcV/xhRM/iGITgrnnmSsLfXjiuIAujD6LLiVJsQHwbC5iI1zQ0+
y9C5hQSKPLCMBzLpIWiaYThhgwLWMQI3CFLhnzYxYnaclnOBb2Q6DkniYs1calwLrzB42wwSdx3I
qaLEus83hv0Y8LfKfAqJv/I/NDnZ2OPIfsLbDR64up+d9nNS4c7Qf4u7Om0TjBoNbizD9xwmEDNq
LdZzZxqVsT6nwQxdG51hNfoBMeb8sN/hp/vTxIfxYFLQ31+85YZ2A+eSbLNpynHgfU65sIaMaZdM
e/fRq2Y+0ItZRryn/MnUNjjwHCucAz5WVHIFe+55o4x3GYO77UF1sJeEiqLZBUUIjU7rGY1IDDxB
CM3ohicuBVaNqQoL+hRw1jhaNWCbgw8Fhc2mWd779IQ9olXmHfLpytXQ+unL2zDWA6kp/bkbBJ87
6EZ6qDUzFo+cFea4tLaF9C4B+SuS/7VZ2f80QzUwUpqTmRDTkOFAo24xJhi3RFpEyFNMDC5aeGgy
SNZa/WOM5X4V1qv+FHvuAQ0VDoW7M00BFkOpp0RPjGfn54dzbjpX/sWuSeswAlusCule1gF81DX3
2+1SGGSs0GjknRyAnuAdU1/4U0YQI368ze/S8eBQa0Ml2ogrxBcOfo0vnJHS7e2uh+vRs27hR3+K
prGaURu0FFCme2HSiHVNg+0Zwz8Z/lr4d+gftESQv3bV/Ub/IaKONqU8ee2F1YieEbPfCwpNas9D
lNr+10zqAImm1fv9xRSa7P6ayPux1+sqCQY/bFMk9nfIewYXDVX9ZED721rPd3OaoOnGK/cOfoVy
iF9ODxFoYlfYsikbeErtCCy42vqq8uIXtsoPVsPVbVqf9IKuodukpe8SGc6Npo/bSNqUvlr7D5NH
4Aa97gpvP/MnbjJKlTk1D4cmu4BxjprIxKAZCrB3TImoyNyD8lIam9sQZ0UwD6UNS3UZXPkpeaqb
UfrtWqdBLxSliRUUAuse2PNnIe1lVId18mngVqMU2Xo1UzlHIy5RmUzilNq3yj20JMJeZPvg7aoS
cqS6jGLdq9CljJhbH6IKUFEj+vngD2Ri+y67LK80xibNZEhAc0emr1p4LXo/XCtm7NsRfxV0yjhv
mj0uXzOhUDLGOawBPN7Ry3S5mPubx78ue+9D46oaL28mDd+RB8UAEMOZ3zyPpz6dTvHo58LnDTgb
hz5nfCIxXAOtAQ292JQGP93nyAIH0hFUyHG4r9/YeBogq4KHkJrAPiXTaN8t9ZmHSXlL+Rd/bOYp
mSgEv9oufAUt/PXSt41uvjFmXJY9O6kpdY2eh0oUJS7penb+yxuwxxbbm4A0qM7PAEMAIx8mhDI5
5pKcD+Z+I4ybr1SzJTLdB1NK1g+engN4iRmG6IuAmXwoYv0ydxY5HXRRw51R89fgRNzYMmycqfyr
oASDxC8C8f6sOGacF5oBdAtKnGLT83qmw1pyRIUwuy8nb2BHIR8EdcDFDG7Eu7V57jwGDcSbN87m
WxTO7wRJ9lkgI9a2+V9HisEttcS1w7ZH1qldUekV+sN1lm/c5VK5BigEdIO8gLi8ZFgFqowzP4L+
IkOkhHgIQpt0DaMnGzZM7Bgts66ulVCwartTB8ilb63cXFpOKpSQNWzCInxKNICBe/wIFAMyyVGC
LAGQIYhkD8TZkXEhOREkWnFAzKxwMzAtuBvBEgzL2vRz5vDpQP2lAN9iJWTExU0r7Gt5JsD9Z0bQ
jQmZB9jdjgAoZI8oTBCwRMk4gSWfMXFkSanl+1IK8w71/4wtZ+du8vtkL6XUcCVztIG7JQvMWjcj
XJTZJq9slq/Oao6pjFijFY83DdVwJK5+mZ8c6ofF6OhNt4Hsk4XZGYEIzFwHItxxq5FACRjLz/NG
VycB4fL35E4hLSowhxI9WM/FyV7YuY1iwyEj+oQOC0cvPe6Y79BEpHChvBvirlszyXvIvFlA1mBQ
qCtm6QxXSwg/VpTDk41lwmzfPZlage2E35cIpnVE8qCvkSIxeWKHGaNWPP8LekHHldPK2Uz+3Z2j
6bqdoP/bIyRT+0RgzRMwQc3Bu5PE6Yng90+sIcbTkQRofaPWZOkg1S1bDNvSVxSpIGdSNCiTkR4D
xJ14FqFEHyLFwQAIC8c6rNqZeCQtYpNOZWaF4eP3xiBp1X8RSvFdsYljfHrZmnFtbk5NTI+9Ha5n
SploL86YRBOvZ3VPHJImBdP2hhJG5AVMRY0WGI6W5CRlMqQPWgViow70YpJI2v3qjJaVZkVPdhu5
1lewg9CKZxvRDbkZQ1TGvJFEKyZtqXJDwtcNS2tSigS3TsbzyiSulRMox/Qq0Pr5oib9CDXr49rG
+g5O1mWCDR6jpYBebr/VZzAGLoJ0rNFFs0/YqBNManFuh5hi5zEsuk78fr/TQZ7QwZW5DKaQWzXO
Lbjf07fofDfZCya6NH3gXorLhiQyv7juyYVDnS04e3TXNpMupiCN3wCaN5yF4CLmUhI2p4pixYWJ
J/GoW/x9EiPJupg7pOTbAp8uc5+U0LLClNa2n9/fh98DQ3BpJydzMlI5nLnXRD/l88wgRCsqq070
wB/uO+K3+Lvp3flyib8bHt/EEw19pj6H0bOmZgOLIBCdLkQscEyDofTe2qK7Os//el0kfXixFWr1
SRCOjVMKJxc2fqrLv/6R5aNl9ETqhXgVdk4yg4t3Q9tDTBxI+r6T3oVohRwy3IaPXyVjFb+ItSr4
rNEnSLuqkrQEaah46WhBkYsIn18BVkt3SasvOdA3l5PSCKgNFysJP6QRKdHKbaUrm2SsSRAkZJKM
MeiKBEuJCFm/si2l7uRbpDJK5sHiTh0CYqEvK7/hBb+kgKuCCzUJ1cEZWlTQDuUuQ6uQssqccpHd
faJhlbDzFI/jR2xjvtJHddyoaiMSiXRL+fdQVCrlbNQmiHx4R5HGylhxiLdERBVkHWw7RbQVxw6o
J1dhQiUZpHYcHh569O0lQh+OseUQcsUIvfXBos7OZKwK/LQMcVJvfzdQdsrpkQqQ4fpsGGxUhOy3
hRBUUzAUUG07Wny3Fh0Ie0SRKZuDcDZgF0ir1oD9lP0aMoVLfGeBcIrLnMmyzID1aCqDgxyNQIaO
w2DlopojooTXEtqaE5haS6gCoi6zFlzpbiRWVflZJIMKBf/k+UlRAAVQiaKARoc0wioF2SdRWvVH
0RiK9eK7W1zRFpvcmbaQ4cWGQWC344XIiKEsZsVRHffjngKC6FDvr+aQVQ9rEAI9HCwSENrMeTNc
tmFISry+H/miMNCkK+bEGBKjU7uw09yXdVZAIDkr5TVeN45e5TbpBb5/hxgio58iLFiqXqa7jVbx
q1PYBk2pWlVM5JSphqu4rZecwW7xKbjET4eslu1MZ3cq2GU4FW6OxB9tiiEqk6tUBX/O54bIEoIq
qxV/sCqyCSIFYzepqlNs+P42fAw5aZ4vFpCNKN3ucCAk+dSRFEpBhl1ppFXJslgKwAXIDZpi7G9B
dI/GuKj/lfMPywleRqIKaotchViK4Xe4jRmbQdWnld2dNVbVXhNVFmKuQ0A/EVeePn40ybtgP1Pp
WGXIl0tZcizxQTVfY+mnJ0HXc4MNmdZD25zXyO+598tDsO4euNy7oJ0fh6ofIVVjaILp/uugk+x3
3LkuRmdOTKUEKdlY29x1L8G2y+KpMAoUhSTjHfxdF1U0vzt+jWsZTm/ZltYniuyV7KvyaFLbb3m6
80/nL9WFxsTWvNIyuHdkV7+VLQHG9fSxc04Va58+JXZbtoob+MEDr/qz41mk598t/zTRO2CV5lZC
yShertaWiqmGr7oXlVG9hbgN/fPssCpFdWBIztOnbqUblTR9i3VA1auCTg1hJ/2Y6ue8BfseD8Ls
ZbeIdZwTl5Ri2b9LTMvT8h8lNOdsqgtKt2Dbx2LuteFBQ0ABQorEzMGvLkBaFUAXC0tCbV1WHYMe
STNjUDrxEYAIf4HOjIe7wHpAd5or+xS8UH0dCAEYUfMVNmlB8RtjcD90uAELnDDlS9oX7q6QydWO
u4wB1xctJwTzAk4hX1RSUV3Yx8DcJLAAM0XLitFjPyCMK8LtCxqMEKe4jhyy6OIQO5PnonRXLsSl
i0i+gwiOkd+n3wPmnQcPo5QQpTw1Y+YiQBWpVYGkqviIARWGNPZMz1LLluROO9qQ2FPYSQDNt9+a
whksh+quu+yWDESJUSEB/hc/zvGx/dDgQdPP3lUPGGXt4uO4TkXnlsW1AqYw0JL9PJ3hLk6Rlt1G
p8z2lLGJWadQmQNLFI9XI1z7V0SGBnOUzxhQ10N5reyDffBHGln16C4GRpVDsbqUgJHMCo3nnDFP
bNt+z0X6iStcv5BSvEd7SGCmULN7bCBXlFqo7axFnqVPkxDe8NohNUtpGpWW6b9S7A448JKLdflX
BEgyh9OlUic+ssRPCVc8mLBNv2VRJRZfrpMCwLG3UzX2QWgMnqXDCBg6gt4HjHpEF7qNdFHJKi4Q
nkpbWF9sv9xsMAZ7hMSvgAFWRXHzgQx8wtMd8UaThzMRJ84xkLioXP00z3MFKilnVRrNdZLFt2gL
kVxdN++R1CLeX5t9gRxQHkvViIc6bXbqEhHwKtzz94gsOf56oXoULdCQUhwoVNenzvD/LMBUCpoK
XsAX8Bexcpv4OY0tgGwr3Pcd6gaGTWUMqUGsRo0TknR+iB1b8bfC4MYcsMe3yZeIv0AC6OAl/x7w
ISWbRoA49ugJGAw2PzwM+mDaN90B1zdfuZi8bFH8L+4jEcSiCsXq1oOzRrTfJkf2PlXfYPozONSq
ebIjEb/DjGZJDmAB2ThsI/pqWRFtNmSRdUZB/Uo8IETAoyThADeGC7rANg/ZcDNYQibDlCOrbvXq
3XoAlcoo04l2ifuci/+7Qz9AlymKYzACrWw0LEMZFAlyoZTXXS35byhp+mR2DXZ9kNExMtyF6jvA
p2w4/cWlhoR/a/ElVE7dNb2sVFjKeSOp/XuG95B9B1v2TGWHyj8oRVRHZiUcVpitQ45HnzvbAjHc
vSDIvPrNCXIka51gjdMMxIpzUErH6YeEyV2Df1ggMIUmTwoPjFUll+EsWuh6nPvJwZe0ufggPkfM
hbSizdBVHEu59EA3wMZlzIASv9r/nJiNqeIixeQtrXMgy+BA+/Xhn+qK+xLlx4ZT+lfO3xTb1151
0iqJD41kynmeg0LjO763+LK3q5SFykElWSPkbqUITqmjrIaVbPqvgWJNKkeQH11Oh99dQjuLnIk9
AHCuBokTuuPk9fv5Pbs1tyS1MGNmOStjcjwJ7P2ejpx5O2j0OHI2bWlFX2iapqw3tsSNz4Tr3qFb
N5iJpOkwa7vtHHDt/fOMXquOubba8c/WM6naOIfWLOEgfEi6J1SVQmylkEHke8fIDzinftgaj+Ha
eoBgAFIUK2HxqcGAAW5BCYDyGjfJmYKG96/ultjQ3xZ3kn6aRTkv52enkjXzN6byWQujU+uxcoQt
rrj7MDcoa+fymN1iEbxblMBnyXG4SvkO0qaE9UHDNWhKIm7DZJwMliWYWpxcBtmhK6kwxdZ63S15
EDJ9JTnNlEkq2UFrn51g5NWAQAf7qFtN8LW06tmdpJ0w4FSd2YtMf9ppe+Tp5KJVIrAM2tfDLnOw
3XN8jjf9fZFtlwmsJDmuAiUl9e0vSoJuW7bxCSWXVaeVHry//D5fcteWdEoSTNkjSlCARHTu3B5/
KWUubBIZpL1UPzfm6B47B/raKnabKe5PetDRiJf6dU6mgVdinYz8RhKvrF+xszaiOREqqkXnozin
29F64J0+1wFtCJCw/+UBDWr+YWAEiBDKBmp5ZtQSjcHwonuIguSIwTOHlI+0Pat5oNw13Hb/OK8j
BpSQkIeEOhILXfUVw5WSilY+kKPig4q4RSk2GZMp9ztzkMhYCA8htjscljyg6Y8edfrJgMZvVqbq
2lLjPa2Mmm1R/S6l34r40ySgvE1awOkxR/pEBFEeoQj2/a/KwdpPKLKqpVZH1KbXQYmL0iRFI2m/
tuww0FXa7C5sd2pYOmE2w8QI2BqirXZSbc0FIvHZqmb/qSFIVdhcLtaSWA4xpq1U70m9Gn1DUdNS
RtnEo9aU4EDtHIqPKgquUEcj8FC+Bo0mOMOSi9SyxTkqwSQhTNnJiAiK5rBX4q4oypKO0KBelFSV
0wi2N4ki0kOrF4+KndrlnQYFNckRryNFbY5P+OmiPQxwpI8vAjXXRpX0QgMZq1plRKph8fbojpsU
ntZsK+cRo645IzpTurq6C6UrUgR/y8S6fd9ja2TSlfMvMOfUU0MSMyoBzRcec7V1aLyhvj/kNlHg
LDAcunI4TO3OXDlWpWBTkXrz7woHy9XWNqIUfNpjGbG6CFqF6I5rRguQzcsEOeiW0o2jUwPzUVUV
/mt2lYUjtKL7RqdFMP2wuqSrwkkwNtzNHDdLh9+CaaWHF2RIxXcPIkCwOhYQG0AjCbmKxHgCWE8M
/xC59u3So3ctHbBKCkCnmnqqZfRtmOIXECOyQtGeADlEourEyHL1QEEd8FwQ9BevLtkUJduvGEQ3
gbpkvnfzr/yOC6WVBeTS69p5eGqDU4+U+jSE9RTX1cYopKn1JKGoslZcHQIqquBVEd0comZI/sRC
GRwGuyw/x4Lh2RMfIOpBZcYip9dq10srGqsbgGgl5unX8zEI8S2AdNEX6RzFcx/cJ6iUziZPQqNQ
P7B2QKij1i5wLBpZNAFn755oyRLxIpWNAIsE/QvoD5Y9vDX3dVNAjsW3jk65U4+vbpZOiOeX1zcl
31rl7nFU5dqJI+FBZ4lK9qPFAq+tf+gZ0gOiK3FDpnd2zojgRAB/83yRBbVw09t2DRYqXACZlAbW
lQpOQFyH2AaRCQmpFl32ejNdJAUY3UOCpnkcA77h0dY+NkN2Fei8603N5lLU5LpHp7C786to86vQ
YEp37sF1YYRvCDY8H4MKrZWsXxdFn6vKMjCcokc5yRl34NOY7Z9+d96FJpK1x8SA7Ng5djR/YB3S
B9A9JZcBytOX5Ke4q4jJYm1FTYNB8w4PiiZL0+UJzKXi+/eJt3jojirRc/GMdw266F6Y8g1qczDK
elB7Iyn+MBOYn7788oZ/Jl+/UqmZ3LEyfgQ7pjPgAsYYRagiWnntv9FSu8nJZG47XD0g4s/fnrsv
Z/1xTiTbSWnUZsgJ2SWFw5PzWVzRO7HJGrAi++ULjESvsLcelB/Oio7y8HBmlEypoqZ1u6HpFGDQ
au8wZx7Owwyvt7Bkt3+POYqwB8aLvQvZMvVPRnEf45VdIUbyICPmu3SIinhq0R4xx+yMUmn0oNLU
tp4PlmyDvnujz0gGVm09W5Wp4jG0kvnQu8Gd9pO4htIgvkVN2Me9e5NKg+uIxaFNS+lAe4ng6zaa
bbpbpvcwkghmG9VYJbrQ1dkuKHAK3HgEIXl6q0PJo729rTg6uFJ1ox9m+fLkgDDQ5n/walc6Hffu
bNIko9iak1XACC6UnZNBI5rBlEIV1wIeoRkXyWIfes7xEmBpS4h38sqMumMkM0eBdx3JIPZy1mNr
YbZU2zHo4Gy/ercQD1fr75cZUj1mk2K/3XuVnUa3tfjzmMPIsVbTHWV36GeNdGxY/RflaEqr4R9y
+aaNC2EtN4YP8ePLOoal5nkaVmD1IM1b+e1iXse7pfHvgBEYEsa9Z2z9Vn7F0LABvUX2N6wy3NK6
Ib1w13iN0fWe4xeZ1f89AFuIxyJj8MlqHUyueHC7H2vFSZwp1qnAi4k4Sl7DYzYTU9udFl6yWHkS
hJeMNQmoOkApD59xyd0wzGHTvy3PcTlso0zdaJoD5qt3RsXwd5sjQhcX312NVy9RqjhoKhOtr28T
KzVOdAMD3qJLkC2YMgVuPPil6ZRMLHyCTdCEYmKGyKrItjeU4ff8wQsOBzPmQQdP+8HQBIbrpS23
5V8e9sEp2ohn58m9X7bU6edYSI8ePQxcQrp2TjOsdVk9E0oz2lNGe9qc9x5m1dAxFo7VsKMUy6ma
xYw5Rwp+d1WZvWG/uaEKS4VowgHA6ut7r6xme3EXfUSGnzm9trRUf5vgnj+qJGvrwuQDKPlRWo5v
C4+siSUpSEd1WVVQpuqXeF3NS++42KUTxa4XP4b5IcYOMw7et9EMRRlNEmNIIZxY4OHp8DttZMSM
WZuRUHJaGkkZj7PruNQpe5UOLcKoCJ5MXVn169hjtYI/Tgxf9XDdu8evIU5Sa1+h70it64g7knUo
qjVPSuBUxN3GD65OfvNfhQ7xZnL+wU0R49CHs6eljzZkYEZBTFDNXeEXeI8rLvPTAKjP+JTik2u1
aTtse1M+pGpVEJNcg0MP5bFL17tvUFfh5M0GrYr8bbnp62fp9aGVslY8ty+nTltjM5xCvVqU7CQf
fsc7/043Zgu3HuI3W/HLe6UfHNWTm4bB4ZehxlpK7S5XhU7KU1iLn3kVy4CjjZxo5fpULBjhkByc
R/bARwDk528d+VPU5ltKyWWOCZT++/h3AzSUotpI2rPTLzKkBG+Jbi1SezRQYkBIf6KwZ8iC2g1j
GnICbH3p2r9G61+cV2IDVrmKzvXsf7rN+JOfyCvX5NPVrnrt1E/X5Ltkf8Cp5oT2534jvaOHBaim
kl2h+472HTFQr5Qyi7/9ZwTtybLd1S5z4Jv3EXXs6E0CCr+m1pwVCcybg9Q3jcnOE/T66xi0AjZ6
L9qIJk9KDEbwniv5oWyCZl1nRWr8S5caYL/KXs+7A8+gpck4aMqy4BIAwXer8u9NElzv0sy0onJx
9BvpPqr2j45aLUWkV7F0aKOSK6XVgPCY01cI/1Hk5mBGrA2t16QcXMMnHVb4CYljr3fobqMnWbQB
0wWGrWQNwjp5r01620TVa8c4uJex5HwN55kBilMJ9jMDHgWpHQJv1YzqXRVojH4dCfPJO49amNCo
DVT4vTypds8+Jmqh7k+7zzF0bj97ZGVkPHcG9UiRFq9jugd6H1D52tNdaNFxpKyqQXV6YUQN1HXq
OWV4E85QkpEMFuOX3WFUGRJmA2rjNmE7bSS7oPWPiSC8Nim9d2oyUwN3iVT8FIt0ZiRItU2WDXVg
ycSjltFI2rtTrqihEDG38WH8B6TSWCNA9AwS/PCzHzWci0vRQM0h92DJr/z18JqFdRpC7f8oSc/p
qKTZrES+WO2Wu5VeoXirfWAv/kZKScpBLaGZDo4m28WnMUm3+4RW4cjh5/Nd/PihB+FOseBN16FQ
ev1kwtLQwL9yXy1nn8t/CGFltE7QCvpU+CM8Tcmpjn4pvYallPFX9jqupG1/T4sgU0qoMmTrQH18
u1hWK58fCIENBUEOgW6wXpn67PzdMB8x1mBWk4lUyHfHdIq/0bhxTBU8bXW0bS7B1xtMdb5HAquq
x0Y0x4Uu+WbnuQ2UAIGgNW8QQOM9M45VTnLAZxR3PJoiWG72NKMg41aVJpNy7OIGbW7FvGtOC9Hb
DSOL3aA5uTOVi7fjnoTtDjUlKJ8GjTT1iRGXIKYG9a6xaPXWg/+xdGZNimJBFP5FRoji9sq+qKC4
vxhqKSIiKorgr58v7Ymanq6qdsHLXTJPnnOSJIg7RXjCcnPO7B1PmingIEPe1HEV1sltBb+uSQWj
oHV5uqgOpaUEVaC4cO6SZebjtVdoH8kru5vLcEAOcXhaSJMdoSqydAqnO1XWDz9dluuMKb7VVeR3
43wpL6+gPJm2UUM3/sj0bZS+yBewWNKZif2m+Y1+D6CXmF8zwbJljZfCw0n3qtxHUdsUfoJA5rgd
d6fZEswLKBExNUQV8V4jbse+CZ89OKB/pJ7kODouZFQ5gd464QN8EbjuOKAz5I3kPmaTgUeZor6x
H7Qt34NgrK/gI7XDUxlWIPXvbv5XWuqpohByNne4hkp/iodbQ3KoqYlXEImw79chHtBV0lJMYQcl
xlgb4rszAH2VM9wBh1hRABO1oJRpFEvyBWu08h0ssAUAF/RcMeUlBSSi3CG54uskhHcUGQSb3Wgw
atsQ67SDCrNOorPweIfgtw5Nm9ooTrnwx2iIZYYE9uI1LTqXSjtADnJtEzsUscCgV5vW3oknCgex
1DZIMqWiIdVwObcykiXt7t09yfmBNGU3ZVDZkgVabQzvP13BVc/2wkWVZEkw2/9j3YEr6amgvzHu
EpTIOdNiCz6y2KGdpJYs5O9eyMYNLC8JM/AI8cFzJG4xUnsQXFWgdo4uHqHwp+W8+ySoqPR8kY2r
jgqehZfs3cPC0XpHOVZaklLCJMgJLVrAbpJgzhnLWducl+Ocf+FrQawOBC8/1dHZl9q/EKzanNaC
yAERDlvGx52TlNdG+sdtvE6FfyaGXnKI71o8vsat4cejBy6TN/ud1Y8A8N30hBgF6SAQoOSHA1h3
PbcwvSGQFw8n8AjCWnJ5ga9lJGSU/tibID7nPgmtHBa4UPCLC99xrE2RVLsgwz+MWDJQMRe4U4Bt
OP9U5yhul2Aqkqa+eYok5R/9tboOOZ1WvahadWgGrYGlSjepnK2bIuUgShfqRDlsR4OIf2THu7i0
dESSXXuIvCkSg66y6V/cx0lqqqLOfuOIKGI7Oh96D/4vZWKprwusBChDmV/yXZnXm73UZcX14nPa
drQGAGtJKXk7khcUzehtWObsqoNAhGW94IZm+m0OULFd3Hgs1Vp5P2iyViYkbNmCPjqXp99cXhDl
d1NvH0qjz3ctzqZ/pXG5COQaJVullC3ZxodNjmfk5ROVllsXdN8FMEJf/x7ub3272W5qj/SSd/iS
7SzE0Kpl82Q5Raihi23C88qB+6ZMcMMsgZr3gDJBw1ER5ien7bzh3FaCVstW3vClQiA2D4yvWIlw
w1grEnsIWNSblVRrIBHUU8KPbNkaOzUgAj34tBfdMQzlT3EH3NbLUCViH9U2jlkAfg+/iayjNX1+
NB55tjOaJut+LYhFxuuK3SRQDQd3ExaDYsXOHSKCiqr+BtuzGFas9HfwYGPJZzfixpo13CS+w0tq
TqQU9dZXRGkgfKPrvLn/LBGEXij3XajcXCYtiLtoFRCxUfiLSeqfXR2G4YAoZV7y8/y8SSMEyDG8
RzZJYA845GGTzBvGOHzW33/NfV8UFHHU3RrNjg06jbUMpMXjZ/mkI2uuozPEgQmKNs9HJSqYkfhU
sr7Ok+fxThsTpIa8A1gy7W+MD76vEdgC0SIIc7tBmPfbsrv7Z6UpiOlHjwBVnU/NlQLow+r7BNBB
PNCSVWs4WEBYAceNKC6Q+yUYNrc9ya8kjbnBPEELSRflltU7xX+k044QxCr+lAv8waGe4fx6G0uY
D/mWKqpQoQraTNx2F74Gk23QpPNeJk0KYBTtUncbNQ+Qg1c1NtDnXesghQGa5hn4h4mtCvvpldWw
OEktN8dJX/RPidfAhpk5MjpbW8jTcO0C+glGJNQuhVq8FqkfwHl70NKYNggkhFyzcYT9pdGbY4A8
p2dfuMgkzMhJ5HMlf3nYNBpeizPs7lEanmLBu7k6YMUmdy5idPUXV1ZuyglFY9j/JwEO9L6frmgf
2RKa6N2LaqbpR38szmHjcF6fw+0kg9gddA73Yfpgb+gSmhGZYjqBv8CZULIdbefbY3NDiIomfMmB
ngN+IV/kXFzGhIW4x7KpEmkgVB2tRMUqnTu/Q4U2LvQfwMEt2TWi94kg7+YWp+fhMwGj/uOQFw2/
YI7nIajY26r0+WcP7mQzidHKA406NMpAqQDePC+Wjz02AyEnDvD0EFUc4SXBX0UjKaoptP+mSDGY
IT7p0pUgjJctuxEN3nQ50ZDSVsYf1SObn9sMUTcYbFL6JtC+UO/U+tqLicfaa7UH+rjO7OoivRBv
zrFFp3dcaLazqqc9PnqfLm20m1h3pvd9/07RyVBZ9OPmOhnRY/ZY+tv1Nnx2pOFWX8srPZ2oxJTj
7l/LpQMGLuK0KjqPm6v7okddZwwg8KWm2/Huu3jWCtqbsKYa0dFLehx86UysJWBg7qetVRMFKQCb
VvCgJ9XjUAfvQ0mkDi+/EFftlSBOdAtYgRhtV5WZMk8qs4W2tm03aasyq10Vc7SnXQSqc+VvZdRd
dn2Vi+REq+b9/fd4n+A8afPmI7wHo9RoH1tOy7njDkEsgZupunyBiWO8Ag5PM1kVPFtETIispAiF
CRXnJFgWBe2z6V1RCK0FIsvgcTQoIIjKDabSEP8/DhmooibU/Taxiw7nW9gKL7Dg95L6r3fznt6N
WKJlT5qc4W3zNcmjJGAz4qAVzFw01bIKCKvN5v5i9pfbZR8886lLeq0uwWAlO9qotB2/TPpO+8ie
givkvJyXD627LDi5K+zudUUV2y3I2VKdpjkrBVS2pOa+uzx7xNRz6qmjBLR/CbNNerXeR3c2WJrA
LmOyHkJevDHABIPeugav1d8ee/tHpKdALX7377LkXSgfUuDjYaxR9zpnSx5hzeWSwRE0UVIci/EE
MmHCBKn5EGgd30uCVQrqE3mXOMK8TIT7mJlSIwwFg5S8OpE6/HkOnAi9IbFIBmaSZks2jdZbjD5l
vfTW5PAYgfMVkDoQo32gDnLbuCUNaIRiKYH48Y08nxoJR2Bp1R+O9RpcNw8xLxyyjTKc2KVR679D
tLyRjbGC5lL5HwjNhglChMi8JT8XhxhIAqZzt/tcIb908CNjAAduvgTlxQKJDAc+acZlwoWZY97g
g2N+8H5LKSrhTguFHjMz+PD4UUXwPOi8i7209dgjovJKEBchuAMLy+Rs+TBBsd2krOhUVhte+WU4
YU7zBknYGsbrGxfX4rIvEzH9BAcCU/ksa6prZEiIr+l/Eb1BhxswKuj5RVnmNhEDrSwgIITU9OKG
S+c6DLYc2VGzCKUizBfCR0qwKyEaPZlq70Chy+/da/IQxENjUSrczC64sQLAw1T0PtGHWrwYFrZ/
zm25xYtRuU1RfJPtD3FswRDm7OaYytKuDHIu8T1dnzOC14EnvZzV/c/FCzRlOy6Yf8LBJ0aZdqci
QpT68fmIKRVFVTHfkFju1Kfgw+2avvcDUmTmEHexI2t0lNNbDlnxPR8KhJ57PRKuftutKo8pgUkn
YnT0qAp37FjsGd2QhICHi3sn/cxvs0yLGIL1zqT1FQoKC3rXeBd5lHtDg+2AneG9lzyDKFgiYtET
YN0SCjQUnCD0oMOGNjZrDIXcQ81PSnuSOBAaACIZkRBYaUcKxA8Pjfod33eg7BE3+I8lhqZY/AkF
VhJOPt6SRcPr8WZSk3n4ArucR9BFRDkKu5bWssAwDzGJgSsJTxFei+RAfd15E374hcN4kHkaRHJS
+HoReEzf2oKYkbxWhHwDoyX/RC2KJEki/kiKp1xwgmMNPA4Gc/l3tbtAJ6xFuQkSlw3+xKWU1MAV
IScqTqfLq4g1Ie8mby/3nj3vKKPBIcdgYwzLDhOzIPjIJzIK1hAbBtHWDSYUDodzqLh/LHBsK44c
QORGcyKpn2k/S8iSOhFsgFSnVMjaq8i0IHylFj9SocHyyb5uRNYh/sRyzn5zPfqli6Q1xoMIkdqW
Vx0zOtm3lixs4BTZKMnVWHfwo6zuvo9IkMYK5C0slwaLkkXbh11MZum899wySrDQBHz/ZQn9WaxY
pE4ohXNmAeMn1durLcQi9J5MEinYddbdKWwiHvEQnx9xAYAOdfpzxOMVFTEPZQsjwfoxqYn+uM97
NiJi6SPQHtUfXhkeTszcBX0BFKHszn6Ip9HHAa0Q2xx19McAanOGBBXoh1oowy8+j1joUERjD8S7
jYGS6nbx08fCQQMTlRol7CC4NfUSwjiHgZAvzhMYdD5cHs6I9xbqdGMdBxCmWSndC44sguCwdx/7
PW5xHHACAKI2l/d5DQuRqVoDkZzG+N71dFQO4+j3K8kCJtFpvpOrQLxDgitl5D6GqBwNhP2INBxH
2JfR2exC9ueOc+zN2/zQ9wv2PLFIBU+vhzXgN8bcJA4N4lyxgRauJHxNqZNjX0zzE7R+NGTg3wQE
b9FxrjaovHiXHa1wqJvQDHExmPQ8gaJ5AiUKioCSOdNAiDs8gR5T6U10bvT1cSlYoLPiOAfnANug
CjWgh3ZFGeeL8+1g80AP0jycdzWBNcxA7Cie5hb538ts27je2lJewumLoJI6ilh31EivpIkDdrEA
Hei4pZk2VY8+qr6LlXqq2TL3M4mWu2htKGBSmHpbjc1n9aGzXGNUmk9eSVR0tMUZiQLsgQRFLAxq
qzGqKQPcKMrJc9uwddpe7jYB/mOSCHrL/cSBLcq5raFOqQLAIuydMF8Mu5aYL/Z9EhI8MrALhxvG
QoI5ZHeFlzN5EXlfvUfUpiIzes1xbJ8/j1fiAJUDssH9gtTABtGjaNfyLxOSh66ostn8RpRr7ynb
7huYJGWFEnkwnUnexEa6ASiGf+kcylCHWS7MfDYN6aVxY+sHjck4Mt9AQ0b+gDDGwqqX8HR2tLdl
+V/oIusRSbdKq0FXJ8r+gGP0daUazDdkegQxcYR4AUUE+l+CLRKbhNpaaY6dHCYd2Px5Ak+s6Xj8
agxHnMSadtG8CMXpPaVnJGwImCceUqPhLmJfJ1AT2i6JOmWBq9lEwU+udN7w+hzlwNice8D9f2eT
re5nNsh2+Fv8xAb1koKr4Mwg/IMZVQrz1daaIP/iR4evzikeg2U/jRYNp8aYj9a1VuLvQl681V7u
g+62hTYK2qsb7s+q1/XiaeW2oRiJVQbGcmAc0iUF1cUEn7l4nGLD8bSeByq/MPpQZDNUmxhgB+pA
bqobMOEq7MOfK7BVe5hox4UiBzZDCXugbcAUVsDfisJp8zSa1COI+qOfc+OBBtzlAWDB6ENm32LN
hsMb0MgHvjiaLiScOylAYLM67IChfGgqDpSBjyn+cVwa1crMeJ8G0Q0Tx/PsOoOKAH4vwgQ6VtEJ
fANr2ZM+3BBszB6Naq5GPX+P3sfUnInq6AIzL5/Dt6fEe3fcL7GNHW8uqJWMjUVGPkdkBHXEetiZ
cwsTLdGmbO6Uj1365pgdn2E0Jk8sVlJts7WF6q5o+aSY0Ewx04sxBvZ6k4YnT/cW1rtsmn61UWvR
9xLn9jcAENSxfP0al/ALYcQlKeRhKncnbJk0JPHeVKnd2Hm6+4c+BeUMhDAPzwgADA4iao58/HI7
VuWyRqxsUmii5oV6f4LPTg/1wWqL+5JifdCmhZeQu9+2iq6Wi5ijAyALG7EYv2Zbu1i8MI/97Mqh
MDtmqe2OVh3Dp40LfV+GzQ9OgwqHPfBaf5Nj2Jj5vSEm+csYz/xZD7LlYt8coUixK8yWR1kEnyIL
+su+Hz8IGnOr/OVVnSOVPq+k1bX0lNaenMoAKfQrtbd4psHF8AvwbQnRxbBSkaYrOfKMcXuWPAkB
XxbI+31FRaoTlQNNTNlIyoHoJimd2J+ZntP2/TVrgR7TpanU81ironrTNrbAxxAZX9H10D02C+0V
wlsxn7PYvzMq6TjbKeiI6HoNj8pTrKZOmtDDChJFRQCdRvwWiBaletHWugOjN8sgfjWZ4BejwxoH
E/vx6KgzUElbc5g2FZMSzyBkH+GUCjGn2wMGNeDTYP9Eh4MbwgCx6mTpw0LBKImMABvasEVI/aUQ
KJR4QhtC2FJ2vjd2tAQIW79v0Su83mp5CH+RllccUCdsBUhodzRLHbLjksbTQKZj0uYgBoUIRSBc
zW8b4nwi9Q87WiS2HPTJI2IitRDwGti60Nl06MBAOxNpaPKcC12ffHGeRa19eSzBXTlbKS1OpGb4
srYb8HzmzMdMdiImebAuscOLp00qZB/suJ6Apcg4uvZ78aTK1vQQuhAd06CSKisyWyYe782nwmSd
8UATv4aiap+1CT/pEYgMTlZe0yjoYTdOwyykyI1Phft2B17Djv+2sKx2n+ENVntn0XduHiwULBxI
XFtiXDXp7gm9wuayPLb2FeHjC/NZMX4YNBhySXjOJgcQdYutX9MuDc3Ci/zqrtfL1OC9Aa1JAHEt
FcJPX0LgjGdDPIYPPKEmdyiAcHEDZOnS9NqhNetX++yeboIBcx8sF+BNByrCpQ1DaLEdh3W9udHm
M2pTRiQWx+qRxhub9x4niEAs416E+GmgLt/RbcM5tQe6CS9HomDCcCXsni1id3xT+6OPnkDMRmvb
NZ3ThLIqgSDZZK2J8/7ZV4hnaDRjZljsoUfXYLsm2hj6FOVaV8nMdJ5Os+lrViKkDHurDtzfIT7n
sZY6inaPXkF34SKPzWxXO1596Uk6e0pbyAteY/FI+p/3jR6YHfQV/RrRNGyElUTsPfRWpYtnYZLS
Cr1vvC8QZSBVCH4HJrhrWiUt7MTnDURuDIYyLW2YRk+YEeIl/7EeRk9/tLXEVkC8zA52Gvp12XIT
2jj2Mek2ec8uVtZu7F2D2HsR0nuXALr1pM11f903nRi6lVYf205xfI8aTZqipZVeLRVsTq5Rtrkh
QYna+7bTXkqztLbzQXGJJGNSHwu9jPoL9sLEif2t18XURKtcdFP41wHPcQvdErROyfTWQmRYPey9
a3NPT7f9FwuNvgvERc/RKaQToz2R/sdvgwbc94WocxtUR2HdXOmlgfJEOM+fVYyzipkihT6cTy+8
JhJ8NgbjM43UCru9z0YPPTHp6VZpW47zNy3OEy+Z4InxJDjJtO++9MHRpO3a8hJtwz7rzaf5W6U9
RopWMAijAaAv+QzKDEoPi2s4wCVvsfVKjop60TQzRzEyHMoHFg250Xdd//igQ9puGeqJE6BL9Ver
/t6bF0zOINlcoh6cvyPXc6Hn28WihyYX8126MeqVDxYe/YuNKwj/tT76rYDbpKlrpae1aA7DXsgN
hz6IOp00hxVgvw/qD+KlATnoyXOcHcrNmXBx3yMi3EC6pqdAYRCi57D/KkgoX3a5NKxoYAx2FwCJ
CUgMIQllcke7n94HrPGupp0ndhNEqaQRBw2Hw8FUfRlNmsA7DXNrnCGGBoCOFN0gqTIPce8AtrdK
bRogWPP2qZnipEZL3SeQoN9Utc+x43zsItVmT4CQYOBfDttFc8RN7/hMqGOGHQirog5ZJROIT5MK
nTfeJmHyB0UqoUso2+/XfM8aJ3wg/qTAdqMZ9h8Wly8TqsxzvBM4qyaVc7Aq/BJ1w+kCmJcOPx8D
pjbhsiA34p4Zk1fMoSIhDNaWCfYhILPGOkPvDlce4YSrWp/hawyjx2jxkqTvZG/Dq7+UDPil02eq
hG4LhDO7o56X4p+8jwosoVpJiPnAFf7lnTSZiPgOenkH7JGaLE86zTtwMCXwF3XqfGCTtz+tiKsZ
h6qxlHZl3oRhNVnZPcoGaNlzIn+viV4XqDOl2EHYD4GFGJc0OQKoZFcVOAJuoS1ql3qJmInIednU
OPcg5oo1LZwfXqeaR6fMInvjo/6k1w8+ae5yGJCKlJQj2p56EC4bzbKFxybyOaRzFI3Jy8wl5Ddm
PiCvtCfqRq3oYz2foOhw1qQtXAIRkLb2YmVEv1HkYW/rsiA6ycXNDQ+V6HNo2/I3lQ243TDEgEPd
Pu6WsPo0ZdKPBpv60Ns0eVip32qj8bKyVWz35lt60xuNgf4iBJmeTxWkJZpBmuoaa/fH/lNHg0FT
vzwYyR6OK/RCBtwH6oXfmBrRiQpyYlCat7MGamkGyFeZweCuy3pJFal+mG9SM0x0nIQJ6H5mdTRn
vzfNh6GMh/FH44cicCaN4a7Go4VeqdA1GZUrkPpJRc9POs1tvtGsyCgGmj2ek3hreB0uzwtoz9rx
HLDDs9WLUw7uNs3gCZ1iIfvbSwMIlJnxNlQIZr0JLw0TgJxWhpS58NJ/RDx2VugBVO1FBMIou/BH
zIpsGpMF9vs7L6bP45lk18IQpBMge6UIILcaTR6XYiiCTG9NRgs3ExafpKoKgygGIwuMXjhscCvg
iXaOAUTbY82QgZvcNxGnCAN9zbPM3b9JO9bMIfcuLCxcEXgJWJNcbG3FJXy/isAG55gRaRkHUEyO
meHcRPai2tJ3R1hBkJqJZEwU0RQg4bwEfXszUghxABr4g94T4jPe8qNzyDcUlikSbXm0WHKI7WCA
cENajlib9urXjiuY7jd0CxP6+QoBLjSfnnQbGiHqeZO1rBZ/fX3R8qARLsQtDv3HjK0da3oeJ3pg
dDxnKsQ3vDnEdJj1/tZ7WiMQepZ4enR++UEKt0m0SiLnGUncLEVsRMFBInQJLv1qL6hH8+HJl6R5
BRQfhxOv64mPbAvD8r7doqEEtUeyoKv1mOyDntafyAVVM2GBq142oIUF4QQnw2NCN1xSpu068fLU
LF/Yf1+shJY2kJZBZ8wOoGqEKcScPTiO9VkKBWSp+JzH1M3otoziiALM8UyH0Y4lLzhq+/Hmcayc
r3MLirni3OVEymI921ytO5MNpl6h1139fawfWnvJaTW5GLeIIp394rTPNwq9vOXRnP7BDRqywymp
Z94j1t/SPPsxF2+KDG6J20l1ei3vSeom9PMNroFcJM2zpwOcj+yjm2gb7nrbCOJJSXRB+AyhsIsT
BR1Mx4MprhcFUdHXCUiia6gBoz0tlSQ+UJbTI7vI8jgVZyxJN/lbTIicck+q6WF8YeWj2Mv6ZjyJ
Kd0Y6Xy7pp8r0VVCYHU1UnAcWj/D55sX85v1T2SWY6jBCGuzfZMbRG9WpGdn/WJUmh3mhGIX62a9
ccjautkoJpzAcAPxr0Ph3sABsWau6V1e+2EXdlcfkEJe1zfr4bWNu9VzyjAzK6JZkAK6jHTpULJv
U3P/GrSLckUOJrpyiYSYSrMpZkqYXI3JZgyIKGjAhhIlvrTwwIjjXcD2CZokrlZCG5Ie6ZgZASvh
asI67dn6Du9K2L7L8IjxyxoLDfFQEU8ncTajzXu9QvEsFlMfQ0xY2/i9iDmVNLxDg8Rv3i4GMRXu
UB2bIAtQC1sT1jt8b1cNk3nppyR8BDFYIqfTfCxZcX0aBMUiI2VskgtLpxUx4hcNDtJwHAReQ/Uk
gju5l9IR8w3bpEaV/zWe9FYRGELk8l9t7yMjYmP4kk/PzgbEDgFQthNZ7yxp0enj+C/Gpn+LEm1f
TT4uxvvI78wNGAbppjBMRrVubDZiilJB9lBBO5r2doRbgldZ0j7gBTOFvWexnQiTass+sELbxP5S
irYoqPU9GbEBaQRjgxImiFRK2FwGAPw1BsmbQtsMtM9C3hsOCS8HZwZ0pkTGSBHaEll8wQsQ+HG5
gp8KVAxODb3xjKwCayFAFLEd6E56WpDhxS+6Q7GN6FArl04PstExt8WHm+7J2AjkqJe2QtCkn54A
FiSL5IfSFkasV8WzoeUxDh4V74XqtSCwrGSvAi6aCfAClQzwQJvavNaVgesx/KI0wReAMVsZwrMW
a0hDZ8LoQPFgMLhm6pBzRLYizZob0cUdBNsJ5fZhmyZpLd5L9Uj4x41ga6u01KEPLUz2MJl2QYja
ZM+gJs1FD6bToj3ssSPFJv2f8St4SbJh4oxjoZSl13LiZd57dAvuUZ3r7X0xkjbRHSfz6O3MQ+iS
7RR2zAYAzwGmOeeSjMyUKxfVTHvYpr17PsrmZzZEccZ5EdGf9VzneGU93YIvJnfdNb2opygknMH4
viSi5q99B4EADChkjm5qkwkss9HW5cs4AFZjlAMMwpaWgB7/TsG5N7TZqhOH5laAXJi7r0UURX+c
XzXvbJIDC1EOuizFYjGGyY3owb+qALlkv0j7EcCrZNhwWyyKBqCOKLS8alROzz2rt4A9huy+7ygm
/Y0hiT0B1SnhYX6m7M7+xz37wiH/mrfpG1Z51yL8hB0uj1IQLJB7iuBVLOhUrxwmDtgUxAiGiGb2
ZuyoqOESv5gKChaTtrRM5ul0iz62Y5GAtUwVnKxtKIRf6/awM1SM1P/YuT7F9+fGVgQbxKb+Q/tm
eh6KlKU21msxx1O1losx3gSey/SJTv+u2TOOjQm4CfknqcsAEcglKOzm3LbpntteNIcDTzptSdws
LLmP26ZyKR+RVrKZFCKc5lBFQSwlTMJOq1rc2JXeROgw6AoGiSoDkAaURPdM+8nClTa0iklazmuK
fxBdJJlELySA4rRRDWWTfc2qYb17sE21rQdNnjI+fD7tdHCnuIQluJ+gDwOwQzmmFdAIBceXFE0y
3aB8OUUNufVvzNg/4w/PFyZm7KROz1JhreES7wFiuF/CAhJoOlDxLpocKAwzkzi3r1abN3h4A+vM
KdDcoTmmMVW9YKDN1Ey8ws4nsnXs2fs4sVE3F/ozKH4doH+mHNpewfcR6Tv5R3gOxMCxQU3i+NIO
8p14JZrTnn6cuvv93oo1TlLyxeOsizPUw+bA9nuMjrhQSse0cawdDzbh3XAmexYmJ+yy+5RjMteR
YPice8aMXP8hJyDukMWDKEK6otNqgLMqUDkjSbJ5nOLI8Xwh7Hjk+jn6LjnsLbwgWY2wWE0uDzny
WtFfu2KoEbltaCHXsSTokTOCeWny0WkwJ2u8/5HIAgMrmqTnejZ3WZujisOZFFHoLcJ2AjYxu8bd
7xtKTFKqhqmt0p8YS6z7kjV9X16pYdBqeayGd/+2lxO06z4dMaxM7NvyDffYOCb61U+4PnHESvWD
eZDyTIuV+kZ+IBVMAFKhXILineCcgqfB7kSWWVvrDs6MhSFsWtE2imdhsW66iKaMQ0+/+1zc7MmF
aef9hzbzcq2xjSnmUHWf/OPT6ZC3GnhgIoHU43kbHLKhdd1k1Bkntn040HM2jO2XdlTBbBI7tjGn
5xKnBNwiq7nTxgshn2kFlbF5ufsNGJMEXgNzwGTgaQheNGXaNS574q1pzAsk+rKk7tUbcY0iFNNs
FY4QKh54MQ/j7hwEjkr0Hl+ouVw1kErh3Tnv787N/9qskCAHBBtflwnXdXcaXwRiJZVU9lKhKclI
3/Zc6vy+TObqOplv3bPVYBZwO8tl6ZT+YNqItXLPb0JqABXQDLMQugpxtFM6gDZ8QtwhTREXdeGu
gXOterhG4uYpH16EWFurO3w6XfflDExMRAfmVKZqBQ+qdDKbN5j2XaI/E4sAK5sPetrZkolzDrYs
Flhx4opmw3nrjQfj0idS1KcoqMLGNB99HfB+ZrriFMzGNuUC2TH3sm5nMi+n7PZh295GagCZkWGS
7gMl+bEkTV/kX1+7DtqjeNiKtMvp5pC09kYCYMVDUBqkRFQLKesgqUrdijRNWq5ldOj8ZyiXUURS
vcusF/SClies1e0IGUWBEztKgOEgkCqS+La/sJlqkYdgoOuIKUVb4dcqDZfEnRrSGOtHlt4A5x6b
j2Jn7OmxD2ymP2cK/cj98xr7AeobX+3IZCG9AwURbFh8TajAfScd3BbUCJ4XrczIEUtgwuxIkM5f
+NBVWLxqWwxsVdyOr0TPD6L0xEw3xQh7A49NjDE/RwnNep+4ksYj6kDiUlsyPTOdWcNNdLfrbP5i
DTBp3A4pQYeDORtltlDanuCUPTIF7hyv29l/lznvoziPinOcBIg9kh2JkP/MLsEdJ7BBZ4gphFzf
1n35ZAHm9GyJkS6kNq5mJgPCc5T9mffO9XsAIDhKTBmpzhJMgb3rbRf8Jps/mEwd0nPjMcptprj5
tpu0AiCoT5wWA1kwch8KIOQSV5haPCi3E3PAZMOf1ieACcrgRoCV2Vi0MhbckfH1UBzb/lnRMnKh
LbXjguYwV/8TVuwQmELUoih2vnS/Sk7Y6evYOXHG4hRBNqHnHhnLpGQLuewbxE59/YyuRHLQZ8Db
UIN7bO5WZykfmGZs2aSMvq7CraZSavRQVhLnOChtzC/LMYdUUvMO17vWHubTFudOySEvH0zhACim
xZh31THgTfRwBif6axUIEkldFGvTcdpG6T6m5fB8195jCTNeblCMbmRh8FnI+EV2OkBoVxEuUceg
9YPdoMiKGRQ7MUnBgu6FHJM33rAYZ6w3VS9nxbjQfpGGeQXdz5yHV/19Z3csZ63+4rZWmKxSenKJ
ADmDmNksRMnUrtZsi29ZH7oPrjLio15ymNZjYhtYOJvO8LzqOU2yPO3h9XcP7zNWnBxb4tJrRl8b
9zSI2SuKpJRVycBj6oyfaY7OhIgy8ZujL4kZ5D0MRBhKDQq88XW2LlErb50ymOUQbQe0MlgdpArw
qG/hc8Y4ccp+nT0gRcn8CxYUlAnkMXQ2U+c9faHxsC4H4HCvjDoOubN5JTNX5xm5bInUgoMyPpbL
/rDrninJKu55KF3jJTchHRgXem/5mDxgyUSZV4wUfwAe/3XuQeqFeHLzQz6X4GMvh/W+olTLHJ+0
/XpO/ZQE3Mvs9rgx32rHnEXDoUPpk/Ky2yMx+g7BWb23jet0NqmenOrE4PYT6+JKuweZ1yPrU/h8
EqYDD0hYfFsGXS/3bkFnz+ix9fgBpQ6WR47zJJQC1tWL6JMxQYvhx15a4f4s4NQ4jE3VAN7AEzpk
i+C0l80510cdbdEjqQZMoRqPkxBwTCadfsSvjsIRK5Y9wW872YZ6RZALyPw4Xllq6ST1vvSrnYkd
O7/QqPKBm7Chs9hZpFToR/A42LcTHdjlQ1C2/9hlJADAjXWUeaAJJEoKaacQm6eMnEP92Mi9fMPO
xoF65pVrU4oXbYN3ITS789SUefmxuZlejz836ldUtvHdJvQZu6tV7vQ0NiBZh0IPy7U9ReqtLTHl
df0Mb6HgAD1LGQo0wIQj0mo7wFaSOF5nX+Pl5uO+V26RToh4AvkdN5dNjo9R6YeKk6gP2sJrU8K3
ZOB4F+gLC3FrEyUFKTeYk6TJlSEVxk0+Fm8Mldy7BcgFusJOLt7aWyAU0CQO2o1oSIDMRJRVQBWQ
5auQJuLeRnbf0tNpMsVEjhfGC8/sX39B3GBFeZtipbKiOyt52Z0ec1ubghg/mHxmscaHoEXrDHHV
Q98hlnl8vRc879Q5qHw4EivTWn1IXQs+/2Umyo4n7G6UGGj4yGmlVxOJd4/LkkTc5z6eRGMoGGGW
/joJJie8+zpaa/QN7ocPkpSWjUblPnwO+xCb6OTa92RAO9bWE67AEENH6lHK8GNXbup/3YGVmpnZ
PebeM+g4V2gAqZdNwMs4TfNJSph6I4ZH52dnXsfPJxmZq8B0F4ub7OTHS5ASAGNmj40B3upgJXOK
bf2wv+6HOLWXTnwkkKDpu0TYkJhorszvQMLn6bFLnhRrz6bEQ6SwPMnFv5W78vvj9+WA42TJ+bl0
OjmhTDpKR0wF7FYpE/LwmBSHpbQ1JGQmCGNpSV9TTObBM03iJj8ZqfCFCaCeDozy20sqSl1KjBzD
OE5LLHzbA/PwT3vqMQSUJqer3UdiMMAwvTMm8W6Pe2Z/RgjEkXTgePflB4XAVTzJ6z8VmLtrEKX9
tcJm2DUonxOsi1E27u7YIuAEjHENLlvR3ATprnS4YYgIGAyJUkh2OJXHwiRhSFmIYnArJ3RsyrFM
qSbVb4TQd6eFs4AyFSVbl9pMHXaHGYwiMKygsDqjL92hJNRViL0K2me/LYG4v7h0d4PP76fHKna7
0ZO4TLyTy19fku3qwiT8u49fY/wEMMK7OLsWYggReYnVLZY9kuL/7EfEWfa1gPj+y4QbtrgPIi83
sQq4sDgJqyqzD1Ne+kENbPn7vqvMD/zpsWjJpfwhSAZ50Ut+b1CQwsSuMYlDKnOXcY7h3mBy2clh
CrOf4gpadghS5Ul62QLwQ1fYpMPKK+nuTSzqNBVN3BhKD8Y+WD7AIMUCyVLkqzeR7+TDopCPGJxJ
wYBUk5JXp3d8rfFyz9M26sMUtCr9xVu+rdZbg1IuVxU+DJNvX5Rd5Z+wtedGdI2tQ7Vit8NMTyAA
2DXkQQrFGylNiGZFzNdF/taAFMcOxs/I6sjqzw480vlTN2Fv/YpzY4hjgmluA05IvmoMSiD48xQa
3WM+LZ53ko5dNOZMF5/qAk8G8Y2WQh9CBHypA0HspKC8Z67wZR/EPX1tDsMQLKdkJkneKElEjyzp
X1oqq2/KNKEjH5kf5Q5SAyb0LwOhFGpJhneAbMgHk7Z+pCW85c9t+EB3PJUsKh2WHX7PEK/EYoCZ
xdBLyXopMT4eC4uuWHCDndoy9d/gq9J6/d+r4DhNOqYA3HLwm8/FDSo5fwuPkLd+chnIa/jubcng
ToPNnkXalwxTnnVgvYdULgGGJbhuUDrHqULjysRon+sNZGbIM6UxwIEyeTqkXPUzEFrCIGDKfQza
I886Xgc1k0xn6W4sLvk1rjICEAMdj3dyH1AqYi7BKtBf40TKmVLypCwGIwYZ9qIevl1pMQBmTCVM
gfsO5Kc1VApjYwGdP0ZjAqxMyirv8zLDI5gaWygbJ2scjemBdcD4/viSYmMjROMYFsd4vXQrXE4F
wCTu4tCj2PaPh7wTrzlkQ+Bo8PrA0uD7olUQrx/xCxDBKJIKqH08KEPqCRlI8Cts/uVaxccRldbp
/B9N59WcOhYE4V9EFTm8KksgIQRYhhfKZJFz+vX7tbhb3rt71zYgHZ0zoaenx1t7WXwcAHt3qeC5
DeABjB0rCThAOHsE/ea80a0bwWJ0CrGGl6PUTH8QogIwgCXqtRMzOZZmYb/eLoJRIbdhFhgbeXao
u7NWknLTaoJlErrTYW0qqHy6J2cLDidCBDgKX2Q1DmmS0pgUGkSGdZdFn1JxoLBwJTSFfcbwckHT
EnKtUlR6OUdEF9RhS9MzwSxMAZDlp/KIWOhVzcFDF+0rlJRKxyFQ02quu2Cl/DkTzBEUKzF2cBQu
wSfIKRQRe9OHBEFKJhwGV4Xf0+sq3hccIu3Jk7/nEBQX4h5tS9SQMvvg5ENw8p+RJ5ZUsbIhCjh7
UHafdyWKzpNGQnkiMzx+9yx5VykX49in4IX2Hqxn4zBaAlQ46+F323c4KDs+nUjNeZJvSOY8C7pT
xQ/jbrLlBoTTglXxOn5GpoU67gEkU7AXC5fjbje6E7q7/sfb4HRgLhLsuKIzvDAWWQ/3gqtdW6o+
fR2t7vtD/Lgj6VBgVFD+SmKJeg2uWD4Rz5gbEr3Tt/JEBNmFeUL4J2c1AfF7eUeXYAD0wX/wYcBU
I2ARc7WQfPs2BCwJ8cD8yDzy2FkhFkxrcwC/Jph06n+iQGpV12wb2I95NqVySJeT0QCbJwcaEXAk
k5jkWbGDxpFMBiv34p3axRETa/li1iF2TnNbsH65K653hHCTSxFfKH2mquicjh7pC/esFX7EwjXZ
mHz+zmJHkk/kJYl19+NV2pmRo588tS1FknHy8HxZxpXB3nOwowk6RLg2HPsO7IAV4fqo0LJsN++G
nqQHkmS+4xZDZBQ3gJMAdMFy2rUVa7cibf4t20xaj5TS2CxHluiFEL4SfdnprflxZ3vSmIwyX/dc
5/hoq60xKhN28NkcDD6+jtWVyxYSzYQWQSOKdR9t4Q0v0JKDLBCpGJuNnbrpg6MRXzXo2mBH8EEL
BVxKDwkMWBnwInAvgqmMWKzFoxJqsVoUtG3bBICAD2t2YyFZrMnBSH1YSeo4+f5SVqbeeoXa4iRd
zQGzdsAk2cBCyjjtwYosJgtYLX7n41FwdT7CQqlp7ns7ANO6uWVv6530gfwBaWVkDwkQh+/uPgF8
HAYJ6UbBYrntKjVarn3vCY4EGKQwwlMXqqNsrMCLBZgpudVq6OHT/NIGf84xN55MLANcIzkDMZot
0rRzazI4wjaSkvFL4Q8m54fZ11S4ifAzdkrVvPgtqMIUvx3xFRHXBJ6iHE/FAbB8E1PnPEYNivxI
Z5OAFs386hvcCDuRB1gwP0Sr0XGY9e4U4FSo5QmzhYI7QxP6tRTSGUAHyWj7QMU1s19YJU5w78GR
Ig4G5+Umnc0aCAxq1a7fIKu2T6pYf6N3/nIG79vWzWZ8SauIZ4+2YQsAgdQKFIUNl8ovSOKY7lko
QLOXef0FvSuNS+MbLKk1o2kewWF5+kebwrdOvFr4opeBboarfZ1BhOEXJ4QoHXBYvzrCBsCxgyxN
ugAaeUsr6vm0inRFTze7kDQYkDa5U+8fnLxit2avUyhe6/TVW4EDRAztPVB+nXQawxXIy6hBV2Zl
zGCJc8u4oleEIhhhaiV4Oo1xY7ziFwm8o4Wq6VvOVRZCJtsPt+wKTAQJySm9SHyLj6hER/qKCODo
wtgO7tb65xMUKYEQDzKPCEGnWXXwiVZYFGZQkaGQHX+8Z9hoVxh+1L1vjeOY9fxQOAPFrvvcFmfn
Be8blU+AUlFfCnYr4QvvrQYMKtHLSZfpJCBkEMo4xsphZcApIFj34Y4MTCf2C+DBHLAGQm4AHLxC
Qj7F6WRwhTKhXAuWJ0uhnZIJ9HTjh4Z6R6KdbzMcsGPopYXzCD4vXJs5R9ztBYJgNVaGtR1SRZn4
3NOBy8XQyO/s8CDyiFtedpzJMsGrZF/d2uXRrX1pEx4qdbISKhPgz2AckcBNHeJG/haDM5ZaRNWn
PT0Tb2LT1+SG7DxQhipf96ikGBWeZ48Ebig3oxuWg/tgHOSAdfxltRV2lqKT97WJNTaS7hr8lMfA
y3StBLBKr3Zt9xZsMehcb4Qt4ZDzATpQmhmi++E++EP4+OJy0c3lAxZy+M08wILRoPxL/pLGN86k
rr9oTikSEVZDj3kipkk5jE38AgOW1UUhhFXHhuHycHoq+WB+gZOIHCCDw9cQ3FqAiQlo0yP04RZV
A3ux8Kw6cpE4UOEN7JtTu8IyMs+KPeWpWPM1PnKlqhGBelCeAnwSw5Kwx5XndzTZ/gNsKTF8+Kkg
Q2whisw19hS2Uie5aiPBj4EX0q8roKgFxvDyEpA04cItihyP4I4ymxD6HenIDR/WAbtil2zhhGzx
ORhwA0SGqrwlgQeVrKApA/1Qdcb5aUAzGB5lQ5XQWgAeMIr4N40DOV2JAEdwhRAnWBP+3dWatowT
NcaHRc/FA8FoRgc8bbavSu0SxpFihpBJ6u9n0FukpXHDkshQEJC1KSpibMcPwkExHmiRcFWg2/UV
d3CK+pBXBHXjPmG+EEd98CXQabDPWEwi6RzDzN3eoAJWxsLYd+iuVLVVlOPtQ7YxYYyWi83ChhXl
f6AQTK0ukq2EJeM9/HH4Am886+eAchQOyd/Z5GBD1YC1EEjcAna50E6iKRpFwlOICSI6aCqJpJ3a
IYgWj2hMGNiGucE1oCmCj1QYI7ugqDGDhkstFMD4Q4kSB9JlvAw1SPBxjsONMGdLPsTwcg4iKKqS
niZ7hw0qOHDlaZMIPOPdGeJx8Zvwz/Z/guOYISpkDk4apI4KzN81hcJqLEciVisT6c45gqFzhY1w
tkgfyk7t+oc+vILcn1c5Qr4/gMcx1S5cW27coG+JsbNsY4itgJ4qg6+GNYzxKuTGTApY4KMQ5qgF
UuMzJaNHnngLOspAoIKeLXJGFXbb2oQyBMoZyZMIkahlokXKEjFLULQwTrSn6soqXCj22BL56ZAr
eJfP0eX6CXgymBJMh5dRfEK02gs6UliLSVBi1eIN9uYAIl37BQcWU2rxbCn0EmoB/d7ROYOihU6b
2lOlJy7FkiPyZCUfyPbsVZMPSlG56Jj3QGsGUAcYkWnm/oUZN2YlVrvjtS1BLXpRk42L1gIaGul+
iuAvmlRSV113Lk4xeeJH7ArdmdKEovcbTSb1sBact9v7OaZqYEdhzf6puwh6qomEuZb0Vmlgo3gr
kqxTu6000pBrWdyDNt0TMIROHEupAVftgcwvVhIO804z3Il2vqAau0crogiJiC4/KKtAWPKevS47
RFaFzbnxTh/sTw0xnSpVNwySE04V8NX5HfGR3uCwEn9dM06EISzObzOQALHAWQg/MDLAMz/OhOEk
VwwL1WjuhZ4tRDlLGgEAdYROUeTbpfuKYLDHuxlq4eWp/LDcdKp5DWt+REKGW6THWlq1hVw3pn0N
JOWLlAzn7cWsDzgyjrBfDXQ5dUgYwWXR2uF6dAmaJkOtxl4PNH9GaWMLu7ltUzl59Ov5kRN9ouK8
rkDdykLKf1kbP0F+giH7LaBkZtWDMgWemjNF6YWDr/eszAr9DysXSYWZuzUnvZPfQArtatx/BEyX
fkuOAsWme6NNquG8I2hxIPO/W/JpKQPvkOcBW7EIFEu8t6gSqhtNsbJWhaqV4mq+wGMznD/ORWZY
6YqecAkPq5h4gLlyaVaKy4RKfO3A2zHQg220G4BMQyQC1oae5jcITZVWf/i/C2tVcqbq6lp58Nk6
a4Z90n32sZ4/smkf/wD2kSiLb/HhspQqMijRKL+4ugIfBMvTXhE+RAcYYtRmzfOfPv81IOEFfA82
I0EBRMysqRgiyrIqXs2jTrmzDjivbwo5gMHS3ziv9pkSA1xK0i74l90CNeohYTD8C4Gm2tf0nwUV
j8phzbuHtJ5szRfxQNk5jxteIS3TppCBmYe37mveXEDnxIN1P51906our3W4bGwRbDzVh19kibt4
mhOLSak02A8vU4UJp3RdNEps+qiWEF7Or6+gXDMntAq5p+796Z+amJZJLC8Mt6TMPNTFk9ZoBXjH
qtW6EB8BE8uT2TdkBCEakS1By/KpEneK8yK4Hz1cyChdzdfE/EyIV1vRJYXfUcRfRvswZ6xsse09
CkmnNeUm2LBblbfCSmc9o8BpVmBsea2P8/GLR/PQNPaweQPmsIal6R6WU8PZ28+j+cxfDh4AOfdp
n4ePbvmvSul3T9NuSM0rfo4LBHXzFdSxqloK9/YlPiavwSXezG+Di6+mH+oHv8y0YQt+UHZr0ffw
qNlX1JIyc1Olr3CNJOjs/vOEkJ7s4l0MNWh2P7Yf4F5M3QXeXFsVhpyRPZ3DeitqUqR50+rmPtbW
yT8MmkvV+O92YVajs4RSO85YbnUbbf9WycV//hR+iz+3wR5q0guCpYo4SjuJ6Z14OyzB21I59xgV
ZlwRx7ezmfMKKA0lIz7RW9BCgohW5ODq7+NagCwrKGu0GtEaYld/AZjpUq4xmk4D6wCbfyYQMprd
Sb+CVha+HGo0sqnLCYfwt4TW6YVW3SKNvVPEoeip6h7RMq2Md21iOYj1BSgSoAHA48jWCgNgl6y8
+8/9Y1MytRihFQi6wtAEFXrm2XQ3r26Vu1D633EV3l42pA/bbVwlUlOfN+eNBEd2SyfxK133d6ps
3uD/Zb1Dn6r8geLoOTgaMEmf9AS/8751uiiwKSRLCk+GTw2cTZXs7kVY6O6hL09JlpjxCggBAVCg
kBxvAi+oQ9+HgH24/4DzWzRj/uozbufv7bR62wF4/+5v0hVz/klTHaEKrMq30YA+HK0j8ii+S+PE
/W7SVoE4EUcW0goZY5++ipAKRUDmtfnpiO73ZkTsGS75b0UrVkGZB7Xox5I3LdFor55x/nqjxQIU
OfMr7mgkbj9PxYXkn57AjoHwEQypowZRM+gI6O87KA03+c9qMOmu4spSWGaJIgajhURclMgXYl+A
8sOj5Ayoo+NEEdy8+md0CSsuEyDVGANjIDj9cKWrwYNRehDw3AM1inOnTj0OBrJR+CkDAAn5V95c
7h/ZF0DnTNAFyuapUT9q2DF57VIlmWqXccQeukk2PKSq9Yk0ILFlvuAqHVIy1mF9BJuNYlSbfMBr
zqF0kg2t/PKgZm9S9VKs02LFWFxSMAwTehK2B+sjShXRzEL8IGGY5CrQjrJFnVCujJkRQsUFHemA
UEilGgZlLxcm2Co2mQq61AjD0ciAct2hnaPjAovFqduZAWhBDie4JbPryE/Qcv0Dxrx1+j1G1W2Z
VrdKuoMvykTF0B43m2aZgM7H3NsN79Q/u+s+hW52laoTVKexPmKAV2HXY/EISARdXg0IKiCRZEQ0
4EEHJpHgeNilDurX9ocq8SXGupBOrtD7WoXUB9t7FY0JUDBME5fzbd0oHUAkHW6BGuDM0AgXQoAF
BBHg0YKoVaORbDQZNP3Dx8qGF0w0BX2AblD53nV4dLdjmgwqoE4E0V1lr4Lg9h5jrDXt3D27qx7Z
p3XHs1JTl+BYDMvfOTmcZodIokygj0fS6YFyBm5R47l+KF6swkN7M72h6BmDmUXZsHayN1zjg/Gb
eYt22X71X2tyjSvvClsBzfsYDAe3ZFXEXlWeDHaDd2/QeXhFBA43AqQL6ldImDsdTQaiqPPc6Vw8
9SvqcYCToOgOQJ2H2P5ARDiGu/56a266x95pa0Jhwel2y0hSjAW7rk3iwwlJNSwdeC2N4S0AaFR8
nFHbwpvlyS9EEBzOqg2sbmVkXd+KNvGUchTxQgmKoJGJQCBkHIScbVCC83mK8VfWc9hoY3vscw9S
yG4E7wVGzXZvFKj9UZTziZNa5IuZJ8CX6j6d/4DkWE0q7mp3j1lqQHAVfik5Q6WG/BB9URKgE+5i
Euy/+dKnwxvhkJi3Jq7BjhbFbaSAcOLe4IWqhX/nrMaV9jE4X40Nbpi6gQAYGFbXt7sDGBCAvmfN
WiXI2UQj9F+zXx+Y3EP/2FM7y6doXPrPcatpPOCKlFiTN86LmYjYe9widtGagZjerOZo2wO+EPpF
uSe+THeofAALpZA4fYhfhb9Xw7yOdmkdqYMNp2TjnIBCinxeZl/6d/BB5Tf1uDw60EmbhbwNKDg4
LhuzQbFlyrYaV4k+QFqbxpF2lwKLD72mTRixphaJYagAq96YnnV01l2abofcKaGE4kVaY/o71pNp
6H146KxCSdTyPGBY9W7eblqeQ3YCnxH20zBrIdjfg9hz/CEoWoWTzsl7AihNq3EdN0zFX0g2jJ6Y
+e9wy0W0yMt0ZFXYKOD4BOgvrCRcGZs3Fr32GAIPD7OQ6n+0DQE1+Tc4GgsQiOW+AT4kGGIubAZR
c58baSaCQxRtUaNklCxdYzuPDj1jAYGN3Sq78mD44PlnN9D2hP4IWs/B9ZjF17n8TgASsgRgim4Y
oubgA/9+NaYvSPajenL2QBcnG/vxARxhSXNgD1vSigjyiOtaJrTcalyuGNX5hZwWYiYNy7UIXOeS
Mly+P/GznggRiaqw9LX6a1SjQvUKptVg95Bkn4hWlc60ho3JgQdKI40E1q/M1p54gfoEBQ5gLAWi
oHUYPv4DVja/pUIFgZkACiHCEkW3uzCd29qi4R1cRIUhTKDZarfAa0RPBLInCQd8ouICCASU8HEn
ehosPp4WXjNldjDkjWwKyyVMmYgDSDkvr0zLDNfjmVIt4DM5HUMqSp+8/4B0u485xWNRpCRzr1u7
VE4mM+8j+heh7QjSqnjqAdL4UMX9Z06nUB94TnPsfc0IxwMVReGmuvEsUSQyVuow5oyTyasmIkiE
lq8VMDa+JtgG8Gr5SghjXinlEUKsNQlsPh9elXkGB8A3EDxisH7KU+m/IndGHyuhSyfYxOOb/3go
HTEWcoYUq2XnBiLAs4UdEh1Ql7xICRzWapM9wCnNwFWUtyibpsV9UIRlNBVVDnfExS04KJhLjKaM
rp2NdeFrZ4crVNlFvBnsehvje6USXuKsNdJau/sEKX0OZehBq+iE5DzicoabLhUbhh/DDiENSRX1
392G11w0MDZE6U7Na5GYP+A14ihgBnDJ61jJLPDYmFzgBF+yAkVr296NdiONcEWRAkUzZqgxx1aD
i7T4R2NchddFWyIwBbpg/ybQemL1T1iom7+PWl2Rbet2a45mJAJzaWGENsWpbp4WLXq2j+TjSNHA
XFgcUCNedbd91NCYP1P2EKNIL0xyPHfr6a1370YXvlAQXRbcbHT3T1Ad0F/1pbSPRpSVdWkgQbqt
LEF8dOQQ2spFFzZ1BBUmZgMVqyLCAchFZQJVEPgtkQR3SwhGVAarJRrAwRpK8eP3Ir2Yz7x8Me8g
JprJK5lttDApiz/cWt4preaOAlyWpvfhodJzgUiBJclBpPtA1fdtBLoRIqYvWfK4nSo9XsWfCrn0
mPmm6cF6h9cE+JzYhrr2MXgm1wTWJvSqywDUhD+PDmo56ogQenBRpUqBeN28zWH/s4kWLVLHvL8A
7BIGd5+oZLs4c4Q//psk7RZX2CoEPzXqPrU26bbrj0FVkMdn4s7iKwfeQhhMozZbSMzV0cF/YIwL
QEvowkkUmhaqmvUaAat0aNa8oN3eQHsHXd5aVyq+T6hfkKuzH1pWAXGCSrfSh78qXfTHLwI6GkAl
KElnVnrBKPOg9gvBNqiHKJ07t7WlziuUhy0BlZOfMp0lZbL0ov2MxvXg+pNFTI57WhC6j0YdGeLS
7x65lcMAOJgJqyegIIpqWiKV0zRQtWqKXfqAt8QylDotZ/KjKOyEK9yDFzSmlGJtofLUPIE89r3y
sOXcSW0i+omIKmoknH/PnyZaRQOS0ToTCJYg+u6Krq0sWUFPbBhz4S03ulSFjWb0s+ARNPSV8vzH
Gqvfa4fIS0YH/8mhiRRgXyyzwQBfahSpSAZwni/ECedQsHuDgygbIMOLR+XJyuk90sHgCtLmkGYh
xfXuqgO85hZCUhM/13tQ9qXhLldYNzQTUaWuJNuqpdAfEOA9ag4qUd4YWokOqVoqvi1as5ZNULCD
HcGAw3SA4AONrid2IvEO73GGikb+gYc00DjcRFemUyFT+zBZLIqq5hP+Rsl+juLL21J9fOH8bpeS
T1r9oFDTvTKfZFbv5UODqdIQZkbUeGlrH+JUO+WAocMOglCM2nV5Xsvbnpl5UO3513q+zqwaRvPj
TycILrdyQbvMKQF9tutUYxkzM5SQDYIcHOUacBQDazb2lULkqMpMFOfwu0ajYbiDOOLT04wxvoBN
Vd/GZk6kdpofkfv+qZArjN5qGvaRNsINOBXAvRPmbXpB+M8B7y5gaBHLbUrOAlzoQpsdAfd7/I5I
L+JzuzS6Bu8ebQS9ptTCknXI9+YFnBoCAePTrM7FzHad1U9Dkt9llKdm92UFIje7HbNC82MToA6q
591cJacHzYif30unHhSgZFEXAOgrEQeXBkgU4w9gsbvbdkYzGklHUlzuwdUw0SwtRHsQZcb/gP+h
1ILenbg2TO2yGosLQ9XAlBGyJrSFAA0yAMDJxD4mNq9+mGHsXDZcAHrnz6Deuy6Zhk1//sU6w8ZT
oyfY619rximoU3Rwiz/PaAWKWZjuZpdRISXleJEsqNzOGn2q/nZ8JyB8sYOV2JxF4VCbw7FXRtkn
rNqP7sm5QnnBI5N6wOAMK0XqhJ+NWd7YWUh0BHHng5BmTNpRJ+kqVF1xBGg8Dog4GbZDreQd8ibu
HrU2NEvZtBcYKpzZnFVsU7ZmP7fv4T7Q7+0JWqmKUMWlRl742XGIqiNAkNVQ/IkvQywTLYIGiiZl
QkSE5yJ51uwy2Zc6nyaDClkYIJxKDoMmrUjXUX2eEUxXLSEHh6W4hKXxxLs6z5ixSWkGP0Z5uGIl
FUO27i2t+6TClDMUFykR0uHGqxJiZnaF06a+v49BAgWRAUsB/YUHuwfnMhZ6SZOwBBEisvbV8EKB
pzrKm3korRDnUDoE0SF1S9w0ZiQB+f83TFMxSxWNQ3ppU/+YwRqZOLOUegjsN8rIBCwqpyieJgoS
DpDQfGokCQn5YKAhokrAYAdhIWkckEkiKaTlZjAYkG9zKjy/RdLN58AyUMiqb6pkSLBCDnKk6CN8
mVYMHtugO6BWpMBnjTMiXCSR5+Lh/tCHnhAxuhSD4JHzeaonE0VT0RZPISdDsaUqU1pDbII8hXlJ
ovQa5khe/uaHbS6YVwsfwGyZWe/TThJ/tvCThKJFsmcHkDpT+GFPbhdqouKCoawpENatqzoLd4sn
tqb5SY8gL3X79fiG1s2q5z+m4gdT+4G5wrrSPNWkfUpVj4pasdQH2+QxFKgj6/8mZISsu6pExIUY
3dNUXMqVq7622ezqoOLqoKd4sVGBQF0RRunVSk9LqBMdNKgx6Y3w/tsIaZGjknYLZrLJGUIUIjeK
HwQXpQO0zFtCh4KhDOwLqHPPSVf7BXyD45BIgGbAKkhd8ylWB0L0fcWULAa7E7oQ0udaGMAQHhzF
uzkkJy5ZoJASoHOoYiY8bIjPHB84X6Qps6oFNRRWNJQiyn5CA/Ww9XvCPESjJsHRr6psfmqL9/My
FtTlRLDMYB9twM64DcqEvJ3ekT/J+Lc9/5m3f9s0oHe77FsOpQFSw4VxMfCDSqmqjEoq9iZESPXJ
VZ/svYLJXiShoGSn6yDppl4OzMAdJIuk3km4FPgcYuaIyIotpTNc8JcO0QoKCY6HB0XRsUF3hXD3
EgeeOjaVbGggpIv1zsGLqfuL98oXe6BAPvxdEghoJvdA8+jEqYR3xJUDUVIoR4asECCZtgivrHBW
wY+0ziqTNSI2PPmZuVhQccgLkXyjYDfge3zJ6qJZ6QPVAKg24EakJ9bguOn3tPIwulNRklT0ByuK
ipxv/V1fGA1ez62z7DXiBm4CZKbu09+pC9JO3KX693ZYIA/lk/RZ+nfVp8VzBnrbSZFCuHhcH/ce
x5wiznj+VHIjsdJZmw60usaL1lFMZR1rkA3pjwP9nQFOGKLYcvexm6KD0snZzleY1FVyq9n32ceU
ZuFKBxglcMVAPyHYMtJRzm7Pm+s2EYRwAz4ts8M3TBRDUWUEQRZCzM0WBT1/aTzqjBrBiyEMZQeV
Hv4w5NHaDiA6I9wubPfKJUDPj5BxZwb64++Us2zp3yOqhPGtD5R0jP6rXyyZR5+/QoX+2NBpwZd5
/dMaNY0DvbgaTXD2/4qdP2i1mic+MQII7heTy8TbxgVXtQJxVydowHRa4UjvGyCOxrR61GF5W41X
Bze17aMvkVMRxm0blSTCBMS6mkYQ8QtvyNv9IOD3/6LhwWaYiWaqv9G40E+Gect4hcpnxLibmdth
QjsKbkh7M7IHfBUdpZwrTgin9leY6AK/9TTtEVqtqB5pYHlg005Jl7FdMf9G/EVYNIqxTkevablN
Y5Y2TJeBN1E07Pf76Ppv0HpZclnMOV9zGb0lEtKeSen+bpmjPx4EQq3q+2etaOvnXkepC2txwQXa
Nsq4VJ1N3ZPkbM++aP75o5F2Txpj55T4i6wNSx4iOgsHV/5isJysP2MjCgHrELCKL3tUdkYdw4Vo
6LqG7p/57SjQe8Mg+tMzyOImXHceWvS3Y4wcK8hYtz5TTrn6v0ZAP4EKAaNRBwcfp2jyBHafGTH9
vhmwLFxPZA4DltpeLsmEpBbFChzsfm+J2hQSxcxp1fAM5kMit8vSLz1PDzgwg75mzSAvjcgiU5/M
GpLzfPV4+R8KQTjpOO6kESJ0iBRQODjYYHA5V79PU4G5opcq1uxZC5lEHidKzf3+8O8v0APSxldh
SL0P0gwoo0uMpiXitrrWE3oUb2Pem99Nq2dpoe2Rxt+KY8/wBkuEbX2lHwZqnDuddPZgsTmxxBjY
VW+gUmuoSqxQIQpVWHfqgTTGdccOjVkM8C67TZRCaJWFGiJ2jZQ0oKHwDy2F7d8w7HadgT/AQ59S
/tsFzAeKkagGvVDGL5pEiIJYvxT/Q2eQgORh4r0FwZGNNZGFlC9R2iOSTReHv849UkJLeIwpFbsF
S55gxiC1irMlLwXX1vdd18Vw1UX44J9U7eZi7vPXxEhoRl5gnFTpkMO5ES9R/wkgLhXClP3TtFx3
h26MyXZw07pBl42G477RJdOpfue2YjvQdqzpnKIBw8hCTNPfsN5+hRtR7EVY/xuyPyFUMCVgSWsN
z4OHEHVsFyNK0uW6dsc2I85BZnn9YPgXmWZfYxOYUy3Ge250eD5CntSKo0CNEtAiSWbwR/ldusF6
nsc7cp1p4mKYca8YWW6kE2Fgln2RHnq8N3az43bchNvleKDN1e/TkU9GxWDDIVJbTDDB2kj3S7tK
rTUnpK5nMYFTlwfnJ4bLKUyYBhtd1QGaU5Uv9r8PoquEO4b8NRoxdJJDJNi/k45SLLEWTg0A/BAj
ZUd7nxGRv2rB/wPMoHP62x6RC1V/0M2yg765ZLU8r28ymfhPpmPDW8tWd5Cbe8jMp5L4GqG4+V2k
yIbPx0jIOjKdQybYDAN1NqCXbubzi7nLE2UpLlE3yYWyzlhTJDrLHvN6URlhICTkzwSfePHu5NV+
pWR/0gn5AtjyoW18NyPeXZ0s+H/DhzCb7yO2mc2K4r4J7Vh4eS2E3jbRJvp2qbz0ikDZM7pjxHPq
Z2+EJcK8O9XKQi+LZfTVilPNH/InodtF35AllPviTtmTnAfKSgpl9IiBkinZzfDvBCDqMZPPJlol
CObozmK6EBQWbs2c77gaEoTCs27CoFfUAtltKLj1SJmHqJXsQlW1C9FAAoGJyPtNS7HCZwlTQBF7
JhAZnNKaUyhySDNYz8+IDdH4QA+4p6hMFCpdlXbo12I/DEUdMa16itAsgcl8QyHCLE7jmHiHT4V0
5SYcT1aUtSUsX0AXO9mahlujOqBapEAK7f2YRWWyar5MdycnEFcJJRMiPpZGkTX2gEBfN90y40RX
RHnK5JjTHA8l7MSKkOjx+Zm7EJd1FovlVqZ4CssEU3Kiek2wZKJPFSikUlhaJASq0a2n+FWkMrKk
MrGVIiheSMWA0A9QlVSN1epOxfu8wnBRFxVwih4WuUMrSiAMCytfBbJXsW63wJrTjScVBkycQmca
PPlSWwUJCe1YB2uKcsI4zKKxA9USc6gmQz1oahkw1nlEtFHKLMssHsSA35uEWYqsa1GB31N8LKpt
k1gVvJ30jsWweR7ZcDVU8CeSgJZLsZmCbOHNygHBv0MuGdoxr9BKnK1ZgZ9PSMfFxyMWpSOT2qcI
hiqb6BGLAiYYG0YK9DhyE/oOuSB2RRwrgNDkCTrY+NKgOcZIFDUanVG0/EQxD3XyLz8Pc5FyxhW8
qi9L7y2PdIHxp0vTjlX4q52m0JInOfu++yFZjeT4NK6d+Qc4wo2h8Un6/81LFiGXE5baLoNpLA2w
oFSPVQYLToiSIDgw4Y4BCvk33wZWZIj0Id9m+rmm4knjX1PQJww40SD7chtDtdKsHFQo5z9N84fY
YIK73w35FcSJ7hDwkNV7Mk0K+IUhA2HtaVSeRG0Hl6kxjPjI/YJkJnNnT5zAHCU6snaA0pqTkeHy
W1YTNt/EnJ+sigFFbQK+A/5KhzcUYMRVKJ+/3TnjLASS9+j1FtcNpVy7CX+QN0LZUWO7GDuZf8zw
7CCixNIrUlCMcGLii5q71vlj4RPHTLWwH+4hOINuazk0NwFRehgPr5CmfYdJLjxEod6M0mBaRBlD
7jHpQvcA6S4WS5HZmMMNHoYaf8EqMmSEm+J/5QYVKip2RReGtUJfsy9k+f/G0I2R/e5sHtu7/dYO
wZ4H/aWGTiBz3bTRQzDQKgbhnK6YMEHLmK6wbPxpuqCESRU+icrIQ+O5n1zNuWBZFbHlHoEfnfSI
+PB+QCGVoPlMw9keUs/3S3qjmrms6QOEuheyjE6xm2KH0WlUx6QcmmQk08iOhn99jVCSQLamf9SY
zqMOOs3C0jRGGElsKmYI8LOVwydyQ3kfJkMI8FRfCagXkT9zhyg7ZgcUV0cRUYcsA3xcHZwSH1hE
xKlCZFjOdyFNeaiZ6r25afXT5pkAA2bYKgyYuTNe+JoyFTJhGCdlimakqQMraxcuy6ypBpxIVvs0
RtiUxwFpJR/LeQXH1IZpMVB+x7SLq3dmqgAhRimeN2LtwiYt7UfVfMRDZWwdG8q7wmS2UPNmLh3D
EXjCbF++w/lm5oq+dPs6bvlyMAiUYQJAgMpNxn0lSsPlEslvduHTaDJNh2qSAT+Tpwx8fGfuqkjc
OYmVk4W0AVNm9WOePYOWGGTkF1Hu1k5gfAp7nTPHRTJLRseZW+YlOidKkiBG2dp47MeVAywK0TVX
9+7niVjEnO8nh0QrwvHkgvOP4Xa0abkFV1G5dMnU2JlP1dCbseHNeY2jvjO/toCzp03Ki9xlD97u
fM73EYbrMRBY426kyzD/2bg/XGGPR+j1C4ipM+mof+BFjXz59Hn50TBz87NmZJI2lMai8pmM2tpy
PHiJZrX082fPyQ7sYUTeZZu2OTTJZUiBCAF5ASnMiTMULDFxJFxcCzaDe9WUH48QEjidq+ec9pe8
2Y2hXAhWYZ21WrIPfFOm4msiNNiDb0EncK7duoeF5Pkttbyg6sZ5pDXB8nnrcE/XGpVBDXTRpUv9
id1vBfaIZmMKkkB26Eqooolx5wtuiyq9FzoZcjNPfZ9QBef2dXEZTpn2CCJ8XgfK8/EGOENlCBvq
oajNqNZNMA9pRiRuN1ksEsDlrlooVSWFEIrXlBtdzBRN4XxncfwwY/kYQgOBg8L7khhM9O5wApWa
+YMBWluMyLPCFgUeeIq4+DHCgMpwmMVKOUscanGZ32bDCMUVRg3wZoU47S55iOOMpbcQwnzKCUt8
mKrLebTWVncHmnqI59HBSCjGtWVESar9clnE6iItiJxDayOLJCo7LZb9L/zGBXKDQkDV85FR+1n5
MTpXUGxiAsgRWvRRB0uSsBoCphTPkIithEFl+HTp56ovPp3NpDbQQLWI4EifDqIK+iz4U8svfq7i
jBzdqlsuPxTUqmwrkYfmMoVks3IKjJSS6Wql+5nbLySQfrGaQnU0HfdbTUd5Q03lQtdF3we7IthT
oMJbIVOm4mUOvureFOsKi+PquRyaDL9BsHYMbQb8uvBJIZkEbbwHedVEb1P2F3QefqMi8MUYZMGk
jCxp+jcV5zyV/3oAEvdNos5qLLwkfN88sF7hZD5/tzSgPwgySDdwA0odFKY8nQzdgw3yAeHKbyBb
penAl2UrlOyyVvb/mFVvJoUCwhoFsflySET0hcNZ5yqE8FfRjq4jUF2mvx/9WRCQIszPJ6nBiUcI
hCEDyuQZDjfXWaRDrUVf6LHTRDw6naUjKQzXlKPqg+pcOOr1ApGAqpQxyXcog0IGm3RUKglNsqk3
PfFgeukNM6H0k/LPEZ0S/vOdKNtAX1jbWf9F//IoHSMIDmrcQVf450YcwgAKrDJlYQmn5MNQ+Yb0
GM/pGUOMDyEyofiNK5BhxuOYQcxuTdhe2mNqA96TNimhJ2Vh73z3kmJ+4veZVKGVIklSq+FmAzX9
y6INbeA+JJUgSR54qoZLXtvgG2erhCyUIPJGCPEQgAsYNhaOWOxXqUs+chUInoQOgpGmKDlYIzvC
iKJBxGxOktGyE0RDcDBMtaI4RW/LpQwubno/k60NhthdTT/jryS2LxCtP73gYM6ZQ8XD0syttX1x
ywxt1PwGDKMsK2DPcEc7+7ACvIOB7SlWycEiOf0bphX3Ge6dvXPuVhmzrPlb1XRH/LnHsMvJyF+u
eEOMP/9PlquPpfBK8Ic9R3Yb76YxrvLu2tq6EM0EQoX0x0J6W/54DfY1OpEFXxDXZq83c4gB9M+M
/riRoTmUnuTe6g/7ioM3QY4KCo1Y2+U24zfcfrC8uJ40CQQW7gxEKgdim1TaFEiB3sTfRGiMXvMc
eacso9QE64zGkoTNaFDIqPkAArGnbhZQ0JQOOMClwd2VmZExkzFWGkb6RkVBuNPYCa12jrPhr9pW
6CAHnhnlxR3avAg9KiCC+NOnRbsO3qQOcwzmm1TSmijTXaZUClDJQ7RFRQPZBAQTyCCUY/L1AHTO
90XVBzg9MC2815NALisnH8yD1YLj8Escv78RJ04MXQ4OQ06Ya23+ReT/cFtRNoP1hzAsHXUF1f3F
7SEr/BbL8vofiZ9sdwKylkGnwY1xKyjrWQMxeqBcwd/QgZDH66LHQZwEqDbGq6gUMsD+ySAr12TZ
xLMU+Toc416OcK6G0Ieof4qrp7Y1/SpqzKFmR0jjdtytqzMMZiiP4AlZ8kUKqa8MzeTEH9TSKR+p
zhJNWlfzohJZsTCQBBnzIWPp8rbou5OLE+aHQrD4TSJaQPfhz5SWiLH6HcvIhtaXb/sE1ePNO32c
uiu2lORyi3hMWRD5zl/Mh87Zj/r2BCBKjpe+EbWq0cc2GCiD1jNVaonv5+bk8kgBu2vxxMiEoTW5
tPAjGrQiGAioDdG3zUIOVVmWW5IvUVFIIlZ6FiodklOOqCSxzDveUgp0KsAqC9dvwENW9XEwWJvv
aOoThPgDBNLBPHJKBPGKamM+yAspuWIVdYfKqcakrYLM3wAV/FVQEZaf8pc50z6TJ9C/UfQXfXrl
i6aB8yAPIJutWoYPmLph3JTkCy/W0c6XhY4eGjUZxKrpUjdCjgN9PbLP+jtjiKxWX61PSLtjkBsM
iL/ah45mcK/pG5fmKVzlnix7oa8OKr3zr8Zz04hi1MMryvBP9BJFYGmDJaIYAkyOOVCegiIIwRxT
FMGuZRInRK/66jX5KAWN87keIJZ/fg1+fol0RJyVxB+EB8qOeX1f+MY3iNNhpXqn7Qt9b+vt4fXw
62xE9BQtCUGp5RRWE7tuApVGTYfFsAHZrwobVwNDVt6jA90nqgbV5RPVhLbV9qx2SDWZDkuagzpQ
dmhzKiLxUQ/Of7ecuXvmTdcmCsurhM25h06k/qEbilaXDl2MyGC/IBvVaFV6oyUrWtY2esBQV69X
Fq0SdaK+OTUvXxRrNcCVc6gb1fKblUUN+BFXmLra2WUaRd40skpgSwwgNYbpDMGhQ8GuwkdAWZxJ
KQ68hxJpXq7sbQoyBOxeuD6KtKboVPysvDJNX7/tEK+8N4g4f7EZqqFr/RTwFBJ2v8i5zJ9OZDMl
UyXrGS9SZE5VVuPkfGv1V8iAUAoUK2Gi0WLUocf0EMPJ6jpT6SJ0Ubb+VznFPvALHDUdPc4E6nQY
aL2Brjmzp1wGWOBXC2XiS/5CJ1RNZGdslGyYrkTY0ix2OxGDO5SQM728TJQDXg0MqoaLm52y11a4
QDwwxZnyb7U/U82SwC+oebpVrs+WvaeJKBeGkzLJOr+BF14nzyEWNDmzgSDB5QDafzydV3fiWhaE
fxFrkQTiVREhRM4vLMC2hEgih18/X4m+M56+3cYY0NE5O1bV1vsryr6EINlZE9n7HPCpzyQUO5Bh
Dq/aoar7CWhMVSk/pupLyc8TOLf5HIJQbb7KH5uvAq4apQ26JFU68XW3OKcGCJJYJka3klsH4quh
NODqynSDRB0MenW77bsEj2pcqreoyEb6S4b7GpgPpnABvaBeNrqAghG1/Hu5NF8W3gjBcckwdZCU
77jEbJrrQySPFZnOD4Hr+gHPx57p1uKApXkSjH4xSEC6JMTSGORRPGE/uJItIO9RDgQhsxit8z2Q
Qzb4Za00r6Wbxg8/sOAkM1mB5bafe0jPaRbfrJH3bJ6IzdSx5CL7Yd8hJp+xH3R8ZtDSGMUV8TF0
rqVwCqH3arMqiyifVYEPoSOkKrXENYWy2VE+FJBBckHSf1KKoO99uqxzeqaEwSu3DdpBKFyIVHqE
eCe495AWU+lJoRGNNRcEAJvsQv1n/AVfrnDmbw82ENY1kMbwljfCYFO0NUAGu7xBEcFsRWK6K4ow
FdOp8FOBt3PmDtX5DUqdEquhhX9juAJpB9yG0Z7k1tGd8mose+IN2la7wwu5HYtx8kpaNpsLwQU4
Ah0F6M4cF7XTIojSIqZV+2I1au0qsFth7aKBnwTblfzuBY+xARMnv43taLMRGJyEO27grfNOHI6M
oU0Aq2RCxalBwx0F7VJbpPJbLr6d+3ac2hprIoz0diDSeZJTG0S8xCrC1MwCYSdFXgQ9B/X2EkSh
o54cAzrw1uiB8gX5DQMpB98A1KnPJVc4EnSbxp1Dc5GgDK0YzDrMSQKedXetAni0mF3JtbCNBdh9
UtyvA2UTuVPblL5CxKbjay3u/3YgYVVVzrVtcoUiHLWIGaKFKrCEVA92SIuOumTuk/X8+4SIAYQg
zkeGO1qsVUbXedca6dkDUo7Req2ALF88wCwQdfKf9DbWwGNx6VPy0uKifn9FxisA3iQ2uqzeAay+
UEa5MiaPfNuQeDXCWpQQoKDK8qONyCQHk5RJX9umVAaY/4ifVXgDLFpEU91JtUlZRoZ3V1s499ts
z0BpiubeNwxidSkd+Jx80jRy3ylcdjraNKFh+dD7Olp0K/PdPCDR/RWiBY68yEIye6T6v6wOwjVu
N2JVkt5ivS7xknrnWeQFgTIthVHiUBHvSL2XkJ2zmt9YooxoNnt4jucFAx+ZNN5DCb42nFYn+AVM
0/0aD63M11ohqQM4DENKcLsoI46pJVjI04uTxbZ1sp7BvVf0L/f5DUV2OhBEoz7EqtUuLOVeGNwf
2w18oytV+DKD4eRYv9TzuHntLNiain3E0Vb4GDozMokF16jQTvNJlH3QIcHGcQ9RrOKuKmQ+9bdu
l0KMSjntGuN1WXGNjdDN0K7WKhFYYxYBY+Ftu4sFsRH3x4lCcl3K5E7q7g5uIWnFsLJLtHiPEJX2
Tlbr1Bd7oCuUYPZuFcthmTDgNtyJb3lC6Ll0iDgR3lNRJtI8C+yyX+a8UrOgImRvDLcwkW2Xc6Gp
0bD3U/IFYFioHahNI2gPBTJRKZRVyderisSyY9zJflh+c/6tzdyRkoY+ALSNp0iYUgmVQFqSJAM4
R0Od6JaaGCFYPZQdAV1K4vK9XQQZ9P10VB4sgnxwiehAuHHiH3kNYZL5MftGh5MwmY+ii5BPlTEv
IingiKy8RGscYGdHrTWOEE9QjasGFwTOCkgzeQGxWw4RxiNgt3oeXJKNX6V9jINTv+9ls9uJrNtW
jKjfFNSieoBKXtWsnr8dmsyKIujvUtHlf3KuBNg1cI16BYoEEIjtWOp4LUAv/QolmWQi2yyXUOYw
lIOeeliqPICo1I2wfj2sobYEwvAYELUtTelJLL2qs1//BqfxlzACyrPBdUHF9CQxVHcBXOfXqagD
ZB1a2vrd3B9k7rIpvB58HJZBklQC26l9C0aTIA74HpYG+S2CMs3PUTD1TW+V9ugR7RytuNJD7WkZ
uu+/oGLTkKYLGQQgYjnU2mbsYrkL3S/tf1kz5adyGLgBizkW/Bf5EnPyCuB7o2Edh5qu0+AVxEwE
1FWTvcUUMQJa7eg5wCCmT8OaZemn1W6pL3VBVojX+S5Imzbt96apY8+z4lG7yCQ50xK4ScCvKWEe
np1iCeWRv7wK/kfVCP6I8gimm6JarMYVjQIGgr5plaXUQYp5naTG3I+jS2lls3dvvh47MR6TPori
ypd/9o6u+kWMrrDps9AXUdFG3RHJXxJ9nT1GZuQ9hxMVFmghCskE5ioyxU0tn6cjyNWcBr0P6uOJ
uuN8xYhsXYlJLAGHAIjDiqu/gCbRRlQpQIqVovnugsLi+5jamU+4j4AVBB/U6d70tJunROaVSBC8
sqSoqIeqxvX25tUuKpV8sWJ5vfDBVtuyn5hCiY5lBSb5F71S5Z2/711nyt8V3DG7XP3SDUKx5bn6
5Zl7nj03DyAH+QlZmU1qWyYtqxzHQiglMBXCIfS8VGi8EwbBtOEKp0wu/HacuFbKkSb7VpGgYLva
aKLxa/PIspdtHCrpnILOB9t2oCd+XbPICcBU2c+wuHpAc7A+AKp7crnyH9qVFIpcFIlKMLhUXlD9
YBaGP9xu5tFSq4qdZkYdiwk6M2/BJqTwQXmHLd31wgkJ0eRn8rQjB2mi1OF0jgLPmU1+6pQf1WKR
U/jpN1v2F2g4bcNMnshXUA2jtDXs95tvy2FCMh+jNeqSJFMtguaOK+lSmulGUdhoTqIoELDIFtAb
NcAIEHiI4DynPcjCck9166VXJLCklLi5Q+EZn2dXUKObRm4FSphdQSpUcVLNcQuT94qSbkZLvRxk
dN5rgdIQ7jJiaICy9QB2CECn3lXATpoDB3r1NL95QLZehhYUpsR7N1K40VZhA7Evk4kKnBrsDuUf
qElbdHDZSXHNH9SbdZNL1JdjG5ECBrzo7zLkG38FhOli7ZvUh1ErHTAZhykxHPVrMGcuXWfuAqKa
YkOJvKkKZJZQkxerQW9YExyrjMLKITVK8HIQovaSLIB2qYz3A0wPQyGbVQ9hzzYkzb5++sqpKvq5
vuNoMO9d6q6q7eZKsew9UMz4h1G0xt8rSOKvyPNlQtVEAL9m7RlayadWQ06Aq28cP+XUqehCTY/J
fjycFzdV2qSTXEU6l0eAZfEtvIiEtKERNKBpUcRVD2svaOXf8NtSdfqKMR60IGdUf9QGelI9kZh6
xfqxbZcaD1hO7dQtHS6wgePxqogJ4T9lBhddu3nBlu6n2mRCJvz17+HP31AdYG4Ap0x2hfR4adEC
V0d1SVR2oz1xjE4eY3swGT2O3hhSZJhprkINqDngbZBJH5qRGufgfqTEiHtVCcAMeA4cA+TZ2DPE
BQ2OZwhdWJ00HVBqsE1KAd01Qa9DTScH6aF6gv9RAoY8IH4VcOU5h6LGo3jUYICI7Jmkk3cc9b+6
nwywmUCvyJwGVVTzTkF1o01hk43iO5S2vG3KtF7gT1UMq7S43Y4RVSJjZ9UXu6317sZEcFEh2o6Q
zHtYNXRtEOAY1P9eq4/7JB6CJ35rVnDdP28MBnf06ZRPVraqs1dXtW46qSC6m8DSPQSNqLC4/KEM
cXMb/WR1BSpfvlvVYanznH8GH//V+lysB3t2sSUuGNaGbwhqo3o/Hj23XIchldlWFr0pvEt3VijU
Yluu5QaDsM68MYYZsjXoiBvBOdwDEOlQvIP2QcMMaY8UILHRekyMv13vxOxHujNMBK1y+wxUHkoA
KYrNI73x1D0zCtmgubx00Xma0qMPz9M0gt7YzYBV/pps91YaVTuN9t/NPZDymm3k9tZULNIiEotG
XTp7sJ39PbtaH+8yvv3uacCM09bjbD0iEHDe4ef0w0eZ02YiFBMdY989jxGrQifiGC6bOpcflDR2
rHzdR4/iiVhJI7NrBN9vsJS1ealhpWWmeWtiNv/fIUT59NPMKTBkpNIpM5kG4kQCGWohSQXq/kgo
ENDAumKqANT89nsL7a5Go2xL7L7tFIZJUBgyC65mlfGS4WPI2I/+qXVlPg5lA8+AIL5F3fQGL4Cu
UDWDTQKFfcZuY1zxYZSQnzi02w4AfjP7hGmrjWKQyvJ/qAxQiGDQS6H5Hlw8SF7d68F5/mVwo4N0
dONgdDJwXFheAodRaVYhIRqlIziomyW6HiSiZQZobgcZsycgwkIByZoGQWJtxKAzumepdTLF3oaY
1Oh8BldnO6qxZrj88lxSo+XfS2/5hw7AKt1U2rvBDCJ2+zMi1YhtBHzv42dktq6DdL6D1AfZM3h5
hlOZn5uNphntqdNW0E9S0j9BveaqyQqZs6ScX7Loig7yoRZ3b8PO6AL6B0/1CWk0kBNxmtXCUGz5
TUe3eLuOIhkRRrQ/pSYSBxy2+8yIsJpU0zTuj+oZ8Cl0Oflpnl6rzlJqcZzsWnNlzk5BIaoNP2/7
xakVxwQBTtQr63ZyIsqlrkxu9LTi6X7GRMDFC4kVWhkMBTjzWagAcjfqm/JfNtr/SJXpg34sRPnx
sicJhF9VrkgEMBFocqJI9eygqIlq+Aa+ODwU9H4Jh1EwCc32G1T44LhGjgAXSsaJwEK1mxKCZ1Zh
hYjOecZphqJW2jTuVhKUuudmbZDTibddYFa4x/V5ajytA5EIwJVJQn2gf1GF/BRWgtrAcIqMNrg5
zAZCe8QGKM7YPoDSYShZROkpG3Q2UUnbWT+me21y+p1DGIaUk9qLgL6NmChqyHjd2UQDjoV7MXo5
1ARYeDjBXS1Itn9V0UPmj4zaQOcsnBCbNBxGA0qm8JCfNBaj1n/boeOA/uAD8KMEvuKtYZGDU0Ck
yoS5flNtVgr/4r+zGeMWhdhQZAwi/Qy0BDzJk8BHVFtO1exCT0AKZoinAVS4eRMzKvelpCaHVkW+
T3JlavEqkd4hGDfJ+I2HJzm1q5va267wKP0zMmk7qx8D5755Gf+s4P0mzKCYgSARTg24m0e8TsQO
NThBok6dUznIaqT+sPBHkqqDLB2YnXogbBAfXLLi8Acwrz/6yO+Bbkrin5uJX+sYQaGdwByHlAzU
Tq0H8cS7BSBnT0uTm4WBE25FbwWwlC/V+BF1YayONKuFUd33DpBzVddXEUvDN1AtbGW9s3R1nXQu
9YC0p/8mSEvB3GVRGsPl4tiOV2mwjI5to7vHXXZTjqxqWNJgo8W11q1nbFGu2w3TSDV2Yc5V4KMG
bZepWqinpkaSKmQ6dZRWiI1xx1uXoz2bnNybd2adNXLkRukvCWin2KcQqUpWRdeYodiLpwA7OGlC
DmFnRN3Rmh4gISDCLnqlSnhYSHMZxiOF8COXfSXTk4YxtTUC9MtIRX0xyUWCokVCzE4QE4WTQlvi
g+em9M7ro5p7DZVySZ7Q5PE92Crt5SWnBhYWgY80M28SL0WKRVIGavkxDmWL9Fwdhbw0YKIoFqxI
V+WFbInafYeJlPEM9GyULYjp/YLnW+dfVzdeSe5PZ0sbpCKcV50jV5dVCCiP6uyhu8fZfLZ2fGAA
6OrJsZSjYoSmHP0gOhhhlbR113wgd8BsnmDZkuYKM46UierAaGNfHBz3hU6XdvqbmnzZNxeoEAfv
vnad0kwCIGpk79UH0TA6n85pdUR9kOksaLzEg3igEaYpj7yY7adN9HJg6AaFrgmjWR8Ummzr3Tqj
Qqg/95bOEmraiBtsp2//3jq5aXs5Rk4Amv0JjUddsCq+b18npOi/+2c+1cXBzJSYkaozVuqG+ucd
DjKiXv397AX4Bp3IV68Ao/nd/3SrC0wZL7lcUThevHkz05Wu5B1FAhPs3n2t3PneJKb9uwD8+2Mf
oVnQgX3iNJCITNoNZp+p5MysGKJbAUs50Y3ukSur+VX/wxzWS65QUGsdkUVSC0yWR/e95J1rTHw1
adBJfJBBze0Mf1o+oGJ46ORiiVsrHZnIqLSl3geXGumHkiN5uQ89sa84oI7Jd3SQ2oWXhNwSNr6X
/lDh48xwTKiYUtarSkL3xbniHf80doZDwG5IKE5KX7AJNWFAQQXkF1gr9jZ2cEcwoBYFnOawHNVc
DLgweUy8FTiWf//EwOmARHjgS0kD7Ne4TO1o6yVukbQzcWMgeYIOmh0AB+QGzg8Iv9Q+hKVerj/p
FPAhu7V0L+o9EG53D1PEaZExTH2CxKbpVjuIfTYPfIDlCuUH94WkhGxvwQOfiGH+VnqfdMgfudoB
eJqg6Je6RT+bZZtCuEVmIGOvqFd+c+KOxBXKKCu8NncDW5FxevRyyMD2ZDR1aNUGKYbl9bYryMLe
rYUl5uX5N/z6yYmJcgUlOjhkOJRJnBrqZRV32AKeiQ9Rt3fnUDGhmKLsSI8IhaKUCGOQWMs6aL7C
SMgeTIOdoA5aAROaRN99d22WeohSdS4I2XQQNmU16m1WmqVWw/hO2MwX502rVGcxZbhpbx9o9qDL
hFF8EcnJyemgys0VZuj2YTsb9Cm2NF+dBRKYvloR6lQYPP9NA1gDjUDbXd1aNJmAquQt8Eu40Bk9
bkItS+67Bha6ksOUkkCC6ZD1/bTNJmmZkcww6d33vRmpiT3L2tc/JiexAbXdc8kobBvl4Ssl9WDk
B6CmLB8QY1ACynEioKHQTLFtrVrbYkGnjLoxzlzMKzyhSllmp+Hgu57N765LLD7kf830xgiAOM/R
0mptKIZNf/oTFiecqenDISBKpapN+xc69SeX2P3WAgDoU7sGcQ+Pg44IU7Z4ElXCHHCDg0JR+ouv
qg9KmiG4pRJFvw0Jb3KJ7Rn/pJIi05igmp9+P8jvf6af6WudDJnuyPN7VISWnppgDNWE/WmCziw+
pc4Dt4CxvwVoEcQ3S8aCgUFE3FsUZGS+m5epElANVBKVvk4iTxFD5V+ex8v6VGOLDKYDI0jZA86H
umzKXxEIF72Y46ymqihdOFu6Z8j0SJCa1PXqe/d89KBSX9SCwB1t0TpL0fNA9hDLcXCLzBJH7JmB
cfLEwiQhDa5muz/QBeT64LgIrdeIEXPdhboktGw1qVr7IFKuX2CKpPwBcjhWNlKJSnUruXnuMt5X
RDP1jPMSPCGBkuv/Gk6CLlGcZ0KVavz84Z34GfdGO2QNCkrIBnQlBBbQLVZjTYZVBhS3KsMqS6o2
hcaA6atoMymu2MQSvq1qy/RRxzt0JCJTa9EpzAJpkmXYaXVXaGLcfYY/u49e5hXRSkMMxT3O0xQI
w4chXVKLeS5UDVY9Tp/sHJ25QFbzG8+8KCkoxxsm3iFin1BFoHCPEHremOcuqlqtnrOiGl3di5VR
jTlvnRBlrLmEmaBDrKyCMz6R2kBkczTFFE5wlPiTnxl0Numg5X0XLbEgIHXuHKAjFRKURDAmOC88
6laeiaW5SK2YnAPquaPjXDpKVRpwMb3PD4NHtYBFVw10vf0DieEqQ9h0nnEbgRQPNqoPWTT/BpY7
FSiy/bCB/OanhcobDgXYkTq8gXBY9MPoAelC6LNyoajsM3tPyIkY+QGfDj19fWpmrr2CDebnywL3
RslZwwZmhM4Akm4CZSE8E/G51ho3qzejk4ZGKnq1WgydXeo19FUGOjCi78DC7smx8b99cJiQ79z/
CsPT5P5X679mB4wEZlS2os6CLBbro5rrVEQhlaqUC0Na1TlGBznMp7qiWrw5Uc8THHfT29Cc0jFA
sDCK+ykzvtFH47LzLZuXW0FX0TKC4oV12O58FOoXpXU6JK89IyAAuyrujzzW5UBCEnUjQak4iYp4
FYFXyHd1mlSwPYSSqEYXmxy9I0X2UlBDe1lD4X9+mjZoRpiMfRnLHwfMy0c5zkHG+9NTWGw4NUln
O9tpwUt8AwekOu+dbekR/5ObhSrpCuAOloyYdTZTww5TD1shqPKGp2nhh0zQCJRPyM4OgUOa4RnO
bNsYL8Oh03QmYYp7SJFpYQAFEe1psoPwaoVMcQ+v4ZMEJuOQeBcr+U2jfZ7A/L3xkIIHqsVQZjjS
NTAmNY8KKkVPyH3VWd3PJidycAaIlZE4hTw9p8aUWMO/PjmbZjLKVeHZPpx/RHD/TO6rck80Wgxg
NwzgQ9w6kouTbaqyqm+OxHotkROQSO7Tv/eZ6jP4IIKGNgpjJZBZucHXXjroqmEesT9of+2412ir
AQM5IXhxyGfqQW7b+T06X7TXIJQ2UYphSeWH0qge3KF4iDG09Wof50AgMN110z4gnmhXcM7eZzzu
sOs7xAyCj6p/ArcWLKNA7VROtr/4JpMcEhW6XbRfalKH2QM3UTVsUyWegs3cnup865c6dVS4LHNU
+0HZbl0aXAHEIE1ojjIV3F/IrQ6KvStEI5x3pzJoXKkMqL2onl3sPxDkoi6lUbhyMgdKJRguCqwL
DYOhPEWVBiTgGCc35eGvkoW4A1/8v6phNevxpwpn0hFP+PKXdBr9TqtFZRd/bULATvq7DEIH/aiw
EJCZJdDir3Y8hEJ2st9rKCjD97pA0MkTjmO+CY9RYS7tL8jbHlFlVLRei3h28HZOtTmO87q0mk2N
6L7ZW20XMLfK2qrAVvNmgTh3H0qvm1+aEL+mg8yGkxMCvq6EqaU04vG9YitILyFzS310hBO+UQuW
cSOeijZyrGCwNoJXQ+ZzLyGBAG3KDoJQsi4y/+rsyBGolxNInUNKHVn4u5EFU9Cw6WEz3kynf+F7
8s8ITGo+t6a/8ty9m0vF9BTkzb2q9ZyrE9rAhQ/AIGDrKAPTJPS1xaDQ0z1gPBodwem3RSBwUxXh
ZFF/BVSfv2xWAnxTKFS3Ss+HgJK02hevvAcpxi8AZkYrq51GG4SJtK4IOdDaONNsuADRI0h0BOYE
g/R1LKfj9iBzUGbuoWs7gH1RARWK4qEaKpyGwcOCphEtosAbBJsNS/ELuZcmKiQVEUfwOMLgKjZV
yQYo3iKCG0/th7a1Vm8keCy2jvKAsA5Yc5wbSf8VlK28ktALX2gtnh8s1IL5C/BUVD1SiYB6ot9Y
qvond0IwKRs6YgYqN4fmKv0ttd8YPMF0aN5AMq5yi/KAazT5FngoQSoWXbwbn/13wH+JmTDhiji6
67UgiIwsbRFyyCmf+QxrBSuQW8A4/EvbHGagK6bJCSKMdxFnQvsR7mKzCqhQbiz1Arj/4C4xzo4X
/LKvGAxDsw/JhI67An5FX6M1fkUtV1oDGs2tXg+rD+Qa8q09nZqobagpeyAlGdNcVesG6js9SgbS
YUh0f0vuitZsTs6TNsRrcg8+TMZD3tkRheE2Yeg3WDjdUmmvaDC9+dNw1WbzfyGppoQrN4qlNNcH
lymcVT4lY9E5QMIhCKuX+94DRBlI8egZU+YUoEYdNe0rXTYsbC6Y7h2/oRcWDYVL+O0RGxCd5r7z
V8eqB0ueUxJR3ISSTaOMhr76oTEuFv48uCIizLpFUY+OIt07tf9UuOXD67Uph7r8E7VIirN3q8JU
D9zZAXSQ8ryaq+w+hPVJBQg8zkBJbq6ZEM3wjpTdKMZRDWSsKxUeQcHZB5RMwFIsgOGAQ1e8pQ8D
zcLV3zqUXcA9Ie6nCXdRHgxyAGoVY3u4QsxgRXqIf2r2mY6Qt1R/+n3qmXw0K/x5WuSCfz99PmDF
Kvuamw4LirKg0lGIIbgzvbBKO7MnSn8vhCImRZ98TFwSfTrFuVS8J+r7ajsKTWu2CNRAbq0P4HMo
depV6nklNPI84nz2ZWD5/rQn2MjuS3saoSlPwK+X0Z5OgC2oLpTYXXa5kjcaXEQCS4BILMdWKAaI
H22UBGRm1NNEZYpqHlKBLY+fHzksKpytFx8+lUYqEIJcVa/zKOPyAVR+oxzb5TydCXkpRAgY3o26
BBuwvyDRhX1aeHkBj3KlQyKHCyftRGyNRVJ7WlUERSUfigHPVqE5gQ4JOyTMU1ClvQRSNLYJ51S1
TUayOHkUFDL5O2wql53kFEeFORxB1bgUAV4pQN0pbxUpKlFJtAptKsC8r95d7687J5Je2Wot6UTm
yiEIg/KlvrS8RGG8A2xW8Xv+gGDTZB8R/1hRbrl9q9QHHTAFvKHjIRDEhu8V0iBHz6PSGzzTjl56
y6ba4QDV2rZNCVzbQlevcrAqTAJRKcYSWU4YroTRJqrxvboMtKFqY1ggra7gsVQxuzjxJAmQ3SRF
J8qbqGSqUT/USTCnKgLkAB0oCAInof1MEqAv2TdtKra/ar95/sceOiDYQH4BoDyBTaHDJoFGlZlU
XrkxFWRyCOO12KN4ByuMvCiwPH+zbFcZKIYzknCa4FxwWUQdAHM8HnGWvv1O1urmIFi10Ja0S4Rg
94gQnywCGy4wLbnmoPxkYhQ8/ALdbOBU2JFc0LiVQDtUPglfnqlq0n0T6hAHIE0lqeAisC4mHCCA
Ue3Id6CKmLQIQABrLysCH0LoADBRmHQYOUomlHwK8hWzGtI4hx6pj/7tWfBDcFJTonpQQ9dfpkuB
C+6ucTwKLNBnw3WgifuN/s/jfVc0iS+6mzodbuhB8x2NyoP7jo4IxyKxN74NR1oLyjRFG2+pVPR7
KwTNlFbhWuOxNCL6hqaEEj3ptgtmJuDo90vfCRVan+Kc9CSWjoA2G+rOsap8/6VpjALelqk6+ewS
3KN+AnZDf/ENfS2NmNZXibXXciAgx6FV6kaO1SI2BIiWw+gAn+k+EB67SofUgiIqIGpmSbtqoetL
fprESrfyOMxXJX8jJb08RmYn6H7+7hQlWHrigs/6HwpL3+tX1Xznwsl59TIMFbRV1kYSEZzXjkaC
Ppm214kqiDBg0hkmSAUvpxrLN7SV0IeqJLcQBQmExehRIioIM5JLYBcMfm/NX5FLb8xAq/XqAylV
F9SXZbfF43pHWTuVCWGgw0czBrZvOhIoRKaO7J7uPu+Dwv3gqxRM15H8v0wuB/gZzQeIVNJaawho
SPw0+O4lajJjsGV9roebJmrudayawhcepPYw3QrWXeuvu6xb+IUT6VlcN1uL+DxPOLVSokJVGC+q
UpfWXY/JfTGq3f3lHGhtdAAFreO6seKeCr8/e6potJMmuIyAe6VbwHWTCgzl7PV7rCyqIFoLchRW
8hctZ06Q7t+AyItl97Q4Ok0aLCePqREZnCMeodDDC3CDbD4Dn4isApwe/1VdJ2dXcO1XWBK6Og4C
V/r9l3akqBFahxFvDleAt0arXPeC1WH1JX+iG6dIRQB1RDXyweMIl/N5/o/05BNoEQe0AwSI/ve2
1P/4fQX62iMNXk8xBhqRIeOsBITZ8qAgpHlFr84/UedUaMQfpO+o4vEcacpxzTygqyaeyV+QHwPg
0lbRtmOzEA3xc15cS3rib7YB9og3Rt/O7NVybkG+afkRv0KORomQEGcAhp5LeUx11xS1HXhTXZiW
lNLDmhoU9/3sC3pK142oW3tEp5hl/W4l7k6+dphB8C1CPEsYRCGY4rNjU1OaM1dITwmGAbTr14Yl
AMxixm7BI+WyiWA16/YOLWPcXpXpGIdZJWICYf5wDZ4onDJeUEuiRcsXz96oBnr1Xv0r8M/vU6Xs
F+egUYREWVs8KBerMiirbSc5xtOG3MAfkxsowRRdMddOk/vTHICMIaREq1fMVTEN6MYzhL0nqRsB
t4hP6n4dbEmdzOrtlexKq8T4EM0P10xyw49HyoxOOO07/f6LKGTCgelLuAgxYDURvO4/QSwceImH
W2oJwyN2MEhApVR35woUxwPM4+klzwxg+Y5HV8w+fzNKpe4L+BmP9quiZ6CipoD+CSdXmEnJ6pUY
0aLx5odAYRVgQucULLulN9maHjZBf51BkUkPTjRlQgaQjMuuXliXpaHsHy4MAEr/OKk2gFA+vffM
8M1uIRIe8wtNvBKwCNegCH9gwDt9EKnDafYPTG+vRyalRea9aPxbvgBEIXFQiYhHmOziFcblrsh3
+h3dPUA73PrK4jUA7Rg+e43Vp3OUwHEyNaDA17mBmzp3tMbQUPCXoPWKvXQNGqHKA1mYpfoZlYYD
95o77htIKgvjuRzpFp8Y/vGtoUlblAqIZv3K9smhpl4JRVcBrckNxZ/CHVIPrXgfJ2WoBEiQ2d1d
9hl0RG5XJuGjZohavGra4mrG4QuswrZj+tEVC5azxbApsqIC0O+Jf0vA5suTD902/Ct/BOVVtneG
Waf2tODx8kUCi0sUHlc5Yl8C33ngU1Rj0J96J+WcfgMI7GQkgbVX+JgyFgQvuV3IXmu09D0iH9XM
Qg383XGwgXuyIsyAE16dFFLwR/SBYBSJmyYDxdhXW6qmnBbWNgNDWQ4+UG2Y4sNQG0lCCg8IitFB
F/WIqkHDTqeyaQVbXYQHxxzs43FKJrYNDDYTpRvyqSK/ALybG6v34ve3gF/AT2FL6x2GmOIiZZAU
aA10ozJXb6N7fWVLJp2n9/HBrKsEI0W9F8exSjangFe7VnNMBNqN+dy0NRwkDKV9RnWGrUJOiAHm
kTjH42h33EIDt1tml5DWYbOw+GimItoL9l0zsmlr5B7lgNNjoAqLqkIdXigPxK7cbwWwIBbIQha7
Fi6J6ycFUbSBQRQcv+iK3NhtTGUiGWY2qTRp/GumZrs6PjKQJA/2Wsv5ZwpYnQkHH6uwFulQCq41
fNqZ4KtmiwSAn5QnY+4iOszysiBWzsSdWjfsK1dyhlR/xsY/aDRJRqomkxZAKNH0PbYkdq3mFLvH
ZhGGgsQcGtwtRTEPZg/VXbTKUEmojqjUMO+jjkDyJ7bKvVts6XGZ0UcoyCLFQIZWMI2C3xFWvtzj
llAaM9xit3dEF+TNlEpjUKZ8wJ2aPniRAmjHmN3FFGdkfk/9HdrrW3gkdcaQaIgKA25gQI8aU4QL
1V82vAetUWojOBUYL88z4eahmTHc4xYcewbq8LfgOjDaVytgipyabVS54VvcqFv2jE4JDDCsYQrm
addUMYlzQVEVD8LkEuC8ZZr6ZCDjtGCXcDcnStQ2nZXEKTCpqQMZov3pX69uhhqTqp+vkp0QcCK4
fmotR0zdHn2am+kd5N/BPg5fqE9LiLbio3Qm79Guee4mjigeUNV/YNl7980BUEbxr35y91ST7crg
VXSPaPCDPHOyyX2P0W0YlnlpnmYF32wyY6yMAEH76j2dcdJf5hovKMMgqATK8QrXJe4trbSZ9Bu9
pcuogr3/GpsgfZkJQInNQLd0jIh4XvNGYDNGihzkuH/5ZUbYUMOvns1qE7WoAVBcOtLlwY9GCZR6
7+mS3voRXXaEflAKasx5c+gs0fhFAeI+zcZFliQor/fj8sFqVWf4M/voX9epa/LORi9toWBFTbWd
9d/hxX+MpWLzSw0WWZmKV6NGvT7frGd4CPlr/8s0iSd/Z94zTICTohO06x4XD5DG3fYODYTX5FXR
3LFyEfW9l5vE/denW57VrKRT25zw+qNr7J8a5K7LTpUpT8uh8SlYFzI7hmdWf/ZgCU+J9Sn07kvT
LYIahQIM1hOlWCa0oT1QvbXMTfJZHItBSVoer+PfjYftz9uqvNHQr26uhdZNY8g02Ozc93nW9FBB
CfxWsRqlfgGMxooyBaxEcKtve3eOAGemu+bx1n6BmooJHYMjUfepe25b58ThNQpJzSpemrenc6EQ
fAlqpl96d4sgA2hV0Sk3NilBqOGeYZa3P5+oER1I4QzKulWk1dA8m1wM75To06KIUOkTWQBx+PRK
wN9irxiWoqyz7JZpaT+dwrtZLk2ZqxzEpi3wXfHs1ep2vHS3e6uyAbJPmnOiJYxQJCiZUz+hr61l
avL7kB7e9m3/l/0Z0NE3r8FWZ8Gsu4dTO4NneLDKT/t5nzNQiyRMqtV7c3Q0vTvD6JBlRLQyej7t
25Qx2VlRkNjz06aqjeWi6OOffo+sGtJ0fUaWnMZMSAp3T2mAwosAsPxXQLLffw165ihmDkfaGSRO
7T2DxfIwCYx6GzmZV93anCCZ3q1Xv9TBzryRrAMlzWi3MrzrErUshLqe1oV0jsSSC1LEug4eHycm
PCtajbNffQR0Py7hnuAD57ElLGWRixs0WmzjY2VcCYjZ6a4PxPQyPW677x66vyU3Ldp2PC+tLmX/
hSgAYUYPeVG70dI8PHQ1x7xqnPofRFwK4yu5WzyuAbrAEDZ/a7SzRvu3mzBDPBteCZIdKjUAUQHZ
MqjKbTUmyJwVm7tLv9r9DB4gHYs+tsJwMU409x4h+uG0SXHJJQRN65XW6WfFSJVP3cm4zwq8it1K
1GhAkb22D73qwTMLzp15Wt297dyPzVrnx6xbNjpVz6m9P9n95/S+foexEexbx2uvND4V24bh3H7v
1eDERALTejcvVesNiPXF/Bzn4r9gb1WJpmmpuWWKJN09zZJo/wqGb6uZLSplr/RulR/eZeffn14c
O7sjbIbxCVxh69m+XpxCfwUsvGxlHftIcGDaH3O4jJ0DeCnCYVwdArsEADXLLDvuyXBPy+47bTeQ
BbjbZVwpuJfLLHOfSGlMH+uEdjJyhwiDFodxAB95td3c23X/cLfZLsV58Se+20zS6z1B7s2SAZIg
Ld3po1PkNv2K1w1JwntCQc7YNFS3iyRuJGcIsAF/JbNY/pj0nncjsMbevrXM3B29RARkbv3Vs0ur
jHrSDXbTEuOL9bA6rsXHrwCu7u5b1enWKTytHdysqvWBQ7nO7mjtvVgyKvl/+6uVXibkDp/F4zC8
VUYpIJtWaXVkH4ZH4B+tc++yetXCOBiV3cV5lZahe48anQbTlo5TxI3S5gvCxpX+bTs7KVe40yhi
4GXZKc92tU3x7SWdu0addrA25xTBPebuYJZqm+zW/pT83SusnzfXc/S+BKdlVCu3j7XQ7Fbra+Dm
j9uguCkd3PjA8O6KbTLTptEpPsgCbq3qscu7YvOuxqa2bF2vFA8bw3Kj+zj1jrj4ssUvkqaU+oaf
FHpGv7q3z22ZmIN/+cvSqUHJ8nDuv2+MrC35RrY51p0YVDs0lE2xobkpC5gzgF2PbxbvYZWudVqu
3rPkpPQ6K5+oBCuo1DfP0Kbe5mrPIBy70r9VOMvb8bW6+TSmxiHzqsMjjNZGlBbnFXCc2Sa7itUV
VzeN49YhCUGl/DgqUvF79nZcIO3ncTG4AqJd2sW7+yb92NOmIgnf9k+AGILPwBxBFaJ+1iGLBFnD
sN01uOtpHUgU48h61d6VhjDiowxsUUb/i8Ei0lKO+YKTqVEJqrKIgX+ZVxwN0DOaBDmUP4NgQAEc
aWG0Elt4UMG9hpSFh2MwYjj5ikvjxC/Dgmih8kYzB2HFb4N7CGOltXclAteCQwMDv6kepmak4W4m
tO0kXyuWhzhH0ATJW03XgYI17CO8izJyhmIQTt1CWLxDeyH2HNTJaJbMhTZT227416SMPgn7NPHf
NKEBTblC/UqDB9T/UCKC4uuga6SOhXdDxFKTTfQBuQaxdwRaW6qbqLcTjaM6I8ltN6AuycsrGz08
/mWuON9K6/PHoULVh0cvk5SmL0VRNxkUSZZN3K5Vm11Z4qP7ohKxtzRoqsjZm+ybnUfn/nMbZFSq
JneoLVv7gMz75FNqNkClpJ4BvonJRQ3v82wSpKQkFDuHiOFtpf3Mfp2tGJR+zc7GMWV4dighImka
dzDGE1uGYRcJOVP/WkIWCmtY5V5QwuJF128qHVGJMz8lgEF/o33j8Jzt7GGlhnugSwjmFQHFbtbe
MwiRnzFvJjIS6/TmPZ3LZoniC7+XNayYHAfeOjToi1XfefeizyMMboJkCRsnDaBQ1Pz7Xzd9WM6x
4RszxIbgFNXaFYQSkNzhejiB0/MRxnn4BhkRGoL9xu6NUZWzLU0YwDd7627aLwBHf0y4Wd4GpV27
YQySHgI2H2DEF2s3uGAYz8yspZwUfepWpQrT7rFmhNK74AJtMiMmpPcSctv5bmqMlmPCGue9aGzJ
kbeDM3dm9j+azmxJVWwJw09EhIiK3jKDIM7TjSHlrCgOTD59f+mOjh19TveuKkthsVbmn/+AvQ2b
pLFTwo/uNvqzz7jjYKZOlVnTgGN84/SmbboCMHbV1M/uMweO9jaq3b9EVzJidu3pw3vQFZx9rlEL
clTKEOWAGMd4sp5CNoTPGrXqcXKK7pXbqa0HtaaHqVkDOkAhpJYuA4srspw2Tj0wSDAoC998dszv
AhB4M912rl7LbUKrQOpTJurqtjwzj2FX+6v+oHqcPq6WE5F1enudtoGkAi8Ceuc24PGMeQUcUECx
T/BBTDXthbeW0a1/pEL2/S4uoCgTenGHBwR+kHGeVB2TclmhlNQMdbWxK84iIrQQGuomtwTpe+uQ
DctxPsM/hZE9g7lnan02wXd5HWwQ05qJ5rw4pRzNe7cA+iikXWVZ469wZwOcZ6AOTsuuWl47s759
I77uMQXeFbqhQCNtGQ4xxLA6heNDOaANK5AsVhO8LI1nYCAoBY0XE8PdbcbhVSYbzasbhqlfXPMo
7AoDpz76B4gi9gFa6fjk6meryoyS4ehe908XS29ZnfH3YmuKX+n2Jer5+nD3pvLCD4nMIyRVQnvN
2cPg+SSXo/mJ2kxe+xXpdXszJxqLpmbh1Un6tBt9iL4oqJ2Uihv00IU7C4OvtIvFnXfjMCshEBGy
2JlM7MymYOsAdEnoaetqvSNGPB/DKZKEWlB9WHdYHeYro+N01CpWZh0KBqS2TaOFnCplFym4A0fr
SaHxtkrUR7fFremmu9fXVg/tmjBMzlligWN1Yzc30feBCBixcUwUMkLT9x/i010n7FU2vjFdqceP
wyeQFpEXpwEn6detVfbiZu5eoPyDZ/9l89bTgmbR6XfwNzdzjDggiTzNZtPCb7BrHnfFGzJwUBtp
fLK1qwHlBXdPlevGw1Gzy+fAvm5rcUeQPmNrq4CGDG7SEaLxBSWmp0NtluS/77QIN9AOHXWiOBsG
QQ+rlRqt2rpA8h21WPnyfMABV2LVKYhBCV8QbJDUXKZ1kJGRqJK89eVJGmxoH8fw8skNf7tVok7b
TeOLA8Vfd12iwjmFnVkPZs1HfHc70JBbBveutai9Pgu/r3+sDQrvqNJE8cnlt9mE+0Gn6wS0hV3Q
WScl+WrUZfzMRBtKWWP96jGkP31AXjrzSqJdQ10zH+MS5vb1iV9qMZsUo9Jvha1+q6AOwpoZY0ag
ZviquhFXHjakYK4ZMkVCcrucbQ/G93865wbZGSgN2+o0X2YIlkZXxQV2Pz+NfRNAA/twsO9GBQbQ
rIy8MhosI6YNE9B/lFB3L7z656mgJaX4T5IiHXxmrXB7I/dig0dGTa1v9u4sShXwSgs2ublSRvXL
00YqbHZ0a2ZXk2AW9WWWzGHfwyt6Y1yXYHS4xUJdtFU747hD6UDw/PCJSKwkNzjobaEJ5w6HEh0B
hYEu6hLrtWvMN+77a7z806raiedeI750jIzTkvv1V+GbiRLr43Yqp7duf9Fw/uouIFcXfFkLGlA3
XRYvgSyvL5n3ZoWXdcO7NHw3YGwMRHybdJato5sN7ohaIO2w+G7emUM5D9sdDvhB1XRvCCLeo1Kz
qqicnCjdeLZ65v1rZ4P2/osWclxsyTzD540nbt95UjxUa9MU6V7YQGDG1SCje7IZa5nRGz4nKtoZ
zCSUq3cZPywdDOdunB4mI6UGDpB8+yPGUdyiNj/HbPn7fHcZZ9QTr5rK4Q3u61/fHsUv/h/se0Er
vKw/kTajaqDfuAyauldvgtPdBePWJXOWh7wNQtm2VYzFs4gDnoUpNPlZK2HHAwU4IwPGeI1W50QX
zoJG3HYKNGpLkhPhBlnq6jTj003KpMD5TDFuszTevYmQ90oQUDRWCLo+1nN+HFfTLzKj5vjuNu9U
TurqbLUWvMfBMTNYP6KttSHuXDBILY3mkSOETjvis04eDev7NoLt6rX9ms3liRGwwgAAP4TBoOVc
jnB2cpg8uEPSiYBtkDdp0V28DL7UfRiDdrnNtg0m+dfwkeNb2t1QdLBMHOV1NTbCAAe0wKWJ28Je
9PZn5S61qEzP+DmfFyj0P84mgkY44vOvj9egtT6+nCe0POcJWHnhGXLzh/XF+kG1VVglxhOB7ANO
BYIFSAaGx2mScpTqwadrX5rOCCdMPqLI/S8Vmo3NeIdN8cVsABLIMcr15gIagFqAWHuYfA5lOn8x
OTtlcmeGaCjMZ6LWl12go1hBE3iJsIq9FKHPuGZxztogc5NJY3GlmGObPCiW199B9YBelgiPRAB7
+GJLHd6uvJ2LjTpD389y9uR97m8gc7NjwHpA1Wh8KuCyFpzTigL3iXfBZc0vGSOIk0vDtKDPy/zk
eVL/HinjoWo6+p5bl0VHh3we0XYhg3ER8gqrpP/sKzuImKkxAmjLjd5j/WmbXwxMN3SM3MInffa3
dg+94fzt4eMyO/mUg+CCxG5eUeeD9WDd8XTYfFYsYiXFL6sCDW/GwtnTvgDB9Yp4K/qR4dcoWxJY
yYyVRKo7cDxz62lc4B01Fi+bzxuSMrTBU0SbLu4X2UGGOC/or2utNk9dk1OuCDoGredqE9+3FJ2c
WIemxVpVENCbZ1bfn9pFa//R6Z8HtajStel3Dres25dGoZF4Zf8g1utU2J1BusAa/2LeK6c0zwSh
4sVFnfsFHyVMVAHRvk+pWlVgLcj5JVmmyNT5HcZxMackR6NFj2SmD2un7EYXqlbz3uYEooofTc5x
xa4vTwB+92w61xgTVgfoRbzWu9xjeCbxYdJJMPq+RATmktx+tZBvZ2ZzcYWwKyziyWV/w39U4TiF
UQVBBTnMDTWC8SpMlG6JD7h1HYkVUwNyjfGZrluH+xCZAoQPvrfltiVzUhjMhQVnnP9BkPxA2r97
fo0mI1Wj0ZPoZCFOlTCKkZSHb9qtsK91hGZzOOHyIapvXm2C6hFtL04G256RTSN+fY8kUTGZE2Z+
171MVSQSS1Uz17WdfD/UqT7vFt7UQ3Wz8AO/IxvQBSyrpXV9GfOT6132sKIaBhU3bi9nvlHUtOUg
ziNtQaFFPWEhE1PhdSNfa/s5utRmNKeVoSDgLsx7BeY+Fuym2eRJiXfA2p/536zRxQ7+bL2Qc5Uf
c3axL4FkFshjOaHmClr9iXcKJqecltTrKeys6LSgRBEUg0NQCNDHQvzMfw9fYWdztOWr7wG4h7LI
6ysO2LPfi9vIjb6/x0CJdaRZ9oeSS3pLxR28d08gnG9qMfAUahXK6QAKJZGAb2gFjKoJqW8IX8GZ
1qIAYIj3gectmshMTBP88dGl3z+J8fdxjwtJ4wZv7Udb258/Fk+LMugo8EUIlINwSScg5/2wOS1X
b/FEqnOT7s0/vZixlFkE21+yvv5WQVVZ5Qej4tP4RZqJBG1dCdk5mji/u6aHP45tv+YDPEECQHPJ
sWpaAx62P3VApcTIxli1D+dpuIFVFrWZOVynKZjkmwcRkA3XjymBEGBOT4bm9OkUjCjjCSkQ+J/d
0y4Ku62HdR+K4bdrZ9CYrAq0dH+/kSbxXSuBols9aL72NvfFXZk21WKfY8OTp4fGmbP4ZlaMUHHG
srookkvoig8eV8NuLatmsOKM3b4wusfcZdc1H54aLI4E2PQotJQ19cXvex8AgkI8blpXaqRDmQe3
r706r3AmeXAxvvNg22Fp4FYvIr6CUVMVEhCQ8LiCLcwAcl2OlP4Lxnt3uQIFw1vnZjT+Kg57CoCQ
tpG6JrVyn5b2L5BhyKTDMWOr1GUD+skXsinF6De7Tlco9hTHP1Hgktjb5dNQw4a9Lg88K9eBxkOB
3k92HR0eH9ApSSCHDBrXkEY069qn4Nt0Pt0QPCGHrM1mZj7IuT4vZ1vl0Ggaz6EmJiaTOnntNxDe
PGWoDEVNTTitarclhIyHEIj47DYHD69HhPOUPlEyFkabAf1z5c5WzGgBlTiviAG2LzF8GZ8JE9QE
sE+0kpB+1XYATPW42G4Kfm99Mhs62jieMnJkTMlk7XVis6C1z3S3g3SDhHfcc3iIoUq0IKCneJnJ
CPgC/GCe8REwceb4ex06ZNZJZUW1QlR9Ex8oDB6Mz9c+gWTBMzm5pc9UDTOafDoQUaPHJXB32nDz
QgZymGzPlIgagBZlYfC5Gq3kCXffBExmS3CvMBLvhPj2KaMmpUQvtAlEoa48nq2CDszOaQYocMqe
a7+HM5aE1FG0LRr8SrYj8RbKDXR893l75FLt1n9tWuseVUxzSVYbP0yJH8nh8yFZ6hS8z87Tavhw
YwoAOD78wB9CkVxpgdYFrbQe008xXvEUaE1auAfyg641yIeTpleMPubg5LUP4gx/xI+Ee4pw/gAD
obYoTinc/MNp/YgJY+C5HRwhOcxZgzQAj1ekgGsa+ifpsuO7mPLAXwGHKIzVU4nEFz7rWjgeFOPJ
fTRpvdlJAZbcS4dXLSWsJT6UrIfdrr85xlpuzxF29qa7uus8krZc6QvT6ZaI9+ff3bKmsBACLAty
KM8hSMa5j9gnh/gpK7hDa3P3MQEg39cedc0OSlSjElhAhLkTAO8rfT6RChJ3B3mEnFK72Rh/jghW
aw68ZTsNCgzKTNoBKvVs9J1pVztoKmw9JyOdHPKkM97Y10U1BO5q9wunEaTzHmYaJZsifWS1qtyt
4JafOUWLfoUJU+HGYJzxoELpeE+Y1z5kyi7LM99zvoJKHM2SAx8LDyFHomkxytKg6UUnR5jtBxbF
OUjpoaYbvyy4sQWsb3Fpu8KJfBxR5nQP+d1eP75GdFlq1he/2RAFdHjEH7NpO0K0fMDkFOp3+2Ez
iyHDE+UAxdn0hWqBiZjVQtjTNt27tyiX4Y2zdHQasJN1jRMqAGfQAld4Wm4bjoqYbcHXdIRcclnB
tZy+3SmkK3k0jY7iKkQGC/UKCgF5FpTUOgzx0oXBXJc4mXTKoJL5MfYbqeGrnFjTjyDKz2PAUI1E
0b/GsBPimEpkIOBvfLGcciakvvOIGfb0PiHf62uka0oDHD+MewEft5xnebCG9OlPnxGHuvMJwQIL
CzsASoq7XX6JRddO/Hd+RlouRO0uQNTyeRBi83WwjusBcgPeMSBYB3Jh8ACa4IZoVrx+QtYX3KqP
+0GiLbLJbXIDQcwmvAtCLYRd+VWgjyEcnnDYXv0eIMOwtLXa6RkvfM+wzsZx4Ib6WmApBIVjyqt8
BAaBCLhpZW+rx2CwY6zbUir1+s7jaCZ4JFOJ8BktQCwj9pE2AQoZ0S/MUOjE4pLK+hQ5X2PGHYAs
2GU7hDJgljNWE+5OvBs0m0xLeNmfL7UQP+CZ7sdVf5zI+lINvnMqulY+ym8p3ixnzLRwD40Q7euP
EQSuZWYxa22dkq2sJkyVJKAcU3k3HWVkDHSQyWsNuEEFMbbGHcLUh/8vdqIFxT+GSaH5wHgAvWSZ
BpsDteTZxsQGwxSv8cVZn6VTX+B8dEvT8Z2Kae7Nybj78XvfeJhlZbTkugo9yWMYHWWJcPmEqYn1
Tb9ncGPXzJJuE3a8sazMm1WwOoBti90XTW0DBxDzg6wSIYFIC7Rp23phfiBuDY3gvL2d7FPbptpa
n1YNducX3KbuluHKewxMWfDuN5X1GCsMggp3g/nMx441nq/LnwIk2bAAIuFHwtWlpqQBAb248fcU
2WYGd8L4gAEB3PFuElk3UC+s54WD7MFIHeoojFCalmpMogpbhAZw2jTPbXPf8lsraESxxJCU++Ty
lzzWwtsmx700GVFjrINzMeQ5ocgFFV6Dxb654ByMZkwOBr8o1WG6BInR7Sp3eBMKj28hE2wZEj/o
u/uXZHzc9159akV9Y0LLBlAVT/ucNACGCBx93Hq8UiFv0N6ZTQYHIhXkr/1nkOBtevSuR4OLZJWK
vVaWLx8YOuu5PeqMFvFV/DZDx2MX/QaiqyBpQpGZ5SNcSlaKET+DJnuLTWszfHBnXOHar9nLtnQO
NCLraZyuhUvW4PH/qYaPQsjFxEtBMQRcLYrt94OVVoGlTpin0qroWGPwWbja8HqtdP/GnvTaQ280
hk4zPB/txgQO5Q5ZLlU4/ETYXC8rPA4/c7sOL0Zvjo+B8jA3yflmatAerYdTnsHemrCmWNKjrtMI
r0Oc64xszng9Co3thIOkJ+AjLTBqQsSaNNOjQbpTb8Q/dr3JG0/OjtlJrlaw6TLOui7p/wEjKVzv
bkG6F0f3teP+8pfOzjVmYHoEMzDBhZDyuXQG1nU506n4WgzCtENNGgUFJqXDW5IiKsUeYIAx6FFX
536X+jbDkA2r6uDesIvRO255OToUswWLEgDqsPuuAOrRril+euUMJn7Dnn2jQP+a57eFffpRXPpU
eAQaHxwQova3NVnS29egfVz2UEhrDHrvBh0yB37tHIfHYfdPYsqgU9YUVHqKi6Q+EvfIgiFkxJx4
eVe4ZOK7x3lbUoVbi+w9ZsshTZBiRjU7y/rrMEyr/cB7eiPv44IR00jbOGdY/+gu30OKahJcSIWT
a0NEoajRUiaI1PQPGRPKPA6g7GuexviNgfLAXkEBIEISPTiuNn8PH3BI9IVX6GQtYdXxO7oDpFj9
eni82C2yJHiDKuwj1T0Pqb9Zl5RD14wbcVxOGshD9uSbybBM/E+uPFQLjXkG2l/cVPATMK7Y3TTN
d0aR6yue6ren7Z16N+fvAGCEBvtw3hbW0lHDmLT5M1KidfQKs5Dh86E9wUe0sxyo8+3HbM8mL5eW
UyqjJ+BIc50hvbr7HFRYBqDcGfVHk5Sh6oVMYCrOPmM3h+Ziq29FF/eWOu7pTCjagwcTYKMHO5Ep
PPJ6c3ZnvKofY8aIDBMfq6B3UEHozwYF4MzalbWV6waZWsljQftM7W71vBp8rDl6+oPL1h6QH/Zg
4k1In0TG4KFJq/DbWkiop1yBgYRLJkRrlGmgzq3hLbmQLlPYw3L4dkJlHdYPuA/W6vRGmwkfhmn6
gmXNKFcJtsTiPsLBCi0zdxMMdfumy3h77S5Ln0EC6cokKoBZDbLxBqqcV1Jm1uwEbTuHVYYVmwFz
pchMpvLk2wM3GDnZSoR4CqE6LQ0JukLqKAlb0hBHkYq7BiOaMcLCI+aGKpgLPHFIfuwg03NqTK/2
2FUuS0TB0KiDMBT56JkamKHvG+9+KHBi/avpVgi59GzmCorYErRpZdvBD1k7HDPrcAvU6GNq8w+E
ayco1tdloII2WcXInt3GOTQRmoydNk81cir5UBJWe7lZNU0einWtY37h1uCdlaTWS6RzNxqcYAUP
gY1M4+OiS12xbHpgc1dHkB4wG24StaWMKQ7qxb5FHt1JCoOywVNNLhlr2iiZtTvXgAprxO4ec+jB
7vEr4JLjNscj375Pa3sNnZFQP8h9+07PrN9GjbzCuD7sGlnewy3817Tw3x1HMZx6gFrgOtI8iOco
qRdCQgLYd/ZDTmuc2886ZGH2d21663rK3xkPw3njaSovfCdu9aRs+K3SauKRhR6u+3JuL6upBjil
MLewc7YLBItZSdXfp3cQQ7ICGIYKf6njktXzKhdU+fD2dsfMBosDZHUxA5gjEPwuXzxkNUPoYNlm
yzAojYsW/18d3TbFVAGU1ArEya8212gEuQpDVnDl+b3BVA7vG4NsByY1peB2GSF063lRjMOF3Q7j
6D7l2mEPhHv07dCigc1uwi5tmBqCct1pphj1d8PnJfniCWLkuXE/qC9DGa2CN4pU1RygWU7JQstn
IpvkcLKNrSgja4NHlchALVi9bJhkiCfGY8rmMY6w1oux655aHuL/FdpGaAxGQWpJ9LBwxXF1WA2b
u5ylSZQQ2X3026OJOYBDH4rfb+VRfSBCTpHnCFp0tLGfuCGfYEyeVL7mOfJpbFsZocZ73axqtGDu
AlN5/bTYHIVdjDmegSAGZRt9Dj+mLM9j9LrvzGSlRArHpfPkWbTOOluE2RykiU46kolAMcXMv9hR
ABv68j0XNPFFnSYyrnUDoje2fy+qPSEgl+NYMUDyKZXpcBAXTylEH0DUcM3Y7pjlT/kWqYV7y8su
Ame0Rl5qebibzSmSby3zMmxQYiSJyKHU/vUqjuPgpkTSETasAhaaBc+zpzfCp/FlRVBacNzjeHJK
HdgO6zUtdxS3+xIbVQyTFNnmuR+XM6rR/oeCTwtjfXn8isTvjrNCASPB0WMVmaH6IltHdn2dUDKW
T6gbSly9IOBvapZbbeL92gfD71rbTZ9c99LbdQYN1OSPgBRWBYe6xqB7c5s3q+RE4icKuL9dHpSy
Y8B5uE01fGrA4qbdoJuPtZpSGCTKaZg64I/b78x2IzK35Wj3gDH7USUXWkdJhUfZE+J3fEdGBzFb
ZAHJlW0fv2Fs6sW+sD3JT2Y7zu0W9mknyvODXIrXtB4kQC2YcvjxbXLF0LgYxk3Cpgf5PJ+vb9zS
Ysd13UNlFus4A86eAWADq+06kooN4yurt0HSkwL/Cdrj0G5NN2QfnjEgJWIXacCj8FvwnW8IPjTx
SM9LtzEEE2Lf9p7mJoewfIygDnLUxKnXvdv621u/Qmp5t08AnBd04cycJQBt4nmj9oTtovYAsPBM
8EhfC5pNY8BA87AaeJMRulAdPIbIopf1m59cDVzXZCUWO/IcQaif6BzbuKl8UQtdg2dhxRFJCu24
666feABKmBC917mSPcLSF9c1je2GaALGE1S2Dkk+ZosVzYONfQhELOvVjrmGXAxBoEVHeFqy0zD1
73+RIv5CIBCcGJ+Ns8YNCAqNxYbEJz0bdz3SqbwutHmkavMLW2CCRsosEYfUX0N47VprjbaTnyHS
hwGz/NEd/oMdrdolCSv2t53BmeVhW1piNoMXPrYw3I8sTnJsBFSjjhJeL3SS2Ic87zuYIUfzJkuB
P5a1ZDFZeBigfLRk/cQaNnmSy9buT0VJRe+VjFPpJHjeuG+BBGSjnuuZQ9o3l+gfUWLt7wtRlzKj
4pNxnZGL8M4w1ABeENkC6+tKV4UEZCI/xQ/0+CkYqfStDLFxLXDiTcCTLdk9NH/83qS7TeS1RBSI
4RuaFjWRNfa71tg7lxHOoAAKTxhEoCdyU5412AhbDDJUZ0orzfeiCXCi3LQiC9lKhgWUqPtQtJp7
pACiExBZV4F1hF0vlQgG5vDW96NGgDB+WTkRq+LNRY/lMjOGxdmIIdzpT1yDqhCmEsC+6IB5pGvG
DOvL9MWuji2LnD20oOs1Zwp7DE0yRQqokt0MInI1YnAcph21iWY6xl8SozucaOmvkOKso9s0Ytfh
penJGCqh3BG98W0o/67zzzJFuC3xXMsI9wiiLjAel2C1dYwt1ZerrgykLBr7ovpEdjeWc0jggTfd
NVeUsw0pXjQcu59gDJIjIkm5TaxZz5+S1cDAHqOJ2o7i3BUHUdbV4/DPNOD3a7kq+PcanJTQrFyB
y3qT/HAPNzfrw8yPE6Jr4jgEpewLc/psPOZcpr/TUHXOULj+GWLUprXEzNQiuQyGl+SK6ZMTVnfQ
f24+ryK+jhrDzspRmDZOCueIxMaZ76gD5toETliUhSJ25ypHvEVqbvbn7vrk5xCeDXVyCZ8nU/Gq
+HxghKQZNYNlwsUgK+IbifQeEICmVT57Xz591+rugKFfyS/nnVEKUtVzJOZoWsL1CKQY1vqPQNQx
SF6MGM7aGNYcW2CxeCpeS/E2hX0j+CjpNVizd9x2pCh9hehDMCA7Wa/kk5ziavGcPdfFVAEEW312
OgTCDORE7/MQfAg+U713hIoEzfKT5dqIvj6nWb+BUEsEWGTVJpvVhU0b7WvVL2G0Jew1i3SUjl7s
KpyuaMBklWA6+Uf2ZkJ4DDGHk2c0hYo1Ji5tuF5jQ4lXj8HneprRFfeB+ZJnZYwRIhw/aX4YJNSD
ntEXM8SvE//4XsAep7gM2F/xIwbaQMJ9Yzz1dtqDjOarTbUteYpq/43pOEEffRJpoZiOn7MpMiwc
ZPaCf2hHI/PkotLPw7snG+cc3Gm8CANhIIwWLHd74w2lDjIgKu/GRHi66uEboMoEH/Mwog5TgrN4
eFX3kjxp0g/KqNEHL6F/HH+5cOA3mIXTlIFIkKnTGJRmRgBbB2Wfam1WaXDsq8k3ecx6ILZsH7p9
SurdKymR4LQZRWeH7+g7roI3iid0UfGLGSPGSFhd4uSRNJlcgWjmq5oZd8g4bSH74e05gendGzTZ
TUCCZ/C7CVG1tFERnLZHn//o+I3SeO95g08M6GkE0Ufhw2Tiuo8PeG2Wf5+b1dSsDN7ATsO0DSJq
ku6but1QfIwE7C8MvRWXCk3R5eGfa/e4xlr7gR4Yg5K/zlLn8UBBBaF0dV1CkvhuW3+YdOujHm8C
2TIb2IyR07gXfPhKGh4hqB6O03dYHAqmZ8vbPIOceh1+DkcAweA8ZWpnd3YVubCwLHLSPHlEGJ5V
NO6VHbZdm9FfZphPXwHUqLCcr+wWPuUkX4hSVFyRSnSlfyEj/FsyHIYNHP8Hg44D1dpsGszFKqLh
b+ti/5ykVnfBQJGscvNNXBkl7jYjapQ8QRjuOF81HLpZKPR0vLDQ2VL4IrU4zbx4yTOwFybwyc6i
CTWz5MWdYBvP3kO6LbGagsLGlLPLNlXj51sSJ8VuOWDgjlsc2C2nD2RQFiSWuNj0CQEaH56W+fKl
ltKAvWWnYMeXvEo5jwkqgyFntziRY/b6wuq6wnSAhPzBbq+01xZlZupx4FDLcqYBX0Gv5vyiRFA5
WZ8ucwSqiJS/SfARltdNxJbnPODUwe/5aavxxxGXWTHBkMzcD16fQAuoEfFC53QRW4SMZq5hnoaU
jKRH5XPx8tvwTjBQ1ZYZxw/wDW6r8OBdsYxG4eApfXE4bRt1ILXsEoSO0xJ4kCqSfLUrqLc4Dsln
4PBhuggLQOCQ+Y38AnHZeEN8kA8sDRKpMohAY/FyB4VHUijX5F+5wv4BHv8i95d/4ycgQ8DQ++eG
LGNr3ic/VA7wwZQTnnaeykeOWNvH8Dri2Pt30AH00l1A++GwiX+FPzmhQMDmdZAO5OXFo08OWxiD
2BxKwKiUjrXcklFlnQeXqaQyClsBshunr/ilyfdDbzZ/RjMU11ikmHOxFvk6y8jr96xdX+5lxM65
jGCV1zSmIwvvHJg4knwuPqb0I+Jf08e5WgBCIC7PnJAVkhvEoh+tHkgKjO0f8RwQEVjuADfrkYCx
4W6y5F5yB4Gxcxx8YRvCJ4Dq02cmxpSar/d33oR0SqzpJuZhhL3dxJsEjAUJrqGqzVwGZbSsVgmc
Y3nm1iQm3ZswtTMPIEy5hCY7Ob/nn2tqPzd33+HJpW9+B7sOLBRxGn7w120+xnkx55PlTNX6UD/E
eIVhHMM1cRnGUu/m7h6LNCkN3deG/BecJwV3VhxxMQ536c5E43XgEsk1OEWST1DinEXUSs1JweuL
t8IB9JIL8uIyICM0Wt6LSI3eHHwMrpH4CIEKeuJns8NI5YLNK9+s+LhvMVgyWiOxP88Nsf6Dwew1
XVhFldOUEC7UYl+L+nSN1w50pku4O4w0w3mP/z2qIPchX/l5huj9mCpaX0od3aQiA7OaC2tHFs4v
cox8OVnELcmewwuYmyCFhR/TO/D7IJZKVug6ugBuRxAUqaHHhusidWF4NxXHFTiRQ1TmTJ0Ymlg9
nCffLG1x6GADodCIl5bVfySjzMQRCWoozocAVsu+N5kNMBVk0HyYvEz2vcpeBSZjVWNir8LhxwgN
G88/2QzkNlHgi40XrkZj2nXqvyiaJhGtMu8rxgZs+jY284S9hRpFuhkKYyxCyj1mG8yApNIbDrFP
3Uuz/WVSIf5qwT0AZPRhZuXWk81ytV2pEBOfYWVXNtwHKBurLhi1HboMd2TSRLeTuvu/BVjfxuNF
pLh88pX9zYAxcmSfD8f+OAwZPvuILwI7HCIVxC2w9btCCaX+4Oe/c/TEZD0uftVxpPmUdh+n+qPB
bgY5Dy576m4JVy1iLe08EPzMnASmt5ujLPrdvHqe/qpj2SqK5WMuwzSFWxYnssPKvoKqPgCu4t09
ZMyE8F38OKYMPPuJlMspU1kxEZFAFIowWgOOZ5J/J4zxSuTyBTMdNOhSH1NUa+zZNGBsizLdlzk2
j1y/t2IC4LA54Pt8MrCjHDFvhxICkUjMlXnvv6/l/RKEFcK6zAvu5g2pi45d+gXyiXhxzedLzwPv
kEgc6IEKbpPipi4JlfJEYJoPnVhD4gjbRKwocSCfTqllFtKgSwg0xHJ6cOo0sS5RzHty3EMqT93O
ig/Q3/hAuimzKpEfqzKwlpBX6RzZrGWUGSOp4u8UlNSZVDPMmL2KTy+0DFpBF7fPoDLkwijskLMx
U74NBbREJjKxCTBIxLGWV6Cnl+Tkr/dvtipDsTNNHj0JF1e+cqJto1WWrDA5DemsnIq3JzE0Elon
bmtiSyL/JsZdXWvY8CHpLmRcjfB/1bWOsy4GHnhBcjNliibeHx1a86atWvngs+MJ8I2tzVBtgxeA
FItIw6jIxNtU7C4oWNfEbMlf/fN3aNvdECEpo+zxFLqlYdiBG9LL8bM93CJb9FIv74xj3BfxObEW
zSH/S0xeD027Ij/lOInjGC6sKNv9G+5Z6AWqrJ79k8JjP3nEzQAcjyr4/zi7678fXym2joVMD6T6
QgMOEid/aCuY4/Mhfy4RBIjyUQEKe+ZYH5wjLaVlAZPEUgBrBL5JH5+j4+zkYL/cl/b6iMGfcO3g
qfMPHKF13DIdImX/bFKDFgJQisUyZCm3JVUlkUm4Lr8WLI1Bb9yjaxYDO7K3EnEXGottztmYcjSn
HJiS0ONM5RrZLr/pjKv6L0FdsoKO9lgaga8nrZM065dJOmOFshrE0eIkHj99cehhRUQsqRJtkMQC
soWqbN307zSwPJ/08TLo5j5CpECEJqmy7bBlp/z5+iQ2sAkSjky3KqUQiEhCRbIEZ75Q2LR/1Rjn
uQwF5I9UNVKKvXk1sQ2W/QpMh2minYETICiy25hpyAmAeIOao3LEOPXH2cFKj+AKsfaibqIhWmpx
c1T0OFw2NE9LOT3nPLxSXFA0/Qxk+6Aw/8oM+Fu8TpMCqHKOg5x+REqWqL+zKK9IQF2yZjhkpPTg
ivrukAPEfqzpL/GMG+NWf7GIb5Dw6IaNjZxQCqaCZIv3g1Rc4lh2MiPJM60IIuhQ3fAww2WB+Iwf
nNAgc7ljgseCcXGVyCjLzeWaBLQpeFDLckPXHUO96M4/Q1kxsNAdisIlpeNIqqJl7HB6AZkJhIBl
FAZRbBH2eOqAW1DryqEDzNIBDTqxVATIklNmj6Oi+Gwuhqwj2RWu69PkyjK6OePf1wEJxaNS7rSY
nPx24jV1OPsrQIX5drW+2GaLGaa0nGz2eFnzdLMieLmA/WIlNlL8NLuIJHeyj1BfswT3Yj0im4Js
NmKzRIfGFsQOvxbDKTmSxRA8abHbcWzLvj79R46QnUy8mMTz618uhtiEyRIDtJOiVAgmL6vG/l1u
N67IrMKGzMIpMuSOTLlXlMbik8IvEVyKSyJY9V3et2BY4ieHwprPKIW3+ELTiPM1ei7+4SfFB5R5
BaAAOEw+lqJamBeEIFCFsSE5KpdBUEgBA3vkKawlXeE2zW0kbaX94teQOsF94+aLi/zG7IwfNiXt
QwzhodhInjc3TCYU+EtKEdoIgGRAJgXVklddJ7IQ/OmYYpyzocfbTCSYdzr1bThEoWHAkyEcCnRQ
ro6sSp7bXx3PuSt3BN90i0/DYynImYhMx2KDyE0yffKbuFP/crc7Z7NmOzQAFJDkoRTYdlKrzXyb
8TKjA3WqLIFzL8MqlCf+lRvtDahsZ3sf1vYXDU3YGnVGt2kbGN6/zln3x4Pm13fvs6IJ+oafgs91
26CJw9WkSqABPVwIG+iwGJgExeIY6uuSqO/H/vLHKCAuByodOTFtVmf/YQ4GhbmAjWkfO+YLafmd
s4k4o7kyV3BpXTD31mA+A1X1mEWyc3eBBFbAxdBeUpgM8BQfzn1xIkz0e2j4XSxKwfNRnV9MX2WM
Bjbbz8nawsFH51bbuvfcn2JHx2Pmw7aOBwKoVcM549mXORnfVVn1YRPVqfuc9/pTdlqSnRrGVLFv
ixfTCHPMobGDfRanOsDUI4LBBRTSslYyVqyHDNoVswJkUjn2s9XRu6DxZQ46Sdeo1vgrxQKCOnfM
j6Acqk5a9V2Li5d5JO0luswZ9Kqp1QvaQkm5o6fFzxgkvnDR+aNDxyTibRnNj0mKGpQbfQb53jg3
cVIJL19zQ8vVtFR70NufIXdivf11kUw0KZcmNwDlPeRKWKo9HHjis8Wk+9JHY/IO//RZdsf+JHz6
2Sh1oKxmsFq/bbMkrkIpWTnTz5VQlEcfxe/6OukscoxIsq1++OgmI1jzP5LOakmRJojCT0QELrft
LjjcEMDg7vL0+x025pdVBrqrqzJPHqkO7zb2VaSAZUeWpr8ncVeJi6ts9PAZ2OGVcHi6EBsxjWr5
KP+hGpj76eTcvQx3pQi9fjZ6wQpNzzDPGFpW7WfDepMxkMLKuJt4icCZMfe9+6IGS5gx4ME/tFz+
TA2/iEJ27sPyRM2+hXxyDxAr8cLYZXyPiwbZWa1k38cCeWMUJnadCdOZSByrFDwu8f0rQ44dRUB5
Wfr65W9Wh8yOOGuzRuJdGl0+LKQvBELuecltHuVFcIkm5/yJbdS+M7kOH1uIvghwk9oxvGyjEk10
xdw93BeaBaa622gNSnQE/ElPnGZ3rDqb5vqUvBk/GXtsSY6j140tp9RtQhyo1UIi1Er08ns8Pvj7
96sRVdOPQzKuW3LfgFPDd3AnL/3hvIM9FNdWXE9b8d3GEQQjNbl/3m1qL/4LkQReiWyhr1BL6mkz
VZAj4zXCHL9w5IIDSuHzspbX8klHybsl9/oBktI32uBcVohvFo3Ey5HjGbNPswzxN63k7+CFMZhe
kWA/1msj/gYAWf5ruPGvrAGYeXGF/LL1NGo09la91C/fgiJ8k9p1Vigg8sDautAwzx/E/gfzwpyH
asXaH5YPawOqkpYLznfrQW/uw5znPW521urV2U7sAzvkJtpfZ63btDgZX9lr4U4yWTjBYeeLmS6h
ztVPti3mx7L3TQ5sdyWnPPFeImvC2PwQtVUyxdQjcvGCko/0Q3UldfK78TZJIBdUoJ5KGNg5TrGK
WWKbBr7oXuanuscIuvKCtnR3Tnd32xrcLsP5GSZMKUI1WK/M98dsBd/t/fhrrvr7SpFQ4+PVOLTi
PQ4X696ZTcyvcJ9LFo4vta8/6XAb7sfwNvw+erz+pEgxeg39VW/i1HGsIhNgFWFvSLUK0k4qw81r
vKxJWoehuZS1QzlvoNnaTk/vweOKrtXd8yA0rEMxa5z+6tU2a/F9sO+tTpXdEzVXseE/r04LGbbs
6M6npNkyUAJe5vVzvgU52C8HX/ddC8vbN9wFJRI8SbmZV1y5z6BnMAYQqMdvSPN5eWU34quNomGn
R8lMekss+Gmo6Klte5LeIozCr2tzQ/rjzeJZfZjQPuQ0l4lAgI4nAmBAILXrX7GJ5TIBFW394VOl
17grqzIKrw0n/xeTBfz9xuV0L0cv9zHnomII58m8a2MObqCgmBdcIPIkU7BM5UuzGB0sKCaYVPBI
8NTUYZ0VenJnqcQPdI/4XNmN3iq6AEWgyIXijsRkY5Y+Piov9vKNRa3O4YtGYRUNtPaG7oLVxj+v
LIPd2P3mpV/A74DUANiU8RyOfA3WYL3ru7RD8rM7L6Os2FFAXyXZz5p/iB0FSVOnh7eF/wV2poHg
4fLKJ+c9w2gSj5dL1apQt3EoQPe3sNYB524l8nRscj4ygHbLlA+jVe/nNGqjWsEMtFcGengZX6zz
Hihf3erZYICMFwUWjozKB/yc3Ou9ea+FrUtIoDb7KXcOqU7BPXtkZH/SBkauNkyfJx+DaZh5nc0z
IztEk7RpNOC91wL+796hzXzSbdN8DUuA0OPDkBxkb9tHTUSoMGppvkomfZESWA4YrA3egdzkcNRx
tR3J6XIiJoXf7MCUjlDoMJNgWwb6abpVfsTd5iFoIFi7EZVYdUp2mVaeMAcPkp9zNe8w+JhFN4Ib
thGtfNM9o+CcVtjipNo8kaRY7hR6VavaqXbOy0IPkP0y/6QVjl0kpUlrumIAhoHASH0gytczPIVL
/nKv6btg4Xubww0P7p1ivAk3ISGUuD9Ny0fbofTfwVVmqA8C9LL3Lf9es1/M28YIqg43+APkj9Ha
s2QhrzYs0as4prgcFxMa1qfpIQk4Wk9s1Fc3/sdindBzma/uwTk5ZVy5Huk1/8arYTM8Bt/eOYf3
tChD2srr4a1zHdcWj05p8Y57J0d/rh7eXXSdxhTAyH1SkPk7NFEPp5puIhwVS7hVksc+rHZWUdEv
TOXt2XYHTQ5mDL2sTSbXjV3343ycWnAiBLXpvN2m8/JP2b1dCB7d6w1ypH5ajqafaB2Wo4dfRj2D
xXt3Hda9vX1w7tAkC4QuOtXw+VaJYUu60gQ9K2I8fjf3b/v6zRtZGffnkNTMGvmtcPtBuM8bD333
nQHDaAS1MJqs0CsDbkqUhAq0tTX2pKJB5KnhfZajUKexU5O4pF7CVXOKvCHYj6/xNi8Orj3cFMiH
dff5Lj101uOirAoUhXGNkZOkn7AcHqCH7jrXxQbpH4COB9+LQxnrMxP1gnxUOBq6tQWinLK3wgBr
UPb4zbwcYsWEgEGjjoNTYYLS41N507edBN7LyAVKdbxeDxgxB3GFv40+Ze8dRg3Jbt8MbnjObugm
i84E6ak+oQBrXFcA6rIiWF0DrVjBNHBzkj/n2ZDA5ZfSrBGQfmlK3Za3fEAowsf+XvkDWMRqEIhM
0odVZR7HdotVOk+xdG6Q+7imKMeAqE0zGrggIcAfydNrLwBhPiTJrqf7PlXAx8DEbvCkXHhj4wn/
mKkQ0fElE83Jvg1TzvammAhZ56DpHEaP7teWMo3Vpph43iXzKNnLjBKGRi8LSFMb73/vcfmlXu2S
y8688rEA+l2DqoHn5NflTbgMmjBC+wlUm8aAGoTN2L1jVTIKkh1REFGzM4iCiXnzHlxkc2rYowyI
SPFTLRMwJLnzbmFkQZWmhOEI5ZtRCt1t+hk2BrbyqMn0a2IQAz/AAEU6O9DeKTsJzEzIqFADoUc6
PZG8xK7lUJm7o1HS44b9t8IROsudCnscKXzInx39O8CaB7InyKhg2sHZHkQ8UCNw3K/NLusihfFQ
Imsg8TFAYws/YRgWOSyzswm1UOub9PQXsOTeFbBYJ3UM3NI9u9d4HRx7+0UhW27dZlJBneG1iG8T
LknOnfl3CyRWuwz2Lno7ogMRohMhOJgkLyD9G3A+nv7eN3tnSu4pOMAoCH7E1d9GzbiahzWjHuMC
ByO1n38zntEZ8Piw4K2mq6QcXPoCtvFiwe+9ZmCEP0kekMEEa+RCw69OeES71dB79xkgTEzCdkhM
XjDFqfm8Uo56GxA1xyYInB0hjJvwL7cp4PI0HVYll6CTwzK8MbdA3M2H4QEf/M8cxR0CGvhr0BqJ
J4wsj5g1nzQgVLgev7HiGd44zDbQPW3ph46uR4KL8eA0bTqF7Aoxhb1CzzbNCg5E794zhq6b0+rw
9JxYxStIss8cCu7Z/NO4hihN8xYWjhjeGZPkE75mL77DOj+kZSwYlX16NY/BM/n4Cuarezg6QKuB
uXt3T0QyXE1yxKdnRGxIrZfcIzL1JmxdvJeYTo1AGZR9R7fJKIxja4OEfINaMKWPw1MIA5NjrzxQ
4jieCLb2mLNLk3expYi9us3wnSDZdE4pena2uBV8d0ZdeKZ86I1HZ1bLhC6Uuppdb2vf0oMDZ1W7
L30eY7Os2d5oxY0bmIzg+nhIbwWTa3RE0rzFKnVQq1ry/YAiPSswa2qd0aD/rXsY2yDR2rs1qpjs
4WFOQ5J2b9c5M4wdVTkbZvsF/Pq1zXfbpc/4mkP1fwBFI5f+q8CP38etgrt/cfModGd7sKaCccUn
dcVVeOHkA0ICGxUnleUWjznuQimr+dwJ2DL+RpzpgvMcKYGh9GKehb8AtgUHrt4kUWIM4jRWu7xm
Jl/jPro61fEZByq94zrop7utWqvZ88Vrlch+v9jhutf4w4mm17TJX4xbPEhrXJx6qH1jpUEi0YfJ
4IPegdqwjBkPrhytoi2/vXZhTmsgrHMIi4G/vNlunI1Ct5KRX4lkNfzImGJiw1PPoB0iBP1mZXIV
6+1qO58eDZtDxc1FP3xbzD77mligDLzdjeXG4YKtnPOiNw2WOLOs0hVHTA8mMwaARRjisO14wCED
qFXnTuIPwLVg2G4vuR/Ouffx+Bk2W2FpcbJq6A61R0V4gyWqxOWjVZ+vuoNDVJ5re6u4BfWHbPU3
vCNHTLrYsO/m3d05AZEtiqRuGjUy0+2t13R4sBj/wKrsh33tXARSMCHhwf1lq5sXxhroEZghtN8G
4HiB4QBAI0AXRZ+rPZoshFoCb6TuL/A3xyqKgPv2znyNKkkd6P/qzQcEUjHjai/WjhB0eLE/XB7U
XVJVolvqOLW+aiaF8IGXwymfPYAuTa68il/wgft/MCk4A9CjxFvdT28mWs5sdhFUR5BBAD7LsBoc
2HklMAsc/J2YSo9rMA3qQRWQhz9Q6Lw+KO1u9gcE9gTO9SVJWIG5tTSGG4UrBwHgGD4wAm9RpCrD
4uvPUqGYp0DmzLvxb/SXY+ELmkXbclpMGAI1s4M5b8MWB8mFnoON/QITTYASOplKrIqH9JoFx1Vm
m55HfoxnmdgraX/Mc6tjsiwYdvHQ/1VG6OfhIHthxfA4DrZssNpLLdDlm80MFQuBMGTyx2kLWQR7
BTt6OVi5YIPOsabhjq4yEK1DNhB3SsM1xyGvOOe2Eo9lfhB0a0Ouw+uqMdz0fVS/bwOQi5FDDlEd
3latfQb2dZkK/ZXxiRcfuw5r/xga80q88ifOw6HaBFsg9F2eARDsUmMun/dG7w7Dhy0PuQntn8sw
tQnXFxi+rWAirQhlWZXR5pAQtgYXc6tMnLDBC3AO4DgpGp0pi5fjO2rQQk5UdARsdmcz6Xgmy5Sz
YsQ4OvdsGkVGJUzCvcCghaHFpTqq+LitwWOFkyEaG85A3OwLxHiG4IzhNfVmvx9+A53kuOJi40iV
jImAj0eYMSA9C2RvLvjFcJVjwGDm7TTjtU+3S36NeBpWLAD/YSuTVJ99xuJk4Hv2brSBdyQ8ML6F
0ZmRWUEjyzTH9aXQXJuGY2BrwPdhX7ZG1Bl4HVCNtNuw4IwZQ/K3lTovxu9wCV20EaYdYCg/QuRA
LB4RTU6vyN6xZnCNmB9zzmUH3z4ms9aPr9A5LsDushcH2g9EVD28pHjkxOocrOWSUy5mkmljnONs
OeTjgsXh1tGJVfbImo8izLo1XdqnK5B65lNM4u2iZf9Cu/YY/a4cDtBln4v5ly+pnqnXfmyGlgVv
Id72kLRTFqTQsJIalFqOFfbSVeqZARbeVHGjqRnsnM6VResSl2E8ebhoXQxZLxmZEeAp4dChUYth
5MFqeBn19n+6RdOGYviFnyjcYM88m2/s3U29eWyAyjo/rZ5t475mDNhBGKSgF0TCiQQ4bs8b5Daw
Mc1d6LQm1uBM+HA+aQlCX0Md4o912xfGKeK9olF1t+khOIyZYZvt7G7ableDFKatvaZfaxs21Xbz
50vgLTtkaa0dNkKtHsnKuE14N+WFfD899i9YRaEqtAeoFTIqapjILs0xW8LbZHlveHQFZ5RMOuMa
7vl17vkUdlXJnKpFIwBqubGWKh3/qDR5I0oK0Q4Ju1uXjalDia8iowymS0y6Fg0TYfuCD88YqDLT
NVDYFs16lYyrO1DJFTv1Cs05Ky96YpRA9+W2kFnQrLSv/UaAGcVoqtMM6Raj93zrcpKxAe0c3opg
5Q+qkp1Ft8GqN4zA7tzfhrkaylsHMkHOExjg9Kp3f+JsubodkFslWarXlxGm5jVdjUTGM5gc4drE
lYTAxJ2NTLbTQjrPAKX9A1TYt2I2DqerSRfHDV9fX7ty2Wz8mvLu26qw+uG2svsfu5Mr7BO4V08C
iTbJl8BhrGRgZmm+WHUvdss7sv1dzUfR/ORrHCticCjlF8GEfQ+3mDbDBWu6BFtj/Q+XBduwVQ06
qNbEGYscTOUYEyoepfvAGCw+ds6MXncMtw6wWRby1zk65LF0N4zRLvF3htwVBUbQdm3gjM56Z5i9
l8XiB/NwRz32YrR7OY0btDp6X8MmE3eXk8/b1XyuDJ/u67QzaI2GpoT4wzPmezKh1OCS8DlGj063
NIAWALcT4fOCvZDXodC8mp2VZVKKg9P99DFlGIDQBx9RwhOrdOMgoGrI2DO5rIE075BIcGQ2AsxG
gJPZydmDpSA7soEDGjL95CJB/zgyMmX0RGUaH/zMYMLKgIlxH3xTNFPInVCXj9MzzxE7Iswde3Aw
fWBBZc78nOXvoXb8OeC0HQ0WCz6xWef0lOP+ygbAykYUubbNpTZlnBo3YYuljqb7BHyoKEiJRIw+
w9fw3Fdc1txF2HuwjraqLMgfWqssX2MKuYZMQm3nv9YaRyLz0335Byfo1Z1zgOswH9XODDW6xhRr
ORK4EdeBipgeVKS/kFMrDExslc48LKqZdJ9GA6zV6O3rTtPhL43WRn12NU3OkDJkSsPKOQ1bxiym
QSnj5eUO3K72e5s/8LTJqHacy7TkwIHTmNJn2B/pb/7/F9SOb7dPDj7kyl1G+12y114y7QQdgSIW
Ikaa/8wl2q/gkg7asrQDkuw3twlyVEzcxeHne5bB2e0EvS1GYYkLj31tpjAGfFjoYp2PfbZ3TcK/
lnOAmpjGBaUtW2l7EUXEoarPpx/W/8pOIS87fAwVjZHQmwe+rZcIFaLN52kaHyvaTjFtIXKyxv5e
jE5/72TrAaXjvIVhDFvIkdZ3G+cYLA4aWeuPQ6J9Cxsj5Y+3sro8ryjiZYeSkOep1oj9HFgZBw2O
uSUNHcCLrP1kHsZJxX+gdHH+sSciEJ/dPP2OrERpi71TaHlbHUu4j+AhWcug9kga+CvBYQax9DkG
cSY6xsufkc3W5ehE+kOeXx7y3ZZ6Pi5hTlscwsHjdFPVgD+nUU1Zba6/iesi1FjcPIauPkUvP2pz
uPw2XZgfrNJdT3sHqnQG6Tz+0nVQMM8zLpgovewAOL61uiVwiv1g1dvYs09flgXIGrq8AhslbJUm
iSdt6ASic0NA9iCgmPwOJCKlehSht1Auu/7aasMPT7cp3DHsCBjHQ7yFIaSzgb1ogjSP0IewRcld
z1okUjWttigCEOwnTJOpv7PFFoWbCYUlMDu6BxE2hMaVUl8F+No59Hj78IHIVYBQsmclwRh3ZpgG
JJNAyQ6QHDAMip5Q8s/+o39oPyORWStQOX0MI/11diAKW5S0BgPp5tLZeCuKc3FodHaJ3QqJ8Abf
jOEN+o8yk+mPvf1DXuRfEv2tKhP4NN2FDWfDv7PvmjNk34H9y3+7/GU4LT6HHSEaHC/j3zyeabxL
p+HzHVM/iwDZ9l4d6ApDmYc5WpmcwNhJ2VmBAQU3lt3PPlKsKUkeso45GEjCe3fv7vIRUpQiue0P
hNgJagzspy2D8AlP6bVfN7Kbw6Vt/ghL2Y5T/A35fDAHYCdT54H6dBRAQSTKwJjDdWdfrTrYzTDE
OLod2x7UrQG7TA//ZAEkdJOwqcDU2tj46tTjuERJQQke/ZyTDTotse22zhH5AXukS0qiWQoJ1Dhi
NiEqxCqHkgdVAxcFPMzYV3UbIQ8ZMwzBAK27pFH/Uop+MUDHvqoC5N85fcrud8XU/oir8J+bIa5x
H4M6IBEFYQ73fjHg/E267cU5vHu4Urap6v/OXrED6Acc7ikqfoeIXdWKyS9g28/Wjiet8E9xxVzI
MVcv49JzRnhz/V81cLu9aJPefTRGA4P2j9IFxUjAw8UDoI5zxcWAxwQdjnm+wcEUI7PiHUHyWcyP
YYEKjSxlcsMB+NqUsm9YmbabMEWwzREgplplvqqUcJ6Zf9y/Za/MZkNJjX3AFYBdnj7wKs0kGBGB
FMl22xMbiwCzgLuQZUzEBlF2tjOML9PIjQwBlW1OUpKqArJEHLoc3rRUWFQtUPCkoHpBWP89ugxE
mGB9cdCbpFoH7PNK97BHLmRXVq7OdObJHLT/ie+AJ/Qb7M/jFrxWRXyCdWzBB0MK3+UecARzug5F
fAC/mRPibXH8wKJyPoDuL8jozNsS0XekF6MrxMKEfcFhV4GnAzELU+fxuMqYLVNQJ5NRhiQKYWWC
wj37rwIXxYxAl03cSk7ISXgnhRT9C7TdLmUxB7joQG8D1ofhwyeDisi3Y9dq0xC121/UcM2czzD7
XQI1SkS8RgDwps3EUOHnowTBoW1HXDCc91n84tIF7NEmbR0rhQ6IxhkvZydrmO+2Cm1mfDyrZ8Ml
G21BmG0lYFVF6HPZqBb0wHuYg2yNrHgKCgqE35iw6IzesGinnMt2RnDegfuE1Q9Ew4VW1m4MLYyk
PmOOaI23pVQqqmk2bsEOvw7PTqYXZ5qMhDKPIjMITM4hjNTIvzFABj/oJQJJi0fRfM5ReySnGODA
TX1urDO7kOgnMhfXaTzWjEPsaoKKnTEMsg8ULOhJDkCWpSOdAxVYyMgv3taFnTxEYyMN6vjLov+F
sY8hrlFXsT+kRMdypgmkLFu9DuIPRNGsh3hIug7nPSS1Gl+vYBg/7GP0QRL2hCPNcZP66mp+d4TR
rx1FcryL9FxReA1jViSStt8BVxI5N770wVA880bNgmqkJ/0w/l5sMapfPZryu0WFDCObBFRIfpDu
pbSAopuHIbUqHDlwDPWrnNLcXYZiXiDKPZuL1nkdxyF9OmAdSHyxdfkRlcfqFc5iE3pQrU1nxoYO
vMPpy7GgpoJeJ2tXrYXf9h2YwydAxxhG9tOjaIaOqHMSRvcL1V37d/FTyJYv4D56SIWa8sSQiK1W
sPAj1DEkNBYuC4X6iVo64aqwd2Eko46LfC2MJSx2CTWn+dDCpAg5HDdSODrNLix7OP/QjanBPe5B
/LX44/nZ9VRxQ70B7QO3KTpm4nm8A3iPkoUM4zz0lsslAggwdw+FmGct9QL7oSKFr6j3PngTniNU
LOwDRSiRrCEb0iG1DroFqNyoHkWjGxPQS/XQLuBUEw8tcPw9X2E//JjbLkuB34YwjPMA5GJ+hGKP
c8NUnQXyIvZ0/qe7IZlkidxduKDRjHKhfWcXX7kwl5nWMsI6EICF7Jhv5MeyYwsn9onlsHVP6LGx
GBMbU30YykzeiJ7sSkInACFQHLUaMmFG/nQui/nFykjs0uvOo2jTpSvgbGjrYdHB8StwcMn2Fu2U
o2v8U++E8NQ9fFxVpSF1zHnrXAar/7BXyYeLpQFFi6vOR7tbfXwV87+/AuUzCg/mBaxLTAnQ08Jp
JI4VkvSqd2V37KZlk1xVnhi2qm7Gs6CzQuhNV0UEzU28kONF23DtkbokPDEoP27AQrnE9LnFreRv
98VGd5Z5wfn7wSP5H4MSLmqcdt/Qc2cKEmNDwBgJ4cOwZnE/ETIo8JTDUJF5c9Zbm0WrpQ0bLQPV
RTgQ2ZBYYbGW0EhYVkd9XYgJJkegEofhGMWvUHMfLgnhxB5Lbzaj5L+YhyClttyhgXJw8RcNVBu9
diJo01SDfNh202K/WiVi+evkVyj62bnkYl+y9+U/agZjF55Agsu8ymCfwjmnyiUQD6RR4WMSA6Bb
ouxChAv7cli2Z7LT6vLQoife5F+PTBO4uArCkmfjyW+5hRxzHIculZQLR86fpOCQYjg6+EWHBxCL
XOtNG9EDlH7b+4Qi7msn4E6awUDxBy6kryK+nNNdHCioCDD0uGm/gp8RitExGR9PjGieTSJaXHCn
q9Hpt3iwsHmw0XoQnVDH/xr00QpjAQVSqUgX0JvQPfOqo2fAgyT+7tux4nGXncIV52rOyeB36UyT
3wYCZ1CoK/ukaqYKZrE16xT24SHfXKLWuamcSAZHlzBGqVloIpwunCpwmN+4MeFItAMj4mGgNMWB
JRvZrFykSsnJn9KWLJedIBnxdPCgDHAxSWydTVnb6AJ1I0TnwNXjkr7sZkBHzkML0ZTugAOiwdPI
u+RX+UWdZOopxLp456CR8wq5iu+8CmNfU1klQXIjOIdZjLzxASXP19y2mYFG1eFXZvgvC7oPviwA
SSNIUxRWT+rHD3aLHwbfhDY+KShbMU8JmC0X4ekwW9G2yLgvpnNs0xYBB7hArNs+DfXITmBL82nS
mKMQvQ3gJ1cFSzSWxMNxM9j9QHELZt44L1H6MN3B/bABLnaMP4zul2fGG+f83fs0jW/vOD7nl/Qe
j1yuEKCeVQvxwygZQI3SDuGZ3oH2ijyRp1qPR8WTw+1MvRO3itH0DYXOSKc8VxTfVqtmg31jVcjV
V9qoNBREKSaqL4TGwKWGOk5erbEPAbRNhV0+uRwynYV5zuhkDmc72Qyl32H6fQyv0JlUKQMmwdMQ
dwjKLKOSBdPuc3vrYWILE09/4ixw0udU1UnH6t6ZGChGjR5JVLw1CuVdF3jInGNhffaLyxZbd9m9
Kbt7HSlnHMnbnhl0ThMLko0cBaUW7GH46kDZ2uj7K6vBofwDyzUQPoHtcqTEqOCQ0UjLVuPAG88+
6KN0CMX9Bn8h1wFqYSlsCViT60z/ynn9MotukVmaHiH4Cky3LBUjsMn4hSZuMxxtKHKsL0OBJ5r0
m43knr/8QHb/pmi9EqHIedFtihQ1+TtwIJMXHe7AllD0I6AePi3qgQKbHgQTPFGGcJ9TZ2xxpPPo
6kXr4+JYIiYqHFUTotFT/NJI3Vj/ZSTLTbj8JUqccYztsoMhDZngcuzDt4SztuSrKkAYpflP2UZv
GtTRnDKc4+BShrDKgwkFNAuGvZ7qSuRvzlUpKu/oA2uc/1hzpkSn46hu/3ES/izTd6RlASDpRtyd
G5YhUuS/RCCHXcVo500byyEe3q0hh4NqHmaJjrR0fJbhkBMCU1rCxCGR0OtaITNX3EqG4yG7FkZy
3ROeBxzDOBYwlZAQ8sRcouTNkLJJXf5DpWi/B8WYDaRl3w3GPgbd038lqMJezBaBiIu7hnfMcQhX
IkDSGEx7U1vP+jyrsyGWQdESMul1fvD4ar8YNEARmRL0RiCMCQ0TYyaqYYJnK666JaULlb3ELmBx
NjizWVP5Rxnhyohv2LPZS9h43nnxb94iSFt1RZfajkjTzntAlqShIvcU84Y0hSJ/iaqd3QCiyz1s
ggyvLYT0fGQ48RTVNbYZFYdsx9cBhzutz8Xk0rFSPvYQ8ME94GEpa7+zTS++cm/OQlQjxgnBw/hy
1/iR2ZIokh8RIX/q72PbMy3wt36I5iQoUo5T6QTwc4oudhHhI8Bx3NP1HfdZNUXQjKv/nhivOgtO
YCXjBp9yFQuBNauH3n39w160B1K6pkOEoqfB3kSlFtehcEityqApvhMKAAh8ueLgiVffnRoWN92A
kdKnU40w0S5H5QhfyaQ03YJ5qYdlVhBSCbJ6f1X3nkmPCg8W6YEtbga0xO7frXNBL26XRaXpPNUS
TvggzrQB84eT/Y41VrZq5IeJcyuvRrxt1ZQu2B/U4oyNujtT1CiylwIv3uCa4wyAOlfXUYLgklPH
blxWPlqGNer0bpdEUyYXZGAjh/s981dHVaaqjWPmpABQDduV8bbK8e5mTEdJ+SfX7Peva6Yg4ijT
I8wehvhY4m4M0GtO6oM+/69oWu12t0bFs7Xa+kYMbPgLWhy87L2jPZrwDM5pWkT1mZRZiy6LY+IC
O60OoE2ALfjttN25RjbMpn9R3rA/OzfnwmRdSYzMsRFnI30KcO/YwaZ5spv9GghGwHvDKMHWPsPF
LrlET/BNJh3gINIb96voZg8n+WFaDvDTR4deMYrJ/9KexxsPR+Yg8UW4DTLSgXGJosUCOan0d/hs
/jodCQc5GWlPB+6Cp4BP4mcZFGmuEnmspa9RhJENiTUYwOYWQUyNmmY8TWNPjVUE4hbBqwzQLILX
OnzHB6s6A1V9GWsqHHGsQLVevhhfZUqwaefQOVOZAIRwNNkvy6Am1cOvMhLkCWzpGULdBaoT+hJf
Q+QaVB135BA4eggJQNdEoSm/r3vY0N4J7EjjIQmRalDlb9+9JrgqlpMWEhMab9JvSkYxVQox3BMw
tCZYdBFmzv7Hs+iRgMjJB2IHMvCyoKVC5h5ouihPRs5ORQYjIb7h5zn/z7jTnqH+DTsl8A+AKw50
bx+WO7BZPxCCSy5ZXulj+HDwazjYF+sF3V6s4peDzuDG4wDbVNy2Qk/prxCLzfIf0cdwXG9Wg/gU
tkhdPZIu3Rdr5es2fhwMyXsv3U8EpdLDjK5kP+H69EQK1NS1CZhoXc1KD8tM8tsSbhGKCIjNFDli
NgoCycjLxBkDNx3JKGu0oCa2FeTZcMvvEK8bbgufiEtXFwfWGQMliJDuKWUcugJhIhHCPPQYG5rz
yE6KURHO4AcMHw+IN+oAPCeWWE+DX2B9R2/68h8+F3ICyCUN5xXovzmn5mtKf5xAZqVsx2acek/V
+p1ENR6KCqU/NP8rD5JUeKjx8nKgAd2EOZqkVGfoA8FrevUrKkKvXbBfZkKvpAw4fNiYp7pxm+7/
zt3WECxKh1+zP7uZjcGF1KoL+0eL13oABnyCogZ29fzAc8WZ2+APs304tYHGUhOqhN/JsbYExTap
1FWfqYdRJ6X9FkZh0awBp6t5pfzljt0itVaDBbuaNLxcJyKHYpEkmcNqlFTExJBx9e/U6RXsOsC7
tLZpBaWbKfAbzwWEYzwOOU8vX0+viWSlwBazMx93vtVvy9Og4wnHxbixs/LOshoyZ1hGGYQ3mHWB
8n2rK4N/VD5Jlr+O7s4TvWQVczTAGoJEWMHhk2DkZnD1t0QklzC5wAuWa4VbFFNhIH7fwEeaKgiD
ikMC2ltxyE+GWrA4EL5cioS032xwByh/v7S+cnhkuYhFJx9AAAwMPcwb74N6MSyPT57amGpSQAr0
zTj3eFcvOqH1k42eCWrw4bbUXfwrINWUr1QTu36VwrJfzwsd7Y2KlnryEe7UY9eoiiJOO34lOmfX
TG5WumRfPBZBjOpcKA0lsNCHJ/KEPPNytIPeHB/U4qbOSt/pV3TJokKnfZPCj4UQy6JCXQ7HJzpT
Vp77Qf8+O49keiesTcdSNSjMt1mJwfgGis/Ka/LuD+0ifO6EeXJzWXFwsX5NL8nKmzFi/VpXTIIo
NxmfUXixhuxubfBwX+4rxk4nxPVqfDMfbexmEMVL2fiC0n6mG6ubLWd2G2tqvMcai4lxiuiXKPcv
roSF6TkEreLkT5EHRTUUrqiItTmxYlqU9wP0/fC19xgaAj+4NGE1mz5MEP21rzGiosfO/QHqK/vk
Y9lu4Q/pnPjZx8K9xd6Gk3BvX7I7hrcvBnlw/tksp0/A/rfZ7MB12bCllnjxktsa02kUnTItnfYF
eBTZynxEyHEwgbn5QA40OGvz6deiI8g7i5s3uR4IzSlDKKAh+boTT8oQBbxXoeCI/F/hTT+hOjwD
bZW0KzxrcJ89EJEDnck+umCHJHbOMaq6lflm+jK/tCM3gsoudrPXJ/zPPtNOqGmsGQ+oCT5+zIAY
PDr2Y/mk8aB2phmpU0UXOnIPfMHrIhPk9QPPN95TpqR185ytWMq8/af/mm68ksUlZxnJ2lxjpp1X
5FcrAI4O+M3VDGCsigooyknLeuHJUU0ev0qoH+L00fKuHNogqeZ7LrDtQyuFNABZKEu+RstfwUO/
3pM7B8a3PuQtOqgHz3PFBwjdu6tUJiJUek0IlCPs+MsrglcsDA9COtkwrPMCeHHSEjz/dyC/PoAi
EdX3gTZfC33cvcBOaY6ohUCaYNvAlsw0Yn15jwEEV2ARH8It7BTyV6EJP7eqzeii6deIHGSarkZQ
ljGFFCGyrW2EkliFGAECtF+aS2sQV6eXUipcqcx1hASncRDDCfN/83KOWviFvUf9UE+bBLP00oDF
4ol9Rpy5yXyBn6kgke74Gd2md0aCDWrG68MsdNg9tKVrWKhiueTcASNwCqmhxNuDVN2xgDslnBpF
Bhg1ivKrU2DrARUVGFpkKALYqdvdoKAvYW4WvYgOD3ZJA5EufmV0k4+PAfnjCv/rB4qeksf0kNQx
ei+atz57BRsBDkSUk2BVaH+7LSaLG0yU+ewCV5U6pM5IQveJ+1P7M9+EBOHdgj5b2XiDo3/K/vq2
fsZrtswAREfslpi6UarqsAYSWNlvtKs6HunD4LD+3664mL8uFhPu3yLCW5BgxytYMvU5YCm5B2wX
p3gXN0k6cGZj2jwEqniG0f7iD/DGBGo0H7js7OvRysOS03pH9+45Yz5KN0rSoHXpVQbAje8SdK7S
jMwnZsow+RqUNhtBCCaFUS1BmdewVV0UeLOAkwi4mefAUhpgIA3vBdqTc+kxQHJ2OcM5cfeqFoAE
9hg6WWO5n2D81bC2VfgZW+Rb5CQ2J051761iwnjhJa1CNDWX9jG7tE98FX7tQMNpONJflwAIqRzQ
onN+6jCQccVPnK6rSfUuSIbeXe9EzTcsHJkwcs4LLZUvguhqx05tcMpfPRTGB9z317iIdg45Fnv1
X9OCOx1wfYrn5PiG2Kcq2fk2O7S3WQ1Lxx09vnb/4Eq8Zrfk7JLacN/ddycuh9XywsKduI3hCglR
/0PQHm687V17n919zb/fTyoXfo8zhVXisJOf2kVen+LGXUN4VvovzvTYnelCjU854nMqlT3Q+5l3
d6el2oTXzqMH+DRTs0Lp0+SXARX8hlPsY5sqRrEk8Q0KB4qhc9bEjErvpIyp5BlIC0+a34T8kXym
ZXN/s5rLj11hnNl9TbfZ4yCwJa+zjX5YzSUaZTIgdPfWlo+hxon+zF11UXQyi0M419xT2xVqLLEK
03OxGpi2Moo99BoJVr080U1/8nccbAduO9vie43lsjFv19BbbUW2yYr+vCH3tefZrEfFv6q1A03N
zmElmXQRPiMNsu8kX7ChNUcNACj4xEjXZAwo9gKWulRrHrPsdYdGucPAZoHyGz8UxOV8Z9nAPUv4
3h3iCW3GluKKLD4ySFgGLJKLvQcQupl3KuUHjSKwZ03oZ/TE00vXsMzwazIGr/I4WVLst+xN3Vi1
r+Do6psnObfdrEBq5bgH42tz5siLBgaIVWPP+lqTgEEWLvkHt9ae7ZiIQh6g46K0jzZ2kbHTDnT4
Q92ypvD4LMezucrsrEEPe42e1uxEQC/Q5oUR2iCbUUG5BAzBDNVUm+YJxK+dVobYoxYgFj6cZlRK
CuasRpeqQFcG2xBrsuofv45m924/HGEa4jBjucp+A4CjLfgItcAEPs928c7Nsuxm4fd9rhnEqPPW
QBYzqlyUrTFNMMJH24XgRLNV94F8afRIYuwmOHinmoCBsNfTJ3beSU/BgkwZbz51LL0FfnQw0Avx
SOgD0UzEMcKz2brAP50V5TM8F6qLOeDtHSRQiylTf0mL1guI06HDAZkkGowAALyQJAVHsMEQHgak
aFAXH7j584+m89pSHFu26BcxBpKwr/IeSbiEFwZeeEkYAV/fM6hzbt9T1V2VmYC0tXfEimX0qXax
YBMLU7KmDMJUOfzQufcYPfvlmO3VUzGxUTLWYQ+k9s7XrU/o08FtQYtYus0xkHew1oz1CZPVHiuq
mMIwbxDn2wSV3HQ2fStfIRnueFOpYGBprLdswZnYwJTmukJNXcK+NtVBcgW2Raa5bcRc5wSEuDaT
NXsU/aA0SbdRSSjL9OUTEgqTakkThoeXlRawyzDlagVczpw+ilZJMhbVP7Bvxc/x50fXDX25XgMa
sCXysp+S/lXtkMf0bDgXlAIaH483CWX6OqV9cciJOY15nuBZHHgzfNK7dDc8oaeojNrTz/hs31m4
uN6y4dS/XVyG9ScDK9aDwWMpWm8kByMy/SYt+40Dnt3ekVF/SERToHSR8Z5Re5/uLHDKUvGcRxDa
+lN+4q+n+fXffmv48u+mkoL10SHSwkIhEk4aEZvUlDLZgGuKKBeVNWm5QOLhIXzaCN3zGKIZ7oZd
mBbfX8XYdtrUsk3SfQk8u+JMeEjuNKO4xJ1+NT7GCkltdVIAIo7JaDBn8AUqJ0WisIGhfYOdnYUy
a6MDNBGGKbJIbcWZYdCt+LDDh+nmN23+O4f75eQJPru3T3Cjfb+9JSXMBetcNu1zzL35dbwhw/wS
slubLEPc/1j1xseGG8B0ILYY9ful3TRjA9byeMm0KDbIVThswCxGCz0PSLlDq0GNHiPjUHVhHIUA
pTE/oDF++U86E+qZ9dt3ZmHbB1q66vAFw+kBnWZPP4z2iYg40KG9kRYvhm9wETZY3MWtlln8/kdu
1dQixfXOw+sk8P/XbBAhge5tync/t0g8GY+fyZs3Z0E7dXQOIvuxAcu2vK3HohVDpIb1crcweQrs
0mUUIb6Q3HEW9282VSzzTJikaOFoEP5668cECuCooitmIqTDbhKG8407dcx4GWFF9f33Em4kmC+2
4HQmHxorHZ8DUJnDiPRRFIU80AfEe/FSQ43INsGzE+K6f11KT85ISfoRbDaY1nZsI23jV95izkPA
sZUuoEiwLacU6C5PEzPrDpgzE2w+L0Jo1BQM4t0LV9Au2AWQ0DVMFFSH4XmMwM7GIQJ1jlsrxqkH
l0spYeUy7Ltzx+40V8/w5j16wIFQTEpPONFfA8sJ2S6nFdXTwq4TLj9XbD2tzRAs/GgKEL5m44TY
xT+QzjDK/wNg7htwNUFdGHjG3NypFmETr9qJntm2Yv/JUHH+s9GzBTWWAUVfz3HCkzHsP9U8pSZe
SPwVBc92m/ShqzQmLzwVK+NA1S37ztfpkHuNc/76bhdWG+iCp4tXe++4J7/ctfEiOLr9LRpY4IxW
jmYUhrbcobaE/97ZSykyrK8lYR6N3cd8oIPTMB214li8R7lbgpOwxIj0FMMF2kjEJwJ2oXPtuoIy
9oG2QcC+8GeLrL3VnC6DRDygOlsqHwoUIAip9qT6+2edBVzf13HSv5IoJ79/xaT9SHdJA88oxK5M
6RBlRLVIO84CfmoTLyaIKXEbfU/Tum6+Jk2K37yYRC/A/4LXEDE6aeSU4s8lyi/6ccx+mVc/8eBG
CrNGDiADdN3brulPUfUbjq2b1OXSDckkChYFO0gPA2VaMIQx8iMZHDB8Aw3grGY2yX/+WgpiV+kM
/u67L/0FM/zaCL5rWBpN+tY7WPrgwYYkCZn0Lqb2pq0V0Pthnr0GIVu8JsM407UMBgtPozXHSSr6
jd4r/PUhS81thlNPhlKUuowudfEQpuH7MaLtEZNje/AXRRT7OQBDPrhHbIgU+EAI0N3WjEpBpJmX
mVwSyAloRDDGwuUA6/ehq+o+cyiXeTev+AeGJSqnbTYCYKHKAEBb1Nj4AMXYr5UIHthXruhqkCtZ
iGVZUIpomOCJ7CR5BjJVyAvuLWXFG8Bt3Mbb6MVoa867E7ASjJfeQ3DX0YBr+EPKoebwCTDA2tNV
SJV5nWaZ9Eu8LlgitMEx1al3I4hrrz/3EEgGdm8rc79LFu3dS3wHuxCf6GXPaQyfVtQfnHOzO/j4
Ha43S9paRAohlTbh5Xa9E6v6B7Ku+R9D8MX8EMvyoun+4G0oXem8xKCe6CIKahYl3wEitPzi1HWn
icTqxSsOdKtSPpLhQFzFukvrfIhPy+7gEHfS7mAfFyFiA9RksnxbjizgVtr05Q0UYb1rQIma4MLJ
zJH2TVzID0uRJb3MfETsgfKnaUa966VVWKGJMSdQV8hs4UT7DoXe2PQFR3vbV8atVSgMwYEMq/H2
8xxxi3ualic3X3OplMyCsIV5c3KDTitj0SdyJRs6HiuIaz7nAxLaMIOw+zW/hNERXdLxaWg2MjYc
KFhb0/5n0pa2CKwqfVaiylxxwnRVxqkwyvC7QzNGPUcxwqRfSIKkvwyqYXdVS0CqTfvZNBEACDcN
skTGYWksh5QFRkFpuINmZAgHQJYz8SvObVw6I5gUgtYgtdPLXzYdd0phXofQwabq/wGusqQv+uEs
Oj9QXN6Ip68hCMrqmB83CwALLrsD1uffekYrhdrVcC9iVo69C9zVGsfdr8KIdMVsyUUlA3v7hyn1
5l9sQZzXWgqJ3Lv7lUmaD1Sumih6EbuoHEWMFZpY67yw7oSZIpI8rGdBbeR7KgIS9ktpIE4HAgX7
qwOty4ONziqm1JeM1DB/BOI8zBsZZvdv96sY+Vra2UMXzIB0BgFFu9ySx2jhP2MZth2yz24BQFNb
1+RB18vjBazAzBWuMOJ2dlmjis8ZCP/XgBf8MfHJQFsSJpkQPJh/8vzSvXmMtlSSBiTRdeaEyc2o
pj2zE16OZv9/bZS08wIbtOWZxChyiw2g8FYZq4nx5IvLBeM46ouk6q4LP12YNJAvO/z7doAVBh7E
U0joZoG7R1TQxVDGdseEtIWCF6ylqJBj/U1h27a2dRsWZ39J7HEMXgSxmTnQSGHuM91mzGRlKiuT
FfBO4EMnac72jlDRcUVxgR4ASPaWhrTGZo4j4zG2+BRMTIgU8reN7DjkX2SYzI8imRcHyAOdKZNq
oZhsneRAudRkvCPqBbkoxBJRd8rt3Y84Om+h+hc+dlK6fmzqXY7IGXPsxd5U13QvWJsBgdCycv5D
I4YfqIt7q86RQjG/wIAbOQnqWishbwEzd9wGM7xgv1RUYlCZvdGdwSHh9GH+AKTMacouCbdFzmyY
qvghlKY1JhUrpYpBECF5ZYZPhVISuuL0BmL9JCPzjxjYPPhekumYW0QXGNRyI3+jcVgzGM3w8F34
1MzKKE4RaRiVM5azHHtZOD0MN57MQHm/3t7hPXl0ny4cPU4aRsQuIIFY+mlBSaNFhizzPS3GoE2O
fwKu4CgVrpbtGUQKds3WXnPcMTCXKoab0Uzo0N7cHW4uw5MuJQNCN6v2QKVj5MhnhP17m0+yZjma
vKw4CI5kO0OJ78ddR5g+QwN7IcpWthGHi9OPZJ6GRQxyEAtxaHeeMPUgBYP9LQmtoS9SQ1hdW8+h
8ten8sYeQCS26IYw0e9bNHMH/Oy78Ps/oN5XYOoYY/sBDh0Mf7YJpeBuuIgZiDL2PPsVGxakSNyB
8GswuLHUcsJMO8YUtO8d0izFPE9QcTBC7F6Z0T1nLeARoZsIO4wih4vZZzk6LWq3b/ygY6JfRtg5
xkXFJrj5ZeVZmaA60oH3vxgF58snlVZltVOKymkHgUQfNzGU97aECjW2X+exx5NIbE+n+rSjM55U
+3x9d06L/2R3p04pzXwiRh+EyL18+JW3PW0xAASRpkfYR3jht3ATvtmQiyiFgtaQco56Lsdk44Ck
ey7Qj8zd5VXfZyYP16Nbmi/4DnZz8PaVNhMEXkcdahH1Z6ZlzQ0Pu30KF3yVjykPsQRd64l5S/zm
fNe1uSiFP5SnXP3b3/Vj3t42PbXLqsDbL9cXmKaAGn8Lhgd7zIHSpDQZAX8UVhsL9J2+PohrmzXv
K5cWvIEnQtMGtGScgMnO1VdR4x71bo3JlNk/pucpVcVrXeC3wopt0g1F5yb9M+O4yl1oZme0CK/T
lgf+2QOvLgIwip6nA1nrrEMP57D6ivFgxztsWzM1kUfjgjWexpIH5kLAPL1O21k/ZhvAIXa7Rx/H
T0r2PqE/1+HdAYnEwZFydQ+lbaTbDO0VH4qbzk7WqnVUGf2urJBBF0/DbwDE+zapNm12B3sEFs0s
MsIb1hJHYQdSvNw6mF8wUmeHcfFb1wOMZyWwMXO+js6eXIEERIhau8BNIlGzKM3QX6JeYQnLAFPU
6YgS5oh9PIlCZ/OGlcHPYPfKyDcfIAH7M43dJ7gMXfTifxFnMLj1AFICrF1IKlEvYdjvZYAnF+hC
vVGLYyFZc//udmf45PZy77Q5llJw2YIGx4toJz+RjM54aTgBVRP/MSyTuQatNnSBFoGCXJJ9tBip
m8aSkXrA/dL6ZlFYOYR6+LpOki8MLnp1NNrZfgy9oG00+XYJP+KWbpozba8TGiEexn2rTcwZexn/
LUS8Fl2L5jx2TKXSHsHSpd2G+CTOw3yBikHlBXgoHyKNAqKiQ2R57XG2kmHWC+1Obd5GjNTCj9lZ
H0b0NnirTRjL9QwsG5kb7+hiWyC/cGHwtfP6fqM0PuBz50wzShGXX5Kqh3lO1yfJ/mzk8b0yeVab
msG/KH5rja8Q2QvntIkvSM9uj9v4fWE50sTr6ZWOATD2ZBV+KD55CwK5adYju+BJj3c9HQNsVPHo
paIDCJlAaD2nYi5zxPsC/6wAySnds7gU4RXpfZdKVBPofhKbKVxNYMIR5WD16eKs1/wB66Bdgsxh
WL7Hz4MG4QRgZXQg/gRkbunGK1IDGni0eQ+ogTQ3xncQTNK0F6PTZn78kcjrAHbDrA/26b6WdzL5
9kZpow2owPRULodifSA09qhUaq88WI+4udDxn4r7HMXdiitam3VIksXVwvcrws/Fxg4FUkLl+yc+
2HkLa8K8pr3Vg4oE6gR0U/fo536/Zd6/aAy1GUixpis8vdjW5HOOzodxdCu9RKNQeyTOz1tYW2Fj
iQBriSPGtgKX06yF+LJwCrC3k4LzCZoAyKRYAE2+9sZrvl+/sC7VtW0xH6oBqeQCKlwGXEnhWxRv
4q9hmxo99zRTltqOH1wOBP4ssf56cddijfBCt6AJ0ttYStF9y6i181cAtB1jygv17/Kwjll3d0qe
hMGOOK05sktPPehVfL/Yn7D9NZphzd0GV1rOAF0yThcGInqT4QZ2xV+z5z9GzIH49iWk8PUpe4e0
CYdMJhO7tt2bnDdCdLpPkEzbVXJwH2Fj0EnpSaFU0ksBQjf0LiiNfgqEMUGFz25lzYw+KHSF3Am+
8gv0+stXMND/O3P+2UfGsBSwWBtgEP23goModSTTVMKAwbVvkx4sgC9pT/DJnR85AtKf1Bo04tIq
yqwN2ohm0zNItUH8NlsH2xEjenteW3lS6gPRRMrxDzoE0Ag7l4Nyj0kidxH8lDYBxO2xhB/EO5pY
vb8WXoNYlPP8GXgGAZ9gLkphTIdl9lNk9rj4gfeK3Mk8blYaWSUto9gIhcJb2facTU/6LXqo+d3q
oYIRA2mdTsMB/tXZslsADNA9oV9KOPI1PDI0auif8Y9lSM99JBwRQ28eTLoVGreKHrPybndEVm/z
lPVt1ItUUUuhlV6sFvRRArdwzaelYxtH7vQCe0Pw9HXWTOZnvaByHuNSwBvAKjQpvtBRPGfAz4dq
0HZP6T0iA8Uthvjw0s4zQ91Jny2S3xWUhn8tt2zAa+HIX5ctLP72svDHBYQontuW3RMAqAC+hlxo
nt2r9Z0rPHpjXoumB0jScTg38WlLwcXAPvEMc+uhgIw81eTyqWEPLeQMmbn1xdEvKG3iOxu7a6ZN
AL+gNKsmGJTe4GDKFiwyR3zP8gpctbiazbDd0TtizMidrVGqoz2GCdVw7t5hk7uwSkEEZ7wSWxdj
gdzdU8syPD+Y5awT8GxqsM+i65wNihD78TldYCIwwMBgOAZ3Y/6Nsk84bGf/NjgQEw9FtcYOkfnZ
avw9mUW6a7rf6Gzxbc2gippBjw6Lb4oug88Ui7lBBXQyfXYcnOLU6RUxMikN9tG/Yx7Vs5s69n1v
6Ofk3t4GR17j6CtjtUu5v71e/eeG6Weh55gRMohumlXSX+CGCqNSvUCAaW17HeP2xhGSWR5E9elR
xUVTf9bWZ3yb96e10wf84x9EFPIIQU9MFVcL+BrRQrZd3Co45fC7ekg4FnR24tuMMkIO6l+HRJxH
wnSnyU7b1PMXa/SMKOiptLFbcG++2HDTQ6Ul1CUteAOZ0vLRlSsuvQvyDdyrHsYzvcN+vqUCL7Sn
d2MBp/JOyhabzu4x+rCjNBlZtgw+DaPPxU6eqw4QSgada9fxcxyWhVDQ4qn6C7C1mdh/iNf4ipJJ
9b9gRaIFvPwIu+nRsfCufmY1+xFMMZ5/2ZcwBSVJXJzs7/oKIhQzVCuaKyah26NT0zoE++Divh9M
oIm+vFg3/8uB4j4G0G+eskW+Er6pltb8axajYsEPFGSNwRF9xzZ7gKhvEyZvB6PJow7qR3ghwprG
lChDh1oMHwIB2VBNylCSupMhEuqFBKg9xMTl5rEgfQp6t6lzEEJwLsPxNc19TlDuk51HlylDEfoe
w7HoBLSY6tSgB+rwTIBfwt6NYVFbyw++KUzRemDdTN7MkilATx/3vVwftz+4PWGKDnMQtwIIPS80
yOx+YwYagl1OJu9BzwIGxzCKU+ly/RH6/KUFPc8J10L5xhMFHIU2CAGJ+N5y2kuBuHty9A0xeevE
aT19roBysyzpWts3CnA2fMI73i4TAt5K27jzkeD1YwNCCMQWH99IKkIQO4c62LkGFH7Mzz4P503x
1dvTyTB93NLVr6ehE6MY3A+B7GVw0MIvyFw/1wfEJiKME7NEWq1ji6Mb3qO7/ElCf0MIGT7KLOjO
6mKPZwOpxIuhNb2OXX/MmJAhDI4R0IeFUX0xqgWniPQTJecF9EyS7hmmMlhle0eop7JaO0vhCcOr
yS5AB3SJbicsxGGW2/2d8jCSKS4rAWrJMVF3R9YwVBj4NxIKRdweQ7KstXshDMlyCr4F/AEUnHZj
rahMm0/ZFYl0XYk1UgRVhBqbvMvYE9d3dlpY/VfPvAAbPZHoaoMFJ83LLugl+Ceaq8Z1w/PFcw/6
XO9slLaDG8FWV0xpgCfm+MNHF/S4oFfRK1z4veXLgyYw/zYwuSqbbsfHXbP/5AhWjcaaP5qgPuX/
JP8JyafO2N+C1ykzvXfWHKwpwFnMSspdEpIjbYHwE+BQswyYZvpjOuofukjYnWDsDdBxYV5+5t1A
ordaM5i/xnYfNWdfniVOdxRPCI9esuVJrxDxi+jPNfdZZxK6OGAYgEc+lK8/gG+brYzTakBBi3AP
g29vs3OHUriKCcVy6eMJiite7Z6d4ZAlchqwWsWXJiA/2Dsw5ENrCgnIFt6PkADl4RUivkJwqADP
IsX+KT8BKSAOAciTS/zjyWOaM5/XGZh1hEgJrhG3BxswqqmfZOAMn+zva0YKQh0i7gBXBnPB+ydt
CguTg0DmjSg+U1GNmJN/VM0I69jfBd/7N4OyhQuKBAjR2EwaEnWwFtSGxnNN63kAllhs1FqHXGEU
fBLvMO5KT7rVskTJ2GYIHgIkxbXGRvEYihyHDTTdpMOG+eU9YZpJaHXt9uIm3/aTYDah9JuqM0Ee
csRWb/rk2gS8N9GENI1VA5N4+HICoe7d8wsE+Jw8l2IDlukcwYifTIotr49PP+UNfpKY7xJxeyT6
QEQRaube3O/gMKkBz+lhedhh4v1FbLBClGyxS/d/LgxsneweItXnQSLjvJgenLomNj4QM6a9o8W9
DSUl2N/PVQI5OtfWFOXs2B3CxmsiRnKODqC5EO3epmppgc0B0jZZJ7TpQv4BD4B3fh4sBJSUfRsd
E0y7brL4TV7moMk01ywr0z1vGRtuNkwG97QSuXUZnoayjH62o4E7CSSla4FOVgKqqN0opMhJFQ6P
vsprXd2iFMLbxnOsKUUaXXs7LOwBlR4fHP4SSmRXCwmVIBBKKDmrgbqssyZ+Y3hSclVQcky+TEVI
8CJdCCkPJ/rdAdZlTd2cBrBlzC/8BqGPsQrC2PfqtiWKcAhWcIAANZTMAwXwtgq0rM85RXKhAyyD
KTFjgoI9j9FfE4vn+/oQ7rksvoI5BgWw3UFZsL6vGyed/8eQLte/2PXK9ygFx1BFCeqxTT4c/qaA
gyx/c81Zo9+O2Z6fwvNOHSip6ABhyl9a1pNOFlb5+N3CDGyY38NzO3j4vCTf//Ap0D98BB0P9r35
LGQ+2RzRex9CDM/5fQ+o4Ssv804r3jHvsyMWbJDoXxDre8PjRMuBJx17RVRG9F7t/U6tZ2c4Q7AW
JBloMep5sGQSyGUrEAbjrgT4m3QSIIA3oNZM6eoeADvkor1PCMSYXED9tjcOvvDwZNKtYhIUdUYP
cCPqHkdNvmD28OyyZJu0eCcnziX+PEPNYBG7i3I2gnfH/GPDWBBHIBXCqdw/cBNFR14l1ipkJtEc
nciiFZZLBbmJQDCLtc3Zh57eZqWDUWKzNM5PHKc3g0piiPR4Jl/MAw9gYWUdr6wBra0TD4mASaAn
Bo/LszZwV2x5zeTWBmG7sDZ2LyP/yo3GCI8/ao2uQb6ipHAWYeU2ueJc13eG1Tmn3kPs3L9tXfnA
sCCvAXr1QPHfhBPowvVC21cA8QEtpicGuzfuLEpI2hXYe5C9Dk7X6sNvh8pL20deunGcane9Mzrw
VzC6MnKVMP3GgzTm80UYebtnWM5sRJ44l7CCjScEfaO7ggQ35xa4rHHI+fBnA7JVo+8UdmHaBwal
iaWAZesIihn0F7lCQMJvHSBO9F5YWArX5gZpCgN8RBHpRvRzpJMYXRNbOjxSDb8VQlhWdl1/MQDE
7Aygm9iH8J3l0+3BIRuEI72BZkz6Wj2kohA4jieOMlCI2/KQfk0a4GNSeC8URm9G7xJ5thpJBXRl
K5EAsB4ErR6zdmpJnqHafu1OHo7E8mrvFLyR6fjPf3OPxEzVP+v+vKSf2fXnxU6FScxNgXORG2/I
ZEykdA213Hjh9sclGQjOQjUIRMAPsD2/8JjoPDFrgL89euKIF0tO8oefTY90HJYVxU32GZR/C/ed
VgXcEOJVnW/M7446PAM+/X0GbaY6qJFA1eBZ4Eu/D0XKqm6AYdgu1NFn8NsqXh8eDYH0Dk4VHFfQ
G7o6ySvfuHBfjBXjO6ZaMIRpYW98doBWwf15hgpkrNdgu3c+0HTEAWcECesJjmC1Ye5iSG/SldgP
fUvCmcUhuB8XKwJoA3V2h+ybqcgQPmJkr84AUk+OlqkJ8F/HPC8MfsC7q/dGMuBAkyhHJcFr08Wm
YzY1oD1iYowX78nCeVTLyIA5A+d2zFtt5KvW6I3MwGgO/8lxDyGVDQSJHHNKWE8L++pe/q5uAqv+
6nIXBSXEwn8kC05zXzzYR4V/ofVCLmIXSNqivn3j/Yw6y5q1Ercmb69I3qMSxkZcbPqqeU2KTT5r
wiUuErHhwxpARyyjLEF9oMroT69j35J6dB9hQeQ9R49YW/bso/uOe7lT1k7hv+Or/0gXHefoa4TR
vzB8X0y1MS4SyN9vg6aIaMeqfqPffDiq/qDTjQrpOXAwKYGvFPzXF6urfwwe6IfbtLvAXfoSOlbD
pPMQ6A+T8AOukbU+HOMsITTwj0Elc9I3OPshqDfEZ3CnghcLbCgOaQ8MsisAAuP+sLpKSoFfMtKf
HnAno/CHQOcy+oroK5yEqSTkEZJB8IVDFk6D+ycskSvYK7w96KA+8wdwVZVYd2PvdYYorgTi7xpK
yjyJzsetYdc9WFMd6DMX3GbAc9nhSnh+kBiZYw2Emr5ihPd/ELeg3VC9HuTlPpKRJ9khEKU4TJg4
gJSbokSTM1Vi0KQxYEb0JdWzDtzlxfNfqOHGZ2u4x+ldSIuLmOZpxzbfd4klE4+8y1RkzOIohzmf
HzO/eGEph5EAe5/naE2jILcIt1cKOtWjmRG14nS69UYK7xP7ixWcHZnrAfIRJMxb6mHNL/K2n4ZD
p+N76VPxe/jYiVDp4Ba5/WWLx1qGdwCzFGPNAUb/PwEcZLqs4qZyiy33Q9rnmC6Qoc20pMmSUSUO
60DGTk7/CZQj0jAYZS9xl4e3yYeAsVFw87H7He9qt5HQ+8l9XrZsxjGXn6lLG1/6kEOQw1+YqHB9
Z2KlCRSFow5pGXR1DwhecNgWkD+ZVrFBpsfsHlaTiyf2VuBWAHF2EWNihz9W2xBcBJT2gC0LvuXy
tq/0sDexRMawQ8QUonxmq4VZjSRDgUItZaWwf0Q6IQp/CWcU+0ma6+GSAemSTwOI2p7IFFB13c8U
OpeYtrlSG8PU+qP01bw+ygrRYouyoYm4lrIPv+UWUq+pxciRA7edyel86nNHCOGIH8w+qSNwjWLq
7XxpbU7QloAaEJblSYPWT7S76wRCL5s9PMDFbxQr9w1TUdVjJcgWiusQOrIIiwfmoDFrDqcANJIn
PE0eNNRbibt4mtWETyIAOai5K65/PW43LRlDXbnup7GzdmDWaeRFM8aL4fzNtXlLRsSwdp08u8OU
giMnQ+pXxaQOw9wrZK3TqGkLzv7IBGJ+i1cDP4K5sU9iHLxsGcczMwRd9jHpi08joaci7pzJy2tO
b6gODl47apm3dWE1xh3WdDcTcSc8D5b5ugPT9sxTxyTbehEQx/RVuyKgfweUXO+gxGyhYZTjL9Wb
gtUJtTO6aHpTOUpbwNUaiJWovoTZg8rS2EMCydGeyxMjXyVwbY0NPGFICVuT9MMrIB+Nm8Ehi46H
sTTTJCa1mKNIf7G+ARU75Pd8janwDhlrJgxM9klnvU+OV0ulg4YBzMhW6MiyiX6wP05RvyGFaaCP
QezjYIxcsO9SpMo2aNGAiu8sIELyDHCsEPjYEXlkxWaokIwCFfoJNPvjDdjUwiJf5xHhCQFDQush
ZG6c89ADnziW88n0PIEsawDrA1mbDQeHeYAfwEnxyxCbi75/SsSGGF4wi3yY43Fe083Ju7uhCeL3
jNWMjY0k904wcaIZmwD8/EEVk/1c8fA9EpUb/TM20rKd1XwYqF6MdYwxclDT3TTI+MXvGWG1sF4g
r5l44mxSeKIiRpVzQUu0TR2UQbmitOTlevR3A3JSMVKECGW0psyNsKlvBar7IpdLfCV2RHs5cJUw
aG54YKbjKkLcKoZ5Eo7xXt4SfmULWEybOrpUQAN+EJFJThvWJzRR6jBKB3vGF2uGLi7fx+HgDrTH
otiC+uIiS9xzKsTpK/LWIdiRj6EjgJmBQRKJ5j47yRDLvFAfw+Y02Z0w5TJ7MNQ0YHJrOSzGPrkO
QLtckF3aH2GYZoQ8ZPAM2AE/7vDhcERemPFXhju5wlSqHPOcVuPhboMyk61WdskPiNcF3FdWyO7s
Dxsey2URMN8aS3TIaQi7FCQAc0v2Ic27u/yaqFnbOzoduEqeMqM/b6PM6s+wRqbf97oF+bY9+hB0
Ynu2OdgcU0YFTGRQ9vt06+8/bX2a9IfibtvBRYLAnNqqRvlMkNGvJ8pX5ja6thYbjYJS+O5uNIAW
B2Pv9AGXqTCfIjrlKGPrlRgByYh+MItjUSxJiVbgdrbsmAnmfoO/gHtFI3FOVMM+z6AcbRhUeA/K
XoGEySPiVGAPaHrln1RVFHutpEnlz9HbQX+OZamIBiQ/Acr0HcsdzYfLjXPRg0FqvhTlfIvusy3A
4FoqhDuo/poWNmjp2+u0453QTgjdaE9H/5gexlTs+201FWJ7tULRsGp5Fb6MUNcp1diBrHbW8674
0Fp0/9Pj8L6tSAOhicABZnorOfHFCVEGVrLN/Gxz5dOcbWVVjoWS+CQm9eCz07vlFvdQioSno2LO
IVYxbhmJAkPejfwM+nkEhJwGSEygs7Ij/WIYRyDQcFyLgRawC/EjCKa3qZw50yLR2PzMS8RaTGoQ
8QWGzgCSIRZCa7QFnrfCekqvI4AFmh62RMAwDKhIZL96/EWyDqfrbRWM0OIJ0HD/bZcL2C5kjFLO
4HAg2NZ2xjp/QEkvvTBhoD+CCCVE4oMYJr5Q7WPbSk/hMd9X9AiUku3TGfHXIufc0loZfPfC9iDx
HQghM2iyKl1MKRn/jJcQKc461klbcAJODcqlXa7Hs8rCxTS01mveQMMQ50ZYTfjaUfLoM0p2QMSR
B6uKkT9FUj4AIbRIXOxyHnPjxIZhKlh6ybiZ8loLy6bxmROveNFgG5QOLTQgSIkvzDkEkcu+3pnd
MqEhoO0rc/5cxQ3m6LWc9hrXOJTGharnaPaYKUIA2EcXA8wRofcGf8Av56ok6EkqAlj4NIHgRofJ
3Ti4I4wVAFVXNO9osSoUfq30gTFN7becJ4zMSPkrwudO3QGkAu/AaoQ7BF1LnPxQxgojuUIrkL7/
OvA9v1gqjO6TB+8luQIUg+bCReRkQ3X1u8Uw/7jwhb1PD8KmE5bMZ9anauCe3cZQKqAw0Ndwouw5
qX98Mfh4zCXaljYHREd3AtXLSNbrvXfdfSk9xGbgxV9qKSchtDC/n7aYLKO/Y063cJ9Xg4597xGd
IxFoP9kMhgJiVU9qQAT6QuAZadw4Ni2GNdAnyhTw6Tng8O6dSll5oSCkJkglVfA8meL3pP5Jd+vN
4qc3hf3p54M+Zx3DRvyED9DPiLliuPLFrWUq1qJT0OCbs5oDmPMw7n24fLRjm0/CiH3yBI4DrnyE
L69iOKPYr1C0cuwFN3ASrpvAf/Bm7/pfbTCJZbknmWgBJdWacQMFVgbAYPMd6RkziqcDaAraa2sB
Nxlvd1cSvA/pAspOIZaWvZnAQNtfCPfqrRdTUT2efKB1EAd2FmCh+1V4Rbd1a9ghWutuNya07mhx
huqQC+F0ndfktbwyAz1snhhlgLhQERTL/UbZ1cBlHf2wafstPIiwjOgRzHEYKbsehRrhZ9SNit9N
vxR8Tw8/CFWGkyR8xffQH9bYR7aIdn96e6PFAFWORgE8er/9uVo2qG4ogA+juE2jwe3jvyV+asEB
ilWFqdrHgAdPHmyAagX1eoHo8tLkKbOLEc4K1UIfNKOVanVXbB0+TkYWaeOX6DgY9LbX2eoADZO9
SioXdEWi+oO0A0D7dvEXx82TuVeSozITtqFUyx24MzQKfYMvsFDtCaoAG3hNhblPxMiCxsI7xr11
yXmw/M5nDFeEp15SNrIHOa1BazidLc8WRUE0pjpaXka12UjbvmY8B2oo5RqQms3Y9xfuxDtHpsuO
jHLEZgq5QkDB0EWMBWBe4z7MVJ+9+GZ0AwDZAm0ujzET+QM+BNC0WZarF2SJBqOB+dUeVJgTN9nU
n2MbAisDTMwqIDmL0eYdo1S2WT7ftmvBQ5+jmi5dhgaIniOG9wb+mJzZjAJyQ8wgG+Z4bHT9ccOD
NWhskGo5f5hVOA2i5Xsczley+OCRX2KqWREIS6E8vJELWFBSpNAr0VfiyfjgBHyttiTbWItZxpEo
LeIpzTl/c5vPCXhty9zjMnWvEfUfdQCPFnErVN835lhitnKDr5/H0yTxBpHEVZDdra/o0tFPstgx
W6HxifuWqthbClSCUquB4hVMBeIXHYVbbIkwMhfZghhCSkDSd6xnsGtQV/hqUE+pWvALI+iql6Vd
LCzIJtCShk2Dtklv1q3So1E/PkFosOebE2VTn4QcNb5NqyOViHiZ5s5htanJnjBzCrnSVYaIH+FT
IGbjK6jLrUnT70tsr+pIsLc0cIE7hhe0dN3CdNnaZHz4DKnwJtc1el1910iE6I7jY+400IgD9dE+
EuSWvv7E/AgnjkGbfAGQLDYY0x3vyOnTQUiwZKGs+7iTinagpiHVfl9dJPPAfaUuIiB7w1yVDlAd
Y/Whm2cCB7B7fFJaGQAYJOuFfmrFBOPSeKc9ym4xNTDNMerSE2A5773y3t6IvQvHqL75ZBXMDyRo
N6C4wAw+6FGA50BwHcmPD+B4qQgD/SvK/b4Hzhw1JHkknN/8H4s7SDsuLcDDZgkSA1MbAWNiZhii
7DjEZ8qRJlexTUEpmXxqilOBdYlRkiDR9o+Dblff4mLEQw0L3SQsMqhuZnMmng6caSGA5A0hruEw
bkXQJTS4Dmh41yFLFO9CcVbe0jsv+ZKenohUI8ptPVxLw0MJZHYmDw8pdP/v7SkjvFsMCPCjKxpw
DbM3MNWQ7QcR7rLjlxwDwP62mJzJ7o6aJEXLVUqZarrLcmTQ+ATB/AuR2q42q3KOHrhmpxx2DGwd
EOG8IJ1j2sH3TlK/z/ZbQrDuuVWquo/oNNyZkz+R9PKjz8YdM8MT+r0caBLqBf2f8TAu5mtbOS1I
chLediV8sG0qGEmUO9W/eg1X+QD13yaLqN69w47/b6ylWnPo/oyM+jORDh558x30HUJu4KPgSCX8
BFiZ0Qu7Arn4exf6VQ9SPNTrhg/UCbmlTCSWbm8TOTGQOBrGMuGYuQNXWUvD63fwPOhTzmI7LjHr
eVkQjfsRBBKZ0bs1KnCuk3ohscbk1xaDAo1eFQF+9K71fen0N0/WNNmsJ7vGTKIVf9C/uaY24Lnw
ZJap6WWwa3tkPjNs96Xv6BCNw0q9W/mI9UIH3kPjokNgYvJh7jG4odx8m0itsODAgJaJtX4LFG9S
60EeBqkvMdUPyhYKc7MKrDyGsnd1xh+zyfMMwAHJLhEd5jMMW+u201mL1WcR8znpEwbgUzvBZvC/
yTCfZ0sINPGl05I2+hLIBrV+X3W9DToWZG/szcdksgPmYsVI7ymOF61M27AxaZ6SaB47QFoQofcy
20MGDX/Xde7lnrJuDODDCbuNeozejNvt9d1mGnxREzz1mpNmXsFiy0ewOQmqHv2BRazEEadP+CKD
ZmLJ3tx25p4fdD09ZmT/0XReTYprSRD+RYpAOMGrvITw0JgXYjAthEc4wa/fL+m70Tuzc3t6QEjn
1KnKyszi+DgO3l4VPf60hfoCxsXfxAPV0k0WVNG9eqXg6YOxaugtWSU41AEEIqNopfbGp6PzajHn
LawyjI4yfN8F5CW9FjtKbi5CLYCAKa7T7m15GhOPGh5XUIqJFmcPBddPv8HzYWTYGlZSfKIP3qap
F8AV80uYCjFqjjdi4hizvzOeB7NEgQTAHgh7rI7+AzjuErRwIOHIGtxAPhf/3sEFOYscJBmMTRgh
464cMO1odpFB6SB9us0u3EE+dIW3Tt0mU5ChY5yCG0V6+wUMWrX7xuwVWjNOkRt0pHeiyY7uGpwP
dhrKokVNXufLEZWPMLOecgr+G19cshU7cjGH2M5MGIxvr/xbZgYrPakkx4iNHk0jzgYGZLoSD+mN
f0lTr4kfQjU+RLvoiQRL7innX5pKUlK+32xE+T1SeiFsAd1f5lu70jrOGfPjkiRSSmX2HKgJo4A8
oSAfFv7budHxrmPpUMUyRLYoXYo2Znjyo23egcsiWxAliWQ3vAY1kkhQP7KvmleaaX4ACTFFCJYS
E4bJ23cK3LwlayN6GaSs6ksq56BIvAI1YsxfAZORxZWEQKPo3B5xRQUyMtUO96i7pQaln9uFmCU/
a2gBc8y8iykzbvSvcDrhynlQ2IwMW9V+AY6K05PWnJRu9PFxLCMcyuDWpGuNP9R2NMWxM7ezN8Y1
t/iREgfWHBzp5LOuj288uNQ+CoHKT85z1gz3NBGcvsHwsjrUSzf73dIrixZz9ozACUgmP2+ON9xX
MGgpB0RmSLPOk0VPakEjk2GPi852z7xCLNO7pSWDWsP0ZP+yLk8IdOUMmw33WwU6pt0BqkDGBfpx
SmTFJWCzA9IRsaXg/frsEw2zA7cZxkxg4eRP3bVsWXYJNo5x+nus+qdp0a1jehXJBUemVly5NRJt
+QI2QuamNq7yhkab3cmd+2L+v2uDiAwCExwShlUfryzWHPuaNMzCxqUFKOEXw8bPdme7VCyjmv+A
CdS6iujz84mI/pH8Ph5nB78R4IDd6knXKSyGO5oRexfmZ3nzbu9W2ylGIEIThjuAribYaUiGFj3D
nMMCJqrcqV9tCkwW559Fsxz7yelrT3tej9UIUZuUNUlPHMcJ5FZKecE3AFFckswief1rYnJlUR4f
2Mw4g/40vnM42bF+2Pp6r76ddus9AtGkB8DpmMcWPp9M0rp2tzGnZgnC94Fz4reNuBdqongNn/A1
zuIcZh0TkwGf4M5yJp+9PR5n9MpxqbHs688ps/f/9pwqL9ZmHuV4pVxGEg2eR8zIgU16aIH7RI11
RqF3DBrRMbgsG9GVu9ymf47UjNR3sIdbxjYac3vqM2Rc+lFr8KRq+5axzMrej/Fa691N50xyAljj
MQWFJjXz+oRtyCDkyo3qHrpf+Q+6g0prO2Si4JzXwneQrJiWJyPvHm04uCT93DiVBwo4GL/QBoY8
S/afzR/UqpAAETfCWiIxYMM1OYy21AGCjlSTQ5b4jrqWU1/CJK+u5nkZ7SxCLxNUhyrhJ/rDhC6X
1e4twkr7BHvjFGaQ1cqRObiEp7AKBYnkSBIfXs1fWV4v91aMKIfpzY9YanSFG+NfKmo6pVcpqka7
5Wu2A6zmb2hCqWEGaGZ27qzshL7GoNL54Dn88M2+ek0y/aKplPAaqB3kFbJajM7wl2tOdZ0GPbN/
+lXTtoS7VxowwYQjmIEQmBaHm7qbtqEiQMkQYNR0eqJxM4uRQsJwLPV3eWp1WikB6F4QqHVbik6t
hV6sU6SQnHqr0vDUOoXbJSLASmpXL/brhcdxHl7CLJCDB7MIxXe4h/sAzIgOg1aBykV5X+6DBv6d
sA38BsVRowfvQiwNj6VAhyIEJ+zRNuSxfysq1oPqpixG4+EXZN0y+T1BTqJqgl9D0wIAkOSV+kiA
vah/qp1hCyDwwWBRNE/cPhhJgTcCHWjCOqN0DLgh1FoYmt++8mSDtTZgGtMv44LRh6lBI5p1FdAl
cwKA6R4zM/wgoZId/oqRLB+2O9RE4TF8UeOJWQHlBwod1hj6dQU3U/+Sh1PzDq0aPy2gVfhNE7+c
FTyRvFXGCdjCsVemf3tMQ4ka4BvUFlrb+tpjkaMjSKQ+Fd3AMGBjEDR4I26A8n4NpKblCpWI3pC7
KnXV8dFSZSnidHCBrM/4bp4DWn4W65sZL4JeKR9rDlgBWMCmp3WCUArMjodGp5YyAzEi+wJUE94L
UGtLSKzsm0BiQVMZmEaDTVjv93L5YPl3ikz6BRUEOmy0Li8MrtflYy7Py0C8mKjSUBt3I6b8n42u
aAuU6fwb9uD3AMa2pUPEWEQMMeRDa3Cf+M7wnuk8yWYKXHskF4EGJKZqQoExen/woXz8W8S31H8C
1D3Y+YWfTZC5ERVhcpbhGZ7DF9T6in/xo0Mr9XLGo768fVwDeLjiV4YcxF5sqn1zCih8ca4FTO8X
KPSeT5IlIpZCyMZS0HQvcijTkFcAyujVByagjkjD+7rAPHRiUE125ZkHOWNmIu+f1F/OdbMPn+hE
YC3fIAuh80O4iklTdah7l2pCSbcYIgQovGYe3JewR6rUmJxCWGF5O0x32PZvu162Z/C4KOBynTgf
MpEZLVpWQMM9j8lmeihJuJHI99qNbg5LeUVKEw52K3UArEGD0AhlgxYHLIuhtSzWdYcPWJtAan9Q
25G1wYhaspmxf8EOh3b3zfUa6BffIo8QGSzwvzOsrGcOR6o22TfdauHubm6aOdhrdZp3jjW4m0RX
kAxWf4nTsTwrj1I2/gBSgAH97enQdL7X7RzXGA/ln7vvoSLtrT6oG0P63c5lUKWIRitT6wNdBsag
ufWB2/H3YVeC1uH97JRT+kk0qZ/25yMz0+nNtffJjVA+5cN9OpgkmvPDokWMeuItll3gCmOQ7eHq
O8q9NMgnWd/olL/AG6ipx8yzZ+dEDObPje6xacOn+8AHOfnU1ChDP2ePh/KaXej3MnYHiXsD3Pzi
mTBOURo27cOphcYxbQQoI7Nqr7EIa2xSpzC9C0WPASd3iA8638J8dFGBqk7+YDBlt1MGpJ0jzUO5
Tl8AxuF1PEi9y2wOVM0y+QEroU2MjREX0uRswVKXMQFPO0XFGmL81acBzudorE/c8bXlvEky6LUO
wQDCw/IJeDlQWadIUeZMkN0j51Yb5JmoUXU/A+4qhI094QV6Vchve7as/MhR+IgJy5w5GyoxNlRf
fbRYvZp8Okn24uVwJRtaBwbruHTit1qHPBkmidMjCBAGEg3DKM/qgNZqAZFM004nshDGpWdAQU87
k/hL10JemDpwuUS/TATfgNMD9W5g+WREKM47AjskJRkU+0ZHh4nFWsdNh1MUR/7WiVzdUCHLafmM
90n6fSnGDiJ+USgUXM/fw4kVmkTkUaufd5HF8AEqGv/H0Q3EpoNnAP0v41M0naDnJfR+S8A7AJw1
vDrlSXThfFforBI6c/yPFTrJZr4nny4QSiuU3FUZg2du0R0+YnnGByDLUMjm5mzEsVNP382iLDJj
NMnAyaQbBQN4NYeKx0VCOipHGDXUOqfWgS9ERWnEVwJxEA3D0+JsS9s5A7v03Oj+9FY9LomkKryU
4C9wxvb4wLitzVIS2xsVDwxBKp5Kq45PWg7keqCXdnbAH5ntop6XzhWQdkf8kwfig0/Adnj1ioHZ
eUI5mtU6G53bDE2OyHahdkVGhyfe7HyniBDXeQn47bhs4SYtMN/oPFs6vMWqxJCbg7wIOT84WWhN
6vv0lvQLgZ1LY2WOcHZOVwKuKYxDyP2YfmkYGpwD9J4cGzwevYx+h1yrM0iHp75NV69vUo1RlZHr
MXkg/KppsDgkBGhJK9nbKP8kboQG6YLyByUNWo1KHMv09zQYGLo1rfuzl/4+4isAsGYk3EiGmb0w
/ySGfQyld+OdsMimnGO96KgTu3B1xU9JKYAapjIcqvJFzsTOqLFm07ESrXzCecIEXcyISXNJj8Qj
/57/OnbV9PzzPl/EyMtQ88tnUcMMKjQsdSJu+SnyjSYJhc5owgLkyyXVqD4PH5NIohNWBy9Nkb9f
yG8bHCpY3/FPDeerBGb3QWCWrlhe++DJyheksP2OpkDb+g9SULDijUTgU3er3FOVrPfnZn8xdhpp
eFWozQrNngxcqCBCFyrsv9up7/znEEnZ3CLhBDji4ZC26a5vnaVGWmjgoMZTSF5ACcIXLEle5csZ
oy7CWiIVs4XDj6lyomkqV74Ac2Khx17pUk04wUZ/MZHVUQ6PDB0zY8zPLz5Pk53KWYtCRPl91T20
3hiuK6CsxJQ6sYnqbmNElualmHaWe2zSsAaniIHDcCqtDhycwWKNdJskRybpMGnooOOI3qG24TuX
ZT2qznj5qN4jQHMCkGzDi5zB9vbYwJbYJUTf7U+lfZ5+yOkzvmM5K66CvxAJBaVL+zFVbEGMPX3G
h199Tyy8On0kJivVYcXKZMAKjuibXy4zCmF7Y1FV9uksQWXA7AxGmRaeSHTfsEb2voCqXeq+ux9i
Fsygac379OlHtm8+WufBAByDLyXnxI3RZsM02r9x8HwM5T0cEIeJ7hmr4G9I4vdn+YDoIThFelAL
xrWjnY3lkHyZlAyb0CNS9p1siOGTEzqjBATSbta1QJtvgjgQlTjzjvGDJN6APwbci2hsKW79IwBR
kVwOin3GXrvS6yLpmFAp8HWhNL8ML0N0dOxCJZW8cAsbUf8VqAAE1yCkUYHh44xwlZ2hD0g9wiLW
1IqMZBvAiz/XERKT5YuejYdGu3GiSmlyXDa9E2qHPZkthpXwGCsdZfNEWkQgSuIPE7ND2OYEhJ4/
/GK/kOcrwWtK/7WATUzGBqQKqMrMDGbXvUj3GiL7VVmIj1kJQ4LDcpCHMj60SHEsKs8mtO8MupHy
9t3S4lo5yPibnMNPRxTzn79HG1XcYULBV+q9Z40RBGtqCaB8EHJaAnVO+mqv2tOQaRVgmEfymSF7
VQnb9Z7xF6NoBOpPOv3UUPqy1XGK6hmDRdR4OZczs0rxoevZ0YunZXSw9ke/rlPkOTkNyzCkKQ1j
E6oF9GoV2zJMtXxUWdg14baUnH8yRhkQSnFHC7r0D9xg4iX/zmsvYnJN3h3JKJUDtjwiwXMmRh9O
bYKKFRErsxEqXixCD8QnebqYOA9yl7kbR54zPAyKU2I75v70NwitUPI7nJNHnkdwafhAD06JE9cg
SlE2Eez2Dok4xSvx7evJsPNN8n/d7J698QdnABDYnThUFvEz3r4hGS98Kmc+NQHlhPsMfubL41ir
4VphY9Uhyygh0xF9mFD+fl9ZDkd0vHmx3foYRlFA39SHdMqlcEoWkDIJ+IrUjwDcCpwQ26sTlAWa
UW4bGwhflI9q3I5Gm2ACKRAR/k+NdISNZ6sexeifQAAlukSeyOHAUc5WmeNQCrLpQd5nVNgOHnz5
BzzHjnQqgcrcW2RFrcrc7D8QgW/SsRgxNHj/aG7kxgRNBA7oXhCzkyfJ+IPEhZ/q12dSAdgBM2D+
MV+hs0jOpyQNSjTVqWQ7EL9RDxT3Thl9y5iG1PBMyVy1+b3SKuMkipi0AYr49OuMVcEcg1IWfoGS
C+5nCKIAND3Cji4szx5pSI5SuTnPXhYTbmqeSWCkwgWzQUhwbi/SmCK0xWX+1JLj+LWjlgdJ3V7i
+oyUANThAxqkg1NljTlp0hCmOkWGDy8Sp5ywAf6klIMS1j7AscniUdljepl8eERxIZ3BqGtcCR+o
JtUcb4B6vuzs5fF59lgO70OI/Uk+rTIXxVrxaWR5Q8Lu1p+eP2dS5Nvx5X0zSUkWA3sQ7YbXAPCX
gy3ubshGWQe4VJCGIdR1d9xtApQwc84+nAYwzf535H59W9PI3E32Lu4b4qvkYZXWzxDeE0kO2fgI
nddkMrv8Y4gZt3Jj8jhzjOhowMGOkSPdevyEsy0P91p7pfq/I3M44HlM9PjmbLaHR/34Rm+CS7ux
5smQES7n+Jr5yYTmoNIBmKELznglOjh6pdC0aXuztMhskxU0aAFMlicFCXFavyruo0NkprZvFYAa
RXi5OcgC2IwsYXGSBKzkdCWlvMCnlhKiyXmOeLcNIy0uRRIUIQxqPUtOg7HrEBbQNewmoCcvtrNM
f+ojxUAdshzDzPvmnJbDCpkgkQ5XfgTBT3IRWFlAFI2ekktlKTeH9uZ3RRB+lYGXiR3GGI+eYA87
+8FG3rM4sHCWXzkaO6VEsoNq4DogGj4T70gndFSIyq76YO/VQkFRAj8Xa5I6ruuEmuKOG5b8OM/B
wVfadnAhgg00R0nBDaIPXcQyxkWawKF3hklPamD8yNCGEoWVJ1zzDmK2YGs0SUCEkBodJcHGoD7j
ZMV9eVy0RIt58vQYJs3hSuWhxSh4hHTL01ymCuJ+lMZYAr19hpfBlUxdA7Be47nPBNfCK34udKrk
jZZDAUVxzG94d4jNbGIdhJ8mHTps8P3f4bFbtDM/Hab+oc3wb3oCCya3LQAALXvbhusNa4K5KDI5
eAGO4TpEwDlZ/BH/gd2g4rypYfM3xOvE6NMVoxsXEkxvq/IQzQuL8uZiH/ol51iBmDZHIWnke6Co
4fa3NrfGFHqolPRomZNh9yDkYqfdO2Pu2kDx5USku7dxAcYLh6hOsowthNeugxwtNd2+ILxtiG8U
jMGV0QwLjmjMXzgzEOJM64m0NxX8a3VEs2Atb3Ueb576AWogdFZHDnYEQelo9/OePnLcP4BvLriF
4OA23a/LRtsyJs0jpH0vHi4cJ+RPB8DEG+oHEhiCHzxLjgwzePnF28OlWxPWmwHtbFCdbcvCHzo8
xNVLvNu8oc3kthGbeINg2mrERlClk8dg9v20bIxO7M4lMAS9lRNeotfx9Tg4F1Qii0YCIAqEQ7Hj
3YcPKGZwsYB4WlgWqNPF5uWg3odMPvm2L7qH4al7oxtUsQGa+EP9361v4pQWHZn1XZtihrc4uulg
EZwgtftqDm0P+DHe6c9BlbOa9vXkvcr9Ezw6EVqB1H11s2Dq+AwIj+93RhnSy2Am7WjkywqPqbK/
h8SaXrbeglHezIcEyEpqOMr+XOO0j3NluqHmV82t7JfwRqcMbh+dRNGB2JhXoHtxDl5OvU+j2MXT
KiZ0T6x1FcbL7EkHdZwztaLdXC/AwmAcQj2gyb//yTqMPLg/HKu7HdFZrMPe/zjlC3QM1q93BRSp
8KnsQxEzZ6E4OBWOePXMthGv4Expaa9Nn5H1F0bUCV80VzyUToFNOKF1RHyeiHWEzQMVNeOVaXYP
GQgRWQktKSvRYK0S8Z54+eWhZixjZdwor+ou/Es4hUSx/+BwklzNZqrisL+lCpKGQUxFfXI9hHqg
KSw38mfmyEd1NGGCiFXwkhHoEIF8CSBUXyO3XBNXWtQfddfsbJfmoNapdPjPPzFmmdZgyAFOaQOp
TnELUSYAi2IcRVbLpC2BuRKgPqIvfTUigRj8iyoyGjFDax0QEAZhUeB0aK6RorUbszocPfo9nXpE
OyEqzUDChBgw+H5WYLwuBJ536W3d5xKj0KF6Z+ShlMEgQ3RTadgw0jHz3m00/ujmld+rOavsiSQH
QICBpn1g8j2HNTxCWr4dAQLK0D7gsp3FjGyIgkCju3GXoLwn2WdPc90bTlqu8g9pV08Og3/qapMK
VXZf0Ek1Kk3NYZhCPxoNJiwAZDIxhl8dM8QVidOlSZGRp8pWGduibCDjwMmOqPJ1S8aFcHVqUAQU
ZDwbWeMLwAcW4+RD16NaVJY8yllg3KlaRUzgmlR3mvQCB5HFL0iHxhSyQwFsK4UivoikvCY/iKur
JlfpONEQcrxJOK6aQSU2Y7yv/D3gLdNUl0hAiOYvRBQNstcaBzAH7ajUu/EU15XOm3IhbWPMhdf8
11DN6iBppVrjwbR2e2fE4+GQUxmBJXBfFQy9AtYN4AKWkWIY1vk7LADOGiLMBNuIeZRwzuCxBBAz
IGbpFi0ViZAPEAQ+/oe7yKZZAkf5ClZLdovFBlGTXyAHVdwGkMC5UYBqXVKpfEt+0rWvaMYiispJ
XlDE1QHWUBnV+AOkYA+y8JTWMp+QVQQEj9tIFdGKIBYtS5pJcBAZM0BApCtPg+nDFFyteEryaMLx
xdtAdI/pq0D3LOIHcNxjJSc+3UuhiX/vKERSiOOC1EjpKHUjGKDdw3qPQ1jVrYndyZuuehkWiWTp
mmQ1gGKdbBkOpPO/ysYFTqFComOEupSIJxBSOCcYJ0tH0mqBGj1NFBHsYsKRhhYoopoiiibYWMQF
9GpzewDY+r1Kzf5SvaAkRoaRGtP49C5YYVO/DDOc67uCTvQRjyANysLUuAa/It9QdiWAigSUvagU
ChUUdHEZap0Z4pbjI4I+gP9/DE9xTpaBlSlZRNk1vUd0ja4JBVp1tXjY26uDuPaFktDkjJcw6thm
2wJ7MKbgFzk7qtjp4bfULXXLo+poEd5WDL+Ddo7ijh1QZfheSvedsTfDeveBEodBfjOVgsgL6Oy0
8PRbAaV0rgaX/wmorEHRMTBP+CncWYiHLqsckBQta9ZWndJRVv2ngioNS12wczT2L9M9VpzjzTPa
Ur89MHO3oAnvyc2M+R43zQdELa+0OlhueRE328YcwVJpVekvAAERPuLkfd77j0d4g4bG0cAV/hPm
x39ijFgBF7i3G8lxern95pfgVUEjWUKCyZQL+77r38BLiLOeUfLAVyF845pXyx2+fX45wNLYSIwK
jjxOPJf/fxnRJueEpdnpkAWRRUAM7X/aZAsHiFsLp47ubo3qBXuL1IXDyThPmER5ACOgQLPs1cPb
0GyXXczbHqMPxu81Hu0Is0hGiDSDfW9H/zCHglrHKfITV+a3lTWmmUW5n3LhMJcNQgxensENZyQW
sv7Vx8OeKSyasMXe0XFlwQl+tm/D6lJvfGSg/Q1VDqSv+R8j4UiSwYgrXcW1d5w9Owfv6NeXx+Ed
j7bq8o7iqT55bDGD4tthGQ2P4T4mj2UKWfUWljvb4PZ/sSBEiN2o+A6MXZdauOBkmM6V+YiN1hiz
Tyzrkvu/bL1jv022OMEHk9Kq9nv/R+JVaacAARbcibKXdVSqalpVjfGWbzp6mB29nTLzyt5xOcBH
TEmHwZC0KfO+coI9B4COgYp/6BHK5t25PEcwDCXlGkUYuVJ9Rxr30WMDolVCsuT0QDvUMzF+QOKe
8YoOeyQepjwr1com16HLtY9vV/vYry0fwbFvIOTd2saTCWTKL6xWdYxXM57twQikAQsn3GbocHrz
7hP2ig+mOuIkYso4DHLpVAbdEV4X7A7ki90ulMAl5Aq820BdgWZGDPwGLXORjvy10nVWZl7Xh9n1
gUVGt8CnfoGcYo6OoYV2FB7Wl5eNZTtGOBCUznbaaQ5h7kSF3wbE4CLe3tTX3D/sanCGAyKSkU2J
YK6ffmPGIIc1WBhYakFebMt8WRy7VjlYjCEA8QOtE0IOUcZSOKJQ1mLRgMWt0j0HgF8fO9MThuCY
4mDshqtbG4tr/UzDabcjf+P7WNw0bWi2/EAwsOcRVzoyNNlcuh7SAryHhWBJOwKjPbwxpl5jcrro
jDkNgBK+LQEQB6bxzS2kL0+ytbfxDf3HoDpLqTiBEXOYTWo9fEJan8BK8bFdq3TfwJku2VC2WaxR
tmMSUd552ebbEFwcB/QkscSoFUkuIn2V3GwGe8Y9LfcQcpUpCMRcfmhtp6Cq6HcwBfzZcgKWoawA
hRfLfR/wzEtAyIo2tqaawBvTQGsApEJCHEk3Sq4YCQamI7s0/u0m1R7Zj+rSbFzCxZ8jA+FU86x5
PGUiDeXq1scPajscIccKsw2frEpURflHeFEHwaiiWqe0goL2+0H/U1qSeGXzC2BZp0zHoemUcXL1
CaUFxjTnH/GWROgD3jBXDzrmCBPLk3OZsiWDmL7WJA+RVVvr1i08nX2MICDn99s3j8c26g6iwA7s
HvDF4PwEix8MlAJ+iSQcmBR09Cg0OQo0FFpdGkfXzdaXSiyCkbXZYzYRWI1BbQmDi/rQznM7el4q
/o2EwUDgfwAPQCxW4eD/hAe38Y9RtDAJXownwRlx2tcYgR8uTtQ82GFpp9G2IEGeAutsuPXUKbWh
FEHWdwIeMOCZpBW6QMZPwqqBHs6BGqvtsG/Xo8rR3pCfB6WXvan2NhvsdGS5juFrAWZN/KSNProd
Siwx5m38MCSKnGTRI5nOuo+Th00KlfYZfPfxCotGyP3YjSA1xLDbDE1fOz42+5v9hmb1C3JtPQLT
Sj67Ivo04KpimOLeHj0Idpb7pEm2Ra/5e7fIgPfb8ed3cUPeaZltUaiqL2aonn7f6wOdZXC0XZQ0
uuhU+vf4urOvq4yUY2enBd4/g+vOZR3zQWvy0sYoSpgyfUhSFrZSGucTCfAa5DGAIpTBklzTSqLz
6ZNaL7XtlKPJhUT8HMM7seB6G0l8sCDn1pAtb8q4B0/Il57Lxo7sbnOyYxveC3R6ugIpOee364Qy
FZNa6HNSaU3NBwHxjhqE85C6qQhROPFelFLY0USXIQ6/cFDoRbCDU/BC2DF4Fejt1NyQ9zPeFuqH
g7RSH7HmwMcGNC4IPgp4GkjZiBX68wQkVy6NSL17EmVj2iuW0A4NAKk2Fl373kzwm/J4NXmwR2De
zuX38lsfloY1lCs7shaj/07yf7UGiMBhUJ9uf+AuNFaXfwdsCejsIOrCdsRgMgRdBIe7uEKbdwkh
T9CIZxB3MKFCUyHB4iFNpuU6apCw4b3yIuMS6qAU/ehgYkWBmcYD1adH7xN9mNV1HouP82mB+7u8
ZqfSF69M6nDADzCyuSlTE0sZKM5JWK5T9HGq0NcGasRWgDYCv4Ja/+msNCDsCSgXZcHBsnGldoMN
08e6cneQO80NOhJZIAPLUI1yg5C8r1bgvLvfK3nqcSqHcQ0/VvtKA5uTgPRb/wnuJ8RvvMqiHt0P
aiKS7HQMpwGJmgI2n5oPqLT+BFNQNTRXOUDun42fS9oXKowJ9Cg02aEqZITiIb+kzO7SXOLB1qhQ
7hFDFIDTfRL5IDmT/NXtLxTG0SnWetdHS3Fj1pG9YjyM0+0WTK7HpLxn+0RmPSCj3/MRDi7wK39l
NkkUHgHsGx95M+I+eZV/TY0BnSj9Okc6NIDxsppg9uSPgb6zSIRTisIjllaJzVPzoEbQDonHnWZg
EuovP7KVEEyFFAQ0jwBJmI9XEWQ6GhHoQmb7IFhNJlg4FA00bNTeAfScT2L54KBHAiVrRY3yb5TU
w/9MPrZVsl8b4F26yyDXDq5X7BMoPmhW0eXRxCk5lCPUH5yRTMX70rF4OQukg9mt8+36xTzKWjfC
xAik3VlQrgwiBH28sEBgaKDgUqq0mf6CV55Q1mOnAAGgl65PHPHwRLq9EvyVROBlTKIijplGT68m
CGDFmk7FN6ERvBrgRzNAKEUReIOdsCp3m2O8jxbhxGrju/B2t6Hp5XFuPwdbtPoFmv13YoGkedhf
TOqyrgid+N9YQ55QMzCINSE8/U2eJsW9y9gDTQpGkB5ovvDgwcUj4CHoogx2vLE320cNJs5cvdYv
I9Badf/DZAlV2eUHlTluiVDr4G1OmM+MA688ge7UbHFpSAV9CCgQbDR2ffEsP+FgZeJ/Oagw5dzG
qglXm8PkQga0vrQ4Wx6kuATHmZY7i35JmGavux+4H5Nq1LuzEo4JxaR704yicsT8sq9DkXXY3N+y
ZoE5lCa4EFFPhVlyAqATpE4twfRDFBWwbMB6MhZn79uoTiOuW9inohYCZuL3IvwEGja3wsOLAu3T
5/ZU3VfvknNHVovERCxCL3Nze2FO5qxWVF3iUPmg/AvCRhNfmQMFoNf8RDTaoJPB1XKzh4NmKcPU
iBps91tpUxCac3UB3r1F5lVpPqJXo8b+9t+pVycgTgX8RH8xYgJcxK1pGGwiXIUeIGB8YYh6whaE
nudrBqUfFjJdz+ha0AcTy3KR0TBIgw890ovqqcZoxbn26RtzMF2SKJARBgvg6gQRYWrNzRjMmq+j
W3SqdNjRwPBDzAwAVb/344+3DR+M51VH/sMmfPnJzIs5APBrd+Q3I4cVkyfBsM9JMkNWD59CZc8w
/P2pRcgMh8YLWR77bFgK9c9k5olzUvSLfeIw5g0YuODwTBOOTWZV/MP7dnP08/ifERzvnhHUWM/H
0X59puSuTis86OiW3BKmXp1Y5nLVRCMnRQnT1HIcGur+v5J77BGbTjYL3kDHWok97K2LgFZrEiQ0
kRPRVW++LFU1poxVCzpFw5jGBitlJX81kzYhRJHVeWqoTUJzZ8gEm9k/tC7kigEWHRMUKzhZ2mc8
sO70HZquNbu1Fo5JNAzxVGjvEGyhXHE0b/C1HGILobpUv8z2rXvwxn8Yw9tNZrxhuWsGvKHV0dOD
X63LhO8V1li479luySVuJ2ABdZZSeXQjYdn9HH50ZdbYZMxiY8h8B+az7f5pKiYFvb5Zgd7NVDvO
QmDxf09LxsrTbebU8Tx4uRALNR/PpALWv9Sj1OiKiz0+o2SQsPXkWNS8G82QQV3jf7poRE0AHPs0
3UY547YNX5/1OmmgW0P2x2fesucllyArQxbL0Dr8L1gVZZcytxhXJ7v+fSOxBLZGGGaE5SVGx/iV
4y/B7by1briDPGefnkC1GnNu9lgUE5epk5DKUTFwqH+5EPt2k54DmeeWYgGS89cl+OTjDnz0iqjm
a2QuhaqGlN05eqjHvqrDN6C+nk+2lOcELhczdFOOMbrhSAKQ0dETQ3LWvxROKaRQp2dUCjVgA6t6
Pg1pflsXX+BghMH9LliziFlYulMYwdsMpdt1zizPHTMndX6tIOmEQcLsvBk+oZnzz/RYP2OACSxW
qn4+wLkYF+h3mDvYXrTH7+GB2gEfpLYR7Ta6jViatJ5gBVsslUraXReMcs4oqdkzAcRDzH01p7PZ
MTDALFxK+BZaklYLYQgojdtmdNsJpsgSGlLICPruCcSBztt9KTh9BDXu3TnNsPkGxkNtRAvlGN57
cGSxC8OclP/WWSWrdCRGkSYOl7HonIMW/3+kYS1CcPbtHrx04H1IIH369RYeEMPHBlFQhYchGPLk
3zh9YYZSS+7cPRbRx3lteaC+SefC0tOxwTgLnCUH7ABRg/V46RKOOA2ZK8HwFO4iEcb0/plttJFY
X8ty5Q42Nxz29Sz1/LT4coQ3ZxqARoy/mRa1jj4REJtjHkkabCd7h3pFfEbKG4DrT8siltSdR/vE
EOHz/N69D4+soDxCMAJ+AA7HMCRaohQAMjfgsvIQdErxo8CjMqANTUDBgZL5Ejd/1eSc0Y/pSwUd
PD+9ySfkaRy9ilviSVkrkcGynxP+9JSOXhPH+gLiNZOukBSnHX2fDs6bm0+XtcRdb1Kn4QALCsAR
DCO76sxRskhpdzmzVc5vm8H271hfnyZoPhE+TjsQxHkP9hE13x1VnKxQaSD5JjXdALPwdim4+9vk
YRv+Dl+YHIBI46KspDww/KLCt9n42jOGn/Pe6hLlEd016nDJUU4+lF+GB+NS0t7y0HRGmR1usloQ
BveAp8eBj20To2A5T8XD17f3m22XqnSYxd+bzgo5hmV0dVz4qLlCfddnfHdXvjLWcBuVglLw4ma9
Y/DUeXX+/ZQw6e4uH/2U5GizsRH91WcmWeE2sUZBZH6wsse+t2K3+IY4hnoX2PDrms+AATwJvAud
tzSsgODUKOvLOJho36g3opHVBheDejaad0c7zEe690i6XvJoyfPLHn4fpotdVOsNYEVjDC9d3YS/
2wCxZjBSvSZMqN36ARCK9Vz1z1HcKp7RUkEHmMIGnH9RJVrtfSD79m18aJDJby8uOgUaE7NsA5hC
jXg2KSLZEBozQvwD5LBwkQD9X9LNMiIaVrizechWtjeH4qbAGw5uE8jCs0LxQzKUViEUvB/Re3ab
wT94g5BX6t+0BlEF3WT3iAoOijNxFVRkxBtIrZJyj652drV3NfmHwZIqncX9Bek3ncrdBmuowwvC
VlYFQ+m3aS/JJVd1Wx1ooe60dWgCyDbyRk9x/ngxpOfTMSkKvMqHq0Ba1HktQrzyTvGzFkMJA3FH
bsvY7wGpnAgCR3CjjF+QMaDTMGe5B9/oTc6LEEsUURRqkyfsmjDbdyC2pDiSsgOdtxEd0d+T5F3g
JF9aSvOojoIUR1P6hvRLxOk9S7+Fdxwnzs+b7i6GJ1ASXHw2yL+a3L98YnWwYuN7QCH6t6RaMxWg
Gzg1JJes9oCyLbCTTuffI5olNjgkzPKysyR4bDa1Abnml91dhtmJQGrJZwJOEJkW1MTp6a/52PRW
YOzRRxQvArAHikRvh2G+WB7ET0KxZgEyYP1MZ4kuyWWG9T6r+o8EqCAuVq2owtC/Y8x/9U+0wpuQ
D7W5mC0Y4FMMTYm57iCYIktrvri4h6pEtHrFixHGIWZ7pZ2RnLxwW/nyN7lJtIPIh9F9UTzAAk6j
3kp+nQqF/CgtHpJYxBUZXVtV1OKxniblXuXtskqpcrlTq8NkkVie3uMo8IGwob7SQHU61U9kc6BR
IfPqK73gSmQY7jv3hubGcYOc4zrW56PY3dsjrUPSHVAuoZRiUUMHjhozPdI6VdpzSUmMVRLIwZgo
zM+ptar+KD1T/wxfDiwHOiVMayBAXoWOH1+6GeCFAzlk8whVl+HDram+QrM19Y++WxcWEKRSfTV3
zgYFQAkAMl+KCg/NkmYxpDWAxFBfapelnNRH7OMHhShP6kRR0N5bVfrJPPSWOtGq/Vkf5PLw7lBz
cY82oLBLCn0o5ric8AmlJEReIJyIpjAhwh2I4xwWy+YNMaz9pnSGmsNe4dXekF0zqgRcUE+tYEA0
xm+WFh7LsLUCr6gybLTubuyN4eh/UIBFLMQxc7AZCNLbwI/FjGZzDzfRZsMWcDdAfNVeRIi5kEfw
F/pxIoNgv6a2SQ+WHC1AbNbvuC7xXXms82LI7+wBD4Go9qXg0RMAqbkBBnKenIilS7VGRWgFlWYH
8TttB/TQWtjqY+oxwCRQDZ95oNr850D/J1CfDaHl/h16igcAmHrAEevJ8tvXK+xmV5CtEl4Pzamo
Bn+UbCwyE/xXSrg4SYqvtggjJHnv+lc5vWV3Aa18V8uuy1yq1O4NONHUr1zRL/3rXMrtU2o50D+o
eFTUFB8FLCMp6WYgJNRJKlypuoVp9LSkERJS56MS5Z5yZ0APuGMZPJ5YXv/EllChPwKhE8T4nPwB
w0qddDF/kjF9biAhCKBIRcg0WKUcEkBAB66Ue0sjUg0S047goK+WOtDy0Yc0w/SLLTkIfWpigUIU
qAqvI3IG/4wbkIZv7tO5k4V5NKe9QatFb7bkwUDCOMYfgEewJRhbTyhaoLhfcj9XoKVDx7wlqhZ4
SEt0/aWerOVfOPJqHMS73pyOzie5DpgjNjp0T8M96KV602KYaRsIxfuTkP9JBdiBHmkg32QPan6n
9u5fiArQgxzIxiC9wVeEgzRgs0jdQ92U4mmpRdwj5qrnuv0RIQqXSRbmyvLQyqAuod5fkUSjuYJn
cJksR7TKiRj0p5DjEauXpTpB4zkxOHM5YNfpJhuLDG9aHARwBrAxZfvW6ISw1dnFlpa6dfHuu27O
oK3ZAWfDfYtvRC8WfquUxvuyn3GNhXPAvjMs/dSZ/wvbLtguAc12nsWwKXzlSVGXNzg9fdoyd5L+
8D0e6ahQw+MKw2d+3zr50aMBDLLA2VrplxkZW2udCfKUDUebeWRZcDb9M2KFNUDs7ZTUS60mBpFn
92WIros7Zg7//X8sndeS4mgWhJ+ICEDYW3kJgYQQCLghgKIQ3rt6+vmSnuid3t2eLoyk/5g8mXlI
ptip1FhdeUfuJU149zJ9rACqvCp/TwlFU5S/xaP7d3EKNoeTc7c5pcJr8pmgiKJWaOPqYu0Nrgs3
ohSUgXPgebRcMV/QxkZ46f6+1HMGeIicEADAxKMYlkrnzmHKCZYQq+8mKRzwJ2mg2SpyBsMgRAyC
v7LbagJCRLSEWCMvIbC7ipk6jTF6wv6LcuK+DevQ4PFnBvhByke5s82R8qSscEPK8PQB8EH0kaN2
yozQASPurCeA4WVT3EjDc83hxWOs1qmfZBDemOzr3vHW2ayaLRea/4xgTulTqUidlRQDkXtQ61RJ
FwQhdCXLm/0ZM0c/RaLFgyx3DeTMNdPjbFNUr2gLaL0HO4yjvhyPB3zAptcafxj5nl8Yvqzeg6Tp
7+bHuxfXmvjcEkvuw5a/DIewKOxG9DyYywqG1+I9QYMnpUqJMJtQ8OwosGjjePD/Foc+LGLryTqz
oDT+MA9HkXnBTKRz6bJ5FDLQrX8I+d9QG8HPuWfQgLmBzORB1klX32XIzH2ALn1GY6LB/KF4l1BV
1YHSMdMEMGtkyKsl4rLVk7KT4oXSjEso97LekykHEw1+40bB/WCpa8bWJdbMvgcPD7PygbhgPF/f
y7jiem9W4Nyc63vByO3N8iNzP2jmWcqZlpaeq4dheIHjW4SxXwKhFN9w/MLt1g/YHzI2hhwe8wD9
V7LKFZmXPEcbkG0zIDmSS7RGmjEy7cH1iwlgPDVlvPEOVCOxymuLL55B6P/GuwViDOhWKnY2DGUH
M9TG7341voGFIGGD5ltgml4cbMHeo+tvK55hZ/ZbgL88WQP1C3cfCDC4XO0rmwvA0AqaVUAVj11N
Xol4869BIk7GuxCjLaoPpggAg8yDwuMvyuzoyBwyvo058+COHLfSSJB5PeX5TgCcaz9YiHPWj/46
KA0R3Xg5F4mcYjEJPLIR4eESDB4X+7KEZkgpt44kmS7NHxMUWyZMXZbzcj96VdzBzlYLToA4COwR
WuNCvEe80AmaJ6ZT3FGi+d5tdxrzRyoPMnr8vy9TkVRERcCxosLtEEyeeW2i+Lid2UhrKHF4wrjD
8ZYVEzzNnV3/HKNZmR+409yUm/UZip92otZtwNaytYMD/4SOcbL1k6xrpdK7rUALyDtsEVpdQXj6
5dVnqNQvRhOefgVQhXq7M079ryESYypeZ4/KvSBPkqPyykKzUP1iMVr2DEoM7WfejCU5L/YN4DdJ
o8ca3H/qdKoocouGSqURcPa/LaUv+8H8A5/xoGJte1eRjJxN9sG0JED1coqO7GGELjEQN06FcbFo
Wuugml3hCVMoVGEwVu/8iVwnbxavLzp4e47GEYGMSEqyG6WWgIeFuwHV7CZsQtMoAlTi/TpOWq66
drxOKsEHEzM2Rl/xXHEfWKlioYphyDv+pKMnnPsre2M2vy8Ufa3vVgga43a8m2N4AZmgCioHYS+q
tVjo3WAHeBmBtoeJK30mm6dLHSOr9kpRo1dOm8EL56lBeLABrY5/bCO8BPXwBZX6xq7H5whv5i/y
CkJ19u4PG4/Y+Dx8+cdhycZWB1taxrLb8Ng/91v+jRIKtKZVxnnf8k86Btdh4YCxDXEE6q5ZZ1us
6pNbXmBihAtttXcFR5YAHUg6bScvH27NDsEMZmCskJZvr9DTEvPpBbCct4uPDQsfYGB/HKUwiccr
3akn7N055a16+GQCsNgtLp3G1TIyYMsOjNlHWO6xdhvmywskDm737335wZ0fOByk453AkH1V5b+U
GlmNnyOZIpY8jzGjqfb/eJPBEQtwPGvidgWqbDUssiKroo2CABJW+zs84kgmWM+wEv1kbuYIIG4v
u8bmkemDsVnXAIKcbkb3M3a6re4LJ75yD75Ay2mkjd7Ww/Vo66xhZbv7KXBWvMMLiytryqyvka7v
5o+BBflIfjngC11mSgsWH/1gnIJ7nByaZ9bvHaDaepjtiMErdr5bbOfqGY9RDpqTbbsAd/KhO0Np
EDdxPGXknF4X0DMYRAHIEYLdbtdvOU3k3ynYaaP3g7PqMTx7oN32LyZ8TbIEpLl9WM1hPIiTPEtl
RsXaIf+79+gPwymA4EV9csmf6L7SOmN6YFav3HI3dN7EV16qHd38GlKMIQ4FRvAATeZDF16NFN5t
852HR2BlVs4xMx+0A6ywgVsbPDxl4GI5SW8GMKnqqH0J3nRw5MaH/ejgq4PgCpPhNht4zasB4HUC
58MwqFem8R2+JywfaspMwTp9rIbhoYJlcgvEU7U/o0PvUfFwieE+PXDHQqz06jxK0Y4Fc3y6q3P4
PXEjcM+y6n4Nw5Tt7x4Inf2jCFlHDJMQ+axbzhp6/sy+QUwEnEBBCfm49zpFxWDNSsTt4DBVI7dh
XgZxuMW21/2CpPYBD3hy0KxauTP7URn1XakHI4RmswFEvWpNYBkiBjD8XecdzJgt+1RT5ql/szIl
LpgGiEduW+e7y/fpG/gLEQtX2wFL3tdaak+huuUcVp3jYAN1YAHgVSQyjUQsxtmDHqTFe7vOfdD0
obJN8LyhVaPhjhfQPMkVHjVYEC/oL7QCBRsbq6WfUQu29svg9qY987ZZbfRIT2kT5eLFi6cLgOij
XQfRPHm0azR7L/Dnw7feV5I59HchH+swvC/UNtM7ziKKDHABKEskgI35YuYKVMGXAfWQ840ahSCD
hfqM4kbDynb0+rvpdUClyBCQeRvIj9AwijTgZy2XEq9NVH/OjRsDPrOHjmVi1AWx4X+60DYgZLOv
km5yUbVa3qLCz7KtDPho04XfwqXRAZGAiAVnr7cFga1dsbid8fuPFVwae6NVsRsJQu4veCMVfMbV
xKw6ecAkuv9s6B4I5uzVJLKiles0O6/004OWLTsxi31tz+j9bV7pdtjyOVdVor4YHA5oULJsqaUo
a+jq/vW8bW7KPpA2YQp2iSiE9MovCpwGwCPlHb+6vB276L/SngdEHC6GAKUm4ejrNbVod+hVQEPV
A74BJ//cJ57eahlL5pM6ScgRzdsHwBrlo8ylnsGfXUxY05WsgVZhjow/jjwoaywkqCFK0H+LFAet
btnyoCBgAMCwggk5DpfQ/EXtpS+MaiRhrjZpj1zUay/PgXjnTxxJa5R92Wn0laXF8tsUv66GfxeU
AudO6HqFNwjsbybuT3szP4waWB2/XakP9xij7AOo2KGiMjg7W7rgcrX62GbNa2Fl/MeeuzrZ7w//
xyIRNv75Xo8zlCNx30GE+TpJhX8t2KxMw/yGq3ePylwIqbelhnzxjPHoHPpye9DMRJXGggsv4nLL
a4G8yQsLWwwKUMEJYmuIugO1Z3ofwNqhprIbc3rbRjiOATxEHarkCsDZrqMrzzOoEkY1rAxlDT6a
LimWT50zGgr9uapbyDtz3bC3rbdsu01fAxyOmX+ACcjZg+vAS6vAqX2Z+QLPFpTAPGwg5S5NPoLI
o3y8FosudTCSN5kSwJDWj/OFDiSdG++NSQDgjLpwICOgMaWf77htugCRw7TbJUo8uKeAC08Q3CBY
3NhUw8ML5MOOw64+oLjpWg2749Q/uvIvwLqqzvQBwajNV+AS6q+fhpl+gqmSSAr/yOQq/tgHjhkf
w0HBoTqkoM4pzGp6/MjjU/xDTbmWToaxOQ/K6GF2uYrgExgrsdYNIG+FebnLQ16HSyqgL90T56TS
uC5AseBW8vmFqQqfYZkhR8NlnCa8BsEsSN3X/EG9h7UiJhDgvhCVlODIPwSkwmKQ39k/ubZYI6rz
1dKscP/AOYliUeIwqbDoNKg7JaaXTZDEIBmrAcEGGEFJDiv7CIHOhVowuEyNDNIQ/Sr9FrIW1ayr
pMSH//ezvAfAkBoC9WboBhMB4kDWRawejhHNt7cBXNK7qZ2Dvct6lGj5mrAQM+oNfjEm7TDDh7Qk
ae2kwXRYTHta2iWAOt0RsnH6baBFSBpyX2E7OWoBQBUoKzY9jtQeAsT4ccxUHeoDLKdwGoFKPRz2
UJFW2R1zs0tTDZ9Zj8GSEFRRjKVRVZkTRuM4pcDvqePV9Q5hfC5PaOY0Tmpw2SibacVyyAwSEsPI
RGsgWK42QMyWi4xV8aTErCAw1ky/Ghv9XdDsn0cQWFy8qMfyeNmhk5TyMcHYmCsHVAR8fTDzSU+b
R/3hhD1aLKJybhORRVI9Izq6sndaBZEJj76Fo1avwscsu20M54+MGGEZiIGVcmHFSzvDkgTSgTII
tgcnkjjBdOnjzIiHh570YxJMkdbiwuZYCl6S/oQMqMwDLAfYJok1AxGpnHQhJy8UnXVabk0xaBx5
XFg3CKAMTN76dvAKRMQMfEU8bPPyFNiUj85J1oGsO4no7Q3TTCFzS0md0sbryMg5jOzvzSZ8Gh5m
TLD1XCbebDDpbZ0eRA1sZvQAHxj+vby6hH9QUGymJkz633irPp1hXf0Rf4eltdcc2ziYs1iB4aLQ
5dghW+LBpNUVZMAr8efeEjiajourCn2XcoCri+0Ct3cX0D+RvtXpQSh106UMy1jHMaFfQgtL0oOG
p51wQBLphkZS+hEd2jTKGcN7R99hajzUfiQkqku2Evq41DEzwUfgq2yBy0l4WEyPGdxpZrxQ9jS/
4GpUzJcnsBEIaUOdsSEJp9hk4EoFooFEA2yg0vcAeF9QA9aWYfUGsAdgLOZLjoCG2KPTcqmdYCkA
Z0D0y5L0jUHfy5pmMOep7UDmlZIVlWH0IfzNyvApefcUnIbo6HMLOKjeBGaMYU04PqwD4qKJ+SBr
QMcaatczhMz5/GxCemFJoPIGtxnNDl7y3NBU9Ro+/zGucwyaMAYByjDd+By4zGiAqgOKiRRYXyDp
BOCJd5KctW5h8K3wRbnDOIOc8YMxDvH+6ypx76zuYZLKewX7IhNdBtN2cpa+DPLGVFD4KYC/WXTa
UNNQ4cJ0afBEKNi0AVaMbr3LowyaxJ8MdccIx0nythLsALi6X+SRSIK9EKo8u0VRvHSQq/C6lVA8
QTa3aPNXNZpHSR24TeFgySnYgj+zzW0K6j0tS+uf3s0qjuLMPJgsoRM1I3B4YcI5FvUNPmXZjTj4
+SWaANmak0pIOx9EAHzbeDGWKoJkJ/BrjaRvlRzN3rxqsllmztoJfu7qE5QzpAxOFixZNMJcTFYD
u64o73/QhvnKUjppdivTPM4TRB+eVJyZ+Gh/rB1LUqW4DsUnT5smVnwHXhS6mqhHe/AGIlUWRSnP
oAyCCFVg8LpCJGDOGLPTYsFZ4AhdrRJvljb5P8SD+6KdAssrHjUiHnn/Q4qQ7QOUM84dyD0fbbVK
MO7Yc5EUcFwRSQNiA74ecLPWJFAoj3xc1R5/pHUuhrxeC75IHnFF69gr65mZRE6ijyTbJOidPfko
QeeDWUWCYyoS8PlJ4cX4BhOZzQsiIxLkG4DXCLnRVk/082D70FYDXD3MYYMFUM8vRdbQfFVsAsV7
UYEJ1REgwB0n4d5s7BDJSUzLF3S8Q9TsSlf95zWg5C5JKtpnoH/Dq+sxUxDE6wttoQRf5yHUrKJT
hSCJ+pn1ESDsRD3DT78GhR7l/BCDLk808Rf8jnfKpWnBw5m3XOW3CGuCJcxghudjpjkH5rdcbtDH
isf7wdt3sMACHp75giHbrtY07nkaeN7g2RLXWEwnXjWbYSxSNJn5lWybJt45uHxM0hIBSTBkwm63
N8aZsgIDMpLDFF/lDNtVdY/Ei+DcZg4oM9hC3mq4BAVgYRvSEKwuXk2LF1crKfmEs6quSgPkO2b0
XRPFHco9L0tTwk2awma20oxGJ6DogfgQpHWSNcuKSOU2Ef6AjRnPBgdp3SVxLvkCGKeRmyd5nrKW
O/o6e9F3zdxW5JFaJPQUuU4HgbcIvt3WSjb/KudqNL6aaS1ghXtYIqbcZrkFXR1pIIveOmv3jZDN
ebjwEbEIrkx9SIcMMKVT1CUinFGv3kxA5tRLc2civyC+U7K8dvj7ysYNyCzqFWN3pCMtGxfMnN0A
rnb1YXJTdZbxinSYaYMcq3ZCwJpxVlnlFWh9ddPUxk0W4OBgwsFUUeSwh5WXheVl9u4OO6pzj9uq
KEOoukOWrRBIq24LoiJPmfkyCdRaFdGkbIBzxyscwJLPJo85eUTGRjyvExVAL9fw3hgbQA7vQiSN
vLJhwzNoABmWYxHKEe0PMAtk9CgRpPwFbvYS0wqcU5nvYrNT8S5UlRsemuK3ZoMDUzmwahMMWBaa
kOb71WB5h9svXeaKwY2ilkgOysxyVDriYcK0iR/EiAMVnWYSd4oP/Rk+EV4jqwX8UJNdDdiq9tYY
W8iJjvfEVAatH08tJ273PXSPIX0PJeypy/FmHwvRj2einJQlDkdHQob62ogWC7liQNJVg8L0AeWW
BsbiOFSR2useM08kN1IXK/cgjk7v+Wa1eWgg+XVN46c0LN95xDm+z47tj9UXBUe6whKthwGjVVo9
rxS8ioLe5yflwKucgYWWq3FXeNV0gv6A3UtCvsEbGPOkntODxRsWeKhfTUo+go5KWk4LAU3WFIad
pQn7B6g2BFHtbAt/BIpleGZCBUgBRK1oPvj1exHsYG06YHAxX0IzUQMgjoXiMEeKyyqFOggZbQDR
449R0mSCY6Uee5VK2sjb7lVhwtNmEG6JEjwd8vKrYr3EJBFBFndGnQF9QFeFp6GRpZgA+1ybSLWk
ytzAZQOgdy/8DSoKwILtN8FI568cJC7EvyYEobrHCEkrPPjY/+Y9mrGKPPIOgpRjzMeAvMIIVill
mfM1dPLUsnGwSFOqznn8sDdyetZwADEWb+wJ+g7KaqDHIGXzkUMRNWDb3WBgVd23Azm9jhUYxN0V
GbKw9D4mZHOPs6pYvqD3e7qSVZeRKwQplRMV69lPJk9OVm9ObN+41H6YyXPPxJ/Ern8+xzEEqQVO
mdgnyiuFMolKAyq4Hn6G0Pz6lstAEkjfQ0EhcjL6o3uUdo022fR6CB96PAJPEue4ZUYKlPSssXgR
bB3l3zg9rKRRdq7t38HOrkrKciMgfuPRE9MHvgGhjIjvOL2B74/6/R5RI+HPiIGprhadzIsBQiuS
u16lzDohqEn8EGOiTB9U/rc4WEQMeZkxZJ8EWrkrn+Zzh/mn5uk8JdaS6A5t/u7ktQELd6c60XJH
w92REfi/Oly/yyZOlajwC76il3hKsRa0aW9JmdNRK0me4Tn+N/NXe8stx4qLCeKGRdRo3Bnwi6oI
4s7CsW8dSnparagtHbE3h858e7B5MkiApGFk2l8uJu01zAPBGB9IgNTvFOI8M16uQ6GAo8goxv6Z
esmEO4HR5oQNNWX4bYyeu8g3/ujJSNs95lcAKwePVglb0vXH22Efstrt7NsKTR9uSbdhe1GMBQNW
kWq0woJqYlXkfEwERStkIQ3oNgOjMN8/lxRKylQfCvJaxiAek8Sqp1nL2a4Rtmy6D4tsMi3xVWki
5Ax7RvmpVPEw64whTmzjYKUFKAUvAcEkPv2W0eE2Me3GEFeLXza9F8YfM0/EQAorbuozVLGylOky
/rIUNJqiCW5UxjfsexKkSbuvQKFe/zUpDSmn5ZWHNY0SMYqF6vLAVCish2i24aV82Hdn18b4u4DL
s7sRlaVzCaru2poP9yE21xpqHeCo7FMsFPAZxJQbx6JZxEMEC0lpEyATsQtU6/4R3hi75KEkFFaG
9IaPpXpCJxD2H99BKA1z4VVSZd61oaJpQJLIGfHCMeEL7vkdxyeWjgqHoJ4xPRADue/xjHxLNO2g
A28SCUTICi0iXWHJyVxmYvj6Fx4sX7eRcuHHcA1hovIsraVSpODw8QEbN2KDLmEwOVDWin8O0M2K
SbM2vkR5w6S9g7HP5nMpr0Tl0Rm52FTuWC2JhUL/wdmF4f3z87O1fnBMYZhCKkIBU2UXanWDOmKC
0sSFnlDLKBM6gmzSZDnpzcPffq3Xgv4ezt8cHigPVbO5t9FddDVCViNL8eq91oTlWqJyDEYcTU+0
1Ai7fKfd2gt0uvvEAZQ+KnSeJjQg/Bdl8A1Ajy0SS4mhVT8B7QqLoCPsl0XJXJBWf7pA47rGNg2o
88SfyJ1CoGaMA66yAYQ0ykxe+w5VeTt/2MtgAYSbxOnaS0tkINx3P2aha5Mj9lhb1DhNEBz6AZfj
+i3Z1fH2KC/rLPXcWr41edns74ss69dxMARUNZIjglENpwRJuSz1CLZp0/VwZl+GFZtOgxJPEAEf
9YSMmS0k4xuYYB0Qm7XuPERYf0V4EwRLgDXmBdaRap97GBt1WqJdpBU/1E1DJlI/7BeFX29ue0IL
eNew7ihKymY9m57m0yAxW7FKHhKNNrbterV+i9ZeR0raHy2R03Zikn3iyXwSayh3lSoSUpM2EQMG
i7bgyNRb6g3OVGdL/mzhotDy+PZtNaVeBPjjoQ21iJ2gWaqDYK0sypPXnXytjqv1A9WPGwt64Mx+
2oQqkipB4MxMGiyIlQqpNBmUISmvIG2Mfq+Z7Xl7rnUEM+zpZMROJ1HBpztWMyrnRYGeBMcFlCue
iB2uFoI3m7hHHpw7eoj2WGirilZ6l9gIb5HH4OamNPawm6SHNOhOWXPosHpVR05m/PIh+UM3YOUk
6EwWp695KxTmXyNxUef0WiYrGyHJf5ueJSM3pGHI8SHPqbsS995LFytAPuFM2dM0pwtEYk7CSgCb
YQ5DfrjLA1Df05yB0W3+whNGxb9MBrMsjWBNzBAnsRWa8pgrm1UFhDZJzXFXxTsAWw3LTykvm1D8
DW+dGR5sIJSLU2NZxuewzc1bp7v0GS3W4QKwmHnpQOg4Ta2ZYiE++O63HTVBnb9AIbmffk3GKeI5
gPLzT4y+k6bmmrPiEzQvC2JeCBIuLBhum16J+Aex1iADEQRYdsj3ZsxipfEiDXBEgHlMTJHDIKuN
OUAP/C9LnBJxR98AxTFyW2+RrgTBAjdiURmf5i7sXwKe5v5lh6bobnKH1YXE3e7LGpVbiDI0iWGE
Rbw9d9IYITrn/GORgoXbqW/kzspQhlV+sEreoqTD4QcU4TLjLwPhmAFvkycmS3IKEjgwbqbYkKg2
xrszWYmvqPZiGey4AxFRj15W5Tgdkrgo1w5i76fveQlyKtx/AULqGjYwJtHsaNaVfKdurkcKQYv0
YkuXpJCeQo/maEEYf9v476Q8mTbgwI27Ivti0ccxt2PWyNDqbNs8VFmQBE2z0+/ojghfE5wJKPgd
JcDtctomvhbxgqHYwV9woersi5o2uTU1S5ZaSstnklmnbg/sMWZX7LbaBo+w5DfN6dPlqk2zp79C
FqtGH4gsrPE23hw9N/oOpgwwGdGuWyAgb3e8WPApW0AqxQIhHwcryid4GC2xEceVAnBPkR7i6xMc
EuUKcWL5tIqRdmlwG3fOakM8NgMZFgbchLHN1+De0oW3oABRM3POyUXD+zeKkhzA11UBcSc/OBhi
u7FcAXDhysPXYyqBThcYj4Y34IpUXFcKQVqelJqBIZA7HWvDDqfhyeIiLkcVeTfQIo8JwnHwnrjb
8DQRxUgjTQSZgQMRl/VHM49ccmNMp+L2ZnFNtGZ3DbDKF0g3ZpCkQeYlakcT0Q36lh7iGg9e1HNQ
4wGH0gjSXT05Y5FjhTPwCYv6fEeQqJnNKbLJhwsdEO8hkl8HN0XyGONTMDvSKuXlcEfWgA0rm2/6
uh3VXUo8BZdHzD1d793mxypaqoHa5rZpnzn43RPOZZRXHx62d4g7VFhGWUaNwb64jGaTeQXl7J4Y
rcqp8stNv9oXDK0k4cerSoQv3OM5sNUAplnbaqJBAy8Gg5z5ypE3+zUWREajbTcGEnVzj4C7m2Se
UzB3VHnEpSE7UllYLjnpYbxFqmsd9lbxe2VvOErAgm8L1MP+Em7t1TqMXw/zivD45b3TdYSy79i5
mx+MuwrErcWHgsPAB53ZiovTcU+fQw5ylzHDlXKMILbSN8ga5fGfVeq3vTOQTIN3rANokLjlpFnQ
v3xQzYjw0eo3oUHdepIBaNSPd1d+alj3igXGCHmrna6HNWx6YAka5gv1GeUl0U+dkhQgL0o6WF7w
BTMm4zOGFnTbyHpYgEBNg471ZB9zNLOzDPJ/rWsULvhLVT5pRLweqlZzBjw1bPfa0Gr/mPrydqUP
u/6eyEOR2VPq5Nzw3r9VHV3zWabGpN2QqB0KC++CuMCrUpr9VJP9gldOm7RT/hk3kBLwLyBA+dnd
DTcw0WGwQSVbU6eGZ2Bf1yCP1FrRxnmd0yclD1v7lDZno3Vn8XHe9pp8cenBUCYvP9HqbDg354e1
aVkFDwnKMORIs+5hVP049ZZ3ZFmeNY3hsSGlIAf8LzRCnoATuOtLPdk/+RRov9NTb3FJY4oQwAT3
PABu0zPO0WkOWcN+p6mDR64tCBwYOXKt2iC0X2M3JLZRHQ+GhJ6PlhzaP2jK+Yg3w8fpsth3TFA8
aA2oJk5mMG500f65qxoESxr9FfORpPEKS21y+2P5h0y0zXqELzFyapCAD7TxGdA5wV8Od2UW6KWN
n2Uty6twBQ/x42GuQCHzIDM6FKdktcMYbkZCP5Jz1cuk7HPJeqwaNPIAkmR2Cs2XeVmjTLZO/QsD
a3xzrd3L3zFt/hrp027Ry3WMJn+/GHz/+LVznosVNMAWBay2uGo08gEA27jZvmplhzPpgI7xadfU
JB786efofJgFas1EY3XcYilj/0XiJ+Ipg5NLE3FYZ408sQmbCBZTf3TyrzZ0nvGBiBmUDWZ4LuyA
Tskfo/1j9o2D0NSGtrh3Rk8tT1UAZByeKuSVExYbEW/dLo6OyPcY1GdCd7EQnAUwUB8u9d95ZIJ+
3o6W14jBEk0XsRxM94BpEMe0FkNEGjHRDM/mH5OCDNwgPxjg6GUCrdn8pabCXzOpd5GKW6cTIBmP
wifO7yhfKXhhIc7GvVL/FOW4cTO8wU8VFM6OPkv4jvPcQUXckiFzEBjUjuYqZUsHQ0JDVr+FbRxU
rDiVPGsRBBZ1vBqgXmSE+6MRYHwcVGDzAdtSawTHQQCjvqT0R5K9MJzHwhlhGUug92cSFBR7QL8T
5SV3dGMeCMeZaA60CINTPzifcbjhpKYH6xMnCJDxA81xt7hNNCSW8xqAVO27axqh26qtAJismj2u
qCozi20kjJpIofT6MS8iDBxoBwIyjRgmBsipTGNhkNvqGCCDqgfrVkQdJlQhfgdUHZ89dAJg5X9D
zEOJkscVQvM8oMtiFw21+5V8YiLhSgl8Tbyx6raBd2r3svo3kyvo4QmHoAFCRK4TVD8KBYSE2ccy
Su795qCqRBTZL7b2TxevDAyR7bFRYcWdtt31IEhsY+o6brjGQFzH4yBrkH5h0YipUVlug6pX7VcM
ez3CE+o0gr1PBP+FJchDVolbNMzRxxuxPNPzu90pnpHmYQV4L0eFDfguPq5nK3DLhTWeZnzT1epW
t7YLDGdrA7LZ3y8Lew5OTkqkcmsOV7Ojm3x+rgWFBGNAzCvh6LYrDrD5xiz/46bsaAQWB/864LnY
YEaOsfB+Uh5Vmd2nLwhtXIEbbBYR5WphGR4mZvZhsZlyyi42rFKqGOxMk5cXd8swDn9g7e0vJtZI
owfyzfFlNGZpo0qRUgz/ChikdLIDA9Y6V4YW6zHCn2THdIs5i53gD2D2Gm7P5PwRx4D8uAJGyWKJ
umkfo+6i7fIgrB6T3PBoUwl/RHkHxsh18FGVTyGlyBZPv+rZan9MI4TxFxtPeYQJQMBsWr2CEIBU
woMnZQmmCh399S623j+X/IePLMw/CD7AZSaPCm/I8Jkqn1HJqZumJfAtqkHCskV8PPhIWYFDAMJG
8a6zaIQtjw3HlOT8knfPNug0C3Ev67WEnURgSeWztW1z+81pbW/GlGtAHzzzVaJ9494tvSIVRnC6
8wirHOYKZ+58qRsZTYwy89ZdghBMc8oDcJSVYu9CVR8rUResM7e3CWpjKu3X799SaWLBpaXIPvtX
Lm7ZPQVUX2gpaZ8XFBdeSoLFNOqeTLvrdNzq3j5WhyfVhZTFPftzcVfjGh2oyHRwEOjsCDYY+NH6
8hxCkHKFa5KLU8zv2bLqow9boeuA+AyFzYKJyF1koznwcoXjT3kxYbzS9Gv4rXUuH+tq7yNgJMrx
mLVcGXW8/ep32e+XQYOZ4SslMPNDc5AzJLhi7ggYmRHJ2n82887NMF1PM4axPHQsMKVlbZucpJGR
7MxRE4M/W3U+RTf60lXwuhDUqO2s5ZefsuQTI4IAZcLPqHSADItrniaayL+Jn+eKhYTebVivlDFE
b0qD2QWS5tQhDsGMNSYfU71NDeyzrPhM2/Sk5Sh4JPH+3f6cNlbxA1qtEDLaA9n8wme8mh1OUsk9
+TMUmSzI3Acd8tVPdY0Vb2DgoT8eH1AIX7NpW7CQvu22Ql3Pg4i8C8pnyC5frORK2HnxYuMTq2Z/
WHYIT6vO/l53bLjdoOKn+2PQ2lKZvYHxZRpLBj0jyToGLAG/2qPXAdk3eXF/sMbdkn/HwCFFac7c
NoYd6HXvNYse5Qrj3LjbP50PTzQEwI9TYVvvYHRyyumHo761juPtxhyxVVZU9RHCOhgtkgOtWatt
/x3pLIj0EFz3HfEog/iPY8X4r25B1TH6ldDzGhNJ/qmBgKC4MeRoFOVP9ImBu9hOutPrGt6+4cKU
g8EajGr0TjwqNxIthUinRJW++uudxpWPBR8XFKtMo7DNdSAQMEwJG0BiV367jOQqMV0EqHnEaZDU
iQa0vXj8qy1EImF/CjkHNug33rDNtBp2XQyHl/BHlmqLCyYy9BArEBClDAhppz+nO/obvKwOF08X
9dEkVnYOvenxZk/rPjMKuhgSMvEidmN6rM4ZR40PskOf6AiPmxZc1V2ls9zmoL/4Y5W8ucWW0LXt
F9hv5fgMXAIoBjQN5mvTA868jQlF2cKweXUcFGjCM9n9/oO6pvbz7j3H3MQqtoiER9ODGMz3xX80
gka0t/MkhZTX3WZsaWgOL0h+TFzEvn/VHR+xh7TchUaPkoeXkZVgA/Og1KmD5TBRpuevM1rDpa4T
cLRhAPPORzvO3iwgY8vGY5JI9LX0aEbAzfDtT8o/jNNlZwKnq4J2dT+JMWNIv4shsZN52Ln3SVY4
/Q+vFnYYP4fFL4ul2V8YOnKn6vWuFtzvnbs1IYK0vRedm9AMpE68BXqW0Efo4A9vcdgan83J8YIp
Jh+60mfC08hSKuqdQ0nXiJyoYrEXLWRxqiO5wuDkhk5rzMJWOaCs7f3wdrN+B2X+bw//DmP0Nfl4
O94nZikHAMQkOv86PW4PtvEQ0Tu1HavgsYwN+y+f47DfW7a/cY/DCy/j76d37z6Evw2J3vuYw2ef
vQg1q370Wpdsj8to/QoL6MOjNVG3Jh4fdTEDopmb0E0fzdAqnEEfE+/+EYOS3/Di9l5QbE4AHEEL
lBVfpgNdLVarDBH2jI5aFfmQjG/Rp2oaMg2BdMdmz+V6KsHYUGZIep+PNPIMzW6248zMV81y7iP6
12Ved4K0IMDBjOLhwlyOHXvse8phfVB1bSynOr4UJKEqq8CTZiV4zylg2+wWtNdYdv9B/ygEXx/G
TmQNhzt3WDXPadurffLTX970yu/O5PkL66/OxAIMhaAOQvYaCy5DdeWBF1xHl8AJh7UFSPQc4oGW
kGNUn7fMIv1OzZr2ye3xXFVm9ODAzLCwgIWrpmXpiWn5Q+fyNCfFxcKdxQlZWHKJHZ6J/LIG63WM
XwCaglLXO4KUcqQ8EtQGu0DYDnMYgH545XFb0xItjUr4gKKNsaR1rbEt8/J25SqtcSm0gwDefUAf
izcvz3ETP1THOjHe3CQwt0JUWp6PU0nIDQjPYdVfa/fA2y7AiDFqsNr9/egxBgip7+3PHuIDpMWP
H6EVrF3sciuGoHA/Jk/okFAP1061gcmVcUDNGT3pO7G8/5gV2D1blsIH5SqzqFbPmF6Wn/i4CZqo
oOM6W43fLLQAYXis7fLFv7M2FJrI3SqjQL2Gu0vwVw75T3NYazjHbXh7uwZmu4wcoVmvbRrAHaS+
W7IreegykZ3tO5W38+5/8AOCv713eIcz8FjFxhS5hrHEzX243KgSdrg8iePPmDnpISv8v+6nU+nz
adtDDmx9+sBCFdB/NIvP/PPm70JtwRc0uxnWbQz7iG94WV5w6jcv0P9tw3lFJY7R1TuzkAB5UIPk
B4kA5BPzom453z9YRhhX+mtQqD+sot+4DkKj4MHe956/MlneBcdRPZSrsPREm6Tk8YgQWHhv+Bo9
cYo0Syt3yjCTyhjTlf0iLCOHarPDvh600k2MIZB/89c2hRt2QA3/6d09fGyHm8HLP+PWU/bp3Vwc
qbo7+wlVALeV76+tM+SzMkBg8iTrbShIjKahc0ZFusUrSVtXGc1SF0UVbzuve6egjfWwNlic/xkD
Jc1kP2ytWVK9p0oktpklWjsEpoMzKX1IzGGVtJZFI4DvN7xyOOvW+kTGiAJob9F3ahCOQnh47GKN
7z3iu7d3MCceHL11TJ9hsWadhfVtzIekpJpZc66jVsYa2tnllpfrDENkbfADIdWMEkgMRJvD7LaY
MOKRDevoygCMiTfsox8DPjdwF//U7ZYzc45dmSrtw5OLL/LPDXJ4w9xiePXEqKu1ND7mlZ5/XJch
NkJKo8ZimRtc3beTqy8FNodmWEG8jYS7i8PklKcsZJ0iMWigvSflChQDRkWc0gf2XVcnf7MmEZvn
/m0JlHZFXBYgjaaseHMNGXlDgvMAFYcAXzM2OP71HpMriP2TQwjHy1IW+JhWTjkuXiU1QgyUK9dG
0bgVDLV2cQ3GiXOk0d3+IgXkgT/XKawnZJ/R+dQps+wLueB9T+//HLX7TGdxcGIBibPLGuPZHh5Q
hPE2zl11kwaZqv+8oAwnjQuYq64qvpmWA0zbPJahhvP53t8crd4tQyse9ebzZx/XCeR07V0P0xTU
V6jGOrh373+pcqh9y1humw9ZXLnH1cdngTkZiRu0DYeXi917NnjK4Q44lx6DKOZoE6ogBjDFwLh/
6/yVQa7EscUDXq1/qD84BJBpZJbB39gwAmS2fuVVzRcKltecQ4lwGrU/9P2Ts7gwVnpGFbf+sAAe
x43hTyU5dwvnBc8DP9ythyCLPrEERHbBa2+gdfHYvt4uVnPcCFWMoc8O35EcSbFU+Ug2EkqRIVVL
DVS0/2FMU0HRWR+X4hMgxthA9+pU2qA0taZ1QnaBsqRbGSD1C1/9WvfCNvi3u/ltTHlDvI/CZiQl
yd2txAVRhkfXHP2MMEHil+zDXpynGiNKlhR9h6lyv8IMyS4jCSxRtY1UIsmwTL+Er2rvlQpNTWV3
8+p/NJ3ZlqJaEoafyLUEUfGWGXHEMb1xOaQoiMgk6tOfL7K6T3afoarSVGDvHfHHPwyTg/xXYb1P
BOWKNyQlIcpAelCAWGp0indZIPKtKljukLGyK5NuCnEnHqnz/PJB0PkxHyP5sL05x3XYB2g5f/0e
8GXPfNKHoM8Jn7Pv6H7GtoesMqaplK532rEYY57d38VjXjRwaAAx4AJKpX8QMT30OSE/iaxJZAq/
IH0cSxS14spA1U5DzOidvJqN6+DHIfdVlEXN+G4tj/iLii6lduXrBheI/6Pt/t83MjQs/HgZL4sR
V2SdHJRthXjkasqQtwJgxaQNCRMDiPciYkTk8Hr/qFf7HyTk6Yqjlfxu/lgSRg+L3v3IkoDlRTOo
amA72FnzMbFigWAhEqR8cv15jZ6Ikp5OC3zTGNkGRQvVJfMDMfOhgRIXDqEbDFjAwsm9X2HRMHcg
7emJ3xhuKb/vl/sJ5e4Jm4WcGFx2ujR+MGCd1/nGzwWFHEpYtOAFEQpDh7JBYFlGl25iF1MpvmUu
38DtEGbH7guQCC4inuJfR7RYtKE4kSAxwz1LLNqkz+R115CF2CDxxhMT6cTh6CF1oAOVQM4KknvZ
X9uAysg5UWHuJ8hjsZoe+B+PI4kv2Vyf4ltHeXzFTK7Fqm827O3s7D1SPsWMPLfBvSzNVYe3SXLQ
WHQy20aDQGcIAR5zGvgU9OckjWIuk62yFXEjP/ECSPGftwhSp9xGtLbRbPRBwybsjsS45RbUXH4e
TJACli51hzmYZuvmEh26C81NjOrUQbEcyHO+HYuV+vILPe9Zmqi+J5InObArurojW/PrLyegg9sB
u/U3jAgbAHfqmkphZswO0EvVHi4PspVDbumyE386THUkSWA/UknLBTLhV0Qj8+4OISHTlhA41TzM
rG/HmBRtSEzP0K9oyzy2UTDCjL+5dWVREt/cN95LMD/1JZl7Oc9wNYPD8kQIvcGYx6KmrRuGyxbf
Bt8aincR3I9EwbAfPcySIRNzk32AG0E3kv+1Gxx5cJ7gn8qDD9xh5oZablJR5/5lzA/ACG3QTiH9
vcES2HjCDhcAg2WwGCBbYX2T14iLc7XRWthb7engGCNAsSdJ9gE+mdoDkCccynSXG9paiKoOuaX4
cLvw6uI1HSIiKG34YDnJk7xs9XlyFWbqikVoc+RBrBRkiG4bS2QqIaEIYFmEuAQkBAXCx0mW8YQh
xEgo7hqpVhg0McpnOcFddGd+sgp/IaOeQKFCkYtC0j3NsIeVeC6ECeriNJv9FkcYFC4mKqJiopKW
QdkT9i30sz8uHPQU3yf6ZiIra9kZMZoEXwbA4mkaBluAemvrjJfABn8cNBP1BnNZsgIyeIfKpO27
tAb7aXv7A8KOCc9+St9ED0RrOFh1xohKmGBhoPTe8Jwz9MpXNxsc+VgsCoK8RXQDbR7+Ey04Ggvo
GZQmdodkPuXY3dQ7YV3ANGNX2AkGTKmE4dyYRd2W8fM/hYUvbHr+8lHe+Ww+nJ8E80BcTmCxiKMN
UKu9K01A4jXSY/YJARQTYWQ4S7z4NWRBb7aL8e4oojShz4lQ4XuhgIA+sCE5bwU5pxQTYMfebBg9
4CEkirgO0B1W4CQdpG+j6VpAGXgPsvPhuwfXl7RiBpjcwD0UL+gJ6KxXsk0BbHB9HYWZxnWpAOK1
bdni/+kQ4dBgFv0rrFxGaWZGLU2nVkLMFofr0Ug+KH9WsCifuEN8Uzek027cF6U3+M3vTHiR4502
fPGxgb4FZF6CLQBBCqpPU00oKa/XzKDDIsfSGZ9KsW4PzUXtNeSzmeI1a49GAH+nEJkKTGUrBHll
wwV37TEzg27ZwFAe2W1LiFkzCCtqQ4HGuAtKNsTxm/+QWS0vokCk7XEq6AbOyeYPMiIxlFqGrG95
8NDpTuGgj7lbIUxxNmuMpJiZQ+tEsePPFBfFj3BP4QcL4iOSSilQ+s63QpYJm2IKntPh5GA65ONe
Ite7dmawdblq3D1wLv4+OWAzQIuIVUwBftC29iyC0UYYUTJukUMXeuif7MvLZfqkW6wRwzX+zMog
4MiTBrt3olug3mHZoCSwEV8hz4LxAWecftuc66ZuzxeeCO02s9b65xDTSTdLsfntTcsbsyoNao7Q
2Bk2QlF7XoTahPftGHKyAoDA2y2hIv5ATT90RMJDwzTQ/jqWvnW+zL0hxvRGx35N6Lk/aLIay+4x
Ghc32afRAF1l/vfSMVcxHgaXxdw7e563MO/eas83Du+4SxSmt+CN9i15NWK6TBv2cItDWplwwUCm
Lx0XcsXPnljgzQhd1jdsfhDMnDYQbGH5v7iT/XkEEoYTJI+jy1rrQHvYxMgcKWzMX+Eq8OTgQHIQ
xcmfsFDkWpF5B3Rb0wfK48Yp6wxNsBrcjT1vD8X7Yg7bGm166zJRxcB4eNsevhAbRrx9yX7pbe7z
q9FMI/OnVI1idtR/9YRksof1mbyXyh5exrJ0P/iwGY+CdN/jkclBoMHQIr0APyzA6AUZHSgSQqzf
5SkUT76BA7Vpm3Bb1jvcPntUuS1Svg1JDcnsAieGSbo51/As0o1uY0EbrLewIPO/lDZYpxSVCQXs
pQdJiO+gOsWBhoP45Ug1SyFSTyBxuhlSGnbMGMoSPxU1YpdySbTchX8LmTG4OMeyUHlb0owIjVjo
c6fCi7BQsuXQo2JnawKotH3Ywv5TiCyRO8DARygSgK7CTyYYQqiMnGKi/BCcRMp5NsDjFINObC//
1H+s6X9UcRF/sl2bVDs2+4oMXqkEjBG1j23MRJXCWJdoqQomM4sBmHLpHMeM3kWSi6SHv/YLJDm2
KyJR5Gx0bc9NDIcGX8IjGRSq8CtFASN8Unk+MNjzQPp1v9cQHPDaZLhc8qQ415yqOF7w5dxbZo7Q
mhZ6Svqianc3n18p8pgOaivRf6vInHvmLVAsxgIhxoAetqBOsy58xJ1uMhGlCdJzqeCH2vwz3O8e
NFw4hMQ+lAJ9fK9xamW2yDaCN1Hl9OyefYFQ7WCrgtbAiYdYDUOT4gYxe8EzC7oX1ED6Q8jX0LGp
ZVm2NMtEMTvXvvWBfr1jgVsdF8Lk4/IdwgPZ5CxwoWZ2iK1sTv/ad/h2CGNr/qDwvPpcXVhGWMnB
tuFEoSiDZCHH4Ql2Lafolf3/QZQV58AQccoQVOoJ6KbzRGNILUQxbkDIuGfGpissEUjkYfSLqoC7
I/Utz8qUgvdv/umL+b1IT21YB6i5eD05ITkYmFaIuikBtodxtwl5nEqntYovpFD7bEvr66Rx9vBg
uvYGttZIOL189794ij/L74y5ugAWhZ2xy124NJBdO7TZkSqBXZLeGfmnGRNlbcYOwXwkhdYszTYL
kXGOSQkz28xAPODPhCf2cFQ5gFmMsbklBxhDq8gc/ln79SgshJruPqmp6ZI3PL9UTg6dktDOOMF9
/1fYcSJP1lgc0KodDhDqAhnQLf0HclSa+4An/wfBwFCw6wVg58q+hkJE7UPUkO0L93o5vQW/58tm
WxOSHm+U/Y0DAyx6nI9fuLHY4gYq5C1hriZrjF0CDK+2DuNphzcTQuZHnSZ66j5nL2qpMINOZf5u
3kRczH6h8LgR5BXEtlLTtw+OhP5+2M8jPMr2gWz5HCOShwY66RxgeMmB8sORIbjW9bLhfBOsVfwO
ITKUVhfYYmKb88v57JkTzheUESN2TU7j0Ym3/0/vAK0Z1tevtvxOnuBFQMiygrVKrinOalSNRLyC
yMAwluOMgoTnUvQwFEUUJVsy7KzuHCBPqGU8E6jpwLNFFTrDd8YjC/5HkSRHv0MUzQzlCqiCzzFh
Kce/DUmMKKRRC0pb4CompQ6DxF+DUet3PnNFEkIVPEPWJ6vFZo8CjC94CmxWkfkOyw7vRV0gVSDx
aRGv1am8udOMTgGHTYJzbVLp/A520eSwwq6FLvK0WTpseRibdcYbF1B945pzglV/bHRkLsA0xWJi
B2vdXAfWNpqMHccQdSHn21E8SGSZ6OffLw+QZomjPQz6kX3wFh4YMt69oGQ3iiB4NlxK7gY3Gwo4
xbDB4/NP1yVq+7d9c3AKopSbofIzqJxrH8zytmTGPILXy2YrujIJn3Cux67Nvg4LjJdwRZUJhGbW
XZMapDvRz3pvlLjFcW919+gyKu+5oY06V0EHcmjlIYDFMVWlgfvTqC/vNL4iFpJXjDcD1MBci2g0
k0WkEjYwemNTlmICIGZ5sLRPD6YFcvEUtz3FA5EPRZ156o6LLtIuYs1JoAlosSqrGAT6zQZhJh9S
9eCp3DD5nJ36Nt1jhZYVjh3ahdGNvqwZiXsBhjt8yBmQICn0HSQ0bgQFp05D8axtmfzmo548N9DT
WvmipY3p6+5QbAiju806Nc3mi1CqbVf/gaufYxcUq4fOw7vftwxXClKw8t1Ld76vdfEgtEjk45/w
oZiMwr3IwGYN5ehYV5wrnAz2TXyUZszhh46vXH/C5R61ym9xH2Ood6VLgX8D5tB1dQ0HQpQVAGjx
LFUis6dZHyXYMx+tJmkkPW1eWYyDTnp3NMMncsQ44od2/+4B+g2+9gvtkIwhtO0DLTMQZLOl1IvO
K22EgdfTK3u+ILkZ8K8Zgy6Tb1dCO+rjK4sdPnZet2ml2+xX1e75NvXWEtuht/+B0WgsbhXr48ns
fNWGlEWrgol+Cqd18THev+DVz9+FQntivBFSvJxoChuwxPGroRO5BWrfqVpYQ3VqL8msCNx3VGbW
fM1/lmZjlF9ebs++Ekaqc/ttmWrXrBn24weuua3D9blA2/aJkc+hXklfHjcq0yaPTKRwpv7C45DL
24Wt+BQS4b4lDkNXkl416H5wL2oOOCiGFBQxm8uHKDonXlNwLKfAJGIT88VEpucCMAKcTAfB4EiA
3TPGCv1qwrm3SgDzyr5eXQ5ixufN1dwmkx0aBqhueEoTLjXgmdJHZe3NyCyhNE1H8WGTsPPsXmnQ
HctRdkitT+HGBMclSEcB47HAsrK2MW/axqUZOIXbgYlwZU7BLbkaF5I1sMhiRGpC8ClZIozvYjRq
mMqzxH+eLJznOqrNu0rB48EsrBjRh70lQ7O71W+Nqob92/62xxx1PTQJiZz3sFVb6xPkZ/0WiI0z
iMt1o4NLvRYxnxV2B7G5XkLLwhARzSYIk61BOzBHPYV9Py+9ZG9MYlLTQoaxMsFoMVfYmyrgRrCQ
+pnF4uy3P/FkBInl2lgJScLmix94hjbFbcB5FOpFv6TaKYI2GbVsKlSyBR0Cw6n8DhzNgApJNbuo
w9AxoeOdngAhuvPW+Mk1RI3marew2/YLCf1xq3Uzao8innMOLQ689/z3t983CPkSQdD1gM67sKiK
mMUhgi28EC+tvfXRJx/eNdlpiW7WH7uGOW7DMIRlXJ5uJNPwrct0XZR2Ta3OhG7cxaUOWPc9edFW
15fscuMVsc2C1eGzh5y7s3xvnjs9u9+xE5GL9f10T4yIFvbPEs2mUX/nFkEOlGx/bvS3LgANdm1A
vZ1RORmneMl/q6EiZjz9BewxkPVzAjSFh1wWPNIpJKMWDUrspXsb7TP2sIXXmH8BHvnTfQDT261l
fnNqTw9bS4Y9o9wrI9hsnUUxGEfvKVTJjzmO/f50+y6sPm6ZyvJYTj5rnmv6Ir7APL4SIrEqV1/s
RUW20xl4XbIbpQjpwPgelYKU8BF2kPIBp3YwHIhlrMd93WhW9d1+iI7sM4mYxtDztC/qkPDcf1aF
ZroGj9vb/cXXYSIwIIex1E2W3X3Um9eXAWsLqRAOEf0gfk4VuJF9KykNiH/cdM1uLvp4HcOrCvix
IvoQk6R3m+vXj0Z9egkg7Nj5qLQZ92kS+Y1u10IfbKG85D59T1myZrPFoTMS9WC8iBo7X0U8YZjl
DxmP9FjP+XOEmPlp4Vr2pX5tfAUIjE0JrT7msBCRy983skNNnFT51nhxx9t/leF5VOS2Qi3FsUqi
A9TdlXIU+J0OBMynO+WfAN2qg60r85Urp0Smj2Krpp/cKAhR9flX2IlN4xFy2A7zVf9rdTKvbIiU
ejb86RXvJHbqfFXAuuKtYVByhN4I/bmNE6GteGxzn2Sy1xZtGC78VPJR2XDS+Z9V6+C9frIA+RyR
XeV2MXA+yUzRPEw1o8Ho04yLzK8e24bZQ5eUtffTo9P9IPHCIJNEE51JQB2Zb7amGiurHAc/j/cD
3sQ0qx73xEeny9gKADMB6lgxdolMyNlqYlcqqOikrdsMofhpKDe/msfHLuXetDGhQiEF1dDOula2
u81rHIQ+7hev3h52gbrx1uf4VdHvPYeY38WMNp5Qwq2Ewl18I3ri45Hg0Ys9HidMZpfUCtCucPxp
O4Dsa8ZSHGwXEHM59ZTnqoQ7ErxgST2dPaZfe2uhoGVj8GU1GVQPt6it2yKmF0eXoNrX+ZMzgn2L
LNsySF6zQrcfV0D5jAcO4B2GMOzIj8u/d7RJtIgx4a4ZIzcPIzoRec9b+ZASVOmzOzP1mglAqWG0
eNOZEr9zeCgDURLvo9n76+bEKRKO1LLSlpVYDwCNeWxzNNfJT0Q3WZkJOTPsF8REDD/MWTnKv7/V
quEUtnif5iB231xM7vskYU4emYWbsSqfQ1J6EDThlRioXNDEmHTNSfZ18iWzfKuz5rDt2WAjB73y
O7DaHtaTKYj55BXx9FXNPgjz5r5TM49ZfErsmjg3QjbYpMQrs/O4Nbv+wx/MxNYTm3o2TKOcPdpm
7ac3S0NeWc5Wlat5BcdyBxn9x+Noe5jmajLB42AjQPFM1hNzLDISbzuGui/bd3bf2kVG81pOUxZH
L/JwmEhoJIToyNT1DlgK1R70EGnTLWiTtTyTAIcwJDTid+93+waJpsgUgDyYB81oGxtnw3hWNHZZ
Mf5e3hdAxMu1R2o8LzmKOTAPZAw/yVEbbdTC7iBu6rovHDLEEerzIhV5Prx/gfq65ndMuVSBMBXu
oGs+X/78Nm0CJTf32yss6oG50o3nAYr0131SYRcB/XNfyPhMAyrFxg0SyEVSv5hii44UwWl1c0Km
Va4S1kDoDQuV4bYLAfK+kF0skIkA3pCQeWVjZuNhTSh4G2EBIOC5NI2+ZucM+LwkTMM7HSTUSmio
0cPmeCFegtkeowVv1xxSBICwCpwrkxfdysIug2kG9XanoGnq5GOl8N6fye2+2FotvPwQsHXRSTEU
bM16NM4TMABUZ0vogCKDRLWS+y0e8JdFjxIKZo3TfjjlVQsicF4kn3gMCL+TdorGteskHsgRbSpl
unka7Cr7XRhUNYJZPEgOomUPI0LW//lE8PThMknvB5yGUNJ/H0PIw+h0dAhd/EvBrl1Zv1fcHoVc
mMYBbGBRp8xU7uQfMQA0uJX6SjZMXO1HPyfmiwqHoQ7dbAFDwYayr7XAHhGhYrDE78EvDHJISzyT
bU4JSj12N4CaNLE6mzukf7j7v40+IlgQ731juvxSx3JNXJiYmRPGFKg0OpixPTT/Oi2OnIZsBkgA
vxDTvhZYzDOYQSlilZlDAXSh3mGkYeQ7kHfyS/Y8KDy84b5hj6uoDtE1ripmVo52OOo9UujMfdfa
Q4XsGMw61F96OcUDoQgpM5bKFdTLdHIcls3X9E0lDNrHZFnBURTEif1zQfPDOUbbIXP+orYHe5QD
H5LUoMiSosgnnouTaO22c2Y2JQFaK7RGMuHzj7vdoDZxsaT2XVMCbLcfl6S05OUMZhdsYs9WPUwN
so+w8RNheX/DFeJb2e35uAt+IumdP1wR0HyCYmZfRge/up/xQ4+NyE2Z7rtIutztl3ByY3uDqYxo
n9+a9vHoRF4ZHMfxTB6pHDVhY17EibvLWzQWtDaLGgNQQ2XjGb3Zb4zX1ftsYgA959bDdBjg+v47
p4kPY8wGblYWwNW8bQbnu8seivftvBprQIRsEleI8cbV7h0pvHC1ZS8ZB4iwkQJQz0CLqPHLg7Dv
9ZmdFMO+PvyweRmcm9j4vG2NMYVRU87Pq1kLvsAE60tXYrbIOr+7RIQn2xobiWqMFTD8DS/QYRzc
of7ewt0OuknDrRzgFBPkpZEoflo5x1JFnPEihqhj9TGgoUmn3TaLJ3rH/VFVx/kkxSBuwtquUsAq
JRnVhzQ/a/3tddbY9z7cptIuAemh7Np73dwNTo+B+yr9Ggka7CWA9dnz5WaVkxEOqRoR0RLQAeNQ
TbCe39fhi4l58JyCnJrKqDxQq1ajDovkzyCWeKcyeIzFJCG/IMf26Iy3CYF9YjJtKV+nSp3WdqBi
5W+m4fPrXG9WwU36OtpFp9K7mQnyj+8oDQdA1xSZ8bl3+ax1glaQWp4T2BBwrtm17ufO9j7jD/Qw
pQYJnGjDjJhxrKDb/g0zndkLP08wdIFfxZlyJ9af+jDDmUEf7tVhs376WLJCd8ZwnfE9l6PnDk7a
h6Hk3qUOZyQPkIuDKH7ikwy26SkGToD0kB4qqA3oTiFF8W7WSmknBx7Vq6nPY3IinRYUssLX5tnl
Q1mqGK9TXhj7FSzSYH5Z0AwAsVpPxOEhz13YajsgDcz1eCbmnEvmfI+miToIyKom406cnnnuXIxV
Fpk1XLCsOebpAaRY8SJ8134e5oXgRd3hYqCOWtVHfoF+TtyJ7KE3+RDZh4kdQxrYTxhH7XLFgF+Y
QYZp+6Y3n8PbMc6JCFzeVvzDNdVdlVIf/eqcpxQ/ZX/uLVYPe0XM43ABV0t1foYT/FcIXDAuwXwc
CF+b0X/Hwm3PA6aE4G6sUUPUXi/sw247z+WjwKohbAIPURyqedIzVLt9MQY9w46ntNoJwy3zsLDm
OjWESt6m12Fl2jKBgozL2uta0SYL1FCbnOcLM3OaqTLWnSfvZAU+NreCYLxzOFiuGBK/z4gnOelE
s4K82trqK2VBeOZKTGZhbzOSscYWL8p9ufM3rj+UoDnUisCDyQAqsOO7PqxWC/7+NvBi0/PMxcqE
O1qZi31lULqYWBCAxQt4noy6u8HuBcUHbabMI2UiOVww7VzPt7y8Ha2FKKSPY+JSSItfbKGMSPz8
7XCb3CBTPNhQoOtR3Rp38iQwOw8am+vY8joGzAxj2zCORhdo8+4y5AMShJYePgQDenP4ITyOBHAy
ORpUvmUNvCCA5rpgJBmuKgiNgOTBSvbISxBYlAM4ayWYCagyK96zTqGO2xDF8jD1UExmQ2XZYwwi
QrCYFaDjrE/GmVPjb7mToRPVjQUnoRFPaAWL4GzSgb0ld540N1LtywvQHNsP7aUllHXeuawyhBO9
IU0Q4VUDttDm0tmqSGniGdEDIrvPhuKaKe9mPxzQCP59ZDDudLWEfc5Gt8BvSuxBcgPl6DyZUwDR
cHEeiLfNTcbfx2XHoiQRxH/JEJsaYylsazQgRwkuDsl5V1VGdHCSblSUV+KXkHqgcNxhZo3K0HGY
XWgzDv0Q32qZ5cElBC2AnKiiygNhHNg3Jk2kh8kcC7tJQkbpqnpdHEs47c8voR6J5YiA+ALtJ7a8
Rvr7Z2qFyFWA1u9ccQerAvcWfOR5cgByZboGeGMBfYntU4bJB2Z7vRkum5pLcQPfhZgSYC8aoB42
Nab4hriPwn2gf9VJ1qBW6WzEDOcXcSUVBGgPsYHpuPPXc+WNTfmyx2n+6tE9DpiwQ9yFbXUiIhzH
alNbD1B/MTpsxqJ6md6Z3R+4FcTdnrTL20oPrcVnWEEapnh1tL5MuUp7v+uK/J4VJctfeGkireCW
SygQHI8TxwcuWozXcLfg0XlC5Npxs/ABgCdGpoz/2m7bHPUqJyXAnY9xwsO/HXiUmIgvuaFCuerj
v88E84Jg5otXM2Nhn27XiWeie+cpk/Ugtg5HCAuRMcuy4IlYWvfQBXIEOQpHFe4ZgOvs9RXDPKEH
3MI6JTqqOt8RAY5v+NzYR81mRI/pTzKGpwPXxf1JrgykyNgSo+BdhHoI3oBUvShd8ABkoD1775E/
lDIHAglkYORFTLtfx4hbL0ZakJEZAutrXKahC2dBAaoGGYMC/klFj3E7j93DuW6XGZeFUo/qn04z
ppeWDA0ULlP9IHyEbLc8XmOqzAf3NrKLALG+DFZzH4W18+P28S6Cul+t+y6/gxXD6riEUxf+ggmK
AAU3JaR/4BB/TRYCrrBFiUDLkK6+BrCBzGr60G0I04K5FMKa+YlsydhWjPZv9URlXkw/lPxUFUBF
XHTMrSH1LAnCC/ceeGf/Yz5BcK9Q/Cch0hzxQYdlIrPdoTKemB9B7VSnTp3JbYY0FtcSpq3GHaf4
jgkzPi22udW8nSevowwB/5HLriWHrsiGA2GClT/oc2qrHa9urNBTf28D5aoLFk4fMFIW40A5fNkT
bk7KKB+E8Y8BAqPLZb2oL//GTBU8muiTdIVZDzPiZNXELsKRXmO26MSa+Z42rBIR4RVIB9Jf58DS
QhF9/YFKmQT3/hCI4ov3BpXVsY87nIAvZdcq3YqGgJVr5+Om8TubDIjg/6MAAh2BbcSSPhW7+xgF
HftVG7zda2vGlKL2gX8d/8JyO/IKbqqzZdzBsCicvZ0ON8ugJ7vXQ5WiaRc3RkbRjuf8NH0Mj1Hf
PPYOn7fVW799MSpvVi+AiMIFjILQQr7CeL8kQ5rdhCAtFgGLG8dGl5Bun4f2Y86ekF9Rx711h+YU
0uO+TyrB22s+RPo8HgZe+MoRK7g4UJ7DF66gNBQixSNvCn18KW+m78Q/75vFO2NayeM5bJM284WU
Vb0c5OJ8aGFQyEquD7taWFFh0xIHJP735ktaATHRBIKkeI7M4/t8zOdfD+ImUz0Mk97zypAIZAa2
TW1WF5KjP07/avamTDgKxc0QoawJdA2rg3JpV8OfNnPEckuWawjpD44dtNA+Y2j2mfOpDR9/Lnj8
42s2kZt14Zso2DyXW4WOGxHDJqLCG8qEilBqr5rT1JKYeKWYthb3CMjlbhJ00c+cRfE2IS86RZsu
LqGU7Qdwjp7TtirJMoh0+DQYVMFdw1d0b0RPAzZ9sAfsMSbVIVct3YjvXqkx2btxRlOxKb8UVUdY
hn4QbdBSvB2UeAg9rOa4+CZu2+Cd5NNqnmHTHFEG3u36aS0eDAIQDcRWO9A8eqvx8ABEsW+N90ZB
bWBEPx2zBb39jQFw+2UcXngAMYpdIxS7G2321/mzZf9omXH4jArjs0gtMjce80WLmQwZLOZ1jBIK
alzBsAaSyvmq0b+Y7bC36jE9cHX7uqpJtbOyYxBI40dmK6No430iZQNa9Q3/B5SCFDX0iOSD1Iqt
sDzhjxOzYz5/tQ3uVG9mSyX1IWmllClF7pR1AC62yftDiq0Flzjl+iwWqcBG0XReZI7naceEBo7r
0MttbVONM8VA2ZE4g58rAjwYPt3fBAbmlgk33FkDY9h937jcd4uVRp/PfQgWhXm5ziOH7nBxua9u
DijfJZl+UOsZi+dYDRYsVwgmdMhG6z78Qlu4wNaPcyc5XZl+PM2UzDcLFBUQeRgt2sGbUpm8Vm+/
bUYfC+XJ6jaNV2XQGqGWINaoMIvY7pxVMn9Ap8iB61ifsJm/azv/gM77/GpTmPFoXTLy/YS5MJec
ghye3qq08zUJP27pXXeDH3asCZHSi/vu413nBHGzvXNxdlzA5y5z3uN8karmY3jDgmSeER92D1I4
Rsyy6VgjkyuaPJzXgyZZHfVJwPrBWaVjPAbyiNwgVrvspsTzQEIZHqIzm56fWunii8qM+zMspz3v
Whj11ehwcvw2PqKT4aqzjo1cpwmnoVWPHxjLkujcIvKdH4jAjeBrc7Du2B/mvYdWbh6MV89hXfDz
knMx+Yz6PJrr280Cg9NSZzAcDMuZztDh8ATCg7i5d68MCKhUz4+HNchN1aqXrLy9/LN3tdMXf8q+
8eq5qanWi38vrQyPlvOTCoRA2IfVLOtZ+jOAiPB1WBTpTOnBa/tAvpD/QAH3CHlmrkB8k/6D9Hka
JXWkHHKg+6eRdqwOc4fZZzS4lEsW2TVIQS3NGmwX1ZoWNC1+tNFT7ZQce7uZtkCLVjyiyiEChVy/
B2azvHu6sxeLZMV+wgvliDOS2Pgeek59s+7kiVk6xi7MVL0HieEMaxc3R2dwzTaF2q4yifiK2XZw
BwToZTS7QECxKY/dWSNzqHqTTAdQ+Brj3YhMH9D7Phg95/tkGnVsVoiGkRcOLgfu9K3y2oiRDmxY
jy+loZ23DiqWvUbzyo2m9FTd7/S2asfcawhbInwOi/l9otPBGRU2gEjyBn+37wOrjiO9wPP/fcER
fM6e15o3+ORdeOlubvauFnyTcLCefGkgIX0Ar/4Tqx8ULAeM164DIcsqG5fHjTLS6K+5LTBSQkgP
zjU4pOcGgPTn6jXnFXQ+FC/tgGsxr7hPD6uF57/sn+w3DlFVvk5u+CfocmpgG8em7z/pphFsnQtv
1oPsDImqg2KBqWa5PZFbzBejvDEpBLVR0ttfNPRfwCoiQHw1lqpY0dXufr1rz/h+p4PWbJD9pqxC
dcg+Wt+dnz2ujFFYO/Zz3UWcUjijsgkGsNgwCLLVhDSEdsFwATVjb9qwmRJX/R0/+tbtajEo5Tfc
TYRnSIs5cdIxRx/NfiTDwZhswZHIkaqgCkLKEgwEyHl+h2gCW2tWKVZK5FYy4BPeIx1HLfQuuA2/
2XaD6DdCzFTDe310g8ooPhbgOaPP339ZO5goQB2ha4JoBVt3dDtPOkAIhor3M0cc5AuoWpkFHT8C
9AYivnRUD1tnavIIUBC69qk32nRcHZcSjpjzT2f4g3HbCU5J2kDPm0Uw0vYel13YbPpCGQqPVJ1C
4ICLrYptfutp934oKD/wTSBPEU+Jf/rrPfqNjyD6Tzfem/IhgfCEjBxgKvY2gMwps/dn3gZJcgCq
tTgr3MYzRj4n9OFI7Pa6+9lyG9tb3KimmEN68Bjt5QCIol/6VH4cy7SG3c2S4RKdojhe8pbznudC
tEPRpX4c+OUyJfhe7IznVajzffjt9JcMP/Vhd/sqrIdqiXJdslN0ZPH4Fq2iGiwjaqy3YqytMd0k
UAuWB9Aye1aJPUFKUEoUZJOCJHTUQq3cb75+q8cxXXjMo6vCS4rjnRta9H1+6dtfRZpg/HMERvTy
QIiUvPOHwi4xx7hIfrOyWou8gQ76jNyOgKYPXiQ323ubI9Ft2sAdrxOuNzRUHztXXM1VOiZ8FM7m
/DuWs7p1/4PAwPSBzBbqvCG2wscHxR93S1tlPS5KDJJA8EF5dISpS5XEqsnVZ11dzfyipaATLZBh
Rui28iF4zQEhg02xR96UPEAt4nM66bSG2O4qAAkvCnXMytrUCTrD9tb2vRQQAQkYb56JempsAfNo
6kIhFX6doL6a43zNftm1P3x9nc62vmBhQBYI8/wPwhTtAgxYFPNd75K3PZ3ENmuf2rt2299Xo2y/
KG5hC0P6OtSTTQS9D01MiUrebEPBS7wunjDGvhjlV3NNRNxgdDtGujPguWVUzQjYur7sBx4NZt5H
/WZ9Z13VLGNvUJkBhgW718g59gMh1l4Xr+OTapldGB5qAhtthmCEfFZt8Js31CiiLuwtB7d5NcCE
LN0+cA2lgVMuz71d7IUuY6tv5xt7Godp7D/z0/Prl6Rp0W+k8eixrj/O/bMbPM5sEKk6YgO5xr6C
zNmO1wBOHX3xfgQ5t7rw4jKyXx/xT/tiPMc3k0LIlpJQsH1RVjbBW0Em9ZW5x6PFfDMZdj/eqwxv
6uX6sVWUuPEwbxYxuMkeYuFAlPjvLlNSF0qHMs/K4Sv2mu5RaWr2mVXSLG6tXQsBs47nGDflbn/3
QD0dM+slkNWilnN9o5DlFV6EwhfmLQqz3O8XIz2FaK4Y10vaPer96Tc9tztW0V4m9bxouz2SSdPZ
W/U/MBnuh+/bvr9wvtHH7RS0XqFQyL205Wa1315o5Z+MOYUI0MbYoRp3NdUs1OmXrLJeD5U1NeGs
W4Klx8fnC6mwgOETFcOUlu9+Vb9N1Gn5kw3CR2t7arVX+9FVcz8QDR/DSqNjk022nGQDumQqMwop
bDv061phuT2QQuQpXky3U5Ici840fp/ab2RML0/Rdi9c2mvnnYwRGFXZ8K2No7GOBOt66n7C7LUs
YhxeZGpVvl2lYlR2nd4GlxeRhHHq35Nxz2qAl8z85nafi6jldyCVmwPw61N3t2Fu9h9LZ7akKrpE
4ScyQkBFbpkHRUQU9cZQtxOIEw7o058vq0/0OdHVvaurFP8hc+UawLRAoQGckiKtA8qdaZei+GuF
DID3pas+oRj5ZP9c8+7H1Fr+F1LXy94zCXlaPUYmR8wHzpBDl1R2r9KaNKpbE9dqP3Y/+oDGCgtn
v5LOgjFwM532UVpIECHTTnPl4Hczbn8tcrbr0u99SR1l0U1uX6Ti/rEY9CD3BO1xB0FhCFHlY12o
pctivIKX0maor3bx8XPv17Ctmz+RY/a+dglSRVCw07QCFVjlTL18GeiZlMWKW3OYLcj12+r8q/PH
HI+Nxdjuc6bVYKftGEVySqQiHxAELmSd/447OhhP4HbWx6GNpYLbXf1rWvwJ03erT38OzynVEi1o
xz2nG7zMj+LU/pvUBbgh1iplVMRPJ83QYzsnjGqmD6gnmyMGE+DS3lgzZ53xx6pDzohoFQvdl+wU
sSnGzsIfG8FYt89DLsXG8sm8nBTQKACucJ6uxs+bPGsqOORAsDdEOt7Jb1a3tPuq8xqFkycjRxtx
xfTqrpELngkW8OBQCJWBpotfpez2k7M3/scIrnbmHd2udIb82Fqe/BEgQr0bAeNWV0fBC8cyCHMD
ttW3T9tQGBhYB+56ch2PTJ6Mb/I5BaXZ4KzzoZ07On8zBtv4V7zRGdbh7AsaQzgbVC90cTGxnv/a
6BbBrGurKKIuty7Zkisubn320mldO1Augo5h429RwiLRBz2utjflmQZJkzU3PEC0UAB1ogmdCyco
kvjJJ8JPA59vW8NRuYhpGfPDzYlYo/rNHL/yyX6CINp/fyxZ1fBcpdUzghXZjSUlkoLI/fmx0LKo
eZuHdHJ1nrwFE+vMFGVf8Zt4wRTP9EAv+vuOG36ydV/M2kLNsai190rBz6MnBTbvuJoVdg2rcOiG
ma98IraF1bXWFMVV0PKmwOwwS2hnOcUYUZCFeRlW9I8Xid8ltJTWtw7B8UUyekoBPY8BMxBmmqSf
vZYd54RS45Se4m/YuMs6brl0fXjlV7SrXYsAlkQiaHHxwCEhvrvTfSuhWaU9vJ7tWQ0bladD6VJb
p8nzyob3wrhMKFm+g8J/xzDtokl7w5OTpVsM6X6LHYuxiiL0mkv0nWZWY9rTcUbL+SUYaqM5n9TR
iqg2YG3aS5hdJ3hRb5849ERHSYywnoF/diNrKNO3oLyUAezL2dPGUuo2uGRYgD1tW2W2z43JTKu1
EL9QZvTp6h8LMNvCJDz8U+eHoB0Umy7WdGcAibUzYeSDT8fN+TeGtHJ0WsH9aYrzAqcUPSikFacM
xCLPIADPziERh+HZ2YN74PHCbuO69mCrV1S8f9lgeI9uQdd/1LY60Q7rCTNW+7U57s7DPaCD1Xhx
OBCkRzRRbEA7FPzla6o/u/VhGfbIPafG5OaFioI6Tdj4pKfeklF7iLkVZhgdRDxtT5wwWsM3eP6y
RKPQO3jrsJ19zbqUodXZ+9eT88Xp8TA2l6HgRyyrmz9p5/zpzgdi4Qs5xZoRO3DS3eKfq6HcacPh
pS6TEbrOSry65VzWa0WXvFhtRbqJqe3b+ojDXmOWEASn9ZHMvR4IogXSK6Hdf0wTSfLwZBHRi6BF
SwO34wS0D4w1/lynf4MRxgDU1+B4jlcNOjjDAL9TQ6NhYfxO5QXiP1ie/AKfvg8gOhQvED3Ap75p
gPKYu26cPL+2jD9YZFJSYzmWqmhIFpB2GZIAvlMNwcxdkfkkVip5d/yTUZmZmQxECNDbFQDFtLUu
Vf7IQPqFHhSDzz/I9AdKTauKaqA/WYAcxwfr8y/E1eOQATqL0XeDfEN11+FhPnV0GuLkQdBQdGXQ
yhI5gAnd8RXamiIsXQqq2r/jna7J4OgzZR5C+XZCcm34MCAqh3dHFKfgmGnSH3RsdQIsyNPuGCZc
I1qjHInmwZpKB3pE7oZcwEneIcFPV6/epQZgESEqKW4sDQcAaDINKoIbLOgcJYLglwPse90IlhBp
VOLojIk7nHvkcUIGwq2a6cnXPvZCdWHg1YKDzZCeEYFHx+4TBwE2vT+I09PHBXw2eYz9EQSlmcqy
R8zbca9ZjdpSjNMpTcICExrh2YuoBftd2Phmjof+ZNAf/cItwh9yaLh2tqLnZa77Q757nxvDj9s3
zPP67eQJn9o/emiY/AkhiLRjl6ikoQPG2+qwqqppb1G4orcAao4ClCVea9gZJeIRl7Cv3EMSTo/j
VnKz6qQ7XTt4cfyJJu7zE44z8HOQiEiMgASGKT5aNIbeNKYVNAeMtJF5iZKgT+vFiAKre522tOsk
3+12J+tFzPZ1a7A4JAbGJ6SA5LmES+Bm0yXglQfaYqBTjJQNhBM73W0hBGvAAr90NUDBlI3Q1aBc
RRqabBPJeTo5KUk5SAfE0b20vknS9Zq9+LigkEEJHtWRnsEdQYQZxkTByI8TLLlAws+0eiUzGYzs
RYe0QM2CHgeHqqdPywrWDfjOk3qwc0YdMN5090XIgr/vIcEJCWcZmJlgdQerwsEFOygTT5D2oAHR
bJGOAPRzTXos5AcFm+lPVPsH2Ia751TGu8hoWJPn8DWaQCcKP8FnVE8eQxA7bnkW4bSVgNoBl4Wf
6OZd3RtXb9tvpgCd7sE9hhfvRrNoXnblpEADc7XjmCOWxKIu1eVNJCULLLr8VoA9jjNdYzn15uAW
O0+0uxyBfWxQJZXhRGy4lnzJSgAXwAvMrQIAJXatLu7360vchWLhdL0FCJI1Le1ieTTDuGBYDiZz
ZmWBCsReKrud09zUf0BNioVZ35b7TxnyJukoOGcpeUeOM+37Vj0Q4xUaYcc5rxGHFbPbnpKeVX3x
kzxn6Y/eDuRKp8tnxcaVd2HfuTTh5WSfDAukoTzAB7+t7fK2iOqQt7IGfIJUCQ8Epj0fMhpkpCaM
kpG5ZArDzppxI7NEcXxgm+Jdj5zdIS3U22JfG2ghrZr5hBdwnn3desDT4A5T3dXoSfSbxH7RUWlY
9SuIcMUDAmSILQ3mBeSpOezj159mGkVzJ7qB8u2/5j/uEKuHH9DLjGBmMKqwqUN5hrx4luJjLU/i
L2kkkQScBPcxYu+SJB9Y4XMZMhqG+RXmtNhnbJSOxB9mV3xrqwB5APcDvFGZ0tX/vjZ4hyTn0a/i
LoTOGsndifzHF55ASPFNyK/8UiFSfc319MtcxqLpRC7Cc3uvT2x7dL/voUBypLEBApgPLILUvHqK
vOFMVij1dUAWQDhlctPDfaq36TFWHK4mMPtf1mp7MoLzNeLQKvLqk7fO9nvleCrWVoQRlW/nWhB7
pRuswHKA+k8UUaVIae67G1kHDvPMlUQd7Tg9EpCdmthT2A1NnXIH9rBmOqFFx1RVZg2XcY+X23HZ
zGuC3yS2tP11dSxi3O64rkOaRIAVw/4QPraytJV1+PjPTeuPbrn6d0djyn6BFVCK7Ou2/4I5Hc9h
G7PQF/iRUYaL/iRHesGJCf3xg5Ow1g47WHYJ4fGNPJuWWFmeCkdO/vjaeBdQMM5VY+2JWFFeK5Rw
sE8OlZ/DR7K48v8q6Jtt5qEtIsmv+BWS2gaFtkPsU1COs6zjDAtA/nlVw1UblX7A+LggnPBqvfMK
thhWoUq8recOHymYJpMo4FtaC1B//M+y1dMrVOC6J41/oqQJgsr7MOtGG3Wtu6uZ5m8OXxs4zSqx
j4skl1xBbtikDSFxPecZesUsX7xRmRsVg1fzTMed3e68v/RyiQYsld7osna4x6HuTC7Wx1QWM4Lb
jSb5MQfgZmFGM62vweoGXR7hLGxphjnod+3y4xreHaVlNYXHP2nYN9FpCalDuZJq/H5GK6w0OLsx
lj3BKMEYmQBptiaBdBU0ShHrgOD1ZhC/XrMfmdKnWf1wz+rgXTtvG5Iswos55J8WOqs/p1F9rhuC
SiGWMMKq7R0xgGFeioPhYbJ/DCfWdzLtU1EQI/NoO403oU1gNhb9JhBRST7WH/7LKdvBC0dARNx9
RL9Plcoaz9zr/oK3Z62b56vbi49T40PTALBdOJgNTnlumgVi9GEx0ABak4M9ptEUXliznV9Usw+D
2eyUwaodUCtWoGVV/BOJaBF8rNnDvTrUE8i13DpXdOeo5V0bAGu22sGzGnX1afP0Ipg85pF7ZU9P
7X6pGmBC0er2LQMfWZDDrtirNvNfP9CLwdsG7ysehFHXM/yYIerA65TM9mUXthdYxW6FlwAMNjpl
Ovcu6MfK+qOy0VpouL7ZTDX9UGtk27WEvcY0b3RwW/a42syei7nKORcedb+Pth0LPHBVSVFabt6j
LDvhU+wQA/JHVq2tByIVcSyCVABa+KX5/+JErATG4F8/NjJ+Lz6sH0xp9FFrpN4SkWtjy0pbonpg
qF8LGLBt0anc9zN6384QqOAOlL7Ay790fkp06g6PwwclVzfU7S/FR3TDhROYKqBurR2NOIzauRy8
7ktBtkbfzkuXfPJyfcxQk8FrettVLPRB8M4ybQbQWbQBrA80ycQtRecRupPl9RPcEY2Tv1ZZAYXn
Ab49a3X4Sa9b6NaD0n+c7Dol/YXz4x2SvYiHPrUp+NNpfLn7BUIjuj9sJRQqV9wIxAamDUvLgNXV
CzVIj6u/tHIJNu9YLH2+V8QxLrSFYcPcRYFrryNeElJJjRN/xhQemAAJgwsY6T1shs+Dl8mAF2cT
iIv/xp/oABMWyOPh/rG3WHX4p+A303GuiIylupm8pm/Y0UMtFwOp34awOiQa0GLMHtMICBuAWbzh
g8PMX9isd/yGOZYidLArPAafEFN2VNQpmTntQExFGA5w3wqThs/KCXYNhiAvF3E8NqEGIXDslIBL
SgKbV6PV5PflnmPWwJWyvNHHx+8+ZYKuctXVdpvUT4YDVVBmAA/0Dqd/Bt9vxesWhndAvVxwBymU
1msmRcmLyi4g0A8N3WqSP6kKGx6VyHoKm/eaGpaXc68iQ+96WpgneXoAuza/oHLb+cthR74Htg6q
jZnuvlh+zYM7jliKInSiKDwhMmvD/jhacCqIBn+OjiRBoTrkg38E777/G7RIUepZG+oMzh7Mpx4B
pgTMFYAzg0zsbzkGPHUJbo4eXLJyS6cDtwqmFea1hIrwvJdc4gsGbjkUEDoR5FB8IFwV5BFKb5Uk
Ou70XGErRPh32mtjKVLiai6GD5w/nEkMYC6jGn8wbZCSpL3mhuB2Z5oLchXBNKWCWlGCLQjLWlk1
Ror+dI2dRxmotBYxVGj3PmAsiBcNG5G5BM4q9LmMQMxMKnz+Yo3LZInIORzHmVvbr6l0FZp/5g19
vI51yYoEQQmWCx9LH1wxXRNOrYqdEshfoeK81t2eg553DmS6cCCTjac1ULbl7BzwxzWH+GDFz1Gd
x6QWX3JOeES92YrfptjXkKstbG3PiYSvXNgkWqQKzadwoQTxpBYaKden0iRtvd6Jy05LsgmwsJtf
VtAOGaQNJAHob4kYKRsVuwOefQIxy98RYieRIAfCN5WlCLcpCBcLFOGY/IobG4MUXo4cxy+n+f/O
uzu4fUTgMSCnD9fwj55yM+2/M/uElALOkq8DnkEwN+vwZt+jXqos+hYnv99zVtYFbX97MJ1exqLR
+dIpfEz/H1w99jakPMMV2yOh0cEMJFThOrsNJAq4xRXZW9w2XQZjcBV1KxVbEdw4xL8dZiIu4Ubc
B1zAuArpLR6KoRaXxGwpuQbpK9vAqSM1r8JG7DERotNvw4doH/m+VpqVYWOmOIMItKLYm9HPh4nJ
WHP7wgHm520PIAc8jgO/TO4XyScm03qjbFAjSvCAgUOE9Ahw27F/y3T0EkLrdOXKxt1I4b+VUwKS
KOatnByUUihixGAOQQoxD0MGNkMJFGKaPzyQnQbBzX9O8IO6O5eJ5uuks+weuN31cePhmoFovZMD
E/4gCV5/mbcb2WDV8hQGu+2Ph/OX/zbVY1LOQ14PlHMLuQPqKIh6O/Vfeu3AzLHSxyathkHW9fVo
xHwTyOPusfkLE3+2YKdCDaJB7Sc4OxEyTv84MMKEkk4stQlE8DevtOatEJV5JqdSvHzR6ss/A6hS
cUIYHQYdzTztUiKgtqYzmQAOszn7m3I+jbt7ulKwjK+Y6puLlrfIcYVmDCf2IQwZg/NzZSbAGzi9
Ei5wOwy1iuKzT3YNJ8fgM8cSxNRCGFc/zJnhVpSq/cT4Uk6VMoMccE6rjOYG2FE8WasMMNT+OXgh
J216Bob9VhzCpQkfaRNX9mWM1TE9NK7oM8Fmj+Mz3qVFB4mdCWrayiw4678Zyr23RRfaHwkH3ARE
8UxyRteICfyrfR1JD6sUdjep/fumTw1un5fv9D65eZOLg9Rsqvrt/MLsOe3FWlLlrZMnHo/oc/Gr
7KW1MKvxhYGVhkwZbR/q9Jf/yk+jtv8Yfv2nhUiMhgE3BY4O0dXjU6uFOIbgOGsXJ4v7AmRS9VXz
NbpDh2mWxLx45fzp9X0ab/fORW3iijpR89vU/4ymr7zAN7iOaNd+Fl0lshRbs/CPFfONZwytCOdZ
1Vx3XGi+cydGHEcBbNOMhsDMZ5qqcq76GENxbmB7AavE4thJgIGw0MasSbG2ZsqquO4IzCSetfFl
LW424gRUxz3OVFYTPlsHb4f9AULNHQUyRFS8EEGAxcfsyoZGsVTjothLJLAAmUhhnje4BJmEmK3+
EWiIKd+/w7AQ6p447zSs21ubABigqgb/i6AVo6b1Qa/Y2WTWmUcANZJDaZpFbC/lAvfSeXSbsF1v
yUYM0WRA/pdSS9GAw5YAhpJJdsDNDbGuzZmQ8NETsjaSJhkMTM2S5OO23TNknOznrD/wPwDNmH4d
oxVtDEAWTmZ45OC/8gXkx4oXT1THASWEqWdrTtulT6U9poYFSlyB3xRcYqh8ksn3v3+AFeD3o2lI
lkHWnr5QTcErx6SveLsPya5a0ev6zQZNnqX9UX//S/dlWgfRhJY8Jx63QhknLuq4HUw7o+MaTI6X
2HMZuJ4dlS74ntUZ/tqL/DzDVwtc4M0Rh1+hJDWLz8hhpyYtOWQhVZJLKEj1YLCDwcHkWWb3Hwp2
tOWHyT894+/6IkIgMaRGH0raiJQGx39dOki82zM+hwat2pnThCoQr54bX1+XCtyf7DXr7MsUfV/r
LK6uh/Rt17NqjaJzdIgLiDbkvrVB8LgqxANVRvVPfonYfg7erkw35Hc10jWhC1e5rzc0on/399Hc
ENuzeYGeS5zyLxNVk1hv3sMetepShh+izmkGy14o5f7f3by8ZLeshQgIJVi4CgFs9QjHTubsKgqe
9owHuNDdTTcCwatTqnlhxnXCkwgaqKW4AWh4SYFNPe8kGD+aRG4KoZl0ClxiHjnwt8OA4Wx1JvhA
XPyVK2aS2LtwhTOKE+ticCNYSoB2PtGOsFmBOWEWyCAHV48Fo2VKsYYrFAWDKgXf7WG/yV5o43cS
i8msmMr2pjPs5tp7Hup1zWhUrnjKw9EGhwb3lb68z/AzlE8GLO3HEWZdIE1Yt2uIdeUxJwKtjelM
R6SxoLcXc/oIQ8WJ8bjrOiAhvFd79/nAjYX5mR28N1EcWtxbPNghHeS3XBKdjt3mf+g1WgFsL/DV
l9srnDtk0ZbHJpYpQIU+XK5q6hB7d0OrmurpG6z6Dodb34xSrDVkPIC+dBRg9ffIIX7TJXG6wMSm
DpTog0OY6W2UmflO6xDRrf7r9RwJfQBExW9CMLVnZb8GGHeabwZZT0HXeIQWhDKn2k6h/EG90ypq
Qrf8uXEP6RmsujYXWLhnWH1D48nkBNd1poar+P6z+eR0uTAu1n1ydurEn07jhSMgDDOJlL+LCue4
PsYgWY0DLxeUrJxTyoaTKad5HdCxi0b55D/A3k6SzKl9cLiQYPTjupiBTAkmhw01U5YOVj/4nis6
lOA4dEA2P1jyifT05rcnXcDQEyjay6YZqUhTY2CA3Q/nVBfIdfEtcNR4+OdchZv1NPO8CshMhqnK
eQP6OjpBc1UjGUlO5RT7Wd4A/FpN+mB3sNCwwsDZYtub83++Kv8vL/qO6nkHflhnBOiJ/GjMaKJj
gwNhibI79ThTjfQedRMjEITluqlySaUogoIO9re9DWDYj4goOkAd0hUmTz8aacUlLaQ7wtyReBum
6bMHDDWLift8xoED/8clMhFPLaT8tMjOZiNVMLqIciZeyW2u188YVRfsbJvZemGN6RpXw773IGrL
Wo3/E270Edbh+eDyA3seprUogEZww90N2g8yp84U+XyzBC9jtvVMTlGNLtm8hzf3eRkunyhc4YFG
WDH2k3dy70xa0tRUSBi8AOmJ12ZmWdi/jUgXFLGEYJqDOReEciROuPiWjPLT4ad2PxWA7TVeUtRk
KGkzhWJSrjx4aNhu0iTfuBBVbk1AplyOfvLx6JNlhNPkL/FiIJSG+A9Y/XTNPeudXFOK0Ce6CG6u
PnlhqxdbAP/SFg0v4xSzhLLFZPMX8InlTCULSaDAaX1wcxLvpjgSmDCIKavW3M1yapUYtW/lin1G
BweXi9GwOZl0lYe0O5fGufSpZM1sNYM6R7LOhYscYZe4Kj8Wy/6+Cw99u9zQUOYM49JRP3xTQm+X
w2ci7cYdksiblG3N1QabgCgIyPI8KQyBoVsjEkD4kMOb60ZZNZS6Wup4YkConn+RcOl1ID+GYWd8
aMqgZ54q6zJDLp9g/4kHHD0x+8t8TBSzgHPPp8GnhcE1lfrDHtEhcMUgQhMtyTlpbfkX/iYQATSX
J0WDzQnzlMSSo7uDP/MXx5J1B0IERJVCr4+TUopTnDhbOeYOZ8GtnPrMa4E2LGR/dya3TvCCyjDN
TqX8OCYhu9GLM+0QwvSx36Mnc1WrZJTAYQbhQJoHXjYaaV67yQDq5NyHLyZTYwqRJe9G3X075g92
LLpeh/khEvcj6wGvgRPUPlWdnOCkPKy7BLQhurBbcaZQOEmxxUAIY6l3VHcZmSARmhCQKisObpSf
Me1EBBF8ue845v/BumQmyPYF0QaCj1tOktAtWvH9ZcbOY/aCUrev0avbktOZucOyZw5viO+ERSCb
1A28HRlS+nJLFcG3uO/A5UhPD+F51OaYSqnDOHtV7q65YtBgMuaVo+H2st5z7rLGJePceFslLgfc
YvNDqrmv+BWzQXWcJx1kQIk8oh8jKnniZXgYu9k1hKCZthe8lYSyBbv7FF5TG2rEAxFHpQ8+dMEt
k8Zy1+TyMcrUD4NmtHn+jveuHN3WKasZoL7NW97G07kT3C6gRP03NgBKTgqUQcqCyejsP8lIlqlF
hKaFz1JFMhi06aZaF7+XkOrF4I80U7yum4g5sqZwgb9a5mOF1/OuSfFt1RiNQGQmqQXms16wkq44
DyH2kkP/te2Y8HJjxXmm0wULu0xkaGE4YZtJ0Y+bhMtif6OMXz9I+YQ40K8tkmCsI7AOfG1UAFzN
2GO1kisE/m18TR5pfOE2+RuvUJ3mz6Pl/dJtR3iwEHipjrLDGDTpTRAxvSCd4+viph11wrvjkd2B
Im22phgztcjbQi1Whme3j7DC1DZMLSvAsy8zKya1lDTlI6CVO69lOGaUPsMC+4d38sV51OZ60SXr
u8MHaPUZJwqvC1L1I16/BoaOcdhiNT/gBHLPXgN6PFKYPZ7MwHmQt7Ku6Fpoe174ytD6KfsVuekP
bH1FJ7z6YbM66eX+Hvq5HkQPjRsAKsvDmjJXT+AHM9HDX0HXPM45Z8CjVF0tpEo/zrhPk53HIpAu
+Bntri3qsx0xjMiDorsHNJqxLNj44g39EBnogTzpghMer5xnXg2ZBtia39+jEz/5v6zCf55TGKhZ
movCxUaNhDhZOI1JkeTxlLc/71n4lFuQC8vCQUTWwwgtlNfyRxkBo/aaNR92v2UzBRtQGFL+ZGVj
YkzELW/j+YoZUBCsFp3FC9dLk8MAh3VuKvaWcK0481bmsorb1lEboKH92K9X+rnPlD/MTjuZy/JJ
sQNAqM2xmjIj4PbLh5wHAvyOAwweqRxBKy7uKA3S74IjsPm7fbIN1x+H93LU/Bs1g5/kwZ3Mj273
vuZwdE/fo/4MmMuqWW+l/5nBkWUqwklbRnrUn7H5S9W7n+VfQGi+j79x/2pxM14VXxe3hgqohHYP
yHnASnk77AcAAKRRB6wD7gEkvhZmm/TBgFi3Ncjpw5q04EvRxIanJA6Nuzl1Fgu44EnzclOedZdQ
DciueWuZCykbV+MWPLYYp09vu00DomwnaCq5cTYcDjp1eZK0pvhhcK/j2F0PuU4/dLawIAvSUEx+
FBh+Utulz5wNFyVMbNyGggIO84o7HYvnP5C/GHTJLyQgfNtGRQ+8docmTL3TGmExdaNHvonQf6mf
QFaFOj3/gI5BupGoB/jHMgu6X7x7ZZ/hBskTbc21dwg3B9QMwei+ruzh1+qIMoiJxc89pTWgByLa
GGkagw1kzOfEMDt7EF55oW0YdAxVJl+s3wdPW+Gl3aQyuqONU8knd1ARspBCjOpUPDG2B07X+bt1
QKxvdRj3nu3m63Q+UatizjhQeCPfgAEXTH+K7CrYdoGFTXWUEyGEUsZcG69BTI7T4cauZcpMuFPD
cRefKpCa1ZFSlkNghbYG1U6KrH9OBKlPIOoz8rakb71vyaJbgT5IUb1lHMXJA7gHtdcrvuYPlT0q
jhjsPDbGUiRzXgEpGVVEw4X/HcpZwHYOIVOcgNm43srl6/2iHnAcLpAomj3NOsaeQ6ZqKhmzXCB0
HDKCoN1befcesX5mIENIECjelJkCwDpkxoKVc1mPg80hovzkExdv9eMCjjeVhPmNR3wGGyYtxFtJ
t0u90ja5/0HepOzpiO/YBQkKT4uKBIexLkWZKWL3OwctHxooRc88XPdsnB61IMj76r1uffhbVYP0
Z18jVi/R6hc0HRq6UwyMzI+l8zjZI4mYhwwsFD8yPjquMcFljg0I68f87sEfr9+/JpCw7p4F/sng
o4sb/2WzvfnbLoD78AKXdUDAM3PdF4kIzEVIbqd++LSIS8VgY7Gl0l/BnGQAJbnVfBjQ4jABFMff
Xz9uLReV4T3XDWMRZT19EPLGMCOmzPROzHZGkpAm+Nwx4u4KRZ8FqXBvDDoPiAWG7fsPS+bCA2ca
YjG1g8txcdZrps7A+Rmb13rsVyN+NmIxpzdfODv8iZxApKDtA6dzDaxJ+bXE81odo7FldFZHUU+8
DO6mq/tu2krTS776t1PRpqCfP074XDVfMkcuVLAmyFAqSo+nDwB6UOwdx17jY5pGkIXVpUD3eif7
bRVggov3rG1f/30xRoaf7vRJkLIePQsi7asFx4+xsWJNVC64b8YLLu4JE3T7haNovDh1WMDsnGOK
eaBdRGtmrT9L9+LHXh+3CSnEW5HYKZgSCLyJwFJovOAdbrcUJKzQrIxeXnrdoQu2RobbGhF64tIJ
kLqn2cM5dMirj5+Hnnyj8/Rf1KKgojwjwInjQxtc7IyuAuhWqs7LhLN3hLK3sZFLrLAdtt6Dg2/g
nYPXnrUBVEcW85XLKw2qMS7eJx+cgygBpPqCe0NdHSOR/2uwSCCBVDrCuwAHvCM+I5HUr7zG5h8R
i3AKme2aKLlpGCBPLSiMdmD7xHVWYs5IzXv8ixiwmxwQkEqVLv9sf3b1EO4eN5zLPYSW1jrJLJ27
tQyvAHYrfF0XDnU4iU4omGr0Na6DYEaMiPk+3sANiR9/YePGGIn+SMb0lNpltFwWicyE5k3L1ba6
ecAdime+7WITRvuIJQ7yV0bV+t2XjBN0pTLYYYR+ZbRk9bDCYmD6Do6Lv7QgzfpgAG4uDabNtOHi
gENX2x8DKzXI7XG+TpO7OESl7cJr4yZ1MHtAzszC7rzOVQLRgcSPErNzPlgaPnqiwzDp0/ZA+Ly6
rFW7q5sXOEAj1sDI5ZqnfWTkRr99YCjQzSunmK8O1o9SUMOgGhClQ55fB2ohI9pr4ytd/7vLTktm
rzw+XAYhyuKivbwO+RGnHS8IHhxcSWzp6AZIIP35wCoHHPywK6flxEL2Sz9JHcBUbkM/pLFjMgZ6
Clfn0VVhHBNhERzbOBBahmHRk/DYOUqQB8Cacl4DsFLY+6Tixaci/i4uEHs5WcQKABQW16sjDwoO
CXsuV6TflY4XaiiJ2LAPeKWtOPU6NrEhcH+M/V9N6xiMd7JidpnlrzmUFCRrzoOi9q+vRymIIQwZ
okewZAvvy5/74UIcEbdKMLJhzlXvvZ0zSgYWk5SKIxXItwHC+3Eg08FueC4s/YChSZqelmlAL9WD
6NJVwJcxv2jz6NHVg8/eoSv3Z9+TNTpvcbFlYymbKy0ntcUd14Y3FZmliRN5moKIAaPkWItTfvYn
Z/JF+IJHheGX1VrjWkjf9PNpfUGf+TWbYkO3CySYw19NKQEVK5EBEmBA9KX/VyKZVnaczZfzC2Ud
ZwQ4DL2fTGasuuV/CqCAX+zlxrg3IuSAYQKjGExdESemErhZYxACS5HPPO1hJi7OBw4o9eJLqJxM
XwavudE4+S8kZJGbGsCTSC6zNSaJ7FG7Ie2JVXHUkW/nhIhXO7gV+bfGhhVJmV07+eLBSCL4zJ97
FR95EgPPOsNtWfxNXlFmcz/+WZcRrXxkxK1DqiLNznKUxpwuFLg8CkoRbW91Z9M/Ibbw6HsRgPrf
lBcr+a3A6IRRTMK44ourDUP2ArtPp1u0mHiUT3/B27jsyXGjepPiJlcN1HY3GpFLZTIkdrxSsaue
nzy+pNNQSj6EL3a1JTvkzjCeMsT4TbcEJY4H/KfcRE6rkVkA/KwiB0D5xbA/mYW0XQ0O4MLBZx4q
6Y4RHVZ2VlfYwsr49InKp9e9JGodQiB+wvC6106v5aq38bnaKV5JBd7zD19MPV59RLPWiZcJY/xs
H9mNvyF4cWtWfywVj3dy6Vjp9ctPdyuZrrzJCAFOBWYBwT/CHyBskX7d4CwU/EZ3cY83HMb23z11
eHuISUdgUs3mb6SmmHgk+j3alny86lzZf+zHxbFi4wQ7tG9rfQBLuimarX0vRgjxxEZRHjRjoA7a
fWWoYXwPnEC3dHZxUWSBmoAQD4s6ukWNgZE/vu+KNdC8PjOk3WH617OQrCT8toJ3Aa+dSSTtpsx8
OaLoAg5DeGsPw9ZAH/wtEHU7yN/WQB8PfpS+5vtsJ18Od5zCzzn5qyc7OQUPR30RboI4CzoX3/Q8
Mw2HqSx80GQAz6ChltCKoD2HFQbUdTUdKtbLbPFhMUOHNVjZvUnO8bUFrAYY4GY+Qx+lyEyE9kuj
FfD1gNkj1Wl7wASlCl4r+svBq4n+vu2beEQLFNLLkS5rzNa8kmwBlY/39Ms5AIJi06dtH4DI+vy8
xrxj+ZK8bxbrTB/n/JfQUNqs1OSzBRsm0BFVOMIKxUL+D2w+VPOTW3Tt2xDNgInyWGXncQWe6ZZs
5MD5jXeLSNTszX93YXEZ1OT/qHnxX9D3R2ppT4Vlj6ftyaRVR28KgfttLjRkduS3UVGLdMH42ODJ
FNoYOAz7k/JoPyqp39aqbcGRgx8cTbC9Q4P+hYCMg8HuY36vdmdl7Rk6Wt+NNX39g1z8SvqqOX0l
hzl2nVYxbtnVaG9QK5uTN8bdeB/gAYYfHuyB7uRmU7W/IYPV4RAG20gmPsBDtItmDYZOFOGnbeFj
IIqFD92W2wT8mRIcLYGFruGm4Wpe6ti6mPPuqA89TLThzIiOHMTAhuRWaot/GgP6gJDe45hy7cyR
ek6OTgd5Fg7rXrMrnHa0x2MDolgHR4fwMV4/4xVpCSfrIP1LT0ToGosCTUcKN/Nu/frWolmvtsYX
Dg9FMCAH0sIfxWvfnUz+Fbt9EX5yxFn6ogzw9UQ8DdZ04KqB1hL8YCFd42IBf25FO9iVBh7P6gfo
15pzQ3SnQ0WAVcQJF+dQ07X/7PpHY+c9gu7Ba+zW0RYD5R7mRWmdApsTzE1VcS2d6wG/DbFM4Z4G
X+SCBRNVqBV7PUvbiGM+GSulxfV+xfedEozSV8jL1YBmaVH+E7NWw1scY1YlgA4TdCQs43DqMKhg
McQYEzzMazYwxu8H0T/tu63BC+cGIVoN7GqY8poVKNYOgiCeDZsQtLJr7R7o1YDnuFYtjZtHCAUB
HyYeS6QRgWiCUvLKHqSxuMg9mAcJEaTENgt01CNA92NSDFPXUcU1f3JobuzNpofiiUKYUo8R87GP
0YfzeTvUyllGZM4r1d/WRnffk18UNH6wo1TZ7cg8M3GO2mXqVN8Ig+OXSTDCtnY9B4g3tqadKITB
7DjJ7WFu49s5HICNf5OUiigtlydE9vZRMTcteHZARXQLGWFPDC1mGKTtI3xL/vLpdBoNCrd3VvnZ
3SOuOxvRks37Q76zNdLAUKUXN6ip3DLM/kfSmS0rim1R9IuMEBDFVzadgAhi/2LYHBE7UEHBr6+x
s+JG3aiszDwq7matuWZTzPFBusjb3cExtZxJpnfeB0cYTOS48xNuNlU8GdGJSn4W3IzRN47t7ZPG
5PywI+7tGrsna/11OBKGYzp2RtPNv+SNx9tEVU7sKqGejH3NmBTShzV2PmebewELKnv6p3VF/LLX
WsvMl2GTFKGrGoKpeDvjECTxBiibigXe38mBqG9bAxzh0Oq0znk2ANDQa5emS8cjZ7RCJL6QVoea
xDqYvbRMXK8gHPTM+mpTjZxXvN8S5YWGA3vHNa1whPMUX4n5gBDG4BUKJoHFJmHGGIuVLNnPy6Wt
qGB5UlTJMh/LVcaEhS+/UC4cjPBA5+RK6YJoiE+B2AUfNnoHatRZ9zND3LENHmzqI52Xgb8pLUaF
8hPeDjpZfapkayqtZp/5OZHkNPxABPd5Q8VCXAbjSDZMtmb8WOf0iRCoy+v4i8nGny59H0D0YkXB
xWl4PGDjCyH8HBw42mXFJ28uihDcFmTs3ffq/HKKQUlLNvtYrdhuW9v9sG9RHSHU7stMQF4RxzTn
IL39epo1VCGjqBow/W3pUntv8vDRc3LRy7noekfo6R+mTP1wwPxUvAZEcbdrrpNmehX8UAgDkTpY
/AbrCtr1UICP4/Lm5V/xpMWvtaHJrsSGRbq8DadX1RmpXxMEoArajwcaDB5KtY5ZGN0LU3jGCSVX
L40LyC8OPQKj/cPnJWJjhhmmYIB5cMs95f+MpOdmeh/YcJK/TMMZtFDTZ4YtuZhjdFpnB7F6/MML
ozPnGkqAw9cXee+6smaj+vqRNKNFlDjyxHq7MGZAZDjMICOaP4VKl897N2N0ZOvrLETPEf89lgig
lkAc6F9YtZKfqHf52/+OP5RHVyY31hRO6znFLuwK7MvIq4E0x+FObXwpbYoTZUo9uvW2H0n1/5FB
87AOQ6FfEnyLC+cPvNBtXs7/dYL5IiEJ+tQN22l+ChVAfOd15SW0+c2Gy2cJi8+9GRJvnDFToOft
RJXUaX0usx7dLc32iNqHzziqpIfXn6aRTNjrMIv5N3+ADjia5oZM1aRzLjgIH5r3lxXCrRu31w/h
Mj584nVzrhiG8STHBhT0U+RdfwzsG1OXFtANs+uSpdPBqhIAAjWMXCXICfieyE3wtlvHHQwEgBpf
gv2F7dakNQnANbyWQrZylEXKGh+RFsJsr5ZEl+EJh+o6vI/wql4s8Wux19H1CP4n2llELR+eF0SE
tGJZww+hwxQvyk4J65M6SIkq7xo284j7ZN2cyP7BbyveyliJ6X0+Nd1D0QG/swdQkSTCq3KUYfhS
opDtOTh52YBF6l7a2N7ID0G3OVAD9M7/fM5Pjz+Ut4hPIYk/zUTATDOJlTjYpo8C4MVvfhnZmUoM
uPsVW1ApT+JOj+Qz1v6QpMfR0I+eOvCoXU7h8yjjMyLp1OPveQYBAs4TVPILE+C8KfnhbyRFpY+5
0RnBuIf6IFo/25QeRnWeM3ZcJqGrDI8ms5gA+YOb7z4pqApTWrtDDSvOYpN5wMCkTFs/7jest4nO
SM6I5+nX6WRTiHZc1H9crDS1x9gdkSSC4WjYRlCUdTIX2An4BNqTLQysAFJTlsgJX/VAurCVa0zK
SuF+sw0ymnI5AoLfiGCMD2m+M3oBvAUrSZ4i14S2YjaBa1rT9DFnJmsBD7cZOWW043A04EstR6CH
8RaI9BWwF+w8tin5ImhNgDaSpE8hv8xICsHdRSr9ojrscnZFul+WkQoif4dbgsIQQtYeNg5NOYKm
A6MRWnKBYyO9+gqYm1JP5yasp8ye8ddVViuNaHKEEwUS5qFZTCEta1gYHYyvPcNjEas7zPsMnhjJ
z13TmUD3wV98xUnF+Bo56b9r9CZS5E3J06vNz7qZLIJxWbsy7vQMJGFyMfNvRCMCHmyGZqu6EmEt
dXsMOhBuVAIbmbFQVao8nCqetX8T8Fpo19D7dXnZMbNE+mrh+ItFOf+11Z2fA+MXbH0HfHbGkmUE
PZSNqZgT40S2NUw5HdtIrn9IU2JzN4ABzU7tEzXBMHtyyd19pYoM6gLBMleIr9Q5KmjLFHCGU3H2
wDLMUqAZekyr84QKIofP+nC+Y65XspW+TkuqNvCzRDY4OWdMCpojOJLjMlUnifJ/KkN+N/eTFitg
gpjQ9L7ScvJlVDubMIfAfBv2kwwZ5pTiDpRs9NntAHk3fJxdTBwtFK1v8679wyQlQeFjfd0hum5k
AB8I3nCPbtgmQcDv45qNG4WYXZ54Lw+Wsr67dFi/7/H0PPnDFlBnBH+2PkuuXIAWO6O8b2bt/PlH
TnU16aL3gsj2FQ28sL7dKHNut9mH6B2nUCSAWh+q0s0xx5pp7naiby7vqDdB88W0Qht3P0H5lV0S
5HFsILCKUE7akNFOHV7fnuTrc7BvMzJR+ynYjM71dPGykQ5XvYsOtFhJISw18Jk0cy4qrqqfq7GX
5clJl/m1cErpbNpvSnvIyOJtzN/455OMU9ycs+7kULZEiSMnwjpjlKvW8DdqHUzWYa52/N36PEW7
ThHqUm/E0k3KSJFkWdHO8DxmmycjSmgoaB9dzpqX4mkiyth/Bzm2Ryv/kt1k4y/5K0AScI5oWXa9
EBOIVFpHZI6+pohvHRHNq7Gv7+CB0KQHpJghYGPTUmRQMdl/kCNhabnT/gi7S1eqwjh4kU+B+Vfm
KcNy4PjeJ0NwyAmGdLSr7tBwWjzgOHMym7I9TwAlLlCN0R4zPGUuCpGBJVngHlnC/JJopwX5wn6p
Ntzl0d+TQHIhKQMMPcFp/YneE1SAMNUYFSpy4IWEglYX/0AwPEkrMWtIc85zymW7VxFLLCS778yj
xMqAW8C7bUfG3cdrlkMGuLWmGKCI3JIXOILcvX9vutmoL5M1GB35dOTankVJYIimiLsROlK7nScS
Tkvem/ccfqoGW0fPnU7hScDl4uI4SYDy92obHY8LmkBn6QUKFY0v8yIrOy7K2R1uvzZi6b2tHsAH
OpQx6Kd6PsCwcfWe+yOmHb4RaD+JDkOLkqgMqFy6hBGuu7oAVG3jvhSYQFbeAYn7j3SLRsTSo+6D
4Jm0e2T0ztSLSYsy5ct7do6SiNBDoyU3t17FtRaVW7lZWKZ9zTa2I9y8upMc02fOLfQtkCyZWiXY
Wg7udqtYhBdBwH7Y1+Go6o6qwcpo0x8QATmfP+eGTmLyuNmKbn02zQaLHX2O89+6F9Y0erPPUFxQ
bhuYOr7j94zymPPeVHH6R3sHAQkRbJfgDhAAQk1a4ADuTljL7Mc3pIa7U4376FKSuaoKOHaAT+UG
usZfArlcOs3xRyYXLzK4pXiGrMlL4VZAGQ74xMP2v323HBKEwfZKMcKDa1CNVNbCoWY4Dau5Ujx2
3N/H7QWvK9ZtjWEDTtOhGh06phoQ3/5ISegHb0+tDn92cXzG82HXE7Cv9SK45lO7eH6Q7rwgTyPe
M3nF++Hi7TKKE8Snd9xiBByr/ivJhnwt4jfgrMnw+qMMipWLDwvMebWo3Bto0VLnITPkh7Z5eFpu
+DutqXDWL4SK3dnTQVA2iwY+iOc5Wi8/GHz+cxh7WgQTYlwvKzeo0WtucXfrxQzjHpMt4jCJ7RhD
gB2fPvZ63N04KEwJqF6i5RLlDRS6BX8adIg7+LbT/Yv3HnoIu1bw0wwzfat8rv4SWolm7l59DqcG
DhCkJajFpHTKUCuKZlLG6Qg5oTcyTg530qerIUHsFjYVY4F7Cy6GbgDhbozLCOD6w+mgAvFeOL8J
jWKVa+H+irm8v3Nt+TIS0nnavx+Dxy46mHYOlA+vDtsBVDgURh+TCZc+yVBUm0OC2K1h13l6WGVl
WytpObcAEf/5xOhwkrlZOwvotzIphJuOC9YeB0xDNwBLwUqBVHuZMV1vrE2XxBf+EI7fNNeWcmAi
L52eOwdcq5jocuNf6Exz1Hu/5Nd3daATsoRI/BYAK7OCfxVnRC9/NMXzPQdWTzAMoBq4zSo8WOm0
eXEqV6pgA5P4egopLuOj77vjycaQU2EmUQtJpto7Z5wyT2/mn/B9ZcGCQfTwH4eidIoSQNja320e
TytbHq4VpsdXj0gGaIOcoJnslGekL+WYYeMSIv0yJtNMgin/MB/Ao1RnNNRA3UCLhxn3kAVeeDPd
cJCLMK0Gv+hRgoJQKPxC54890nr86sBvlG8ZASqvSi8O3dq7oMtz2k2V3m9QJTl+uydIYBzKoXOj
zkX1KGrNp4JdGJKTUM5esMtnRVSOkC7NlBcRdCP4I+REaL5CQRuSU8HeKeGekhBWP+PMCPJnUE+7
8MGqUbdjl+vu4jx0bzNdt78/8Tk+YsgtvTme48ai4XBBCGJYD9bG025GZ8nTaN6u0vmXJiWzU/D4
5UPpb1HSiBQjtEjhJ36oWEEHOA5fUW5B4ystB+YXHS77Mgd/fKczDbN/a6AT1XtDTuU9N08M1YfR
oLVIZbxdE8yz9ywDbjBc0kEcFM3raVR/4pe0B0MNmVP9wIufIyD+n3/N3B8eh7KfUvgW71b+8roH
xcfNPw/fa3CMbjqECPewMvzNPKOhoTsjqj0ag1D9eMZoOCAi5DN6kVpAKlIjp1EXLi5ImFvCZCQW
cmlCbg1GqQjH1TzufxL648dSQfuHFjswMDfAxQJohMSdMYhxsdrmNi0jDS7A+VdSwvuhpgeUMru3
auY98dsVBJSoS+yZsMylFKPFzagl8v2QN9OOW9hMqBQz0x+QWuRjjXo3Xy4t0sgIrhN6s3v68vth
GRghBtJyrFzhRB710m8MXRWxfHt8XdIGdPfsbI/4k3VUj7DL6odFole+3Pschh/ifDPfPZH9d+22
kXxIpn1XJusW+6ZgJDN/JsBrnYBszQEj7+nIVfA9yQN2H4Dhz9ti5zlj1rL8LPfGxWof088HO2D/
7v6WNe4IP/eBnfBr3nnaNBFsEiwbJPmSWDpkyACMmkPUXCGUWX+nU813T+3dVlbvneE3RxidxN9o
q8FNKFv/rLL/i2nP56kCC/ncppTH2aaV6oXX2TbaEaD0cKbj5krfHRFw1QOIwmiCZh3+qmkcGsSU
hEM797ADTRWFE9h0Z3Qjz+E8ayZqa+Fw3I8UvM0Kp5+ZN5LNnhj9Ln/Au8CSGy2+kNK3fuV4/n4X
NTxQXE9wE4PFDlJvBA93C3Zp9FzvGfjn+Y3aYtYJAh45Y/yhs3WJYNEZH91lXcS+UJ60lj/virJM
kBhFblu3BqTDcH5zNWwnS9gij0/Uw+HfBIpFNs2hsf3abWHfpGsdleV3foUOwF8vvREs6a5u9a4W
P7TDNJsH/vTPdaD03bYLIE+xBArMINkfcEx9HDXzeInSA2vlbcOL5fRl22YJKA5dKbPMjZxZs8fp
W8i45BEw7sEwmzML19g0nwHKQGzpTJEQyAP4tmYTqVY+xUN5rDRBja/vaRg8if9FR9eDI6I8fCqm
HsZNXbP8/hVnr0fzlACaf59zGKgqFSBmPJsypbZ9GQzdE+0xmijUn3uW7secMADj7W0zf/LpmpM7
DCMeHx0jFFYU7OolZqqPFbxD0p8GPkW4m9UUo7Yf1/Pmncq3qS+39eTsVC+X9Y4l/s9j5usC73/7
4vVynddVIGt6sh1QjEE8T3g4g454rTure6TXQjUshWHu6IH0W/6Vpw97s8ESw74ACPD9xnhR0sk8
GSRfA/Uz6fEGfckL273e1nPXVRNawhqGPAMKTbxGBVRjw+rtsHDmQKyDIc8Jce9S+1nk7j3ndy5C
wPcL+Rx/3ESb84p5Az8PRAMUCpxBDJ3bDLhjcgsGRoT3hXL1v9vde9XNLMbN5HCp1mXX5zumMWhx
NSmJqoEcpZlV32l+9pcMnLd3nXWYO6CVQy816aeI5dqDrGLQ/dUCH6LZbfo828y1FN0xVpxfud3g
c4IAP6x05/0x62P7L6+J2Rq1N9USMqSvpYb9JY7I4IQjFdcvN9ft0qecfGtWz7mQCfmymgUGy/E3
aM1PUhauscok3D7gGwiZqnXG4LjFKEILuC8m7+MWFvqYZuKIUJmuhMyvgfuYDvps8WpRIc0Zpg3B
i8x3sYVAzXGtcf7hVdAIDyjmtw7CzHEBa7Dy8wyH2S6zD8ZyzN44upew5h0UYB7LGwbll0Pdp7G4
A9FTJjzdZg9mixhmfoU4Sqz39e+2PO9lkB1l7mVxXtZfUEHiz69ZcLN7oB3ey8+Ol6CzhtTMFgOb
Rnu3P6bfJT1fh2L6d6JGX3L9FjYu2WGB/gohLwab8f1q71n+ECUAf9sDs7Erh+Aw6pLspv8/oQTI
Hlp03veXB5ETkWE+aicQXz7YG+xQ5EwkxRlm7qlcNPZgx3xZG1gdRri0CJSSfOYB7Bj4S6+ge2Qk
075tZpmRK/qQ8LwXJ1N8oxrAPxgnrhx6pIQCcbZg4/ePDHa72E/ls8v07F2izt/rpP4QtTbb6KKM
VaeknurTfVzJYvyhyO/BIIABiVk8TjF2tSpRf5/mKok55umMYQpQkkUIIuPSxfWY/Zz25rwuI7U3
JSDOcAetXWI8tOWWX7x2HIIMaHuT530yHIOAQq0EDSDnA3CNUHHQ9M0WGJwcS+vWWo0hnh/zTXiy
6j5Ut3qKeY6Qwb3HWwh9pJ1txe+43XTe9gamu9Weem6BfbnQVqr06ahIbo2+Jnf0k4Yfv8RnKTrh
MC7HjXs9Pmz5iDAgZFDEgxpndIWI7qlYuhNWci2jAw79t1efGfoQAYr/BV4GEU7vJsNkBs18zmKW
o4BgLAy2+sAREgdU1CFdama8MN3T9uWycm7JcN0A+6O17Zmpvv6Bu/X8jM28qg79OfVCd6l2re7B
oHeq4x4XUiHX2N35p4FKpa1YDwQIdh2Dmfj3p4x7DjssCzUsuj4l8wgn2zgfrz32UoRe4i7HthQ6
0GyWddq4XzNbauuX82zx6DjW2A+INilv4pv0o07cw6mwux2pyws1keJk5Frg/Efz/YUaYOkMd8e9
/WkBcW7Fla1MNDaHbgECzj45TFzUh0+rAn8Q3yU63rJxa+ZajES/Zn+6/RscOwP70/HOuBfB+ELN
CtPld7idvTd0wrP/gfGJlUC1rMtRvqonWLF3HvARvJZwc0gYw7H0+D52TvmFk1241xmWRXt+20GY
9TPSjF9nTrFXoQltvSH6fWyrLDzKBzjlI+D4+M8taR8hxIYLZ5v0F9fdO2YKhVlVYQXU+5HUknbS
AffbbOPeejDXTs/4gh3vgpa1RwUopwWcjBAqSGLmqH3bA9rPHJLIEvaK1OAz5kVRLHDywHKpcmv0
OFgChyPwWn9ErZ350mYOK8IozKEwVUzshvaad46PmDHpTXSf9lLJuJV42ifMN4lwSDSaPGTaTQ/k
XPEJRZWhiUXILdDzDC7J8XOm3hzF/UWvgfldPzy4G6tsdp4+8Ug35zev8Rv7jXvIBv8CmEAWxVE3
ws+5CxvLyZckslqqZxBAJUMWsH38JFc+DNbXZg6uvoJXYeYHXeTAgaw2FZ+xZkq9y8zAY6B9HXPC
NczTmZojsgXeIfL0pKbqLM8Dpu5ANdWLHdNOFPcNqgfbjOR33D00sSajgcf1Hf1Oleh8zbP92rTB
MO7MvvkMB32ZqWR/rwnjise4t3yg4lYWw0V+MPYllsDWW7YrXI92F5YFgQaqS4tfDqxs9GA0B042
2c7695APktFf9biDx0/cwsR1TglFJUM06R4Qv0AUwNXCMVR654m2ZDgKTYCw0ddJ49FRkQ58FOfw
REyiCAJcqZO6MF9UglBn95m9p//ZcgQf7rUgZIG0Bqk+XKgs4xvkqdv8vm9iFWqu/02GM8IAiKwF
4bl3HfVsY/yU81R2lWBY8yV+Ax1ICnWsiGt8UBb8JOAsi+1QJsxRuE615BuCIsUVfvBmneKZZXDr
r+GHF9gTvlf1wQ6j0rCwc/N8Du3cSS5ukiY+1JPdbRohlAHp/5qdEbQzO/mtAzYkfj3g/jJBHORg
D5iK326apif55N3TB5u80UczkyAt55a3WIyDC07J2PAgczbE8dmECRrQbnBLsL07Dxj88EFOORmQ
F38+V+wdbDAEoLt6xierqVB4lJAU1w+oBP5wMfc5lxN5euCWPj4SRscvL4laeGfwKMPzd61lu0sN
zte3cl3IU9Vu17gpZn9P0ikiv07nvnQBCAcud3cYH2KYPTAkTWHf1zuGdWj8FktFSH5eILPBOdxr
TAiIwAvG9x2yq3ogVhYq6NWKzkR0p8fEGGAv2N3D8Xi/RXJ1OLThx6QU1yDOrZcEhljAgYUji1J7
vwjws2u9NHOwKcaRd+hRdYVwNYPFqd0D30HD458tzbaAMuMDG8MU4juhqHAzwLNC3n3YFrLM1qHU
PO1KUzL1hps+eLoh1RryYZxt+VQfDOy6ASkMQljY0BGPV4bAOMHCSqsr79FnMwGOLudNBP9vvpVe
OlG5i0C9d6wBDWdBaQIZ2UbND8e1gFwIWClkQkWQ26zzOMGlhFxEfChGF44H3JS9LjglPLgyWnN3
h3e4EM+XF9piR5zEOiRb166E/36YohqIecoXaiU6flaBhW9YOq9+5vz/mSDVu/mjWDB1dLZqbvot
mYhMp2p3CSNAUsWkT983jPQFjrSQbiQWCrrOBU7DZL5lCGBe+NCTOXN/FvEwXGe0EBt5du66Vgib
Y1m10Ep1H7fjKQulcXlt+fQwMSPCUfoJtmcUMv4a3UPJmHy95oFnWO7xcjtCgaLdw0Y0h5Jqa5Md
yDKBjt9iD8sGD49eCpWfb6d/oBfh/er9AAIcF8Fv0eOufvkQ0+b+/IJHtI3jBjo0kGKPySjvVPAX
mZy/TUJnd6yF1jvx5mGkjLlWzGY8Z3LAs3srgrXvZYZ5EluCd+bPoycsbZSgAvBEcBFW+uQ5tmae
nvyOLzdsPeKTpcgIvMpN8S4MI5vlbnjzq+OtFFBS7NGYRdrrBj6pwAnDvBJYqe3mH1b1vbQEgKic
2d9HEeaSXbI0+Y6E9156/vUgTk9o17Y8D6CofZMg8XFDgwr0L4GSDFXmxNQXtenx0nLXWmlyOnZJ
n01OntAYGAueZZScCkyZU6bEPMz+Y4Rx8olfoHv8OPT84vl01YeXvQP53zJMLGVKEMbOqcUe5LeX
xxMOwi/xgKgGFuXzfSbUKpw6LYUqJ+co4jSk1CQlRG6Z0sSb0hbVgo/F3uKc5LzxWANQ60BrkqLk
NR7uoupQCyUPjklj7xfrqAP1cbm8Gu6SE8qf+0nueDgTe+KojNgaj79/NsnHBZBFx+s+otXPYdbJ
mLSfnGd4sKsuorF/YqO+2+k4/xOu+e23PZy0jIWw08FbKUauspg4ctA4rfa4gDBgHm+CbitW4ywX
+OLpk7FFQNNqc5+OV5/DQlqy8WMxNTM//NTB5N9wmLmqdAdGbAXf6OcBzD5cxC+rTQGKzktBrer6
BcMvzuiXU1r9OVYBGuMYXLGfEBVkqgKpSA9yOIvCT9ljQKEWLkaqB3BkaUxmpMU1WN/HHsaX8bfg
u9kyz4UtK24F5/9beJTUHTO3jjrXhFwNcy7z+d1Brf9FoGP+SnZGs2ExSr9wxpGsFVmXi6AfHYW3
G4CgC5/NfOPsELuWoflL9LGs9ClySrQzbO6KeS4uoWl/7yenU5JB5oN6kPofV2RrzhKzieQWatPs
QG8wSV9s9IHPufqJPsgM8bCWq/SUFJ7lzeF+AioRS2TZZSQQ9LL185WvIAcwxWC3O3sDlrec+kji
s86J2YDDUNT19BFLQbWi5wiLGB8fU94S197DZjghkarn0/K3K3qDSCaW4EHAnHB9jZlXhlDNOQHY
pumAhp955XeSCWyTQ5OS7sCxZwsBg4Ov4N+XgI5zf+kFhrHBO/nKyMdU+qZPOXs2iajHhQJ4bLHD
qyHr2wrGzLwptKNUKT/YreQqQk+SAyHpuQBhUzqyEDXxQDAAFVY1sQSP5g9/3r9jk7Be42xgwk5f
N2+HY7Nwo+0BNoKdv73IvheIZdHkEv0AaWJMsL06qxhBpy9baYUc+FJXcy0Umbvsm+75jsWxjW51
HYYuvp0MYx6t9Y8rbEccHN5tnk1wjgBh5iBIcViPKnsNNAEFe+vAwGCC7zB/aPBpnOyZUCpiRDYn
+gjok0ysRHq2vaDp8Nfl/0pXzGHprsPOxoYKzwcVLATSwbjKELn5qJLE7jLlObtLJkqjKQKaGSoh
hk3U0sx8QsUPD7ywS0KjYD/+/cW3gJthYbvhec8k2f4sonPg0zxDeJnri4jJir/GfRxfWZvzzvbX
lMZMli64sBGCy9peL6yuj8H80bBluRFwIIw3WjgZr6wA574T/jfCw3tJGjYEATUPpxKE8pN354wa
uEvMleNYg8b1I4DHJlUUCuYtYnl4Vm/Mj/B5ZouSAif1vD7drZR+Sn5lMDCDOuP1rJpSx/N8H1tV
n/5h0bo4tSWeEHK9sRBhogp2aJp4Nf1gAKOdi+v0DaytHajRwkOCZvo2dlQynQjWKgAN/3wn1B6V
y6Gc6KOj3OjwcS7mqRTeQjsmSethJ+Kxgrko2/0xObvBmHacAF7r+DVT7NC4CTi2F6tt8nOcgeOM
g9vqaPHxqQT5MEXgpTa1EF8L+0xI9wrD5vbDC5BuFAtOrjF5hFsYMdm6z/Gc5pPTsVgeZTknhYAr
63iZJ3z+ayvKFTm7j5m1sgrvqFHVpL4QoXQFRki8WEbkCrCDLTIpdKpAi2KwMMfB4GwetRiLxSzF
U8/Dv5wT4j5rTsslY8aYWNjL2YmXXCbUyEkS/OKj/Ei6hW6P6vC05QvBQ9Sb+yw6St3BZoktsmF+
4EewgHnnEfdYSi5F1Owo/b/c5enpOKDIgbPlWS/HGpMy7I+D1l0EpwBzzoVGwf3vIuENtqwsfgf2
w4tVJ02qGPXOOVaHmikXQ+awJol/4yIj6Ita0wtuFIiaqVssNe/kMWz2n+sMYtbHjpdN4uJaFfWd
HQIPJtOeAAJXqMd8dEJiLRDV8wTsoSsrA0ptGyjMwFyab/K9PAoKDBEQZuClfO0e68ziOwsW0rRg
jHAarwlyKnyYClSoVKfsdnUV+dbbC0r8edgjtb0aZNZqcUdnJgsGTmB7wF7mPIyqaNfgVh71kSeI
JKj9BXNA8k2gxPMDh94iZSDPKzBeke5RlKLYB6EJFGbMhIkNgq+XLJSyyWnxZuzAywHlb1bWovbY
sBDR+CwccawladTg8pJ0YuxB5kCaX8youv3H/OQPFj5cf0FGI/UPIwr4Umfqqx67qHUgQTdJTJMT
ifzg26HuUh4rXTfuh+4fm/gq4tC1Kedl/JY85ll0SVCtPdRFKpSt0ZqVdHrMM1wp1YhH0Ho8BPZD
tAaVWtOGI4bfIDglNNPuLEDMhyxqiJPYsWe46MffNYfZFBaWYL47Nf/6FscFpU4yGHlo/10ZYxH1
VqHtYoSCuwhjah9utTPlsINQMhq5WOtQIUXRzudASPIlG+UxpcgNXXfKNDiOTXbNms3jse8TOtH5
Zwel32cxET7sBQnvWhDAuaZkoguT11gu14FctpL+LIlqDHBpsCim+WwZXRBYgD2vRxntHJuiWIMx
faaIXJ0hbCjztjGWMlpFBtwMLVY2aFzoPgAt/B8q5ul0tJ9o4NZToFvJ9WrHXBWSAv1ZIqSCFS1d
+9Cwy/sVZsGNbRf4a456+3A+uWbIzchal0knSQBMFpB4IXyUOQnuLz4OcS+XbyfmoX8ke7cybdeg
V+Nk0vl4/EVKkMVC+vMELYr/xvmKxaeWi9my5Db7dUwv8a8E85i5wdFsFZwlgmZ2TSMmTp21F6hd
iiFgNCIbe6HPuNaCIIqhwwbvbu4zwTkxT19j7Jb+WG9dxT4SG849MsaOyNx0hcMGeg84aWvAd6Cb
mjluUvpESUL+UAFqLKBSMEcLTi5AP9AcZyE3CRAtXt6C1F9Y8nijI97KIR+j72VsVgGcmCPEi3Ae
YcXJYfkbWZ9jmub6326ZE7cZiWsMBSIXkekiPzBh2JmzT7wp46/rTJ9WbIfMcwEl0JyzF0exuyxP
+GVTZcAchWjisz44pYIAy98rmBQHpzzP2Rru7RSGXSeyPR/zwNTnK+PWY6fxGc8J/U6JKJk4FHoM
zmXpj09h7/bDw7Ty/ikY7rzbjNZz8hYzZSmXOr9LiB1+jPQru9JnzlH+C3GxTpQP8kZAzAMhXTlB
ERhR8e/k9kRwTKg7IJdU5nT3aUXpefN8HgFdu0/YJ03enGuB9FST97sW0bW2+QM4rPONI3yeg76C
DQRjabzMg6cOH5iP3HyegkU7fXfnxVYc73j2WUpBZ8r0DiPd3KGVObUK/3+dlBvaMKTVFmIhm1Ug
0PzP9Tg5DsJFINEF2YgRVHO8sUY8qUGTIMjDnn/G+lya8Q3cMBx8LDJbQs6qeXqdsHGlZpRmn18Q
jXLUSvOIjT1lwcXcMdDZPTnNEaKZxTJB8UM7t+uTaU3zyLzVpHRl2auycMsm3X1u+Y8EXElOczio
8OfQk/ASIeyu5K9sEHvTo8UNjts/Sg+gixP3u5Wk97Tv/X5QeZgC7fB3PBHpKH4vmDREqTFw6zhQ
EcFzpBv+a7EGCyD9Cqcy9LoxdqqfhNXCpN8FRe5YrJL+nvxf8Umqt/nEX00K0VWq5HKTyniIgUtx
2Uq7/W2K3b50Ieu48rD6Hp8sd4fKgISqQcdtoclAYaNwpAdP8JTcw8a6UqrN9V01zWC984Q/Lnc3
Z9vp2Jkdcb1Fk1jbhsj3RGYc30tQtcKizaCQy7jq1iwNlLqcxpH8oexkgAE7NFKgk5SvNFHWVIHf
Fx2RFnOBj4YW5U5SWoBLnRojDNzJF5wSp3+fJrf6U5m3xGbvMjOdvNuwltYx/T2FFbQozg3ui9/J
oLwpT8i0Q44/Z41YDlVqSklyyrijuYU5RMb7y+osxrB8xhSgEGJpp/pRE3dyzi/17tEOJn3mtULt
uVeipTAqZ8lhUkTxAO58AqRuyOvVeqb/k3uk5FCzthlLw0tSpgt8kOnFHVCMDWxWKRXS0Dql6v6L
83PfBaTKnKOBBFzUwc1t6ea5FYh5QBoCBgYJ3o7qGNzIfT/BnohbfjJh4TtVxiwcTmqgyA7dOzXl
a/OJchrAJ8wJ6zfmCJQAASuMH1cxShKfKU3HM+UeLCYKk2kB51xmu7IlyEzlVW50id2A/2Z40o/u
eqTaYKjIRi/bkX9hRIOvlIBvfyaIUVLoqoZ3sq28pxaDp3IwtNbLf5CFN+CH8oLksWIfSDpg1IyZ
1cqgY6JrdyxLJFRzdehl6HletnjfnYvEeneaLWHTjs+ADTLeCcSXiSMI8ZYxB6lakqrWWmTi5tD7
GIjhUEDLj+4tp/uiL3suaN463B6dK13r+4XiTqirn1Do/AZWIxhz1EQMmlvkmYqlncV514jaea8u
EJgALBmvnk/nO36G7/WhNzoUJH/CN1buLH5crIhxQLC1jdHJ4hMD0D9iyA3+i+SDOWRWmG5vwgw0
i4m9ung4vp7NhFod4O8yFygE5qfCKSRmprMyOa4H42cbw+aWip8MyQuHuC4LZclHBDvGHwbBAQCT
RMeRP1NeDmawOdn95oKwObRPG0LW3qeBiXU3FnpmgerxCkWaP/BF8LSuicR70wOezc6aw6Ha3HxK
9W/JSfovO5zKfpIQOL21dRyuxtcf+QSiLqxrEy4UzlnBxOXyR78wBPREwAlPGJe82kLrAPh8Rb2Z
shhTNdwpINsyOvxbwRb8VQ4g2gfjQL7/90eeMHzVD0cZV1FPNfmqVdLuw3ePQWp7dhnYYozoRP9I
m6Q+kMRskDWAbzQPGyqUfxvSzBZDTnLl5lX8OZcrd2d0dkWPaVQw8AkLhuBRjXZPensYMQZvgiXA
9AIdJjNT4A/vArCDtt3uWirjHBAf595hMmQ3qCFU94sFo3y1brgDuGUfacJY+dV/JJ3XkuLMEoSf
iAgQ/lYt75DQIMwNAQgnvEC4p9+v2H/ObuzZHSPTXV2VmZVFggPEzNm4YAVhWEMRrkjXTn+Xlro2
3IYqz2aXMJRgm1oevYtb+zpi3khlgINkVQz7PfUlH6YbXLOvOI6F9bffxeTFe2KZ8KqYRc2rJn8E
nEerUC7uYoODOU6HbgEWyuUQoEmoUUg14m3roXp3R32zaQcLp4r5ZIPrKb1GgEYLlg4/+stzwkdW
MxrExfjVzkkur3GtcGv9aEdL11RrcfhzrZzsDVNLxyV53Jev+wzoB0U8g1T6YZN1boUJbFEe9vdu
lwlKDRbMN6SvSZ+n2wMZvvQA6qc+2vY5tgFxm56OHQ0GknXOGaHF//9ejG4rpG/TKAZvvbkc0m+2
7kIcQvsDN/CV9M4L0EHva9A7MzAk7xmfFzJztC9hB/ESajC/3/ZqJpk3+piLWrMfuz+n7z5ZGumP
tW/pQxqk9O1bknmMVPek9fX0lzhSU1C46+aYby5Is12a4zcmOunvh3IJyIvw2BCJqrgtvpjvpd5O
B5qQaUgsEZhJNicHCZsThZmy6UdbNwu1RkfG4Ks5HW4F6fkFJo1Wgx7JNcQoJJn51ve4pKzJGYdc
NoJTdWw60vkOEEU2Sdsw/JroY+nSGUC8Bth2YON+Q/4tArfVbnmZbB8G7ZYPnH0lNa3oYMeCTBpT
vzoiazof9E5G965BHnXBfIwxaehLM2YM/Po4xM37Rklk4f7whpKVvjfS01voDhHoBsE0ooL56N4o
ImsrgVXsG1JjW5ui6Jc2RN4zWKWNC5or09jW9PPw9KYBFRq9gDYVBeQ4/YwKKSSRB8s3uiFp2juP
15RS2LJiqoyEdnBirLPbHNpDaf35O5msEPFp533xUfa4mSE2j+vhF/sShEFAx08LuSgQsTwSdyha
+a4ak10auE0MY0uGA7r68IvxDpMrhnYFIejHNM+ReeN/cRmxSNadK7eM6rjgHXeHxyWusuOYMpBI
JRrE13iTeqay1zKr7reQtuEaxQf3jdUBm5e6WRomrg4VASOw8N3lFCaGpkmjkFlbzN/SA1z76M4y
yL4a6ums9cCest4UqcwWnlgNa31jzaNADE35BAsCgdJT4EI/jGtrbLBOIGhhHIs5fkhW4+Gjyxtf
xcNh78WDkbnYQ/jlmDcEWvijEsl9PAXMU9gbBSMrsz0deGzmEABoo1kXBXTNB1Mm84Aj0zG/Y05L
9maEZm9GcZozfxF/JSNRETOzXhZo1o647vhdwyGVHFHCSwEOCCfjS5LEWdziqEG7FFAHwUgQBHIK
tYXco/iFDARRcCFT0Ehh8EVCCJfQNQ5LALZmmj2nCRZ8Iw7i+WDqLUB0NrSopI5UN08mZjGElsUW
TMFTStIFL72PwdHZhWOcdjItxDX6pXzfAAg3GTHISC0QTQVhgzHUn49boqYOOLrKZMMNNSUqIOZS
Jgj+OVqlMZ2qNqV8AJkC2Zv3QWnUSDEOjRF5gOvCpOV+j+YTzsl+niekpSZT1EB4pza6F0m9hDsG
iyfdTsHqPswizaBboBT8Fl14lkHRzyt3gL4E2SSBJFl1/PsY5vaLcYHj8N5Idp0c2KoyofMxYRTE
03smMHRHp9obi0M+nTcF/6DFAYZs05/KaR2nKXh6DekeHhiG98C28IvpBu3eixEamw9feCUR54Bt
dizsOPqUzZifvR7Aasw3owVsRU+mTYvqg5ymaY93e4CG8xCuIHpvHiZ5yoq2pY6IiQHyVrH0FMmS
f4JxjtGpmSD9XjQmZZrEgAz4tw/fbC/GWJ2XJEMjNiM7SlE51oKEK1YKaEDQe5vFqgCj+gb874aV
mPCsEsc0Ra01RgKnFikEkmCLCdBvhJdA5AF9mzqzAtYHKCA91gGWRykAXep4KqolQgfgEpEoz4ue
EAqFbqQy63dnG/zoNqoUhrkYK2bFg2FTi7KYWCaMoeX4ZiCLhiPUr+RHl2rQ4X7C/FON6TBEzMLI
+hPTQGM6KYkftDF3I/x2XAm0aOI70tYcE/EU//HuqqVgXo7Q+wtzLJRpqU8fAjF5znGdki8Qj4Qg
zG90pOifITWeozyo2GB19Vu5GPCOwR1AEVkXCTCfINbpZZCClzr5aclIInz2kZsFY/yj4eiMbDtO
YNwiNZ0flUmpz/f3yOYetmdGGFYiBraHAi7gsUKw5ZiiBIekNsnPQRkvFmDR+jSigRhjVB17FxUx
l3WDpJjCaUKtNJ3KuDxGLIEsxkwA3Ns1EltCdOLSkbQ++lAZY21i2jGjq2MOzPeYk41+Ab+mxIKf
DEoHTlvt3UAfMtRrqJv6FJ1jI/SY6AxwANeKy/QkjmFAaI3lsY/Jx2FEgmvdxkKxX4R3JOLfYU29
OV3pSH6MpUkMSSteGH9wSTxJQgVHiOvGZ18fCkDTkPkelf2HDSn+KcyBpLOM5CyQS5H+E85STq0x
71gPbsTQ48dkFSCwxw4bgM8E8ZZwdfIp7SpmM1Eph0zUcrUkK62MAOpx3t3E6Y94Ie83vxEjNyrC
lpBWZUQU3sbYtA15OaZt0xVgF2NwTmkBPGLxjt5dzFu74YGQc9yp82Zc3BkSgOl/BHT/W/ajunMG
0km2Awe+3Yxp0RvaAlxysgDfbgOTTIsnVTp0sY8rLGFBCtFfoFvsBau+2XHHU2JZAYjEisLgjJpE
3GSa9MKPOMo7f7/zUw9fRyBoNNsuJze8O0PRXLfCE+PIgbzGHrdP26FBMgYmC8pU6iPHIeN3RgLr
8HcY83GTZFpirWf9rTEuM23z5uJVC6/yUAxBZrZsTnCk9fVgwamamTwtWqsjwYWadXJK2hfx4GSO
SxwDoREZHRHkJF5qmtQ+4MTsC/xeQS9MkmHIAix13oT8ZgbVX4QOQyeIEpXBLcvGaMcfAIMd34Hj
doK8iMOJ+QooRUbMnmdvMGkBMFzA/Kkd06Dv4swxN2j7dwEwp4sIpuARpqhV2LFoZz7GgugRQK9x
ZuvDHqAfc5UcXEL2kmoi0vWvzvg2oRttgHaA/5HWE2nM3wtZgSfbB1eUKmA/7EDFmXNdHfQtPquq
0WR5cfyoqX6mcfnCG/zA3wN/8N4I7TATCOEo8lidRanDekHtZO+rjgAApAS3M3UVw5uijeIURdKO
CHuzaNOH+QLC4kiuTcFGan8gSpapMORH6B6w0E3OZcpG1jkdRABZsCEs6wIG9tomVN/oAjXi5mzF
wEtIPrv0n7pLtxlV8ILdBFS/8OYmkGTEu2B1cNR7CeAbHykcJQ1Zfsv9j/crRWuH4yBUcwgsprlC
4Dpct4nqYJMADCQZqKxICEa8RLjkMcLkMae0DN5jbvYg/R8lgYhktIc9/Ebxra/HCI0pVyLSFOQz
SihSlhUn9kPJ6arwF+AteNBgwiG+Bz7mfKxCamNEuORFhzEEP11fV51OGVWP+ka1TDVU+xzCzMgi
FML0BGysgLJQUgt4QhMgFf/QmsV7ktzLc6iDgW8YJgez5d/Mb+zDbaEjcdQP1RJzJkSn3QifqrPi
kunThSYlNwIc/IlkOHS5jz1mtQw7YT6EYvLBuk92+uQHf6j3ZDk9PcmvI46sC9rkOjDvC/VLad8s
znbMFIJgDA1li9nHELsVNLh0hYP00+7PSyBwj8cI0/HJTHHQFBsoIE4WuqwFjDJIiAnn3o3u678h
c7hiPHEh7JG2EU9CiBbN2TZ08Beys/nAbrT1Mef+npkVZNZed7mli8cRj+wCEy/E4VwJpw7W6y13
a8cH1x6zdNwlE7RgJNjhNupGwuT2j3JqR5qHCc2QShdBDsZqtm65TQPH9BWd1ysk7awtlgJkCGmc
J4jViYbnKBLcVoq11bAO0Kr/NbkM6obxsG/au52K5aBxwAkNeW0IqYkkQgyLNmlrbc6MYnfUJ2ir
URuBKagVlL/4070BiJDdsfQx9BQFp4UEPN7bPYNCwsXsZpdaHIBPsRz7u8zEWK/nDnFXHuy3FFj0
8E9mS1r1AfQHS1TQcUjYo39w1vhvBrYCByeWUOgJZcSwD8GHDEl7RYYGrs2QITQ2rLTfUmul+hQ1
QnSyNsl9vEEJMCJYysqfpzJZFkXuMF734iY1Nq/duIX0VFK5dlxGPrVNKnF7Cjf4889eHLA8HvXG
sFf9mMdojKo/CIqMwGTedzJTlZqeJKihj0HrWeBsY1zr8JajGJAzcUReQXeoGW9dOH/KdbkLZjh8
u6xyGo7l0KGuoRnQwNFWx9BuiH5YxU/PDs4Z3kKcmH17TH5JzaQ2jn8plO8Yiyl2YoI8wPKmqSDh
O2Y+aPZ70tbDXYC7dHfVx6BL76bwR49p23hpyKpJLzkZR0R8+zONsQFpMgudNd2ZnAL25ot51wRK
v3D3PUXDvy3c7nECrKvUSGgWctEOuxQ9H5KEhXeMogixoU822lDMjaMMGhPS4YRW2ObYY2gioVH6
M1F8SIqgSPqTpP2HeM9KkAf5IbQ68iW0TW8rzC6mk//kjy1+co9VcPI50J7QjFAHOcUJg2reqzbs
x3XFxD3IfUhtKPadnuX9HOwNHA4mBwoFUoWjRNKTFe42nWuoMU0KRM9ullbAo5vejfMmGE85bOFC
HAV+LYw8x+5L8MAEGRIaJVBgvuneStHSyUK7guA/Q280rXhYJJV7GUWES5c2ubiUjwoHdvojOCu3
caCP7Y+MrZ/G32TMk6YcRWqQtpbEIVFyvACoiaJQLiS0nrLfLN+StH+T5H5WosSa9GzaaNvg6Lt4
AhvI7uNwJt6WVDcQWejwPR5r8KJEIHvqWSNuAQFp8uWQU93pmcQDBRNcQd1CK9DgPL25K+ggfdwT
yTcBEHZOF9wEj57hj9pljRViydhQnroM5E7wcxZc+xEiWEV5+ZdvzqFoIHxj8tr8pLoizHJSKW82
Dmw48DYxA64D6daHCzmqHgq8pOF+hjjMIUuZoQiWmrMb1Gc3s4SATNBS4DmATSivvUPdDfZ6R3kn
83UkkbwacyWaOMiLPfR/96xnZJlMHmHUDu2bAFnzPwoMIQulBfgHezAJR98ubpvn1sxqzOUbTGqW
n2wgHvItuvLCbA2zC+i68RYumQF7pf+o2VQM+ctPz299c14nHvLQrdV8ArXqG8SxPca4vMB31Psm
dftP96VS4GBtmRLsd5BZwLTREfN1BE+3HiKI7Vx/Q//VWyRaXRExMYvxzkE9FW8cWEL9tkzgD35/
5hxGKQdUUILh8xBKq8epTCQm9oGcMMZl7/6OeMoxTv6sxqc+rTMdB/JkqOyIendDkEXaeIwALFix
xFAMfa7K38v0V0QKNDp/spcZ8gXplZxxa6DMHk78N0vsgk4WtyIc6usRCht95BHeWinwFlUNZwfs
+A2mxhtD+faAfKeeibBGxBdhL6F5DT08r4dJvrh1EAggg9llOikVyQqjZ2cv9Zjs3Aw5cQKdSVCB
JuQ+5R/4kRhKsNYRNeh7mUxRoLPZlEbhgsI8jKw38u8mS2F1NfDs2wWIWkAFuoGRiMIHINdH4ooA
DgltC50zuTHzCEArmHPwYrLY3YCh51CQ/qXoCj4CuIL+MxF9CXIPtBK68VGP1cNg1MYDqXaG0lrv
53N0hqofv+Bee3ODQhQUgRK56tFUUOeom0EfHZMyRDbqdXytp9c1Cspitjc2EkoSP6sQgDesGc4U
X/8+lP482gcH5bQRSK98SRS3xRr5sAj7dGLSKN9dMXSKI57JnpQhJaX7s0ZkYIRDKxhBRpIy8Kgh
TdGmvIE4tqtry4cIAq/Jent9ISPVNZogNOtmqbRI6KviOGKVAm5RhGyN/sPouo0ug0LJ1bdWcTCc
bdq8WGeWIbfHaEkosZTcFCweeP/EQjqy02l140fesNqkUdMrjmatZz5Gl/T5Mnek5dZ7Xar9jZ5P
A6eGutGgJwwrkY/ttaESLKTZ71twS70ql1pNUKHfmAiLyhZcSROlwcjJsRioZHTgE4sHc4d+pjKm
rdSWvJDW3EJUTgucLhny1uKL8CvH/0nbIxcekQnACwkP/WbD6MAxiASGGj5OWLhFK+BWk2ZD9bZF
TL9BPgdvLFKpE3pFRVQviWBVvLv5o6ppFBfwo3fUAlG96yNQoJuUjgjW1mtg3z8wWyzTKEwB4sDy
7Fb6QxV3Q7wq1Ojl5G23CQImh+1DmWfUYJwKpE+0FZBQfU3eLTwMjmc62BPqePyJ+zMOiUCRQ77y
UhTQnR9OglwC25M1qQrMILBRHdWgqKNHhKZdeMDBzDDAPTkgeTDEenHIErvPChipFeV5RcXDriiF
t76gLi1pd8sI/6WBkSbZS6WwLKYZBwKasoqPu8ssxwBwssvpLoJBDHhOf5wKuz5f/AlGb/uaUOdt
Krgt+v9uBAJIOZcDc1O8FQqD8qLgb68228MpvMe62NGScKKLlWNEUkj9ysWndI7gYeTDAket6IoO
9gr+BLLFo4PM1dsXM64sNnDXxreAm+MCfDpX0KuuPqhyzId9qnyKDqMJYbh92feHi1sKa7ZDdcNZ
dBqI3qEOGtSk5ZCK7trSWw3KlDbzAlHzAgaiqoUr7b5hWlnVi/OQd3Ltq+phLqId4cjQmK4FJ6xv
K/MAdUQz4tmoG/NOTrGrUdV/O4C0w7S6GiMUI+Nj1zj2GJZ0zQowHOSQRCBKpxEDHR4mMVMf3xmU
4cTtCHwxGrapbx4nKQrJnHBApfrFBhpojrJpcwEY23DSe9HHQP6A2re82uSWpL0UUEB38ugaW9on
QIS7WUNa2vhhUtzdRKAj2QjbKmVIjZH4FLtSyXoc+RoT5w50bHp1xHfUYwvKE4xR1JdRGIHZFsaq
Fu6ZZHtFl6lLJoq73dAtBn+A8CT0FPHDIUbwYwDhG1qdR6YH6w9hnPZWYXdOZg1rJL1q0ZZNuTpm
k0sOQk/N5jkCPue6wxQgwyO0fFXbtuuDrizu3guwiwcigKfg+yBqHUUmJxMMqOcBR4Ba7xZxg0xp
vPrklBjiP8wMurgteX+b6W09581MG61SYAYUd2dnLaWV1B2gbWM0xULUjZJrmH7DSE40PDytp3qc
fAyBnjojZVVv6v59l9V6TwP1Z/ZHgcQwmqY4BYLKre/WSr41rwM6DwNDzd2Bt9GdJ0AdfvJAQggs
MRwNsZD31i0Ibtgqcv2+om6vU513UCKVpg3kGgF0SInFtqCtYZOCmqCLI6IEFIqfs7WCDRxr7sod
Cr3DRDb9fdaXX/3c4wyhMVTViMZi+6QPr2OhphyEScQIyBdsJuLuLCbZ43hxe7wKxh9yzSg3gEgo
G9uAdUm3kOyCQi8AuV6Rk5gKWAE1BZk2WRhNP7R/6FOWX7UKommkBaIKxXnQ8+ig2NzGNJ4i//Dw
oiMXEExQkEBEetEd4QGCM7IdjGptm5C5NYWnK325FbfhuFwUro8BySjrCMgu3cNKjBbfLNLt2HVl
tmTjb/BHZWujckc+OBohzCCxn3FRm2TilwYFFLxWL8wM6GSU89b0wfBZQHpuw4EZ8rOXN6GxAjwR
DYs5H6C/cs4hklfqjiblJX451gxHFZlDLLkk5YGY3pCqaJGTi1pnxBdibk7BC1iSdLbsoodNTubX
I1++qwIKN02u6KMbCWgJmeM6de4+7W5h8cdIEDXx7x6pSj7Hagtg5sMhSOrI6ApERiITmA83nNGQ
Vac/XgW5P95I5EAfL/P7jn/z87tHCoyo5jTU1I/IKxFpk4pT1Gtfv1Qc6vgujvzkwrQvLJuPDQMr
IKS+NoKcGn0TLprZSSiS99ldplD8V4yRURVyx3fv4rynlFBujopmn9aXiH58mKvjQuBy4INZmtDH
a6CQ62sMlNIgSuT4aHpsHsTtNtvIlINxKP54tovBKOJ3b89QgjeQLmALjrjoQ3s7lhG8QZmpaDRy
aq7jtCK4d+IUPwXVqn+eQLZZNw6s+5JH6nlBPG5jqaHODvU6vUVO8paDbbc+qgzVNZAEewZ+58Bn
k2rV/mTNig0uozOWzIkwaGDrwWHiyLkkyW2wJvjeF29z4pj78gpe47M6cE48R0+7y+l5ifubNy5D
wyA+imaMe/Q471Q+N43txZBaVLYt2tV6CghkKilJK08LSfKg6RBByZbpOIvKBRkPYrpYx7Yyad+D
IaAwo1Q9sPYS1XGY5QVqTQ3AaiZNyLp78p6e6XOAIwASbfV+6pWLzmpqawPy+imJDUwrqqlCfeN+
gIpels3OWRQAY3iD01292XkIS2J5GMcQyZe0XXKFEENZfWiQcCN53ExH9wH0X4D+PrDhdpCv8OJp
dqL4Znw4K/YQIVKyQuOV5A953iU+esj8weoRNHKuMbsQwQYdUXle4IlLKds2cqoPkTAIAAuy35/D
6cgrVtCZhCsEtjQ7UQWeWnalo4arqK9sAGiTdb+g/Ragc8RTpvgvGK/XRfir2XgO4tTNlEoL+nOz
KW2qfVCrhspheg4o228DWiZIEhGG8PJ4T5SovOItsKl0BADTAJPRloBLOGBlcqenmXMQ1qkzZm/Q
qNVAFkd6nALrpLDAadqx+DI+2Igog3KaDn6YuvNIPL/q6iyfLb3DfDBimtsWFDrv/yU7vgkN6Oxu
ztitomaeBi+MqcDudTR5Kk0u4wxJLXovWhQNOo6mPsf3hrO7jokaP5BtJ3YBj1AajcizNY6ED9VF
ikELtCFOnqiDAyYgBBRjUMqoSFlzmXSJ0tjtZv2AdviI1D7+bxcEGeaAgZivgWCfpY3m095se9JQ
lG4HBCQOSxpdXCpywkdvKEPd9ka53mwQKKXI1S7Wd01hVazJ26UQfEbUIQGlH92FDos9Ka0Wi99J
zmGa4r9AuzDJSvqSA+W8kITtQbcGk5Hc67rOfaX7lxRf+IVMkbGb7SEMqSK1Aqumy4W1o8clUcis
pi26SN7Ea8+BS3CSnPvcn2zuMs8QMFY85JfuKeKKZl1cnrGYRN7FQ0+/oMQlUf3J6eUn4xnHc/tu
INpJXIWWA5XmIBvvXZ4E34iOgJC2My4C9aU0MFKUaJjRe15nLIIGiO8xB5Ac0tjqQaizAFo7i5YW
7iH5wTXp5k6aK/pHY37XcyFIGcqliPAsd9opQTbaoDhhVp5VU2YtUmdiVKRfzMM43yHMB2HgPvsE
l0ybtYnVFYuXdWZ99JwKFPC9Y14g52mBEeaT7J44Itx4l2DP7sioM7Lfxj3TicHRBrKERPJo1zgl
ICx3HrwlJakwqVC3vEXSTW8kT5HAk6KTkEOdvyYdY8LBT87Gv/EeFxHEs/TU0VMjQMOHG8gqtm7F
3pGRgDn/sQay0AqXKGYG1gD/V47kiY8md4NMgGZnk89JEvZ1kqNeNlLPE5HzrxON++SQ9kG6ZjD9
F04pdNEkvIrcFT6K+0RAjxAevICSkM8MJxM+jdFaGLvKjwn5f7PQNxD+oybY8BzaAEUJE9SMnKuT
B5FvuJARI97Qr43moNu0cdB5oIvESZoUhkOBVsb0tC7UaMRqQYWXwYDI8lMJ0AbgALfjGBvSbB4W
mhXUCRsE+N7RGZEaoN+S4Wt8RNGItS+5nHwaDM0oYsEvpGKFHONZApVQ8oiCkIsapZQMowVFNsGd
SwhsUGHQX7JQeEa49JVtE/V5HVRXOU8i4/SB8CJcc1bm+YVeXaJ7Qimw2bDUHIPEyQ7AD9l20FPs
G6hvOEzciw/og1oPYx3TfoZ9dwhbS0JusJjznFXALxKUXPqU8oLwzIYj4LIEWNaosgnLdwcchIlX
fCbXwawrHorkIg0LmBksLpeXS52RAAKh2Aj5x4/Z1zueZB2QRtFH7Rdn8GmBNQXeEg4pz46EZml4
4U0BT+vZRsIoB+KZonbLg/rfzXmhy63k2krjIWidJSIW+S6svFyLcEBk1232wLQSl7mlLP8CC9GN
aspqyI1N4vFdeW1cfO6zYNv4CzwtrNWTyhTpvPSR8I5lbaZsY9Y76hPugiReVPAs450N2AwCy331
dUyjDemTYdHK9EGfHepzaoYzyxIXfVptaXTjjcnSeaHfpKlINsn/t8dCUxTFSerz9Al9rBRZM6JL
IMn7VQ80oPH3KTWwIpxKLOB181SJJOGMoQehwT3Rr4wWZiHyGvmOfJqIkdgRFjOKZ4NZGNLR5kSj
hdw5CWMo1yy/wkFXN/iP7U36AGLryAaU1zip2/zGH/wJF9t25+ru7GxUQQaIPPsp4Uw0fPa6tWQ8
2Y0HJ09DHh9PgS6yivCws29O2+3RlhX1zB5fKl8sm1f2vpxostzot5YdzSPlj6RDElDuHocYy0CS
VW61TUcXQniomw/zVktU3FA8vAhQG9ZnlrWBnGVpsueJYTwuPuHMbsgyWZrS9EGoQab0BSmTg57l
REhkdciHfFM5cwWepqKAsmO/iE4cqQjK0YVEc1IikVqlHE8sKfkqlArMZodtEaCJglQOs4XHn0Ed
idUvNgyAO2sIYTKNTnmNVc3FcQspi4jHl9NhguQllU9BsUCkgUr2UrmtJMESlOXMHRNj5DmhgJJE
EW0XTA3CTsRHCP1NgHV2+80v7JzrQupm0vMhsVmeGJGWHgMet/y4M8+MHy1PRi6Pc4MrkedwVNIF
LwcMP1ge/c3vqcsY8aVxd/i+5AZcL3nE7y9A6Y22uwvvfi+am302FKJ6nudvPHuXNfJ7rCw/fngT
2zuzgcv7zm7EHfPEodUKL+YNj1Jp2fuou3l0K7Oxels0brExDhvg/19EkMggp9mcgZtd2tBfbMw5
FZkM4tSwULu6u7gMir+nIf/asNh9YjUqE1t+W7HOJqsOztkt8XQ/ROe/jynB52We3UPUnHRKiVcf
Vbi98IY3zd2URLfLr4dxDnYuaC9bFHt6lUtjq+zHdMMdkbNBc2iKQa2yxrMJ/5VGZVbmw9C82kDz
ZPnLcc7+lA+5Ym3Ts+U64d4qr27fTOxZeAB1r2XXPf9N4GklNHNxdNUV7M5MoGe5q7PGbzTa2wwy
Y6sO8BBnIDskBzdrLenfp8ON78mNmtizVjseJ2t9ZrWURSiSJyD/JM/1QXwtaVqFRjAzDkr++Yv9
Kjf8/yrlSWvJ772kkj92iKgSU3euxNmHVSnJVNm7bWO7bBv9YMey2oXyQIR3eZCr5EJYsARzNj7z
fn6vk2SEWCxDJu8kMSxCe252iYUaVLfZjitdIznx52g024hQ3b57DGVbbq0zq2hLtoJ3sCHHmU+H
tcfSRYVh5HIQ8HZgYIhX7HQ2K4uXX/wQKLq2Kwu0Gbeinc1PMSRUa5HkxE2M1FmCJY+BMpBbvJsS
92/mMfh4d95g3aORGvFa9vwdBfNE886uhpHk2X3iC4vz9Qo3t+xj8oqajFfU1HKG0+uSrIPXl3Xs
r9VLRCD8bho9gHvYbDReNbj0vnmwRaeN6AqqGy3ucsDjF9dbGaiE0e1yyUnxAzm24CGC5vA5M9a0
YRmEA8IARxakBj0OuOXwxxEhQwIOFi4gWBwXDvuNJ4+x+UyzQ3x2Z2GzpV7f0efmfxgQB3717lvM
xytSZkGK0yL618HXF5757dREEiue4z1ob3s9t+L1A72FMPboz4DMoDqYDink+J451DI5XQS0W0+m
oG3Ngt+bTI48mG1HW18tHG/jnbqiEna6HEAvLPaXlY23H3w+D2824MmgYZ5hKKGdWONlwLNXPZtD
BPdLA0/Z7o5d3RDfsrJi9xwewdHl+MQKSS95RdTwk1bdxOr4Vaf7HGuHrfF8hnenT5cZGhKygxUv
Gu8XvpSY1i9MAiHpMwuZqE71nToUyHvjKMEVDQhsTkP19haLLJmPJUOW1qvrWpZWis9DncXHZ6M9
05OrlOQsvOOIRIneOELnmbrXIuMvOFI27Tj7NsUwm5YTq8VgHLqHAI9Yu70o75CC5Jj00iOfZTiV
dA00WpurnXoy5kLCM4xt13g0rPxNLwvjcYwvT1CfD+UCThS5momPv1i/X4O6Azd3GBRYv9BtSFmN
f4gk+QTmIpybPUZFmWdigzhg1GcP61RKeGowvJblaV2ERws/m7p6IKwhcJ6++uzF6IGtHdZSHrQh
awmjVgH/5qPvADcyWHTApfzScu/LojKwxKJsSuZzrq35DKEIjfQ/s7QpNIurSy5H9EzNlqHN1W7U
M0s8l/UaVsGxk1JzfuOL80S3HRXqBnk5PxsosLhYBkoJ5VcS/OzvweoygVuvpUf3eaTq2Gn6lk3O
KA93m7053ibP6c5+dfU359icDAIUopvMK+uoylfSZVQonST+i+nnNka9Q4IOs8zgksPPPOZYwRY2
6Fd2x/tRbyw5ydE6FEgszAkjvKVTnyjXTltYRv1Y07NAavMOvyGJiunm+gExRLfLoDPevq0DI7Np
pESpioZMFUyweFnSN45TUoMuQP7xqp48vM6AMxjLJmiSPVpSs9ZWz6fJOX7hkovPZM4EB712n7Z3
ftZ94D87OWXMvW7ok+JvgrXzU72ADJmS8nDKPxJRHIOj4k8mpt5JQNRpx5dc+ChqKOPRy7IVeAvr
ufoBLl3jRftlZRX7OG/1DRnIAT420YRnb8H8AckzSQaFobzhZszO6vBUz07SarCyXg0aIrHagw4H
aais37cURV2P2GxtniFwlC3M+l3jSPdx6gNXBF3Ti/tgPp+0O2YnZDTrNamVZoHB43yhlSrfIvr6
4JLrl2+PM+CV7baAe2Rt5BJ3WHN2oTgrMSm2+RiQfWyn/a4pYNfBlMUGWckYuc3mVKMfyoKJ4l/Y
slCJT8hgB4iJTycZE6uxG9+LJBJtB1uWdSzpU71i8yIrpPY4F0Yd/3sjx7+Xz/oaJH3nBhK7M6Py
bNS0Yo0IL0kTI1YW0mTwks1P+gSWyKe1mdjAJDT8fs1CfYZ0H/vMupllL6nRHiOy0/8n1v6CszPc
MbKbZedBAEBZB3/qoTgQSJjNVDM0HBTN/eqcsMefHfUmqFnS7HpDzt/1cIjm7yVQbcSoH+SZszF9
LZ3U6U83TSQHVspX1QygqrOstK31i1vcUM0lLcakyG9P9w1AnM/Ouji8Bw00Qn8dUXSoQgtaNKSp
lv0pHNKNdl//ru4kcZ3w3aDUu4xpF29DZqsXV/kWGUQCgzaqC7v3TGhphKneq8sfTRw0TSoGU2td
B+JlB/Px2kJ5dDT1kAFQCDcxWB3/OqCm77ZlThks8BpAUw4QUlugYRTLYCvpngY0+Dufqqw6ezhQ
OzlR40Vy2WTEb8aa66n78sRoLsj6rnlf0if7YfA3j6bf8CEludh+vMGoI2M74aPKCWg8v2OGx5Sc
Olign+gcWGAUeVONh9sOqmSnPqMKk/mAk8299YyQwx1DPySjqJUY3KUbD14wA4s/4DWeVM6tITDa
lvWgITDZFUZB+1jQbxKLn7IbsYQTDJJ4SsqChKIgL/oUaoNhJZASjoEEsVqA612J9CCsaED+s2bL
M1LZ5vhviYXx+a+GIarZy5avr7ebMFfKZVrQDc3EnEHqgoTUPYYhayoUK//l5Te6sUIbq/cSclZJ
8ITyYAoaaTWDqC8LSTRP4rz/dhvGLNwO+3rYRJMwmzPt8Cuqowu9VKQYev6YnvT9BkXEgZKGkPL2
CqmpLFTKI6rCZg7ml+B30DcOMjniu/Uqp/3gKOuwJaggypfsO7C78xbjM4JgIV1DrGAOcjqyse7j
4zkijrJEOXFvTfas2ohDwcvvusUaD4s1OCGhAMMGo0ujtWrm4OVvwl5x0Vmf4uXPaOnqo7dXZXD8
uy00hZnysooO/o4BdDwr/DchlfYGM83Oxm3WF05vcGCuQbJsPjkj9RniDH/5eavlg0ayJq2otFiR
hYjLL8AvCdDexB42rcMYJ22GzpcPVaZ8UjGAovugNHBv4d+gGsItLGavO9N8Gjh7M3ePI6XfMlsn
s2NXbQuxG+2l4cuktJiV8SysrRBcfEhVG52RoBN4PsihxFMrHEwwcFzlNMRw1a1vGFilqUEzYIXS
noDlsHek3e7NXZB73kKNY0Z3a1FPhl+SqiWF1XAaDHlkIdF+sSOfoK8PoobBQm+fHoYtA6vIQBMy
0EOXwUinGXbCzCHSG7rbDPZ0JUAYif4sA7TvUUKEzwkzFctgG9VYHtaDZciQb18WLm+FpJRC9jGh
sLM4HGD7q7mec1Anbe4HEODDvFwyLeIBIjCn7xLoHqB0+LERsPvTHR0WV7u3bC3LUcHJR/TCOh0m
Vi93blu8rRAxILPyGlmpF2L4cUy+iGAcPueqNIcw9B55D3QIIikZlXW866wrtMHLz9vCh9AaQPJV
mO0t06Tx35ayoobAoFXz6Gp+GXe0JIu9i6YuoD0EaK4y2jglNm1sBB6iXqahc2ugyNRI5/kK1T24
0lTdMJnpoUVb4lFb3ZomDM8CgUAm/UFXff8nyiw6qjeYf93dY33QZCQLaoUXcLH3aNq3l9196zha
gs1d/haLVz5CnbCgVTfizx0NlFFjoAS3DKBYdv3G2UTqs38kmoFrRofur7kY69U1xdkgKqWYU+aK
dryzJNFcRNVJTa94IPddfJ8nNNxO8US+BNU3fqNfFHLhrFd0pePvcaU/hKkI49E1mUO9jy75FwYP
WqxDGXlT96DVQyOOEd7LqGowSnStxnirGDcLw4aDUYZgL6K34IzDA2OzralUSAf8oHqtASN1P4R+
GsuJezB22XbsPyhT8ZEDTOp5g1Optg5V8cfcxU+DvAcvOoznjnrWp5vhYrapvvFdt9vNqMu3UVU7
1Mh0vsMedR8HsdPCqt5EzVhz5m4/YqRGw7out+vX86lfD0nPKB8IGk4Ms0y2tBwWGQoIGG5RhJV1
0zO5yQL1ZrGohd9kRZerjF2rT+sFGnFaYGRTnQDFrgYHJLPkKJfB7QZ3nYhPwQTLbRzQJ9PCi1cj
H7Tm8HQ1HwuOQ8p0AvhvGHAKq69zG9XXh7dz2BKGLjZ/T9/UnDrC+Jtff7MU2Zd3Qk85aOjv9BW9
ev9IOq8tRbEoDD+RaylB9JZDEgQDKuKNyzKgmBOGp+9v21MzPTPdVSpwztnpDzhfOISgIbZfb8cI
27oqhrQ2EIk4RU1fC9ts1DYy+u485LAjK7Qfqe7MjjvlVSt8y62/jlzB6AZcy/69rxwL3Y+K9wtp
hsy/MXYcVnCyAsveag7C9W8Ha5THM5RXrPp/cto1slGthTWZ/tfjHKrZGOPSrfgiRZ48+oaqTXEt
IXbV5uIrUBDDxVmGj5Ybah9dxW5vZmH9NiwKu7m5QUt/O7dvOnslmhinHNBAWOlH1TBdLmWiFV6v
CAhUb+fj9sp8W1K3NDdtu3FUxLw3tf0N8XxNta68ZNnXNlWlqMhNfKiVuVd3Va3qrchQOEXkNc4/
/9A3WqplUd6/OIlrKYYT9fjp6rhmuserOtT7GtMxmpleEbQm1LADDsTwC2WcLvreh6ll/mH6ArmV
6rWhXusOxPKLc9CUto+eFw+TqxE2DH8lgCXAZbi8NRG/QF7C7OD7xNoHI5E+xxrfVjrC8IZy8HMD
g3V8qzxdD0pHdOru62vMtx+8q7+fnS48B/v7d1xzrHPY8/zayChgsiBelM8LVo4gZfAi45BBp+PB
P2a9o4esvcV8Z1fDMhJp1x0VIfUV88AHKIQYRFRakA9eyx6VHPmJHmxEmMFJdRow5cUvFBbL8zPn
ATPcEUNfQXRgoIxvOrXkVlGQePW2faVK85ps4lYnv1d2Urt72JXD0D2nqXEBK6JlSFq9g2P9R8n8
sClLz3wzBedEQ5gADfP9lHtFnEOaoQ2/LXknwfY6fPhfkwvy5xFwc4B+zFzAmzDIEjVVhrsJSLph
kqEATFFxYDyp7vh0b/Jqw6BSDC6ROT85WWPAnz0gZj2CISFPz+T+oc/313L4f+41fRs2MDF8ra3W
mJ3RJoOITZuDm164NZdFSiz+Thmj9CFtgoe6RezGo72uPWFwzDtDKI+t0q/xHtjZeKhc20dM9Qrh
wO/jmmrTelMX4neJE7uzbrSd5WdFiAEWhjyFDgqihRXVezFugnGMxjUfrL2NAqKQ5YBkgwcY64xU
QcHBQVs2pzlTNIO5P2DC3F0j71ljs3sdu8MV+3wfR4BdLXAEU+8ZICECA6kT8ErQK+Ovjgs7P1nb
MHuqe7crL4wSOr8+hbEmYtVcDrClIy+HorbSLkCYqGGFvbG8AXdy13CxAfMEB2BndsOy1/4Brzq8
dAVpVL278xdn4A00CBDJJXy3pVsoE54tYLu9j6Al74XARHKBL4fpSWDc4l2lCHIFioYKBQl0fqi6
oI9lratTTsw5YfE0cQV2Abjo1QG/gHRZTagLtYEEYTm+WxWhvLD8sBoeeKQHJp6htXdl8gBelz6/
dNXnZFHqUqjNfechTy0d9IqK8numRiI5lbalSY4qAvOUdtf0ir+cTyteOwVUeJAbjZiSjkZBm+QH
iyXb3LqctcUAbQ7kUio6uXd3HoNIZKdQWLcJVhQNca8d9W5dkMVUD7WGfX4hrcXsWX1waEt+s6D6
H8ru5Jj2d/YRQAfd+vSZUbECsiL7YdBw7X3Sd7LDZFBwhffRxwFGyrMZzA03a4SIXdy7OFtgQg8G
Cwr04e1sNbx9nbIeYAqb1WKzBJODF4ZhY6Cw69QtYH6HTT1dXuogIJmxb0lqPLMguJmn/HTwTIFF
PV1iAa27z8HG+2Cu03p4clDiElZRIIo8iv1efmiS3zQcA0NJZosHWS/9QGiTwNYkNnYKUXeh7Uhr
UeJdYZ9Sxl0c93+9SzoSt911a9V6BqhZIN7y8jJQfCAor6MXeVP76GYJ27s4yg6f2/N3JKkK+RM0
eSBY815mV6Hl9n0AgdfZF43vvka7gR6nfnbmDn6HNRf3X38/5oA9VBBu+DxsdXCHlfv+K2w9uNN1
B5+qONcLiL0IPezpZGPH4lVP9+/inUpKI5pn833W8O6Lw+qvNeldesSdNQdFUw2NYnX0L3J5/W06
3Mdrg4RTPK+BNYIVfIovIeAGo8Eew7fyLbzdZ75sfNhjumWDB2UrDYUnPRq94mq15dnab8zH9ejP
oscqebiOxDb/Qfa0o3RgQTEwMBgpaKe+5l83zEWJ5AfM2xFOlC6gTB4stgLaSv7LBYkgP3tazdpL
vPqU5VW6e1fXGbdjNsS3e43fQF972pzzxjV+WE52fYrN5h3pexGXxh66/yUJ0zpN59t2dhAcmx2D
oxv+lMSyQ2/eH7ac14N7/gg4IuEVw6qjkCbTuPLQ8XnUvLnTrILO/3SK3ndx8cq02nmjkljXsB81
5yASe6Nhq8ZZa93xYCPZFMV/ipzrWKxYzoMv0cxG8YWdPiM0A0rlGR7iVmd9ySACQkYg61bdK5TH
V9/Hc3xoWJzjT1rXu35RBSZxtOU1wSE+4zbWBtAZHfMIFdDIWyc1hLG6xRlcJC/O5+5+TDefU/1T
rLGo/B+B4bfDzo2vaxwqKbTIHokDpfegD4WyCnIhxeDUHl0qb61/HCH9bSk1uLLRV2xiWXjNfGck
PKnSPx/+1ii7VEGzdAXKGWMlszxYv6C+bN8sW+v1LygzM1YdVc/J+xT6TaT3vIbOAQMKFOIaSiGW
Xe8P+9ezx++2+tiDfsAcwiaj09/GOUCdv9OGHuyu9v41OJYJN0BkTKw6fMFSYfeke6bbdJ6l65fo
cmFVILAaUYk/d6ANH0dI917sl8Gxyhfwj4AQfAUr8SYNMOuj9wPELNmpapwJCmU2F4PsghwKPBcX
6Q6hob+DxzmY59Xf8N1Q55hqtCSVpST9XhxSp0sbiY723AFwy2YE2tqgUG/c/RdlJIrSL4hKMtBw
RlzP1qmfeSIHQbhi1LdCEjMl4pMgYzKm2ltlhs13dCfvSGo30pMnfiMg6dl6N/rM5wwwKsv9WQsO
NAQNbs/n3B2uScJH69F5zOFQBbf94BG0hyjMOOxkAyEkTNpJObleA4FiTBluonO/f4SoHxiF26xh
LGTF3SVMSq1wkJmh+geAw3ps84yc0w6XQLvTFDGVx663G7+wHa2CehUc/do1qyUU2wHuF7sQjzV2
ZKhnWwcL1f36tvPmndsfmYkyh30ceZBK2HDfxTIm33/Sl8MBOe/Nd+O3MgfmBRLyYXOnWYjCEu8b
nNrOJfjkoLTPlnvJtJNaz/mn4BqIRu4xPhew/q+MQRzki83KO0DUZr1+bZy0ULlRujgd1ZqcE6zw
uXOoOKX04IFzCzRdDppMp6Arjc685BnxE2+6ETavjEv0Fv9ZXuXsj/Z7X89OKB+Js/K2yUDoGYs7
7VPEb8iQRMimZoaUxTtKtLLltU7jltmtLcwKRaDqoy6b7GYBqi8l/gEbpcUpo0QzZzYNKFdyF9wj
QKK2SnsfPwKfZIjMIRfFii381kHDbbhvKaDJaEtEF3X32q+j4yZLWgBeRlBnWo6dsVeP9qCyODOD
TwQcBaAu40r/mR18utCu2cG2J+Ct30ainTqFB3pOAGc75ywzHbLnmzpZar/zQ3SQdyBMSxh+t6Te
xQrHbmXzmtrepcy2mFbrTtPDcCs37sFdQ3Lpq1xtSWIoO+utlow1AEn//2L/OcL5pOxw8jzrLwF4
96H74kIsqMztQvQ4ePZQjR82FNcm6RiHIZUB5f1DkiibRJ1f5Ufol0qC/PSs2Tvcde6YVfFq/EwN
OLtA2lFgAJCH2FinMfh981riWIsCF8YyZ+npYa9pZTtbXD2lQ8aJyJf8+8x5zEJu/JXeqEE9IzND
vovve/MKsJmbzv/X6ktiueXVdmNRj3pEpMqSz3Z6KB11RiwkTrBH8IgekZELU1bLi9hkTsmkstvs
brNWpeqdObknnNsvXhHYQ8dVeOFTg92zs7wLnxW4Nj2pAXoLXVYEF50DoUxAc8Hdh9qPTB2SRG96
PUKeaHIrkedohCgy+6g1sQ/5GvqiUppj7gKlVJ6A3ES+4/9jgSv8/0flkX3gWu5GJCRCfG2Jl3Ml
JmA0S8hjnkjmmT6RHyQiJEz5KUnByXRRk3w5bOcvnyOTV0+Qy8lRSpLPKni0HJwYF5At+w2/AdgM
bA+MUloY1Db8zTIHJQ+FFHgbC0Me8P+PJ28rC0l+5+nxie+8sOBJ5TLk838VQiM0ung1uFa8C7I2
P7da+fVNCYKgZIgKqIK48Aj70AT4i+8XKBnQ7AdyH6I7aXPBgM9g+m3sPoury20WoQG+GSqggFco
QBmD0AhioM1I+w3WleE2GM89zNWzo7tvgPa4+yZQrYRG3U9cCjwAdmcb1QR2S8MFZZonXd5d8lju
b5bdnQqbX4N4Kdx/UkTeCtSc4ORgNqBTTQVMcYAUAH/9WMgJuD6RjkjEFpyrkGdso3dCj68dA5Dj
qOGK4JezDDJI7G3XX4qqOVg65MfUcLmESiJcCQDdoEVYVSihIV/YAVI4XPfBjmdd27c7Hngwjnsy
CaScUedATJZ1BIjXZaoPqCsAqBds0MIcAC6SOS6Yo8FkBazRIkubgn8KEfOZA9JihkibMEEPD68l
qhY4P3RPx19RnDE5MeiK7nvfswJYRCsL0fmDzT6XyjHnnj8Eo1QAJhsASBIlYaZV4AV5DpVBqxBf
hKAcA2JNB8z+XDeDv05TDKikCEnweLAwyi3nUoLlGDBJQ/wSf4FxmF87OSRqKU9h8KVjelyKeVzK
Q0VcassugcRDFQNGpG7ZxZdjE0F3w1kNGj1y0ybQTgb3PAhIivPpAqaFzLLKcI+FKNhuE/6wTMef
dEzilLYubc1ZGmg0gJmt0t0tyM3k32g3ruDYg6wcMHNh+DxIx0bw6VhvdeMrZUrogGliJo4PAyMr
tZeJPPP/YHzu6+DTMWQCBMBbv9UFPhnIwG1wtcLbno7siA8Ano1k5cSSrfZuU0hvaHKAquIsjTbc
QprJF8VQmAu3mv0j/WYEcGWFVxdPv/Bh31LV7af3PjIM6Zb+7DND7qsI6LyA7o40HmAbXoGwEXHK
YtTvffByZZOIs0RjjxExhn1bt4GKL2mZR4fmhL0LwIIfCOthEAXnCfDzGuvIoGBhr9NTZH7cu3N3
LmDOfiMmAUsKyqwB5mc+m9PqAxjlXzo1nV4XZWybehZoAO3A6X4ymQN9UTcPRFlVcvMY2sO9pfnm
1mBaES83B7v59pYVm+WZD5v3Xn94o/Cp0MKl+VQb0Ps3FK7cbzn83O/Nzr6GZ8U7jmsasZmREzrQ
iWSeSiuxSWpPZjG8BSIGjh481fcIqN1+2gxKHk6zSsb7Kc8e08CGvdU9Wkj1b9cIWrRypWp++DfY
G8jTrJkR3NR97j382jY8bDs7YC/u5+VZF7AeJR24df0S3N4kd8xYoSluvmuEwtpRCK1/U88YGoSN
u42pZFB7ojIKdQDjS9y5MVah09m5civ8+ineAh1iEvDyiuXuzmNCuva2d4zoe7V5OumKSTFoRkym
ASsOeJRP1JTjJ6EAcZJ8PkUW84ghrv+1knqD44n2f9MEc88HLp44cXBSyiIJmLK3hoUTQBra0C8H
ygA4Ejwut5RgZxGikZalDKvX5Ghqc8hL6GjZz+7nwZPyqY7x4xzPreV38qAlYz8RBhIy8dddlOTB
YXKvfBovlNHHvFCfVDR/YQpsYccKflAOmtYfyAD4v/VKfbZRC6nQO6vXe6h2o/NtdG6oJ47Q+7wk
NF6sL805faeeAGDWn+cUzU/TZRVIh4uznX3ALvn1okDdyygRLMiQzdDRO7wSOkd6D/tHQLl0WG1B
AGkXFXEeXhezXtWnBc20SdrJegV2CGicwKmiKQx3wXrPhwx8c5RXII2iH4x0w0ok41AWy78Q/7ZD
zUM5lIWZcxxuMRanWTvZqp6mPAbAmtoF787fKybbzUheyHeHQ99Sy4wQ7ioxlTJVe8PQGiJDggAZ
Dc9ut133xQAI5iQ7eIHl+16ncrLUcO8P50L+81/sHLVuIuF5HCNeSY28ldYaKaptJojPoMiy13ho
Vdg/vLpXiTo/UmY3o51BU+QRvMFw8UL0DsQtg/OSU7X+h85sK7niv8CN5FmxTyBEwJJ+HlDEcqu3
0LSK1RftAcijcCRQPdFjFEvpQOwMF+vMlOyD4b4ymZUjB/H8oghx7pRJuchOaEUgJ8TuPkU+Wy0f
HlX1BzjMIgiCQkOkgvFsG74pD5AFA2gfMwUhBQnx2v8O/Y5khhS82Kmj6iIyN/5w2YWN804wjgBe
OaDTVhsRB3c8In5434eSP8D7hi7f0h8ySkH3XZzVO1imn9Weo0L6rnYmgYnOHhtNWtY18QbasPNB
g4hY+dNu3hRAAXCRtBN6nZjWvgODKKpqHdOZACTcCdSzNhKUavEXcSvTh+IjCRmLiqKDYgxiRKcx
2H+BpuJ9xI5j7A06HD85ghC8FvIKDrVc5GTJQfbdDP2nLmVZJgkPSlISMwUagkEmcZ7xN5/Tg9yM
FR6QlJSyI1GuODbogy83moJlSIW0XtOOvr/CJQYxtlwN+59lCL2GUKNgaSRIccVdMIFAnkUxglwK
RsjCdft18ng6eeSLQtlIAzwASKggCoCYxoGFQom7jZUCQJ/Zu1+vo7swhy1G3GIuN9AKm7CZcjq4
rDFwHHV7zYcQdXzm7j5Y6ALQGkqddwk5bQb0ssU0gLJcCHY15YJH8um4yWGSkylC/UBFAyjti+xo
HklGiLbl2f3QX6S1KNQX6lCgBPVCBL1v3JDVHDxSttm+AkGVMAPe4BF6w9XshUNTK7z3nhjWLth8
J/rDN/KSMzUdCKsZzFMs7dCi6GZ3Oj0ihh6OTzOSgxVKJSuhk/Bck/ckgZ1EZOYPJJ2BL8CZfApf
aYgPyKeyX90HTQP/jsZ8jgcwqr/kC+5pg6uPYTOJAhF5+auoJv0XSjjcFgHz4EsxdrO753OehunO
aedFyv1Zra4RjuETY0iWEYh7mAVx2hrW6TjYr7Y/RzKJ3pOTfGcA9wELspUK7/PHUzaq/gXnVKI7
vWpeDlH20m+Wg2c1MZkigpQCZRJBdQnSBnRY5D9XAoM4CsPg5myf4AQ0HII5cxytMWg3bOamIudP
4NbAx1qObgrqp7CN5qg+M52p4HweP7DHi/hv7Ug82wQYEeIZwAkhzg1SUkPexl5NS/hFgtCMBfP6
TLYER4A0h1bAUC+4Dtv2MYljswcUXSfNAulpr+RhA5ap9WYzoCYa1EoQvrbJeM85F7ZV7x4ptrks
mg91dboC594+XRSVyUFtEzDyTlFKj5pqTkiWKXSCQbwygSxSC5hgRYfHbXTCoPbgNq4Rs5OPRj3f
wq4qOXek4hJxpuV7QGh016dgiaQA1ZDewr0PdwCRP//w/5UU2BQ6dyhkV+dbOYj17D+08VxA90g3
AbxtFZHukhccGVX6R5heTLeb+FWDOXhz0LkpbmV7ltTeIVO9qFs8b8tzR/KCrjgTRtAulbIowVDg
opsNAwcDsK8STBQrzRB1EkmkNYiyXX2AawSLjKjLzEY9BbCWpgWpOcKJcIz+I7oCEzHYMEWBnrVS
jn+CajCAp0LzbXTbdjGcxZr7N6rT7nW2agaexwhlIiGodFYLbIlSwfSZMLBgGIqyg4qkOJiAfL5e
FQPW5dONYx40t74fz+oW6sPXGT2iZ2zS07cCbcGY98OSAzgpJmsJjH0o09W4JByZNNB8KP4TVLhb
aLJtC8rKt2sCsmh/g+6e8xIBywxNvNeSW98edDPqKnpt/rDZXSKSQ63tgtsNSIVSNDcXYY4aawuZ
oHB/p10V4Wd8H5GVHCyF4EgJiYFhxJexl8YEUB0bfcPb7mLykUX4nY3h0gCa5WCRFBKdp4zk5m/D
kaf43FIVnmjSE7Ytt2AS37mOxaJkuIOCFfggQGQZudCyUDHmpEU1YNHN4DnzKClRBTkpHkZ+017S
Pv8OCqpmmdXVnU+K3mOH3xeFyxa/FTbGMDgAGdKWN1MYWoQVuKfQucFq7i+u8MqIJRgew/uAZ3mF
AsKMLwBRTzpDNq9gLDqcEJRGDIQ8omkDIsqxEkkuWKcE+3d4cz9MnRTamciAd+v9+YhkBLW1sy8C
Y9L2bZM4Puzs3M0M+6eP3EF1rtuFFUa761e7QIO5Eszz15LXTNQJhqbtrqGm0acxOj7zGdP/ycim
JB+FTQxPCYu8fd/8ku8QSfjUcCBJgoGzH6G+BfdgNdj1ToQQThZBnsa6EwOyl8MDlFEEmi9SYFjG
i/eCZS4pjWFviFK8MBoConkuCg08ETINsIU7grZGRkkdfnOA1C0J05FDkqnc7o18Tw/pA4Sq5jBn
JiaGCpeerf3DXBI/ZBvhd4J60NYVz7M8xyAmotkh5M1g9RlOpJQENGTXyeUHZTxogY9A4JhOiJu7
2bKFnujOb2D06Sr5tBv2cWGvlIOIYqV+Fl54vYBp6gCnnRQbcpCSavT32RCGw18Mqyo4Sm9JhG2K
OuCaQOiEWoMVh0oR55Q+Df1CaKcIe04c6F11NwbMF02QnixQwq2znpmMs4IXUmqzowNnrASKxAUL
F3qFxweGbRuhjQhNBYg6YgmEPveajjc7ALNSqO6W1Buvu0p5U9IMIDDYRUgU2nLh65W5+pxI1EDk
FenmnO6WJRWzllGJ9kqaOsw3qVIddczJh+qe63fLDc0302ZDWEzemRzlCMgQ0FGTXiy1Ph7GT29p
oYHB6QVFuUXPlfqaFgitiPEiL/rI/ftf8NTQg3+1PlkUAfVZ0DTRIjK9Ni29+YLdDHMnEoc2sLCf
jI+rI1XJQ6aCRolMiIQg1SUpZO1F+uhoNzjgJP3YwnPCe3azTy8cWYX8ROFZkrXxyFibL/h8zwOk
GpI/iDQOxlk0hzmFSR/mH1oZjRo0TnCbUMSZ1Wqo8MFA57xK0wG9YLKDoCzQ6Dr5F+bdfCKKe3xt
uNcvakpzsruD4R1RjhkKUadUIoa8gRHAAaKB6h7BXJFdA/X+nSPnlXB089+4dxucIRXYY/euOe6x
j9es2VLob0hIlAYDAdUZUwx85BzkHXSHEfMPSs2x8RPBZGUcFODTgPEy686gR+CLODbGM9xi4J5b
Us9Ips4a2IGm/0qFGAuRusVjQeV1AQaDNkxOb5tjNOJ6CSacX9DG5slK7xBXJuIKN33gzABNGZ7S
x314Z5w0YyySj2CkBTytMahUoL9hQX9PQ6DlQWrW+Gy3pqLPcRSnc56jjR23LMTmH1NGKSAbLWxR
YOHRdYmFtU6Sy5wL6t3mlUmnvf1ijbMmBjUg5y5nE5ezXW/FC3eAxvUAzgatei6OHUD9yyESkhoi
epJagsVvnmH+UcGX4CakSnnamBZ/08nL8Bi2da1BdmbYQ5PwhSyXzVBoOCzC0TkEqhiK30GbuLG2
wYEZdL1BhSCZzMA3I3HnhF7okwaxtR4QMO88/mYFDuMuYWGNJBGTOa8M9U+oMxAB4Xi37yt0kVaP
ndoGVO+fDtf/dseIQM8RMsJxZrRjVuJhIEVrvCXFNa7kP9eO1+rsHEI6UR4eKQFyF9cMJlZd6TtY
xNZbdD1I/AU8GR7zajAmob0TWqiiysdsO3j9sRF4OHx9BpFRoghZ88jKcd7xXOjtkKRR4rnZ24h4
N369hPUw41GB1q7bUOc1BhuEv20AXnCRnOrut4GSF14HAsrJ6XnTlIX3IQ0BV8KzMBRpQFFYcJZQ
j43fCCvRCkOJDDQSaj08U1HgM4LLgqRMW6LyckhZj4ABDo342W2bwBaX2+dN5d1yAdDcaR48uunE
UumaHiaU6OAn3eb0OmqHCwPbXgGWQss4c8JcdHICQCH3i6N9u8Bcpo0YbEryjSn4yhktEM0tAU1x
APbwxOS4RmL8NLgCeZ2asjPfFEs8pcWvc0S7yQ7bT0AneIsxOG9zTXdJEmhpUowAigB24N6ew9dO
rNNamH74NTg3NhMcppNHd/mGUqpuNw8yhVdb1Np02ckg3gpvJ9GSpchcgHBZ0BdPWoQ2jB3p9clB
vLiRq+Zt5kq8TXhhusij2AaoVSboV8kn5dCgJ3SR5LJOSvHKhKMkTd1HggAU+CLRO0O6Gd6s2X2N
YLGnZwCchzGGf/es6NWcekbOu1YYy6HUboAXkWEcbkILLpRoctdc9ByCV2+BvX1xd0QWepHfUIRY
ND2cRVv0krCqG89BL21pzbb7haNxFtG/UO5lQRdFiZ8zGapHlxiGJAK4taz3S1/PE3RwSJo4L9Hu
49H8UGvY7N3hPmsx3w+mOp4JVrEYCqCxhtOxfZ4A4VaCyWnG87VQ5lZUnuBqSuqWM4HtlRVCPMRr
9JyCeCWQFg5Q/kHKuUOkY3PRaO6Ed0Qj5tLzAbZxivrlnwGxXnIsCXHoswKFW3ZdwFyiH/tZoV7W
bQNOek05fD1xjKSEpXfA2El672OUt709r9W/mGgv0bjrZbrBcI5W5Q0VJaZSTwEf30zvjaFStvwm
OCggFsCsCBnGLkLhBEq/e9nyp918gSoHiN8NwcZlLtzt1sbE1yOixP5ajEpuvCI48eN42J93bVs1
WfGy3aU/H6StSPRGCE4ok7YSiZzYb1HVIlJFyIMjsyJUguyFj47cHHrUDsuLx6hRe3CXUl6AEEfz
JJ3/cbg6J1g7ggZ/IUjGL00e5CmwOiu2z4ZJKLkLrIAfk86p5cD8afcjRUUkxd05NDIINpuBkcA/
HdGr5+hm96B0FB6XgMUSi72+qFzpNcnM8rpEZkXtoAM7/qttoxSMZg+2W8xCSvwQQ5YTeRefs9ZB
6JvLoGvR9MbB5sfgKxwhka5YUeGORh1RuUOfoCdZOQfdFCGyI/7MyEb5G76NwhvJcTnE3K507NNf
rIc2mEr/ERr1maSMioV3Q/1xJUtLuNQr+j7El01IU8bF8ZdVgJnfpmXxQyIIQXN9I7I9xGWRx5O7
QzLJ9d8/5KhbpHycUjU66Nt6pCdMceZrIQdMX+5su9K9Wg+TyEnjoSJt8GyEwrW+Ye7GtAYa0Cdg
qPHABH7X23sGxUiDSoitc/FwwjD+NNxNXdHRaStuMo/g9xZk0teLmkhQF2bGfHFGAoMzWNaMBP10
523IUyf3wp6QSpl9aVVnqUDvZQyOmOJm40jEqNGS5z+QKAxNYHqalwNcp1siir4/RS4ZGAbwYERr
IrBQwaMgI0fuNnzmmdiWiWv4gKUC82C0cl4AGNek2iSxK/qeK1owFx/VMDkW027+/kFATZ/i6URM
ZYuwfTdIJjdd0dilfibLXLGowxRZLCZB9j0cUAOmg3LMSx7TFL9C6KSsz40A7jQqGOohku8WBnYA
BFEggnrb7suakRtz80BXYdrShYWidobPSUPac7ZnRQA8UGobqbeFXIXYgaTSLxQ7/Vr3VA24aRXc
sHrL+1xceUOCW8q/6YtV+USn31LzVjA4Nyhhg+xX9bDSldlADlXzWzMeUIVCozOh7VRs6eiOkpzc
zAy7mbSt/PzeXQCRqJN2L0AdsNzYl+xG9QL95qfNPy7OYdFTnQz0/urdo/aK45kIoc0seyYHZr0O
N38+1iD9OYvwDs5FhIGF58Wj+kCx2+5dzt82i5WD9EnK3k/nu7z1TD6P6FB00jsjsUvweslgT0cN
EW+2u09L5ERmxtRmXiMxJeeRzHfvFDeXC/Q/KQyGE6LTLhhHyfak1Ej3hF6GLTe/LdH66l0ZXnvf
RVVDYMUd/xw89G0g3/rpLPbVL4yJWQE8CEsySn6Y+YyoriFd/Astk49qLKfsKu2mjii0sVI19aVd
9c1hcBXcKp3l7rUaJKUBLUl6c7zMWCi5m+ORXM9ByFKGd4CBjpPxpa405tf0pkgykqNTiZITjU0W
qhPQwoQu5lj203IOnY90WmireN7wTWcffJYHwj2afT3jj7dQT9oS8whZdZnCHzvdfacsYvojzI1F
cuvlnEd4L1+9I8c1mfsmHOu0CnBMISX93kSyqEuCRbJOKwQVPhPTYIbZh8hwjLqHSL1p2jRbqIVB
FJwwAR8Qzer49y6xLwetIzhMK2HswQhZ9zMum97413WpKAIauVeuggavxAxRnqMG5dhDMRz50Z/+
HyMQPEIVXS62miBXXJwqaG6R6tDApqBDCJb9QtJOhRHRtxS6UDSgpkb7MmttfwpTDFNEi4euNWfu
XTaESSK6CtAsAUVAn4ZrFBsBNu4vfKF8Iu5KYpJByL86Uuh+/IjyhCkNmpQboBDcI1oYdKbb3XMJ
5JYi8EFF/AqZdl6PUJzo9iNVQnVP5o3ZYAJqHffOTpSK5JtLOxG3gPLo9kW3Vtq9G0DC7An7BkBZ
aEW0goESWOpbpwBuKI47oZzHGG4ilwBSkvm3amPeQ0YbIkicVUxE6a+EhAIAAIMtbVcEno5OwlnW
vW1oMYw5GQmkNg0FoviLWE/7D4rkmX1Das9uZigo6r6iJq4irmE+uC4glUHF+gklvbv0UWezRxdd
bSS7NxvZIUxS2fXIUuGnzbXjIAvAc4Sm0j6wsh50OMZhceVMKYJpp+BkiMIop/64hm0AkHIx/Czd
AI31toO+HL2cmp1GEdJxdUrmOt09TD8d6nFZIgdXKuaNmeMjS7MNYHvaxs+qC2p4J3MVeUw0ikWP
MWYuMIgKmGGc92gyI7UhRMWaXY1mUoVzrEKN9hzuEFCQy060V4joItBkpkf77X0NHv7vQ9O3CVKD
yuTt60psDRc/7a6Tj4zPj57GyM52Dlt0ITibQSVAJKF2UUUiChn0NF9fZoxP/6h7Dbu5YNhI858U
hVLludriMDxutr0qpqd473+61QQ0FvNYNMKWbzE/vjso6bO1MCzMP10ltrfIvBFlkvwIWYs8XxZw
IwHi5n/nYpgH++OqhmsB19jg/hV+rsBCmkhQKpp/inWFczO2Fo6OvP4JP5Qbg3ZenFYLDutZV8A8
UsRyNqF8sAJYQsHuorGMTqdIaAwG6AoCNF+16AgBMuBkcP0GWbzy5UVCDi0O2cJDQZ8AxTahxNoz
TfGx+ckY6ONgPFY8amncwbvnIBURL8HicPoGyGHRnQ9IHVDDzBlv07tDdTZN+QMAEsK5Q34IXW9U
BbGVjojYmwbaAx7Vt5IN6puxTz+M0V+SHPg0A4YrRD45MaGfMkyF9xhFk2ADUCQ5SbVBR5Tyl9Ef
5w5mLeCF5POC77lQZsjB12SWR1N1EDg8cIHsc1ApjuhTQvLHeM4ZNFZsHNEWIsw3kH7eQfTxKGcj
clpSX5W3lnOUm8nZeQMGaiznMbwFt64ra6uyosNZAOpusMO7D+ACLU/XvxYopK+Hnbs/Gs7zt93s
D38IRPYya5/aSIvoFIWsDddvq2GnTPU/BtEpcmSSTINgSCnfGOc9bLq0b4CuUI5pJwAaAkxzGSIY
xmcnG/mdt1XCJRKRGOx9KFrwsUsOKDdLk5iqn100QYK0O409y+tx+xGygYgeKCpb+95BwFWMvuQ8
bfAL+oscNCR0okMz5ZYhY9kR8XuqpAjdGSIWEh4W09j9YNRre5wpx0VMEuI4HNJsizC90i7ZcLCT
oYPCL2IxKqJIkExxtf9b/TxsFFg73ODzM8WQ5nCGSaYMixhtASaLcUrX0e0C5UI4WAynmPiuO/hr
IRS8sCZpekQGg+ZrAjHAXbS8cUlfjdOPINjK5JVO9GtRu2TVNA9275Z6f7Hz8KJgw2qkveIvmlss
UZD3celHh69OKu499G5z62MvGpyNWP9NbgIVZHB5pEmIJzH5BnJrMak20JjO7AFZdxKlBIlxwkgj
mUdIW/NMHIQXRNelhJHuWRqKJ0fXw1uLcNzvU37JOBunAp5ErTfdkSZeXXztg3GddCFQjNqwoaV3
i+QekRK1uJstHamAjvHRInek5GI421yCOARZDaydQTpPWkMDgTpDouQf/fmsmWYMkZQD9r9NR9y4
UTQA1kfU682nE4EP0viA2k+FnNCivXWVumJydRu9n9+tOC2g/UUyR+M+irxYCOjHwa+99dm7VzUy
XFKXN5THyJmsNDSRmJPmpMhpwKR3g+O1KNqi1VeLUOufTi+Fz6pZ1MNDd4rL8wABfSCX1Kd3xzdD
jk32PVq9ThBH8wHgR6ShOJQn6CswO6UrKUWkdbEZk4hEaGTS4bXhzWw2mvg5u1D18NnsbluAJos+
bQhYa3YaUj4BZyPhFzniJ3DHB4Lg4yYLntohHfDqVU4kvtkccNZAcJACJ74RbwdYpAzi2ICNigAZ
sgtSE0sDeY8lSICYLQuUI1F85OWtiN0AZYh+n4HkEvWQQtcntK4CbgLKvYxCpRF66kxnj9HMm1r2
xKLWxcmWl//2J2IpE31QFSk70+3o7kbfFMDVRujR1RqLSB+PD/I8rlxkmaLpXMZt8pBWdQgONqlF
QMkgeMrPH+zSPT0/mrEu7aEhF12jewyikooFpXATphOSKFQVkziCTA7+V6qTOew14FL84f1PGn4P
OQYidq20WLhuC6AAWQgBDFOFRWs6piUPMsKLozOcdn5+JqMF0ai6JjGcllUNevq2X3/yuCRzQKAO
Px2mMQvwP2NQFXRUiQeirterOjNSBuVMpRKTfrxAEgRzNK6GCVAU8JY+mMrR3rWHfUCUuU4+idwt
EzQas0ilSJpDh+jpWrYzoW1LbpWm84Tm1g9Cdu9jTejWeMDSb1QcZY4zuX8UklUyrpLgk1OLU9Ej
qLoJVpMC7pvDTFQeqjx20X+cogLY6aGGS5LCBL1bHwp0YfIJH1O+kzH5isDoU3yQ345zv8bBp1CP
paaNGJgjU+0NaAFIZldzSJRQgZgAveDejBOXTA9Y9o1EX6adUoxZSOaKBuXC8NTB3cB1DG3gs7Li
pFJmc6EvIgpk+4B9yLGO1iYHlnhxies0UwYp0TnaSJMwKaf5McBnCw2BKD5pDmHYZc82crQmvJrX
0n2gCigpoPV2rDz8cfgDSBr9yf1mO1xao2+SjtUpGZXZ39Tn9HVWRUNt6KOg5w/y1m6hUo4ENF5F
AkqfM52lqfthFPyeCCpDcDFmnNG+3PugH/q3PzhefSZ4RoNkljSHKPSPpTPbUlVL1vATOYYiCtzS
twoiNnnjMJeKIio22D19fZG7zj61alXuzFRhMmfE3wUAi2hotcJzeFLXDiZy/zCmBDCmuxkvzzZ4
tCm2HKeRPJHDAN+gBO/fV17XRr3W0TnyITsQGlaTD0OnAabJmMreONvA1/oc08hC1mxOtvQt+1Dq
eZh0OlK3feVXRGTGGGkl0pG3R8ElPSL1/OwUUabWdPYDsyQHjnMh6i3ZM8kUYp43c3te3pUCvyp2
BIxAOwjoZd57Tu3dRbpTkkZk7Y7gD9Ywgn9h3PocNY21sa8+DAjMo4zIkYL3L6MF9oqVLy5Pa6Qu
eG7pMSyKN5Ahcvs59nnr2fmfBJECs3gfLhUj2pvJ4MOnm8P30hO96bnK5cjy0n8dNEWGxfTbFvRx
6XAFsw0B1sKIZKCPfs5w8PXLflyt1Xg/mu8pMT2pUhDXylSUiHz19sMedXMZXUvBnzMyBbdoTalF
SbOiKPRSEfgOCngYW7BXWdC9DzocJ+7+k+HqZcpFvxFu7L+wK9DkUNMTMvKDq7umR+hOooUKUE0Q
HflxU07bZCOroU/59p3xMEkRydRaYIlb8HMcYbmMwHEIWHcY6b1mcA33iaCeO0vSzdkmeZzGNHm0
jYEUqDzczKABmaXU8iaDCXPiHK+7EDGqTPkVmVe2QxAE1uzTbxAPR/bui5OI9Ht0UqJ0Scb9iPyQ
H2JnoVEHfVvC7xante7x3Qvi2Qli3LTwoLsLgmXWLVL+uM/uLro6nKnJUPo7mZp0c+k4NHM/FRa2
+UdF9bZX4f8/1ayLLowVgQyoQVZSZ2RI71BwcbzQ6VOvqlQ3D5YFgxdRyMH6cVdFacaWbHGhmbeV
Ds72v5sjXXHH45TKmbGb2bOZDOWBwQQLRCf2dgiW0GF/HXqAWsCvD9jjDIyvq4GxxbM/wRsW1cPf
3C8C4q/O8WaW8y4DOmCg8d0jt6C3Kt5QIjItBakCREz2N7b2T4hEJDtX75tyYyzfGaVqPp+vgVB2
mQ2cT9CD+BXxYK1QGZ3WxKu+/72kAFEnVkam0P7joY8+b+HNGwnVJ/QFDRnuRYXVWnDXmMxERUA5
5QJEc0Sd6YA5t614xcBVdg5KSr6JlCT7MOdenft8ynohU8L+8B/C33ayEqVuTX4+a4O3cZYotCih
+uK0stYDSF+78h8TKjtqaGRrsxMPAjDFNNuQOkVWNGfz22TkRkh9hoh6wdkc2eDunCH8lSMxS4gd
tOm3KWFkayjtSB3RCXGGEFVwMWf3EIgxZ2YURwxwIxGTx6/VOk9yMKLHktcKLnNQ3po0Ddi9t2j1
jSUp5jAULHTiES1q+xeuOdde3FyGJq8a8nRqMMyWo5FW44PWj2lXtNAMUOagpNrLDPUP4IfC55G+
ykFB5SC03ytiOguBcjbB4DkKY7h2g06A8nRnhUBt0h3SUezuc9wDpM0h7ENJCDhVufnu3dp9/EBX
R58YcaX595l+du4JORS5MtKWDeHsjhqdZuiWv4sVWflGDLZJ4hXs03zf4wwKmpLs1yomqL+9W/ol
3CuuDrxXedRcq8ZDbH6a3b6uNnDqvj0Yt2F/PEyejJhC9zL6LvRETWhuZz32VpmyAI59UCUQF8jI
OMUUY+UDNtue/+u+2LuuiwOiVkztS9yoK/ZpeJE3f548hUwmDOyDCV4DcLFveHg4w7GConR8vwVl
et2sFERHvkpAWW33u05Hc/X0e3Dve/89/yJIu4Rl8lW93hnvXPAMIe4wQQ7PCJTC51yPG2zcs3uA
v/3YR6bQWdb0OEevp7j90j/mRISAzipX7/N0q6JTeTcWz8HVnsH94htPv+IMVVyGSPQ6/gEslBFv
MTrp49fvRMqkKkhvOEEmKqQFkHqnJr2gk96Si+q/2D5+msKI2/ANmpGe9m4nvfOJ2kB3H5rVP9MY
97Nu+kLU8PZOZXC+eeVPl+jvym0V98FwtJfTv3o6SsLozla9fsXIxRVreHCPhqtVHm4G8v/Oivuk
PNGdJz6n1v4evZIJgoqDp6LaPojuVZwLAYJAo6oJbw0HcVX93svvVx7shGJ15wY9b8IFMYaW3kXM
fdTNb+NqH2+guJ95S6NS3MEkXw4BUnCHy+bjqf5QcQhJvGFv5r1y9e0vcWxv69j4BOnfGQv+xk7K
t1gG/g3sBmLssBTVevyoTxcoAmsASOqLFJ+cd8qvPI0vLdT4sWOrBvFgzu1nSMhGFwrF7gfDpCKh
UoG1JW/G7bXWil07fo/VOzkL1jCrpo+D/V3wpZ5tuIOHWenEuOyn3CqVky6QlLmOP3Q60dM18uts
MP7ACLRzdEpr59+QuY/N7PFhYnZ/gmv2OWdJgUsRdx3vgSF406TIzPYatqfuFJH/cKwrFjRsJ+1P
efLYzW5BH7mdpc36L+f6cr9k6cLt+ZRl2gwPeshsjuKQqTgbG7dlTc0/uMwz5N7q+IzR5FxAjF86
9nOAqsdsWB74Gq7Oq2MTsVSheDS4CeW/pna+A/u7942BTUDd4OgcAOgOWAhe4/MP9+12pBN54fUI
cVIOrDYeug0E5PKWnObCK82JXMBoJepb3b127OppDwkGUayWz4MtkKeBwEGUdGzzhDNqXG0bcoAM
iZdiNSSpEu8qwYt2ebX5kRW2oZtzNpx97RzgLp+oGO0Lcvq7femLybL/ts8giaW9v7pVFdbdcKVa
PZS9rfP9CtPwsRnw55TrLwl0B+sxBTw9dB3iZNTZaQKicJgc/Cqtpv3aPd1dIEOl8p+kxhzDimDj
nq3WTkWoLDmv/vUU9EHb3gP2SvOCsGpTq/QcEuZAQZs+MXp4QzDR6scvVqwWs/d7sR54i80XxKbX
IdQRn+WjcfSg/j29CGaxDQi6+QnlAZsC2acrpyLBgZyeytfz7qIedRfXr4u7o/KRBfTedhdtqwpI
UBlWiUnnanVOTm93JmJHJ1/QuTMxQbFvWEKGbvVwm6H7PDtdDOCKfYJA0VEseHyl3/WHhndk8FW5
uBheCyM0vlHbfd0z3sBj0KPyti+6z2CmduB0a3eV387eBW/oTEX+YzNP+eOU0yOk1N0d/ut+XO3L
xqNofjNg7px/uPvPb2DwkXvhh6yJj9tR3UPr6R231PzV0e1VPkMP24fXnLzzYf5itb7dRnXfXaA4
Rxk6zJodKP6x5x7f3rEMjUuo99zXy2+I3XROk5/f08cuiTa29i/zkU/PgqhJvENPnNbM3ibPbSwO
ZZI9zWOiv8ztwYOSoVUnZjlxA5fMgzvEO3yyJUX2l+kwjkP5LMAZ5BMcMD2b5NaAIjnrNuVKZkzN
NlPErMxeYojvFwiv4cgBK/yG4MQg8H9VTAZ8kw8A/A5TBP8j0KzitQFChQMAI+7maax5sfmvXaZL
Gdv9dUasXNNAsk4HwITNQoizBvrzNiqM2QjhBypa7C17PKojBsOgsaBCW34Ze7hESEj9+MwGzOL6
xLxNHki6oE5CyNl8LkIT5g6oS/5gHDwqFMfgmTONYrtlUJmSMp6YUK3xwCf+SK7e1D05vyWm7sng
ZE6wDcP/0FCMhVqFPc/xFU2hhertbqf+NshmdsgndYfwV8zvET0ns2RqahakPgwnHQ28JbOvrAaF
DSm9tN6Snrurs5yR4oLnti0XolMAuMKcsOmeojmyfG/O+Gdo1vEVGYB4L650iZTHa+Qu4UiKce++
8N4Tb/vGXI61ISUhCaQIJV2P7xv9NyeQr08+y+2rMf8xv1gacUSjFJ/gagfS3VLCMrXYIMQSous4
53leTcS5Rz/GvxaMADDchpcrHw7rXlKS/ubC0gKR9Woi8OgUKiZsD93FCff+EGD4Q1i1iyZX34jl
eVJmpfk7iGAVzSkW0sHkTKKl3aKGatAaz+M9GAqKLWnPQqSvobWLZCCzSGYAV+LtFplZmRytlY/l
lqnr+FR8UFE+g2D53mTbmQTbOT/J/x3HjJ2i9HMF56H6p6td2ACXRx+SHpLd1pbZpjsBvwCPIG0/
2uWXMRcTzci/dPv2kbwYDvoT0Hb4BZyDQCZScuU4Ln2AnVnEY4PlDSQQKICvYDlJSKavC3umW3TU
dFAfIYkIYQROXC3hHHsmZPlsc5+/fPplv+AgAfu4bXWsn9ZhvFudaNfEtfn31EgSeZbN9nG0eLuA
OS01Ppw2Ul3mUsiR2mBPiDbKMZltVlta+f9wvz2PVxfhy9caOQWSa2Dny1x3aL5OWCQQ16LwFYMI
07T7CFeXFnW+WF02D0YGZcDEsHKQrGBrFtzXSzZyFdnSDu7F8BhOhrrQv1J15jLCB/2gz9CUxfDo
E04JCafUyJ2pyPkEDqRy/txKT9Qw8CSHERd1IzM4bR2LLYLFGURLuvvLhxYEeJG8ZqRhmIfoh+t0
5P2i9mjDTbYJy1LYMAEHLr8YhpjCMaHdW3TMZEpc5ZR8HTfZgDIizBHnErntCWa6ccfssSFevTHh
cJTqIpyafSZ8Giy8O64NKe/05R/z63bDKkhmlDZcews4SlaOkRqkTUsCrgS/0yTOOHAkWAYngBsB
h2kpXRw9C4OIgWQtQShZtNAeYjlbPmXFOHCB4nrJjr9oY3ag+g76nRjAErimO+Y6WyhJfNSX+p2F
euiSKblcRDUjRBr7m4OraoBpSjLL2ugyRepdPtGLIFIdMVhBNDs5AhTaJHhJ2jofruo2GnnitnNM
NnLWC8Mx4j6Uqri1ZJYyUg+R50Bz72iQlAnCc7NzBYvaiRQMmepdQNgPRjVBCbgPku+0qALQoZOj
n0YtOP3DLrvm6ZdFc6WtMoHKBinxyQcXQdPBVcmCtnMqTUgr95OzHmnuvJo4LEId38RZPggbhGy0
l080Xz18gVptSxKSTgLLcg2dXVyIgQNHxOTrh2vB0WU45xwLFLM8kANEe+dPqNB2uWaEYkO2iuC7
2ioXlggNvLBF1/mK9BSIa9U8EVu3VSZ8qNfHfx7d1dU9d9z64SlX96J6VyKfMXJqjnZ298TKrHz9
FNye/rf0aVio5+8qIIy+sk4X/z4kdDPs9gN9cu37dCBlzh+dt1d9vNsr0C6WvJ5OMLv3gNv5eFyh
1SU0aDeeLmogEoPRvtajCoF3J+4H/XEHm9yQQInpKi7T+5NEDsO/zN7xMFMiutaz890e88fTkY5w
OLoH5xm5PnkbVtPjBPNyPy2Z5UrJe8jv81NEudYl0jV9fACE91mfHzrk5FDP1IyqvNoiRNln9F50
pm8sLqr/9DRmXunz51b9feBhvKJIsXjf/D/y3ON4RetEzO3T5Yo/C4pgCuJeci6uEaKoFXqExcGw
tNIbZrQM7pUo9wNumLWIILqAOV1bZLBHuHcT1lL4nj+HOT3PlgsBaHA7kuOMOcyFygGiJfnDbAG/
2JUIxE4kNpjN5h49KnuDcpEH8/CPPiTbaTjsdwORoCM865ignki8AcTeqOURxOwdUH0K0qP40n/W
T3YuGZ4DSAHkypEnE9b6KSewl/mncUhcHPl8RKWwZ7ro/yiTTanYR3jyCGa2/7TfJJpEuUUFv0Ws
UOomk9pyzJIi3aq2aKYiTcjWjDhAV8eKSoADTh9TX4q7FlgfyBMpOuoSKaK2DNzCYcOsXuao5Wyy
nT/WchUV2WC5g41zRN3I6M/ldnCn7MA/NV7KMQ9JKBZcS5QH0Qw5BXoCzVYAruAFigfWluw+FxYS
HBPzERAmNJrYrmRsmeLvDmcELvwCGNg1hIfofGRvpaFy4n9HUPAxxsTK8kBKibnY8c7Y2RgkkGNN
0TgYeGlhI/2sO8o2cFjAfZA+ASiivWCFIZOb7TsmENjsOyYZ/M9Xyu4Jbs9VYjo3MReISHK8qEtk
h4YHtw5/WsCg+EBWWsP0ACGKBJck4NjGxMporTtQlw8+rJjX6br4krzKpruZDaYw30WPaZfM7KmZ
LMBGwIjMBpcudSBVBEvHxvr3/fNB8AC2+KHOBXiVgo7zxv1G63WbCPct88GjGR9gAyAFPstEOra3
0y9KyDBMr2frH2alJWOLb/xenwiL7AsdSPEGGEclSy7KnI4FpcsxWAq8D0qWy4HOh/Y20QPMZpe3
gbVjQUPB+MBfESeHJPb1SnDcv5kLTJ+kMnDZHK5MJ0bLmK8mABnD7BlU0qWVk06+X5l1Sl7pk4Zz
M8TeMtOTcrfS3HbvribsQGgUeA3O3iePTShP/nnTEK+0hzxKnu7LUoY2jj/qe7Zb6jiiwgLaFqiE
l0qBjlGjIrBn1g0e81NRD7zq6Sokd7GkmahLC0ZYXXxx0ST0QJLBM27eceh1jlhxODN7yCv+FfmN
uowKsnF6z+Ddc9lfZW7Zx8c2BzPAOcMhi2qGVA5uhBU+JuEjkeISUQgsKXgoNrBNp3WEAaXaoM4W
qW5e8xLAdG41mjsVSvc/v7oopHfZwO5PNxFy2q6UY4DDuFQkZROkeWdrqICcTxc7jB+JFpCXIg8F
yuYCrIu1isUsddWDhx71Vfb3SmI+luKR5bCByCvXSDpW2z0DR/lW3qEOlCyFpdLlD1Y0ao8wfIs6
RYqHzIBBAdaT8vRgCwD683gHNxwrWPb/dMKG/cJP9KCeeby9FVja0ogZHIB9uof6zxwOXL1Ddvl7
sfo5YCmhF1iUoOsMSt1vW78LVGRfyVj3jUTLtPBBr0u8BnY3JD0n18DXC7hHBUHclUJ4VkCEGDFx
qsXtpSO+HpwXFmujqOcPcm47oAUBraQC9vTyW7CBrCxWjGgGHbqM2VaVqPppgDINwZRuGQhL2Zpn
zBvQPRJIzYR2qWjZR63bhEJRX6wWSI+tktUv3HE2dDY8dNil50i9vJyyBTE/64U4fVfK/ZMNLrUB
msa85BML5XLz2CxFvMUlH3A6oNCyxdCFOhvO5HggaBOpXs4zxLHhMJaE22Ub4A1+QWeYri9LWCCU
4iyZPyeVFLnEMK+s7h6hBiWfaiIHwv2HrQwRODQEojvkZ62bKtOWqdJwTjwIhQ7HIL96D70dPSnf
F7wndvk/ON5xeNoZP81TTFlMQRiDy0JSfscUT5rZA/3s0PfTyiqccNwn7U4ldOHgVwdO/+4ecsYk
Rk3yCvv/rgP3AcY2MdAs+4qPfe9MZI3u3gPO7+l3ASITlw9zoDlP0gIj5o1QuTC9Inx9kNd3F1rY
SYfZKx6iDAnr9d6nDMDgdg5PSDYiyoX4SjZjdP8dajL2pKK+YHsgFc56MdPDvwed7N5anQwYNWZT
eHryHS1Sb/9SeiWvQ2BC1gtO6/74Mrtg6QcDmVDOqAeQL+pfLS+v1jPWE4U1iXoIpKQGBNfGrVcD
hVt10UH5i7V6VsWdnHdwnLEtnSRcHQYLCzIi3gElogSnaMl+tCxTKE1UNs/wU7tkgCtRXYTHuA3O
xQPQe/RFkhpybO19kFKehXo8hHE9z2q/XACAnf1yss8bkEAKqiX1yzDTQwG2dPcJounvM9JvgFgL
xCU07HjBrx2nu66K/YRq7Lh5ekq0ezDUAcH3IL2g4eQjW61XTvog5aPzSMugwPZf65F89kjNtXCf
tfHVpYQHCOvkVcELksnqX94UvNYeNpFMBn+/OEzu4SA9Oz1CtQkwCXuLT95Jm1kd6hPhBy5VcOV+
kUCqoldSXSUajobZip/hdlJfMTWnE4NtTg9xTRXWIk2eKMFrjjB0TVBMos8eARkw6YAF0zBba1YV
DaNLGDlMrAhDxBLVv1JiDgFkr5sm0RMjpsEz4sH421oGwbn1qA0O06HbxlSQPvA7a+NuljHzFEdl
rgEJ3C3+vPiMrYkZK4KzinMogghh16eA64/r6WBcg8PU8qYzw69DfqQffJAhRqxwcmXT4YgIIBRu
uJR9Bjz72stqhyEbinZx35wvvB2Bi1XVaxCSE04VI2gYZl8CZQyrZTr91zFKb0WAeq92K91nLRku
JUCP4pg7/Az4hWeLsQxt2MlXN/MKXHH2+gB/mnv2Vd4eS6oikG79wIqicFk+G3KOh32zJAloDgNg
1rqrBD2N8woJgNK3ej3vkAId6q7AjsgfN6QzIO3WbQrdw7gO2wC7mhZek2MZHIsh63FFatn4FD66
di86VmArDkGRVeuu/AG7wQHpEggIzzhRaR+PdT2weVprBYzRIx6K5uOA8+bCNIkAdgF1eK9xHySF
vhzWGsU+T9EqAQa4y8wWaqTwvgGn+O5BZ/jvfnEZv+arq9e9eji+hldHovrG5NDA0BZ0Af4nN8Jn
xns4VsK3fHT3NYepgAxgXTC/o+fS8dDPQGDUKFhLC6Si7JMejkWGn6c9Luix2KoAqLErfrd141IT
HMddjhS3ynAfEl4xtA60mOk+ezKR+cG2f0sarxvhn6dGL8e02AX9nIuIiyhtNlIMcjLupisOOzGx
i85PdnF6uabAMYbBdsvUKBkvTgFb2gyLIibWp6xYaWAEfNvH53im0OWvx7HxMl+/lLmMiO38d/w2
Rb1FqTzGa+PxtNrDSCGHqvtLUPhW2s7uXP1lU0SBnzc/z+3JbbK7eIi6fnfOoWVzGHIkfpC7IkTK
yL/fVo4SYYc5oqq4+zIEBWbTebrvf+RCILYrXX4w5Lux3FnV225GEo8IP2I1+IDEkgvjTC+jT7AU
0b0Wjy2y+zo8sTEY4grF0Sr/8CYyLl7BRzt73LYz2svf+mePZY+rwgks7heRFtEpKfNjziEnGI1U
HRIhaaCIjCBXGU/i8TL8lo+vpaBkfANFf8jf5NWRMjRbcUx1IwnU5iXYPx60h0PSzYdzNpz7mJEJ
v88tI8WjW/L3uvyCJuE+k+AGDopDi2iP3zNBNedtx5avc0RGXdABw+6l5fweEjozax1l947vDqmd
CRyIhEqu5quoZROSO0MQ1a5g/sVoT7AobRL+Xlkctj56Y6tiygqjZfCmu+r8RvJBRBZydLArpMD1
z8F9lgEfx8Pe+strczkV/HwntBbQLB5fZzWk9c/NwonEnWOAk92N9lxK/kX3V+7sjSsEy95g22B9
sZR48m7eHvGZ3Ar+3LJi+Jv8KL8BLg3TDUNb9j9IXbaN1/yIjlOZKxEfS/09ghWRhWqfC5Es7oOH
/QnVH7pt0puQpdFWotId97dES0+xOGMi0heSlgY3rtKblDZzf4aME9snnVi+u7QbGiHaF3pq3AZj
wGcXX758Zx0OI7xPPu1HTcnJuC58oj1rT2VNGcI3yIoz7M5G1G/8HF8DwgVlvQaYpkyVC8V3yXfE
JK/NH9mV3w7v7nHFiAZlQhvbiJgjyVFFWcx7VGx98YkHVFRNVrP+VG70oeGV2jmuNgp9YkOMgBfO
a++8pTPncZA6mRB4gMJ+wJp7ywP2W3tVUjIAi4eQiytgD1v39LThM3Ch5X3VMv8NOwXSLWY4kLjC
hfSU0YOtA1H03W4XkhcrGVYslvDNl78zxOw8Tbekk7I9sDaOuc6cH2CCH/7oE81EI6b/PgnUKcc8
u0BvVGIWcfyWrABxE9ysV3Cx23w1Z+f74WOwEZFVOxFvxOXX4JN2NlVxYBO7p8/RafMKUBM4uJYt
bcMIoV96pVyUk0TN0XRygMvt+2tAN+2U+TxAeqt/IiyTXpSqxzl7d1QBFmucC8cWVoGvg4mpv2yV
NnMeYu4W5fDeeSSPgjqSuwW1TCHaWCsYxyORrhc2a2rjFfPMZBaluBUV4O6G+hmPNwp/Nhxu9WeO
PoumpHS5J79DgD0morPLJITVj0sXpNzuwZdPylw+sFLy5nWrnIsZhGoawQ7ee9L74QhGe7pqEgaZ
39VPO1MjbRLZubmv7ODKnC6Bf5ofBuexuf3sURRzi9mi3UchMUhbNkQyZ/jX1H0qWz+7T4+tVaVp
ryn/V5MLr9oP3phz5dJxDaIuC4giiw8HKONzrMidGr/GNVcJAsBlhhPrxQjYEGX5sNoQEq3M93rd
Ne85cQSgk8y7sJvpI5YgQBlvuE/0EQOe5HKhmO2gI8cQ4t1zIC2fZ5NdmP0y6qQy6JengqugpasR
rwDwaIjPd3yd95ZUZqYIElvnNoXBlYCvYJwAh8gyEJeCzjg19Ib/TQtC7K4CTEuMUGtdHUE/vrUL
toJgpp7eMOCjuHWpQPqwrQ40ONv9kz+UcXmA8tEstOQSAk+IckEWWbK3hwFlPRG3ZNTRzRgezvrZ
HcfuP8nJpVjC5D/RESpqjOJme7We2CRAZeWOFkxezNRIJdOJA8XeEx64YQn0lzTj4vdxlIvosnk4
uUPwJ+IXMNPt009TCW7zeUr9teV53uQE/gWXiKaTXphVHPqFY/L1vTsxU/JWQaVRaKFRDZ303xal
5Bm+b4REmZBOYhzJTvkyeQA996rYQzwnLUCOKCU503A+4DSRFFuvG5Ao9kd8YRNGBcibynIyQjGS
LeeQf6RGQHe0aKSFkrQ2s4uP8y5/WejsNn8i95zW7219P4JSknkGEcT3ks1kTfakAHuTJ2mrl2AU
gv8JSuWzaNkkevA3PbaLHsQo3qUYFW7nCIx2nMYQYZgbAPdR3pMFUwB+iRoL3x3WREugU4yPdx+k
iZ4V7SNCKpCZcMboMZEOh/qcR5p/PWVlw7VU4ZOqho/FDs7evdEClNoIf66iw77VFjuBGh+W+F0I
a4AqM5I5CV8O/TdyehJhDdzgrkjp8LHsmPp9dqE0UsG5btCyqFI7BgFftkgroRRZ4Yil/EGa7S+8
zyxrCgFheTfE9FCr/8WPyJkJDEhf/gtohv8vH43iee8Hc9iISw6qYkH7N0kxINZuKdGcG0F2OT8Z
4semgLOGAVCjt2Y7+8lyhOmEryIUulm+LDEZXv+Q6UBqxewSWULhhfCdXUee0C+/jIw1/omaAzyQ
ESOeE3Sg4XfaknOKE4nkdhEmADyCHPgj4uNqk1x0RpEs2QfEdlAnksZGdiK8kF7bXEmX07g1c5tz
1xkNFwS/04JBKb3mTIATVwwLn5cBDS0sUTXvZ0sWrWxxPlg3PCuBuARhrM7u42R6KVoT9LdEtclM
VsGVLJIWZJPGqotIGwNtMu7ZBDwyp5zeScaxM/z8MFqImq+10JKhGGTvL/hPaLVTEQSfbANpOnL3
IhfHExSmzRsQs803lDUKnnVdWsCW0QzZ+Mdx98sf5CBr+Ej7En3i0ekEMwhq+Ujw0lA54I8B+iAG
6uJVNoMGggkU6B9DxQHFGUrRTTXwd7vpZBMWwibC42C6dd/87ZiYbyxEsUIkXJfyNMtJIox/2bHh
pxzng2ufhUmgSTJCssFfvpjMCpxHJM/90bhb4Sl59CnUWSQZonkaRf5h1u/eOp6Y+vd3UZL7mlgE
iEIU8D4qKihUfFeRxuNusQ2TdydsAIt69yxYK4dxBhIoL/+2MCJyGzrhWt/ba9GGdikDiZejIqaU
vBHJghAVHm7oI2+fOe8wTj8YC9gMwJnYoyiPYHpcNkEJc2Qhw0FyARvRQu7wWGHj4ASVB1owQ1nB
LJ9/SwfaX0SNspdB3rLPOaaz/7D1CfcOTyluMh/fFbsZGgbgZHwSPiUL4c8cTVQKiCvBrZCyWmIb
k9wdprf7OFEtS7KPqNFxBQk/uKPIghAAgAfmZYwi+XYUHIgiN7tOiv6XPAKZREZAITIOYq6Us4vz
FRUzhMGd2/E52BjS4RZSZIGTgyXkpVzO/1/V/wAvx9LHqKdRAAvvfZY4TgBJfP1nF1SHJzMqrCNB
M8jivfxGLJpDPrIF0fAR+5nEocqmlpFcCVKPVLdwHJpvHG0jdsqjPfzlyWC39IDi/Rs62s6QjZrd
ldxKieeK9XyOAGENvwIR/weZk/vEXnzyXlaps4Nq4+iT3UHgTzfhnXAEG0wGkKBeVNqhxC2sLAag
np1w7SA+8aD6n9FkUv1KBDwds3c2LwrH6oj2LGRFAlbAiqNhZzoGmMlsweRFsYNtNKwEFu9/fnNu
H+LXJRRuI8QpqzHiHbNpU1Rzd8VLzk5Byr0niWFwMfM+fhxR1ORniwJAx+qgxS0j7rjW2lK6NQ4L
ptPxNhyzcSYes5QQVEggm4nNEpm5xG1lOx56oC5rpPhCc0hHy/KUMulCE0LtB9H7YtedgZ2KN+ce
boaSwcB3oECGF2Ho+2LGG46ReiKnDHTkMAoimaXmkZBbWih96S7CgvKntdY1gQXrPDyOd/VWKHZa
QnEi1zFDc54mQcoLji5047aDcViy1r8kkZckmxPaBJy4jD2093zEnlwCiRvk+JYzJUJ7TdHDGeMh
EeKxwXUY412jk+YAYvFy93kz65Gkub/sL+TXkByOWdbx1exmvxca4/xCpk54GIWYe87HxS9jpMqD
89IILCrw7Jzs/NohzQyT1ALPMm42zI4WCmF/8ypNH+weSSJebjKFd5IrDNX2XktwfD2UI3Ng1RAY
wtEzc3hVPF37R/fE+cb0Zv+H4hkBgSQJvK82B/KGKywEEyuo7ZnFbkc0iLxCqPvhMS10jk9xHBKE
gb6WMCo8eJiHMGpwZTTnRXu+JEaejbEhF5EHnV9HHvJVk/Q0LApk5KHDXixcUuVkQjtnxN6zM4tC
o+9U/g3zEvTNB/XVnz4+Z5cDjUBIoONg6t2ReXOkswwyHr9QDhSLjFxRgrx3FLse5yc3lxgNmgKm
EaOo+JC3FVLg46/fieX+ikuYAB5sC+Ad0h0BUnPuvmzi4SkiSxNB1xyHxopTimopuv5ivEKiMExQ
E/S5X7bNoZUdbDYI5p2dUiyoPHeaZiED4wxNCgdlEdFy6apr/5M8KXke1zn9WDbTppG/wz4ixSfl
h01RBTuzqOPZRSQ3kfLBcoHSnO2OoQfdKUdjhr3nLi6yyICe5SgFv9ApXgiehmnN8/uY+uPwhGH1
tESyEVXE0SkhiPjbP4wdiT3C3JbxndRAilhZl8JeiixuSYm1VtB2hRwCuMluLtwlhgnJUcM/IF0L
Sk+Brm7bHFqKhAracBKlRjUjL1FgXcFZgXJM4+fasxvnnd3dreYQ/zenV1Cxa5viLUzcFn3e3tWD
NzMPLTWQQTArd979dz3ww9wZGIgQdAoTNVOIY7oBKqfmd/LPe3IA1qNl5Rc5RJvUmWIKmM24E9wL
lzCGRLgxoZ6pcyivyCpgOO4CZdOG7FV4Mm5k/EWige4L0wAfBixiRUSIxqgph1Kc1h20RpiUofte
WwWUEXNH1hBUKLogwQ1TRruRZMv6IfrZg7OL2WhKiuqgDFFZBZi+SE7AO0xJQ7oe8f/qP8SL1khi
F9dI/HPytnNo9ULkh8RAoMB76nQ1F+a4010wW5nlckjFfYfuQgjlgjdJRaBMIGqIhaFfk1ls66Vz
nsXLaqKb/Q9b8OtfnHa2qdh0Oa0xyrIopJurrWaA1MMe2A+Ia6hlnlju8RrNzW1m4cFunMbZpoxU
MidvemxyJnFAqwEIvyvmlBgDUVjYZMRBNTK3TpJQjwEGUIo2LmDF0S8ioZiYXabLzKcBUWoMyvFR
pfOlFfIrsUFTNFLEUQkLjf+PVCT6JYhmQUzYy1jdPvtXxhaZ05g6hCtjJJ6kmpWeYo+jwnCIXEOL
5xOpxD1EKElbI93xYM8Pg83xZGMc+HiJnSjWOOgjy5tUYxSPvz8JSQoIzvAQ+vgJBOJoze94thlO
Nhup9qFI5xkGSyrYJlhwnaJ9QT0+SxZIiqkNxbb9yJ4TwBBJyMk5dbAbJsS0jm1Ids7FHFFGkbMg
Nxl02hGTJGYchARqRpmqsTaT4RoNWD1VQ7RdwbTOycYF6scHgmuRxsPLNhi2Iyro582GlqsU0KAV
tj+arKxL74JFGQhA8FyCWjlpwUBGOO2kJ+/+rIpFot7I7aPUlFYOCQVNlqwuomfEGIP5sqAF1McE
XPxxe3IZ7nKUWNjUgHF3Pr5BBA8hfqerE2WUkBsy95CVsCVCq60WUhqKduIjQIluqXdpACX47YxW
gW/dx+VulhxHzcn64UNf/AOn7Z2qq5PdZkNK46E55OE5xOk/3S4T7Ks2IempN+cchLMErevqpsYj
2bVH2hqyBcHpieAhkXZJNOQAVQSfm4LnL8itpRQ4JxDwF7Is0X4w4YV0hqf1GTMzB5bLFaM5ZKFd
+5TJy/5OwAAHn9GOT0GZrC1rT4AW2dT2ZpuSNU1VRWldE9DDH9VMpbQfLcmVYnAhnSSaM8JRaLRy
Kj5lssnINAIpGAG98EFJoULPM+Wy2w9xP+988FySNz36EXn0ieQaUHe/2HGBhygLRg9nLjI27GYQ
7UgrJnkummKo4hDLtESH82EZK/JwCU7jqGgsydchm4R8aXzxqEXo86JE2eGzs8VLuvc4WUEnK+/u
d2L+p+F/aejjmlh+GQK9yj7WkdNSlHg06+JEBqXfEe2FQo0taUgPdS6RQvfIpJ3qSPLi5Xxoe1s9
DXDCe0iMJYYZSWsv4dNS/CLI8KNoT9q/2A0r60m9hk396T0nD3QDnJfkvTo04mRSXG2SE4BUniYz
gDiUqJjoqvHv7qV4oNIHVnyhBeWc4aiT4A8cbAS26C7ZgUC6dVJtLYqnm8dZeXbIApRiTqXfP40/
/EkODUyR5y25E3lORY85WObceCbYqWB6WiiVFgXCabqU3ZOCYQYeEz1tDgf2AM0eUFVQ7dK/iF6X
CJ87+cGIvaTnEU2GCKEFSY3U2uZMpDuiNTqNCXoXGH/Hx/irLhR2NIof9qyU/dSc1HO0R47D8qVI
gkLnhVkfVKO7zU6u2l+SDsktmkTZ4PPvpBsuB+/tZTG2wvkvlLtCFigCTUyOT3YZVILbnLhHfhO9
0/9IOrMlVZEtDD8REQLKcEsyO4+l3hhaliKKMoiAT99f7o4TfU6c3u4qhCRzrX/9A4dzjVv9Gd8v
qgd1unlD8tBJveRuXmhsHnMLyJFVzUjMee6l92fSgOO4nzFGmjiz/essjCWHL0udOjGM5UvBtjQ+
n/+5od8wccQwQJGYh0R6pb1mNqRTF+BEADRS6MwrO/kZICoEcXUF9gm2+AefxVBk4ErYu/m8oKIe
a+wxrNdwCHb9j2q2pvRPPQNnKjoBOW66ns4Zsv0hn2I72ja8kmxsIE3SUmtvb2n8Jqc9ZgZbbtd8
iXBOsiQon7gdksPCYUpNCDn4GSHz2W55haDMSLdXuSIpjZQ5VTBrgA4K8I13lgGGJJ4BYWIvgMKY
nSQ2Re5pK/jqNeYvbGPBjh30p+dzhi/l7kN3zlG6jJcgZDg1EQU5mc2AC/FIQxcN2/13Js0wMmHK
EL9M9Gaz7Clm8iyVlzqEhomHKnsG6zsmDRZ2doiSJP79M87BwAvosnAKgYfB7sqjV4B/XI5bCczx
Bs16T5+1LXWznB6yKAYYxkhuDEcNmzFe8GE9hA/8cqySM4yqesOq4fRYgnYBKAlOXGH5VzEARgYz
5zuxjHmpL4A2svRsfapQ9BcjFhBkf15jmbcl4woobGnluBQ5OQJyc0HRuPHBfK74z98NCN+S0gbH
oHBDkUojEUMyIQe896DSz/HcQJ4Y01V5x5L3jB8VoJLC65P7yBdmV2H1pv94gNwmejbsINzRSLr5
V8CQ6gIPxxoeu9jFfI+l7MIhiCFL8I7PyfHYARl5P+CWP5S4bCTeMgV/PDYMGIAd6AIwStyE0l0D
i4DpNPqGjl8gycctGBmiR7/Fmqu9PaDDlPIhW1NCgHX3PVwPMKkcD68bTvR01hMct2wgypNvNoH6
Lc0CHlgYFAaVH/v0g7Z/ELETn68XfpVM+G7J/bQCFwMj2i/8jfIjZx8fBVHZ9CAJ4gA1Qu2GFYme
OKe9LzeFjTaWdG0tQM4mL20MkYLHyVMWklcojSUwz0SRHqLzFcYRZoMp6EoHzjdSnOd5vFf4gSiD
VdV9yqPgmEfjyjnV69V0jObJ2Rbelvbvn2PTGAGV7ZyycLr/uHtzyVdktp4JvBQ2KMt5J89cwtcv
DsRvQ6IGnZBCZcAzn9u1kiYzY7QCIMK9xXkjczikkWdrMx/U8aRgyTguwABLDKC35HPbjRrhZQDk
9kLNzXv+kT74eEISb37Sfb8fv5mQFuMmoaq726QKECiuib3aF2QYYJffghLE75HVeTJwXqQrCPAX
7vLDOTUTfFvjDodd0ePT9vY1QcDcE7fKP8wbiGvO13aeNPxtzQcM2munPlabfpzooz6bEZBR1EBq
KiaaIKz8CkMD6mq/9KtvmOq4SHkDI2yE/RaPEbZYcN34ecQzHchre0IYtUwQnNwluYUyyK2T6csE
Br2ScOk8t2DtHJuUe67y4CH0tfjKsSjHI99t07iZ6ba3da79PZnh3NbpA+L6hhubhp2ooedEun7+
NkN9mjx3TbuvS/+z7eKB4m9rrxfnEIzmtTKDNGBu+flabKquvDnKNIUNXZjD+ssvrQoMQF7NuvHS
Okbe37gDGDNO52lP73Pl7im43F46GiESR6qQEoKx4xn9LOMb8Ymw1yJt4CZTa/c8kueMfdmjA6MG
bfht1wHzHcIkPIrarZZG7WHaWhE1SOYq2uhpRSk/hptJpq74bNWpPmUQprj4tnfE3uawwPDVBSgF
UfPeH54boEQBZabdpmXU+iyfJFlsKZS3VsKfWXLgZduO8Q2NgG9m//sqX08T1cLIYnX0ZkwGyTT6
2EQrh98vrDt0M05+iLXyNHAKZXRnEosjKfvc/LOtG5c/v3XTJHpEDyvi/9hLrtFc81mE5hV5BqNe
8L6Nbkj5+jHYUerdToxbn35rXVpYWqP3TkvHrD6T8USjRTdlxIjXjAbk5V2p/Onv5rVn639YfPTE
4+2ZpWtC1noY8EsQgxm8BilbUcfr3cN+jHJYqD5Lc0D8GQ7pHiSh8f4RHTqWcMDabl2zCl9Pzwpu
+C5YXJ1rTj9s5N9J8ZqoTOeoB28J8ooLgSM0DJwN+30xsaWynxihWsgMp9a/WYL13rj61CTWF1CK
97LkkepWwH7zgOLLY9IP+9fD1R5emcz6tYKlSDy4sYvW7RT3ge97XFWTtIkNfVu000Zy7ayMVsOE
g+PKaY+OidzXDPqDee72mtFXSTi2IT6ikBTFfZwz7Bsd8HZgavBQQH5tnFzMqHTz/qL32jyuXhNb
2fCeiCyNlWSolLESMvdAb4ok63eguhLHO8w1Vnbj3RY9kSfeYa62P8lt8SrgkRXG0L56lTrPLMEy
HZSkqNm81FZkDhY2bya5zQnjcBRhvsZS+eVmj68G1i28T1KVAJYrvwjDTSyRMHKnKxseWk5PLoIq
+yYdRU1Y38+BV+STfOC9rZBdjEDohSbe6I/8XhJ9U6SM7Zl/Uv/LeNN5z9irEK3aUsnDdR32n9+B
lCADx9grC5BCY6ROSbykrqIwZRQTMoq5N3+UaJQlz4W1QKiqN8LQI9msySmQBpz45TwhSBrHH3yx
g1NPD9AFA9Q60dNyonvhEJpbDg8HkG1tqWHDR+jz16FV7a3zXYXUEto5QQGeboUMmA+BJho0fkHK
NNntvxcVE/pjdkSx9+9bO2z4uUteen+Uk9KDMvFauqMMuU8OaVT5sRyDNzRoUCmEpkHNbP+t4+pA
ueLupMW6eaMMl60p7q40KXODEePu/bac68F1u8SnUqtOjXP/Z2v6WT8gYlxpaKQsOO5cm5xVnLyP
jEoO/gxBNs5S2N6YGCqr3uLvLoOfrZd/dZ5kJn1QRCKPdD7wSJxVxB9+hqRCWiDFrrGzUucvsg9i
4ZjebKRtNfLjnR1G50/sJknKksRzaULVttRUqu6/dbQz4ggtOQlzLdj9Q4v71NZYC2JphAG8NDql
29QehGJKROsejfRcFC5lULbV9WCQrCjwpMNnfgFsQhcKkjknIx5aoFRhHevEq69wtbFKd40yepsu
LrrMArUWH5NgEODPBb9vN6K4ukK02KnU1G9Ppwdw7kr8YqzGBOuffb69K4m2qysnucbFT9KsdMoL
Ohm9P8Fxg4CxjHrfNj3tPYHXgidgHuBGf39P1IGwrdapvydSdU0vgfeAAGX3fVNOnwmZW8Oigp1J
v8EgE/4beKJKYBGpw5F1H2sLeUUOm6URbbKDR9FqjBUKDHUGvgD7pJASzdtUMtNKyL0fQFzWAbNj
+CJL2xyx9iX7hrGXlMcM/jB6l6mDxzfIHA8AQ9e3LY51z2c0IpsfCFyAF4DZbQNNgbfiS7Ff+ocj
B5An36/WVzsf7jBWRQgcnQ6ZEgqDrQ7xwHS/tHped/m4Y05srU8igl88z5uiE00pvoisdJxgKj16
0D+0aWBicHhJDZHTOQh7l5XU5wqTEIr0ZQ7Adx095mUOV+k+LYPLRxsWuctnoZBbKYwqvYnuTNAS
dBQcwRGsDily6fEtJPGKmHqFyCIISMt8LXH3HrOeu6jajQYlynu3FPlKE/b6IcNnKFwY/F+U1IPU
X0LHkMbPFWQix5W2bRzf7unmDIYFg+nygJ49AWzP3QRqjtM+ZQnVF70Nh2rngKC11J0FLbnNTysY
2iwuSdxJUxUe0h9dHgZ0dGBfukR7pa9qHunbZ4xl4SNwpY40yZRBr73M83mi7HUYYI495ZgKmDj4
ldO0zpTaxDHYsEHPQCfm1EPI7KzoMKf+QncB96Ny4MuezOHTLXPn9JxxpL819wPaZoYf6rjSNwHl
e5SAzXFvtM5J+9MGrq0IQ9Tf9dsO890dVK1zzXB6DfflaPveyn4Z+6zdQObiVafrVHJzmN8QF8qk
8XKDOnkKccX/hi/StK2+G61WxESAlbJpsqX8vclh/3nTv0iDxEm2g+jXimcpDToA9nve++WVOA07
b14YzWsBxCf2ZZdqAUdsjDa/LR1bGlLHt9mE3EWVdOtXAwjNHnI/lwAy9TV4Nmte6+uKed5Bqoa+
d3ofac4LiMsbDwCO3KUMOxurFO3vRUmJjUUu6nxMaTrWVvrCcg3qbsE1Mxsfy69S4ElywvISVsLs
43wXMt5pV2nODqVAyizOCtd0WHkrLp0qoAhx7OAIgT4QCAGiHHOL92JS4umO2A+XDDY1wt3Hv98Y
ogo2Q+yHeh/ZJnqorwHzO5/0rfD+9RU2ojs1lfuCa029o2bkQBHwjXwdCpXj1eXqgGN/dL/OiH5l
yAuVhaROMk8hJ3sKxEYl4oUuoSfN7jkM03XJfm6xEVwe98llyUuBLglorwFT4A00Ry1NR6ovH0Lf
KdjJk1WubIuwpe0PHrfhp14ZJF04DYUny9zgtO08rP6M8b0TZW+oJdMikWTsIvcO93EKAXmZBllF
y6df4wvs3O8Cl6ByjYqobjdf2rDC47+Va8TrmMMyQBsPl+/LxmbOzJm0ZwdD/Tq9SemX/isL8jKk
zHzgJ+M15DpOanWXRJolS7avGWHx9o2et/3HHlM32ira2pGlzinKbs6++3p7O8GR1qkM3iLdJS3g
6lzHVu2BPn0ApqH9dCSvhJ8h8d/ypLsR715WfCqLV2003T9XY8pJ6nYY/daD2bOxrzyTV/Mrt4hP
5mdPCarfDYe6iYZuSgNTxU+YTOCnnauh9jG925Niw/DqnuBHbMqtTb/nZIel1hv3WCxOjsOJU9Jt
HR6uchtRozPMdr7lvMfLvPpeg56BBF0BvcHAAJJqrNpOjxr8sOS8kWlrUCQ3mWxbioN7QCreuHht
9yLmsQ8Nm5nYRIk3veGp3rPHcGXJhrvH7eUD+Tqq7EC/kD2WQZf//RkEdt/vW0H5nUI9GWRuX7pj
0HjR3XRe6Sno2Poe7NSRWZ/ZXg5Dq46why7cSnWNJW+2g/nClVIF6eDw9hujLSa+jAO3FQUDNmiz
Gbjn+9Jj7gPHBpYY+zRT6oAjIh0jz/z+EU3i89JDAq7h1DKBzMUx+Up5jvTNmg/VJc2w/7X4YrQ1
PYhuik8hTwGtLDdJLe5p/FaiunMN+qKUijmlwdltvk8xiAouvf19VUMzyj8RUjrt6qTwkSkS18UO
aMac/XOhBzMewKqgDxhLpSPIYe7gHHDh+JJUSIvZw5P1N7P6UA5LLXrVoeIddo9lOoUH12vIOrF7
4mBgjK4Ef+UPGwuhp3+9aDRICOWDj9Eufo2zSkcRWhAasPzg9XCi9sTcLyLRNPjkhAGSq8j15V6/
jiqVLB9Xu7qtqPrekwG7N/iOe3TpAwxSruNUW31YNi/eEjN63yI+aVHBu9fKI+tN+4Pb+A3t7O9V
eRVXPleDd3Gqnn6hABwNrs7dHBlRR5rAK1zc/lrn4a7UH/61p1TkGH+Hapi1om7CaoCk0GmzeSHw
jNnXfd4t8aY4bzycDyIOJ6iIfU4A5EuO9Zl/0ZtQCKBwPr+16WBfV3HtD/YPglvobTFWRKHkW9jS
Bu+e6GMYZruZ6htv9/lhCrpQeuLKHorQAON9p+PPudwKvcdg3KVDnFH66E7HeR6vMrl3+9d5tjbx
Z9jdUBy6vOzzfz4oXHLiFyK6Ebs4EFDpU5KMCgyhXqLK/W+Y5GE9Xh02FeawYbk7oTnDE4R9dPg+
IQ5H2aGHK32kkK9qrDSPQMcOXYh3XzC6tXl5x1cbSuHyRh4kAcqu/Y7NdvjKpBrlNpCiiukhyM3f
ZoPG/O0RG1mo0eGLFlx0YxsfJ9HT/NRv/u77QiDKy1qn6Pj1dyq4JStgSvnNkTSmDpdzO9l7FOvX
WDpNVMgx30jcIiM7XYm4+JPfmtVE/+JeW8G3vLvfn9dVoDMNUG2lPnnRkHOZDvGIfm6c3KvBaXWD
Ct/FL3FQZEgwkxCLTt1nk4Soyhg671yVxo3taV8f8ADU06hW4hLV12F5VWeYgL/voaRTcLh+RP07
s554zHRwUg/U1VBUFThVHq/AAkNwAtQ2o5p3oMGf5NMPcAvPCcJNlo/Cu0K0KJcr6yZKBlayy28j
BbrZl7LTtTWKsgNN/YAaLNsPKvEquNzkLrBwMaEm4LVGGo6yyHQKYecvVUXO/OEZ5fg6MNMLHwxz
uzb4yHcuneJRfnVuSqjdhvYXuxjE3KrfHZjDaDsrelfDQRHU2JzVkPwErQ4x06crDh9as7I+0RNG
HfeRScRgbLkPjq06Mr3aGOVZpDS0K0Z4CCsCm1ZdS/SXuhmA32XDTpu0PVHQIhj4pA6fqIgWOg8U
kvr478NPcXkZH6e2mlyzhWV4WT3XjIF7B4uG/pL8qj3vVbAbUDzZeMV07zHIeXKy7PMgC3VzWWuT
vJoN0mX/uuhU+kWd8fkDxS/xjMHDIgtrocOSltlM5htA0AxVe/n8ThlBPsQORs4r6j98hFJaOT9s
0SWghSs4qNGieYPLFXsbi8F0hhPTwOv3NyV+SQP/42HvYJd+55f0W80SaZjQ7Fh9uP0rIwO4CxKi
8Rj20Lm5uT18VpNMCbIiklZHXmIAZbAVMT7xBr2VimFWc/UMIzTM9ZNAnOKtEnA6sdQ/i3mY6pbZ
H2XPwbthQOoo9iRhHaboGUhPLJ+eqdMiZ/d105vZxe/nSjApUVRp5paP5acBkwVA1gg86/IVx9pX
4L9j2VMYs/bcso+drw0W6eRDmAcBKursYQAvmiy3YpelC9Ln+qt+FabmkGPNr0gB/3ocTg+TAMBe
RPvKsdle0mdC0F1g9b3+O26KFU1pj5apdIhUesd5QnjdlG2aX19rqLPpe2rx6fudfkOcljwDdlor
ODTDqvI6nTNVu3oJj9CFoyKT0GVYmXKBgqrHyQQJmD0YZmU0sum5ID4/iX7Ao+E70012TL9EyvaO
v920RSRqj0uwmWaopMs3mNJzaqmjRA0MFRfa3mBhQU1pbv7jOOF+WlNYF23p39hKs6jGlIjfDv3i
+Qhbc0jf/frIq5l6P09ZGhDZYlId6oJadXI/M62GIohXG9oeIDum3GC4caM5fYBTTi1H2dOIwsKm
XgZfVV1res0E4lOsa4PvZdf1PTja7PJn9vs+HJ23O1PWtV+53/iN749UzdSrNNQZVt0gZ/mU4rKH
6C5Pc5LmgQb1uF9IRz32X6Q+8ycCLpC1PjUSZluoFyo57cdwlZGKQpMNFh009LEPsNrPrODcwCPw
4XdXET13U7ZLBxT1xv90oouNPYD9d3ZmmLazMsm/e6Kj4KH/zYd4DeOg2RNySlKxZWMw9PRvzngP
fCy2zDHbXUPRUX9diGvIVcMXVvEeQ0AqdTQq9owR6OvHXpUpPYXUGcDhgot+6TGDkjqfizKaK0yx
qFCkdqCVvDC6z0Y8tmSAnQGDsm4EEfTyvJISI7/jeonSMpdoWAdkQQ1z9e+yQj9XdP1LhsQAALTm
0O+0cG23Ymmg3UCuJ1OCIFSZNPHiQ1XL/AdrmJ/KdK6VgCULnx3Zz7AKK0aSFPJdmDbYNWDXkQt7
lpCAI+GKEyYPchSDwp3xNMO+y2uWLg51MMk3hA7A1BblMBP0ji9Kijume2zLhhL+O8YycILEWRzc
d3jARu7P1iOdpIgC/Ovq9SFt4DQQ4xRbYt/iLORECnfClWo5fUy2/YXBdP7r6MNo0ejMIYPFfd3n
rwr2f9WJspcsbdg34g8ErYBjsa45PW3oWY71xjWTCjeejVBfeMlmBvKMjxplBsdj4qr8mvsffM2/
28fTFH4m/5rL/z8afnE4K1/J+cnGV+++b3+4Gk5xaJ39SGaegN/hUDJv/2LD9wi4702pyYeQvQIQ
Ni74B3nHbDED2o8ky4iEQOl0tjjkbowuzVu2kln+FunwDeX2c2yugZyXZbMJLWE8uZ4N/6iu49cS
FAg0SMG0GQNDVCtDbyez9rLVUbLqQDMRBRHPCecOXwhJQ+18c/6CH3qszhOPlOM2g99hiiB6sZIt
YEKQKarK/lRjviQSYo/7v7DbyP8UsICXa4bku/pXVqePY+XeokKmh/g5ioyMjYPdlpuJRAUaE94F
BwCAKfwWuhNQPNC7SQ1l89+2AqAXlH3/qjh/gwllCFZzlguH92dEf7P7eXTOD65X8XoZUpZD7iA7
HMrKEn6l7D0Yiip7edTcEcD8ZeOX8LP44aZuwn8s14RSZ6jOMxEfGo05uyp6+QYzb0cDd80FB+Sd
u2Iy3MZShZI/ZBADQed5tJw3XwGjfv4Chw0r8c+KmD3kaBdk/smPkgs8xEWnOoMxlXotCCNhHMwg
tjjhzi/i0Y6dXJnn4AP8e5zA5HOMdwVU/ky0RwjUn0CqRSV/GtkCpubpIVRg2UsneDZdGHptJ14g
SE5jRZQQl9cIOyV06txcGi/DSTYGd3ckJlLW/k8aIZVUZ6hYly71SVHh7kAgryVlevf8x0OZiHUI
exTuqWRZucShy72lk8yrfykvB9BDRAjNSVIfPHY7liC0e0D1w5+E0eshxnacqtBHoQ/BgVP2lpNO
1qVDcBKilN/Z7Q9eC5fPspQ6A6iaB5H9XLC5Jgx3WQr0pqRZIAIMX9HXGFrysGEELqR19eaW4Q9/
25hOeWMLZczBsBz6DpwXAMB+OCDKVVwlKUgaTSDyGsqY2Ozc736ehMiuNXQ+HygwvEnA0RMLugMK
LtAbHgENKmyZNZbZ5yfzyhXR7iTOFfBdnayUTIkIyOM5oj/8zAGbHl9RjWQEbbeCWUcAL9u5icNx
I1DLLB9eAyPquhox5b7+CsCW5Yb5DISOS28IY1PspJUJxifHNJS/WIPZDpN04CTEwjvqkpwE9v5y
TUt8/uy495Jf5siMUWljcgM+5iyAz3AD+jc3WOEzG4Ol5LYNN6ORVLwumhFG8vHiiWSvLGLMWRxm
SNhGw1cANiShg0W43mGZgyO9xeGA+BWuA5A3QbxMIJRxFkmBHxQxWPrLf403nCa4wNnoJ1nAzUXX
7DOWHUIk5e6vj9DJNLhX0BxsOAK0c+hvQErlu87jhqIgcFZYFku0wsHyieKzwq4EdhlU6SW6FMmk
QfgIkA3b5+Vx0nQBOh74z/9SUyeTQnNhOCdDPO756YgHn3wDlZNeXj3cIglJwoAiYBrng9OdUXWI
qjPFzu3CdlD4sWlBJ1iHcDT/xV5ZDhY20r2HSQVvIaa3MkQwxMqkG+mWyCcxScRSlcnITSq1AGs+
WOlwcRB7/hnCSJGjxobXuc2BDFexboECwe1QZyaoB+XXNxn9eBUccfcG+Xa+KzeTiY1KDfqaAhQu
eZaY/0FuWHIB8q1uY8yYWMURBRbWbTsu/IixKfHCLowhAok/RAs85/jW5mwbl+ZEovZE8eUIvfCY
CpfwLfDvR/3ZnJYVLycLSfqhS1y5DxvRQHowxzFnmUJxYSHjq5lO0JWgpHr9c+nB040Dd401FQIV
3gtvwE4ueO35SmvYYUeNATETGgykpQsKEXIp2nfAbo+Z9kZyK7UvQwugQmZ8Y/koNxUUpDWV35qD
5QjpvOR8gTb4XPCP89My3cG5hzUuqVpQ3Ei9Am1h5DqGkUPEnMj3hAuMiaoBQsaUhQwoVDLAngNU
M9aL9AtZEG10rHUXWMJ1ZNyw2JcG+XUhwD8PhL2B+INjFnnBG1/U6WIBLiF+sNRzihmLthxD7Qml
RkVqyhiiXP1zLcZwsf0TnQllyLSISXHheV39S1zOGUPA5VfOrHVmFq8TsYNcA2/rmURy1AEg9Xs9
PPU9DkdXfo3NWfJv4ODJICNJ8yWxi7oNmgglcCbkRyDIXJdsnksdBQ534jZdFlgnENH511JR5gKp
EBtzrjgyTTQ2/2SaLDKH5wfDWyGr15bNf4wnEjx7uQGuZRya3BEyPB4OkONenoTMyEehdjujmeI2
Qvdaks2O3FOC1Ql0QcJ3J4KnowbwuIgYfY6luRJHBRTzhU0l9Nt3tSmO3zPQ0h9OVXwHK7fxDfyl
Aty1w3yICTlnryXVABgBQedDDc0bCxmk9UtIyVQK+oOLDzfn0jf23BtiPFClLPF0l0NYELUhbu/z
f+LHfz5NdriVd4q60YAZhz0iXnXczwYdcRtMlKDnH9esAih0MPZIXTWYNc35S/+GHG4SQeIZ729D
OExQkhqxQa+xlL4OvFz/AgdhnIdQG1mtsGEqp2PgT6YXnx3DIGU1wSeGzbnh7GHB23+Tx4KtQeL+
5GWeJZdYzrttglrOqD6Sf5v1TvuFtYuUTEq8BjIprKZ2cM94xvN35dknUwdk+jz1s8Klz5sf7Egl
IM9xeq5y2O8BmjeovfA4F5P1YC1qzOnYJ5bs5JttxssG7QgGtbGXbcCZM2He7l50mD8a7EsG2bo0
JS3Jwh7jPTsnq8oZ+qoL+9sSkLyTviQslvAuAHE8wGu/CaapJk42TK+UwkPhtZaM79XTnVrHPfzL
TuCpKejCT2MLHRq//E7eBa/JvttXMLoxKOImbMLLV/ZaJIjMuTCp5SUBCF0iaTbDLUopqNDXk3tf
8poi5HfdaSJOqTvlp3gcUYpsJIY84g1+nrRZx+roTx8uc2e8Xqenvb4dk8m5KEg2GCRYLwVnqGpA
fZKfNQU/YkUujNkLCnmbONEKaOePkXXvb0UPUIKrrqTOAgEmog2GmjV/FZdUwbCOx8CrB1opg8F7
MdwIXkt2s+222vifqAILxbgQ1G21omkoxvK+2AD0skYanl10SzLhdDytxBTze8eerKb+Vv99YfgD
vWdv+9paUjJRaLKICSN9/I59d8hZjBoTZcoZtVnlKcuvBBJlSpMPBueq7jT1o2sQOYrDKO5+LAiA
YaeFjzZtAnCo1klfodXzrljXFD5PbITR3CaFWWEEcFeQBn62YyhHh2B6iuhBfSj7V0+qLRtLZJvt
h2FZsLdBHPil0Pa48UMw8nxAnuq+PzlgaYSbpdd/Av0r0fMXwjSn4IoOcEPwlUFVJJk2r01OIJAd
ksXATfDjQcsKR+7/dp54l1n9vTqz7KGiUNgQg3BgDfn1Y9ypIFBMqWGYs94w0uL+Ax2GZSrXgLq+
U2kRSuPhc4ONHK4yzQ/txZrJr/QQ0Ly+KnDVv2g/nHL8xRPDKtNTdzJrcXqRPhdW4cn/KYmPYK8m
57wNmEL/NF+XLG8mZA7P/AYTgvePJGU2UQb06cQYUEe0VyIChtUJR1DWKzYzvRPepC2To4KJLlrU
tQJAAOWEKT1DZWb5drOitLHd5d3Ys8FT61cH0vgY7FOlr2XWBg16LUc6h87Zq3VgOnJg3kiSHzEE
rImRusP0VVnB8zZl2UGcUX+aDvzetqHw7Ya66cIJ6XsvMwSlO/Q9pDVVhMLoJpD1SvsCyKkkQeI0
uLWng6n+ywZgh2ddiaCM/jBGkedhc2fqyHchuj3FNYJweO5sh9vVyEX5xbPAvuNKzBKeC1rPOch9
Nd33T5T8BKSgOaUdaZ1lexWYhVLEXX2TgZxJNhq/XJY1DXeWEbaguLYZ5hiTbsFZt93eK78PIgdb
anhn7uW8mJjL9DZoRweW42MlIYzMZapYdExFGfOxijUMXEUKKeyKZU8X5riGDSj+lbeQt5Jhlz09
JG53c5gsGUvs46stWGONA6SjU6D9qgNnpEGOrOlGyDGX+BYff8m6o6VIAif7p/40IROSqWwwccp7
MOUNO+i5rPhwzWM8TN7UfwyGXy5QWu1wXH4lKFNjvTC9DD64mdYOdOxkDZmcYqIUCjC2vG2tLHD7
UqD8zxuQR5rh9GWeqRwe47AHaCUa+UiggZRUTm/nktSQg/HX6998Nm3LM2fV2zmziCoZOW5HHUi/
eEnb0yWJCcQ/KBxPjz+Khn/kE2VlSd1giwVFESVAlp3YZDDZvpXHvlLL25/R7lKduRqS0ZPc9Hjo
OI3coeOzyCMW3i9gseFIQ7cNUB49JXeZaalzO6NP7I/MP1K3W+fSNlHqXW5UbjA1dAQlw/rF0JlS
ghWU5yN8y/ChwOhJfQlp1DqgZiUQatDFyb4ZLo32wNf1uAD8eV16xnEdHW/bNeZqMA1ZneX+C1ZB
b4CXr3oPvnfqfr4tcFYHEnZWd6UPU7QWRFNs7d+xdpw2rdDZ4V+BH1DNwrP4N7lSHTy5rA3QHTGd
CN3g30Blk9sYJoM6NDzOuX6PeRmPVh7mFcS0TStKL0HbUSsOOH3JPH8G3zw5on+5UMJNygUlHwXT
+DmGOjL/p/vdM7yjsH7ogbqRxWXjykT7x+bH3PfUUbPNockI1t5uYgMkrDjJ5TlJIX4VUOeTCY14
5Zqtl/EybGB/o1/HnFY1KG1YL8ELHhHtbcg/S8yNqPCoXat/7o5077oa8IRmo9cMJXaDXECaIq0v
wN1zAgwX8019lZIncAYJeraUKXCF3lIXOnDecqaeSy9M7H/+5kte5Jc/ie/44mI11B/BhafZQHUR
btj3a6oH9lOxefscwJiigruQdtacaMDEF+Ws6BdBn8yYqNcT+KkiBOgotpb1jP/il9I/DRmLb5C9
S3Usul+kE2fZRGxhvMDXDoZnY8ILc6IvArVdxnyAS4c1Q3vXjJjkN/BLGePepRm07IESDIae3CZ9
LbslmRO4lKlCtDLS6xpxPdmp4lHIfAN6GF4kKZOmzDKpATMo4qZO34RHC+ZMY2ID3LfN6qAjd6vE
l5lWFD4kZOoSFHlz08QAqVA/eJT8P+s5gezcxYVn0wqRJkWlT+m6/EAJ4RgdOgtmaoXISBZIaCW8
Oyy2G/ar8QDuwgH6Gbakk4nqHW8zdFIWmwv9qInMUWrYZyXl7stLSyct/d8byHHh6nMgr5wc2Ac4
LTgO2xOrE0nxZxKrF2w1XpL2OMfxRHfaImKrVRlaw8tgB+u/ZEoU6iiHA5Sd/U6+yeRivXFECvu5
Wz0d9vTP/vBDvsKRbI1JSRS2S5sGS26Eh15kPl2sZ3D80GwGtwCwdVh2OKV0Pp4JKIBS0fVoNWge
BYN7MZKsPb2LIM1MOIbOH2AhpgCkugZA1cpy6yKROXOc+gnzX4CHIVj99bc590YvYmTiIxu78cuI
imGlsUPkIkYACZdaBgR4LKF2qi4h62I85MLnAvjQnFvjSBMLbqSjSRcKlJ+y4Xw76n52C5SeZ3NV
tD7i0qdsM1f3LDLwaFkOodu51YnYnM757nOocdnv8vCGXxknQ4LCiWtg7bJFw1EBSZfdknmMkyx+
IZ3HBzGE/4M/G8wM5rXbNflD213L4ziyW8m3t6aTvZAPJH3ZeAMG5zfrJAzpwOwABZ0gBZSnKgRK
/gdLb5hCMzYS8Ry9JehHuw7wtiSW6wGjBq2AEdzJI6CzTyipTB4ogiV5hlCGFFLFIV8qkvAkGorm
anjOYSpT9FGgIq5n0WGu7gGccrrha4zqhQgCel9pQ8UXRrg7M879AaipIn5VEOyf3WSyxIDwf+Bg
Mvlf7EcsNMmHQW9nyiYeCS737krNBgi1vKR9h6bK6AlVki/0FecbzZ0MhINphLMZHRyaFgWUR1lh
nRBhZo/jsE8Q386bFbgS/CSTe/SzYx3JsA9jm6NXCdJESmsQnIUcApQmPyF/LvMaAMF4y6WngY6u
AyNK2Xxh6cusBC/f0x1Yao5FkBLUqF/ay42BAy5Cwcd0fr9YGPHZGA9jEjFmG+Simwr+euu/PGSc
PWTe0rGHO/oUOvv7HykSmEZuiGJod9g6oTBFJItYkJIAH3M4IZg7v8Qc5CpT2X0+bKIASgzMdEIl
gLllZvwPzAsIbbxKveh3YLsEIv2pE6IKpaIS/RQ/w6p9ukJZEw8iINa3/+FnNfy66srBLqEVXIHk
BmeF2UxC78DGMFoDRojpA4cK61cC+KsBK6er2B/nQ20/lM6J5zPurSw0Fgg6rNnCYkBPhIgegEki
VQ6BBBgmS70u2zoGgvOaiBGpp6dxxJuFSI0h9vM/r4Eb4Tsy1eLt1mq9TiQa2+Zgyo2hfgZ9UwLy
6E2uH6NGWcKQ5iXp9WhofTKXPTmmmZ6mexoHTkF+PFiBjNudMHwGCQOWBoB88FZL05ezZiLYaqeH
Py5DOgIybsNJRfJmcZ3m9DCRgeHJPr75S+u0llnQ5MSgTYQSiNXAYPhGhfe9WMjFmaFY/5F0Zl2q
IksU/kWuhYgDrySTICqiOLy49FAq4gCO6K/vL+x1+t7urq6yGDIjI3bs2Bsh+vxpIYSNvMQVRtQb
SU0Ae8PO1aGp/nm4upJ7eIGEP2DyvxNQqzNHIF6Egpi1BXpLZmreHE4e84l1Cj3AUkcHeAVAFNmW
mHulQqedz4mE4h+uAOFulyggh3JI2m5Yc6L6QEbYlqLrAnokvPVWi4o4paTuBKvy6YzqATqEBoU2
YLfIZggLd01zng+WshN/QXYw5WNBfKTMYd5RI1tksP89B4lwWkKhzUdfqMqJ/wZ5xQaP5JGtM2+9
QZLJHwGuCkxtAHmegzJlwRA9qWg4uv524svwmKhLz95cgZiTU0SWmwnyjNLnDd6eAodFfCfNfkPl
0WcY/ealwjRTFWB1yFMiBwYri1vjrGVd/gnMU/XUFXkVkOhvEqP0TjW242zKIjQkveabgMA60Cn3
f2Ku3J8vAv5pb2YDjO/dVB8uXEOtppXKsfoY9bwPC5CRdEHXkTPAF+M2gCcNA5K16x//YkCchclU
F2nVFaaDkrSExe9zRPPpbCF066MQagMP++su6hGbm2E8w2Oh/lxuASqehFP+9mX7g6bs+FdO933P
ou4j7nogrdQK+RIpQGTA1CsGHRKZRHVC22zZ+tAIa93cQ+Fzkj1tr94hB3TjJ8Xn2xcph+5uuH+z
W/svWgP7qccGLgbXOzqy2EOBvUFGacE8uVHlEyw19W9iwMHo4vDjIUh8kVnaf/3+EUJM/iPO9JEW
QTsAw+Cp9DhenFH5hX8obMcbHxIIyYAjkwPiE8oDkVrOntkMEDZEAA5NvRjZALJZcqQtXZ6joxUq
kHHq/tVaB2uv8a/L8ovJEd8DBoWFgcDZxQABmg12uGA+jdN9n0ppt8UJk/1fsravW0IZH04WKIoo
eO8A3pnIPTtLGYE2mgg0oGb16ZO/AZEi74r2JUGhJF0cAyTJ6meM7mJPYfr0z0E5GtUycNihmm7k
SEYtMnSS5BgZccNcvihYshF2omcqs7qxDPAjdQEaU1hsGZiEtD63wAIEHeowOM0krVmYrtzPF4yL
3xmTySQfkm4iIe8/C0ta5FBFfmnzYRCRGbJZgZ6dOw/+GrtgSwgx4Yq9wAsBz4q4jWkFR0MXqhhl
PeOBnO2M8HWBAc4T8EbU9qVtzxjgCE744Y/TfO/vumTDF2acAaSJ77cVkisVOZIodzkXDvU3qh5p
iJn3ljnFFQOHIYptu1OUATGIHzfYJVwXxs7ZHdi3y4Q0uf5PPSFaNQejxaHBYLfhfQTGg5KA8pYN
uzeq1HU13Yr/cqpNSMVjBJag4zTofBB4uFVNrdzvQMBAu229DTdFCoK4C+YthF1Ngn0mckH6lk8m
HwfApIXCLgENANLmgTOULXpXTm/gARtTJC1bCkA08VPNO5NA0qRgGAXpF4oVsJ6KV2TNApPtgpcK
K3i3a2Qhjg474MUfe4NQ5TErPmwjshEkhBkJlRBlTSt6evB3D1DlmvTkt4YItXD68Y6RbZBaVOTU
zAzTUDm3MaedfXQLq2RoD5JJdUFG+CPz9+RPYXln+duSc9GykUhOQ8PpevOnS1sMY3tqNYT8eNcM
d0jPjvMDvP9JkUZTPEFml7SP+IFrB59Iky8ixmUIcoiuU4fsLfnMycRnp7OFcktw/odDCToKFCa8
U0x1OXaR/4EU1wxxKIuwXGJ+mezgwaKiUCpXYMjSQKPOC33y4KX4/qD894RzIbXvYwrmqNPHwKAV
GPtFA7buiJICmjTLmcw4k1czbR2m338yFg2UMKRy4+2CE/LeP8zMrVJd5DpWbuELxZEtlzZJK6mk
uGVGL3ayChjFxg+T9H4aQnUWMw8fwWZ/lyE/KM1G2lACyLuf4agIpndrxYY8S3uSx/qeyyT8F/wA
fKOffccsYxrRHir8epRveWuKcewhDyvL6NcAqAQPVwPUo1do0lGj4Ydi7lXhVECtkwu7ZZd0yDdB
1iHnILj9wxmx2YKInnF7XSs+BD7920WI9lwVoG4zo3FGoEwSspgDPD5ADprX3Sp8P7wBR/cgQDsB
fWZAxTuO4cQYPBp/x0CUNP8EE9hJwYqWIvp+ZgbMafWoGRRZFaoadDR3uPyEgC5zWEjs6YsFz0YT
hhRXSAb55uZZf9zrO9S2l797hWHwQxQhkyYrckXZRiGJ1C468T8AAe9flNVl+oWv1jpUj4sM2MAR
0kooJrDs7ezwh+/WmXIXXKpnzWh5txT9a7q4ZHgnlVal8qmxZV3wi5/MIJ3qAJOxp0ISJu6OpWxJ
ICfhvPOgTKICh/PsnyJ62wabd3feys59M7bMm/heXZHrpB8j3/BsOjS0pSt5a9CARPC+zbe2EtlJ
SCegu9p/kdVLnYFKXivgyjZi7YdeiYOAn0bh9WJGosKBr6wtFJA35WR4ItI/1LKs1JKE/hGLIBqI
lCUymXe2IO+WKUDUx+x5YzbAZA/KHQ0Z+jFkI4nQZtCpEuMYwC3cDm8WHZ51i4yS935EUNTE6LBD
A8zx+utBrjwIKfidBGgjk3RKf45mno+6HNlJ5UtrLnz8iymgHMFq6N65ZEmIQMiz/TYY9cc58LUC
YRxM2k4ewWBxlsMEkAKmSpVx8GKVgsSINhi2dg6yl3SW5zBCqA7mh633D3IgJo3wylRCQTKJd/6L
niAtf3Ik2eXoAv2m++lDc8VXBcN30lvCTZniEjIVLYLNmbQVVFpSopu72GO1llKnm324QWgP0tJX
w+KfpDI71A2x9qo9OJdQjhxO5SGmjDfk7gDItUlIlCGMY58xa1EAW+Vf4YJv8slUdILpcIij2yI9
QCexERBC+gdDF5h/AQgVITP5aTp7GCgCk1AZ8LyHPOK/IuoiTGq4DtoqS8zSJYPCXV7a/bsewIKc
4DRnb+RX6NH+czbXp4WsDSF7c3Jw4ZJvoIfgZ+0pOhDBEKVcfuGQuCyAz5xexI7DWCSzlHXc/pH8
9KWfU8+nrdCVzia6UMCbM97mrgscZAm3Kkb0bJ4oFsIe8drlUNqwOxOEniQSNYc+jOChvxkA3b3g
nDkkQkN+2444z53Z5C7pqS+cEERZvndwqRktwwMhFdYIC0gqO/QchiL6M6cVi0Sd1fQsVbihqIBy
UiD8BMFqPG5OxsIWY5mHieGjjcHe8aR3FLxHgTduTf5gfPflVQmaQjuDsyV8CKCJBEqcgUvx09R6
CER9KGW9AX1zev18mSyObi9Y01gkh+Cm9SeiY3tBBo/DAekZV4IkTWU4kuBucwSR8BJkW/JgE8WB
IYcGqiywHcN8HjIBPJr24ewzRgVXbOtGZOTwI8fdBsnMlfqh46SMCdJIjGxiBTl0PTsGpcde4Bwh
B7BshowZnye3h77B/AH9RZpm9Pn8NXncSc7uGNwIAVI69U//7n+TVHYkD0u8KiAsfgirPIQ9KZvN
wfJWtMs6wWl6DSFfYRM14RthLPIq2T92xyGXsQsX1yF6+PsdwraYq+HWhhBndjtamXAz6VcrSFfO
ciN+YEr0lrLiStlG3xZZux9AIwQ4eYtoJ3POS1uYGwVYsukKEHAafZAWWJDpm1EiOl5eDAwSU8i+
LbIGMB5Q9260b7gsRCbcRPingeA0mU8J3RZKDRJhN7YY0y8P14ho1i2YJYcz4cmgYW4zyihMKgMg
FgEoziXUXkWXJyR+C2mCCQwuD7GUTSs59H80Ks7hBRo1VAkBVo+I98XFFqoS2oxQw/gDxzQOxGSV
cgTmm+g7cavkCrFEHib/qL/5/fieSvd3Ee537+AUyVisNmddGBz17rS2Rk26w3osGhugKRCdot+o
KYfIAYttGiCkYHdqrcaIzFxcEwmoNK4RD1IzXD8h09Q4CaIit2WbCtozM5CVZpDwdy2ijIYUjiBm
JNQyq/M/S6dBQwuccFYImKHBTZtlcCF4YD5FQqCIbaI6BGmMHgN3tWmlssGI7ySJ3BoSzqEBK4pN
Rk9fvhc+BBqzwJreZ3wKic2EF5ldEnYlPQ8OzTY9Lw7U/V2FaTMRud9Vi5nRqcuYiErTbj8Rw7bZ
G1nKxEA1jWqfKn4hTVfwt16XDwNekoTr7RhIcYmzw5lVzLq0PzHKFTqCONRQUtM5UNIlFiLVOwIC
IWFC25l+HlmqRruedj/wYpiAmXBFcYLmzqyGjs1QLKr+iOvw6plYGRlOZFrAOp3V4nLAF/gD7aCM
EjzWIA2SG7d4v2vSHAb8sKBjqo8TDeiu6dDqpaoiew2QybGWXh1IcqQh5sVvoOMQcg7HBduB4p7h
qmnKhqAdLSM0Mi0jVGXhaGWZeJGGxpdQSRsSflIzh1WWoJwrMAkT3/Xe0qei843ZNGE35czcjxGr
EUlG0gWV0s+Km8vXMoYM/k1RLUwI2rsUmgsTdmhu6pOOEy2O0wWtC8y0OMYaiJAywAdhfJcyrAss
AdeH/oAakaLwStLq1zjN4q48e9SH3v2Z7l4IiZKlYYXgoUQJ2+f7j5FA+iBgtsy7uQnS6NZcTzwH
KWwVc4o8/XYGKsHhzyvjZRJE8e4rYWHc+rqCX4lFCxfIrxTRp/SJ8d7ZHn7kMbq+9CdI3onoqF2R
RJAUk3uAIquvc+8zwORJm2lAv4ilSfQ0YbvF+RZ6UcTz4JT49IE056JmyPmYIN2LhgwZtS7YURqq
hMp7R6AfDmGaUGXzOCxRm7lD62JDIGTdQ4et5QwBZI8WEqUtFMIoanwfdjmbV9VjKluhel3aCqVc
KzII6oB50DEIf6bP3klkCpdkhlrtRgxqIPO0D47wuP8xgwcytwygGCqMB2jmEUrELAGcFr3eBHiX
g0bBjLaOc08kJTk+gTFsCetENFDuMiY3wPeCtA9xZ+u9Rbe3wVp+2Zf+Cgt0q7ttWnLEc4ycGT9q
+iOXgiojDvNizwycCjrcHVx30aK6eNL6KYCJFibJaT6nxQQ8RGoTAxbESPWAstMTzmEyXaSmXnQg
gEJ+AD6itIesjmLdv4IixPlHN4/MBdOK4Dxoe+W3TwaHIOPXIZu9Ih9aBrXU80kZQbi9sJlLGDrC
PgUN97sjH5rUVwXK9lnBRyXBO8CayQmIdCTUln+IcGJ3MPqDdfGkjwnBPgYd/gDWUntZGXlEtciR
PgfVW1KBPpNhOXnAsf6ZHjZcWQAXjoD1XwhM/ZhhASWwNSRK7FBlldF1u5FUSz61MybXCxybtDva
I9HHvBdlAygLRdJxz56EYba2sQV+Sg3EkQHYRwhm7AhxNk7tjHMaiuyuDHh1cdbk/Mcw68EHTcM7
njCCL/DI6fJLomej4ElaG0ESX37cI+isA1uagoci6gpRJCFuY6FpkMJ06UtY1GIBKQT/wdlwHnAq
ayTEWAkB10FeYJjR/NiYEtQWovJ/Fx9V0ze5fIszrWqpdVJJj8gA5vTAuYj1bVuLv4V7l67gmwxJ
DXHdAtZ2jcUQrqxwTO3MHISNhEFfPxAiG1gVsfbQ3w8vfXN0+LoI+ADTLrr2PYH6jKj42ebSBFZ4
8D8t7Mx1Wby0S2C6ZTR0DgxliRBLBAULkhoT972J5l0GtKRzEbWDLsvqvgdaSbs7oyHRtvc7KjMJ
OTon0AHUtuU1OuKwHApgGijnIWfb2Ya/EBEZ4qtTOVDqfMH3KBda7Z+2JXEe3inLdvxvUngdZDwK
xXQqowmEBCh4PF2QQA+lLpp6+orbZ3ycStDs3/0MKCxEPXNYQUtTQG1x1uMiXPM5pVmhbhsiCP1Z
zleKF5Bx4GNvfaCZlZlgRLRz27QJbWOR6/DrkaZgHb24yb3kAn4wQ0x9wLz93xGzJWvcSPeyhRjl
VzcP5CV+h6A4KT3rVu32Zj3pOXIQwfjxZWYY1+R6V9k4WpZ4UhCMoVFGD/FtExxqP3rQIxPspKbG
ZjMhZEHq1WOioBsMEab3UwTKRmns7wJUQXV3bwBvOiD9eTR2hqx7RusfB7FVAIAnGJB4mCZi+6FN
BgpxbrDzN6QtujSCzb7OMUhlAmvYmjdScmsKo8AmNu7e1oGdCXta4yVYgw+CgENmG4Rfu0mkqDxv
OcCITiARNhgl2Q550PDIPPZIc2nUMVjPI5sfdfdBs4kAaaF793epvIbyEOcUmwUeGeYWjTEvaz+H
9q0U5zSxlM8CFrgHzSSyoZbZcCHIySa0hMhUS5U1W+jX1wxkurMdASWj8U9QgCztvNCNFCK6B/3z
TpO9z4uigSG1ZUXBDcAnOKUcdTvGQPBQRXfXVlRdQAw7bNfpFSzOGzDP1EeP+oT5hPyouKGQ2Vve
Kfx6bBpGd0a0o3ebmyWCd37IBdyZL0IfjzPXQKlT0NmdvQFdsJAxxRnEI0eem3GbAmrmtyG2lN4V
VOXiIXhMsI4i9xuORhDggMgWSNNGyMaFxrBLe5xIlEZPUuy4mg4Hxw2igTsWzdDT+5ZFHsbZeYp2
ARYQDmMwzCGteXfUWzwJCC4JhywFG+edaDbZ7Kkg7gzrMYyGqAfipg33XDlxDSQKmO09p78/7Cmp
AIttYwDWz4aDogw0LzKIf2gkQhKlAhAZREyWYw7PRFQNb47FC+WBqWODpKBHY1XElWhk+3QaCH5S
Fx4HFH10zI5e+ksZo1SeFCCmoNaal9IEQUqcEe29w6RV0ndXI14GP8MI1/xInwp9TUpz4ogI0e0y
c5lI+QIyugHMJPdFA8QyNx5GAkPhOOxmrF0tuTkCg/KeASae2xjRHBI+pH4lt6Hv307oj/YXI2ae
kRyhKvyO47iNGNNbjBbk0vJ6gMqw5OpQ3Z2m14UGL2AFkiXeOg6BK0iw6JczZEqvDhkOxhpk/1ZI
AYTc1JtnAecE3NWhE8x+PlieaCpzXkqatYb2Cj8cYoIa5Py0YBfJadYao5TUu4snAzOMBCqgDfsH
pJb/BHoFDCM+SWceBVppRyQvtgMt+eAxpIhkVKbjpSbmHm/J3SkSsUcw5SwBoPKTntxadp1zQNQQ
gCdERsc3tjt6GwgMLNG3Q1uQ9Fg1SktbM/MEcIZE4gstVVAYqcAKel85tiXjHTDKxxKxUZ4Q4dFi
2XjokjIVITx8SStlTuFmv3cPmLo0veQ631teJawpXxFjkFyY5y01J97S6Ofr4wSkWMKGoyVzJm4c
JLos/+q3rbCCXccjRTNecVoWCN0Cru/iM1mRthJaGUQJdR4iFMb33R1GcrrCHYW1HMeXPwRVEx/Q
hjcGhuC0A3qoksM3PPHUYZ0K7EgzcUcOP/AGfw312E5yNUDPbhAoHyd1ukmCKh+CmFtfQ5C0F6cp
FW+YsmBAg7owH9bc5T+AYIQUOQk45eLCpRTpWDfSNMIfovW23UV9UhFmkKYX4ACmHmM6oqsDHN6y
3dxBxsp2rdEvkcrEeCVNEbxh4oliiaYFLYImOhI82jvIdmMgfECZODFCqUAdYs6AcxYYgU7Iw8UE
m8VziML/LwhSio+nj5+2YbsIdQp3l5iAMYQO9jNECAHNACko1p0lNUNCvdVvhJGrOyub6oD2ijHM
JPF/0tIktoo7IrK8UjbyyF+Cu8S0C2g09ZzP5MGS5c/0qMivbHm3Tm9kjLqr1m8nhHGFgnUj+VU+
vVnaW8N+hhliHbuOOUgF41GsmnxLFtdH5RS8vvYQa5aTaJ7xIKW7v7ieWV6LHkMLVLhtG6LRNSSj
A9tvsDJRcl12ZiSVUnInMHFt2hvPEakUU6n080I60c6gvVqCLHyXQGXKYfqzsudKodYn3g2JEFRE
YPbizx1bZWxOXu0p4uuOwWECAehD7sTu9VvOR7wC/sFWATo2BtJGYstAjdBIQtPmcv+wQjYmoCQg
L2+TMM5QFOyXpy3Hhv++KwpjI7ntgbxIsonNLK/hc5v4j5mkLNFhhkibOHaB0vbC2WZ52oDcctoK
v4nLZO9AtrGJ/uOdwApNCB2uw1EuxkykRS7gAMcbu7Oai3u8jew1iFxCu8rBTMiSNNDEyoyLe2LK
wEyoQNkwEic0N+aUzlIJs6SZYLdQUyKRXS8P9l9r0oWPSDEGPkDAZVLR6syE5ZXtYDJzsAIiPrDi
IZcHBxNIgnKLdqD6TPh00k8ogJvubsaERntchZ3JM4QbkHD8t8TfF3iSIlXK4qcjDcooBarjQa4X
T7sZDDbiLH+dchSJbkt2lj7tTgbP5IiiXMQJWthYzy1GdmJMcke7xLTFPSQq+/kXxvl+shAvGTLX
BgUg37vjQjCsIFeyd9Lf4JJfPDbcwXhPzmVj/BtAg1IhCbEdB6Iii+puhvU556q7Y8QB1IroO7Su
YOusIP5kzX4+l9NxP/zgdstC2CCvkasNuGME1LTQ0WYBTufIhjIgOOVRtJGzJmGPEaZRxilKM+qP
g7O5vG4PHjsAKR3Wgjq7YA9yq9Tdv0BN5CG6COBFHbxYEWKkmuC5kNlTMUKeoWrGQVpOEgIsEJ40
4XATIoHmfctqZVOtninbqhelxQa+tBWCIVPV+zVhBYAgOg6IMeaUvuyE+W9ullDpl+jQM37IxvxM
2pw7TQJAVvkggHJYsj7P/3cPOFEwUPHoP2eCFrJ/gl8lxZiiZBuM7vkdVhE9XvnVmWAXZFsE+mOf
KxEkubXkGCMNVOsuAbT94OZYFr95yYxpEmSpYSiLaSWlgco40X6vsOfQAVJZd9q1Wfi5HUKSZsox
B70+eD4Vdg2PWaiq1C0yg/eizyGjXS9z8J11jq44UvmZYNWQuu8WqXBMm6UbM5R79ri1Lo1h59rm
Hu59B/KKOoqcNs+eJlRrqLWD5vjAVHv2gSV5tfeff59XyrbCE0na6FgkwjT2aLyemG8BXJZBLaIZ
EBH/KvRjKT3pHRykv6mRsrUckDHfbk1Tboe89Uek1KAvO18UD9gZKc5mirjPqpF2w81DTYi2FI2j
+m+mTWEU4TszMHDU5fdZ/ya1VYd9rzPAE2kmQ785dfUfjXCiv4iQIrqMx6m8SGQKHR9HbHFLe6Uk
3Wg1wSVRXu+lxo61CYBCSBlwGKq7Dk/7MLgsICvA6305gO4LEmBGVthiku0xAURGeyDoYavI+6c4
53L+jtF1Tq4yYubls0O38u3wWMCnKlyV2wA0j4cd01VE4AwqBzApdGJak40+pzIYJkOIlfMJTgwU
HdEhFSUvDDVH0vBhmkjmMtybx/MGCuKAWImxHUj52kmf/CSyWQwJvZ2nw6aR5OU+BwkAAC/5EQ3z
3QYFtU4/iJjHKMNWrGU/W3Ib1nJ8vVHAI3cGOrQ4wagRO6ObIjR+fJDZCr9Nt9Fv0RR1DhFZLSzF
OzPFAK48BuxZwZ4u0ieF2NThW1n8d/8B9VumP5mGgYoMJ+BI3GBdMZDS6OMjEPPqy1q9/q5o3yBc
gnfxafW6KhguKAy6h5mcZw/32P+6Hc992fBmLBPTGaU7H/58XfHSvHkaLEbhnnA13Dg6WxHMYn7m
pltm169JPM5277E9f50XE0m03bthC9Ent6rQavZu0/MlgdRqFUj4Jl/7iATwxaltxNuQgOeywNO5
fzhc1onBgRpy/O3m3aOT/a6tpvWdVvTxn2nPYxqoXqCK/G1PDrqto/rFZBNYVtcvB0guY1muHnfn
3IzbI6MNq+0TwJzhsaP/jFagWyuUZXSIpDpnYtHX10H32//gbvuYfI/9StqnzsUR+08ZbGg30Id4
6C72y237BddedfyS9MDqfsUkrg25UVCBhtc4BfuS2QfCZkvlWFPmzoU+sd4cc0i1G86lG9IixsGI
WeCemr8XF6v9htSMPq8Pd5iBTZjSMgbeZWZsVCwgVzwUxPsZFfw+wZYcgKsNMxEREU06dib0dd5v
b0LzHH089PdrOsI0Vkp1T8TKuQlnlXTv7GK/67G2ZLWwYXVuR968CFYenHePuHFyvqsLWRo3xwSS
ovQT73mGF8Ab4N3xwfx/bjNR1LkzQISjTljhTMTOaPLbCtY9X8/p8f/mdQpKl3/ruSEdf8gB34ne
8MptQyMqv9xn2/6c0sdrbNDQvGzvj1VLd9oQwJlYPiRtrm17/3gvbdKBGYGGjuk+oJygQTXPC0/7
eFcDqIQx5UPldZHoHBl/x+QN8+fmoaKh137BvOWWsm3/9puVdxwhiNSBihdfn/YRwjHwPK4z3aCV
Ixxy1ewaIZubh4zjR8cpzH4hdjjagwG3Z68IskDHp51ffrzbDNUTJNvRWgkgSGBiER0bfyRgtF1R
/p8baAOF715cjAAQm9DWcWkvUn7CNJJuiSM7ppB+9QhrBkteo/bb0V6uflk8X26lOyWCxt3obbr7
F4lxN486a/xmi/DdDfbGrDq6j2hPp6QKjK99/TIJ+7Xbxb9Pt2t1X6T9CIPla3BE1lCjjvXvoC48
HVkA6pS6/yltLuHd7j+IMjdUc5z9FUm5sCzdV+neDV/7DFAa/epuTqLZC96a3a77LBmy4xFBg170
GvU0/9Ids7JAk0hmkClmTKAnuCpv5YEMis9ZSerWEEMrCB5H2rBBQk5aP21j20T872nnr2GDw0u7
M2vlkUPFjVbCyy5ond8FjMV3Mfe1Z9gJy9WNrU8A0J3TSiRaAMFkZAjsg1zf9ltoxAQtQgaDNyPo
KDfeUC3syB3XxCFRhEjIvEv7J6XawSkYxvusWmI91uK4ZmFLRcQzFBLKk7u49q/v8euveA13OTeq
ziOjchCXNqdls+Sbjfm1R+zjBbb3/cYheOF/zuMWCU0daREm/TS6LgRlRUx/P8I9CHdJv/HZUG09
lHuDvcU+4D/dX+PvOzq/3eN91igHB9SpnSK5m+7nOfwpxZpF+D2Nr73g8PXkLhoKRg0/yyq8zXgH
JSpydtFAeQm20wu9tUMQlNXgkvuX2jFLFzfubam7rNyaZcb8274PRMEG2rKv932UZX9U9APsUsUC
wWS+DQGRV4pU/cDQneRUO3qPl9E5LoF94cORq5MV5Iw7Y47K+EWImEsjrfd9pi+OTuM0Ls1B9R1o
Pr+TrluPOTPJRi4dOKLkQ7QhGJIetuqplPDrq2TzxYiffbPrnyNjrvkNxL6cd8t5P0CxWoX97Hgn
ZGZazUXRZkarzzJCJ6/0WcFEo68YEyZdlBhus9MhKLpBuxifWsjviR5rflz2TPd78E1UETW7pbPE
Z/kjKY7L5ps5M+vZiXJjdm1Obq+RYbrrGqWOqa7RPDbOYb3oXLwzmn6m80Da7hReLnH7njxO0zul
zCG4UZC3wobumGvOzeG6cK6Fd8mXJdB6UaTfytEP/jq9dDzzztRm/9mzy9x5XuzDzfm8nRJVYxCU
Oltri87HI7StCfWt9/DVHjTvdkeP9iiwI4+PhjgwendYlJPnFwW04MWuxBLZ4ATX7Pzy74Zy/Dpu
m/6BsVHaW3mkl5DTnhen5aKNXqm26dG1rLJHG/2ih1PpXgfd2IdjIClyZqIYAcam6KIFnzuDu719
vEdH9E4J9UaPkbG9gIYIUlm6hY2BjvQ55/oXYRiFjn/v/HcxaJjYUXWjSG5RyzUzvaaQ5QTjdJhp
PTg2zPnnLvNyCByzf5PG+OBAyNqTQDsdGVshzb7nbkayU95W5pMZbbubMSh1ZGBXlMiXetctD//q
Z9/0z4gefTSHaR2apyZVDpL+MObnDPhozYP172KG1x4ajw2v7rLKUW1Qd/MPScYXToo08DiY0GFS
HVFrqn1UIVlwEJctaMWm4eMt0Aj31utr35gAvisTkhcDeUFrIhqly1x9QMN3r5v7bilzRWCuUhIE
kmqGuhuGQ5uJesmmfW0HX+d2tu9I6yO81XC+Gp4KCWECKbbvpntxmufgM6h179BxdRftEqQ7Goja
0TPBH4ChL9j4Zv9Y23k5agcmSdTxjh65tSlfg+deTPkOzwHo+eYyoas1feBEo8qXzWl7ea5u5uDe
gUW//6SlyOt2yFU/18Wj5datUA7oMwI4pB74iTz6OtHtSBxEFmb4UFXBpFNv8H07HIbH1bF05TDX
bAO2R+faTziJ1pxWnFOmUJce+J+jftxG1chto7WJK+/bJ+Y1Dn+3cvO5zx+c85zkQvMf5vpEa06M
sHka7psTKP4NOQyj3jrO92P0tKrT6tPYPDpuQT23OBX99v7fl/iOIsDbufOwa+tO8P1/8pfQUEqi
8YiaDEkKU/qsEToK4oYE20NwR6F+hLJaGYPs2Ffumuu92neQUKh4PZgxUG1efCToEDE0esXtvbo/
1JvJ2iTXFRJVT6Y78MWJsKAtVCUDMoCakCVaDAgil+SYJyqag1+NSSAeX6ta1ivxxmrV1i1mzPj7
1+alxPC+IhKrY93vzTndmsQvertN6z7ibT0i7vA3BMHv7YSvSCOmyt+pH+SIBQCctPnMs63bV57W
zzSrnp2AvHROT/vE2C3AEWkkjlkuOChdahD1yiXfYwzKYxbd5Sp+PDPyM1ShIuItf3EzDIkZ20NA
IneMOcEoaujdg0TRNZw21XpB0siHNZEGZoyVX3y22+qdPDlBySRd8jn8Rjrhl3wQVxG0uSpKDnjT
Z1mF1YhHC/v+yjwh9QVHK79Qn188yin/AAlBVHB0u4coy5eR0gfk2I7fZIlz5vNm+ARpwV11TgHO
d9gUOL6X8s5wIFsZuArwxkikOnNJUg/OISBHOI9IEC7eAd02TjOGxb0evjpfGLQzJmekW9ravVCT
ZVN22Xw9nMgGOfxydZCB6RbEaHnG/I5nwk0xp8figcvMCEIdtcH1wq4sBo2jrwt8eHcMz/CEQtEm
3UY10an6+6xHwETcYteTbX6AA0ETu45+01RXV1aRW5Ngn2S02JgXaOSzrtZ3pW/xJ91+tu/5ekLN
z8Dp8jrogICuRyd0QoT+ch2T4qP4IM/mOeKsuLKSo+aMi9J68kUqCa6UbAkLBZIaSVixZoCUijue
opaocySNRTol/9dAJuRp1SsSIWh0PSRPQtgOdOd6skI8ltnZvQBv1auHJ4ElPv42+wpiAyMDnKkG
S+7hlYBH1WgPOo/11vRjF2PNfiBD0u+5bV4v16TzEo+UHTf0YLi63CY5I0c+U+aiPmR3PQbKkEt0
jDN+e2uarXbTOflSFbFY96CTgAcERCaJddWWxX8EvI06bFnN/dESTcPq9IQzR2Dgqke3WnWfFN5U
ON4VC1w9oMWK4ORl2I3345K+Xs3IXGWofPmefqZt1QTzM9z7+LqEE4CG28U5M376tUrkYuV5Y+gg
//SNmLZYUYLZLNLvquWwcptRNdJ9fjPRgmznV0ODwvQmXeAuFp3MXja8asA44PT+Ak1TuaHauxfI
oW6vw1vMKtMt3iRPn04jd8TkKJJMzU0HxfacYJXTJB3XKH+b6p6dfKoy3eKvJt2ellNhNog9OQWv
Yg/VQwwy2hszPWFIYj04IfsN5lS4WhNiUYmdHq80JtiRSX7m6yFeDblFlbDPqrV1xnIpbVWKv4oM
bXicGVkiqEjIqmKd8YJcZAW+PA00Aiou4P3wv86Ta3Vennw7e2fA0aEhHTfl71BFhj2XZ3TYM4bN
Y2SfaXBj5A4GLJG9gtbLdeqDnssl6oPm5jYxU5SrOu6n3zl4ms1SUp8+y/ZrHX2NmRe+Tx6Feg35
trdc/sl/J6+oDeeRSyuW8ujonvl3+dwXn8pm2QN0+ez0q4QaeCQ3diBf48O/LE2+syXXJF/9TEuG
5A4m0fPgo+n3tYjqx7Dn4z3y7p/4kr6msNcG8uQNKmcbABgKrywhHWcJZWArywAjJCcTVdeggdTa
2Bi84K8g+cQ2fA35wNuEVX6QZX5Gc29wXpoXFuDv2fKoOi5vvpU2Ny9T8fOftcXAPftWP6v3XdQy
5En+I6Zz3lNFaYBJj78yePb1USdr/N1Ir5FIxs8GtLdn31/e9ewer96xZ7dxKr/HOvvxEH9QczZJ
VdXr5J8fvoYg4tQkamOrTsKHKwQTh0AeZ2UcUHi2Ttz73mVNFf1rY9R7ereOZX5X+s3mczWOpmeg
00SDwtPXytH3FOhunWJeX5j987i06vemc3KbYEFirvIsBvtP2GbBPXViOBQxsyDuo4S6j2/vTV1m
5z09rtfmziPmZppkNxUKuHQrXoVv3Bev3XJ/VijmHisK1Wnx9J44YuFAgkQGrKanumNR43nDU5Ue
4H61K067s9My6RW+IVlaF6gz/Ss2NyfGeZ1P+VJaceZCUu6nVcz1I/xRxu87N1uncP2na0PdkFPC
BPBGDBvZhdXJ4XCXNqR2o7B3tKvf2AfnYgrol12RWmlYe6Mv2kXGkLkJYaB8+fmpdFQ7zLgnexfy
AUfD2s5Kw2YaRGde7PrhLJ9qE0PvF7pf10OAS4GsmyjeN4NH084L5NQaCFE9P35+2rVgH90xEdc8
sKAH+sujNEU+6fGvpmQ9j1+wS0xl6sMXhvG5dzySol6LXX4f5ld7/fjDq4nLWgIgFF+7u4y/DRmE
4p+5KvicF78NsF90hWuPp8qsmt+4FExzFIGNJvnl6mYwaBEOUdVd3a6Dvdveg0ujL3amgwoIZbBh
GfmFN/AnQ5JAu9cB/Qiga0Y1oLPkCbklcXp+m6E88mbkjDwGjrhP4SqQy9OmXma2aXc7BDjV7rpI
u0cZHcob+RkzrcySox5v00dBiLHyLoZt9lKTTvI13HOJUAxigHzQTyh3S9iQTGee5/RmTGiVKEnS
N7Je9xEQ6b504BnRTCGOjGUebH6BqaJaHdRqrANyP4x+lFyMeqLekvOPNGF3b1WPNJgQ7dzbE6Sv
IW0GNB40ISdlV2ehe1og08XYiYJZH9BqVvV9KeOZe+gsKF4I/a5u2uGhQ8+aGeTqxAtqjnormim3
/0g6ryVlsSgKPxFVKtFbchBzam8obVtADAQB9ennO//U1GTbVjics/faK9CmBY1zla1Ct1Frf+Z6
GWODf3ncAGXv6K9t4zNTU6e+uTq8JbyHIU296gBAKvUkyZWh9tCmcTKY2XhzzUCoc81sKiRwD7uU
zZkRPtmXrQSzdpTix29PCgXSC+yGzcY0ChR1Q//LoAo7aiDY94ndNXx6OlByaefO1a5g3Vlr0uUo
iArrNuNRbj8Cc2so1zkPnaScDHF198tVs1mCtuUHqjxQ9wVJJzgYW5keS7VXys4gLkqPkuGoYPdm
p6j0WmGaLnOWuapCc5oMSKS6E3nWCc3hGJ6/04H93uaqsG8iko8or4NxwdVhZB+SsPBPFc7xsCWJ
I0foddIUnGvtK16zfCvpBCn/NXZBi02Vr2KengPr+jsbo3LtBLx9zJge5dxn0x1ZnXBHikt8plBG
YvBDWtovSVP/4nW6MfEN5JXxCWfEzWgtZOmCYtm8A62ZKRZFmV8AQSDfc6vNul5VcbvBxZ4XFs5Q
w1l33adWu8ysOx78xztZgXgTmp+YkRsPj5UxwUkQr8HKoxVriSXZDmh295D3+hLPbLt/OHEx9In5
yRxMeNYzdVJZawGV8945Jb0bcCHc9Qet+ntHV4A0bVeJoKyaM4Qq1c7SGF/1pnGwwxc0surmvlk2
DKdujzNRa88FbrUhwvkdGqmhWxACAsIM7sx6B/Vg3NT6dxUuw10Lm935/gwJPOWBh6hW/8GQWFXI
DTi9N7dlfk5/sId9dpQ/sMusFc8Z4w+7ZiOggqMRMSTreosAKDX8OpyOwxnjEYujV4ixUT5RgzCW
EqM9YSV0XzG91eeIlP7Af2qPBmGDPILQrreTK3+qipW+a3xcfP1FI4Pf+OUejH4/vzvOAJU22/xn
4Qut9GjMdmMd5qu+AUX7veJ7M8fzlypn+4jGR1a0XSPFGlIi2ipuEZN6+7PLrd8xSxzP5LwPcbZn
vJHPc8Y0pVe/5uUVKtQrYedG67+8K/YH2RgQZYIPrqNzNyi3ABzu8BHRGjpV5xSeXHlFzAXaDHdv
8If0442XBtfZqv7y1l5zH/mZpdq5mcF/zEN6rv4P7+dTiv+Xw39Me+dGGU8riCWRtCTT4u1LyT9V
9Q3+hZdgiO8cDsA/2qVGk62DBMMexCpXPEQ6Zmjb1hmOBTdDSp0yxfGaOMbr5ArKMiSA6OGAMmHn
7BRPL/5K4YGAJd0UUYSdm0MS2T+P6Dz1zjwlXi+HCmqvoXfoig1xcgHIyMB62WNaDpF4IwijKKBx
o8ODOjcfblqbs0OxrMzMctfpYhbcfbKibuwDz+P+Mfm6Quc72h5m7F6VfWqgYpmfbfKaoLdRnJoP
25M3BO9nu08NCxMuvgKhCVR9IuZyDEZu3X4O3YS94+Oo8IDv1gFbW+iDPG0h9XxASWsfeMoHmKk0
4sdmOsPGD3SifMockaw6q3W+e02LkgWhm+QkEj0gMhhHns5xmYlvu3+7HxWhgPpLaoYgFwm+2sCq
tg/2K2174DKOCGEEVIMLhJXWe0Yc/L/cRupDHF3MlPzB3oqwDvVWb5Kn8SeGxoZ2kcPlJMwF7K12
6KkUnPEqSo4Q5uDDsCeIuejrdy//3rcagtMWlVJXY9H5NKvjk6jPxxnCPm6db1ukUTyXHd2Dq4Gk
8u8sAqEwTj9Yl1eHExFD+3x5aJbCTQBBE2mabK93bs1H+L8dCJ/ljzX7I4giN5/ZmtuEgnEsz/7R
LgRhY3VebCHrc3NWwhDwLVg3RAMzuAYuhtUIqUudy8FoupX8sl9te+xBGfaiYk9NwRiV1wDlOe/k
j3haaKgcwRrqsZTZl7+6eV23zj5SbSEHhrW1Zbbe4nj5tQ8RpMhs0zOngtgCzd9h7I9qvRY3YwuL
4nzb6zjbThj8cXSbg8VLCJ3IJYIpgsUjw/2AV11G4PWQt3KXX4AuYcXs/CrakNcSRsfDglssg4sI
pBwqSokZMj0HSI3kgfphKPSDj8ZR+FRpp34l4AmmszbTWToRT9vUtlJCRhqEsStPZsIKQnFOB2PI
0cYj9Ym/wQnHpoICwhJPFy7uzLxbasgtdH6EKOnyth5Z+dga8Z3JslKF5cOH49cpeHmd2W2yUjNb
Tr2ajAtHGoOAcnIpGR1BIGmnbP3CcuCRIO21KgzCABPkmBwo7SiDdtkHNTcHl3Kyre3BwGnHrH1z
oJsguExWDCbmtRUy8AxpVG0ItZpNshwb1tjK8Q2f7D4T+LndwupQrxygNJ206Zk8vg+xhZr1vNnf
kgPcRsWgyEjXqT713JORHkH9mBe7pz/wOF/jMSbn4hHSzfevPTh07kF39coZFrM3Xk+H02s+HJkE
R0HoShZvvuzd4vjuWYabdY4UEBFqb31PA2a7QFMkEYJEz75m9jDX98Pnb+hL9KcMXIfWiJf8jRtw
Z6/4kxinY732cNfd6vHzHZkNiAlHemYlYRmobuPhiHXf0Bj6lfDRf8a32Tsa/bxCBVN2Yy45MuaA
1tDPVrgw3ObkfYLJ0/HyUJ7SsAqfIRNtE9gdrQ7vnPqF/8hxylTd6/p6VticCvJacUlZkBXI7szB
Tc7VScFX4vShUjUfKx00NpSmSAgekYbwsbLqoDG7eckW1ph3zxDCASdzud3ucMendxXvbbNhhjzl
wpTlanenp/feYfXriA9244Nf3e6kzTlO/GZDrJ3YpJyvTbLGXAuF/jA9yq3VEW192yseCaOXxBvP
JP7AWDxk3/JhW5Hs3sOn9Glsrn/Pk2Rru3yWsUfBPryC9g2AKagfn9aljFWeLdAjyzjltg5/W9Tk
/4iGWdDDeiE7j9OmnRrhw76uX8H4dJ1pPVlGqZd7RmAAKMXVhg+9GvqNNbQHR/bUQ2Nyf9jGyZMM
6snIMbjYhTMSX8Tsdsq8PhG66DyifILHfWWPoO4RT+u82ObnA5iUBXUtJIeJuoDxGZRRRnhGMs/j
YWpmdh1JDtNJnlbJWaLrTKiWx0t9Sm7VTlzu8Wl9/7u670j2u/mLsNn3Xvp9cbnFtZdJWnqc6x9I
EYbJyom/fkuqn1VZEieCZuVO59f+1xs7dy83HGY7t8Q2EKLHL/9xKnc6BSGdE43MkimiU/t3L1u9
fNXRrcTuGHUBy8W1/4hItplzlTYdyxCBgafGDcKlr/k7CN5YkKC8NfMcB36LMffCMKltqMULt4Qs
fLrZV1fEfHzXM+2CEQgAQQCVVk9BuVnD2/T0ngs2cpwR0Fxt02WsulJi5qXlVrEcYa07og6lgMjs
lzh4o88/tx9sKzn5r7VNYaGERNS+XWloV5eOhPErzStqtpDDg/XzREhJlTd/OgxTfBTEwjxpQTPV
woTcXWPByEvAdEkOtsTujnGDUAyhuco4OsSY0Q+nFg2+WQQOuzPi4Ygt/d+bwUS8WCHcMSxRoZ+R
J4+6smYbDzdwtGhLF1C+FxEv4JBYsBSx1EPWmLoNnCSG1wj4zSOVV4A4IoQ6+E80Z2dhbqPfvIhP
gI8OXFck6BFiCh3x6OlwQFja2aPMIjR3dHfy6Q3zM6LVk2lq/wjFg2DP/0yZFwNLDEMDqSw3aNc5
2VQORxBCAGMFYmGYP2NPeG/7vPd+zyUUe2Rv7fcHnkNhl6ub1AC0oDioIq1Bs4GZTYQT8DbiP0LZ
hInIJ6RSXr28DRiRR2kt3MdpxQew+pCg/vOCieNoES1CwVsr3AESTGbF77+aawlvlVeGTYDxIVRb
jj6O8o5URMAeTlv4VxYHJe+jCv2QoFUD93mjeEAjLUSY3MKB17kaQtBQIzn0PcPTezaK6bun22j7
diMcbPCvqTFAGXgao4kNtCrWWxu+5zb8ojOlAgqbynm58koQf7eVsx2hJcPUPuUeS/7Y/862FKr8
Ic5RvGOG9pj1GMVcOJJjEesJvRHAw0yoaVJ7+AME6gznkitNhDU+gz1IlRAcG/4UhC9B8uTAl9Es
WkfIAiVrBbcKRvtisd341gWkMDyHFpeS0bbIS314kIQ8UbixorBtA++2LpczzqkIAgyH2pRfBG4A
X0r8wtodrlRU3E/nsxgwOoSXjqNqcGfuTMo3QY7EozofaEdp43KssT0URyYnfYR3Y92JePUB6VDv
CO04Lf/n66eLj2zdN/1rmfebYb/Cs2kUdXtZ+AZdrTO25ZJP6HyAoMDa8vjIP/hMwVl7OufhHI4Y
bPWX24ZVzZXeUyXBCdUWGbsiZwhut8H9+K/kAwIBUTjWE5C61SDsbHlf4nSrYLFS2t/5FoIGO/6D
y7xaIeNRyTRhMuHJwNasH/i2C9yjh3MhVMSkDL0ELFssG4j+gJYqWMRXD7UuYZwUYzxbV2w6Lj4r
OmHVsxX5Dn2c/cbtb8o151qfF2dBAB6zzlnlcLDsC9WWv5pOhUsGj+7b00gLhi/Iaz48bzCz2AXR
ZovIGOZuQo8NuV8sC2pKeN8bDXDdIAniY3eOwZu8LuV2GN7Z/+OPm03xh7V2aqytyIkxW1f2cMbE
LPI+aVym/+yx8Irmk11r3yfKjDEVBpCjlcY9d+H2/IoMqGyqQKJUPbo/hm01vwi0qmNWA3qe/zzJ
gmU6QmgVGdTpOpmJTCnmwtLiuR5e6qOyT2bPSXZU7x7hZFmacXmPU2BxEqWKn2s0sI/Ij4zdlxFF
4eKrABMzeeL/KM1T4eiD/8ff9e/jj4PWT1canLGfHgVL72NBgwMbDjFoVU8wyqbQD3k2BcH+iSjQ
EsMHw5W3x9ri2QeiF0/EfeUT7fC0RoZ5C2vsAe0hELqjUAQwyXzaGViXgvECY5cCxOQsZiVUAqQ5
MGHtllf/Pb2fHac8Vqn3w0wiPwM+94G87cWcawiJ0mfipH0F2YUegadTq3av5+R9tVXu8I+wiB0j
f9EJsPZy1R3PRO1IDwSjEC7D7Qf2YTxuLYlupv59y5PrXHcTwPjVgIIMDfQsN+WJ9gUpth5U84rZ
QMFkplLbJXlPkAf91DfE6fUI5F+ktE+wX6/+1ZlQ3Eh2yAKk2MgSHrAurfxE0Uz9g4oSi5+Rl07F
bqjOlWWFcdxcLgHVhMqhJVhynW1eKF+wzzvfIG3SZTyAWyEiCzXtYKFtkk2aucXF2CiH71zCDAf6
AvQqiJwu8S7fFRvgrtq1UbYZ0kTOK9AXHoAh7ss3Xrr63wuNPQcgEMsUxs2QVulImMqjIMKsSpqM
bYIjbotRpBoTLi9DZ0idpYi7xSb5c4LEI/t3YwFFCM8Q5rCw1c/juTp0b5hmYYKxRsEPcgyaA1by
IcmXvGt7Aa/VnbaZbW24WYhewA1O/plUgDp0WtQdwuoVwZYNjQOTCjz5GA6fJI4+bS7NP4x+D2I4
K12YvqBU2IiM4vpttatBhxoc5fmCeaD2iBNcvLFmfwVMBB83r7zGAyZ7XdjUPwggh3+QpQQHDJ9g
sE6HWBGml5PMfwx8be8wVN1Y4PePxSZs5lNmXzm8SriZ2VL7hQ5aGB7hhU/UnYiOsRi8rxU3TCLm
6ddpf10TjXt/TUdqKKELvgeD788LFtCIVu3qFCBtHEst0YlMRj8k237gvqvhQPFq/u/XLgsIQC46
I2N01ORAQab8gPsEDB98FfvGqqQNhu6RVJHR/OkDbgPSkE+cgMF8HvOGjawKxpRO3aYzTgbewd/W
K5bdWnYfgVigD6c4lpMagGBoXnFllL0XEU6kXPDIsFPTlLBIiIc3FlkW3j5egi0CZqEQzmuiS39p
1ZJ6kmdWHzZA1eNdmxF8PbK+pE79fs96H9ZX+6ZPsBOHnv6FR6cyRnuUm8ZY38hq6xbScDXAgyLZ
f5+xXvkl+cZA3QygSLuFnptLTo/6fdbi/r1S6/Db+q8CUDbDbp/W/PMBsKTleGX2iFMOjNqViNZJ
jEn9+aPRAzHChZteSZq9X44BnYzKk084o3XBhRsvYmMY4oew/bos/Q4uzTSRJt0YjeGLRhuoCIr4
QCEYfq7EHMLZ9P3Dkxld43600Ts/6/0R+a00WzO+271yoMqqzDw6yS/gw15uQDpqG5Kj+uq9wc0v
3dOQce8XY4TWghz1Yg6VAd9D9fWep0ILZd1RyGFx+srjsUtG/oK5A/wmwum07lAoXncF/yg95bpA
F6EtsY70YRrmNjF75Qbt8juG+eCp27DTENN6OPd+7Xs7lYeshENluNQA9yc2ZP4Lk/cS/w36Lx7R
alY18WgcdEttB7ubiu77N3gxnO/+wGkhm75am2lNDvETBQbiap9JyPr1SyQP1utqHaT0qJA0VAd8
DZBh9JwSZF0NQ6zInxDH+E/Pr3+TMXKPFMrVqpkwrhod9BGyaxKtQcoMguGMgJSpcVuBLajjBCqo
pc86xdHfbqNy001MNDLyYCCkqh6PV5eG/8ZJCQhAHz971xgsa3pXdZqrQc1gDmNwbUqdyMcEmB/W
tnEpzzln6Plz/AxmreDVW9JpaBJdCs0OlHFGHs6TDpAFD1/gD5/7zn2BP75fUf8BMgcSkOtVUNAx
+PWsW30QnpvPL1XkQ5m8VRpSxgFQuejc0CsWoTp7JaGBoBP05ZIaNrG4+c0fwJH5uNidAEKKmc9b
OL1rX/Pcscd3i6Kdf96Tu8pIj81fPz8kk7W/lQvmOhWGDRhDaL/NELQrfU1KJqD3rW72tJ3w9Vrz
SSqGEeetK/YQmPcJvGexIf9zPYDF8zikb42AAxIIMfRQiEZcXDdgLAz/0t1wlU109q6h/d6PXsuP
GBUD0npQ5IE3+SIjQpjGZlsDT2pedXQ7xbpx6MtuwNVr5KiC/yJZX8linJLBgD2tA+n0XZ9uuX14
j+yiY1LNcLJnFVvYUeRF+Kj90YJz+X7d3xV3JDPaxq3gbutD+9bhWFrRdVAZoI7xjeix1d64xYUS
Fe8rfJO5unkb0xvh6DVOc1ZKhPXTIbmPmDjJaWHIr5TC1TEfY+zFGgTukqjmrqAAc+O0gcOtlu79
u31nwbg4t63zYHO5mO0vza4i2ztqtPZV2QRPp8/ZG5YQpynr+DvjH669Lcc33axQz0lQ/DzJeZsE
AK/TcDByi3fwLX1Ns9b8CwKYNe13ahabqxBaWNAPR7LzvUe6bnFBwo6aEly/4VITI1RuURjgUMdA
Okb7ojaI0IdK/Cqdj2Lrr6ku0E7ZfAwd+WsqK15a9VGNCSu+5QC7XzdPIzT9zNMVUO1yMXl9/edk
9DuVe7uTSNVgZg/ZtOOY+qyEq7cll5tr76SKP1Zs/kEgyu3nFyyvlThJdykSF5JIBK3f9N952CY4
WZfL5ru7vtwbTdr2dgskTwO1RH7LtbnLFLKgCmmsty6Z82z6hSVHOmS7Isp4UJ/LViAbw2dQMzUd
Wt14LenmELLcwx8iEHnaLdUQYoTMGs3UxUS9rR7PC7P973g1HMQsv/bj3rYYHv+SMsioh9QRLbjB
38FOEV8UBZ5s0CRxhTeKFlVVLCXzESIuo1wrfTRqnJdDAOO0ogK05v1+XITDzFJBfMYCABmRxlog
XUeSqIdSCS2TgOqusao4g/wJd/xBS2XB2s2xSAyKhNNW9j4HpTLFsGKsE7Jh3rRwzCM9fk+48wFb
h14ixQ2qv+C+6AharRWr/rmHQ15pr7tzIEfPGGhHHZs3OchON+xOioSxBwYZO5n4Q2PbXu1esftr
pHPfrk7TC8RmtJpQ+hzTcylaAvaC+uaUgMKgpQTY5njOWw0FuGFxssaJOwq+KEIe/mDoqoycuQee
UTjrZ2W+wG53zROj1hZpxOa9mGsMQYcLxl5f7OlrJAIX+TAsRZhkC7Jdrekq9IWkiDBkvXZxNEl1
n7++aTxgjTTSrFUs3NtSoFFBWkcD8bn+aINlSshiBiRM3e+GKSSejCCJ3kaxITLbtZwDK4aT8dXs
a7sZj60Uuqg8kxvT+yI23L4u7+7IGsMjAif5ZjLMd8Nr2GGQQ9Vx3cPnbUXx7H/mGoX3PIUol/5k
DWd9PpcUr8xdtvXiDylExxP5p4ETyqs3UXK9RYZ2jUDkaYOLqYfR9WpVSUw3J4vl5DW/z9865acy
kGNwt+u0oesjMAHIInic4J0h0YeyxLSb3NjqUJ7KWzxMoofhNsTurndvjAvBC6ewbJRyphWTfJ4w
g+9yJ2+9cjx90ydYBR7ErDGE1zM9roH1h7ayblD8pZArB3BYQL80ifE7U0ElHI9oyiBpyL76DEdd
wK1Ngne0FlncINqPoKOdU+IqAROsgXIUu6FpIxJEYrw4LdR5jz6C3yoTRDlaj2Bmj8NX+VtRA/Wj
C6GhhgcmyMXltihndZnHyyou4fdCZQtT57p6UvHrwNkJdDj8dtFbdNGE4Afld2AEKjd/Dq15CIb3
nSPpb9xP4+ed9y2jNvGSaiZvv9sS70R4zwbkWIvKr+1g0EAuInw7b0Pp44idcXIHqKbaa5zBrGhC
zC55fI09D4hez7W7K90RZLEdWuxBbINwedovNaKZLW9LBhGaL2UMX15//cu0K/+ju4TdJCCFrTum
IpXnUWu9a4fMYvgdHJeU3ES63EdMjeG3wWRy3l4I0ROCKzJJVOTPXRNGrz2n0n4breq/ZClIpLSS
PHYWhJD5ocfStnf23T5W4V/gDdHpAdUSNximGSbdEOM50oaLhHDoxgcE/BRBxmG6LunZTX3f0aYv
1+vHil1ImWuEs6Lg6q2AN2s4X+2PPq0g2H5o2BG32fFrchshuXSZWd1fE+NmjyHbWp1EZCu7tjQv
VhB8L5SpDNP8y4ap+wALnO8PZZUujLGA0CfQnBhK7vcUW3b3854jhM0kutHh/PuYJAPrJsEEmxo4
+Eq2MXIQvgh5LsLpQvUoNQxd1DHlXqps6sEyiWvanGBcLpgYU+1mUjxsHOWLi9yE5qNziymxNGB1
NwqK0C5B/FFmqmts7levPyP6TLiZ9Fu3KUVDf3P7OmCrqZ4zgxENjNCRW7nW7U9qZovbH9nPFskf
wGfvH0X2anfsp5eBbtFggzpi2Fw7400uuSMNjxHQVAseOi1R9Alqw9YyO/OteotPDoGRy5z04Akb
OvOnfMJRUsLZWz222DJVQSI7zX6CGPD+cWuER3QnJQRoHFgtLjNeu2RcRQoDRSgX5weyHxFojYXz
W+RFoQMtJ8Ks2u9nyDPBnSX0BH4kByQd4KVBY6mV4V2L0djhM/O2UD8wp+TYdUaQtYVyfVOCQBUz
hHmPApY07G4iuTf0p8rp+fkr8MKH92Rf3/41C7oN5ruDEhiyMQ4VEpmv9yqXeubXB4xHNXWjXy9X
eZ8hav75ogkx7tRypAe58CMxbMcMES2iDPFoPNPHU07egeEZepC/o8H4qAATsDMMwuuFSyWYe5Pr
lgxX5/7jJLN6J7KMO8tzcDN82pZ2uvmOtJgULcoFZW/whUYQkO2dMevJ97ykmLnKluk9e7Ni3ICK
/IEXHR4j2Vekqod025MvJmLYXuRzR94qA04JH7pEP+M3mM/9DloD/gZoHJklQjLC6T4+uQH7lUs4
XAySiP6uj+QHLkyLu2R1aQDDOCtdpYnyGSFWrCydn12MfOJK8OWieJxYR1BGfmRsNzt2js/n/9An
kvBY7bYFXb9gVgBeA5dv5a8wH5yOcOjwUawgYyNmZVNjZYiy1cNqk7cHc1/BukYzYL2QTEKy0VGd
/uma+9Xc8Zc9Pygf4YCBC2yiDKjvCwfqtlOTFRdH0XGXJq6+gu1qacthwLNGM8ZYYDnYwT9fsEeD
aYblYcMLPpPrmH1UgKkl9jqf0/2UZ+5gOkRY8MKqhUdcNCV7LYQwaGy/pX16r2bl+o5lOfvnLwL4
Faaki/GaD/3F/LE3o33s1ufxnqErPznyIgTKmhPdt3E0WrLkGaxw3SBiw3rdpW6EE/LEjhnAYhfP
wU3eFsylkF8bPnd4EtjQOF47KNRwPYBOzHQ3oleL7e+KKfSIJ5gewZzeM+ZvOGwdLQY/RpzR+wDd
9zaJcynsIQm+IvIxJDiTx+9wZSDiBGhsQEUiGIdXFatbgKbBQomFc7lyZTqmO2gtJZOhI4pL+puY
nAhMcXvr1fvtCWFz4b0Y+0oFeUKnms1ng4byArmQnyXJsrFWbKJhcsKZ2DBXZMxjkD33S6Klx8HF
SnWs/m5/2JlEYBaqVeHPHxUDnkEay55ciRdKS2wX8AOcMQYCwOFtg4U/OmWEuiIoRRybLWjAL8RQ
J86b7TWqMne05Iz+OT+xvyNCglE/mBAoYg9xBI+kk5hz+Ux1cAjD5I5yuLDQKPLluPVY0Pzgqxpa
bPfnDBsqvCyA3b3sYCD7N0vZRVuiF84d8hsaxnR1gZG0xCNpBUSyyiv8wvBpj3QW0RIrFe+s/+CM
yVAG2vyidd5A6IIvuVpdWlgZOKoK12gRP/rI+TifsVtblxAZD34Zqq8TzGZvfigTWN3//DXOaMSW
N1YOGRzihEYpSk/67v65rGI8VXo5qJ01DkDsfbw/EqoWz1heYxAlRkYnPuUKsBrl8jSBvQ4zNMAZ
GyLIPwkoMMcbMzRkDChPZ4XNoxlAdJS24h5gognafbku2rGLadw521TM+VYseH7PxVguhFfAQHi8
4wQubiClLG9B+CJDEbwvUoaBwn4YEPvC34QvPL6h8KgorIUxQrlgjAYJDjFMCOmM3BfbQv4pVC09
KQCYtYoJIbDoOBDDLx1HeHxfiIL8d2RIOhYycFh5DVOtaKwx0VQR5gPDF58JlsfSw9Xtu7Ee83PZ
n7B85BKNAy78Ac1n4aXjxej0nI1F+m0GNn950gE4YApKjQ3pWeMb8GFQRSon9CDaCcVUzCDqtmHQ
yZCrttS1NpphfnJtYzAnA1Wa+e7Iplnoik1mOnUAGnJMilnc/9LrVtfNogFGhsqBg1/mosoDsjKs
YrCh5WXvNmrEfKb+j9/LUB93SCFBQSPPveAPMf5n5ef2Z4f697VBIKYwsi3SCc/Y3WDZMiQE7LEX
w3f47QlOYeiFuIu+3/ZfV/tMDYrZ5wB/l9rcFCpPpLrWtxuuSIioBJoODCtgZiaa5Gmv+EnYNyzU
jmwZ4G7WlwRPm1usUgHyBJmpuhnWx8QwBzDfQ3Vs9XxeEyfLdHZmzWOs9u/bXGiM+QyzhfyTYbYg
qEsA5CtapTffaqX3GGy6XwSJDGtVX6Mjm4UMh3vgfl+Y+ik+KofWGSQ8Ea/FGGr5iukHSjoaNxwp
6aEEIwoLdQwwRGJ2jwhPRXUA3T51yc5Gu8GES1w/kW7N9V+uxM7HekV8at+EPH8kWeWBXEvBlyK+
Dg7253QRSXkUxxsh+sBdEK5m2ZLAAZSE1OEajioHUROoG5AFYzq8l6FekwUFz+wZMgfNYX3XPGZF
3OjrhspXc3CcWWwfKkZzjrzG0UTnWH2+oHr0XDe/Vb1LE53lgLo0m+N7tvyA6V8F0eca38RrQgEx
hGI3E76gqk31KTZ4Zzs4IGOSmUqcOeHFrFgM9eUHL2PQ7xgwS3KXjTZzhDqbzfUT9ViJ5BjZsdA3
22cCYWBbPfGPIdBqYeM97Yds6P5matFe/CD2cXwGtv45AduENC5+bwvALE3A575DCI+s48dj8nzN
DeeZYIImD7DE47lTu6Df8eizkQiRMYMPfABV+nQ+7EJV56k9EhtVnZ7V+RB4V/HUoIpA8MU3ICf2
NYQaAKSJN2fCueRV4x85yLV/OwxmoUxMAF9WmCTADmNEwfVB0M4Noht8wbsIRj6ZcoMykFHOGd9I
PqpgJlBoaVoGHKB4rQn18wLf238UMaABfsy7HR8E20zznyOGTgmkG4tNfKEikX1yTUlBmAu7ydgn
ZZFA+qKG64mo9MEbkpb0pQajONw5c6ApzDSHloWg76JKbJ6sSZ6FITR8kRZQewJ1bE4XZhXUSVyg
Byv1xp8LyaYxwZcXcaUlrGpMm6UBmQO3SgaDFecvakweuXIUoLdLAvl4+x7HKGD7JaKgRze5khRp
bV7WiimhtbhtxJ71mi4K9gnf2KHxB1qDwDHO/Lw1N0PZy1RmxDo0QeYeQgvKhB5Hf0LNP8saE2dn
cIieUdYtXkRnGNVqMNwwOcTTfdea2xpbWktFLxD/4wT2uOqOsHcmZCqZC9spQ4V1N5yL0ZldJhzW
AO30lzQfHRa8DRchZUdgPppyKj/VoDw8ix+2ByDY8oDxgIruXptmw4GVMvWA42/Y9zmixpjBK/AB
YU8cHISQNqtmaCod2iG3QqgGTAU9+r5TkONMmJtKHwavZahFj0NVge0bEe/VUXDkM44ZnEA+BO7G
+UkPHp7VDIRgswEORZs7YVcZe7TiuAeRCIj8ELPC28ZYqj98lcJw2e1GU7KjuAYg1hAoBkExva1R
yMMLYGNP7Q6f+zNZydNXYHjCFKoI8yM2MAtjQdJtBufw7kByIfXvub0f8+V92Uy7c6XBL/3kiNLZ
H50ueEDTyJGYmCA2TF8qhup44e6rxixfzvWF1QD+BiQ70zfD9QfT7ysrxcAHihsGyHtdcQrJyVH9
yNajDq5JDGuTRW++Tuo0O2lrYzKAAtO6BUfLEbDFWLWor6GEhd+Q/6OIRm+rcwmSiKYFBjWau8cW
s87oehrWwDgqsnfyPuzrKduNrc95DAaLYgnJD8wTIf9OPdCVxz8cMJvd3BKlKOnYqf88FkeZZhqi
FNWPrS1LWLo+vkOz9nLnM2twZRs9euLvh7QDdhRF9t3hct1QMq2bi/LFOlmfKSRUyXY5G/pdNCaS
E8I7ZHtWNgS/Im6vTo/3MN94k6Ja/gOR52xb5YdgoNhLZf7bwvXawl2b7aTDYysvyq2+qGxNwF/o
3c0vDKMCBlzu/T4DPCj8ljr8tgSndWjMAiiDM9hsdnoAuEwdIRfgq73NagPGG+AEP0hDmHco+BkS
Gdu/JYHSZo5gBKnE4wczHjn8vpzHXHZ72iJSiOEXw3+G7Q1v58zRwmmRWLr9GLqweuUXT9BoSs0Y
qx2soX9OYxXEZZJKJ2g55gw2GP0RpGz3sLDICtob21MDmZmo34sgPWcBlKf0hFuUOIMaDGOgalGW
c/oOzAVlIjWVxObDcUOmjIdP081mlAkQ8fuYPKqF4HeDyK6BUSxjOyPfHIDkcEi2tChWqViP+cFt
Fmvo6DzLcTDXLa91uwt5GQa+feQ0zj/nvzGSW6BGLlZiBx1YssuSBXRF5LGAknBaM3TKzU8MNXe1
twV//RQfyPEVtDQOJEhnMJn28awL3PhfQlEEkHAWqUi3A60ZFbJNgXo5E0QdFVtBEDKKEFYeI1kh
7hktHhzb6+fpzDlJbSz+Qhkkjlv8FnHRWHE2P2L2f2lifM0FDXSfmiRFcEBSQOwifhO8mtcPn4ZO
60yVD72muvAXPLF8kiXI47DO2+cHl6t4P4R7hrKJtPTojL8DVSYT5S0Z9iIInEkzG4V761eIAcCs
UPLASF1CxuAyFznSI8VZZ/BFBvZauDjlC2YnQWYnpNtjxPOKJOtDkiwnqt1ep/8mC0AUJ7YX1X8r
Pn/fc0HWX/RyuEcC3mKlC6fxZT3v0bZgqmCCiGnL6hYn9NARhtJs7ullDwTGmKnZHrih3byIYLkH
b9MMhPXY8q87ET1XxaD5tKmgcVg9SNagt5j4cDF/OtwB3FsEIGkvGSewqdxMzf7NPVKhd5IlLZdB
Mk/B+Zu4eZvrL+9h/EfSmS0pikVR9IuIABGQV2ZxwHl6ITTTBEQmEQS/vhfV0d01dWWqwL33DHuv
88AWok5f3r3//SKUsB+N8zbmk6H4gcfE0kzd3NBgRmqM0noxDHKZKpRyhyfjubtcMpuNZbvTWmdH
+yD1KuOCHJrIzHhi+KLN6HJ99WDysQBb8RRQkqPMidnLPDgnLnq9uUhYhkK0WL1Po5tOK+1e68WI
B+OzPsi/QF1RnhBeE9fMsCvXN7rSDMmSB8cXZ567owjHTaHYzCcTjU3nEfUfi0VMv6creb8dPZPC
1B5BJ5nsDPROQ3M6fTZL6chujMiaL6XvENlOkJ/RJkIsZImD3QNd42A1mVJWXl4kq/B3soS+moKf
PUhH8SXg2EKAyu2o2V2Gf/ThBZmF9lrlv0x+m7jc+PBCg3Xh8B0C1qfBXdSMO3ps+tLcSSXnPaGe
Hhbe5UaHka4tYlPrEM89SiWSeRCXyCjZgFBAswOsLhPW/C0GL0Wb32jWAQ/uibFaAuhmY3HTZtjT
2HgE3mFILclgse4csJuUmgy6sJH9w2MiGE+0Hd47NDdUKnht2Zuo/FTfv0aQecFCOw0YYRS0PQs3
5hfiZV15a+hYVo0RlCBjZjX2ZRH6wS5bT3canggPxTdZifW0xP0t/jCNhOMDqCXGT64Avr7WGhx9
u2pBLX35oC7RGJglOxdWZHLyUb8MAeIaj+Sv9osq6HFHxkO6CNqDZPDvF+U9HWK2CyInwiai0fwe
w0MxwYiZbzZ7c5jP8scIKCIKBUUZA0LVH/tzok00F53rnhSHxNSiqO7/NccERSz4BweXdmQul+/a
uer+HqKCwxxA/sinkxVC7YVkiiWC3I1c0iF+9H6pzk0GkyzPJmraAeqg4CDDVk9WRkgZpebWrCXC
z4eLxbMcQurf3zC3fonoKslG1PsnTLGVloh0/818qS0ZLyxU7dYeVHPUrKk8LqGOEqlhyBjQtcRM
vxRbWFmsh2Ees9hP5WSOXvifoeQB9cRIbswRFFlxSsBBZmWE5E+uce3NSAI2lHdRgsGZpOvCAFTs
JdQThc5d/9YUsGogJPafPkwUCzmVykExBZme9sS/v+oWiYOuzkmpyqzYoTOC0bDcEmc2u38CV3Jw
rEQ5GkuiW/i9VFl8ZQdkd87kMWzGfC/Sngax6ja+EHrjN353u20R0Nmw8+VAieZd/P1VN3b5D5MD
2oXeubjygm25WOuWxLwGJr0NrmTvbxhj0VPd4QhBe/n/Ofq4/5P2UhoZUlBSFJ6Pcs33fLrD0Kym
sAj1oSzzcp15Pu+hLA8THv2XYc5rGMGkpwgGt1kA7RZ55/tpIfPsV5+f4/mBMHMAzpyLqXEkOSLa
VcyfxDwyCoDhxtP7ZJq5dJ82FFK9H85een9sojaXZl8C7CQB5zBgmpc6TJncMnkmA1UCppOHeEEC
rg8JJaSRL6UBgnVqiRGdPwB3OX5BkBgUjl4DHwsf/T+2yVW6XvfUcuBBwkLFxf3myDz/0VwY2dQA
DBJqfsTj0wTXZjeh4oWFkYsOTiE66QegCRyB1GdAZdFZM+JyQ6mDJgplmCGtZb642q6QMqJxQ4CH
SrbBDRWSw8ASIFP/8L6ao0ppC9/HMDNudFT5PIjbKLwoD4szXYWLQfDD5Blp9qEwwsdHep1sKSr1
zGXgclSpOZp1S5GAAWUIpZh4DbBiT6mdIRfRUIxqFw0P0Wrk0OilK/jitiESNkQ6XP1RPvezyaY4
0gVAAvBcxstJQKU8gtzUeOOltNWm8IguNQNRHmvmQnB5C5JlisKfKXKC+hepEnBstnAuSbH6BKNZ
dHqbHQjtfqr56arciK1R7DT/temnSWsC22rNUgZuhsJdOOgI5M6hE0qGnU6r1UMDi6S74Y/o5F8z
jW3xhw70pDGf1/dfGGhrYnsNvz+xBfE0J0iAp1Xdtn8lFVhajU5MT7sm9kDIRt2OrRsmPxs5ttr3
6ou2g51EM/DzxBipjRxmytsqbyrHYuJ+yZo4M9miVS99eS0RIeMGVKt+0wtz+3bGcIa3bpXgc8ac
OoiazvmRdiy/mtDlQCISTaUbh2PSuxrHFQwEyiWF/5RMBdzI6k3f7obr1eid1oz/Ou9905bF2/qc
8aeg5GVF4XZhu4hRuei4VU/td0gAgUbPsmACIv5Ysl7f3N9Xh0yRdQ58dcAHof28KdIsGtk8KdTy
+lsUsEMokAiQ9q5VxtnVgFLGqJ3myD7Y62XIoogBVV9bKR9SPx4MXM1W97CRohBdipy+N+w8c3xg
zQy//kymr+zEc31Op4LYyYv3lPko75H+ymdSFr4LIAG6NF9HZAQAWvYBmdItWxrC7w1HT3gMcXHR
69qCiyIAyW4EpbzH/IdA8t0v1YfX5pCb3D6fkVjGFMNRFHW2hPojx/dqdkhdSX558crtOrep3Jey
GtHnnzhfkqRwFr0R2b8F0BeEyHHvlKO5sn1hS8abhgncS9F3GHQsPxx7AKgrerY2aRlWDTq3FVms
XZ6y2AEQXNgtnwMfxxThJe2RdNORwl7xsrKON/ThDclBokSJF98uCLEXNwMHGM0P9G+YPTLvs0m8
5mvWh3glnyok7mS+V+Gk8AZ2FRFpoZtIG2rr0ZrVtdeslk5ibGWATxNjQNHi15uHazo372k3Fe/i
QmLPEf3XtmO7OT0TNz8/4TJ8bSkzX6vJob9W1/pQpZ6M/yGy8rkE3pRed4szo6HP0mMZDIStBr9M
N1Bhfk8pivW/l268fxDU4fBa1rdRxK4gzNofYRuv8K2qaEFeFobg4Ekn/E9djz5WtFTX2fUZDlyB
4trKJpcnW+qYiJqxodxkDtpVC9S1s3hnSW6B+ZiHOM6WwjYb5lWEFz3Au0dyPPhjaDjyYYbM+DV/
/OJR/c2dzK0podpRMh+pU4IqQnVKHW7oxUdlieABhUZ7lGaa1y/xB3NjsgPlHs7ij3lDR2Hru5o6
6JNio90eBjIyYla78YChjZa1P1ojrGu4vyNQG2NXBTId3d5nXNRjq5yFhPRU3zDkkW6BdUAIQXnM
7V5Gfoh28hpx1vQ9U88PMgGnWbbzkZ8tR3SzbW37xvyyYf0ZAcAxt/BrRgbCMKNi+u6cmORiDhlD
aVpWSbyqDYEipNX49Nn4umhYQE2zQhTc6Qek2DI4rwvd3tKvdh0OQ5uBg7i52H7Tf/VCdjbAikOL
d1mr2CYJNGa5sqpRQSzx55Bxv8gO2IWWKdJHLNb3tvXAcHNKocfrneLQnd4nQp70xv7ui0f8mfCe
VCqH7Z4grQoksERuNkW18yaUQi/2cvRLiDJGg6aKQrBZ1AxP3X7/ot/0xEkzwlzROI+/OHaYkbWR
V9Vg3VEolFcWhl96AYT1O4RyAs107vGp/MMfgtMWQRR66yE+ssjf5TP6ZJ+eXYZ3MbXfFz7v05fN
x1JWcGLh4NwLU3VMwQ1WXOGKkVsaOvU6uL9fk7OiAM+j0ToHAjAXwuMXdMG2g4IjWQQZGrpDHO6D
Cq21K/wVYWXpbrp6rdUbDOaPe83B2QC02s+lP4GHc7SjkU2jNi9XSK54wF15jcQD4GCHVUAdntBU
hjRoRL0jr8Ppc3YH9rjEutnxzB5T+3NI0JWWE6PZf5YvKkdL2XlSLWmtalmZ92T6WBaMCvsoNsek
etJ8egQQqRC2Q4VGtduR6Q0A3RzHkc5pf64wjiEzSG39gxJ3LxQMb2/rgcBUEUTywFqPGef0gp4m
VdESVduGiylwW4mZP3OQnFY/q4JsIAHy3xaeUmF9cQj+0OJocPt35ljcQgSC2sTkIvhZGob3iZlQ
3sf4RGOZOuvTq0dIrcmD7sy9eti/HxoRBBxAB79fxIKWOEG4a8aHaA7onKGuGb427iMkF1v4/R1t
iplmTQiQJzYaZ2JMsEav/YMDqmRQ69NP6VwwAUaYPgieNFINbUSm+E99PoSuhWTTJZUmTK1wP1t9
pW56JIZue9fGA51rVznCmaCX/GbeUwSgOMqzGdIaUg4J/bSRGxKT43QuDPlpPJBBI6KHY3YVOeY1
HD1Agq6ljfw0JjXu6NqPF9HEHkW/1NTGrNZkJkOORLXDm2icbFHnm2gvMWiEE3T2Cp5B21IlNCNg
b53bIv3+YNt9x87bh7lEHh06yiKbpqvsZwz1QoQwL00bXCOUZHl5i/Nmikzdo3bbm4+D5uq+fkgt
+Jl3PGBeaDyWSFdAFfrnoVSDhoxeyppSA8+g/ToodClYKdV0cmrmVH5Jv9dlbcQg9t4uR5JTMlxi
iDXCK+neApPBZ/rF5jA6DcsrCvYArS/D7KrE4UgnXiCUzRj0Qgo8ZvYpFgyIVLqf7F5kaQ8bTCHy
pjVXZLSipo2cql0kJznF3Nad0iNAPvlO+fXKkqWwntDbytfJz9jRXJl/FD/2BEhw0FcJpOs5O99G
WOobmYV+C9n4OzYWfZoETPUR1nsweYbil66I5qRgRtaHuQFPoqb/gRYwALTVsJeeOaTPIlIqm9jY
fdvVXEcbSzhhNxGwGkoJwLJWBOU0IVkl1O1ZPF1uoeCQnp506GzZrc8JSkzuhfOhF4kIf8x2ldgQ
vyGuFcht9SmL4MVC4V/uAl5i+DKzbKFOx5a8fuRuwelEy53PNeSCoitRat+TvuI0HMbXRSfEHI6K
dsMRre1j0XJEWJPZZ6f4rZnMsxNxrd1MB6Y/7xEG/bX7+/qwpM035mMEdosR0kGMbdxAzpDG5yD9
5QiHlOKNPLiS6Y+0GINYe2/iyEgBidWOHC7fTDcWFu+nX4eBkFF+n8bNZlwEoyLQeltSHLwsjKl+
f4MEgCxREdKe3kEHrH+hWluSuEAblULTeBpfCZazjZIrG9HntVt1lgBAC+0vmaPmRfTl6WfPuQwy
mRuyoxzClzV8KnEnd4ZOUkaD/chM1fqWbDtX8yEKusrl41wny8YjwGeGJgfPWSX1XxItElYi7vzX
qCe66aEBW8VnLm60Kc0n+lTsE3OBLY5O176+qXZ0KAdhA7sEe/QcL9HgdANmI3IubqAVc5migKk+
uAmrczmA6Ij2WgOhTfSbTdnxgMySXWC1y69pa+i4Tw79FPofagfcUjQSSi63L/mkHkjNREdM6JAR
Z9OftbJdiy90ZHG1Hlfx9GK7myCDNzXc+Th1EL0MwlBJMcY/41O57A4SJaLYnD+vYM2S2BLQEVLy
/eGw0ReMncMAWLNXY9XGVDxPpgjm+H00MpKdGnCBpskaiZar2CWZFOTBab97bdjHZbvbtxsSsnUx
hXnpN7fYh3nlfzAZLt/XavpxKitddKhuGMY2+J2QGlGrmj03OYqja74s2FY0tPm6mbmSd4cRTsw1
suQ/2S6cNOjRAbNPUkklKIKuTDvyLDNPpDC/7yDsreJGtE+KHm7wO+FTo/yU1jOKR+3DTUNrjG63
GKbqkrtaL+4BTrhHQDJ+lLB+P3wuZ3kPcRQzJNN60H8Zo0Fkwhb9+fw+wa1+nGzKO6862SRDBMsm
iuqjqbch1zWbN+SmHDCTWzmEU6lDnrrjmuXDy6HQq28fD/VYfatv5Nydi35kSGUk84Pnj+oV6r2b
tpJwkmqDd4pqGl1O0hCShEwzor8YsyYZMP4taIAZGqABlDQTjTNYIQ4La05XZSvkc1oUSC6w+FFe
akl6EJiFZjVLbs850zjB/5KzUhWA7rCQGVh7Ct1yl69UttiBK2BHV/yEFKFxLMBW+XvDbsyt965c
CejsCORRXe36g6ga9ZIC69fMEoSHq+Rrd90MiG65pH6YKVTJ3ujioXge6KPwLZ9PJ346bTJQdx7y
vBZsXlF+wVrwXqeI4OQFMM8sFMeJdxTgVjBowtfmW03rx7YkByep0FwksO3Tadigfh5vN564X9XD
yMX34M+ekhWTkYR0CAboB3UzAXXkS7O5bC0ZQN3Na66s5hB/ktdNXrNGW2NXRHvQvYeTB/mPH23Z
LoXVYMBZVFSTEA1lhv85Jg6iT6axzYTz68LfHS31xB51Gwp2yBdU0VR5+hj+oVukiTx52Xjq60ik
Z/KD4RQQKd8W1UdFXqo80VXZDYmwYJXM+SBlWtdIUojJ2eP/YYjDh4PGVrIVV7iG0x5DvOoqMwUS
xTCL5a/LIeIvmppwMV4dUXnkC+tNrQ3A3nNRMNugmUD6GSp2jAtT0Uc0yoJyntLBVfF7su6GuEak
tkAor84ZiFU4fbJ7nshL39CdqQZFoO8Q9yrRPmNaFzB9B3HIq/EqZgJpJMi7Kp+SwBe3bOxGJe55
3KYZleex827J6XDgjDBHee3bn5VztTdHD68SXTloT+RjKdzMzH/C902sr9WFPW45r8tMnA3mx6Vb
5mcvZ7LQXh4WpyyfaaRVYydCmYZ2DCVQdqsrgmzCR1fS5ojqKJyJ0jBlmgkjAqhrINWKV28TAIVv
nMMwwWNSnLsqeyxENnvU77KFLe6NwVHje0w14VJ/vbg4d8z5nEkTl3awHrTVWjTzOblyLq7U9ioW
s9EosuTEeK0GzAYMuYIRrQbLotxT5+nHS5wqT0cmHN+MftMFLYZJa5doWAg16CjOwo6KuwgERDKD
GLfovR4BjDc6r/ksIrqtbtAwaQVhFXmXSDjkpJUjQtv6TKWvlQdQxJ/Z4gVEh6SJDsY/52IC4Dud
kxwHluq+G/MECUN42Y9kLmnwaWv/oZgYM1PudwwGqbHUwiPpo7qA41V7rMp7tPURRmVIHRHHEaW+
WbSB/PEoniPNQgU4StDP+0lpDU7Z1H1pq6xdZtuqn78eeNXW1XtZ3dBPCE9yrMcwGFyAs2YmB/J1
TffbATcY/j1+0+X4g41uzI6/y3jEVrp8d2bQrVLJrcctijAUaxTNEaCTseqC81FnWuDMHEhTnaME
PAgleNE3Txtx1R89/Wc6n4iLrghm2ciXoyv1lTHN+NE9Exc8dm3oN3LP0A1b+9E5kNx3v2qS6dCu
YgLqyHsRrf7E3H6HEhA2tmhC4T0/jR9DqhxSoyGDficHIbsKX4way6ewUdBjUxSgcqVvpMFzR3+g
qy4D4lICAzVXcBh3dOAd8cZafiDDTm0TtpFvfbW5/LpwECnT7LkYsowSmDPw27Ebj1efbiNRtVNR
uWWbJ9KTbP4CHsaz49JG49B72GAKo0GRiOAO8u4XNfzsnfgt8DkwHh66s/bp5s+BsFzk6zSeIzEW
9fVT2XrN4/xKGN00T1tam4WMjRQY38fVwUGKlo5g/y7QXrIf5KyRSUUXvTLaLcITxlevydjWk2MD
Craywax/n3by8lOq3Pop38S6CXZP1KcRHsavHbXu57WYiMuu3VTtKcwvYoxBH2lowEeLF6ihA0Di
n8E7Jy3aK3xaC9s1EaQSBcjWqtoKB8ZAs3q/ViHBT8JZj8h2vEZqPwBzr510qZ9znYxPG0TnSFCq
0YCqrXJH78gbzYqluaUeWG8Rnz2I+rY50sTvPVQ83ndOP0kLcGeEgN3XIQcpTNqvXemQwHAnmPod
iHQcHcfHZlUMlOEW0GIx/dy2NLa4Lk3IaFltvNxrbJrA9m8TRDMuhXfRocx0aC/qsQD7SKsP9uxn
QZCCbbKBbELEkqBfBc68qbaIvDWm2Hd/SLHU1OwWFT7SzHvSwAPOGi+/EoInuggHQfQ+gLYz4reJ
iwuxDe3n6ya7kjqjTkJ6skThHvYzcac9D9HLx3gLgDjSjYJjNonpTU4uNLn0z2KiuOXle8Fu53kM
ZOrlIfePzqW0eHfWOAwidSM/txrFMplWyDjdf5DfEI2+TB0DmTcuUXNuvsVsLM9JwojJcFDlgq1f
HuhCewdfYMfkOWvisN3SCEIVP4Q1SHFLG0WbP6ncQrnI2NAwQOFrx1sNrvVFzUtxI+t5oVpbrrsS
jw9DNXkcyqdtUs8Z0QiBMxQBV48tcV6sAOvTGnmNSfG3TxTP9HfOjXUk9z4jDCbzfqFXBqdBogTr
QzUGGyYIIm3P0NTFk7lCG3BEKeaKwZhU6sTW0iaat+ZxGLiejiyWEpGCQj2KuayAMUyepGFOUcq0
tc54uYwsZDwXCrXIEfsfHYnex0sT519JmsFXH8+rbikdLERwbWP9RVzp4QMHnJKvBfD4LbYM/F9o
htF0DUU3dmYGB/zxxx5GN+8F7J9t/rmKoEegr4beDZVgwOpvUVhDBGSoO1A44Y90HsY7OHvKA/01
WxWhceV+faGR1ATG9pd6rX1VOhp5lmhFD2PAD1wRlat2MzZ9hKnU/jlqOggqE2dfDc4pSAftMsIn
P5oWTM8YlGRXjSR+gyDnN9acalXSuCALJXp0GDpwiY0/lLDJwEYiuh6ANmAHyEA1Umwyz1+CHK4M
3I6O7UWYImBME+o3xweuHXzVWEoxe67Du7azNABtu5aDYvmA3M7tSS06m5/numYg/KMxw36el5vw
DeOEeceM1jL7Bw54HrxhSBvTzVJ/1IwZafCbQ44RjarwVI5jMfdegld9LTS/7EAgdBWGo4jrWLqn
1CLf6EL439p6kq7lh0uvIgoYfEshH53Ll+nrpt56euSFIcRZmirFpqAq0xOp5RN7DFul2NCFHXgR
H3bAq/Q59/q6Uhc5CAiQksNoDLZrOZ0xdSamep3Y0RlHIRi4t6mCaWOkTN3PRWKXRn6Z+T9pMq/4
TX44V8UcbMNUgmT4tsIk+EqO9Mu7T1mTXe3Xj6kMaQe8zkrvtoRQTbNpcGZ/KA290vn3ZdV/bx3m
KsVljRULXRCInYNJA5Ylu0O4zsdsJnh2UA9D5fBksDC1OW7+WK+cOU8m8JRzzPFittB6eiC2iv4i
9sby/tX7VbMcJhbVl2I8JdZVw1mDaPsVyDuBTJNq7Xj61eyWZ1kW158HRTR3k7ktFgkr2rs57bHE
JQLlSeUnxGpTl3R1SQlyQ1IzNnYbPsUFrdN0N2gUHJpcKhVpc4OJ/svmBqIO4dMQGmvwaos9RYdL
dHlYDYogWMBw5mJlyu41spvYkxX3wwFhxs0M8yGovjw8E7ZRVHsuxoWzSVHTpARqofmDEC47CU93
dXwcGKL14rthOqrppVC2+Ci/jJEZH9iR0YlDFS8IRah6s1H+1OmwHeu5+40XZHQJQmirntfdbFjM
RutXVtmbP6+ZMXUUJ3A2m+jBjB6/h1s9I3GcQ3zdGO3sfh9bw4j56xZCJ9JuCESTIKMnm3mqNVrd
qQwkwb0kpwWLyGlFGI5+juZWP2e5enSQncwkjCqPHI3CnSEV+/uocN5YdQjU99U74LqGq6lQuaF1
bzpfblaD1OalO8UYQc5ND83OeNbmjtryWlZd6GvtVkE06khWjURGRnGij2xhfMU+CZMtlR0CUiAG
swc3RhjTQWnuqU+omvi7L8YJFwptAUwv8XWKtqhZbB3hIvapYU44aRDrxoYIhJLIF4trh8LNUj9o
btKJjcjFDrkv6Q5Cba/Nx++gaReqYKR7vhqGA3q/h81DMRlbfEH8+yHSsN4yC39+R1rZGoqtd2yP
WMSPq58q+ukhYoGcNJoTAlEK8EduzAKxWL3fhavJKrTosTLVo7Tv7kebb3Rbxc1d1ktYmLTBvO+S
pFo2X7ZGmGWMdPB2XyAgOGrmOZEtOqN5Mf4pbUpPGuPo3FUmuD8K4bCJO/uO3AotlKF4ux1siGAz
0mwBteMrcTrjfdxscGgW93BFYkDNY72jdrPL7NoUO5MHedtVdnEB8pz4NenOw2U0JtBBLilm21mH
DIEbw0Wgrm1/S7ug3jLrNfs7OaekJbLXCMb9DaTFerLWUZ6CvuUjUCw7ppSsw7FduQmarFnw4Wcu
f+wMKjVUaZNmykot7UZAUSZMWPImvCCcgpyMzCqymkWk280+K51dUFIXvnTxkmb5vrqwCneY7AbY
donSGIrJglvHDBHyS6ZprGj1VNA4jBrlwP4GEzOjPE7d9qC3ThBcGJDEA452MkKIZ6ajxaWtp8Cq
KdMjOLO/8+aK6Pc17fqjjm1rwDOKspuTuINDlC1UzdfLMOaK7pmmuuQTlS0w4a616pTqKVkWeTj1
ZMYf2i9lyvi/XZgedshdaTfyQAsSY0TYKpmF5+ymA3CgPeL9pqJ+3uzU1t5sMNdGxm5y7hD6mIrG
gzspHMEef/hVKM30dM37Lyy0YtxNlUi9W6W51ak23ZGJNWJEjvGFk2w+9KnSuAReqotmjCG0DDaG
4Y+oAWW85f3jxp2QeaPVtU6nhgaupQSAI8xv/CAZYUCMRnuE3T5THJVx8HRTRS6cmPNCgD1mqPwe
lsh8WeOTsjjBhjPvIg2K9BB9Ft/h6OFsiNAZCJPzRHJeX4tNuifCIh9Hknvrjp/76w2Cga6ruB/p
2A4tVj1TMIg1dJdiTvdmzzSd3s9jFoSlQ4orlwm1zKS5AaZ87URm0RJyrpuCfZfntMa1gW92ZMX1
9CMCjd3U4IRYZbY0b38zmiqE7hnaU1gYXqf5FSkPYTn+k31Ls4l1IETzEdFixFQrThgrSrxJR/WC
vMn87j64bZhCYH8ptcLbmtZMZ6ImuoiOMTvFH3sNHCMu0zg8xsnmk3NOuhO4YkwjpROp4HJeirLz
wG/zdYuvmz05/eZPFm7JoD0mpElGDUOy9GC+o2PuXadwn4GIE+jh1HuEeaBYwWOzg+nKIg6649dD
4cxOy9HzYdZNjhqCgRs/NLDfsVvIfkqvKzNhXbY5dN58Vf52svWdV0tlRq+/8lWeDTIMSqQBRSBF
caUZ+Hs2Vm1kj+E8bZO1fFMAs9PAbHRmK9gPSvmy9YbNA+sIcCFyulYQqNGcR/mxE60CkehRAYTu
FLgfQ6cMat1WVHzLFLWMmojhS895dBBoWTKLY0utDpbzRrzjcgYP5SZHCn6qZqUbWDt57Paov6MV
uuxXaz7Y10WLtSg+XZlzoF9oNR+UgNt6/46ZASCaIscx+SqN8DaIO0ea+JQ0RhRpVPA5i75byJBZ
R+CX0kC/hdpKztaP2o0gIraBxiwjKp6DVCGf+BpuScoedn6W1HvZutQltQx/A04DhzvyGQ6ecKUt
mzNe688qlqcIKL+b7PRJGBrz+5xNKOZVdaDXSzjqzyEIk0wI++FKB8znTcjB7S+j5Ibj8cForSOP
IjrWDwY1+7nldocUnOkyMJ5jEVLjo/Hw0QCotrolhp68bCI2hherNe+tqPMrSiIcxh9W5uQs5k7b
40We6hBXYIGlGsNckTvEwOWfWwy747H97i8tXBcaIs/P9cm6oZYuULplKgYbFfnd6KBfpEvCHjsr
PbrmDChAkNvDM1l1fk6raGzLdEJpMH8ZfEeDc+AyKKhRKKTRZ327YjCQXEW7A2lQGtmCvT25ZK6I
X1WBOz4j+pBjhzY8JaxH4cGnSFlAnM4IPR+rqLHub4mDazSaSVQM56yJV2Vnqrlrb7dsAXIkW7gJ
PeRm+fksYMdrxFDpUroNwQEvteYHZ+gIpG6INwD8MRQmUpOHsRv+i0uLCXrAUSaRx50hjOwLzkvk
TuoOtVXBcw3aYSW4T68fnPhjqmMsmWFWJ45QlqSLau2lmoyUQ9YXERQ65YIJpIwJm5JMCefyDgRL
ONdKkNEXUY7PGJDNlp5ix/BXsAlMN0K7zDgKeYtODk6Xj3AOSd1rTxZNrYIOHaPyMqZJgCtw3RGq
mwS1nnp6fpkL0PX2RDdGjav9fTurlq2qhclvm0dT7Y4vekDc2yWpZtNtiZRj0ziTLNpafi+oRH79
kHZM6kSUHFN487ql7trGKeRjg14IIh567xs4qY4hXPyu9ZLRDJqWkUDhYnae4mZtIM3TziJ8hds2
jyvQ1iWSEYfQ61M4Y7RoZ+qIFHWpBn4GE8oDksuM0AntegbHCf33T6X+jCLGB7A/MTBYWjFO6AnB
TjVSgtsDpQiU9pH9HB5G+sKis8TmGpnzHjDE/jl7o36aKjTpYDjg8C1sbZAwNGDtaSgqhnCXNx0Z
JI+bmz7cMfl4Ov0uMxhyG9RJSKoIfh4O/WxSVQlvDmpNNDI+ECGUkKHXzXSERFwqMvlsGiGTparF
ttMF2tMdEY58qOUGX+EkYgzSkDOiCx0UL4zmpqw6tM1fJCrHNF0iSScoTu4RnIpi3tCFAa3EnX4H
VTF/ANOawGzw5e6neiyVbi5SvxN6S5KBj5zl3NMVSmIIacFvtr8CPh9B201i+lPkQhqiLKE5vLHO
8gxKuf/Ipqoyr9mrkpfGYKfpu94keaAn0/hQ0G7kfsv1pq99Ugc19AvNe0rngfKZtDAnyZrUAOQQ
U4m6iakilG7LVU4Yl9soHcU5nd2NjrmaPBUN7qo3ltwcmC1sZWNccRaGgSWQnTeBGXVU5CA4mCaI
CQ5RaBTtQMsoafOgWXBks7cmAQpIotsczj/pZuZCeaHB2rBVYIoB+4uWl4K7bH7OH1qoaIoZqocU
gSZavylvReGQcchwkBAj45NBNAuMUEAlZ6s0kj9m1XqEp1iewOhM6NDZrO/2JlEfkgprDBWHWBmT
6V3kj9kxerdkdwHeBfAG3/k/PSTflJO1BulNOMquRGBcI+Fjjhu9DZp1VhHTykdZQDb0wIeUDOkk
5VsQPWOLrbiEv9U4EVS7yfBmeUAQBqf38thEXrZPFzydW5VsK9vzvLAJiZQEYuepQBpyY8Jh0fii
jhSm/S+YH/wJtKL+hMMncSUkB6IRcHktsGB2shBsg+2YacjWl4VWWhzhMvg41aaAEaLYRb4ZWiRH
CQMGY59chqoKOvICIIsnh6aEwJ6sFSs1LCJmThYO41b6c1u6b3oaYEh5tIEXUfA/khKv9SXprACi
QRjeJpc42cdOAbXIKu6RzR4QUinAgmW8t5rHYI3JxOIYJkKO/w2ZYUdWQH/nDK9Q+QCEARnqxSHC
kvgFsUuQb6mwZHuu5uTMVX9uwYaT1K+ETbbnfbNa4fjYnd//PP9Kb/KbtVDPWf760xYlQ/ytOGCo
gyA0ZG6dHfcUoA2wZMpivP0uw1/Fhp9E75/nUsNBTi3+y77jwHwSaxYcPlaPNYAyAi0ZP6YY/Fg8
J0S7CqUWWI1IrxSHfYkpXvzWflzBRDWn+Co8LehdbfXTgQi/amt1wEHp+epLy/B9HY9IDnO3GdsK
aR4N674jGHWFfTZx0fyj0X3FJkollObahc0N7uVfMgmN92hHTbb/KSVfY3YTVSj+JkqBPfLgcSAP
XKrK+jgiS8VB3oVWBu6u7hYDl2PO+XBlWqs9OjE/ZRtWHv+fAPMoL0dT5UJBZspIllm6iFzEFX6x
anSXbj/XBNTRGE0iHRTi+0F3zXJ90StjC3kZYdDMy017aXZMeYMYFTwPyAoD8ZShAIO+vEOrYlSo
senRs/V+4a7w5T3qnGaKA3dPNRZDtyYwrhxdDrwkg+/XWa/a+cyhok6ZX30Zoz7a1jd911L1qRHE
0D3k6+J9cQOJtPsGo3X1JwShK9r1GqgdI6C88R9ZwGPoXxL3ULGe0nBOl3ALvdCdrMdrERk0W6an
zzXtkBKwrZBilD/qBJIa2NEvcdOs50Oi117jUQzPdNjSBef+ogwmCKYxl6+6ebp8TPGOzdRl7qbB
iLiR/pLPYOZ8r5zjBQWFxWiNwen7Q30xYvrSSQoynNkgcv8j6cyWVcW2LfpFRohY8Updg4iivhjq
UkRFEBXRr882d8Y5ce8+mWsvC2YxRh+96Cc/krJ+Zn1JHndjuMEwAr5Ya/XcB2t/bGK6yh/BQHOT
cWK7LvtWnk3v7ra0pbkc/VYPOMmHQWNCfR1vxgtcaAe1haTt9l7zrfyNk8viPHvvH/sSU9s7lpgM
lhit5hEZ4x7b4tAA+XLeGbjDw7vm4UysLLmC6GShMFWutd3XfJp3BjTwq4qNL0FfvhDgbnwOOL45
Q7NnUQD4z8MPbQOG6/Pfe8G5nfu4cT0wSYS7PDTLq8lfH8wnxigck/UAaA8p/m5A/mbE+KQGIHnN
/KB8Z4oGk0MYxrzh58O8qmcyFtb5ulgToeg1ZMAcIVZA3WYuPEmvGdY4hJLwUyMx4LlshJ6AHsa7
P3x0DeCzX/86p+eavZ0plcOqDztaR18T9EAdRMwDM3no/jCienExvxJtz2QYP4kj3DQYI0x/foFg
1eA+jhxpbBZPvXeDKade47P9juqN+HqrPfJngPc7dvSQHuEoeRci6wWxdQxLBJRZxghKMogk5MU5
U/ctPwFvK767CFaiCW+oEm9+8446KkEu0i0bDVRJL1sXCH5GCqgGcR2PjRgPDLhwvBCqSr6K2oJN
hn+nsR0ZZ/zXX44U3GfNglozAw7/4oNgN7l96SVT0NCex8zwNvv8lX8NZQFm3jifbi3AbaZa77hH
VLkUPFMyFOcINbA5IaseB2Qbv5dIOjZuBRS3eoVjxXpg6w25aqq9lgQGTm2oRFQGaCQYC6tUYj/j
lP/00brag4dDiu9uSd54eOK+h+bnCxKHqECQ2C9I2dt1749BxRYJj83cYERyL9LeAWS8OmhmjUs6
ijYNWbeg9xdLCuCmhX8ivOY2Iz8SAIKAMBwoG73blXi2hIB5WGnhvrcSxkZsxwFr/eFfHaj4MULX
X1I4RdqeUFrgh7xjTfTNK6yhvnlLYCMaF3i6Ks42ceX10gbBtzXY3xjQzVkOPJxPqW0xUJ3qyhmY
MJBIgcUTBGIqRliYa5Cb9jJq1Gt8majKKlKCt0kVyUZ7OocN90Czq+JnXMApLQzcrEjbjfsmzAaz
wZcPKOuqva/Y3RAxi9Gkivc5zTwIsg4PaPTHOtNorJ0GQjTwhkptNozWeHwJahHyk6f+dV5Wmf2R
+InWtBe+CPiYDfmuCDuvwhyvUrBmSBsTXZl14NbWF5HTw4eXY5w3MGbh4rbJdjW52uJCvNoCgE7l
JVOq8Bnjb7X4ZsKA5IlfDVPU1Zm6/w7LRae5lE7Xv4HPe9Hho2Fx9PnH4xhimfkRPKrmiN7D/fjX
lDUDuQ3KjwNicF+2SwJz7WoP10kbzQarxpiOHchktJiyFY6Tm0WJX8D/hPz1ZvhWzrvFFw4tRNrn
vsFLd0r9ynhfu/TsMTUV3gn8GeMAurEFfdcQUTXnXwb5E3UwQ/RiBJsBgQWhcewANsS71nMJR2Em
toJhyLiZq6hdnikVoRS/7Fei5BqmBkOIVn/UB+SBIhw6fV7GOYdtxK63+MN29UxlUBGstT9IirgS
YOkL1/p+xrRrPdKFJumxvvfxU4Gn+bV7sPwlh4CRYjeKzv7DHnIo7Pt7+sIaQgawS63TBHKnMOu6
HGGYjXpopWDqzC6bMQev2QQEML8Cxl3dDcdkVTm9kiexk3Sn8hSfBWacrwK1THPkASBh632ci2K8
gtdQHXqNO1m24Yu4ob/qTPiCQVv5SDH/hVMIIwziV6PN4WLua+ux7oxDPrvbpd/NOm3EjbTAHlar
VoohguW1GtIhjbULvTIca0+t9cojte4kGaaNwQJLJ7sLcwityK0bgZ2WyBtgzjD1P6ij3jotWVbb
nQtVCmYxJowmW6yGfaAqhqL1HTjl2OQn1wWJhPSkTdbghANFNXdoV+LKeZo028Ra/JKH7PUoQxHN
La7e1evmQHn8A6r1Pa0AMECFWBoTzPeRECJMmqGzXb1yU23O0Tmaxk1GLV18tIL6kaEHkdWKVwGZ
Syb9X3FsWTPMEXAyV+sIUBA8E6Sh2LyyMW2r8/OeFraXePVLA9UcLm+H3tl6Ji30V55sSFpVhQcC
ZCyiQ6D9AWX0xa+6CetL/XN8LN6LztlirxBVnVZhzS0IOQqWgMhziKklzkj2X3/T0+sP/KxZC7/X
Lc3L8ccAL+vt5ZrsVSweTCUjoimRzb6LfAnxzvgEijZ1r14B1H8BoRMGB/4ETrfAp10obQiGA+cM
r8F6BnT8qNrZQlPhI6vwdf/VaZ5U4dVu5pTyQNJIy5VSBFGhLsGDYWC0+1tUzT7hK33xkpSFOF9Q
aJFaC577Re7z70GcV6854AAVPMDDQyJzip4tx3wBjOoffAu4gqrlpwFZE2BAQObYlGC1AUKThnJx
foft5uYMtCeEFpdHBx8KHhTzQEYkOiFEJYB87tIuFIzU7Uq48yI7xuVr3sb93RStCNcWWQz6zX8+
tC1gN0eMjOzn5TRY3RabqaMk+QzjaY9wOvWW9l1UsxA+2QsPb5TCdg5+5nmNWGrVhzpsbpd426cS
FbMB2ljadVxSYPbhxIt8vOLtv/ze/IX6lamqfpu/mROtyVyaao9lmVywwyVzCTcK4AX20GMIwqNu
3XI3nDG4hlzb6bKv7PviefBdk4Z5i/gVXXr7QwlsgrJ3GspzwBjmA96HSC52nDdeVsltiOBI8ugw
gSYVH/jmXYtpxJCQ87mcvezerlrhJlwbHUf1AvTReSS83MC4eiPvcZQJJEO4haRstCJ2D3bCH0M5
WpSf/l5iesJ8FwhxejrLKr5pkcAkC5O30nDexJNCHZkjf8oZlF34B/bd5okY42Mz/xxH2cNVzgbp
ikv0UU91fJqYnV2ivAwq94s7sjbyFfoA+5+ZsU52lNdlxYxoM/GAZtUCHFRCGrp5BiPv57TONWHM
fL2RtVjOOtG/srRy9xKVDCZQT7mtc8aFdw4z5Fgdn0Ftvhwc0O8pAJj3XtyFkGXkFd6tdSX/YzH2
mtKRKqb8cBkP0O7Xcz521eofWkY7N5jDiHC0i1mSyEUmF72jU4XneIgf4Jm1An3cIOTYVWCwT0mM
09C4BCAM4/WTyX9y43DLIH4wWr5+mXuamDeLPVebI5RtfjldPRI4PRTjWu4RCLbLn8jtS5IzEG/P
38ZQgywQ9owUnhFg8Di+Br/sab1DAiIHxtOiatRAGSzS3DLwMtqqfwgeWHO1mAI1F8aXI+YZMqtv
iLqR51+Crag2GWxpBLlymMn2ttOvrkhPdVqvl0g2LGVyRp4BQ670aqMdEvKf8xzfCOAQIHCAB/So
zAEBOl7Zec6UgEQ4DsGO1ia+rKcnxEHGF/HZNhZxX7lfrfp4OHkK/hQ98oH6C8neCn+XNusyOWPy
cZ/X86GBgYmjRNgpipS2W8ycMpD2mFAzKRX5cK1303OBByMhlL3JTwc1r4IikMPqcMlu++H6Ggh+
NWdbQwxbFTJcIKpmdeYzVlYP327Y1OYYmjiBcRDBW+/H0ApoVT/HhHGe49ZRoEuSmpaVCwnxyKK1
J9hIFLO7XiWECV/mDOQ6T7LxfdDyRT9WjItZzVBmAYX+PWcjRjQvm5nfhdW/7AeTrLpaTwClD2bI
9pdOsrMHV+t6CwlvGSLxx9UlATCccuQAQc1ZD6TxJh+jN/8xYrxHV2MEFVWt3MIFDrmYivlK3zt5
9VwCGvKsCTjw+5THpy9nwBjHQY0JD9M/RRsuMHAeR3nnDIG6GqzT1LoHjbQujGlns7xBiEC3yNWE
vwwywU3F3G1kIBR1RnYpu3k4mt+c2nk577BrcAXX+5R0c5ikfMHCjzNP6D2wQLWZ0tQmactCMAw3
RS0JOmZ+82E8PwUIFinn6vnNpXNZ/eCHHc6Hq2LkY71ZYzDDF1hyZ3TAmTOO0RHHB5RArpCAi+E9
1eCAe/d1wxup/cvWHeP7HJzxXLYgEo831Uk64O6yy+2HO11yiBNWjBDyZvaP3/AVQwclidiaBvIB
rB/z7TJsTRSEAxfiNoJVqOhUL8s7dvhIaNMaSyQQBNoc9RINuP5d+JcgGRRMVuk+jr0QJpCDQk/D
/cTu0rcwZuFAz7lkwfRgj8JMJaO5tHJD1u/O3RkY0Bhe8+HxNv95k6SygBF+fktA4Y3nyJ68UL+D
pjHU1nsHSPCDRd8Yiqu7YI9xS8kvMrCZ7IRthOWh09o9buxqhhk3yQUzTuN7fN1dx55CzMPbqhKM
t3XQXCAg/KQs6sjTK640wFgTR+G8dV6xrOdUcBB1ZE2AmHf9iKRdo7nVe8d+PMA0iuBMYt/DymI+
oxc+oD2NUy94mz/OWhX9gMntO3uuIfAYgGrO4EPlhvKa4o8Vt103U0zdt37/uldKZ1jEZQXDVraL
jw2+IpgfNlITWKCiduntJ9lkz0gtnxUb7gOKeCgkB8KPmUPpJAYunsetCISOuDLrPfs9ec2hG5Qc
fldXgaXNuSWgemYN1IPkSFbADzRrBwnMATj6r7fHp77Tp7QonI6DpaQeZffI5jLhjwQUd/ySf6bh
1YLNDcIYT4nY2qJyZ+CCZASeG+v+qp3nnJVdJlFrghS8uaG/rCnu4GJDRfTc3Obb9SSUw8liSnKE
j2gqkVxo5pupngeHFos+leTuil9qS15p1fAeYKwbFckparkZnyiT0k58sMvfl090Uubl2LytfwjD
fuYAosDVwnXdhG9J/FfucOJhTwZKwHe4ZLQCFA/mzJdUycKfG8bSGNST2Kkbx9t9EBcG2FzUN8n+
5oM1jO2pGtm107WUXcd6n9pXq/e9hPuEcaHZC/PZh5Ht7OqOYwTrtAbRw4L6gt5togm919N5LV/G
gGr/gxLunlC/0/UvBrbiNksUq9RatJvciWkRiIP7h/lyTFg6JyezLZWUcYIsRQwrM070yop6TqfW
kBtN5jFqsWwp2jgWf5Ep/0jEjZ7NgkmObE2s8UEYJsh4O39MEOykZ9z08VEpIFE8mNy5n1W1Gv79
RAfNvxn+NP7VcEcIEC2GQ9UISwijfX+s9zh9rsZ2mXcqmweOHrcaAQUixVS48jCYcz8W8/IW5sZW
7zsKp9uPmqnSDtP5Ocz/QEqfMTDMx6c4dGHwcNyxFfZQyV44CKfSgilIXqjcfhdI5IhsaFcXdAtq
G9UmfX7G0DXOZyP7slK8+zzH5WwU5sa+r2FcQTkDWAYxaMo7hQxgMugLH7v+Ytj6TXSPLvM2I7EC
bkszhzPDCnReNn76ejVQmQg+/XF09QdpBwKCjplHCMqfq5MQdQHFPPSm9zCc8uo3feINWRSCKEms
SkndX7ovxfzt2wxKSdz1NVSMND8gk02Qmzm2CcznVeGdfWYmIYfFgroe1ahdBFv/DGRJq7b1h7GS
VItKENdFoUjhuBb3TDjU2iGXb8EjRhZoDXHtuO9aUiWUsDwWQT+uDRk7kAfl6x8QjrkTyYUEj7Gp
piZYCpOPeek8nc6oSKmDhseGRYGAvw2VQ/ASu07rE23P6MGqkw9EuJeLUx8e6wN78SFA3Ny+UG6C
ivBfqXCIyqL9a+CJw29wJQvjjDFDvsN9yTibpIUvfvGvWr80Zu9hvsmiIZC09L93s8aKDm3+Hf+/
zeClF8dqsdX5om/tcbr+x1GDscZEmouDpfzQgpyY3LspgnbLxWV+mdMM6IoBbxH6hP2wapNQhNyI
UMbiFLa1KDNm9+jO9h8S5IsV/3iJhMTAjCvoZoN46vxsBq+ManEw5+ZWZO2ayDqCavhoPTYKRiwG
VxUp23GLxYKUng/ljB7qakmJHAyip/5Z9TriXbTzWZsW2MqQJaQhBGJeddkTDaOTrOqh2Quu1oS6
FGSTT9HMaadlm1LHw8jwbxKStMCRQ8PSN7al8WG7Fxr2UTljwITKS4tJgPx7+DiZ3FHT4j/VacwM
WCKC10dHSizuDZMu1os4fgeOnDTZOD6vtqz/gCaGVFk6VfZiCDfoPQPsh2wGyxXXw4oSZopOFScN
Whom/NMlKTsf8T6/FvO6679feNkzlMaLUb3FENHgx3HzIZMnVUOHj7U87ybJb/+yJ4xQ4F4a2fAv
DxjQGYS7cPegLWKdksLAHfk2a4+JFzgEiyy8e8Noa3/W28lyQsV54ZUZu824utQPCeZPasunRRWr
FvYHsTzTMR4Ob56cCjoAGv1XzHQKZK++kMt3XVZLPDPcm84bv2A7N6JIhiyoMycPWu3nkqrIDJ5f
I17gHqM2YGqrwYGmfKfXZZVwJzJIsOF/KjtBtNpz6JlvzCD6J1we8AYkFigmmHj1WVJn8KjwUtFf
e3gNfJ/QhDWxWTq3c/mMqCXBYoznRR+sqexEE0K3TrHDGYdp3ZmPhR6Ba6zUDi10xS3kswHvhkg3
9SzImxNzTyGFMvOsY8JG2SGW02Ax8gv+BDVDoELiXDng8WqDff+0afTh9ELdoorX76+Z1vDti9uf
Ub143pjsIYDiKitw8h9HT6ddlnGjShqaZgYOzNbReVYpuCq/mIAwHvPElbR6l+PNyI/QltK5X4X7
IX/kJ94AoRdPXrYsCbH1rm6ljZm5mkiYYb6CbvGStOHQ/iOIiyPYALA+vsaTQl77LBl+c0h/liAU
fBk/NgeVnANTfkHdVwPsbkb2a47/IzijKtF44eaFAYu4EsTrMV/ihobcpuVHmjXxqQRFRbAkMUVy
xEfnZuex0l7M4TMwu+Xr90aZRI9ZWiU/ddVgO/Mxfvx/rICkngfgBH6OJ4U2hc3HuMOoeUfnLTv6
gthK/yS0RgnbBg0dlQgvOfUtFbkDsaSTJRN/ybp5HDBgBWMftAD0aAPKxakGKxTvQ2xGLMD7yFcV
7QivOkU0Tg4wnFwnsZ5mPFXbk+WrsZTcbd9SrA+jP7guMl//eD5UD5AsejY8yB4R9s+XX0EPVzfX
l1n2HLhttwO2q1DybkhxZX2U8aAoQ95R4cLxq3UnVZKeNowFJflspg/LQbVuxbwlozXQanQ72AIo
ZlQfHfGxVY9SklmNkcFvgjKtxu8hH0LaX5gFQQCiFRswqOaoUpvfP+ozVT/WphIrLDlWmmMy//Ai
h9vfSY4UxgwrtdzyG0P4ZhvnfxNMjr1G9/16Giq7I9IAkH2af7aw4BSqwXUXBBSK7Bunx5ffuZwR
DR4iEOdtXkpn/M/D5Ji5IWMeoSpzxBviTT7YJXBB2W6leJNplwFEfgxBBQTwYnGM18cLLQaCcq3d
C4RCGuxB94Jk68QQvjPVb0lq5lODor/5AzVK6HLQqCfEw1+1CdyBGr4p+J5mu0BpAeTdBBjvITZD
Tw6eztTApWRGrrR7pDvy2IizqOADzu0Fk5EnBcLXlQJmUrAMtB1MFoGZh2inLgl5JZlB4zAxciPt
ZTKWmcerxQI/ZGOkxSvaQ3pXBlu1mh2sg0MBBhNTTzBRs36u8ausRUviQnhttVAcBha3HSwn0BgJ
OJWg9HU31PZsNej37JBUphBig9DO1sPjaGCYH1BwjU4tGTtjjDnVI4+ze4cTG3hGpcDemHR2e75W
DFDV5BvF9CSkXMwxvjwe79lxYhze5nvl9xXEPhDilL/33W+8uohG2F9jaPwxoOqQs4ptiYofo6zB
qaKa0C89a4prGdwrgSxs1zjAPFgpekFXeddbwU+mTrHgO8DVESAs/kCggYJrTi+yxTNxksEZoU79
6Rt8Owe6oo5dzENMU2Y3kKs0fq77b3vcN4vtUdSTWsKprCZsQ/SXGh+pcOFiwDXMh2GDBYX4H/eI
BwAjBebTuUjlMdmQBDUP7G16npoFmlqOb7hPfREmD+e70o5UbSCtb3qdsSvyklJwSO95dvu/ldJX
5a1ZFLM9kwz4GWwPWB8To70FJUz61im1I1sKhBPqu3e8orG3zj/9iDrf19YX+2dcgyR9WmmudgSy
nRn3WpdHlhRY0WHViX2nE21MWMurKIIlPeDS3m/u6SPB84v+WRh18o8Jrhcb90fjgl7pwgn0wfCa
6j7aIB4PZL3l6FdHFH0jSrcokj3Yj2racgfmDPfzGVE/8LoVrbQB9uHJyDaHeLrfNOnmLjjisrlB
jOuPsGnaSG+XI9zfS4RSQ+XRohykVX2EvKOpNioSIkwcGHmMEUd6bw/DuUuVLJJ02jA0Yy0e6tqe
JopEt4cRga2pClIVbYNpGk/C+ALGEdqoaJsIWg9Xh6SaUGLN+58MhZMle+Uru3mjliQefGnfosxi
NCneoaSD+z7xhAsGlJLgvOqmE2dqWKke6vVSXT12+GVJEeCzWPqKcCv99/HK5LcFjFAwfsBZKIru
Mf+eXokLbdgzVhdHGDg2xK7oE7XG6MmA04B1KwAJnR6OGOaLmJddcIbTFz7u1r/3U/EKm/uLxVuX
ZutA+8f7LGM4c+fzgHXzfdKeO5W6IQyw0+nqipe5wUJMwrJZR7mEnTEpi08C0Td7rLeMVMyYUsG8
otI7CttmKg5y7mi7+VouZ6vTez136PJ+JvbbkPfWBHYpntnFBAF4Q7voT6zQQNkqOnCdgQAC9hap
g/rS2sT9jdXdgiWOugyIWQQUgCwaCySJSjiFgD9WcyzIl81tjivT5EOY4BJmnKBUuf5UCPP0DG5M
p623Co4a07cVbrsM1WA2QbY+5ZocIiIgH6sxq5sJygajCBmO4roypkG8FnotJsNx6Xwk/cN/wnCA
Ns4yAEyzzL/DxFDxH4qHzkEOYnSoiJo541yLsGiN345RqH9oFF1pfAhZcINglWulJYqyPo5n6ovQ
MxH2TTtMl0h5pAS5A5x+Kpl+jZ3nGqWO+4bV8TK2Js3CRgkH8QOrX3oYTPjMazxe9aNJ8sKoL5MT
fl6rnGvciTGd9trX2davs0mIi9BYhyUhirAJtx/gPh2PA4GvfQAy5RvR8L8xiUINaL/2yG4u2YXI
1Db4/ilYpv6jXjMsoVT+hNe+JtDU+BXVUT5r+Ouz90JSOW8rC0MdZ5RBhN+MY1D5MXqVPjscZg5U
UIyBwtr5lDoUnhr2VorpLT5usMcnDJ1TpO3DHVXMeDdccEGgfxle9alg5yFms76iTf1Qq5BqpwEv
MwqQkbMXJi0F5dmTWQ8MN7U/MejU+HJo/iH5rV/4NWI6iX9fMogv2RAPKZocmHrYHp2wXyERtZ0j
ZQs6m2a3YYBK40l82HD1OikLaFzAZNByQItT5okc5nzx3OViONLbczQA5tkwtRIa0yGKqp4RI3mg
9CX79FDm1nd1fdoMynUpg3NnSNqcEFLIDU2oWPflZNOf50S7Q/ek2ZvDs7yEgwMB8limPEgTy334
YnBeycQ1H6tz9onfzGFBgY3G6K/G0WjTW06pt4/ki7ugf5ZiAPuPDHnG6p5gQoNzOeiSm/9Jy2v8
RpdR0qNXcZsUqO2f+oSCD1oZmmliZecy1Qvzg2hyPKO8AaJ/4q75Wg4O593ja16mwl9nZJEtbU4U
PHdY6qxZEk2Rr49myGjxwESBcjhjtPfVrkyHldnW/NeEAZU7UkiSDJYoisY1hH7png1S6JPPA72t
8jIL5SxYpfDRKyirF10mbPUt2PQV1ZPQgs0uErgujbWCdYQHh1PufNbeNoZUikt03VjfYzE1eqWK
gT3kAQIHeNA4wxktfczA+H6tXw//xAKUjsrg66J0mewvD72Z0wYwrKBOVzQxPauJo1aBzKeDmcCe
c3voDmdwu4T7Xs/GpKA9yFUgRSOAPZY95UJUhcxZHeaLW6tz7syRf2a57A44/531jjYkQf5EfzlY
fTf93c8RGbbMR9p5jfd/ooC0vmZCHbHgAqrPHrKG4VIGQ7lb+DSQR4BjPYg9hLfvLsf864FzHePy
xXnFFOXT6e1fQ0rnkYvmVO6IKV0r/iAcBtflwP3502XLSA5esuChjkJIwJCZTA6H7OXhppX+KrKY
vY7uvlals9nI9vAdnEfWfYh0hf9uUV0guuO8AF8473lGtz2UXTKOUQtyruDjPf2ouYxE1GQTTP1J
OP37jVM8USThP/TvOKwARVodmvj5ND6HIBiAoVKdQcbud9Zw3WaURUrS2HlPlWdgRJMZRKi/pwk8
jPvOooR6Q2OkmPB+aVwLBhmcb4U6oCX2R0zNwd8RtoUyvmVohdg0e35SgjtHPdWaDM45EDjNsWuy
L7LxthhLybx7yqda58FL1Of+deiyghcM03A7a8Ivxe0fRNbT4MRsGRcKUnINctvDDSzDobZ1N18m
Knr0Q9WH0RbdDl2wvod5L94AQw5RpW2uoJTAJxcmXt+AlhKdTqfi3tbMBWGZNYAs5kjKK1ZVrOt/
/GWbUhmWMHN+chByh7GpQH77D3X/pa9fU17Rxk+vNqdw44yeeJDX+JAqqDmctzGhOKCAOBvl2/8a
nx3TXC2tjlThvX0dpRXyQeu8NRp6xezIXAsNAB0MpeRL3N8Sbwc0hxeE7mp9NkJZKP5Dye3/nkLO
Kn+DPtjCL/HVdXdaD0zZXWe9BYObx+qmhrvKXHScoZgWEgLxlvz+ZDfEcxEK5VazDr3lgb2MEgIZ
5PGiC80v3Xk4Rpyksc9bbhwE63R453ecwFZhnuZE7V9UupTPN8zbhzxVjlyguzE1TvRIIkVlCCrQ
Y4p14JJ/c+HvMWXEVGkR5aaToric0r1QoEw8OduPtaA+G0Me6uhsbO4fK/fumK0AivS4F+nqwAcA
zcAJ7D6ORWus//8HhESHmTzp1jmftISmCXSeuTMUOK2G0epWFL9VTaVLgfVejvEtY4p7BhWHVyH6
mT6ezT6IkMWS8Ewx7N0MrGUD/m785fMZxBMsnk4i3WtZ696IMfBLz8F6WcTUd3zOYLz76X2t4xhP
RrlF6ZaeTfYqUr8hOEdJdYkzlxgTErmlDpdU3CnsgreVYh/LAq11tCClUdp7qAiaw0ieHmpiFNoo
kAMc5qmoE+ALvl9895Fk0455PKE3zwHP7KTxYsJjy8JrmDpheijUWOZ+WoCb0ChEG5Hxt9m0KYq2
/XB3/2Oqg72mrEa9DDNechaAUedQT8C3786t570r/zsE6rU4RHqYM7GDGDMCbom1WIsRQ09jkv2h
e81EE34sA/pwi2abpuEbiobKGjitUHehjqbFhgoBI19NkgNK4xasiGkwotqcHwdVNQZ3+CgMWwgs
hJYBNgbBB3vdO0R07YV/fGc8OojnNmvoMnbeCbCCorL6aBzwHaEop837iZzVgUE5TQ0udLMueL7V
ulaeUgOCD7EuUK0T9iGyPng0so7AVTwIcBAB0GJtGv7g1CZv8+bFxx4/LXAT9RNnUP58QxDHwXDZ
IQk9Z+nyfxJrC7Tmh0gy0C6vwy8owZqR2gScdpdYb4AxehPtGaT7zpFEqwq3genJgs7NZWKaImrH
FmON0pz3J0IxHnyRNLc84tJyGH081b0CYNXNpTSfYFNtj/H7uaiRso8k6EkQwu+mMCJ+6lg19bW6
i2+diUD52M4/ZRxN9vivi8n1qHL6H4YMQJy4NHuSJ3rVzyK93znAYIBLtqkCdVAXGC5KAHWwH7Tx
CItw3NcGDYkktTYYB/C0bVIr6LI7B7eZq2xM+z5eteUt6Sm+SyYo9TEFEXbPiltVaZ+yajT7CIPt
LRczyjl9MG9dzGXMDm9rgGGskYXLXo0tqz/ReAqDv6lkbRon4jQTJ4pAa/DsvoNd0snh2MAAKbgI
QydoOmCLTPobieNGhR+DPEWARujqCr/RRaIJNeEq2Jj1WmKuv6MyBm8K0BW3c5zDoL3/dO6lobZR
Vv0Ti+LKZA//goa4+3Hn3MB89euGC5ZTtxXrV4LSJYLNxf0A8QdMMQWsFg/q31FMgfde56BqfYOs
YNNksTyxv29VCx7ExUThoDG0p8ucrCRzdfdXm6cq8LHjNHUcVn5Nb7esaXrEAYql8r80i0VppPlQ
Tfo1C2MS3rLD+xBzTcdOm9G+069wbtLpM69octXyQ3dqayHn/ESzuFI4HTi0jxczkRNOHqbNWac6
TmlEAA3WA+ztvmNja+Rj4yBGHenesqmsPj4CxID3IVAGzlwn9+Mj//zMm6IQ4rrCvXaRcM4+WdaG
cxQ/wbYh5AQTg17zD9zcT2w+WIK7P4VXwiZDgmZaoJjMIzgSBD3oQ0WnDdbv9W9WOP7vZKgZZYzf
j15qDNzCriDnwgEZJbMZVzV3rYKBpuLYAxVLLGmW+37pZFftKIhxbEjLWPsx36njAKOSQg5e7TDp
YeLCpxFXPSp4cA/PsVRD1VwYmw/8bK5zVr2h0ZiGsuZiLepJmcMRnDjOhSkAv+1QOBnBaDsUw5rR
bpQlljFQS7X3/qadNHthGMoszLUQHZeaO7z75B8WpDrJUFWNKiXz9KmDse6eMXNOguz0xGnmkCTU
ghtHSwH2Vc5x1sHE3kOFMZLjKDymrC+Ouu8J6X2U9sKE+4Pvn2uGv4Zal8Nvn3L3AeFmtx1g4PFY
8PGAkAZOf54Zt9CIeQt7Weej451wNh3GBhn0ZNlw128/9PHcVw9qf5W9zacf38QPcdOc9TR9kEnC
ETdOaWKea5BHTinWRBolN91JYt9wT8LoMlQ4I8JwzbIS24IzK0hVZ+BkTx202qIehgEBbSFxqOrF
FXDfizXFmG7k7z9HJzl0Lp2vFe6wGzZUK+YUFDVZRGoP+DXHlJgtWQ/fkqwDRWipDdewDLKPSU+8
DrsdDaO9yNdT1XdAii8IRZbQTPxHqfEbXckwDOsozmoxc5VmscEz+BcOeBKYrKEmVZAcDVi3910I
pqvptuws51qph34vkL+c6yOyLl6nqboe6K590lEOXdW/0XoU+BU+DcqVTYcATV+Uui3+sk5s8MM3
fkZo23oXzcIPe1JauF8yG5oF5kTeHfOtfoZX0u+IPZNGZATcdNZt4fQP75vmJyxV7E5Dh9rQYbWw
VMPbTwVUYRVZ3SxT14qrqQn1tqAMUf2QqcTGpK51mf7xP/nCDLFjwndksCBfeJUahnt33bUPDWAs
Mz+aJPEVsCo+sCtr1Y8ZQIjYmmqWQgRgy000Y33xXtp84J3yucYCL9K1O7Y5WvLUgtgsnE9oBuEg
8Exqj+UM/EZhkjlAlVmn+X7IYpeOPp8lZdLOzIhCkekbtevFVI93L2bGDkLTGPKGmjLgfBr8HVQY
9sxf13xqwtE5siPWLOtbtlQr5aRtY0HDfT/gKSXcvaqx+zhrnx2K+WrEoEEFGXdZloZlsVodc2A4
qvVZUZQ67O01q8SRUtNJCr4i7ZXwbKFIWLIbGrZOIsty2aymmjcz8ABmLqGuF0QPc0KcGHrMSaRU
Fzh0o6YgblHSDDVW03SoRWCRrOrU4gbY6ml7Vjkf8ehIeFPOa5/EZ06oJGOJ8rVSHsxCd7Qz/K1v
qNvVFHlujBiGaYGmX9WlR+iMrf1A1ub5fD5H1ER2diNkJ+R62YixyVIKZJNmJgKOK/XTzCMhSvf0
eaWHg0INX5xDspGv8Jd6sTsG/sKeTStUKqfZcnVPC3o//exU5txuqJK9Dd4X6nP3DL8qq168xh/R
0METOmZ41h4hxXTJxirUDR10q24+CfFe5h7mnv0+knIUfLWgBDEFcfa6+GK9PW3eV8e2+1oQl34a
J6QJNcf2yNtzC71BlaTxaXfis35mM+haCdF5+Pon9wWZmKDtmFf1hYlYuNBs/bG37dBFwrwTX4+w
UNaxBs61Otx1lnY6eeUE8yqZNOu+xt0fjPiZbUjJfjVdmWe1YNmSWR42M9dGYa3Kf4g4oFHrGk9e
hDghzRTzW74r7T+SzqxJVWwLwr+ICBURfWWeBxFRXwzLGRVFRcRf398+Hbcf+p6uU2XB3mvIlSsz
y7q/q72mdTZ3k1LTD+uIrZH0wLUpfh6nevsosK+0Iv2NL7MFbP/S0t01dLJx8bQxNV6evMPN8j5R
g9buZ+WdLWccsdRQQu7UQC4JLyluun4Yju3Vqt3AWV/8LN/ws7Gft2vNQ5TO8Rtt4TcoKOFJFCI2
kke9wDMMf7DCqU011F2rORjN4KhBu33RD/4wuj3MOf5si3W4GODk/M/EyXGu7AJ5whnXa2KH/bSM
IDNJ9aif67c4dXY1L3+B/JfW2XNEadGO07Mns0HQ3aN+SUzVpjqDJB4DFRRqGiBFLBTZwPoPG13c
CeGGzltZMnvWrvMCqiq7jyFDIzFZleaAsBGiTGBbY61gN4cG2wpMHh2fKYVmDbrOeM39LjqPzTc9
PeNaQkrh2IqRNAoAjFFRVyg+5sbT01a7F1f78LS9d4Sc85I54ucwQT9u2e80k8uzq6kJtW+S4tLj
6OxGVVtUegHzQc5RtDnpi1DZgu9bMXodjlXGLBnYDGHC1uzp/iD9bllCcRznZugU9BHRnFU3/1yA
WpmdGC58nVnfWBmKscN0yPc70P6Q1j/0Gz3lj9JSX/ghbn+r0JAqba7y8HQ2tzaN2f5i6cg3oa+8
RzSbJlrdtw28QGuOTjancmT6rFALp7NFj3zW6PNzz8aJz+tmWZYC96By2/Gm8INSuLGyFSJMM6+2
sotLNy/6wIZe9lxlHTKhWDBeEKlixYNAE5g0nfjjSqV2tZ15oxv+XYxHQG5mVhiuUxXuxC6dJBjU
Nli1jbjN6xTGHMONlRBx1Ls50/+TuZhPIKnrA1A/Dmh6OOGZjsyRhu6x7kyM3cgEpjcxrXI7ELaf
mEg8Z0wykiOwnBhcRPJC1RgAIfeEyr328ualvpu4KR31ArcbG07VStEwweL4HOrDXLKMtApTfAI4
KIv28DaQiXFqP8UasedwPXuwT/aS0eJANvjr15rnKfOfuZTSJf3ESSe3MHNgQBQUH0DfqT2maBka
DJ9HDQ7BlIjCf9DWonvi6aeU127yxDCo5ysuAQiPu6zQQdBynTvx8PJb5knee4pt8w5w0ZmHALFP
eILmem2+ja+o2nGs4U71ImUUjM37X6udWKCBUa41bK1gy/bd17w/GhZGvX5WlsyTT6jgzyfHFCMV
Vl11drYwS+sMHZgX5WHPM5l6FL3YtoVVIhg623Szyi/6tomDAdgPtIec2SIm4OK/7a8+gw0uB8XU
Mv/ueQhBYk7sKJdzocwo+Ge6gztwpFFCbd9ULhwSNoiZZeu6M++/dTzOsgzFUehdoVPicWtlwz8d
CZoeaa9nbO6oXOv1jr095k5c0hOfD7nIBmuBanPFQATRcrcyx0hVgZrUWa7OwdOD2sAmW9bswjxN
o7W/YffNQF7o/3TQ+CnAqjZHZeuqhT1xTdiciPi3G0+VU2/5DimlXuI1tk9TrBBX3bwPTmPMd0SM
1ain5a8Yx/p5P2s8WUu7v57zIjpuhdM2SRKtO+EqNyiyHAWbiO1KXcdewkllbRg+DTXrAyJsIab1
zEerp5Ki91v2flm4PWBDrIBAQOeYNn8pQ33FaC96do6l5MZ1K4/uAXDeOSBJzZ34MWYiIrKLe5AS
J//lw4K9m8VT2zy9/MVIQlPnXgMCsPzBTjEvuzYYC1m6ZWcMF0seM956d9LFPVmzGx6VWn542I43
srBO+8zroAguwVXjbkd475FaO5+92ujkdMZyOY6r+dtUw0rTyE9sjFGZvij7dPKein6AlWKrrntm
ch/HgfeMqIundBSJHBYBkvBYQ1ch3nCoXHnikqDuZIJ6dIZHbO1QNQf+ssswY79XFOo/vejTu+iB
uTSpfD0zKrZ7dboXs6yCkE+5WVJKpIPT/z+XE6Z4tglBYMpUW6UtMfMRitDUCaXzVqmAOQ2nFU9u
/Ecy1COJkwz/z6Mup22iCmMwWVBD5A+N303KC2r81hDsJ/Lmd7WJ4GugM+ocUmlGPiSktQTDnpMP
SFkyotA0j495ZPYTh6PACc9qTi/bs4YZBV8+P396jlsEun+ttnvkh2xMV8fi4Z3s8rtom+icsASq
FwWedvZy2TNIZRnW87kebB+mOyVzWglCgVfelffgoZ0toi6G8azCavjhUfQQdwK7XU6DZV8n18Ny
0ik5dzirY+ydOjznohwKj29UUgOz8pGeo3Ppa1P69i8d7KumztW2gfnE4zHlRzCFvVLXYFiuGmnr
d1raoABX4APLM8QABdl0qhSEttP+0m/JrfrlGsqy1hSHQ3bBoZGcD8B5p4kl9gs7oN0E4yD+2gGp
yOatHVBdJ07jxkIF4Rh+T29NAZXetQVZqmT1iP9RmbxInDomDnlUwr7UYLhMQGiJYM1MpmQ1Bh89
c7LdrjYXKGh6IQ7KzOwjJINaENTF1W1pvACQNlBjTY/Eu5vMWNSa8KedI946yoAjuG6bb+Td4kNK
nU76nGiL1iOtvGCHwrWyUAQIUp63N7RGi5wbnukckGnEbzlmITo5xrsdAO6ivOnxe7Ya2+GLrPuk
+KD+afCDpH4QT+K5layxSfxmSx6/oexI3UnViRuHQukfAdlFm5uRixiZdS6Kv2xSQ5A1cT582AeS
LLmBmf6zb/ifpc+V4oKwzcyAWvvl6FHQ8e2u9tic+1QohLzV1/0LyxlMGQ8WhpseMkKvIL3DzmM6
+JpR0ePaeUh5B3MK3RLL2Ddffp3B83hbd38nKlVkff5q4jcVBQQlDtvdZeRJCbA87ja9QKdy+fe2
vHBIfh/zAbHQ6ZN8w4eRIqD7/moOuu2TBEUAXVWSx15acnQ/tm5+TQ7uG3hJhBavxw/ZHQsqkfC+
UbX5mDesaOc/YiXrtEbPiNTNU684nz3nGV6MnrhoD/2Afc1RO5hlSkeT4b2BZSY5pzbmY9M45Khe
sqwMejXQNr85jKkM68nWJ8qNp8OVWL0+76qrhwHRFITmsvX6OtghqdY462q61t7pG5/Qtvh8bYU1
z9qUERlmcGZ+SUnW4zCIISUylQxU5E8qh+0Eu/QZf1tH3nXffVqAnJxFXkI6QhoA35UBDMNkknS+
4r29DsI9nSpr4Ar72ajwUCVDQgyF29gkvbFpjRedw2ZS2MPUI2UXuZAs1W38sclvLZCSO7okzF7d
U0/vAmbgLnnABGGksfiBH6DhFLJcHyCi5PCkTBobyRnaCuWxCqnFFXoGI5zLjtETD1EEJ/bX6EpF
MmI7nHdG1T4mYAoukrACQViSLolhoHfNr6vTvi7QiV6hVu2yLMO4rAxEr9YWzwa3TK6w97Ek6+W3
/j3+pEOrhgvHSsDi5UopmtBzJMPiXzh2fvtn/tjfkMTwPlieTJBF0FhR10vvkpEYHloP2ig70VWO
4ULjn9mifniXRQc+bV9TaHFlygI6yuYqzRgMY6ihq0Fxl4z3wGrYQGdNmfrhqQFMHWHNPvygts6N
NvJPHtZNOdw7RDq0OgGSzkq09HvwDJITUzhLhoZytGr0AWGkHBM1HSyQtXDatXXcPlfn7RhLSeQO
xmyYo18RSPRTHfMO8EejXnO1L6CcxtPDh2olDw3B8nuAyEKtA7eQDCrO5PLiOTcuawuIhDVxz6ff
M9sY80Ftjs4/kPMOizvrOFNt0JrbEh9JnLiwAWXQlF69L5Um3z+UxGa7sYEIM85oXY7JkEhmX1GF
3qkbDL2uP/vcM/jnEiNZMVxjKEtLsEFN53rWXzCYKWdpzOD6eGhnsqW9fLnFGoD0MwWPml8g8I52
t8XXG2w/84nXxjAHFHu4Ld7MVIHSoBtz5u72z/86w2Q4+yBjK6S52da3YDdNr3SXSrI28XDMlhxT
/YHJKuuaAagBZGHhHf0MNxeSLz0jr7066s9/RKGrfWIGbCK2oFdF9Qc/92X9uK9P/XD/myT5ERqk
KYURg3ERCEbRQ0f3gc1GtCt1ROqZVlPtCVsnd6yJ9SrK2r7/BSni9Vbp2NpAHXXG0Khh8dOGtsDW
P7E0pCP2h2D3A9GRq9k6SMTxUVA8EdcZ9HYG1Ihqi5IgMb4/GvLschgDVhLEiPDmL5Q30mFCEG8Y
Rjmlc3XaWAjpfHBV7QLCGeIJffLTC2fkEvfWofUzJYTlGYowHbOwwMol/o1fZKeiBQrtE7GWKQ0/
OxYI+iVcehc9SaJ4y2lHIIQ5KhSOK6eDxQxWYHvejuE8blvmEVwP/boqRRzDbthpPiGW+mOUjRcK
L4F8k67NSXDiU3wumPS1xErMhPCmfeg4WGErRxY0Go7kDj+Vzdeit0df4en9zPGidPohBFRpOSiG
AFuoounrhjZH1vOaGNhfqrvGH6DCBRGY6fMSFZcR2gVrQeU4IQsQHUOWpWhxgiGyqo1X4XL4RjTN
LKeod+AUdNZvswsrt41HpUQn+oNjSet/jQaLMnqhZNEELQQsFe8SjYMFx6xn3w4dRWWHNRnA+ny9
He/ZGLUh0RyecFVQ4YBGADmK9SoIYNMLleBDs0FtRkG9UFZM5M6418TyExukbgGJ4Y15FqcCfZ4N
3EV8v8bbk7A1GvYN2A5PCCHhC9hySrE42tL5EOQUu7wZ54nWE2ayXdwu4bejOdwlgnGEj9LR+Ji1
2zfHFqeUiSbDc6OKmh3OCm8sl7+b0QKJNonWIOqxjqlJKW3QaIFiEyApV4G7vDoZDwfqg66yFUyh
5ZQeRrrYFPFj0Mp5zcponckeadI/J08s3IaEvLcufAppzhYXof0Kq0hOB4hwQW/P5Sl7Pn8/H96V
dUeEapSsnaeJ0AlGfK1D4PrY9zHntqdt+p4cdmxLrN1z2KcucQvOjGgPgPUJUXCQbKocLvbIGllj
TvzNIL8DNZUBSJpJ5vuK3kBYdVHd6HJy8tCuzFTAeYVvRyUoAZKIuhkpb+s8LwMUlgAahtOJi5h+
PkmPyZ25i4Umkjac3oq7OcCRU7L4dH7vj6VPexTTv1L9EslhurXx4UgSwMbw5fL6n/MzQbfHvvf8
uGQ/0epmvzkOgVwmPBLloORTbcRq3o2DP8SMWDVkkFpKIATudJmqHkE+E1ZUxn0kb7tXGgbELM0a
phEVEL42wBY/6031SLliH0naCKmtKtA7ftEDt/lsYcRA7vW2IxiO0KywyHKegMwVbmJ3bER/DPPW
YHqypWrpETjnihaLMlffSJaw8bdmL2SAXJQQZhP7pcu3fs4m5EC3m6rc6gvoNJJkWB58TBFuX2wR
UJw4/GS+AWZ32pNwqX02uLHbbEHY6wivdpOiZ4sQVgAT0JGF0avpn2Mwui0nzjjToqIkZUPazCc8
lZMZtdYv/ZjEbyxP14CsyCqt7gb3CrD+PHsZ+3sKewdyiHg+x/hhE29VtCcZTpsVXl9ic01xeXRZ
vi4kd6zLM+/LJaZfPTyNNWtjKyzoa/cCbi1L1MbVhYGyOV6uZwOS0pNSS1p28OyuKqzPq0Ncoa0m
fH0RoXIlIfxjKOhj9ckZvRkGDn8Sj+3LfKAjbJh4odhqMEix/9LlAEer+7ycTVha0/rJ1YaQD2Xz
MFjIei/AJ6FkdmRd7cms03K2ecE5XolQmlkjPlYFPygcbHHziSggHvur95kKZurRXu+2EFRtcq09
QB3WQsoCBKdTtRbbEaKugkiwKF9arIoRrOTUt+nLhNNmiFwiqrwOjSIy07wPMkYDRJZA6cw4GD7A
G+NtSCbwRKw5co3mExyMEQ4GHT9zU/p4e/ttgWomKmmo0/L5jxmuCo5qLCRgv19CS+Iguuchy8aS
ytocCeDJmjgv50Xu5MKoSX8pDgzJ3OUeo4OzgyrN3wUPLy9G+vK5C9DbEg6Q/kHwBPsrsGnTe/nY
UHKgRzFpdccQ395CHQFR+k578Tqj0ua34xNS704CIHZ0n0ZTdZahof/xGoO/3+EcPDIVToewMQQa
tGAgfnCuFWbriJVNFUQ3W+2cNQVyRiiK9kCECD48MW6oyYVlz5nfqkHs4wU8fzEy3CfiL790h305
Z4AKkqRuPI2BN7b/f+b0LDwntBycElE2eJVZtaiFmdTlD+22AaJcOfpr+mk6sd8RRjN246AwFSjx
Ge/eo3MupKMDXkOBebTYOMWctSEwoU237eBvJ8exVnoVBjmsh3FKkK9NCVf0ZPxYDNLRpkFMgBU0
jOxIS+85PwkNI8WAzAC7r0lPrBCdn1S0YHos3FoTF1jQTJm3D6yP/ckrk70Mpk8eROfr/MVYbCpT
Ip1WyrIuqLn0tf9kMldaP2Z6b39tsba1VcFL0F80r+zK/yAGDZkLilnLOa4tQMarff/ruwqrN5Hf
+buXqcYvE5NJNMYkm+/IWe15HdWCCpyaVqbMteFw2DS8ObqnxHGbJXUiPzwNNZ3YT2379pEh4k39
s5m3ZffFatbAHEwvMZckwruUfCIL2A8YZ2AMfKk0Ji2F/ueLH5jWZScGhEa5qq2hxZAYr7rsGsOz
ntKomDX0ZrGXzA0/OThYiX5Ff2JgzUf2h77C13/BfY5Eskd6VXnAD49rt+u8FkkovojiiK3jb9An
MjviqP/ixlO4j8AOVxpS+d+XpP39D8XFirNEEUf72DdlMW0Cn4eoWLlcwV7Q4F4/+CvT2mI9m1Os
4vUK8vsKkD6wzlmV45CAzwtL5PONeNHcASGVxlptpwGpmK/N+gCjrJme/VtPZx26seWC9TOfjWCe
cF3UEryxsT0K0y8S49rNQgltXDxCoABEy4BZxL/Az6WeQiF9kqWQMXc1371B02OAW9dC2B6iJebR
LLAMK4ONog5nSnHp4mjJK8J9aAr4pnrS4bdCr51IIzhpsPPIMBDhFPJelQKGfvcXSg81maCSxFBP
1N00b2DEq5uFZi5dpX8hpKFrRVp776rdC2la850ipPyNbhZ2pUbLnyD9BaZEs9xz5L3wqJYCxRUn
9+Q/pg+RQbkCj2BwULQdynZOLxg51VSZf+1B0fgXum+jNAMl7NvruE8v9UMhilrEbQqQ4MdDe1Es
CZqdQasFCh/+EOnrAjyCqd+tKsK005B2oEV40mMCRpRiyA5mS1jT+NKMxXFOevNHAvc71h0VqOIi
yeKTq7d0Q5DNit6LzpuVnsv2bQ85RGcKWLOqcM/ROLjPKa1ci1Y6Yg/ItrP8yndLBovBy6ToHMff
Qy94AJvKCg5a2vFv1GFp3RCR+WAGMBSLj0vFfHuTfIAhANyaIXamQjKrXjv8H1l7QymDDAv1Q9Vr
Q2LxlP3gi41jglhkxA5Cz1VWR4fzE4ucMLnYf0SIyL4Z8M/7ei6S7zvsNL8ELpNcIaqIhIAAoEdg
GyO8houNZEgUToxe4cNAFNU6MOefR7UOFQdSkbUGorbA+XTnbSrpKULzHiBrrX+WlOqUVbekDbjf
ypPFaNGWDckvcCeokCi1XxZjmLTnL58maxCil7TJ5NkNHsiWiPbpEFhFdmO/NmpCnQzR8zfDb4R1
sWMim+CfPk+f5pUPRoXdEqboF1A4Q8Ky0tOLRVZEYw/xqKHdwaf9Mn2g5xXYxhAcmntpIfiL+/PD
u7viGmLJFSxEudMi1dO3SHN5tSU7Mk1UbQj1YOwPe4QhHAfj6iqiJvUrmzSuD+0JwpHPEFdQ09qh
Q0cfLBMORTwXF+nNKHZi83IMYBKqh9GBeyXFN9JVZ0+yftabTlRTbvV+MoZpSnuZo42rAQeyymGQ
odiA1aCMBxQwES6AyLAIito6krXVM2GXgp/zMvtWO6/cnndNCCCqxT6w8URBgfA4G1KzvLwJthlQ
etETQ1mC6S0VXI+fakvBSZqCN5NOaa/9dyr08gYOVmYvrkACLqPiuI4+ql2mD5rp/ryNP/kjp+1e
m6TMQXSCXrvAa/hqv9BnHR6pAbnZKg+y+O4HQEshvnFc/qsnimw+iXGLuUJgN/p1epHZAoUI1Abf
6IWRhgle4a31modLI0kawIh232TnLYbP2PttTufwvCNpQrMQNSSSEPJDON5OwvPsllyWN3gy68q5
hmU6dEqVbRqkMgFgN4MF8rrsP6rwBpksLx6bSfoDREZv9LKV83fEBOqxOb2n6wwZghhN84aa7JOi
rQHoyfrcbcDiRo2fbt+8OnwLKJ+rfs7Ei/5u5Ixgvmstk2z8BqCh450r5nHHhHVMtI3gTp38Ic2G
ANqOZs1qSnBbPjySafFyDiNWjr5iVRe1h5HVcDXa3eHl36k6u7+2KPUBkJWI37/4vVVjeTHZtnx0
mj2bFfSv1bPLo0Oh9GbRVqJqMMacD1XDofaTf9IJK+aiVbo6wk0V2JpkTtYgLBuljd409FBmZLc1
sveaQlIF5uNXQeUF/dZ0xBvHaei7xsRR68FT/ztC1fUbHwTsVSDYiS1UnfH2q9UIRyiFNQi991ch
4MXAC/SWeIQXBIuR0ckeUAfOEDX7BEIYD00B+k3gsodzxpvjq7Ug+wgy8odUux6XLB5Q+0/7hvJH
eNcmfGmAXMvbgQM/H6c9pESslwPKRAXO4jQt7CXDTd1DWQglOAzzJg7hyKHT/4Ys3ekI8BvqdLSs
rNe81va/aBAPtojHUeHVGculFhArb43nUepvZM1LqrtdSWtT4Fg8uyRE9prG6uRO5hQXEnaAyAPi
HM62VIauJ1n9y/RpHGMsOll9VGP4MtEsCAZbZE/ZTt7vR9sXLt1kW/vmIn052nJW9NY7z5WYNT92
T07ucb7Lfzp+EZMU5MOtQP6rcHTThBs1BVd04pZhLj7jltxnnNjRYh0/5y/r6feyjhjXUfXX/joC
fSbUkZ3gURi4knHwhLIATYt2XogGR0nOhtmhQw8KB0QkI3nLHtMGmVldcvs6bvbg1SIUUJnTalzT
DTQzGR+/CVX8xQC7ShBmnSLMuf8h0GR0s2FwJViB/gm488Rc6mysI4oLuL2jrO/xZJAReaeXeK2j
Be0qieqyumr9wuMSPUyAT6RWXx6dld84xOWQlpXBRJnjo05yavVuTOVGzLrmj/CzpwLFnycAC3Pr
P440Nm0mPAEGWhnIEJHoSYKjOK+CXnpdjFaEP4a1lw0hxhifxU34cdqTU8ohxcnS6a362advyFAY
OHTzN8TwmL/Hotysn70Xvwlsl68N7HN0e7ixwMje3RGrAvnpzxU0LGpDJow5k+n7JHbRjjjUgAU2
Qc+iJ8/Hwdl+/g1R9EzvIQN5tv2glqOXcnS/Xgm/DKF98JkFHpqMm8UEvGK0ygocUlB392u/QyoX
SACUI8G4T0IENCNfRw8bQFShQUUXV2ixyF6NDAmMPp4jfQjEs+rO+2ReDlUTFfVE4Uwc3Y1A/hFC
DaUMLsJP1gUiSc8M43D5ghd7Alr9EDW4uQA4zpiMphp3s4Z60iBGlTDg7l+Me0Yve82HEF0wz50R
EOqiAxugocHNXo6OjEdP+DLJuqTw40VcvRbXolcFVfH0ZTRjalazkGDUaGv0ofsyFI/VM5aTRaXw
JEGsp1TTyYMTSoli59IcITkKOExEQ5ojTvGLCImZm8NdRQZQNFyAb4BNKzUUgxb0mSFNjgu2/QBD
fibavjbYsNmDRl75mup8keNuSO5gRtyVuIKnWHnLL7DFMx/40OHSU/Hw2fT2VGS9KEiEaCrNDS0h
OrHsnNAEUhme7XN+tI9u3yuEFs/HqUEajqkEot23gQURztepThBmNRTsYkDZnmzwUzWZR2qLNfUz
349ZUlOos9P+bo5CFSJJAZqKSbYlC0txJanv4nnQ0Se96LMdhIqLdDhFvDsEZSBgI7IGY5Op2d8J
bYqCtHHXMVnH6/f6EB3emKV0jokPLgFO1ps+85sL8IFCI/2mdXYROqnM/nK9Jw1Qmu6PC3n+JUHp
APwGf9YVY5QYD6jtXxIWYH2yJJkPnR2aoqf12a7zO4hXPo43rVY77LnR8xz1t9ng+cxOEVnaBg2I
yrm8+vKev//j4D4F+3cLr2lIj7FCTVf/4Cyj184vIQYPp1dAkJ7DPIx5dvKNR1IwhAYdPcI6xmJ1
gHAJQfRvzXwhvbz9e3bPmCwIzUeDwh9R5/fqE0LE6WHTsEd7G8Lm+WRUirVBJIEFRvSwgp83sC7c
X328+Gy4bVzNt3PJJ+wYDYmbbLNh3avBi7/Z9/Ad3+2LeMd6frNOJJgzqAQeFoZOFMFRvHF6EY1k
jIBqKAWvPzKs0H0dmXJS7imLOia0k03fflAd/Dw5ZZnzY8LurR0V64g9+MELuGTNfeGzUuBmrBLH
Xy4ps0oMBpKvjUNs8Q5pPC02SPmkx/SWUymHY0MxiUe0mfQyE1fdi0HaIxSIH8gacZumjG3P5CHU
jI+WnJxZCyu+H1denkp7xIJQq4O09Jc1dEwVM/d/pMFjPDhb1z1BHVTjSWAtXv/8ualXy/xWcDLr
t3b/o4ZlSOGeL27JjIv7BJpZsrytD+9e/+Nc95im3ljuFrKIGu0XAlOAEsbavdsfbQsMS6EKtPxG
HOhILWGiI39zz/rYZflTFP20AOZ7RW2vwQoWoAIUY0xRB0yTgrUhFFVYWrLHtD2ikJ24eL9zo95G
xXy2YjFxCdmLKjMXvufaI69w6aXru5pgEShJOEJaC3T+8IPdyXDF/SXDVQ/EsNSFVHntNH4/URIk
DYIT/40J4HQwBVCyseS2EQsHc1U9Yj0NUrPomG8djSMLTyy7v5KOedOdH46nvDHyqUQJWJ0bwcfB
oUFod139hvJPiHMTVi9GVCM/dMnHBMIxEBuqrtQba1osLjef8ZIMcHBFDLA1mtnXftJNyYBVrKMb
v+XLG9oDbx2+A1hxYBZsVbNgK+Bm/c4EmB3tgV1t0Zk3aMaz+1K06opxmWNBwt9v/onpfzBbFI5S
jzmx+MAmEgebJ9lou/Rhi+ck9+2z+zCFJBPbzd1CVExfE+DckWYqxHUIlxaNoo37yp/K8gKygv6B
Kh98kQMMZjArnQwOr5eOHcV96MvJim7Uo3Clav2F0qEL7rvrvN6hkYGFDYEneSGjzjjmE+I8wD/y
0Xs0+BF02T0+xmRAYgur80r0+BtDpAZW4xd3WIVUEMa+LYZClYzLPhUa2YoOvDQgIrEaYrx9xXxt
exh6Oj0Uw7XHH4ons296DhTksj86Cvfhw7zZX6aHL0vK2YkOhtbXzCAXIumKQZtGKqVwCd//9ohD
UCNtAwrWbC/Jbw6iwhwuGMTj+DLDAYrzdk2PC1ymgbtZph4uTs4RHZeYLQbYy3+N0/lHBoOoTM7W
8XtzSRhsWdwl8E0Bl3GGA9pY621zsFw2ow4fdK2YcvDd5/35kERNjcBbYsSr5FDpBsEg4GU4VK5r
3Ie96qn359/oGdIZfFfrbY8BvC8fHhO9nvU4U0dqvOOsXZymj83YElnptFeXD6AEG9Ze9GPuza5L
H85es2OFDMo2l//1JxmfCU08wsTT2v0cLoEcXv8uLJwgKPyJSx50gch4oOR8Ri7n/gjeRFtNhfRx
MJKl7VH081ZFtgMhxui0UZAoUCI8pEaN+30iPCR26gAPcVwRtI06fzvUC3GXvPEkJs78yUQHNurg
t7GpOm+CKxt1N4AUUSawHg01glPDiAY+T+swjGse7LKY6F95MlbskGuYxV6pwhgXOy9jIwLI/Y/i
B96q9WBdMjv5/R+/OaTLCNNevAQYQp4Ym4/YjmcyY4r26h21HBm0DAA6RCHzstDDYlIE4uNNvM2X
Cg2wh6IOeoF2qH0F3IFaZgYDsMmE0VPtZ6JJkT3Wxb2iB4JSAh12gCw/MUWBZfG0Wl12UTjG56QK
jlGj0/T1E2n3rODXQPnZcTqjU/rY05UdM14OgCpkUoKdZODYvkRGT2cVGrZIB0OTcno6Bs9Y51dK
JTgVoF4on4r1VYpu/YQyavCxDwhN2I25YIp8076IabC1EaFon372yLNN8fogIaCmzmgSDC+mA3FH
OewDbxx1BSNt1q4FkE2zQhsBSYo+RwLkyGjsOYsS559p+8+4ejWm1O+oyx5oaF0OT6vm970wMGKr
UBNlMRNpnMU4eOXqFffndXL1hpDkgVMj1SBAQehSjIl73aMG4x+NKldd2WWg6KEWvkDkm5W/E8gN
UpHuit8J3rKYvIk98DMDpHiEtfwNOPBCkLzNL5tHgMdL618yOMMK+/fV4nZ4LipZ/2VgHO3ieyCY
3V0m240smD0Y8dVBs4BCfKEA2v7ACx9UmmIC0sa1i1ZYRrVinnfX6JOWc15EI0Altt4VXVaYAlfp
ADkA/w24RCsL4xdSS1Ai23fRFUNegEszb204PBRzb5ucYsCphXtUMkNkhMJwhg9JVFrralCy2Phv
5i+PTGQN4v7ixQgiVrcDr/Wwf06rgcAN0goi2DM4T/Tz9Or2bMm5unDrzGMBtvMHuuf+dgxmMML4
CWAGbZ+QUStwWYcMLEcFRwqqs44MIC4njSnspUafZD27ctcgajTswQilGHbaWZ99MXlqTwjzlwRG
T3HVBGz3H7R+ci/zLsUuNWl8KWEogwiOzcxMk4KfjOI8xENcTuN+LhaqVTYvkJcLBz5TNqL/ybvH
UHlrAK6LeV8yS2SOJ+QplVXfG9NXMvhE1MApvumFcaEYZtROCezcxrcdblQ3ygSHBU/jHT7ySXIv
pJmyrGRrhGGmK6d39zpt+Xvo5FmImaHTMh0HvaXQ2hR8ks0YVt6IoXUdMx7YfOyLtRlz1IWWJs/j
yM4BFepU1FfMQEF48M1Cu5mPxadXjeyNiwqjQy8jlvmnEDatKRmvgibr8Aiq2ccgpfNkoFm4aGCt
6FNo6vavQjXU4PLUZPcUyi56mICY8QNlH03OgP2Xv0RBkx8gG/KSPnEhvT+ZbjD4mPFbEtJoOyZO
fg+QZTAZ4IgBnHniXEGI/mAja1ChOj1ITnMxgAVudfrQuNmIoGl8gMYG0uxVjB/mOBKjKa403HwJ
DzTmVihg62829/LxRW8zJjmv1uoocB54regCTuG6/zVLmmQlpf9o9CMMrWY6IWKutS8Ob2dTrozB
Gk9DAG+WIVB7wvHSvvUQNYlJICVMTqp+Pu0x/jAvRteyfmIFp4O7q0DXWnk3GeMO/hGfiDzX6QAW
ANKGwUllFVgbcLUww/B5OpM94ZIa/mwOcfi5GXgXGWIIrH3zyVADw0HxpcF4bsMyeM33m5/mp6Ij
2KrMo1hwd5HWplx7cA4EHQlFn+3QalwiJ00ifN434MfLrVGZwa5INgtk/xLYqFQ2pP7T9Bmp5JSh
drYv+4kpgO7+/MNCELfZYO7xQtSN4fUkKHM4s0hNQDmgFaOZvbi4AzACps1i9OUgIYn689NZA/6h
Df2dDuN7ALOEonQmVrNK1IvXoMGrz56yeDqcDqPX3zEDWo5rhltiFPpbjGxs5p0z9YaM9r/At8ZA
bdpibUssabFDTHT9LR+cx/sGGa17ZdZRlXRU7QhrLRiHXWfdBkGgczS0T6iVtE6pP7eqUe1v1tAf
Epci1a1Y3mUGEDJNfssMQKGHI0Y5/QyNSaLupBaNEoZIt+0tLleNP2G0tAdQoJwLf6uxBne7E1w7
xFQzaXf7I19xMicu8VhycX+hUeBIIo+/thJyHbAc1r2ApOr2ZS56Ec0VXY/FBIjKRkko3t07cRui
x2R5jsUsc016IkmdedCd/V4MoprJGWMpIF+gLNUYTCu7zp7wHylOzCr4MP2gqSP2Ek1+xnHxjNgo
IWGMp+B/YWfvyLrBZKe02hNtmuRHelHRvhw+bdIXIP0IyOZ7QHNDr6lCo+/8PBtY6nxg3dx1dn4L
HtX2HXF+8X0aLiZek0BphLENMi6aeRqGLTUEmn5UO+zqfdLH9LxouG1GD0D9BmNEJP4ODTlN/Mpw
suG444CWUzDHoJD8blfz/R9HZ7KsKrKF4ScyAhEEp/SdKKKoe2LYg4odKMjTny9PVNy4NajdKWau
9bezq5OTy8SDj1Szjflt68aowLhi9ONjyROziXgZCGRNyAUmtyuOL0d1/UOQMamdhqsUNI1j1iYD
NR3alUdaCeWs4KjOt2/oKKgW6lFmPcIc9oM3qwF5X9wZ0AT2N/yGMjUkXG5linmCI5OfQ+MTWDkC
4moi3CelIyRPozXeQJj7AX9MiXLzKXqq/ET4h95RVrBfMV//Z2df2Rtw+zrpofTfrH7RO6j/0O23
i4dDOsbDLf4uRGy6Q3/PKumxR43PKcSi1R8L2I0NwWrSJ7qB3phORxY1nc/sMBwc24f5AFBhoUKK
NDBHXqJyNQ7gyL+z0oHVeP89j83uf0OFDrZLxuxp6D3Q2XFeM8bjEkKRoGUCNuHpN3spsYq1pWEC
rNEgP9I2kyE3XzuUxg2vRD3+wrtc7F84WA/WdzdugN0tRkRILHY3FEc3lJqomxmeuUA6i+38Z6wL
kcAh4F5xdgstaXSO1hfbVtBpMNih06CCYkETKrchx/XdWwtx5Yud1S33qP/nWI6hl0HzJ9qa7+sj
PUtGzBrkLYebDPoYwuMHzpyPOTDS9RBhYB7KIBMwsd8Fby/Dt42OyFQn6orUuKSx1T1R4HqSM+8n
71XNS6IuPBpuZ8OTZKrp0zq9k0d6Pz7/mhB3J8wZuQYxrQErHGzLy2JFmbb/RAAZcXio86CycgH3
aegObna14zisV9KssqvwRr2jwUsJI0mVK5st5wiUBsAH709yYcu092cCSt9iNuCBam1RqqU40gMx
QR/JEqAV7LePbDtAtqEmLwveeAEj5vRoLAMX+u6KP1Ijwytlui4PL4cv+BRliRNyi5noeMYaUuNJ
ouKicOvTCxwYON3v+bdg3bAp6c6X/+Yd7pX9hilBDl/pfXw5Xv43wnI+9ZAmKTF3LmfJY/nU7HL3
1aLNJpRnClmz6C/fxn3frvnYYTnKj/DIoynUy5nH+YgbBDl8Nf+wbPsfdUZRLgPHJZQd4ABgPmZX
uz+Ab0UBiS5MqI0EAyVMmGQGp2CJgEt8uv6GXAY3d/uKGh/fJpNaD/iijYt1M0EExoLH1cvKw+6l
LVsacY2e+DSLB9Rs3dYenXjxEeL0fUW4SwUBq1FK1uD6AOhDPYo9iG16SEXXBsHFnbcbuYDGgHmC
aZ9dvBNR5/5gjsQuUYj5fBjDk/7XouSHW10V63KSL2SO71gmRrDGpWKfObjZBKQ/MtYZcsLhrCay
hL9FoI0COH07521/dZkO4EXKoJt3cqSmJHECZsJ+X8xGozTVkYao91CXtS46dgiyJvzs7kdU6F93
CAzjMn+gnbst3q5sMbeDIj0D9p41Oub7AqQejIdrGpF2Fckc2hePPRZq18mDD15UBmRAZC8fy2AL
UC1AvWmvoJqQj40EN5SyxENPm5/gdTpvX2+O1CvVZZdIQ3uP7UJCsDWR3Tq35JMcqPQVbNx39LH7
6SMjK+iXEUyY1k43/f6cJnioNArtfjMI66iaM1pQzLGqtj/7w6mtRaNIuB8A5xDUNghuwsHE9gAg
DpIFyTzCwyqc0WxZ7CD9lGMPB5KJQNI2zcQL2TvvMDOg1coMuwoGWHzk/00aKa3my8Y4wY6dtHVj
YP5kU0Gv1ASZpAlvWXJ307R/xAtH8yJPADO7obOweaM11riIFld2KyMZHDAfoYykCNrJe85g/iCo
fmAdcIeXePdaN44hdnHR/PdOIexlU86xOBxH5mzWVuZsrtgK5JFFBIQ3nxc2uRcFUezuRrLowWtC
5I0mGoWX7nFVGO8bLBdSfd2o3mNGvmg5SKau4hNJ72Nbw9s/QCT8xDJWAOETFFFYaXBBh2cGz78U
940J5BX9d9op8P5ZHsbrOhOWtNFYgJVmUE2uqyDB6LH62BbuK0M42Wh6REMuDNppmIy7SWhZJmY2
cgQiwF9UiNd5OcfbB+6HI8584wJLZfTVXPye1/ctKx0uF3n4ydEO6l7KVGQlZAKML1PcjtbqcPhs
DDPMeh5W4y9yiKkQ0YQ9bp5pr3UT7oBcFiqKYx8PhfB08uaG4VgzrFXm4WSX6fnjNYGvLECiMZqH
iRlst+uGzw0iF2B7BT8LKrDF6Wd8hRtju3gIlEQ3zuvznov1ZSygPcjQwDARbz3x2xEm6VoohkPP
5BS28TNgxMOn74VYd2vwVSo27S8G242xULdbMVA3lfdVnQapZbwQJnKArOQAuLgXOvcTxGSC+oMv
l4Swfcj4wuKYeiOdhxYvggUMgEceZYjHrW8iGcOa9rQy2WX/RiyNZOhiZsI3XXRRCTgGL479Hg+Z
5lJiVN7M/TLapHdjSaCI9rC5CMwGnby9RBHPR52wqfmTdBhkxgF+r4sWxpiOGJTJ3lsIr74QU+jg
DihqIn0yNFguzrobEaO+Wj8NXmV2aQ/12YM/Ibm5SQorS5vpjPyQ0RR9iAdV5edxB3Nmgj7wu4Gc
fYySF4YPnp2SR2ac+LUhmWNdFqB2JPcAHkenQQDZuLh72zT1PJo+Zyf+/uf2gc7zUGc6OWsi7dTt
h8ZRi6Ere8aScS32TE+RsWPya8GekY3RwKMSiyBSJ1oeGrTUiLRJSGHWIJjjtrugPeT/DayIjm18
Wd4mmyUm1vgexwQzoIZLg5gBDzvqaLzkc7Lm6d/G+cxmbkmTRJpZiYCmjIX4FJLVwMaf0rhLJ9GY
d5CklIDwVNPiTc995nkjw1X+AU9CnmpkKzYVf0ymxeFwNzF+02upJ33OL8AHYn8//uhw40G5L06Y
cV8ymhwPzxQedvRziHBBc42+ztuzRROQPv84181mx8w+SQmTiGokxXdcnTykgQdkx08VJsdqydlV
6IZ3eqXKlVXlxJvF+UYIXJPwkGtpjjKR7iNn9XaSMKnHcYxBtJgvFZqMg05CSN+aEV5eVIGMzcHi
kWIJ4Hl4WKYdPYkqsMlyiElQEf5aUjsvWRTre5tf540Cz2QAaYkBo3Po8SCEZ0b2Dnk+Cwpdhpbh
2oTAeLHh6pE4R2xcovzyYoIdTJOR75kyH1xwBBv1NJ9AEVm2FHqt6bQ2jlRFEODxP20KrtR/NaTH
UGQF2cJT3kxMW0SkwciQXUm00swoIiD714iRKQoIDiTBVuFDim0gjgzSdHo0jlOFQiE4xPHuHm4o
o2wbCyk6hYoeE65BbMLAfjXTIT5P543EPRLNpQhU3rOaM16qPB50mlbURMTJSANqAeIbCmSiiG9B
pzrkRozezg/RcYzRPS8Jo/WHSJIdAdm8qUX7mjmxgPitRuLbUC0KgH22VFDmw2j7cWCPGA8rQ2OP
PZTz5o0kFRXPpTPz+H2C3Jl05FRs8BOQdODRVUPxwzuEeUIPfza/6D8+EWGq24ZLXdgYxU2Kmc4G
8+xhlNOBOQyKSlkqku+s3bJnn9ELxvXPUM7WVOhb+7OraLKilkVGPAQPjuafeF0ULrcTIMGHww/L
Gvk//KkP64X88SqE10lBqhhcP276POw4At7mt5v88H7sSd/jGFZpId1SoGKpoAX0vgdcfilBjrdw
MLuOv/gAQ0pwamJde6R23kLBdjAzQ/MKMggsYXxFEzFrgOPWGxDL0qC2HokvQcE6ZP+NDEGzS4bW
D+PwVCWGiJiEJWWf6wLm3fuiRm6XNKE5edoSJi2J/EyKMnsmBFkkClNUSPMjans0E3lc+OXqTvhx
L5NQJPMxkw85XvT4m91noNA9ojdQ0hRzbqtfj0BaWKI+eS6I4cKbQxTi6WcPaG3QwC7BrJHxIaK2
KQ2BQzEtnTL1hE3JpAPt4uhkTlGyAUxLvcB6FKtxjYjIvxLZ3NnT0rxC499CJcWhA4UzgXtpfB4r
4scY9OHv3I+zhnQZmhd8AE58y1BmELV+PerTvshnfYYw4VKoeO4d6YFBSapXe7h6IIVoOf7vCqKL
hw0CEjlaVB4jTkpOqfNf5iHITIxZPipF9jZGdDMeejrSyDPXkVB04loLGyIEIhqzUpAUhjxGx8Ur
HMyZEFe/n6n8fcw0vuIQ5eMIUMLvSnwwe+F/1S0K2WkN3cynyUfcUjMHRc2a95znR2gUxIIoyJAr
ets7yNS0vJtLgeNXcKIDf7MljHGGPHGPd2bxEB6qZnoViS/CRAODYt+CrVt7QzbSr9lLtlcf0QHw
xtfmnhhD3t09FBGFRcnbG9yar2evCWIlQtJuAnJDKh9fc5wAfw8soRCkCrS0H1zndMYa3Q72GMWF
aBTVRBwUFUKTPcuX/0HwIocV7iuxeMs/a8QfBP+N11Oop+JpN6usJc+BqfpAJQchaMX+MNas68X0
8HqJWU+8nDLVKGrwmIoYgRotKbK7zV92ic8lFSpv4zCYZFyEf/oSUblXgql9DE6KfsDmvcQKbBeA
XcQpYHH4ucLvo7s9jtMfCbR8rwB7ID/4zVKGCAQS5mFvxo/slclmCfiSddRNQ/WsdPOkmheYlibE
oogpBw4INcVzLJ4WSTJrHrBTdarsA7ocew2ziY5QBLecMa3iJp1K/Ab8R5fxKeL+1sYlnAra5rjc
8co/bWox8JsBrd3QsEE22j08m5dkGGM1a1dF1thDs1mojkZQJvCeyJOvsg/PLNYpG2GGEHYBqfFM
bAXYLcQML5JwemPaegHWwSYdmPsx2xG/g2B5tb9nzJCFaucNX1s7JilyX+ZGEiVt4NEa6vzjFbwh
rHTq+uaWYYtZAKc6Ns0bCjwOTZOjGfVEWGBlmfXdSyYRN5NhzwMHZprHnCf2krSH3uvqgHGTNULo
JsITVO78C5+gud4HYMK+w+5y6puPSDCXWsJenLx5qehM1sXvSzJUO2Wo7c1bhozdI3eCCDvX71Bv
Je+z70q+BcgY02hUoenhpL1thZ6LXiJPidU1KxZ482TDONBHhe5xOyz6idA3QdAtc54CDEWWxjQj
JbTeEisZTMqt7F5o60QgeAY2KpYIdnIXzZyf2yQefrCEQ2kyLiIdczVK2NUECwXqJlSxpc9t+UE5
+EAfxRMOIw2v4H5ZbuxujYjLVhLFBUJh4KUVjBwDSfAQOaD6iB/Ap4THTQnRHeLOUVDku5SuETeC
rrle5OgdMO3BU2uoIXqeHLy2NaFgAEX4B9FiecPxaXvfylZ3+p4EfH1nXARc4kHG+PXZ8T+cF1ea
HzFjpYztYwWa6EyHtITGEzIOhwIfkNtEOJekWTcdLpS/Ab2/7nAhu0U8IGTXJ1B+4LRvq7fqK+b9
cHtbt9werMptjQiTUebmADKN0m4U9A+96HZ8WAqlLwKOsnvBJWhC3oghq2z4wCefzynwmbAld4fr
brCG7nbZVYRCAMlAcN5361RFGc/+OX2F+gxhladwdRCVcfFyYZksuYJfu/4JBoiX9okGTSi9ISbQ
zqFVeZhqC8z9ALeLsGuHyx9oOCaUhKeMSm1/6LCGgEA47+hNvGYZ0PBCzCcuCXi9I2C5TraQUc3l
Jc12oKECN9Rbg73dufm9iYSdbn/zFRwgN6SSof4ysoyrMCyZBkac6sL3fHFKsCtpguAkpCuYaa1x
CXLmw2IyxNDGp2wvqyJ8ptfkm94P5/CTkBmtcv0/rcbtosf2jSR/1e4/rPHEpEZDV/5DkYzMGo3a
JLu5tWKwjhapNm3X553ml0gPhSEHqA8tfW+qzwRxINPm8XHLpMGfsOuHVFmTCtem3byM+6t2VUcK
6syXe/7jLu7TLtoTbb0UMbqt9WRCnL39M3m72JAkuIo+mjH7IyoEalpIkL6CR4Vfog/JfrZHpJPT
jDbao28UiqRRXCHpB0BKQBC7fQEaW0TPFUuB8geghtJaAgxpJ7lfk1ez+q5YOhpLwiYElwtU0h6q
2Z3neVr13UdjISmSoZDjUvKLTHk7DwTjT9oD6zWAbz+9DUwZrxTbz0jKcsVGfi//cXhVP699eXwU
74O+YT33fVaRETieKqlGDQRM4+mSjYKNq0PWCoeIpoz7bk722x3VD+YQJbw+PXlHcBUT0wIlY2WD
N+UIkW4sF6shgbzaBpCEiAJiBzhxi7RTDH1XgVkcsdWE6si8H790RfiV1002LVBAuYNgfX/9n0aA
OwXz7BOmhkwR4GdjgUmdJ9r0MjRvyXMMy7KsEf9XOBd5X1EHc44szhPkYZwin5GlFhb4HKjka4eK
igwP3e4mefS82AUr1hmpAeXg/In8RC6k/vSOckPojFWUX4fa5W3xf2BD/EFQCG9EKlisUyBQbH93
G+U50mt0GxB1ccrJtsJRQB3FRPM1/219V/SM82fBGR+GIH0wZr+kWVbBg+n6Ftzg51S7z2MRIKSn
n5MKu7fTMRIycvAjNVshCJnanK+Dgr6n2Rxn4XP/C16lRbEy4QpGH7Af1J1raXF3H4QEwVYJYW5N
kgEIfcNZgMCMiAjuNj7ikM7j9+LKxswzGrdcMoIdFvJn0Dl8ISR/BTqfojtU9if9xkNOnXmLihIJ
2BFDkaZbz5riJbe/1UNWGhi5ihBRutLwGvn5wO9TKDLVeLeI/JBoax7ERO0OEWd12Mt+QJfn6ai0
9UnOvfxzkLdR1aaT0joy+1u6HZ5Bt8Vbhe6DR3MygPgYjUdI5fkkc3I9Jlz/irx78p15JfnYnKSR
X1GHA9GCMAtwgYpbBNH4fnTqIjYeLVpuG2xSxBDy6q1Z0irf/kZYAuVVMcUx8RTNP16HVfl4OQ7W
X1wv009Ax43dFdYDq3IwmiiucrMAtxUwv8qouTFhEdF2AfaMxWdxhy/Ea9KLJ4IJeNWFVGc5QvkP
Q+ENXrDnkFcYyQdY+LC8DXcKulirmiIw3KxuHgSQRR7bbVaRP4CQFPHOGDkF69p1daeuIeqdGoQG
Ty7bl8fQ+Jt163ysx1ylYOsGn6W721+jPD3LlljekHWBf1D56Yu5VV4CdcKTAjIgtbMgc9HFMMz0
oiZpz9aHkx6U3yYwgiV3/UI5GMBLb1a8nGphcjt04gXFiIDEmWcKwqAKCX1YkWt40tAm3xKoJR/c
CXMdpbabk3AY8S4hAoh+wcbVnE/yxFKIz7fntFPOTYeWdFp6DEI1WirG/3uF+CJfd6tYylpyRr/U
rdN2B/TVR43NM4nTAsqb+nZKhFo0jk8L1YYnQlMagua1EL0kJ/BEFCMAJFr0QybPSR/TGJVE17iq
HGHvePsIxYu71Y/adBDJYC8siasP+srcJjQ7w30ZDG3l7n1+kGjq9DaGfEKZ3OOEq5N2AV5/wDeM
8babAstTBoKP8xLSPMjxEbXYVgRo3aeq2frspKUSomlgWerIPepQPCTKjnfMaR1dRI/qkodm3hiu
J09+CVJ0Tt2+2zecyaX41tyu01H2mNwQ2eU0Xjf2+W4NtwMHsuqD9omQ0taikmLZuN/euHyZF5ap
3KQ15FranNz4cOSLd42x4HxN1YFlZhmA2WRt+nCwYrGn4Z0uso+jWgIw1+y6MRvwl5q5RCTJPFB2
A+u1oHo+//4C4C7i5yD+qYEKA97zeKZ+ylhFBQoR9HIRwAxjzpiCt5O3Fj9Xf8ug0KFzLaYawFgz
39BeTrmeoHIHF7vsRGrE5QifhFSfg5ecSe3t3SOgMUHMIHTB37IpHYCJ29BEE1zy8Cq8znrYkbPT
ukPEQB0yZVTBvznGDnvI3MiYQfmMM5xje8LUyAaFmXrN3lThgE2RCdqy0AeB3s0WePqALLx4eQv7
f4WPCA0LHm+rdd6SEEOYY7ChEX5234pRC93F7OICSbzR+vao561oSqzjx/qeCC7+MR86P1h4HR8o
SXywil4/aSZDkhJQaW9Y54WmsAc5jOy7Jw6Ngd0F7Yzs+OSLsPHKTE0aJWLZx5aETzBX9lTQGGle
/3XH9k/xbsIFcwnw2OHxgM1io+AflpJedELGGgixYDsu007mkyr0g0OWQUwXbFEoGWKWf6KUheJP
PMPwjwfI9AorQol+9zxtVl+b8R/Dl2ZjGCFbR0hSIdNS8UM2MzSxKmoQpEvoGbhkmc4jHjLGDOwO
vIWAOJ/JSBy1Tn9G8n8wQiaM4G+dh80EG4zPVgjG/T6yX3NyYYmbK4pZHdTTD/4Obc4tEEfQokd7
JeenrBmLxhklxfS1HgxwTKv+zdzeYvzchf1Ikx+mZNbm15wGQUSWNw/CDpoGc1DWX6DJQ2aJqzJS
dt0YbhUPfz2+Oh8OBEEG5zZLC//aoNgkasZ+x+X04W8mRLUg82aIDphuSW4S4swtPN34u8i/Fl9Y
C65d2l0S1Pu4jdwhjxTl5JyyWPMnCK6EgVXbFusrSoAgjwlrMH0sZCXED/lBgA88pmRBBaPC5GK8
oRcH4PSujKjNTgnBjwhUxnEq6o9E4hK800HzL0fEbgByGuFTlKnxHiEKIKhRIhAyuQIJo40xBYWK
FLcHyj5wmXpb45K+QznFEIQs/WVswov9Rpv4FEFaa5AC9mCr2VPcjaj/tW4XRB9Jv8PG5nign4px
UAxx72OZknwh7xBq/dA8Fg6i1ef4MXnTXuUCUF3/Hg9zsPzp9uvYIrpHFAiatLseWcAbjA/YP95Y
U5TwV8FY5kfx5eicKvOD1Q993pIHOPri0H4BsAvoQE4+tOeU1GOY2lImc/SPsYnjnShA9kaoTXy0
N/Tt6LaGX0dgGkbBKoEP4JhIfPZkHJ4aZt+XR/zqqm9pXnkUubDKDF+1jsHwa105F5uTzCHZxxJ+
zaQk7DmPHY9x3yqXIi7quS9SjDw71HLYSo+kka2YwTAsMJjBSZ6tQjhLB/Dht0S4gTQmAXvYOZhO
zIIRDEo2VHZIcnzyEMSpsq8gAcDKNTNWvHJP1NRE9khcpcKti9mFwGt2CsiDd+PIQtXBrYo8kO/J
f6TCWp/xz7rX0gQefiFrQA+3uE44z0G8ls+j8NwYg7dd5KZMYygWld2HmxJrQMCgBxAQ8/IgBxUi
TXXRAg408yolLIKxB3JeWzOmxVhSZiwsCAeFxxBRrIUrG88HCBSAkcSnnGFZZDigMUAbPST/PYeZ
YkaOH7D/h6sNU4xwqQD/LVY6NxxrMTLf3SfQ/56JdkDOh6DnBz1DFXvBLssqIpzTSE+CdguYDdeo
ca+PouQF8IiQAdaTT2wcXNFN4niBxqB2jod+iN4ci6UL2EkfMvu3uSGIY4v53Xscq0UOhypStPqL
Zv5yvoSUfTxIu33PngpF5dc8L67usporqG0QAOxPByLk5n9kRYYk0XE7nC0Rx1DEw4DRNqh92UYx
Si4GmheGBNKXMJvKXiJtIBg3IXtGPc7HvfBLFCFs/+h0s2XaXvs8XXbHIo/+tXTWfNgZK8aDRNor
c4SGPRzIwKKI4mt0e4UpM0NjWVtzv9C6digjEoyE4GWcuxwtZ96IfCeOZHQRvEfSUvjnLtloTFw/
C1WPuG40AY48v3sDFxvOHKZjiWc/rNLuT3zqUE2RCTYiWRIzN8Wu/IG4UbGk4TJlkKdZfV4uCzS2
A8DUi7HcCnf4ZUxeBKE0oqHZ5mkYEHiohyK654o27eFsiJwaLtsJn5wLmgSiwfDXCX0PAS8L2HUT
CU7WciZ9Y4WoUwLK0EOkeFf+Q76UsZOqYd6TszNEhovVU1sg2fNuJPW4aCHTUfbZvdjp8JDMzjv9
bepx7zCKUIWCHFfORfTZmkOOYBEU3AfewiMOvUFh65NfVVoiZQbbedkVIU0dU0tj3vf42IzCk/HU
o9Rxb8HgbvZhvcm95oydPdjw+AwiQyuiM8ZsXDQ06JFUwN0modjKbRkVJ0ugwwZuQHH6wH+shost
G+6YcQMUmS5FPvkHhPHJTaiLipko12ytipSQ71KyNRFkMpoUs+9cCa6cAfMNDxcjASpN3Nz+C0NV
O5Z7JpP9M0E9hvafqBhAKV9hNy7s2/QcX7MSMKOYDFrjun8SwlFONiCnKhGaI++TqUzYHDlW9oDi
HXL1oPy3f/MRopr+GLa7igZYChogtSqCbDW/x4cDMIcHEY14h69OKHhzIByikK7Zy/ZwDzi8DiL3
ER/MdEjEN3glY1pW8h35kg9IkgjmL5ZFClgKWpX/sS0Ela+5BfUWeSiFTB7o6Hve3UfYwe1t51F1
4l8YWNEUkxVwi+7+8NQLU24nqAECuu3/Ac5JzWvUoj8hOSApCZQE+Ub8AQJ03vFUGL2hRVMguSe1
ywU+yUHGOa3cx89+o5/CDhC8ZnTQhNUYDq8z6+hLwPeBF7Y/fYMX04/j0JILYzapo8LT3WLLwB0S
oMla87FrmvR+U9a+GcGSE9ru6COlEMui0OjlEXMQDUh/AVazShu1UPykUmCTSIE2oZLH6kLy0Qk4
UZIv4CDrXHLfK2PlD48hggA5AYoB8Xh//AF1fPic7qR3lRk4WDWr001G2AmZMIq6/tD7BdjNLMQF
CSmIgRbYjTyGVqYK2WiYh64Il3RjhJIbo4pAWXlLO0qMWncDSI8+i++5QQV/nqGNR4rJuODyfVDa
eoTbrc6mzokETNmQq40enlsPL5uR5XMdHNwJOyrV9RW2isH2CWY7R6bLw8udegN2JG8SnkzoBDnG
qYrivXh3aDIh9qx6hpTGfU9X8H8u0qLXZDDCr1FnX0aiA3dBZ/6goiltUK2GJVQhZ7CEg3C/6BvL
ad+7MiKAj474TsClVLX2fQCtFb0VyIoZ4H7zXlAge6DLK6grI30QV501czDHbxkACvB8u6cz83Ul
IjMv4wei8S2PAEGYZwdBf49NXV5SF0QIHMIBDZcUQy5rhXDGWYz1oEGsNt7IWJ1v7M4rBZjy7oCV
8KF9MxESt0bf21TgdQVJxOqCWbYh6KbJWgcd/efQC3RHrgT4+gtAs8favjHJoYQT+bDXPI/5+L8g
jZ9DioTJ+LmZqYfvmtNNJZcDlK/gD3es33I0hW0SSAgsFHangNFWBksjcRDp6m8yUOkdwQnOFUcF
8cdyyr9zcquh8lSiWQVv1LqaK5IdWF5mJ4CEP1TbDBa4RNqZaqtE8uVkV5EyvoC63KxLl36fuQbS
sMhTCGaYU1ExwQM0lWrcnai+SRDouVqGXNa9rmryJ9atiT+OzwO7BHUsG0uxR8538uaV5Wm42tRh
O+/1ZX31vqlG0Dt69SsMlQow/2MwEf7Q9cDlElKOTJNUV9FydaXrl0pMgzBxQmUdtEbEJPAQ42iZ
osDeQv8RVWsOUJSHHGK2/3KP54a/EpDO27LCAyFEG3RgINxoWIVjRMKGw+ekxskOFwN7HXVxuyvw
kT2DPtnFWZshFuqy+3YP+U5GoD5XHSWQbFUAF8ePdZmx3CB85S2cPMe0FYQszashsSQS26BbUdT4
3H3D6/hO7lzMbEHyJgJXxVhuDC7Bysb8b4jcwcPP4wdeuA7LKWcYUxhCxg9x3/6yjdujgs4bmVuP
1LW+JYOMvFwQWqTh0E0AZnmg+I2/sZX4bIHTrKmPOGDa8cPGfk8Ro5vkBAhqjhEQkynhNlxb84t5
jnMf6gz2ylCdEXMbupYvli0x0ymnlqRRHDlIkhRxy5M3KzwIkn3oJi1bN6YUS4ol9xm1KF5Owr+i
gkh2JNgQqzIZTVngsGIIHx40pdeBdvrStGI0PbxDfTqiXwMNA92zpFHO1leuC6eOkTRTyuH0PVyC
8y/65cpvrFdU2PX0hy6dPB6MR7z5Z+c9Ey+jjll645EGFcgr8VgWdk49XD7pwhEKEco2iQASFwku
nD7GvuoKxk3ROiEIzntbg7Q5pSfYnTPMP2KE5SXF9OC/vjh2eSUof0Ow/sjDFpkkdeKsyj1G7/CF
p1Q4wLvZM9z4w/mG2/Ubd0eJrFWWbgcge3B2mJ0pyn3MIVNy8BZL9T5XirIEDFpZV/j9c0L15oUn
gaQK8wnlP5zD2r/IY2ED9jNuxDHbGIgK6YQzkOeQHW/FRyTsx/DqBzFmrRllDT2jlV6BFnp6Iji3
IndywKlWMvzrsTjdeGV5tcWaqoR6LPzvqhuRnUrbUusBMBvi7yPrb9J3q9VeMy/bPpPl8kpV49PG
mYy5XnVJ3xUGIYB6B54HKToBHOYrqTgdriLqBicZP/IDSKl4Eh6QofvLDvitUYnsUIIfHzshM24m
n8JQ5oV/8bDrzUhdkcBqqigPOfGo6mOBFGcs1zxP6NlqieqcsRUB0or/HsxF928cjf7T43p4+OzZ
0/725xeOQAeGnq3ynk6GE95LgMrn8X4kegM/pPVwprVXjvMT/LCD4ZSznVMTkwTifRNdxxoqgsUy
/VJpNGQWkMYs7QDDHYWCPZGkMN0QDUoALnHLm7HA5nCFfsd81XlCpSiTSoWXAVa/cx6xTnYjAxax
2/aItlg4SnqETD2hkjqrtmf+QCK9tmpQHerxYeADFpII2zlaYR6Es/LnE6IGg2Ev6b8kaAojIxQF
gxNaHatCEuA94XV/UyIBWIIIOzQ6keJX/h/9lKQIR9znb+5R2oGBIwk24pNVoB2pt/w/Lq58XJKx
D3SGtoMQOhNblNnl5p6Dj+9ON0OAzTjDAkTSpci2wPTpsODiY0APjRrZI992gpOSCbrM4L5ufvZ2
eyR3J8F5VVoikieUsC9g0Wf4bk5n7xoOAHTP4W/bd0gTdDiLe56Q0t/9Q5mCq0oWvTuiUPy7JZyr
XJfColh5qjV0M9w4R2bJ5U3sRdxVEKbAccCi+GIU9z6fkDQhKhXYiF62Hp6X0pbgclbTMwf5iIS7
GsMGpkQQNoZDwL2D+NUuiCx+5MlcZaDsDU8MrriUsEQX5yuLcsN0Bag+3czyP+mFLuR+NpbXh/ne
PaKG6PUAZSJESk5bhHYoVU4gNTgzgMw/DALgq+bpzrL88XRYQVHnSxAeOCRWErgkWBpeUVYyHKUA
KDz4fImvIjviBCOMlblu+l60Y1JTsfqQo8iF8l9dI0KbhKREQZ0fSdPZyEEswFuvkPGHlW7Lzo1K
JEKLhAcHWMIqSaqWQnEb8dPKPhkDI5FZIRA7TJED4HxKHYRsRsaecBkjteacCT4hjgVWzDd9c5w0
fBz2pKYT6pkQ3DQT0dTI4qMOn1EGunNmiuofkgqxBd4aZBh+Cwv/8JhDiCKbduRMzTv/Sja8+p9J
R1B/uvh0uGOPYj8R7mGylb2fXQPGJi8G0LfD15pnlhAB7mdNsLljOhaK9AJ4drFJbzHDRiJydj6e
ZiinF9O1IFGoMfktE5XhQt7CJdhCsaQhTANsw3i90k9nPhsJAV8JdhmCqaxBxIsDXUau26R1q1RZ
ymFNipIPswOz9vIaEk4r6sDEroi5AGaPcPQNFplyoi9JxvH4oAKo1S4f0X72A5T9zp6EQwqhr+CW
VfQULVvhBu8+77ObL7ixSU2kWggQE0/jzZUIJefNE5A38yRJhEQ4Tu9O8VcRai5eMgg74uFIT53K
sc62zk8c14TM9NDejshVuu/T5YPzhbsHr9UCnmy0VjHyno3xZ4zMjAAM/mx2XTAADAdZfodYyRpk
QVdyjl7gUNxrh3LZn/cJjEpQDP1/eBipnoeMSPCgWeKstGQkPlk5o7E0uTJ0TZ7pZs2MK7DNvnGf
a6vziQcP5HXKC4qEidfsdB9vZlcQOqcJhu4nbmDCXPLXMOKsG0x929pYvkRoH2qoUGYtEGLtnLTM
N/nNzxk5rCbkOdkqpqqQDEkmoLXZ8cl+pcwftOEcvpgzVOfjKtl3TncRZyAPJEcVtJHzLSzpDt/+
IC75uteXr1TeleDzmJMABEapHDy8weQWXcxFLoKZMesjlDkbubUUdj7hjyph9DiNRZwR4eQhgBt0
/4hJDPgVAAggUpuytxOQSrnakzXyzY4I8kxAXGXkKxVRA+gm68ECe7dDZxLI8Kr7e01K1EjC8YSZ
wBo3Lu/ICzWKccAt8CX8DxST/3rjDtFiew+oIZsjlisGsVkNmCXO9SbTXeL3psljAjXPnoNz3FZX
tX+lHXRgSaf7HnecU8EfYaiwUtQgZDi0LmSu+GQSdA3atYvd/XFNwoTLesQju+PR8i8Hxezl9m0t
Bi4A+kxBRTVVaDWTAj2QZ3WP1gKiephWoeDw5udrLhzGIozjPk47X55VSxSm09JSGHg3vHO46gXN
2QM3a7kfecaxRx+qUx97J+cwdsW7X1MqnkdihbFYQbm/CSTIdKbSqcpKi1n/v8UU75Lx/auoHtBX
tU0QTpgzLZ2neTgikKqwAjFMjMQsglnRSsiSI2K1Gz/d2+JqaPyTADT3eeLexvLttd4NCq01irFI
j/w5apZ7J6BCl68iRZHHFh12g7qEX5zujDl3tAOdRVGkRALS1znPdDZUdGXeA4BsfbbY7jPoQVBM
Umt5MPjTRHam83NvPjTnObxML76c9CZVJ+4DztHbFy8xa4iQPplDIqmnZ7Fq/zQzHHm4PWHF5nyY
ga7/sXRe3YoryRL+RayFN69VKnmDEAjBC4sNCO89v36+7DN37sz0me5mA6pKExkRCU7bHMCq5D6t
GYWfWDTS07uH9QVlvDvfqt309jvrvDMz9Ff69HfsGLDA8kc4hAr5JnHAfz0FPxJiXXh4pvvXwibw
l34L+l6FKwmzdKEWY0K19zppK4VQ2K/4YWewhr/FKBMfCL0dNRkz4FeiH1jF00bKhg5eBujMbEag
pkncMROEZABgoLmecLjw6X/gBkPwoWrgzkNOFgnl8I6LGKlLAsDWfmjWGdi4uGGF8HYu9tdgRRz9
E8WjpK9FMt6qK4If3gMIE68PBSFxOwW0Pf89bBA9hWlHcHWanMJO9kugvGA0RLfwDhr9DYyIkSgb
X1YHtQUsI42xAiVSHURetTKI0BhbtHkb93E1+IErwQrUJ6yriUDUDZhNZTvoKT9n17a6fXR0nMO3
e/97B4/pA0WmsD9YXISchGEyzDWWgd+pqxXVJQNAbIm2hJR/QK19HV80Dk8NBz5mDAB1mVdY3XK1
MfNDuCHdNriQvdWNGMdh6mAs3Ic0dvboZnZj4NpiH97cRyCS8l8Ev1vdodpQg/+oyV/sJqMjIIBd
/AfmWqZrsA6w55jFBOMuneLD2aXHOrZUXUZ2H0A05mqY/eJEg7D0HyEUIpzIl5keOIy1OMvfkqrK
UD/wxh1cG1G15cKOWO6xuRHoD6MFC59QqAlbSl1MqU1FCt4/5jsI39ZsUhGjKNahWgegAblYD4Cr
F4ApxJmKzGLFTYsDRcLfMkfvOY94E1T8DVUVmQJyNo6UNxsGXJPC8skbhXOJOJoZIhVCz+5CsPao
LnhifJ1bvlEcVOG5o1LnKfo7WKTmQeBjsjug2HozxXJ3AT8Jzg20DBwA94mMoSCdYJVVHX5DbN0b
k920Eu65s7hZMPvGX9VhbanVXYiPvZQsnBusDSpJMw6solYcVd7j8N4cn7Mdm1c6f83Z8Ywio1+S
rkoUVWw2DSKbbXDTiI1TVn7a9yk22Ai1ttJc7I+pJBgvT2dHLEjvXs+ZbLcDRDqMm8WXAHG6rJ88
8dRuzuiN+kO8yx5okhGtQoECnTNbGPdiz9+zGg2FJG7ciFjiZXyAhdlD+SUwA+DToOpiQgYXDsaI
TbHDBFp8YlS4ag1eajVjsSXrQ8u3u2RLpWBNvHlO4gFrGsaCyozXCF5VyAGasEKadLVjAilyZmpb
r0AZKyKyIg9KUHoFk+emqSZLOACpq1ngy0LRnhmStT16C3uigRwYbGfUQPMYcQkRM3AfdgUVFCFA
B8HDKhjcIYo5+LMAa82tnV6wSIYMltaEPcR4dzJzJ/EoYy0T5Ydm1Mjy79FtlI26Np+EqpI6F8c+
dsyc/F6fvVqI3+VN7cxIvNiQ+30U+CAI4V9ZwpM1ehwOhrIEt4+KyGAmj+hp2xYXCcYuH77vTQip
yfARr+xncLNUOAt7FfzsgvWtVnpxMrYilkv2aC6xlUHPgrFzFiAZJhtzUO3jljGMjNSgA/2YH/z6
aCEB9gakgRa2vZuzDQkDmsSFGvSnluAAD/8NE47ntzzh+zc8jNsWu8l7ZjBjFPKLnQFbMfzjin0m
3gfwg9/DolvBje8PBlek2NiWeVs8zpq2CXsagcw5Yotk/26jxhGgJQzvNWscrvsoRxbw7sNxZ68W
/b2zWoQOSrBYRFs/RCz1BDa5md/J+gnbWEb8gsfCV5j5c2OcdqhYZPwCabgnDBhre+cl2jdLWgxG
6vgAnBjOPMdLuLtfdVpxTGRPVktnsNzZlMWv3wnSSZa0ISFEo8/c0GQoovhvDlSHPdOuYG0ZJR38
ff+jw5rDY5owHKMoCX6RjAl3NvYiDFCaaM+d5/TG4jwsANjjoDPa9i8aPBiunuzsTd3yyGln4Zzl
NlRUHIZv80YqdxsAgwR4oDBMeG9UhtxsyQX+WFMgioDHzIdm0tEQYSHNeepn7OzgFsxKZhjcUvb4
zY/Dr3Xt13CFeycWlVvVTKOooGxSKTt8/fqWFaFUN75r5YB7Tb8oWMeduuwSvPlzMAdmNIQ9Hx5e
bd7LuTl7Kmy/6uSBaDQbahlFUdPYNXsaiDGR4n/NshPB3d2k2dHKIERKe3y9OmmnzxG8ReW9qtKZ
dktyaflme2y8XTXhA8ysTTZgnMJQ3HwCcldrsOrobR9CmSSm2uBBYwFYhNaA5QyMuLi2X3aBkOZS
Cn6MXmWp3XG5RqfuZb0J5hJO5hu6+hqrwRnm4AJs1pOTaW3djG12fKEXn0nBG0oJ4FR/7S0M/Px7
8kBusQejfWfdngsFCsA33u5HCAYscMin578znwtLOFwR1mUOBHvjOTRxC8oMWz4qlOT2tWg4h3m/
PXTGYzbwzpF5sqqXnXPLik0HnAZlxZJVyMTUfUX1DUfH57tbvqFJkPgOAS5KLxg78DPQrh/xj3t2
4IneA1oVchSkJGyzmW+/VBHluEJBDy1d/4OIrgW+/E+Oe/WIul1qEKhOWUldmabLKgRlpM9AZVhg
R1WDNz7lCE1e0QLG6KYsPT4DYd4smAl0tmQ4FITDJ2ItZ9mjbC5Po+of01LS86Tk1LIrfsH017pI
D/tbkRWufcYjPTRErJgBjKY2rkx3FAUYZA5DgDvlnfXAeXBdqBeyNuYJNMRmLVr8V4UV9LXId583
pxSPVeYI1tdxIY/z9UAh+JWhP0J32dUoVUkvKXQlPo1QmI/zjkqe8fRtipedP3W+zrpVVWZW2guX
AdNcnVpBXiWac0a1L81W68jbY4+YxdiKq8XzeI2w0ZjF5Z7kI8ECTjIfOYMcyXRqww7OIGPU32tZ
WYnvo0gI0qDqBMg5I67NhQuREihGLKZmGWr/npVfp5WcZbsc1Uu273f0xj76V4SCt7y7qPlb4K/d
HwvpzWiUZSgF3t6IOTTFugCQMK0GFYvzEnx9ZMcuWHi2f2j3gn/bV43oQ3ks5CCuGTJRa8IGddr/
PNaUATmMEz8CSbKotBASy5552c3JeksV5KfiSfAgtIGP+n658TOJaybuOBMds57IBcRiGSyb54CH
rFGDv/cM48M/XawXu1xja9nVQTSbBlL1WByIzD0YnhCBcKxisjfJM79jgoQkunQ/NERBhoybzhRE
tWYyitI6oGKcYlOCoro4ADr79p3pAt+Umu6Q/00g0mjZiIgrBokN5w5wSRy2w8DlpL8TtLYonbPb
Cj6ui3yX+hgmXoyKF5QQZlkQsdARYXNgSX50S8uV8gf0R2YRU7fkhEFbJn2SOpekQOipNwxeSQBb
S7MclRvHl0WRxlyVKygLRfFBc8F1WyMfgbvrsiwhhbQkjJVDlG6c1pLdzx7o82uVyeZQ/Hjebrok
vRC/E0o/wscbwVxXNxehuTHtFkUYK4GmtZ0mibJAGC8Y3+fD4HIObbvPGtCb9v8tOl079f6PNQLK
4w8a/rpCQq25kkGDFMDAZcZzlgQEV+L/217JqCAL4wn6cZe7wo4MlqCz6bplpSmAVAOTdGffv8Hq
ZcZau6hlyXsfafLuu+8YlPZueqV8YCl2xm4amwptO0SjTBIQpW7o/G56MXiMcZweNrhRO1Eyl5SS
R8gCoEY8eU1N5WMAh3iW2RgzP5kOO7Db4bP59/GT3WovpM9sNeEr4hQt83cKD+KgOdiIvDsf/mc3
qPNQiY1vjloaFMU2ptjl2KQpV5aQmx5GmG2nGUaFyPQp6MbOuA2ElG4LEHNSI5UT6/8or0oeOFuM
+i5CFXbcFV28cv+eCaMqyFu7Bl2p5FLK2wHGf1COhh+7/ZUA21CvCR4RRAe2HXod4YniQYDaUMSK
fMUnRXmC3x3bkRK/PDlujlVB1LAZl9lyAssSDhtamGV1Y3NoBEZ06QmJOkxEVHPR5Nuk0NGDHUQV
SFh9h5Jozl5ad0O8y7i/M7EamGi+KEZzPnnryqLtALHOXrOLqBmMYkInxQwHGtvdBoIQb+2vp54a
rGbhQqIt+4991Aqa3ItLRMoWJYrAhDS2cW4Lboyhh51/NRuccaGxDoSIDZbhEM4Nsa2o8z0U9UiW
m2+JxxsazalPRbK1MNTLOOLwAqHx//o4zFfjJqZ7FWID24UKWKzExo7J0Z5R6xDFqmPXtZbcf3QI
nN86nr878kxuFdc5j7YNeadud5zWqmoxlY+N03fqDeaudn8cnlw1ODqDK/gapcKLeQ395n4EpdH0
bgGL3DBErerFJj8EPTSAHBSWmy0Ower2N2DA0P+nHD/Ruxoqcep1HYdbvbqMV6t+qI7cfS48y1nV
wLvzojNr1YhhShoWm1sjgD+Oo7sbuWhHDVu4x6GJn8N4UrVZiw6bERl40Bm02Vss9/g7BMFNaIJM
3yHpec7CKCxuYhWG9ESaTEbTwbPsunRMnroc1Wn88Zn+WN6qMsdTIybY15ljzEER7sP5xAASDRgr
2xTF8Hh7HOwqRWN54UkTmrC4VtpMIM05nrMfVfRqRdM77HuDvc+eY0MYIGbiT44lRC3D7YHnKIYZ
xP6e3Vg16c8Q1i/Ykbxd824HIXmJ2uGxd74Ui09VHyzF8QClPDuycUygcZz9cRQM3nUbbIHJxPMf
hnEqeQ2np+E1ptAsIOmm/BwgXRaKZthuqRmIMFEKzTnB4MSWYtbSVXHhqWYLHg5lAFjgyC0Z3lDr
qWXOTUf99jbTmT/dD+x9IAUskYxAakcAYnYU5Ol1/MuER9MhxkmrxrOihyWXGZ9exyX2FdHbJLud
mrI7DNMmwvWTl6/Q7hG6YngkzFiOfdnd+Jss8QMRVWeUy3vnMkdQDFXRonLAjuG3p5F9B0sKiQh8
N4rugynkiyCo43Qb7JhGIwMLu1lbgkLsU/W5Lfwi33wD5BDG4nHI4nHoypM6QBYWHFQmb128S4wb
urSva6qlMTEyjil9b4Ra2JKWCHzmFEzk5iZZk4PrgjhY0XRK7ZbnlluCFd+HpGCmx1gEDi8MShpS
FIpRBRWBhcqWOZ+8Uf7BogTesbueved4jlzdpayEZ6Vyu4iN7BH6JJ8CmhJ1Ff/6OgEcNRAEChC/
Tp0wK+YMxPgWstH8GfrkCfkJPJOvoIYpaC9YMxTtJZQ6ThizMTCmD3sZsrHz5iaHG7cNjxtsKSsh
zmIaRDXfDlsD6JN4Ee9ajHho2zmR8PfgOqqsWacOZlzagv8BcyLAPUPzLEazgI+AuQmdyI3DkhLZ
qMkg8gc0MRT/k/G1gJZ1BFdj+YM5muSsAqAPKy2JfBxJVsp8npxKxGWRa5Xy3KMi5zZZaSdMOSgZ
FXfqZrSVn0HoxPQtbZaTUoWJW89uVLp02sGye6dSsDQ2vRNuLZ2j1JkFlqlUYIF2z0RKeZuIpGi3
TQROGzEAyt1//SCU54BaS/uM5nEA6YzGSAR2PZr5STMu0+c4XdYmSNLL8tFU5RIVGgdXStPdqqTH
IWrp+OrRw4xJfvP46410+eVmEq1KRomcV8p/q+WReeTzPhVijC473T0yCxK2NKuxSFPfoTxZmiMb
mj6xbKBs+Dq16Q6bd1cIdZDtBFM8sWKTePB0Xfiiv9WvjA2HQRK46Q03LE3QbLw/5JAr/Hid3N0D
m378S0wg4StA91mCijyx9LyP02xHMsBtl2V+Rlx1uM93NZW7flZ/051Xsd6o63ZpLXuS+jG5UM8/
ilU2Q2WuHscTDh5f6AajHgq7ui6ibZ5HmyHBgeKU1fU8JcypatRxLeLBZwS6PafuR+7gd0q2vyjI
O+ElN9eFmhCEYs62ZDSbD/Pv3YpnDCQMQzeb0R5kGWl4UXEMLX722BusDdi5ISc9ZVxX/XtnmAB3
v/aFKRAkEDbq1PXOXe8sskllrQb9bQgTQuM7bZWZzKn4D35kzOpJEB5+7Mg3pzkVOH+G7hA6UR9P
QyocniOb81hWhn2K2ATDl4NS189/E1oG2pNEvJIMpJpm15s0bVp2Og9l8eeQWnLgp1xLBoHWAwV8
iFwZPEzWiWecyPJMk/QFjNSU7zTTH2pNZl8uNLA0QIm+XPPftDhFh9e54IUGhe8QtmAuvWiFDRRC
dErW3nZjcDXE4ZzAt4WPmn6dpH7BPyX7BikkyqB4QWD72JgtBTmbndLe8N9D9YMIiHuri6JD1LHr
tMM4zVKXqy3EhhsxrMmvzxYUkTkI348aC3sTNWpLiBdxqNRk6nlB3yH+jKy5wnGKCJHwwFlIhmK2
jQoDHQ42NmIChTsZ380zWFLytpadYQMi6O7AOJKNhepZFteyUgub4nnUylAuw4jVG+HFU31hN9vv
Ppcy1QYPrtGn4xdj9hd/huUD74T1Z5U+5Wveyuiez7vxEx6GXfnEBPdKcvO6jMzeZKhDWMCNIK+D
Z10UPbrGGSdt0fNtZQpLuMFzfgPR3UWRkO4cN2A/FeqHNb/Zk2vPhqF/6J5Lq8pi0kzOID3cLBhd
7pjwyGlx3+Ov8uuAEw7gJ+v2YJOAFU0bfGsb80Krrp7UMl/oI2XHWq6BgL/8E0ZbeMgSd/dVi8ry
sLqt7hwUchFqKJ9WsUwp52h4efAkZnylnJJFE9TxkCfhUMHoBP7ZZhk9szye919GhR9v7nTEsj2V
VyZodyFHbwZ+nLmdPszGj+O7wTGQflFmAVIzk2yZvKvWPzcjYijfGD5FPCGLYzS9wtECYLNGbBKe
aEmh5WxgfSgln/reHTc2MeH4x9D5AsGXPsyXTJ/y8Zh3lxXcIcvWGfBzh28ojCDQ0g5aHD4MoF56
pyKFy566DI5WgGQViESfkJFjsXdtIPdFFK3dadQiuPsdNYVLTQFCAyiIcU7uAJmLLEDX1hBAvpEU
IPNn7gzKBGPjwOQSaL9BbfnqqR/2i5o78SqEm3FZ8PGjqKL+osK6m+DrVKcBAmEooOk/gAF/4C8v
JGvbGnZin6zP+PZ3HaFIZ3skc6W332qYJsrttAEduee8sZ7elY2IxosFu1AjoLjLJF+6h+ztxbc5
cFX4wxYTTjVUknIxu/mN6ZmBIytXC3YqDNt3KjQKEaqWjI05Pxi+EaSWJgDnZdAFhLcOLsNuRGwf
/3EgdlCeY8O2Xvj6xE7VYn61Hyvgs4JPGkLTrTFHphi/r6Gf1bQejUospBg46Dhm2wqBj0svEZEq
1OHFCNXxlQHWvJHvAsQoIKXwwAv2S06TO8X/2vA90OFXgG9R3POVpUGrz8VeY7FMnbqTIoCSM/vg
XouE7Td91w1gBsjxD8KTmnxIAocc+1x4M/0VbcXG8lgd4A+BrwcMGKh06Jkk8pMYdfg4UBCTXW96
9IT/Baz/dMGEORugSmK7BWPTs16UISzAEwJ7+oo+P+Q0Zvxzxg7x2ezJdwIdBPkmzKVl57VpAbPy
ssIwDZ8yqhkkXIAG1DzubQppUM87VwLe9xPM5wh8sMedTBAY8k3Cj6L1DCeIui76MEUColgnGc9b
JTl8PRxXLpoBp2SvDzmLNvOpQ+c5ofloHuyQ9YLKYexcUWr1ED8skJ861B/k23JtteYpqD7gPr+V
gX3xU3x8XfspHBciQn6ImvYb+g+jbuLPbipXnrrDDSoE9rsvrE9OPlQzu4K+gAL5A/EuvZIt7jdV
1Lw8pebUPA6+x6BFRUYBwGbew7Kn6iW1T3Q2ebqhqg6aU8kxAACg5TsDdk7dqOfxL5/7Uo7HJC5n
8zU04VU71vymxZ0+u1QBEeMQSn9eBw06NmpBzunpYVCLsBg5RBXkgj07mVS5zSiYzhy5qmLewHZJ
OEDHgLoLQBATUXiE1EHOkgK/ReuEYxk/5Y8cAvb6pH9BzInohhJZhgcgDTWvm0ZTOoY6szFV3OBA
IAHAjKVlpi+GGFYPSn6bn1eXvHNlL1CLi30IpXQ541KI8osU3LZwu0KZs2DYFU7inYsCr6uquPcv
xpNZEl+x0hEBH3O+EQVpm8lutib4uh0ugUXorStW8aE+9jjwHR/vEz6KWAsWHRXlOZ27C7TBPzSK
gu+bUzxaliV/CQ0IHlIeDzwFvQBmDqOi54qsYfKE7M9LDm/q0+O4QSB3jzblisu3G7WdKEKIg4ZZ
30K4uVGmcbieUXBkKAzdvDPsMo5yU9nOojR3EwcTqIlb+7mE3wahWwQ+MovJHsBC88nZm4DJwBXr
Mkd68Fr0Unk+7djRVHrLwM0eUVZj/I6P0pmu17DshrGlJoiAJ1EdpXk1TqnmQegcGoJPNOIcBW4L
U7xL2FH5uuTpgIn988nD/x76amh83BbL4NLSS+6+YB3dcYbo3MeNn3eQLvOHzF74GO1BbYSZy9PC
/xR62E927WBnpTGkxF2OqMlVR+AO1igZmfp1P2Ygt8KHAUQxqqX9A+YS8cV9w2eg5F48/AX4KfO+
OXMpkOQjNfT5qGNGXB+KGlop3Kac1PrhsET/e2bz2FGxcx0s8mzxp8CfqInfgevesCLdD4neJGSG
FTSxTFFpPrxfakgNPv1juXNSeQriQjdznVUl/kDmgwnsssYpnLT8eZPFZ+3FROpdClzsSHEHJgby
+KG6yG4N3k65XP8B3ew8lA64zC16qlNXU8wGL5yIN19jl80QgNcUXS6KPT3H5535xBMoEbQ5btpx
g0WamFELJf6mY4bXhpnIwNv7yfenEuWBlZza9q5tx/PT2RAhMV2WilDHmGXH0GDh+hR3nD5ljN3y
UpcUldG3O4H4AUAUhAdgMaX62+jrXiUQsJOPFYnBZQoivfP5EGSLYE3RQ9y6GtmYzfnoarozVBnz
35zCUcpYGl6/zvs1xBg0gOCV4iaK4luu+AcqwmWO9OM4jH06Ls0iQuLw8QUQJL36EhDhi8CaO55X
gpwgC4ZHUXXLx297Anbvsz3E/8Ix9O7FnZ5aBjeIkjv9YxAFVBr23k3oTMEgnkFK48PkkM7YyQ9d
Z13D+OVmXSETAeMV+zmRlO7S4n1uaC8ozFl4GHKZQIYZWoR6JPdRJh3kKv4WCZSCd060kmBEjeKP
DGJfkgbfJKcclSRTT6+WENDpASjOatCamQ8dhjCz/0WtDj7FHen/gWfxbMCebt4rpn/feKs2iP50
Mp2xLJ2dF/xlQFWsazrFGcOg4CLcxh0oOkzhJYAuhRqcvy3qH0zJfZddKRq9MneNBWW1o9kkyDqX
K0yVV5uZ7te9xcWcqjSq8KqT7RZSleDMHFKm8Zz8euDrex9Z0cZcj6iLbbB3M35sNAewggePQmP0
tTDICKES9CE5kFCPtODrsO+BMjp36lq16kBT4GI0Yn5NH7fYYb4BrTw5rpxKPlBe788DNBv0Ly5/
neO97pNk60kYzuEYefFEhXhAqlP2AAD/kVdZwK4A041a/MMFF6RfGlHeMp0beIn+MQILHjalLt4t
AZwFnkd8HEIV0KMTcWB0fBrq+B//zqyUJ1bV02Ye1ahPI5AkJjsUmUprhr+Y88hVSZe7nWkYZp0h
y4zGUFwmIxij8zeAm3QJtK+WMcBSmk+qxBEzNqN3xrkAgaHztIV9eg7ZD+R4yrsr5aGDCRk3AYO+
qJW8oScD8Fce8iKNqYOvSr3wnH4TI0UIZlXVbxlKhUYaxhg0fq35FzgzVADTAy+5V7XtDYArFz/H
aWdC5Q830IsWhk6YkSwBwRl4Hjxr96487we8SYDCTRjxJea/b1UnwUhr1xzTTDFGnNN5+jLxIN9H
6Nj+w7xgj9M9BzS9oKoy0fvkcxaXGw30ckizGdgkW0ysi5d8GOqz1JQy4cqc/QFgyGou27/SsKrz
A58AOieZ3K/HVHobIKDsEc95btLx4OKDDVM4vcZXwf6p/zNh5eEJUrduHjY7dJZBkTJXzizeDY8O
RDOytwP5M5DxpGTCrpo/DzhP+WNZnALuNTedJTvMwdieQFyVuZBh1uET8G8jnhHvyZijWCwTIjtD
1nQaDPeYULC4MgybGW66QDIscZyM4gZIyIkYChsHGMl1R1LqCS3OccLxmOofDsEj2gWQ7oj3cp0m
bwtc9p1wasMxu7YZV1C/+5LdrmO3xAPoSqghzzDap65n4O3PM1Cwe1CWlJLGqfImeGvapeVL8zo5
mSIJNJETyVk/8zGZUIr77ZRRCuIX2Zxqt9GPctzh3ejeSRMWgNQ6ycOqc+ZJnHy5Re2paJ8q2b94
JwGPAnBAQYRP+6jj0Tdf2Q/hbgAnak4fBtMBgF+TqeFp3m427rEY6oLgaVomFfb7yqMFWOHj2kcv
2lX+fMSs013eO/Dx0ZhMyLA+HAx0zOQ8l9nB3iNZPng1EP8fksa4uZgQvCmFBUnKOMZ3b+ecECkP
RZdI7hqxAOR3VX5My0T7/8UZ1kN7MPkAQF3Al8Bg7XgSQkcY8+XE/ujdheAz7ACBEHrq3oB+hYva
MhO+4swtQdh0/h2QEnwzIZtM7kVI6B5vqYbqtjEPQwLAs/hKM4w6Nw25/GLpPdL7Ijv4JeBzYVUI
HJCGGJKBLtClkvDiQzy33HpM33VwlqSbAK8eil30g7aB6kS9V7FzahrMu2R4/kQdlIz4gujcthCr
eC8xLT6FqJ1xN2IHq92VHpP05xwMzOVy4pTP0IZHJpWgy5xkMr7bfUKSeQG0MjXE33PeFe9CapAM
Mg6hcKfiNWMwK91SxvYgn+J/iiVL2bT3IcHE9jYEE6cjo5JxeGMUjIaKGkhzJCfrYVhLxyDyLqhK
O4YGQMxznMdRrcb1jE0kF40PXQxWAcBZhcM9kU5mryhr2bAMdIekSW/bSsy/j0y8QYYDHjUvx4iA
eB2xWf1gk99Yt2DyDSV+nZGd9mHDSalRWkAmFAu1rFpw1NuZA9YmfzmoTg898i7wrwmrvBHD73Ae
5lKbuEb/ZOksq2acR87FavF1BcLlQ9oN2s4UIuWpuUFxhYGRnLmwJFmwv2VKHdjjHVOMuOzu26te
SiuOJV7VeYSsFvOa9G0Ugy8x/5zM3dro68HY9knJBZGoQ1FQT++I+84B77oxPNqkoQmIwQ/e+N1v
40vBHs/Fr882YubPmHREATUESSg52Ak4LvwD0bsLjsOQZA7Q91t8is3wXLadyoKZX5MJHds+KHrM
DdHOmm97zWwO97nekmEbWzbqrj8hGSEJujHzxiGd1lgMmVimyWKLp49cJG1RLVvEtgps1H5rKnar
O2wcGFTTj/a8NMPfQZ9gqXCn/a/wfgCBNtHO4XCOeqt4Mnsq7NPXGwtn6IqWfTq3Uky4Y7obbvFJ
pf9ACV5g3EodMuB0GtlN7SUDj0M93lBucGh5LlRajXQ8oVXLNDg9Tx1uLt08eYeh0MFiug0Xxa1y
u85evAviu9fyQ2UgwwE8DH7k1a1+EHGbiXBCoMtrCjG+AN9IeA/DG/gOPwgaAGkOP68Ck3iEP/yf
HLE8/yUQeDoEJ7FR2GfEGVI00t0HdmfPAyIqj2OFbyz4Njc/6AxTeMP0CHZMqSffdDej6tNcNr6V
xHDPhBnhLrMdFvVmk485sOCVHNQTzhmLl3ZI/bZk5UFfKD0h4zxKRvzuKWIEOGkHbOImOT+JjriW
qrrgo3iGILNrENi59pmeHD3FGSSjA32z85Hjz/i+zzcJvRvHsAK/pERqVQpRBBCweGJKc/IKxIgu
cjvDLwTsFIaQlF5yUuh89XILMVSDz4DEfYr87ufIkTxYGTat1NCfAMv4/ElYbfEsweDDtLh+4Zai
pGIGJMMwnB0kJ4VNq+l9owVDdUarR0/Mwg0LAyd0TwaJJwPkPvbXg4X82ZDpJaG/0ic7+F8bQkzK
A4Y6b9UC8TQCzaZIrE0d9iGEbVbU4XOlGD5OjsPQ4Jrs/Eu1pHV29jFiQXfnE+CXcDuhdSFI7Y1C
3HGAGdI61+XkMv3IXBYpj9tD2Pg3tZD0wPyvz388Ee9d2Qls8YVIYx1PxtSZZ+6RvKZLtjSacE3y
Aun695qNfxGPEtqZTVmqSI4rM4bCR4/0yMiS0uLOPhvM5cD09chgsD3m5Mek1RWF4zUaOoPPGhrL
eMIfHdHyloASpNDM+PAl5ME8YiL+t8kRA2umDIO5yvMMoEQQyWReBmPgbqQdhyHnpcK7LaLjPCLL
5yDAdWcPXXBjE+n/oojabFuCAApgDJAKGNh17L8ax/HY4krZ01Yx5fGjYFXT9aCAFdykdCCYPQlu
/mGCrwh/E+1K2j2aL0vSochI62eCbDNdWxRoOKAGViSDZvto1mqXfFA/GC85CQfztbFQHxLnaL6q
f+XB4SMAihc9Vg5ppsdAT0xP7mKSs6x5gqNg/jCkxBgkiU2yiGBsgxQvSbFcGXfZjLuDStBNq/o5
T9p6iDwXyRy7Kr7YSUc4qzWKlj08ZTZvWqa4CEN68KyiT3jP2xp5+Dod2kndJNMbLCeiL+BUfmUe
Sv9rYVdvb82wCf8TPsbxrxIGJ6I14ixsE5DT20REKtDhPb7nBTt+yWAsrWL7I/mTR0mmCYqfPU2u
+i9hSNpS5/JumlOuJI6XGxWQ+27elwVQuGvvvB9kGMG8fvbsK9+s2ncoYttTgtMBpHTnATrdr5S8
gTzsDjsHWAjw5Z8pnQ9UKuoBc9Dt4TUir195ONWj8yahpUDzpDQ+T5Ikw5rrJYIFdZ3/uIqAjFb0
t0aiE64Ro8mz+ZYtdlPSGc2m+B5c3c95WHHvX6sFA7Bj71r6WoFIDc/w0iNsgi+c7Hx5wqipCuX+
/kGdlZPW6ugn6y08SWeoTXeMUjvYeTZBdkDZkBIgbNMQBqVmWLZFHrBu+4dvAaSwHffwGIWvD1zD
l40nCrihfzw6mCVBIH3ykiwGe8KWaqg19tSavWhPnGg+QOb8630xeWP4O2C+ekcI9Ga3FWQ1RppU
oDjoMSrXLTSeVX2VIiIo4O8mH/qz71onrRDAg6PTozVvOy9LEgMeDqycUncm4YqHWLOfd9VikjG7
6A+2EosdYk32nTB4s4UR9LzZX/4fuRrGThU3Z2rRUvvyiCGvWscFVqIdvuKZlBDWjwGZh6zo+GO7
lYADF7qdN4ZzqrvV02nziP5oltuV8T4AAP1AsS4ra8Yf96+ebRmeIJx7dA0KFibSoE0v9lyumbMz
n/w6G+Y6X00T9MW/oEPJHxznNAA2LdZRv2js2VlKXQYIAYBKkXURcv6ziTA0D3DKpOKJL9CB7fYo
R/ElIC9mIBimYKrA22w6h4KfdTZ8nvXgyKmZH1Gi59WTczz4rKjgZejzULswC+gvg96L1vIfdUC2
9KTbRIZFS7kfAM7iZULcoF7eWilZyX97nxjTHrfsznSJQh8hEI3oBtUn0sk0b/fMoTHYluvBO3/0
k8qf7OKZVVQy/Ozs4S77oGXXWxRf/PoHe1Bf9bATQO/SCfrdEjpE8IdfwRbTiZ86PPTfX/du37DT
UHwAfWiiZGOdDlUVGGj0wI8fk6sp9SKT9Naki3ECYRiqLMF7zAZTZpB5lTudd6cSFVlQ2ku+G67v
Nma8gTBaWS8JmMRd6sz01+S2Kwi3Ad6keVQ8y9vaqSJZBcOf3x1i2DRaDwhFCMp4RydvehJ4ny1m
6NhNZ1Glc5PLBQetwu2jWu+zFKYB1Q7fWfDXDvSmmqFjh8FJc21GcUXaBekrGRkUUEZ5LXk/nN9n
SzVYJMDJPOLGod9Nu2imxaHOe/62GH+32bwmABUG36eQ4HZanGGbyMIfKHZ0wqDlYC8wetMzQfli
FZ1iN2yzrX6dEaB5gUNYZ+kUplWUhCjB38xIFVrtinfuCpe/aVVCCpSzS/riC2INBatH75vkGDyw
nRs2FseK2Oy2FtW3xWC4k4ChtTvU4ofiwdl8YeKEJKQsq3/ndQhVQuQAzD/Y+5SBTmympc/AttK/
vI1oCtjfc3e3M708s+6dpVhqyYt0DYPMX1JpLCDhkUhG21tw3EcXCuvZ5e+NvUPLx0DzhKUmo4tW
hcQMR4e/3Ui6BgINXK1GYSfvuBXeiME+h0rdR8NBl1XTLb5XzbmEHOazAfmsvx9gvdOkdUao7FZx
9ac3Ab8CIGeAlXafNqKzkp8gBB/wiekp3SIFpZtTt6oZ3Xja7g837+ARnQmji+qY+fbbfeKrymIc
XzZWS0mCk2Jj8uac2AgnVIsQrMa8NY/K/Gjhw/+UKUf379YGBaazjT56MonbUMPEICYrhRQAGJbN
DTYshaF29VlbA1kOyJf4iln14IDYjOmOYDdCsBDaeb78ssKypeAEPOwzTILDlGdBHpfacWudopJO
0MewJZZesmdRzm7/lrCSmW3vAqCEseCtMpfBIp0X70xQ/PKs0k90iTpLNlX7vRH2MgH6KYYyOwfn
HYT/uFcwm/7nxoNFNFrEgPoVt+UKPwLRv73N6jHUkr9Pnw2Ko+24Oa1hpHQKqwOmI1+YU3wIbE/g
h28i/la/0++FX8b/nZQdBlHFFReynrdj7yGaVr8rWs5Gf2/v+2fGhFVvHf3iF1qq99993LD3Eao2
dBu4EZ68fbrxNuBSkWwIPpgWmyBOtOE0NwELONnZ9j+SzmxJUWwLw09khAMg3qaKzJPgdGM4Awoy
ivj0/VEdfbpOVWW2qbDZe61//UO84M3rtSL5R5sEjHV5GTlTp9hIar4RuDrY99I9m7mNR9yq7Hvf
5DQ7DOwjTks/e3rondOm19j5WQBZeEROMV+TbcmbXt9nLA7c4zryk8PI7c4YPzK6roH+TMGOzBeO
UK1JU3N0JtZLLa2xOsCzv6GJIrEGH8HzFLfP9jxmUMD7T8KHHRvilpHddyey4a15mh93qfr77jkC
xPxven1us52sf/fpNtJ+2wGfgghhc+K0+tMfnmYOBsrsAKcMqjVwHS/UO0K/cAOQmAkjjz5MV/mN
nXXoE93D7NWpoD9uRm5u4Y2qQflONq9Tt5AQHxFGnN/GoJGPICdlGYa4rNb+85r4Jfk+MXl6eCLg
4tpgn2rJ625PMtaXz+XF5BVjVKL9iOJsXfwyTGxAwtid6Jh3gooznvUSVGcTE8c2hOrYwMJBE87S
sja5ojoJxzrmociQzApDv9MULvqa0PXmTyZnJqcx+undrgrIodYIP+YM2grkCY7RpUxZJiMPWy3L
/qpPRqHGl9zuRiPokhSbnAuPMAzxVuzWFGs/4lr/vhfJmzjoWq03UeYxttBPbNLe+Ng0xluR4En3
w/LGGG9rJaM/z+xCmZljHUxlqEdBtIxdaSfeEZCTwbwd7TmVjBQE9ntjbH6eoMO7cZ0wNWx2A0tY
/LYZSqGwYgZe+x38algxGPWYsfE7T+2MSwMDYzM2SkYcU+a01D5EEcycyheW2OGvhG1t4cVUILDv
OMJJZZLWORhSE4yN6DBxYc9h5GS1FpWW/+D4arW3MwlLDFjlEMtpr1jiY6u1RFqkZK0TSI2AqdYx
riN/GkNk40UKuLhGmkp9z19NnY5cnmQFleILm+J+vL+ur2slYchCIZzs395vm5jYMt/bVx/3KBKV
eKHKJ0gbSSQA4oRFeCoP9aodc+2+y+FuTGgNWbTY4vkdOyXb8pS0dhgR9eUuOdKO6Fo0sS5bbl8X
0emx+SET1tItmwKab063whCcHBXJtaSYw3P88RdF8xlXEkzkkgaR3hm5IWifFeMZvCDMkhsrISGC
YwLqsH9wG63FNMDM/tJ5v/1o8De5UtVG4TdMgwJSdvs3QiB4KzdlOF1N+lHLz//5T+yCjOIcX2Kn
rwVhGg88glF0gOrOyDzeMfv3VVKeZ57xpzP0m7WwE3bf09FO/A+GJcmpsX7nfIMv4mGitcCKzGNx
cSN7EhPYWBOICSG5VGuth1XidzA0Wlw+j2rv3pezMj5WE0jRAjeP7XvL+d5tMeDG5ZZsz+MJgxLB
H2jtlkgQhYkbXjyZRvgmThjffaPTjWHLYPQyz8SYamTAa50hbBOEEJLNc6hEB9nvvI/7NUfYEQ/4
nn+xsOQAI8+mAh5peTA8dVbmYuINOalhZdWrTo1teY7NloGKD4HzuDcrErXedrwy0Ddvi212+brQ
z7SuB+uQ55UWuRh2y3CtL0rGPvY8PJIm6mE9O3zx1P3eIsYIM56ih8O1ZWmkxs/9gq8PnPoiBsdw
7BcOagf0JLhJw6/XJjob9J5LgB4bZ1IRVwGyObyZgxU3BOwxFcKQA6MNXiHMq6GPBth6at05Qbh+
BTdOtFFv/iK63MFtuWvYD4Qtbgkhu/nTmexJwl6BA30335BJ86pgV72xgVK9SNbvIq5JsaDml730
RLU5MCixRM5OUor9kTUKYzxtma8qcoxjLmsyVnIj8SHFhBNnZrDF6Pid2blZSbxcvR8fHhvasR+u
J5fW47mTbJwYbwP1t2NLASBDvYu7qNOYHNCE9gwXSJ8nSM0t3k9f3W2ImUW2PTCJkoKzux4En5Dd
1Mmsbv1WGgIWhhT1L3dyFhX5ILKVykYF0ZlZOtr/yWV6eZ842XNEQu9eG5SFvaEtqjOcPyZa7n7x
UzsaFXMcBNJag99D6gpmhD8F4TiFBuvQRqQCyHMmYXUlqqnXMV6FXawiZZGAXToMVnAXVBvvwW5Z
eTLnALRpSz6zmmlKw6ZP6ONEZ3QUUzn0jyxRUHqCKiMGnZm5xVmwmzM6lWYr+Cyj55rcSGgwemTJ
umj0ZHJxges7lqfoETHnaLE8Hq/4B/45pDNVdAUbiTGH1BjBAq8/c2frmQNsqw89CtZBML2+doPr
0H9uxQmb4cxs1BphBnoAq9MHah6gRrFG2M1M950PV9Of7gu4IXgZnF4edRWsJ5rFryvjQLUYnsY4
I5R/tIIU2TPGd+miRMpI88ZhHS34tbk3958DDaIji2IxAMXgK9IfJUmza9lXn7qIsQLbKEDV6EQs
0ueEWTjMJQr94Ov8nNRNNtPw67N9RYhPLtFpYM0M0ci38j5ZZ+dkW68LrP/bm7yPzuCY3YX4JWgA
vw3E/Ml9yhJi0i9DCQwYsD4XT4ImicJFbvu1eNiIISGpuH8+K6elf+CiV85zT5Iu3x7vvhZsmDDf
1vcO9SorbpEbT2+0HXkfu3ExxiU9mWBll6/adGjrcnNcjtzZfmx/4ONg4iv4k92HB/FhP+zMennD
89ggRt6aueIFW5DTTH0FfUwIkk6/UFJ4VO25cD6b0T3ixAh7C5hQXojb11pcxrsylM74RLkw87Nw
xHGYrafqG0to7Gi8mqhg0t92Nb+PGDXc+IXgj3V1rpzO5Goc+cmyPcOP6uHQkei1yXcMOKmTPvIa
n4fxNgpl4+VLFyzgnjRUFlhycuIxJPmnf4WXL27gIKnSTsLScUN2BbbDTrNdHx1xyUWvAnHD6sHh
CMIwftjgSiEzyvdmwM5o/8x2K5/jHU7CrnCvAwEmoNmRAgJld02HEpJcr8vbt/EKHvaPlmrXyIuJ
8ugf10FQcjrzliXMejn5Z6ZgPdY/C0OFZi2d+Q6iSf5mfr6tnOTwOjAke3liIAaSNwxb4e+JK9fk
EuMANLsUfmcV9/T+o3/FZhkzf/LNaBvwc3Mz/71PDPHWrmesDPZ9KDj+5/Dc45x0jfzj5bjDkLsK
3vt4V7j4bHkTXXLe7syN6Cgn7mMt2AnCydYhn/qKf9YtPjV+RcG7jkER/NGaPlevrmL4vNS3Xwh1
5QWbBQnz+nM4brHr4/GL10MMjmTWMYcfF1Jt9RmoUbPughrUGWO5OmjtVi2cOmz0Msj2szP5FpvK
6rd51gGPft/jIDc7NFuRj1zueqKtvGQHkn1uS4ESEmy5pZBIbtnudRV3EHl3zSbyIjYpJ6F0f9Pc
roFnGu9HoeylfrJP3KfXWY0dbx7+4PKyKgchkFbhQVd4w3u6ee1ScLFG/ziZO9hJ4dfp/BkgLwb6
tQ9zAHMsDXh4vHn75b50u7Dwh7jwzbShn1yT/Qdn1kt1giyY7bvyL9sV0OiITLnLjCU2P2Jbe5oW
UR3DfkGV18aLH3/s9jLMHKLj0z8YxT8OuylDLfu5Fvzq9KSC0rnyNZ/wc2nzObj+MVVlu2D4oiYA
33TP1VkENvProPLyPsi6/Iv076GmGa4P2eHR0JA2/d7Qu2my2+tHK9Gi/UuTDcLi2cXPTyKbhitu
2Nt/O9Azi+X0/ccOff6GBb0Sh+x1DE2d4o+CaritD3Q+4v65HpsZvEqc6O0nkekeN2ay79bYpriV
frxgCa0OlZk+YFfyBf13G7gC0bRgcdrjIqL9zm585vQk3+X7BM1Go5Ltgo+UUd+wrNxD4e2rifB3
GuhMptjP2aEf/IRqW93z4H06Gk2AJB+GaR4y47cFfBfhxXkEpF9xnkIHwk48NRvts3kdQGLKHelr
VrEdrbNb6XXbn5Xe4+0YZBlSNKXIWj5LxKD0peMKl3o2c03cTTBuYLNoAk4UrYKrzms+T8w7SwSM
2YG2bNMEPGeDACNmO+LYBMv1xgZl267B1U3Ydtt6J6pTZ7r7mMxg69lfeQERonywZGWmSfzW7E/j
t0qdkLiPcl47tcvmIkDgvlO7HE/fCdWwKv5THzDVKC9Zy+xTsJ73cTTn9hxXyT5Vk3uy/kCfAa68
HamVGYe5z2o+PEzwYqstHtIMu/PyjCnuqCYI4r1jgv1DdXEXT+kaaUyZLNhEHr8FDvEwKEhvmvyQ
dS3wRR1gAYE9rLgAnvkIINGLcf33ec8JRnjK/R/BFCB1iHgzsibf84peUf7rcFJia8A2tFBGt/eg
Vz3AKhdvQrNisfCoHuEzXPkGTgskGy3Eev7DeMmvRCthXDiR+DrxPjI1AjQExKIYhcD7wCN1j30b
X/5KivibT+CHAThdIr8mdBbRTjSf/ObV9Q0qT/Hy/YMWgV0NHaEozvnfR1jg7yJmpvzrMfZBsaC0
a2jtsBmbzgH3ZUbYowW+mC88xVICbedltJCiOX9TQuy5SKJX7KG0Z/G8Gi+k5g/uBgnmUK0LugEc
u4t5WcwlqoyGxEWSnV5w2Wd/+FbCQfhxarwWEXgw9pSUlPyRofp+wNXBENSfekOMK88lPmK3F9oY
En2mxO0uRKYew3mSL0RqXXRKgPG4nfJIcNke8y8KOOEvaf7d3O+fRCom9xbPYF6rJiBy3vCl7QNC
PsIWZDG8n/MvBGDgz/Uay2XhIt4/p/LEkhA3pYcv5mTz3kmTv+jM+3kUf5/7coSVxknqG/YhAxDc
ILo/PvuHSS3nHXDbfSTPOWjlZp6QsQAEf31faAfz+yyaUx5BIkvzv8e+uyAuIiMKRWht0TUlh8T7
3Voc4budRNT7AJb8rVHzQ6nPDpBcv5tlRVSWU6xLLw8ja2y/LDJwVm2A8SWWRfRlarWu3JSuIAoe
6tvB8XTbG0MmlmC/9L6pStckUVuctBN3omEiaB+V1nzZs4Pk/AisxZl3nZ1+JPoK+Me9rWrfPyHD
XWZTXhit161qBZvoi2gVl9Ydr4lgXWFmSCLBDJCqXhLtaz1M/MFIMiRK2MjWVTjyes+wN0FQE2Ka
JWfg5ZvvigT3kNBDZvryrtXGJukquE1Wdl91vwEVfurDjdSj+g4yn4wVlZCBGlf6wZ58p3NIaWz/
PNlhxYyrZbvjVlC55D5HlIUVjv4lz3MGpvXFDQ0QxAU3DWHAHkZYYb2dzPvcACxQ0xL5YZcWF5Tt
6odwJw8pom6SPQlebuHHNh0tFJYeHhRsAUe61BT1/dOhkNnR++wLIOU+6bMhXYuIZ7rnoVm5PObo
JXS2NOhCpPyGoEyb9h7theXjxP4eYFC4TY0UmibGte7DxKGKqqsCCMt0usaMVrO0ao9tdT7e5mG3
je2nOiD/ZGBkel/zVvg9e5QGyAcSHGSiILZf5J/JvuAxW3ieqrvgv27sdgRBDBTsNO6pgVukg+c4
ygkKi+RGA6wlPt3JeYT3J+a1vqyU3ueQLCO8lTJvehqbJIjBPMwwvRTdqdYQEdQ/NYHggHpdPpsi
+GyeRFvTPb5ZdAia/Efw2MusFxahmZ0yuz7lesPhkVsjPVOFRWuJxtcgP1VtCG566PHqbWZeFkJr
bTS84mjTSVPwZhZwmhGHrG1Xcr/+w0pvgnvcHxXRhmpq8Hf0bmN2FOvrNbt689okfYTaCzbdpYau
e3kwxXSft4dB+2rIdBySGd86a3Z+ORkmtaHc/n3PzSpX5X1txPvUrTePIPI/JzAoBO1hhNS2Z8z2
JlVfajlxHyuTVb49XhNYpUfl7TVWTkXl9vmS2xqRLVnkA6/D0uvokI6iFQohYk5jNavaSS0i4sgL
6h14arx1EmJxI/rRD7FLY2e6pOQzYODpGfjk8SBSj5UW5mYEMMTmgGWQLb+bvncd6rOg0t/+06g4
Kh//kMpO/Rw+3pTEiHiPn/UBAb35dIt1pb0ArmUfYjPTBoNaDXwDCpEzXM12s90LR4LUKdSHL4EG
pwF4wKvfDQumRtmBf+lcHWkVcVxTNa6nWm12p9J9xavpdnJuCYQWNQ6UjwXwnHnFOvPGZ6BuY7Bj
uPFmLidbD4aCfhm0mLziWgZJ/KWXfRKUQaB6QAqhVyvJNXLTUxaA0SXuT5HVyYboF6DuXeLLy+EK
kvulN4smx2ZNukyYrj/WG6/tnzEhWf5ntf0js4pWT/9r9maiA054vODUJ5WofI+Np/8imID9tli+
FSzi8HqabT7WVOv9cgdK5Pb4vAAtrHQBD5TX8kPN36LWbwPqOkxkZVwlHwqDUrthwCOzx9GiWUP1
iuJdkU5jXV6REGeOblwBCETrVzgNYj9WU/2JtoQCvben5Qpfqk27GZntamhMbkfs54UdWvM1XdHp
G0YepRPDBgAUoNP5R/2efyy0BgAA/XDIyuiTlhy2PoAOojxN7OYDzGXJ5ovVaw59CF9VwoULqInE
jbgTE7qYX2xe+0JvQmkeY0CaHIbG18wcme+QaLKAtpdfBfM0iq/SfoXFtmANg/2vKUk+zCtiQsGm
9lhDqDbwGlr4Ck/ABw9K7wvebjNLn/nMO8yfDueUW0KUCSZL/L+F3VtvO8NQ1/mB7kxONOX0479b
H0zbnOpA3pTcy8ahhOlNItmzMcGQSGWjKEcTFl2P7GSfVQFf7rObXT7xXzn++wRDSvLDk7nRyGQY
cWvD12DxPohKbkk1fSLwTLp+3T7m99ocOjTM61Fw5LOgcLKG4ccluoWUGro64KED4LXaEkP+8IkQ
VnOX3XnV6WSEfP4wojaP+o/PGxPB+QnGYbfKwxF56km/GNb9nB/HVq9c19faffrj+Qx4OrsWfrKb
bgH3334U9BGSA1yzsT6kICFnMsPotqyXotk9F6PtEVdNLM4+ysChspo4eJFTAsbYnr6waK7NDJXl
06UyzDy8fJknN5vcrO3MbwAv4eLO6ar9yobNYFEKYOkaG8KmtbNgTKAlLRoh706m08D+MXFV0tUA
qXsElGrgqO0IXrOJl5mSaDGZ86WpPP3YqPw2/GhfU9p/tIfKphY5o21ljTd92sPInBKvLFkdU6uv
+WYolpPm8w1Lj+XNHRvfRQQUwgo/5k26/3gNzSDN3hYKiREb3+s3iPY4iFtfO748do8LI4rNVCHo
GvFcH4ue0cXkh6FeY/uPeDP2S4bNvdm8YGLzx0SD3ehxAfHrwV4wf42kZbc4cHwUc7YOuksYJvvO
Fm7fIIEEYo9X7zV7w+plQmph8gDqGf/lwUsTN+JmgJBKtkkb29PdtKfCG4djGngQsXVnpTbVkl57
cABoFSp4KmxyNxoyeroeEybNA5DfF+xWka8dP+sCEMvc6PA+A0uCx9EbIhNWOoOaC50Sk6e3CVwV
UsxVWw73lhldsXjh8SjtZj2ubMGVHPpvJkGFNjwX28cWG1oXSxCPbKI5DrZXyefBrPBznsDihGly
hTpEod6i1R+txqM/Tj2qVWFXYn45WD84Jq4UQ3FQkG03RXgoLSSSGvbJ+bXB585ot7k+DXLez2wB
l4rAPga058n1Qfd3pp0z8rPkAskBv0MR3cYLOoPFa5VYoWQeWRgbUW+20W2gkXeKv2tkD9EgMOrO
tnIwZOqIqa+LkjlkZL/j9p0HyswlZHI1UmfOrIeY+0FfcWZ8BcZB/YHFp1pyPX79MZptJ36jUaHI
vuQ/OO4fGsbYe2gCTmuAOBOrze4GdLTHtUrJe+NzguM6I4W/PVbB6hpdgK4DurZd4zxrtC4GdAxb
+NmEmhL7xB6FFiojNvaxPrLLCCqNb2I1i2Q7tXrbWfyhmXJEHNfYR/sQvKAtD1zR/bkE79wZqrjF
hg57cmntt93dHxvA/R4jZAJfAi0MzeGl2zJ28wUz19NFOPO/SI4xhr0fnQ+lbI4PLDa7IXNpo7y8
N8VGdOXl2xEdBuzm58THpOYyiy01lVs5U6b025fZqiTOLsEppu5AledHe7bv4VUMg7iAjkSBxVzG
GjD3w96cqOCxGm0k99kbpnznEyjafBbmTXiav+4NU1d2eWZB0YHS2vB06DX6cf5yeZIAY8ogNoZk
rkzvMxwWBBJL2gVgL3/YlX51zTkOYETr0iZzI7fh19yRGAIOLp39xcq609lNsRaHwN/5jY5GF2XB
dPEEbBosMAlffXd8wmIzIM2ZyxxMAe8TvSNO4mPPNjKzn/f61bcoKagnAx8Gy/yI68SsbMI44Pc1
YRW+HPAfDKI5OcdbvrcxGk777nSEHfC1i+vbBXd1H7uxgSUCGbVZyKjYacigggW9/C7qBY+kUhi5
Kc+ppWVV2n5InnjjXF66XJtV7gxvoiGBsjIQ27xn8xlZR06qfzFcIBV3LZ24Uvl1Ou63lhdt2Qn2
HRjelr+u/NQu4QUCr+6E5dBjagSmjR0khfBN3sEmzfrPjHdXj+ambNWd9vHBQVcdiXh9LwK8tKIK
XwqY4fdxXxLs/ryXAb0h4hBsvO2LwgF18neFvz1V0XONAETRXZkmS2S4+vJLvVEZ5CqF2Rs740HJ
Xa/xkW41xuDGmAKlK+BMksC+qfGFf+vCHAYQndZLfWLv/zUJjkBEGpO/QPO+ylcMPTVhOVUzh0il
9YAlMqbo6JMdjwwLRZIC5NVEyfnqg7JPuIPHrGK1dCbxn3RvoW2OV1OTl1mTzQJnuVi2m8Hu4bMI
uDPEmylDe4AkM6HrwQGZTCrA0YocPzobS7QHZHe1/mDb2sm+DjJ3yNPXrmbn4obn1KHW8NrwMcM3
Ww6z9tRYnzXxbWvy0PZjlrjkPzn1pTNxicxS/6+0xzooU+a2G8ws8JOabnBJ3iXAaSkf6L2Mlum6
ndM+uJnbreQlqBaWOG8KyT4d7Wh0xA4O1NSfKpVNPBksW9woPJmIwYkrqXBCfiFFsdoBej19UMWJ
OTLLPt1w/T186cYTbPDR9kPizF1BUgg35shZ1853jTc8ATc/80uBmrlTxoupn6ozv9QiDpz7b/cl
QVh2X857E7kJoWiR99JjW2C2dKJIepkDl3kUD83TSJeiClWa/D9xcdTfYcNzy6gTDgGkRUzmiUmw
Moi5zEoJ3iOn24F17wPFqcm+skuX4v2zIBpon+ivFdFD+5823BR6ywh/ZnyCj1aSlhbpn0Xitqdh
+PYS57Pl69aYH897No7wdDjgmHUwD7Pf6sf6WLH90X5ajoz0s3ooE2VGZdojg19TvEB7sKd00JJa
GKn9CSZmBiYe7ZqwORRE79XXt/8Lir6t+ZvuhHt25dKK40WMGn1TUpCBKdN1VIvm1OHAzPhx3ZKK
NLQoi5nv92TFIcjOha809xaiREadM0O2ssWy2mzO2Y3RHZO9MqwA/4VLt6sB5YCxTx+bGIMtZe3H
ywDCpwD7Aa3K1GNInGwAIMZm7o9OoxDMgb5xB6zh5L2+2P8wAWoYseS3MqzDB83UkSzd3I9WxKyA
1PS7oU+/tP6scCw3YWQGqYQXx9+ImRpw59GiBCY0wimM96YO3gQ4ES7Ww6QHlP8O4PRvl96/bhRm
u/oyu06uTwBRYDIMVdi2Z3yj5DEbIbN5MPmD4M+J1XNxk8WoZdwH2WuHkuToM53jRKYsBXDGJQZk
sO7xQf5LgNRvNu+pQaRYycoXAxkEWSBmuOVDChv+Yb7Cb2bwTwmjJi4K1xoYv8T1JPMRTAlC4Hhx
xMoeZzG+XmEUJC6hmcJfdnhegMpEuvcGeI45EAUXww+C0h4jij4iewH5ocAdz58DYKp8nlLTH/pv
OrCpUlOGqVOCZmBVD8HsA14z5iYKVR9MDflyQsDB/g1xDun1lnQSxpw/2j1Zy8aLtuiBzHG6QH0L
axMUWermCHlkgLzVDqKBPr406Ach+8jzlLEGaoI9VSFTLoy2Pqf3P/zv6x0Ramzgyzz2Y/z19ohm
YdL1B2Y+B5WIgBipyAEfcbM+x0FyagfQ+f4AoCXcaG8Tyoe9QPAnZCCKVKbvpV1cxsSzvBcxI9D+
5TM/MYBO+SOl8oXfSU6tj1bSjk4QJJ4YaJYoxIVkk+5KXGrPI/BQdcTqNx56bUztVBs7YDexFRON
GWvdHitgf6RHarfo9StAQTyf+IcprTKj6wbmWubLEYQecqEhs08gPkXh0EZIuBt7ABRqAhtL9JBh
kPfA+9vQ32B1zXOo4KuL+X5MX/kmSyJW5B1BPmT2QFazfiinhgtIpYrs56tuMdDq+SPkjVUKx7NC
LaaAR6ojkrdRH9kkEVD4jA2YthXObUFM+ARcnrE3W1d32AA7dKoRSAvXrYDWRcyoSY7kAsapNzRp
kH3qhmBsDdyBiWGlL946Yu9S87HqdlM2QZkklcjoFqMzBajdap0JV+lf4xYvuIPxtQlowViaP27J
J0wx1TiGfLBVexmE0SbV+KGMoTE/JpxvsmQOBFaQKqKO9UihxMp0fbRkb7KjssKfgZRh2PjdqqJA
6kjmeuGD8JnzElauY2i6JaqS1pkaRY0ZXtIJHjCUDMT1y4RtE/y70QAZrdOsn5eSO8M5CY5C6IM+
hSVIGJKTnd7uS42DiozHykzuUlCem1tqlXAJyInQOa/cmMo5UbNND/gyHP56Yi/QKLza6FO6p3q8
FJYv0JbHCmOQNww44Lhluz+ihk3DI3zHxJ6tRsuj1qxoAxadli1hHfRcrQ2B8sR5EF68ANkjTaJw
aGO8oz4xv6ZwT4LMBKYmm2K0gavApZ7gt43lh8UHhNeGOgrJKRQ5+6u/g3pOT6LFLsnsCqIEjkMi
68xcI9MAZKxS2UIdGItGvKnNPpAo4wAZ30tkCgz3EE2N8Ggli8RCJ2A+NEGdrGFPrBizr8pgCFgy
VmVP0meOdGev9Y+eZMMl9B8utz0/lcxTTj+LC+32Kyt4KrTVvVsV9RRJ1OZoMVDI7eODPdXEZcYL
h2YGLovIfLo44u/RaCNy9Rg82kNYSC832uf8FBKlWGbva06WZ3Oir1YKm2NzBYWOCsvrHRS4fozZ
uId7nhF4OX3Me6LNZG3QKZKoiDtq6y2Am50Vc8Bxu6Y4nJlDveffL/FgpfrANgTq5CLTH6sWhlgM
qMk5tIyIk2Xch2JZ3L5DUiWvCVSidi2AAxUezOUfK7dxBWPkEIyKe9nTHpn98T1dAEe4vE+j2Ode
ogJrw7xghp8qHIE10rs5hlkh+XEqj8g6N0fqZ1GdSYYJ4VjQP0KEbM4t+WVTZ6Jku3TD8P9nju8F
E9ABRMvEbM/4NoRrWUm8JIjcMv47GE87AZxh/lfoTwNaz7xeHQluoUoFschg8lBMr5trz3KpuO+t
3YCpMkfkLs/WDCYzpgEaTgnaROETNXOF7M4noaywpk5PCC/9WP6jcGBvALkZ1IB+jgbL+FqeWlhq
HxCG5yn2lTIoCQF+Iu9B7pOk8+jKUczrFCfZq5BgZzcwU7bg7+m7KTcpE4s5GjRyy5ciqOLAZRUh
eH2R31toZKe+/AxGFREyTnqiqybvGid8ROIvQqDQHlK6lcQqpXAmCwecDTJPEvRdzUdLXBkWzsBA
susKLBGfyNSTvCttCeIltDUL0IKi8rj7rGTkgohhaOImZnpgFm71pyM5IfbUhFb2c9P72043sAkg
O/z0ODil/6jO+WqgApiQ3DEB+cW7Rc2poH9K6bzJziUGGDtjUOg5ZZlJUqLau8OPVwx6tb4lGeuE
8S4l2F/lpsP/ze/ZOpBrPmyxlPY6tHHlRxGFr5xFKhEdYqRNdnEP3JozeDMpEZGX1pR3T5eMWZKa
J/Q6DWOS35VCn8U43sg612H+tSBT0CxCXNbxz1Wml8itTqmda0P0mGTo0qc3jLQqGpip8wDCBTan
h8xNmGXgSkyoFVprSiu/NRE0LV8m0gkXVS0p1zBr4C5TI+ogjieSl8Dn02CmR7xIr8dgFQPlNjyr
giqg3yFyKApEcM0PacIcUGxML6vm0a8MxAo8QJVPj6mPGfE092gZ+R2B16TWLvowuW49VGpDZoOd
gHYBfs8TJebAHjt9WGaBqSf1lIIFkQOxTx3yZPee9eTrWAlkSEFP15wy+55akhDhkZFVC83bo9lR
ZWNEbT1ELpow2sk8cS4vKtimwBJ9qwnokXnvYLKk+dyPrAnoNQuIwDtqe792ugOTd8DRnzUBpT0a
k/BISw5P+wZ39CzZsMVGlyMz3DtTdx4UHy9S5FeJi1holwYEE6mguMEDVPjI5cZiVmuh6s5UUti8
AZ+SqDlZffabbcrN7rQXgd4lxhtp0ASx+2E6OGbfJ65albcYR5i5yR5qPuzUHlwynvLMjvf5aXgZ
X6CklTZnuydwck7ZTboT7EFSpOBP+TT1gPy4ZuG+hcEPXmoomFuSotLVwxvZI1yTXSFIzZ7wDOHF
TR0UwZ0BkPRXnYkP1CMN0UD/GeaV9li3S9ocqEhvldVsDbRG/zkcA7SsL0THasjSQ7gy1pka3N+n
l/ZWPpv0OoMfZX82g8NX/56fwXdJzLItG42ZnEpGTgKKFfp0DOdFxqRwdRfP21j76RW7/4P9n7u3
IvCUWopIQfxDoUrrsJwWgjLzWFOcR9DP5/glwWeBtaePOJRtWRlQgBHqAwyJrbk1dUnjMQsENGvA
WnLSG+NE9ii2Hw8GyE9NtBlizif8UGa4SsbyADr9+1AmoAzAQGLCOSzOG3aQgSIsPwa0Au2jHPUP
GsrWGjGJgKpiCt57wSPM/kgVgvOJgUJ0RciFoBf2v8fPoAPtp1bYic/hbcMwW5BAvJixGVLVFSea
2RW4Re+x9wgqSukgO83QQRMZLKjYbC5pzjip4Yob0bJhC0DKZ6WYe3w15jM8Jn1YEHLCzs8vU1M6
ZLuh191/ZHV+FfHSHhITXJH4JU5hZlug6pX6M9//yCoxKDagIk0Z+FMvkyHkjeR4UQORUOhbbHl3
PJMITdrQ54ajvp6sUqqC5ABgAtV1qB79MeC8qJHLBsJHrQsZGX5mMLsOzJfGBYP5DOz5cOjxFok1
W0zdCk5pR6+ShLRO/VMLdzuyXiH2zhZ2wv2QkWkFCRxLiRVWMnQR+8F++MYDbWoi35wy1sJewswW
TyrKdosICHZRZRxxamAUBYkIz0kn6gmE/IEk0JAuDIhXkfUR08FBsoSWO5ku6dla4j7yvxr42ieq
mlXXXoZ4JsuURZUzNNko78KuoOiCZLpis2TRf5YR0+Wf11DpvsJKYXC6GNLlJnqqweg9RJ4AJTbH
YIaEVis/9COs6WqwqnGxJ87c4XGiXsjCKYwy8DusBhhLQ2MSgATzzXGHY+KSDqvWS6NBojRZjQxp
kWrT5UtpwoLA7dcCNMMd2Y/VBBZBav5WcQirdHvUkJDOsalb0BQ9+gbpeydihJzinzaYdySoExKo
jYBhk/XbrCCAkWbF4zQBzH7568FKNiRMjzONoHutzxQEoOSg7ZO8Ix7q9NIEnD8qEdqoI77BUacY
hkz4O8z6jDYevpdNebtgz4ZpAaFszhPHEJ2MPdCPFtkjZHPZAkPbiurTY5TlTdXhfySd15Kq2haG
n8gqlaDcksUIiKg3VBsxAGIgPf3+5tp1dp0d1lrdNmHMMf405onXWyL3O5DaGJSr5PgF0nvPRedB
Bm3wr0ayOpMvTpwWTw/xbLXdXOrJi9WDY5eNxyEgViADrmQbFtzNUvhMgGs/W98DfgC7hVy4LpHM
k0dCDhPr7+i+t2OE4Q0NJC4hJ9T83lwxtJMs1j8OIALEXtJqw/Igh82gaB+KNewj6nh2gCBjTi3Y
G2YeDFr7Yhkyo2fLD88328lI2sQfPJchJhkIzXY+tBJczph34U8bRxzd6VQ0oHCph1Z0akFnpxa7
ezyohpnIlRbYGWgIHlx0BRS5N/6PAr0T68nYE87c4QyB2jKnc5FgQW0/liRizFNTQfzKNTFuhI8J
JQfGZW+wfM6JLp5p4GSvOXtY0Y/gsUIHl8FfkfCHheEbkbXqigkGss5jpysgljLN7cqSkOSiM899
cl3DJMZjgS4XPG2IdFth4+zN6MBmxeP9b2uh/0HRA/MLL7H6srpVddUQej8sIpYZe1deaPHFP8QM
9M3VANrnyoa+cp4unybf0xafR+DfX4Juf1z9IW3icDK0FaOxUhuCyu0RACcZAreDZfZv/i8awxPT
UrDzCMPYWp1mfAKcTGhwOqvPZyTjFPcnDiYI4pq4SvZlE7jHouNFQaTCgIo4nsJXesQI0m60oNMP
amPKzmmy1haUvPnTadgZP1hoi1vEVmeXhQHkYn5decLXYEaePpcyO+uGMTVxKm7AkHg88qxYDBsh
ReMfqKrkvyGhbqdo0b7R7U6x68fPCFev1Z/le7oROg55mu/v+/ycBFfjOk92Vy4EGz1FSuhWW74m
hZtHEOXMfki24u8ZtRib0RY4nFaIG9vLALUsIUzhaCeFD2KzkwAvMmTclFDsjrsIzryUDyzyxcE4
9GjmB6v+AekydhbG3lMy6y68/tA5MEk4q7KgXjyBBcGuoEtesv4S3xESmI7kMYVl7kdwJiVz1e4B
x0Ld9Khs5x9aAKQQWqx9GWDYU35GQI2Uel8+DOYhslYpdsrqtmlIhaD6pw2/WoP5I+LCoiJN5TMb
s7VYnZd/rxXr4N0EFWo/fnMhn2xPbv/KDmX1GI/aZ3XHt3FUD7fw8rZphHE0n4ZCfttCtavWC26D
KbZ3UXmdWq+hfcKcET0Z6uDFMeEva5IP4KkRvLcOGCk2sWiIl3w6nlc7aQuns+4h3/XoysbIj15z
bZnv1HMVfs7V9EYnVcUD2o9qfd+9VhWaMelQxdLiHVaoVL6rzB8gUUO+RClfDylmCeJu/ELYK8rF
yJW971qbPlygAod98fM6ErSasA0+Q5Xh+DFNZilya8avdAIeNEkgh/sR1jQXEu4RVMC3veAz7/+l
J4a7ZwaGp7cIr5vZz4Ma40xpjPdeaB8FofQIB2eQGrQZ38l3NXKbGR3hFFCyFP6VF7xwPmsQroue
aQStloU8bG0srLos3U3imoa+gyanNgsWjLYNZ6EQF6ugAQIJIOWuj+uoisbWG8SCg85RidQcO6U+
xejF+ldpCkBvf+BvCCHwvzNlS4++wj1ss/yOQkRHAREjx314PYCBxYMJGUPl4rtSJrdtMq181p9H
YusmeaeRNElXqmPWjESflYYMDWLcIwNScSv++zhmEoBdySckMUUtKfTEqFISfrQ7WPeBxUu/jvrz
Zd+COZm3ESiAaBgI4fLIJsT7h2PFS3eFN8Kdo60zkWmZThL/E8CBbZXSTEUmQd3qCMeRJSUeGDNt
zj/vSzRmUpGOOVAypVm4j5JoHCTRIHxu8coNg2R/Q/KcnLtd78TLCww+pNvjN26b9QHSDtXLS5gX
8T8gnhWvPUwCbK0EIM01+tmg0bR7D5LU/iHToNlg0vh+dP6p2cn7x4aXv9uCBaDkY4taAzZP3cBC
WEWo/egJRHPCGEnjxgzrS6yJIy1E26oiBMJI9rjBY3ok0PE38gAA6n0DCxbxVPEKyyMsf4ZoX1Dv
fYWkF+5fQhY7G21uO3TAL/9VGD8GZFn8ek2QJBtoULUHWasDUdQKouYPTdzhEUYwDG6fQhC3GL4R
bLeoSNlKQxwmsltVH2us2DEBKX6pM+wZv1XN/LpBrioxG6ephS61A0fODd7c8epuC1B5i9k4wofH
/WCFQBUp0fDAhcJxQigtH+V7NeCTe15v/lym20+UcTzH/EE0l3CQ94ghkfgyfRSUWwSuLCbDc1Wu
FaystUPnZbJpxD4Dr5jD3WhebWo8LGJFXjF5bnocorigQ2SUuAu1Fb4Uo2XXeDHRfJqyZPnc5O6N
jEnQUoOViDsluP99MXjnC9XtnOqqp5uPqdqkLHDYvnxDpYKXK85VcbayizB+cbRf4d5eawJJ0LL1
AGO/f/ym5ZMeEzP06ova6m2qhJCUEGStJ6ajLxJvYXiWvPwAXmx/YfWYwBDkaR7GKJSW94g6QP0X
nXE42BLwoS1hpbYqpX4PpXD7o750kANC5YAc05DDgowoohKO3eW1YSuArZwyoBoKFs//XgvHUUvK
QkjAwtBrJr3whfCG6JTrZTyXDaDEFcR1/ILyg+QXbxIKjnjEYl37MVFLkwC9J7nbVL/SqC7DLf/O
qrxihr5R29dbyS+AfgXameLw/szgClAxwPh2uAyGc7Uyr5tb8HNANS4w0jU7D4T/fWCqVJ7f5jmh
BhOJVUx5s5KgjZFdz0azanfdfLdfYd4pF0VwC7RQqOcxPTqfWRoMZxXk9NMSUiQlwm5pqsv07zar
tyO/g2r4zfpMTz2usuYrczmsPA2RMIOML/k1KDcto8ENx6d/JQrsaaXeddJb5LGyaFckAaPAIJli
W87yzcvqs0QPJc1cfZqjn45zAluFNkmdj3H1IbYgz7Udr+9RMW+HfEsGdbLv77E7YEBCxrQkN0f4
B9JVtx3TlWOzDLAWRd+jOq+xV4+jDq8JogKwAmXdsc+PiXongK/U+gdMgJzcoN0yM5s1/sBXl1qE
goKFDf1Y4Cup30OmlsdpfF/A6c1p1vbSYsxJMgUxoJXGrPcSLlDhU86m9UULyQtqgxsCT97CBQxg
3KzKS3th+zEsiAeXdwv4G8AhXgJ87viuwF2QAIyIS8DwMI5wT1z/KJTZojjke6xHtxNHGx2EdK7X
4xjnAfxUFYDW7uGqKp9CxGuOIoy12sJlmQJcMhd72rEJYYvv294QY80Ll/HxPmABen4irQS3Sjox
twXcON6AL+0A5os1nx0UFZ/BGooQITMr/D7IKYds0MMEEVMQIRDxOlBgsVLg5Drd5yfTwORKAafL
W3Jl0o/RkETZUUH1AVkNtDkkf+A9J4DnNIo+Gi50iLPvhck/J54GmzYL1bFhJTHHrBSxYqw8sRMO
k3YF7FqcHid+z2c1PhChQdfnyScWoMrbMaKwVe9yD247Vm+mFjTOjxmtiuBViE4Rwv6UvcYVR1eI
pYCXakiNBVn9YO0Hu8R6eKrX5Wl0wSCXXB1A1xSOGXSDfSXImIAnMoPBjv/PsEj+jHKroVHnvSy2
UH78dCNERFdrCLpyI3+Ouirpvwmg9azl+cDN0Ol9Tqs9DuxgePjuWReDfwk2hjWQnB1cSJGQxCAh
VOn9IGf46OMtJXFBtPYFCqzhATiXQk515/Xl2GaOHk8LMOzbkaEWg/JfdhI/zwK2CKtS7b+P3a4R
CvrwEzdI+pLg639W1fx7BqJHTrTirPjE3C8c2Ydx8KF94GsOZ1DbzOptSGu8bbcddZYPOp4ThgPQ
KYXdcQCld1vc14mi8wg3yGqxfxIpQ9HjrFvjlOIJoAfuHwhMjJulHGRryLe1ssX+CjH1ZQZ9HJpl
WonlKwc46kY275HocMh0gNnu0TSQHU/vTEd3paP7vmy0PyifJ48/KMnVy1f58rhLHwZ6PYawbg4h
8g1SiNGwEJvppIhrIW1uR5S6Mu2yfMhhfHKY5EjbYXJjjMFO+48mTxBDsHbx67PBdU5ODfzefX9j
nCeKBQkWNBz6dsXvLuXpFUAgPP8I7EhCtIU7dqjOfluJsJtF1+pkmqDOg2h7CxfIHTcocwXOPVz6
9BD76vCN08MokOJBIPl9eqBAokvc8bSkdDV0HvwVcxx2i+v6saKmbOU4YXVIcoBLYkfLiMiLKhDX
pBFvuXqAL6c7SVVDqBEJ6oJ2LkyKDzNXs6lPas8QO/qgPPCGcnmQrZhUuOxATeKRpHkgIICmQDFy
WdyvtDGac8EPBSKAtZqwXJlCAT5XYcUxboh0kFAiEYiHAz37ZzfFTcWPq3Q6b/mLFMt/f2VRb/Hd
QFAPt+pRQX+xl9F1JzN+T8+nZkg7Ug5u+EofIZ+4DcCi0Pql569fy4a6rdh0zbGMm4xsS+KsYvTN
i2o5OmTBd/ucjzbSBqevq4SPTT29rVVbmn8ZZosDf+IoLRWy7kag6bB2RhIOl98LH6GeKbt/Ts7Z
MCjcMWkJpMHENdo6iYMa+amGRI2VfOsRT9ldf4BU5XsQdk+G4MD/UVMPOWtAXnAgHIfYC/EIkji4
xlGLlqm6vP4qRgZUQzDduOyNJu5RB9lpMhn5JboSsK2Xk/xpK2JQsDiMww9TBepc3u/5ddKiCc56
rNHRO0JVfrGANf0rJNXke2yxj8gBVyyLSWJJfN6yfDXcDCb1QVoNF2PNaOPhnHMCeRYlY9473sMX
LtpHnLFc5/gjl9qnT8XVts+X3yUUNZ1VC06CR/5SbPDiXRcSwXq0O/mWV3G8oG1sVu1hNGvoDOje
GdMrwsAnAxxSbMlJkY/TlGNEZxoKiRF7UZSopvu6NRCkgIVcdT7ucM8BxrXkijarLhwQv4S+tTf/
HX8UVMK3djlB0Kd8REmuGeaPqFjf5KSlov95VDizBygztlD7/F4MP6fbjlcZtwxlz6VPfLBzVy/4
fWKNScb+9ueZ9xyjPj/CvnfsB/2YcoqaEmHujnKp8h9uxMLtP6tRbYp6CRICdT/r7dUjlAyQHX77
NEJPCQ8DwLIco1yTU/NNlj8CSn7I4ENGwfDQsFDxXyQR+SThE/MPZHpqjJ8GAiFetsGmeOlvkjDJ
6UCTgbuqst5/LULT2r6uNK8KKmCugS6zCmrCImAH8w2eOxdjqv3SBxe8VPPCLCdXHkZeB6Qm1WJ4
t+sJ3PTXQiQMosYxHHMKqCRI9PnllvSjcUjIMge1DRUWqFzLRf1xy/XYJljKEq7R99WQ0CSxyXdS
IvrAJUVLRtDhaEm8PLTu063XrJiQwRwYkRFMrghJ4g0REViwKcce7ACii4kY6XMWOxE0aqFDc5iE
4P6eUEjPOcyZ02PNoEQbhEWE/aL0KSehIP3E1yXaGx6tP3Y/FJBmmqmYqvVEwin085lsJOxz/dcA
MI/w1UYT0kUWN6goME8yCHBDYDmES0FsA+4lZOKQkrbkt9Ctqs05P7aBZocIzCnE5f86HpJJ83hI
TpoB188JS3F8CpHvkir6c4dA8w9TSAZLl5po/lYtF9Ue2q3dXzagZoU5IBdLXn4hDD1qNvBd332p
xs+VAKdA13jCUKNw4lrvqAZkHSFzeLO45mk9LQ3lAB4ZStu+fBFjNOIyEs1t7Afm5mZTo4dUIJpC
Aw0YWN9NLGIiwq8fgNryuj35zVjqMWDSJSE5NHlJXMLa1khlNvjCHDXuIgHyfu2vfXmsFVQUCOx0
skm93lYidYIv9oFx0jwRWQXw1E7f6DxAkv2GpwjVhXnF3cv6LxglY+gIpIJkAu+O3hkrAR/wzRqE
Yi2W5yDqZkdEy+bl+3okfpmnhNBAo92omyeeg9T8wD5+kU2hFv3AsmLiKP4+qo7qsiGQA/bZUv9K
XfxZPDwWe4+Yc11qoiVNlLD2M0UfCM8GcWJIZkju5bfxbR3eAW7l0I5O0B8L1qChJ7TpjN3wanZ4
+O/4Kv5BeyXSi+3mFl75AiyzZWsWkU87lSTbxHibeAcGWzSgG7GEs0/cZd96eKPDF436hlwfJGyA
7PN8/iE1jyBLgB6Fa9KYrEZjc1Rv+v8ZJTbcnLmQyObwsCUsrGE3E6DFy2weFlAhUjShpNcVS55I
CxyHtf13M8lXDFnvHNY2UherzzzITmPFy4h7fyCR5ui2jrRMNg6U+G9GDDNNDSwQ/lxD6EN0ebUa
Q4+TTUJQ1Jl5iWAh8SS00CIVqxIA+AEe+0SHDGPxANQGnoDPkoXcIWVY2O9/vLqn3BDeZCMeTzpq
BkD6i1eebdlPr4VrormsIDQa/U1/SeNDZ9ETuOWdp5AjB9EcrB3YSkXFuMJQDc0n6XMPdvChCtRP
IFjuSSRGtBZ5GtnQwuFEjeTumEAGURVC05Kkgntx8kSlAYrcsYuU3eQkBM0VEv1/AVkTFp5b89bH
pyRCCzV9xPU2uUOJxSZkA/EQzLdwfgE5E2hzpn3hO8lw5U47yVhLK1Yip3NIBYtahz4gtaj+EKi6
bD1UczRVEMRMUd5Wk5qktwz1zuoqUJKr/Xbyt5FigC4ZqAi/w/bNPq8bIDZoOL5vJCnEgRPUykdk
CzZTVqhcSdSLrxYwvxVz1CKNhnCDo1Ud4iFmn7dxJRPILucIElv85zx2G1YDhzU7EXgIT9BqNnML
d2+qrXrszPrAP3HEjd3aTDdkVHHHaXBsyWKYQgLOuRb8ZIc4w55JKwYm3wKBtaZs7sR0Sh9iEjbn
8UjyV0d+xtsassTPSFcD9r+g5hssSYGxQK8DjqYWpqhY/dCwUDd49BWzwsF063R0hOkpP/2C9Ngj
oZEMMmtgX+8GwQ4py0qjhoaWtpGDHd0rorVzzuDD309gviMbmbL4Q/yRDjh07A+9YsG02VooBzZI
VGv/tnmZsMU4SOa46u/7BKIeQVeIF+evv0l5apFTnvoopcFx/j0wNNsGtWmKTYDHL7OGRmcW3rZ0
90pl7KdfRyUiUT6wA/5HCW2mxBJ8cQtMBvqegFaLAFDvCqQpo4WG4/d7M1wV7NKBbcEPKFwxRVxa
fcxYwPkTYYD4UZA5ELs/Led2J+ferEaOwcL1QEKZxOOyGtoNujhiaYLCvPwr0zLctlj4U22upxTE
+WVmG0UyUmoJwZ7WiK1hPSoKLoHKHNkJCpO+n8/es/tu7LRWFVbm0K99ORDCaSxP+x+rbej2Ot7n
J0FLIhvpPX81Bi/mSyxkaa3vpbEUSncXAq/+exMF4fLmFXnOxOLWmmjxPxbKIRZEp0Hio3Th7PiQ
//KwRTXpm/Ks5yF/03CwmzeqGidMw1t5wgUQcCwm5v3MQY7DileQFCyWOwInkf2MoBFDZObynSaS
qDy8L3oKS3wT6nCnnWUsqnRyeuuxk+k+KhRoKmx7JL/UPYP3dfwxcsiasTVEC3dHfQQsx5POEERd
VDC8vM168sG2jgwZZ9FXfwNsAkF6gK9kVdxMujdDWTCaqWyzplqBJCMJIVDEfF/UcOABpU0r9+r3
SJeRzVjcaLIcRoBEVD0QKqtyexaK6MPVEnpK/FS8wTfjbf3RVRFaKnI0O0cF7GGk4XvT/cFlEKlZ
zoDk0NfI+p+wZr9Z4BWp7M1ksK7NczctnDtBBfqO881HAcTaWjBR3kPkVLuEBd1mpceRKiYPAZRy
2eLrfLD42Agig8aK9Yf380vjmLhUfJbvvCxBJpNTRNKCDuwiyOUjqC0a9geiDZbzkZdVLyUj7iEn
KpwjOOqPP8UsYUpxNh+bL4vmWWN/Ip1QMhkMjKwmXvvtZvNyfrU4abh8gzlWvNnXfdqf/ejQ6LP7
FF04P6W6u9vfl/7xM7855B/jHePZEjJAcGSf1IRN3x4w7FTIwOkgCQYIModpFnTnRdv0f9/Qm9C4
maVNH8QOI+qknkygZHf3OJ/2l2i2PVGANAAA0vpSAk5rfQGlP9dAkIrjg40E2anENchtQ7uCGYP+
n76VG2n9bMTGJvjT52N84u/deo4sNp0tC2tz0ZD95psj2seVCHmP/25Ey31EiKLI9LqfBeWH96Sv
n16cMLW1YdOai2YfwzbFFRM7GDPuIWTKWB7IiYfv5qyDG+hBH2DO5kZkBLvL/7/Vs59OmiIuMC4m
8TUkwTM7s2AepnZLkiQu37v5XN7tFcSjt2h8DUATHTy4mIjWqB0weVszBNNjrMarEfoHPgbjJ+oR
OqS/iu5VxIhmtIUXMOjt201MlBHzV0iMhb3ChQlYbVzPGN2BLMpzNucx/PR4SEYoJlgrRNw/b+Np
vNIWiqXswa7t82tZOJrVLVTaqzF/HIkUI3rJoojoajKCXnb1SjSKKlFX4wWGSOVnAUgxbg2QPlEU
wVBuJvtP9JFDIKUJ271TLJST/G931K76EbOGt+oZ6uTqdF7Dm4m4ychN2ExiQnjB3tPeX+4KMTAY
msHVZEMm4jHAhzHfk4M59f9k8zYRzxKsPAOKZN2QI9wnPit8LrkFbAPw2FI3gLWY09BB0f+mq9a4
jF2AC5vP2PqM74pEcQvbWUHpIHid3UBInY3FrTYIIHuNeJgaVuoQZAFaNBWBbDWNn6ZzciPhYFIW
/SBJebyO7ZL3/V9Tp+FaUcwriXmKzamZr2ScttX0zhHVmJsRZ/wHuQVcHt4eQNUnCx8k5reRx3ar
gElInuHK17+TxBvRpFDD0GHhTflQ3zZUazBH1L0WAh76iVOB8AZzxbigZwdduzJLSFjqPhbbIzko
LgPzSbSoAeHIu0CFbvlDh8GUh9FL/EPPwvLhD43cTjHc0vtaduMC9c7Ky4+VXjAzPYYVticwmSEw
xM0dy4fUUhcfJB29yXZo9VQnczeccA9dwUhwIKzepK8yhuecIL56MaJTvNr/TnRgHv1pC6MRHBNG
pC0nwNXc4MuFXKY7+PFvL5/yTmQQsiOCrpEuPidca24Y+jNzCwdqsn7JS6wulB2aQm4rzbZF8EsV
9g4JVjFZL84V7SGRI5/5NVJrfcmyDqQ8erGQjZ8Do54/DPJcgBhVD2baI63X7nj2HkZmsJravtGC
Yg1COgbSLTYsorNni2YKq/syPxuxE09jMBPMdcNAmzPwksullwbSV4RtW2DkNRwzz9vhbi9xnwxs
sBBbsW9uNRta4lFIJgwHRkpjC4KV2QNMjUO08e/JI8DqNNnIrFyHUkRlq2cuiThhItoO+r2ndxIX
V7Ir4l6b9cu+WrzQS4Vrh8pL16wzDAny0fXH6BnD9ddt3PqcuewDEFYhErMNSineI56vQ+cyDfMk
F4QrfiMxtuEEmCig1RrH4JI3nuXiogX/iDACt3YKg+xq687hjoqNmzp0UfugVZi/QAkPZM4smbEO
pKXz7nFVpij03ubBLjGe758sRiBNkFwxUFD64RSouDz0TulEC0/4hPFMiOw8qEv3uafij7G1//ju
CHPPkAM0JS8visWJuIMWcoGSq5ElB9AlIbMk+0CoE0+ftGy4oEGE/5Vw78IMF8yFzgP3rcZOt8rA
f8XicYL7OF6jnhFTkWgdHUXGkJyy8u5FHMcP1VbJDJyLTG16c9aRBZp+Qn2ESgihb8Nr8T0ilkPn
wZ8usMaQWaMLcR0h8Vd7yyJDPzeRk91eboG/rdEHyADOjHSBhMWX7gWfLX/rME7IE3ry+8NJa7ej
CYl+09f5OZcIoK45hEA7zhAoLRJHeijkS7nBiUb5U07NMuFpnBfGmueBYDfGMXxdbjIyhgt1jqUP
QdVY9MpGHWVMOwakDmMrMRtIBQi75AiDR2HR5civ0V8SnuwDGrcH2hyiiiFEf1NsO0uQRz6MiCS9
O/R9wGUKr85usHpuxVKN450+j8uBZj0S3UyOcCuNmLLtgm5nDiRHsBenwQ4NfA2nJyG9BcIljRKt
RSK8Y1WtQzlk7LbYto6GL81MpuAmOjROkrvK7o0EQw4KeuUegU9YsPTm0At4EsVGiMLqMIKjOvdr
POrsDalMmVUNGK0PEsd9Y6YGAUINAf9Xn+YfETvAUrKAJuCPM9Cxt8Hs7I/4dauZUBmySFtkWNbI
Z76bhS7PxUtV9XV20B++ZsU1jF7mVpRx3E9TSeY1wHGBZ/bnlB411CZFkUANyHs6lTFuPdHpfjGI
PKwn0PtXH2X6urPx7nmY4XjmlsmagDD98aHOvc2k493obM1+7O8PY0xpJj92p1kHqstFLNvY8oov
EpO1wBSAnj1ak8O05Wajph1RKX7z8nz1AFOWzOI2us9av/B6/DHuUmzYLgBAZj18yqMW7NHDE7fF
V+GGlNNB+DVR7CQrSIk3sb8NjwtnEC9l7zQMWqcHPY3rhSt6s0pDAuTY3clhoGqzf4Nbw01ljE+w
67MDWH9YH4RpHAJcmo+TGo/FgS0RjroiVZ+BeQkALjaY4LOujW7H6hDAANK8yET9mkRxWOWc3wF0
SsJ/36GK0tDT6Q/i6jAkPUimAzDoc7hDYNF0B4undY/YsjnJLiAcKH8AbfBKc53YAho0mGbXmp5E
xC5xWViyjDSFN+BAyfdLumrRFGt25pHBvRy4D+cwsNGB7Du7Ysluz214lATK2VJ2H38/RjYhGwOy
owRnmyH/9YlA+D77UOljsGsV5w2Rxcn+sUj8J/4DIFDAEByYxLyCY+KN+0wpNDIEdxI8EhN1Boz7
Cnfhhu9JeWXiXihrbMf61TuIZw3EAwk1ACo7EUXelCqcMJyS7ucA4q5MQKE4EunOHofkj5BWS7PH
F9Yw1n8IFhApwF1Pa6Jj32RN1TSO0GMq23h4fBubBR1EnhoYOL0uhLhj1Ou/QSEIboG0M9iY7AG1
GY89EW5GNWVUF730mi/HHpGQhHrEisSP6HjjmQ3Y3iNqKQMdy5IBYqk5X77NCBThxwJy5hQDkEwc
NQpy15YFNOSYoDSkh2YN0Wl6tac55uLK3EQ3bM7sJmYFnLoorM8FrfMSSZTREv9yehOtq4uvP/6Z
Eg8CJ4pfP4SHf0EJQj3ZuvT/pAsZLwBjOnuEOV+TgYVQ31+Uc5CjF7+65GQJ7TwQ9LLaI4Zm90ms
TR5DQH82/XC+a1PkUKxP6BnvUDKRZQ0HxnMPsxr3VqTwuonBt+EYIPaPaCU42vqARglcuUfCIHOc
ITuH0rjt3ziP45yvIvTH+1pn2IVKKuGUQYy4HU/2i0Tije0AmaIvwyCkGyAtKURXLA1ILGiecrub
Ps18Irkd5U4UBBDOyZQIWB4lsDELQYo+PmO2295cOXqFpYNexKTfjOFFuN9fR5w9qTfmgp4YQ7Gg
3IgDK9GGkrLBK8jCAtFt0aBxtdnb9ESjyBmI05fqCtm7UjkyTWXWTR8RiVkOnvGRft5xq146yq8X
Ld8zvHpXP5t31IZNtyPz37iIyYpjDHCHut5bEwTvsGpmzukCdg0W0rGetLGxmx1o0o2r16cnY28u
bzmsIjLVu1kCyqahthiuYNqtgZubb/rI7dgAp+EzXxcgG5GvrYqY7/B02FasqgYRO2CvjIERvfe+
pdKKugNoIUm44cWzJLmZRQ6l2e1Yxynil6B3z3zMZHHiRaAjnGNfYxhGZkrIgU3pXdw8zUZ34j28
bkIUFOMDfLTG/UAtMP1S5UO6AL9/pob58P9pSM3mrepofUEaeMtQWSMsy81yrgXj1W1fxYX3mac8
nvw+5woI8WATQc9qdz0LosfhASUBgqXmdLEfa4/snR+hoPkpLd7Jj4FDdMslpJfPwL/NwhnQOWnk
LOwfgLUcDGOqIyeprVplPOJ1FIWRX0pDYs3uU/5pEKP6GhD8wgbyW5DPSHqA9wJldAWwJhsjUPGR
C4Rm8xwqBi/+b4qB1NjydhDOuyzmINcczh8eFo4Pm0wa/HK43+Lc5mprLILp8768ohfu0E2q2eje
Ujs/FMahs2+Xf0/AlO//4SnHn8Z5RFoWuL/52HMFK8AYsirpXvd3Mzc3n+mNkVzAg9CXrBkgfYvX
gQsHjRmrLz2nnJoHJAwenbNZMv3OWe5H+BlH1NMgqQgXHN4zP6VqGLVFdGROzh+Vl879ilfmNjA4
DyW9ZwPfo0P/4THI5qAmP4YE3gK6eEwVBk0vO6e4j88lG0a7w4FcyhkdDLU5ga952vsWuacwjH2c
L0Xe4aLrdLbIygiUOeNaZWgXh5ai74lZ4m1BbiN7m5doR1n5ggWYzBEPiJA0OUKv9IGbnUeHIrqq
RubgEnjbfbq6hycdPix3xV5YLPtIU1MgW56LCRtn1iL0QbAzYHWIHV9oqN72c/alQRF1sQg1U2Tb
aFivFMr6bfpeKvRt9EGy3kcZYx44WGTGQZufDY88/WRC27hPt0Nj+i7h8gbQWjX6N/BQGDvSP/T9
QO8t7E3FGIWsnAvUd8R4VSPhF0b8MD/2YKPuc9idyZj7vbztewxW8Fj0liZAjMyXFY3Nz+pbibNl
I5hQ0besy6J9QqiLRmUqJpMtCa38R6oHNY9dAgOTBizkVrnkirGLE61CH7yW1rY/RcaAQoRSM9Bz
UEH6EUWAJLm+ZD/JG2KI45G0b2xiSPLoHk7DOQvzACO5Ez9MOnn0Bt08oN/8xz/EnXlKFi2N/yrB
9IRQtGWSo8QCQU9/hzGD7gxk4O70oYEEQz4CM6Js28os855hbyEeaKxYLjFiV/qaydWMBJIV1u6d
b1cLrno0gcOKwHzXbMkwOKMxVGWQhXxx7ldENon+5v6eKm77YzkOaMKoWzIcIacaN6lmQ4KgrHg/
6XBBHZgccKDm4u8btvPAiX3P7aFmIw3bGUqLrpTuc6W4vzNypcYjc2e0RslgXgBbGbeYQxSi2L4m
oc+jRJ/ylNMcE+dHi4VWkk/1ErkSnUQsLXJ6MetLTKagwuxmStG5tQFfhQHRxOqmv2gkhwYphrzz
j8bYn5Lgl5hfhncktJbC8zYgAJ+Kx/F4KA5ga1QyghJkfFgNqhYrx7NCPQfx5+NM+HDw1fQDFZQC
k77kjoicVwh7uhEwXXhkNCpxj9SKuTy0pVg5iKLn3pcSeR+STc+5Kqcc26sO1ZXPCV+E1y1vCwyB
PUDGgYdumjqgLIxeqmY+q8loldEgcQ8+zuHGw5SbAwTzObLP7F+qQ4QUF1SVmsmyLpMAYZl0W5ys
QA0sk12NWNkuejppSsx5ePNQvmURGgRxVEORFMHV5QKaMPPA5R74rtgEtb/wZPLzBTwyhSWQgT53
TTz2TyGpK0ryz0DfMvYO0Upy/Z/mNyaDl9MT7I9DwWD/HheUBRw0TMgpUr2IOM/5qOL85XkyNWoD
ykRi4STAgRYel0VVSxzu1s37l1QhBpgOKKBkUKLOXr1szn+53p19RaWnlUYwC5W7UIKUQ4bQ4CWS
QMaVvsjgvcPUYl6qje/Y/rrtSj39kBGZ4udmlRw4dYLTdTeWcOZk0S3CYQgj5yoBjQYcMkFR4iO9
CIPpxvo7vC85MlnUR/J4Q0tAtJBOsmefYweOyQT/WJTGnpfCqba1NbSIPGQoaajtpZ45r+kzpif0
Cvr3ZtKeRyRxeBVJsBxM8IjCzny75EyMjHbnoeCo52+8vXUpLutEY4x652IqHByKeRYBbTPCLx97
vn0LRtY5440C+0zMyGAoOEaPEv3bQHm41RmMi3tfYWSiBXDUXWoj09L7i6+5p8EguulmjMDfr/6d
msgzjQSBl0oCjuYG4xliFsoc/m8MZXCdyzs6Eeu3KFURP5WxXOTO34g3MbFcmCRj/IgbpdkW4ky9
7DjCucNw/+RVsNYe3gaI06a9KdUV3chEXXNVAHlYG8bqSxnwQMJYcfU/vK2iH/wUQGR0Vimev/gB
mTodrL+QpmLxohjSQRYRcvaCG0dOYQ0D6tKkWQ45AmB+j3RSfVhQzGxsk8NXhy3izqFBzBS9lcwz
m87bgBaHM9u7U7USpwrv9hhW4jXNOExuC+LqQCs5hoCPkGjoxAbxfZJAIGUdmTmcJGRU0Y7bX84+
ryMsosL7+yW/rLYG5ssGXaYDUtnKJb4r6AgKS356pxdw4HFV006cKuWZ6KjVHfbjUqh6he4TRTYn
UWeU0LJEJpLV67OqUyB/svf5K4PWKpBYJ+RpZfSH2G9+G6hxGY8cwUEchZ3Rv4iFb7hhHq7G2sFm
eiWGBZbYb0LCVOlZeLLCzOr/ifb2CrEw+ezGZoZIOh6se4r12/M6CFP28yRBgzFX5YjCHSJt7vfl
EyteaX4wYzTWEDodwhoQR7Z70bs1stwoqOF9IblFRdgu08+ifukFszdZCxTc2mjvpMxMCpLA2T7H
DUxtSXY6VmAjyGGJBtsum21BSyg75de8P+ZSYY2HBmotxZdSAyHdI9FlWE2meh4zc4SYPmVfoKGy
/5fn2altMgMrFqpxYUYW+d3PgaE23gPgzSudbK6aTVBhGWW4spBv/jiQMzoZZD6Kw4I/duK18vLa
MwoysVjkKBSuRHzo2QTEnQh9PI5P/8bMX0Po4XJDkGu/2G+DKxfCs52mFUQT3zFckOLxj6HZ4TRl
Icdo9XLekGjJmpMeJudOsJ9QvGJMZHGq/lywI23So9PxGsFEpEQKoplhIZ5M/Lr9I/at1W8r4nhQ
IAEAI3vHoYrq0VOsnBk906W95Asr+Y14xbFLQrpiEIOLx1FhUR8xYxPlIlklL9p/LN3VkmLpEgXg
JyICl1u8KNzhhsC1cH/68+2eE9Fj1dMFtfklc+USgGh33Y2syD4SrbXBCNvhW1Ek18RxgKPE+Uy9
Sti4KRNNlt/9Z2H9E8wkUz84m9GgKgiX98Mk3WnARTpIwFHAmPmbcQIbYsCJwKbKHDCfEEJ9JY00
4Mgib4KHsIUI2Q005LBRPX8Nd25YJozzm3sWM2xqOOo0UdXQiQRL+UQBLJda1G1+X6aLEaHPdhaQ
xnQPEfZ4K3pcgf87elb9U7wVM7XPcNv0xS8Bcp+dVsGb4OeDappPqO8zBeToSrpxqKcb71Xq+/OK
VnFIN9/yG7bNZByUWor/xEdRipVBOm6owVk9b5mW19wH5hpGu2OfS9SuFnhRSlUr5BC9DI+DJ9ae
3KDZ2iBj8WxFiwGlxv6lqw7nL0ZgEuIX3jRfRv4LF51s3WJ+7Kvre8GvbIwGVv7kJ/sEXfyjeZ/I
GiOBF2I4VX5capdD8RXLvU/N2EO+Sm6dKm+/zS/XJ8KFVKp4wq9qvBGsGun8rnEvP0bHAarnr770
EM299myMJ/njbN3TRSTdiSdjNEfnIpkPISpvimF2nzONL4YcH58Lpn/hTnu3zeRi+aWT6efTvBV3
q8e7GIqVPqMX0u7Alb5eXnWET6WCC4pIVMcstrWX7G60RJMKWxCY/rbguVFF8Ej6CUoJP0/vtDyo
ydBEuLidk5V1nH1XPhkKbjsVF9DvUkK6bk9Wd5X+0K1MWR/ypnYNlcD7F4D2GzRkSgiz0JHLP9E2
9z3M3OuZXe6IBIAk8c3DQ0+fyjlTjM08A1PQTrqJtBIeHcHMncQ37+u1I5by8gTE+PR8v2KaVikX
a4cKXzOQD2Tj/ZOaRdLZRNVQ7PMtbBb/xm23rZQ3BYMKaZJfL739t2v68s5e/iEAt1KkyxpO5O40
xUWX95ArQm/+9kiOnW/ZiixEGwkCIjTPIicDmQU3HKdVppfwgzgGjtyPEj2WWEVu5j9d+5IK5blY
l2NOhQpi6yNBnfE8FNftT19CL+fJMxJJvJb42fRUy2p4RizShVS19Rug8gydBkWla5ufz4oloJvT
rVaLsXFFGxqDx7XFQSTiSz2MGmhIjdMX8CStlkN10nqJMQ46KnYpfK+Ya5VOs4dRDJMTZh9rhZ0B
bdDjwVpHGQcmgnAOxwad8l4jzB28ZvgTatzOu4hBQhSU8s9vMdG5wnXN8GsLNXYS4FaI1o85gbwO
1V4cHha0s/XMIlwPECLW/YoUqM7y07Pyp4aPrjpewm1XufoFGlFH3DoUSW7DlQ+CNUS5CxIILJ1K
QYQobLRwLt7klO9Ly1MuUb2VvpRh21KgOEt3779rOIyDy51diZStAoGGFyLGbYGliPDe8MqsI/7v
zv2sXmmrZN+PV5Kl5Fj6AwRrvXQ2cHI4Fy5sBBypfPsSWKaSZ+PFk4GIwamLtpiGczb5zrb+OBT8
RpvJBJD4+3vWAS6AoLSdGOpmr70v4fkkfx2oV8Al0BkdnjFN/UYzHCl++kEJctrmgjodinCisgN5
IvLUUItyp7qk7Vg1qucd6Kte29yHRYB79FFBqYvMNRbFwJKT/2Rx17j+nhXOv+lRtIm9SmKHE7NK
ZtuzN1Zvd3wdnUc3KpXSu8i2BHz5ERvMxW5Sunc95urFZCL5yTqC0PZzyL2vSvBMHvVYMYpZds2/
9b+dtDH8sSisGzl6+ZFPhgDd1H4Ym/wgboMkyi+sQsF5hv+09zIpi88WYl0+0w0Gs4h7dK5YSwYx
+/KpQjRZXU8nNd88rur601CYs/+zRRV3HuIJayBL7teZTNeJyhf16VmI6ywZsN/K+jJRnV7vNYPJ
BkP9dzZK7hgPUo9M6JAtE6NzACwch9GSCjd2K4TARiif55Gp925IBMtbS4eDVrhnIZH5vf4I61oZ
Q6YiUtXDcFWkpGECHQlxkqGdzU5RnclmRI6G2JkLjGABLYlevnduYqSzy/NC1OoeS8/2OZyL/uob
d6Wv44ZEJCQJTwGzQ/uUBVk6BPnRJtqZZaQAJZQSiSXxKQHQEMigL6qYAO1Yy+t6/T78Pyo01Vgq
u0bVC1SanldYkay7z2BjAxQC9E388ncRKof10JWr6zaKifCwmdKSscBmzbRF9WMwAAJ5pLLfQPOA
eJtfm3dDCHPigyj5wpX33AS6EuqA+zPrfACmIVAQ7lgk+/aWR69JgFtjDR97X/NonpMVxmfKaHxS
ilXDy53yt3o2SgwXXvVwwOoyVfw6lHVoGWOvRKC5XUuUqyRrAkvBrHHdQ2ow6cPc5JtvYB7ObRLJ
VXiansYzufg39+Gn4/krV+hEQNH48iQVPGqxUfQ4Iwa8QVToqTUZ/bV2t9YkNjpzgQ2PJ9FKJrFI
eaN2NA3fgd2cb6D/Yfzl/d/9zvVnd81bfCdfl82dyW5UZjyLI1lrMRPJZpjOmtxMb9TWyVpS5u5W
JAUwQgOfyd93eYiSZv7AhqZ3GT3Ft32D8NuYUs2QEEgSJAGy3J0lGn7u2NyT1RC0uSP/QLej7dfq
2Jz0b3Vsxofp7CVHI+X11wKxJoA+2PgoOtM19YxF6S7+ArWmdxke+yQBSs+h/3nPf1IrNPP7UYSZ
RQS5YH6RdoHrxgeJ4O0TqK/ScHSKuGvWWMq+tYbNXCEHqMrJMWXGfRTB6mvCWwyOY9oik7yhk3Vy
zF16j6lZ/XaVcNB2P/FAxna95dDLTss1wss2y/vMo3XbfSic0HwWEe3E7NU6rULkmENQxFYFYpfW
fNvo6uE/xoITgn+ByIMCQkvaCK1nOui+tJ+HRzY0i3n10l/785dnFLiIzb/z2ODeEGjmlB7fpgqm
y9gDoWSd4ilUWcxK5GMnYNARGqKIs3xrastTv24X0ZSe9aUVHmW+2eNs1/B4Qp1HbdfZdXcdjR7l
lZ/MtK0J7ESbuw+4H0/vbBvMe3GUnPRql9Tvo30fXPB3e9HeuxsYb0R7rxq4fNvy5+6zTNsPG19u
Fnpu1te9oJ8MvKkfyjWqaXod4npT9+abc+K5eeg+u98BRtwx0bh24j2vFZsFQIw5Xc0xdZ3dRsh1
Da4KwOD+o7URxRTwWe6zyGDb5gNRfXYSMy9x68X7meHxL7jsgkGutUwS2o+OI4FfQD8z+9QOYqFU
QgaP+Pfb+rmxGfz3nkBoUBBP4G95dc5AKmePUPYzuoWyL3NA5R6kHIKiygiGKNCbOI+Sb1WKwgME
7R/nhT4WzteNMNlbpJmb9kNiHJOj1/gNiQ1Pn7g0gPWJTx+/Rz5CwQNbegM69Bl5H1LQOJQKSGkb
Gnq2w73YMfvtRqf3xUumQbJ/bcbZ/UB8+vdBqpd0VhvTuaMMiGxec0nisLYuNtOLd8OdON01Ydn5
kkvPd9qNQCHkco9ds/qpdXersVLu8y4SLFIjiMtvayqBwJdzru4yjvhKqmL4xTbU3+EPWG+xgNke
c6L9g0+irLC6PpTd/N6J8gVY/o1P76wUmVdQ7tg4CdgPwGZ2Gt/T2ZjbHcUHABsP8HTj9NMyBJBe
+qoleltKiPiMw73kdL/WbefjUxlJ2JTrQtaMLwQJ8WDESpBM4e08o1lXvHONaWLc9CeQE/7+bXN+
RfxZ82ajXmw5DZdZ47FwRfIEL67z7tYtoTpNkVHy6vDKomWYT+w1v5rbV+74Lkax7F2GN8Em8PBL
S9VOxrTW4WWjdFqpbKhvtwBHggE8Cuc3ELHGnEWrjJHbwFeF8iyfjUT1tUzcgwey1Sdz3V1ioYd9
h9lhsHHmnNVT95kzZNN/DV/Nw2y7xIeYdD/Ci3+7aqPyBWM8m5h9u7uIEK633nb5WOdCA1vg03sL
Yp5+3CWFdVneYGdrYc4OWvfmFtoDQfFgX71rgPP+jZ0UEFVyRDWAvsteTI4gvha8d/jpTRiDWLfR
fhjusO/tl6DNvVDqxzjyzGG6B7+hzwoGjpHyZ7pbiMtpkb//PsbfAaBnxVqruJ2eIHDNTLD+7f0t
gAfd0Ell00zXg/4ulzK/9iUjMU6RpArnVhB1sohMvyClgOdHDsZLf2xIoJrg6+WgnnKQIuCOVl+c
XmQMsMM8m92FqrcVKKq9G16ZIiLILaM9p+Wj5c5U6Cw8GKeyMjO5irrOULakcSOvOZ3ncfJh3DM9
/SEHibLe7o1Hz7M/AwecUgoElaeZ2yv7B17zL+4DjOlHwX9edSr+8xt87p/RZXhNZHero2a281mE
xvGOj9W3uQafq28Ubn56XJ76j3rq9G+5bnKsp0+uOTrglZvbpXgRfyZF1OOj6fGVNjPrfP5Uv00D
d9FP9493C94tlccmF6NR7ERYjfZT7CKGRH3PFTXgxQUPuQtskpVW16Vaya93Iucefh5ySrprLOdG
jBKhOt6UTniRK9O1TSYQIB5cmFhHdBVGbUaJxtv/bvhEqmDec0lnX0TK3f1oTUgBeP4Gyu7dNufV
CRCjlHjjyXDLS8cYaXGaZG9UUTpqsNciNUUTvY7TA7OxZF3pnSYoRIo+5E4KNeo3adlklfYiNyR5
mPOQqzKnSFCwJTj4/fu9zTNnzazLycp+qjw5vfKKhA3G8cfNnstwRjb2+3n8ZUnyr/DtT/7pY8NH
Oyng2Zfi4eZPsC45Jdo1rdsyikYazia4oeAd0CssY0SEAy/rtEgTDZDYb/Kw6pDprngDTNzF9y93
XqT74lAc9s/GQ7WVGNg/pvLP2XZsVnta7jCdl1sEtdy2pcu7qZLHm1ghM3t3JmYur/GjtcPi6lug
hrIWyoJdkRYHC2n/zZ7hvdr4S055pxZkwa3m8/d1JgdyVSBl/MipX3tnazaRNBcBUNyDaW1yCgN+
Fdy0Urtmt5q3lTn+ODOdCeYgfrm9cdL/DaSt8KhR7jVnkceRAcz09A/HstUaXdCYfhaR8ekVzEDg
E58R8Hq9/P67l7rGFQcse2vH0QF6PMMgfWsHiRPGBMJ6ogKnygJDe7yqhsHJK49et2yUXxNIgloG
4ActUo5dcg5vP8p1EmzVQIVX2C2OozsC6p6lF8CgONyX32xO/+Srkf9A8PoZMEUzPVU7wNbMYd6d
WzvxSwlA9ywVoKsKrpxayGXBgPpXCmthW07wUZq0ht9q2PT/N9l/shnOzCNBFRxe+ZvCjWunmYAj
wTp0RImLK8WG1H1Ju6wWG/5VrMTPigVFjRnogHld0GhwILa30jkFtQvS0gmn8k6aoOb8y6ViuW8s
+F5JEidAuY0yVmE7GE+r8xzRLuhHg3oSi0xNvIrXn6PtKrU4OX0WN6wjU1zliOZwvrdaGfht8weW
ob6F+UU0++J1icD31PoUYonC/SeKTsnQ7AtvLtxJS475ezese4lWmGIc0qW0ufi1fOl/lO18mWIl
G+a0Kx9CxecdG3zdPLSFWK3S3Uib7C4ytqEB2fDK64oM+S/Y4CneP653h+k8GgkCJN/ABGQR3dEm
v57Q83LiTq3i8zX21W+iv85kfUHARytGUM8vIa2U6J7NYqaAzyP9z4NXVXPSOPcf9JBjkptHlx5+
dIVgTr0EfGn8EDE5gKuDJR50VHpjpwgp/rr4MV+dOom9XYMBKv/OtitAruSdZqbe6N0SUirEixFD
Mh/KJ5s4Y0cFxjF3xjHb3MZARU1jCA/DwoVlnNH3Y/ivhO4BLGhUFcvdIDMWCScLAKvzMi3TMxtL
m7xmP6wNN/mXYumbS3Gk+Sdlfk3cafdv9jJ6j+P2ynCLNBv8M4UUHMp/exGKqnc2Ffj1+9J2vh2e
CLcGUR+3K3D0IewCsbmsJtlw4OXxVsIshMX0L81E3y25toNxlocsm/bOyEC8/Y5nk+oXZh2RHDUe
Ew8d2TadjZuKIwmg8yhkjYSQMKEziYAai8+h99X/4Fie2CyfS2mt9CSn0cp0P222AU1d2+Lb5E8l
PjvZiJlbZzOLyC6/82psU/7ZNxEL0dJrDcLmsYSwz54w5C0lymnEGbD25P04qe7/GcK/qntM4nPl
Bmi++bddWeCLbEMTle5muuGEwLe9eZKhmGrtmy64DFNeziLvvueRmFJjjfz0if4kUxaUUr+XsA3i
v6HKscW2tJycnYIY42eN4crMyw4P2RLLpEKlw6lWoO8hHrR8hFXJgfrCezb8VhXpVVJZ10Ty14Pi
zokPhfbT4GlJn3Wmrzw1r601+g/5Z+ndRAncgpYkJrjU+6lM9srTY542PHfTumzwkj2Qahqc0zL/
f5F1UgIAJrvRdjQfbm7ax/Y9kEAKvxjAlA7D2IIvoHlKKRlUfjqCPE0MQuD8MVRoCLISR6QX2uV0
rvz5OH/TcRijqFWak+HGhhPQMhmEcS+QhTWl/k55ZW3wXGNwsQkSwCP/PumwmZhpPBKoEyWVFeeb
1nV07RNvCXp/b9OT1z+wsyDuXYdhy8TG+0x2rZFwWgDIlK+TnGsjvfiGC8eVjbGbKnsTKdOGHN8W
9a0+aTc49ynLOdaMA9kVrF/qlpt7aE9HO1qu03KCwgEVYqUxgNhehmwibO8PSt/M7aJVa7yaP1om
1oKKGc4EiIP2+zXnZ9cufzGWUnDK3IEFN2JOJKcYCwUv/znmkouXQeVi54vKOa1DJKeb2w2ah1/a
m9K3ft7k4qCaRPYvgECyR6QxJmv5TCdCDtAP4VG6gqtKLkeFZ/HqftHau+xLNHBuroxz5za/UEKM
Qit+ZB8loJLo1N0Zb/cZ9PAAMQH8RHngveSaH8TZKnpHHzrxcXr2MaybvZdpN6saHrWOu8PsiRk1
sGPfve3IBmdKNkCGhLK1uJqiGI6fJh0BtVJFthuvTLJsOs64E/YkeFSzyGjbOSHgc5guHXqJpssD
sMYBNPcWCab24SArICXxs2CXN0t0J9MrETdlvioCBbwmR2CuPApBahcOQOGhpbd8FsfFI5x7WlPe
e/3bY/zyyfo8nYXhwZ83oVA0I7WkVInqCD1oEHAFlb/P/4k+5piODp/Qwrq0sxxOhLuKsH3g2qSZ
g9jcrGHXSssuAKnfVCm1fy4MzuhVpnXsa7LwH5avouOEn2i6mC6amZXP8jfP42fpr7nnMHOvf1EI
x2KDXTTdFJrhKvCZmF7Uza2EQ8lNFKml48E4NjzPQNNqBPMulTP94jr7QPwLKhsd/nasyJmMQlNN
0NrBpXUOL2w63ds9kovNor34Ug/W2PcisG/HcWuyeM7WYx1DpJXuTOb4+iwR183nKtpxN0U7oZKN
9DXN+LUqRJ8cV5yVrjOX0G6wWR36XweCvhzW7hY0Afkzf+P7vrupYt0lcRsSfjkVIch7B33pnYP6
vry9sA9g8FZaD24zhByOGkN14qWfr4E4NOrq7N2m8FZkMwigf11z7n3OzzrhaA7ixZFkT75Iog3G
QO3s+DyUHvA0n40ugNkbnM8iS1sFgAc38MBneUFz2ecy2tReRM5iPSe0dPycg6U7pGctnuRKf90m
k1+DkCBw/dWCBJV8O0uSbXn3M752jLtuy79SUZ1mjlbY1181m/1WSwSRiZV3c7t6dg/dsApj+p0r
m57NF+BIlSWVV3A9PkM3Pb3UMwNYBYzvPXf7XZjbiu5qHJtfdRj6mVM+gOOUOslrDm0LR+njSnTq
wChw8V5GNWZGv5GWAsE97kfcB2k177qua7/wlXfvPKbmeI6TA38MaUnoyZhilW+zcxXU6SfdLe3T
0MgFEhu5I6O/KwFaFWbms03vC9pzXP7e298afD7Sk3vUIqa2G2bIp3Y2PtBMW6sP75wJH1TDq2ct
NFpJy+vIQeQfcpzHFq5l9gNVaaOB/5lN9ZrdusnZtxluJSS7nthNGXTtCYjOy/f00LbC94tn+718
1hwaMSVDa/v76L9aqUWmmegkhnrk2vcn2ZKNt7Qxwww81pWP6eiA9TAK2SLzA2b4/bTDLZOOkM5Y
fYuP4kRwb6FBSiP3BHyiqUTuodb/d/vsB9dhvOZoGR/WuW+0yJPqDzj2z4lLUKtjNDDz2DYSy0ht
PZfaHFSCkf6WrcuvSN9hqHYv3DoBM/ZYQSKPYQI50tMOm1OH+z89vKJ58RyBoF2vzpFwG1SrgeVa
9BvnA2YTADuTredPcvrqvz5ZILYF7QA8jp1hftvxpNVM9kitosF/wAQijaeyEJyP5W2LjawaV+TV
cMcVbrLnaaeC2YGXTI04gZi1zU6DxDBWPvVSg9R8JxVh/uXqdlbyxJr3IIAnM+QjCOutHRDYgHUS
tNO/6farkhpu+45DOwxj7YYhojNwXp5rh9a9t+2YC7SiVAJK3Nk3lJu05JXByxP30vpaBGML9OzD
sr7sJOLFrUArmNsh59cbes1v/vdhjsgDS6YTSq77FNlMzgFnGsSjJ0qndjsoCq+RXyALSZj34MM3
T2HYMZIiaoj618+Afe3Q1AC/CUD96r3G20qsnCjrdyOXkq7QADyKwYZHN/jrGU43L25ZgvBT3gme
9PHc8TZz2mznU6TmY3/5Wf99/kyDnSm3TDFg+6ey7kE7JDqLwKs6vGlcA9dTQCbep1W0+RuVJa2r
fjKU/R5zjqgkwmAn/A8XhTSBeCTZ87xQ6Phk27uazIZt7ji1l29/OSEI48R0Es2nB3qMQx+C8tQP
9c+9+zJc5V7782G+qViJl+3pW9B3KbR0bMfuvu0731qXtkPHKgIovy+B5CkknsjdPcndLKoXGBDx
KCi1LJntLN7micMyPjhJfTEHMrrz76Eu3eZvOEfoPtattGtsLEytJsu+v5GSIcp5RXvDhGSdzWj3
Nefaz7/cTgPlEsDbxOjUCjlDL7nv9APHBo44rgg0hpw8f1Oraz86PNcTq82vauPQVr5E6vHFYca+
vfxe7ReB+KwXWb46LClu3c/wVqxMygCEWbAEIwW1YMDuXef2Cj/E73k6nU0ttXLvbU4LwrIpc6G9
50YTho5u8s9VzM4xscTvywQP9b0CMHvIqAHe2Lu989vj21CYwzDgRWnb5u+V/sodzfn+0rwrgb0i
M+qB7iHtYbYiS0skRsmhgQwH7n1GfkDa2M8/r+v/DjKV9mkWLJIlfd6Tee2atywi8zvosuLbwl5D
pW9ykd7re7YI/Uz/Wg/iM7YLYe5CuVafRfRHcNSv17oD5qQlkCZyuMaYatQ5EXQwpMsTvERv4L5c
z1+dKBvQWeytfAuj+xzLoR5i5uAmYpXhJwXTCs7O0MonykBAhxiFk7vnzYzV6xP9riia1mQeZH1t
+KzGpbnchhuJ6ff2qZk0aPrmVADR0bcV6k0WcUSeSIsWRSx2aPSuJabJ4Xul4mQ4MmZX86u8U2pX
H91nO5gxxuRDiG31eOLKjZqA2K4MEYGSUMraenHu/3W1pj6Zd1vtrSZOszE/CYXYqDI3y9SIcdcq
RJuRc3s5EaGQ0XbmX593tSLGz1V8Zve5FZz5r5ZmwsuvBx/IBkkuohWF9r8u5TSbiKwPwCkGw3aq
O8Fm+nbuI+cn0I3UNj5jhh7JET8iEzvbX8bZyphrad9QiDgA1GJBwvN29Ole2bnMT0PAQOHWTb3y
zxLp44zNo4+l9Vj8jb79+Pzp2aqU7lN9y2S4Xtge6fn+CSKVFte4zdeBoce1H1mJ420p4ya3/DlI
NuRW2lhXN/2/n5TYgJtAtSDOI23fDlLwscVNOBDb3To6x7X3tzhPg8rsGcAQJi6hMQzg0tykco8F
k5jqdxpYUIueohy6dMXJ8MrvpfHqYr/h2qMtbawVnnoysOaLHzsVwG5JD4dvwLaJAghwS7GF2hQv
83jjlU92MuLNI/1Lw1Wjzq4eZ+HRZR6ifJJAXj3zwA/PX3NdR9V8eKgBi7S5Ia2XsbF1jF+2r14H
31IsZ6gTmIBdV8/Ks/JpPFM6r0/92LgO4NQZmjw0mApG1c/5N9145JNSeI6cHMJzjKnl91jeDcT/
GiLk1i3LZjNIupVq59K94l/scS3icRXU0Aas1UqPz7awi3clSr0sQInMeF2S0VHczb5t/3cmcAHd
9SPQaBjRxyKzql+Mbh/crb4VTr2SBsKSXSM5jZRkvQoqIj+ydSuev/2kG8If+mzaGmhx4IlMGc0B
cxcnMnsuZ2onirUg82tSk0ZSFRaA73gusfwXukMqVPljC+ASrEXFy9649R5lUP5V992ThmnNzF4Q
8vhUxuJlpcVQqxTKF3KsBHlNJevxIDYUuzKOo3Sa7vuqUlUDfI+d56OgafQ2xrz+Ous+V8zaupMB
flyYDRtJPxJZFcoLaY/pH/lAln7BlqE7dOM6gJyePzCnFTucptlGOzzctT9YUZCZb2e9wpryoEp9
wwe33imYFdiHKBe6LfQP6+Oh9lwoThyVrtKLGLxzS22+DkTIiJpbKPf4b37W22cYqyTGiICcDf8a
3ylYxT3jVAEGIi+9xw57J2eEhYo5OqRecq8GeGVY2BuYCdfZaeiZo4ENt08ItY+5q8GI6+SV3QYs
uYMO799oCxSQ/JEsycMS4jAQo/dLlkh/kSpNkFlpOYjLowMHAHvl/KESH3jeFdP1mulF59ALegU8
XqYTBgHqW4YPjFT+guDVJv5NL9IKnD7O/Wj18+O8a8goHCi8eplyRKchLcdimozXdcePb+XcuQpY
eVXD1XXuNuSzXXn3BS3J4DqIh7oRMJ1ZlWQYH7+kb0hpn65/791Ux0kQHjv09KWK3suAeq+z6cLl
DSeSPYpU17QTNaunPY+jquhfm7Z67Z0GIUVq+dVK8kr3P71H9399k9LnugTWxQc6pjro4fWT4qs8
Qa6btHcSsIC4JR5OFJpPEX1pHLePyLlkHcb3rXFlZagcDqApajTKy3rsx8vvyvvqefBE+g7bfEhr
iLRhTn2HAl+ycaYur7IcHuxQYahpyi/k1H1DDs54ne/IQGntVtvak4Q82d3W3u29UBvQKr+jQytU
JJwvX3gYst+vrMsTG/LOFcG/N6JtbbuiJ0LJfmyFB8fKX0PKWn+n2Ej+vktPARZRCWe2aOHCivAp
DOhUPjU+pXWbTceCs9TPsYaQjo6OWk5dHGus2XRE5pvC7QchSMblKXi7P+jGPzLwGAS9BoT/gl81
s9IJuDIVw/I7sKxaYnHlYh17+rBNL8EJg7qr9JoFJkwZc4H3fF/8695+uJb+8G6uXAa7mnw9du3q
GkF4mXInU3qW9jLhkrVAPJ2w9eW3lD7Z1jq/eGXLj+wisDXb1VI/gROqvYiZ8az+iXIypx1/f8js
BbBv68duqhGRK6V7C0K6y06I8OpDNJDp2LrBn0j2aabhAZ1n1Uw24O31v43PLJg/L4+98PjdFOE5
v0zX5ej4OiRQvmlFSEz1Ws+COZbyKMYc8RuAJvaIJfq2OtVh88yQ3PyPJytmlAo8QeOpqxxIXpoB
7oBXSjWzOtDgQivquj2/c84Qvj30tveEgYKFCUb5kz4KkY7krOj3O4fVQ4OlD0gHndjxjaZTYHn3
XW6HyV/7q+vYSDeuq12dd+utS8Vb3s0ErTHRirS/lbgQ+sw43twMUhUzg9sQ9svU4TNbj044jZMm
v7+Ggu+QyEVURpHVWuHbIOTwV7gZzQsZkrAHJUHk0s7R23dPc9Gwiy0YaFNXIShHhyN+B2W6Xyf0
y/WXyjXv2cFXdko0YOxxlboXGJg20+1E414VX0iBhnHI4R33s3HPXUTeya7Kp3lL8a5s7H92DqkX
Z5XeyzqL1Y+/hvh0Z2LTfsUErYuP4kaWnlmji+5RjBcNGBwy+wZudaH0yjMgYgX/13EWFGM/61mM
eVYQ4/SZJUbP0caLHOwYl5Scq1CXGLQa/w2kh4KlqrtyGEN8zxMpuAavuXQx1nSKOUc40hYTNUT6
XT/RAuzXgs0RhP7sqt+OTYMhhXKnkhwe6uf6RFYoPnpp2wjK6NID2h5npuvIiLdDvyzT9cpzzfF6
Fq0ruLl5Clv4ydQEpuYjzf+7tHODFRgkQoeMIEE3v/k914Nj89DbD6LtwKbwLGsrUJYk8qx2lcSu
t9svRNLD5qTyi4cntxY1VVhfvMIwsr3rklLkUY+cDQ9elXwP6Xl3NaEC5Vv/XrwN1L3NdH1d37aj
pf0gXHYelQKHQUPGQnpOVVoVKthPyPx50vbt+wmJiYmOUg2kwjf+OowGjK4IYFnqgijWFrWdh/Go
2phWAGZthR1CUO3tB/fhSRJJuLyW3Q42X5cTjb/Vc6iCTcxfpXMVrHIcpnvOC7mTqIitCxAPnLsy
zraP14j/5DdTNzwexNTF8FYQVRON7Ww/86HA0BrggFfvO9M7q/5UXhCvzUzB/2ni7C0vvcTg3Fi3
k711n4epsaPKwitslgnbu5vR3kjq+JUNqZCdB5HtcgcY41zG966cB64clfDvp3NspUaXXxdg8zUI
sJG2kGBALf/jFEvA9QzAOgSUUQf3xFaNZPLMoCrFszSC2CpkzYjZ80BEaFc3rWcJ9uQ2a97nnEDx
A3H7SZHHngrwITN/dlKzWBUbCTVSgYKE5qbFOl1PFQjmgTOQkgInqE20FCXDF35MgG49xm6fT+BF
Ivvr2GabtknXfXpe8QM/DVlQ90JKVWy4PmAoVPGGNkLFQLmnvJi7XmSxniXb95p4n/GnsxGPITuU
veZnFs2OWNtU7xWGcy9eY2Qz4su4ck1dt8VS+meyuJYDp9p4NXAwToywnBjA+9yhQlkKR9XkYxbz
5QjNxql5/GY3x3y4Kn+u9XctgeQryXyGB1wADxaObCeFrI5jcIdCNMjoymlCjv1ttYqHnls3I5VY
HQ7wLX3A1e/es/apfqL5gr7scyieqndiIGPnWGEP16nuASXngG/iT6im4kibQWJJysSOvKy0LU3K
t3w6y0GuFu5MornM2Cj2qyBKFnfU25N2bKRclP8wXhcR008DsPxWMCDlA0pSMGmAu99mt4Ak+/xn
I3iwGRlWGMxMv1xor9VgYR9+ohUDxcKntasiq2YvZfhmsh76fbEDRgFpOTtNgTuTXrx16d9WcViJ
0I7qpHL9STJEOf06Wnhp/HscNA0hYREPMXm35gkr71u/3H7+nhKh17m0YxIDT1BjJ3CRY5UcKRAz
ye6huUk4HqEJzvHbCABfMS1kzrwrhH4eQThy7zn/GI433tX7z75+xxuw7P65JVQ2zaesS6Ze7VQ3
3MbrVR4kaN12P/GVRI/fFOopwMioX14DSD1qJdNG7NvnSfbqxv/5K3zqCQO9RGdxbMGcxHAtZfM4
V3RXHVdFXrd50yWFq5FVehi6NOvXtpxqYEBgdJ0p28GtuEbhE1AHmHtQx53FfX4K4KmUcMUzkZKq
hWPh8NmOYKsxq8Mwofsmq0pqTNjDsZGaFOTQQZ3nf3+FeGtf30+15Rior1wLnhu4gvYmnkNQRgD6
O5HOoUp0S7Wyd3zyVykBQl+5vxkpVCNDXsmExkCLia0W6JxX8HSujOo23rDR+A/c7PATb30fWQxY
ZGChJrH838Afay3SKjsLaQOS0Rgx0Q2EAOsq+fhqenTTHKdBvB/fFkKKyTg4CXNkZ2XN+HMaEYhw
rKgqtp1J2+BA43IfnbDrWLuxDfhg206mv/lbJWBkFb7NyRKlZz2IdT8lh1a+cCfLoo6Wq0e03r7z
cWajXNpsSA37R2XJTmpbqCpizGbiDc0h2Hm5MNs+DtHum/BV5u7s+D/ZcCteMtP7ztc46LkD2Ynf
lEHXdk0HbKEzJ2CB2rtynBAriqbGZpITSP4i7sBOWQ9MHGujTG37E6mEKvxMS4klYVn5XzPmLtdD
bRkZmiIezaUFoIzZP3nPl8FdhzM9rOX8hTWXfBnFu/91YxXWNJ19laDK4yL16B3+RRJ5b7s8GpOs
lnsOOcTGuw41jmrj+p2heSeSgd/8nEn2GJ5+aXRYRBaQkign+l9qWWQ8zjT1czc0R72TzMytFWXL
n6oEHhZ8wN7+SuXDrUP1Tf8sx/mlxzQuCnVk2CcIJG5Te+rBacMfdm9NU4nCep09NLft7aQe4/XE
Vbbx11dxFO/VZ/5OW6GgDz43vlQe63ek7EZPN9HCpKmc2nQciWoYB25fOBGDxHun3J0OyRsP1zjV
tNdos2Irz7IM12WuGsTLrdjsUWJGkr8qOBtjlgOmNYkfhrO5ADSur765aXKAmQbC4wZhgm/3jiYF
W1apo1tLvbIX8x2HKjexZI4xlcvn3AMnVKKIRbjrjiq+O8n2v+HNunNX/YMH3n6O2ynffzh6ZSo3
4+MgIelIvjiKNU13ftyk/cCU+JHNjGD4vsum9m7E1A7/cEkZDf8M7owTqn/cjp5Dl2e4AlGLNdKB
wAfzuRvjLbhfptRn50KSe/q6dC+z8DL9KtF3CUPa5DPzIEyZEsEj5OYlC7b+rX4KOk+IfjGWx0Kw
8yN8Q4h2b3qFYxM9LELlbXoemMFQLGtLqwexRadZIJmetLeNwCjk6o7gR47hlJKcJhJodcZxqdx1
uubyjss1d9jNb1yQ+Z7NNmoEAyFNHswRCvsq/83C9ckyLsMsMmSOY1ScY6dUEKGXj1XTOMFV9uEl
EeO0WWRGf4wvuGDkHbnySfdU59LK6++fS4nrLOOslGFx6Vs18Chn6hR+PazmVzOgGRXffea05fMg
7VI8FfVKXxMGg4OWjNAiKfJt+pgGMuLKseq5ICW7BdxPGXKMlKGPUcnPJZWnTI5WjIRu9XDt2v1j
Z0g3KcT4NLWLNAuVDKfrfTlq2uw9oMeeSglGhndVWvnW+gSe1NvW/0g6ryVVtS0MP5FVSpRbyQii
Yr6xtA0oBgQlPf3+5tq1q87FWanbhjnH+OOH1ILb+EWuS2+uzlUbAyo0mN8nij7DSjP+nLUprY8j
QvlGjflGX04sc1SsM0I61yScu3uw/vAqm1dOwen+pEOw6SNSZ/2M3bsZv6P3cjgt7xaASbN+8e1h
Bn+hluTvfu5SgHgIoiOrGtJTZlZX8tmk5J1M/eRjLqEMQ6LMFo0Y+2vKR92TDpViPrbIVLCa0Mys
nqAr6HIh5CtfNKcq3DE+TgYjrGcmI3VNTWbD36XFStLCdAR4PbmeKbZ8HK9nIodkISyncxLCG90G
WARybzTfaIIVot8AwJgBNZdRFBXxN+Q0EQFg0kRy9aS/k6msU0nFv2OLf1glkToDB5SfTJLGQr+3
u+1QNT93Gnz2j19O/350I95jAhTIVgHlI4TJ+uwqur2ziRSojqXMaLrf6s7VY/YlH/ompgDOvz9p
9iUPDE6U+BQs48HD4lSpy1HK5/jFug8N6Q7m+gQZSW+OtvqV3BNkJB+4JtT/CUFCwqrWgIniTYQ5
JuL5G8rhzXss9L/6MHRL8f5d7RyNwhi/LqGwtI5O4aTJEZSdckLAKNLNxuc45rFDCJJEZG6QcuPz
dn5BQ5lUueKeVsZroURk2EEJx1+niwEHurg3lll7HhFhIMwx2bw8iySEn13RSdTFt7UADv1n/LKp
CSczhhvPoixwNZw16OWHfA5YBZmpruT09Mk1/REX86LwjcI+TAJTTgeI2z2ZCO0FA86UomqFMMcr
0yEBiNfJPSz+GADkBTeozkoPrEYKJnl+/KDgRlViMBhCwOcrr6JC9VgLuv79Nh8YnCqgQgLcicPa
gq0/o2uEj9h15fFtl+KmbAJlqk3rKXIJhlnMz7WjWWdMuASkURJE82qaZMQR4HWZqN6AsvfsjMdG
2w4XLw9yTko+lNf/fPox4HwYO2SaYpt/cP6CzODxe0mKmAj7Rs5Euu8MSTS7syJS42FgipX2R6HA
zSynoLv0iXeHj//0EWXgQ+ZcKid7EnbjW5DiBc/tqh3RARshThvB7ZNR2072P1ZUJkah2PbU8B2Q
CCKedCpkFAaox6mF9ZgIq9U/Z5WMmZkCZHzPJN7frZb86Gp9nRVJEXOcMh6ibRsVqAiv9phd74rY
/+twDXLwD0mgg03mBl5lXIZg5Y5Bcgvx7BeEDmzJgBIMCCLP9naQN6Ra2HiGbrY6Vh0uhbIjD4RO
C+el2gMu+j+OxcJ/HrJD84fE5+pSqmmJywCJIHwguQBkB3k3CPId1wBeQ+6G17JeSyRjbwFAxDzP
RecrYOPp6KBAMN7H1VyU2z1mUPwsTyW4BeLUN/MlDYNIKs98sSvtY0qdKbT1SJ17FjCX2H6XeuXk
PVMnpmZ83clef9k/30hWZv+/EV5laWXyre2h6n56JjUgdFZAnm/Qwk8kjmHd7DKT8xhXyWBMwu1v
ufdVmJyYOQLpjuE9W+ub3Iix2/E+G0Pn5+reHjJqys3AkUER06E/KSzFRcVLpAsf3DPoRwjHTVoO
fwR1frwPYAEI3xaEAbJqxy0isWqx5qF9XfLZmOwMlzYZRKVgnZ6lhe6znLI9jzIIXjSwh64jz5SO
y9b/oR562fjeyb9CiQPY+wra3EPlqThowoCVVoTk843FoNJCRGp3q2xrkHEx1S958F3STD9ToZ0W
cErbkkSs6dPnYFZRN8PeGqyG0IvhtDkWa3Kuwci+Qf9UCaN95rN5QwwyW5T0mPC6hBrx+Rv4z0/Y
0RPN9+XnXhXIoGoB/wCAvChuBfSjzMwB4M9OctBuBjMpaacViTbhC/2sPbSa8RObF9cz4g7Y46v/
/gNWBKwDXwXBw0nUTttTFlJWJzLHyXsl3QdNHrcAHzTQkIc52ecgVTfkLCP0fZoYMdf0mEyuGMOp
j9kYEuGcOJ+F7lZAfgPCYS1lU/r6ubGVDe03NW4D3lLc3Ix47XgvESfLKB8wtZAJlcV3jynPAjzH
m16sHiuB4ZF/TioUeAw6uIGNo/Sf8VQEFlLTDhCLIkgg1JTAGlMq3LlpQVYR0m6+Th5GmYcX3jJw
Hc5I+WekntaXzqlCsoUNXr6nNzwU/o1wZ9JbOKThtVvIDE6rjl5ph/Q410Amc0SKCzj7qj04T15B
yNM0eFrL+qSev7tOdjqwZzxTTDnJ3YbPzv56QiIMVtuOT333eXn5r0V56Jj0TWnWzhDn0TU0T88o
T3lLI+An5n0+NqAvvhdtQjj4srUK2I73FFehi+0ZRwhXkp5QtOl2Cay/+7CRqiN2dtgSzfHXQeOB
JI0dFhsdoyohJKAjMQwYhUrMYIBI1gCTPAzuLeat5WV9kLBLsQO6FNyoPCibdIHl2txPnmtgS6ZG
K/sDwSEm4BOWtBdROfKJO5tz+YbIrnfOx9qLgKLuOLSQpqAe16kOGo7yJYARECkaXxrifUQtCgKP
VtD/HF0DJNRLZGZeO87JIGDfujmP8/uYwHO1DgRwCKIZQIMNByIABAscimo0BUv9PMDpCGcTvNEF
gBF6/766AHIZBQEh7+y7oNBPIpvcagKJxqa5Jp7Z+SxIKoEfQhNEysnbIdWaMOzqZsoHFnq7j+j/
IhOPTng9lJVwf2PMZZuHIX9/eBtks3WwcQk0HTqKDHZi0THiMrQmBKaa9TFHhcdD8Vqi8Nsr9I8r
4csw9af1XUmKrc4E1i0+/jd7KxXN8LkEY4PTRb3L7cSttdT4xYfNcyfaxnG2lQDiqoXSR5vQ4tK6
Bcapwd8j7As5Hn078vY3Ji1IHykoAcnr8qgHmxXBF/C676ARJWuTNAsfW7vDKSaq4kh5I1gdXwQZ
6xxryvFfzEzAYk48YnsU6h5yPhEW9miM6mPLb2YqVHQZAzQvAJeZ6KmasZCz0J0M/MYxITn8a+NS
FHXtCVPoWz0U10dEMouam9z5nimlwBj+IOOI4Dh2fnR4NygLgpnWPBUTFuiIl5hYc5zQCObAGlEY
0bbudVErohlDMpip1tIPAvwTGUuItTg8eDRovj+zR34JnIdHI7SGiFsiqndfXjv0R2zxhVWFwA1k
OKOh642baTlG+i5xVGA7Q+t8FtZ/QE3DRzHnkTpBBilBQlP6CMy3J/4027cL+UuHiUjZ7IUF0HRc
B52Vh1LLYEbwMMkc71njafReDDyZ9+nupH8Pgk5O1bS/BIZedL6Rk2TeN0/035EJPivXIk0czayH
C4dJ/I6JrY30zMyCPCOcVR8bbCzPc44B/ciNW9LezIb48iV+UpjxyIsouDmv8HN49pf3DZ22yCx9
aaWZKARiTOmDHUMJySAfUg0foyOJZIWdbgSOdi3E3V5BnMw+y0+EwxgoBG09fiDws9JFrenWOH/j
LjSc/eq+BUpgiFy+FyBDTBD8LHsUcwnnCRF5jughQN/3XuSjCYw2cw4TKyFatAL0ecb4jnWLgE8X
u+9iSGaXhTQR/lszv+ciAEdl7CXKIeDkadDvoMKuBKYb9cOstKoVCDOLGbtE6uYWm8rdhHFBdAys
9InlJSoOLBopSsjyyHP4NBFuRcAvIAX1eIjS+DuRz2UshUQg7d7xa6lPEwJwI5SMlvE2hY0gS6DN
UDci6B5Qmxs9giJioGgYG0HmS34cjCxsPzDyU9ZuS4vgCpY6s3qOVBJ8cTktyMAZTL4ib93q3HXf
ql7WnnQdGDD+/HDcNSNgcyT7jBPJtgB2+2w/ZIHwAehBd5ANW1s/0Q8I1afKCzYWFc7DNdcPz2nd
AwuFdg+rDxKIcuDSGOwC897IBbsT7kdL1Ba6fYSIIukLLasIriwIyZC40RQQH1TqZgoNhwQ/qmzg
JzrThVzjswaBKb0fj5Pu8AP7d94MTdpn9hNyFaEip9oE68wqG52UMTIvqt8maDYTcsYTIyRQQLzD
fIWcxlpJ1DliXZw8KIwTeSuUxywnBF8H2AjsW4y3gnOxPj7RG/IOTUXGCrEBLQCwYdarN0qePygO
liVaEES+3216G/offLw2AqiveWocHquRBKddoVb5rEmf2F6PUGCDZ9iySxujfFNtHj5OS48QTrQ+
lmgquNqdh3n5OupPXiQPd7G2fG0Qd77tGZFa3qcDTNUXzyOAELQYof91zuyFn8zKe+xK4wFZs1y5
zeYDdUT2C7xJPsWlD1e/HfACAIRDQgT3iMkz5ve8LyW0CroMHHPbKgRe4/y0waSYSoZ27oqWsst3
xknJq5wx9wyPt00TYWL2S3pmSkcHD581QX8zjInvuDP/DOwnSa4cfAkMNvIqelvu0b6gFelha85+
U6zAMFGkFxybqeh8QTB9O/bnOp0ufNEHCRqD6qzRtpmLZgFEvYI5xnSyVXCGYILsCZHx83g73rGi
67hJx60a8AsUTqfOFXwmMQA02N4QV3EFUt00AP3FCPclWEG32gtJj8HHZqOlk6MkFO9nv8L35Y7y
Q4hsRPqOTDxgz5SJPCYlePZzf3OiS9h9GIypDlFA8FBaU8WhnjhhhxMmTa+0CXnzf7xKLuuVV3Py
UKp3frlN9BVlBT2UNhUw3kRelKK6rjuxHgQSUeekAnrodjE/TCty1OheQrHwPBbiaJdcNe6cHxEf
vBe24KjO8hSEBezxCgJ5KgiOhfVlMouyCZpdAU5zQwX7CdeniCURgW1iGoUf5Tumi4OjKEOVHs3S
aDBFCnog8ZxaxHId4JYz0WQyvKbRdeg8x+LcaNcgnddE9cmEC6t9MCg8/Usmn/nULVmx22JUIcl0
PgceHFyNT5UsX74OAvieLxvK7nOQ/9AqUCdGAgqvr+qATBCil4c/flJgi0+RXcS0BCOORCML7ske
jwdSSesVG2tFGb13dXQbY1tN+TREUHNmgzj5BpCAbGGaJWPGFcUpaPrsPrz5sRsRYQlIdPel3W2N
eOSOWGvoDqzO+67fEUqy6SAdAYrxkYhwRLy3Oaf4iRwFhH0uCCfArvOdAllNgBiGgRoOPPRG1x0s
dtgtiClkK+a6JfTPeizugDhfqIVB3EvKke41UKzd4kt8Oj81LqOBBdoDKwgbi0gu+JFHwDCQNGsR
7MhcS2rh032sS8YU973sgdfN+a0igJDQMBsxHAVVmPooBaq3BiJ+ETnRiwfWXiA2cKAAqRjoTIhR
+G92CkzHwKaiXlwKOkbtAEb1X+Cj+fyrGFn4bwdmzXO/d3+Tn1vRxdLbMBmKdhWJekOzgmkDr3HZ
OicZbQx7X2ATEjBBOat3ik3YIrYm8DEEKcwW0OoO2eO017xFxqTJ60IIEEncRMsN/bujiiC0a4Rx
c0SDhkdAwlzzOeYIQCpIRpJJWtbjKuwl+xlfqiDuVSIa7w5Ly4yw1FB0/DWL1/bhIGeEhyBkCQSM
vV6EUAHIkyCG9bYSAK/u6M6QZ+DtcVFAq4ct0z/pprfZgsrWp7kDiZrKnlOhl1w/Zzlni8XgYWwq
6iEZZzT+dutOEBjm6NwHP0kpT1ooqz2hKBLZb+8A+2+oDdxe3Gx6jTOcoZSjl4XzH0cu/UcIPFPO
h5YgrZr/hRnRhChhi0/Rzv27n63EZ/X0bjikSANHf+Li8RWLEWGcEg05tpDE0nxQeqJWoSciuSil
Au5MLaYNag1E/+tkP0cwQzQRT7G+ec5rQHFR6li6RJPgQ34t1L/yAkxugV2kW+6yGLg3izoi178+
j+yeJ8hIlOA5waLMifY5MHXxD/1WXBjZvMcjMWQcxeThQcDaAOXrNMLNKehOBICsgXa2QW6DSl2w
iGT+4xuqEyIcoT8QkcmnvfliZlqilQZowTv1dkpQCnEzcLc4UB3cOczLrfdytQlCEhMnK6sOO6Lf
hHwx3xCDdK8UqCgpin59+C7qjzNYgIt1PjDouhur4yrhahugWGjtws9J7wDJ00nF4BF6TdsIKCiP
q1hkUkM3rxqf1XrTI22enxjgSoKsCZVB4TzXvTHoLhjmg8RUzi9maZhQL8e08jMJ9QUkBWX3XoMR
/4X6n9g7OYcm9YQAMVKV+pw+EzJgDXKPQdpgzETcKX0baHkicCPF7yc/BppOON2BSnKvjVl390Tx
3oA4OFpAqdfKWcGhQ50l8VCbyuosXsklr74aPqbGRmGsDfdXoGhSVOke9/OwD27Bmt5sMrhgcA5K
peP8r4VBoG/J/Rq8GkXYkvj6nKnHaizPy20FCDNR4AI4j6yPCFLEtoZ+/8u9DYj8tD9+6umuOvsJ
OTMNsamVYx7j1rj0dHPPtz/bL17HW0Rs+piv7fXFxGB+NKsbCuBbhd1GRMIUFyhwdehTnnOtoT6q
JVRmT4IvqBpXqRrqZCxwAQysOjIQuOxn2VzlrLqIjiP4Zof9/gE3lfAxf0FkhiZ4LbqBN0gITZIW
Cyw3rDahUYsXkdUGMQ9HxbQ+iCGKNIzZPhIKFN4s9ACkFcoxrfaHvVvPmcbNAokTjw235pdBJxiW
2OypjnsTJ5Adh6RTBLmlolM6fB7W8OMwRXSNk10g1miJZtP+mdoMvh1c9Q3PavDB60kGi0bUm19c
3fcKSrK6wqdDomaHx0J89zL3BUUm8xTsRt0Q+J2x8IBl+y011ewUpEGoycdeXY8AR+T4B6Sjh3yz
qlPqZu9InhvvaXbQYz3hlJRjKRLlKIIdK9EZassbpQiYiZEkr1V6kEG5XoKIZqTpX96GSUoSNkOT
302gwNPVdHMYfUOBTULAz3Pu5+zCVSnz5fTtkif7G0Oiuvo8PUqn1IpaMzWELuyOxksbX//KOBVZ
cfWRSmr0tlhwtrRCPVFvchH1KZq8sxT0LHmbWRk2CvTN1kpb0oQ8/WFSAR/iZYdxH8tbVE1LZGbI
R3bZH1LdvQUfeB8Jol9eXCDH3CZAJvO/eGOS0hPdRD+079mG2ZqUyBxDN14IZG5gNhvApZ+vhJ/K
BCbBfr/CQ1s+nXKBHuRnuAr7w+UZ45bm5Tfiu2TpVzpVCPii30Vkpmmq0+DHx9XP7VzP34wuHWkY
2ojJhkUawy7MCcQHCRRgQjWhiWl4Eh0uSRGJue2NoOdhv+M6YRMyzooH1k122ocYEkIM+AJ7kFcu
FlGJz2BGo7QLgIYhRkcuEN3QsOJb9vLM/kZ0aZMrREBJ8piUftYAAUlsK8MRmADATTtGBuUjd2Se
4ey25bli/RyRm1cE+zVCvgsadsQCwLKhEXQczxRR4Qtw8G+nQQfEwEaItpV/5B32HSUkjRZ6TosH
KOkLj0fMfG/Vi4yd5+MTF+y/ESq2CUs1sDPnz5JUEeZNbiuaaEcVzZrXBFMW+OwHxUrqYVWg4JIo
4pYhxtGpZq0T8LMbkF+J/BxpsIVY+uWiqgkrHqp6nS9pPhaZwl4gOX2UwcYFwOyA1QcI+7kgENCv
/1ixJkWgYFc7ymcK1CmL/ZfhN8JlEKWsrFhdBGfQP77+lYnwLkWN+6apXnFIYRD/Ft1pXEV3bL3G
6gsB3WkjHcf7lESIGRYy0X+9PyCSbd0KzSFLRp455O+vcWpFsNos7GQJ93lKATPtfI7Hmuee3ScA
jQtwLMmX/oYjlAoxPP201/X8LB5E9T8N8+kGgUpgI7usRE1ZypZ0JdSZZx8RCDj4PlES3S1Qi1Bz
RBVrdqhpl6Gt1eO3meBjZEfqJ2Y+UYDpvx2sRVzsVg70i0QhQtXpUopqfv/YCVCp9C41D0XtINne
EIox/k2bgf/x36EKo7sHFv04agZM9fOy4+9YHrnb0T1F0NycASKEdAjaShR1ULPi0uHlcwuRN76r
A6RhznsmjtbKYZlFOQKzKJJORXEsBfckIac2omAEIOIYUmYGmAjP+Z2/UKYgHb1ein4rDzK+U/Dx
r0WsDEp/0QiTcsK39mN6HTdcARw77hCAx795P3dAUGwB+Zx0x7vFjAbxMlhDwTxoj3p6dC556hEY
iM9tQKp56txJeKchmq8dmX0oxsbG0yfD6dvN/xX+NlaxreLO7210bwDv77crHaqrnOfb7yIlcAh8
d3f18Hdy8uJtzjfPFfVtHvmR7u+CoNzsbquMZBvk2gKIwy8CJl9RoPhaAuDQvdCdvs7uHtMFa2Vj
6ktENtGN3KV7KJ+waoouWhdjVXwPB/7tKO1oVU5+K2WmBMXiYe2n6AQkGLTz4+ZU3mtMoJY0LcRE
DRAnr+vlLYC7L6gNy2wC8RQLh4RpTJ6CZX7FNdMq62MhXASFA+MKpoCXwvyOU4fdi2+7hGseRmjq
/vCAE72ejb/+gLGB2eKDekeIniCMG+TO6Y5N0OAOe4Gf/+sRAfZFFZgjAhM/3LeNXNwBaWAjmPMj
HziQF6+vXYAkYgem0ImZxMHD2CWfMbnwFmuiSM+9cEv4aDhuP6chLX2tZTNMo3sbYlilx3xKFIbH
Q14fuW4Mv3ARGlKZR6M4r5ArAzBTIjKGnHkPoSduwEo/eMY+Ths0h0gDoCScxmkvyPiQa1RhgR4t
QoWCx5MUjXqkVl6N/nxdRZpHxrj/5iAnQhScGsvIPfWat6l5+QRLnwdYNGR1Dh4wL/wRkeKR71R8
f80FpxCfJ0T+DPjOIfUT4J5LhdDhMzgNcAmWzNHDe9lpwEkPSwWc9XYeQDqUmUK0zhCuUbsoBUOQ
GZ4nY8pBz/k47CwEp1QXlHG+Awr5iU9BmoOSRnpMkx2wg9A00xQ0kyI4VC42vqfSq48vDp4a1RLx
pkVmt+Lrvjqvcxd9YhiPL531PSG4H/BrgHFKZu7HMDdIU/cTCaC9x7/bo3REmnR8DGd2dkF7TG5O
i2SaphagBMP6EQ0C/wHqB7pXBjOUD3Txyuh6qXygfefjccti0hX6H5W6mqGd0gEozempBb4WrzmG
Y5ICUOoN+LPm7XBf9GIykQJ5Ko/uC2Rde/dIyL2D/odoCSpA6xZtHbOSQZhkFdbUge8MblYYgUn/
TDYj/Hl1AoVBIUHoUmeW8/7DldG08rBxYc6RaTRP1GjGPgCT3O9SQOobC2x/1QjAltSilcY4CmMl
Pk4lyohLu0+LcFPaEhaV/FyuhzSggivw4T+PhPPQbiBOFQlMKnpw3OxdiEbSDHEKI2eYsrBLHJID
Sme0uWYg9Ku9l7lft9ZrBWyFgU0IJfVYxrDyb74ix+y1exVmpY2GDj92AhwiJFVE2CMGZREUxdMK
3wTyHi0pLhgQs8InsuIiMTN/qCvx+V1K3DpCIvSFSe1FeKtu/Gxf3O9sR2jA2CXQA9IfLii2OxoF
4CRHpRoMiZOvChQs51hG0mrBUgcNwjvyDJ5rA1X6HdsJx7eo4DXBbalokuFCjDBH/MTyKPr7OGNG
p9Yd7p6X5o9a8mka6iRIrn6oV3coAHqPLSZ2uAooicVt3mNkE7GeA064dZpgOraGrqJCPvPhCuIH
q7KHw3ToKEeMN+O39/pDJJyTgANkHJXU7eZsQ6B9Icg9GxtPI3j/6yx5sBcRqto5pg/+crZM+ujM
ei2q5olqXO7ZPNkj3rgSqhzOpYRJDdPTY7GP2J7Q08zay2P6hQl3jdZBukvmBQ8dgoML2ADAEAze
hT3jS4nsqsWhjQ281/dBgFXuJpE+R4hQd7iCujI2rX5MIcaKycfPawvWusagIlBQSFBmMNSuCvuQ
MbrCuyOB+XsRyM3ss+pm0PA3JItspWH+sLKrraIXZ/lHpMrwGKLMQyZcQrjTnESpyrKa91w5kE0b
S14XvaBPSHkDr5eBZh+2+Md4IgYBjww21h80BGK6Sc7txqxB1DSC1OJQHNqwXyKgtzTBjIkyHOYi
80deL88Kh30DLMADIUrkazr90HcMOYODZvdxgPM2P7+BYOPqQBsuMb2g6gAQfSLQOH/i39fE+I3X
uS5sfCP3qIY9Ro1wwmVDVwzc+n48OFfLdDec3AO81bIoU2Rnd6/b51YrZ8xseUNwnm1cxKrAT358
55NzEEHskL/WNmen5MkYvJhQyWS3FU9CdssFBquHIB0fqGTJDCC11f+jUoKHg/wRt7d4782CA8+9
7yDnkl8iVeb1Tz0/t2pnpprTg3EQuVnd1eki6dh2FncUHGoAPfO0dI7pG69dIwzl1KcXZ3g/THgQ
HQ1Ul4tZj58XYUHrZ9w3HP5vzGcLYnKs60Yl0syp2JsBGVfMo9fS0wduS++7p6C8T4Mi6LkG8g9u
l0cAR75k/YXdlJL+HzsBkzSHYgABNeCQhfAHEEfcHuw3/RQZMHj7wCR/cJ6fuzsT6eSPYwJiY3IN
f5bh9oJi/pjvicMa8CfkAEnkXJ/vT+ma/BglJjHr0LgkmDH4Nqt3LyqlEfoQv5l/uOpo+5j3lm9g
lhbORmXqsxpasrnNFumamYqqJM2SEPtdDtsb4BlrC96aUG4tZSqpZq2aqu5oi26m7+DoWW4WD65y
fCUnFXGUHtV/JAj8i0Zr8DQ4sosKpO+oLocZDuLPkS0sOxJdLlo46jH3o2AaYEmnkqfwFDjXxRCn
d5/sL0wI1iPiQsqXDM7B0L4dr2uuDtrFr1hKzyS3mB1/lOcbb2lh9llajrAPP14Z1sXti8sTEfVc
mRNGjsIkS+DaGe8JmCAraYnu4rHEb0u8yedGhlCbdGgXuODP720FR08jDa59Efkm332WtpduaTjH
GyQzyEwEb4JQKodR84D3cdsp3A5ReWS2ecYPyiOfhM4AdTCFTMqBTW5pgF3nvXqEnxzEk1Ujedvw
Hv0Ji/zHa3DyMVUlnQb/TMfWnYLewoKqOGbrnkNzo3Cj7LnX7zxcQrzM96pvbw42wICh1H4i0ocy
h/ZdkhZzPRmEj5qvXJh9kdrcLCkk8WJJEBrBHovnqVk9vL51nwApdTCapEncOZ4SPLg38pzYdsu4
7zFRfEVgpsy2Fn7GnyM7wPbp4F7wgZgA/c/6XbhLPU5q98CsF0HyZxDNfC1R5X54XXEwEAnB+SXh
S9ftPkkGjzGyoR510b1RcazW9wQk2iUy19QPdcKwY/CRktpprmHmwAXO+kckWF7tKbzqw1FVulUo
hTnk8+8ByIC/uodOBeHHfp6s9ycg+yWim0Ajh/FUzp/0jRHvsQAtBTVFzuamCzo8wLtT61xaNdIT
guiwbyjjgf0OOcFRFaq71qF1Fn9Ks1I2T8LnaoGrGZzrJq8XneBMCUlvla472oNG/zZ3HvkUCuUv
M1wdE3E6JriHCRCSUoyG/yL5v6y2nN1t2OxExSD7hJx8KaGTcBADXOjJDadxzixHsgVEFZltr8r+
Dpxa5hrEwDOyYXPm8uTmftff4+uYIyz++SOIT/fuKAzjnG3ojEDFwmHcc78c6Ct2QzZCLkqSLtIJ
6CHZbH5ZC3QZQJ6z5bhfDVBbTn+RyCInjB8zIU9VokMWEEzQIPIn3H71tFNL8ikGcetoMM7cPnWH
XBb3MYjOSLOuy6FF4L3Lpzmqzo07MP8U/7qUFr8/Lf6uEKDAL/xcqpzOnUsqpUc+TMNPfFIDRvCF
tLtuMVjoZKniL6VOh3pc/xd1x9/ye6Kp4ddY9eQOt59R1lUxybNxLDQfuS3pBu8KooiqtaU61jED
rMmvsSUkWmPio1M4ixImsPOYu4OBQ9io9Vn+otIVCueaict7IjFFtP3qLKLkJEL5jvAWFULedeOl
yTuiK9HUvUw381joWAkd2/vX2Y+HdNki0bNV/g+8HD76630+ulPkNhCSjfEjBlrmg6afi1ByPoC9
ddvxJdI5zwAKTfRb1nDbBzqsbQTsMt+LU0wzD9ONTHT5B+V3uex81NToNkDOq8VLwOkvwlcPrG31
rgvvpET9INa+kj1Yt/RIq+FnXs7lMbroElVu4fMXMnmSzHIoV71YTSgRnb8Dqv5Efi2a6T+Ko3/e
8Tp+H+raUpMMPlJGEP4ZP3R74Kd03TznHQQAvhuufwgwGKHev6C/r6WRJoAVKiHUFKMrV2XNnjsQ
312YzfsB5xs55bA5Y+wm2fzp6eNX8nTVyWAiR0xNOpKvL1qjuEQNVF2Ky3tzv9TO7yTgpPDmIweG
oJt819W48epob+mUE4wq9PMDXGwRjwE/fyLaJN9tZuVGyH0ZRnmchovBRN3VGxAtZhtk96Ro8w+l
x1JGU/b00UQqtGgp/t5iizYzk5KIyWNMJIrfngx1Vgglo2iXu190uwXBmfSnDSWKoOmST9dJZRnL
4qJHYHkIJ2liQkE83NwFIYu62OdjQQxPG1Uvt5mTS4Kjpkw4KyZPNKk4L352E1J1xxtlmKUlbbQ4
t+ttZaYrYQL6kCxB1r25NmyeNd3WkaMRqDJPuQfH4pLNbWOG19U1QFrff9yv7pCIU/JWQcqPxZhi
OlDTt40iPcJqLGgNh4Aa3nUSqXiWr2CPb2GyIK1jn+BNZuoDMjR/2yrogo4jMtEb0VmmafaP0t7t
MOR237NjjHtnIhkV/wtpWh31iTxRJ7rJIGDSL4UF4jvu+wVAbDxMlNG8ZyKk/8ZXOrENngHZwRaK
4Q4AICT4nianylNqWgvpP1D8J+8jaxHM8NVGOA6nTyAffWcVV4MGeW8p8dWX+JdFrTN/jYXIOii8
2zLmURjNbyFv35D5pSEt5GMZwGXDEBX+DM23a8yVxVqYe4Rw1NknHXXG8QdJtyGgWC1RKbjpzBqg
DbuIw4P55fclWqjPCxxqqBz7G27J9m/PkTXLx6A1SxoTFUs5XUMyHVb9P1xAognnRsf6O+i+U94F
zhJ+eopV2X/gNvZj/S3Gimxpiwwz5yk9wmCkzF+6qVyt/KLSnt7YxXtl7HjMXiRsuDRiKXjJtYQx
fYpwicxS9LhTNK6PAxFBh+ayB0kEkuAZATxkXZyT5kO+RUN97PQ7oaArxIHHtP1wb2txBRgB0tgh
KOLPJ1d1QuZtP2YUtK+7od9uqzGelGnl7U8vxqdlFui4MODEV5INAOWptuwyRqYTogZCfhSnnyP9
8S66iBCj3Fam1zNCTePKsUtD7aRcaQGBffD8Q6syCf30+fR4B7v5AK8gKmfuDN4TxS+wauNMypZp
Olo8m1Ga7P0cn+1zUa0gUM2K47yktPJBuaHMXBNVrZXtvRvCuI3i9yY9mwVutMRkv9zL3uDtkCbU
KewoFtY9dBvSriWugiCE57pMHQaZK2rzlwfUiW5iBiIUkGpV4rAcHpuJevhMjRdG1GdCAh2qxccS
gS2jBfQtSk2xJWy1ieE3keiRZeorj70tuQcaeRat6ONlXzB8pBpMbyjpgdzNPGBQ8xTxQ6rpiUCM
i8VzDlxNXJ684IR1f8dXZmc5snmwg3fBXsA3E5RIxDUwKMxofBNQi8xs+RxZjRBx93Z9501oFVmE
NG49Fygyhfqqs6sZsaLouXoLA39XO8e2Pkiwhj+sGnPBTFs+xyiX3wg/a4857RkPPVKJu0g7EtPJ
KEuo1N1VubQ4kVn0RDrbgK3kRWYATEIbfhiPATcsjfEoI4kkJ7s2S3rERVoTLclXT4yLHx+SEVU/
hiUGfw+x1+cIfMdHT1IKjri4FuBzCSS7w2GPn3eaoROwQYpeSIWBH4Vth2HKrwxIXyxEgBEyljaE
GQWaiR9z/PqO/HKPRw9pDdZCZle3XvPzxK5jNQ9OTAt3qXcF+QdC/r90vvbvy26rbkmQ8YQ9AQ6I
WdfK2EJ9LJ3gDXzb6QhbVmmxZDnIcYlmc9Ahol8ckzMV3hay+xhfCWNJRWSGtmCl3zsNBke3OKZI
JSZvQ2jnxz0WpFGnEz50g0t5OcSd3QTEw2ypDlzmyB9gxU4LH2/rV49uSwJG99tifNPt+mv10Rzx
hcR4qVrVus54owqQFKatRQ8pClfLKaUSjj1tfg31XcV+ggXX1fjA6E2f7GM953RriaAO8R285qrL
cO9xtvDPhtct672r65xpExi6jTFTYp0XGGh6VtmVCNvub9jadPexKjfcLCn9XzcfBOMWgqDyjgFM
fmieFB809pQpi+8vhDqKmvOVkupjf/xk45KOX7f1byfW3/7mw9qo8aG+eVyUmF3DbIiKBM9pbDTU
LvkbbmdLpD9fyZ7JILZeATzDpA2/tKRaLMK9yNiBMtwIvGcMR5ELgIxSKiaEfDArHpY60TA68JEz
tnV5kKJ2fcTdujhe3b7/Rgrjvmv61dG/ouqIcCns6MFl7KDqj4PnFt0Ui/A9KLS91d1NznXVfm9+
W4KzvmJKPpaMxQ0i2jy5BsXLZ/iz38HLIoqxKlyD7EJTAPDIDehY/LjZwzYU7yHbtNks6zPulH/V
w+iWfq4wlsX/iil0ryXgApyNX82CtplhhyEAgZApn/h/QM99QDmbdilOzaKe60cxLeMwcDOEl3zy
awoQ8SaOwS5hB2izdykaIKmnWX9LEyNWSx2PfWU59zuR3gnmJMU8d8PkptgDzJR9VMvMtUQIEJjD
xODfcNziVdjx6H2IJZnzWtRbjfrHiCLA/0g6syVVsW0NPxERCChwS98Igr15Q9i3iCIq8vT1zVUX
Z8fZtWutNBXnHONv4SWEg/CYP2h4Ooo6t4HmiPt2aOzgN8rlbUFSGQbNKcx38phfxoizsUAj5ScN
Ier9qWPaFAHDWLPgtk42nTQPobI4jZjVqH2wrprLZ8xTZteLR8BPHmL1RRw1/IbkHYwZy2lj/x70
0fMn7Jsoymd3yFBzJ5OgxFSLlcQhBNngqJmQRh6RyMY0xpOelEN5CQT7hmft7Nuh4Zm7BWBZvbdT
41KD8maATY8Zi5FgX2nUQAWcDuqAHZ84B1Dobbt+ZYC87LQf7luOaFZoinhegPLniVA1mA7Ukc/y
fnVmt1TNOxbZCjYa0rPA3xTwUkWSJtgmAWMGnTmu/E8dHkMpXHzI0zIkKq0gg8L4d2SS5iw7JF1+
N4DPsRjO5CF2oJzz+UbowJeMFcSuHM1335weQQghC50rwb1HLjxPq6/2SQXOKFB2k/MElvBgP25n
nYabHar7hPyHZljcJETLL1BLCyeFzTZNyz0da9heTn+XRK4iMJYXBAdjK+iuFBjskU+Ek7SlH35B
6anuOmVQ+RfryBx1Hp6oy/kSPdMc7uv7HEPCz+sObOhnrHxwNUfMvhIsggqJDmaDIUKPrqsBMwUT
aNDMieV8pC0Ba2cEoTYSbkHdolZafPbV5LeRNyQO8brr/S0Xl/NP9CnCUf7RsxCjw7IVoR8fbO4R
1yYegQQ+6IVpCZFxtxzkF27VS8CnCxhwtOsc+FSfl+AqJSOavOVoIbJHWfLsoADlJwA9C+ifKY1F
ytNGdxKnKT8dljvyACI1QcPt6vPPWI80UEyMAjwZV+Lm3qMXHkvsgcgeuQIuPjIs/e2iIYa/AKVH
JTCB6WpH4h4D9ECqi4SQCdd9ulxy3sdDEX2ZHSeaMD1oorT2bX+IzlXSo4c49Dzido+xb3k1pZtN
bTf5NzyhXr1A5yCSNyYEmXgfyl1JGuaa9vDCiB5g75wBzcAoXZC6Qy+2iMQEeQDekb4OJ3BNVMxd
Zk7RVn8G9mCBw+Rqq62YQHhnBx4shgNpQnTQsBp+kU0A8ypBi4Fh8wpeOu4+tLwakDQf+PxEkAM/
Y1kkiHGeLN9MKbrTI/5Bt6GOUCszDhB5wftDSDDknb6SpuoUIfD1wC2PJqUHgK84n5PwwAitFCf/
VRRWnGjEQiLShd32EbZOQTbJhxoFHwMkSxaGgSlpPIQLCa6gfCDah2YQa+sHb8RDGPuqXB3edpfd
IGqHZ8bVgu2MGo/siTz1mXaspctLdrUmnd2bc3J0LmeQjxC/Tmo8wI7+tFUiPYdGQF3AogeMPIpj
+vS2HZloxZ850pdahP8TpyWqdyS9/RO90Ba/C2bzrcZDgjSHrQo7G+qR+INMefN0Ca5F3twLe5j4
8T/JC3xhycl/uh8y6ApmeQjJ4MBvn+Kx4duKonj3tVpgPyxEU1hR9DScX3zvEK90KDYUhHrVgmdM
SK5OgOjgkzNBIjGW4Sr0GA8JhUGSGOKymAxA2tEDT9HYb5BB2ERfJr+RMvluT6BjRMiumz+wzMUL
prH7Oy+xHJQ9IkeJlxCYXkguoHVlaV0p4cdOlbhgJmpcvE7UJeOIYAlLCHYgquYKefHDaFizTF7Y
kFJ4AZBMrDegSZyXq2sC9k4gF08H+oyHy/aWHv+K1SCkCpgxZ0qMZdSLfnBlRBGW0zS6RQ3zuYiD
E6hsQVglA1yIPPfBgMi/PNQkK7kNf/BYsbprIbe4QRBr0b1G3s5M3QC3BGjhWDDCeqGEvZzhrlx+
vX5UEpWTYsrEjkbZH79T5V+jVyKl58TXbZaTcyKMyMx5kMkcHIQkIt54L0XEWSOK6fH/6QuEDwmi
dB7Bp9uXLe9Kb2PPLkGyRMD5ZcOECHD3uQfnfQcOQBQsP470D++yhxr5gQrbgFCTJ0g7YgX3Y9/5
NjK026Vt0H30tfFRg6bCLj1xkmLzE9tk88Om594J3OsCUPoTesGcCZJ1bPhjwFiAajAuUSj3f1cP
FWK3nvXJmikyZJDuKZac87jJfn/9heQK6aG2/UKpYuqP2LtYmV8k4S3uC5kQ6Y0RmuPbSF/ICP9N
+4JQlMc8ptyQ4PVIRejyxH2rXYUu+jJSey5LMmPWbyVPQAuIPL7iJW+9T1QzzPpgqJw1J4AMgIEb
C09K3gHpWETW/uvZq9lOB+ydOrlptBcDZiirZ2Ju9MXxr1nUDOgOLBuDzNEYPkGC61EFAmACncKP
jJgO990Uk5K+/EMXTHhJDFJmRPSgIqWrw2ss778p7Tmf4SV8uwpncrf9IgFBdkrAHPYLu90iAkYf
/Prr2AcXNPK1wRUjN1tqiuASvZQvBJP9TZVTuItY/L6QWGPBVcEEeM9gc/GfWy/AnzZ473mvyvz8
94lN4gyCt7OiLNl5kSDqylkn1OUFRHtrvWY1gTThd14iDUuvfcvkIKR9g6NZvMW0j16js3A3dzFv
Ow2JKdg5VC2fSX+hxvXknT+y1/xONn4fzbXIM0t1RNfrZ+eKzmFj/sr7wOZ1dqdgumqD/gJ5pQEw
0wuK+RM39H2nDrG5noUDX1gBaEpzEcJ+mSL5T1DKHAAZ/Hjx8qvkHLFVp8zc7wTQdKVlNVmUHws5
LKEFnrAFEIEMWHr+49U2ZHjfRDnVA+cdxDWG/w2feINXaP5MH6E+uofkyCHRj4pVB9Qr0gHA/V+h
irdJ2DaYKaDLiErCSDA6Y8/iLCTudzLQfcAcdHdsQd83jCBoIEDEg89AkPXXpbF45JebSyAmk3lj
y8ibEm024BTdVWOU4E5F7C0tTdzdfKO+joosx/vjEpJZ0iHOccBAYLOTm2i7R6BX+x43DsQFheEk
1tBQdQTc58JAoAfxjDx9p61v3skBWrr+PUY683pcWTsyl8gyD1TShdGPoUoRPsvXFFL6uHpn9FJP
hJGI4tPRJcR+NJr/SYuCoqIl7r+jX6CyGIIJ11ib/ojJ+cR6SqZZTO1Q9FzLrgKfzOHUAt6KaJXT
tooqoHyisq88gz80hJTUgMvw2J2wTA018tEArzLz5xh43tB+jfpjvotAkCBfeOep0yN5Z/ZKWEmA
sr8E7lsPNZguGdQdWpzZ2iZUM2AUqafoob12A6jEOwODkJ/mQF4UrnxBlZ5sIcr6N6OHiyJkhhzS
h+q3Tz2FuW3Cz+g77ggAmvJ+Q41sZffXwXboLlG0fEHxEAgM9erDIdzi65DkY5EnXi7vYHSfTbd4
J+1E2AU8sgTyTwx5QsiLuWnFTSM7HKUBXWx4E20zfs16sUZh4nNOL0a37UPuJ70R2VrqtkEz/krg
Lhz0LwRK8ei6OEXoyr6RIMbkQ+jlGn+GC95DZ5ZQbRmpkSqJnDNk3ZZEKjpQ4cQCuyBMs48vhThn
B/dARVyOM/vt8rgQOICSHECey5rRSJ1eD8fD5ehKzFsHecwQ2Qfy1+0f6BCI3o3mP5clGJfMNcI+
w5W7EkZ/riRyBI8RwDgQ9k3I8oQvH3WZd0WwHABHd5sr6cvq+OS9ZmDzM4JAvSbSfYZrm3hzGLEt
EvjLRl5dvwHoai/r+E/SBx1BGVV/qsMTjReW7JU7xBZu2Og3G+x/yXfGcwCC9xxwL0Vn+Ht5c86r
mQktOuJrfRRnU7sR//Vk9TeiHeDKiDSjVKVEfcgWDdowEbQFKAh+lQY42MQ6QniMgsjqlNDV2dxo
k+yW1fwUCvcMpV7kKap0Tj4XA7dZdqNvLqJcfxi/C5dKC2d+838Q67qjJArj1JUMMfWfE56Paypk
21coZSV/Il+ZDHysfInifl2hYtTsZtQSZrrRNHzswYVHX2Zq6XJBoHGRmicPbKaEGVlUud5YGygV
xN68OZSMeGhlnusXcVuqJ5w2CkIr2QbIGZBKoJMNc7y6gEYTynZ9Zf9Gwg4ThIXlRTqbxa5NVI/3
Qa5OHhKXzGBegQ+MSIokDb/1uRlnLf1R7Ab21ztzU6AIrohcd4pgDI6Pz3FCzmio4UMMyR7z9qMv
wQA8Xut6V/i/wzXVqHCxQdZDzTnNzxAcgAaS8DL67xkC6/gRKLv+2BBVgQBRnxi8iSlniDjJfe6L
8JzACPCVr+FkSlgJZVWEr4Ri2qCDMuNxE8zbBLA+Pc0HOC59StT60XGq5gPnf2xczkQHlMZO7RK5
QCTqKRVKaJZaSqiBp9AmMMb5ABkCq5gxLT2TZqNlYGTeDaqI3xf0yS52L92FhfVVf6UTFU5sFpgw
JDG925g14XyRqyn+gBYAvsfdkIILhjhPA042UybKqTZRE2N6JGqxzZWdjpaePl8ANWzsQQ8FsxnR
3zz6ZWryzcA6oKwf7il9OZdFP4Xt092Xc0rJtLhaPi6Fh7t6cpImLSEPiwov6kpdnfs+6oQ+xecc
/6Lp9CkyPzgqiAWlbZf9WeDhv4nsvIaIw/5XhdGj5tSLY45s1uPsBT3WvX5ac0+y83obbGQHOafc
ErSdrxU8pc3UxuPpVcnNUdbPyMRQC8hL+BPzfg5dEt96QD9dToUYYhVWiG9MTG4gWFwAIDBhnzE4
NOYc6OTw1CDKipNu6w3BPHzQ+viXMXkLhdTdZZcH9nPgmS+H9xJUcC9UhcA7jHewMX4R8t3x+lg4
mCJ1b0R2x4FWe4/1lh/TLq5un0wPdGBYJQF1/RJ8nHEUKT4IhekxQV3zMnonfKl+KcbxGrGoGBMU
GCx65xdgR3LGc2dMtSm9tg2LU5fo9/Ri2MXbqrAHcivPW+r90h4gqXpz7mgmEbUnxhBLH95OQDGy
hIyMfZbJLTl5FdYIpD8hWe+ok0bnlJGP6/2YKocnnkzaJV20ZPgN7uEXYGn5ujMCEs7gDqafSAER
hGTj+3E/AKWSgc8Lhlkntx9gm7he1VeJ51TIDlY804fJyd9nXx5Jf0zpb5BvbhmR5aKQ9+iS3pKY
Al1YXzA5pMAjBYRUfiMP5GiZqNbo3+jPvyNzQPSGKI37hT/Y00StOL1bIt+IOZkpLzvlcXyBt62g
CDiKF3RiM5S7kMhEK58W9w3/Jz59spOeXKdR53djrBwzzm9hajz/qRvRDbzhjNMu8Tkh6+vkMLER
P1VPH0Pw/OB1iipeKMkuPk5Q9zRigkPS2YnB8Uk/y/5lG74qyjW1qz/ATbS5RrdRE5e4kbTM0KBK
T06fP570yTUAjEW5bxtv57s3TVEgyrJOQfJnw0f93PNtSHqpDLXIWOvCOy5EFNQnYDjRspdHlHXA
AOVoQ1YeqPn47q9pY3HWSGZpAFA4v2YmEh0c/mhZMrZhNDXEUSoxvM7VoAzSIjFgBjAtMjjvEVVM
lAei9L8R6ThgAOJ3lez//0XiR2CFdOyfCHLiY08EYpco5Pg9Y7JEAAPdmgBZPrJqN/AWpf/cUw+a
GSymgmakptVmunq0Q0yq11m3eCUKIwl7Lx7LiordloocUELkJPCD4ht/BvWqAuTitBmlP37bay2E
h2/HgnJ2j4RBgPRg6PJNWppNewAm36Jfmp3SU8n5riZNVGkumBWzqw+lxrTTokHzCkfF5sk10GeP
eoC+0uwxYRExHXGzzW4OFZoZE32K6DR7eCMkE0iWWUf8cqiNGBrcNuabO4BV988hJZhh2Oc0Zvgj
fsgIAZ6hEqL3MCOzaUGkaYSALtVJCq3Y3Hrjy+JN/hD4Gk/2ETRjDgvgs7GgrZqTf+uVznuKq0Zd
y1PyC0R2fVga/p3U+gle87BkdH0mxeqzuKlYWTfkE2N9PUErv+CjIPgteEu8ByOWIgVlOhKav/rf
I6V8SdRoQzU+E1GzLykwOnPghgyEC1IxNqePhxhEoxSwjqku4I/zYNN5RLEvru6hTiEOf7VJfNZT
MNQx6yZzPb8pX6flt2ZHsHRSPUr3XrrHGnFY9GUuXykZ36uOeV8NDF7gnr+XmxLrNJW8wujMP1QL
h0/8+Mc/bxbSj0XW0ccYADMlA1nl4LBrkvYlZy39lRisyF6ZIDtk3CH01COUjvTx0vlh/RFRL8h0
RyYiAdWHzA4rTjleKiq/kekW2XHWd78Zk/7otm7cgrDdW/CarDUBK2SEUWFitesBl0RLKsL4GUA2
C8Hb1Vmh9Bj1wWsYUmC5ida85VxLEQpCa0A+DW9W0nxwEfwEZgw0PilsEWXTOr3pDyFRh4Nai3rb
y/DnowDcaAhtDFdq0Jle/pR/gfOl4hoihgyRXnCfmdmL9q5v3p/oo1qxuqV8OI//Sb/ZfUkyA7Gj
kV74zVcydwSpg5/lAMfAi/MvEsGc/axIGbAKsrntFiKPEr2VPm/W1489IHhv2+FWnBrEQJt413iz
PCkqYtrd9lSDIjnkUptRxYYQ7slnx8MF8M+dCrF6DI6/IVEOvyp6QVlvur4I19dXlI8dJxBltBxM
SoZbR52DIaJzNR2iQ/s7csv/nvGXYohqJDn6Tp3+QIqd8/wdAYzi/NenhCRcSdKjCCZqR4aLwG5g
X8ju7Sb9nRQLNnXFuUXJMFMOBlJrBkT7yj5Ild8OPLUjTYle4wHl5fD6bSSUZiYkjYC76sURHxwx
9wYnC6dvLMXn2uLFcbqZGf/kfbFJPUFraIg8B5hiGIEES4cI+5SGt6Tc3P2dhqKRofbigvgyTZgO
FPsXAqBzBpyJcNmszEgaCzZNik9uCVkK5u6kYXrSM2okiI5Qoybl+viBZ1FJMjvBxWFGbr+og7uJ
sNUMMCU8hrj9eIIQPeWGwETz94aPhHdXwuaz4d0vUknMVpKHixEwk0Qp+Bn4GGl3xt/WEbtFnL9M
6rnMWQq7jxsI5SiaOUBiBHi8DyDn+LAKV3JekxfU26ZaVaHOSXSeQG26JcQjb7H811vxpk4NbGJa
rO5nRxtpuAd5ArvzhnlC5DUjdSgDIycGxTotpBmLrrwtmZAOQvR7Cy45dRuMTczek/eoFBp/ijd5
9Uc6aFRX97cm6J87YDSzM+zdM5VNCAMM8SncgUggEWskd24UfNJhheX56rLEP8nC4rjtj+XJJ6IO
alhNBd9yw1rWkA/AEtAYOCvVef+goAmGpOfY57rhfuIgW6KpQvJ4OcgjKBttex3C5CyUVVNx9lxn
T2ylAwK4CgFzhsKlwJcDJx+dg5w8yhil+JHo2BOHgH9moUSDcWbLLnZmevEe3m8vz4w10JhdBP3k
Eeg6TGtTWszSzQJFM2enjuKc3PYJV0A9VoYP+l8kR0uRWZMs0sy/HrT6x70F8Dc4NL7ILZ2fLw2L
NKIXq49UpB/1I3SZ0yPzzTclwS8SOeRkc3Cf1RS74kisDz9TcNFD2HHzDw4ZrIVGBsKGiTr4u3ko
UYcnVEc/F5qiY+mEIK75GqHXjb4c0n4Td6lCCOonGkyk5DqlWohos2OfmCLxXtDOQufDNTyH50xK
KtBp4D2XRWnW3oPfqktVHTAayONeOd24XMrZOdE48xbKroMhAr74rQbifjgiH2LCH4S6ux0491jk
X3I56RwdAodhFDfdH6PEd/8b2ArCwYDLm3RaCl5ChrD8TizHLbss31gwidTjdiITBTyBw5Cue43p
mbkQqRgX+PbDML9m3FqqeWagrQ2NsAO9tAdz9Di2aZ8tDMZjpu0SkqL14XjbHFVUSrYFtBhxkpes
Ih8B355TDLm5rKnKrRM28Rmum8i+YavSh+cAqPyw6FCLcMM3I1P0gc1iK20H5IPyAwgoRdKoiJhq
fCHmpCNaJe+2RMi3BOw9qZYQV9vrwL2a4ZkitVZDIHKZDnyBNQlPtM6mGAx+WP0ZAGDvKffyjiIM
GfuYQkizQuCgave3FDQhQDlblLBLwDnDe6Z7j4nQ5jUsI0fSTOvQjL+EKwso4uhefRJ5p/jzUGnI
oUZD8LCvhGZL6zD4lTkrgppx0q2SMRvP6r7omG3qSiy4oB3MRVzlbBo3yS7fjjQGKQcvjT4xYm8M
O/WQvHmFbwrJXt6TCG7MgtxGO8B8VXxH7ouCOxMpJT7eyXmmpsUORSGQsY1og6IizQql7YeF9vh3
/3hHSljoEdIEknIFtf4MW4/g6RFvNYETAWHF/FFj0iKHxSgI7iTbPBVF+N5LcPMcBsoUTRdSGxLl
BKZjpmcqnMT+VC90VH4vB2WfOAlF/p3P2nQaqWQjFxEtlGGHs/Pk1XETwedkx6gCNDHdJkI5vKez
jqA3vjUW68wlNqM+bubaHv62Wk9o62xEFhAc4CNEt6ArHLdEtLLWIgakuMNT427xgEzltkW5rfDE
IHDoYxOVUrlxNNHNq/J8zvjNTxMD8ZL9+ae7+2KAxSgoAbvZA75iaN34cma3FDkCXPfNgSpRsqaH
bu0BuMXC/3GgTn5ZvaGRisl6KCogBkHLOGP5DOJgztF7TDYyidrEUiM4noraI0jyAIISBwUSWf4f
FS1vGzCvhdsmOg8JVFk9NibD6j1AcuiII9cWljNWQ77QwJFfR5nC8bQArWJ0HbXEsBHWMz+nhf/I
8Nbs25gEh0W1vGIa49zeGHDF2ZvfjPVwI1Jw23Ex1Kbqn9AmObz/+wti5uC9JbHiSGoES/+NLhrE
ojaNmBnjO6wNpodU4oIg8+Qj5MoJGREsptK8eaBgsVFIfpd8nFj5/KNN/4y1AmsJSnRRtcux8Xb8
O0gYhzepolC/XmvdnSnBTtknYuEGe/6XYI0qhb7OGNqD/eDLo4vZ1H4tpZwzmUYDCemDsFWs+zSn
QDHR0sEFV6Di7HJQIxQ+UTPHcMTT5lQ5r3FUukakDgnkjdspUXPgX/rN/b1FNMSgdp9bmLtjoq14
JAqniZVQOE9Et92bQcpbvA0WpKvkPYInOhSURScUJpc1siwVOCRja+jyrbYzdr9VzbXCLLX6rpRJ
tXytkJMjNB4MlTZ9BMYOBDqSVdtESUN2KlemcHyhhJQ5eUp7w5sKM0PPbBnBPXEqaBN+T91+Yfn/
B5XXcTEUUQHDwW6Aqpnrt3YLByl7P32v1IT4B+dErI8GOgpCPnpCYOnj/5/sK2bQDk1T5/MWXQ5i
Xv0OkSaAMOcCZ/gRRMQHT59FN634ewznN+r8YsjLLzy0pQ9QoCYgeCuqY+TV/fEemT4bXAfAwFOz
QryLHpsNz2f9f+OS4IutOfofStSpXrO1CZWPSrMDzgTrvvjYsC2UdpBKwqikipcgChPEt4yLRmbP
4PaqEp0AlAqPN6n+tgYK5sqjL5vxkBULMTN5AYjX6jmgn5nwi7HGoQ0W0NTPOWf96DHX8/PwMsc4
wpFqd8FjBBUg7JqwX1zyJ0dzZJ4C/xH3AU+ozCQs8+LygcBIlb4uHpFBiBxsxAddkrfNaByQDe3r
CwEw47iOZB+ohi24WZy80xJKw6klcA3+lfjNSEHSf8iz5faAzXG0h/1tu0RQz4le+jBb7Gbjdtz5
8vY8BcNDzXMdDnhZIlZRRDEL3Av45Qmre3M/QpLfUqW7ROZAE8h5rT+d6wEeSYFdIBYKpSYTAesd
OyYRWmSE9PFAY68sD5QMMLhl6oRYkx/AArYUgFCWfAXpiGYfI3Dcd88rVIcF+LvilJMhMR/QqVzd
qLyom9gJxwUTBpvxBqDqCp5Md/WYP8LrDymcuS34Bxp1BAv+MgFlISzlziIg4eHWcff2ChBZcqM6
0g3Ihb7ZxqzH9wtgcthiiMTgfI2qhEOdW/C8h/f3no4EUtDEGsVVx+mWj8VvN5yLhB/M1HGJHAmS
5sUd9GIF+2M05PgWABlX+d3mCzm5Ix3YSmNO+XbBQoxyFtjQMIYI+xqEdYZbkZOcVzk+cJR5b0bC
4Bw0vCd8j1bm8oXKIKNJ3MfU9i8pq/QRlFsMWqOrjRI5wPGAhJ0uc0ePfh5x92DaJZSEcdDpoBMv
vZe2PIID5Mrl19Ixu0CuoR8D+PqXfNMRFgCjds4leGa+rK5mrTr7bYIi80zJVgi4pZJLiTSL0elk
lTZuYGuWfriWH4stbP5+EMtDEfHIpctR/QqHTwfXyMcVmtSNucLLtXbNvqXD/Mr+a2v+oTwtmC0/
5A+z2vPFJjp9+eaiVqY9TgXWE+48EHZjAgbgomFJ1UywHd2oRnZGzSDK5lnDb46kVVK91l7d7Rm5
zXDfuA9L5zwFZIe2EmkllznWYz673oEmVRH6gauO9hOPsM+s3IHbpAVSkWJyJDr6CZCtOOUIUBgh
RhtJOUIaUcmCxgXdJ5WYj+3bmgH6PBDeNQfYARZIxFx9e/g/jLe+0jTR3/9w+qorubHAsjklJVKk
gI9YF6lpwtFe0fotImwPIt+5D4OFgpnJkpNbJRVPtDxJ+efAwYqYEDnJbAYmRSuDLzCOK2QaTwAt
yiKD1Mla97y77ii6cs/0JEneyQfe4K05HdRU3jF/+1taFGh/6fuEu/xEsd2V3I7ak0luuoewJP7D
/qChRZ6NTAqagkUDc1GOoiF7BpchfLsIDoOnxYA4YP/Fn4RTmtoFPDkjecy2M3nMyD4Vin4UMB/3
HvRhZXFG8zlC6mDzYatQYjCGEVJd97mEVwhr63Ahkw0HLHpfGdE2OcIE+mKLcc9TonQ4lynOsycn
7LIIYPIurZgVcLh6DeUc/RDCjr8VS+kM5yafAzgBKynwOSaKN4cqNbQyyf1nrns1//FMVSNs3OFv
K9GPLSqwzg4+yuk3n4sCFZkuRDLWTgQkSORAE1qzEo5VyBHQQj4PaHL/wEchuoIAAJAi/WIZAdDZ
LqZdCr0EWlU55J/uSPnddjz6iPBATKbvqLiRp4Lx2gUdvK1/y/Vh4GopjzFqpcc1vK8/hzWqb+ro
kKg7wpMDj/levbFwgmL42djNmGE9gw5dZHIkeNwQwyGEwTeteRf0WePLmM4i+7ggY5Gmp7c1wQ4Y
sriHIii2zJ6ri/sm4QLRpcGDP3D14fqYkYAdPcYGuNjNhkOkDA7b8AAsRUKRSnI/RReVG0w6t56b
ET8e1QGBBxi6PvHHGgt5kpSbdN1Da0RmRp8KTu2fFUVg+5ivAa2dgf914+f8MiU/+yIMLPzVxGm5
c+AgEgbwZFFFhmphcQpELHFrEQxRW+57SprMP1VhSdzjZ/izd+RlQJmSgLzrk/mh2BjSnckA26VM
vjnZAeHL3fFp+FhFfKlH2pIWETz3O8BVz0iCAFQGJSISLxUyu5Yvn8SfIUiRiBzuJoZfrqznWtR9
iMhNKp9Q6BMgEwJQ2KcPXBXio4ikM5tdBMr7NiV7ABXzlwwT9rJTBsaxJihxaWCaRgyAMlE+6LUj
3USXTUEjqlgb3/CChChTOIGFrfF6Gb8chI8jDMDuFwZVXxIFJfvXzS8wM9r7/P6kN6LXID009AEL
/uVnzVnbuP7gbFCK2HO4nwNxZL1lQ7LJF7Vo4Zuj5ZJkC36ovYzv23YF9PC17PglbLrKKw7ygjmd
b+CD+M13kNtolgJJA8eCyc5N6vaqQO3BPsZOLKeB9f1XxcwDgi3zFpBskJR8bFS0WQNJVGqe78mR
HBTZOfPGc9sHwQkJM2MKpy/nnSWsKX0e8CdASWgEfE3IGMcPT4L8xa/iw4v+YCK9AI7IKOLl3KKK
97uzvidfP4B4qnYDnlXSJzxAjkx9afgSVw0v+4G1w0UvIHzCl+Az7+Y4a3NtgUKXHerlPDNgq0gh
V2KBA1kOADQvMwlZ9gL2c13y48nPESlM71gLBi++W2eM+jxS8e+f950vKKka3WR3iiT2P5SI9y0i
Kvkm3Bx3bLY/64jSisMp2A3IbOpWHXEbSFiF8tUkNgnYn+pbgOJN5ckFKLvq41H7Omt8U84Zb5mR
vAlw515AD8F3GSx4/Z0j6vpkmLkSc/0A5aH2aP0Jf4IBu6IFwdwPqkBYYtpmCAEyMjgJRKcob0U1
6gsXg+nQFUMWMip9f/kQNc4ojuA3W7IW3qLPy1N2Iv6TUfyDJKqyj9wqiDJRuEwB3qVVnfABtBzE
hXvfwt0QnfabEJNGfWCKqpxJFw6naD0ogu4cIlQ3LCZ4DAhWRfY+G8+MzDCaz5OnZyDFWx1XWDlm
5v7CGM/UyCbnIXM+xbXhdIRVAdVMZR6Ie4S7hZ2V9IEqUwjYFAcGIRJHzBuf+XdYj98jY9HCFZ69
WrN6BkELdFfHOJ523/Dzd4lBxfsIcHv+ndtKuFbEhiH0hukCHSFpAIj0PsSLSfmNVC0Pczu0VjF6
zBHK200k0k7Yqrkn5VCQzWYu+UVDsmysfXz57DZ/mJzIugFZ5/0uNP+GnyxQEKn2UbiCqr83tLWi
Bu1TxcwDDFD79LSPxawgLx90Or4zHXIEP+OMwEoQeawoPwLq+UTxzZ8sjaUktwMba1bYJzJbPoMY
wJ47TwS4ZBm3B9PXvDoleC3p59yQvHV8Ij4acyC8S0DhNC0XyBVqVBFRBRtF4stzQRy3f7Es7OXY
QsBBK6JY0JzyTyvqhVGVPyl4/8B7PT2iIgAs8oo37TI+T99kjRImckBK/BjTQsF1nnA5i38XHTT1
V+jIS26+HsaYLzhD8pu+h8XoB1+H24/bfsGhAuQnrOpwjDPCwxgLfzs1FxqFyRuhII+TYZ9D9kiU
Kg5aVI2Lf3lKv1u8FrR00LMSYClUJmXf/jCqxJf529NdxKaKJBIu5Q8VmCwJ9w1Zl8xYSHWiLkbJ
g8gFdGZRzdCrfgd2/7yCjy2yMoGox45iYAjHggd/+0tI6JUx2mI9ccFClEjHXgkVJTJooTML59h3
WuhG7hcGq4dj7LXGK7uZWtrPcT39Swyospf48ho5SB7HfrV+8QB41K8zweYtszx5kxB6hUU6Iu0G
1oACpRb3VvpGWuedEXHShTB95c/oA3SE058LkzvkCF1fOzqLxRLojzvkSVwrkWDIdF5Ojya5u1WP
VIGqsN8FZBtTRkasVvDAbd1NTyQR+fy5x1SLCIp2n5bXt5b8ggdCuAnN+ixFs8dyyQmGpMwmg6Lh
cvLVCa+a2iuPaJxcQThI94V/DZrpZde9/SvYWoqvXjnwys7BF0AVGC8mgHb/jFgv8WZAiKKgBTZH
PakCPdWTMqddKpCBoAVdJ09etCpBzZE18QG35Q/5DYBIotnd8O1//SN7YIo5KAIiJpv3Nult+sEJ
bctOx5xOFhlKdt5DPO1f/8leRGPWC9s5mtaQa5q/8TIi5zivw4Yw4eMesAkZ0w5vUj1650hQ1Yad
y6ryG3nMCE/6AUAmKLARtrGxBrHQBGZXsiSiBtVcTE5ptTY4Tq90YkOlUmHg8ORdSWBSSeogwejv
BIu6/K7bXT/mX+Bz3Bt8t3wq1Pz7jp/1zNE/kUA/fiBga1m4wDklofMFjdR6nlBYuVeEWClzax9z
KnNbY1ktNDfvJqDCUF41G3Bw/hsL2c+cP1gs+nbpv/7QJUuLHqc75zspDy4H2VyPbsjST3E57aJi
hMJihuJpopBO0NjFxwazezZO1frELvAXIYp1UeO2zh+BeCGrNMm9V54YngAwgnNcjq/BYH3Hz4eR
DXwW6Qhj0M3j8xWOesLPheeOs3PBym2PSGqeQq5bgz0BUbYy7cY11F5jvycPEWdoSXO8m3DPGSNA
9vTuibq+eq8N7/iUX/5PdPxUpPFCscAMKTa5zFQp96zxnjiNKw2W2GK8Gr4GRYW0Z9nl+pYDKCtu
q+eCQuwV4Yjk6vfsBdFY+8GQ+teB3cN68O+FUu1FLAQSG1TlkEfaqIclFQu1/5j3dftxEGQNeU8Y
y81szb7hNKjUwW3eQp5IhiyGYnapxVoJ1lyk4OsF5bxFCOE0apyp6fIrYE0XnmwSiLk4SVePpSHA
Iigue+2SWgVK5R1zleK95aewLqNHGl3yiAY3NUX94QiHgOIQ3pblcKGniOIFt5re13rOnsMfiD2A
HKIFkTK0AaAUvtIlUOVCiCc65n7JtyM7Kr3zRGaafg2HXLN8SpmEP3/RBAs8AbPHH64fZK88NHou
Wo/e4m4nyYohnDvYENyrDQdZBT0MTfhZaR1Me9RWVK4U3+A1pSGdH/+i75vVhyt/TwhmRKNNIu36
CLLA/r9CLDZ4WTEr8wlZ3580AcuNBc58TLHvvFyMDf7XcgLWD5yIX5egynctxssRUyWVNkRMfTrr
hFaV+tcy0nvJEyUgkN3br3FOgMtwL3X2kcEKKgksQ3J/2BUUR33MibeqhhXZm4C/nDVn9FuyC4R9
X4hARhEbiKefuw2ckcuSKKILOVaPVFnCeJqJNHstMdGSAaXBLqafqCERuHYBmDuWe+QCX1y9Tk+H
ayj3fLFvozKfgvEkwCg+2qRiWqvBQHdNHQkH35IyL92p7JrgZdA08JjZaXd1dVgIMtyHnNF0XwUw
wF4VXRH7Mv7iuUQRwP8wAZZKvr4aEy696w9Rwn7Rvbyc/fEP+JUn4Zd21mNxGpUoXLmgaJ4PTx7J
rsQ7t8BEBLmgdsXw6BjYcNGUQacI0qOyM0RhfJWP7hekm4cHJRjCHQyZCO9mXHjok5Alkb3EJopa
2WZYpHwrLeCpjF0RDCanA386QdXDbg9MR8shRweohJka/IEMxtdGEZb24Wuyyv4j6JGfujcTZbRl
cfgzx6ULfL//bMr9nWZDUCn/nB8jwQYTgpJdE9YVgKzLfySd2bKi6BKFn8gIRRS8ZR4EcUT3jeGI
ggOKiPr0/WV19DknuvtU1Vb4h8yVa3B86CbFQVnx/i4h5zLDFn3GHICmyqS8ZuaY6wyEBLki4v6G
plBl7A0ohbJlg0ObeZs0oPbQbUgq6o0LH+3575hPYJteV8mAm+qDUgSHDlLDv8RMQceHPMAw/DU+
w7Q6M+CuvCdrXsn5U6t/Pnn8pJP9WR1fMGfgJGiUIEEHQlt5gKRF6+6gsOZyt3fFB582k4nBquv2
JgMMW2kcRnfnTp19mXNUIKzl8JxnTh1OX4anT7or9t/NXZ19wtCo3Vc6c2Z8AvJo+rGB1UzuuJ55
IH/F1qE0Ui2Yhzan7UDENtiCgBUQNkU05xylLbrMYnj1jS14mFP9PXgvM05GKXaYRVkax3nt4u7y
L736Z1dTDNkmMLBog4bcDOBMHFGkotFr5wYlMlPleTm9u0lKKDCWrxevnn0WSHBi7OUQ/bT8mkp2
CH+ENWiB7gaQPZCuk2NxshHbXY0p3CgfusYY0lVy5ubYtL2YOpC1iLEqiHd/mJ6MRxjcZ+IRSbBR
hLvHgPASCKMBkaQ8r68x5I3z5WsfuxUwIJFAWRWF0P+NIVqcHTfUH+IRMEsAT1QsvHtayC0OvaMC
ryipATGptg7kDPGHiDSp9rUvWFRuQL4uGOl+RiogSJd5FRAV3BQIL9K0Bo1/TTKrs8KigbPvvsWP
8IcTWG7r2+vu4ikUMjQ5iDUxAVbola9TO86MpDD/QVqFYmXFUPv5lNefIPMF2GsZp9KWMoVxlgLw
TpFzddWkONzOTnYoIiQtTCRWyr6i+G2BQfPsrOplvegyYaI1wxRkf4V4xT0TOAqkzxWyH9j1OWRE
eEu7mgOoe3W4O4khQujzp87EtEo3uJoAMOvQHLY2dIBE9pokwRm9mXA2zlDN7qDghJd5VB+M33px
CbjHzA7zZlaC24J4p+y4LrHsW6291aBrTEX5g3+SBiuvZR/WxOl9bMIEg/to454s3qKxQsYMmpRz
be9u09OU+Yz1sv0M/DsHs2Z4HL5hcby3ZK2HvUkfKOHzBwlqsABWkIx1TuCtUESYUNubdCNNy18/
XaEIi6i/Oop9/ZjtqN03/dHJbNyrh1CJQtLCJx8OIddWmHs38MqHAwkDuxzjQbjaGpNqZdhy+b/Y
uZxQASR6g3BNKB5gWikHnHumipazldodsPxBvARXEJF4m6c9ZSk0hq3NedKMEQOMTYbavjbHqxv7
ktEZv1CyFyQCcCh39ckjLltU5R8oXrdonr7ii5iW2sCrS0ScHVsH/luC2dm92ZRjAPaVQ7QLK3e9
/5hxac4hheEOraHDToOr/w8NC+PaAVN9Esm+zXHH+QeNk6YD8KZZAy+PuLlj4MBtQIqFjZStDG8e
VmycYdW2uy+BY5Ho8GiIhsPe2f7A9qZ56wQrQvykaT4+rF1Jm8V+ZYrLoLJ2SLeCTtpK8vGGKoQR
Att5OL0dph0zgCWcCoQV6yc2Z5BZ3X2OtfUlusGqH4yJhULWA3qBBPHrVFZNqycMDsiNfC9zze/R
IkhDrzAVyxgwfvvItgNLFXQCexg9viN1HnjK5CTGkvF8TOVmQf0i/i6phlISy6Bix+qnuur77xTX
HljiB3YQ18flwFvDdKSwYHryvFjVMYQYYPtT6bCgWmAWq8LdvRnb/Iykti5xK3i7cgYBFSA5udkc
mCbF4AyRkFtyjnNIoDb0OAZ/hyG8T2aazoQ7ihgR+jSkywL5kfXZsnecfUTSQpUpXKKzZSYcN1tW
oQH8yWnfdR//fMuWbelyGJ6GnHPQwYwADlmQ3MIUC7gAIhrXPOh33GI6+qPzfYVvbBXb1mP2TTTY
ED3GirmxQbu3Ymru0HbTVZ+cA6T4l5EqzBg2nKYcEZunsevwQ9oscBjTXsEHkFv/QEIan+RncI/u
eH68Y3YD2CiGOd6aE/lnrkxTLVkoPTPpoVSIYAHLENGFpMheZ+wBvGWcR3FhpljtiDcfQhqeIwi1
MeGX/UzZh4WfbD/TEj8mPJL459K0YVZCZAZTNpIHF9WuYw4PV8SpGWZKZ9S1h26gYNUeY+1sY5nu
tmfPORaV7LbEnxyggSPg73JtdjjnvnxACAv0FWEJwZoeAdo4xIJtxkFkxMf7CPmrkejGhGKHra04
L+bf1ern2sD9FayuFYpSmFErGvrwu1XDN77sWLabmCy8I2oz6IUK2BeltdkMm9lgcQoaT3Kiyww1
x3WBAzZhXf8CCnE4AYVHZcYze08YPRt6+p7D8Qt1VES03egQLCGDD6wjk9YEF3m6gxS3NVuuoJNo
lANCqndVoHGOsBAdVCps+f15UWyqhykZW5BVERaTWgiC/zuCRiK+v6enIP7FsHHAhbA9BF0DK2dl
Hm8xFBdbTpwHM+rvomqR4QIrDi5PxwJvQnnDpypBXmwd6PFyIKOAQmIAiQQwmaHSv3CFgT9Ivlsx
koel2fNLi4gRrHoZJTsgD19x+8ZVkghHxe1MdbNPfhTMc1vz2c/R2r7br1XmQJn+EVsyOicNbwgv
G1zv0TT8ywHFw5BxBB5LzC60BDqlqyK65syhS/Mxvxh+Z7n9Q5TNJ1Jd60cUq/dYQMLyK9iJJy6O
rtlatUOo8n9qWg17CJahSxIEilcnZvj0xLi5KCzalsWdBzc575sLRBQdq48j2IPO/+z1F2cPL+cg
W0AMYza2g8PMkJRAtwuxkqc5JwiDmos5/ZGlO3vgYPCiHuMx85HGF+9DVNean9tOuRIiTGDN1vRk
/vWDwYgUIPdp4ecd1bwUuLjeOqymKmYf/KqXY0VrF4gIt0UADvSRX7JMbj6Bi7wr+iOTiNIPoR0n
mKjY6+9+u86oH73RnDNZbPZvWq6+TeDmUayTqdl4rDjEJ/Uim7z+j9kOxCEA3w2TfswmPeRLI2+M
aXmM86TePBZECRUQiUSNSRxS3B5rBoYxrtDKyYFb6PBTkcDBioPNR2ZyQL4TxK7b7EkDzXziNSO9
bEQgAbHCzQx/9cM/T5CLuWDkzH8l+IPZHsjMaf8ZtkYAZGE3hMcEaI2Z1ttaEGA4AXB1CPbgLwp8
98uvv806QFITGj/IpTyIDes/6B+ZxkxfJKWdQ7g0uJvW02N4nnyc90wP2jap7Iz990dJHyfhk6/8
c25YTSOEtRDH2hm/CxDVzjb3hcBmUBMX5bDfc+5xPXkhSAGoQNSBxtP7moyhoOzBjjP2bUwccrfj
C3n8lcDUQ0dE1MkCOwfvAdLuPpd6dPMzrOqR7uEv8pMcWp6zht1hucpCZU4SG8MqArDGb0Z27WDR
eAsaCQzEsShD2YUTouih1y7zD8Bugpzo1LMtF3Z3L3PQen/HCXuXWQvF3UOvNyEMeWLo1WNYB7S8
2ewRiFoNB3GHq/0GpnuCll3ZfOOV7vZdkXfWEF/64w5Y5A8H8+X6eJW4H2e9KbY5m+WN/xG1sQS3
E3978vKQREMKYYxqHVxWiUzRSBkVNvd98rMW+31j86IQkuiMkTEnRJuhYZWvStoOWYDslKPi/sja
s7XlCYKMe968dso/c+81e0Jxb7vBrNAw+7imIBTgBm0KuS4H25zxy7QdFAbHK2fXGAtcegxI1cJv
gx0XNsYCYyIfMbN+JCTIFlWoZh+o6aBN3oZixNOQK6V6uPIyT8gGho4rveR41osWnAdzrxmkg/KH
AwiqLA0xDD8i7jA2J4p/xq7MWKWgW54S0kLNPdnawRY12ZCnjJHNcycnWMM/82txU5j15+AbtEWZ
BdML1lMH8qAjPHpnPe+BNM+KbTsek7l3pjxCAc2oDyTRKzpmpRmYsg2GzFrqsNlmzB++F/xpFj1r
H4ZECWOASzYAo17d7GBlwsOqQ4zObtEHhiOoTvrYkg2OVJ0Ik/TK9nW/DCZvrBXsz6bk/+pI4/0n
ccLf4Lu2clokyHQDpwVJQI3PJcwd1rx/7kfttvGqrRslEy363dc7Nj8nu/t3xc5yBwoi1kavb0C4
gVqJyc/6Zz0Lq6c4jFKuow7IXOl0YVrQbHBRv4kps6jx9YKoJ7s9G6DGbNtdKiRUXWABcDDvb5T2
5ptsYMZunMXwdzkGdmcUI0iBP8b1D8tSKpQf8iSsMpGmbYTycaLCxGHHOd1Y+F0xj35iDTGYSAX9
oAWjB4RgHfVxGK5AymCRiCXJce3Uq380b8gvU6wkTFKyvBIixg6GHwRDJrfyF0YavKOxwH7c/DgE
fQ0g15adBiV9/cOWlUVRRUgD7x7FkXV6GPBnWnDTqeiMFwV01zyiqeamYaX9rD/GqtMu1+xpnI0Y
svjEtRisNS4AIjFgsGDkVxPAV5MO3J9oSc3lAGPOvlHmiIZiQFLNuAMsMSvx2Jh3kvu2J8vMJuQJ
ijLmbJacTmtExT/QZW51gABUVMRNwkHd086WjNz73npg5/Q5pFgykqa++or3zg99QZSvPdxgfphj
//uP9opqEDGf00c7W++1l79Wd0Rqr0WlTc/glavby3r2hzljHgKEoJuoVgdJGLKsFYnHTdvIkUjQ
WKt+V6JNThxnKgzPj//s233y++wLdHd9tX5Z4GlksTB7Qj17yFjmr3E5aYbd4yMBMcS9/TEqMaQH
yMuY/yrDZ/xVLC7hHiY2R3U3pOT+ziq/g1ThhKyCmawIgnjyjIarqXBICnyptABanzhu9twTfu5X
6gq2wJCZCpdmPeXKsinHHPLpDdqpG1c1BHjm+jxkrg7VqwqJ0MXbkkqzu6n2BUFEfDD3SU3HS5bY
L3p3PidQr7GnrLn5Jew7Y3y3QFuITwAyXeaYfyOBQGVMa1nuYA4xUA+YvXH8M3HVB+aevBUSbFPB
PR4OJcX2OvpW5jl3lHAIUEARRGFNNzX72bgkqJStZXBNTt61opVpW5/D+7DBORNampux8JtpB+aQ
DYnur7SOeMLCqFpgrkNhiO7AQMt+JO6RhIovNzC8pwdadWg4fw3clZvoDpGaIaBSeHWK3fU04BJr
SUHYjDOnhd/3a/zEI0soXUIPAJnhf6n0aJ3aS8XpQHM4gU3iWqowEQYDX+GQYddee3LfDmQfCzPs
Y34mF3Z7xi6GEkHgU9via0UceI2xXuKsIX63GScCv1yiiVGQ4HJHdcPD424JPrtikxPgkAvn57kU
xO91FLCYAomaPh8D7jBjJ9Yz+TjyZUgbvQ3HcmcNJPvaUhffn4nRisYLb01f3KI1wG4+KxbtQK5z
DSuMYttLmu016R5Jk3IIerfGAIowyMu5xkSB5K5nhOVmscMeLcJfhhc/sKbYSsV0rtZeCbwp03N1
KXd2y9JFLkVXG9Y2Rae5x21vcd6/J4xmqX3Nj6uTb4jQKBgAp//+mPxy+nNJyGDl/dcJWmsbcNS8
MjBIkdXwqON3mADucpwi7jl5rDIaJH6+onl4FeGMtmZlJTsFP+PBeKKFM7L5JtnqNWkPu9zvQDKA
JKxFeCqYbhkkN6DjWgtx7oyeGFdf7+ErVocTnDkWpiCMO9pGWobD6+7unII+BZ5mXOh36EtLgMye
lKPi3rTJ0YwRTG49cZuoDamgTok4XsG4cYgYncB1xvqwk1Ius06h6RC5hJxjkuHHR4zTx1HxZ6HF
FfXfa2l5Nt8E3+57ByIeUmFoS10E50NhgKxNwhJaK0RNRElO6rSMaJ40Kj+KAVb2k5L3uEdswLSc
MwIdWNfHRgMU2MH4iVwgYsIAVztjIQ7QMeD7f8VFSrCj89+LKwGYB00ec6alskTXiG4ndzFDDwmn
BEJQ/7EJeELwOenJAYpxkXp8XWTJb8HfBZMUNuKV7avSTgeUOoEmi1v8UmuYis9/Zz3aB+thl5TX
I6is3RHlDvLleF9DlWW2zBjAIZaQoQDwIM8Tc0Kv3hY4EoXtMX2ZsyBWEQhUCDYg3bSf4t1F3WOX
w96SVuMkZPcNUiSUYCPs4b3vFOWcsxeySxvajmY9UbDJJbsR7gvSvjgf6nMajIC2xtqU2O+5GfF8
xNXPyZe4m19OoffkZnSjN8BVi555MAYmgCrLQwNrqBhtiXcTQLWQzXHgRNSA9RZLKBvlxN6fAoqt
IwP38dM6fq3O8Tyj8WP4hpM/KjXaTwPVboZs+Ad21w6hwdgYvOlRdyDi+MEIh6i99Bp7KFU3H1lN
AdS7wPkCWBJAFJ8UWGE5CnYs5/qTiqJre57yovBpJINq/88WBb44JFILtyzQWWaeZh+bnlhn4kpF
iAk4ICysI3kcdXBe9Ak2rAnlJlLXOULn2nFuIbrqICwHOz+jlLtjxvK8k1RVL0Ic8bjMDIBAqzNV
3dIX0hvLcI57L+9PpLOUZdn0EpF5TfnOOeCXKcRpR3XU4UpBp6wuf/aFbr7bGEeikNCLZw5uR1Tg
hFPLjYf82W3tGkjQH0cKYoTFIU7nFoh3nXZXakyhN4RHV0zeMMhpqVyNQTMnUPKl0UeS2bUfmN2j
UX9j19/OiaR4Hl5zxKI+mbJsk/UEHiwEW+G1A2qhZiTki7Tl+dPNdvn4RBVgKOnFfiSd+Tpt9SG+
YOYSYG9OnMuIBQB+1yOQQJL2zmAU1hnTeOCVaynOvauz1XDL6hymaHDH2gyTobTe4koc/gAZ6YHM
J2jdescEHPKRWZfWiSH5AZnmlzJpzDVPDfR1+7zvIEsb2jKNIIYTiSdczXQ5vx13hAvFykY36Jbz
lqNEDxJ9MF2qR3DOWhSiEJbGcvmQ0kjqPUB3VzYmrtrZMIuEoLL/ACGyCgVi4RfxbL/eeYRVH/sq
XnfEmwk2TN86z4macDrDE8xVxERAHwM3/WFVkDERPFNpYoSIPAmuSfDeJjBrFI+xCCx55I7B05bL
G1MF4tZbs3pLH0J1KkwCbOGYCIJ7Gi2jWXx8jJ2gyOA9HdeiDdQoQ18YgWCaDgsw4xx4OIWDKhRT
Jy5mbJNAHagPBz6cLgVqBzriBPSR8DJaCCLQ2C4E8OGIYHdPIgbJj2gn+j5GK0/IIAOq1oA5fhEU
jF8Ux5UM0J930I0PkGN6Nz/Tw0u0o2RhcMKCxZIGsSaNQYwgdUAeTAyNNiQouAgteOeF+waDLieU
7PRnOwJF2BMZPpt0B8USzsPfzR4E36HuKB5UV+hG5oWQoE98iU+bM+lFpAgb2YGDF8xdo1J27hx7
zY4ADHlYTC76Q3XaZIzb+NdQo6yBfZ1rtkIZmMcfuwF+fI0Lixsbe8oiwffzzGij5NTltTeoBQZ2
OuwT86PDLOgtVKRCz5h5lUNLhLfww0FFFtDFyFCRfMeLq064AXEWH1NcUqRu5swC7AFfE1AVvj6K
rJ1wCSTwRPVwLXiGp/jJUGMJDasX3CYS80YSDJ4QiQL4iNp3+Nhf7DJimg41kD1pBp9gxWCYAZL3
nbVDig6FkTV5gVhoT2hKgeP7cGQ5402Oii5zrpkMId4WJl1orp0fKhDFrM2eCLwbrgg11u1jA+/2
GqrR46iOG3K7mLAjrATaWUouAaHOwZPg8pbXGzXMGN+STF3SLMIdzoHCSekD5FQmn+SFoZqVpS3a
HaljEM7iB/AgGrHZXNjrTCrbwAHn48vhSGyGVHVDOPVbQFcqdTnY0TjaLYxa6IDhyzPTN3AI4gLv
JhXZfOcFKnOyaWf4eiFQo0SaZxA2EBDZHb7buoHFJGwgipQpUc6zGoCkwaO0RL38mdUUNi6s8KSD
7/8pKTCoN5iO0U8M63GD59UfHWyq2FB8hSYDvA8sAD52jXv4+FRzDIhuU25ezJLBPfvzbPNklPzA
eV3ZDqwXQi5icsslB9d2kLS3l+jhtbzzIoNhCyQKowWwdBAWsPWhU2iGfrfx3b1p9g3grWPjSV4B
KQKHcPoyZUdvjbQ6XYMozzTGLfCiJOAvny9HIqfiHeirn9FJ/6qthuM+m/frwQoHi+fV8kl41HC8
sUi4TbpZgB89ROF7ewIaQJuflWTFGtkzaLN5/+5Tzt334XnAw3d+hVDQsdGzXyn3Fed5EJE1Y08S
fzZfHtiYYDEuObgUkBXdB60U/tvMlt4rDRcFjGE70flGlhjle+UPeJS8RO6jTSa2Mmfa3lhH9gr7
EfLHKc5m95mqGN2jYn3mV16oxe7t0f0MxjeAbMTdlhAjcRKZQVoF7H/HDV3MJoOmEtLUFXvYpPBF
CXdcmwOevHjxjvvbeoTrSSdCJD56Ea6ON3pSrI1s1YKKyed44kO3wGrX787VEJ2+6uniW2B2mIA6
/MDKf06efasLZQKDt0mPUmKGRTD0nARHW0bqUJlbQXBdAd/b7D6E4ogM3ofSJWnnPcepBdLMoUdz
O75CDmgdL5NmpBKIPnpNjqfgHQHNT6B/UqVjYtzB8expM/p9XiBONVa20jESrqFu18Gza+o8XypU
j0yFQOfMYZVALMimrdktQrpQcbBGUPRrJP+4NI8bDy2N/TmeYgkKlBkAE2+uNplWwjEetUZ3+0OK
e4eToBCY8WVFF1qZNttzlEdoMRBBDX+gDHyGpEpURnI5X9hoEx/5CNtcLDi7ChWt5UuC2SVop1+m
YFbuYVIP8QH/IpBkUDia46+HCQWPmYONxVngwnG2uHn68b9wTSh7L6vqW+/VYP8GQKA4j9f4juyv
yQciWA0v+oSDuPWaMy+2n1sR/AHlYCkeUV+TxHYefdP+9ulCLXq7Kg7SHCpvt7/9pmuGEi2v5aw5
ApRQMqlgs6drHinOK9g5U/tkJkgUKBJ29V7bU9KX2+yxGib27lSxzskDBlMUHgoQiSU1DeO90d0X
l+PzHomBxcQuMw9XzncmnbCuePEAUCvqoekj1Rm6e9rwNtRG4MQQznOAfN7ih5gUrlguZkpbTCPN
yiNXa/Z01n8YSHvYbd8OF5dOGZvVDPcunkcl/rk95OhvC+CwtJgC9dhxm3LxpTgtIBEaPCB9Cd2F
p1PDplAdZag4l80Hth6aoljFh0fESIPVekK3/seSJ+juOnozj2JoEyGOn+scvqX/B0P1NvuCacgU
SguypIwhTIfyansrQTwvyTvpY7Pt9aT0HLHzWlibMDAHihYMgb/D0tfuHWRiA/aJnweLYwBQkYfU
renn8BqrDliEMBpfgbLnAucsAd+GcLKa44ElxKW0x8eFSg19/2W8jxIPcp9/BhhWcmuzOUGj785r
DlMZbsplLOSeCnRGYsi6SQYfggOCp8iZQXAWhB3I4psa5YHyL6m689cZ92xMReeissawjennApU1
OzfjLsK4xW7tAeyG2pROTAEcHhC2B3QD1o2abXabDIKag80uFz+ykIukhUkwioDNgBEp5u3PBb24
1A8462EllXDtX4CoVAeWUm8MU3xE6si/gU3pPqbt7XqLxziN/lqqILu10im42Vrr8D1+zEDu0u6H
IT1FHRwdVEQIZRPVQsmHtbZSYSHRw8r8hg6HETYjaGqu9Oyilqqtcrt725TaS1Y7ihqfDhtjzT5Q
zXWp4DGVXKBboFGmPf3X2z4ftMMM5K2+95qX3oGkAAqsF0OjfW0lKHEVIHP0JHi2Q2hqRSSMud35
w4KF6vwWZfDVgWXIXgT4ZFbCIHGN0E4Nn0ELBtCGi8R7TE/2huPX+BgzkmrmGt0OQJH9PPxzhak8
GvOHfWH6dfagV4vNe1KgErv6iKmwzsQqkMnpzWYJ0waUcxzVHLF5gmUqlW+Xaf0VH3nFkWfoakPG
DMPSQsIBBYxFxyRvnE2LkZhhzhvpsPjyhSvECdG18RJC5oPPA2fmYEWJf0GZ+LUQcsIGpWufDKKX
ncerr7NBWAwYgeZP/Nm3NKl2Z9EHJcCUqTWRz9h32ifjGQGUvz5s0dI94WjHgO7QoFfKUnrzjNkS
ceJqSn0H6qutyojrCEoPEZac7NwlIMOmMr7iwakJ1Jwb6OeLGYCow5NcSdiL3XGFTFHID3vPOVXA
E77LgdgXp/IqH+gCrs4THkKPsfHLzP8INo9o3D9M4ilj+MS/8IcKWZvcPKhrF4yduL+Y+AT4ONI7
O+pKw08HftEXpd0GRmTBuJDfwQ/idyOoreblSBf6MO8TVaPkfGAcjUdLNftFJ/orxGEoKVDOcFhI
wGaIuoDW9EN0rYYYD60ggjgOfwLAmWlxlXEwiYAuRxMCucvWIqFhivJAcTB+4F+Y+ZR1SdsNTn9D
7v9j4i7TerqFUA1pPpEnuAH0bYb+P5wdC9BjxsHpZQ7qyvPHRcSnhTNJBClcxT9gKs95gh7kOb9E
dcp8FkN+qA8/q94yoLp7GNug+/OYI0/uznOucGZlkBQHhFhgDMgRWG+f886h5Q/EEImafL0253Ch
htBOmDUhEWGij4bksAYvFG8O68m8S7V0cvcOXxgiMCSYWM57XH+HGv8z3VHxVNCt19oaxGv8EyA0
cpK0YiKRWO7wsE38Ell/+pp5GbUSSaQulw7TU/jslizdj1AjIp4ni1TazxmfJAs+ZHij/z0HJwfP
i/MH68YEN3qHt9QP6WI8zBh5OtoMgBdnIZ4Spb0IHKFtoKHSEtoRcEZxUy/cQ4UpIAeQRsNHGnwM
TsMLY/8Amd9cYBZnIzGVfRqk3oqRvccFhvURplpi1/RAB1bx/AbmZGCznmBm9+w3pDI5GwUdaiVt
upvDenKLlEnfJo7wSs5FvQV7Msso/ztDSuxzvGecmkI3uIwZrnVXJIsWdFjiK8m6mzUc0KAn8TPI
dsKsyCdoyG3KYB7ejggom6SibT9+U3j/MU4PiWrYwmsEl6WhYE6MymY9Le0vZjospx4sOzifkDkx
jumbfMAXQBVMOiV5hxiZV4deeo2eqYyT2pa+1dARLTmtBP/UJ2wu0F5IauCXWBlis0RNA1s54Gl5
D3Q8L7dKRP06SIoWQbzIwTXODI6Trs3EKMLaKp+fbIwwquUV4BbvaKYYQqnE7iYCAZBAw11lVRV1
Gh5DK8mz6dBkuKBVAcopbNPorSCw7HBewCqm3KpyvHE/Efh9oGnZPplEgszkMRHoXMIfW16QjOG+
TmuMeonIBdAxuGYyp5CaiDaal82F9Xc5oDq+bTlNuRvbRperPWo8wLRqhQXIiGwAZ4WXftSd7FYV
0VaFYhcje4d9fYO5ajYmzoSlBRMwQLzISDk5RZ/Vffvi07jwZa/+KyDKnkwk3eu6mNm4ssPPbgbL
HXixAKFFFVwbYwUSEyasbGryagt6/my4hlnacuk2PTi9FfhDiUoXOI+FvPZam7PPnWTD6oWOLnxb
1HU079yYrGxWLbtTMxhsadhpJq85aAMzV85KHpX1Gd954KCDYQtwAZg+rAIEuMMB75OwLU/dQi01
kcPvBlHXjM87Ap5NDC0BhJ8ULIDn63iOlwluFTxxg2fmEYRsNClXAmA7dPo5zKFDYaWEtJGvGp2j
JEaP4H3edpMWUxtQKgOpVjnKnlvIqpxrLT+f9ye0kgSKPnaiPhZaImoAiEomfLJL2GHuDMTacrXN
mVbNanBGF58LvvsdiEOuGCXlRDFpPvdQmexO0HGf0O2uw+/yzZHaJ85ds7itMUPi4wLDC3etZLEG
ELv/UXpFyf0YIWRLK1/ASwbXQ2rVDoQXbpgvCrkS3YRLhQewzMfGD/SDg5aOSSBs9KF4ZvEeMQPS
KZ2RSbvginAfQX/d+jhWGeWpd+YWuYwxuHTw/eC60/h6cqkjhiQmQUpzmAC5sdOtz1buLNnwAL8Z
o6fSwwLh7R1Yck45h/F4phhZYQvCrqNuE7LsahD87JTvHQlBnRQTUCd2ZRG9t9kcWqsZkwHzMffC
SmAav39MMe9EK/KGn8iwnTnA2um4PHAjuWI8YE569opx50H1OGq5K0tjD/V1dIuoNjkvUVpoQxiM
8vyTT9RNen4efRLUG6c5RGcGR/QBX9T6HXxti1gmwLj4EkJWw/WAG9VxPn6PYdfFR2aGhhsWC5Mk
DbzwO6+QPQ1GiMX6449D34jErsZWpJeqjPfwbUqYKTBdqALSQICQb5i7DCa/9GI9+XIykTjHP6s9
HzhXXg5X3qiB3tB80Qy7j9wXzoSGrUfPIMb+wwynnD15oYmukY1y3hS0F3Zv2etYOPBaRKNPIIhA
LYrKYTlbB/ny56huhrxc3LHBdiwQzce4mjTML55ML/powCHHPMDVMTqM25suY5D6a+hSaDYTleAE
yFiTByybtVs8zeV3Akxjd4aIunmrydu/7JoNarTXTFtmTBO8mrABlQLIfIwvuy8BDejsYLSxuu6A
6aIQQ/A91cLmT9B6zPrQ1IctWE3YyFHPRWCZvCxzW8QdQ1+14tx6BGs0f028PopIY/YzDqhPl79A
A68hi9DQI1xVfmBru5b3zQjEI0En0VOerplBlFr1hs1E4T1e2L4FjbJu7o+5XTCfWcc69nttE09w
tzpsYUpNcAoDfoVHOuwHj/iyahaAe/zua9zHg4QMGUITF5jZ7xVzSWsFQgUK5rYnlHIOJbhA7iAW
1mXPJ4soDH5ME4WtoIzBypPmeD+bzfE64Z2/rMubTvaEZw92+CIhAmGije5wglVYHFJ0XDChmPxU
a7B/hD0YhbDQdPc6wUaGCnjUaohbEJPSqx1CfLr8UZJAMwLaO4cnOAbcVi5qFYxTJpJd1k9+KWaB
dkEXhw7aoEzWrO+4HwkD681X7npFqC3r+MKsVvnrzjLmTPvyRrnP9QWNok6Fwp5DyesaN0JOX3CG
BisoCXMZrcnavznfDyWkOJT1eW7tIPf1OT6gJcgHxBwOcYBxD7rLDZdIwt1t3OJYeuFp3oKkKy6T
2v6IxnLTd2i6BHvBqgMTfgVco7YHbEajnF5Zx31yBH5Jb/qE3/aY0qPiEgz3Jz1Tb9Sk++ZWO9Ys
ZNFwrovROh7MHmIRKRYCbfPsdYkRUoNbIlyidNGaYvLE9nURE1lvMH38TJh7ZlPNP+OcFuM9wN+J
+YZbHnsuWXvkV7+j16GdtpkidHa6yx7k1xDKMwdcONGii+v3ebhpWiAUpHDwZK5/xLRClXzIXCq3
JOnrmTNDfzk3PGYqAmMwhq3mKgzBnrHnj0HTBpEq1VbVFtokJ1PXwv3tGsiAF3dVWHS6lAes/5jA
KJzw+ghRYUTAVqTLqzequ4Ba4XwJ3KNbgrBxxJQU8OfCySD23N+xkCvkuuEnL/pjjWgC/sRDa5ZZ
bUPANqijAoRjmMyx20u6oBxwxPDVvMMwfBHZoXWsHPpXN8G5dN/1uXJhWSFH+nn6Cq8yEO4G8pB/
qmGjINlglxJaaD4W1bF44B1NDiSoOgCsth9AD+B4K+If4zc+o1kdlYCd56+DZkKMAel75zGm7k7t
vjEYP4cKUR/4iQYEnnxJ03slMP0CHPN8vAvryRWRKzwM9hpyAkbu7MCuWReeqlkN4xIEzINpFmPi
f5n9YHKsPlNs+N+VW/+BpyvzR5BBHyYT4j1T4AjPfv71QraRccHi44fwUmahsmKwjONtsVNt5WSq
MIU0q597nHQwiRSOVT5LFq4XIwiJDJVpbuhz/Ocu2/6mbCCEQkPxy6XM8CSmqx2o0QmyD7R5NhZf
4+TUbJoYNtvD+42wS1xWAbXHFRwcFTpHwB9++jKvRH58xBkzGCDfYUwaK7TFw5N/RvYE7OE0gTrW
x7lqryOoqFAJ3lAhH/Y+1FpAhiXCGuzVTSWGsch04mODLrWGAI5OtqOt7KdfGhP3NtdjtgRYKKGq
cy1ZiECwXrzx/gWKZFmwEi9UWCTSyiaAUcKeaPFXFhebj7Mv3WpaTHNqSCnbGBIztucnODJJZ9ic
KJAzclLQmKODFLfGKqBIePtnHcyhRn3yl+2O73m2fM9PfwOrCfYQiljQqMRIPYNaiSoVouyflC93
eEhkurNpa5DQB9kdnA7Sx2KcvbjO/tGaoH5RszEFih/wozg6eZbwmhmUvBmvYGzsnLx119REHtoL
1B10N2mQsdsLWhExqN2/t31NaojROIVyi8Ch3amUGy3GTD54F3K20ySPT5Myvie9OS/VJXDLAbqH
ruDQiAOvdAB60Jn2qKbE1/dqrQQu+dASAvjzONyn04yJDp7eqB1hnK8nMtX+TfWoOrKsX9axz4OH
K3ih0vpybpySm9BAnHFn1EKVp27XzKRIlxuLihTF6PtjDG9hhcyuwk7oy2UIAcGlFqdFMrvztpUl
Xfe+a+AL8aGmAouzzjjOQF1TaY9Io0hfRgrmM+UsYkqBJYJ4k/RW0qgDHNKC6WzgrnHHSfH7pzka
F3Lu993njDmFk410kyyOpe5yVH3t718dP2HFBOJik/vXGP5z6ZO+EiDth83is0lgJTldmHz4lED1
qyB7vnf6mEQ8FcObzyFbtsNTMO3Mj9SvPQN6ETUU33T5wghuqC4GRkFTIT9Vgb95MVWS0wgNGeMV
bKEapBml1GuwaiqMIxYNQ+IWY513P4VQaZ6wwucjsHuBZlXGCDDE1+N1RGTK9LdEIz18755QS4a/
FXxhqGv068zhH3tobXbaZVb3iX6bWwBVx9BG5fC6UCB9/ww07xQSOOvQBVQn87bkssIy5mfTCcq4
9BYLdwXY3RMBFw6G1ZCRrZ/k1ggbrH/APyT5dQQkAduNkm5bsTCu4WvVg+BbLTrLT9LyyK8ZwklA
b/sMMwrP2hahw58O6JHIzP7O8LhxfmQrZs4jhJJlMJYjrsZGmIEooSAg+DwCdoEJoDUGZbXwXr5p
Dz6AGkG39ghhXGE/eoKkrA0zWqcX/hWy5KQUPYev4WsIZ1d8jXG4Na4bbFr1qBmPQSFAQgGybS6x
/0g6syVVkS0MP5ERIiBw64AyCAIK6A2hlgLiACJOT99f7o7os0/3ripLgcxc61//wOXUDprZzs4C
ZBWyeGnStwvrPv8thwxorQel2NWTu/EelPffRslma0O4SN8qpZZC7g2/AW4Gwdjcbtx+PQKvifTY
rRPgcGvGeA9VdU16eUeOFypJ0DThi98bXYiyaGf8jEVZHgyBV8+QSNBUYLEAHZ3n8G3reEjgBKYv
cKPo8zta/Cu60SAj/e8aZ0w4LwcceZcycXPPRESpXa3OvU9cDus70rOxJMabk3ZHpX/mQ/Xm+BtP
tzXE+/6iCVQyWURq+xEG4h096hAJlYpRbs+nVTBBhqkL8DCYHAqzZoPiVm9Rei2lucGo9s1eRazk
JOWTmJKQMVPvEVCPpqhbfKno9/d434PFZoD/XyLcVGsImpwX69x5+D8H1IsL7Pcpv9mnyTzAE4th
LTpqAsEQHDczdS4nYFlwE+ZPfCoJf7HRl1r62xY5IDrlDHG1Dt6H2F7wlkSwDjrCAXADTqn8tbJu
8ddT8ON50tUKEzgx0Z080YpxlHfryqmZG//Y5tpsLEG2mQ4WMNrDeoVegIJBmtS+hKEAw4KPP4DF
S6/dlKamTEq0qFgUUn1YHKaMswl9XZHZ6/KbgUPnCnsyMCPCRlwwRNyEPKe/skL92K35NkgeCEgx
PlEnZFQRMDcluo6m7eJjWsFYU6jKgO8ZkjgSDnzSnm8tokoEGT2WHQ6xLz5u5WlmhsEeugam4bN6
C11mnBrpN+7IZIHbwsh4MjyW6EM4UVhAUBrHzP5Fb/DbFxBVZCAoWOEklkb86+VuNQq3sj99IGHE
vrjZiZKKagCKiCKsZQXyn+ujGHPcNelqQuFuHcCux+T4Sg595JgQ3R3i2JkOpIKWjtrJvuFTIgj/
4nKQE8Dq5P9n+hIdPZ85i4Um9jfaGxEzzFCJlTVpfuzeV48vT/Lpx+UpmHOU+5hMuL/BRHtMVMH6
gvzp5om0RJVEfO2X1O4TavJNR/A6ch2aytdEwqz0Bz+U0hNiA2Qs+EWQi9i8tu8Z8Us3FuaQR4OR
BMD8QkZXYWL5uUT27qh3cf1lenQOTwRWkC0Wgy0FssNKYFmQfGhfyLPQoTVo1NYGapxYJYhwpHgw
NFoaWnxtAJcmX4YVCBjMfy7NTwgXj0lB0Y1dpIM16nUmCss3e1G5789Y4HB+htSvrBFqXDZqqrgY
k7/Fd3ZxuxMVVrHKtgXu+/m0A3OJKCk/E7xr5hfoByvaV0yg8WkGAsYtH0hWiHVv1LDtjrzTPkUn
NTOwW4HBEgeLiQ2FD3gmse2zCpM6vX9H3XWqRT0M8rj386HXJrf1lYRTHkfoTdU4U2eCnwISvT/X
5jvp/QEYRSSYj+8m4bZHiEh9rtuWVusL/aMfMLKhD9GDF+3qZdaBu4n2bZrKlI7HnEeZzpJToEbO
wE1CD05bwT7eH6dDW5jEEiVwLHpjORGam25332GHTOk2p9J7g8a9NpfFOznPGuL/4HfDMOX1QLV7
FoUVKxUaXpsYlhBxoGVwCjoiUbWqLBxDVAg+7Qg9OEtBnd/D2ipWIi2hVpniGjQjUAt08xnAZAGQ
IWyXW5Ux+h4QK4NgoOSXgmcQhoe7DySVG0+p6twi4VBjD3Dirnb6goXDAY1qiv6KBMTb6P62kDrP
u/jD6rhxGrA7Mn/Db5SXKDCvVjEcZyy7ar0vhBAY9vFlWSxRxwDJfMeXNINBS9qoEam+JAwYOVCh
GGUhF/6iTrhJzNHEn2xGgymtKBcWfQeDaAV4kKIj/DOojoXU57OoohtKF3XCYyCKkRuaNY19hzxL
3LD5PEmVR+1QeIFPOkx7UMBhJ6Tb+gwlErgWbaeEQbhDBcZVZzPA3nb2WlC88x8c3QazP6A5butn
1GU4N41Ygj24ioI0ef5TwUBOXYxSZJYRgDGGyAQdqfhHSnqKjU/mQj2ZuQ8XbO8B9klMXJhz0TKB
JTjkmd233eyJU9S/zWuhn+7hlSF73AzFuW/gu4lxkHlj+eLNJNJ/h1+uwuhbQDJtd7clsj4kZoL6
aT7aaamPIZUWK+MgNFtc7WIsSyJXF1mHSg50PZYeUwonQXhv2T/3BQUF0+spPgHI1ptoSDGPwT2s
ijVGbCItBVo6Q3LCS1gY6nIQAjQs5TdDnfNcEtkQiKw4+5v4DVX7ndDUUGe88ZuaxGh2hEQI8QEQ
xJzn75/Ri24Tfgl0wTMK/RcVFpmzl/TjD7eaq4TnRX0cJC3RAURui8eBJRVxM85TEf3bJRIX/6/b
39agE0RNVExlQMudfAXDGYGx0KgjFKdDYtgETQUxIvOmLHzPa4HfM4FvhNgp8/p7+Ccv5FyfkQLg
On3Ykpj6uir5UkIOzF4Ad66CJHgD5u3mV2Be8pLWw6RngfdFxkq1BEN0J2YSHw+rODZLVvtIPVYI
N3xB/hRyLDAnlpiy+CEI/FjiLBbjZ8gNC3RyKDCp9j9ApAsS2aZ3E60h0hlkeKwgwuvxBr/zRHHF
wmf0XlyRA/Tp7KHPTjMQPBdGwVY1u+19xnr9JZ95viA3DKnr6sUGtc+ZpwGve/e4AasjKjDomZw3
CzHYJ5KbJY1woVjR8V4RfJwyG+9wXod97zNCZM2hitFZR9g6p2zwpifv2ymBkL4xekQNVVF55NTZ
89VzpMMd+NCZPp2KHHXU2fCux1RLVxg3DJujAQwcV6GJ0NwXcMbDl9DJs+0v2xlE+2b6fJlVAPEe
i9QBNekL72H4MdSnJU1yJDnZkoEkSTOMphxqXexqmIGzjFCBbnP0f1hDIoWTp/pwrKwzW9hnsiFJ
+xtiBoHuinpJmOegx7Y18wUcbDEe1t/Ttpr0+QCZefPbgLQpdrGoosjHzxGmB9Xba2IkEkpjJNj8
xnGG5Otr8WUDxmVw3f6aqaTZSmE/cXWIzN9ex3W4Ckib4ADa8xZ5a2/vzHoBzcG3WoQOAGXIhzdg
AzUtzxwZbO5Zt0o85j9mGf8OdGEXQuPAWyjye6YUPdlj+oBDFNsckGyUJNpqzOLnX7SZFKYHDYTo
4VcdYQeTsr/70nulGoN3F3SXE5HDEEzkBXgApR53N8Ztbplk6+tJtDmP5ctXHZLwYD0H/WPuSCZ4
Cyz2UhPvzMVO6XSZXzw0cBcmDvW42N0g4t8Y/jERBOgUE9GSGTr7AXQ8uGiQvCprGD2K8dcvkhcn
O/pCBBhUhqy0kdpNWC2C5UuVhVyQFuklTsOa6sXO9pVPd4TDoIJMuBAhQ2V0hTGQFVQpDB1zV5rp
zJMgyGFMAlKwg/yHx+3VungEojr9yFgwGBpDh4JjQF2TtMl334eUJU9bhIP86HNxo2pcCylUS6V7
UpBMkI0GCGMbcWMZ5LAW8ZdG9jMDv2n7UADELLTaN/svAsPFB4QE0h7ChdvxeUTYhRfPHay3106+
FDXzgiGdYBj9MP9S7SeJuWSPzNXTe/UR3AubeRWDawk+N6e6LaWAiGicntvXMb56rEWy5ykhLuKo
I1ruNULOHLOQ/h3hbzujLmE7NLWA4N6VhqZwcw46JPALEfbbm8usHP+B7xVeqHDikKUslBVPLv16
6b/30Gr3zLtpGFroeZ026uPpiz8fzRzJrvZjKQuBMcQ7Drzzur6Th/625QO7OEDdL32Lg0eaIOi0
PzjMDmfDgM74Gn//wYPKeJ/vaq4x1JdQn+WcwBSLhMt5hSu8LPVAPfxSUT5+nCH02/Un2WaLJ889
pTVeRRwVePku9YbKF3WH+/MJkJfTxsOzHJad+bJq6/0meZc6YgQG0CfDd3hCPyuMdwezSyr7V3JX
+O3Ev6rMmwzYOuBrdkGSj4k8GD897AYBq5voO28pwIHBSY4mm95vgZdsthvUTxPW6cuiJ/qg7D5b
kK585c1nfm7AIN0LGVOAFbjKv90cbBw6GV43HBYwj4DoEaLOCJ0NAX5ykrEc4KgJ0lUeInhh/T03
VafyEEi2SAXrI9ZBEnpS6Ok5nDJcbcg8ilA/7ztS9VB2qYDjdX+aHH4OUoMCEjq0QOscCrTwJNyZ
njasNUxOytFMnspH44g9H9AUQn0k4/LqbecNTfgdmgJwR29zW394WAMeICRX4D+3NYNik7bTgfkM
otw/kO8ZEkc83pDVkjCHBLqiWMFZWw6ewCyG/Qwri5/mffCjNOwERJntFFfj7cPUXNWSNr1VCwXp
39AjYG9gVswGtHgEjLmHzjMkoH6AF6P7sDv/MUpw/4FD1/59o6Vgv1GQPMYDIal+M1L6Inrs5mSg
BTAqcGSC40T1hHHhuO/iTc0AUglqdxCIURDnKp4toMICebscGVMB/zxsBce+z3E4hyWKWwdXldIG
0WzcXAQ2OK5qVFDSEcdAC49EkLmzQ5K6hXxxAVSWkPllD3GDeQiRhamCTMEdypyrD4NyzGYNFg/N
EdlKbyVb/cDgAlxmVwatIOli2kp6HlNoLiCEjQnY7OvYB3tGfQnhZHKHkHoLbtsnskOAQ2STDsLy
+CNc4Z1AY/oJah3J6gQSjMtwD3Oj1pcg+Iwz4rCF4BcFMyfiZFvMBNN4IQy2hW0/ghaYAw8A45sw
3MeTRp4JKaO4GokQIjPipYOHSjOHKCw4kwBt33EvfYsMY/HwlP5dh+oCd8YTqRGKc+OpEpPe34RJ
7RyrxnmDVdKi8mSf8dC+Z55XZ6tPq16arwRgZEGwCU5Wly32XJQ5SJvM6zzfvkYHQaL/WD2sju7e
zQK9dJSwWBMMC04DEYjwALh3WGSJsrKcKIni7GYH9gszc1yFqIQOI330G3uhdcWddnbSxxuBu56n
Xx66O06zcEph12C5zCiKN+bSDVY73Dhx8yOi+yakICr2MOsu+HqE1HlEFAt2Gzcu+Sum9faGW4OK
C0a7A7gyS9wtaMJ6ICgDdOajC3EfBCaBYxfz998Za3xCLfnz453t3gZuwgyurwPGxh5JA5FIhFkj
GCRzTVrKq8t4XLof5GLSqE2lAEqbksIB8BCOC9Yi9Gir9/cNHwdtOL8zD2b8Sk/uVitmIAEGNDyF
8LB8CJUsAmJVLKxOJ98El4flefH767mU9u0eRzSnv4K3AlEsOTtiiaNvgUDAQzn7Ucmet2fAhm4O
CuHm7AWuFP3+1FVfOLWO+EdHFLPSNni1gct9eQ8xeqKchj/gL1CYoGVaQMI2NBbga3INP0xYsc1Z
PhHY7bBQxUhWB65k543lqL8dhDWuUZSG+Dx9cUh/MYyrPPSt5h24XrCQ+iYHd1Bav3GB6qebvFBO
maWFKx3m+jCBRH434GpvzsBu1jBKRFb1pUDW5tq+YS5zO8iWwxi7ZizjlrEhMWBiYoz8l93pswGt
p2uk0EMXRFYG/DYqTc6DU+moznf9iF4Woz873z3T4ZphL2L4lKMc+wEadZrmmXj68512YCjPz2XY
XjJihfcMVR3WqytCKsQQR8hpX6YKt51bzLAAjFeZaocHuX0XFHwlysI3PPuU91c/rBQQmyM71ybM
4enXWowdCEhZNc04pxQgL+Vn3U89RP2roQ36RZCcROQKFb7NJBCcr3f4uQ1f0TkojWjoMdWCrSrY
9dhs7bcdpWsPFckZuTbL5qjOf6una/gUDAfceoGEHhZzBGakjHlexy756wugjlxS8z6KBeqmwUig
sdfjC2U2uqE90/5srG2c0ul+OErWfo2oagGo7gm7nsdyQHhONe4fNcaTNaKyzILR+HfAOSGqI4h+
24sr9gOQ3VFv/0XVgsf93xOEP1sbc2iwf/R/oFCN85hQKkwuVr6rvPNfxvwQyU8q/J/oLbB4xAlu
edkvDxSXOv5uEsG3cCCAUfBXwU9RxoKDkdLf0Bt4jClwWC0mGo8UQhTeIeMSk6r9vuh5Q0vgtFgw
LEtgsR5ZNq/5xe/t682X5X+2jEOfpqw3Z1/0oDvgO2yY+uxOAwPAeEF7/kfUF+bSGFAqdHBMq3RQ
EW6vWdk0wRxjbJlCvAPK0oL24ryCwS+sgrnIOyspaLZUE9PSfrBHok3Dexd3SuBkJHvllkAAS/OZ
+TIUwsdyri8hwPglQQnlGlNObnz/pIwr+0dRDct3Jq3e72nH0dASqwS6PNhdQ64u/IXz7CqNewJE
dl/+M5LJdIWThLknsM0EqpXJuD7ksabmtgt/f2EQQbLU9o5E8DXf5t6A9/+bV0cARwRXMTe5buZX
TXBvsiHqb8gsr+UNLfCVgq3FlXTIW8uYd1AmEr4xewE1ZrZBSNlzrnpnHFvFo3yPgUfG10Bmut7F
zVQYToE9iu70Qr0HRoXVcUUIMwrGqFncbUJpBbbIdkMjRKjO0xX4i845W05fUTFm4KQ5IkWsR4gc
Ub0Tw+9OAmZsCS+CyzxSprUFKIrB86oSOCQMH2ioL6gG1ZznDEwB9eu4xCYB7gBqOIpx/FXv3sti
Lq58qRP/jeVwVCWPFRMUlhE+MBM6ypkWVVc8enCbOemLPM53TLkZUedzPLe/VJUFAvJPmmHO03lZ
DKWFGXaz4z2zSUA+gfVPAoXMdeJJwA44d178FjXd3ncZFGJb44a0a42tS7ixGk6RnnsTA4hUQ49i
NsD03IJyqhiM7EcvnU49A5pcZr1pK6bv0w7q9t2hkv/iZg0GxhzxOsvvyycLDUEwXHJMqC6TzwWH
3ajXTOge2aYycCaiLGGAUfTBBgL0Ir8ZHu6cIwI5WDjAAxc/lCLRV3VCKlmLJZL5pnJEDzD62MwK
medifia01vBpnQK1wWN62XWHfvQLbwm2Y20NVbqjNYayjhTBwha9Wvewz2Xwy8RXlC6ClS1hposD
AHknKGXosOj55+WSs4LsZniIjIOFRF72SFj+EdM5VrcNI0BAUKDcg0ziMqRVhMWa/Yihic5w7iXU
LVPJS0ItTmcJvTwd3ZzhH5rrYkJqFETNfEZkIdwc1iRklLnsgLQQCEcNqn0nfWQmU5SpagJzjx2J
UMMWNBJSE4rrblIQH/yYqXvAm3bEaKLC/q4dDVlAM6Km5+WRhPq0w7nSwOtcdvrrMywdXNHY5K+7
YmkgjVJxS2wJpBCbmrb6bD6+ytgGKsj0R3wHbeGUjkUYg2CJNENOAdeJwhDsYExbciBx2bruL6nA
omQzpt5kYHtzeyNAiXwOiM3oT2j5pqV39Z4rmn+OthkDMqh8OQ9Wuy4dhhco1q/OwANRx3sDPkcm
RuuC9II8RQnB+fbQzLWpRE2Xjz5oydlvG5toGjTJ7OIfjpfzjL+e9lKAJjApYD+S/Lb9AA8BUSPt
RRd6nYI7QQIAHKAZ+qLxuVCFKbHQGPVI89HQNjxswFjSx7HRYEAPE4yTH5doFs17nO8HX5HhC5pQ
Ei4ZSfdxn0WwyM0PXZWZwRUCOzBRHDd06SWOcjtoB/+UYlSEoMhvm8dd+0A5BO/e9/4UD0H5o8cg
/nUQ5EJ9MVxT89yZ1M6he1egHxRbdP9UNSTVToCl4C/RVrjP+L4Uerrv/EGeLyNwtDc1RoHI5qGt
fkIeGQXipEkhTn9kF0cBbVqidoCuhtCc7hGQhdP3Ma1TUPNXY1XfUYGR3yy/Tml2VG2mg7BlUxZu
w2VszPYyUXFwKq2GoZrkvoPma92oUbT4SWlXLGtYtdooR3vwiulOizUaPbrQeo2bE0qEegbkAm8X
yYWAO4CSrb8aEis8WjwmWgv/LWitwigIGktF98fc3VTZK+VUTnXARUzT6E/Fve8thQuvYATX4ycl
1D/PSgBRcTHuKxHuAgHQHtgOAR0EpmSwdL7jMoR19YAzT7T0pMC9YypCogqEGcBF8N8xzcvGgy2W
bNNYOOJgskbGDnocen/yCdisfxC9tHlOSOiyDSSntHXMhccyIyoOxmd0PihMyjgkjq/R/kJKJSPU
iPU6wLeykgnwa+CVQ8EIFWovfXJbDuI7CXdf+8WQvBvd0HbvNIpKJCudGBYy3pYmZUxpz1w6gMyg
RpTrHR/aGH2piCnmkNmqo2f6pZWYgzZbxp9BZQ8g9w3zPQ8q+ll18vNVKqt5D0B3KkOkYDBEi0E7
+MeDepbM4XdyvU9y8gkJmvy4BqSE5wQ2EwFQjL1+iN3kEf9A1Blwe9vxiwx13czB1fAnk0wA74YD
Y6VFJL6Z1AsLnFvokA3CLTTxZw6Zed1Gv6MCTpbDAe0nZdTttRXoXrXHBgzcEKwZ9QlvV2D/xLlA
3wXf5i2xNlghjDIgRBkTviczhGYYuS68wcF9wvcDNzH1l6aAfWgIha8PHEoewIHHXtVb4elOd/xX
zBgvOHnaRo+g+IyhYF+w/uIfPNRZw2T6UhMgh1FGYpzXHz2ISoEqVAswkQGRTJ0J9MJEgL9kwM18
gOHK35mRJEU5M9cDgvsr0XEsxDBDcfGJf6dzPFwNNpQzBu2GNuvclwNETMLjL8ZJZ4KdyPI1wdvi
FtKGUHU0ZHvJMb2JKzv3xR2qJR6wHrwE82uNqiUtPoYkQ3RCw4DzHhpEyNRESfQ9NgE+rvioLO8R
cWR+g2al9fO/zFFcFtd597YyB3UkZZc6080+Pe7nBH0FTvZt0ffYU9nyuE8YEXP0rflo10256fNE
/t1R6p+wjieSF9dk1Bpfp7TIj0R/X/qwQf3C6S3e7jDNoosz2DTpL0AmEQz8/gZcVgtJRfVlwHlq
PaIviY+avTgadbec6kFFRpkUoK+ySC/FVhGiLUFpL3sQ9db0cJNLfIkH817Q2xrbio4xKhZM3wmc
AxMCLRksZEzA4JlCn8vWP7+HcrAGP8LHnGXeze/OWRDelBBRXMio53mUjphR/jHbVf6Fw5ANWqBa
2QysJlU2DPIt1avWZOeuMjdfkSHvPz0MhMCw7g582vAc6IeCNO3ySCpxhGmYdSXC+Xzqb0C4t624
+5vKzrcqCtIi1OrpcPNBSn6b5/bToTVNLkhW1KmxQIaKQBB4ysqWHKENBQms/13fkayhh6SKYA3m
ysN9RUSd4kERs9WUIbrmwvZl0wAPxb14PXC5/cVKWuII7bI8n5D06Or/WAiIvnSHz3u4xu89bp3h
c52HRqrY+r7xbwGzM9ZIP+xB+3sEUGXsx/EVNqt3Cj+HqF7Mh1cdQti+S44O8RfvpPXlE4Kr7Wsm
M+Pp2RgkJQ9bPn0P+VHb4rnkyBvJHyTYnq8gSuVL8fANHH1R+QXWssWuIxenCMHX8O1CZHPxgK5t
ahJirUXQLjXUdfn0bgH0qKgHE2x40A/DiJxFH2JfrNkYWMwudgOnzliT6GvK6xd+LOdA3UAoTn9u
ScvZeNeow7a25UG5RwZWx7pZLtr1E9ykDtrlwH0nuvdKNR7cV6z4N0fEjWgrA8dLPtwaXH1Vrp8M
HUKCN5+UgLxI5vEcBUwvnbv/WyO2QRsdfpyzMCFBMdqa96MRUqzhqcehkmQsv777WpytL5fkswEQ
R+NVM2MSKqAa5w58dzygxKnsU6Ewyr/NyhVyYMbo3RJhkWbB/V08oS5tYXqYNpyaZWdiloKhBwYS
PYtlN714xvSzv52Ey4dFNCCPDcPmhRrhhYrxzcUmr3R3xr0AxzBBSDz/XcPMhouDh169hxy8MEhv
eCX0O14jAI9tnpDFygQkIPTPGcwYIPXBzIoQVbr12g0mG+OER+cBsSudCunQFlfFbpn1oujuo1vX
5jw4ZucjnMk8KVUQiGL2k5wDyeo5QxxH3pNf/FxokHDeXrvTIY6Di0N39h4LRJNw3dHVU0td/R+R
9Jz+Acia0/NpUQ7n1T2ku4HI7j9Nw6frwQEJbbD79JSg9JTTx4T3vSvpZLLxk8WXh+z8OOAAz0AZ
IlCTafN3Egdy9CBd7gqx/MFkxr8BqXe8uebEwHX52jFEiupJ+kqzUGejrAPGuo4SQYf15c0Tqn0f
XR7GZ6evr8y/6MjK9XWJ4gzsd4AKs4gf3tDPV3jUQVWPNJ8mCLp3FlzWaqxjJHALB/MAiRln39Dj
9CtP7LwoeuodPIoWht9Gw0N13SZECJK49dvivhJmTDA5z5VQDd6Hzvrui+PdoUi8rV/px7qSNyzh
xAoUpkWDLfKKYHiCovfviCoCNcX69Ly57ur1I7g7nMw3QvIyn7I+FaSJjlIZMnJx7DibIbdicoF5
pIM6JyBlNOy85lRFQlGuz6Uos38RXsTzt68uAT0pvOTp1ySbmpLeAcYqtgzXKC3wstOWCPrcxlPs
l8t/M+uNbseCmvEiUjwDjAqWgJ6l9/HBg58EmffmvxTjW7jq5USLbgfpjzkIOuMEPgTFAWTKcsWW
wI6FVfZy6L3dM0g+DsCQxqnigs+03lcrpJFzjK7dQXSLXyjmCWDDX5DxOS9ElM2qWn0WYvqugkBu
pIj55dcZprXdRh/URowOGANwH5kI7IcOhncL6kK84jbNnhKHe6WT13ZHXJmFd6fcdclg/7NRj+Fp
xgFiZsdieo0093qiaO/voQYFUqiJsDAo1Gm5uYgZgbckAiNypwVDjvZQrer14HCZKlsN6qxq9jZ4
4ulznok7o8f738A5w83HZY89lfHCO4GkVMY97CNKOK9MqIJ6Mkf/h+kGrGN8ean9pKjmKWgSmdfG
2GFeRQUlw29zW2G9S+eyh7xhHBq2apXSYN1RY8OpOMGnnZrvuIVCRCl6gU+QBzru8RVeUpjgwKfI
dsILDKWE5rOl4HljEuhnM/d3tX8g+3tS7wSr+oxT3ANXaBgsS9o9Ofr4xQyWBKEB3zmGzznALz/j
6kFOf4RxG1JoZp/O22aqBglKaEFVRscfUJzrQg0Lsx8qHko6eH4vYmeyGeSbFQE9fQIv+UawuRb7
DcxDhN2XtxCyIWKs7X4IlYOp7+Ikk+j9saop5xwjZDiZY/oSkozOCA2V4Lzsx8zjXMhtCBZyFIbV
A28BeXNN7tMBGyH8yLhysuBamJSoN2OkBENs45bn6HvCUdavFz3iX0h/DlTnakuO5mdb3Hbc/qwg
G898mlfSDO9QNktbdR6uvPycnX+GGZg90K22O3iFwp0b8gNzumsMwwa/8hOYXxMDwZZhi//ag5Li
Pb/uteVzo0PM5X8MDlvsvHH+AbDN1rcUTzyvSmDgfJbVHkA6lZ3GBg86XpMG30rssyl32HJyZMV8
sOvu3/kATaBY3azPHF0UffqZC69MyWvccVaARaePlN/OzuDe42usnOCF4RX0tYH12cg+ywFEZRbI
qdxJIhlmzrc2Yval2w2lBY7H0FXKSel39o9LzEb1A/hrwttKG7GNt/EgyCEo9iYwfFqnTM5uCcXR
wLIAH4jpoty9TwoUtCA/PdLfQTyaFj3aZVSdVHBtOt96PKAzFTbm+e4aD5dgdlCsK4Qk74Dw8HWd
nMm1721z60mr6fVjPXjg6Z4nzewS0eHt3+N4OP29wYzLYAC8czEVnMdqwQtknINWzxoARGHSdHar
+LWHi0XAWGFqmHvrOzXVaA/LULdfq2rXxT+rj4G9mj78YkXF6L7cJoD6z6c+AAX2HHXTc7M12+rp
R9OvIwH7udJhENKTIdfaAKAkTFNZ3M791Mb8iBbxxDgEbK8ZzsPw1Qg7fo0pUqkJSHdyBivF0jzs
v4LSLd2jQaxBe5STJvi4P9x+z39I9ld8UHjuDtxMeCggvn+MoBGbtCfZvyxJE4/yABbyEjgFgwqI
e5Vgd0Ij4wfe64t53wpWJ0yVJuanhqeWCR8DKpZurMKEYEzexHI54oHtQK1LmLNidDDQRXosf8NA
vSgmzN4zVOx8D4bzaX2oosdCXwwW31D2Pz6Ybtj1xaxC2ZLN1cQYmW9AbnC82Rfr3x8E8gM3eVtb
7SJffMmPyJjvlPOciHvogmvIQqGy/Fn66bPSDvTTagQLxzXCypZDw4Py5skAuasr1hc4sYHwf/a/
vRHWe+B+D7aKQyMrrFwIJeNAZLtl9jEntJuUgXHlM1x6J4Rejxx2kHfcPyFTSqhWAFe2Q0ysszXf
3/dqm1rDG0L87IfD9TeAJMcT+4ukv+aE0Ol3yOBgB3y0ZIijQAKzMVtxmWVXP1HgcG0Kl2a+jF8c
Kii3BlsUP3lcD0ZtXJ4qGKhVfD01J55K3laUbdrgI0JJxQ7+w2pJWly2UB056F08EFfMgQw32/5S
fcvSYxixVsjSWzXHNvitmh2LiBKxcOu09Z5L9SBBvWKuxoG3BJjtx0+LMMV8x+KfQCpCasGL3LH2
xisRXEfZnx351JhvoKSE/zY2ipCvxjy0a9XEHG3DKmZaZjLz9cDqYM+gJ8GYCuHIZZyffiSaEszE
ZUjhOwzDnguRsJ69drBMMJD21L/nQj5d0D5xM3hTNx/SU70ykiqAH/70lfXtr8cnn+Cud/FV0qox
QsMUQL2OhGBgQWJZikKERrm9jAThg0CrA0Owrz3hg/KQ3r3zBof2NTqaItCnY0ylz3S3t3UNI407
kTSHARNJpqKMQZdvaQzQADI3/I2uaE14/IE/mFnngmvEJwBugQBxo3akFQPSAB3RepTHzYov8mAh
bu8nFMwXBtFZqnFfqELKCOYLn68Vm5e64t7DGVlwQy/Qof5+ZD3pJej2h3M187qI4/yxw4Wy5ABX
7GIwStNyCPN49L1OoVTlgxmv9bC/pBbF/VDs2Uuqam4cPINbgOVhxFUYcMYPt8OTHDEufSdSXNNy
di64QcCunTF/2N0oIRhESCkPwNsBW+CVuGCYG8eELeY82o+17nSUHDvCkQLAlPte0XDDvK2LFRKC
9+6ftthIL5teKlNrwPGhKaSBpgR20c7sbn8cn39sGEb0DVGs3Sbcy24h4GmJakGlevzfXgmSCIhv
jxSuPyBM9a/VTQlxDd30ewzAyFfEA8+/IFEozOKIPysMDVrg8xHwiJ+FZVscKd/OR9AhcCkQAd7v
EDBl/U7GuL/RRONSY7xgYmLGvqfU5F7/NgWv/Kd7+GIGOG4ds/3bZ7XXEGl5+o68ROVDrrdPD8yU
RsMEF5vfVj3SH6qQv+mLbgC9aB1HxpF4lQLGZTfSjni6ka7V0kRC4KMJZzCYGsPRG6MZgzDAepRj
rAhdEnUMntx/L4KWAJM3mMCBjsHTZxoA4s1NwR6jG8tfE+FOidwb216CRqBjorNCmYi7Szk2H/Di
MPnkQCPj7t+8BlFJBW2EkuY3hjI43D2YnxBuvn/ylJMKg+0RzzWRF5RomCAf+9UEiSjjCfiRBEHJ
CXUJVpeqPuoRKAuai+UA5yZz2aNGKsllzNRosGaaOziiBADvZHiL39pedtBD8wDsIApe1ujQnvgG
Iwu5j5FVK9CY8PmGHQQvE2o+Q8Ye5AUcAUfYLjeq9YKyz8WDKhr9+Pq2lLkkXJ/yHwlG3Z0BQ5i9
weDictG0v8S0B1czKG/bwZWWWnHJhP6yzYrLzS0wqB6UsXC3u44RFFPob6WGYEluCggfsB/mxmf8
twFrJYEU0hCcCQ0VDxSTw58Cx0bbVRv6Hp324XU6h/KinzYueATLz4VWYfYmsLdWUHgWeHijN3zE
2RQ9Ou5MTQwbd1M535g60OutruYTDQMb71ccAepBPijjmhISu3oOi+5E/ksBxTnHpYUpw/NAYAsl
EdjXEjmn92Rz/XAkL+SUDfo9YyIcK2GXNIkxVyMazJOW9ELO9VdC4qwwadM9FaSmjQ1X2yD6A1hn
qR0gzC1hGjFoSnWMVmG+ofy5kLnRTw1bD4fBM736NPSmHGEnAAOOyp9d4bLklHNe+DHAkgBYMiwp
RfAeMHEWFWx/AZQ2o1+z87DaQz27BVX6Asn5usW626M2AUbkvIeaLa96GwQLkNzZ37diH/gk/dPT
lf5eC/LkF7pXzA1qJ4arJk/Rb1nbXSKGVm6zenEMVT53hx3gHTDbkDbw0skCTi/RYAOmBy5P0lZF
AVNHypJTASJljsNSD0e6iD9Ih8XcjdupjtinjEMXAo64v5RS/x2Ilzo8VoMFBQL3976TI6wvaK50
Ou+fc/eot3+s1t0vZbuB7emJxFj5D4mwvq7i8zLbNjvqA3F7dMIWqvVgRvUQXI/6Empa30LEk0Jr
/6XDLSWt8Sf/QeBNhnhBof3bf6mC25ixNMxKyi/zld4X0kHZGiwwFt4/47T5kDEdbG+Mbwk2wpT6
m8JyXavL6lR5tX+2eGPqMvfu4CXaqlic8U9ted0Svnm5xK7mPUEZvYTVRIrQxfq4IiLnJqIV8EcE
pSx9JpoLEfw4DOVIX0uW2GOT3rxZX6GCLKlXOdYH3jnuH6DVrjsqBB6yD3pEZk/TMS0qyQw+h1PO
xJjalhZv89rIUfOFFlLEesSQNb3ERXiBAfh271jloH29zLTtb8oJix/wluxvmljuoqUuvhvEMzjv
GpsPrEFt+yKzhLfwRxQMdMKY56M+0AkjXHgePn4rUtPX7aFLwTf9K/jlBcu2Nxzn/Tc0Du0pT64+
LFtAVU5E4684cmboZGtXoYI106nCw9X5ALlN6v9IOq8lxZUsin4REcLDa8p7LwQvBKaE9yCBvv6u
7BvTM9OmqgAplXnOPttkeBTHCK0RTaCZQI2xSwczsG+0DefFBUePQT51+x5bs41insv4jIg3rrM7
9P5xMXJHa4SYKbFz9j2HRKNI7OQQ4QTwB+5L89sAVFBQATWw1VOEQ5hCOar2wh0YS9qjRH/OuqYC
ltgLu/E5uToo/9fLGc8pUgrIhDF3uoVVYDLuwwaOi9Bu+avj33gLR+1StWFfuB9nQNZUYwxx4MOc
QkHa8ljXJp96lCB3mV3W/eg066fvOd96WI/hI8Zj9+YM04/TIe63XnD8B2evKaDYx8f0PRtzj/wm
n6JagyghnwmOLcTtTUBfM4Li00ciUSG2DU+rZ6pwxQlGdpHD2pfk4lIGjN3e38hBKE2yZIWly3rv
veJTjsBsXL6qUkGBX5yEYa4JMfQJcQvgPIEmYPM2A1NQr2HfanzZXHc8liaFl9wcqVzt1mqtA8iK
Yi4DqtRderNGMWYIYA17Gyq0Qfyt1brPdKB//It/IrGZ6HMLZ3LIfWefQ4pcy0d+xROMY0COMccA
iIfVqxqXt9UxOoTLzSX7Yo6xi7BmRfl8KJBFp93NobiXkNFCZhoy56L2gRtzVNI2+Gl0jR/8956j
fCEOClFtz3natceDhIpp5z6CqSEFqMzStcn84JDDYy+Dn8OjZjHBgpn99ClUOhHe7MkwhDnC0B2S
9R8qUBC616qNsAYxruQCt/6EZKN3QIAF3DZyFggubEIO1zcaGBnJqv8fVsAQDosj3Iylry7O+JIW
eXSgnlpYkeSwjMAL4Eze7bvBnfO/60t+Dht/EnGfzTbckXLG9UVgiH/GLT2bN+g5XFmtth/Y5wGK
6EOUwDvn5MtkdGSeISgKruRXatOH8fa54qzBJ/OFHnxOOO82XaPtvg2Z7gBuCE8eN7qPeweG6HBu
yQVAHqfLZrV6evfouPnaQFeQuseaBV/B2gsYuwMfJsA3ZC9uw5ZoRWCUZXKaEV6V9COqws8ap+D+
HCJ3dfTu9u3v8BDfGYntlJ8Q3mE8ckRZNL7mFJEiyAZKfnbg6l0CmpOxeXHgZRzT2984eLsSLoPG
Iwude8mR8HF+WAZUlx8HwQ+l9KGgZoVXeM722RAKc5+t+JYO43vxsntszeAWGiRTeJM6row+rlqL
5eJQdYxB3OG868Qv6onJgvQPAI9sCV/hNgPa8p8lu0UPhROP+xKjfobHzss/LC76NIOJz0GLizs4
JNNLlG1Yjk/Sei/VA/EFqTnTGR+dOwVpdlkPiHmkHs6/GziGsDKI2xFMoL0lON8vQfXdWwAYspE3
Ko8UmnE6qwmsUECY8JAp2CdMsKD9hvINBUpAd7pL+NjOc/2lpjnN6JL5YcFNmzAHmjLt6zFiGTqj
zV0+O3/faOpBDP3O8Sj39j/RzNu4TdAiqN05zy+0FDbpTsYW2d2yo2F4llw3yxwW6CBG0A6m3ZjA
ov0UjH+D0xHqdybBfN3oag1Z4cjdMYjak9epYLNJPX/kkIRXinyvnXMyMRWjkZAN2+aQXHK67Fve
4C10jvqzfQYMyXFLfbqeZvWmP4f6d1i7N3e4reHeBy92jZ2R03uAWPe38n+idn6qzsASjOC54+vr
n5Jg1h8jT8ve0W12W2OPG9FJ7mac5+N0umkh4QCDh50Erc/sGbJdOEfDQKuOWKBNqQso4XLKH28M
XrdbHBBlwSw7etzdej758s77GR+42NswNKyn+WFSw78BviOQutuSqAeXYtYLLvHYYMG8y47FyXM3
P4K5zyG+20P52anYLnmNHnE2hToIQwKDNtpensyMllrJRxWY1pfZVD9sN9yUvbSFWOKON2f4sqDl
bvFT4bHjY3ECUxcRtTcodnjUDLHnec1exY/Jc5+AJ8hxNAGcEQnpF0CRKxrWmzGublQygJVXbC19
2rw9oNnRo15hDtAnFIyTvsGDFHrL3sF/ODzM38W3ejC03dknD36Yx8lsQZYGdcdPgblEsYuYdi+W
bGYdnENOWSd+V409IHnyEpLJ7mNisY4pkdlZr3+cIZ0tfSZtV3eePgFPRwnrB1LO/Q8YtTtnEfIL
iuZydaiWf+AiWDO9zWX62zAQmJ/xJn0WygzSBH1qC0FKcmLYepg9ICGEvZzIgS0gAibuj4CidIxs
apj24qdHR1+XV8w0Bxm5pVgixUMgC56lgsisfjbhPZQUOfJ0L3smCzy9xbe/nw9R7imLMcITkaij
2+d+ABnAmkLKy6XOmSyTWsVVbdb1X89jLJrfc4BunpY664RMlDZ3AOfVOPxulpxI7WYMzqVgpgQN
GZtmyBtrOLew9feLi8tQ2uh7P2aIOKht/AFNAA98G8JOR0szyJ9Rqw3A5iEUpRec6+FX5rB5Np8J
kVg4B2XwX9hDPz6uWUP3BE8apbHZB0N//N1D8GZUg8cINIQRsj9i3PtzCZPdXLNO+UPgP9Cns5cP
HOsPaW7arMEUOz3i5IZREhI6sNSJqcht1/0kV+8266CFRuQRKb6y2rmDfOgBZuAd0gVrmSurJYZ+
gA9fCdCCW3mXAAwTxc8K8kA+SO7xI6T138f3xVFSm6gGLtmFygUGTrCnpeacbKoh9i598LT+Zrfq
z5XZkRNYGtt9KKl+yY1AgQF67Ef4jLuoMNqTOZwvpVNM0GObJ5wgfjh1NE4n5sC9gY8y+reOEfZ2
1HlMg923/SoeCco5R6EhaO0zQZy7FFWm02PcQp4MBs6H4Bmebcau0XA+cm7xI8bbH2tn6k20sdQf
qL5glH+x3mW8FA/MUdWsht53g6RgttvQr857JQP7DIPU6Ry+GTsD7gXII0ipUqFVx//qeiyo73Rm
58UEU7Gxu27RtzPknCEML68ZBei6P+/FDRXV0bsiP606OJU9UoJmkYggJI+wOQlRBXi4wAUvaE6Y
WvtQtxMSC3wkvdSG7IzFt6jN8+Kas5sywwxaXKJJTGXTrb2By2hrIT3e+inzqpAd4QsQ+2VMeNFu
Gb7w3PCXS7Nb9QhFV8qxI3G9YrBpQW1+CWZX7F90CBtitFDj1Y02Zk+rDpy1FzIge5jpY59NCN4H
6yI49YyMx+EUFRjGQlDPnuZFO3kvxtS1h59a8Ch6AWNrh7HkKYOkE+4rJI3TxReA4IVUgtJjA+mg
OmQPe7f5eDKJA+MnvhCxmP0pcTEGeU5eWGgqMYYJah/t4MeaLHjyv+UIFi+GNDAAJJNW7gZS+/BQ
aWWP0cBUt1j9u92I445cj4FB5b5jak3VBsZLX8vjQvA9DT6WKJBURuHSuoZkSkIMeC1IjijAqSly
029MvWwpxSEBLWUrwPF4w4uCGY3saXKkbNvRHI9JIX2CpUNKIJjE62u1RXzl6pDU4ck9hzvfngbn
9OSiM2cE8M3e2bs8YIKHj/nZuhWIgs9RL6fp5UcPcGdEhoglmdX+dYtpsYSj8pphVQj5kAMVBifK
wvhRvPIGtug9fZmPvzGF4S1Bb/fOQLXReM/7Hhwbcgf4ZEyOF5014UDmzn9nRHFsqco8mDMVp96a
kgYUCg7Lm7Jnl8DU7znN7Ogfo9fiFcjpOWrNAFprcN42/jfrFXV4ZTK3BNukvHWgApiTlFA5GB61
T1US0dp/Kvp0Zv/P4oinEMstPTBbQuqB8wJ4fXT2NDY+hkVhFw8F8LVb8sghu7PfLTnn9yrCBKgN
SMKTYXlKOpvbCjyHqUo4+QEK1WxR0T4l0Jtfh7yeXWdQorj4UqUBcocr5RvqynjW3TxMZY4T4fZr
95N6hgThgRSgdjEsiXd/iv4opnAHQqk5uJGMBMoLxstxzdHa0WTDz9M+jnblyJ0gge35lHrLBbmW
GfcDS6USBITJHYUWW5N79RjKzJ/OhccOWtJqkjBnxxkkYzJm91OEW4gJrlgePQEtOsVnvse46b3G
Y0UiZc0aYgRoYvbdwB6NgISz4xzg+1edsCeQmtCGx5YLvyCVNpHk3a/X1b4hWA1zBKiS/AbkimEu
Mpakm40D2OG4OTG8gPaE01o4njXFPWNlS6XfMcPRVsbyMrllt5feSKCy9IcvjJU4pGVQcNl9m9K6
qF8qKl0lsobBEiwASwy9+eqvQflxSh++/ISADtjjxo+HrBHWRAfgH/T9es6IGI7wtSZUBfbh+a31
be2zrsjf7qiwrqCB3zwJe0mnFbwX0cTh6qmW5TnDfeqC+walFzU8MxG4v7R6XRTh2hdIDUTyK1JV
WQ+QhmPN2FEr+jOEdpw8GhmQCVbAP/ViB2knStOnUOf6rNnM9EYLfl4AEmwQIPRFe+6gI4KFxNNm
QaJTVas2yeKMU9LwAvDQFRuGFTAp1XlSneBI/g/JVmDJ6lmYWDCmV9U6WioZtXzbW1Rbar+GIUG1
PWMxjRBGe/zjU1+XgD7bsZ3CE9fxm7UdJ/2JGJ3c2kVeXiB9skh2sN0xo9USLEH31zJknj7e9P23
xiK1fWRePi04nZSIeZFZBQhK3Maugo4aXwq3LOJlgHuoVwwW7rd0GxXrxH7EtSVMm3sGR3Y4silN
Xd+vM8MvqV/p6OnsquKw3m5xVFiuB7NOpMGupQUjMW+PERZ48gGxInMFHZcTsr6J3wZKuolynD5w
qiTbFFsha9tYMZU2PTV2jJrF22H0ROeqWfGB7A1MR1NAaiKyjypyNLLQkIZadMbIRbmK24uLPhdL
OFqoj0AVAb0hY8qC0kmLj38xsbc/RlLy8zEuCOI4TXN54V0YShDWvfIAjKke9xr6ER4ELFUTsMsu
XI3S7ada+fV+OoGDEtb0x8wV1EVPD41bbmdEZ4G461zkkiHHSSBk9vnWMalyyDwwb6JvQtWCnwCW
LHVPa/B/1abl2/N5GIvlYiz6nAAMjxm5j3AsV/cY5Vz1f4NIzpvOhDqSQdsXPQEiDzoOZjwqJQBx
RSNngcjR4X0KDGPhWoqQu0LvKSfyiMV/vLVTQa0hQF0PBcbS8fZ31z9fb0cp+XlhBMNIYAyShc2L
egAgASlj7ItfoHp9hze8tltcDx835wfFTj0fzcMh7OOU6n+RmkN4BWKjXO5rz0Yo1OMm4903AIBs
1Toj7z7QRvtwAuGEJQDPhRbjan0Rry2tvd//mlumjA1ON+Nt76jG2F5gzpiQzkeLQKLsUqNX4Jl+
pBP15S5JMa+tB8ALQkK0Ug9I7983IwX3BUIwpMh40CYxQHxIPdzUuB7N927b6+YtfTzMWS4A3SFm
RzfS8p6YxNf2dBAxe31QYnX6s/rK8vlN1cGp7DFxWf5QLL/BKEH16UlulMU6TQ8ffafuOrR3+NtU
L3R9/6QP0t0bJo4iWx1SFsiwFcpNiydPN6a/hIMtWPj0zGNiWrVeMM627VNHAPDURgumQWpd8jww
FNR6KJ9aLRx6GSdN9ji5B/3H6hH4o/VbDfiO82oH/I4Hk8JMFPcIDHb34W6ZING569+lel939Gbn
TKIRDRf6pOfQxLzGzmxcjc6MmOIdLhfqReWzzyF/sDamSGIwpPvbiUveCpsDUJFqtN/JfO2tg7C7
6+NE8NJAkPii7fRs1GTUfSHWYJisiRBEEvLaXcew2L74rTtCOCq40PiMql2E6BCkGzomzjtRM/gA
y9bxWkf2q073xiRSoGpae+1ZGwnR8HSvjJ1t20Z6JRLbVo7RHqe4/oNeNlaOGtqb5I3emwSxli+9
Ep2GUjbvHbWJRhYJv6ZBy7Id8dHNZKkNuGADRpYGnOzwqGXjNdDVDF+fD/VsbfzZd0X87Y2Eoaib
mBdCsbhUaNHUCQOCQ4QsBVR+rB9xUWdGiu540bBoxBATJiZ1rOwGrcjJU+y6bx/h3WGDN54f0SCf
uAhvoGCtw25B2gk5l6cgM1CLKOpAXfhaXxQkwyLysIZYULIlu65/snzN71i0wbQGxi3OXsIAIDJw
k8reNs4zpLCzzbVshA8Xe2c2b3bXWm6nbGKcq65fTswQA1R8R+FKif66psxmL4bFw29YSdzWu6JR
t4JzXP64ItzWeC1FttzKZ5j1uUAvzCQQ4LV3rcGLiawOebG56hiRqcOufuVzql8XIj71k+QJyKXz
x91/r5MeWXGiWVpj3UzGYEvcBqS73HlXXuFzuLRtU15JwajmK/6g5ausdDtpf9pUneo3LHhFtPFG
YiaEbcNMoD5jIbCO1yc14W263FclMgFmZn/4HvyJ7KDb3Fwt6Sc099lrwZ8yQOh1BvZ4VHiVMyoB
zP2T6UtE8lWPBl/CPyYnPUFL2pvbuCKuuUMnlRqPV/xaiYheR/GXvGdgMHDc3L/NUDfN7OAkyQE/
OhZIMgEB0H5H1ilmNfHB4Upe/ka42AF5QjNZYPWTd10c9fUryYPpzR+sOrM626M0JdxHmm3d+uYF
ywB8xHfGE67QUOve7CvBr7w/1s7B/4oOTpzGV37IhDp9wA3Masio8fthYQt87msj+EA49OJFtkbo
6ob8uUMym4CghL8v5hl4Y7xWGHvjRYNFDy06Mn5c8Wlq4MrtJ/YQ5Jfj7vzCY/HH4Oqd/LoO1gIT
897TrhkD7t6U5Sfn41PubAR9kkOS0TCb/FKwO+3DrgJDA+u6EyYsGBkj/tAz2CXo58n7MbgLNZaW
7nq8zs4sMI1+Aga1wWprbdgmR822O2otGN1FA6no26DzI2knar9gcEIBBZ5o3K6dEMbSGc/I+jCv
rjl76h5lWGPDOv6JvagAYywrZxaDNyS3wswe5klnIUwN6DoIX1hPS+/kjU5GBNWYF+xDHuU6qxFO
Ugm8TLep9UlEpjtnJ1m1SPzYkPTbWMWj7qEzeT/oSo7S84r+c/FbcSVBjNHW8VCPVqABE03R18tC
fkACANmcXtqCdchD9fL3KY8bGRXNgHglMO4sG/wN3sYB6O+K/zxeU8XiQsaM+gQhwP9vzIwIu3pe
hB4jmEJ60o7bdV+zje8MTTk0ZzW7nyjweASTv7+lt9mvTbZKjvP8YTKezw9ivYDfIxtG6b82xgGH
IElsHCZ/vOHWA/6iDIEWs3h3fGwT/tU12HeslKFxo02VLRVCd4SqN4e7y2vjw5B1rQwcl5fZs7Pp
qFHZrR9YRKGSZImdtxRAPPVYoikPdSwpTkRu8QVKow/dLgXQGv/G7xB30j6OUjc0mnU0kNwJjKxH
Hf3XScdvvd4iR5qgwW5rddrTqKXOcNAOqw7uTOrji6aMUfmYbg73KshjqLKDh4BvyQ400ZKvawNl
tdrigR/k+iGo4AagFXQjQ0Zn/F9rlGF4oOASi24tFnde8IJlpFJRNtOnXFaU0yDzxYUulM/yVkmB
RtDNmuTifYI9EENjubFiluU+8jFDK1023bLcPhgBb++aVvo7dw2+HOzCSnPLsfBxycdk9acWuPqx
4bPpY9iIJTXmP9steVKx+0vcGGLcVVQxwpTttpHcmqtabXGwVdGsv7jmtYU0q6tu6dBMRsJuoYBV
AkDj7PfRFwuOJBxj3u6HqdUAJ5OewW17hut7nwGoemHo6X4AGt/aHgnymN7jjNUJ/PmLBo1qt8EA
u6e/dt5Bu//Ryowgkxf+mep28Qs+5tRFdkXvWuBq+MBYi4Xoh7W3RONZwu+asvsYi7enLe+q7PxA
XwUmQ2WjMjQuqNUtAO+KVJEvH4rBaLX3ya1ACAVbCAb6QNvJPGWCfuGOXKjX85i39BFOdf2Tz/au
dKyK8ove8MhULQV7kw0f3o5f8S+PZU1+28VIj3/VEtIjbqToO3lM0dhLkxx6LHwxRN06wxNeL8Z+
ga8PnngcksnZp49yJtbqHuR3x6INwbYLN5s9twNkKNoyUtTki+1m3Cm2GZw6hL4aoq1WhysHntLy
rqWKJQ2MqfKjlHuY1nmOTQs2ztzOGDcSccF2CMyeW4eJR1y9/youcXEuyTNg06pNsMmUZXHGzEON
Y4th2ytN09iK3cFLuJYV4OdDRxpThUV6kJLLA+RWqdv4Kt/+1eENYBcu2ApXmDHrNyQyQnfS3owf
2huL2EpVh3QaXEnmXfWa/Oz0blaf2VKPMbJR+aK4b8eWg0HeXag9wfVC0yfQjSxnjsU/NxbDGSb1
1TtPp1on4zpN3AtuNIp4PE1FpD3h6E7QO4gVGWPqXo9H5MIuFf0jKn74/V+rNtXieAv85NJVVmfM
1SffZInKULbiO411z9Xmwi94OY5nsxqgWRTVJez/KdxlvhnCDg3qNubp3LrYXEpbzB7Flc4Slq4q
+dtvQue7Wu1x6kYyiR0N47jb3bpe9XngrGCTKUxgMWyBmLqNqzOXzJLyPBRULAfQA/E08zp2XsNt
h2+05zt1tBR6V9W9pz53aq7OY8tspeEKOY6u695slHqeYgQql+n8F9OeqzpMCrr8j5gNTW+6GC5M
rIpWGJmpPG1mp2fIj/y4C0AFfMlZymn/pKXW4K4z0Qc2IG6xnDtOXBHtmd5VpHzIMwIYozmPh+JC
psKPOg08cRZJu6YcOrsb3sVEqJAIc2TkZtQNPP2r6/iueXowETq5TZAOppjJ4DImeCcpiZU7I3V6
IiD3kdCedqKt6oKP53mz6ICPHedr5Y1N3amquPh2KVanPAapOrLy1WMpVsjtTlpP5AG5fGrKOEM+
ss02T+88wBiqv/FeMJZvnbgnjcvMHF97m07OKm6redAvgvmor867OklEDivY/4lKVURwioL8E10T
VnJa7QyWCsqGM1FVs87izIc4PvAOeoKmBA5NPzsJW+fE2E7/rRnmTH4cw2uspnbFxXKcO/ZUc6/j
zzox985hi9jr8ATUJTLMeDa/r4YPVW8xxsD5IAh+Nm8UZIQcDWzK4/784/IIAUppDCGBGvS85Zrm
l5D7Z+T3JJAPE0borfrFmYxILa72g10IYakyI55iwe27EqYNfS5ptN7ObDTUlze+vmcENBGqc44r
hl/V1SQB9pxXDD0w3uK70Wbv2EzAYuRJgGnqSWNrVtwXepS//U91Xi/tkQXoLs8jpFiHaH4P5E9c
5cpEfFlSjdhOnmoNF+n/LeOq9/OcPW61SsHqBdf4KFKLJV/ntXkamxe2TxS5R31KzumJMwGkbI8q
GnMmjJZ6aMCHN7X/N5pVeJrhpCc3bXmESEGiThZWj3eurJkws3UezRv6CfmU4PEqvrVfcXO5VexV
10Xe43EbtlzKqYrMSgsAyOB78tgg2QTRJ62+1XkK0Mym8N+2IFzMgk9Vlwh0TkTz4ZIPxe1xW/PQ
Vz2P+0ZDIlbzjydXL0jbVcyYE8gPPiWwKN5Fqu44vD3nqrMeDtGKTN8OC4IuONJRjyKtkMp++8rJ
HpHg4qwwVEQ89/atn1vJDyQhI+TbECHOKp8/3WlwjSurBwIvJgj0jXiHaITNRk4zsbhiR3EuadXg
2nPnGPrMYvbgakh+g1rJi7TX64bgshQ3ehJSqSu1283S+LRE4BClCxeRWOetW3HBGJH9JOdWEpF4
yG7I9v9VD1sOOXyOAs6wLlRbTp4591x5plV8oz7h2j9HnHsodnX5XjmUWFl5n2qdgM1TyI/ma9Y8
svHpE1QckArppZBQScSU54L6Hmjb3gR443VUcw7dp5PKTWoi7yjY5ZcfV7Fny5MDR2S245dT0Iri
tExoihY3VqXyswjhhY5KilgoN48H8glGng1Umtnkat3WAD0o6D+47WGOUJJMZ17xR7ded530uSG1
zXSOsXA9jF6XUql34kPhqPW6aiqt7lLGOrBaB/btZv97RzBd67txx97orvcm8BaJJdJ5ne2V2l78
uDr4af02+CG/CWs9bLvddRINhE6in8PxkbPJDoh2FncQgpFgMf3SoOMsxWHAngofjLMNF3UnONUq
ZCPOHI45ng0A4iukA0YweWpR18lQFw6lcccGuv+MwR4rTHHBKRupLLvDYYcFUNvWAwyT/YwRqC5B
7/4chOyx5nu6+IPweD5EReQySYzh2d9yO1iEbEL1hwvZuFte4eG+rEpmMRBSLlwIAaATMqA17vUs
KyYIh/XF146Bx4vC9X8FRlLiRZAfiIPsAqckY/BBVzrmcx1M+IUcrrJhFqvvVUMvScnheXjhDcUs
emk7Rkry9DzRQYlDjz904d+hq/sZrz0Rgh5Ug2L01BlXYAXB2XQk80t/bGZe/RTezVZVR0K8OK6I
OKZsYekR9yqqimdZVcZii+dw6qik2MNmaRerHy17JPdL3ds00cbEIubt/g0T4IE20c2vKnQoxdEx
mYhcydjZVR5unbPOPFcvjfeIeainR4jFzZE3e4HpU0F91PkMQ1RxDEZlz+NklCc1QzcOJZwQxFdv
+sD5+tQJnDPF216nEMNTQ70LzoagZ7DfkooN/bsMONBVS3tYFjtV4P02bCKtyma2o3y6Om8zZfen
tt7g4wxrhGeFlkHuZEXdpRQsQIq7Wzz9xZkHZzcrgBjdMWFu1MOyNK2uC1wnbM4u3tqebe4uoDbS
YzuPDx47IAAQHTOGPU7Qf4o59QUbO9eXCY7Ur2Cyq0G2xZhUYvR080C8JcD2WJTvp4XvdD8s+gIT
hy2YURFfFEHKfdElafql/993+i4oMuMyZjjlmSAXgWrL1G7YPTFnyW4zd6uYAFY094ZtdFTbMACn
IMRc+RktVmWg+qH87tNqTIsCaM6ECYM+eqGa6/zGnpyBAjC76baEo0HIhqp4Vgt6DnkVTrWxhVar
tulTe5eorBy2FOmvTk3/cvc7Nb1olw0VfZ5zHuuIbCl7V13fwdbzZz8pQhkoC4d6Lw9gunkepS8+
tlNu0fFoQ2094LR42ww0ENCbFv1ClNpTVgG+Q96MqD2gY7F56u1ZO3jk9s6jQThjoXhewO5u0VtQ
dey4cHI2ROS3yolgbSXVjzdIMdyEGI2u065PvcbBA/qbP9XVXMfyMzDZb/BG4vdjPZnY1CE6NHVz
Rv/eNb1n8chg/MbscIE5Xcwa7TK1h0PYNzwXv5QDV08vVI03CkloxNWLrqpa6ke6pNNJpWXBJx6t
hkmwKHSVeXxHKMOCIgBL5wJOsLC9a89NMZBzFaYwN2GEBwAYY+G7e++JMxrWfvgm0qhJE3JCxPAE
OghM3AAOj/p7vQQWBH6GGNBMYTnddNzx1EHsfob8Ja0ooTaLvrYwmO0UMUVM+l3QEOJdSVNz00tt
AVoyyFs7bL3FMWr0MauiLMakcAsg8NIHB6F17Akf+6OyfOngIE/v0Or+AkiAJaz7HC9Fn7KAhPGC
t0akAgMvlpZkmvvhyQqzo0HT6msuLD0W9bnkS5lI8tMne7V8rJiYrCUrJiRtI2Hw34ON8cWLQKrd
f2JxrXlL8J8B/a2YO8FA10bXKgqEyIxQyl3w0YffVJkQ8ddn+Q89I1sr/noEeA/yJoVmmNBlPHIY
lclrMtQ0esPKYoKF2JgqT+ZcNKqLRZMoe1RMN/eNZxbABJxGRrRbWh9aW/XMwGSLvz7iQMSxjdqF
vkSINbfw5UBOhNOykNkz6wdxYSiecmBLcHHyLQwiP0Zq/JpViux/q896p9Gz/OuZ0/QaO92rBpnq
ZzXr6q6mVz2gw/gGuUpRcFVdFDfcV7yMCvjwMnIXajLyQxlA54614s6lwKGKbFXKinQiS6D0M5tC
aII7fyYgqxqsq9iFFi25iiVyMX1vTxYlt42Z28XIHRwxMXgRyBbkcxNvb3Lzz/XZ+ceGfQ2C90us
guUmCHgQBP0mg7O9kC2EbvGQFT5Ga72XWCs5AF8G1u2DiqvFttqF9JF1PnzgiLSoqIZ4Ex3X3V5z
LR6K0kcOcrdDnMPXWBFBCufucI+csrxZ1HhT2cTvL8J5qqm868u147wGqlPHeVs0+HSs2kVPWAha
HhMqIFnGVcRyCfcNiY3xJYLOkOHryGSLe3vGArIGkrg1+OeiIxi6bjVYXk2opoM1x3V/zoDtSEt7
zq20n6v40tOymXj3Lj3sHU1Ok+UGuzJtyVCaK9zMUl42jTvaNmbn2fIjLCdX9dk43+hmTW8a9DSo
IHS9Z07VlCb0YM8403UKWQkkxcTRT7VtV44aUN1tKTP/4pi7VPqLqfEOQ1/usCmBDv8qXqQ3cO4v
6DPLAwEAqBEa9faT38tHfh6D1OIVftDyaG0Eraf30vT7ioXE7vdk29uPVQdbYEhGFElXbHawTKZ/
pSKR+Te0+lp83RQU1PzFdMssFtQAuhEx1O9kNZ+bDMd1EtImvHdcxSl5Pu4WUCxmz3ILXnuwmYh5
QDPKRvrQhE4Dz4swCdbVYxCsnhzK+JxzF5O0pl8GiDvmeNsy/1UtiW94XUc3o2iqM7rgpfTV0rV4
PJncg9AUOAyL8z8Pxo/Q0j2BWcugYtbi+gzQwzA8MXHNFkb3JkhpWfjsSr5EDHdAhjEQ4NMgawVb
b756EQL+miG8Pm3Rq+TDMBQc/xfX/XcHZdnJvJtVtP3FBRNfe7GQsCuwpj4VRTeliO/MrXS0dh7R
Kvj0xOrMQyGpYz93GjEwJzATrgRYmpWmq75OzcY5Vc4QcuhP+t+jblXHv7N6oC4VMBifXEm1x/Ny
AdpEn8HeAj2CjYhdSrZg9H1MvJw5HsKpqsm9tqxlkgtEGxcb76N1nph7+3OFGgCPQN2bMYdRzn3+
ZCrbfbzt37lYeoX1E+oEkLJu7qA6w/Mj8AYbnStP+8S6nZuD1DPnP+2n6Q/oUOAJEr13XZQM1pZ1
UaUs3NVD+viYuvniEw1Kz2sdT5HCOK0xPpzqY0fPH4bjqdEARil+jQzQxfKhyR5wt6d6ZaKQTBOm
uR7qPO9YdcEQeC7msjUUmIF09QtKU5W3YXjEwaPNEx5gD2CLmgIhQJAPYH/Rjz4VNX+kVNuVQlnB
Xcux+mFnCubXVaDz1mnVAEPUZcmMW6Mp/Riz4PsPDSBH/imCQ01pS0nJUQApVtIm3MVoaICTS8Fh
axyCnzpkAE3YKofiiGGpdq8F5yGLCFIR5ymeHpK6cZhtyVdHT2bJdsK9b+L4J/FC2hHslXEtY40B
OcNw8pkLMj6ABGOg3MxDftbdhs7elsCOU2vq9eWZ6y9eK+WiMSdwrjUw+GJysmD94GkhpAsuhR8q
AQKO0NmheNMVIgi881KSlpDYgfHAaThwjC53fq2Rvye9DX8miunABbJL5TPFpNN1R7JA6Dz14vLD
3nw7tHHa8A8FgPi5nOgNqPzH39500GlSRAfm6GIPgEzXw4/9gRGNlGTNs/kPWmgT1C87DTsbGgeO
rDu3gguL0PNvgqUYZ1DcRrI8GJJbIjfkKe5lfL53xt4PLxYaGGOHpJMwAz/qS42x9SHGEpAZ6NE4
LR7qAN2n+IBGM5e8fwK8Cqh+mOd+yZYjHkswlv0Ei33EfUPCO5YX6BCM5D3qqUoxgPXHZfzyH618
Ew9Sw9jqpw3VCuMzdY8M41aUiF2wMm61A15dpqNotF0XLRg7wfxNOOLsWHArzCelUyl/sy88MCqg
rBXmVvPuSDy/fMftAtLLwQ1ERVQ0JKYnKWyMCO5/V/BhtvyjLxGUpQqyWN8M1BlVhTMyvRYemsld
rUAe0hs77/SPDL4XECXQ8tGinbiveKFpATLUZxfpGQ97z0DIbEEma54IjYenocEQweoyz4O2o6/2
1q1WRzfhBK2PlHQIgIz7GVVsk0ocWUIFcnGiXAAjYAMqdkUJmW/5oyb8qBZAi8SEqzxdOfpo06rm
wdsI4q4STkThLVPgi53u6c9irvYEyLhEHIqB1LWMNQ7FimaSf6jj1UrfZXMeyK8Ei3CscgJIoEsI
nMtyIEwcymop0dlF0LwyzirgQB5yqFqnJR3/8W3Urb4aETKPL1rUOv8RdmbNiXvLlv8qN85zE615
6OjbD5ol5tGYFwJMIeZBIED69P1LfG5EVZ1/VIWjXDZgDVt7585cuXKl1v34en5+9YgriR0X517n
KT54xizbB7gCw7E9aVDk/XVrfbi86FVdxBB6+6fXs9tEK2hJYls0j473iwsnuDTCsFP0kSmgothj
kAHl2PYgbMQd5eFhtVsfORwj7wMTomef8jTuQMpD7D3PKgIAWPeTFRSAaXBE7BCf0cfLwV1hBPyx
uUiGYkSb0/PkEbTn2Uy6CE7bdP1mdu5G1G/h3/p4wOZ0CmGA41jhNZEkBy2j8UPQe1wtiHQBbwHC
MJE18RDxO+YW1Scg60VphrpP8iMLQHyaffbyPuku2FB6NJ1xSPbnxCfY2WIjFc1fGFHn2QVyXAPs
j9dEKewJyFQS25bbEMy8iVrJauWQ/TLayC4OqRhlgjQR5fcPbUQ7mULjcUdfX7zFWHtnVN7YE0Qg
r0+aBYMKs4ar4PKJCVlJejgGkam8K5H7swsBuImkdpvymSaPuoTz5e1yD6jUAde97X3QVPDHW8k8
p2K8Q+zDxtOUAFyyIiWkNiw1ixV/ru1iE2FaTDCecPHUz0lTHxVYN+HwoKhBcN9PbHbrhDQRhs+4
YpbWp30I6tFvmgXcqz5j42VvrOET3Hyc4XNhCCfcdRfHgMWbmX7HRirAZzMfbrvDM1hzv/xgyi+Y
IAuQxZ3HBAq1Jgu4T3zAMzS9NjJcNG0MXSiPFDj49cgiQx3ObK43lvia0vscSYUYuxlA/X5StyMU
vVWDP0dajTaTU5V1AED0CGbwUPEK+vQ3gyBGxnO2xyUhN+iJ9u15NtonsxmeQ3uWJ93utY9VNSZI
tUcQIM7tkep1eeeE/9JoZO6c9o7U5E0o5O6SCWZKAgvB/PGuVlTu0yo064/rlkZ40OSU50KNbPrT
xt9Rw5X1wa5h9ZnuR6r6OSQpZegLEKVI4sLa+7pHE+Ptx89nzSZsuj6ecbPPrsIjQ9JR+HcwHfhG
9EjHY6mKoG1HjKZClOsx94dNDqE2QA6GcPPoRiPIAzh3sCVWGjfleqSHnfWSZu7UkZPo7LATI6qM
H+dyaXBvgNSoRHdoQxVeC0rSz4TY27ixFxmPDee54LCo2nC/GwHtUQyF5qYN9HJ69OeXDwGWDw8J
tvUOqB0kUCDRpwcPn5Yx4woyqhMhoEsWK14jmIaSnPTJgaH6DO5XWVwCdoTYXac5JNdAbT3QvksT
COjSGKoCC6WPFbpt5RJA7btJQuw5JUGNyNGNxvUQhGiceh0s9daoJJhqz9o4g+eQuCSGUkl6uheI
owqtYnHs3RDMBwUlLnNuAXqHwXHufYKXDsTyQ4lt4UWPSbGIW1pRdAiG5E3hEXjzNVnk58GbueSK
j7TY9WYKJN2Vmq6onSGzp9MjnvUuCYMbARtRJMYOSGeMmMDGe7X9DM1BbjIhgFg92LXZuv016bJD
/zVOtph6InQ7XZ2epERJm2ENMRZAuxB4yVU9t3Kdwr+VBKVfZLSL6ItcK34z/ivpF+SJde5zve+C
zltguGJ6KKxAlJRiMG7xsfCv0CR5IvCBFnMOn/nrg09IgqqwKvDFYbrKFY9U/Rq4PKtnJUHrhaoG
wq34inqAP1bHQzbdLgj3qlkPESSigDBCroM0uIIrmYFEeBkpB/6wo64FYXwRUaFTtnh2iZ3eaX8M
tsoV+X2coQ3NO2yiqwsB1/BGQic83ABx88/FLvSfH30fn7AT4hdfvyRH+bkgTxKSpEJCIqS0MJRs
BxRlwiVODZa4Br7UgiwZnuJ1YDIrLwGOi78TDA6aLFRJPFACqf47m7DLaoNWjEF187FSQ4P2LuWK
0eZYfvZOMgmsvaLWjUvtb0KyrbmUSiXDF24F45f08YR3L4YxG9+Bg9cgRERQJpYQcIrQAvxFiNC7
eLKDeAF6tS6R4ozWGDDs5gGwYo+ZHT+Hi32PtDNKibD/oBbhC2qM5DF4rlgDs9PFd9V0f/I7BiMc
7D+r0RY5XnYW5g9JjetQphm6uTPicNlpOvxKu2ofL/MJpUNgrOPXeFFPdt4CkEBAvnLJbtMJAQaH
UpIS4yBcQIpZKd/oPxcuHhB3gm1j28qSnAUaSyQLhuEm08CK2+A3M7DVOlKxV2/KRAmhxVl3nQXc
4uOge181vIiKRY+gAAK3s9ApPwdbgb6jNnn0c5tbAPTgklh5m2R8/MJa3HBWlsOx0hrXNdeUsevy
AIxBnwrSGcoBDOwh7Pi7Af6HA2xOBT75fVZeQuRKep6ChYBHQxG7GrKqbCRhTaIaajvXSeFnJIxp
8cEkYcE2BAN6tMkFE3DziPOIQNQy0AFnnidAsX6LlAFYvPg0p8KLW+JZShxEGMhwheEzoivYJ2iQ
BUUBv/Xpr4sxqXXIXeLwFjwXgkv2ctZh4RtN8M5qibb07UQO85pk1y4IDYgHfdt9MR8TtMf04S1E
zh/cAqWnPfIvPsr9tAiALY3ZgbMuQOV0Nrui4dnwZvUmIOgmSli7/BIADna3tHyg8lLIsHC8qcsE
yKZM9CiI+PQ64UD3XpdSMN/dRujpjVJ4mrIhAQG5I1oZQuzpKx0cLD4+tb+kllPzlxus34Xygzv8
sWeHUu5jRB8rnx5uLZVWTTDyfBIzVIe8fTPjxjl3/os15AZlc40N9Lef1snLrEuCP0PiWZChfvDs
twNgV2OCLoZc1+iY6R94AfSJTChWqqNNb3aBSeWd7mzFh0/Nn+ErYH+r2AqbFVu9T3hAZPCibahk
ZlaIXrPqKG8ECJSAhYgSGe1r4U3AkyH1X0IHn30Yhk4X6CR7DJLhOqGvdrNtcIY3eNFFWoswFGg1
iMyIaEloVQVbcqDhjFLQ2EzEfiPac4yoL3FYU1Lt29+M75RXgqNYO585hXmge7bsEZJ+pNA48Ifl
kJAPQ6CSegsan+vhISOLltiwzqBvkLeFP8Py61t0rSTcfVQ0pUJ0PjCJSxDu3i4nk13rTbBrt1+t
GRXCuECTRnOypys0AMR+yaaMnIlUmL4d60Mmnvd9zC82bG10p9aHtjNAlhHSiLdr4jZzqcUPTIIW
kCvsEC1hRTQyBQjuBysW1immwA3IaTP5aIEPAAgUA7JMQAZEyUEfj7e5d/wpqLO/0gaopXdh8rqA
TTcYdnkII5qZ2G14y+mL2TGVbGujRcjUpwNHE9LatQZzxqnyjrm3lNidyJ6nJgB7kUYUr4IGtNoG
PSvIIkXpAdT/2UH5BuUZT7l6sCSlj4VN7A15Tw/QnRgZ4WyLIDU6JHQMIaKtJvTNaEFeRgpIQAXE
uXoUH/C4533B7sGuuuaJ6ZtyKkDQXdqGKKq74GIOwYpCw7deNWmUzIjdkYwfFlCn3Cii4w8zBoqg
j6AZTdlJpLZOjagI1LQJ0ow2ShtnDhN5oi4LF/AFl/P0efWqWzRDXol8qo8oq/1qAsnvG3wAOR2h
OZ5w6z3yDfSCA7MbHX3PkwArBAoitIwuURdgRC3gW7PuamEAi4NHj0aQE4xtijFo67AkIctiSOjh
S/ReAMrRXTgEv1jTcVZibH9FVkMQEDIuE9xkvzul/GvDHfpNMlePHEDkhtbDGvSUi9tqNF62Cq/9
iiYb6pVuF8pZ9h99MubD5PUivzOHhbwPqGPfByQO6f6GYSPYQXshxxzIFgxBrQieVA9MTXZLmyxb
tT56XASP2Qirmd1cUninJPIkcXqXVaj47he+GOXsiG0BblLUEsnDWs6v/tJsAY3ckdGowvIWQRIC
QV4YtY8L2+BLq/3ZboRx2yK7AWqOUkM7Wm6p/mCauV6hBW0bPjM/lgcmA4mYDfd5vK6qPcAeSRII
aZEhFTXmEPA8fPWY3kTANRtNIjKmFIGkRE+NpAQB01iwEWKCPfQVg9X6wnP2IPlBLeILyxqu3KRJ
j1CeRzQDb3kPcxFM6KV5y1S0/gXivGUCbRUe40+RxQQf3UY9aTZrdyOmEutqKuXeRBU1OP3gtnC9
peVT0yDk8HvyI6W0SfJA0WyeY//ZNPijQ4vBpuy/HwBUCF0PY9XUKf61vcjEylLWQ4U11pZxButC
Ds48j03qo/0aGxE/vYb8rH5S31VDhaH9EhM9Vj727MCSrAQgbMS5X6VwEEuMbADwtx3MctIos2nR
ugdtFr0U0BOzBaZHtRKFQJQwozaVSpE9rs4FGiFJaRx2YWk4FMzly1Wzv16vHyi0kNmgiu0+CaHt
PMbDITCBaFJMqW+3wHStiw/De6h76moC0aSNDbTDJjxQZkvyRJV6k+Ep4WjS6tqbTJjSN4iAtD2A
HF77ZbqnhKH33A1qKvE/9ki3fxA8l0SXhBEfwj8h9zN0kgy+9hBaIw4z4iduTEGD9k4Nf2miQkq7
911Cd54pNe3nxaxrN8krBzuqPYVoXWve5pPHwXNHRZTxIK3CiEz6cHCRcK1pvsnE2MskRmYGtvs7
1sgT+RMHYi/67Ol8m5KRboQHdLIjLRMvgViWeYSOYuvgEnoCbObNGYzed3SHMMSQjQxJWHLFiFkO
aFd7D7fneD8QjTEkKE20U1GcKCOdbO+4Y8f4OyhWAcqsVjsYnRGdYZs66++yCYv54nD0N1rAIWUj
JK3HkCNYweJyyAnOfcEu7wReV4qDzijeuugL0UY6CO7bSf9sxgn8S/KIwAKIme+OAOfbKbsPetGy
MYknZ0K6xS8EkMQpjYUueBgry/56RdqHLC8FGlOWIzRg9gDazGj4s+lFqCGsg+5jBGbUntKxZN5+
sF0rvccmJLWp97EOCMVMz082ILKVMmaNHftB8WDVEzS7hLlURkfbAUXO7akROzOACZ380vE2uXUk
ooYHr9AWfUl9yeiY0ESUSATNkbCheSyh3TboloORILRHWDGan9YpYIKedLfMAqTxgGHvUzKW/f7E
aZM8ujoRZIH6U+swFa/oHkG9UZrzU3bVu9d5c5Vvo/zQdmnBm2M8trDo8JXxI8ZaAMmFprLk+ujq
qPnZnuxBYmD/I25hSa/ZXFBRsifQ3pzwhH8JCfIeNQHQl+o2mM0Cssp7opCPfgKFAeh7BhCCVMJ0
og2apExgY9MZxj8fk5tHdyAoIUw2f5vMXqTbR1J/XgSVFUg6SOB4ILx+mYgT4edUb3vERFiMWwLD
u4mz1tYWzj2yJrsngTMe1mnEA1hMDdvnGCi+XuKj20Pd3WwVJ/9B7x6EF22y980SwhVKXCWV4lTn
4cnpI0nSEuGK+cKrp/+QHrutm8EuhNmAtA39NwFuJKbeWnFJg7C4KAMqU6EX8B04/zCuqSHAtcML
tEVo5Li83AMVq57D4j5fgvWu3cdu49D9cAOEOujq6+XLC3p3XnkbkPaeKGJKz+STMNYZKAMX3yMw
uiUXok2YpISYzSICTBGDO4HqjgRT0apofof4PE1KvPmP+ZgcCupOVA9uP65JSZwGiYyI1bRC7UCq
U8ST2ip9QB99tG4kJIGp1zChRazOH1JxtQRCgHJ876JDWtO3y+wRRq0hcOFVnqg4RVSibX0gk6g1
ADuM5gMHFMW892wq0cA0Uy48YX+XXXXprt6wBXxOOH4o2RmBc4ZIzyDE5lM46KTfV/bJp5T58Qjh
+RGSuemwv1rrBo2gmus+hK/Ny2O/J8skUIhDbkp2DBV5dVANhP8xSIxChu3EA7C4X8xCH4mdNaLy
wyf235/TSVnAS05JyQOxNGlmQujSjAmIhVIEea7m4Z/gjPWtgTCN0Ip0lnSjoqn9LnI+WIlueJ1H
IKIV9LAf1o5SNn9dOh60Ei8HxdCS8QalBKp5oxqyExHZSVxziUaaG7FCQ1qrnwVHkedNEyEF3zkG
iafTtDCPteU2IKDjhj4JPPMh8U2jtVoNac5wJH295sFBYdmwdwZVk5ULkFq/IRp0ijjF0NyycM/E
A5wCkBZ+3XPu52xluHz+cQi60FGOlDoGm6bwSy9egw5ikF33ZCRhE25mBKyMlRWQGgAxpv3xV7KY
6wDeVqTBrKpBSB3JrJxXwF2ee4PFR5bqGcRHzfv4KEDkQyhj5CJOhJZTmN7dMrDgq9TpplPqPho4
aBa27OPGaz3P3WekNCKrSNTMxut/UmkCrxyyHBxWemOT1zkKRphaBMgKlPGX38l7pEOfIyOCwg01
jwTkgU+lcLgPi47o2Yt2P2vc+1Cmce9iez29HX7UbJi00aARADg9VwYcUWlYFKUp4cuYCLsK6oUL
6Zv+6JhDyL8eeXRP67ZCCqMJykmeLglS6tk5SgSrZlLNCcQEbrAGisp8o4Mo7XX9f/3X//5///fr
9X/yH2fUcar8fPqvU4n01fZ0v/33v1TtX/91+X45Xf33vxzHNl3Ldh3XVFRXdQ3N4v2vxWB7yuXT
/6vYPRrWSVe2YxNvc9dtfJBBuVTeAuYcHaQ6fzub+ZfT2b+eblc8FHN/aGzHQsDJO9VaisadNgrZ
DyIZdyjAMUo9kYIE3HWC/iYErrW0Ga36t0wapd3oKqk2keOgPMxtlrH6cR6/mLHd/Rjhne2MdvJd
esR9HRObtD/FgiH1fPE9o7oR9Hwj3gsesesN7l4BP9uMrSEAJRUb4XyIPgDRi29FCq3vikwNjZYV
gbmSLTI26KfgZMzmVG9ufBpH0Z5PiaRtuDWFo7rv1WEdlqOiY44PhAQ0AMGqKhgCOpJ/KAOI9EjR
zKnub9CZi5zZ7i8PUtPlSf3pSTq/Du3xfNPzUr++RqiYxgVC/QpyMtr7izTEqMLNVLvSf0lereId
8q1ajBYhLRFOLWd2XR9aZFLp4U0COL60Dqj4GWj2ySvyFwUNXBsJAjUc58HzQbyCTpdFYvtGelii
F0cN2IaWnaeIAqdoH56CQ6SiV3iIHs07PFCbIbbDG62V96keb1M1RoghMemh5KT3BBXE2M2RZclR
uzJofAiLeFTHp+TCG/KvSJz0GM85yb+/mnlGC1P+kC4KcUVJCZJ8eWyGRkABcnoJ0UjjIGZ4nd4i
em/Feap8QW2W/jUoyd+i4/Q2LSEyIK6Q2lyTG1c8TvkHz+vLzGjM9O/XzNjkfVqoYFvM+El/xXNa
v0srtESYXCeI1m5asoMSkYyssKK5OlYntMhKIPj7eaAVS0zL6RCAD7kyPTVTRKHf30k5oMiwifnT
B5qntJ6I1U8zvSbyYt2zwnsEnyU9J2oqf/zn1Wiq/zBjHMXVTEdVdcOw3F9nTF4797zx0nfs5vfA
ojO4KCIWKAeCmeNgVr7a0pA5pPVbRIvQeBcR4Pt5DEevAzEcusaLbBotg9mWKPm5U22xQWhFa1FT
TsmRUIeABn32mNL7y5Urf75yW97/yWqp5aPK1av5GpkscsRU4kN0jWmTwSYZ58yV03IrvT4Sk8CZ
+QV9mWLJHyVbjEpj9FOMcN4SqjtaJ/KgzmDfMuBI4vNkNpA7CbOSJ49DHu7fht0SG/f7Qv1p2G3j
14vfmPp9f3qdtuOg3SasikjKIZr2BnMkgm94XdU7QPU8U+dMN1kIsaHfxwkBo1X5+vwwaG7+8OHE
olwy7E9I4JNLP/lssrIpEyXCoCa5++cxt/922b+ZbievXHurYl/OzOuCeUmTXCzDM3tiq6VD4Sk1
6CWRJzqtP2/xccbSTC5LI728V78RqDMzLBJZ3LTjTrc/ioQGEKzZbUwHsqCUlQkibdJ63YwVSkIU
GHiHkBaKlC2UrDBZHTbfN/GrgXtup2VzE6spy4M1JEKAf75h85/2qp+f028G9bXJ96X7uu7H7DsY
QIJ+RYRAiRqk1OIFSEbWEWoroAvYz6anhN2z7/rzyEJ+0v9B4Xzc+xDX4uuFkYQ1VWfWUI+B46k8
T3EzxlTJBfWFe0GEZWyO/nz97j8+MFWzXENxbM22flsk5/J6tB+l+hpdpjSXiR7ka9HUh0l+aB1a
mxQB1vd3uTf0f2OiEDrfVBh9ie936UP1rLESywI5TekvjF1A7BQzfE9KLGrOM3NnJa1rjUDsN2Ko
Px7NImHRvW1wHWNlaeCpYzHZOGOeL3f9WlfYWzVTsKIFNZFmrPN14ckjjMKnxLrusIQlwq9y5ir+
86Dosrj+Y/GZOkbPtnVd1X5bfKblVtvz7qgDcdXR7vNC249ngAL9HbFKMPbCIr0qkpdEQEiqr12o
S6k12ea+DXSkhI4emlawn2dnEs8wToCJHj68HB2wsb2npCH98/W+r+e367VdXXM01TQdxX7fz0+W
brd1rnp9wtLdI5rMIt1KI2za7zwS2jN3bHZUnbVylIQhzT8lsigQ6frbUtD/YSr9chWyVH66in15
qy+6abxGJ0Sr9OQcb7NbrCayzutErO+WrVg2Y9l9a55uTZaKqkNqtU+xcJ2fEC3JwLFbVs2S3e0v
o/QPS9V2bcVSmeeK5vy+H1xvr3u139qvkRPT6Tq1MngO9FKa08cIJVU6X8uclX3djW8tNbQpJpXr
2/xldv3z0/rpOmTH/WmcDtqrUavz8jWeoN5MNj9combhhrL8r3B0CeKwztCdQfGIYv9ydtX9Bxfw
l2EQZ/+n098ajaN+O1ivkThpspLnbdQ2uxWSzMTgLXoDlWgrml18ifYdmVU6rexSdM+QWMSU8/kD
Ea4zU/h8hSijIh1+d607np8YBD7Qt/qNoZaRK4BqTcu/QwpMpfFBMR7iTSpZlVl9umHSYDk9cGxx
JKU1ufx2YZvI+RtBvC6oDCqZvGfxyIBBOWrKf3R1ZAuRzfyOjMkleWBAkKyJr3QaddIze7sZivlA
y5C9vA5x0qdlqyTD7sYU90ZmdiOnqURbKphSsT7aZQSHjmJaO1azM0Lhm444dMf0KKLhGB8xR4jM
R2rWmOnxK3tlYoq2sBCjbVrjN4r/OOdC2KO+8BZbp7WauW2apbVM/Ngnf7jpnClyERtXRm67jM4w
nGUf44JIYv95rjv/uBZ/mmP6rw9ZqXOtcpjxY53UIJgRXRCtrJzQNzJ4tDY9+DwVrdjJJNCu7jLa
raAAdSjPoAUPDeVpXZGeB8cBmnaZEs6PAc266PDbZr2MaF0daBM487H3yMroGvROnkFxjp5tBudU
Q8uupbSOt4BGhZHud1TC9MJTw0UtzAeEP5Dg8bafO3LYlLRl+08Eu8lOguq1dl7w50H4fQxwWF3X
1A3TsDA7mvubPdpsDMuxnye97Ti++YgOa4QuT95B+4sL8J+n0RRNdyxD4TyO7fw21LdjbpxP+f7W
vhjEfLTomJd90ITC6Z2P17/4tOJN/GzoHVVTbNtRHEc3LXan39auXdWKWhTFvUU/7cNM22RH8Cqk
UhvBc/6X0RO//vdTOZpmm5aiWiqby68zKM+fiprfz3qb3lTORF1uHAE05l0Vsp7+l9vSVEVG6efT
ATH8YpV+23LPZfFy7HnjNYK5lzWSebuRiB8iTqPYAhOOAoveyMj97TsWQr3wwQoUK00au7P5Zjos
jAqpW/pnRHOUYbHsLfn5wbxHAJbXyBfTat3C+5R3rUz80Dt9eg0a/fFz/118IjbIiYv3yycOge46
J0WakU1D/uwlFQB30Vw8IAwK/Lo+YaFIqzkxHdJWRbpFfTjNE5TSW/NY4V25WgO314mR8H//tIcW
mg+07JI2ELum+YRYxwLSNholRUvL+N0oeOlEcI0RRfYFp6rDcSBAdncjLduNLGLuai1/I/60Fe87
bhcVGWwmodmO1naNLrfI7bHN0XuelDHVUwZ/KBsfx9/yeS660TW/NLJ33O69JTe475i01+lsuUKH
gxpcFqeXX749dxkYOTjNTTpyA6eUo4g1fj8NvtFcm3uU+5B/AhW8P9gCIBgpDPKFKyKZY/Em+Row
la8qM7kyZS1jQ+sOxsnif26Ko1zk5jjNPAaUdzI0b7ZozsoeQe5i48t2ITsCqZHuCwCQXxAO5qLe
uwovI8zN0bS1HOF/jkjvN8bIoPUgDz5lfOXByAsgGe/opNHlzhCU4kmYpMy52i2XJQ/D4eB08JTH
dWkVpOk50Pcgc6HycGh8yngrbG4G4yxzF2FL/GjZ02TzK9fsaCMZbLmaI6eVOXDhTFz3g+hAfpAh
KrDRcj4ZEg40or/FKk9yVIQfrYJpeezI1OQgfFoWCBWTXJmGXJQ8KSaKjJyMpcMcOHIIuTX6S8pU
+v6Si5APyDpReQB6xB3IrzpkFLku90uegozclr/XWCwk3yDk8xKNuHpnUTBGrbz9PibPhiuSj1xS
VBmn8hmaLIcUCeaDoiVrAHkdqe46vR+FXOuJK5ZNn7tkmcgjk1ksa1GuSaYDU4g1vekdRnemkkyo
70kht2VVXC3IIM3rG6zFokUnr9N75ORG5YnK0NYH7kbWgPzTeMQyXVzW7YUHx/8b3+3mHRlDmgxl
Z/pQyiSSJc3f45RYoFwK+ASfZlDlEPKJA+1nxYuRl8VFEUelogqRRP/38z9wAAHG8JX46e0z8Sfq
VwN1k0yaRnGhcjsy6RjVFFyzDHmKIg0stcFVBK/jTty6gQXQKJLytjyeQgsttq/Nh3YNntrkBAC+
dotoN0EUVx0gp6BQSRI91uK3aF/icAgghaozoJQAUuLDFOsjLgi9Ydoa8Sg/mPFuUdMs5tsrOaxV
fBVxbCRyk9hsjrAPcBnRKgGdHRZNs7P7mEeXRAJ2dLKiPDZGRkA/xlDj34XQrkg0sFTB4g4f8rqE
8QCABPVmRQxYAM0ZqfZJjM+bctg7wB1f7fvOt1IwOvljefWOVrBE//v4IS1WOhJT0koeYUQ6qgPo
vYgkQAO3Px5LupigDYb4EqCdCTx3Tl8hgtD4f0jH4rmp3KK8qkUI7/DdjQ38QpGx0IAP6gkAPr+s
jynRmk2oRBk57xmRFdGGgc+5sQ7U53TPLRlR60v8ROdL/MgrYvp1KO+7AklkOucSj/H7S0JVGfuK
0a/XblxIjYbLCfbpbiGjr/PhV1asxQt1uhXRhzigPMlNR4+tL3mCanzEUeQRvc8g3+VsEhrL1xzx
jbcHa4I3ohHC5cnlo7ewkLf1TMPlMiJky4LL4BUiJN6lVQBxzhvTZDLI7e4owH7gr85pAX1s2X15
r85U3Nyaf9+zQWZIzb/bVHBTwUbJQDFPtmmJEs2msxvI+Sou63su4SozLDwCzi+oNwldoj00GXgo
9UShYOWYPt5Yrzasib50egLowRUXHk04nr+TWiOaVnKu2xsZ0DiyGx/CQ0x1OdHrNQGCiyCTBTo+
d2OscR0l12SGFDqK/87L0Q7PX+BaubBzSqkavwPAdxFLBzRyeLpyWbCkU4Ej7oSsVUegwlNUAlHv
gAsRZeTCkHecqEHOUMgjKqOcf+K41+FlYPDT+d8LKE+LEPmK1rm1Y/gVBubGOpRBxu+VbntvkIoO
CZy/ZqYypINt/ErmNO0RKDzPJFiXQEJl8anMHGlahPSJG1/hKxyDe//c47SLW+vKSapImjvJjDmm
B3pwVYyArF5jJJh2HmtDlBVYNbKeZI0JqjaPBAOv5cLeiAqxC6FT3nal4XEkXpSBiSxAcmiJnr2j
OsI9trS4IirErGHS5oRZNueRsEudyRnlWILMyKVv6fL8PnpSx+74Ftkget+fgA6bPIl7nsQ/ElTJ
P7l+M762vv+Xe5DsnOA/jbbc/pahlWUkA7rrkGMDb5dAjlpaBhS6ITAsw0o5ioB9ggIW9A6AsQjB
8JZA7HHTW9NBrYRbmhoz2hvH4lkK1s5Eam9IVQhofgYO+f5fkPdrolLpJr8LJiYJDb37JN7dtW7S
HIZRaZWMjfyriGUB/YovuixxFBOJuUbUiOhjBt54S64QkBCvpUkwjdfaz4zEzkLOZAKQCnDViO5f
VZyvBfcHLAVjVlOSAuPtBznre+SM6WzORXx/0R8gKikSodUBFNr3FQL4fH2/uaOHkzwwwLhkk27S
/8HxaPRDmxkBywqQPXmVZmwsHrk+wUPlaioerrgRdEKh7ICe1BBCtVAJaTSd6BHuHo2YNimkP6gR
qZT0cxT0/9++lnh8Ap/IZ+Wv9MDmuwukooRm9MIJF/fkxDYpiOIulXEEZ/xU+GuRWD7hcbxa8r4k
leQT9HV6o4yyEb99YPbQb9wRBrbAkQJcIIbPxdOanaLDBhA8BAuWO6SGJ/3jdrMitpInK16JGjOB
j+ekkSQXdAQWczvHVsXOIBNPls4+JXFbs7jF1pWRMvyO5QWRNlmOMtOLdZ6675l+bx7jG1mOgvZO
dayyhBU2i10CcyE+hd8GxYjOyDKhIRHqvLJJWOqcRk4m8K7MZvn+Bnll85Vt4NtsYy7Zj3Z0rLqy
S4mNV/i+j0yegPij4itoOHcQniR75IRozLwPLAsPq3QJjyyNnOpAFK+ynL3j25QL3PB9SnajqZ5B
sBo32rK4LuHZfSc2udNYDYv4DEH220xee2cuBsJtQF+Gxavjir/AhW7T61QZCuKBpQnYyaAF3Bl9
E+EN7pkxvLCvv9jpxQZ9exmXyRVrr3KE1+RAa4kDHCy2xKwCdLmmxUCsu/oefTY8Nl5JwSiBFm0S
2nmxAeefNx6mmR06rH9qjjKav4spvlJvLI6O2MI9D9Lum/ELF4itOd4i3IF5aSnTM58SB0i2U8kp
yp4iSA3mGgnk7MZGpvIoJf23Ta3ui4ezpeeeQDsGnBleFMgnT8V5Arf8KvG4MoqG3L7ThTSA+TdB
DHdc2631YMPZdeSuNNyDQ+eKvZJWXhfelTsQZ6IO5adnS4tK8hfn4MTuaCV6+AJvRLs3PPdoTMZU
2DCrLMbgPRbvLQvdHv8QVnQ2h2PDP/ku++pOGv4wZreVvEbbsOA5knHcJNeUzk/BsSfnO0mp9I0L
qwE3bS7lUzyEG806rynvyETGi+F1I6LvyHvL1nikciGCpG1wIuSCnukmuVPZJI9H5VaOPTdu8GXS
p0TekS1fixqxvXazG581gJ7Rkg5Ypk16jDSl6WLRl1uVy9eCKx6a4GsmGzw7KR6OEt1aB1yKsiUr
QyYJc7Yn64GVAUqnQiNnNqnsG5yWhyzL6AjSZnW36Suz2/K8ZD8Sj2W33q2VoUjJgMu1j2y35zcq
feU7GDVr3O1XXK7cqMno3uNL+4CHITuKmGVMbESXesmIz9ShWH43qQXyFIstX9ji1ByJS0J3SdS/
ZCfQV39NSmgC7vwnRGIopq4ZhiRjf0Vk3L1aHIrX/TWGVkoCUKRVYTrO0UdtQZg9jQAwSvjNVNPR
iRF6Q+8V5MlhlA94gyjtOUEN4UbG0CPcoKZ9AOdvcl1saL6aHulGSKICxipFfHRYQRuqRwl51Qhv
ixvNoBdmEWhreXPiOml5izZldr10UG1FR2Wto9nSwD0ngqX1bu9EuGas95RuOOjAc2FPLb4CQjDV
nKnRGCKorB2z+cs/aOjOGigmwwVAthr96R97X7KWDdyDp5T4djqdl39sbSZoKjlDNT55C2SNF6Il
cGzdnsP8EO2O+AsXSOOLsPXyvg5QLs7aD6IANVAgmWY5kGSEcgVtHagTlDIACl1XQecDdg7Mxijk
NJ+NeXg44eBvoBs0QocucFHtX1voZTiUIz8A5aWfhPO1vYfCPDoG8y/M0A2UAOmB+XTn+jrCAk+U
CRC5K1sUtKFbQDUevTyxpns61bwW25XNsLIZlCmVxkzu1M02tbfvzSm9wTdHT4TG24KL1misyF9W
rd1ARaPxNOD1Y+8w2K9kDaJaQAfYxQnXE0yVZb6lehnz8hnOUUowfeTvISrTmpFGsZ0L1dqeJXKo
/oMCPcoWL+iCpINNANmePatiSVdB5gekuc8JbOBjk7baH7Ska0Q57TJu3jl5XmLobHgede/ahBgu
qv/6p9nTe5TR4GXNQ5da5JYI3/wZwVX/gXxActUgBQcAKTP/1ynfmF9vJ+tgVa2j489rX29eLmGD
mlG18OFxUWr7hE7onv8Cfep/Pe9vS01/zU/F5mQ+oclIUhNyd2qEzHBcghpfQrgm86j6pLQvKYg7
3c6+fSbz8CJsEW9evu4EuuLV7/GFaPH9ToMds6qjhXkC5ETv6w6tlQAMBKIhB0UEJC6X4OuCxYGr
iU90f2dlL1PxWtWhNRPnh+wLjjjICpDIVFASQXQEKwL+o4tHNueadVzFy1Q8O3xdvCclAwCnBBSR
H3kB7wkXUPgilA+JK4z/hNvE/r/JNDRqHjR6KuI9rofG7i6vw9J9k1HwePFGZVDkOO+YQH4DEwH5
IYKTwOlCxu8QnSK1qSdaKOyFO2aRskjcVnH79uH2h36Exw9GsETs7B3mi6NVv3+ySBqLzyYYgxhw
8WJ2E/FkCD8jCZjFxdimElzM307IO40cvfriuNlEctrwO/Us+7o4WhKDibsg9f7Gl+w04iRIbE2P
3ek7SiMgklBWznaeCgFJQpMjmzcyF+yKQt2Sfe0bNZC9TwIRJdLX8pmK3934xVasBRLn7TKSrM1L
rFE7AGfy7p8Zx0u8+UFr0bfj/c1RoOYA7xWaCcHChvZcT+igo7+sIPuflpCqqKpjSHbfNiV98VO6
b9PYn/SGVj5Hso8VTIlvUruEAWT3CGmEnyF5uWIqXrW8KvND3HGJAL8/10hgGI2KKP+Yj90kn3zH
hgq0F20mx63AwuaxCaPrQPPYeUovpNzbs7kKmCMBpjUSDOgOnCOh/SPZ/nD5TQEGonPDsuL/B69L
4C+wzyOxVjI7AICghVm65xbNbXxa8mwBjerB/glUJFCTxLLaSBu9+nik7OSvgQTyEjeKEyPwzRn7
Jh6SRIsKseEWzAAbyGx3iRuF4gMnqyk/2SnlOxu6sZqo7pEqJz6003n4JBX9fKel6XMlgMN7qaCe
2QgcQri/Z6l/zyeRCSFzpRqupro8Me23B2Zfdifb3RQ0vGVZCVyqR8/OowdZLtKxJ3yxtPah/C6L
7MBik4CEpD9stxcQmdgpJ5VVJehb/kNGUlYXoThj/T239+kVgb3/T9iZdiWudVv4F2WMQBISvqal
BxEF/MJQS0PfhSSEX3+fCe+4t47vuVXDo8dSDGl2steeazbU/CwxoFOyFtKHCG38gGmTW04gRz4/
tswjkNyJxAIodttpgw3rEt0xOJZUt48Db6xe/+Mz7RDnseAKi4kHHWLTN+Gic2UFQJhzCHw8R3XP
a39OM6Eo4lrpwuCZBK1jyz0ECNBa62jvRycqw6Ur0oDuUDVTRSjR91rxaJWj4l5rpQYLLwIy2aIT
CJUjJSXYsd2qW2oVzGob8ayW2XqKcSe8pR+6gloI47FBvaciTot2PR15jGLIdC/8VlP9tXhfThta
0RK8QQvqB5tvyV1gARkQW009wwqeLMoI5z3BAeLo3Rf7revc4umnzR3Yuh7Mh0g8QL2i7DxgCRLh
eU4K2brNtbMCLSD//XWM1f6FGUcn0Wu4dbPRcN17pfnbM+F4ua1PeWpVvfI2LK/IwWKubwYkDF32
6wjhtUz+/Biq/wv34h/v+GNQp8v91SyutaqX4YtDn6iy8rCA23OCQu/612a8rgW7S5ISMpARDs1c
dpvgDdywrv7emsm2PSUZDKuLsne8DLfXpHl4zw+dP+/lz5bn/c777bT8aHna5sU2q4rTcrEC9tOw
20YtSuthuo+pM472X8qMuvX/cDH+r6T/0aI2F83tYbW0rtzrevQeos23JleAHx6rQoM0VF619tDs
KahGL9N0rk/Nuhvo0UseU48nWu1TDRw9iR0SrkIEyxYFyIZbbsWHMDYBCq7QiI4HTV2ECDPGqVQz
JJjmyyJe9e7gYRuoxReqICpsg1RVbmk9Zkg2HX1cSd82+41ACI8T42LMQmPH24jeU+OBcH+Sd/cf
jYn+WjRboD9mVt2tAgn1qflW2IcHY1oUCS3NK74TPMKuspgTAA1RiP0SkLCd6hnmRkv6Dzce9fr5
jWqM31EnHGYLUrd3USOw2CM1ymgiqUOnVqFaMO5w3RZz5F4PXWJ1ZsBSEmxP8T5UJGiyerc7gCvi
rOQYOg8bTxY9ITWhbSodSDJ8XcLwh+pSdgRBCYqCL9OB6vy5Eu+P0GqgN31q1iTZ8ztfBiS+0R2i
UgI3u2OIbWvIt1uSZjXfEm4NvEXdJtyLIkrfqKfEzj+af+rkVt9qmN2bwtW3+oI6PHUJBQhRnCdH
nhY8WZCCy9NVYJ1mcIF02nN1qzSfqzWrRraLWvHcIzq8XX7rYETnUatd50ifzWf7CbnhG+Q/WtHJ
nlO4BlHUJrSz2k+7Q1SmKlcr3o5oY8MKPqE9AyDUmwIUcwI0WJdsUANWm6VjirgPEqFIc1ikcApV
QxIXzgi+fDb6+rfqEVUdRut+vgQ5L/rqQKpnpu6deni0wGnN0U/nt2v1gvtV54poimoGZhFZquJg
PrjoOj6DG0mXLGe7+jfh3DMxlhBscZtxTTlZlLP61X0H7hvhpPS1XY8LD/LZo9p+okG36Ou+u4Ol
PUpqfcfpUB9wdpvpCmkEqSF4x+o6aiar46yGIqeTMacjeXzVWRXyCsFKFVeNbNgjNZjYsrvvxYtq
LI3enCv+6Eqqaaymodry9xZjsvoWBq1ngk45R8xR6WhrwwoG15639GhAM5yFrbJrFdQqve1j/7VD
jDTGoMbsY7lgsirQnCWqc5OHjz6Av/mZFiGiD6h1eeQyqGuqYaGxdgJSx1kOj7wjgK/4FkX7zAdN
X2jL6irQt+YCcoexSknH9NB1jsSuePTCz3Wa6umYjN/BnfzFcW85vwyf56pDrlzbYQDdn3tPIqIK
EOVw0gECMw0RLg0j3WGolRwxNyOTJlHC2rnas04IaeMta6IpHs9ZPVoF6tdZ93BL9hbvJsIRncMm
76lhYPMuqhHELpXr7mVeG+rM5h3OB5GYtWeP0SqwXfi81zcQV7U1gHXxtEITJr940VDTXqx5Ulhs
QJejnjQ43ffBRyOhgfOXNrzvWex8PeF4NOgI0AMrYEzaZAkXXF7dfbXh/dAYpJzpaxM1JtdTR+9y
x+NO2ME++jHy6IXzrMOSBGfQoZ5cUOre9bDS4w/gnjFBkL2eSeywPqQgeOyIdmXptexzXO5HuEke
aDr1AJlSBGXEOiOv9ZeX/grTkX7GEimNF5h0gcdSV2GdAq3LjPAvw5MASwE05m53s6JFD10HlYAZ
Mb2nrcvEiU/jOiHK1r3LsOgsoB/A5xu78YYo3suoHOxDs7+PnWmtVWtZyEP2oUQjEotoabm7+ppq
xHOl+mTpUHRtil4VlfkcDjnTiYpFLeKEAqq/LXT4UThqSmlQxd47y/wNzEuml+OdXayJSq3z3QgJ
W3cTfK6cIIvrwyzG7g4pEOw/ggFCA5lmJw/RhWGtvsIT169VQZlHn2cMa6m5XbKwdjML0Kpxaslj
7hBt153d7HN79l0MLs3RKqkAn/zGJRhv/XYNhTPGuC0jWpKDtoQhPt4lbZL8Ei+P0FrV1gHxaYvw
fPHNtZ+sP1aXsLJ8Z7BJiL8LQsAcB51o+JX2x+tptUrK1chCLmp8Ff4XMXnYa46WRVws47X53iw+
D7XY272fas9szR6lh8BcJ+fpuhbl9UHP662d7paFjx1t2iMrMZrPUy2eUcTNQdCGl8Uo+QQXZzL1
KxDeT1lp3gLfRTeVB7fvEnNPLAGroYvucDipQe+XturSWU0i96n5BHRPKxengu+sh1MoYeEQATuD
/FfzFeEe+kMAu2fqeN8uAi8+jczwPSh7+BeCk53alKhlj3OehTUMYMD0sAHkVoHERJEC2w+3cKKF
2zcvLs5o7brbD3tyvfXhZNbe6mrzzrdT0/KP3c2atKwgx1QIj41rXCCmmG19pIIY0WDPlkAsWIyu
022YRrg6nKKi28ATD2O2+RFt7MYvDdLCrnjw4iPLf+NRZgXpqIBfIFccIlxq6BU9K9gO5tiLBXdD
5aBBmlkRyv93nTgT7DPO+NY068hvDXd4M7vOL5YOuw/PDBrN0Bsj1cA2D8MeXFRGC8J38CnBzApl
qnGBM4qdGKqONf5KbUSHvXn52QwYVoYZlWt/XI1WKd3oXY9/IBkNb1eQwL0bQg4J83OIlTp26adz
WAClTpEY95MpNRVg/NMS20wgYi6q7gVMgcz5MvyaZInTu5E3txMFCkovvJ4xmoZ9SLBwfOuevjyi
RPxJGlkIUWPnY43ThkG23of9YqMQws6DZLk1Lv/T2Bo0Qu4VQt6o78M4Hy8xwbhcoiqqB8fJLYRC
t4LeVe8QNF4mZNpefOT8T6unNNoeQ2Tmraw/LF8sEsr4ped/rGfS8hUjjMHGa6T+KXSxEwRW68J8
c2EWcnrNoBw1sHMLzc/Fs0UGh78DeK0ixKOzBTpMO14v4/QSngFe07D6NNPwRhzMJ0KNLEaPcQ3o
+5BPlczX78uxfe2WYYrPmk8iA5PhK60oTHORAHqzBfkuAcO0gE1COMIBg8Zbu0Jk3fNzdPphzqr3
ArQa5se+kUkHQq+x79u/wL4BWyUxdSLeZJCH+/d5M/Fr3FQG5gGh2RO8C+chGNFqjIvXim8Pv2rc
RpSHoYr5IN9iBVlE4vocej6MljL2crJ0zpVvPV2DZt/oN4ZZuGh5Sx9+D+yIYIk3zbuQ7lsH3Sy9
yOcDYmzqYNrN0Slcv2/fo/17hANnPQY0rpTiMK+d8JQAbpappxm6yYk4dd+FdUFA0O2VJhM7dwUH
f0/njRXY9gVrV/bTjGk1bSFOnEbqjp7oddX4PxhZWLyoUYSaJ3S/DuF1UKN/SheQjpZecwOt1p8v
Pg9kexyQkmVDfarrqE5lwev51x2t3N0hgG1UJLAmtEXEZucnuyWbPoOge4Oqed9fvkkLgUdWewlg
B1QQ5nitq8llx7RfQ7WzroOcd1izhXqYDeGfRHW8udSmFW6u1+VgTXotOap0Oa/sp/ZU29Br1ANQ
DxBwAjrPCQLRHXika2lhEcLEpKaiGqmSyiziRUuCuRqrGq15HhDXhZWU+E3XLnGTrSsN6Pvk97WK
Dm9bjMEt5sZjvOlIUsUNFt/u6kdmSVStYKhTYdJbfqppktYXn/vYjGwIHzVeucI11xFY5zEnIqOk
2y3qyWP+hKmRIF8RKqSmNS1yMFbWY29CSnmy8HigO0c1kJQUsUwS4j0ZtN/UTKdd812jYaoGnXp4
atcekFeoMar2qE5Q/X7xRObwpjrJApuhb4SX5ALZRyC0gNPHh0ln/wj+JmBaKNz2bQfes0H6ZSKx
bLTgqZORc+Qv8ZmbatCoka2W3uNdpDisupAEwJpEF9BfnZM1iRR1tqn3Mlv1+xb0M+DajsETHx4J
m+0KztUL9KtLnz8d7hNUK3APpOvE/LW1f2EcvfGqL/2xXq2uuDbNaO/s4lp/GwlJ5yBDm5wQBqcI
AroB1CM17gQu0WPuZ5jVL9g0nr+OSFPsG34IbSws70dlkzZx43t+xk1EBiifagFvexpoe1qZOkM6
UpMhj+gfmoyoMWV33c+ArgCcAZmWCRgnIJY7EsIp1gv6cYBQ6U/v3JX/QPYuuBeBNIhXyVm4w9ey
JRN0JXRC30mvqrgbsKvdx0O0qh+LqSU8i+S6AzPdWW1UYRp8aEEhiY8RC1XbTO8vv2Ns2oeKklTv
of14fDVUjGM+gXO16nZRZ4SJiC6zZN0jNE8VrFbB25nWfsL4tPyk6p1pfXTkq6rcE3W/eh7bPhlY
rcaALm8XS3kOW5i8iELaPlU1Jbf9ptcT8UPv45wUfXVHCBJC9qmooD2nUieR08iyTjjL48bT7WYM
LsAgdECoUbcAmULFBYhm4AxacV1iYYVkwLDnjwPkxHL417mwRHVJdGK1TpHclIvG77yXGn+Zfus4
hU8KqQQdbFXj+0libaL/33FMgGvphPOWLnvJMNctoNtBDEE9gcTjE4CiCllVsftiwW45RksgduN9
h+kDTyD1TOjs36851xq+EEvCiTbZFK1KzKumBktr2zPvV+PEYCJnGvj8HO9ZLWo/DSGYraxTjU/d
UKCmRo1ewMVi0ai1El/fBHFpucnhhvxag/Fxbps9YbMcl5ycWL4JbXXauIbY54AztGbQPeiAOnR9
JwSf8Rb9GRq03X8XKPwfVCdZ1W+YaepsKitt1K+TJfgEHROAnzWkXlG908rPgVzyTtbZcZbYKa7U
3O5nIA8CQTR0Fy/iK2kEVsnxU9iwjkTjizPY0zE9MGhAP66r+AY6ZhxYNHhZB3aIy6bXuJ4+uLWr
ZJc0Ao+FILBT33vR6lEtOdaEy7YEWQAt/Iazq4UxUNQu2rLm4wUgBFvO6QN7kYTrDnq0AWQewAsv
abOAXgB+aINwqgWHiOrFv7Q5/VyfQhH0gbwLpT9/Ai4Di7+KxPhngfnSeHksZcVKe6g5BGcIPhBL
rGCpVXSFHIrGbnO76YQKzth9qyG16J9nVYf1sA5AmIU8CHRXenDihFZpVXsBlhG6JTRCJHD5RQkf
2QKZ7XGIkNuXYWGhhBbjVcxOh1nRCjUXahbFH4Jmhm8/o0+N9aDUnb2M8GgX73dg0UQQYqrmnpBS
tUnENVAb6qLWZfc2FrBpUyia3FUu9YLuO90oXpR/5MwZTDTceQ9GksBNQZ8P8ZhoR5pp1cB4MM/E
qRI/if/P7hQk7lBNqOKNnWAPUTrR2bpDnvfpQWxJcWwP3NOHZNdP0VsesD9Q85kUVQ7NvrdaYIIy
t9/7OUzLVnKm+Slhm0jNcjXQU4EtTx7c5IxJ5ASf1IFkLJGcjd78zssRj9Ylt4jZXkiyJnsorkzv
D3bUvTXzWSMFnvaRqpnakw5PpURBLaCyQqTyTGhuO/8sIFSBL5NBzaOGzhJ8Oq3cz1Fd/LtW82XV
S3spkX+BsGJh0ouWOu/WW4r/g7a5pzssxHrbhZ/eq0/ERlfdJFpeAcdN7ynSl0oyzYhnJqM/PxWs
f+kYoFpybY9mndt0fvbq0nJ/vV2vyOyUi1S069Gtl42vPauQGTfJ1AsYt6eQuu9Mgfz+/e2SGYmx
yzeJoUufLJ8nKt5d/I1n09Of9+ze1v1vstD/7pn1Q9edXS6LXdU8SQAoE2xsGT+NGRwfryPZ3xWu
wQkXlQJrW1bVg0VioNmI4zEMmymeZO+GSHZ5OB2Q8YFBcdKLMJ2nHifG9d5Fn8/JHHz69eed/nfV
4l1Nj8+M6/2ke6yP66Nhbja7l9cizqI8IsxCBhMYxe0Gkr94IEWob3Bn2U/S1nZk04HYjtakvUUO
XoqXNrTTY7Cekev+5E7X4ThJyBSlUJ+QBAxF5x2ffBh3ZLTA+icnFFiL5RSCbl5zHivvlbW6CG5a
ecDGgYlzYz3Aqwm9EwEOZh0rGTkp/c2t4r+GEu0xyzGbSBIdp+GYjR+toEutyPdpapB4cpin2+cT
LoQl8VDYGCQZj0DYT9du8xxeiqDWNSniIW4/bazXavuercMarJzcfj4O15Dwmpwi8jRcxy+W/cN1
mqbdtPm23IaVQ977euQACK3wxN+1tlcmrNNfboqa2mS/D737kXjcDF6Ta1m7e0T8NlOWzrW5zk7p
cVDtX0sWAcZLzWk1C5AqcIP8EEO63FwS89RvbsOG27rWSYwskhJ1PIZS5fZvunT73/aHM4pg0vYs
r/bTSmPj1VM7P9etyUziPda3fhwOcWtNI9sefDXmmyQ3AC5Acy6+74XJovUpN43WsuNVn6lU85iW
kYjSamHPiKc/XDE8yg5/O20/iRrqj3qm7UB1spomyst/FhiX/f7kpu66ObjUe84q2hhfeDKFt82s
2D0b2Oc2Nv183fSXzfGf77qayEw/rtc/3ljn77frtUqbl9qqsr3B6Ryv6AC5LXfRXlmxm2G6316u
2zuI9GlssdQ/RavzXyor9/+5622rUas1nIZl6iH72/tXtf3hatAdfsGaLHB92sHhcbL9tRt7wMLr
0W5Q1H1Xzy4L+z4nNmaLux7RGh4J3CmDGLj6LS4TmYP6lKzTBF+NHUkxe3Lsru1icushjXT9zZmw
HLTsc9J9CUnwPbMt4dsS1sfpODJzS56rJQaBGH5b3sd5gvSMpk9nfxwiUPtFJt2qCofL+cdHsYib
eNtgemhGWBq/k1fgIJ1IW9n7Oo9MvFWrqOIG9M9pct3G9L3wyjwdukVIz2L2tvxVksbRL3nFqY/5
Nbl2QIf0ZQjtg3vPYxmxmxxhy28sKHcRHlhZXBFOO+REyEHYfs1XGOE244+V3zYioGKC9ZBqe7iM
EBWWPeGq2+jM+l1MnH+1vglNw5w7fJFNPZkAWXIZ31Y897xu8H3+eu68NOJ38CXgLLTctWVw8QKH
jEr/fPlYjqtm4hg8A8/FGMKd0akFJRimFxZNom4jHphnRPzIlY6vaL2zERYY1GZRZ1F1ByYu+Uvk
hIC6MJaD9R6sqnOYL7vL7gGGSoxVNEzMp90BF9k0bj3jfQfqW4V1tJ6+7YGjDogaM1IWwMxGsBbd
aNS+kvPDhXank0vNB/SYjMfNYBV4BV8urWSc4guudMEYQ13u9M2r4o52/mKbdOtJH9kno+jDjXFX
XoSpT9kGpzWug2Fv/RsxqkD202iO2Rfxz6sVBn3xe8fcEzuwxxr/yR4szqJEpnuCnJoT1CVP+BUS
3cipxhsUS80yXBjTPB+X0TojxLZ7xAngTNpcs5pWi8HhGnqd4zKpB5U5xKA0Z65Z9cv3enCujexv
J2VY4jh/8EN8cQ9RF/89sk261BYOGBecXLr7eWLkibUYmvlYNt7lCcF5YlHiBYvGwX+7tj+OHNyW
yGL/xHVs70ENnfC0fK5V3/m1zTrg89q7tffz+ipwMbabF0XAeHSR1bWq9+rdQxY8O2fhDaxX/f1d
6zyqN/wC5f8K6X6r3Ie13g7QF0O60X6Eqw0a7GvbbvjXHcZpXmc9h6BpvmMxYEbZYPF9nNADvPm3
XjHpv4m0fOTOogzhGbwCz203cTDamv7XIjQCg4rJCBYhiPoC+ZcRmHNnQKxwNafKvidxutSK7mEK
ZNr9OrEKbK+gF/VcIogiKyhJucVA+gY8KVXbkcFEdg8rEwpZb2Z5+FDdZLAhGd5ugtzPP0wut+D8
ChTexmJvsBoJta/HZM/GhwkRZRMzZjMkurUOEOkB++rh6lfxKsAV9q/ECZBq34H7Ani8xATVAveb
PoVBhvuya+KCsKVmIBKqTUxoGxN9mMHkfAe8pI4gL2tnsOedTu213pN4hIUCzaFQIKoFKJT+WswW
s+urcS9hd6N8cphwcxTvRLIZ9afdJXIXOMOfP1OIibThNjmHcKFZd1TuyE529MRodJm7CMtrH89h
Edr1SQ0rr4GDTcY7EP5tUG9099T3wEmQwuWhreSzJ8UyKH6NXQbpznOzC/hbYH943db9KJsA3Frc
zmbaRRlyCMvnTQ1n1GtiXoJbE5PW5iGoMYSJcgAIdeBCW1EJLeXyaXRWVlgzh7Vtx01n2+t7k0LH
2T1nRVLn5Ky7dYI7OMB6vCCmzYOzXYYScyq2F+tVijWdG309AlST2m72YEzDrT4FRy4FFwN/Al7l
4T6x5dKZYfYLAJo+EioJdvH28v3n6fPf7Vy8/52+7mSr36av02V7sreyc+kurWD25spqF3fBGFkN
+XfJJcJZlkEVkPvQ+guDqNb8V03Ab2+uouK3N/ecS7NZLhbXyTUHKcg7BREkoERiWWitrnUzwAAr
aFrPb1rNQzCxWQKzlsuitcNFXywD45PZBhu+axUYQLrL0O0mHzwPkzq5yzmj8jw+wxplpqr1Fbcd
nBZtg7yXgXOkp8Dc+nR8lTD2Ttq563Gg3LIqtMMH0Ue0XXVdBWhL03vlayHoubPH+J6pM8SZnTld
DGLRAQR5PIRg2m+4pQjFHF4n2vNZ1BmZQj+YIJKxS3emlbw2W2L+Cp6ld9t+S/ezfpc2SP1frXGb
rKV3gO5aUwsJE2T9IBhrcYo+hJ+JLvz4PVHOJBNxjwPzo1Sx8azLRzYotJoGggClqxNPFG8uyFmC
cqpxDSO+E77UIHl/HmhATT8KtbtHRpN1AoR1y4K798+LbdY3hZfV1zsAELTlnSKsOhCM6OqrvHGG
l5C4sQHlEpeYTio68hmmAqf30yu21ukYa6qYQuha9w/vZz2qZYUPi4faN6yion0Nz5zKemAH/NZg
bnkt3/ej7VxV12FQ6/GEv/GIa6eub2yCVWQw457CHWpir0dVXRDPgfFBc0j3sb+cbbolQbfX7sRg
Ito81bgpXMhoZVJ95TwYkhUrtsPb7smiwX8j33jr+bsX8vzSaEO4MSVPZESMkLfN1/LZGDiEwWIu
fwttnE5HXugR8YOz8a89cJjztpHxdOs6nXy0SYQrAvkObhJ77ln8r0ZvqAwMgpwddnyAEWS/6NZO
yRnfzTF9+tv0coHdtkt43+XQRVBn81ebr83Lrs9vFu1GOCdvzvhOSSsY2T0ay2OH+3kTzn5Z9OBM
RsUhXNDbugQv5QSonuqlktmv111MT5Q/TyYZnGdC7bDZf6O90XcT5hgiowgOWYFeIHUOSWy69vNR
kVTUXS/2x/lti/Hrx/Fr/bZ9u3xVJNyseTq/YeXjI7DCpCNUuo6NlfBivIg8PF9B8gAVDoQnuMxz
W/oQZvdKL4LgpQuWY88V77nDN1p5jOmQALTji90q+kQTEQQFXEV08OZ7gRnWAe+yzqF/MTEYZGDA
WgEEC5+3ySJK0dUq4bq+9wms8mJaoSRk+Mt4Q6uYUJvuhcj3BQAR1vmKY8m6aZiT29mAvEDlRrAG
Ewe5aFzsgCBPdHFywZ/bJMSi7oBwiNxnzkM+0VxSp19BRhxOxKuYuB8OwSYp7nn7Qt/u6azOY8sm
N1aJdbuQGKd+8abzu+OUN0Mj5Nz1m3TNT1P5NvdTWshTtTVWU/MvjrXez6Xbjxuz9uPGbNqbg7Ov
cBZT50Fg54M/r9sUQg48KCe2I2FzPKQwIi1o4TG2AatEeXQlHPi2ZztQPyBRnov0DfDY3EP5gRQI
XOpAfJELovH6oDtWQ7B6mu59KCiAglIe1GmHqq2Zd5v3Po2oyU3IBEbvxoPoAP0YbP3lr0vrvzyR
aj/WrI1FdrgVdVCmV4LEShCbipw4yohTsBqnY3jklOobSrUmT4vU3z5jd/iFRIsx7neW0YuqIQLf
52boIdbkBmIJQDbC31wpoTT/+cl5hyx+myYvx13pLI7nKy6NXJQnOuXP2xUyGVH8amnoNcLVq3Du
ZVvVD5nkZeCewsP3JYzHX2OeVgSVkDDBDfihXGGToBBolCxXVVNRvwCkeW9ekkUEi+ifr0GkHEt0
V4jL0kn+eeWWnG96l2g+6DX8eUCEF5q0PBwQ9YBZvkUsFYuJ127F43yBcmExcuAz4j66C63D8FL3
4Uwj3zOXfWOWv/KI7mXY4RMgsWkV9dDdxobbqn/XYXdsoNuh8luOXK+dvVuU27e4zHsepXWyylS0
N05BZs9TpElp7NIXamKjxErEoU+YTQy6t8vIq3woXBDAXj1mDNYBzZkWpOdeGd3CDSyTTZs18ahO
UoxH5kPIPljnkAAnpuhln6Xw+LrpNb7xupFLDyuuLPgwMEYi7bBLJlhMvISivbWYrYXVNWzOiBbY
ZH7l0RqNziuU52uWFh/YL2CkXIhFCLXsGpYDcgXDmh1cCEPTRTnGN9bkiktqsHayA6uniJhrSNpB
a/EKE2TTLYb522S8C0aj6TRHn7wXjSmr+zeYEUueTiXr1ww6zA2rsmyS/lrNL4OMa9NsNbLQsf3y
14GF4IQeMj61569t52olzAWk+kW98ShlhLNefU1dQRAR8ocgIRp7PF5p3oP24r0ff9nBlZiCKYED
8GXWozVg3ZMZ3dqlF9avvhvXeg7HUUYcYKTslv7kK4EHwCMyDylBNkzow/zzRnm2EdNsB23nbq+Z
hTCzpra/7W6vb+V+2KBchkQD/wP31z4htLhWWgH+5yRxV+GcmDm4WXLjte2676HfL1/ge9Dgr+A/
+RlZQG4It+pG05DVYxtU4pfbuSKkeL8QGyf1kyw8GnTJz2/FywEqD2TzdVzRcoDcfIm2A28peohD
b9y/+6A7nQuLpfosZwQHByfamIOlF26qbnYcIn1m0fnLJQZjtCTjcHLGGxhjuqyFwBGCOsEREUSa
MzkWDKZmcrySsBEsqxd2Y0VV6uGI3gAaqifEmiCQp12KIItEvgONUPKPiRl9BqMW/E1kJR87P0QF
2okI4G740/Fo/EWwePCSgltsdr1rreUhoKSoiUlwDDrfUK2enp64JV/J25KruslECR+XDBzxZq8x
t2jmBRWLkafaJ8BPUISKTCKhMy5hYlKTYesDfAaeM6MJFhIoJO9e0oXIFYH5GtpJGLZegtZzCzGm
P2n7PBnhHza47CUr1xcG+Y4LSqeGZYTcYDmrWsMy2S6GOgjiB6g25jATsYb/vMKEuzG3sg6aJ0l7
ePCH7fFnFiJqjSqAbYhGWXiOmI75SKIEduDniAm3F3X4i8ELyyWSB7Nw7vlT7hKuAeQebNP9719/
8Ql2fmKOP2fMH5jfprCqa35c7l6olHm83AgS2bWONX8XVQO35b2bVA8gVF8mwlec0gfSTZ46BxAy
zgDrag6UqrzqNTtrLALKNiKN4DyovRc8Jn5d+6tPiw4Lkq/a14W0z7equyUbjJZLYoR/Q+4bfzmW
+o9Wy9ZpLlMvX+1ecpXjkPlZxmTj/S+4rN1mvHiFz5ocOjzKplbXae2fj1RpyWJ0666fUU71d31j
vHlZjBaIHrlET6uJ8WTHxaDeohZEghmeScc9xCpwdoj8jeTcKfr7N6o3JZ7JXZxstvR5Qf/7+Jf1
Jb58/z1xIhy0AWa9WsO1Gj8qm+P25GTXVf3WWzEPNBE/nC/tnQ3aRPrIoYz22DW5o4XEPLv+qsGj
yUWLcb4gde5VNLwv9bZnFJ3bgsWFO95WXexlToNbcQovLM8hoW06ztFrl+YbW6pwCWeas66n0W65
HzrreJF/Go0kz+2W0Rij/3UxrjoFi+3UwK51QxDG+q25X3UakPhOk+wyrqdPuVMlNjx9u9E1s/EF
8nOjWy379g5hAUhvk3yic7+OunpNDWYdL35REGC1p2TEWDD/aJzWPXZqXQQojo3SDb3sgykwM9s3
BzQKYubKMX1z0V3QxAeC4Q+XyOn33ktz6QSbhsONhsUO2l7zY02H1Jll1fR8pTjavNv2t+mOd6sy
LBy/cZzYl1Ocg0bZYFo3v27VACwWHOdxHTZPVnQreRwDSrmEeXN8gxK+Hj7CsOeahJPsDw2eW4SY
GdWuZ7g09QepM0astLLL4ICeV62eJKPAXIy4dptmjFp6yYJmj4PqGTtpgFAHMmFBHmc6dfajDIkJ
Hkiuf7oGXIycZEr+x6LolnUX1+f1Bt+R03i/YrI7htcN8/r13dgnbDU3zW5Ohk9uPtuLU9vdR3nD
+OSJXD+nAUfBTnME7i4plsywcEcu+dg5vebNj/1lR+JZjeAEqpSIv7+h5L35p1PoUmDUPzO67YgX
lpQ6S7/WNP0bkr1yn1zddXhw386wxElpLJ9WJ+LbIPz7x4LjsY3wsh7ty+hy8/xlPvzzMrzW+BfM
5R/3xI+i194d0uZ6cyknkvMYFjQdsZoMpL3itEhG+2A7SBekpYBkGyJQCIy5xKvpmuVA9iRbZHHa
rdaR8l6sdmsq7p5sKWpTOU9Z8BPE6QM3D+H3oa/KWEDIRpmMe15XvmyiYtgI6lH+tIfbgB6rL768
lhmHJO1okeHRH3jYqcuxClMCmGTLqOpKn7yFRydG3Qqu2LJz5F9n9JfST4qGaYbipBWvWl2I/iDr
pQPLFZkjM83i0iFahD5EQJDjh4iO+hsMXd71c/H8BN3JC0TKTHSerFPE2DNBUFwoPn9j6Th/uzQ/
Wll2Vl+cl96xnIhAJZrVQ74l0Y6H317z06QKlvLA5FM+X9IVrDn7CqGAYQw4Jd239Q1MPEb7R0o9
J6AOc1M8KRmUgJMiKFUsgNhWfxla/6YH/MfQ+jEtFuXWrXaLE9pfCYEYNaK2iAdtJ9m3xDZ3WQp8
HgldRIOBDvMmwtqD3CbF4GVuxNe57EtEohIqpa92giRnxLKesaGPx0gqX3LG0x5OzONc7OMTgMxD
vC99ccYolMhih5WY6B0VoLq85w6TU7uBjxAjCmqKNH1V7hsvYpCJqIEOe32vT0XpsFF+N/AIdBmH
svMTCChtMsT8u2TjAvUZlCb19x/lPIUeYvEpbzkRnU4lJc5pxkblW8RF0CgEcwk9xpOoE+tII9iY
s+pFyJ1DqhLdLP2QWF2CFlGGRLoyOAcWVEExxMQ5FE9MFzEDv0P4zfOZIakP0dvkRr5N7mTHljP5
8zX+F8bI71f4pwl5ut2uFrUtE+pyGZqvdYj/6yDbx3TfatT79b80lb3/Yq15mMKbjmlhZI/z+U97
f+9Q5c3jebOYvM5iwnL7Xda25BXSUYon/f7sLaMvw/rpg+T3kN92+/EkjvvkZQ7Jy23TTUtY5gQv
0Xw6HUCYAHaLoEjconeKQpbvAxQIwSD4HryEf6kQdaf+3pR22XEbU2XL9OoNm+yhf2KdK+u22DjZ
hSqaB+Oi7l+PYUnA6Dnz6zjbLoI/X5X6fyE4vF3Tsxu2a96dRvRg+Q0gqJY3b30qG4fe8UyWmMkj
oVgRrMi0UpudUytw17Qh6VTW3VdkIOZqFdxIqiq3uX88n4PVJs43iKivJDstv89GM1wXfxs3qrR+
npAmfXrPMhFt4zP9zz0sFm6VHj23mODHfKuF+fem/pSaZLgevXejRoBpvPk2SC8lF3LTWh7J/YLh
NmweJgVrcrolWYSlezklbljBqXix2issdwBqaNkC0uTh7cMe2Sg4Wqmf91cklc3P3S/jMD3v2xX5
aGVQ7LpHJNkpVR9rTrvmB+eoUet5pxkqqZvy/cY2iSpptL5F4B5VGp1PgbdIkp1NuywNbAKAWx5B
e8EgB1jFYWZuITygUfZyc2julHClaCrRUgjyIjgjMj6FmYEYXemLf7nepvXv0JWnm6NhNv/Ltttb
nb3rMq+UmSBd6HamAAzJ9aQi1INWSkLJ7u72rSsKtkCcQ7UdVgPj+dg7vLLmREHCS9BwQoeU1++d
Djp4OP/ib0esH10YqfA0/cvoHrEqJsFiTerxLu9ZOfbq34unFUzGu0WsBMkiBGg7d3GwkCmRZQGH
UPNSQKCG3L0+BLk2e3zswRXAat+TwfL9j7Tf+vyPRhVNr95D7+oO74XIpyiXj5CPZfv6SU4kQtu7
nPI8O31rk2of4QUNTQF94e4Vvac4og+qpTYkTayOWvxSs7N5PX3jgMxMq1lLb17yc86AXlrpMHrN
Z2FsvIcOQzJnMVvvrFXOIRRtTo4qpDU+gTl/8hAxA4FSzeMmjOqTFpeUmRJel6hCYdbyoi1ueDJZ
pkPFm91JqtJ36xf8iF3XcUg0qn2CgCGlpIixvImO59Ek2/YUeyW9plSWJqe6DmxPEPlD060ptsa4
MBPnWbunQk/7IN1ueVeLairWmBERVyzVOgpqoyXDnjVsWW1Ur1SpmNGbAXgUX1izU9551CoK2/Je
9PX4iXoVcNJ8E7+e+esz76wBuKg3aC5FDy8yI0anC6CLnSQRsypAmfilT/1EXkrzFq49Ymi2Dp8W
SgmMVHGxxX1vtryXB2NeDkDiID/I9nDmox00fTjHWAteSfvFDwpnijP3R9ZBI6viFv65e2crQ+X+
pSJD/G6KjO4BrknLxcDiAHkZd3rt725NvC0EdV6g+hih7BW6tg5abP27YWZUzPWXok2DzXP3CbLW
Ye8/4fLzTruu9okJnPcByIYFzit4vQQBYv3LE6Hev/G44V1cjnhH6Kx6cMversuqaGYOeJERHuD1
P6wuid6kWSqprj6QB+Nso33RdiV/kChCvlbi8ZLxot3RL07/IdU7kN6NOxFd2okMwYPUFA/Ynwg1
TohqDe2YCN3ap/2nTjS2H1GFklBHoaZhq6lMn6zLzx6FiL5aWHvqzXSUFCg0FjOcTcUOF/cdD55R
I/Korji51ViHpPcR8101jS6D2/4fys60SVGs7da/iAhARPjqiHOaaY5fjBwRFZVR5defa0F1vN3V
T1THiaysyjIdNrC5x3WvZcw64/2zgPLevS6QGXI59aR06CyywFloWYh8GJxyrVMnGwlShpyTwGdj
uwOJKIleUuQj2ijKbPgcPkPXUPGUyWBEuAV/bwwvU0J6BoFEx0KdsiX4L2OydSxoXCFPVGPV1NdD
G0Vf6BaP0DRfKOs+V3Dful/Wvdhpilfm3hT/2QCHjSf9q1lc80uEWyZ0TilRJdhnFtcSPc9XNk1b
3EdaZwOlV5ybOn0NqlSvOmIdmM0t1EJSoFm+Jirq/e0H5xdtZhGvaLeGz9QO+T83LvB43Q66K/8S
shPcX45gN2auGvNXw8b2i/BeP4lFXRQ9wOX4tilcCw2jhK01ixmyujyK1lcidA0tWJjQXSwD/oEe
hylf9YKqaUUvHLqw6XbbVXSuoWbRWzcEyCCwIPBwa06dayBnzZyzQuItk2iaKTrSjNamlI5Ok8bF
/eoRkaJhBk5b2PIL8bSGy4BPg17i5Fb3DrNhl1dR8+oKbYY63bzvFfn4vri8dRHyoJI2WjSnCwqn
Uwo5U0MlJHIuUTo5epSOVjOU0P4F1A5hCmqjO9RaSMur7nPxzq4w6BA6ueNd3hUwHS4ouNPE+JTz
JOZo/YVYhUQCJZqoPRPaINgZleb956QS0HxsoHEVCFw5hpiMqYMA/maPgMPvQEEONojf6P9KM9wv
EbXZdwz5MgN7noIzn5ZMnfLZbC2eHKIduHs+TsPZMchqGL9ejGruTG8VjvYIlopSnPf26cxpTe17
XYjNjhJeQvYeMb3QENnLHcgK6NaNnmVOtKPyV+acJppI4SZea89pwIPfYQ/l/TSAoR2nTHU3xjXK
XclRHWp/Yq9K6H0NDBkmS6/VPegH9jx6lumW5B8UXHRwG2ujySpo+lJ8g54sf6EkGxPD53E3Nxbp
F1KBgSLljfi/N4U9CoNwWI96mfOG4a/Xai/8IHzmTsEbHl50fLVnwnCmuJ4bR6Djg88XMpMTGaq8
t47N5wtSIyAn6RD8kXwj3CCAkGCxFReGOxFLMFknfFYOlQtumpnbiyYemwSmL859yLC2NhIoEuMp
GosSm8yQOW6NAbShgTlOawvBharuD1NrwSWb1naDHaF0sz04QhrFvoeoPvkUuoO+zbiZsbhO9rNf
9oohYI0naGTBHCeffrVyAO2bY+3/lBsmDbbPylzzqTYh5FdsYG167SFtDN1H+r1uAREQaINq3EIb
v3me9rfeCWsHIUZNyIL0r/hgNOciNSV9XWseZ3E9aFfoTGoiCleOZ+ei65sW7q/JMMwwtoVyEcOc
Gz5e5kEfA3Ea9pMlrTUYEbIcjURwx3Cba94rAq0hsjyNb+rLnzdTIVDMj/YzzYaIQVfoHQ1PMH3C
CEc9pqGzzp2gLyiCuEA6SQk1v4ZIl7dtM5GhXwvsIwiNaOlpZSyBADEFGo7lIAqIwTNYE7UE+85l
0ZiEef6BgCHmscwYcargFAsnPDDlloVFrBEgYD7kQx1wCwsB5I+TKzkC2YlwrsuUfrh6O2yFfs/v
FuKHw0qxD5jQmZ2nY3t82gHJEl+59kD2Ivkif36jrCCEkIZWVV5QP96apIeaOxgA0MyYM4nJvAk8
/C86oUcoBdwvttZarNKim9tQM9Lwj4BFohU+tXoap0+ZqwcUsayRUdDbMolNtZWx82oioJQYjwAg
AVKdaQRY36oxNT8xtMK18OetW0/bNhqLah3GwzddlpD/CeDUMBeXkxLCW10syVBpZCYb7n70LF04
XXStvXXutRjd1TXWA/r1eZBPdE31Ah0IFRdGT/XWulga4eUSwm/KJI0KX9R9PgGHceWuEz1NE77R
DDkB5mwq9LDcZVlTJO9nXOlPZ8lY02oLIy3Lv07aK52c/bikV7bU8z00DmHhhp3AAogVrk+cZ8ih
2TVuwVi0uDpun8QT3f2stWJsnQ+IxrsnDmRloWGg+ahmqIhzxEq1f2M+2EPMWYtB0YshF9akDzWY
eBf7dTyrzxXnkHXppAiVVtRXnuNlGYkWw3WQpbG0K/gUvTCZRbZwbpp2YpZ7JSJiClEMNHsoJoh1
mks5u7woChLVdsSp37JWn61jgYfThT4+6aJr7iqZ2QhIoAW2ai4Rxo7gSDZLkZHuV91b7TeNMUWz
7EXEWc0lb9YMRTWwil8fpKvTWcFZDT6ytnCcFxJoFiUSRA136cCaRShMo47G4+3VVWNV2gMc+UqU
euLRPj7pVtVG083KE7GRpOBcbD5kDhzwwWTrKWTQymwCujOGUpuivqNgTqf9sQT1N7+A15Ux1A0e
g8Y6AhOQwgtNerk4p/4yB6qDe7hTdEV4K0Hvsj53g/B3GiPX3yo5thHPaO5OrU1Pu7B/tQqdFwrb
bxnlaZjFByYREeSbbxp4tgmsCZ6JgxfuoJlhJqjGV27nIm5UCiG/KW1QRc6/OPsUcxP5gzCHHtIH
T9MhrNLkc+cu4xXC+ykc1+ug8As2738uTADk+73OIyEsGCD/qkuo2/i3SlR+vJWbA8Jc684edMbs
wtjDsnjaIxIdPdHXgl4ZQEBH5D9mr5r6w9Obuw/AV3eC8sPshc+nJ3OAGBJjPtPY7x2WiFc67jDj
5nJ64CEo/NA0gpbZeWRO6PrZQtrq2N+s3E4vXafg3p9c3E86K+i2zQ7fl+f8NflhEftbcAJU0d1C
5OD0XA81jCOQ34f24vjudFtTG5U5NHQBU0B60ctpWrHkbc+Kp1Bn+I83ZlpuA3+z61XUQ/JBu+qZ
CGKnA2QxbQ4FOH4+ufjv6VN06bp2358U4ehWjhwq7snCTPswHR8ugYXK30c76ofP/3Ha/1fjwDSt
toMymQPT8G/1v/i0t/Pd3oOf0KMem9/7iHa3F5nTj6PHzmaRWd3O6YcmVGT9V+Wx86/CHnyff//o
3y54ZaauW50uyGZ+NoUnyHKVweLqlbCgG1QrkpBGBJRSmJSV8qKiRZHW2RMuIDcWkRVnkQqPBMco
d0xy6WFRQfmkQjNKeVhxl8Bo5TiaKLRWaCTpQhw6kUkKvyrRybM7NhYK0Ym8xAqB91w4BGKNaogY
1BX0SPoHV09QUwF+4XV1+DHdP9ro2uMYYUxRahCNoBcSFWA093vfOWmCeEkJoWspH5IYnHmTUHiz
cLSDfUaBCk4ew4etHmgQFUcsqypfJE5/IXkbIooLNn//y+LJNuCUXhA+otkkPXbxvaaa1J9uvxsC
1w75M/P6zOxrCpt6CKUCJXoJAA2Y9AjMUIOrWfUwThTeqNagQgrEl8bYhdtfpAnCT6v+J0RfGOy+
lPVdGUS8wn0LrRtIPQll1F1BktH2eOX3IyRKziOTHoV6FeqpiWRevTAxnYr0RCQh1JXFkB/2Y1pw
twD4I39vJ0WwWRh34h9gFI1pcBkzovl7xtv/o0/Qav0Ps/OPXahy6d/MTplv9+m5dMQ6q/hdnRPn
jUIbFqFOhJn7fsupGSL3WfPKKUyVJrxw5tq2SpgpucExWBG7KaFTvMb+ODzfXkn5Ppwzwu0Kl+ug
eno5QjpFKpYHzHrk7L6a+3eqn5qdsh9BIVztenXk/U1e8C1oJD3NqeiFf0WMBLwbdpR8SDjZQrJA
An2i7RlOruTUp7qtp5apWnxqZh366/azOl5WkKjv960ObLaqwOCKoXZL8QoKni2/3pOc3Lj1lMcD
Pblvw6rZ4nt7J/hOLaLnjVy066QPxPgpW0GQzQbEbtdcmLDWEqTKaROH3Sd9f+7PHSISeeHbUAzU
CjZjdDDrfWvXlNKarGaX01qTDrL9qYgUZKgoVvSVbEGr6QdpX0tSCgXsISPZ7otGVaW9IJ5qNS0z
SGfUoWUsSxBRH8Eq75PJFShRdHfEcJTAHlXPq+/gs1UbTEI5FFHyvipK7fXWAAlpv5ES1slsk09S
ofoqwSWta4bkX/2zgjdKoTlJlmf5TOpS5gKtenEqNzy5zd/gL1Qx2+F/9UDzaz0FIAKFqg7EutCF
sM2b/hyDIU2bTk076la/HHbCv2K50Hr+7AVqpM5vPZYWTqDdMZnqboF3+edNcNy0L7vQOBApD/ow
g8YVrZa0f+PUMgxVrZ3Btbt9yt0pvsrZvdG8OMMZdLv/8yrcf4FVUfdkbhbggc1Uudf+DV9wtSzj
uNlfj7MEzgbgD/4Swdb3zksL7/vanjHetzIfad3yFTPmHL+dHulJnT/OH9wx5+fN6zYZ7L/tXT//
iB5dcXnI0gPrSp8GoLVT4NW7iT318m68LOfXR3fqPJvPKXfHnvZR9+wNwnPff92eekeoXR8xYBPG
coL/6rn9O9L553HWc6F/Mzm7i3M5pzcm5EpihWq7uMCmlsbwAFt42+ub6XxHxapE2c53kyH6pqfT
/6/X9yyaokxbWy2r1SHg+s3oGZttsUu2286sfdj1NhtIbA4AFS4rw+27+cRtJ1MbxKUNDVBcXLtu
++3PV9oy/f/VDv6b87d+W8ExLY2dsTevawfWUtlRtV3UC6LH8+lDHgqKhm/ZXbl8lQUa56+SEeys
Iu+AHWTkMfY+dlFellCzT7dJUpQp4WLdr6mZItV9oA/D0yPaNjVTa9uqKWmb4mZrKD8IfePwhO0+
TkvyFnKCH9UINkEqZkMlJvLZMElhXDdjzOyH7CjmcrIDocJ8B3P6kjLoDJlDxfwelwnU4LACk9iL
tdyct7GWZv3FqA/3uwhqcNMQ6+gnd7Gtuy9qr9Bhwp0wx8IEEHAIFfghChGYpqcPsAcuT7gw0o+q
lkX1jQo7tf/djBI6tTW1hkRHul9Yw+K9RfTU4VtMk8LnbRg2UsOLNhpUq6LlR3Hr8VB3tNRek1MT
9QkhFU070ZKqXyUO2jBwKL2A2YWJS14nxx/5tIBxH43fAywB56mcAX4CTt2Eslj0pJ4VS4I1RiWz
CnVtScaozFagvOHj2Tt9eJJgWZomUCh5GM8MtiYxMzGqoUjEeVYgIX0GqZsJRGOge6VvJSWFyvm4
bRWrXQp6Ik9Rl6tpf2lP6VtcKdpbf8ltKSRUUa759/KjBpw6IyqMq/2mmTEK/zD8qNV3HFv9Cw7T
flR9O5xAQDbHy1Id1nZQDbuDhxQ3bfGjIp/agBLB1M7VrqWGRQWL6r28wvQ438C+pO6G2het9ZHy
YrM75VgbRQvg9Gof6k3UOgyfVMDXRqbdNju++Hga1SlvnFJCOd5U1Oydr4aEpaHMFvGTTr4WQSZT
n353Abl6Tc6j+iTvSIG0ZmVvukB1Byx/9TnJdrDdgxrdzdXiERhHyvYFscQZx+8zf3yCZ0Vk91SH
69DFJewNRy2q3+5a1TfFy6qv2HUpAk0q1ZOKT3Ga1LUjAmoqYPUbqDUwjwDDOEDkKHxjzbnZ0GCU
jIVicGXULdolKjGWE0+FEpUawFfSJBHniYoIqprmgUqhKoCpUE4Mwk/S7aR0AsWK3uxIvc54ovjx
dqV0XhINwYTDAahYr/J6U0DtzJ218Q7LyuByp0aMykRqxoT1Z13qYpFC8wK9RWepWoTqU3VZiSVa
TFerYKeaaMp6WgstXbkCzQOVK+uoKw82X8bCvRvDF7s4aOBKwZuShnIqDQBFa5JGsTQ6zd0nZeHs
SeG2JFtFEFwO076aws5KtXTxczdBuBr4AAOl3lRMoh+oNFBOpUYvZuC6p1P3mXk2hEz8f2UtkXVS
2VV9XMrY7Ep6jgvxaikVO9XdV1kh+nDU1QlPRG4GhRg3crOpM25CVfqrO0Uyp5r+TLvQXNCG4nH1
AU51t1BWG9Kw4Xap1grngoC5qScrrVLx0l2rBaYrym8Wkp3TeTtDk3N7PQc7yIea6xpRI1cpVLIb
8MPW0S8XsYXsXY4UK5NXMxeqWcrkbCEx5nA1VBhXo025VlMGUunvMNU+Eru6WOAptVBLVIlI2ZgK
RSoDSRC0LsBx1fWY6ovW6C7vZp8tKkTWShOfqtWrPkPnhMqM5FRUVVSNTpW6/RiXfqG8pMLnnjoW
RIhNFU55nLZx8UnG9+lD9IM83WeNBaPKJPZEe3hkRsMaGMSzipev1IUURm+pESkilppZZ9SeCBx+
VHpFutUaSIOPJhq1OBsOF4mZNSlYtrThbWQG7UXFTD67/naXknaBbYnU7IpuvQN8sY0KkwMHk3TG
Du/lj6REBWUsofDTb6iZE7FnswyCQ63S4XPs2XWRoMmmeFtUfScmUFV+U4RPOZVkUOPj/sQBzgY5
DassV5fxFoEo6ePtFiX/mv1kWMIgpWQxHl7gu9TarYEYairYJrf3Yqc6A7eU3EWmCiPlvhakjKpp
h+tsdrz3J9vA5TwkVM6itWZepZenlehvzNGkPTkuIPJd16nosAJmLg/T8GEBqaO7iMaiutX6D5Qy
+Nk/B0INuck/Iu9/FkF+n6DbF5l7OW3KC17gVhNnq+91qaWM1GpStAO2gShAWaY6IXoUVMK3miQ0
gWk2bWdmSatJSb1+mXJPk4q3erSkCCGo3gJMUfTgEQIg5opWkaRUHEIRe4BQQocBY2kz5RQCzIH4
CaTaJPOurFMSxDLsTQwky0k7VbZ7dPwolZXWuSnRwEdj73Qva+OqLl9XyilaqqjefKn8rsK47h79
q3qt+iYFXVjI9+hR0iBXSbRCxgw2Ldlk2V41NPQwVqH7LL9ypcWi+0KJpKrS2gvUmt/jcfljvN2Q
OuI96tK3+mBnWjSqlFST7bsxjwFSsiuHSth2sCFWr/LGygNV7qTq8A3RHxkcYQhEkVLDy9R+pK9I
eqc6BCGT/HledAnZJGsqJyxL6WBg5Un/vEl8838NI/w9WP4tMQrP147fOu2klgFmAcTC5vuGdqpw
RmqPKeZTVYyUSeIAmzaZExRKPKbIzV8STEAAA0/AjCK0+OyaEXLpcAmVJQhS8w0NHX0KQm5AQoRN
Qjo1+CTgXorBFUkpeFSICVs6r9NPHqz0QkopurqBu9LLUVLgPRXAaBmK4fVWisw6DwpH9KjEBYRf
0sfUMX7Eh0DYXi9LcU8Th25L6O7FHqnPolGsj9NvtXgFZxxTVsdvFiU/vRNiqXJk0Oh/pp8qeakj
q8hJwR6VXgJr/jRrby/b3QsZRHO4nBeiOJHmtYd7KiH7icL31jMxH8OFJUVExWcN0KsjJn7K+cJB
NKE1YoFDZvOgfB8yK6LmK3jx3cL7VDrBdmX/6kstRDrs3F/nqXY+hpWpJPUo8h9tZpl3pls/ZeDV
fZKBbchz9TcGl/8x7Dw+kCDTc0l/1DVoqifS5JSmtV7UdHV0f9CFgYiHz1cMw6evVcZUw0VdXYeK
p+5vtRZVT2IcHDo9JlColv6FlhaRJwNzREqoLc2TkTUFRb1iOJTXib+XlskLTap3myO9/qgtohhP
TSbzQW3I6l4/63hYFDcf4qBQLeB1UhxpzLg+QHMdlZpOxkq1GxEey1lIXlQlHP7FSjSdErWZ1FrU
warFJMjNiYYVLpbH9Vx5ZrlcHbO8vvmqGls5ZRJUPReOXNYkIwasJjZKTPF4AIz/06ADrLYRIvT4
X3nxWqrp2FM3HrktopBaeL3Bs1zrTqxMU9Pw1nSz0sM9T9Zl1ZJ371In1/CA2BbUsZP714GqTaUL
qyqWvLnQKjy/o8IzK1aDty7mCTxzRze9XrUyUAl5UrMjWFYDuGn6hhytzrrOn5TapRTalIjl7LT7
VD5uYlSdkYiY+BpiZxUpqV6ZoyIgdMdORcRoFU4iUhz+RrfqV8RaZ76gVjhEXXXVyfVy+YHmcLHV
XDOfc6kD0ic2vTedUnXEdbUEY9Aq9IjKe81pZkf/+FxtnQ45aJW5dSTyGujZcTJpCT3Kp9TX7EkZ
hKANdFNZg/Ekf9R01+21JIzpv3I+1FgEOHXpqlunpeoo5aws0vAWNND52h4wLFK7Ii1OcZU9TBl+
cMSbjeyrwPbi0C5Xjeb2ecSMNqGADxAO1uP5cUSC6teFCQEQcdWfwn24cyArLiSgwukJDqL8VIm6
SouIcdg9/ajkr07/mFWvq461C4qIJ4HJqM5nLwC0zeR5KAoSOosnV+5dcbqMmdRu9HMNXhnI/yh+
hxm0dhAIcsPflkytMZg5SXQpPtDXTRECzkxRucT35OL4d94GOIMUSw2f8QMYevXeADLhCBxm8BAR
/Zur7UyZttp/qkwKGqhwv17juqjr//FPozXjkjfqi7SUBp4+Qrm6XrF/ViPSuacmqlaB4H08DTes
NexGrTvrTqcNiQawdtkkhrtimgwA6XW6+atseZOq6giUplgAA0/TiMrBaeoz8w/KCKjknx1w2/mv
atVvGPTUKNrJxizkgHX2mdzSmbrxo1akv4Wa49TX6b4QvX/5ZLnBEi+kUoLKEvJcekwtYWkbmRNm
1amhiyohx5EwaQZDrKZxJM0rKWipC+ueqqWdMUyy02gy0FLQtuZ/87KuMmk+ilnLmvFcsyvihdFc
leahNtCkhhOPqZ4ghCboWc9sUa2yyC83o2SRjuXGJFIj6ob4XYURVfQJGmtneB6eH/Se4k0XPk+2
QVmUzGSb1RW0Zuv6vfIc9ahlOw8fSu8MIHwyu6oWCNy3GWtJJ6B+17oVIQ9Lisc8JTejoGbhhLoS
FCgqLehJGNpfMag8lnI+HfsGK56TCeojGmSSChFQn6hHwhs2SoCyUwKvRbW10msbTye4nbJPWbM6
t1xgx1gyZ5QGcX/3rBchzVgbPK2+abXoBfpAOjeqGChjlSc1njLiV61f1iocMQkxwA7PyCrx+1DJ
zxuQS5Pm7ck4ZbMa5GFjQ9Pg8ioq3cbLwT1IMItFZ+JIhPqi4ddcj8DM0HSTxtEnxr8BDgMSSCeR
E63rQGOE50L5LwIqNg6GVg+aQ9i9yLI0OKRsKhpG6IHSWtM03C1Qh67hWmcCjldrDi5HDl0/Mw/X
zx54R1KxbCkS99sH7cF6YOgAWDercXiSAlKaooKZzaNaJUACwLVYSrGFU9ZbqI8nK6bbXd8agxNY
t+7tgT2oDw2nxMMyKyAUZjIgGjfbPytA34Jwlt08vKigppabAjHtUn1v2Kf+i3IYWIAOGOXDwB8x
zK+kUqIFOnCMNsdbfKjeKrOlj/QWWoI3ADQBuAHctborNdBhlkyj59u9Inot5xecmxeVTG5gDvW6
Gl1BmsD71KTv/rpFEiGz11DACyuhaF287zpo1UHqD+FIZP2VUVIZ+Y+Ewf3XUM9vSeVvM0Rekf5K
Kmuc4gj7QsK3wz4UDg6+UmnJ6mr6zXlCLHrQodJ04t6yHyAf5tbVPiWpV2CmjpziFznnMGb+Cfc4
OwyiIdOshxEaohy8UNvyB9GzMPMYQjYqnbL/SoPqlsC/U2XPsRhYYkTK+a1lcGvf9obvd24ayc4v
D9V1Gl4HF8bd2eTpGwPFzchtb5/PDRBx/wVYsP73aQUjYTqO6foAVf7ZJYvj8tBpVS0pytbjhxhz
d6SJGMl5SZgNTTeqZUKcnwaa1wBWimc+Tdt9eXTay2wanSHhQuW9AcmLhV9bkY0i9yFNtRDlJ3Lw
YmTO84fTqNsYcG8MULi2aiAKYsrP+0kxavU96FwDZfZtchRJEWZ0e/UlcjAVC+VY9HbCYafTcxC/
EEAh/QtK67FJvZWIm5/QbSiaVtymQkmHrw18nuLHUJiqAAkti7H30qGYpC9j5NBz1fyrCWrF7KuA
Q4Wm3iIYFGERZD5sCHqq+QmpBpmx5GH3phHY7ejPLtr6F40wxArMiP3fxfltYL/0DPPo2q76+GrK
JwMQpOXQgzKsAYMI1K7Kvhoc5gjWdsEVNCkjHKo8soTXYloWfw20YMms7uFFJkhGyJhxw69RgwPd
3sT5cjj+gBqjsBzHj1/5FFomilBrvCAgUtUdFYCegwLeDAoYuK+1AlmbABUFUHkdVTQjoNvqMaFU
+yxfpPfQ33o3+XkVw3WhlEPp6ujsq9C3oxyn+WXNMsuqNXZSgZZspSJLzUvAbwtu+s+n/H/GRH87
4b/FRDu/vLoHu32bncP+ltTS7R4BMBzvI4YGATxCWfHnzwOQxP31LwPwf59o/WbWrJO7oU1tXtaK
djWqoC/FqVKRpdYlv6AreoT4fk7JQvT9TYtHWHXJRgqFjXoT+uE5WXpyf8DuwbcKAk9sM6QlYC9x
vEpChHJUGqLsGswiJ57aLBeAOQ4kvIi7FGdciVAsOoGnOdeIPBSeSFV8BbmsqDYp+aIuynD4DpOp
aQVJKxMNQ1GVBJrWEK5FUPb/OFW2Tv4fTtXv1Bz7UytN/Yulu0HNqEZsU4UWOgcZcCoqHW2qLTI5
HpIGMmfqEKmIU98JdBALsKKcNOREZ5DlKRKsoEAYlfAU6tHG6TJSSc91u3apmwDTItxUsBUSnGTs
9BxGrBf9oLq+7hLtb90n11VTDakL43VVQxGuMn8Pmb3AGaoMgmHB4DRgDqWGqvM1uA8lj+WP/i/T
pMeuuHlZnvM9HClYIQnGNCP/ao39+ezadvufp5fOud+xOw6c2la7hbS48xtqbnsovE3sGpRTDj0J
FoL0g548H+1uw13eP6KUU/S2NH4YmfPGh3DgZbM8n7TSIINmmvUxeX1CTGyZn5ZZPjNPi8x/qKLH
xF8k/kPS6R+2/b092Z8XndMybc1a+9m5HFlmFxqrOBy0y36L4cf9yj8PEJ2+7KdGNCxLuGrRsiMI
zHo7f+WF4+y+MJeb8+Jg3Znic4LB1DuF3XK2g8Vv/3ND8uE6tLajC/5s/5hifqzlOR4yTNtO+8YB
UpIueiNwKJoE8fuJ3wksu3/NBxtwl8dBSHfQ7kPoyuAq0oB77BBESOepsx34kO3C1YNyX9qHyIhH
oOf0i156m8bQvYYDEDZWMWi5gbm5u2SzKzdFZ3y+TMP9Q1U+XJFr4hhaveTjAMfg+rakU3J6OATH
rLuDQ2/bdx9SjvY0Sm/zg720w8csndw63+khgFDd7XwdwuEBUuh4cA6HaRS0b2vX6kN4G1IwgFCc
ex2pNNhTzzDGZi83PMWpd7EHu5X97Cu321CAmW0ezgsIQE99atLHB/Pai2DpftiMbnDQdm9OFyJF
zv7hPYVnmTcKrgDvkPV14KFc2sV864ytfHE+IdDaN47TE1WbzTICiL5ZdKy5F4SHXsJsRHnnb3fd
VvVi3mahE5y+zH0vputn8orF4fjaZrb0dHeKmWaL3tz42/UecrDJ7YkPbNF4y314v453kfeQnL7a
57Xbhjmb/qkZdOLegbYed2rnzjzcba93HhhaqmD5yqoInT5iOm3uQ1GtytM8g2HQv9t3HlrXOyt8
uqQ/dnrnnh7OzMG0g7I9K/MVjYL9fZVO2vbdLp/b1rLwpq6zulqLVvp6NZ9Pm5e4et+my2u+aoV3
nfT1ln6b7fU+XB62Ux+2bzxoPna86ZXenzvctCZXP9hE8zzqQ65s2HfRbm7Hk9ibRnGQUsb0g208
K3x4Avo83kJ+JUI3br3dAtFcpLCm2Hf7y73prC7etChnG2tsWygCznZQEANCO77l7s8Fp+1CtP9u
ljPXGmclBEvb1dV4bLWfquObF0+yExxdzixm87PwbBWmdwfvvpPNq2RZJjrK0niMnMmVnKbKg1PJ
dZrk9l26vz+AQaumnXIUTvn3bN9tq6kRTjcIxhqLPUI91SDhcPOxdwg4CB/2UeT9okGe9aFA45SY
Xt9CAiCe5ChRVMOtOTxX0xvNl3LWogd7COJ8GB3GV5TR87ENV105OvEIoWR7ACwKOmr7KQKAXPWO
dG+I7eNh5cxu8aTM5hQUkuXl9s7nxeHSo6AF0Re6pPZ8X8LCsIiRuGwPLuV9sV3Z9tym8Zyto/Y6
C9fH41u6+UjpjN3er1Hc3bWfsttjFX7cyo9NeX9iTtruJtEcZrpj1uddbtY4hG33NPJvU4eRYX+8
o+pezuzW5OAHLCYvRynnzp7vMkxIwDM93PX6GjPgNdnm4yLUwfMnoSAQD+E8Kp1ZZo151pbGqBVs
N6OOF+ytwE0WLapt6NVd++zxkA9x1tlp1IIALlnsEKamvuasztbCMx52xuPGmre8wO1M+e2Brcts
EWX17WBL8FwNdtHgxrVh121Xe29qUjjfrmIDhUljcbKWrvHghS+73fv+9ngAZ2Aur+G0Yy7iaB7C
AwoQLptfs5XNmqqHQ7g4JsurM+uk8w5noJzsasrzZHFkT1QDLmS7Aw0A0Rm7zp6bycJwnjwz2JhB
cZ6ybg6G1bTNBcs9WeN2/Hak91HMWF/F53pBZSxv5ylqshYMchYntn9k+yDpcXvM6V3hJNiLrREv
OWTzC9zPsxyc+XvU7l7Brx9mrNWAE4xFc53MJQY5MRaRs+LDeNMEVkNK6KhpgHtxVtVtWpD+lfes
hndMwvWOBKQzjVl9ctfJxvxtPkXkMV7AVYZV0TyAjNbKz3lw4eioEpsLr5gV1tgxA6c1calwwKEf
TgtaNOmX7wWJ97KHZZZRd3vUcZ4cXNzeWp74p4qKbpx+nTcf5+R1t/mwJFeJ8Gn1/OalT1BnxduX
Y/upSO5O6RfHcLk+HvPA9F5ux4eyGmbR/ATjrh3DlIfRL6sHLisjARDiteAXS75xqQljnhcIXU/h
8OK9tNvfLWPZtrDIg02o/0bblzL8qKDKxbv5vU4xqc5LxBFspnE2j9X+0ciCMl1zDWJjwa8OLJHt
lgU5fLnnxRGEFfxVxsAuYNxdHLl4h+cyei+dJ3bEljmAYmafF1W6unRebuELJGA+syf0mo1laCyy
98sePYqVGz+4m0XRWqXOUxKuUhQajogNd2Fv2dz6FwgoGBt/PRi93B+GIAW+TIRav5IzHIjBtRy0
W32DPnpvD4OldBW6sHtVr5ddz7n2cfTHFgRk3fMPnFE7GL4gIR51Tn3+pAQYQNmiqQu41e/CnXUK
e/BjnB4hcgMjv30oLl1kTS/l4AgiiIyQdIaRTVpKi5hVjhL46bPphcEw2ANyr9thK4ZDoxz55Yi/
O+XkEPZ3TKRkQ4g9YF5uf3gQqsF/fu0Zmx46tyXh6IdDIek8sNNBBq3dMUBHdHNhnHUsH4sQrju2
W4ukA7HZoCjHCVkWnbWo1wLMF75X1qQ4Lm1rVjkEScHFnyTRDAa01A4KgtHL7BIhVTC3gcFs7iNG
1qPleNd+85I3w3s9XJ46hxf+VIeXljXYwc2XVvdlMgKg5CcPLlVF5nvcwfU8MlH02gWZG5RU5KOu
cZfmo+Nl0qYA6Q0P90XfN1dVp2d0Fjtv0ckfo+1TbHwenbnZeco7673/syu/jCuRBOhVZ+5eXzy0
3523ZPPl7j6u0bqwHyL6ip216/9sr5/b8PUQoTpPQPERb4jpqHrFxWur/Grd7qtVdBczuIrWzSVr
93anfS+EUdP4sasX7/x4cN8cB/lamJrLy7exfT3tP7dA4PaL1nkShg/n1qMZfeWtR8d5SM37A3Pl
54m5/XbCHy978xEKT0eX68pJHsPd1yV53IIiO/B9zh6cNooNJ5hNzZeYWSO3d3DnHhIu25KbcMNQ
MRl5Oba8YQ6EkSVXlJVvC8+5P7XgOYPccHv82dmTDUymxiTJJBMdFmA81+burbTW5uX5aL1urVeD
AVJYm6EDfQntn+z4enNoHle9jUPEt4pNWOiCfdYPrUWF2MTaryYdeF4kUGAdmBma+hSyXdptvdu6
A+9lMTgT/4F53o8gRy2iQeTMWtR0W6tbdH9E64SuDtwsDGad767Ebt3qNA1xT+Voc35thasqfggx
rNbcxEmtw2sfu3xCXKq4N9JVaS6OxUtEgolFqA5vIRMdnVV+Gef3+2MPnufqhOowehjDuFx43mR7
mbeuY6LRI5NGzEIQUkJ5VvXt3aCs+mHRv2768WXAFWXzh/HQgu70POzsp8fWlBciV4AgbdwKYojx
IQ69PyD//l48hxQut6tb3t1TajCD3B061JPQfDYGRTjbQMpUjPafLvf5vbVHOOpm9ZA6aXnipcla
swOattnw9Wj2kmhAqoG4xDHuGm7XhqbTRNdogGEtv23SL8jpbsND4N6H+55Z9rILhZSx4U3R0Eqy
vqR0koE37Rz6BzqhXi/+rJJe4gfHe9YUMYyCbYMTJ+1zYAXCKBn8rN0N/H5wuLpEPL0d9Oq4ezpX
jJlgamgW4Ty9IM76DgrB8eRk3aGycIKOO+mG0eDA3Uo4cenjrZ7xBvgcMEo2kjLf0WuYjcsne2rP
0rTrT1yjtyWaGu43UNQGKa35PaQ85l325RRUGHrxnflRQuEAp+ix34Es8DLKssEGDnJEhJ8O6I5Q
RUU8w+47UI9/h+idQAfZveWDtIKpiBMD+nO/6R1Wxvv21kVgBb5WyNY6d/ZH+QSxUjG+XgYu4tp+
j/VbDjoPUclniDkxq4bJpntCPAYhmqhn42W8vlEN2sBhfm6ooTzk96Ra+12Xc7yPyNqG6VtIBfCJ
adry2tvA/Q5L6H5mI+wc4eFGVWfaBvFgBZxnh6LJMyjwS95TDp4N/VX6ZuQzm9IOGasVpEyF9QpG
hby+mfVdY8L1v4HKatEOC7jI7VMvyvqJuQhv0z3u15iXp2mnGl+pQ0LqCgNw2q/aQ7SkD++dPUI5
i6ITZCEExxOjmrcMovaeac38qrtBNXI3uKY9IA5tcHxJcLUmMCmClveod12HN2N4jPuG1yMzY3KT
cr85PjmzCA0ICqnp6PRagKH4hM0qITFzh51239kMt7fA8YPzsd+mmYEgAkwUwMrinruftZlyIYff
LG5EllDwOL3ws4C5m6T+/bIOjRFCavcV7hIGYXovnhh9k2yceMGJeRIS0wjmpq4BibXfkxW7L76Y
RQjdngElQafffvJXBbyTHfbMuI0yGA6PAZqa4JIfOEMF58btJwe4oHrVthfZfW6A0GE39rJzvyz6
e7w7nRfmo5lyOfVSjsgepK1hzqjjtW/QQcsG7mHYRvjjNrAAd9Fl83p53wTm2Jl04OG49g5zr6A2
N2jt+6D8LZayGRQzc9dzT33HnVyZjEN+htYvRIns+1IyOXi+Y8+99Y9Wf0sNZzfY7kZhNt0jNWIE
1+N9AXc/kLtT4MBXl3ftw3yTPhTeClbKtjeLX7ET+699G0qrwfE0ZPEtwDROMLHwDdexBWDBm1wy
Ns/I9LoeoAjqedvZORkeD6PjYSAyTmdSEnA6MzMb70gb/G4MKzykxkaPm6plDCqUjGC9J5OC8ZZi
Wj4wid+KUZtgFC1a2KgQRz8HCaTdDG5h+Zn2gNz3jXsMy79FaD18Cu2BZ/S3XOEJIaYLl6s3ccDK
L4pqWEbzlJwLfWHs92O86ReAM0D+k8XYvZMfxEn/3NFUZ4zyodHfnIM9UhxAdgnO2bHccue+400K
Gr7u+IRSsDuKr8OoGLjgH3FP3CsgJm5UDsbs4M2p//8IO6/eyM0sDf8iAszhlqlylkrhhpDUEjOL
Of36fdizwKx7DRuY4LF7pArkx3PeGFEKzWpobCXQS7TmlIWgb4erN90ClN3ypsbJ6AHA0FC7Dxgv
UOi1jr9AdQqkfQ9Hp0yIKnvFlif68nyZ53/m8IRE0l1JdkzjcucNxCHlIDIAIqymPDy3ebPqczcq
3JltCwYo31bkRBp+Vjq8Il5sLLgSv/NLegtaLwKSIVN2J6GMnbfFuBxcBvN1a0uaS4xZ1dmy5KiP
pbvYGOwIT5O+zQt7pBFMcXoyo4kIp2arWz3GXdL4XLxBT8CsHQCrTDyHyQGW9ZOONFE7EWaam5cZ
dT7Q/Y/U2QS9S5HX5j7NgGLoKMf4OYtoEVsSXNmyzXt7jq/Kl6Q5IP3lufnB2fMgSWTb0oRjcn/Z
PHi5gpQ7UW0lnG/rUc9TAErULtBSxII9exEZsLotgdX7glsDoGGGB1WilYBVXrW1yOk6j+d6knnd
WcI2Jzsyj17y4GebTyBKXWOm8MqdYleO3cokoXlG00KLb8ow6WTxtuFLC9kU+Lz9drqkif+4ASdJ
sfOxIJhj6gJR5clvdxL+608GhglTOcMcJy0GQP7a8mZlV8FPKNuePhPK/DAwb8PBbpBdn8HPsksx
EVCuvja9o3fbotsr2M+RZZCK8ItfRtVXxvYvIspaqTxzCITnxnnnIzAEb+D071bEqRPVvAPSl7vl
AIwqB69YCWqe+RF/ni/jsePq7KTlC+RqwjAcZAxXXIVV7OJsnlW7ufHfGfnfqVMQskdpBmPj77Gr
SUnL9QiujpfJyhkrm5dXCQ7nnBY6E2DYiJ/azZ8pepxtkSwJQs5Tap8ci1wlige+QsFlwMux3giO
LDjmZ/9cozMzvRhnIiuD5OkFTYxejL+rZ1JZc36K5TayvBY/w7SNT/yvsdxrpNLlB0XeGcNBSnc6
vIrihYOf6MQ4AwnwJW47cysP51bZDca2x6ypHaf80mK8l31dXZvhnlM5oglbPXbC7jHek+Gg9mf+
vpSe+fkqMQoVGOgmD1YSMfioC6JLER9KeuZ4ECfXEUC4W4mszsIyCEVQG+VRmw9asWt+o4e1cNZh
DkxHV7222GkzfqeLHmyFQ9TuFesWcFfNxxbc/S3JbR5zBMWF7E9uObjTob9Z72nuLLMr5QkoGLPF
RtkhpI4GZ8LaM2/C6lBIKy5s7GAxsD+MWgp0YwfgjmTUP3ZTxum0Dudj+jgpzdUIzopwbuoLT2RG
FU1at07JuaGTBuny+FLCzdA4Uek3lOgZ29HcV/lFS48G3UwVANRWAz4B9hGOY7lLEQrhvzb4VfQ5
c7d4g8qjwkZPDgdAzHkkLi8eEJgTmboZuhC3xjtBF6a7ZPfTf5htDGVb9ewPhy5aMSPhYx/E41x4
0kcuuJrGg8LrmB3xAaaOKRG87/BCw2bF0G2NG8QW7GsFLkiHRDHFlmqb26rhPja2NTJhw+POlho7
wJnX7iTWpsdVtC66dVGHsxBvLZ5W/VZEf0oocbZh3YitddwcFPHEmSpo7hTtwoieC7sng4HOKiAr
dd9nW1O55+I5Fs/qfC4mKk39mfQSEmWHnQVI/jimVKw/dnK7TbBWiK6+HrUjVHdk7bV+PTy4NP1G
WVdsaKOTQ80T3Zmcw/Qp6CNbSe5ReDOzC49lvdz25t5E+pse2/Gi6wcjPRvdKTLO2XBI1Y/xwRIA
HLxt9AMPLanaZ6jPo61FV0+1NrtdwGVOXYC2j7tNILgW9QQ7HknsBnG0m2Ygg80juAy4K7InqTvV
j2uRLoHVzXwV4t2y0KibgnCTlMPu+yGwPPPJnXXL7Umcyq+Dcgryjapsyuk16vHVn7phP+cnydpC
GgzPySvgqjizPTkWJrHKeeSuaToG1SH060x2tm2Yq3u7Ydjk+Yt6mbzPN+0nelGfoiv7Ch8+gTRM
Aqw5LSMXqr7u30g4awkw+C8J9x+WyKTQVCbL9bcig3/+f3yesRpIbW6W4i3aU4MgnBQaTB46C5jT
6EzzTsSEFXlSbw+6TZBFx3YTOxlnW+6QQjHLkB3249o0NtwqTYV1QAy4PfZ2whnL/5tYC+ZUQNDa
1bqleubBB5K7ZeSatW9OTlS73eRMDNCjrXK5NrRW2LVghyROARsFTiv5A7Hn2HlqO+K3gSiRbk5Z
kunUnRPyYIzcGR8Bfw3XAyUlgCUtv5cXa/GPeNbkDECOAXNU3MD1Ag5phqrfLxiAOAYjooV43xxT
vIOA2gfjaFyhB0nPmU5gcsK9ha7AzkUgB3Tkj4ZQyrgsGUSlQ7ALkEfnDBbElZMNLi0gjDv0Zj9e
ibEZB9cAiiKSV7MDiba25Yc0b8J3/dN9FXdjNXyx4YmRC/+UUKPM45go/oWU8lh2gmY5Dy3DzcH1
iJKvWfohvZbhZKrd9i5HrhyuMj5z4jpqt5FtBvSlKQQXceWABZDwkWA+VxyNBZaZhSuMEpcefo1e
OZd9D4/0RBskAbAjzS52aOGm5btYtaP9ICXiOTwhI3WzfwnVsP5Kkf++5DSVJF9Nk6nUVYw/MjXa
rnvMRV5ON1Xd1dNRJeqcvMIyzMmSf5aaQ274prWXxp9ZZUwcDoF2a7KvcDjJ5n6aQcxe1P7Ukmmv
F7c2ocsBfFzM1wFO2HvOKRyWK4m5G0WePrIeOLJ+zEiSiPwJZpiVTLiN9V2QKezRrl35pscfbDm1
2dtKQcDAo7FT1THEg1mcyoJ03v00npnRpczTEGGQqE+Kfb7Ko2XuIP7EGNh+HVW5ZyCIz2AX2WsD
udVSDiExl5xr3WnR/8SXJHNLjjwyX1OXESNQ7yn9xcQsiF4t7dLMsg2SMsvsEwGBnVKL9c+MsLHw
vX+90y3J1CV4YUszDUlcBFn/506fsyhIY0udbtrJ/EjTXVz5cWqDXPUbMgR5HbIfUTBC5UVO3zLi
nGfAzeyeUPkzuOJtSFwkO89TZT/4JHxJdHuyZE1PcGhfeji4BJET0H/ABspkZPK3jW3yDFcpALw4
4AdauuWDpaobYPum79IbhdI1eMkq2PFwH07DJzAh1bb1pkYAiSWITjWSYoV1aXjdi6r8S1WAofz/
D8SQTYXyDBmplqL+GdqcopaV4mIUmfkg9vZNedaCE9h1enygayFjJve0ZN/hQiamhTS82H2Ijhw5
9ABbZDwX3mA6YuykCAgw1sluA9/M7Rk4araGBoFCMdlX9xAM/V6rDyPVr8ZOZRecdk3jR7+MyC1R
7SSo7oQzQE0P5/zNSGnVpwl7AA4p1TcNt7UWnpEP2xyf0vEpo5aPWS6/lPWqpFLquYRfGp0o8Kd4
q6CG0E/pyNDLBAmyeeqH86AfFXNLKfJn9JphnPODN4MtiSo+WgdjMqN9I1hl3VrVnVx0NO751uuX
smHb2JW4ykZ/FNy58nivOZmW5ErrdvZLx/ofeQ/6ggxnlL25dKuHp0XcZ6uiX1ackSr4lDYIBg3W
cs+af6VUj6osj6vAdKPXOnnTiTyiMiXyjWsiOaSI55ZnUTxCP+QrGx1A3TyuB8Tob3g6GZHzTY1I
ZV3wdxI/ESinsjUQNHWd926LY4T4PqQdmds/fX6Om6K1JwIWDvK4mka2a0gHspIYMxAW0Mmzj/RV
BeCQ+E8GjfbsV537oLJqN4UbOfU0oNbGxaVPzgRNhNbnGAF6bWKa0+Vtdw9NF2ITkgYejHD7UvUm
ceUG02ZIgenPbfk0mquYq2Y5Zmxl2I0lG/o2CU65dIjQWQP9j3ZNZyt+znwNh2WS25XTvsTOZs+/
ZOZCZw7dKlmznVNmJOauBIAprTKsDek2i7ycFekQ3ChlRBfKwwD1GnSl7BbAjOw54DeZL3P9lGQ9
0WZsc1XH2bbH1vKlETteOlXmpoFXj34ZemXrZrRRAZ8IfqY53adGHkBru9YvE7OK5WsqJWotUTx0
5QWeio+e3XoCAFvnxa4ExTM2AeAQ1U+F/URgeR3QP0upvVOYQL8up0cwrNrJnd4II5cMP2FzRGc6
2y2ZswofPiw1Pc/UVOPWidZi4prBupF8nYVo2BBzLo9bY9wb2jbD3oeNDckanp7QpRPbeLfoJWfG
0txEduBhY3GjCVt18jSV68krO1uLTyE/WCCuwo3RDvK84eNif8HpATNMCYpiZ6SgJ46Exc/0HlzI
o6trnsWY3bpyBoDsJBBRIbu1A3bCTDac5sLVZx88J0id4CUz2NnZqD36Eb9ZUYFxQfFCsnS61RBi
HN9bwYLDsh/QwMtDI7sz+7HLsDgNzXYszmp+KtCm5msTseu4hWdpJJfoJJHmK5sERitwcuKhFHzq
4Z7BUP+ig0F50TsXZeVoB/1G644dtwCm0v5QgVC8KMDx2xkPCIMIR8xEYxWdwdFj1V/zXyHQA9RU
v2yxdX9C6gGPbEK9+moHHm3z20NjHbQMsI4cgPpDZyi1s0imJArliOThWl8XD1epVuGwacBvC+dR
0HEJKSIuD2iocrfMCa5dSRNo/28QJF1lgWONyEc8/kyuesVEkiAfDLBZtiu5pULnIbBe+XniBYVv
NqtYAmF1w31JRU7gNNa2NaFPNyWGO+DIdstAxJQktFegPN1EnXquCExDZVfuSmMHCgoOsNTqbAQe
70AdElu323GAWh6g69jYTEAsTxU1kD7f5Ux3HToKGt+YU3cJGMk2P8/vcunyHS8opwUS4Evf4Vfc
rMC60t8llzRvRrQxewO46i5JDlmxVaiwp5jMPIzqTiRoCeNefpH7s1y/mN25gA0UV4Z1KKkvw7c+
vmT1RU8BllG++eW0C0NfxkKEApCinnr3MC7rorg2+etgXrT+ECYnEZoqWnNVdsHT2J8Maw92CSDL
Iht/gYWD9Qa534S7MfQhSR6yA8NRzk76XrPUOi3qV3NjSJcpOMziYagv4XSb2ZMDm2lUL09cxnrj
EnxcL3vVJF2N8kprAHpSat0zphlHBVME679NNL1fprem2ZpshvJlli8aWL92TfKbZwYEKeW3Dt9M
/aTGV7m+1N2VZXqOULtso+KWSQTyuymXXXrU05OYX5r2pqIt5kIPt7rodfjZOQ59cJ0SexD0w5bz
SRq80jjTs2ybrOd+j+TUAt30Mont//IwL1P9korXpn6Zsktr3cf+MqOaas5zexAxnJKh+AlObBQ2
vHuGqQc6slrJ7dkYKMZat0i70kujnPLO/+dxTP5DDPy/m5eqm5ZoqJrJFPLXeaw1+ibS+1y8PTiM
HmSk609R41WTqyfrFtZhXrfhqhHXI/F7NNfTdpVyEzDVQ746Ge3Asc8DLwbyGTbFvM9KpGerEYcM
PngcMuW+mUQ6PhnYKJKn1DPgrdimDlC+bd5zOtqBJkq/v4nc++a2ybwweRWwGfAhWE/6sKnmJzld
TYcmXcnq0iosp664pLuYpjc8HJElQX/qDsvj5UUEkOXu5G62HMvvEbcPfn0TLU/CuWP44kenQOHY
fezq7F7Hft619QlfN2PCo3BHsMfpDVa/OgyH+hcPL0F26/P0XL8hQVDc6Z4ptqKvGA3y1NZooi8u
xmeOesOOLN+obobkNYNjfXBqCYE3oI8gDREiPvQ1pHKaBSt/BVp+LNyW/ooYaLJNg+ZC9ixhC2Wl
fQSDDyQMhlCusowFCJaUm85XjUNUfRQzYDQI6qq5cRPgReFTXUfqbgGRl36sVbkaTmC1esoktEqU
w7TP5ucGlH/df2gfE3JFhMcZokc7fNM+xNxh/6q3PDcYi6P2q8jcOl52uBxZjrxlrxgZfZ0ZKdWq
PiIczdAggkYs55JFbcJ8mecLy4NOxKC2AcqDAQTr7aAsu92sOxUiv7fqpfhW7PJb2FuPPYBi9WKw
Vs908TbphZyNzpePoc/CTYy+fOwTd7Krl5qD38/rf0kQkIzF/P3X3YNRWzdo89BM0zSsP1r4pCTV
xkpMUcN9RRx7dkMUtxq5SKlS1q0dEhtUe4Fdv80pa70dme8jZmQIkJPR2iVR7v2ZLX77+H5chnIP
99Z9h92JTig2ku5ZOHYDUmdCGN8LWAXWrge6Shs4gcvrPWBxCR06oz2NUIwVfyZ1qGFLbjASwrUL
1+GlSqj80w2PmBV7tuHkVnn1PIyr/mWuVixF8tu8JsALV3H3Yz7RY4c82jGQ5FQ2jM6ntQShiOH3
PO4leW199ICKgyuTbShAZT99dfv2B2owJxIKOrH8YYmvaG53vmAVgi+LPHheybOIuuBjxhbFbH6w
0lVHwsX81E8XCDzzHRAcUFeiakx71isvj/bjdx744vwdNFTzgjTvylX1Yr1ZgE1qFyBLsY1fjciD
bD18GsDhz/Vz5pSpaxrb6raA13RFUwEhky2qfukDeiXDyVKf/98j34miU1igEplTjESch9RNv/b6
nj09fcCew5Y6Qv8vwID61wiB/z0RDdFSZU2XDcn4QzufZZM6JlGMQTbZatZhvilZ7wS4cXGuqJ5E
t029fhigQp4KZXnSYkQ+Hi0q9Esi/ztBn810WPDJNtfB7cqDJW0DKrXLr4lSMKZcenPdsvju89XQ
ORhHuqdy9Yj+5WD/bfH5f9f6f9+F+ce1buSCXGlDJN7aqHFYCApzpap+xBUCF7MExmmv5EYs5JLM
jujHiauVKy06IZ0RENqjcBtsFb0ToGXh1y9dwcP8xXDME12soM4gEHBlUBBh5RE7exJaRsxNSvfk
LiHu+rsUWHHO//ywolHy725gU5I1EVOTLJt/GCnmJfS2snhTecBR66LDjhBHhStm5Hk94SXKV3GC
sBn82ZmKXxGiIPBOzzJXD2hrw9a+yOrLxQ3wHNCnGTnTef5JQaGYSW+otupPhoh5povQNnKbhYa+
yRBBIOYUmo0jh6Zci6d+4BnxZRBWCnNAseYTW6RDL13Cs4tdbtsbTFyreNyyL8wmwCHEMbUCY048
3LKYtJ8cBonkFQDQikMWKjp49GmxV5erDiZy88CfVDDEolJ3isnlC0QvJm47w5HpX8G/GLoE+RaO
qbhh6BmV/7JsIO+otqoUhmptoCv5FUnLz5sJQSN83EAPsR7o8ovRbaH5ROaKVYOznqcAFJqF0/Xh
lD1/0EtCFMfbtt8UmFexL0jI1BeyKCn9vFpZtVfQKKP4KtIrFaZlz4hCHOT8FsSwpOuw3g0K6spD
mexKTvwCIZZnkF0z2KbIhuNGB9nvFrF6B5k+Qb4S87nWh30ZrP/5apGVvwWVLbIaMcJoBhaEv442
cz5WkzQK841LQGq3NaKkbiW02yo6ZNaKtqsp8BRG+tLhRmayCTT/USybmjzwDHaNwu/HFd5qiDw4
fsPjzKG+tH8qWmcYlmFG58m/IT5Ke82+5iPY+fwiPvM1F6Wr7bU948Mon2eGXShTlO3AE0DHYKgn
BkWGKRDoWECFtbIQabB/IHEiQY/IjSfojNe0chhN6M4aXDY+wOWK4GQF7MO2di2xAxpimcPjdeZS
fa41O/6FSia66p/JjtQvNKF175exP89QrG462ulRdKKnALWbzf1d8oxRAH1WJfWXtJlBPMNVwvqS
r8+l9nCCFt7GQYlotXYE/WRH80LtgPYiHEtluwHz6BZ0G7F/D2leOgNDGdsKHrjQ0VLoekca7fIY
wh8zw5MwHVGTndHoNTnw1rR78ScgX9pnDhH4IYAW9l8W1Krd4kDQZXAhZ/gKVHZ1OGjpilZRMxw6
xhi6m9bl5DKY9cN1fwoyN/gpCJIGqyFrCYI3X1s4tEH1KFFw9YpJSPoR0UHkPrCfNXiJ5aFhS4DJ
KzeaXHDV3nRN7MjZolIJ6fJu3IReVU5H3jb1j/m6f3is1WAAtCejjeNTvye0JJNKeYOLoSDewgea
uWAnhbXieqJjI+u9ndWvi86doExhELTDVPyLtczQ/85gY9JLp9BfpqiS8kfijSWYD7GozPnG80kz
N8nsJ/KeszAYPcroiOdMKE7jyYPUs2bAtZUQAMLjYBNEe7xxhAaoCCePD5HEGG5TzbX2luKgVZZm
ttB1Tt5+utYeJ62+GOk+VrYlcmbhDI7T944JVTlsuMYB3xTBUT1tb0F/3gNiQaGzCSEfllJ6pDIK
nEzjDZMDZIPVF5TrczyBS0ULM08xO8DV0mp/IYLH6BzhNV6zWdP2zFYs24BUceoZs518LPjBDgWu
9ALN/jG7ZJ2qdn7IIAzw2B+C0akZlbCgZEeRnPl3+VyF26xaBQtGAVLGgfmi7dMRJo5+c0d5mTew
S1Hsgb2B+XOvskv0skO78H4hnJ6ZsCqHfpgyd5neg1OXOcKiv3LVr67eCKNn9g4QPoQRYV8v35aD
rPLdSB1J/ioU4IU9Bg4UuyCfegmeYoMe0G7D2yAGHUlAoDrsuQrCfduEeL62jx00Kncc0i1+DzcU
EEt5TKNFdhEH9njQfuE4gmqivGvahHzH6fJD9OZlnFdxtZV5rJh2Bbq0rreoCQqOGFCi8T6u+Avo
lRDyB8fXXckY9aIG0LuGB+SVdIgHnRoO+ye6KxdKAuZjgPtncPRNdRBHFOocW2xs8GKrjoBfvshf
GPz7wFUgiFefCFnBnWMAxRcrPAGSMMfu1MStQifYwnUJgW3VB+n3/rQYbgQE0ooB+QWAfSnfShWw
7sB3InNfLxfOhH6usvXEldmK+UyOI7/6YDQ8qc7VAV7p9BjXVg4WcoQmLFxE4ZFiN/f2df41Y5Sh
ix1wfP4SdnjMR/aLwYNl6/38OHKEf3NZfI4/2c44ordlJUViHSo+LzL69eiu1NLJRG8KJCGbG5Ea
5nsb2eZdphsZZYhNFblij+3L3Npf6XfDTjuczB/ri7zrcFo2ygAQ/jX71bYOr5pLVBCcgS9SsWco
Hn+OXFB8EC6Paw4AGdywWnxLPB98njGLbNEWeWpsUzu8sietqB/1XkdfJGWEhwi+Feq0eZI0k42Q
9kYZ9fxVkn+Y88BCLcJ3b5oICN3ia3zVXvsNqHJzBWfmhbHhBKsYL7u2Rp0e3WRw4x9J8yEItxy7
lN1wQUvX8Jnq4Bfjs38R7hQ6CgBnoGoj4Rick8hV012CEmwjfY50zpNmveOrsvyi3YykhQFwx8+Q
FLpIITtSKFiFI++vsnDHebPkgAFEr2PjdqRLwN6EFRcW9tJsB1S76DOH1Sx5XBeaiXR/p+3p0Bau
mbU0B7TFKrvzH9rP6H0tO4wKKGPXlEfzaEJEGqAMalyFSE7W1Hq5qB/Dlq8AXiE61WusgeIGKP4z
aDi81oIrXjvd7V50f3T45RXzl2+KtowGfpswbQUYux9nPTsh3FMQEl/TT+THb0gxzMjLYObcaPay
u/rKS4NXHVxry4tCSwsB+qWRLdI5st/aHbSUUB+jO7xpfE4+ihA9q5tt5+8O6ddvBAnpDgv6uMpj
d3zHoIFd0WWDWg4AxC8Y8c4VgdzyMrXxqzk5QHCTj5r8C8WBCEZOfBU26id/kl3Jhe1D7IOSEha9
cdsPJDKxZI8g3UQC/NAOR/g/MylIebrO7uyGvO/lACBKjq0NnyJVNBzksGS4Rr/kBYoF80LU1H90
RItCtbHJfvBJi+0ap6G8A8Kd39vprTtn61HB+oswGWGt+2A0/YB7E7GilX6CZtKJUBay8tjzO6+u
r1CzEXG+4tOe7/y0PoNEXUn3QFtn/KiZP2FPt3rgE/W072xAPOYFXkuzPHM+Jm4+bdIX+fQnFDmO
8M4rFzctW069qETTDdfKV3Zk/RW/tJ/ikjwjS250d8bCMGDwsNFeT/oh9EdwoxYR4q5PVhJAGNAw
HxiJQK3LRks2kGmHTEisPDdIQXF+C90hRwHgB8NJF8n51tHO2M8mWvHUBVnkI3oaE0/YPD5RKgIf
WuqRA8BpkxXbrLWZe6/lFutclQJTMGtgMlRcmkvB+UxuBIlf816QduW4ldnG/s0jLst/Px7/d3D4
Y5lqI6EZp17H7KPZhuLJpUPiG1UgHJo7hD03EL/2idOYEtjuo7pjYmQ+YBKz7OrDJBTgx9ymO4AT
Ji2mP8h9OkJ4jiD6Db0aitW8TsgT4o8kduH3jBflEw8ot19IdheSX3F5akvX8VOgoyQ/ILlAjFOt
prfQuofpsdwh7i3WUufrg2NrItRuG8B93B5I5Lbzkacyp/ZMcrCAWJMnVKmifXb4Xp0W+tyBFyVv
pn7JXCwZPLjSA2abp2xn/oKfqRWvGjdMt4mJD8flP3naWC/m4DAgVCNSWZfDHs9wY5NezUPzIsMr
oF0k3Ebn2NjDxsETqU/dK14oGoAfdiW7Jc8SRuPsiCBD1TfZzzQAq7vJ6StV7eAtPFjPTI9IH4x7
R0AIMBwbZ+0Ewpuun8BUmlNmwS1AxqVkQFTapnWUdBdpN+Su1hsFdZ/8+2X57/wEqAouNTpcUETl
c9Yb7vQisK9zqnkWM1f8q1kPkkNBDGlGXqOi1bJ6dOYO/xDAH3kzrAZFS9E6xs3rNdii+Tl8wt6E
oAu9fuCSW+I8iyK/j8P0wc8tn5ExI0kG0yEtTOQwxHz8z1vb38gyLMnSREvUZMMEl15kG/9HH/AQ
47HKLHm8DQRxwF2m64SGwtrFDregsPCK5/6JwRPbZzhtMg13ykqet1lP2SNbujuIXqJ40KkWbyCy
4f0eqdfObhT7SgSVg5bNraoNxnAzdlMSfFQXus+UfLO0Udu0jB5eDKsnIqthL6ROLCOdNfILYAAd
EsnWf/F0cci6RyiiLhqCwGHCx6gRkoH/LaAM3Fng9fpB/lTJD2L7I1JvZMXeCOi6+Fe5j3GeE5aj
bmbqajpXBA59NvkCsLBga4Zq0I7WyFvagIv+88f7n6X3T1yID1cRkVpJoqn8cdcPYpQkQWWxFAee
pD/Dmc5f3NhUw6ACGD5orca9x2DC3cwkJOIpDTY8vxdT9SfDgyl4y/wGwFA5jdchcKQcQFpP3uA9
ZnvAavozYwaMnXg9oXFjUrOF18kZ0fsg3/DCo+hZJ2xC442HV8v9FV7jB2A1YzG5RGiqz5pFoFrW
24uf8oOFOTwynmMMbEYXqRd7i/gRMrPy4IqOCbD6TDkgduAVn6K8SpFw6GDzh0k+wCyQTkm+kOHk
V1xVeCdZTXA0B6EPgLvcze7v+5gTbstt3eEUomYLpvcdkpOLpnFUBloNyJtToAbtatkLvJo+JXmn
BA6t7OkFu9wN9QwJRWfy1jgGvSDa8lnqCICBMBllrOVpCrqffBjHdMs09Y5X4vGURysIzqZzOAMu
PF3UT8BQntC0K1TQJOQWEOe+1p7nO7aRRY2FXHNys0v+Ra4J/PoiKeKbYo9peczCEapU4bGJs/9M
0RoGJTu1n/y+tbbGPZf5fBHo1RqyiqMDJ/vDQwuAtEqxra8aHyq1UHRzHKaDjII7cLTYN0O8EOCZ
y0E7IABfc3pzYuoaRIlPziIa8jXxgw66fAl6D1Azfx/eR1xJNPwgjHqSn8IzovfncsQtZpe2suDj
6W5E6MVDBpeKO1HP+omO7ygd+m/hHPR+cE1v+ddIbTy5k6jbnc/8OyGJB1F+8aKydRCK8U0NEME6
j1/TQ7VDrEPKFUByrnywLLaYBC6h+qYlnBwrxcOJVYqcec+WCce4TrASowc3KTO3q9aD8kA1Pqj3
7kk6MDEJbvwFpSihgecrtKEWyyOjD2PAdbw3Z+bMAe9IiomI7U3HX+sVwG8Ltxmm18hy4Wq4fafu
yG2PaPC5e0ERHXKcetqb8FhOWKxYnKfCBofKcryqHOMgMCxwBkS912o3BLOkOO8QW+sahNo2ZtjC
KYjVKXyvD6Gx4m+085NYbRcPh7rD/GGREbycdC/j83AqweCBq7L8bmW/0IFJ/wLCyupfI7P+g49z
RouqLlm6qkh/IMtyGJmTNorzbTyNr3LuAmZRbIqgiEIwD7fBA9nmgVuUKJTGLpQ7rVwbE+vOq0F5
VaZ56LUylyMnLlxOlQnSGGabnvOR+yd+1/C9lcsSZnxOR0Cgn+7OwU4sM4YMhg7dn47Y+sf8GQWQ
mq4CJmYqt1i/Nq3lDgz7G+EdsgNvb2YLF7Z0Vsd7OPsG7hokSmSEclxgsVxKz/ozNyjDA0M/0QQv
+lv6HpM91XxOLwa3pW/cpsnuqM1g43rqzyB+4BuTX5or5ZW3DhzraKcRya5TvYwn7jBW0ggiCeWq
fEettPh0TzUYwlX5LCH+Y0fDQeOY3wP85MMmWUz/YdpgGQVlGz9LcCQNtI3OUk6XDzDd4QsDFTzs
HTcVLzJh+7m3P7L/RWbIHB2wNrS8/2u6jdfKDq6p+oqfVISX2/4ZGwbGed67QBah4Bl3/v5IYOIF
WSVcOhSF/LpoDpzAF9CRcmy5YGOPU9jvIOw1RFYnC3rKY4bgIV9ssRp/yUzxmYN4EbsDHymHGh8p
hx/RJRM3DTolYs10d+QtkfkxXDAp4KQeSAWy/OGTkDg+HPrXdWcENNSd5VkH0Ipn8vxcKZ74qb31
tOdc0L5Pj0Vz/s/PPu1vL1zZUmhwg9VRpT8Un0InzFkz4W7HqfxFrgT64fHE3SkfFTRHZxgMdo2N
ApoJDNtsREd5bZY9HGwhgf5VVgVoocLmscovPAum8zV/Ukl0QpL8BrqJvpVSBi9BjRMRY+IZ6QaJ
/2RtsJwsNzk9nez2N3aE/OWf35nyN+9METXLkiVJRsn6Z4ZRk+iJWM+P+QazwwsWQlf8AE0BRRlq
WyAiYJFDq0AkJLZwuSM2fq1v+hNSYIntiRNwIf1ARzHEcPzhi9V0G6E6SC6O5H9+rfLfCR5JAlJ0
XRM5Rcw/BY/aFNaMfrxYBI+B5STh1aQLBUy1cucvqfbaVwMghzGYrCAVPUB7pkYheo7dLFyr7K88
cl7D+TRihzLcxwcwd7MWeGOvIfrq3iZ1Yibs1NpomAXwfs7PTAk8LJErxNM6o4u43NXtprDeOXfG
ndghw7E5deZ1H2IGdtp5bdV7a8Qpt4kQZhT7OPFyGnN7jxFR+jTW3QWEkadhTT0qVn1AFp6FL/VL
9QVJjk34Yz4ijrI+uF27jqT1xRT6Me3HH7xXaHCx1Cx7EeIkmzKbl2DHwqpcHhuTMxzeGL4YwoFF
EzOkZ13FDQfCkWsMfBCXYzHbfDVbRDR0A1y6124/ESuwK94HfH3fzWdNOujpceNyfPCUefBjeEZ+
peiot0ATvw1AeO1qcBIU2f9D2Jntto1FWfSLCHAeXkVR8zxafiEs2aY4ivP09b2YbqBTrkICuFJV
SWxRFHl57tl7rxMdSmws33o180gkjr0zkB06YVzSNKbGdN1JVJhkj4l92TRH7YwTdseNIzKNrT3Q
SOAITgp+TWqLGe5bSulNNWEJzK+0lY+8L2tNFs42YudV2RkGEDJhXHBoHdGvTgM59PCNvTZHOi54
2tkiLQeGJlQEWAGApc2CrMErgPYwtcwv6iyFdR21+4DUxtseCQlBxXGcHgUMpbSaiu82sQcQ3Z+v
WcSifwuPJBMMVTQtSVUV/cfSkTW6LNaq0B1ZKdrI7sVJ+ebu0bg1NkIbTx/2zXo4PNXEjzcC+7mD
b4pqU5vRGW0/2SUDWdOjI22vXWUMEgGwEX+jfuer7puHo/TG1jm7vDZYQ6lfGCh2AWaEerHAbPgo
6diFpDLB4HIfY6kZdXweGCwRngvniU92Eib8YmRrLJrDJNB03r65eIQrNojaG9kNerk8lzObHseG
xxm7EpqA7K9iejpTuvfsaKbB6Vnx36FZYKt5L4yxgoM65un62gjpum6O1PjFwTLOFQKoAUBZWKrW
tYnws9i5dyi1e9XNhUkn2oQJtXreY1r8IiRZHtj/VChLlJHaCH4FPxoMHmrlpXPIv24YY6bRRqA3
GtxqfAYfaNT1I2QDcX3O09MT7yIKxJbcBqkPwtDhWDABrwtXbmuWtOp58otzos+1bNHP0aFEYRR/
UarXS+XaXrUl5zq/VWsjQD2zkYip+lAJpFG4p5gc9zxsufyEkdzY0rKnW3GXP/WH8W68nOg7upg8
HGb1lV5puXzwFPa+Itje3C/YeuuSMZaZnV/xa4C/Z5PEssCCMPPPAXMasvkLP/07lHE7MCnXhxsg
Wgob5d7juzyqc+5jaw32I2WKGNPnDbQ3HdMNr6HvlE151T8t5uvtqMiLs0bcm5bzVbnmN5b3Lfdl
wTEjOuo3AML34Mq7S4cbmjxaMadxRuquI/LXjLU1xYF2sM7lN+b3el8RFW1YEpJ372j5BF9pHnBV
fvG5tANnwRqYJ8CkiW11JFpGaLXltBlHr3G/QXbfe8comNJmcaJlRJV+MfYiuZERDkrfHybEON2k
33hf7QFFIyLpclL2/aZfkCWhiF6KByRVIDiQeSmnkRzanCb/KudxkI3NbXkxXIfOnSbP+bPmgcLZ
GGc/W1Os8WpMGavz1fPOyQ6FKS+JSJ5z8xSLUJ9pG50Kr9+w1jBP6bOccZLKZbT0T3wCVz4wTKMF
mIIC5C2dWaR+avrsRAvHWqQXjN4InXcZmCXDBqxP+rnuI3f43Hg6nihzSu67yqZZemABYyUzWie5
oK+s8w2FAOtXsxVu/bkc+AaontXKPGKysBr2aEyG7k7AQd8Bgy5LzLHuWN7ooFL2jBtd6lMeh5Pi
yPpWQLbf5QvM7YfkvZrlaMxr7yjt+MGNLVsT2AR4obHp0ATmo/IlO2UCETofEZ0tzV/+S9PsZkkY
nd7Nc0n/+EnjAoWfPEdos1yT3l5KXI74kT9wGxPuxommMkRHv2FNbtVJNKQj0gvWsSX9pI4qAot1
YqM6RbtoxbaEaBnJ7zGyrf8w2Jej5Xx11MnrIeBNugS+Hd1nQgTCSTzQXwM5aM7Y65DZXrKR5ewI
6iQWFv1eCGZkEau5CO0R3rvC8tWNNX2WPFwE3mBM/70OHexM0KPrsXz3jsq86ajbkoX+ljjm4c8r
vaTK/1rpMf5YBi4xlSaUKP+QU01TNARcA+0Rrb1CM4Wk8ISCF6gXMboigarfaX6KB18uTQbvrVQv
UbFXlf2T4d9kvHzYWNIWVJpCWpVpTODD443mrQRrL1xbZtSrZ4gkMUPXGDrHc9QFQ3ds+oXYro1q
yXeITEhL1vzKt4p4nyNHYg7aRMgWhrWXo03yXEUNcxDX5DAM66ZzT+DiNVBiAtR+CQf5VmIuhb8y
PQduAQlYfLa1vC9NuxWuQ6mR7kxhIcVjxXirP57ZzmP0FO3I13evnDaEaTOYq+pF+a7ETdgfZaJu
2K2Nt7Q9a+LWDM+Ze+b3RfUCaEAD/QUslweFGBwad0tRgcFYNheZSDR3WTASvLlJ0d1obNTvZ/Co
gpOuTpnRXNVfunmqjRWUJd27hYxe8hZqsXTxzWlrE6h2zJWfnWmoBa8DLqMwPIlEY7NzyqWuHOm9
icXmL58+1fK/Pn5DUyzZUg1FM/n3cHn81n4UwsB01abtjgwCE8x70NL5Y/2lIW+GLBI5ijd5SOkd
wDEMj09JA7tZ7LP4qpGPiLgG1DiZNBYnTSUNo/IM9TDzh7fWuyis61vNzBa5+BUXzKUDhSEFNyMU
WDlwSSx0/1uRCV7wFCgI1GUUpTliXYeS2JfLYJs1t0ysgSUBECIxV9PTyjNssTqBwA53hUFlZBoT
K7TYdVDdlQNvSV+k7l7BQi96Cn4vIZ+KyuBEJdMXwmaJfNpnTLGcNgoPaOnh5h/mU7dlNuNU/+Lr
GCN/BAFuLqbj9rltGZ+98R2HXx0AjMooZmHrEK6jgcrFjD9flXgMaIlt1ck+y7+juAHCM9VRMGLU
K6wbqAFu0TMjnO0opuCWqrcSYWnkG7f7KNR9QhpV4XFj+iNDXKnMvymoq2h0pUu9JRsp5sOt164D
dv4uPWF/ygfydN97F+IeEX2eNEJuB8VJVveliNLDqImasU+HMqpGSrF3u7MwyvWWHHc+ifKb+jqG
RI0JQKvLljk7Bq7t/tiB9LZeRBX1i4+ZX5EDeow7AdtPTkHKk5VGIk0nC+Qq3Uvx2PZLGdmqBUc6
rRhPy3YmZ0MNNyC5SlzCmf+mmTiFl2ZC12Ks0PIzDnJ8NNFvRTAauUEb1FHKU4ArIfUBjzGSDtGL
C0px6VHEKz9T8Yveg/CQ+fvkF7jRipiqXr89b+AFFf27TLctxyWnSwXuvnHoGGwiDZFWxkGE4JWA
3EGlMTAENNMnUP7XMfBosGdLMd7IlAxY7viQ2PtpXyJKkNIxc60+FCWPDX8dq4vQYI8WrRRGd1cM
kHq9G9JOldeA5LToHNxaOGcSvT/mo45yE2QQhUbl8Q8IC3DR3VkGXKjmfJJPMu9uT7qcb2B4irkM
m7usLlRtAtcv1b7xYgc33xxIl7r4bngbH/Zc4E875RbL64ZsOKQRk7d8CNy52H6I0rxXMT2TvyRN
U6CR79onW0bfaYj8gtaqs1tBDOZlvYHkM7GG9IROiaqcn5zbmNr8xA3cR+fCcCeQJlOwdv1EV06R
8Wmlt8iCqxRduUXJ2FGfs0WNhWVebEVK+5QQK7ggmDbjBh5cO0Lefh48mE5zny7rFyKDMn4JDiU8
Enx4FuceCR5C+Wi71pEMl4ZJrEcMxn6LdIPADPSDdvynEWxhe+ls1K17Ic2CbCtbCNRYv1exag1A
Eekj/+LO4bbqt2XnyNI1GhpOybgpgTbar0fgjr12rd+09AgDqN9E/oTnu+nN5OE+WRijEKLRTUB9
gLgcOxRWyO3+e1TtsmrWqluOnZFD3Q77I4bFElMbY8pmiABC6VjeoVdtDPhec6JewpzFnhEuBQC3
7mrCwu1RFIJ05xYalBM22Jzzp4qXMYBxJTDwlUySUdMzzt8SJbXrgJihRRlcEkNwBW2Wt3cp/izl
YNUbDM1I9wK7g1xbZkk6yuhAX+mA1Zvw2DIYG0Mjmrb0pJUaT57SJJZsSd/V/TQOJs9mVgdOkK7w
QsTCSnDnSbcJmGymTTD4g6llC1WaM+Xo85ES09MhINqoCNiKUdNE4oDaGIiItNMM2FzjECiwMsi/
BGNpy7riCjrP4LmcVGSPnmA50PWcot9iUKXDhWpb0BWin0bXkBGEa1fmkekwtNuYky1jmqI0pd5k
YHc0V1WAAOfCJTokyjOhv5GVEtSl7sEDoUXCle6vGiPi3eF+YHFsSAYO1tTHC8htKd/CoLCrzLTd
cKJ75+p5UFJyDv75lZ96bODs/dPyQ8DAzTm1tKVsrZlSTS38Mua960RZwOlzR7J/Nhj+UKxq5URy
G2HTl7/bdCMqgK0WiGBRNe3iaYV6XybAasf12FC+2QxnJTCkQxqcPbgxdXoqCpoLex6ATThNbjl0
A1a9sdqRIB8LTLJ905ItZxsZyR32ebx0c8U4YzBnBe8uly/hcUYL4Rhg+hHkJrxrQOueeAxJK4/b
raTaFn0dZRAq/WuAY2WL70XFgwmgZcBVJWyoiONXBz1asCw9t6Tc4mLI+qEbF+yc8HAJQ4hU2vJT
6OH2X/hUc8+xNCdYCZ/sfARscKjiLrLfBGE4TC85aE+6ZV/cRBV+sm5eBO9S+WEWC0hLzQtJRrsw
+btLtkl+13uuDZ8EItgN7FrRd60viPK/zHvBbt+N6kkmrHMmjaSbtFihGIeFo6DKySf2MzdpJX/L
6afObt1q2klunXW2dGpzfil7RflGFFNKZpYWIJpe3zn0Lhk3wivl4tgGGRoXLixra3Yzq5xyPaXJ
VsdqCbBklIlLzdo982Wm0N5ks6+r4NJgFzYELBVdJKujEG6K2IcCJmD4kIsP0sAQhbbdiqxEktNB
FslfO7mjH8FZpU/3PCtUig2ZZAaMKkwnDH0y9a+AFeiKC0azNjId8Kdysxg9hb2vMvC/rL122fhn
oQN3iC1eAY4CUbAQFq/sxp7CFR8N8dPyiXHIJO9XvlfaRxVKqydpBAGnEgO3E/kNolRYL6RoGmST
mB1NhDYjWCydJMawxtXdWs8Wz2jaiCuP/ckLzzYtqZdve/79hWxcxrSk0fjDiZ9vG6hPKd1aVeps
EwUv0y8ydZv+FEawr17GV4iLjMupZPpXn5E9BfVz9tmW48kupW3TX/OyG3ns+lxqgIZ/K/G10LRZ
B1PI5alUm+7E9D90bi6jUSgk1p4+836BQ2pW4BBUT+eeav3atF+JtWrJABGxANfhUhbq3Vef9aNX
f6mji14R89sU2xeNzUdQYWzFJmeYTqTQUXzkFcBmaM9UE7MG+1h7q7x3PbgFTBj0sBTV40RmV6dv
0pYS9FPBlvvU4dwpS6BbpgcQpCWzmUza5Oiq+ciHOqEWFB6zCLVXo6MZHzNv13vpGlOk2qOc1Yx9
C1cNAL5opmDX67llUuqoajAbMiqNMV9Mu9bxQU+UZo1OJkhviocCpNO2wN3piY8aqlcUhHuQVqZQ
zqwX85yik0vG2qMpGVJyZ7OgFMf5u2ZA4PNInx1f3KgBRiepu73kjcZwgxSrr4SMH3vPSRSgWcMD
EJIXSh1LAqgd9er6YCqNocrKRy+tx4dj7vL2JhjgPCK8q82iw5xYlhRmjVNW0IjY2rUc63Ohtl9a
djZUY5KnH0FyF2hJEROM8GjHrC0eSdOMiJqF5VYhQ9RDbivfTUpygyNRXvcX44SUSSDWI53HMB/o
y4Q06+5VyipPW+XmVfKueEMsY2kAkaiIIIDv4Hm0bZHFwkeZjXKgkwaLbLjLMZMo2hGc6qraFsFE
vCd4PRDESqwxzbrB7C1jszZ0HtPUduj26zBbxLhleTLV/ENjLo1xpyVvBVavJLmDgA/yrzqiPJzH
2bVmimzSTXIAT+Ci+rGCTynaRz5GJYwLSghMpV8ZZKFwPbnpYE81ZzltYDSm8lqFNzFlCZ+ZuBUl
l5jjMRXI2RFY9/asKdhcaIDgBFvlV0YaGEwPSkKGJz1pkkfHnAcnTU5CA/kCspOxkYV15sLhXxvJ
EfeavqOVFRRfvASoQous5VzwaM7uwAzJ6hZkZ4fsDBa0V689xOb+SA1GZKEniUQtiHu/PzC8wPb0
dUblxUtx0Ij1m1Ld0NAUyCuHDNHtY0e5WAyuaW+q+ZeQDtSLf203LYzbhmUqCgKOJP3QUqU8faaG
m7YYOI9CfEuVTyF4T0rCEk96Yv27mD9iEd/hIQESYwkfOcdJzW1pXzWPkGdaAxjRRiLAh8LcyO02
8FeRuJTzla+/oUeKwsZQzp3wxGH5EQMZ61c6mcRs0hlgto5l+9map6QiCrYUGjDq28q/9Mo2IbXH
M7RdJCW9grnnge/LqLDOXnJowO/T5AyfUGBYX9r1K9qRrCfO6bFPkyf1PdHfaYuW7Up2qUEctyYz
NcoYdFos++wYqGvVXIfwCPBidrDTeL48ovgI3NEQ14PoId0QC2p1wtLSw/WX9hpBKhnQPv1HGu6L
prum3ptfgiFc5N5eEY4x2yM6qU21bPKFyUw+qFEJRmZb8ReJuixYNH6FoCvGoLPPYGhahG97Jumb
EC4FMCpKYIhN9dryZumaYhHVK4nvDQbpF0aOp09UEHFooKT429o90JqSBGwhaynGejDrUnDq1zQY
S9JSUK6BvwkBS0orl3HRr3MqX1X99pdGhfXvKCMXjilKCvrZf9l4hFjy5CxpjxDkYzs9JZhCp9ob
BmI2ahtyrwQtRoXdz94Z/mWDMGaslQwl2H7tkzlQiXYUXHyn2rMjnGZraBTS6WkPxnzSL040ztYs
Isg91VS6QwD7is8advtoDOVh6ju0MGAprLMFRcUuGpc7YogKQ5OAuq6INTJAizt8BHuX2mSBbDWy
7Oc43lvoa+fkaEyEkUaqJLTDZg01W7J5zuYC9eXgsNGWMdqxxsQ6gJcwbqa1vuQepLKQps3t/6xa
yuh5NY9Et+bSt8XW5gzJNZ7Qcnpt2cgGFwS21kGqbix4/AxCpslbX3gqaKgdj2Ku4dgYaTfxRT0/
I3EtEqkKxvqB/Uh1BQtGPxxRBwOHMIp4IK3FJcRGb1ulznO67HHP4XaXmFpiA/icxNthaqNuDJGW
fJ+eqyWTG/0J2DyMdYRdUeUIj2LjZv+0M9k5vLfrfMpAkSmlVbekx6kp5IBxHD8XrqN9/vlKsYYV
5J9+L0vTDdNSiHgzCkr/4afz2kh5hlJZHmtKImosOlNk5r8CMspAguiPvLNxspCn4Ulg2UX9xZvw
HPOlmzYaMsx96CqIp15us3XlVyjoaCc6lsZqjJsBeyRfcjU2oJKyU0IaralywGTZJIsSAH7MmAns
zhq137RSrG//U/h+0kliPjEyL3Inh4TTDN3l3XsAgKLKLbhoLPCFIG2www5/DNkxBPEFNZO4BE49
BWLFSEVEQaW36DXLd7pfIbEHBFmVxWeE6yj3SEmM6WArxO/K8Z9PrPrv3M0/T+wPSVBv1LrXvLQ8
Pqk28H9C2hgM52Oc/ZhhibB073SZTBTodsw5ZZgDzUOd/8U3RIYaYO1D2gzkA1xZaIEYXi7+g76J
jaUDM4bEfhk9m5OECIEgnI9hUT7RGgAnoDLSqB3hJEDd5eup/kWkN/5tKODNmXgJyEtr8r88PnVo
lponxOXRnGJm8kZrFEzrga2PBj2WAoy9PEyBuRCnCNJhYAKTFCaT4DP4JL9W8+C58E31kSgI0BpE
G2boJt9ESr7dR73X7+qd5tPSLi/mSjuglXc7611+YILdVDfvpE7KtbXr7kgfylk6W9+vnfEhnRE7
2JxA6qu/6n2zDR/cVMH5z5+q+R8PZN64JasqMdPB4/TP/q+LAFy1WlQelWzcoEVA2HCQKxsaNQWd
eGaLLDqGAcaYsx1Pngri7gnWuHRiyB1w6fKBw9Sgz/Y2jVDjLhXsUrbYCTNiVf0YjTxg5QwdKP3Q
f2SVG2gWmDSdwFmhmo6ArFOvUkvR/yZNVRDDsuliQO8lpYndB3oaDoOK6UEbOvjFk6bNuAX4RvfE
EViegbh1DnxjhcZzT6BlpH1p9KQIxUAIMCk5h7uIYRH6NcbF6GRs9gI7lSaTin7oX+6Q/zCYg/gS
ZV2RLNXSZO3H0lNbUV73TVYexT2STYVdANBpPB5m9QmbAPfDDRvkKb/n1xIE+CHYtOf8HeUJmPYv
h/GfP9r/MMn883B+3LC+kdW94XM4Xjwm3Og8jRmDp9qBe4jk7MZw+2jys/gPa2E2JB5YmBpaN+PO
G/vFzPLWxBkBEQ5pMOyDW2pttIjqMyfu85dz9x8mu38e7JCE/k2HcIMmSfWOg+2GQFzCYHd9pFgj
n7WBnRVmnnSHcwzjuucfu68WTlY6ls/hNDsXXxAFHsa396h21VFevXb9ul+Xe+OL1TNfwHp43dxi
xs4hgrGz8I9/Oc1DPP7nA+f3T/3HHeTVlmv0Buui+1VREBBhBTD2RAa2Y9pqrxFPEEHGRzk8Jvhi
E4QMEL6GhB0PFG+vvUeX/INNNHFOHhrZigWSgt01ZxqRwDNOSPPu0pfTYfUNGFwl/cvip/2HBMh1
q4u6YcmKQnz4n+e+iTyvbNpXefSDec88caLSTEwmVMs40GqRAiwlvwWLu95a6rzrGBa80/TFkwwD
sl7jIMkUGD1RrBhmCXZbw/SGlHUoD/meuQdItqgIJBmx0x7qff1O0bCnXwWMCRHHXQZLd5nvTR9n
O5ClftyrY52nZTP9y+f0X4WBKemKQTxaNXX9B+ZAEoReT4OQdxmN2ODTb+PzeaHrdqOACx8HBk3G
GW0zZUILL9szw+LEUlMzDxP0I31hIHvRgM3mqL03sxx5R2rl7vCXw/x5ORmiqCmSojI7DlnW/Gna
e3UvoTDVLj/+yp8Yx3gZXpli/SF/lztt6c1CJuZFS+vw3MZTCBxnOvqJvvAp/DLbAmB/yHC6bEH/
cYs0vx6ZX3RrmbATj5DgcGn/bVP3L68QR2yakCN0UxNZ+vTh8vrt1lWqoq5KWmDH5zyaBztWiKly
fz5H6cDA2qLiLNhw0XfF/IkJtDzV24bEybKdhdNwqs4ZNZTa0vRMwg26xS0/+0fHgBKArUQgwDDV
zMnc/0qvI9jAY3frjhbQNaao8w3diWS/qL+6Y30gUbX1jxXr+xIsU3fF6X1TwzXq3e7PH5Ck/LyQ
/vf9YgUWVU009V9s19/er5jEfWcmJVwlw3bP8t776L5ruoI4GHbGpJpiWZjiYpoQ5zpq8GRnMFtV
jOWIjtnLZvbSmvDN9rUAkH3M1tW62Gd7fDuYB64wr6cggtevdXBE+N1mxAWJtlMkjJ7fV4JvQK1t
zVGFkbvDA8yuol2mXAz0IAU8nPGovddLy64mwhobSn6Roe7gJp+ySYmZyq2PdaJfk3oHGmwUEfRL
N/DIdRko+6j9wKMFSrnYEbPjjgXEzYgwgJ4kOYMlcZjmyhwSTIkA/XgXhLcA2BgIrCOMFxqMG3Mg
ufloZeRQ8FwEDlsEfh9/d3E3dsx7SP6yblk/a5dfH4RhWapJ3aYAPfhx4UWNrKdpFh9fh2qjXup5
wx3hvVtY9uIvYI1gmXHmJsNpSvH0mWSSyDCwU+vwNb7LRzoJBEEX/lxfUZDtk4N2Yb7co9yni2RB
/mn1xAxvzdNzvs7X0T4/f9PV4uyB4F4XbJzFmXnn2lsHX8XS3HT3aC1xB4hnmW1TtDbmhZOciKhO
kxOPNG3kTcKtsAMpuChfI0qpFdNMHH/LJK1jsBAmzVX7y6X6L9bVzxM0VL2/Xak4g1/R85kPd6bA
RtbccbUc43fQOvoOFtQ8XqCYTZmYjofotRY2Na4q5tVek0V69tgP3ylBUX3UzWtGh2AoUnYNlQsf
PAjLvxys/HOH//NgfywjpZH1QSa84mOw8pYaJfXZf2eEFBCh7Ku9Yly7R5ztbl7vpYxNpn831ybj
PBUH4X0Z3sW/2ael4QV/f7D/OiAaVSQGVV2WxR+PxaiKjVdj+fERjugkXCACkUtwzGWywHfEbO4/
ryuyMdRjf3q9Hw+oRvTTlvYtfeZLQRZjr8Df5XlD42ikPFSyAHBa2CTSbR8yALRgBk89QaPgM9nh
AR7rew03YrJiBtjURdIJ3NF7cqIrxv6E5lm9SnbNmvjh4bVvx9lSmMjT1yJe01xl3idpoREl4rR/
mNooy2wzh62Mtg3ADNr5sOmJHiSKaVsQT6TzlRMZBjbaUeWTdR6VQChN26QNdKL8PddH5gnO/UW2
ERmByvERYTtW7+G+/gxuw0aBzPX3E/mRljS7CLy2vxzb7Leab96x/i3TAEXM6u3iu/mmCFRZzdiA
AQgkV+M7FFEY18mtF5tg148HpxFjSEbqF4xSbA/EgnAG0bTNCUimOBeYpawtmYE0HWZSD62az13x
1u6F9+4NN1a6Kb+7t/KDYQ/emzwrtsalBQ1+wgbFpt34gJuh1wPCWUK8oyZl94MYZ9reTaVhQ4uF
ViUHjd8UPRFB7rv+YLZSDFxkJJ7Ch3QOH/Rr+GnhLTOm0az81g7JjF1tuPM/vWwevmnn5pPpM+Ks
/qpC23/DmrdzV5jb6nX0ziwKAV5vutZnmF4Y3tzvTEe9c5MSfcGJvWGTxB6a4+s/4k90f6uzNZRS
0ujFQnzwG+Jbz4MkxgiZL84cJzVxUY2G1sM7jQlm/gT78MHsI4b/lCNgnIqAKoxYMJIwiW6e0/j+
XL9m9BmXr784jfX/XMP//yb72RBWkzJLBIObzDwLj3jznGMSoOBftadk10G7EObB2d3XJ9hE1pJp
qM17CmDAHEIwGSlE3Sb0FWJsLTzbYNJHfUXPoYU2en2K42onreHyO7mTnbJ5dMg+X9DX/I2FH1BD
Te9O8S2aYW1T7xHt3n1zNO80xeVyJF6F259v7185w593N/trURSlYbut/PDZBbqqF4QA4iNY84Xw
gL8GQoAbOJ0zCMExjoS065u84fIZ5Utzx5Pd9qewtd6YiUhGvZx5axTtEYDyq7TGDaVchjzVnw9S
/smbGpa83w/yx5JX5Kh2ZcNB4rm+iE4zhc1O5eDtMREvnsRAiYtO8rMjcf1+0ODLp+Bf7OAvh/Gf
Fdbvh/FjJQzVQqxLcTiMMVFKDCUeVzpMRAb1MuHDxleyExaKs5ln+2ZTHTC0tht1Vc29T3ncjV7X
+i8fnvaX8/Kz0shDL9HaQIyPJH8m5vQdGMa2021WHCZjy2tItTYL2Az69qR5CGfmnjBwuhmDIrAB
4BmzDFMuBFU6GUwRwvw5YtbELlueuQ/nXJMzb4z4M8d+TX+1vmXL4qr9ZYMt/9fTbGBeKjp7INH4
2Rc1RTFUfauNjxd94S6SMcXlF7qG4OAm2+jbZkz9F2M4Rb7fvOCHBOs/X1v6f5XNvx/Aj3ZEaqhl
rL44h/JaO/ofA5DNxKUPN+4NwkeZjyVA+K6T0PsjBECgHpLP2D2VdK7p43/CTUHufYKkogYNbDMZ
ObjM8UKzqI9fIS7AkfCeX8qPhifijHE6lt1O0eWeqFwgza/KrRolj46+HFDGJSPiR4GtjV/On9+l
ZIrDxfn7jQ7oXdV1QJaixroGfPGfRVfthVHTN2F9dMtzJ8/1eBb686f5oTH2kaUN8FVgEFgYmHnF
QUr3T9UhamDFNwaG+zlt3Tfjte7iT7cnHpCcG3HRxEtLn3fpAKY2xYXP4Ept6Yp7z1uDbW90hiZv
FWHBcFBMg31wUOuDq94aPG2Exo14oqbf8odOrS9sGzqU3WuXuGu5PLjphdndzB0v5VX6PMAL66oV
A4qx15nSPNcdHramv2iNbZzes/jSGVgboFjIhxRib3ZQsBlUR8Xav+hFV9EmD4jIwT8ZhdE0gnrh
0SV+VzKH9JCyTLYoMduMoR5oJNEkdKSZIDBJpd7WqLaBNmcq1z0QIR/vdOaLtLeSP+27zzZz0n4F
HrVoHKPjupgl9SZwT4V31NxhmmSrbetwW4UXr1lHxrvofwbFteyhPHIEKx4O4gvI5a0UD5py7t2T
S+2rbWU0XPdStXumV5biQ27Wdb2R2ktdMLj91Ibb3tqb7T5MV/pzkTLSxFt5yrJ6QoxbqPKyadY9
eDNjwVeLvOyeAizt6kzStkK0N18HXdu8+gWCesStHq+1cmkwEKbIGXM6z8MtX160ZJipAiuH0ZIy
MeVZ1p2s1zwJblmEorZ/Jmupx4n8TsKaU6K9mKN84VD4oaL0ljKIDOJTugr7RdGONHXmo/CFmILm
UbPzog2DGfgjN1z2OdjMHiX0uWi1ucF8gGbnPmdav9JKUA76prJW9Y5elAiSAXQ84yXByPLhhcrS
5bxHzFFc8XOMfDqwaFEYyFszloyTi5sinaUZfqOZ29AsWuaI3+kqQvNP1qU2j/0Fr8qRVIzZhFS7
zZRlJJz8J1o7rC1m3RAW3HjZgdfxW/469lre1q6LdoI6y/CCYIyIdkG1NOttZNCBXNSsVcoyJf+G
acWziWdjeKQmYDwsv2mkM/xsPa3kaoCS642j4v8kLEWUp2U6DdDHMbkl92UrfHw68wNsPJu8LUM6
cPlCUjBhhBPCs2AROYEL8xx+CaPEpnyjkY5LYUyl0UPjYqrjQNofhzDwmQKF+ONO6Enyja42fhIQ
AM2AnsjrWg6vwktA8Rdbm0vctxxourlsW0iPv16C/3VNB/md88tz33K4a0D/89uAhutmwsngYGGP
DfYsotamkwSTNJ3zF+a8x7idyfTh+oXHCWTqF6lsdEhGy/GiMGMolgWbk8A7oj7mS+W0MP+yHsN9
DXKHXTIoM9jGHCFvjaOF98Rf408xS0L/o/MqIi+RwMsc/mboWLAw4NP8wgiAHht+XjgGLKJLbyZm
anUkWysR4QK4yDtKOqFbdcRPltlrtBjjIbyPeTkZpwYyKCez2fnRtDvj7QKqDpaPn+nRAwrH9J3B
l/CjeJckp9nMD9c3S0g9ZoAz2U74xBwR9DGccy0jmwChSKD/x4Pn9teBc3Ug//L6nD1+LHYANgj8
QC4Bzh6Hw6/8UUXdaDle65R4doCCDRQr2PmO/IXwByoAjBPXATM4ntkYXCCHyUfOIsfZCbzhImDu
A/9takO6kmuOSy1I+NTZFgyfGG8cIxoN7AcZB946x/w0plwpbFW4Ioazh6mU0p+r6defql+AtPiE
+OKt8HJcCPwtJQDMMeNgfn1NO/otMNfUjpW2ZxTyGNMob5Jrj7Q41yc3CKdGAfoEph4+D9cbhDZO
By8s43lzRGpn/BTZiuuWE8rkli4akNGMgLk3zLiT7YnF1mqizLqz+XXPoNYSaAZjQMQXV7g5EiOH
pvYwKBqMDjF8LpxbPEzNHgVv5gdbNc4CoGkyVyCeEVLZ/yS2rw0jGBRaWcXYYmIR9gKYg4ldcYdY
ToejF00Cpgssw3A4N5j4OY28B5NrqsSnZGNq5oN4MSyOpJ3lYN/n02ZhDB6I/hBMh08XvX2gcQ1v
kF9j3KWwUXLbzEZ3rhFQ3PwQvsjU1bnDfoJ3wJWV33LYWuLqRfqm5QYfoXG5cD0UYt92+5neeAG+
C3NTlILjsSUXsMKk/DQvXeTgLh74ouMcm7Q09/HlU+Gxew4IVA9/P/OYOjHiW355A0dIo7JvA4hg
pj3+TgNDIX+ZvianiO9VxhJWB1h9zF0wx4jRLSQWXOYlmPFlqjvrSfXRx3b3wU9ma4zU3a4UArwk
EEZlOed3nwwD+CgKOoNkUu3y072Q0XS/9UuL4x+/jVPuikN1yD/Vj+BWDlrmhIZCRbzzyBFa7H8f
tBlCwgz+mg+K24SlEXML57iz1bOLwMHvFvsASFFy43yx8KmYXJ9vnAfaBZo2FXhGpnOASIw3oRD4
H8LOdTlVbd3aV0QVyPkvZ9SoUWNi/lgmRhA5iAKCV/893ez69lpjj5qz1lhOowidTj+8h/a2xlxQ
2OvTlUp94x2FAgeiVp1NGnXhGQzf0G1f0FbbzWCmhNFCD4HC34lTGhHuqnQE32jMm0klfOPHJqEW
co0f3c26t8xl7kY7JxsDbS3fqmiIHujpOqzQ79kL+rVv+AV32A18SCKqQ3O8UcuEj25ADp5s8fP1
PVaM9fX4MfC9KEu7eEAToSIk3D/6QjyoMQRllTGxN8VWpGYnO1I9+9MHuQBoMtaI0P9wdE1i0QIF
5/SkIa0xeY4HLWAVY6JCiQrcGjRCAew2QMJCKX2CrxTQUyhvP/xMAcUFCtPBf63reUadHxaxk6AC
VASl5YH8QMgYWVrAbeCHQQlQ2AwyVSFVhhhGF0IIUizadX04ffSfOPmkXEiogyojPNC89i8pEZld
cFd9SQmlx/zyQOOVRLsgP1d9gGYoHZYvQlWaYBLptZFn6sFlFA4eNW+kP0i17lRY4EMeVnoSeXsk
Hbl4DURh5JRU9Z7hIg5P6Flg8VGtvO7nlOaTXYETwgAsXrv9t7m2tzyBs+VQaUvq5bX/EcxoFLFq
UYPL+QhUJaS5JrjJ0B5eARTWW4jlSX65NSgL6DOQ8my9GhhCVy/PhDnKOugGgAFVqDWRCclpslRf
KfZBpBmtTfi78VT7s18X02LRLGUSI6z08M9Q5wDw0MoCkoe8caG7AznIl1RyQXGCAmwiBzwFiSXc
8JIDtXmW5bTvthK0xYT6rspyhq+VJIm7ueBnfIEOO89RaTSA0BX+aAgKdUOaGh5UCtMHX7tG8jVO
qICAZWwIQBOClwWI2tfikT5U9mzEr9lokWaAGskFeio9YtToRhRA8Aqf26B9VzUkmA74dUgodLh+
mDlaoBQhZZsNSqMN7KaBQakpIUJ4jJif1QShDiNdIt5pViHpXBsv4Hb7qE2qp1Uwr43Rx5UBuKip
j3l/BypZKKiXZuuEFcnarcpSmhV6L+gSaN62rqlzBs+oseCwMsLr2LGJudXJ142JWi/ukHDfvx7W
pINT1QgsTWiFVyh/pCHjfoBOKRF8hVQSVJfopsc9T9MOurtPkQyC9APwiXvUDGiXhBesyvNEgqPI
HOuQTevs9kS6kHp8GaXBuYbn+kVTo5sQGR4LqGm9vKiTJl2dqcKk0F6w7Nb+TXJBTarovLOhIx4K
b79YeeFRFDOPOaXWAnACjoAhbl6ogXCQ2HE03Wf6kUcOblGx6bZkJnEoLzCIeQ+IkgQwVYTS3FGD
3lLwWDIhb6jFLB4lTmhQQUamiLqJk+xQv3eW18UQVXBrkWLPfL4qL2/piPmFUScWF80OEqxR9jbo
/jBgmcudkJkGKUMiG9HMBL4IRv+dQNEGKneWAISDo+vwhqYOAUk+YRBBZ8GIJbC4kKegv4Q6Jbor
GOx404MHFxBL1jqzANNSh7p8gMRPX1C8vpoffekPVgRiSWNYXiMNlxo8RU1cDt4QMP5WAF8xqswW
+EEsIUSzEfZlt36S+aklNtAkHUUFAh9m6mjSFzRODxaYbGkPJpCDTUFesvZzy7tU4d3+umrbs01Q
7t5EoFwJaOVNgCAsyyPlYZnJuITIF7Ezd5fN70SaKrh0oRDXZnasdi8PY9HgsuFBSFv1vCnv0SAB
LRMAj6Z9ybvX9jpBt2qXBpYQy5mIom8tvHRx3odaQeHBZMQud77ljP0ZsdAaLxVVWKSz4YWEfhxS
6cq7UB+GEF2FHPFImnQ4GD3kaqzdcK075+96CzrYRhYPbCcTDQbFFCSFA6Ae9qYBgXEMubcdwe4N
tUv8Evu6EWrwKlWAWN+Ny7XELoHebu+OLBCtlOCtYM5AAezHwnqhYP+j3pp7m7wDLDoQ0+FO2r5J
SK4h/enXc84D+osD2QkpQe4wyCG6buaZ9GP+XHuAVw4yOmJDZLymh9xqX9qJIkU25HjZrEGqDA4o
mAChLyDke3cpsGP2tavHC9oWOxxm0BduRYEDFSgg++5ugx6VTrlHBEf6CCEoVNcK5/L9WIhcc4Vm
kQNCAW58UxWiFyOK6pEINyHVBisaPDhL5sGuQ67QgFQU65Hj4aOBGBQPLNbBaTgq9iXs3NDKgThk
onLNu6PDkFuKUI68Q0nS4Yxw5txv7kihmmaqadC9zgAgWsw6EhRMLSxleE6GsAcLKWjIAwZSA1Qc
B40VHOUZ7gb8ARlqlIIzOD1n9iksoThoA6rOLTQw2bAASfqtMYbznQGltpGOnBq0ADv/VOFHOirV
465KxI/Hi+pxw2IPmDdGFvuez08fdzYopIsqCYYin0eYFd9GsxLLD74wtITp+Hp9Q8Bb/zEmZBCG
i5jdWT0EaHY/jvoPdgMA9MQOdHDrp3g3v8ysyLqG4PuEXPHtvdDDBLEK+DQVwS40op4empIzXJ4B
S4iEauIJMXQWRirtwOn7ADk7uOkpb4UWOIlKxGqp2AATz/6l+C11yMT+oIDsAsiq2WHhTsR+IuVM
3QeXUCk+sYU1A2Xn8AW3302LtPfhi1mapWOdt11Ah5YDdSlYOcyjnaA1YrnTtLAnFueOOPkpyFpc
N4j0KabzKBXZuYh/H6g9475QZWZv1aCZwRXeBY+30r285G9tpMaGv4PzSkaNz0ezvTwaK+jnLbbF
zqEUqB2D4sDIgPMDkClNwcUpXlhFUZlmLYHuRyfczk4DVxXhohcw+lgcwOWVN3o0e4RYdrblq3ef
aS08Aci8xw2lDES/HnvqXEgNUV/FnGt6jJvXSvm+IAodwHzRRyig7wqXIgcK96ssUOmPPiaJoECv
0VAkE7Ttotg9qD50ja8rmugthWAoo1M96fZpfEY8Rto80uiGZQtd3GXaEH0X4Jopa1ePXrkxLeQ3
Q0VOz8+LbabORktdntQQsC7/JXr5FxikRvzSEClP5GLMP2KX9miU7npDb1cwp+BrQUav7FzTdJs9
SXHQh0gQyf8W7P8z78v1gByNzBHIEYHX/SPnoNzPUpIOXbtKFa8o/MQUfKo13OOFB+YSwsIzsQN2
kMy94jaigId/f/WJ/0LdQ+SwgdwEWRHFyWZFrMOLgdcDXe5oSRoLF5IKN3DhxI5lxoJ3G/4lrK7/
mbT9bT0xdV0HrUP65L+jvbLWJYTcL+2q+ya4C1TUJiMH/ND29NV5mUyoEIACnX8iLAE+F7Ktngy6
O6BJzoKlE8By0cO4QRpOfd2n5nVHuA1I1FOaNL7FyXcdSGE2wzTcY7ZgcGAH8yTYg1jmflfv7A1u
XSh8sSuU4PRvBKWK8mfyQ9zi89Eo4GJBJ/0BcGtHo5smabtmRUC2YVlzLdycI9hG4G5kl83W8YZx
D7SZKpOHC6KKym/Qb9SoXr677xHrB+VIHziTBKHxf3BcWMdvzk6sdnDwi4gS0SvCKVTcpmSU8Pcv
PnnVkD92245ELhP+Mj6xoF/8CtUFsQAGgltxFEC/DtT2zg4MXTNgelydAQQqF/c6jGr44kof0pMe
Gkjdv6Ia1MP1hNP4hnwUJRMnpJquoKnh/konKohmqMEOALCpWzt/QyZ1/sYYgWuQDbpuxMYPVeUI
TC5rLkgqirTZlk0o/RzY+ooBqi4hpczuZN6d6utKjrEhYkPxEra9c3/958mq/v25mKoNaBmQwjPj
8x/ojoKE4l2+mg2ACVY/YJLVXp+fNjXEHQ45drz2fkVFwp2t7HD6rD5Ha31JuPmEC30AaNjkWGWs
lc2ncBPBAxG2jm5Q4mFkELJ7/+fW2n/mn56jyFBM3RSy10ji/vdEydXMLLUSgGcNWzyp8M0JabUi
BON5htodHc+CouvoofkWQZ2dn+B5Qqqj+TmkUvAITR9DIJ/HOgKIIyEOAoETqSNZMM14d5iPR5Ta
Ch2TwfRYu0wbk9st0OLElqU3Igt2Dkd6I97NP1nBTReUY3ruUcspfabEOEgsxhRqUkgOkK7EH0Cp
RvgDsFi5LdVXK3BQRL9g/AFzjEwBaVwF7Ls7qO59CEZUziJFi/I1jF/o5qTkKrAHQbC5HaewHTww
YITY8nBQQHf5z537TB7/kXPSjf/o3D+Sy6q6OxeJfmlWj9xF5YeQQEsZKfTUrgIbwc1nLp6O7I/V
eDdVyCdAzofSEWOfjR3pBSERiUtZHnNw7pQiownZOmj/gI2gNjp8UAdEoGEXpezl139Z/7W/raD/
2fY/VlCpkO76YJbUFcBPZBN3xoIXou1dHvSUFjzVzKmMRmq1I3YFPdPmvM+9EerJ1hoiARP/HJwF
UF+o8XmYF9F2/Fa4THl4VMdABEPtPJ2vHqnclAj09C6WBbMA9CaUtqbzzw9j9JcE4H89jD+y10bf
mQ+tA05bZIgox6Dp0RpBhExjgWh9C8IThDjkwJjaZ4dMYH60qC4h5j0nPhEni2YDQkPZ6zwKQgGz
/AWb+V9a+NeV43+Hi/3HNl/2bU8NNMMFmRKxUj9LOfKVtIQwCkXAQ/3dIpd+++jY0T60aY2VZ241
jG48c8k5vV+zf+kz9e+rg67AQGMbsmb/gVSzyjqp01JmdTjeNvc9fK8/+nv7U5ICbISeHFRl8t3R
1uYnPVWt+317uK8MiksdLMfHN/suOkGMU7aPefM5erfX/9xlxt9H6f82UNzAfyy2GsCIe0Jd0arK
hSgSyKQECfjClUmtFa5egAcSMV4RERW2oBNAkJevedKwFhFEofz+zPbgUyKc4b+TIqBS9dBcp+33
jnkIaxljG/A3EPGjj0MpsUhyKorBoUegfBx0+L5B8Xtbb88f9xUuIk4fdnkhcoGQoFFk76g/7FQ4
kbg0VHqZp38ZNfbfxzVIX8s2bOv/MGmnVZoZ92Fgv6FCR6eEywMY1sHLA68wwQoLTRlR8QAHX4+u
SyIoP5i32HDlAZKHkigLIrg1uknOb1gbQNf15GUHIswVjCPPKDXF3vQlqpcG9dHU6uLKPcS2f+m/
H5lLwI6NC84yStvSBJ5HGSYoVnrYqhz6gP4gWHNQctGPcEGxnOMeIDqMq5DcIlbn9qMhN4HXgCoI
bOf4a8QtVLYItz9eAO+DRyCKwvnIF0BjgnnyjRdNn+a9e4PCH1vkDMAMvGwgUTOh+NS3YYfhyeIK
7myv0f9ldRz9zTo2zJFsaNQ/iv/+97izb3p9t1Q6Xaq9dnNfXucQ9QMnbnnknzfyvl8IIcKPhFNM
CT7V9+xw++uye2s+OzqFQmiq1DCFsYP/rSLM/Bt2y9ZEuZQFWP3/yEtWja2Xmi2A0C7EijMGe74g
S4m6CJwmRNFEGgTlY+8+bn1q9uHANiNwjPWy8DMPV/L1gQvjmQCXXfuz2VQxkfyIPA84UwpuQwiQ
IJGDxHxTBc3bFUxxbHv5B3xo0XkFXxy6ie8apUDZ7OTuvNSbjjzIovzrOFtK42yyoQIXxNpu+c8r
gfIXHIstqwrGMGaMYv+5eA7G/XIbJBBrlU/+qV2OfFam28F6b16JaP/LxeCo/9MnA5PF9TSKGoVO
ACxd/z0CukpVe55AvnqQVIY5QPHug7uhl1n0ajQD4L5FeFjzmwSp+PieEU7zGzPupaAtZ1I/y9Bw
ZFysOgj7vluos2DKUoj5u8nOl8xQ6oNG8zHiUUvUEMomwWyF1TmixA/jifI3AE5wuwQyTM1X9HCJ
jxMUdE8FYiDeiVI/oE6pTx0lE5hMlvVwNcHVHOagNItxZhBpH5O6MiqCFb7ZhXpHLi+0LK+lWIHY
X0liyzc4jzWRLU/ClSmCpoEpGXrzd00dn/O45jw2MV44USOzHZewqbRjrfQ5rG+Q9fFvlmcQt3y4
sByd0ThlQWpICEbXtQFFIZxImGZoUtlh1kTQVp2KcYs+DcSbYMt0X7WiNA0NCYk0v2XQNn5b+nyS
VCHsVkUV/v6wNQJydBSTdtQQG8FJiVqRAoW91Qi4WQtawKtrAguQvbMpso/WD/+DGwo8Klkg8tGY
Ws+vczPMID+ZkHA0fupxT8lb7ln2tLiEJJ2lSzTY0/ubLoQ4RP2ATDbVNQElsrzV/nD2cjjWzf/J
45Pwxn/anX3y+yUw0SfmwaQQF/QAoJJLoCDDRMCSrWJ81fesGKTpNd3je7LaI8h++B0tzn0+5w2f
8K1d+78J91QRgndJHZDiBw0BuIAfAlvgSJLsvychNQuhWC0AE3wPLgDEA2lrks28Ad/Amz4Tufe7
kOsiChiQyyblXOUhlz31vvFDtjqrox5IADTEtl+cVne8Ei8xRB6bzC3dpeoRfmPd+/ALGj+oGWTf
Z0R1bUJZFN1GlH7LHjlbUt9ce3EC0w6nqKeGO2JCjy7Mu/G8ILGBFwdvKhl3oht9bNXOqF6SZ0Yz
YZhxPiV15Ed4Q0rOn+uT9AMRM9sId4BSUMcp8etmZfVC3pymVpzdEk+UvC/156RtIWLhtNk335OC
VilGO0Xkx69bCxkWoD6Y3R+9HFg/nJ9SWQMWeQS2C+q8iHrA/uYFt1EsF5GBsuRPozgjEoO9X5dj
sqcjFanMF7ioynS2K9+bXVxlLzIEYyWkLy7MYRd9qiWB3USoU2TprIOrBB66KgTGVVDD3MK04xjW
ZICzhQMgEIC9pApl4mPFG/xWCFoVEZW7SgObITXIEzWfdudlp8wSSh46qpffChVGqFmLWEXr32zy
PqukWkHV1Qm+wKCkwwvmY6R0H6dkDuwshSNOiS0mHmR/SgTfm6RNu3ped9OinjyYvLeXudqFXRMN
exV15lEIsxkon4SE46gPKqPGezKgYa/QEswKT8rf+qRa9mfdldNXzZI+0dEY75Cw5BdlDVjWJCZI
WLJJw95CuFO5btTba6K9IptCo3tIsX4GjfLcLsOaQiiRKimvXj5ur1UKt2udfp1tCKigG2IYXu4f
UMvRxpP6at+suFDgHoNGl9R58U7TwmJJ5X5/2XJvTDKYqi6IzZ6pAGZpHigB31/TGSCFFGmkUUnW
W3FranlOPXgCQhknp2xhqZnY2hTEB8jmIh9n52AHl2wzraWVpa37W0jApDEjXZ613BpIGn1ikKuc
o1HyoBZc/9l1X6Tk7dNyh6TjDbV6/NH1iKGUULdmPBKfdD5EE83YNo4GCMREIic2TICR5IfdcdhT
n9iTjWZo1BBZksOvZ0rAAu+YDjEVV7wqATpnDgFl5+urjwmwxBCKbGzolHG4XZvv4IFzWBnZ4yXe
k46MYQoLmynFChgBMu6o/QH6xQHNjcYbZAickQjD7JN8+3jEj35/Ji6EbCB/Vf/z39uMsOvi6xP3
mUvBkJceTAAHmra9dkhfvtrYxVfjkJWfrN4qfCqFYoQGhIf2m8JiUexmbAsy1JwN5MgynqVEZQke
ITgHyYyUEWn6q74xyMIDdC8eqn8+vQ7J6wCNW/KaIpqDZCpIllHxXnaTpJpoBPvzUB58i42vIoMz
hwdRY68EyYJmnjlRu/Fu9Crf0Mw8R7fEoBLsoU6vwDCHPLKgQxNb2Ki/z0bX2R2OUtC/DwGeuRwo
0Bgd4S3BPtJTlhcHDtAJK4a1QVCA4gdgAsKKbl/ZNLr4PLMEgbR2bNGyJZ085T7RJmU3HBHv0n0z
9dXUpzidvFQSJKRhGQYUOhySSTPlkRw5bPTw4RljAChcDOMb9nMuTxKw9Pmw6YRbqDFEqiUyNe2s
XhI/KJYUwBNewmmElxFr3MBmmDF2mIS78X2DKQ8zGUSE+AS6HeIDcUIYMJOre9kCdmfUg38hb0iJ
p4hYNciLL/UpXhGDnM6qNypFALB7nJiW/bpgmyVBD3WvEYiRgV/EiGFIJ9Fj2sRnXusZ8MDFeXZa
Fkt5I+heOGOx3I2rZbW8rO0PNfXOy2Ez4FUOG9p/4Iz2x2V937f787KfehxwWcOIuIRyZX/lHb3Y
7svFbVYuLgtos+hjNQAN5w2+zDCEachTAzWQ/QcCP6iwekqg8L3sTja/jXzOCYR/WJr5VSnNleAa
QxE7g0MprmaoMU776cPr4i62g8e0Wp6iJDIDMygXdPVlfVkzQNMtdsmwB9xzyLfNQt6fqAHcIkfE
s8JE4pWhMuyzQ/N8tCpYnUrU1fDpA0DWgXgrTxyuUB4m1TUU8ADcyRdN/DsUeOh8x5HYN3yNU8YQ
4qTpVqav0m0Tz+fURMQooh3xx4UMJl3GVUibcl6VopINv+MvRgSnSUYvfHbPI8KOfIj0x/kmaoc4
JZ8H+iPQIVejtoEnjh9Lxc8DHUzROD7hFjiFOPRE2lBELnnlLHzIe46RPnbH7ICw0kb6KJb5Anz4
+ry8rqtZElUz8f6yThL6UvrgNvqpSBzgddO4Lf3ACfIDzeTyfEtzKGsSXXIwjvlBTAtQaDw5AmDJ
hO47I/ADtIes3ghUc8S5+An/uAHxD5f+AfCKA60jN5gd5I2UihP0UzE8kqieiSVS3uQ0uFzYDgM3
P8iMnWvM5Um8LbgVVtcNPcTZ5M1lvTtKH/c95+Ay9z33PDxvHks3P3BfHMh3HJt/d2tsUvTZW8uO
bW2jQD9F0GxgWa+kmVyu+ukpEjMiPZyX1hgyE9x20LoZuTV0gtU6Pi2vcbHkpNdYbHOq/qNcdTFT
jaNW8PiUiEpxguSeTcAqQSWP9Y+qKNjgibHq6IDCUOT0ykKV5jYl9XKg7aV5eyyYMdcDxIeHdnbf
MwvZVogNiDavrdeG0swmvk6llfJBA9bldtjTFy27CSUtYOyYAqelOR/GZVyuKeZ8jkVCfsxF/Rk+
MYEc4OYeYB8j7SAK1FL3ttEst0ELiwUG5cpSMCaWRTCS5zx8Ig1QkBBBfOAi0MsPwsFicrCIMjjv
oKlS0jIivsi9Iy1q32Lku2g1bee3vGLas3oxXbBNIFplXWTlYZlkjnK8JL2UCwymwYLfN4AYt6Pu
YJFys1SvbYY9rIo4H2JFZkU6iVPSBAIf4nHb38U+X/MRLcEBAh5YLVn7C9u9zy6BDC+RYEgf6NT0
QIugT2EokkVhdNAE4BhQeTJVbkuQrRJrWYKEAhGRA94LQ0Mc1fjcAGw2/AkXi8qCcEIRzs8YOwvO
JX085BmrP0w3vNJC1vp+BHehxwNjNIv7Sz1EdlAtILmxuRwgvWKtMAIEfPb3h89wzLUpHSw2cPS6
hAIq5+W68h7Ao7ap8PlvR2lOM4tlTb1hD5wCRjWK7gPeI25GN9I6BhpBIhrBh0x6ngWH8Se/Q/Cb
XVE7WsfLAfuIliE8v+ELJo+IOS1G+0d8XUnv1oa7w807LxW0KEBAjs8+pgOpni0LBHuN6d1otODX
LNcYn8vM6yILmj1SVh7xWJaD+uHyyiO8YQwQKrZDlW0VvrXDdap+26uSdftLmdJIdgMOIzkJzcMN
JRyYboDpPF9Lju9c9jR0obgRS47ZW2gvjW1Qx2AjqkJ6VPQaAwwu2uKTMVHVM26Z0cUBnI0Ooetv
yHPTy8F1jsmPjBx7OyvusSxvLnzAv91FC2X2cHxQsg3QhR7poXqZkAeaNVOA2OEuxOOpZ9qYslGT
X3Kx34bSylodC3+ZR7YG6YlOEk6tEMNDiC5dm6xqzeI+q2ePq1fNjHGBzujH4+adSw8CbYYEU5+B
X0HYw0KGyXICVZoeRhQQMatBBG66KRq8ewYed1XXC540l6YB8oYrMaCr2W1DCcYnzlVIl14WZ6hj
2cGvrBIZPN9Thjv9yRxh/HJN2FXn1WfOiJ4235epRQUTcF9zQmSV93F/80+zcs1I5jLMKnqUm6Sf
GMnZAaf9wrokFl1qaMkWY3mQZmDSg6PjGPBcrH89g5mlKtA+tVcjvLNcw0EY07/kHUjlQhP1wd0N
m3bPxsKdAXNuZ/JG3GAPRJqgXO59Qh7hjpZSpIVWGDDStixO5QGEMJOb5rDoUQzLxfbPRQ7W8p3l
St+QsohxeQUaR2IUOYElwzJf0NF0HBegJxi/0KDcNjwgWGEva4TKIwpbOofOZFGg0Kd1MY8Dfcq+
Xs3Os2p5XpKMhZmHzvhdB2gAmyymACYZ7eLD7HDbc45HMilxQieMs91dLANUZCGpMgVCrKx3Y1pA
e1o5onWjjUQLMAGJ3TBlUcJ7xnhZejRzkuZTLiY6ORWL8e8j5/193621q2OJRZJfYcnjJbDZUjtL
vAg9EXoExa+ltqfMI6BKPUjIr46LDRtOGWOeda7cTn+nG0+XUFPZCYOEnpqx+GEiGT5rK95cdoCP
Ch5b+4MluxsmnB/mWF5ZIoZZt+o4mzQ/77MF+zqDJ92yY86AvATWK6JpH2DqZnQoXLTMwt2Ypbke
A1ZbMFLKuPWNz/ZYb7IF98QCe1ZiRpNEjvHhYrWL/oRv4dnbWj5mgeAwni9cSfQ8PYSxD5nrx3V9
28u+kIfGlJvy8HhYGzgB7NV1iuAEYL81WK0DN80U5Zec18IFABkN+HuYMCG4n9/P//8r2wTvX+jL
TzqWA3m+HIXNJyy/0hP+GVtFjLAcjqssyqEDnhOrE20slqWYob8LP3OMs3AyBh0TmvazD/Mn56QJ
vOEfB5s84edh3DufM9v4OT/kIXE8xsCimQMzZRDPYMZGImjnYHlzAIfxuDmMxR3Hlj8vpKivhWA9
tjDIyGXjHNBDGx6P2EKpBKR+kp+w8go4o/hHfzAN99cDraLnGcLYecOmxlqmBGZSjdUpDi5ZTxgW
lmkT80PuFsMq4Mecjhvgo10+No4X0jc4PkT/U/9/loS9WEm5eA2WH0+IHUyR5vyEIcURuElsdVwY
E/Y33MkjZBwwQ1n6fluctrCxYtrhOIx3LyToQyYQ1OcKM3Vt7fs1fj4WKReRPsBfsUe5rGVL7P0N
2x5dykTh2jxBphqGKnhhGoOgFJRqOJdYEo2PWcKa9v5couBXod/4Hc9BLHwwO0CX9VwH6Wx6lvfc
AKOEJf+KTAzT53d1LQSX9G931LPswFrMKDU23bx2AU96mnemzBUOdpa8j2RGePg8Y83nBzSIV07N
o2EAsKUR59GEWcfHzDm+F9PuaXjjZz77hy5iieEbWkHImKEnRnLFXk7TGWnimxYZEDGi+imgbzww
RhM/EzYKxtLTkBJ2PdRg0BPsuSGar52pgnQ64KTPqc6PuV0eCo+WFZuW8bnSjmkUiqp8JaJXzyNZ
zzAbCQUxGKRvbCg6i2M5K+3iM37BJXnl/e/nrDvWMRH9x3m4LmNEb8e/liOtRwuer+hEjmNk0zWY
iNiMzBZGDp3AwOUAzHsJ3ejU43N6cE17/AFNTYfK3AW/piX2PJ8iEfW0h1h8CCmwZXUeVhiGGj1E
A7klDDiu+tsttJ0PWZOwEC5diAAChw0Fjt7T0BT7KFJt+F9Pu4/vaFHGQnHzGJjCM5mAzUmEnUK/
3fYwlrOrP9dmLE4x2wh/M9HoXZHmIUTAeLjEmFm0gAvTCOGss29hA2HQwDDGzmdsiIpSvI8DtmBT
kWw4gUWggefJPzEH4bN47nk8EVar08SMoHYgWUR6decw5I1N+tHFxrGYsVsyyFmfGCwEBTCu6N+B
cMb+PuPAPpapEJcprh/U8QlZZLjHy2x5k2Z9+yFdtgpoLAO0d6B8wxe7JIcg1l8qYxofu8YaY4Gz
QGAJiKUTM5B9zY7TZMaDHoqxvEGeDC53/uJLPAqeIR3Ux/pEiSiQEjEAiDp0IHoooIqN8YYo/I2t
r9F9tH2fb/EnsCfYDwiO8FDpJvp9GIUsjvyZ59PWEs+WXYT1kLMID6gd00YyKNyU/cF4UbNlu9c/
cIrzIFswVKGxZCmhLdjlWYKwlm8aS3qQK4m2KPGwp7eYXb9eLRYLhnU+1gNmCHRNR66WX8EEX/Hg
0ZYD8T7YwqQhnpVB0sw4aqR5SQSAhu6OCvRDDIrneqjKaJSjyBSPUJ1Hq6/4TKgTem6N1hFPAamQ
kwgmDcBmmJ3nDlCkPLOUF1ImFUuJRE0Q3Szfvtu9+PtO1C2ZFHfcc/F/uLfpZ3qLPxgLO2E9KHa4
qw9G+nKioddsad1NYch1uze6O4Udk8NNnRRpO1Uu8+uaVU6S9vyQMdxN8dSky1xUOqB1wp0QYmH8
yv0bt4TGyKdii/H8tDj9oqCc8sXcweItctIs9jzFuwRRtwjBsDnbeDdP86uqwr4LlUegjUI1+SKH
jd4in3B3pB1YFanzkrmZky9TfoGBDX066SUh3C1MELJg8MsA2ifAA3xn0x0Gf445zLf4d+q0OTTr
elbNkMnA+Os8FgfzG0xUSUypj4GxOrDXekgSvJwZOlAk5kGehCjKr0Xs8k1+G95agqGfFLa+lJNd
cD0q4WiheYDXj3AQHuXv/hqkwkuF4N89U45OXmWbaN6wRQbGRlyndFMPQq8z9awvZEFAMGTfzYpY
EFWFcKL+5KvuMs5BsJ9DQuKQ9uRzmaJcSySupBvAa2DzDhmsvCEbh4CKK9JNjSgK7ahR/BnER1T6
kWnqyM9QGU1BnyjhI3WWfoiU0CdJbypWKT/k8iPb5wsLphRRqkr96l3F6qXXi0jWnPq1JWR0i4RH
S15SyJd4bOE4bGxiPqRuryXwb4TdvqhDLWS3WyTOgrz+9rZGFt2jkJCKzNK5vVzn3Gf7SYJHzwJS
Q9q+P+jcycVFoBO7eoNXdWIDGGt74p3krasxnLqL0/gHqRMPPVlXnTAV2D8zWMyIieNfCE1e5xoH
lzhdt3CvIwblFbP1N/EzR/WYj2YArCOyFjyNT64alhGFuV6+FRlzCi1eOGlkB2cWnNNY8tkQp8wT
NyHUyK3YZFfZN9cksdRd0C7vjzdqKSlePBuezh6melfKpteALm5LAuqkfkix6Y4tr8wmOiFDRgEv
iIJLDDrzonrW5kJNagm8MdB3IWbkfa+NoR/YKLGyNRkT8F4Iv5gyRaci4c893F+EfL038udEFUPb
l8gPnDFu2PQOREqj0rvGOJqvZaBM+q/TD6kYK65DZQIpcEBYkOyBq4eUrjppAD1yi9SmD/icnjyP
Kdt3FLxRAthBNlXn8pjtcX2b5QHihu3Z7wEK3d3d9hp9z6oA93teT1tMqCDZalPKK4YIzRXJ7d6A
209P236DfN1pfbp6Ndv+MR38YT4SEzOQD043Rg9vfUupPwRWdj02A4IHAmN62fl31toXFUVnI7pt
T1MUVNlnLPI8G/1F2tjauPqw31A2gKqC82WVp1ZU9vlJ5rXbjB3i5kBaUTQeeaDL4I7iS+be21hb
nyoWLUf62dE5T1olkyUBGbHSNamwokID8m4HRn8Kv4Yt2ojpuzp4/Dv14a3xNCjzi7jq4qKjGMgz
MU3X2Wl+BzplTEk2Z6ENJL2C1euq42mXy0K1yAo+JrD0aZkHM2tDWkxxEYHnH9RJzfM9fGn8mbcz
utZSgqQFz+5aiONQnFEz6i+K4FgaIbEDVwcU5IpQiQe+2z/fdCeqh/2CYgeQMhSYWAHXsXfisPMP
Z0GG0uqg/Q1QKOkpEgepenfF9wium1Ojg+pQmp1bVMG8ExxgmeQmVHbDf59hm7LScGb+glTvoQhY
dUWFMzUFFYhHYC9koimYFe/5hOaLb3dEWwSJKH/yK37CATc4aiXxOVq1hUHxIGUnAnLMLdAUjskE
Zpv4qYO2ohiUzx+CQ+Y9Dk6Bkgb/AAiLz8Uruka0pzTHUJflVJFqTqzIoLLgYMU7oubZVRWR2D9/
XuC2QNQS1RRUCW/uuacOmg1MNKk2xIV4D3mdDbpFZPfFisqHte7BfFEwU58/4WB+O3CP0FJQ0VND
B4Gz6UK/y8/hamipzlBcVMX4Nxhux6TkLiholYTALaBrmAbaN7YKoDfQ/FEoQw0etXmfluU/6HJC
GmQCqHuCAYFy3ScWgSUd3gT0yEEBwHDBhxSycwwnMGkMWFkW2S8ACRSvU0vOJnBNASzxG47IkNWm
aum3JJ7AqwtJxwDruuHSVwwLHvLppZnMr8z0NK7GjeqZEyrLU5IvzxtRtQh82E754NLdxePsnITm
8+b3FY4GDoYP4MwCSermyW4wQn7hLlAK6dUH18CfdJQFQooy46/7Gw3jrnjlLNB19BTlQT/Uepyx
er1/WoSmSF++IIquvBM6rCES8NQpOZ5gF/MhT/00hh9A+7ms8pWyE8Oyekv8BhwB2+Hb/S0LfuSA
NH6AIscCQdWf4jWjCj56TB5f5Zzi+WzV/vDgDLLDkqCWOKEsCkMKC/4txDfIV2A/2s9uZX7BNMJe
CtQCIgXgGhrYqC8zIjpeB/p7+gEnf0qdosPN1XBNANs/FEvCJEH783hHVuU8oU2pg37Gi/kOpwKQ
/rGgZbnBmx8AtzhNcLjfbZNCdLEbUehI+erhGuNHr3pSGamL6TkvXkB7eOn89MmI5BFhA1c+erce
VU6+4a5zD5Irpw8eMXdRBimFsRCme/0kJaypsK0G5eEewvnQ1X4ZlC6xSqeZXyQPm+Lk9/6CJLdT
rtcQYEVAFhApVX12e7gLtN6FJIQewmKAKQMQyDn3sAz4ivuFg8GenFCtZpDBQAHeBMtKfivGMfdH
N48oonyB6J/wzu2VJ7itx9kqn5PWaOFJZOv5uIWEbgwAF0FzC9G1v6cxgA+4N5IhHvURnBqJBuc9
8FlUYASlCJYM5Qyj0xhyAA67UMMGbgWpKMgkoBroPAYGYBYGHq8AhPo7VV0CKgPhBN8ivrm9LoZT
BPwHChLYJPgQq4aLwsTBPV+p2v48DaIVsBk06ZScSQX+hAIu9ugdqXUV6QIeNJs9oCSLajqoQ/IQ
ZIGGRbO95Et4IIg4jYrFY+SayK88QhArGABpH5yHl6HyL/+PpPtaTl0JogD6RVSRwytKgEnGNjZ+
oTgO5Jz5+rvkW4fysQGNNKOZUffu3bsrybwWLj68rZQdCqYU/2zpGQlF11JqDFurksxKKccpP2u6
WhlCzJnr4EhHfy+RsunD4rS33r4j2GxVGvHoFDAqh4drggp4+wZHH0aoLspg3OILUmCxVb72bqX2
7aBISz1TTQnSvMzyRJlDhc+2SsdtUrulKII9axN6SI0TC8Wbh+iYjWqp2kJ0FjcZUJPYbeLD9nma
7/0reqfYunyztK3bkXbo0nNEFx+Xx5Pjjlt0l3q1EFcajf1zBrqqXkQ2vk5j6BsC7+Oi0k6oxyL7
BsUAOFgCOwWE6lSNtYRwheB8XtFCpmVUEiJkcIBbXLMykSDjc4SoYHn5Xsi2p99wd03W4KLeQ9A/
xayrfQOxBvvAwvquKd40JymvkfxEaMdN/Ck/ktRc7Neebt/4Y1qukXnMxT10uknpaft8Jo5Tf6hY
k7oUICcXA+EsIc/VU87PNCxPUr7aOQJyl9pmCjiTCAfCQRYYX0jSbuZ5HIf+/s96pI7hFt6+/13T
yQHAMgUWhb7KRG6aXlUkVZ8jxRlFXhwHSVOKIJty22zR7hddj+qwOFH8KfIXRtKtjP1kTrpP50H1
p1p9oiJRLrPo/H8/xdrEm+Ny52vwmnQ2zVnAGMOMyUP6ZnWykP0398Crb/Zh5e+47TY6zcMqtgrI
Wl2uvtbFhzz3kmuXp6YVF/UXfNgPtKfHxTeG7e2vmX+CTDs6h/FJ9e8m1wP7QunTNKIhHFkqtcs/
FtM+3/SGjrGmXR1Vtp7Nqa8VvyOFqTuyH5Ta1Ec2fP9TE5w7cNgc4SX3fv80dMUJoRO+n3thXW7O
yp8q/pf2+wgdqKTRTHPm1rx/ltpEOW7fl2+xUy67CYhKrnZS27o+DlyUw8ZDcaCdAJ45LCA0Oa3b
UCuu0XnAMDeBa+uYS2qoDQASOgveOrGZZTuzr/IQmp7O4RFwCWu19XGwpMSiTs1jIVmKN4K8xEoB
gtVQPNJ6skBk0n+nq7YMqe7xWjVpAxEruc2erFHVzqK9h5Fupa2Dc0yHoZbcUPtHyu6EkK5Cd+P+
abtSCUId8lszdXiPEm5JhaU32M971yYnzDA8PmMq6rSto1xNHZrzAL3NmNhgzOPaEwZk7d32g05o
Q/LwrP64Kj6kk+TaZufqi7drI37LvdIyQq589jDnOy6fmTWMnQOa26x1lHWvZJRRjle9bQcTLyx0
am+1Tv7rHpdUhlXzNsh0ZAqNC9FtsGHCk+JYBJddUoVt1cKbrZwJ+uv53C0hQXDUpdzYBVXpqLDP
grUNat3M2n3CNEXxHOevyXYjkzrcVEAgaU10t04mw8dcQXDTQ3Tlw1J+rk0urRoy6D68f1U+S8/F
vMQngExwPMi7rec/JBcVOBFXyc0QZiFE0TgVYVPBz6m4jCW/Co5npL5w9ytNSUqJzKSmjPdXiimL
rkLgOYXYVDotRjXsZYHBslPlv+aAtt5CbDwXzmgRVlkhFCvqUt9lOuV8/xzkv5QwmgP5p1H7MH5X
KnM9C7MAvUPsdM5eU2Xx+kQ/4W5qQLeu4fWjXE1WS4RWSssSHeRLLTbJ+h5nPqsvxVy4qUrhDqeC
24f4JoeNOeRsh3iOt3RI3zcWKj3oyHylPmz65WxV3cloPGX+qV7eg1tU1omUn7yKcb1SspeztY5c
2LkQqN+XW0enX+XVS+OoMu6nEukrEXvlHNOEi+lUtbXAWY5SAAyTsMVwfwhntJJ9iEI1jnbX0GjW
imqbxQ7K10BB8IZgtknI9EsTy13D7Sy8q9mItXXl8Um1B4QhUMRGuUZheh0uVMCsQPSYCTKww316
S71ROcTrWXQW7BVeO0pPjrS3zYfzUnQH4fBOS1GN5MoxuqzDe4qaulaLje/Q2c6iDcKyGmwpWexZ
strq78+LaA2dkWOkzZMYySF9+doNXKqe/aMnS80V+fO6kukeejNzoDsRml8US9LpBAOUja584yZZ
/tXbcLiL3GNSyPgQ+1B+4x4ZDN80WiraG4lyrZ4vMlxMVZlv8kHCjBtZVQm33t9Ok9Ux1sqYLMK2
TmUjs/bkjq7bnuY06iKU2yx+KRFoHP6/YEeUZflVbWxS2aPrNDkZRTVUr/iu0RUM6sqpnRzCBUzv
+fHrq7tN8v+7hkzux/jQHIMf0v6kr6qgoBt0CB1ztC+Xohl5ilnkzZIqXC5DxXDzWNRL1E7GH2VK
EI0YmW5A+aWR0bwRFgAVFka+qYi4T/3pd18ei+VKmVPJxqR2Y9Zst4Er0bLbc2xfM63dqrU9Ng/V
kmfzx0VpSYIs1SBrsn1L97qLCGSb5FNepZ9arVvlho27Ryfa+29h1SpIisbNEIsvxRQDyGcc/pQ/
9mh25mbs4u4+zzbm31XXb477gM2ybE4lz59Wrc0j2oBHLe5VvAWS7o/NK9X3yUO5B8ryqXc3i7b4
quqrT8+tyvUcHIR1DH+mNS0P0nk67ki6v5SYSskp24SQ7MbdwvVtNe7mHkDLNF+pZL1To5wPrkSM
lddSiFdpFmFogYrD82XXP2dabmapcg9Phddje3t/N0benAs7TBN31TqZEWj52BbaarjvC0O3fE/5
1l6jfiyDaZPOqLFU7/w5XSW55fvmGGcBfdun6fJNg/fiz/toFEQCGkHSfaM7Ve/LR65H3V09uERv
22are4tmjcOEjE6UjLrXcKSypuob91ji6EXZNXqoamqlQJI2rJ3uUYJJqTXqjo7tffMWvXe1tamP
RkQy68vXTLLqjt7vYQAGbUM/ksn7Rtr29pVWQ58iVFSuX8Og244WXchkNO7lguKHgEZ9QpYmGAEU
w3bbBS60tpmUWo+gXXW5x3apVUvmr/xera66nk31CUzOMfvmrv7+iN4pYQD7+xSOu+SKpMyMRuZ5
mHmmmlVvjeunLq87rBqCXb3bSrqjoB4k/m9P3nXmvUXtq87lDN5H7eoXJdEg1Rk2saNW4ly3yGKJ
dvVW0trVRw4cdbv17uQSnXz0Jvesnhzqi/q5fRCUq0dalDQYjuvv53bFERDpwbldCN4eUXei5J7v
v7XfLJV6rWVBtmaNe5h2ORtO3qVLGietRtCOuo9zQWtRbztJNuy2uvruOphQ4UuXJEDQSnJB8O5+
tidRfdINNNzqLur91jpsRW/v47oDbtGhPlrU66egfUmSfH0StEZv3W7ROOWCrka1H3QPDu/66Ya+
Vev7V/w3JHyJVAJ3v9UYX6Le1sg2vLavTZs/xfDdoAXEcWFb382+Bomy1HW4a8D6qI/WX9239imI
ui1jTUVHoXb6XTd5LLnGirQ5zR0VzWnDLFWO5zZnwm2poYBzng4HgKa+Pce1clS59W+npFjtrsfv
h3y7nO08Fm9Vz7xCu3ZolCpvEu5y+yZBksf2dYamURiUcu/kIlbLuFp6Hp+Gx2Lnkn8/llqL7ds6
Nyks/81O4erc2efeFtJtd0gHFa7D8fz7qNnczaPdRbSHCudXKSMHK/d2WjwVp6MlmtUpLBea+dyp
vtlOChvSFVzEfQ0QzAa+CgtyT+ZFhtrhRnGvUp8qW/wl6Rt6ThzmtQqRLIHw1Su1C7zLoav5bLzq
FBaCD8WMNI67naqiZiyVSnGQYo0BssM8PWC1QjtzkJid8hVshNISZlXu5yWzrI4Vm9NTgVLr7WdK
xO+67GWJA0iEl325m5SyH7tl/z4eLXvb9fNs1npTyMDh2X80zhY3hlq9nGMZBvRuSPsUVYGEBaYo
vwzGIFuLfZT+yVYEd8Hsej4/zBqEdXbUiQAMgtRvGt+FvqCFeSaQBXaD0jFTIUCmE+CQ7Q0JUTbD
2iYFcas/ykERwAruGoepjggNTNBqkWZI4/Qjxkm484UsmrF1jiIUU403cKD0IVo+U2Bees0HcCP4
sJpqQhC6qWJ41WJXQutsWU6mCn+oegH0eoRjsjnHQLZs+n0YeJFGAwNKbT6CVs7jPeNxmjZdVHoq
eE41cioNU0PSA60elqk4l4PmvcOPz4q0e2wrR/Jz6fU8tvC2KJ9VJiLM5oI7u1vJcNVqCNxSs3o/
u/ZU+jbaExB9cYDjDdl6n8rYF5RZfV99ngSNRKnsBkq0Cg2QyTDkmUDXt2CebXPpMLsgWDOVYfC/
MXVF2l7GJ+Z9Z9U5vxNj01ARaApWJEPjpQzA32g7yFA7h/EfX2LdW0rKoahBYQJsXA5MCf3fk+0x
JaBMKSJBF0yfj43qPJ7SvLX5agtYSAV0nGor6edOkSYdJpjjsFT/RSgjcrD797gn3jeEvvw4p+16
3yTSrjKcG4gVsRkTwsCIUZwUhE9LPfmaBp3Y78Y6HV9Zp4CmcUjPqEqHEBFwR0gHVSAdetPQjTJR
0oU5bfrTsHgRP3spUOAF2oPIlRX+U7FYrboV90oKmAQO0gpXwrP0w4KSdDGz2kUvw9mfKM4aWESC
89EmMFWjjkNjitwr6Ar/3jp3ODH2cXy7kf1lWNdru3gn7EOydax2cjQH153eKe4Rb6Szt+EcVTu3
a69ya1yPiUS/dYP41h1GPI9I7LVO+ebY3Z9H1LsvCzL38Q2keIrnQAteE425WfdUMQe6+XGSg0yt
44foPJBlcjrFtMOu87AojUAsjZsJ8gFO5BpL4kEI9YIq8pvwjpALRnQAzt824Eo1VO10lhUKDnfY
byjzlCVl7XE8Bb14sSulrMNFCqfYOAQMEHFT3ZD1PKqiix7DI96CzJ7wdku/RUiyjBu5jlerpo2/
qmAI3jtDBaTGiPSsrQU042pSJvg4iDJaHS3/iqzNtYVbgVbZHwuyAwo402iKQokKQ/a3QKZHtOek
P+LdwNXc2xXVKRBIkW9QQ7ZJWSr/6Lirr2mVplLp0XK0/SYUeRIQhbfP2pVy9wa2/sz0K81MOzs4
q99DgHA+63IrWYBzkpQSBhCwPkrlj9nkgSeJTp/aA6zOY3vFLrlNSpjF5XixTU7lOL8mnugYpRsZ
mzQvDmzk3dMc32a4O8VjUJq0yTK6/Z/MpZB99akwLJ6ix+RyCyXL1DPLppGT2z4fk9ZK+1MoK5r5
yKr0pLCFA6mUGKUiB7WRfYLntnItlsbCET6ToSXozlc6PqvIsdyPHODW1H6Pgu8QC/xrVtsxvqnO
9LZ44pWwaE/D27CYr68E6leNGXzBd6tA90iF5RsKEi7M6DGscg+xvbkB2Ya2D4VWmaMa9Nevm4EO
XttR9aPWylOYY7Uw3i9lmxabg+YoEhahecEd6S6EHpCRWpshNzB3sGYYmdlpwqebIjE/It4Gw758
CJ28LM7+SDVQ1ejmERRub20frE+RpzP1T11Jy47gPnHJ2KhIgfJ4BJn5yhCZP2dh5ypKtKBjroKP
fF+jmvYqztISm/+/bpWnTIYXFh6EZzlyYDm8SVxF1FxKtBjtvB6cLOYIU5DuI0ABue1j3udlzFVH
xX8w3i5ZnzgjZiedHeccizLwWznBkEyescSlakhllcSizn9fX7mGYaGeS8vTjnvc8cVkM9nj+ANS
S5FmxuOeXulk9W9INPPA6sUuSd2+9LUvRePa2xGZbpPkOKxGK/X90o+KhTZvzUUbsgxNiFe+jqHb
TQivnPNh6v9UnnyW5Xe75lN05RdSZnFn1uldcP2GwXA6pRnBWVrYMnjwmDVIO77A3zRghh8JaxaO
Zn8fa8KRPEpfNSS6Xdr1c7LIVnEG91yCcj49IHOFK+J1d+en6JKhBpo258L5jw70qSt4cHFRe7HE
5VX//emnLjilKyN5G6yCl21oKPFZhqVfvddvC68AWADSQWTwOaU8AHGyPbeByKvhNCr6nIrmYuAb
sL9hM6i+7CMnNTR8Rr9r8PB3hx3rpuuO1fGwNG6L6IT49Fv9qH6QSsT9tT2p0gpNiLa4bYCQder+
7rKNPXbTNfWAteS6xl8b6/Xp9jZnIEMJvzZDQjMi79NXcAgviPv993Wd3Awo0QobVT937R1cAf6C
0wbQDMbBC3IeAn6m43t+uZcHRn2JvSXPJIdF7hbXWYxMybQYjguzzNyg2qNXXcXmiM4uzgOjzWV8
FOZPAJKdjhGGyjbH4w7dS9sgPALCYduDeZyoVSDonSIvXhBtn//de2s3bSXT4a5y9X3T2uaRevOy
SW67PvfWd3b88T+4wVly5oGrQyC1We5TRQp87t/t65F/SVMrhWmgPwsXIpwA6CHrjJlAxkb9nlRU
SBoPuC0CtEFbDqd29sMJgEVXqUm2K6gsTwuVCVnSdSNQZki5ByAUnTwhVnJMxEqUMyQr40Dz395q
P+juYc+lOGuAcolx4d3nV7Fzgmn0yPtXrHlZAIABZDSuvboA+dBr84e2IFFwy6vFSPP5D3urmwm9
Ov2CBxeofhXeIWnIFovqfZ1q1u0befWXBHuaxcZtiIKVjF8KSbZZLtQLg0cybW6GACT3IvMg8AU+
TpEqsJankPrnVoU1YxVxVa7V5igb5+NMaxUJZQX3oFRLGVIzsLpHvME3uSqh/O/pI8pW3NO4QiYh
I8wZZD3jntfD7wnVOH39cuEKVsoA+QOZ1rXE6BvCFJZDLoMxwlw5SPJocNsPdQMPb/Knn4bIBRu3
LOjgkKqT1B4NP9spUGHwzQkJr+CcdAQjoJnKfMBCsBuwqvzlJhQlDHYuKc/EYdtXz9/ZoKCUFnUm
NyGT1rf1At2C5A6lFDT0ENlB+g4x2G616x/Xf2hcadutTiduR2XZqmZikideLvt/bARooi+11r5Z
/LjHZslmwPwNFR6mfAX3fq51SGmXXxaG7K8bJLIhKnCps7ThDozQ9S5w4SQIlFKUTsehnC4IHAiw
BWemV2NuH5qW6Nc1nBfa51VcLkZ5lfBscIdYfyCyVYSyk6zkK+2PFKicQazMPP2TFmMsDvFh2ViV
YmPgBOmCuKcv/b7+QWnIbbXEOoVfmtredkkaM1IOhTb68/8L86eF6ZaBntwNZwARasklSY9279wQ
QKH3Lc/FBpCZTi1bV1roE9L5Cyd7yEs9RiYJvNXQAmSdEHqrT8YjXQemSaXhcgzV9PX/99xl2Knr
83Pvcv/GzhctwHQ2r16Kf0cU1HT6e9M8MQ4+9R0tGBYg9P6cVHuG5JZLLr/pRglL+8OZAcEHKUvn
BCgPtzcx9FITuu6UJkm+0shWGmDqi/Odg+WZPnFojZpoKSg9Bps2nYBit1kEsgZfayHFvacJdBwi
nv9yYadFswCMW8HspRE4BXOT/WTKf6SKaEobHhqa1wy83Qzgmu8rjY20XFyvh0qx8RQ+CDddEMFq
0MEWCTjkElcxPrYWCF+FYIEvZk85NC6p09vI3emoDvzcWGyVhgiCcMbNtBsKY5w/aDJrbvyybF4U
9eIwR6vf2eTg6fjoH9Ef6f1AZ2oSku3PZA/orYer2ksBdDZTF0K0JAX0r7nwMqbvHAt3kLA9pW97
Y1YJ54Is92BPPvDvtYWQQLolShLXJjZ3bB0z8diJV5zE+HxKlvZCsZV10zQkjPwybWcmGYHGoNBi
mg4pey+wrD2JJaGw4pFIsa/hwqjNHAGQH8J8PrVkl68iBekUpkDCLegzFnyVQQe0ttKEOo4yhK4I
hIHyK9t69dSyQ3oVsME0bfsyj71slESjrHOIqi9tODLwFi7A0Bz0nPJI8lD7/5XueaLDqTVfB22n
J9SyM/hpTggrfTmrwAhLzb4oFpEa+Oxjr/W55amrL15+0WBqo9yetMOE0zuwdXbOjq+xN+bhhStG
4umv7LvzOOfRYGBa55N5tqjPCCwIeLFNfuVZzzK8q7mSotpW4koiHBDIfpBvQd5zvzah09AG5tub
wqutubJounS/+OmxWElKHBecWvgaX8xNEsq1y4HMGc1MJypbihTL6zD4Gd5qHdos/DRj5s7S8dsd
4yOrill0ZzFZoVb2d+HXbywoL6B66bdELQ/ZMa1Xf6k8pQB9/ZFtZHbdXLZ5lTepqoM41yG10pny
pP4vE4caO+apodl0V+d26Xc3Dyq/82+fOP70iPx0Np97CjDxTY/9a17Q5OMxNJS8mKwYf7mubCvu
nOw1CcgCkH/ms18Y0TxLjW2W3zVUwC6Vnhc+8ubp0SCeQg7lNPyzi5FdVw1ql6nQ5Ug9JQT9Rilo
ZcPL4PxdZAIe2iSnp6XgSJuCvu2pfnk7iCEsU71hWNOuSOoahKe8K8HGVHZ7kZEtqoB1+BgdMkrZ
1dr57qN3jray3ktPBwAa7WU0ukxQ+JOyeTxdnlRizJMpCU4O29zi/PNVKp/ss5LHWffeKndOYqb0
qN9r/XW8iK5P4+hwJaNaPyL0DO6DWULxlC6d09Nmzy08oeq3C6FjBIB6cVC9fC83zcp3Lq1O0tkj
iovFbtgrwfzfo3+nmRGtFh4b4vyjMpkKrAlyOxiIxuVtnwtulShVjj3ARer7f+qGFcaN+y4ppk2V
pM+5FHyrnFFRLgm4w9lLtoc6taVbLpz/7n8Jpa0YR1SsZ/Xxz3yoKJUt9JRU8Gp71IF7x3v9Ou1c
/fw9e86wYHrVT3qYEttK1WQ5lBEmd0r09dGYvSqKLmIa2hQUPstEa4VbkUa6lWTZzDxXnslX4ijI
v1h8S6uQPrnkgDalV5xkgHDv7/FWEjNnyOwXXuQa9sqfEkqa2SB078+vd1XpIAeCvnFuGuW+tpPK
V6a3eM3/nvCTb3b71BwvOVZctmcIPs7DRR/NJn5QtMxDc7vHMTQoXA4XwU2ZvAuNhoL8gKd4L3VX
lve7UhghhZyIPnetr9DkooOD/fv4IP0RrH9W9BSKrXzyDAPLzmNw67S36BTqZ+MTpeTj4vOmfQ1a
ts1MghzbI/u2Sso4Z4gSP4qqq3Cde8muPL6D3FfRdvoqnVdeSvl32T1n/12iYqws56lrmbC8m5dE
8djuvC8pBFE3epk9rzqzZPexX9d/hQ6G1zZH63PRIoe6VxcTvfl5kawStYHrhW+OoABwc9N8qoXV
aBtVvohiECuPp8NN+yQ8y7BPHvE92TZmP0M1mganb8ki6nu08q0F9+RL8YXMVIcfYenp+Iwey4Y1
dbfvVdROwW1PPtVUujlyaKPdW3oR4nPv54C85bCg9mP1fRNUB9enbGMiFyjI1vP/NtiML9Mw95go
uH55znqPxrwj0TT0+/wXKJw1VPzMRdCPnbzxv2LPl072XeRIZaP6tQ3CAmG8TvvHJrF8rGnM6U6V
eV12H4JzY/pyVQ+F+t4hyYTVQa2fb8xamb6V3982aDr1rk+zJPNkcQX3p/XLy7IndEnwPsjGp1Yp
Gfe4mjFy4gBW97R5vtdlGAymIbGF9l/Y5dIF7b7VQrpwOILyXGJIoEuqfrm8isLMqwiSfQhO3VtS
eCOS0YbaHXu71vQDSglWXsaL1r7YcBmdWvP+pBhJ/h0wa3CK/6bhIVYsgPpGJ9PEhgaFhfyk5PKx
C39tUuqHLxUSr4hJRfek1Msnl3SsF89oP+2a5M76WHp+vlWqP9/eRCq6Y4+7ZJOwctrTwQozoVM2
G9KM8WukVAGlZOum+owPXp8s+4tGFvOks+ksTOFSIGe0w47tCaMrxTMjnCQV8GMjWvazj28J7Fy9
sZaS0fVr0zNBdb6XfCyGFkxjwEY4q4MKzeVYO+aeemDWwO+lgy9Uh3r3SObGzIl4royqkFDj1lm0
5nFOFRzV63tFtxyNN7VbJ4dE5APXVLFsBb2bj/6KkOauc1VXvKnuM2D5hDRjuWGIFmVixvMrW/IQ
nEc7sWpCUGA5KTXztqDOSa7ECxOQFcZqWv2mzsksnPYXA864ZzaPGR3+49zPx8UvK1J47LO0DKv/
DkDsNH5Q91wRMkkjs/zXYP1SC2vt6uczaM3cQcWBYd7q2fdpbxzlevbd531MbsoY2CsOddtT45bc
3gp/oY1VC5K6j+eA77eMmptIQtH5df69GZyYPQ02cpTp8Le4Qtf3nTmKtucOedLEi6Y72sw0hm/5
mJk5XPb3rwC/j33z+Ap3e6Jl39k3qtH0hWTxl5pbkduPNGuuzrpsBAUFo3x8DCudZRsEXsfP6smy
CNbx/WnRmqZoQ6mFO5cK29dt+q93gWV5jMFZLdPcG9X67YsYhhJS4qbWRHL2fLiYBr/LybI7bkle
Scs9t2U32fFpAaxe5dl+q172U2wsY9kc3dKz0Pvg3Jx/qQ8YjoNr6/luGuSfNol5/LpJ5jTsbQOq
NUb2uHInS7fheR6eOligYRZVh4pxkPs4tbX7izgZPBqL3riZHf18XH9tuP1Sv9ach+s4Ax2Uf/Jm
pd9+RFgW+3pBYQE5B0/HiDzYpb5qBiQG9WEdZXtpfoW5sP7ehtte/v0QtAWJQomL0SxevSCBl973
ybyz/imOKm/lsCSUfWzDg++vlw7tXmkYT6fOpNDCn43Fb+oAxmdYUfM23H7LRWptfiqjynfh+z6o
NRq5oiS1+tq6VuACktrY26eCbLPSqT2nAfYCw0dihNQlM+n+shkcBrkgeRBeuH6yXhrnfR2lnbTX
zb7xVBPJ7JAMTZUnZypOqQ9Ht5JK/Unx9FIk0eY39/sImpl/glP9XaPcr/BWyi+VKDNYJ+Vv3+0U
BrfnQlJJksu/eUeUI6CMkM6fNBhWCtqnBrrZppHvcUfyXym5AG62GYgy7EfbfoHgYf3aODY2KSRW
6RQ+YWAe+UNBDdHqFnLAr/S3IUfyedxj7237fJWX5bk+fiImP2FPFmMRglxU4w07gQUwPBk4dWbK
DQWnQ8768+OZD9NlumYlHUWnz/mHqjI4miNRh0Pr8FkKql+eFN+VqNC6JCouSNH62IDfll86cf02
v53rFlWG5bj6YbEBAVddyRwNYcsm4sVg8XR8uZFXq+d+L8Pql+lQjC+DLcbz076fD09p+dbLz1zW
jQRbcAWSTTF+fN6WVMu3L9csenVakkuUc9M5vp8b537htxhXBEOTy+TSuf24o0aqLBkDHllnub1f
26XA/ihwHG0G1Yald3o7U3ZqlETwqMTAyHy2puceLJ6uvWtv+fHolPHtPWBKZxCepAUM5foyG+YQ
btIkDeGlz+slFnVcEjrM/GZGV3o6zypxNg7dzWTTfQy34SJafNLlvTZqzZNNHixy+4s2zASYyA0N
H/v+fNys4k2+aD1TKySbp8Vv8SV11yuAwlTZ9+kgY2aTRvEOnxlJIi4BV/JF1JXZVahgUyclsXxp
dq4Pp/CvRIDYYO3a8MWFxEF8RbVFREUopY2OEufm0bm3nIa7XVBaSboNqpekKv6N677q7VZPl/vr
7YcFYfsXkDwILb6Vbmh1gWpCwu0nmufB7VZ/SetriEt7LiPpPxf/Qq1pNFotll1o5eV+CkZqEe8+
PaBLrg7f82c7tVxVMhKHadAz3r6I0nrCXP/NcAMUD2O040r2p++LticpwJIS+crTvyYas2Km8Ca5
asIqGAlP15hxB0VNQ2+Bu3gRj/rmKk3n+PXBbWJa5ermaPlpT2xbBFwagGilsrW9Kc1rwsw3NYsC
k7c5f43u4apRxtmRsnOzNY6gTZHZ+OmfgHjjFFhhAJhmOWbQvpw6SsCl8fFUOh9MW366PHu8XVHF
29Ovx+c23vdEmtdx9cnMWuPKvBgGpdYGlV/+3aphFWhHOUlbcFD9hwbgwX/7KQWYSK+3IeZH49TR
tt5/r79FAA8DhYUywVHdH/xXAWTB7pq6WKf67oe1t40rw8tEUEyITeixKNVdTRMzQpLy27l/7hcb
HgDSK9MFMs0rtULJrQ8NQa+8fkAAkDqrPT5xyoOyWUv2uIW8dUSPxs4I7SbHphELas+HIRcd8ouD
x0UHEKTBJQ/5oSinzWj+UZjoJdSme+sqVPfoFN+LDXSSr83ANj0gwPPjmTGx8nia2AmxR1G2nWmh
tfVFXVqH5NbJJLNGTX+y4eNn3VMojCPYzNZ3rJyqzXrFPJ09o0S8HJuzRvrcO70JFLb18Z/IPo+8
L0S+61S72caxV4zpYkbHPurr044lz1SMDuwMvP1dq3Qclpvjxrwj527HY5KQ/LFsFu4sT1AA7s/r
FOB8Gmbp+TzznLdER4arAaIdGpqHuQDQuXnDthIkkcBv0oguNravy+9setrUu6aROxEfTuek7E1Y
Tnh+PTyvGpmWgfR4M2XL8c5+ldUVqrFpGGHd38fHl00aELwM4ffFr9XEw3MoxPOHUNrgxx8ilafJ
vX19KQxP5JXW0uOCywT2MO2bClDUbV2M1fDO6s/iapMP9gloSPogs+04q1E3jVCUBL1ECWGfAqcP
3PJqeBeKnkXdhxL0wCkIziuUeN8uxndMKI2AuuAZLp4FyrcTiwqLyTfXbbRtPlq1iXh7XQRcCTVM
lEbt594WmDE8oKRrm1kfFD+n4Us2PEwMdKalYFBnPKjQeR7jWQm4X3hrQWHoosvJMCVYnSZ4TaFU
OSYRmy/BnhxdBsJ/p+g+mraPH8jGxWoCGIUce6aAlmHwEKrMogk0SqNlf7ROt7T8oU/iCUKLKe4L
wRLJqYYoSmazqFka90zEP+b3F/GG8hdEE6C7K4F1YkGODCAVcJ4yJ1UFTsBr1X1HhCKFj6h5laR7
p3Uf0EzRKlOq49+boDTfAXPB4uBzPhUt8k4aagVGcUesNy4SiuYfYFhNaxx5Wky/7Xgwu/2xAYQW
UbT7ESwvymQyoB/XY0N0yUKtnj50Rmz5NO7qmMvQLGaqj9STYeaW+B7hO3uiMVkFtVfprM8Afx08
bZLdEI6sa2IZ6LMQ8v+bAs6Bx1MgXdIxiQNBEGKIvJZZdDF2rD+iA3i4gqiEbND3yjGCm7t3Z00L
nymH+ohN/rSsahrOXX4f+7Xhub9MxdptG8AtkOH3mP2sxW6+PXVVabmGQ9cztCtpCUY62qhs2s1N
zqLr0TSs9E+rpsTqJ4hZsOkKtnQ4lfViD9/vdx5mG91KyzO5fY4riIJigkf2tXUR3tv5EpbhBrPh
lznUyCTv02TdBgAy7bFMQa5CNQLidH2oBPymEcZv3tdpUkl8bg2Ir8ECCynkp49oI+fmo2MvvUoN
C4oKpwZmd8od2FJaCjCzcCq7CPu2CUEr7a66KW4+8RAx0Tbd0qQwAbSd3egDeLIJDD/V1004R+qh
4RPvJj4qf5hhaXS3acqiasB6zeFLF7JquPKx4pYpi8sDep1Gy0RIjfQD3R7mAImE3tIkxXiRdyd1
Jp17OI7r7+l37Vef+Kb18ZcrFvS1C6XRez2ej9yQFK2s3wzwAKcNl4HKhBSsEG+lD9hdjvKczGt4
GLDeupMSAVIJPjHktNguvGVJ7jeoSKxfv+i095df65HxKvwaHV0vfx3HPb8uBrxAswT7rMtqNCQe
4ymQ3No8K3p37C0+y/H024LQ41XJAzs8PXOlahgHgo8BY3a3CW2salD6iSfDRECAcaFYN56w33g+
iuk1t+d09TPrDFjbxnl/vTfGUfltbg8FhgA2/9BatB6dqLVyupcObU4gqm7AIM+1hAgeVDilGnkG
gAwOqTnrCSoD51GvCZFPpjWqjDrj8M0gtSallUHz7YSXzraQlm5wckjCv5EqvxW5uJ70jC5W5lIu
LVFpKFJz0VWG7FpszG52rvobKzffwNeal5PDT3etdPktGLEbUovkXwFpDBHrBccM1WuXkhyzXASr
LpTG9lONHQ1FXYTH3vgUfaVY0E2Ugj+/DDetfV5WfE7Ncdoswf2dNsNP8cnn9wZG1+Ot6pmtTkOy
aIp6pWGLTKsynO/D8b+ZVNFc3cw9TYNJ9Z3pkRLpkkviP/kxMve7iqzku53lLyir9ALIy68j1QGy
reX77StPjP7aTFn/jcePm+77kufYjSnckaf8z2O4DAVZtm1EQxlXI4am6XAaVL+qjVqYe8k8qdE0
yWItGGnEjTcjlRkxiA6XMLv0hK0kbMBUxYs6NS98N9wNrdxpX/Gfa3/ZXr3Lw/3cdyUnnXoULg5y
U+9dyWYIqRfz3wYUTgeP5qw3++cQQQ3zT+xLhH79eggun/kGH2X8hHbVTOkQjf2rsork1OSWNK3g
R4fidrNyC+Zfl5WJwb9irP2DUY27rPlpunDi69lWkzLPw3z7+LJ92Y/uL+0jMCdg6B0Gt0lq5zHs
vzNSpmUDwHYGbt3aMfJlKP7Wq+/z3sMdLA3RH3ilKoJX69XGpgtKa9sNKi3UMGz7QWmCGbj8YvKC
/0vDa++xr2efjkdxOBXLgxogJF2Vx4YdrgRUlHs2ytaaV0EeCouv++9Ld/vtrrgZheGte3reMcix
bFq5t/y7cpSI1bDVwyAthszIv8wbSgbm22oSfJcm43e37/hS+Cn9HD7PvfnX7nn87/E2fi+8iS9W
hoWh1fhyfvXsm1sqi2dVeLuZ0eFzN1j2bVzzbwt21nhMrCjFTVuHSfUjXeCea692LHvYqjsdYXTb
TDdWmrkAgTClZkUFLP/j7Mx6G8e69fxXDs51hHAUySDJhSROoubR0g0hWTIHDaRIcdKvz7P9IUh/
fRrdQNCFartcZUvk5t5rvdOCJBqgNu4hTAbJ5fP+rPHSY7MuJ09RerBjgWy+Jsk0nT/n77k5JowU
cEVEpT226upOtbGvzziitUNILMH9bNC/m35NQkfrE3PmJUs81a1H60a4ZOl+/MSDZz4zpMLv5iXN
pTjO4sDYPn8orDlawnn7U1DZRgcuabuLuVlQLV84Wyc9isfWpkxKLu3OGjeTllHNJ9N5U7OSojAB
hpq8nGjNXfGiXziJ1eh2fjH72OghPKBc1tPDb8dIKtx5uEz9z9eN18MwzJFMFEpnq46FDzMaP1zN
JyDCDQniaNybp5LcqDo9Er+fMNX09ChE0p/Qk+b9NQvkpM2z79e3uUZvQwXzuE0EccgNs4RBiQcj
x2045ILSP6AYYdgsWVVf7PJQWgCh35QsnGVURvx7ChMkLpyC6I4EdhB+V5t29jk9FvUP1CPXDKiC
nTda5DtYSfjn+4nTkB/IGcpejLYBvQByGmJyqOI7UuRGOalSv8Q+mh3YyOhCiy3+AbU1KDELmfQt
unyCyJDREeq3emIyx9qKGwfYDWEQoXY17TCgCc0ZT9rJ2HE4sULrVfSNjhVZKd8DiZUM6SlI94DC
JnoK2SLnAZsW34/bCe6GHBUnFYXDTh0ni2zDQV1c0bvSwWUb2LpsI5w7iWAQKf6EPIifzbX74S3f
0LRSJ9Uu2wqarfsKLxt8zgcRDFFEAauDAcCcoUhTCIhD4EmXQgAkFmTiu4XWSIj/KCC4UHxAFVLs
lC95jMYIJpRLz08u19U5E7NdBw/AYo8UkwQ/Ae71H142712eJgy/m3MLksN7xZ4RjlgtY2l7G3+I
qy5J285cBDzL1CkW8uThGUEUlATbQnLBWVnfr2XtKX5/3TsWP5Q01jOAEacopz6+n2g01/nuVgrl
BNx0+R7L/1eSQZFFj8DzrP5w5nKZeR9wnlxmnnydDyA/mXvEyQKUS5PG9gJXfDQ4ighp2Vdf2jok
pQh1yIO67uP2J/qspO0munyuXcrpbRxB+X7VC3OXHmQ2FjihOUK4o/QFI5xTfPELAeMvqY7qAjkG
Ch86scbaUhpCy3NNWLjo56jzRBHHJQWIQwoFssafE1aL3wddMBaGaCijb2fHK67SmWsNXSnQdw6y
fRNwToJOSb9z5mFoGEh6P4reH7MAff35hvr9fEOA/xZjeTkWocyMC+xjn7qhGfK7RWX9oKJ0xDzV
kIA5O3l6HVdpYxD0T5bFcwiFKV/0RgzaBd7n4Ii+WacCxNvFp/4365DX2/RcC5seEZMXjMmEJMTM
sb+2BktjRPwMOjp4pGigz9KzvKoO9z2DF6UnzjfE8ANsr5Y1Elk1XGE+tcRsud413ltbimxSc2Ju
Pi7bgTprifeJgKtp/MhIAMYhwADhGq0wLkxRcD420qR8D/WWfzFK7ghBCEcZdbjfYVjR6xY/Hcwr
yDcZ4YwWJsMTZJB8HPzhGJEpCwnaFKF9NnMdoWY4bpGw469Bsw5+15gDiABKLUoeyhYwHk4pATgC
/D8FHMS5ySHFTGUQecNX/cwzjxWSk04Ejmr0Pwi02TQ51HjWRhZEJGXuyQoIj8COTABKOjLQ2pv2
WzjYSXQZ/Qv6Zr//yXbGOjvDr0CiMK1KA9y49sHczxReH0a0xIgzmfhcH7P1/QhiObknAwOzHXo/
pN+0uUjarUH2wwikCwuJJQSO2QJ+M3JiHjkpgAz5ElxTnWF/Papm5OdA1TRhgi2viButBjwGES+g
GPR2ykXKB4zDin+exG1+57BaF7C0+znfh4fIvi3VPQm76t5CrrdGo/C7KRo/7QmUOB0/j9o+nny+
ox2TefbvaXGkzAweG7Zpa2od2UmKH8RM2rdl5wfi938q5Lh0XF+SYMPKXRLg6Z1+Zp+VulIOj+vr
yKhKzFEkklkumnXK7gKMKFvcV8WMPkvjaIyPtL5eSzE3f4uXXDnyvtniBE9oDKlyKEo4TdDfsjN1
UM6kzfF+2LHP1bGD5+S9HpQTt4rMkRcQ9fXRDlRhMxHzpgjM+gaupnUBzIyGH8bVQI5Rs+Nf+Z0B
yse8rgdxBqJvMtB/sE0XfTTNH7shGVEc4amXLVBf4Gd1GnZb6VvVgZ8HjMueC3AMTyMSJepUdUgp
yc6O4JpdnvPoQwFKsUsC/sm64rqapsd6iT5Dptr+6f2wB7K7sxlyrrJF3U8UEJyrwuhNAno8xKZd
ovAMpzjF/7VtsTFx0rL7w5pC9XcDhKacTBw16F4k1CTIvm6oZzfNPJsXWwSZLCllpkzJKx3Lk1bM
Jhi023zaBeZKXoQuo9YD4h2mmts6JLVg0Dmzjuk+LKrSX3CY7ukNLI2L5WVrZ8YoK2frAENGkgjw
TmMr/SmeKWFrQVqhCbol4gq/xQcQ/nGLtsvGWkOdVu1N6rqNenicu2XFXuH2RNzQc22de+f3msQa
gk16e6YjC0eTiKETWQCEA/C0M+NnYyCY+cE0RiQBORbaVuI5AQGl4+oNCqApLFXc81l7Lre1/zqz
pf5GxO9IcTjVjvUDE2eiQycdE33LCACcFUClHJ7ZIawrDhVsBmy8LLabeHIZI/IRMPmlGaabcNl+
wUDeN/mKVkmJ3PC72PHIAEJydRDSPEhLo27fcuat38u6xSqAQmsEX8a1KGl9GNEai6eba+CVweOM
XpaHl96GFuqbdf5cZMipDySbopNpQRk4fThxObM4ylhBCHppnunT0SMIRww9CzkmIm0iJm+QpX/k
SbHAAxfvtbHvIxUepvNPIO+jY0hpW071cthjHjZ3Blj+Nii5vOyVEAl74nS4zOURKuwN7L43VpY0
eNK58mp31a7vftbyXJppM3VhTST3Njii6CDcW9u9p2gtAG4FI0pf5Mor82LMUGzaOY5YHhjYL4By
533EkVUhhZhKYgm12/ZqskcKBiM/chte1N97GmYKgG4vnUF0g+e14QUTIQxJg9UN7cn0Neeo4yoW
+pAm8wVNpXPtiNOn/jtZyPcA5n6M7wSvxKn/QxbfrvdF9ifXlf28JllIvPXH9j7KL3NpKpGhaO0J
lJCuN9VhAAspP9qWFaVt75cSoAThFZwUrdRvgCt0MzUK0Dn15kqGfz+1+HNBF9jCqUUtELxB/F0e
ld80IpYwSTK0xPZjFrJ+192Ze9+7ECVBkYGmjEp5R/7mBhlBzqPLn7C6fKRE3HDiCGQiBZlUOLwD
S/E8s+SKwfv79qMco30CdUNJwZa8jlYazp4vAIEbE0Y/P+xK1eHNw8KDdnp8cRSH88onfsh7Ia7s
LQks3aEKxbQhimlRZosNA403q+uER8XSBzQHFIoscpovTErYgvqogG8+n9anTjgHrCNtGzv5v2gP
SIkjm+h9Wa2NnXySETnAsNzHOaPhw1m9aTevVRIQMe0g1qj2HFw8YTcuGmar7/wY7rvNE7kahBxO
grW1Sy48hpBXV3j7azmxtsr6fnpdnmPjCr3DcUr7ygZr/VCVbRPRQcazG5i07MJsDQWAnNpsUg7b
gm/ZLZF/YMaaBc9cQANDHRw+qxrddzfUeIFCWDq8EcISDT5HzgC2VN5x2beBp02oKDwToa9wJVb1
3RX8DvtZKyouiMEuHEG39DInYZgPDzm3BbPsXtyY+Ps9xVQ6b7zeiDzLUc8JVB+20O6NyBlBJBba
Tzeax1OeCWMSxNQXI2WlQrvTxcZTjvbM+yyMSckgyq18ScKhuqnS4escH9FSvCGDqGts+SyfeZLD
w/vMWMUQ3OMzeyE/Od8DKoB2qVwgtaUDPS41AfgG9iTPHL09guBGKi8lPcZH68AhAXaMwI5fyL16
VJViizRStwpJdCHOVlCPdNv0E1JuG9/gJ6w66aScqhW5k2t5n841Oz1YX715MyYTP8jOBi8LpEKe
Fhw1+Rg8IHgc9B1k9yUOGGI5xU7LO+FXmjuFaUv7bh8fb2vpLAVkwMDCUTpt5G12UCbFCgyRQ/R1
wPIWBtkFEK9csFXzxzRfCDDxb2NIQpiDFAL6nKrJvo9niJIcanKffp6/lG36XxnnorQBSNhEl/ZH
hU7P21HPZSXxrWLvvitOdGWcqaAk9GAAFiCABuNTDtDZhkAoqoW0gc6jmgQWYxlQ97Ghg4llH/Lp
QR96eKIHn2ZgLFgMNQNJCXq83M69ibywQL9RwSz4jU2st3is+Z+xifbx9r5l3N22R2okcxPRioGv
Uemn2wzhjA+CFo2kIFrzD03gDexy4/uS/fGMFmqJJxF6BVYM7dbaWiCyafa6z00trr2DwQmLHfV6
3/YOLDgnGlF7+2IcSDb7fFkTobLrTZvJ41LB+5QLJaCf4bBKHLW2+cdo/iavAEWbS7TmVtrHS0IY
eC6f2yZovGQON8mNTFEKFDCe4PfKcM3GzpFY6yNQT7Z2jKa6ANOyOS0QqrOYTRTNMg2gKOMrQvsA
aRtH2oC4crWhHNiHuB2PQ32i3IHeSX8zUGDiKI+Eh8MZ33dE3yz4e+EXjJb5BQSB4vY5gwgzxvkO
j5PFkHBwBdgN0ELkjURhKG65xtTMX91lMIXpUELIp41LO9objKwIt+KBo5gBUpjVB+yHc3Rvw/tR
HzVs4+FOzIKig5oah85j+c8FzUcM4+ilDnpDIHwCIzaACL6x1OYRgh+Fr+n29azY5WBDYYWoEwG6
9i3iO6j6Vo9F5lsuZLnYlxGQktJzeaECQdTh4JYSzMbdNgP9+tni6dV3qv2aK4G+Vciy5ct4rG3q
rXqbLrkLXSAjV6SC2hbQra2Hd7pbww+HQbUmGwZApNqQVTxWgvoYM2XSLv1twqaT7MgwGBau5vGP
0Yg0uF7cirqI7uOrubyPL16LBMkHRpGN2mt9Bakqh6yyas+KQxA5S+3E+bBBjCkDIV6Xu8dglzjc
f8qqfHlfRs8vLNgVsZRrlV4tRyzavOz3lt4XWVUGIAW3Qa6dYlMsAnWrNxvbNNZ07NH4meuGJLjl
g8zJxCtZPawnBCL1lldRU24SivkcNOseZz5Fg4QQrKX/YYglvCxiqUO2ZgIpbzF47MofdE8gT0Pl
qtmEVhFPy+8XIoaJkOYWDH+E9ItoVEca9933iEDOUeqj4B9RwrH5pXbu0j9zQE9uMyB7YqCiZTjq
FldAMBR+6pcWD8MjmduTMiAFjhl5oFagz5AGfMuPk6zq0ZJ8WKGEdNNhPbIGzVa9oOBiz2Pu3bS1
swlAhTZCfzPUlzFn9eEJGD/UF2T2oCWqJvcdiyea5J61euDE9+jt4Nj8fFW71ZxmgDhIZVtO6UMm
/Y12SNw9LnkPeJ2nTzr3z4LvqSaIA4H1MC76gJNE+lhDuT/o/OQQcU6HNhy1MaZ/ETW8+1p0NVR/
GgjAEjLIbV1CTbS5jlcWk4DpyacwoLG6fa9XFJLz2o7EPTk8HAuHPEsQscgXL4AVEY8NBpCEY4LN
TTe/ArOPOU2tMVox4O9hts7m9dYifpHmaqzs2Q+jMftfO4AtsTJHMx3CA/TUfu3lhkbLeTfYDQJj
UnyFx2RvInPDbXyiSL6tHieOqdI2EZigY1sIChtUY/g69d2ep9MMkmhZ+6iZnXbRXwGkKKtkj9l8
UA6+FJsqOScmEHLGNgasH4RDbB28kLHHHuy8/HiW/7jS4h0knIsuqAtPRzdBBgU7ISYd25EfLQjY
yrk9DDNGrsQdOQCRZpNoolPOu287XgF8IwCKbRNSIT9zHxVh+4guPcmPLkDukH3yTwzMDr/K/gAE
wjEIkSq4s/ZKpMSelRn/PtQcCFM0RLRlDDMb3pzynDhU1fWUdNjgfYUpSsfVnL7kvaVWMZDMk2/x
Yvh1KeQ5FYsj4Hmj4uKLhzmfP8jbIAZ4C3HFF2Q0/mM0PuHeEE81RrdRPjRaRCl0gffx71EW9Sj4
UrSH9zEtoPSyFc86jJQAITGCWGuknZM1RMVjzhYSvLe8unSJAMk6FNvHnBfjCenGc8zHuQh5EH8P
1VdO98CopCG4DM3A9O3mY8Zgc8DA8XISy8QJCHoOzAjWAJLL7TwhJG989dq9PYSlLuyGYyp2fe3v
86U8pXJN7c4DnpGvMFz1FA0wvHJqs9sLfPMz/y2/IoQqDGfiEUE97FX7dPp0Y5cJhmseOseyExdj
9lTUmKBSTn9HxK9bsOULD1M8w44mtHpAfmyc1hjQmHZxAycascfHqxNXRaRRvUHTF0TjEMbg3Ff1
Sf4ROtK+g398lKEudNIVKQoBCl+0/HB/sRev2NfWbxfCFM+w0E6ZzH0d5BwncYHTV4gdGh/T2yW1
RGxB245w84dAv6gsVAdIDOBSvzabz6mtRzG90FgX2k6OcR5aqC+awwVH53v2OVYKUPfwmcOAlXPz
rAQ3XBEuauvvHg6jo8GDiv6Wwbprzv0uJ9wkEAgAGAz7wJkp4BaWP/E5jw/v56BuVdCgKWi7ehvV
0bBYIiAJYnGgcCxIexTACQxX4hBvAvY0MAdblgSwyRMhOsUPhQ6BsrhmbR43iLR0jFLYZ7MAbNtp
nuRVAR2+jFCh3T7H5RpTCDe6vwdNe27pwtCn05aIG676T4pMmXOKbFC7Zf2l45uo2WlB10jsanal
3XPc8XSynJfAiSjVAhwO1JU3uikchfOny/40bDbFjIvgSgHXQrWRpGwJFrTz6Xt4Au9as2vjN0CG
MioDLoSrXp48oRZBDbDM7hLjoo8MGj3enOqaxfSYJmwnD/+wDW2DV6kFIH1OQQXI6hdwpnFFd29n
I8LFnQR4eC1hFeBcTL3SfzgaJxSr2+c5zYaV5hXIHMmggc7E+UKGSTvLsVYC5LtEh/s04+agYCPA
lPEhs2lfVKNoTeHaeUInDhIkee8jRaGGeHuERoblzJsI+I0dmb1HYJ43u7gyB42mge9YTG9rpi0g
nwb/4GEHxABpC3igXcOPl9JvpwTtPCj9OLghXc45ZB/r+3DHbj550yyZKwPF8Jn6M1nHruWFAifP
r+BYISVR0Lm3H8SZ8vCB+oPNhFpkY85Y0oxE+6Jc9K0NMg9HHP9KEDmvfc/REYLet5iI2PX6cD5T
4BiK3Dx3UtTvLMPftpL+U8X9N5SvlCqcVWJvLEiGdJAWpkvyXijDy33sIkzvxrTvaP4c5n4cqgU7
IswBAgVOOtZfBPHLrh+Y7JqM+mbPBLG8cof4OVwRPAfrdPsCFIHzoOalp6G5eFHwwtjwO56VTmxs
KAgUOMiWKNZRxpvpDQ2NbIMhPy0FCuatBB/uHN+8IyMXzkD22I/BmsHQQyRGyYi2lUYHFRWlvIsu
dws33WQjrl2Y2/fYS0kof9kpk72Z8k2fiu2DFKQViCWPp3jR3Nzjgytyc29EppJyYwqiAZwv5RhB
BQ2YfkqXlNJT+RJy/tFsmYMxD6pKSfwW2Bf4DWWeSGFaIwmm6NdgNq2F+dtyPrcfBOGk1HPMUGjc
kDkNAQsbhLvhKGcl9kTekIcKkhAczgR0ufSi2vmJctCvgpJOguVC483ZxnHhgDA4sQegbcO+jyy3
mdB0zhXv5dCEevy3j8fw8Dzqj/kPr0wSkAytrXVAHUHzFc5ua14tXcu52zdeuBJnnMS2gtrQv2/L
fbhKXXPF7ygPiSVqiZQfUYhz+VIIbNiF98AEBMV7wcLMSQGa8aYoahPLSRAI5GPeFFFJPIYsKyxB
tHxEMhFbCxeEFpdwcUKPQkaQuRm3uG8I8BZThlV7n8yRZCyNJP+4PYMpkK7Fx6qnZSM+1V4uV1Lh
UxQKtcMNYPCxgRu7GUIg0ZbiDeFbgThm+5qvjNRFR57/hXkP/PBAF/+DjwKC7+V4oIyLfskC+aCs
HkF/1bJo9lyoG4MEMpKYnU9vEGOLX9W48nC7/f4k1lRLq0mULhwOg3P5qaEXu73e9xOunhgeABXC
ezsSSWCVN8WbMX+8sFHb81PDvr8J/XDuqW00riU5FakQTD5/DiuS5VTxVbx9j2byn//x3//3//xu
/0d0JTbn3kXZ8z+eFV1U8nyX/+s/+8p//kf+rz/2L3yqG5JkyVLfUJS+pvcls8/Xv0+r5Bnxt+X/
1pWPIjHz6LGuN4SGuxxEmxoSoBi8GDwpgFdww5agaEINsOiBhZssZBHlz2CAmosBlkpC7qE9F2DP
W+sku2FMb1mcMuCzXd1BQAqPLo94/0wQEzsOG9h9iQp+Hh/Zj3wqCmq4ap8F8YR9zi623ZkuLD5G
c2Px92+W9/VX71Y1+lpfkyVZtcx/f7expPffcf6+r1VzKuN2qJlwve7X2w+qJYSNdzdXOQJGTMyU
K5dbW2Hjomyj2SK+jCnXmSfLjqFCcri14cVkvNwmamwzSyfqhvGHoaF72Vp+yvVNW+shOfRO3U6k
bNJWi7KH7swPe04O3V72v0lg0D4ztf/VUw7SpA/RQ44oMrrUt6x577MopMUDTzB64cI3KltPZ3oa
hJWjWIGGHY1hBmQkN0GfE1Cb9d6zfs83EUNTGd7GmjzCWU2JZ13J8DLRodK37bA06e+FRVp75OL6
xsUeKkNM8BqBD3cP4r5v+s8+eVeiKuk4rimLtFGpeg3R6TVKau6e/Q93RNH/4o6YkqYouqpqmmFJ
/35HSrl/j7L740ZXTDyJl5M5kK6YIHQrFipJiegYYjHtjIkA1Uz9rh9OhZi/9JmkRozypwvuzCN+
eCG5AMzNuj51z6BNY712hBEEDedA6qRfbegzNa7XIcFmmq5jxI5sof/1CxwL2Gp681e9UqoJ48UY
9cykmTlj7lMGEFEQNn4BXZ32py0AeF9DN7Gv1WMWL8L3NIZlMDbpuSYoHvVTPHh9v3sTHY8mEcaS
3x4b3e/dXBOhGYPhDOxNXk32dGLjRiiKIadNC5BKkpg0MSX8/E7vNdC3qB3iTjC7ncaY9Yl+xcyQ
ISJNr7oaFNYkwZal+4qAAoTWHhyZUlLuzxTcOJmnGWOdMcyN/cSkzG2vr9SbnVvE4/7qbSGNGP79
HbTkv7qBssbtU3TdsmRxg/+wgTxuhfXIpei2Nqj75GUoL+/d7GEwGG4SWuvHZ15LizupRMTczSrq
h6c5UBjmIE8tdaKbXqLy2mb6eyOznHOnfn6FE2B3rR3im1feI+UiW4xGZsZ9rxek5VprsIxPyvtZ
qg50nQ1Rb5HXZiPtItej9Pz6BrwPI9dAFnx3IjjNRbxs4fuQ488ejDFbSDIztCDxhy1W9mKjRstU
mTIrhkv5KCjiPyIJU0odufUSa8yRmkIVCMLJvq9wURgEwXyW78/yZU5LY5oz7hoFWVIv2PD//spq
6j9c2T9tzblmhk1cWek6/+JyaUg7KfphEE0iJ0gHoJn5nYprDetFd+3NdMwt44r0w4xyYljqOM9J
KRnChxMxHdIe3IdIiBIivqKDQBuNsfCaoY7Zg0P2YMCutE7vJXAF+Yl//1bk/l++l76lS6apGqph
imPoD6ukbctU1Z5FutYZgCRPKsnVma5NcffxlW5YfL+BcxDxVgOpH0jtJfn4KYOfJjBW8Xei+Hor
Rso1p4i2kXuaBzmgs2PBVBTgYKuP5Urx9KYuCf1nPAqknUllEjqQUUTl9FCCwx7BBRBRII+6cfx1
W4Y4QGIepNGD6Ef6AvxnzEIcV+glaczojfD/EZbYd8sc7S2Fe4GirB/AvhZovmUiY8ZoEay3G5Hf
CeNSuZBf7D2MA9H6mJvFPB4GAtUvt87FfCDOzRRT16wmB4VfKEVRtdvJBjSdpz5ESY++fNY0QmQA
4Fu/dlHpZW/CTWgFXYQ6GY4upFDI+wngBlKhmjzQ68vvCUET1fHNZo8wtg2IGIsOZkAXXYp7D6cl
wcbyCq0hwYP0pGBNJRg8ox/JOznKHcl0I6zZxsdRSClFaIFiS3eSk0JUTDp5099oT8gcdAUVwplH
6SM+exILb2EvplmJlk9l+vfL5a9XvqFYmmbKsiIbYs/5w2qRO6X/aYn/WN8vRPZDNyorelJrw4xJ
5af/ECNKScVPJUosZiSSYcflxSRE4gExreM7jcRWRZJBv8o5vSLWbcXlSi5V5KZnoXdETYekGsLt
vkRphT/p67lUD3//JmRRS/y5sjL/8Cb+tOR7zKN6au8sXZuE+EeWxihY9O14/9VPi6MI44fVTjMz
n1u6Qai04t8E8/YhsUl7rtIbyEyaJ+ThBk/5Nvv716b+18dRliRd7su6pkuGKhn/foGzW9RUSqSA
RK2Ns2YiX8DNNpH6IBATthDJnDBQIGcYVeLEBHMe2FAUloj7Pn4an1Mlj3ydmWU3t2K8UuHK1Zze
BeYK8T2WYY4j///rBZuaaVC0adLvivnDikiqW9aqny5Zd9Wk35x6Z8nayQ26F8jdR6UPMzItzfTy
6jZ3KDjCMlUedqRK1bSoZiZzB39Kfasz3lVYumm8GvA8jIoFfIWe7lq+Q8023jbLmAEO4GGl9/dv
QBZX9N9XA1e8L1uKqlJrq3+uc4znS0/NhjfASPDVc37r3Pv60XoSiSP7Rf+LWu01B/mJugudn/kP
h7SmW3/1402KLEuRdUX/c+F7r+pQCvUqWYO2kZ7h5f69siPkejgnBwnShxgFadLM383iYy37kJ2I
ryEbGc2ZeJwsDV2wYle01mDuxvjxmuR3Mcswaqdx6CQI//PXKM2O8VfKACzTDhuvAIq9j/RoUTGt
Qmj5yTsTA3M6hEnRpLkyukuCYCXW1XJy3JTEzvsxnnzzwFw1ldBeVtIASvjc0BaDdDRLI7cZv1Zy
V5nF+HHfaFW2CR1yhTAWOjp1O8Ouel6/9mtgEV5uNeL6StFaDqx9aQx5mzmxGbfvFy0w1FF/liRe
BHq1LbBWV3M9nXf5hOlbUXJVEFDrPhPGSpC5ZpkX+3jO0DWJ/Opm+Yq8uHZCw37czwVvANkVuffm
5WMJQeEr2Vn1Ral9Xq/4y0yBS5yuOD5Mu3wNYqBMDfWOx2QmHilUQlOeuGaLXovGimUO4Upx8nKl
CIuGU94Wz3LN205EfjBiSnTS2jx/+h/TYaYclxohm8bsrCuDHRnqpSpce5uBSO3m1iJeGkWdR4gP
OsFjZjIiklv78SLWugz90G/HDcPCdTeDmuqYb7m+I2H8fCkcQroshtvJZ7D7m3XNb1/9cl5gS9HH
PELWsRm1broEjAZ+MvvjXjQmzVft7UA5qnYXnqvSpcgAkdHVcYiCzBSS31hF4N3uQPA1sktJegWz
TZ5OhaVkCZ0l7RG7QGCxNZ4IwDU4vtCEu1XwfMy19OtZTSXmFQlbH+SSITspTgw6FeaZXUVmB2x0
fEHZBEHxADTRfFPZklZcxx7Z0goraA748JoTIdzfkxkyJXU4wif7RMskvEX5UYBKhiMEDyjRULMG
rT7C5MvWBngIbFZ86dag54WMdTFAd/28HUvkyQA6kK4TjtDkw4XLxVbLhbe2JccJ/2M8fk57tU9q
x3uYH0FMIBVFMjqqMPC6n4IhP8f3Va3mwCjw1RJEVcqgY5S/jDIZtvoQSWykjxuOehWEbSQDJQJQ
xNyus+XnWL+B9GCKvj89PzMYBet1BhaRQEIc0DEPefQWexuYmbhTRhLU0Zgr9YzHxJR/Pl+ATKE1
KtKgQh4yKiIPjZFyRrzJMBjYLNYUZ34NmTqOWAiANc+hfoHsj5KDrAQpWd7l+vWYpjyRjvwZU0Xf
mfyFjlseZp5+oNkHM7XKY8kdwdVbMZ8SHeL7lAoLUrUgRLs5A9Xk7A+eldpcTw25xjN3wI04Wd4g
50AmHnBSifOch1ZesdAU6Hy6wkjHYTOWwcmN/d1DXEosxGNqAoIjiYzYrfLlM/HS1iul7xpkiviA
zI/vMIu6S4w6i6PTac+cOv3WFO8f4QbtLzZd1ZA5ZiXZ0HX5T71tVhevR6moNzbdYnSOBsZwRcbE
QPBkBXk48T9V2X/RTMuSZfYVSaKZVtU/V9mR3N7i5EnHkBL6kUBtuHRYseUpFgSF88FZutGxGr+H
Z+aOtaqNnpQ5gvnhhsNLdZ5Y/NclmK/L+a/1GODlPDU/ySdKf5Fxn+AlwEBheVjNlAbsD+miQPzJ
giHHgg5Ylm3aDtNXo5E5ps/LzwUuqBNGSuxu+ovp7wF2TrRTaEs66IuVtKH16JPc/aJQFqxHP7c1
rNTLElmUX84lcHE4rhuQu930hkIYk0/R0L23oK70zu1MEKSIkJR9NjdOLxHVRAIRRTsJPTgch4kH
uUzADeTeL4fn4fbvPDRV7n0qlt5jikTgpjN3TXC0wLq9RDgGYpDIaPAPFcBfnsGWafXVviqZLIg/
LYc466Jn2ZjpWsN0RbrYc8jcK42pjbEfw/5aEy1b9QoCDhd16HyguaN9j7A7XFEvxtnMuF9UvJYx
ZUpXmAeWtNff/vPhKNBcs0LfgU8ofYASXyUuucdONsAXApKMELzHrgtODB2JShbmBnqIqPu9yjwk
ZWTEIzkWB0mmzYzPSj8ntyBH5ZqtCotJPXaEvvvuMKOqLJ3nRp5kY8PLxqJsncfrD7Q2jxliF3Dz
RZ35z9xTtZME+MC50Bvk8nsgpCF90YIgdCB+hAy3aqzifaA5ax2gkFfoxrLX1qtmjRwOzwg6kDyz
k7YBi1squB6fx3uzej7HhBtwf+RF/BzHrU1WjkhdNy3nyeitZhHlPmzqXQ2S5zTHKmYMm8LFU69G
AHd+zc6r75NoojZD9FIgvQ9j0EHfIk26zeR4zD4lnaGWaPnvRPYRUawz1GjIz5T06atw0Wdlt7nS
kVP/ZUWjZB+V/1Cmyb9V4J+rRMuiHlcUU5Hk357iD2Vu97xnTSSp6Zp+OI9H99KryChAo/8aSI0Y
kMYdJnyrIHAdkfQXgmD+QC099e3JfRvwsjk22z74JG5IYgl1QjXxAgFJwV/OX7GbSiTU2hki0ZyJ
AEJdpX8BDT2eX/ChfUzm5RSPBydg8/YRhN+NYbw0GIQaVOPHLp+ELhZHbUYS6qLLA11GMoJdINsj
L0L5W+1lv/x4EoJXEi4xa0fLlzVMv3uNQ3F4kzCUBJE6fuWzT37QcVpf7tI6IXIC+JPYcJWjaSLF
ayrPtzE3W+gtKDjMelI9Ybie3mHzgAwIHT2nLgMCCYr7HHOjjIYgCjqIeeK0sHPhnLjZhua/aWvJ
a4OkOWv44joI0GVOmoLlZdpEB5fSnZgQUM2JEZhDIcLCZBSLnpQGRbXIjEldMOXRbzoRNwCJrt+9
j3REDc8ML1Z2dgu6m6OUdiMvsJ8bxUJ/zOTHogGqYw/F2dTC8U7b2L9F2/tj9gpp/NzccOpobkaL
UnLqcFLGE5JFWtP2LJ4XKXZDeaEYF+ntZ/d51yyszo0KN6Os+3wh+gj3t9xLCkZ8cXH+4fQwxfbz
X9deH4gGIM+EGODrf1h7ZflqVTmUU5gAddIjWgK3an/56zZItpo+BGE6t35m9y7hysKihNXodmq/
kWfnDPUixH7Kh+xohXdbWEc682jciemziICpKoCTx5JQ0Tr4bPZ6NMhhDpgvE7NFDdCK9AxyALhV
vW2GsHKd7k1QkQO6VhLLADm/k4NxwlAD6b7Il505xefCRAe98bv9Tegp7jdXJj/lkA5z9+83bl0g
mH93Yf6ERnw0rVCsu5KuyyMVenLszfJ5/dWblGPZqdy+n1tMvqDqRWkez9FCLRp0RYue8xnxZ69t
Nr1NjaE65VSev2h4VuQMIUKFcXORO0Cl6/Q30wyFxrUgHuIxF5QeKyjz79f0WjGmOf6nfea/kj7U
Cdb/u9V/gibksNXqRumn685FKO6Ryb4UM82J9URmM6+Cv7+A/9q2/u4KCjjiD0sr7j73NKtYWjHp
89xrh2jUlbJ75gODxC3tcHOj8XPTjB+wT0S27PTv/rLwZe//UHZey3FjW7b9l/uOCHjzmgmkN0yS
mSL5gqCF9x5ffwdY3VFUFi8Z96ha56ilUhoAe6+91pxj+gjdV8MGNc2l3nV7j0hed00E6LPMkNXu
10A8HnV2CAZ8s2iTUhgg5lOX9b13ZzxGt7Sr0P9L24Aich3Owau+cqEAEt42y+odFwWKNOMonvBR
VE/BhlnWuE1W07noIr4TNx3SEo6WRHlJJ/PIQGVCtkZrqVqAhieHAU8vB5sJXYLhJX7WgSpflOfy
HN8CQJAgH42EvK9VDSIXJMB1+YRHibMEWiNGmO4hc9Lwl1tV/a7L8PXCThXply+61itNMwJu1eFQ
33Xn9Ci+W3TPEJFsZB7FIeJaFydapPU2VTY0UTlu4gbwcV8APPwDpu8Ol+gwYRkkgDTVHVb/+gms
H7rJW+Q7LI1EUThNjrsYbW8+9zFzO9IvrTPl+6XIov8ny5ZOyfT3x1B6QRa8euCJucf3Yb2Crtzo
B/FUbKY0aW+b0cg8mBdjoZ4zrh44Yu8ewHTwWLElTYoa6Zyfwk1u/3Ijf1fQW/znf9/X9PV/+XoD
S+0b0Wyn54btTEe5cPTFmYbdo7/F5MexjEMV2uDgl1GAZP63mTg9sf++8tXgUpbyUmhcLqz33Hrb
0V1U6LVqkByIWha9ua/rPXsokxQCWHOYxG8R1BNMu4z2Qbdi3kSSU3KgXw75oTO2Jp4KVBZAeuVZ
pm4UHicqdWGZTs6b+gFhh/86gO1YxMj86l2pzLxisgg23kIAwX8jIOYn575eFKo9IPzoZw3yESKC
+B/IAlY0JKZeMWcFxKPpHsly1DkF6TrE/WRz+Q3IyqS8JB2ME++4VMTbatxg90XVXy7J5g7jE81Q
8nFoX08qxJIL76vHznCGzilfhrfIf4Zhk8ZI/xxwIXQ6lF1pgOK1yaaJsHpj0H9XDxyIp3YXAsLC
Bk2f3bsWcsmVZNrBU0en5bGDLHGuOc3zaINppQunOK3o5DSFNGJ/VmhYtPuc1hgsbAXjrKPqTtwe
c0OZKyOM4GPo7eLupiWWENXM4K4RWKn1PfO+OK1xntqc1oMRm5GdEnAgrUWkxaYDNAF3FUMmqAcm
FXS+QtscIW2GfkeSEFpG2l8MLnunRiasL2kdTI1WZNnWDiWwa55oahgg6/RlHx0QRwwSFP3fDizf
LCaSKDMSF6lHjX/uyS93u9uqVqFKNTOb4/CBFHg3FYDinWm3CJZf6ZrD/kIdtvptFZP0b7qVf73y
9PtfXlmKhU4r+z6806lKx7UXUADPlWDWnIQH86VubeXeWjEbGvQ5SxdeVB/bw6t48QOMsHMWcAUw
JWAXKlgyhTEVeLYurQKYTONJA1lH4ZW8NtW5TXZauOgREiMAu5/sBq95De171tbzaFjVxYr+aAaG
CRZLsfW5NboFIexqfOkLhwdPcGkLMdDHOywS3ebOjWyFHtnDrEWTk15NuvKkbYygIh6YINI0OUQ6
/cm7fphAbuLdP8kBcPAhArgLPJewA4Dlt2irmQgdiL4gYHzrGSu4/QAFcMlr5Akwy0xWHH64yZFj
8W9xu6R8KahT2RP16Wx7QdNokGnl7zgeMbbk/kpe+udpDMJZ7x51VJWvWSo5RiEr4meUOoyXU3cX
Mr7m7jVuYmuHVivLV8ynIL9xRqe9QssETROiAnSqxayUQKlsao+WEwq3uZLO4/vkQMCfrM0Uu+03
UrtGuIS4SqdboG/CaTpJw8zpXydbm/ZbXfPLfXPdZI/jVkg1vwzvylcNKNSjMvHynOksxdPhJ3sc
q+WLpNDBnuDzbnT2QKKas36JiunnrUL+71hc+noLf47Nv9zCQ1eLSjLwVtQny4Nj8hH5+xBNCRHD
1mHAlEE7Y48mRH2M6WkKC0xobflKclGe/NEuyZ+f347+29u5qvjGJIjlqGbnkhgAwGMgYbOzjTtu
yWcGqvJz904vHvzcLrllSe7hgcSzyU2tGLMAF/ICF4wKsZiMMFqPj5ztljgAysfq3ZLmt55m00+A
JnfIt9F8Mgx5SNsfUnlpfRQqz9qCNC0Rr2RqZ1gj0Dai5tywtzNg3UpvP3/UT8HBVbH51zd/VWwq
vSlqQt19tllC7xAmJ0Nj8IAXjnJdWI25025atmpDWqn+o48n3H/9+S1ov33bV2WYbyhjWSl82+LS
wg5LBEe5pr9kHny2s8phS0rfqqdyC8mqWkeb9q06pzfGcbjF8JvgG9DngUiJpvP438cvhiM/CCfm
5itwFLfVmtFt8UgMHbKPcEvnirbtAhfdlrVDvMNJ3v+yEcjflGN8o4aqyGwHjK6uvtFkjLLQDNgI
xKXomHgi99WTspXfjT/jn4S26lG0aeMMHN5RUU3CWlp06BR+/lK/GQpPT9S/7+LqS9XVUKr8hqFw
/2r0W+UYkJDF6RsbgFGdYuvVy+5KJgisbPuhsP2HfJG8uwwk022DlbSc9/k8Fpf6EU8jqnw9WPSc
RZn1eGAK62zJRAK/VaHYiL3lW+Mdc0i58dUJaymL9s+f5f9xg/z7WaYj55fVoQv8XJCEKrwzMNSC
ke0WdbUUyCwcN4zTimIRo9oGUtXbCZqMChX8XKdof3MvPn1+m/My2pf2BSKNnh/7fEuZnokLWBFQ
uUp140F843uQGTigNVWdFMX6jQnwD48DNlzO3P1Mao9dPvmdFAG50Br+wC/HPvWbmvWvC3ZVxQ+1
EgR9w4eMnuWL+WnVju+NV+u1WYbHHMzKHkk24UcbAuod/6Zf96t2IgPHG45IGDanMhBTj7xT8doZ
pCSu2fL7HSiKPWOVfta9NDSIlhKgm3vhXgf97N39cp2+31D+vU5XBb+u+VKfD9xz4slbtbvigGew
eZaCWe7OgtsEtvS64qcbWlK0x6k0TDCkgZPSgcu3irrrUC9QUIx2ge1HXWHyJ2X0zbwbn2XZliBB
gmiUZyaMhD1gEGQnBq6H3rY+BHEfPhvZNrbmXEku16R/xg+Hq4CxSrtnGoWL0CW1aSH8toBK3y9f
/37qq8NG1UeiK6k87yhclTvCorDiDwt9cPp7F3bWq/cyOOUbc0cTqNtgTyIdeP4MFrqF+s6cVfjj
4gDh7I6+6KY9DgfDtWuyoeRpRGZ+cKymVNIn8QDTUPACiJCwiICwx8EoMKJhUOI9Wvp8MkxwlrkF
TXuaaLwga89QNOelTF9zySw1ms8AsHMsL5kmzZUVUm44OoQ6qBdlVZzzbU1Te+JPALVgVyL7gyLe
OKMfYxRCVuWDkC6kidBY34KQVbG+JKBXttkhOIhovfdYJoB99A6usrsawR4V/h81/6Xxpn+7vDIS
0A3OdzIn3r8Xg75wmegknHbpnPbusQKMSnjfEw8/czZU5aVdsOaCPorJnLTTAHm9o+5J9OC3CyAs
QEzZGJRZFjuJsqDdxuPevDOcL++qfbtKdvqxgduBvRfUyjDxqAzuPA7zn/+AIuLgpOMo/WT8cQ/G
EOcpadcMbcxXrkGAo7daoq8nSRS2zC+P2DfdNUn899N/9gK+LIVu7EeGEVLrMwt4GH1HxsszzCJl
M4AoIosu2nFNeey8VYM2NVkw5ghO7RbCwhN0PdK9Ahb3KR+n1PbMgxfjUjvgQcLANVeWEOqJAigx
z0h7QMnP5a2+VRBvi0dYj1R+Q+C0T9GDVjBoprj5+aMx5ePK/acU+fLZpt//8tm6vONRmvoYHS1m
4SB6JzHa1BiJcaYxGEWOQD3C+NUja4MONFkoaD8h9+XHBh4tFFV/2Y5bLTqbxNzD5SHWhkjVGAnF
fhR3/jxsVkm9KONdXq2GD24UCAo1k3U4ac1DEtONh3GMgmMuXkD8eJy199rOOyN6CThnWDO2RyNY
wzGSLUwLazU/WRFagznqSJVH/xN5RroeWWV1DphjHdFZgWYGlMNgMFvQiLigXCtvO8WxaH8+0dtD
ao8Rw0lXyh4N+319mvZn1KjFQoXh5m1RAZRcz2hlDneEqYbSiubtz9+78e3G8+Vrl//+2vXO9zyv
EZGPPfDkIPstJypwA+YK1sGTdcwuZTcn8WKnn5QVX5n7VC60O/0U+HPlzvMX5lNy652pZl9Ucmf4
IA8jTC12SoobkCHeXHlhtZe26TE89lt1zXjNwEYrbUMcyq5dneNyqYdLXUDuMle7GcMWPNkVgNBh
RPPqcHJiHA42PMPFRqDOgScMJtpUNFsTEw3W+0XSp17hz1+M8u2JnskwRZxOFfzZ6f5yPwa1FYnB
yP0YPKMUQKzIyo1JBtYbAPFykSu7FLoKnR5yBLj+xb4BfYtL+y3jNEU4AlAtPD6cQllvQfEgo5Oy
g+fb/A9Mm2SBRjf9BQzPcK+ufn7r5rc78Ze3flVMJEKAytilpPZBpmc3mr4SpEuI8CImxm5YVPmr
CvMY/KuwGFxHpqWTRk9qtMp0ooecSgJsT+NmCgtKCIcrVwyypkcuO4TCBvW45C/LneHBA0VQSeMW
Zy3UicRESLrx32qkG7hKGQl6jvFQmgsomoZsl3fxRwBJWJ8UxagsrQHSJuPYih1tDuAPCV/Pfp47
8t10tEeGCmg63gAflq0jlY9HyI50koEWlZgZsXOY50a7DcqTXj6YOgb31TDhbsM1lYKRvefFBVBD
9PLzNytN1ft/FykDYZ2lSibygb+fliFW4yiVWYC7W+OlwDUdnEAN2N09EKyT+AfH2M8vaHx/Kf99
wauiyo+1cZBV6sL+GHSE7KCtZ2PaFQa2+DkwG3efRFgdC2e8kfdCPQclUl2Q72r04lb5I4w+sLBn
a2twrcBPQVEpDx5hXIod7bLTsGeQOIc3ObXjeaSYTVaL4ImRKesfYl2GVdRt5VtFh9EhWeqxhwMO
UPp5eMjZf9W1dKL0N8x5c18cEbLtx9ZJ7gmqgCe8Tm/9bflUvfx2Eczp8PLTRbgqufygEWpvOp/X
r/k6O7iUMedhI19qiI6Y0RkRkXM7TU7G1+TAp2DWyd0MBfGxsLs9omO2xUkIhsQHP6JPWUQDcaZj
F9yBsqv/qI/ijXinkD8i4cyFx0mCUTkf1s29vBj/lHfZGS83dueNfqOSj0GT+N54z47BwjzhBCkQ
FI8IPD14EeVbvPYBGCV35ZkCRAWYeosiqiHdEBixdvltGPD9eV7593a5Ko9iJSmKcKAarR9QAlNu
o+uROROvb1h2LCAoR7paxYst/bp/S79cFetqJNqY7SjUFlelVAAhLUZ3GeRLV9nQ/GdmJADd8BZi
b9fSrAJoUBBZTwLyvKTiR1NUEbIKNgZbkI2lyDXpr83LhwjmH5GuKBc0OspbZIy5uhr7Xd4s3GAb
q8tEshWJLFisVSvRXCPASNX72nUyaxb0K6xUmuVAYwyHOWoo8xaPLt11FXuhvBDbWdGtUHnTRqqS
J25tRDUtGh0in7aJP4cYhW5GehRPVmWLeCpvI32JKis/Kwoc+BmCCE7GuXupbmhM4gaQ9tlW/GDO
mnB2afdI0iLo7uJCJgaA50leJ5GT3jF8c+Vl777Q7vblNckBRbcYZCexVl0NFczR411TOqL4y0Jy
XV+ZhiSroo4kWFKwFiBlvnpq0InnWVia8Q4C1gyp6pyD/sKakXhlk1sw/WqGJOJ0eXiplqHNU7OV
AF8YC39+nyzxt86S+Q26utmkyoJDf7qFHToftwDAVksXTK+6cJwlB9clh+jZ6/Lx+dk5PD4zTVsA
7VmRVGWjAwG5Q5DQDDOrOPuAkzETaKtF/BjmD59BYTlc+rOxITxvfvbmd80vX4P6eUD4d/H4/Bok
U2dmLxuoe/VPj9+XbT2rXVMsCyM4WcAfO1vxp+Z3NpWH8wGW93sBEIYpIDiRyevKAVZ7KaP5+CfA
mcyUndYe9BIANczoa1tMdy5fWjqXsGm7aGZXCWIAAMvasgIoSyDhBhOEF21rBn8WY2pcnY4Y2kHr
FO/wwySC3hDWv4mYFSAHPVruHF3YCGABjx1P60jU2jwGhA6wgHIMuFvBFBLZzizQ270PQ3BjwAwC
NhXPK0T8zK56x48XOS20ZGnSr9btHDAcDu5qQX5Tj6j+pJMqPU6VS8k8C0U4OhFeG/A4dyw9NsnZ
erc9DLji0treFOY0CZ9M3odv44Umd1HAAkP2HAIFMgbZNGiYmLTiZg2r3h9EvwpdoDtKQI2ciZvs
TNeLZ6CaI9818Zsgv0RSyWPoRGdlRz4aHrTPizAyA9p3H/pTsC0+lFfwozRPucne1XuFil39CG6D
5xTQDD1XdMScqEO0BHYU8fVw0lswTMg2cAFMJ5Y5DjumamujLb4LPGsz5QmdKhRET2YbGHFsEvZI
ZY5vlBYJKitpFk5aK0dWMKzYGa5bcEjkcCfO0C+MmHAIh5/F2vYZ7nwiPUO6E4grTTtPCFS0EQzG
NJvItqDrDyCXpx4ETDYR8QbzHUis8KGB1sqhrHUP/rbD4x6gQV7Syy49gn4IsCGbNntjgCCcOWdJ
wKx4hx73IuO2qcNWEWuGZ/0NOBGxwp61JFw0FCd9IGsZtqXwObnDoTFVz6SYCDagQZMCOySNedm2
5DPMeVGUwx08eu5CLDfMbm41xE1cJ8tB1YtyV44YNUwcYXZRPMn4t9GFidpS+bTUDi/uK7wGGilR
RlWIXBXzLxoxLEcBStvaJmermtzx2GQiMnlwox04S4MMIOgx1Wcd8hXKF5pruKw4qlc2yRp896Ay
c4auUyYt5P7ywhuFFkCKCbNUop3QPUJjg3nnTjcpgTjCFGeI6yhtGCs6LqTbDAbrvHrBo4OXy5r1
x2iBos94FMCGqC+cXjbdC1aFQnYwpoPQNGI8j9yScyyOfJlUDUuciekLUSZoiQX4QOoDf8ZomUXO
U9VaYecUAc7uIU/0tb8YIXeKpxrEQXBIolMb2hHdAtQQw86LFvAIMmS9zE8nOSZxxxMpLdOWNUmd
A2lBygeOZtIYJccsMe7NMHKjHvYhyqHYs2bj21jbGbannC4PygdHM37po1wVsp/LoGyY2BCpFXA4
mFenbSFO9CwWPAPDLUWOS2QH0jevVO7h4IBn1esBG8PJQ60upcpByoDFJaf/86Od+tv3YErU0ZKG
wUa+FvApadCPvZ/pOxf1WAMgPuQkkZmo24KlVr2GycGAJuYC1mACYQnoxo3Nz2/hytvzz9fAbsBW
IImmaBhXRYtWZ64adrG8kyC0oQXPRUpqAqorjKDGueXw3iXDeYhXKk1MLQyB5U1G/XqBXc3AbebS
iQZ9Ivskn9NU8rcWK0adGGAHHgnQtugo6PQg/FRcN9p70y0xMOdCiFfY+603JP9VFX9+FPZ2Ucah
bikI066uqKqPlZ9qQ7wrbXThS5Q9ZElOP6wZDYtVMXtpbRUsMbw4ovUIHVuiArtVbrF6zOOLeQT7
aKNjdwgXdsginCM+Zr8O2LVBCdI6Bqw6d+emo6whEPyyLSt/F4//++Zx+xjY6/E2X9WtjRGHZlTL
0V4SVB7P7hCT7GGKniN6tCL1Bhnu0QJPCqxIaheix+4AE95YypAK2wpQNLoKfsXUB3ltKZLOSvOt
Fx9UFzuguXf5F9y9ib4BzUV9Esvpnnq34m7dZ9Htz/eU+v2FMPB1iqokGebVvMINhqzU0ijZlUK0
rrvlGCA6zpcyPlS/VVbu0OK9w3Tld5eIfB+pXVb+QFX6VHUooBCwtei+SBGSmIblR6MH4j6c+w6E
gPDodidB3XdqN4929chTgwJYi8Q7VRs4PjO0Ydk2J/PRoC5cxtoia16fC4cCTEtimvc6duGfP678
KcW+qqgUSRXxM4s8yNL151XioOSWbkna2nuX7EM6lov2UXfEg7BVppKSQFLyjKnxcBLPoWCvS8QR
3kE9mft2QXQQ4ZXDMJPJoWSgR0loLg0kY4fWRnIMXhvdNcUD9qpZ4yDhWGD3njG8YySagL+C4ZdP
57kQiA2kNcLbiumX/MM5L12IZ/4LdQ2WJzyZHlaMkWHOTIOCy89wrzBHch7jL/rUCqM+oY4RaTmh
gccE8tLD28L8yunxAik4xkSFDQIHEr18UrEBeRAoyc+fL8uRcmSDNWaUhBwPEWnyt6BtENiq4BiC
eaEKYhKF7YV//Emr0+MX7WYReZOAmszpX0H0iL6Cl+BfjF/RHQGT4M9SS/B3//P6fEj+yv5FvGuh
DcGArQCRTggZMJDmDOsGOzRHFxoq6GZK3bbeoZXyD5wm4x09hAwdGPo3PD6URvhCYE+gRSWqI3qg
HTWJK/wJ2g6wEGUTTXVyM/AAvsF24a9E8w1ChVfASCAgWQfuAsuimV4KICp/EPIb9yLvrOTACb7G
A/YOg4mztjBF+UnEZCgzE709F5q+E4Aa83/e7Tx55X3R8GS0iHgX/hzD/ebYYWNoL+NFfeElwUxD
c8DqIHJGeOXJWGGaMblrHptttTUPwk49yLfirfEL+uNqzPPPAmWIhqaoumVOFBBW3y/HhjrKy9AP
rXg3pvdcDKMaF15/Cqm/hZsQEhShAAMfcgh/a9Bq/11ONEWD9WDy4vh7takl9eWVgyzVm7gJZATS
N0pg1zRBLdmpW2yQN4GwY6JRk3HtAaanCVEeBmp7nbOIq2TLVEEXxferi+VdkSPvcs37KIxI9QbS
ofn7VhPnfsNToghrlXGi37wFpDHH0a4vmYXgeImSYqsXBJxwlhZZkpH5S9WTWVARPLbh1sQpYeKW
UgtWrYxk4YaNJnixqABBRg4ahnPtNwyG8u0Xgu5aZpfjhzT9/pcvJI0NLR90cThFITCDmRev5OzQ
e457wpYdvjGR1rcJcgqmj0s3nY+Qp4uHnRzPC89RrEPibV1MAES7MSReyn8oNI31qVkpNz8vjPrf
nfXpltEUXZpAHTInblOe9rwv7zMUlcgb/KrbiwzdeuFJTcO7RvTWjAVDHEUi9jhOT4EzjDwWLj6v
Y1jrjltamEdmitSsujZwMmLhFPEjo3vnM94e6ZQzpcuA5sTIJ6u42GndsDP0t0HDZhwNpN9BQq4O
utvsRMFb1c2ukl9T1HGC8hi32VIwWaYGlfRIp2G01Y77vHlJAJeUWBAri0bqsu0RRSWk08M8GPT3
xsqeAl9caCbdeUwjXnuIBoYXNPFZVYJqGbsyV54wtkomsP7B9y8/f5PfVGl8k7Iy2cI+q5urhy8N
ukZsW6XaF1yzUopfB5HQCBwYFGWeUIKh4HQ5te7GZJVI0HERmko6Gu12H5ec+YKLqAP5CvJ1nyuo
h8AVpLSjmruEr13X9o34SHx0tgu0bpVJw6mzSHOiNZjB3gZ79POnuVI7/XNfWIah66Jq6bKpXNU6
4pBobeGH6qmQ9ojwaulGIPK4XXXeupAXioIkEwncTIFBC6YF+bu78MKF3B6KR4T8ZrKmVv35LSlT
bfj3Fo7Z2VIxiyu6xv16dasqWmJ0om/Ie5NbzuAQInaP0XRiec26+17y6dQBH1UuHqtzGt535H3p
8l2G/MYSsTNhUEDPKlgDp1LxwMyw+1wXHnLrubf6GVZaDfQ3u181D6z7vhnsn9//lUTk8yvVZFm1
aMlThajy1RqZKnVajNFQHNoIk5L+njN3CgIaF/TMkWwVBqLbuuzYRBOOVAoDhtaPHnoI0DQnLOss
8fuDgviX1JAK4UeWEH2kvqtuvVCMN6t7D1hITLojCtuyhs6xRXyUy+yzTObHIFlbxbjS0o80SxdV
QbaDPL5rCXltsbzXEF8YhE8YnrvSsv7k+uJSMbND0qEt6Y6q/NrKIkbicZl6vxxvvtm1NEMXudHM
aWDOSvT3ElTWnVR6umAeejVeGC1nm3jTJyLeHIIrxke3ER0ram0NNGRmLn6+KNLfw+rpohiGCb3E
Apugibpy3XCMYsPz5I6GI8JqwFC1w6DWlJdyv8xwhQF0Q+JGKOXwnMtHFwBH9Msh92q2+fkOTNZe
i34nd4f+Wal/WYGlIhfHoVSHE3wUE6Nvv3B7ezrITXPeFZCadQ7w11i649ocHP+x7u9i/Y02G7dv
SOiYaZfwXjvCOKHJzWB81Apj4CVQvIIat1kGW2MaYSEn6CK7OKBXGYcdZ0YFlx3wOZPnYOF9Cvq6
eAFeT81XRmKLr1q8DDymWyv9FZiCNyys/ILxU2jPSQtf31pGZC9cyJU2aXTnk6KZr8eX0Iwuq3ZZ
GPvscWJoKr+ricX/HsS4YnxzFBuWBOXs6o6RtbFpulgks3OmAZ2fynPtCHvNHijix5upZStvekry
1JZmwiyYYdBeogOhFxzDRk45YjI1XEn8Gu/c5//R2+QHiD7nSHk9J3lh/gqUD0FKueJ4vF679vLW
cF5v/vz5A1Xuxpw95rPDM4jMGW4LiCPcPljhp19DeV/Is7NICxm4K5RyzyY7aZ7Pn58P9Nn40x8f
bz/fxn8P4P65h3RYWxrMN25k4+oLCRrLNavITHYBgj5xz2hTF6aDfCmuo2opyuefX+6/RQPPDGdH
lV6ErCvXDQk9Ta3exNq48+TTdGjEdCkVS4UZc021Hf2ys37WSn8v/LycpfGMsLWqzDT/XiD0gi23
kfX0nkSXjei8TIZr69Q7E//6N7DGdx+Nkem0KChAN65npwh3GkPPhmRXixc+XQMLG78/3ROpxxD9
y9L3OZ6/+mTgO2BtUSYqhmpcbWlNpOoKi1q6wyWLAYbWKj9MJOLvLymJNqAHbzlp/M8PyS6PiyPj
DG7nV5roM6KbZvS07cRGcTbjtkQyw2Sinnv8jAebvG/Ayw7mYoCx088/3wWfG+7f796kk6MYJh0E
GX/6VY1rlaZfJ3np7vzSsF2vI9aEEx2kbPXSuKIdwHIEp0MzOrYVZG+lseitR9NoF3FwrwC2l0W2
XYbC7X2OvrTMgBoT2hs2T3Iq/PJeP48+1+9VpQGgKpLFPOValCSObS2XI2ZMl3EKyHKne812U3Tw
Do6uMPv5m7m+iTSwMAqTLNHULIZYn26IL0t62lWhV1d6tCvK12A8+c1BpmYObqX4EpV3P78Wi95/
6iKagjyEssrPMue+vx8PzOmCHOZ9vHNBI6TlQ6kFpyHdWl51bItTLSwji+DF5iLy5VLNpS3dUtHp
B+pqApIVCBRt2q96zvVWxz5B/WOOMGD2nqe9xV26HLDTemnmKO69nym3haasBYRjJkWgSjE2SJu2
7G0PDD0iYsOWgPJiDpx3IzBYhM9iZs41HWASpr+K9oT3klu1XVDAKC0oq+xWErK1pDy1ItYnBj5y
fx7biI0DHQXKGvXdk/ZaPa58jEwBYSAJ+G2dKIxBm9UiSXpwXVNMb3n4ElpnoShvGjrcpnBjxda+
ALAVpNomo+FZ+riQh7mgX2qr3HW+sojGYV+gjK/F0QlIEq2BdMdEqTJP6kBJhQWAlgTOro5PiNNO
jwHbZMRU1u9p8mFi5/RCFJTRJshPpfSsGXaKVVB+6hjUrpsCRm7+XkNllM+ufjbNdSbseQXTo4ya
ULK4v/F3GCFBHrTTQDfNNfbdjKZQjmxJS2lJyXir61PUvceqTvMCLhmJzb0sz8Z2n9eKg0ilEeVl
HJ1KRi9aqiwV7b7hopYiDRlzyrGiyRu+C7A59PzUpMZDHPW3tVnOAgYTmfKe46YQ4XFESUQbRBVm
BRkxaOh0/Mpm/14oERqYfOGPcH9ITpEIAy02OmEiXdBvBnqGFWpLN/oFFzYJVK4eVsVUmX9KNOw0
05h+/8vzI/q+oFaVkeyLgHxXroxZLXUQgIxtfnl4pkPZf17JUnVezVJQUV2Vf4aUpWrVsrVUtO2g
FszfaU2+kjXyy4rwzwJz9UrUd6Jl8JHQa336Ob58pjHrA8wszbgv8puGZRohNAT1Cs3iXGXdNo/F
xdo253hcxN4yS7cQjQnC2Enl0tuCV2yzR4GAyV1IWz6YQQ9oCW83uN9XpfUspssAOTx5U926RnBw
ngxMWMy9gw91XUd1/qwknM82IcuQv4+zx+zDTFbMVek0VsW2d8/5sJXJdhsJ9iuJaejx6/tY1tf4
B9/Nbt9Sa/okk1wKZdvki0z7wzJOmYFMuCtvID2Wd2m2Tp7M8kBZykrh9o9Rdp8oN5L6SOUOlqiZ
gnlJtCb8nCKNfp02Q6IUZu8tf+PJHW8wUiX6jWwdmucIcXX2Di1oCC/ZkjQG4XEgDKO8HfRdpczF
bpVnNltLdPZvWzolgIphPTJodQp2vMYOhD1+/YoHLt6KwjE07cpdhN6Gz9YOD+o+YBWjY0+vb17L
9KU3aIBh5IhP6EiZ99X5c9udTDD+wYJjDxpnCoBprPyQkR+PiZ5+JezF5qSjeiavw5vI0351jhAr
0S+OJ0NHJ5y96l7lbUBpTc4qfXIHDAmNje5oYg26M/nDwaFPDxZ+uOEG6rJ1A8y+rl6H4t6IlzjP
9Ees80VylsQnQlp1Ns5loe79dNebu8zYSyCndEaif3ysbLQLhDfmjK2yJUO2RxrQLhh39q8hfeE1
MCPpWAGcZKQ5z0mmDN6s1f//s8Rmh1dcpCCAknPVABHrSC31XsL2TftzRhjzvLA1koFRJf3yNEn/
XSB4hhRFMjCwUBFey3hy1+31xK0zKkIVnzmj/M5WNy9wS5zhgUa4tukv8uzjlw+o/Gex4LXo6X2i
lWlBXNU72RgJaWb65HKAZfWtc4iwk25Xpy+G9iRX/qKV73X5osTLLryHL/3zy3/TYKL+NalL6QOp
HJWvisXRlTXVksVqF66BqTJ3XIRr/ybobZUz37q9iRG9iDOsMdUa2le1xueibAxH4YRCzHND4E3n
L8C8OSDSN34xoykS/Pn5PX53YUyqWUvUaBlxRrsq1UU3MLLBUNJ7dvgZ2KgVCgfymlUCRHhsifOJ
SCbQfzlCf3M3cAtYBjuFqjPQutoumq4Weo/p776iO6hq3czK30PD9uunXz7dFQGSc5YiiqJEO8yw
9Onmu/p4zO38NDVCZYfF9xYfPo2azrxB/lWcsDFn1VnUbDwQ4PUQg8QX/h9qe2Tkkvkw4sXXIt4S
DDmqK91bV9MgvT1geG3VmHWOxRmVh9wcY3VVMb8d1WNCFBW6EfMEH9fPNxbji4rZs3KXzFXyNoQ3
VtHUvM+EN5ngXGGNKpkLj6JAOUvnJt3rL4p+iLIH9oD0IY9fdQ7JLFXpwzC8aT4W1mwOqAS7lKZO
OHsvpxH7mXjZLrrqjnCVOxcHbXCEAq9kO+PN5JAsbSMws+RNNDYJXIy8KwhB7JkVcNpNUG9dda11
7TRHgaffDhuFcVYjOypWHwhGJnTRjZiuW3RBMNg+Ee91thBCB3qPxNQHx0f6/70uMW9WLIO2IVhq
tvqr28MddCMP+1re6fS01HcOrApsnMzb6IFTSDcDlMuy/GWFkqe14K/tnmJCUVgjuCPpB1+XMEY+
yHKK3HBXMwYMOYUv1I+4dGp92YTMtOtNyWgpxWKJc1UmNiM/kKTASXMgwGJoJ4z8z/cuLbVf3tFV
jyDLOrGoXJxGNXBlEN1g8dq1qBOjsu3BwA8xLbYSnUq0L8toEaEG96WQJpy7zPhTQehyEd8q9y4O
77EqVNWTaPorrST6mtKxSl8LGPOXVmZ2DY/PDXQM8dSj4sdIsLFIBotrVM6ALMgCic9u5SOSMckd
dd81hFJtJe98MGZGhdka6oxSP5TpUy1L81qSDgKepBope606QQyzTsLa8hGPd7XV2/14B7M3Jp2+
U1DCSGArM1w1W40GutIU6xhab6q9W027S0mJmVRcxYmmHzElEVtjwv5dCeguxXir+9Fy0DaJxFBU
fxBxWQQFeVyot0ActICDCuTxhbitg62S3yNutMN8/DAQmAGRIMmWMWOy7LX3gVzgslvDy1ZMVEaM
z7VSXkuj8n85O8/dxtVs2z4RAebwVyJF5WBbTn8I22Uz58ynv4N1LnBrqwo2zu1GY+/qMixR+uJa
c45pR9Ej+6MJh9+aji0JjVXoqCZ5Vaq+kQPVFfidaoRGziud0aNJHSEN5U6VRgc9rGxh/igxikN3
kM3rMOx7VhBRMZY5KPcyvYtUEUrDcKkQr6XKhzdWCzkzN6K1LXQnFrp1h7pWzMdT3O8r7Ltt9NUB
ObfomUXUPxvebRVqS41r4CS1Rzx7+j1rrpOPlkMZA7mQt+iGV+2rUS4p31QIUKgjmY4MNOKt/QSy
m0bkcYluWAICPjjwBtt2rVLXFXUCv2LU/O8yJuEBhVN9Bek+ITKT7+uCcUdEpSK0G0Uj1vy+ROvs
TXeqjudHWCXtcxAfPUG/52CoE+1+Rn0IEc2qj3DIMP4oiB69ZZCvCszoBH033CSXVtasm+IY8lRe
MO+Oqb9Vy41nvkNe9lsUprDIMskun0IME1Pb2KlOthICEhaJVNiUL31wTMG3duccI6xeZ+eC73Js
2q0XIE0BeWSp90X5mWE+yboOSjXdezwGUWGr7WUyKCMqH1OtrHihPieOLvtIaQOnw+AqmDNyTpr1
vqAN2cjaKk1b8uEg7yrEXI3jsp3uxUAgAjuDrr4BuIMuxH+ylGqTwqUxXqd54E4K1qrJzgPslkJt
Cz2Y1SdzuhfMe4u4hogefqu/1xwrE42zoE5WyUMV8mVcm074NcKPS4NxJQuEbpsEbRC+MkI9QMNW
7FXwVaaPFA41yKT3h0D0WOgZM8rKGs+GWu2tunZRmcG+GFy9CbGQRCu6UfY8slIRAocBT0B/lflF
Mihi33S47gTc8jPcrkr6K59WSrDO+UQ8a5PgxdCoGtR9ttNEgqCZzXFmul5Z703tvh8VQB3PSrAz
LFvTn9G1OEmB0KlaaEZtS/27Pt5X8THyq5UsDU4GQsKndd8DqVNCY69ZxosknfzoBVZBWT5V3EUG
X1kFkojgkrY4Csghkm2NAKfiqMv9XdUqSPm2Ufkhde/tcC9I2TYizo3ftMjzPYXBRCcaUgdLwr7o
yzVeh7OcfLSC21LXChvaSEAoAdXjig3yZdZ0WMS+dPMUdfsuIgeeywWyBAmdrNreayEyJoQDIgpv
7E7M29eQ1S2tDzFyokxCAEV0RV/UzCv45mpp0yA9Jc2H5D2GvK0JvbonGW42+k7dbHVrO4r1yhim
ZaqSrchpYgraddJcUpMjGJ2BbO5+9RJ4XTjnJv6aZ401SlMcs2Y9MuECixNJ3apT9B9Vcj+Ux1iQ
VqlFdALE8J7vXSo/9SkE+Ok7pXExam0d+b/CWdaENiMNSNeV7yWxcyftaBWdnTJfetI1fCiDHt7H
6CjzPSWQPh5LBjoLGjLSqfi0EE0x7sJswnKbAXpY1dFLzpvR+08DaihbpaXAnQvGY20t4gq8m9vB
SOwIqUfTUZDCiMY4sNEKbkL40IjZje6xqKgZc5phyZuHvYU+RfOgynGrSzgNtOlRRZRiKAeZfGOt
e40mpNacSPLyJKl4NQBGiRjyDc2lj7Tpc7I/lLcOsKsAYU9jpKseuL7cWrd0a0fzEnC+Yp/wa4Lk
Nl2zXTUieSJElQuPoZ6wihIbHdo1H0E64YKxhM3cuTaAiXuAG7vpuZoPgU0nu1Ek3vn8zAgwPcUm
YflvkVE59JIWhsXErsXtKA/n1KCWgIc61jWwbE8dPXieS4GbohoQBXH5BUP2rrJfG4grpibfmHr2
w6lH+tephxorn4ikoFi8rbKGpWSl3kTfcKgc1aCGASFngbO3U9datPVRHxe7INzq48f3p5sbX8fv
g7lCFVqU5sAbBKPz1e2P6koqBakWA2nYVxo7bncNej7tHJ3+XIhEIVAK66i/1sH0GrPjeitK+V30
wzVE/auYxJlPNbmVMk10dGY3F7Q4TsZGjyXvXGKy81jfl5NteC4n4GYVU4O/SPvqRMQR8+BoUpEP
N5G8kFihNGwoyQ6woaEd6s5pX2gDmsui+ki7foF0umL6BykqMN2BqYlnSCfx+ZFw3ffvP0btrz7S
zRPMpeY/PkbFCORS8TnexeSd9K5O9RRGYQFN8TNrl+SrJAgaBVA21B2X1YqzbXBmNHMC8lLH+2Kq
mbTTaFMPW3MTCuucvUwBXMvtaAlwsJIcTmNpt9aOKKbJaQjFLbhajjP+RZdWvmQXyLqP1hc0m0G7
NMpzT1o7eSvpgVA+aQCvgglqibI6fC9+ZM3864D859d3c08w5KSuk6gUz3gCVYpTxWH6SDbGh+w/
R8KbOZB6m0fYBMgTIYyQs+SPoRq/r8e3twbVUujkYX1hDt3cL/MIpnviW/KeijClGswMGB5ZasPh
GtOWFvgXe1LwkC3gR8jasSAfWYKjSin9HBJTG7uhvCtBKe4KY1sild31n/mhI50O8BeSGs/OD8x8
FOQwg4mOeWwmOzrpD91uZOWIMavbqLIEOEdresPh6IauZ+zBjOcHmsZFscUzojcnXQXCArUWs6m5
aIuWtNsdaQKF06y5/fI7O/PSC3cFIaQ9rg2KhxkJd6Tgcbc5c0UFvekjMdwikKFJSa2roiIYbmQy
2XQ7OfrWIgnXCjwU4QV/gPQbWzQm4M+/WP+rfo5O86ITAQw9ebQMPp1IzuFNRbAIARgBuwuahSC0
UaEcv1OlJQJAtP4l6XU16WQ17kyyzBhEL781f8MLydOOQWEVpR6B6J9Ls97VcOtJ3cGtSF4m33VY
bNWaREKOlma2Rg2Pwg9WeiPtcNbnq1ZcACEFNu9Y4KEO4Dxl9WQmCAqDX+w6E9maxBvN0rOFyIWa
6txkp+9zohk392Z2B6aq+/1klv7Wds2z+Y/RNK/Wf8zmIlRqtQt9eZ9R6vSZtBnSdankYFPF5Y7S
/7HIx69yMleKlu3CMbTBK02K6nijtkN+XC1Ebn457lgr6faCV1G9RA05okIVh/UEstWA/14Y8Uvc
NqtcKdaaLLyxly3KQHMK46Jo0nPb5puos3ZRhvshUB+TCPJ9lr3oQrDTjOIjH+J1P6nbtEvvlS6x
CNmWL5agHlPFgqvDAbmTHswOROf4GcfhqSmBFlsPKjRkOeDddFTJi63f0j4JnSG5tB5uZ8SxeVLt
zKkjrBfZbvQut6WrxQyTJLdDuhkjMzxtoqWE4NnEsVInd4p8GQjJmKTeEZNraZQ7r9zycXGsGLgW
o3dK/EtnMQZidERRsPUVeFiafuAzxvyuEfVgHRtq0B1MrWEWTYPhfR0mloxirtcvAjj41Xgpg+4q
i9iRm2UJWj1v/INAMq6gwd4zTnpDFExNM0L5LFsTgF1rlzyOKHe2Xr1Q8YT3HSUBV0duyiJfQZkf
Cw3lMp+rqoHSmKhJzccLoA99mTletPJ8Zph59nz9HNfoE+BCaFJ5r4LaNxEWyimPz3XfqE45ye5p
GjwZlX8uapGb4LKVr7OooPsSJ5nkpwrMM9T+LHjShondKzMvg7Sj/oHdSKvJ1NbwrZRYzDUpRK7Z
Nvi67oOfkpSk3/EW362UNxt+3yqV6SmBvDev3ERW/Z2ECaijC72S8Aori0FcGauiOSTKOew+/Pqs
prTXIfDQCBGvmKCId0uNY5hTlAd1vbTeCbUoQGFxTTXPrTtJd0gzu5OgH0AgRs390B0NCPgsMPhr
ccJA9oYE5fnbriCj6djl64pA1WDtX0xtXotZL9Vha5REurYoUud+3CqPXP+CIrcNQzxC50G+ahwH
hn2p3PfWo7mxMiqD0OBoxWmHATceq6dP+yuRrzjozBBQhusN245Te75P8nVEmIv26sPKNR8UouNJ
KgXu/SB53EHtSLpq6oGfRYE/DHc9qpXZa8avsf1ujbewNVwaEmH/JMarigiJM8RFQGUrccfQoqbX
9YxLwjddXMKl9E7FOHyn5keapVgvFY/lJL8jmYw7RJHfieYlSVCjm4r5ONcVqQFO0SP1vKl/IAJd
U4+FfvbTQ0oQLOvfvL6q4l3XnnxA3tGjQLxwsUrUex/BTX9oIoSNms2bEIYtfwdn3NReMz4K7iB9
y6H+TFqEHz+QEkm7J0vfS+ZnPN+bpjkCoszX/sx+wv/8/jtV/t4Q1uGp6NdmcqjjB1xOLbE9mM3M
Vf1ev7MKf7/4qv88TPyx9t6cBbs2jmSCHbT9FNOyhW1Jk6ggnNTQv3pp3dJirQrMe+ZGA3QU7vJo
2vSTwNWt/hXN9T/VdT0c2D7cTRHylsF2AzkA/Bxs0P2Ac7F4UC/+Kp/u5MuY+MR+rX12N294pB61
bKWLhLqwnDZNfBT1t2K+jWAWlIzHjmrd988q/+tZNaIZNUQPBt3Nm2eNlVyW1FSS9lnrBhphQdPE
FcxkWHLLapvXFH2Q53X7UG/vi1h4H6twr7+Y5Mew+8sqTK/XyTiHVnjQUzbQsf6oFOw+SnzXFPmx
r6a7grvQ92/anDe/2wXkzzd9e9QdJ7M3dVOmm+LfhXjezdkp6olrSdiKIsOH8DCaccTCLDjmpkc8
MjlQ0mArGdtAP1AFMP1PQXKYxJy5akJqpFXtNtZLE18GtnksFqZ314Yf0vyH7lcgX81ioW4Uj/gn
rkVUB9yCkNfyFc8GJzQ5IryBpO1yD3CU5L9Jm1OL5A7KF6Uwlppi4NzSv5T0Fvg2SU7g2JyT08HA
KB2sYGUBGp0eJdx7f632jxQ6pu4Sv9PdHAxnGp4lb41vtpd/qK/PdeO/P0hVtLjuSapya9nWzayg
XhLSmrauZU+dkkv9Fvr+j/crpOk/vNSN0qWVi6iJRp3vjHVxXXITeiTDJvxMCf9ZzdgXl0oBB9mG
AJql8N7t8UsbILwwja9BnBIJeORM9+6DTs5rwtE2CWLxdtGTr7wKNmCzyZbRL8NOW4mM2IjWlfYq
vtD7pQgXfmLgZfmlR/Ogz02ecFPhVebXAVD9RRzlxnJptq2HNVqXZET2zU8kbnyaWLTUbRCt8VFn
T8JAidDh+OtvsdaoHEqdWj4mHlZ+0t2Nh1Y+cR5V3ew5W4rym0HSwuAC0vJaDkCuTgimYKO6/JI8
RyC3XS7c4qAM2AGXguloj+P9DFBB2LTot/GTRfNZcGsScCjzGw/88ftJ9Nvx9s13/xuE9ccJE1uG
OFQp3jb/UaJGt+ye07vxTX9k+nItBGwVv00f+qvxQYDkp/qCO3J6L1+NJ69fVO8l7Y9wIX60z9lb
8Pb7b/vn9r76NJ+8JwAVc2hs8hkCcqUS+a68ec/Tm/kU/li0+NelV0Ma9n8H8K0yoxfqQa1zQ9r3
khuFTht9Ik0Bd4gQWbXT3DpU47XUD55w/Urw/khWSdTSFuxRr7/G3mag1PjDx/rvten/vaP57//4
WLXW6tu68sU9Jj2gpsXGK9FcWM1Kb7L7FOdnKBKmxPk8aQZXtI45DbyquWgc/wxBchOd0N0QeJ5I
5087gqvv4qM2VoC3VTZBxCPVpP7yxsDOjjn+u5ymTdogL05fNfVFynpyCRPae9LG0ycywUun95tN
S9JDrVKsbPJ1k1+/f+S/9XncVf78Em7Oc0IRdxMKeA1kDwmA2ZfCypocNOmiL2SRkBC2d08+ff+i
/yzYaCgICEtGlk/x7r+fs5WOmZLqXJDULFkbwvAZokoLMnyas7qMKuWqoECnImqJSzpLJagPQ2Jl
iWvkKxKiMep0VBBXFZQFj1TRLkgvCNtObGuVjLCeTo5SydsqRedIbr0fdlcrVFDF0Q3UG7tQ6o/O
QjEj1tcxN1y/p0Sk1e9ZiAmP5M11C/erFX8QncJi+9cy+sdj3xQ6KsucmmQkM0M1nnXEcp32ONSy
M5aEs9IHNj2JivR4QtUTkLGnlONxnOhH4aoxREwJxIik1TlkT6F1QYW1oEzaWcq2l023o4DZZizM
bWUXcA7N8DWHSJPUTpHFKFx4aDA+OaLx8FWS3mpKkx0aumE/0C2h7KpVSMtQ2KT+qwn1Sc0rYoIc
JQeZQ1/frHy7Mnru8/cJCvlOBEPmBbuJrDAydAngsJLNxJoLBoEyBFwWbY0ksuNq6FRrvEkkIwFd
gGvmzyGh8x/BPePojEGzIepZ0jYDxALfjNqD1+xSjTOVqwI61jY6NP3eGZrV3HKUNkFwmZInwdz3
8bhU6vYutAKakpduajdC/oOv77fZ5q9l9o8v7LZ12/dxVYuVus9Q9IxGt/az8S4oFr20yTOUPR16
PuRckgH4HGEw11N1rOyIDryVRst+eK1mmt4oUwbetkR6VRej3wt0a/lowkZY9162SapHNd6L9Tad
niXo0GHEGTwoil3qZwgEigU9dMLX5aUxPZfoxL6fir+n2nePeCPEGwbVD7MC8MtzsXlngdrg56Hz
fDwNi7tVYAcrIBXI9ef/SRA02P/5b+4Oi0/u2jPqZXHXLPbjao8w/01yxH37QEjzNt8j079ecXna
ybJdC9jFK3Qoifvr8lovDjtucE7iEh66zFApcR9Y/Hg6nt/5n0+GthXnMYIo/B2ABG5d44HpK4an
a+FegxJGa6X6DEcC3IxPOXlU4LcE46McXihqk1qL+JveewHwJ8xAVKjPKEKHscDtKtiyUKysLl1a
IXEkLaI4ImjJfdNNwkUuQvvDqe52U/z9rhE6WZZsyTpCzP8ujWpomXWt1+G+59jTjU86sHH9JaWT
WCkX7HSa0v0wym/PkbeveFv7hOtQ11oR7RUYGfmOTyeSQcIdRPHu+7H2l259fiVdsTRkGRgfkX7+
99lo91uhrOUkutwLu95pr+Cuq3dV4BJlI6nBDUwvl6LeuOPqKcEi2UHgeFQWjyYn+V/fv5m/Wibz
mzFUZOKyabG/mTdzOwiroNOUTMG1YuEFNdaoClYf+cbb3Yvv37/WX1ih36+FCEbnP3j+rZvX8nst
qXuR16IlTnrcJt0OayJ6wlWFfGed7CKqzrawDVfRYk8Twr2SdrBUcbjfkUsIkmGVvv/kWf6tsP1z
eiCp4s4wzww8FwQH3Ez8eqz7IaKUtA+PZri1nkitFOUVDWPSGOAvih6yhItFJbVILkm3Gv1tiNHA
8Q/RcXozviTLGT6VflM3O2ncUl0QajzZmlv6ex+uUc9SvvSpUAxuEZ6BwZQ/zBPJ+sdMUfFAKDKh
gJaCHeK/o0kSxGqMh3Q6V76jFx8V6EJtZQD4h0XxKr7Kd9SGU2kJRzs58AZyijOSo4J3rhad4Pbg
D+o9sCL/XR3t4SxkpEfbXD8o/wNZkS/cT5SHfmvNdx7SJnyKmQAEF8NL188B2zANC7A5UHiB8zxH
oMjpWRNcglIGx32IDDOyE6jCLDoH5VUaAefa01Fugali6q/WLbF1tnwNVsYSkXhO0Zw6PlEES3hi
m+TJqBef6SG751Nfcltl0TUdbrZtd2g7Z+wOVHzayOFmQ5gr+YBQC6Y9umb2Jnh2xBggl0W5Xm2S
hwrh6xHOASwMuNDwMpyKm6wdH2cdP7JmvFeZMgemGnRwe0cCSF/AOzLhRvvbmXGDmodNoPQX5kvo
+q+onXGJjJLdQitypl0lLo5YPKGG5QBVlwOFy0UPwhICMHbHX81RbxDvLACeLLhX6MKOrmARcCOe
cT6UF2LAX3OkfAsECcG5dyhHEqsO2VsubIvi2MTr6hEuRU5K0OQQ0+2ZazDE/cP0FrJa3En+JZkW
KvriIw77H+btbWORefufIXYzR7qkjpVe0Uei0rfyLLUDtlCZjyndOM1MEIw/Eiuo53TrQvZsqz/L
9VajKBRaqhs221H5MgzCfH3NEesfgqfZDf7e3+YFxaJpRTDmX6tp4ptJ06Qh41+yRdBP0Xq8E04E
+ojEqRgbhFwGo2xDNCHVrpKkezqbG0NYxdTEFhD0wrepcqYPrI+MfZVaZUf+y958714bnSoyfe9t
+WUEc95pp9xrzCoq7aDLkLqGK2Hf4+rDX/TQ9ItWcmhXRu4sxr6Kox1sSmDkydK8hPo8HhG4NzhO
WPtsJGZwyDpy1PlKM0dKVjnZOg8TgOSKOqKtu9XZv+spBGyLZ+kXue5veeZa1L6XAT6SAEC/4rvD
RgscrlM0PclyBP0CNiMjEss1hYXvgtcY3qUdhSP+7/pIw/S5dyBgFXaOwcBG0a3g+r8ffXdCF244
A9h/Wi5U6sCw7dQRnBX4xgdYZEQbo6dLSGSA5AFQ6sRZOilseb7uLTH7cnYeDxFGsKX0RNgeennj
DTQ3zUB8YTUKDcBsC8slx/nJ22nbZE5qJYpH6O3ijsoBcsA1Q7vJkAws4s2Uuele3YyriVzfhXcK
vgx3LmLgsydcZWsa7kCS4iJno6LV0mxDKmSPwwghOPOWD5SgpDvSxT1MbXfGK7d3yu7geXpYukvr
kiFug7t5GKhC005l6raxQ3V8LpeA/Fjmrp8ep+qejJF3uoLKazPagJfoodw39d5THbNdoFHyTuCu
25RYYWJ9ebLX7so0HkUbvkdGQN/zTM536pZMn2V8frLMpRAsm3olkZY17OCRXHnIHeUhkM3+Gwgw
2HSDtjT2xoLQXBKwgk/q3RakD0LDLg3CcrS1m442HZY76jhwtaAloNNbTj8cCDhi/WNCcTgRRQ0S
IlvizWxPp2706AEP18eU5WsB1mQ52JWd7Q8BJSa8rebhWUhwusb8QG/yL+ljDm3mVV0+RPbqlC+I
q3sNlu+bdLk6CSdiwZMtUHWX+ky4IMTutGGlcFAl7BanmlMHiBpxKeq7CH/G4nlaPSONO2ElHhz9
YGsfUPtp9Mq8ESoiifNMCwnnCDPXf/PGpfSc8ytW0JMXD6Cs3U9wdewHmwNZNcnCPkmLzQZm3tnd
q8/HN2fh6LZyp4a2AD/3dN5z/3PIx3lJFug/gZG5eDuli7pwlK1z3YqLcLXNbadYkHP5RP/2F7xQ
DFk2hviDdXlqURoutEvcuvSFM5d5+3ysFseyW7TYrB70xQsCsdyC85jb2/vMNZ17WgT2/f3aty+P
8uGy5McZGSRnnem1HJf3ux0Pa601sFTc8fe79XXpoEBb7LfX37eH9a8fDhDK7fo5H4BMJMqialI6
l27vB32vjENcy9kDHAc7OqNQe2hO8/4bLk/Dvtv0fK/QVJ58h73Wtlwij9NlsFN36rpzM5a7foH3
OrS/33P+OpdKyJctKDJ4a0GfSeZNUd+rc9NLqYsQB/f4P51VIb2AgZK0Qya/NNBR40d/+iQm/IcX
/rvIi5KHc6CmYHUA+3ZzDwjkvq/TVC1OmrBiRIYl0JYFo/BZWSfv5kMGEHHacFYx6lXc/LTT/t3K
AGODcZODnKQbxu9r6h+VN25fwTiEZbSvrWPhJ7YAjiDI6jsCSLWejbbY1DbOXEtYSe19Jxn4w5Po
UtL3N+JPlQXbgPQ0Ne8KKJrA/5q15TR+hOpqqv9bjxyfzZ/v9OYSo/pFTc0uSfbl6HB/1PItaahS
8fb9t3F7KWMU6KopYyuXde6v2s2rpGkkJkXBKKDLzJdfmmfIXqlULSbOnt+/1O2yN78UzWsLc4XK
C4o3y15UqEasal08kxiMZhsRUAA9ug6crHBD9Wfz9T9KjoqOVIvCH26a+fn+e3BPc+ScOZbUPdpn
dAAXdbqK3aEMnIGkSKG/MsbF0v3+If8xrSgFwFyT8UtbYMpu6px9IVlVGCGDREse1ivECkyuCrCW
h/POJlXJoEEASuHnsOqbXQXGD9JhioGWZMlz+Nt/nzbXJ8UfDTUC3LvEkqoVmJRQNDQ7oXAZOWpI
zNCBNn/SHrz2Swl34vhTKeTvwTS/hfmYKM0gl9/l2D8nVzJVSCjiaE9eFU9t+mv5V+7vhv7y//Eh
69jCCJpEEAiv77/PWqlTLOLQTvfpXO/ibGXX2dZi1KL4RO8uo72HqUZ0sDT89NLzx/jf6yyLFxu3
OusQsSPdDKpMM3AV9IxiWb7oE0FbXy1hOLCdo/YCIyHAEqxcw347yzzUBF2Req3zy8BItwxkodn0
v55VvB/eCaYlOAOyeLOahsMY1X4ZMqvMjZEdFO9FTWl3Hipqpsm4zX/KPpHmX/ifDwCLjYb+0dRB
q4DNvBngTaVLTYzAYS+0xBy75WwyTd9zcWeUq7FfTRCZ2uExGn6aWP98Xfx51DUY6tAU/vudC4EV
jgLej2NjXkMTcznq1wxFyFhe9fDajYepIBk13PbQb78fbsZfOziPbMy9T9xhOI30m5c2BUnjpdPh
wRZdTmLBmfKouOSOO7MBnw+r8RFP3v/cNrgxuv5iQ8uXfCrbsa7WhTzDRUmANDz4lyhzFXcvrhbb
5fLry3Ts9XZwr8u9/PxCEkN43jsLN02We+dteS/YX8jnFthovn+cv9FPN49zs1IUNZaEtBPTvRG9
9TVtDCK5uxwEelXNnQ1dhhHckEY/nkwD0qU8lwOLvlnVXN4EASmrhmRGu1fIMh/1F6iLq+/f4G8V
8Z9DjF2C5DI4DirwHkNXbsb0OCZxrmt1e624p/VOc65OwXJ6Tt+qzQknyyp2raW0NU/SdvrKaSss
UXTbygly9KpxFQ6TP7m7/wcT9N1bmofIH0ubJQps/orQnJuOPmLSv059eWgm6ZiodykhoJNfv2m0
csSuXHfcQ+mRrPvqy+CqyUoCz1oks2eu30T0l6szQqQsI9/YUGxVfoW6mQOyNqfiGumfPZpYGRZC
wq6BAzXIrpl1kfLXYKLjF6b2JBOeE73Fw7Cpl1FAhHrGMqOUDvg7JF+rSB6exPoOA9nS8rqXpqHz
o3BHqMVNOeaHsadsQ5aN16GYhD/QvureVyJRqaLPOULFUn1aytbXAAa8oQjTCApqhnGDdSMkQ7bX
F7H3xcqwhALKhDn4wyGQHX8WCBbImvuvthJJI4rRoZJuM0fAN1vcMmThrnOibr2gANuc7tqS+wGR
Kzl3GZOm0DCO+5YrrikRNy9wnWfoebK3siRhmVTPmv4ph1+WlWKGRT0VIXrj1QDJUcxVpOJYq1yX
lm1NUcDjnSIG0CZpWWvP3aojaFdviX7v942gnbvOw7Jsoe7sHg1pi+coKSBjcFsXkJQiWEzzh760
6yGicDSzFB+jfuIfQLqrS6uX6Ae3Eljzjvx5Ryi3QYguVZDp6BMobZVokL4G7Qo5AXaGp3oPRWFs
BOieFJp4fMWjOhA/zqtmo/pr1IULmPgrESKX95nGJXRWqdyPo2vwol7rCtVRa3W8BBxT+WemWEsj
M+aEXk2c1soYbn35kJaeU5CTIkJy6AkDipRypRvCqwipY16lsd5wnPucullu2FDCmozKLevow0+5
f+o90x9GVJCfRJQrKiqxQgY9g5zWmJ3v/tZX7c4vXLMGX94vCqJ1lNBhlO9TmLiWWDtiMJ3FOnQT
wggwDiwms7WLHoPLVVbg5UbiIZCUYynFCHdrLEwlkVm4KUbkMblK2UdDN06NwBTAZ1BqEy2g5vKx
1/nuDV8l+W9kHUI65GfFNmiA0UkSVlWvX1cxXvx4vGd6cLAH+HFJh2MxLS1pWGo4MKuuOqneoel6
t7ekfa5MbiQZhGBDHhEC4mdWYp9sUTES9zaXcEFny9QKle41yd/qgKRaX3fCJqViMK2koTqYZr/q
tSu1xin6FcSIiOJHLgGy+YaNf8h1fHYqlsVDPh7N+Boah4Rz9Izv06vW7WXPCTRvG3MeRTmaMYK7
iuZbcZW6dJUQnzdG46WIyT/PqBE1OIeLu8mgaFUN733j8sIWGQ/e+IEpjRAFVw7eEOfYxG2g3QdN
K1tL6hipCMLDn+4CHR6A5haTWyrXfiKwRoQpPeZrRQUdIAduAcJzRGOikGhvRBuKB6USnJTJfDCo
hIimfyxhAgsUe7sIaUfLoTWDmRSmvl1GO0vZ5NE7V9uFXzuBme8Ug2FuOH2a2XCX7IHzZyOym43h
uPKAG7Q6tFrNX6aDB98OunZ2AOEI7brcT0DmI2xWMTXOrNxqLS661hUp5A5Zc0xSw20VCnnWIauw
ZT8a6laC5KZmItVhaZd3MUbqRZfDlNcOqvQYShJhKzVCIRyICfEcKexfoCdlZvtpuIwEdY36bKFT
TWV+Kz2rXBk6Ag6bMq/3Fb1XVADzGmHwU2OH8UYagVl+KUNOxwrXlL/M+SJaIDJC88adcsHrasZF
x3U7UTKvzc6uffw76VFO2qNHQuQofDGry5B01j4+pSUZl5FxibW7juAev4VHr1FFFDd5PG0EGcGm
ZJ4nq6ThfiCbHr2ymGpPqnrlkI9FtJrRueUKAVmJrbhTjVWjjG+p2D4SO9EuhCT7UIevYKwBan7W
JsRvXWV2X2qceaa0bAUKDgJM45aSflRvEyrHQ7YPuofRoA8QP865wXwVRm88xbG6EqV3kzThyJCJ
tDGg5FOHY+xM2Zsq+l+Bp9ldCIBW/Uz5zsVJOXgcKRLK7Fmo740QNSq/rGhfY3pN3vjZUZrvgsbN
W/VF918jI7DDEPOgzCd6J1bbcCTuy8S/TttHTdBFIuk2DgO67TooNxFfqhY+tlBGvARNNOd9vq15
bsx1faS+HSGV+K0YrraFDWUm8SjDIWXnKr1+JenBjj4swKjNfe89wArjkrZt2Dl8pkRWVZugo/mA
Zd96iMCfdIEHJjU+gDZxG0bw1Ly2UrMVZbYYw8IDgfmoC66q0G9rZMdCOdqhT0HDCtZ9K/0SoPR4
k2ETBQcAlK2bMJiyg9Duf2kFCeqQJUZxAt04riu/seE2rtuKyZajZe8E4WUiwkWD8w90SNNeWgWt
Wo1SRblan6MkEYd1kPq5wT3P/zoe7i0mmjZB7eQTn9+ulcYrdBS2kY0PetYcrAdDopJupI5m5wXJ
FGb8GejCS1a3znx0xt9kW6WHKsRbqqgm1VWA11A34vUURG8hmWJT579IHGdh99rlKJ3hBZ91+Ja5
RDoEbVaMihTEaH+lX8iDY+bukISfPxwR5+rUf89jimKaAOYVSklc8W+uYXkRDn0jV/212OhudPaP
6RHQ/SlYhVd0OIgI8FUv6q2wfjc3GdEv52mLLWEjroDYbOqNuCsu4/8h7cx2G1eybftFBNg3r2zV
y7IsW9YL4ZYS+0YUSX39GfJBnXLKhgXcC+ydlZVZZXbBYMRac4751L3mH8r47zP72uRenRnfCJTB
fKZEU74uABi4RmVd4MzkVbgzV9Wj4kYrOSi8YVTOiP6bkRYVnKenJ0LY4LvZjnfykrHp5XO2rz5L
2qD2mi0xV7NyUcxQ4CPMurFnNK3LJu36JIGYXTj3pokV6WpHU7aHvDidqn5TuvOvIrSaB3iULXu3
U73d4JHPOTMsqsYpFDp/O2WVecJ0HyREtpSLrb6qEc8/5rKb2UeXgvXe4c+wwayFmfCQOqULZGqC
C3471b330Iudx231eHS308ReWe4jy08sCV5OCpAYxM7I3Qzjzdp1H2lfBgSNRAF1a4rY/lyz5/Nl
7Ps7aZstKEMr7ut4LDj+69k9TJeyI7xV9lKcv+rS/IAw8q5aLK3pQ+UU87Hu+PndcvlAuNIIYpk/
pnhN7QUepF8/pyQQPLzmz0sq5VS2K9tPFoDgL1D3sz/H1uMLNl93nE5g+iy7gJuE2vbyOxLnd91i
x1O0t/GMJNvxaXt028l7Z6+mj/MwoIz+Nj/NtvzZfCs74UTb1g/+2N/744dkOo6882hMOZ3uQ2HP
IUfzXUPsimmKH7bURkt/u91W3nRuBltiPD13irDV7xjOKBe2mT1lpsKVOnunXP3Z2UgXppT06xll
+s4hvWi6yp2RQ5/JXY+08bvgjnJvEqKNWUM/9T4potsbebomjTaQxrgYIWXQsrGbwS7ohtEg4NYv
Py4d3+CBVkPz2Hk4lp0dq4P5jh7AvTq+v6dPG/j+PHuR/FfVOdAZ8C4UQ8tfNvNlt3jlamjEwc3f
P5NiEryCPZzfz2YQNe3g7r63H3yMWnbvwpA5ufNdGOx2l1tLmDlAW/JgOYtk5M936Rin/zgMCMok
Q0HgTIh7Ba7kzh+HgLE0SoNV8dpO8d5vRqMpQ5GWujN3H6fU/7kdJ1dY7hACMWY8/uU+vy5T/0F0
tgYdcnv4FB2EZOMdnuDlfM59XVnjZvpIT54uwZzDzMH+0xV/AFfA3nOmOrtLlEWGZchpuWMVvGFq
AMc3Hkz12PsX5oC91YOdOVnqNGjSZWT7XJp6vG/yAE7IYDrG9nKpy9xd3qt3Y/ZwS8Hbuw+pe29/
0DCLWudNLFZS6uIBj/gI2taLWELcc54QTrq57QWzchS6Hy1XsOg5rsILY4P3V4I7Plue57j7TWd/
DvYocrwnKbhLxrM3fkTpPcULW1173ipxPULlvPMn8U5b0B3LJ1JzG5c1McKYaEw/JLqLX9iDUn6w
n56Pj0gDqVxA2w8gUNzPhDn1+cFTt9iKQJEF6QsLCWdxdCajkemsLk2Vr79BoDbxwPsTvXP2+IUr
faE5/xbdebX9clpNEv9zpY1X7HGdqTYejWa5HSjwP6cnsiWe88XL6X6yHvFgHrfRYv5YuqtPZ7Pg
DdAvcNb7iUev0wvteMQnyWlaMsEnZOURsbSgJXiiLTYOlxRrLHumKnSBXuxh/FI80BFdi0+fE3Ok
0xTCAGP3G/5lrSe4G7BKm0UzpiWFNDXimvU3g3nJVga7nS34vyITdlr27870fTRax/aE9bk9mnS8
YbYCtnMiu/y09TAaiczud8Ub+za7me1fZkYgOZ7uL+pHzlrZ1cgtxmx/17PDA23PZ0R8w5YLoqd1
iWcIBr/besW41vzDHRsyrPXPMZ4Su4Su4IZsVWxP9M21N0k9ul3i5BJv4a43C0/edlsZhCh9UMmp
X5rxfjS4em5PCOpYGHgFLZu+mOzDpome6b9tKDat3v/+EMIF+/mRgbIKIQe4K95t7apmEmWaXNR9
Sp9TXm3n8/EDM+DSn6NyP9uPc7z8W3WlrfHm6/B9o0cMc548mTP90GcMPuB5p59vKD2MS6LzLLoL
DOeD3YHrj8cfQTqVdsFlIkndB5Of2i6YSl6Yn5bj3saEencvLIK3YLa/v7sLfGl6/2bPtIk3y0j0
854WHrm8bk+4E7he6G8cxF3xJNf5HFKF0wJbGcUOHt0bt0S8riRSOL3gzVm6GNSvza8A9m9lpP68
j/oqH/YbrhrmPaKoZDI4bMK3yBMufdb05Kis9/zdDm0PXxgUBZW9Q5X72gDhCRBIvo4fxuYznfH7
0+XlhD8g+LVXZ8Gb9ZI4H2SrUYCsCM+jp+vei+M7Oq2dG7aM/hCdpTIpHiZgjfc234+Dz0Uz5TjC
BEqky8hbsQdhjXS4ewF6NpbtekUIlv3ZTd91b9r7W3k+TQv/Xbe8v2/NZb32z4JElzQDsgI0SMIU
zOuqshEpdX9sIzDdxIO36pNVsMCMb+Tb/xiQHOQyIFmX6cDl5KuWZ1qfzFo2aP61iKGiBYchxcAS
x+hJEKX/fUHX3S5WV7R7ZY5In4JG3lWRVW4VowubDMXtRCzRYOWb8OTl1oVlqIbEO9843HVf80Kk
lVUOBoNSIXrzcjrfB5ZQ7bsQndqsNF/F9OJt9i0qayHW7L+vS/rhBrMAaaqmJNMyJoH2h8iwaZRW
6LqTvFADWpN9Nabu2L1k4ZraIel+ZwkHBW7VcV3NE8GTWAfID2T7iZ9lNrOOXkmH/+TF+RgUWoWz
0j2LjNK093ublHgRdh2pDic/3lrsUw+O4ZHVXOO1lsbp4Binj7Ox6ylqlKMmW2hrTO97E7MiO3gZ
/ddxFQm2RpokeLUAIEGB6VtyVAUeiN91SM3SqeFFnBJTDYVilA8iTQy/RXxMbBH1IEAvLimYvAxS
uen3EyolVDu6xMGMTsUH/PFxqcnk5RE7Jy3FdkrgloKNHgVNOk6WQI/pwYg+FOCmCzTZ77KH6Dwj
kivqWE+62ZEuHGDJUZvNw2LUEmRZTgxSQ0pHrJ0jyqjKm2vvEttOMDahk9/YN918eFfjhBJ2rnVm
e17wfFAeUDXWgHzCy0gCrP76Q/3J45EhRiGPhY9w0SZGSxRpLTmVfgv9nMIe+qrnG4Pqurnz75gC
rfHv8E0a4dCWp329aGOEbeBbWEadkUU3xyWBrvYpPVJSQhcZrfesvP4+uHE9Kf/vwelqqap64c5f
variQSmqfYgGsCUtMDqcgxYwaQz6NztgFWgs9IfKZ5zuzogVVEi8MGuqSUrmWqy5gMMutVg0WqXw
IFOboVTgwk0tCJvMpUvo3koSrLuq3kj56mj5Es7JXuvR3mzCPR6zw8dAJAUNPjeNJ1WvTjMz9SIv
HfqZDmH4LCijIicOsK0/+n0yVgF07bNJo+/HpZJ4yPf9JkUz1oBEbZKgFhBaTro4hrJXwsxHxaWE
h0lhiO+luM0oSpuD6hxpDYJiWlTCQ0IlW0w0hISHkYAtuTajGzIG5Xpmur67VyPufC6NY5Yw4uSJ
+rknzAcRZzlSRkIddAm94U8JFVziUQTHX33onW6AFgGSYgZGJfoIRzmCULpRGhGOoxP4W9PrAXtT
hOtXac8+dS4ldwRNydGsGd0YGNcfpatTt67EEVpcDWpYHodFeics9wSqg5wNDjw8AheJBJtGJCqW
CKvZ33vpg+ajcTuTvzw2viRtBJAq9VTWLtk/dTIpaOW993mQHmfW3mFFaYie3PuVGTTbNgJa4Z3a
TymyiR9HDWjaambrlmseliEkI2t+jrx4uIvH5f4iu+LVyPKAvUdDLhjqrgGALf0juxn14JkMT45s
oquyFnCda4AyEkYylVBqc1iubnVHr77c/3uToJKjeaATfU3mSfcDOh9s8ItIUTmLVdcFR2Wnhq8S
8KK/H8jvsxc94Iu+nwrLNQk93vechR6qa3oeX8sl+GnUevzIvk8cuhj2sAx6pMHsdb4SGzo7cguv
uaFg+tFAvVzyJWNOATZvXLRE/85W+blVQqPmNOj+Dmwg2b/b6fLhY/yk27NirHjrzSNVuxs3Wr5W
CV8f9mr5kiVH5TBkIOnkuThhO0463cwYyZ5wH9jhqNtmY/1N9VU/W7KIvdF+v3HNSGr+veYGCFyT
5k21SFM2UkxJtfxZxU/VebmP0wlBh16mb5sOlzJN+PuhtrxWe+0P7cMh3mVG+HQh69T0O9jRdsWN
B4IA45dByOpRBpLP4o7f/Xt2QxPm4NZC1iTzZqKspbWyDDeHx/CSsYSmFxKqLUwbT1g3n+Hu8Ci9
iSicLr9UnzJlt52xPrxI23ycLPIT5YcospsX/ZP/GB7nx4f2pbivH/RLoj1h4dW9hJB1qm7UF5Lx
+LP23nzRYOrNhSf1gx7Zk/WaMcOKAHds8864KPrtw6acgoP6bJ8xoGhe8zy8Y7nqyKq9b/zurV+d
g6NHfC4Bz+XTZebbyO9EKsh+uehfirvzi/IZPUd38gztbzOOnuuX0+PgNg8sKOSCFqItv0UPp0/9
7URuzKe6HWCIL88Ix2x127KTeIjem7E5Eh/y2pkoXvYszvpF8R5O2dRO8w1Gv3KV+cNIeyaRd4G6
Gjz+JlrGcwzyG33RjvZzYyY9VyNrZDyI03f5vvD+frmlS83x+xbgf4f3f5/h1Wxb93F0iBLobwm2
SkJ6im4uC7nTois5Jasm31zyRxIvpGJUQ6LsRhIN6COt8o2xv7FR+IE5/joXSdNYDpB8oX/9/bfl
dGW06tmEqrOG6PiYgrvlPvZBA6zLp+NggzjipibvZCf1io0F7//lVvz38NcCiPSg015J0hpLuPbc
VNYqeRFbvtAgH4A0ENTw3A135Oa5SSn7/b6/a8+5J+pvmapMSQjQ5FsCCPm3NRLLhf/cEOVqypMP
KcgOveLhRHOZdbMB9aJEfY8z1qmVvUPiLIzh/drMlkei7YUYkQECb5WlHKhQC3pkxWagiJDFS4It
yTtxAMX5+fd9+/0sAeMxOeuiqIhXQ4iFVayoiaaup8zMohONdqWPEcdh4UYBZ3Z+3NT2mnCeW6Ey
P0RRX+Pl24GvlpBw+cy23ysqklEbzcE4do+jaqusrKBwhfGNq7xMtT9elP8eTLp6FkaYnZuIPvNa
3mlLknbH1X03T1bRjhUH4IE7+zBDnTWnNT8ZxtU6ptMBEDO+9TH+9X39dhpXX4Q0qXtdj7rzItwJ
y/J9UPyIAhThLiTIzTVPj1yFbhcVRDYS1ejoo/IV7k4RAkgnPNGVtlXwW2ExiZ7+vj/SZUX54/7w
0lrEwaITuxZcW6XCpjU21LW5k/zy2Rg18/IJhMMD0zYO0uS9npyCw7p4PSMLvzVz/HpXdORxbI+R
JoqXv/82c1j7/qhae9Te4B6WQu2CxsHZ5B484BLO4GuTSgWF5qSeML6V1/PrdX879NUgrEtJq09F
DT7zGOy7IOlH1slFMcOtlg+ufFMJaNy61uulvW6VUZXK1UI4ojlxyCJB7jTobvMpp0TRT/BcYFgz
CTnPgstvDmO8YCwdiAgO49FpayL/HYjJGJ0lt6eOXvtZ8V4Vh5GBaiQnmb1z4zG/IBQvU7+HBUXb
ZvB1tjfaFGxwRl0rHjUDiPP5PvWpRvATh3gEafQRgQ3K8oTopJUxTvx4Li4yL17C4Kxf89f0SXyn
+oq1DCFJXQZn0bEKApEd+b0hB1N0yHxv2HMC4XtXLDdWlhb/u72PAUYu7fZZf++eAwN1i81XvIrx
LXQ4EVm8u4aFtAONjrt/Ml3LOd/T1BVy90AONvp/0UHjzy6hAK7q16WjgE2FkDrQIHD6lbEon9SH
0oufRGRTHwI7gLvuWTPXp/bllEFoduE5ib6agPeaUBRVFoYwDZc4D2kVsgDxyfxL9t5eHFXGSMi8
Sv3QzksT3kke9OKoTIGXklMLF8nFDSejzDlMFDJwHAk+LMCa0oWrZB2mJ9AkkFSr4IgAcY8NBy7N
rdnjtx2/RlYKLyiWSvXrJf72nuCHiJIkzsyFkTXuILF1MF419RyE4nyoF+bl8RF5ooqGPxhUKEBH
DpjNwmpLUDrxvEBdatRE6tGVstdG25U0pG9MI7+doS5ebKsa/lWEiP++yexpjNMwJIxuuvr5MjKm
OVhjRoQxNmp/aDw8V6xD/j+PevUSG6WwV7KQo+ZkJVoBMObQVd2ioYCf9q6EFy27daG/LZ6/Xah5
VXw5yJEURmV9yfXQcdDUPp1zpw1o6TnmEpUlAyS9cZnqrzdXsWQDohTyfFX+9+a2Qh1SKq/lRZR5
EobOBaB0mdoSgqTEQ7FYVh4G1Iug+rjYi664DseReinkCVSsyAy6GyybTHKGuvIy0JOleGg4uUYw
jDMg6ECdC2aVCBmYpKqLtdn02BXnRze/SRW9dSVXX+OCgOKq6np1vU1eAEmhRfDSp2HLSvwlebox
OH59Ut/u2tU2Z5/lXX0iJ2wtjJBd7WBaDyqj48v7F4ii/UlDP7j1rH7ddWOn/8+zugZAnY022ld9
JS8M4mntI07Uzs1yL898C+dz6imyZ9KfVh3h6HU9ZS9UVDZR1F3mt7zbZ188uDqCEG0sgz1EOCrd
GE2/fvEvYmGRGjh7cv1q3QclUwihV6vrrvYtBIbmRcvWvYBnnkj35jp9EaNgIb8lss1miS7I7SqI
9NuijJYOkVakQfysinc0NWKCQ9S1ujOW4iTRgVXpzsE7zFERTOirIlQWbyw2fq2tfT/o1WQxIBxT
soZJFCq6YfDRfyKZ5bE8kBS3sGLTTkthvDfez4iOE0G0TzUGWTxM+4RbkEEjgGEu49ODjVmdcZkh
BKtD1xQmR/aSKCQj3Oj9UUDt+cna31aKlxSwYShvOpaTQXQTaHp56a8Xbt8v52o9kSsH3WhQRD6c
XEQzTEISBvbeecnW3XT196v0tQj8cawL0YyYS7JsroPB5KaI2lw6X55XNyE0AidaiZs2weBlxyhY
qMhNGtYpkEShTIcey5EBO+27sEBxzJ6ewBfz6Orv4rLdlqQTsPR+jieSN8ziFxyS1r2Rj+spPEeV
9oFF/ydIIc9AqTlD/bGFyem+uTEaft20Un/7zyVdV+JKEEahEfMWXNZd2IPNF8UYxeospZauocl1
xCPr86DPPJ3AWXNxIEbPuPEx+eqh/XFftatdga4NaRoLrbqWtsaSsIvH8o5Q1id5nH9qK9YskKE3
3L7WN23Nydz9BGjC3s/E2z6Hr7f+r1O5mi3JcOiAOtCoYiGIWUP8RAYHt7bK3JNGmK6337ut4ZK6
dybniTrq2ROwfMvI9WiKkATogZ4VY9fYE4jgDjFBea4q+fxGp4cEQ1ayzXeC2BDZgTSo3loJ8Kwf
HYlUIRPA4QN1eFYLTNxuDvZfQFZJ6ySwWhdOT332UtjpCPdCh2gPAhZYnqM1rSCq7e2S3gE/gJ7W
7qYD8tdS2fdRcjVXFpCDhAGt5WKPd39YlG+48ysFCj36XJaw06LycwpUmHxh/purjChc4myaBy3f
VXStkcwexG1/nLb7p0rxzxYYdOr0DUQHpK2sSUnoYn1NDFphjQ3CXJRZ244RZMRg9no5UFtvX0wN
uLXCc9hMNR3+71jPx3paOXpI7opPEkRXT5TslXqyar51LZLtUYz/WB/J+ajVxsV5ZigLEAF/Twm/
fkWw+UiyaNCyhXnw75okq2mOWEl9XuwFfyDFDtbGeH90aBMP7Tg5ostLO7ew4JS5FuncvtHZewMZ
pSje+p5djnQ9cg1ijy/aPJrI14vj0EpEpTgJxaKFNS/NcRlkJ3VqFJMzpUSz3IRpMR3yZ6XZ6Gd6
TAcDVF3h6HtUzsfOu3Fbfis7G7qM2U6RTXK8r14jUsnDKIuO+cOumiTe2b6bFa769P73UX4tbgNZ
uVDRmZGJOv335g9DASgHvchCDmdxQdQt5uBuLbV8qQCQNBSMMqTwzzGur/Cw2FdvcTGlV5sj0jhT
aq0LGgHtNOs//j4vSvq/PQuTwjJbAQbF199/26ic8EnLe2lP5IHi0GTJiI9JXQSPZ5gHq2WzGD73
CDFS+/yuvMkrUBJwK16BJs+SHSyCEb226infinjQZfRmrN7bieSTizgWKN890r9RVcBzLtT24WWP
o6Tl/RnlJAOzrX2K74TXs2h3sKVT50zGquWl2vhUwNeY8qkGVhmGLpRrets0xZFnh51HEE8MngWC
SBzUPfkuX9kEqIOhAc9CGbDGqM4cY+/JKKQUR+HjdLDlR/XltMzm2gxR4BT4aSqg00eu79KFNEbF
h8VBCPGIA6hq0Ewvf43iBlri7vRJpM4eatqnEtTT8JlO8qKTCcdwYNU+HraHpelhh5tR+T+yHKNt
NkIE+6C41Vwdw7wwL0ym5OQhdieoBvsm5d8CjhxTp4Yg/LI71shaKRw2zjmmSsU9GYDdPIJQgFK0
eGSSCRtf9F/QWdIXLfS0nbyULTvCovMODsaa7B9RE6EPbS6VEMdAHlEQjG439Bvt6oPvOAR8lU2C
4YWaI75bfPERCyBIkv1KJfDaSdehQCqMEyeOOtbXF0U+9V/KR2/RW70pnvjvT+rTed6s+405Ij7F
P6CfbKjAFWQ6nvx6fJqlMyoL43jDVIbxBWuDtimW+uv5AwV5PDmAIQfKhjT74bRSJvRSZuaIW7DQ
R50PO8MvvOyTVFrnuKEBLz81T8Id9h4+KsTH7HeFaRswEzBXKDazLvk1fPDoh43FB1Ll+l26QuLd
oxDH03URuhFxyx9/lDtCUfYU/+fM+nMSUSb7mXyffA4r8V6N7OwVxuh79RS9np6td+oAyrtMvqkD
3eis0CAA4cyO9LShc0y7suMD8ATQJfwA5QJk8yl7rH0G/AF63avw3qx1QkIAWvjpluYkvRn5Xs4u
662/X9mv+ueP2fPbG3s9jwsoYdpWrReClvolshuhXuHaz7UZzMxe3BBS5hxD/Dn5PE9QnPg3jv/L
MlZlHrnktVMApEL671Qm5qewGnK28D0Vo9bqx+Y+9PpDPi9O6lt02Ea0grWjQTXIWnbqIbVb03i5
cQ6Xlf/VPbiQz1ADXbqUypc3/tus1YqlIZXWoV4oxyAPXxTt7Qi5X1zoybjYP5XFigb7XgoOBI4N
FrzHdJl6GYib7uUIs/XGyfxSmCQ3FHkFzQnzwlz+94YcsjJJ2jBtFl08KZAEAe2tVibzHhY5eE/w
ybR8UsdrVOk2ifby3lWGjRauT496PZWyGxy634r1KJc0REyX7eIPhX4FmDulxcw62WUxcmf5FM0P
s/NnbA838WdfN/r6QRg6qcAmqeQGG8N/r32Iwy7KpaJayLU5LeTnSw2pOblqvrkYhE4k02HhwPN3
657/UpYg9+f/jvtFNfs2AA56HksnpcofkOjvsknkWc7TZr8S3L+f7W+L7P8exyQ989/rK85qepQS
XVpcgEnejvZpyLfwOJYgKpPATYV3XiF1z8eGCBIMEBjzIDGD5P+2BKWRUMWSxS5fIel/0uicscYu
UkeYd3uXcaj6sgmUyJioLKZVxzwGhuH09+F70zvVLNGIobe1D3rP8OO7KQXBbno+Yjr10tnpGWwa
bDhCuGD4IOZ/kvqFOty4fPmX1QEFQnaQBD4jPbh+z2Bjxyl2H3lh4T1uPESb0pEq9LSbq4StvSOl
6onSJJLKy5+yWXv0ojDIL/maeOkagjbjANTs34/kS1f7Y8jxKC4bW8SO1/vAaN/XeaEmw6L61DME
8OauXcmbExKjlkVAtxs+yuNUI+uFJ6I5iho0fkEk9ewiUmF0sr0tvfM9zejjJ07gUYXvIHbVenpp
7W9RvZNneLEMmD5Wf3kUklZuzkTzwmPFj9ZgkkDROtP9aIkK5fj898VhAv9lZmOhyNRGWRbUxtXs
moa6mhln2sQtY0uzpd5vwEhVLpY/A1kreWYXXxuxB+7JsoFwHInTQnwkkygyrvvpuZ+mrH7eAOiB
gIdQNqCm+frVHJDH2AYVLvq9hX042+IjG1iHOvqkC3IfJKfXsVaD2/VqvTa4dW2WD3tkNh/ms46K
9iPa7EF+j5O5hBWGtv9zI9jqXfxkztJPAZxR+mKt9HUxK2YZKb2GV08PG7R/eBNCv/VPTgQyAJnh
JOU05oi93DfUO8FhXJGuqwWiD6s5OAf95DDWJtns6J0m5TQfVW7rJ2Br2NnScAhMN5mDcpyVhmsu
yTek+c8/rcNv2vaiccQcdian8SVeCAGULGa9sYnMIL9HHeYPaMxZ2tC+RUFgYCs7ONi6RD98a2bK
JL5vcSV1s2qMD6240/16Uq2JBppCcoMey1d9EG001JAk4yCfp0E7BUMyte7iuXnfPFkP5Dg8XRCH
JGThYaEtdqsH9kN0TicWEZ9uYg5TGDzXCEzjWDQnK2Heq7yzvyRfCT14s+IO37GKs18IUIsnMu6Q
8sZM8OU4+/nW/efAyIL+nQjZPx3CtBXBPCELkuF44d92o7n4LgVnZwE1eSqNb7wLv+zMLmsM5dLw
Zga6nuP3+MzE1EjpFbSBLI4a0sPf8FmkRSChbv8AGvn3AS87vR+X+H/Hk77U7d+/KalWdo0i1QuC
dqHeheU8aW5swi/bvL8OcZlvvx3ifAwLPYrPX4fIMVCnwV7Z6SydqluaoV9n7m8Xc7WtTXqIHoVq
1Iu4XMUoGApM0Cfc7RLpZoV3Yr2vqBiA281ZiYNWU1zpZrDG7xdrXEAXl9XI9Z7XOPVNrwtSB0SC
OpRJKhrzRTEW2o74mVvX+9tg4aMAZ5hCOXWvq4XIqSM5Txd5MbaSm1JdrT1psgm9YvT3GKHc/csj
hEErXhg5uD6uD6QpYYJLvT0u+ga+nEAbq8FPB+oTpvMnG3q6M6lTM12HR1rh5ssBS5T0kcXLrp+1
ltMqfltOT+uw2TUxPbZ53ZDbOiUOBtfu4UWTnVhD18T2bKWwBU2tB2bkuB1XEcJSC9ODPu+EN9ma
yN0qkbfKAR5NjQgQG6Cm3vfG6yB4aVO4XfxeEzRz6r0ze+VYBiM0UG07U3Y7RMJEJ+Kgq5CW3lml
J8uzJpyfkIlLOXKxUJpHfMATGg3ZFIt7oAAJT3CUDhrUfpHwzM491NIkxgE5ZMMM5uyqk08zYnud
Q6/6Q813Enh3ST+kgYooxHxzgZQD8vGLFO6ksRdXGoh+ReHT9i6kQJKFcKGdSMgaLOgHKFrE18Eo
CZchijMRnJptn9l/Ho+bmM+SBaQ8TDbnsryvBwIlWYqkhGk8lhvjWbs1Cf220Pz2uI2reW+wCimM
D3m1CDVbJs089tknYyzWOHUQjrF/joNMuTXKflsFfD/q5ay+zROpacr1CRoqReyPUwRY6fShhc97
obIxr9QjQZvKT/RB9NOOLZ7ZdySprPpbSpxfdxLfz+JqLUKCQ9uEXTwszkRHEUBdU6JIwMyjC2uQ
6Pb7rdktco2TurXw/PVzY5JoACkHhYt1rXjcCzkQpr7tFuGpd84tiQZYFDttlbXqh6WU0wIerxYi
Xd+vtC4dF8RGWN14UELsVqu/X/kv3Nb1pP39XK423PlwUOqqTMwF4aDBqccSOG6hYx1b26oow1B+
z5UYNeTH+aC4e9aOdbvJBrq4fe4ol5hnOacfRXm8eu8l8gmSZyt/LbsCAAAR1cZDYTyoWNb+Puvf
Jl+w54iEmHopbV6NW8s6GtAQ6npRsz85pES+1GzUgVnBSBbMG2XE39qDeGZAV4ED1flaX87m23ht
y/RkWPpldWBTwgqOM+S7jureAWH1ant144lIv1/c/x3uOrclU6PueIwjadEbwakZEccr7rfEqjM/
KoKrUpQ8xyhlvDDdxYe11ICNIJmFOK6/7zGMy98+Bv+9bl3+97rLViDs+agkRPneDacWnP1pd/nE
ghDzWhFp/B5I74fRauiTCGAiBUSLPs4R2ZXd24kC5CGhSxUDii26jVVPZJVPV09gewyqNF4Vqe4Y
WQ+2o7Pe1DPgSnuQKk9NByY8ulvWtM+eIFh2w1zEwn0U7yzqt50gE4KiwOODs+vpdTY7oD8RV+Fe
nmjV7pjsQpV41IGuTXRySawYN23pS5G+6DDhabo4KXQib7MNTiU1jBypzUYZiQpl9GrWildvk+wj
29e2BAXsSIepKT7qQzo5sjcuLlqeIyUxGtVVnK+leCef5UllPacaHQcdbEjFsq2PxCBVIN8a9Typ
37uzd2y750vaVvhsHCMSkUGlHtStrmVPkJaGQVxqdN5PUNRDHAoKxVQhnLVS8SmY2rSzsudDdF9L
A16AO/nYob+UgL9gOzzhgSwbBNLRUWIbBHWlUQFUFaZqp/tyI3fxAifd0ggtT0xUpnMrJzG9eVUh
n8ioYFUEMKVA4TFXCHdD/SCttBznr65ogamBUz7ULwLwSXwK0oOYNjPxSGhS7YuhRYhfef+U58Zj
ZCF+ro+VK1AzzpORfI59WRYfBQOlFCSJWNM/YN/ZkajTRRfGtbyS1c5JcpiwdDzqWZW0bhyTtNwB
01DxSRonWHgdVhLtawLEsmOLx2mFyak/6K7QWrO2f9Oz8+PxUCxOOmH1oTk54pVQwg9RqQPL5CUp
4HTwgCPV1xT2hBjis35Xaudx2CVug8GtKJJJLsFP1Z0eUcEqVhdq/zao0wPEBoWWfJImk8sg/vul
+vXTJ+NeRJSElfR6fZURe6z3RwBDDaORPBaA1xlJ5gz99vHvI0mXt/PHxC6rrOQolEmGcfWVbQ7m
gPA/bhbtsKqzbYLmukWkpzn4zO3hwcJ2b0jzvgv+Pu7vHxSAhrKIy1CkcvjvrGHFBSAyqxAXpM0R
fBQ5PQ3skjwpLfObaiO0uq839VQ3P4UC3D3LKquCBMjOsoxqquveYXjLcmofshg0WiCJIdnji0Te
RMnKMryKpEvY4n+f9O9z7reTvpriZeUctVKcyotTtarDuUyouBbIkh+G93s/GiYoBC1tWmPSGR4j
4DkEQmLUvVX9+ap//HhmsEct3Dgsvr8WDt++NIdiL5ulRqbP0ceNyUSGCBUkHOsS1iSP1rJ9TEbJ
hJRGEgRUT84d9QFjJa/lCTjVeURajw63rfG6WcSHELMiTSTglq72bm6yjJiIG9+I38r17H3gEuER
x1dzvYvNcfVUhEOViwjITHPMvNMxCLtNJnwoC73M/FM7jM5MBUSkVPSzrMON0fb7CUBoxqZL9YB/
/h1trdGwxjMpD8LvS6rH6PAZDw2Qo5W8X8RE0TRzuZ6Exi4vXkR58/eo+ZLy/3hcJihTw1ApEl87
DQq+aAPWxm6hD44FUOfk0uwDu8fjMhQy1p3iPFekRwH6OcAtmmK6vqnI/zu41SGo2HOU9qDcnWu/
vu91p2FBrLKBRGzqntAOsve5pYv8fYB9O+Orca6KGVEF++NpkeX/w9l7LTeuZdu2X4QIePMKR09K
ovwLQiml4Ahvia+/Ddq1T2UydcV7bsWKrIpaVYsECMw55hi9t74RDrG0a1dn3VcdZQmOK/LLapHS
NvSrcMG4XHjTO69fVswW+8N8urL1ZaMfqOYm2PKxvdYsR/8Fasn0AoV4yCvpBfN3uby7nPENSUIe
Nrux//5pe2mYithM6v2JQmOga8wMvZK34LSM88vPv+S3j9Gfn3WxaJ2FcbCCIDX2+Qfxd3206GNP
g9KACQ1Tfnloi4XyO4t941qUz7fL9J+ffNHKGHq4qEo0GPtBXJyrm7S+CU5ccWpnw5Mg4y/2g3Zv
nG4M5fjzNX+n9oHIyjnf0lAIKl/BVn8sNmI/pp0eicZeyg5G1vvQc4zDieJMP9+PdFAb4WasEZph
qI0ISBsrcFx0ViqRMAZyFkJO3ppkOBkQs1KtFoXCxlIdLfFZU5Qr2+Z3CgOIzCLIYI3HgcL/72ch
N6S6llpT2leUZojQDZewJRP+Yuo0KVUlqmIHTTjUStQqkrhq30QgfNxEgocTx1SuLTvzs/fPs0nu
B6xMc7YeXxxAJLFW2rGeDFq0AD3P2wn5Amqy8zqModuKSz3cl+NLJl1Zcb4dWTD4+j+fe/FOSKNR
tnJkjHsaK5O6VLGiCvprEy1LyRZKV6kOp9Y590uqwYDiDC2Qyv67joIlsL6iXiin94g8apXmS1jX
13aD70oOS+E0CSdSRABzcZaMqrLSBVq8+xESVLhu68Vo3ifpbpC2U+vL451OP7ptD2Z2raXw7Wke
UIkmMhxUdVm/2AfqXqnrRGiGfbs9vYO3w64NKFwrllm07HtfajgxrDuTpsJLGK0LoqDXYw8r904r
EYP58bDSV4YDYY9XPiv86FDzG87S7UTzJ2khnvyuXtI/qhma0CegasYo9RQvaWaNAAtQyKbkmPLv
MRqx2GE+ihtQPE4BFC63DZwEHgDgUeloxvvqvX5Mlu1CTe5V9SBLjlK/wbIpgGXCnsNqGS3pu/Qr
jBSMM4hH0dlECf8gk0jZZ8U6gTKACpa+SOlBssG4Xg6b4FWqV8FrZd1MErEldpu4fbIROVVI4ZLE
dhkVnaa6Z/NWBZaZHMJDPt6Wv1OQpgy+riwt37URkdMSkQHRglLw4tdoWyMp4qqLD5WCmlh/78Tn
Pn1Ap24b1a4T9kpPpg+ZMuWLlhFNhCyIcWKWPUY1RmnqdtkphJ1U3rSkoHStvEBfJsnPZvcUDS+Z
dXKCilFldGUT+CftiuoB5rtIwawbKqyXi5frXOb5oMn1uIfG86zmaHncRNsO0wI5obKJnusIri85
5IgEOR8uqoRoJ5gDs40EnYsMh8p8oltVqQuxfEJGMcLZ7Jd6QffZk0IH50bZ+iNiRWz8IE8RlPx8
27+rYmH0w/aGDmdQzV6sktkphBiI9WLu8SsTRsyM7EQwgvVtpDb+GDxU3Wvg69VrjRpQwm8Tn+vt
QG0Lfp6z2LUOwndyRb4P24s8L9vSpXYg6sNqDKaw3ufljghGiIyuRVsjf5nGfRshadhoxjILNiay
XCvZzE4SedEl9+L0LkmDjTDfFeg3FMKI1SelGfXbKCKnZg8gwyYTLS9hTzqTqEiTmuT3OSBAlW3y
CyiN0YygpRnxumYv2Gka/a4Vl6B+XYV/RHhe5ig2s/xObWB/uuNiPCPaVB7NmvVK8QcYEWiM1GQd
sCRMOJ/SELyIFjuhchdFOMaTXaSujfT951/wu8MTeyZ6C1D8RDoYFy9OpPVxaEQKy9i4P0V3KZKh
xuvktTB6FVyR0qmyu1FhgveM6GrMVzlLrPamv4W38snhQuBEJeMyS0koCx3meZKwLJBz/vwtvwwe
F7sfE1zKftEy4NVoFy9KnAWKWWRDfACN+Eha0yy+xousuxqcBKKFyURhHEovfSICFBl1Q3cTVSBD
adKOCfEFbWD4nWLjRR1exA88WAb4LhIwPe0BIHP4jKAqYx6MvkJCBHBgtCMadnhIf/18Id8V8Nxk
5nBY/nSD1Na/ywrrXIVRlMxlBSGUFopVJ7rHNJXBIu3d8RkuvDl5LFT54CuU5toumJueLmdW0KZY
V4KTX0s7SfDAefWTTdYzIq36vCjgeOYOpMSfv++3j4eCKunLnogE5uIFb+rulGq9Ie2tCqXEPOzO
8K19ZVzlL5RsCpAoAGOIj1P2MndAg3+268zVaMxEbkHwM0aP0eHe5qmLikFh5RKufMnvpOwakCwQ
C8gX4DxcfMkp1jKjVESB7NltqiysfHcOV5by0LZ4iFc6uesSAa5rbXSzhNQBXibGHqp+bWY2vyqX
DykFgW5IBv0PZlp//7ZJkoU8xLK+t2iqI2jeh+3HaTb9sd0U0t6gL4cIAJauzlDm7ecf6rtyZIZI
KQiARVE1tHmD/KO27kcCU7PkJOwFvHocjwYig3cW+bz6ZjhUiWOFa+Gao+Qb2RiFvDzXXuy9/0jX
mmJQBbUsWmpkYK7TqzKHj6W3QvZ76rBGCFfa4t++PMzokTijDDM4of19jZklDNWgIZ/JNLsHrV6h
LPGTk6/V7jC4ChjGyEZTgQKzS9wcTBeRXL3Xwr1NPSFwBDIFJSfkEUbNmjEYtCuyRRUEOLSTwfAw
yXV//lW+XufLR4LhvsnaSponx4i/v7GgVGqWdeV5j6H1/ADDqu42IJ4H8Ob9To/fW9NvOz8O1l1I
jtOdrN6A9bcJNkK/Ky3k8I5YhS7c9JOTx07aLIt2bZzWFijzYUnyY5ys2FOrZtu2bj/6ivmm1ctQ
uoWlUiZe0i+BS4X50kTCabQ75Oc6OkJ9juLTeu/nS/2CwP5zqbN+kLQPBbXNxUsoNJIsjOEAgb6Q
V5FSbxVIH110RsqlHIbqdyYU/sgo00jzhSrfhqczKvn82CLs131iNPANiQc1grUcAql4TbrePRXg
rJP0PhE5OQQxCJtJtaUKwg0HLaS/sbyzdFgmJ1s2odzHKdziRZiePE7sdB2cIjx7DXa+M9FNObj+
nFIX/VxOymZEahTFma1lqhs0I4aeEWz2ZzwquHZfC3VnBb+TBVKCRnnQm0UavoYAcRqavc2rSGUg
BRCIzJsqOi0sRNhJJG6n6l1RXrgzbh9BHv8tMmabR4yiMC7DFvlR1rnNUPgdG/yJsbKEPEg8n5Yj
bJ5Th8+tv/L0fTf102mKUhEZ86bztWb8sSZo5hSHUTFFByNnaYYQSWxBDhVCa3YjMb41eYE3yKdV
dK+wLzlH5gRGnLMrTKfvjtJ8DY5pM/6GSf/F5t1alRBrpRIeSndER3XXpatYJDh6a6beKfbLXynK
sHtmf6S6BTDjfbOnK2pXwgau1c9P6fy+XTykgLuwaygSghTQQH+/j11BdriZy9jeZn6uYKNudrrt
tQiY72ScFPQaPY4vrt/lhpT1dcmHzO46+swnPoctxwZr/3y1HTrfu8sL4hQ6N9xlIJGXuWzAzoes
aIz8vnMYPsHI5VTutEiwJu9aItd3jSMEygqUAvrFhnIJK2BUWQlqws3LIOO+goxxOXGsTRtdiH6l
E/edLOTLn4nyhMv6J9RFFimDCyEx92p6TE9wEF+tGNAORx9aPfEgAkLWIFqx89xL2buZHKgZba2i
zjsBsErcIiehJrh2zPxul2Udn+XAhizicrnYgQAZ6vIwcbv121fFHe2bwTfQxOHDulbTzMvlxQ9r
8ACR0MXeIWuXJyuOEn0DMWL+JOV9BhWf/MyZbsc1jn6/dkL3KpXkm+4n6TkQL+fSVCOH8O93QwJq
Nwq8Hfe1+yyvg1tzPaJnlOzFU0lgxF71j+trE6P5dbu8SIxCKjnofLR1qQY5cZ+tOuMjUWb65lqG
oC1790Dr3wYGVfYHBbvz+fMK8N1s3TCIWJwTNcmYvvQnRxOyNEaW+T3hAkzWSbBfYjWxB2Abqq8v
Y7e79lPOD8XlVYItIM+OayTA86IIUM0WMIDGT8lqEDk7CNGearPfEUAUXlny5W/WA+pgSYdmw8Dv
H6NqH05qViv1/I7qTnor/0696jbyOdY6gvP0lq8jDy6SizsPN/jm/8el0t1ljVDnmwtX5+JST1Os
T4JQ5vfYRVwm4a+FA1i4W5Elt7SuXOs3L+MsGWMebFjoGvlPFw+sFMaSTg+FBxbquv8a2r8BPbGa
X/O0f/PM8EkKMjiFKpc38mIHG2vRrGMly2Ae4OR8fM2gst/gPnijpF8I7sf/9SPKxxnSzLdViAa8
PCR2XZ+p5zLOeETxES3usdYsqFzc1EWAu3i8vfJx84v99/PJx5Gwic2BLZFl/O/7KCedmpDLFTDb
JqeHs8quoDLhlkaEq/vHdni58oH/rm2qON9LOl/y7OKb//4fdUmdI7Exla+nRHQaJ9vVSyTNbgg6
4hHGmR1daWIr/76BfCD7Fn/Q5ODe/v2B56bThSio9T1azSr6FBgMKt3vPsbnbFnHvGn8aOqxsucL
7PoLKb3PCTaRsP4SZ5TnrwFx8dRJUXx7mkGddbpMgse4y7cqhJUe4uK5hkMy/o7is91kOww6TjOk
68i42u/+d41GgESvBgoGayOCpL8vRGQ+leLj4TAp+JZwtiPtMaLWrR7lhF6zd8YY0ezr86Fvt2L1
UmRb3cRjEC/Da/Nr+d+zH9+EI838++mspRe/4cnSRrUIIoNGBrR3wR8gbwrCbdFuFeGtQOre4ThD
MH86HdqRZlv3fCbQ3RhpWQofleQSD4YcQHT1pqN7dCjiM2JHKEjDnVBuR46PaezX8vOVJ++7B0GR
iZykTCAJ0ry4fx08xLGdn7wZxBgT7iA4gT85WM5cY3X+v5/ZcI/wesyFIKTYy3lXbkTnrO1O2f0M
SUG4RrlJ4BFe9v8PiJTvrowKny2Np5wGuPb3k5EaQtsPaSQgrMzWY7uOSlKpA1gp1b4adu35jgTV
eITxPFKRxnatfwQGKWFkiCi/6znZWqd3GYm23+RsTcG9WhyH9iNRcAxOz4q4bmijS+2qtggXL0uP
Mnpl0hPPCzpRhludXg2REvS0Ogs1xleSktrrPM+/nzkdABBVO6WQydJhUIhePHNynZWQ9vLkGElu
Id5WwU1gHifz4QwNvfgt9w9IoRXtjjFiKO7aYKcmS6RIkb60kL/0D7J5PHPiO0rnG6Coc6aS9iw2
W/408hcL6GPG+Uiv7SFdyfKilvaK5EQVMawnP3iQotkpRP8rfzb3HaJgYa1pnppZDjMOJZ9PjdBi
BH0ZFB9S8NbWs5aZPqpkrs75UZQWwGyLcmORgCOs5ZljZSvpVsicNNmVPbo0hmXE7/hM9YvR1QUv
rG1S/jJjc1bvVRpsSnlA31Uz75dHohTl20bw+GsSb4YSHfN5owJ2UR5P2M0jb8K+V98H0LxGEiv6
hcEohnct/siHGx3Zce30pm2yJ6tbHPzhcGekb4Z0p0frM4kV2spMNwN9VTlaCsbroB27+iEkQDDd
y+p+juEr3iL1EFh3UZf7uokJiyDVZSX7eGKF6F6zUJah4TRpKZv7SXxppXXYPFvJk278YrY91rob
6EtdepTQvqbBLtPfrfwz6bZD5Ckm0uqntvFFjLGA4epbkyw0ayWVv+MPuTyk0k3K5ZzFvaTcN0yx
QjF3UmGHiLeI79jFiI2IhXVRHNR6SR6W1t7FgX0iNCfh1EAUwlTjS8fK1E47QboX8k1S3qQlsBo4
E0CDwl/S+UF66xgbFMcwdKfU6w1XU9dDikmMNDzoDG5g+fVDfDgZ/uCGN6lOgQPDVJvuJcVv+5kr
hASlar2s807TQopWFkDvjlGfP0h3qrEeQGkIU+NEIpJVvDP1eM9ULj+5leCG7VGkRVBqx6x+MlrM
f8uoXhJQkZC/UPj6NvvoZ5ezbjM/MTqX8Dq1XGbh9oyyEeR48ktn7hfshdKvsl0auNbp7udl9KuT
+d+K4X9fRGb5FgAbkdL978WmTCw50CMhPsoLTXLhj8NGHTBFoAa6HT4Vu5DXE8lYmkegy3t2N6v6
37GXrccncMfZ5vw8+AVhE+Eu6+10lQB0LzY05bJ74ZY4jvcSyL5NxNCVr6393aD992tfrB9DKsdt
YQTxsa1Wrfqh6i6TfWzItKuDXVfenMxfYv7Ztb9MeR1NT8iKAnlNxoJefchvyPnVwuc03ywywW7P
DvXYyQ+thWaWtnzy0Vg2XvPRPp6U26nxzbNvMKnv6c+ZxjIIdvlEjKEfhB7Lrv6e3uQedkTjBWMz
/zPpamPgy7r072/E7gwYgqpOuajqKmPoQ1nIkqN6O5mLcU56tgfSBe/Lg9jjdpIJbLsHzDRE9rA2
a9vaKg9S5arTslieN9YncwfdE9XNqC/7zqn22RLSyalxoZBsU6SqyG9nNKH0md9NioelrlWcTvPr
j2TyVYbInScMDosAbvBqZQVrssG4eQg08Xoir0E8y+NRzt45s1+YOOh6p/o4raNVHdGDck/gZ2lK
lZsAqdfo1vcUa6xnxjt+PJkT4nO4qVWUo2tIUtAsSH1FIc2bUAAZdQCy6IOHA4fVrN0kszexrgkx
tNtpxZ/JG3PqyA7CRb1XIeSShZQDbnFFNHZO9oxJwtSXuXQvN+uENdVO2bLlG8SFvJbisJEepg0r
qEreI+lDwU3TeHB0+715H/gC+ELJZZA/PDOtYTkzfhFoQ3ZkUa/a2pYDsE7tOu49+QDXm8s2n06h
09+SDR3BGVjLN3db43V+F04+6pYR8yRgkR2TE4D28XEy7BKD6m1F0g9aFM0fcWj3C+0NSYwIW3UX
n7ettGHIX6YexvXqVykse/AI7s8rgPX9Vvzfp+uiopahfOWDUCTH9hlvpPhFF+cnA5Vjntb6aV0b
7/JEMk8x6wtAfO3iB013wSIlQCtwn5ztgc0JvGa3VSKvP6BdMEjRQkKrJLdZvInilYkFlbgbDIv1
SoIriMMQgARiCe5hZ/PfhJmDP1r4pb9ANE5l2BMkC5Uo9EEuGreC5peWE9MJy90uBpi/IxtZ/wRj
EXIivYkASTw2pl+9U7e0awFg3jIkzGWDDyF4jwjzMe1AXxDFTBqYZxLaw0P2W32pJUdcjaXfjna/
i0jDnYeeZEmjhq+TK3f5i5P70zs8/wp/HJRSow/7SsXrnj9DdG9QgX8Gt/qbPDqoA3Qbf/CaW/WB
DqAPt1Aqar6KSCqMb8KRTxzxXftEk3NoTxu1gs/lNkRmIHgH3nj8+Xn4n8P2T1/14uRfZmoZJWmT
HOdQDwQVkFm8+A30L/F5/TbXHnV5d1YWWnjTVodc9KMMuYyn9ndR7sS3KAKC2I2Ad0LrtPMbJosD
8E+241tB9wwkJ29FSZ26Clu/KbzRR5hfURrJi3Ox0EFJJPBBq5ucUW9BbXof6atKpf1eIrn26CyT
+HEGna9sLaTq6H71WVsYoTXMP0Fhxq2Xxm8M7KldWx3RrUMRIqufqrAWgiNlBjULcb4NzxtQi2gn
9qhydgwvmvCxHw66/Is92wiXo/WYqiuNjDsyLMsHFceC5TfZDUrHdFor5bLWPbPyOOBow0ri6wXb
elyaINYQAKTkVaxIJAf1oV7Ne/l+5/s/r+vlaBKAk5YrZZsckfTk5uJ8q3yMiFqYOn8GuCdm8i7z
CReNfNQ7BD9ENzIl7gfCfvF3ycJ0lz8lTN0fo8a2OAgTwJzNwShUpg4nTQ5TlaNQ/LmnGxXh8GJc
yvfSWge7ybvFO/yOqobJdf6meSwI3cmH8swvHdIS7xjXge+x+xfGVTrziavTYfXvLuP/bvv/vfiL
7k1iZZJQyjyaab4JrX0w7YLaL5ulUbklejXysjRfV1FsrbWzH0NkRWrxK5G9cSUQQ0tf4jeiN50i
lJETdWRzWpnGRtA8sdvK0W2RUkWsetHWJ1Apfh0uqtNSasg49fLQRZdm1WApnZDW1G/SPiiSGWCZ
sk94RWN6UunwTwWyUxDOmi4klTrXY3AUYydJ3JSefumm2hPEGQaYU7zKk1WibxRpYfry05yOi9BH
s8N0GzfLklzb3kFlMqp2MnhdvQCoXZfkfzhtuyHDkx8kKbwY47XBhqTfTUjXuAbxBtogP08WuNOw
YiaaDTs92ZTV4zifLLJj+jz8Qu3BILIJFtWwsBRf6dxUumPPKgySfufwK6E4sKrWDodCmRH0+/g2
BY+NsAFqFuG7Iech9xXFRabcdA91c4gjJ1BmZizlY4fWl8DiydUJHsuA+F4Z+1y0Cv99BObT8x8L
qSGEQo+QMTlK1rrcKi4JPQ1AXOmOvT44lNd0SF8drH9WQzRRFtIak78uCuQ6arUsFTipwr9MCDVw
1FetctHthfkxhj117PljDl7Yqm/WcyLb3OtnXj2hQFzhiI/jvXSPGG88ThvzRX2Z9ki2UQRibj7K
OG7e88/xludmrlQ6KidbpwQHiewXLrJQ1jq4pvohFt0KsZ3g/LzWX0hC/3Mz/7i4izJ6ioQpF9tT
ctQ6MHnYEzT/9Lt0e5kYhP6+X3bP0lygnFfUMEh5lfVIyJ68NFZXtseLZve/X+Si55GX8miWKiVu
+GjQrjwkN/39mDmUq+O2J+sNiAHT/hZSgzVnOHFQe5F/lb+rpys35NsF5o8bclFqm2eQuMRdJMeT
uZIsyul4T54uyfPBSrqTQyIN3XqpeYPiRHsSGZgos2IehVsgJnt1Ga2Nm/OVo86FMO/fW3NRnw0A
35kMc2sQGVVvkzV7+epD+zTdpqtoT+04YcW6ax9Vv9xdM/nOW/1PD/9F1SKmVVYI+NGOEOh6v/3V
fsKMOj9lknONn67Nl/HvR8EtYqQja5Zx8V5rgRCezYyPIra7Vr1mcKHNEryDOJmj8FzCeeknR6zw
EQrczXmdMRpFV3BysEqQ6Sl+0vUSifh+T2RnGO872e9gduQOdw2cIyjh7KEnfifzyD6UPHmDw/Ss
OZSlZCYWHHNdIBnkSGrJSo3uAsGXn/tHlI2y5RO1gCAzvraTXwxh//eH/e8VX6wsIdPS0IrmZ35y
ss/0Lnvtj/rbCNejiiBcO+OV6f3X2O+nW3zxtgONraOu5m1XEZEQIqp6WrcoVyXYk8jV2M0fIRmD
cw9p2FC5kXwuudrJje97eCDI2+R1OYEOd9rseHYjy0FuNwp4da+sStJXN/WnL3qxGpRCo4diWibH
WnLTN+E5QjIdbws6CQ9Ig8ZiR3wteHgOAJ1JQrjDwYJTO/npxq+k5lQMU0+atqO2rK0l587u9AT+
zoxIXbcn/UDCanNG8uGoH1LkF2+dMbux9M+httMlkrL6GUe7haKQLfelu+UcCtR0KUQuoAGJwSaM
F5KPM2/QORU+ZbeCo8k2upRIWHTDAecojYF8LRochcmkn9mYp+VZXckv8ObEG+nsTJ/pS4LYkrCx
T+0VNSCdPfYCqoR2XWp+/2CQLaKgg9yllNZk+7CpHLH0NEAnI4d0GGqDKdplH/ry9EljrUkWgJdH
ZhwHEJvDybesfTt50+Qlhh+VzmDsKv0QlGtNsCmQ6F6Zp3t5fJQGRz2/B61sx+8Jns3URrOjqHvi
3SVhpV41PswP9E8/68XiWg/iGEYmD/x01D9PL0blFejnUOAmbl07APvm+hme6LUOygUY6d837WIJ
LZPzKRkjHnzleKqez8n6FCxPjVfpm2Y+I+xFfTMJ6xDfIAd9OvuQ/unA0r61HMCoIi56xe/rRfnL
Qqgvrc/0o2H2deen8EzLETDwLky28vnmpPonoI0MSdVFEmAqdczn/MGAoPwWPheiWw+7kOkth3hC
A5I5SRZ+1ZUd7No6erFkl/VZaBOFd4dG3mgt5iQ7XJNI5tX1pHuA9kc6IJprjY+ohIZna3Qt+leZ
fzotB2sRkBUtem11B4rWCpcVNFdUjsW1N/zvOeX//iCQ0Rh/YdC6lERkSkRkXh6xr3wOpSPTTqDh
STwMfEfTIW/nmjnygg70nw9kYMiES0NWejmHLQfzxEGYfqF0ON3Hm+ouy13MdsI+3GmvjFju6MGa
y+lBfzq9Kh8//yTGd0UF4xwLWgPqelO8WOjPw6ioQdDHR6X2CgZjskPoRUl1UexZRvCnN0DVYzcH
HC7sxUctponlGejIGG0s0gcwn51fJg7hEdUcJXGL3EvMfaTZZu9EGkvGHAGdA9/yexHEmNN1Sz14
T8a7keKEaiojJZYpna0z6LFPuVeLy856EEit8kl8XGmxS5wSTUPGtdmdcY/hJzOw+SxTKIYJgZR2
362kzkv1W1TJZmMnyp6WoyqvAIOJV+RCX9biy0Xiz5t1sUmNlXbSGn2Ij3P8neKdzT2y0BKAFfDA
kISA7ZBvADgrYHn5b8yFflvJuIVYfU/zxCcX0LrA9LbMVdj48U5olqJ6r2mPp/Z+jPaS9Rqv8+X4
2dFBzD3eX5HG3+Q9gBB9CIkKAXJvrhraT/R4tQYfvj+YizY9ts0dYDVLXEAcbdMV7mu5W59Cn20Q
tkXJW0QfrFkpUNLa9XlZt651D0Edn9vPD9O3TzKuO5KVZ+kLg/e/zz9TpExK3CVMzsKFFLqh4TKa
6hl6Yh9aKr+M8woASxjY4+RMCDcez0d2i/Dw87eQvysModfIjF4hW8iXXQiVhqFoDrxPpYtmc9rC
vPqkN/TccyIrFtOqq5yAJT66STfREUtTsNbPPi0H8lXJ8N5MO5Z6YUVWw8/f6//l7vz3e100CEYr
7MpOsmKCEjqvfW8+y23X2Nm6e7D2nK/aTezQD/dGzwT99nTlw79b1f68KRclbDaWkzhVfHhJ+AE1
+vQk3dGffxWfhGutkAsdxP8saJT9Ov+CzazpF3vpeTrHdWl+XSi4hfpZXFPD0VL2MU21zGj6bfPG
DO0DM6i2FTwT3u+n9kl3dVworPeMzuzokUaVM701H+crRPovq8nlS4wNHek8qD7SmC5aiLWMqFYZ
WfHIgHjE0Zw9apKtHM3b8lg9ADHygnV9Y23yjxMEO1nzrIXwSfNqR/hI4ZUf7Yf2BNUmpx9MtSUl
DnYp816wHGnfUSNBWFefJY/oeWC76JKkBU37yo/rRXeERkcPgJNy/SpiZ3Hyyv4YD+ptPhuPXf48
PSO5doL36bFwYze49gDOpekPV34JYKlSAyrOwJU3aNIYUdyCFl6imjAWJCfuho1y05IJdG1R+JLX
/fOxs4le/ELCXXrp06I19FRu2WLSuTJGFsDaQGoSo5pJveN0D7W6fw6IaIKx/Cl+hpvkZt5nyMik
pcOS9iIsy60MQ4EFrPbhqZhQnW7NHYusuZusGRWNaWR45EVeiLfpflwlHzruwjUwkYT4RN2Zljgb
SSRaWUcSnPbaU/JsvoWvArzLcdH1y3r6Jb7IBL6vYS2PhCQuzBZWsvGeLWmjzdGHtv5iHkPPXJ93
/L/iXXAwV7KXH/TS1rfjBpH19CSQr+khKmSqSldccWk/b5I9s8ff1h0boVTbzGbGTzpp9FII/VDE
hfAKRdS0bA8eIhUyH5PPf6e4EW61nbQ2faqCt3mCB2ExvAc69puAoRVTmN5WkCNENn0wHB/myWcu
Y9E7vTWmhbwxMBa55eP0CqBddU3qPopIcllWtMDU0tNQeJWdO76APgabDO/zmqNH/a6eJvT7Pz86
yp2/t4KoFRMjjzp+dB7re348DpLlNosdefIGiCpoEVpP5eymOj39d2hMNxFTsCfCc016xzbSnDx1
lL36TpPc2jGWqe5bdMcOvT/mgspjQpHU+lm7gi89HDBadLFHBtWV5s+Fxvo/axmVIPo/1M/wGC6u
Iznlcg8g5tiRKu4lRDC4EFmcYHI59Fz7tAvryT+f9o/wKrHKqi25a/lzxrLxycxY5VmPnPJ5Ompg
/z2RDq0bHZWCq7dHfCb0UMnulGjKQtGKeK8cFtL4A5Y4Vmgyqhzr5uet5Nv9ddZn/+eWfHVB/+hy
NkkyhFbPLdFfyxWd+l8k/gLCeS0bB0VOx/Tsdt5N8cs4pYcI/4blD9LkVNqwUKwP3VOoplc5Pshr
EsN5B/13pfnvN7vY5AQQesCbuH3TO65gwSYew0vZcz7fygfrWrP3u9kkxQWmbALnqZ0vGgGZlKlS
dObDyJXr3/Xbs/MLjOsnDKFfk+UyuTftzE8cjMrjAbzRzz+C9u2lzt015OHI/7+Ec3/8CMoQqNKQ
NRQTm3ivflJHEIz11h7pfhOoskz3UBcc47m6G+/1tUC4/MnG+TvcMQ+YKbAHKp6JktrO8F9jbnRN
O92yOlk7FhTEfMzPydFkVLM3f8FOvcF5ma9DvwROfV5wVP/5ar5fLf64mou3LBwqzWgbroaeGUEx
POliiQPZCSno34vfJK2O9uy7YarAKN9VQCba4VoGaR/eFC5MKFvQncjD7uqotIbVjwS9RWWrbv4W
bAzdyQ5MgxGMABcu3LS5cmT8Ur3989z99+tf1r3quZKMTK/iI46x5nO8xwbzikjlZEvjRrpH1+WO
J1dagxbJKPSd/JGaYHBNf5oh9S0E/8XP9/PbCkxBG62y/sKV+PJb/vF0FONJScpiZNV6CxCLvp22
H8WT6JCJ9QaXCYHE+FHsLXamyiceNbIJ0IItZUte/SbFVGPyNo+X0g6h2rg4b9JrxehFJur/rHN/
fr+LRsA41IYaG3y/ZItmQ6tXuJDbZgn+QhFRzS3H81OAEok1r7DL1jOENREVOvldNCXcns2zcpAe
zVq3vTp5xjzTYF+ZiEK/q1EPSgAznHkAcpfftB/B6Jz3muqgf4MS0TqAPHkZ3OaOIAuFei98zV+a
R17gzx4d1Uf+Ifk1J94PJXOGfch6v+efBn4CRZuW25bAK+2S2yChenWLdeRrHj1I5Bddxpb+qWE6
AyFakj/5S8vcjL1bXqO94EBH9iY/Bkf5RxoaYbjhb6uT/6mYbq0spsrXHs+9I5JO1i+sYtECB5WA
1GyIRczBIee3Z+Ipok10WnGqS0TmbHR77O7Gevn56fl28qJ8me3NmUKoXiyjalyHjdTOu9Dog6+m
BYJxuCPUcnEiFog8ypuyWBcE82H7I6CidzTDoahRPocnyA3M6YRhQe77z9/qwqszPzN8mRmNiCDY
go14capIS6lMyVqLjvLokQdCLsAhzuzKdIfG5ydy5FWgeGVzJ2UeWyEKPF22h2Wf+1e+x3z1f7/s
CKMV5NEi8lBgzhfHONlIcfKdwbY2RokbL9+pjewOabOWY/Q4rPv9SV1WobxlOAFPD96GGlypSr4q
9YvvoEoYBJhFGDoe1Yt7oUo5HscMy3F6Zj4cIIa+1YFJx9BhHa33h/JBIGzuVNa2oL4G8lFof7el
8mkhR5iKpcy4UChGW0+IzAhUe2wMMPbooTrL1imnwQSeG1S7Ys7fhugGcYbpugxK2+kEt8HHqq+L
YBOnt11yLP8fzt60OVHvC9v9RFQxifCWGXHEMb6xYqKiICLIoJ/+ucj/nPP8ku7qVJ1KJ51BZXDv
tdde6x6SXlSgVnA1s9bLkn18Q+71TaNNDbT6Ur3tHsf6rYknTW73GDKGLQheT15Xsv/Qhtr5txTg
L7EY6H1H38UriRHzFXr+E/q0VH4muvDSo8JNgzy4RqpjmFcH4ayD5LcIcHjVzU1YEmZ4RPV8SPE+
2QuWhS/fcJPoHALb3CMD5bBZbd7Rb3cKByEUkxysNi+Ynjitnzu7N80+oZH+WqPSkIw0Ww8ybFLV
KcHEzucF3ltUMEeJgROKKS57tVUEfT+bYsHqxms2gYFwVPEQiENjpa3JjMjXL2NgCvSBtKE6ob0/
BBy2ZNl6qPZpDu8UWWEOFZtAgvSSOg+hWfRrD37xxbm7jxEhs7NHacK+3axphYEoTRMPfxWa9IbA
u+rfDLdCeK4O1F8KY3/p3vSQdlN6YN7BaULr+p4lJ/3TqZcXpRRlgquj0aHj7zHJ8olxjhREOgy/
Orln5F8tvWcjOgILVrh7L9Xrl4fzK3fKGlZddsw0t3ytL3KQyBYOQRkqFuJSlSd4nf57DnfpxPfp
Q2ECtUIZMoqs/wFazFl6pLNkiNFTDDRl1qDDgUXu/QUW1xHuy5e++vfxpG4+/nHAjlGBGhWcgJ8Q
/bN0btv4xQF7/UB4ZGEus6gxxXbYEzPxXrG3O/mYGN2FiHLpxWjY1VVkLPexevmlPPbXa/+/p/Kz
OpZeyvMOupoY3XKYxnFwg+1YYmH6iIQ4eBru4zdB4r8dEKsuCfIG9g+oPHwfG7v4XBTJ7SJGMkY8
6qd2CtBEZPkORGOZXscn4zcZj790pYmJcH46y67uSn8cMVVyOZPTsxjV9Tpnp6lQ6bxKT1+Y7Fan
GXeaN7vIHBlXjEf+2YrUs0FfNptm98tK+hdACPRSiqFQxzRkMX+W9hF2LZSk0Um7Ra/ofbbnvUK9
ZXfxHu2+T2qgnh3lgYPfff7vAaf+WerpQz6R9B6+cZKCVtH3mx6fb60kKEUdSUSwk2PQt6aNKriU
SmoXdNlH/4P8SHRQd5JE7KZuHsbOIvpaj/GNfa3snyX3RkuPWrtq03/olw2Ug85WGnoorc2dLcmg
75NRX4C05BQX5yRZ6Sitg2vuXPEKy4aZvI4fv0zcv2zH+10BHmEGA7oum5/v1yVD+qvuN6OKrrva
SkSyJAHY5VSLAQrpgoscI8oqTbz49+3862HxUen64RLLvvFjryeJSS/WTnUVZeSWsdxCYfckGXzR
NH5uEyC7vJHou/77qH9pNRNLDYOyrQE1GW7P94stYqHX08DALMgzAiPUVsLmuS1n0OaAbtGkBX1o
S6GxT3AvM3AkNqEovKK+1Zth+HkyL0B8DJj45mMm7xPeHrS72MZtFZw4ACgg8QSYPPvtHfqzx0dG
AjEIryvo27Dgv5+0ajwkVTsb5ULZ9OflYOeV6NJrb5gZnIbyW+OC+MJ3w1gY/r/vlqrywt9j7LcD
/5xrulAJp7jYlYsbjj6pnQwUvx9Sc/bZnvs7HwUuM7UaHwKJfbHxT/EEQNv6EETDEOYKtCzZa/zz
tMXFpAnUUPaM+W70nInjp6+Gv1mCfAni/nG2CN7Q7mMhYih/v01y3BfgcnGbYtx4SLvoUFw8I3jO
XhW6MVb8CWZwN6LZn7sGiE/wD5UvvGnRxRM6YwAT5I/6/nzP3uDj3N/1JaUVKcAeYl2v1eA57ZKR
8kNdaMNkKM7VxfWAPah1DWgB547ud6DxBVsJjP5uFNYgcIkxSufWs7BlsHgvE0TvHeTO7ZfiO8H3
b+8SHFdRRkIGedEfmUJeFUZ87rXlQpw9Nk/vPM6HwjwLqEdTu9tZLIleM0D4Ddc3KGROZVUDfXtf
dTs5caC42BqMd25ChoTkG5rUF5AIJjZ80gMZpq5ueNqqb+JEnTzCJEzG0qZBWfZMpeA1k2avcbbe
DVBB8TQ7jZ7BY3QLEL2rRs93/Zi9NSOiIXViFcGGrsTfW78CZY9RLc2ARX+iMCiS+X0NBACrGDnK
huX4tdCx4xijqSEv5LkyK4flEFpnpPvpbBemMz3crbMltlqxqa7bUT4qlrGTzONBb9qbolR32E3a
QRoWUToQAt0qHd2JPWMoe6CRKV/sZVdy1KHsN/vH8rEsRhjboChsPpaneelLvxX2vrYNPwclBQOD
phltPFau74MyR+o81YS6XKijC02Z1IqnQIapOa4K62IuMyzXKcFbAA1M+ps2DV9X9Qpg/1DzQs25
Oc8ZniG8jddQHUk4TuOjp1Kagvh43C3joepBTJe9mmbQzcEd0gaKad1M6GuuiqHRgzy4sx+zRKJ5
z35iL6nJIfhnhIITM7V7yPC/sX4mOGc14OAt8ImgYWobV4obaKqXGT3Zj/LCJTpQFnbtQKvS3M8g
oavmI7fZxMeSyY+G4V5nYGjk3OVRhuIXGGSiibolMtDa3b8Sqx+yM7qzMaJkDZxIw0nLbnddHS15
byurt7l5VBE+AP91wAvkcTILcUq8qu52M81TG2dlGFcIHzK5arBfJUpu5uNd/9hJdstdBLWMNHk6
uMcOjYH+rPrQP+ApXWkff/kiP1ECDB9LCPSUtyRqGw7YjA47Wzsl5VRIXU/vhO+8YLLiPfc5MB2q
W/ukK/myPwAdwVOp/NeHGhE5EaakSbV9Jq7JQKEzIGDPM9bP/Xn/IA9c89OVvocONZb8BMCvhYo6
r6A9zN6h2KqgX1j1eLeQh6RFEQmLbCmH6eE0KbF9BGp1XSP/dL38UlpDcfnPgMFeTpdVsnUU976Q
av/Zz7WF2jQvua7g+m8227u5neDaYgN4ciRzj/6weTcnN6uj2DLlPQrQgkOVyCaEAr89HKbT6cd0
nZrr2iLbo7lY2dMahmziXS2MshAs6Jo7Hv+8YI2zOD90n8A7zehjerd5dm16EO3GMDH8w/Tt7T02
jztrpTufn8ez66fW7PNTMT9hCvifmIp6s2PjZ8yTh8ewMz9nnzvn85hb4/H4OJutNldzFc6PGFyZ
4ebGJR27R8XmZ8+czT5nWE+aNy5qL5j7m7larRJztdluNptVZTJiWMGy/+9jZx05amV+/nshRdjg
b7ccKSkFeQV0fXo/qgt6imv9uXepFmyB9agGhxGpt1Cwn5xp4YlmPMg5iZP9+cnB6eHy8bCf1tNq
PzKc9HpcQd8UmdjdtfRNXMj57POYmvIxWtKOaKkD0RKtq1k68GG/rnjndY++mpSc+J8rflr8Q62O
n7uPnvm0pI/K0Tzd61571NqytfMYEQaV/u0IguBQMCdYypqTxWTP18kisxeT2JpwM3vuZCuYZRZw
NSVeBRZCrhwGtIvN2ueo1mjLK+33tru1RyN3MXG7seaORiN5tZ2UpmROrgy4BSSk0WTPsTrZCXMf
WwDjzfvXGGLghKTRDpXqUWseYrdFuoYh5uLL7kY3HrN4MbLO5oJ/BCgb6PD+bE40i69nM3O7r7m7
lzgYa+88myv+3SrmpVWNQOpxXXuu6v8Z8obJSe2xEKAvZp0pT9ytl9lNA3YXUxgCfjeM269hfPZq
szanURRp9sfBW2fm9OxNp+PMHA4JYZ6GONG6sm9IeNQONJUOWfLezITpHcvCJnisXnAQMT1w3njG
evoxHA5f1rCy19P1x0fCvOsORLVnwMG5eFCLnER3Kt33glOsi3XiJd7ZO0CBsc7WdM1cpARC8jmE
FR91Z0dJI4htvIOZ2AJT7wC/JeLFibCcHcJ+w8YFrWBJ1hJxTzt2MFe2ZFM2gV1Gsa+67xhrmN0n
EmaIIHUfJVxJttEOHU+O9fII06/Z/14QNI65Lo60iHlGZr69lcPWGWOvQc/mDe1yly+DOqfjhwKn
B7zXHICitB7WEvqE2x23O37OR2KTdfP9zcVjbhAzkS/m+xI53e7/N+7x23jMkwaSMx6/KYPx27ti
jd852MvZme+Ekm72Z1aDl+7JPh7nsdn96+Z4gx/cE4qk8OwS95diCXb3y2NqGXbDk57hcXasfLpo
3af5qY0/j58Ns5RKi3vio/E/q1DtEzJA4iDGwkwNV6trN7XgF/PRzTaaAYMclJ25uTldh+RqfoZl
aAS6k3o7PolOF2722T6KfozW01ywuzhwnKNgQ+Sr/NnsOD825uyzuwzqn18xihSWuNQlC2ce3AWL
1EKt2qLM4GoOoezz07ChPYGvZFFUgY/xvvyGNkRw4y9xTFMUiKnoSqKG+WMTrGZ51r9clcdi1IUf
rvBqhtvwfwFnE64UcxMSjfkl9+UTK6qQ76/mqHII0pvVprtfPID4YI26iGSjWGRvuqA92owQDjMn
2y6GcB83/P1mbjddREdt3Cb4ME/3+8zebnmMAZZhuyeeTLbbDZg3M5gQCtBbuVsEAtazyeRlBlEQ
XK3FIYoWUXCzUBeNvqaGF0xNr299MGcPh4OHc+Ah8BjSnue1ZhQdBKqTED7MyPOYXh7PCQ7m4QAo
3DpMtSCaXq0Dz4c27nwga29PD918DQwrmnqHaZRYHx6P6l4FnaluEdXth78ITpwQ2yb7cGAZTKwo
4sCeN+WDf7zkgaMfuqWTsHYj9vBf9L+l82bx++jrb4uTw16Tv10tTnfoOcPx8K2bmx5BZDw0h2Zt
jdfDbga+vX1NRUAxTGPH6pbLMTNkPHCswXK5nM+7cXQ8soRSC2X59T97dmWGDKUdw9DsT79GnicE
AEGYHfNu4C1TpzCXY6becrCMTX/w9V9sDgbjgjm8HDgDZqWzHHSvnnnHxB4w+2bdeP5kcvEMQo15
nO2sz9kq9mYza36cz44zlr2+feSojfn1UFraCAU6QCFNf/aJwaQ5W3FmYfeL1YrJwfes7TNW99Wm
YSaErOr8q1jULla3inY/WLOLNful8KiK3Rj/kdKzy0IrFBK9olAQ4+//SZ+aZ4Wm/e38QBxkU1lx
AIXASwPNy6iN18N2KA1PoTTsk3+/Fn1XQhirHMsO6ZyvIkKEvijDlaFtmIzjbikvnW4mmcWQyMEq
3E2P//fPm26R7h4hevevKdTNpm7xX8XDkgZelymoHurEfCf48mjFX+7O3QkfrhCuHi6SQA4zsOpu
D8geJIFNcbx7X7WTC5Hjk7p2lwPp3Osuio022y6VkFyR/YlkU8cLVCvmg8z462t3BayR+z05AdgX
Z4sbvK24Xe5AbYuzRqTS5lK6X+QBaKOVaG27VV+2yDIVl86K081ytNDJEviJV0OhrFuhokf4CIsw
D9lqN+ZplIe5D9ODxe1u91muABXOVbu2SB4/Dgf0B1gLo4XEVJimX1Ojm4LdbPGGrTWE1N2thx/r
4ZtuOqI7Hg67hBWCqnkNqPIwX0BR0OsunNK+26nJq358sERCOvLp4VoHzT7oiy4MXK2rVfvdV/li
Hq4ec/0wNRw2/8xzat321LAOAPRZ9+lqWNAHLXWC5C6fBVzx7hAPB0kBfF1vgeiCumnsxjY8jE6Y
lt0K+LBSR1lCa9fC1ut+hHNo9fgUAU+y1RE8wZNdwXs512nrPG2UhpnY0oB29wRk39daDgSBlIJd
C0+BJDztXrtbMv+3sF7txL1sE7eN/cK7zXPv7LKosdpACdg5lX9BnKr7kN5KP/b6n+UO+rWpjXtB
P+h+E3uC+++MWFL+lhFTy0IOycC2XPmp5taI/Sp+VVq5uAOqkFBwGZeUEFJLfo6qQTkoWaOH0lw9
B+oM0GtC+2imJYONAk4aCY0NXx5BjDKoW7zJ7+eTiwVyB6A2n2PRMhhwpKZkcl0GGc93wSu82Onk
FSLlH76Yqol1Ym54wvj+sGO6q8VQp4/1QS2nUm0Nm19PJKrsd27pAj8kYcgFJz6D5Y9YXSuqt7vU
ugc0qfuUV/xezxQVK13JMPkkW9g5T9X5+kmd9Gfq5LmpmrAET8bVTTp5gJ4LW5Okh90hoMQz63/3
dvSDXoBed3Dzu30/XOmJNM9ZYgVf3D69bKPMd0tlit5t7WjRU57cQ4Dz+K3Fql30rN+hx18crO+B
jj0iIhT0oSQAMT9bUJqWFK8C89IFgMIWrK8+QG3hPsZbUFfCC9ApikeDGEDfdVCLtvHAhwRSLu7b
gxY3IZSl4TCm0+tSWdOxS+exsFCX2W5muOr7nRBz6IvdMzpeLfzpO7aY6Lg0/il3tQa3Mos4kPnP
t5i0sh6gi7DiDTBAtg8x4WIrL5UmNfWPO17GzfD+aQyaSbq9O7m90kDjGYuefaGs0i0EqUUqcvw8
VqYSAHahtILMstPlfORXlLiowoDD6RarwqLH7V/5Hz452fDDAvTFXKSTONB8eX2Fu5s68UAGvTph
A48bCuIC2+I50tyG9XF+8elYf0lzfP2fXsPLa/a608g1kwdJYOP/7zOz4kGX2rHjS/+XyTmaI7gP
l7cbnoIvEMG15am0dDp6p4OQWZQUfpmC4p91AN5f9qpaJ+0q/+HBUSavItZ3ZclCJvi9CWXTdFjY
1aCxHnYWFMHZfwSPIJ0iREU9zgRA+gh2g3PX1PUbr/EqT/JB9DqMaBf5cLZV0Ebdann3mkNG/pW5
3RYK6A6ZzIEEhy3TR0YITt+7aGigkBHIrkFcezkiJD3GMB9d+KPZ7V58ZZVH1eLllHzKdpf+3+wL
X7GjNpfdu0NYs3mvPNknkx40fsnHzf81VP3RbWPsf6HeQb73KIj/2LtnzyZX81p+QZq26lIZlDBJ
xHx8Bk+VCNH1OdD6ilef6EC3qysNfimbCfVHX0tRQ5Hdpu+rrxZnwF9Ey//IQjgr8JMoiQJ/V1HI
+56F6L0ie13wJI3UKnpo9J+aDx3YwHmQiPtfuzV/uwUqomtYXUDV5Ov3g5Uv0WiRh2yjAhWyDLmM
6qa7qjIW1caqcmmkyCNd3P97fP6xQHQXCOOhhyomTGytK3v/J80qqrhtMvwcol0zKXRo7KviMa4K
Bd2+X1K63470I6ETqoveLx/9NjpV0Y6cJf6IM0cql7tX9O9L+tt7hpwtBSCV/iVadt8vSavkRkOH
t40eaJCBrwL2/MQ6QBgl6vuOlf7fR/tKRL/Fb+7gfw/3o8VW9Gv1mWpNG1WP/fMaW0p7fGYylgSm
QTW/OVxSqCw0ys8A51M8jJvXC29G9I71bb9Z6NU0BVVwac/BRTp5lwZ/JGikN6mA2Pb/YzD/90x/
TLG8qPr3BgpBJKPtBlxfFJyejn9UZeUUJ67iL9RY+Y9t7I87042I/4yt9H6vmr78aqOSzoGGNU71
HGqvpZ7tDm0R4hLp3No73fTYbNsE8SWK59yKvkRaq+GUoXhM9VhIwvurnPfOgnc//zZU/uxz/zjF
H1NO0tq4LVPxf8O/vQAiQHxoy9y0On9M5lzTP1DoRuL8l1Ejc+1/jBo0aMUebB+RnuP3e3ORztpD
lm5tpOzee6cXamf0P3P8jPQiO9QpyB9pjl6b/DpwE4RXKKMZlejxFp+C2Y5Ww1i8BTmE1Y9/n9ff
QpDeTRuiqYT+948hkuWX5t6/pm1UC6NCeG97y0wbJMpK4xSRF+oZvwQFuXvBH/eBbqHUgcF6Uica
/f0+JAl27rERcx/Ky6g+Z2atQsyludUUCOQhRPJMcztjPQM/lEtWq4IrOiGLddncAAt1uY2wvPRx
hmnuqJQhatUXrIrav7Q83xPAYf3g3O//Utv/25TnXUMLGi1/DK563Zv7n4F96l9veqyVTbSrhki1
9zQvGdxvxGjzJZpetlZGCcWnzfA0hHC/s3uok9ysp1+Pzu797D7v63+/aX8C27EU+O/5/AjijaEm
ev2om0jaKHSKKiys2Qqmigly9MU++IUfwpRsHI0UKldncFmLfLym0bRns+fUaOwU3oV9ARXgPNB/
CcdfvKQfb/G3s/sRjxH5rMsk5uxW+qjPrtR4us8EF6ZxRgcJly2Q+Otr6/dyv2qc0yzGf5g+L0XQ
q5fub4KpzmswPjN5eJq+KKH48ubiH4Gi+olb0RWmuljP9A2JimzFsxeAMRrm+odsFiSEVHgAisB0
J+FCcAnaCR2mX3rDX22FPy+QCSMhKG3gs/p9OBSikqfXM8Ph/ux6TPhwFzTGU+e+qsB7oqVClVl0
6OFhUbzXrPvJKt5urwGcnQX2fWl4C6YxLS9K09Pd2yPzMeWRETphV7wAJ0sr7DTpc5W5dQtU85D5
d1CQGDDWZjO/DJgyAhVmkNvN6pRY5/0vY+urof+vq/vR+O7hjX5qnkUTIdWDFM+4rEA/osGSODm2
mSC0ob+cyVcq875FHaJ6eeILTV0QmOwSC2SCqKLfDyA3c/afd/PFVmyw828jijWT2r0sEKvcG2t1
dUVyAGkyr0+ge2+HND5viOoZa3F1GuveZdMyNOFZnUyk609RvXm59SKmQoxOlCu27EljABSXZWWh
t2pUaFbQAL/PanolL6tOIoy2ztYtQ5racGvNux4aaPJPrxrJPHdJ1/x1hZ5lvcLCp4aA03HqQ1/q
gdJFza5nN/v+CsziAbU/HDiplTg5QrD1CrhKb6Bhfaj7j2i3fq5Vso39GIqQXfJqfbsY399aRxnR
s0UaluU/eIapXyOg5T48rMNbz/Dq9Xp9GadRMzlPSp+CIfJF04d5GbfvdVRBL6YVTaHjsMTlhF9Q
w6DC8vmY3SbZUp9tqNR1HVqGhe72KWgMr1TSZ4hV0x+dXmDuRgSF1hGm4MAR2XRyeuJtR2JGdSrs
03i6O0k2uiKAy559rLFrd0s2bCfrhIueHQM4yA+A2lH1chuQpG7/LUFQjKI73MCwFn+ZTpCt/lwT
CBj/dz79CK+tjsd2T3gQziY50FUYV/BKRzf8vsJmaaClMaYDrlrnd93LsbNHPU91qpW+fb4Xk/uS
7vfV76uWuITA9dHkLpIVzS26qP7uEjbsfBm44clhDyyyFb5Vds0NvgUxe9jEzG/BY39CxFqwkpPZ
HJSz26mTzVLBOusO9I2QJtO8tatZsn30JlecpRB4mLCPxvec7q3kUy2hu0VpA40swP5QnvYxMs8L
BeZkOpNbL2lNg4Kjs7sA4BBVW3y7uAZaAl+vAmMPU9V6r06Vfb5/UJGnI7u5etPaOVHyGoqUyGzA
FDCEbwHj8cSKCH5/tLwGiiPfnYxU0mTfrKhdSxzr8lx28c1DXKiZI+ppAa9NmCrC5DTHa0aWQLxb
CFVW4KateizY7UQIpCWS7RIrMHXoCPkGGOyeMD0/TGif7UEI5Mh4qwbn3C6JvjPgdTMhPM0ppQWS
lQOBgTLa/xTsK7fVkV+2Hh4JUBQRcvuShmeUu554pDU+EyWml9SwuTy5fare9Zbdjml0TTvr1o28
qeFdup4tDBnoKb1J7+nlydSYJvZFs9IEI0JK63wrYWFDre3z35EP95W/jEMJaDCy6HRjcK36HteV
e4LjWnptItFKp7RwO5zg5nrFv8ZhF1+QFs5OGaVWesPDFqNTK55jXhBB+id6Wy+3pWar2EpY2yJw
shRiLIK+bqbYOgVYR9Rt6QxLrrUSI8xh1zz7a5Q6gTMqD6CAy3Z+pxvZOw3ru1PPc83TimWVrsR8
yArpAfQo5vdiWedotd/s+yU8Dy5o5zlPRMzG5cmJs7D207Auh/pENEaGPkaO9cy990+L5BPFTXHz
rLy3mMjdy2zpHQhHRo535dt8payuLu1Ewsd5oZn5e4f5lkUbjCVLNtR0Pazw2WBtgipUXtwMuzDd
FPePLQOyCyJLGaCRuyTS4aa0r/acXQe1Ka2TNgLFVy+zxCt3dv8clvngdmnMtkGLYALPM7Ok4DI4
If8SaPIyp0k+jIGBgDxCpsa8LPX62F482oJMs8Yq15RRX/Zuc6XUqpj/HgB/Xfm+mAq0IcAESj/W
9QzZf9DPaRPFYDgMwDrWOQK3dpCJIP1tDTARaX7qiKSjT3QazQ4haz5JYV+sCLMCqdWeLbafT23Q
H9JzcIyp/MsW6+sUvi/OnZsaPCmQaVjx/ty+t1qRpVKqVdFJDNhj9qpxKc8vgHkumpsmK5rA18vm
37flTzkAhWNqQKL7wK3w5/yx4TXS/nPX9BSgrOf7JFVLrzKA9UMzbT4TnaZ+XJCXgfNsVtWucl+w
ihlbvfwJKjysdcNMbkHZqL/k5NKfGwl2D2BcQalLHXvsx5vVQPq8l6fsgciKLbdGILJhqjR8lASX
goNwxzYs28jswR8J7toZNWUDBbQmdZ4xvq+/YNW/agw/3hcZ+5seVXcNm+T+j3skpa/73ZAuj+hU
KGQs7enjpZAQ9uvhq7+zC7kKjJc+VfKzfzdqfp879+Ju3eqdLynVb4OkWy9/noymdqDjHsAYymzf
45hR6LtTmXRvGA0k9T0PQEPBOmKaWw94Yr9Mmx+2WvCdYBlJMFkkHRfHHvjf74dL6kZuk7Z4RCIS
d2hbicNW9SXYO0hUZL7xjkLmFRSj8p7NLsCafmufK3+mD9+P/yNsA/CNE9Q8HhF6Q0+QtLtJ+aRD
d4YfONwhDPuw2r3yii6Xt+eJqBNIksXK/AAslCyk0Q6r4ihxk9KWRk/R1ttVKX7G1UeFBQePOdv/
nk19uf/nnpvzldlLqqiF9wC+/7hfqdFqYnV9RHoxvD23+gVryElPc1LUsqDJYV88fgJ2EN3zMnVR
ULaUSRawazrHo21Binp2jNdQbvxctE/XcToxdqbb5d+y5crIC1aW+O6icReMcJYTlxLLUi9ojnlp
I0OAdPQDubIpL/hkzWp9dVA3Jji75zzHhmecuCj4qjfyqXE5uK8uo7Y3jk+BcvGS9RW/MmQk6mry
uNi7g5G4iltZyOJTy1G9GlPmAo5oV9Denaxy+6R52nOgN98QlAl0+mtkAi0kPYu2RovOBjKNS2kB
Kxw/uXHh4kY5AtrYd5U+FfLkBR8c9C8qc6XVn8KRkk0uqbpiGSSBfso63RzWnRn6ZQpy5PIAwQVn
x+tcFkJ4gdMUCEEMpbqxrqtnh/fLD9qywl6N/sQoG6jjbHyzn+Ftf+u8OD2hcZqOcoRCoj0KnscM
RlZh8QLqa6K1TvfSDC+l8bg/YnM8C2H2HOg7+84qiZ9EPRHBOu5sNG5Pq8uCjg4le43ttVU0rtgb
s3w/y3eVPQ7g5nLZIKhXUsWOB4pdaZbLWCXXZmNMnroqIBeR42rBaQCreKrY0h79X+3gGh83mt8u
dZmU1pXitkB6RiOK5iX7TcWNMzd+Uz7i3Lwte/glWDXWYE66PoeKexq37BVDxEy63kzh1p/Z3bmO
SbXw4qhNNmIMn1dHyBYKW18B2pYWVGHOSUdkfq3V6WsAPMk5h/Scl4ljuOlcnz5C6GRDxb8NyG2b
w33Jy5TLFJ0M1kQ2FHOgq+P7qfteeHRUAEOyUHRFDKBfIi/YkdSYd1iXoY3UnWyPbh1Js7uj0LVB
MzKiJuqeIhnByr5doryAVDm1MMBUABHfyCIqNlqI2IGw0mhe6gC1s00Vcn+aPYnvDsXDPZy1pY5a
RXRa15vnUR+UUTnS3wRUXh6mPq331xmo6WmBKDlr+XE3yCYGOqjZnsvcYlGJoSxd88t79s7ebyxu
eqN4/difl7s3ANgddW75mLSLTjDmsmDwF2cz36C9DHRbiErPcN14mgYtAIo3NYQnN8q9KnDOAfcF
OP/L6Q2k2Rno7VzcZON8TCgIOXON/cIb8G1lkQ712QsM/LE8GsP7/jpv5s+FGj7XJFz9BYnRpBiV
8/v0ugCZpFMoaUfNGqhtuadOkG4vg3KSRWRwSfDcpOFzChS92L/2PcCyQM2Qz0M0leMgAe0b22KV
5GZJUatEoAGOBmVasx312i5RfIH008wK/jr6j0jVGmSJTE8IyvqHuLkCVuzUcBp+fazBxKMXecze
s3E7Pm+akCyxqV2qMTTs1D2CrG3iqet09Ngi2nfCanh+2mRbSOZsYtNhsjofbxQB4hG3AmD5WFg9
J/LmOmVXimPuG0kiL8EUZ/PDagaa2PjsD4sPbr+Cik9sd4H0IyN2BBgBRf2cnPK8EoblvoElBMLq
LQ3uAwQOh/WHuG2nkM9JQat9y7xqwJGmADfRWh+KUbqUwFv03QsQQ8QJTfyMrkfkb+5HffvaZDzi
MqOjeNSPz+N9LK/0Q8lui13T/vkmT6W9FJ6C/gAxgEE/FN+ysJ0ZEZWfYk8TVnmZMiYYh/votNTe
zn5/oXRvuTQVmfvKPvHv/n2eTLQx5xQvgbE4+WRUBEaAx/bkOt+Nn96jMSXJ7b3Fy2ofz7KRNsJo
I5uRnefbeIasxlmHBY5VNzLHVrVm4ld7o2fR1noRZ3Pzur+uG7+yhLlA/RnQ9aIO3AINZFtcw01h
KAeQpTenqGTK2/xlt9riZBGMGkdfjSREFhrdWu0AnGRTeSmigFP5HWrGMDO7DmECDfNl3xaR7WWY
XccsE6ECvmXP1S1LNxlNTjDdtO3ZLefZshd0Cf/9HXwPOBaKl6N0oc9Eze5PXsHdi+mButpAAdLs
nKNTHwi8PgUH9EE6pZjtECdEi5AxlsAJJlHu6l6am6PmfTNiiTK11gTOwGndlq25F60REHuYteAN
TITJ7OcaCCComdvo6mQBUyt8sLuT3IrA4aGWvkKB3exvqO6pyxKYZwAv17wCD5rJ7/rdLHx1fgPK
M3Lh/1MduwGyJ2ADr+FuOMr+NCtH2CKMKoQ+XHWBXOrlYTZTMN5SJ0+N2DWlFbCHkiPN8ndteHKu
xDO3U3E11dWtZ1/fO5O8NGwH1JUQ4FqVC2G2JIyuptXwQoXqZnUqyb0Q6cVzWD2J1GxSMv8WLNke
Sk+7Hpw+1/AQksWicaljSQD5R23IOipaAtDBcvUCyofjQB8NT5sv6uIhL9k6Dq7+7YDh7vp6MiFY
uCPZMsLzabIfidbqKCGQlVO9engOSBlUcaZE6Mru9R0leEoOA063oMwAQKACAaYy6FOyS4PX/Dlg
/KIEvcoAJ7fcwJ29d58UThHE7ndEP2m4e+MNfwyZLjCfo/OYnUbl3b29q3nVuFsVSvOJjjZFHjvm
8UBJTc6JTaY+1mds3Zc19N25BMmjNv8PR2e2pCgaBeEnIkKRzVt2QVRcq7whWkuRRUBBQJ5+PuZm
YqK72kL4OUuezDwWrt76141hr5riiN+5gK1qpysXTkFsQlZxFOeLgaLxdqaFkR7Es7CbQdSDT9V5
c9ZkG0ogmwmeAb5IhrfL0jzyPRJ9BstCt6sFPX7BdVWSkf7Cvjq8Yceoh/g8oPe/cJMpGjzJwCWT
TI64mprHAIJML91P5M62D1gJo3dOB+0sKS15GYd4ORaXwlUdEMBTbpI8n4GyH1Qq+fHef3Ae2/P+
Rysw2s4XVyTOfbJKuKGUEdpxQAMwUEBshCCBrIVitzpF603v4n2+LP6icMJDZx1NtVjP4B1U6zhE
lQIWwVgTUkC8iEW7unRfBwR3C//mOFsfG3btlRe2szxfhgJWAPkkOGuSXq2TW2Emvb7mOHk5rMzE
MhcTaCKxyYPA8RspCx52kcnuQwzJVhsWCqykX7KnOLLsPfaM8PX4cWoMvD71awqUZfIt26uwVm3T
nkE52o5mdBGBefDHbUCtDXrHZiO9OiWB+DfzJkw2IheX/gLqUBmQd7FZ4rUwF2I4tefQ62NrZtof
i27VFbePBZngscD6Xk/ubK6z+gtKjB3cckm/ENsugy9gP3dBZfPart+7bJW4STgpbdAMvb2oqxr3
5Myi2dV44EAbhgozbCRzpyvAu2uNXG0EaeWps7O4tFQ38n/N1lj9Or+8XHesyj9m5QoyhHLVkARd
XEzPGNOS6yBpROvD4MTe3C+3lBlsa1BGl/NsGe+poPDXLE0Y5kNYA/XywZ2dWDXBOovXXDkOzKcP
ToFQmPOWAzWroA8eyyNn2LnjNHCVQionq/RRTnHgzlBgSn2d2qjZu7D3nx67nW9TmOIO4aE1o39k
TVVdpsaDhwSo2brTny8M5XTTP207KpxG1NulQFV2nxiVyUtWGEcGUpBKrSrSsxWx1hneJmvnPVI0
u2uolcDFrX4pu+gFjYpC6kIL0jjV6mULCxkCH2QUwfEScwKV09RdBQfY2u28eFuN/Jk1gTVCz6Xq
Y15S+Yy/Ed3V32aJgAl2nlWY70Ux1U1b8t449fxMf9SpTneU6QwIiK6PDcXnOd3XnrCvqvWe7UwG
PUn3T7X/H6CJ9I5EHL5VKwI9YifhCsRgL3Of0M4nHjb/cxMUjDIymKy6O/XjF2kBX52yST7S28/u
BQAAXP+PuavCf4zbXiDxBK3GEtnwohkTW+B6iJjJrjSt13KjbWJrWAH7Fnfl7X5saT5ugBZNa5br
8Ac+i5617b9sFfpBO4T2oDMb53saYbuJSWQvDk/b4iOfuxqc9PYhux3qE3y7zVi5rKY7ugDwwDC1
vktDDWgebbJpbBhKDmnuYXERmn5VHcU2AJ8djnNxnv9mNpTHkDqV64ThsHlBbDx2x3SBRPuXrkEP
vtZjGZt49e4Vg3f2bc/N4/ic13Sf4cf/jGU7YLKweSLsQhL44Oyoy0SBj9WYOM388BmD3expejI3
wG03QkyCk9573f374O2E+qRGBr/LoPBuvysaI0LAJySoPhzo6t1NtgNUAuoSq66SQAuU3CECC4Dw
JKv5OTJcwXze+JPXtMaXQP7pZ4ZSbegn0K6SfiIHnwl2x/1TVfT2bEExAMUx/DMbyGfIZvDwfrEm
inIoZvQLH9d7OfLyuarPhKzyRjVxJJUw2Ymm1kNfzQ/x5u1NTsBM2V/kDwDzmfFs7Vw2DwmExMwo
B7YS9LIBz/Bl/TU2T4q3EG6YZEmHtWy+4dZ51odJCIoXqwrz82cNuKXBtJfANMZckAVpZDXcbHzL
DtcYYsWoZXkPZqXZr2tvOPKqdWVYeekCR59aN2R6VyBg08DqXuTMvuze4u+XMGDNgeHXAkB18TY7
l1nbWlx1Pqa0pMP5vjDqNVDrQoAkNqpamDUUuaNgKY8U2TK/9hA+YwfDYQUBBp3z7Er9tZKc+vg5
B+fPGXpoaqdMakVLWSAFF2e6shEOzKGRBsSH1kv/CV504mPbYO69jx3JeC2fepe8Zz185umIeK7x
HpWnB3fZOTCUkFx6lANuBMhw3jHlkPdaHsjsAaYBxzluhnxbBkajUYrF0qhiC3PAs2AHvy8s1eK+
6sZraWnDtgo+48h4etjNN42B39IMAvepZWR8SAyVgPn33aihcNd0lp4tnC/vyROkmsQdYn45ObF6
j7+6zU1sdmntoOStK10a252pwVTqBkGzZMsOvGgGMw4zkhnbBw3d+MJ2XRvv4/yAARBTI778nZCR
bydLxbdWj8w6GJCbR3kot7ugAhrTmf7eyz+Jm1KaApbMCJJYTiJje1FKfcP5ej1WRxSmNWGvsSOn
R5G5ay81KI+8SkLW3tMtm4UrzFyWEPxvpsmi7utrF++UbcH7Epu8LAdDZjuagYESqyLXcHbay+A0
R6jQpzm1muGIPyRytJ27cifqOqzpTcUVrqVF/sRED85Iy394Wi8qL2u+Ldx81TvWpl4SavKVeoTQ
yWZHJFCX8XyVFbTQ4t/9/xvm5Bc2Jk5XFB2V/1qyd4e8SY18a48Naiph2Z1gKPIUJjYHfw/rw5AZ
h50mbIzRqwOvYCgZBIbs/vHjr85mExI/tbX3r7E4QKnDEjUM5DaPHUzTZeZ8brAjOGepO92mUJ8F
3ja8T3GRs3MHtaA71scsFMG7Dqmk1510V/pJL4lBdtd0r6EFtSznucQFcvHQjdVrV7CTmLqTp0ZH
5T+sf8YAzobz1tfuT5P1h6b0YKyyn4mmpyyItFCNTJ3eakMrXzXBo7IxvRx2pD8j0gWa5T2wGcUN
Pkf6yIDgOxEbigPtyikdI11/0N2vfa1vbaNHdr7ilunGc59cMd+JDWvD+2MXK2ojhNjyQvjFVG5J
4aSywLyit//sFf9x7gTsBsZX/PC1PzafxG4jbeQjdA8WtBjRySED1btknMeUZOOPTY1FOFqLpse/
0II50+UNYBQpZyUFc/OfwZqoVbRAbqB7801uGZRE//Ic5f748sHRs+kb3mG2m1nq8R2wZwluvN2t
sZxFQwZ5hq1PhTNsJpfs5xGCq832YugzkkHlsfygongikuQ4vOFZPBAYaoHksayOkrZdfC2aR7YX
G4+bTJVBEbch27NxpBxfm/a6tgHyLv9XNwArRuHU968zuScqmJK9Hho9OGdW70t/VNomQOrEiYyZ
PvE0i9AzXc9NHw5D7coo9utzvWKrZGArlCsM774IfDMrMmPa1QCIMjpHzK/NlGvq10hOVrbNgVJu
SThv6ZJFpJ3DIgtxmSRhITMlftWw7QGPppfMeGg0rOZiYFg62LXOwCmhQs190uyXNG+pg6meGJFn
uk0NhDYtNrId2NdpgAgU9Mcxv5d3VD6u3+MkRQ0gWfZzNQlqljG8CBKtCRowcYYlvgNGu3kdGioc
mZd4BB7tZPXmBf1NcY99Oe91EkYL/h4bQOzV5tvkzFYEcD0DN3bjTftw4R+wctQYaF6CZqkuquBx
mF7xqwGroUek8HeO9T/CFpXvCELmh8kqXvMw3Qt9Xhc8e71zyBCJxURfqGnH7fIIq8l+4hG5bvkp
xeH266rfoKIwbGENuZLm7ZyGQu+MALGt/j0WAM6QAerDyyP6coUBT2G24U6gJAHAaPdje+zRqqhX
zYDwvtxp9pd2HIsAsBQOzMwuTOm4fv47wggAzLTtgRtJ0I8JJewys8m/EwxkACSoW474iUXof0J2
WwWKRSR2UpwDesDtNy+JgXuxRYe4GHs2EG3hvUg3X0BbIyIqGsnfDE7GT7ZmiI9AdjkzJrSnY+4t
F+X1xuZh9iNOEKss6EjNA9oUbh6+FxYqz/VsM/w1FP/ihyH6Y4dw1AFB663JQghem8/pe5F/uQUU
5mGxZ1uiKdlsbHdLS0PbxHzSf2xpaEEM4DEUrmhndnHTVnxVMiebXkGJmy0E8NqYbrBz3TLHTaYG
s12LEFna5NQAPdT6A04yOiVzkTtwWQ0wl7rsniAN4TnlO9V/QHZIrHYTb9lHXAJUnCEfxFeAA4w7
KuOXToUlYvqxMA6Ai1gYwC8CYQaQZ+ZBz5accx/7/d4rjm+Uwhrg5sSNVtO/PKjY+Xel5WdmbvRB
usKRARFIQtGyL+sFf4P1rFWr7lVe/QK8kxD5pbgG0MqIl1TP1t0uxtd3NQa63dMngnDDxhglI5Xe
FHeqleQ2YXtivh0AU584M6dYEk+tzGwILKsTJI7E4oKrqdXTvBJfGMT8DAuYpdTG1ylAEjXAifrY
b4P85mtbqq3e/hxrBye3trW7UQOwzfevrXgbTpdoARZLgH68rcQF/nns6AkpGXkbXkc2yr7068Oc
rlhSYKn3h4d7M6nGElmtIlocdqwp4OmYGm4/iIMbeIFmpIs/B4Q8WwwflpzKTQ9rCKExX2WpgLHN
TOod1c1QqUPGQ/4M/FTDIJzsiAU+Ki39s2Roeurgnf1yg4QQfw+0XqoBwkHiBezgxwJobsFnpd1f
23TdUG9kwYeTRFBzuc37eGawIWjxDudYebPlbuw3mCvQCBrwQBzAyjD15r8dWZSVQzaAFfQ5vrwK
rEQxV5oTP6W9IfZyKlDVR5Z0+lxGXzBXqg3FZ0+f/bRqJgyWsvxev79vawqYQKHytbu9QEEihOxQ
dZ5+bFMZ7t5H6kXCJTWLPpJO4BVO7MKVvd4BN3/5NIsQZZh1mWN50pmDxw2F1DLW5ulBNmGgfHB4
tuRbNT6QSfCCyLLltEj4WYM3A1MHE5vtqKwzxgy2danwLEqXa/xb/soev/zwQIUxtof6tb9c1ZF6
AS9s+1xovKQHSFpf/9CO5A6MLjwiABdGBZ7h9LnAn7XkoX8f/AHd9xUXYRwYJNptXqGqNFB5HDRH
RG4ygskXCd10YUg0YtXiw73TsOrhVqRuycphq9Qc9aA6xsbm6K3m203S6r9etmNVL2FBMhPR3JDU
COwb9HE/Ao85MlEMhb0TrRErnV677vLcTLcA8SAa1A7YG9CMLNMVQxrVLzgsp/GD0pUM6x3CBGa5
vX4dw91GjEZOkbD0wHtWMhMNC3YfY4qSZT9A1gTmk3Z5LfCY30nL0YHWkD2n9ee+Bna3jDZvn3St
Goqebjlq7epa/WO+QfsEVvcDwug3BksDIOFJlxyioLCj/U+tBNZJIJqozQg0HDBoK5zrln4RnSA6
dr/AWZHoWnAwYCA7CXF/xv9SsvLyMxg5XGT2j5q4xG0SW0Hj9IbgSD1EgXpg+ZA+UlMKS3CeZnMs
HIBQ/GZ82FaLcoREkQKObKETO5YW7ElfZLq2ilHll4vYfuUmoiSWKKJHI5XyfIMUtyEV/7uxh2Zc
10ogMCZthzi5zEV/OBf0csBF8W6sUQgcN6qU+hQ3PpOP3y7Mb+p+0t6P1TLeHoVN1XMT5yMXB8Jy
qT985UL2gtz0LyGSUcQoDnLli3KYIbhCM8RTkHcCz3SRIwhi2kOvoOozwI94/VhqrHC6QMgin5sv
nCR/q3xMhuny9Y8+7PA/uEGTki++ZEpGO6XRBtxLuzGZMRT/wKnAUjF5qhcaz+iHw1zqNDDxRb0C
xjsTMOkLpYTbQ6hSdwmrqHV5nzvYd+JA9DnyjanjNw+LOUfDvnu7ueUG1BufA/PgIrNdd1L3YWLn
4Rdps7DJwzEQQiBizD025L11yN4WUKrOcWc0zVsafv0+NqS5LT4DnjkNMSPSatnIZsXyz614HEM6
hYN/ZC3HmITBoM18X4HtoA6tTVxuVnVrNtlvjM3ICY+gmEYmsqEJfgb9O8Z4UuuTHs/WvDKkxGDa
7Q6+7GLgyzAT4RtaLrgMZuxJitFt++X7M9qWP5jlXmanhgoo+6edWXnjzA8sMDHef6RdlfUPLAw4
Pt/XtrYulMkoKQeDZd0fwFpOW+e8nqbP/hlMjOSfF078w3pixat0iSy1ZXJzft5q9AXj1oN421B3
KGZ64xAKSwYT9J5ja73g3cLyEsMdhpEWyAcsZMoOvcupneGyzU5rqHkHkaQgwVk1kjC3BWiAhc7a
zbR0u8yZzJc4Jk0ot04Myp50s3wfCwYlWQiQaMUjcKvIdKT1M1hTjC01BzYHHktG4gKpAlxSRiFG
dBhMHKK/nJ/JIKjZ1aZdczMZmBivUKa+gPECNPZTASV0TuRU5oOyTLw/fsqHN7dHXjZpNhqRQAbs
Jzw+1rMVqZV33hnD2Hz1OvQPpjAiq0GPcJZhvvGr9Nw5Sh7rxUxscGIsAEzFqUdLwmHB2RVsqk/8
dT2upHfVU2lcP9cHT+42XvjcxSjDkcLJvXRzClbMwsLBxeQ85W1nhtASUZIV0k5aAxWcVDo8A1BJ
EzIwIw0s1BaKpXiSxVYqK95+uXdM2l1snsGhJl+v2L0egKAGjlEKTOzYSuhClMFg4iDepTd7fq0c
bw7x8vEkD73ACYYhD1BZULhMbXXZXY6fY0tFx40eYXZbFdEaTk8Xpn0G4JDDUkt8NGQzZiPKC0sS
A2brSzJ57D4MWocmbfVAwt5Z1c+E3Qc8TRNUDJumLqR6/hzfc3vOFhKDUQONGJWe+v8dLa6yfoG/
uE64R/3mowKi5l4eiPcPbekx3VzK4ILignk3pJBZT2H4gLYtkfIpt37Ifd8VoL+MznLNz8mmsGhZ
FqYjCnWF3XtxgSQcfP9iHFBYrTHONPefi2Cj3z9ODnjQ2DWLzEMeXMI5YqJqz/3Bn7Gg24Fxe5RQ
OMOccAjvklGAg7ae6qBvH1k6U1sMmYAx4qFO+eJV//brGy8ytECG5OsvS+rsSLarJZZiIXumPUFX
L/OrSDDkTSx+tGC6YJK/LcLKBKDljA2c7nr9WXywLyHdmX9vrhPvgCdtZUddukE1rln0ZT2+KcTy
j8e6wTOgvoPRGUhle2XWaqOv1rAWvEzdZPX0s8EEBKcDUvAhswSzZA+vs+5P1JUK7g7AduxONx77
5A22OMB3Hp/NxwIbJmR2VGiP5xhKOEE1gw+85wwE/WzZPjJVaJlj/wyb753k+VsyzBGNKTXNYOY+
k86Rtm9PzmDj5X3KHDjmO01//grGNJtxtJZCwtfzP0JT0Oxav7bJ5kxkO0e9wtHzpvvZz2yRj+LY
FYlCIb9N7rWOjFn2ESDwKzff/dc9JnAQoSZo5nwtg7WxhbxCJWHg45wfaHDh8mObBqRgN6vo1PLg
xnkYXOX3WOh/fdBpE+oPRIlABMghEfusQqDq06cg1Pax/32oC7G0MItjK3P18yc9/S7EQ0zZzjfy
XzPjadtK7TM2FvyJzO3TDgqNZJhSXXchvAJwVVze/ykWyxOBmwuCGVAKM2glPMbm+zrYIlMpmYGA
4Ki/UJul1iYJpWBOnQWNOttxQcPmUxn1l4Myd9Ur04sZrGTjuZKOdZjhmDyye84de4Ead4befqVg
jWENfnmeQrfw5/qAiuA45tsM8ONc3x6/GWy40px9GW+yfMIeFE8B9C5duPCv3oAe8+KtBW9iia7K
wk/IQKbCTTk3MJZL8ykz7WRW4xWiJVIRvx2EEFCi2mASu9NhK059rJPnAE4UJQWecnZG0/U6wB6G
Kyu5QrZPU/tJV+Z9IAc7M4DKxPvelC8jdChTOwW/oMOoqjzVBwjLqnepkNbQ+v+vqCkgqUziWhdO
k5euYRiaeL0aNFEYvYHVnffH//bBBJ17bz+HfSL5g+b1tYP/VG4p4Dhq0KKlzt/WHBlS4uKkyJDt
eSxgXZFlmnWd3qaVOTkImv6aW2qKLs1BxKdj3hFDABj9uXPrXJ81CM/AvZ83V+CKjLKBukf7eRsZ
f0PFz4yIvDpmxDH08CI3VJ5s/1y2TF0gjeDaVztTpsG4X/DsMB9zpz6zX7oQ5Ex8wD9m+vDRK10e
t69uQML5foohX5g3TUFNrblopn8F42+NurtZc8Hg0KGKTqW1X4eZTxfJaBzB2kFboM3x5Z/ZchKw
U+iWME+f7qOnObdZw8xNOVGPQhm5PMn9yCM81G3yklkbIpz6XG2Ia153FPQ5wMz4CxnVl15qd7/N
JeqMfe9en05Cf5YxoeskXcYki3hw6WJj9r/e4gkbDiJIP07ryzBGgwpdT/E+IfEZmwyS7kXg4ogi
jDHfm+4M0vLhLueiUd8+zsDwmqP9XF1wOVl9qOV3xKwaSwcYh94niJZkBJDJY7MvGan0hhzx58kW
5xgeKUarYQ2b69xRepr5r+xCIOsnRKCG4SdKXDaSZH6z+ZxlvGYGNwkoWxB//MDBox5Q1rDkAu3I
YgUopeaG6gT+7qBz7NDmQMaBWmRU3BSC3Qj6nCG2zZYqPl9msZ/CCEK3Eo3P2EHZj9XxpeNh8Yo5
+RpSJJHwG6CASvwhXycwBRiIy0hSwnwwN8KWkG4mB9LQ4g2HK/pViX1cFkUCFQ80lKAMsjN3fKyo
+BC9mYwOkg12Jj4yRV5dZSPtq6O4Bz4C5/6u9ce94cDsJ425KSbsZeZf8kQ8bYmjArSUFQNplML5
es3OVoob7HEO85Mys/eYRKy3zMbJ7pXbM1NUnPyPXo772/V0jBrwwUfZVAJ8GEIO769CKchRBpNc
Vwy8QSwx5YcmIG6SUHY5DR/EXrELAlRv5SvVJRgNA236WNZVVbb4L99c2lMMgyaxXmfOsfMKu0Gv
AZ9E8wPxs7wn234Rf91R0uMLRK+zeBCtfeyBl64wR3NThEtsmC8NXvlLdn59WINgfTMT59Wwsuug
P30B4AQd6JsgVzHjb3bplbNDjAnqM5XVLTnI2+FEncppzqi1CFzDpdida0qoUQqKIWe04Z4+kYZy
6tE1t255FbaFD5JuY562XyIQ7XKjAiKMzVkg7TMGYA4y1niRHqfe6yoY6ZpgCfSpXvJ2Rc3PAVH2
mO88DZmNJ/6bIUHv5OJPURkqBdgPa5QkleE4l/THvLBmxQxKsdyanNIDC8v2L3oJRzu1Z+jvOWPy
n0b0sGiDJBzKSM9N+UvsO3dT/cM2HhE+RGW1zaaqrIfZ9kt19Yw9YJj3OC+6dmg6HFgpYuxiPPrp
jAwSzxQWxjiPHGOEstFSeq4Hltq8N2hTZM7ISTJIVhsAe4tXH9pnJO0KLDGjzhWlHV3Clx1gYGc4
CCpG4cMsnG9H4KcnYWJQ8d1NLhHbrNicZkS2iKcwXDPBJ7IRGh/gwRHc/zDSll3ixYmb5ZsZC2LR
TEFma0ymx9FN8madnTEGlGlQjykHFdqu8fRnP4Q+HFEuXbXkpSmXCPoO+SqK3IyiBjz/3n5HQoe0
mwi4uC5icGG2/TBKvs3qkURCL8yrR3IDi3jwBrNfxFQg0KxBmtF3jWpyKyMI2Snj/n2+bp+g6xj1
/hCh1QhV6P9gO8BlZqSqp+1KHsNSTE3h+FixIongFHEfE44ccPYR9IEKrPqLvZJcRSSUvKdf/nvg
52KUnJSK2B7tkI+WC8ydbpHqpLBjWuBbl2UN8tcsuqPC9uP4jkxyoAgGBkPgRt3MnJq9Lg+z58c6
4wuICG9WtqmGv6vy0EHnQAV6RN5aLGbLugs6bLITlpiBnfwfjyULwVK6Vo3JT/7aMRnAVjP3uq+V
+SygcNPrm0IndkvskxbRBuItFGjS5wxYa9QY1t7nooWE6nz9SBAslUsd/yc23A3ONwnLbbktPk5n
oLOFRE6JiFkMDrU3SMRKY96y1JwpHh1Mk62nynGKQAj5YL4cWnbDOk1u17DYWYTugdsOAPmw8/L1
FvkeSXtWG+9R02NM948dySDZPkBu7FR1Rkos2RVjFAHpiN7LqCI/raW9MXvCbFjksSrt3JriGvyV
EzZmU0vDPGm7iNkDc4bH000SgBC+gEi/LNQ0Zlpmi2LiPnhx65rmT0kWWfY0P3gH1y05M6MIeJeP
xGqkV2NoM96trywiQmIXbcX+GEzdubG99eAYvJmsSu15Ou8CSaDQi+jnFcBY7B70ZCqhBrwIVIml
YkWC+xWETa/SKgImCtnHnqOa7x+FIfKrgMJTgFcq4Xex/daNgbeUORlqkMsk3ylZsZnVz+UpSaxk
NrXrEjov2O2XlYElUHI/ekXRuYEoxj3bgB70KlPJnmczZl31sFBwPP7KoHnf+BMMkv/CvahNOmf2
EY0qDicEnqEW/QmQ99AA48m/g4SH68t7pr70mLizkhT86YfgMRT7RmPXIZ1tPx1pORKsiWMOl0l+
b/sIBmmO8KDgpvDKP6DRqN5TPM8FyRBnP90TqieUu+RJByccIqHeFC9PqefbtGQvIr5RGausY97j
V06vJY1EdDSQaIL7DkZijGKkKqyMhnYKb45yrHuQ4ABouNOFchifeNwyVogSVAT3WIxtURXoR0Qj
k9aToTBTKM6P7LEe2DbLyy+9/Od7wrmV3K7YZp3w+x4qv2yfsdXmUzdt0TtKwStiUvB9Pw/Kk68m
bAq+QQROxDjpaQ4SlW9PL8RDnw/bj/DxhE5ZCIehJwK1zG5K1kfA6lYoJZ4rvm7drF9yicV4DyRQ
Ua1PEQnpD75C7iriJuZNaIXH36OFI/vuzDQj0SfcyPfg5mIVDoOG+DoJgW7HPy7Ut9nMT+m4abD7
lzyneqOZ2UO0tbTcTJ+K9U4+YV/mditNVo0G2iBdK3qUiIXskhaKJQzZBvpfdUieX3M2n3qD2nqI
qP+e7Edr3v7mWUPVF50YaEnil6q5UX7ZmjRnYN/Whxigse6yYKy7GwEJaqsaT4qtiB+ff5RY7wli
yrGI2TgjYFmFJYvyaj0hyqysme3acTvCfPrcC9+Xp9XzpaCAKuaRPgFt2rDMKm2hs8yAsOUsfBEN
6gmKY6bcdROO70yVx66owcpuVXfeUYlO2VowVZiDaE1haGUgNweZnQ/tbF+EjYghUxIbD+Zi8lv0
iu8/Q34zYnrulH43ZIgAmBTCDBLZOvwYDCGcZnPnKVdOJlItF8L6oZY3NmLbEs4kTwEOpSDpKnzL
FkXOB6MO9iud5jkDhdf3ZyY66oAu+QXEGbNMXW03T2mhjlR5DnjJyLQkSTS8SPPotVPiT8jBW/U1
BES2hQ3xy0sa8oy6Kd+NVYEewhnB6nuIJuBsMx9FwPNNHSKklsoLMZGMJt73Vb0RlA5+XDeJWOdD
dhiu8xKisurIr6kekZklV0SWAyWsRpC//EKrrrYTqYG7RrSbF2DQ0/if0NRX/FFX82ljAxbPWcM0
RG6iTHwJ0tZzSLzRDErqrVKgHpgdlJGuLLKYnbyrElfItgVkRRm+Vs42kBdrapPefivpPw3U+p3e
35qyil9uq7T2Q7iJiIgAJV1I9P7dD836xLxWMvt2YZaX2eLePexONydPPbmEX85UBYPQf6Sm+qdt
lVXHW8ZAmMXejdlMccX1x25eWE4bXOeOjErn+5zQ/KUD5HNK05c36l+nA+qrm5lsaF+s6NvRyWH1
Eg/zdlGf8ApR2wBEJhMMRfCnMA5CqPEMKHTvrlxqvBVgKrR2ybgSw2Oo/UpplhGAhp3HXtzaGhax
jC9lHg4NVOzNNvLUHnkRID+GP5/pxz8GYBUCxIuo2fPeedyQHGR6+CzNTkclBrz+xMGNkfZNDOdT
PWcPLfyHm7DMA2HDI1jSd0xDOfw9qL/46nd67UOK3/bclD3aCeseJXtuxtzEyWpuzliRF9RTS9uW
F2jZFmvIWdO+QNNs4cA2lDYXL0LiRBzkw+6o8FDwa1esELCXjPWs2GQ4/w5bPA6oZIMKS00aqg9z
L1zjq8PnlDoEScYmO2H4Ge+CAzmzxTF+MbkXm8+RfARxZnYsf1GYc4+AMdXf/9eJ4BGHzQYc2tQ8
/u/GeOAi+ibbjlcU4eCISoRbVfrfUEZ997WiO44V/1D2KwdhOZLZ2WKFxFcLAGQ0RyZP6Pd/HivD
gfDWielhF2lovw4Ko68pTnVNd06MALMNChvWKzg8u/zQcWeAISE4AZVqRMTRrYTJCHNqrJqDN5eL
KUNqQYbJTPF0mDJrAMun3La1C/NYmEW+dCo8hkOS2x9mlOL0ojgfroTKZp6hMX+3SPR6c/NKYAH+
3aNHC4Jq6yffvja9AwyjWQClewXJj5ex2JrtEXBIGPXB6To6jVUuKDl8xW/hs72sXhs9VQQMZeZ7
7tFsocG+kb1BWMyxnvu4CZqD5vakQhmtohXUuHrBmCtxR3LsxNjP8TUaIRJaA6Jmv5/bdAWv8EVU
sUp1tQerAhNCVZUhu6LHZCEZzGKTn02vMs3aMHaj9AqHzwHIl/bQj5mHTWB0IRc895ItO2ogw8Qz
+HOhZAeBPZ7ikNkhXPkYG173gVoCxmqL8bP1pXBhx7pD5MJpnU0PltDqF8R0wTgDx3v15YMPuhy/
PQhudZ5gKa8tv4PJprKH5aHDcg/JaDRKrbBL/QenbJesP7CgjqouIrNYIjyh5CQTo59o168trq+r
diO7Iy4BB2WUa6gu3wxP8hE54dfTv86WIrAYhrRsxtuLVpBt8ZI3om06+syout2uAyjbINw4eTPO
tKPVrNLDCWQ8yiO8wxl8sEsKzpjZHw6i3WvGLwscfWUwW6df9ePBMmsO23o6Nyam+FP+wuJ7/nlV
UDKiAEBfSwHEYEsIchzA8UtlcH83rFUo6nfoyFNjy99sZQaozO67v6llMa6lxfcyUOl+E+9S+Iu/
fHjhib7m4/4QDLe74kM2YgnFLbWgasxs6Eo0RuPsPzPLdcaNI4pPttqhQZBqd8bzH0lKDAVsrxIT
GZ9zALX9nGrXTz6sYJG280UC0Dk3RadYjlMAxFnH9lrSEhkYsAZQzjXVBCJkeI0AJcRp0mS1HOX+
UfU8XsN/s/uLP/ILr3DyYL5X8YHx2c8k/7IdijwOxzu+KwHjAdxIWXWBjMi7QBIaTLs7rm0Sd4JQ
12BZFzvKnyEJGS0KEw4mL3rARL5775LdxK0gA/PCbkG8f95LVfcLA9bfg1E/2U/ELj187qHh3ims
P3/ToF6X69QbAWpH2Uqr71Y5zN3ydCdlSFsIRlt2kkc3FhP9qkQGZsLM6C8tfAUoudfnXdgpFcPa
ymbrxqRgpHwUkqsKkKvjZYNdTLvQWDRUn+cLpIPd74Owx09S9b/jxbf84TG2IUXhS3Y0bJCJBNxi
+nio9GIQrdL/CDuzJkWxrQ3/IiKYh1uZxHk2zRtDcwBlUEAR+PXfs/tcfNXZFVURfTr6dGelCJu9
11rvJA3u8egqRf023rHoK8HNa0yX47gwPE1sLm6W+W0874SGK7yg/CA9hJ9E/8fFPiBqoDpAUTPj
fFnE7nMib17jInIC7eN51uYOQBRYU+rZZAqWc+ByLA2oFFPoHobrit/l3YH2DUir2g6G5buyaG4x
wv7QMGeNOVMdcUnV0rUd4QOVH/KHe8y31MrCaRbjHs2P5VU5T4AUj6555otCtjgeXZUGc9s4E5t2
PB+sDeWN72XA+eiBXaRxiutqjxy1YHNawg2pyDGHIcW3Nr7gdKNeC51sQZRhYc7uTGDUhZPv3ceJ
do8fJGr0lk6Nel7i8glzgDq+jWBuOinIu3WSAdydK8bO3Qrtojq15qx0bFGEQ1cLXrOt/esbqLm4
71fjNXDm1uQ+rfEXQu3jFjy8QIt9k5Ogow1B0YUfP9s0R/v3cWZSFgN4RpI0iD9u8cTYNe+vcbso
fMd2jVP7rT/2Nxt6GT8PC5wld3VfnBzZQmeLjSNVcA0GFRvB2UK+H1GcKOQV47sVuyWmE/7d8HhC
prPsEKpwz+1m5nsvXN2wNZQ9+czfBBZzD7Dmgi0y1Bbx3RM06CcM3+dZD1WkFBKjGhba7azMWSri
5LiG2meB/PMkRdlbxa9j//iHvm7/M6dYS5G81EmSocvBLJRtsF4nAHxrRR1Xy4oNGtspUpee81Ke
aBdGlNrWRj1PJ4eOqPvOdCYqCe/ItO/CEtRurcbwTspJYi2UePTa6OaUMkkmsx1mrxpQznKRzfR2
Bv6m7oJKJI0JqhReKNq58OHYjyoKKgvyCC5BnpCXZ2UFb4DRzRNUGgryLmG2bQgJefcYE4Vp7I/I
O9ldjVyOlAVyx/ccAt4TggK5TqwxeEZ3enMaVTcn0VOsswpzauZ9N2yNsxFE9igNpGv4XOCPQkbY
WeirOOg5wHmEEPHxXjYThl9t7t4e5PgVAkidq1PeLJOJTjyuArVZ1JRX77nENfUQBPeOMlamPA0N
3hn+dZQXkEqo6W2iH73nRtRFuqg6XpCKros7C/LhAawpNIfgtkO2jSwZpXvDwgmCADBPoivF+F20
q7urZURXkJisVA9P7VvuJvmdTFBwf4vXquN9aY/VoVeVXdVZln+9n/osuNE4TOOs8pjqwTdB8EnB
dfWzd1ndmuqp6Nit5pwRwGSwD1y7GsPWkJKv8gJDMP76s4WD+l9nU+tfBg4//DVs83WvH+3tsXJI
97lBKnyNS8t7bMolSLxF1bG6q+BKUU9xzWy4v7otoxuV2zDFX+yoepdqmmpfvB+y5LYSR7YYzP3F
lkMTliM/XED+dZXCJeQX08LOYRKktuVjBVchUD5QNzHIA3Rh6Hm1A1gQF517PkhmDrmwmHBPX9Fz
T+uMbTBKTstN55dzbi8thEXVW4qMQ2wovLCPAbvSn+/o726oo+qmLZOzZmIj8u9LfapGbRmpVQmj
0jx2GIiNDWf/6KYXGvc/f5TyX5MnS/v1s8S1/HJbSs16pEXHZ0lkrV9Pr3xko1h5toGJNz/ew/K5
S/7iDqMKB5KfjwKHX/I9NGHOLv/4flaRy5e6LCo63iBWkmGS92iLW+gXgF62zK1tEPjdOwcDgfY6
qvTrSIUo9/S5Rj1nyd/r0Gg6poF3OzxKrasZ1qIyu7WuzZsm6ulb/nyX1P9auVqkNdtY/jC2IA1W
eJj8cpcSU+ouN+dWru49tXjZ3L2ePaUsUaFTWCbgRvfiGhlOMlMvHEPah3G/YJaOzYCBcqskTwig
qyzerqgyMLUQjf1fvUt/4wBkWwSWKgrecbL9jw/lL9fIXbLLm/woV0aXQqTXac1HUkox47z+8gD/
6zDM3fj/TzJ/OLYUfVLEklSXq1bPgvam+nLmX2JsAeMX1IOvvPyLca+qyr9Zpqr5i4fPj7f3Zcf2
s8hUnIxggyVQG+Bl1TYEYFScSuzfcDzfwhQfOVESYUbgjKxNTyDTAWr10zU+HoID6ha0q0u4EaKE
0CKoySaHeLp7z7eMDjEjDKQLHWyqLmsYQ9/p+Im8TQ0lHcuDHPAl9yBZTcHEvgACEQ1TYKfRw/hE
jit2E6rK2gjw3bl918Q+wxuDFydNHge4EXSJCDrBxc4Pt9lhhAqsjHAetXXBlIAjQbgXjCnZs40z
b992/GJBRoL/cbgt27MQ5eB0MdxydMVcTQdfOp3mI4t+jkoBC818Jr1J834uzY3AGFowHMBelXfe
J4ceCFyRB+PKW5BrwnPxR+kvfmK42D+B2fJFZGhVYFbLJ9Q5IZPFUKcIkZNQX9J0iNr3ut05eNDC
5OSo4c4iG809qGBXpD8govA+3M52GXoB1V4fPrlHFTJ2YsDgNjN1gMVIA4a09qNFYq8CKkXSbcio
scxxuczyORnTjTITAPE1MCBvB89+pIGsQ5qr1i9QHxXuR7/sHB9gq8YDAMiWQx+SY/cVgz2wSWsg
xHxgj11LaBte/1pc2kg68/8KY9j3E+xVExlagP7hiBFpmLGzTgDHfBpLpAn2nQAVfBKwnQgSOjM9
/ZRpJOVskRHYCiyeXkB4q7kMM+DcD5Gl0EdjcUARNufiYAhg7ALQK2/R9wEyJ3cPeP6WeghT7kwm
GUCkfK84I9XXrdBiw474BxGWgXN20qliJHfGpjGrwrsDT9CHN6TDLrj78FCuKNZBTt0kaNbK/t2S
Dg9IMhBhfHNhbrRpPum/qxnj7acKhYUBAIfcbQctqF4WcCXeEJ02b3ePvu25akyIDljpmclad+lR
GrBDewr+W/ehsofVBP8OIcUXbeIWXPfZeIznr/r5BpIHH6J8hwZyluPocQ3u1cgms2qcOSOZ35TN
rxSNwEZXI4KdAu0KZozMGEsfKLCXgXCwFKAOBNhKfYP21sCWd4NBeXaEAjtTW0xhCwPPtgUYXjrV
egFn6vCtgRWZMm+A20p7AkYQGfr8Rp9T4zSBZXaNta8Hn+5B36T6wOrcnBJNQioSKYHjXmBA+BDz
muEMIRSlrsZBI6xAXGX2Ak5lfIZI6nwfd/Nsd7c86e42ud90vpK46pr5SQfLdeEQ0DaOUz/GfpHZ
keI+MHWg2ARLI+jx6CZMQqDBK278lSNiSgKVrvkfP4aGgeyyPfXby1qMBso9wxd7X36acfihTZi0
54ytl1ggXBSo5UzH25aRyQ6eU013VrsYB8AfwGPwdA8Axmo8xBzFd5zDvV7XXdi8vuUU+iDztGzW
2QxrWopYqN+wHUepOYPOoDGBe4/hWwGXwkqnMzlzD1hTqBXBoWA4Pbf3efp+X8NoB8zRuI6H6Met
rf3wnNklNEii0sIFAyGy/V6jLjSxtXgOxRhVTEm0j3RVLTD3BclKsS5HooEA4YmXKBxvcb9z4uMh
s0l0JoP6CxByS6K8NUyQIEJrAME1Z9CUAGIxPHFqzyimrbRxBvcMuwGdotDrGP4pg8v9fMUva9JK
3mOROj7YKU06OiAHb6aO7a64v6XVRG2H77cyEE4n3aE2D8BQKcYCKZr4hrXmm/A+psib0eeWKw0K
nAcxFYdtbSaYP0yDCGxOoM9uL5mvI43sRzidlpdRD31WP2XWqDrr8pgVW8FFudO7hBVNgx3Aebie
GiG7Bwdll8JBLejaWTm5++pbh+9G9WV5r7NthLf5RfOvjEODOKfZhjBCyPIS36xYHzrt5uB4xTsm
GvN0PupfK6veIRPVRgpcgjs913Bm74swtpF1uXhso8F9p19N4K7L+6xDVqEC+ZqBjOol3YAihltW
JsKQtsDJxu0l35YXhvthkGiJimlO6qmJbrMEwCgFdzVsfHlihYUKA92VZBRudVBOLJ9XmvdiGL9b
IP+ZK1deAURDxCIQJydN55a3wV5/qxmFIUrSKY5HdF5SFsWL52VVJifr6JtVVJljC8gKUkQ76llk
jhLkl+DBcG5Kb9w0XqKP+mZ1DHISkyNjhOCyPeFA/C6o6aSbjjpi+3iPUlz8YapsnHifE7SEIIV5
KtgO3BHco8tAoRFHkoyYP52Xc+TKke09zigJ8xdHKvuer/n6R8jBEZJ9LuR80H4G5Ifwp5RdPD+O
S8bFYtxufyCGQG572Ri0AqDYDRI3iMYudluPDUxUCJyw2/DPkC6D92QhvxjEqdOcL39ow1MKGFkM
ttUXr3TCwO8OwZKe7Ir5weDYzBj10T/evxBq0KrePGmBjyYWVvnhFpmQ+OFvjOs5lrVAXcysS0Qx
doBEoxDuRQxZFYx8QakETVKZVjAqRfNJ5wcykuOaPUw/Xhimfj3nt+g6Nk7CGUvZNmhiiYepvPbb
GCVjoowXBA/mQv3+QEnUgsnBw4JByowLMZItZmhAHNQynPgv7YT8QjamN1x7eBghlQE33cTBIrjO
8uC4umFu4Jobp/NuYffJbrvIsWwQ+seHUM6zVrfH+WuCQsV1ssEWba6BvcHsFhx9FGFQ6AVXX6iw
0yeYxtvtJKi46BAZSm4Ylw4aXDUJLip8XKGvY26R/JZOGr9CXjxSGRYpWM65XB2/uwjbQBX1yd2T
1m2GXuritbPv6i1LvPMDF2Cm/RgaqFPGR6/5FVsxe1gx6BLqEIVJLaP9gfNh5Jwug4cnvilq4PtI
Gt7QRqI6Q8PNyctLPFVnyRdMLDQ6lJifiIW5myL7dVvt2NzXDC344yhDvW8ki5hdsBd8w6QcYI8x
vc+E8BFMBrZzsoq9ZnqdYlERe3ckKrTOjEEQbSRYBLrlsEbDf5URXhzxZRi/INiygtz4mzH57ZCr
o0dgH/0bIVEhfgog5h8GiUGI1eDartQ2OK4TuP65tygnRvEtWe7i6GEkMdJMr9rVnzqQC/7FbHp1
+FrjkJxXaN7KCB80HWvpgYpKEAVWtcQu4csMpOUdRmdA4LpIAdRGzTRm2OYh2BV4yzFUvhN/ezmU
nHOqx8kQXU/q2ggh1EIVYZnXm+Pc+bqfQH5LpJ7x/LL7JMM9LMKkGqiJhwgLqtdI/D55n/ar6utB
UcuOxu7QjdGC++qHsgPsISuYUzmUx5cAm+boCC9u3y+YgyThuQ+kiTBS6bxshjUbNZiHCIW5T2Ce
X8Mr7lGdt72+l5HlM+jjDVVT3nS6CiEiz+IBNK6IrwWu4t8WTxUFhHtnjsPD7S8hIhr1rLB9LFAZ
amOh7wURQblEZBgizNsxsocvJAFcz40oXLwu0DiFKDde30SjePCpgniP4zRDMySAu2Ly+GgXTuE+
kYNs6tp74nC2s+hjMBvCxBzVtNCz4SoktIkYV3qlf1z2Avzb9UGHX/fAQOOLnR7UlKHjtQs7C6X5
Y46FfBv06xL3QvL2SORj1kxOusLgEHKDN9dH6hT06vNKsrvI/JM2j4DU352yf31LLFzBB4c/GeoY
orEcz3aIsWJR4pgkrSjo2nEKYxK5uICcUNU6vs576dvsjh+WEJXq46OgabovQq/gUs/iDyHLNqE8
KoHmYZeqvx9xRsvwn2nkwbw7IUt+B+h9az3Un4JJh6c0ciswDeIKXxy5EwxX3HLK472hInjNoOE/
zyg05jD5ViZ8CIBXLLYXzJsiBtRwpypCAe3pFS82aX776olkQNwxQKORRcyER+xqKMzfzBEjb5Xm
Bzup6bz13vEBOiG5X1dQOvm0+KxaaFEyEAuUQxCVHRhTjKtbolK3dI+MBb6QmWFQMbnMHh9aZHFm
BPFQKz26ihcfg5xnwIiWc8xBs4++DzEYAydpcX0JQwiGqf0HEsYyIGcAd6Biog0g0uBsN6FSQlMY
IPsRDHYB6cZzk+Ava828kS1baILG19TX9Sjh28/jKjTH1AVDrF7/t0SszUUI0lC0LTkl+beM0S8C
D8sGo0uww4AzH6KC2VReupLGzmJ7nf1v68fnq4Z6Jmxt8KwO87kTcY7FH1K0Q08pQNFa8l7D8hVY
KbwccS7pZ4BdDN66dbJiX3SdIYdbubBRmUfFyQ4wJFam0N8pWFeYsjx8QZzFQCrcWjTNRA2wiS8o
Oc86VtcreFCsASV16QnBRzHJWuecAsfQqHkR6GXxmuumFjZb69esxUtyBm4CPj2450Nb9UhAtMBB
KCGQsLjsccMET+SWIxmZDVG51oLrvk/hZ8ADjmkCXVxqElrOeTsrlodHKGbXwCYxqgSm57znDHww
lRilXtws7NvQ3ndnlYH+SdQn8wJfGcKT0cACbtEzH+RN+qafmXqDwj69CioW7H7JM4PjXsKIrVjF
eWAHdR3yR/ApXvSni0ZRx2aC1Up6DHSbE9SlPFHHoEz1Rrh85SFCwFFHS0mxx4TXfZ2rVTVlPsmK
OSSM+j1z2KKhXcdz8bSpYlBb2e87ygMDV6l8fBe25JQemf+YcTbLXEKD1GJQqJhQsf+tMAMlMFA+
f8oNWMdImz/Eq9G/nWlcYMJVWD8BYhmBCj+px1zsVQfJ5k5u+660hZepOm0/nNpPVxnKQCbtaPsG
z1sId9GBhQjTCI/TAhyWeUh+9KQDFvtjqil3XMJLCK4+32pAn1jxUDZOGUIYTSnT0Zx/t7uOgkR3
ezN48NtISoWXTxNKOWYNZV7KTTrpgX2ywJB8i9L3ne2HkS0ECFbnHK4fRY7HeJw1evOcA+ckNfAY
ONfIhsfE7ymobqQAimnj+A4dzJjckV8CsCdROm94TggrGjelBtgnzUioGv1zfSodjG0DNcwPiTYq
SFHUXYljihOfaMCwIz89gh5JcXL7NL7VifGdUHCit8FLxInd4/g+A+GQwvTtlXhaeJ3dPqXQQFeF
QRpVzWe9SN7RMPeeY/nsqOAQJvBsuyvH1250Y4iwzEbqnko5x4zvNb+P4n7ycgKqZeA9E9y+GhRf
I2tkzoXKV9+Teq2wQN7w75U3Vf2Z9YNkJVUBbqae2u1K2D01SPxXvVAD88LZfqBwfZ1Le3BNQ+4m
RTfv/X1aLPnN91X6WQasqPJ8U/zrUsc+ycSsyMgwswn5zW5NMbdh+WZBP4KEX1UDJVQ/MHlgR5KH
TyjfyH6/dtSfLUCO4SpzYvE6Z1yS4ANDRUMjLIP0uRxHfO+XNbjs24M+kxVa0naebOnFtzccHgf5
uRbesNfpjsOUrWpbLJtlj22U7SnTDJSPUpfPIqIUhcz5ti5GD8eNsTtd3eCD4M8KJGFynN+XHJbS
hnP7z5Nl43eDTccgAUqVHc0g7vrfk+W0MbunUufPVbLhLaLmZu8PmluECHTf7+svtEQ09HgZoAKt
w9v0jnXi5xVd6HF+SyfDx65hE8M26Yki8TVM91AilCoiGXADLwOAU9TO2CIsBSJowoPvziZ2ueXw
z19D1X8z01d//R4/ksQusWr3xyZ7rqqJgghUdW2oCjtEbuR24hrdoa0thR7yvZkX9vD5Xm3m0t4O
X6uSDIdhMtc9SWGWRVxJFMMNeO6g5TYbvD2Y/J0sHC2DBttTtKk3yCnCR8UB5e3cZGLSeVAieyh8
Kahq3/l4Wh4DSyzDN7SqBKKunj5sKgbhb0p02TnQfj+qhcSRe13by+MCrcUSokKA0kToRbO5SebY
gEnTIPu4YYKFChbkDy+JKkqNgeQwAIGANKO7GzH5hUqN7ts9I9eHI51gc0HAfOeqxIBS2q46Ck5p
WQyJzfWrnbn+aLCpMwKLMlS0dFHCVxixT+frhOgCjgGMLKaiXxWE4nk9uURodAKt86mS409rCS7o
480tzA+gnFcj4mHxN8K5e1jO68U/tnT4LFBzFpRJ1gdjx+FlT6m0JGH+0+I8iGmKqCI6nJEhWcUY
b7XmwBymC3sIZXwXv/WUI4IE1+1zKAHsAuWiOtEkfry80/Udl9ygOfGnGRCYw5McbJ8QWq5DJ+yi
cnIUNC1SNA47c8no4m8ZB9ZvIA7VsU3TcGxbVzXnB/Bgmnattk/tsULQkCmDioLW/OK8L2c3ZE/g
6vgJTs1H8LhgpOBLbzd7zOTZertQnm2ub+rJ/MYy7spWncH7CCgSHuXceTP6oNioOxz36tUL+Zfh
Xxev1QuC3h11LWm0A4Ui1kymaMuKAi88N0a9tlAZSuGMtckCDTuC1xwafMUZAlGT04koL04SWAfQ
fo740AkdEWukGT/O9uEKV4KXEhd5yHtGiMKkYOPvfAej4MzTN9YU1rU0yr6UyLzAHRletwkJZUJp
ThINnV+8YPIooAPg7xv+IBDUsZbYCqzbwd3DGD0/uUNhHxCkK/pyXzmpb8ILCXMU9HNjxS9OdChL
HpYYatw29lATZqRAKAznEp9hBMCmOuOBY413WafXAGIXbl7P2kur0Nm1Lx/uhIVUC78Gxqn9yEFp
ZYXtcaKWc62a9f3gBgnlsr7Ko3rNWWkPc7x3/xZSogvg5yeWKBOyoIIk6kBfYl/6BfXSm75VbmX/
WPUiI3bDw5re95awahObyqnesm8iW5B4YPvHXiYQm3wrk7Gm69BDPMNihF/IwxOR5cqhsUIMx4Bt
xtAhS7jTQ14FLK6nSfjn/fL3l03MKWvYcTSArX9fdn7TCim5gEbXFSMOc/wEGDcFz3w7BYPRhjjt
kx/SI9W20a2vC/zd0HUmH/VzaIFxZN8KoQIw2fTPxw5vOv0teb+mkQ3fgw4i/mBkrH3itFFjpDeC
AISYxizgjfz5Wyi/g+XIupBl3ZJVIEftx923MkWuc6V5rNhtce/AH7TCNtZllqJ53Xc5Kj6deb5C
XfvWbPKV7qcjBWsrdQfAv7KhV0Zi6hLuGE+jm2dKX35l+26hR1g95Jkff12DDXPebA0GoOzREIlB
9oXd03W2sK1O2PqPXjPHLxsEFl7OtJOaivQvzXuN+wUdDr58AW/I4fFF2VBN5Y2EIJ+JG+RWqp3o
8U5BBJVJgv+65n3S9zV/QwSJ2zWGCUwRIR5xK7/U85/vnCr/PqWDzAvVcXSTjKV/LwCzymu1zx+P
FbZoCOapx6sn/kTCWAJblBVID10lyIcP3odKUhteVvrusc4OiAGhut9HGlJjLpb7pm4T77i5uYRl
Yw0W0g1vSb7G7itmJ3fPwisAvthew/eW2SRGmJiGYl8f1QgXUe1mcxAyhO4zNin9G2JMwowGu4wZ
jL4nVWzqSfvLe7UWMNaBcl+kp8TTfIm2v/TjFkHvbdtHCpXy5vWu34McxiR0zwOuP+m2+0J/HbZ7
zuxxUrs3ExvFEs1dB6YUdmnwRTqlgXTV195vk1fQLlEySEuu0bfnnJwR/fvAPCCmwjd1bIyuQ+P7
HgdNWH2pJuMVCzEDuqIkbJoJTWWT+khliFohuF4/yxseX4HtTTvFxYgYFnhCC2lxW/BSk3KRrLaX
eYmtTctguGEOjtrluEIxzxccv/Ywv8iI3lzmzDHbozNgslwzBuZeMiZHstZyvhlI4XB9Z8YLaQlC
KiLIq0dh+qz2Km5Jhz8vGuLQf7PZ/Rot859FoxlH68br1hOZhsLuVEIJJlUE4g0MZ5jojDO5Laje
dswLIq6VfRyv8dpHvoZFgHAhQP95cVsAUJrsJrLe6JlFwwapGxsZAKp59QHOl9YMhG67HJ+R3WPi
jNuzNe7PD2Lg3p8htJ4rnscFWfODhqaRTmAlUfkMLdYm0m0A3bUxwWT7fN1Ux4AgFejddKyL+BMC
9uzZz5jB+a2fTsrNlbZLmzILDLqABtbD9/MZyG/J6vIJaZwji5k+nFUeFIdapML9nHMy0fLd4aGm
nnDDOjTvOr2x8J6BeEc3Ny6NKKGVZewXu0xLDSaKf3kUvyl3KUEgsCiq7tgQFv79+tb95dJbnX5f
vY77LJ51OV1IyxgcvMkpgAsxirngNHdEmXxnlPHiSzbvkAP/fBnqbxYEwdym6Ziqo2mW/WNBXLvL
sUmIiF2l5YusllV3+4LVFtMsvarPWxVcnqdUX6YWATTtEf99z1Se40evZl5h1jw5hxPnGOXGqkve
H/cL8eemzZTBJrKOHlH3uvb1t0T4f462Hyc2hCOZI1s14dP80xH9cmIrl6dd3fIUrzspoFvpb2qU
JRbcC5SDBhKEbuzYQwcAuGLG8ABt0wBjH1O9fpEb/fx6QkKNL/FHctxfFQUnYCDBi9/AibfSp6sp
Y7UvAp1tRbozmsc8Ocnvf3v6v7vtGmFStqazfTv6j2ZHS7Rc63VSFTPz3DSEBwhEEO5av1Nhixog
5kRjoWBKBg2jqNvKlEmHALct+iYsL3+5GlU85J83lNLH0WQaMNmwfiwCvcpujlM7xer6GhtiMGZF
zoXtBwPVGndtTGcU5TisEE1Kr/kFQNrWkDRXpyeR4KhiYVIFRrlLMLOmpn7G1TxHF/bnhfo7mpmj
a45OyLrukPX0o82NDcVpkjbDsZpegRdE76lLuw/UnIw8AcdxjycC0JD+UmeJB/GfW/PLx/54UFn7
yK6JnN5WNh90b0akORuYQN/R22WYBnIc/vl7/vbzLJllYcAmtNUfn3c373wbQy9WR95+W1+WuRZe
tJlCNVwXpi+p+z9/3u/C6Fh+umybuiw2gR/EtFQyHnWTmKhVUYw+gSItkC25ji6tHAjFo5oTEYv2
uncih4mQxZRQePlNlTtz2fTNKMvQvBWTv1zVb4YajqHYum4quuU41o+rasu47WKjKVaX6mRLia8r
92EukTJ1PEGEO6r3GQVlYOnGXx63WEU/H/cvn2v/2JWfcnzJr/mzWDU4cBNuN9A5+lnwDnobp/sb
K+2/Z4At64qhaoamODopmf8+Ay4KildJsW+rlhkMVQhhCxTg98Cylxc6PKP5ujSHVo8u2bnBZloP
E2nc1rOs99svG9BRJ01GGR81aaVmb8rlLzmyyn8Jr/++vB9rUcku2qXQ4/tKSHeLVzuw8Ty41bC9
7SaoeNWvSTV83bt38s3B+/QnJTq6gGORf2tV97cQvn+e+b+fjS2bmk08nskm8J89k7X7FCHoxYqK
4xrcwvgd5kk+JANmk22MIPvUJiiHOxzzlpU6wDF1Z6wfoCzaoh4x0FlBrh73B4Atc0WUpl9/G6hs
D8bn8SsfH080lsPX4DPDlKhHLPPwzsJ3EwOUIVWwjoCL9BlXtCa4h7nQmAYHJbz/YwmGR0uoo0ib
S/j/ElDzGlRD84CZZ1BF0xYfMiaV8EEgVOEk+xjfQmWYIz/A9n56W+LGiueLhlm9OqJqYjBDvZpG
zhIkFcdvdVON4xBviRl2jwzqhf2oPqEto9SlowvRqjs+iIt5xhSfcX06hy2Nq0XnuafLwgil6YPY
qKdnrh/G4OIMRhhaTqsvecwEF6K1PmTWFKZzMesxw9t3v66HRdhsgRbei+1zWAV/fq9//wyZv1iW
aqiG/LPcgIt8fzwV3usxBIcp/tXoIcfAuxN7JPudcKfbqSfUYzCF6qkw47NINXjBzyH/ykOqF9Bk
BPkoCk8RDc0I7zMf0/pIH+hzUIkB85TxxT00gzBeEC82ZOalB9XoBq+jPdWL57yOysMzqhfgVF+P
qQVdAZ+cyFg4GFNlf9lLfnOs2grHqvi2mgoT+8frnT9zwzCOxY0WHbMW4jxjeqtie0x3L1I+mlfi
JrSSL51MHFNy1RY4BJzg0UlhJb8X7YmCj1l8DD35BYCu9Q+fvWn25yfy3/NGXKOhyJolc/Y7P/rv
/KrVWatxjRz9Pb4B7LfCZSA/RtSafz9N/7u/QoEmQFImaNQx7J8flyhOlTwzThtnoLsMQ+sQTZef
BXA+C8884lS9XIOk+vgNMQroMECDQee9ZiDAp8xDLs+4tTXQPWmnGyJqbPKbob6Ady+CkOfoQrzM
dp9PyudBjfkz0wSs7yr6khirPJozyau20gJWUQ4m51/W6pjBBuNH00MNxjh0IAhW9jB+y0C1Ll5C
sy+QCXXcMSKGRD5O14iosRD7/PNj4Ov/ZrclFdZge+NZqObPgU5zSW9PXe+KFYkg3+gTw3KHSF94
x1mD0ofTFGQRvnMb+ntChjpzzJQJZ0QbZgrgbvAAJO4t8sSv4bUdvZYAGHAWF8JXEaB1b0TcbMEA
rf8hjRrU6SlcJ8Di7oEhI6zdxI6yra3TypKkEdE5odFhlnddkRmAIA0OqEfMG9QDByZM7fNPvroq
h86njrxpiG7rNUZdAxQCFYsANQDYSDtgj7jHVq0La6TFAHfekcQnKajx7ksWptvBAZBd2cdV3uN/
gR4yp/YYT709CR6pIdPO1TvUzVD6xCB+Uw8tzFn8JJJHcK8BDKsJebCTNroHG+yiMpKloduu+ATE
PCAhOHEqvOLF12soIHt1i1LWwcUvYythbMS3UoHqjyhr62E9vJFVEcnc+OQTeJoIK5LMJhkN7vP0
9vYaCcUrKmkoKiG+5yHk2YPdtSDY12mDM+deOThD8IMhhehMreFAu1WEZAX/R4SKH/c3PdTesiiL
cNe0w+unPnr1UwRXU4w2jq3/IPaGy7pEisrUfNxLg34toCpKn31Nujgwge3j748vLLuyNGSsNGAe
83ZVPIgn0fGLbzE+QlXHn2RkLvMBnK/DNbxAZEgigjJYy0toYzpG9upZHjO5R4VPAvmZao9wCP5y
IYelQRWiTwL3wSRvjpmEp4LUET/I6i+H3BFYZmNSnLksMiKBvvFxAfWHJ0PqNP0KvsIwERVciNZp
8FJx9W6nzSrlx3EGP3rPPcDaCsi7Fcrp5QXyMoIoyFGETQCf3ae47EPbDbDOdZkUzzVxWekaBR6f
4NdAc0LIDQEKvrNQYIrgAkAKPh9CS2hPjQU9QYRtKCMmnH6E/ZRdFMMnkrJjhehUd6kOvokombw4
8IgqmNSjJGreHLAZjcEG1E+k1ddFSrHtamMYSYw+VBe7IHZn9znlwJ42w+ozw8zj2U0bO99Ce2Yi
yIAckWAiJm/cUx9DxQU5fTPTtwBlifgRNviyf40w2eUniTfB6CgoiYr/1IBuwI+4t/j4Qg07l+6Z
53p4uiqha9JEnxaTZPPibFS8Pio8GVAJMy+sxIGxWi1MVIag1Th7CSEJmUkk3/b1NyR9bHNxg6Hq
gJbsvpjHsTdabo0ReG4yE7tujDGcFzGKo+2EOox/B64GWOxiW34UsUw+4+IZAjJfx8uSLECi0U2M
qiHZuRVjFfI9PUaG0CMpWPSF+E+1ZzJOhLeB+eOL6U8B3liGtzABHO9dBimDD2fWUEhhHgV5Shgh
xrDuMLM+VMVrkGvZvL6sHbb/B9lSgHfGAGayd8Tk8TqFd86VFN5rK7ILVcTwr8EH0eqDhNvxpQ9C
G6Z2Va+rGOa2lg6z5IFQe6gD4crFF2aaAJ6M5TLBd2REfw3xSYLLP0NsR+l3aSANYieCz7H74NUR
SyyD6dP5FFisHKS7B6wWoEihbcVtcP6AFDHqiFG68QL2ItK+9CQV8GSgeM0nt5LAcuRGA4hP2NyB
YLpMmF0GXVAm4dDrzs5WPHzIIAm4vDH8d5vTR2QJ4eUNS2mSDA9sLicMWmFbtNvKlScYruO9fIee
Fgs2po3Y0j4r0PSF55UwO4TxnlKb2vPe3ZLJNLHNeJ7Z3sqGm4cdrEshQXVoviGtQFSK3T669t1r
km9AvZHkJ2OAYPy7EeAvBc1c30g6LJgGFVWB7gP8+mMP13oI09dL1l+4kqBDJSrBFgGHvGp8lcSX
NuWeGgeAkc1SA3h+xw7BI+DYhn0JJ8lXw26kQPJEYopp7Pl2tiIeCUwZJypMeCmfUrHvbsn42rv4
T/pX8X2SVVaTAobjaAilefl8XafHz74jWQc9S+Uz9vVfKGkP5HoN5AV9rHDcG0hT9U1U7T2ifBw5
Pdg/+H/GQTaFE3CE98aZxvv5HEB+vFjem8qoCrKINRfl2P+Rdp7LbWPrmr4iVCGHvyRBSBQpm7Ko
9AcluyXknHH180Dde7cEcYg5Z9rV7irb7QUsrPCFN9TjVXXrjavmNfyLRgP/68/4GVMtoNnEJen9
tCGNK+UxYQuYP4wJ7rx1n5Ab6u6lh+gvdau8AxcprnWceB8U1HxSMGE9YgvVAKslvPLUjTRsEvZL
cEOCqd2pyPRxnKbX2m1lkkdU5jUuyv7W/xH/7iT0VazsefAhpOa3U0aqeo6JRQYojOZVNa5HELHi
pr4FdspHINrZwOUX/uKCl7QJC4YYHboryC8AZE5xFd8Uj3p9K8DguaF3YaG1AOzux4bTG3gtOA/x
SlVP7rgNy1tJ1jDgOUT76hmq0LOFIwB3m02rzgaihglvhkxe/SYCZKRheSD+Qi5gOpbjEyBrA8Xb
Fxm1geIHt4Ejog77LCDTda1vo78w6Dyw8rYyVtPqlQoTCwDkdPhjpxHcITi3pgJie+8C95VdPHpb
IFHWht0JKA+t+xEJd4p5wxURnJ06xk9uNAC4dNtIw7iqbwYX/YCJ8ctLDTcdmE4J5apVzbGXrjaF
v3cL+Vp9onGjOfQNpIE9pF+7WyTFiIBGGzDZlf9ioSXi2jGybjS/zYWe9LkA3JQNVRY1XVdkbRaA
x7U29IGmJ3cprKmgucvIxyhDyrWBFOEhh6JyOdKUv5dWzI/CCj03RdO+RfyNUrpsryK9y1nWyYMe
HALR3ZV1a/fQPWLr6IZoLdIG67PIMUKKPfmDhmqh3vUc15giwr9RqAV7gPZHt7m6/HjS91okj6dL
hikqIm2teUNQ9bJKDOqQWqTpjOpD2svbMu83jfCe+OgeGhufJKpjiwUqnK2Fkoc+zfasxiCZlqUZ
FFThzc7zU3NoClMKlQTsOWDsyFwbY3gT+cqBz+Km0c8EvSSfRerlAhLsFmFCD3DbjNuDX0+mFRTy
LWLrScFMw5lVRS6LL8ivXecNhyaF6Fg0NxlgKFPU9kNhj75/m+inRPqV9w8mQKNEbK7SAPd14JgD
UF5Jvq40e9QRI8PJzULdskQFjE5BlQ5rIrPgWTKHPWJ2kwyaHmnHwrwt49865qKRVONpLzoZ75GB
kw5pIgRaubkx6X+WCVUL6swLn+97V9KULD4d1WRLpDk9/f6n2nwxCtS2LTm5oxlpjArakScfY/QK
RXqCBeXWyB4DWoMUj3QmqRp/Xx5fPrd8Po8/205VIaVpnDI+2mpiiER5elM0L6ryGFZECFhRQFxC
EI8yrhHIdzr9PWLRjEwnBxGKil6wE3XHr37r8CMBAV5+Oul72Z/ZkXRD00xTp/oxPf2n2RFDt06a
rmCz40cJBBMRm9B76KLb2EJmdKpadY/T5tdBsna/e4BXJOaAfwtx4dQ5+yAUfUWDvjtF9Vl9dZC0
NizqDB/g5q4KdlII8Sz5PcTp/984H4fRpxf2qdm5vRwnd7LbgW3Ckg/QOLObaQtTq34nWJsybSxZ
oZqh89Psw3dtIRWN4cV3PXSpcS0ntohSCHqq7l3tnfj6QYnJLiqZB4rclnqVwu/AGo6WkcCFhyyI
5rSPSKGO4qmC4gWNokeba11BbYuLK0U/SMZNI/w2pOKXkm19udkU/UML2gziFIamtoqY6cJqOVMs
kU3NlCXZkCh6GlPF4NPkJeNAe67Pcd/OnqvoV60TntTlJjbuDN/mkVFGyEBDNMVWddHJggzRQB3H
pws1127hYc5cU4qoTwhDHoWHmRbUp2cJPZa02A/JXYz6V+6wpwu8yWm8eIWdFY+X39w8szxh9YPP
gsetiZI1Pc2n0cpydM1IUsK7KW0mWFQkYqOVPF7VkAx+Ra/eb+A1+kv2AFpbg5v2B4oGvoUeiKFN
hrLxm5wjWLXV8FyRNnKJmQTszOEW0BU6psPth7tf3O9Doqd+Lx0TghcIbs2W+JxJpn28LbbtGzaC
kGF2HmZt1OWtWxhr0T59MN7F1sHIgBgNuokA3EoCMblF7M+R8ToFDDeN1lGpoK7wh+1MMSr4CVYP
Cnezybt7OvsENJenTDuzWAC06aLCqaJZ8vxoqdXaQ29ShkFA2etY/nFP6ZMV2BGuhnAa/3R4yVUg
s26hU6u2yfIGucc9dpP+TF6sZMJ5iG/dabwZUUzjYAI2Em2uzWdgTw1/GFmdgQI/QiAbvdygu2AC
vc9gIN2TWIo0jpWVBDIWRawkAuVl47iZ/c4eyeouv6Z6bmXIREqoPnA/f4M9dWIXBnKQBncDpZZ0
Lzvw8R/CvYCNsHpUfjQ7Ei9nIsiYx47q2Af4zkkOJmbAAnlQ+buDsoMKyiNi2LsIPfOn4n5Ev6q8
be4RsyLuddEivvzQ8pmzSZUNxUT2QTHZzbOuUiQ3UZK3YnAHurRSjkLiAsMmbMjuhHYXT/cgp0wF
rBqhxRI4P6ygEJyd+JdXUdWfNAFoCFnkb27oZPpCF0o6/3SUHC2LW5sOy9fNptZ5a3XmENxpiHXi
GBDhoOZ48UNrHnt4KcHB5AkNIr7Ls6JMl90s1qLDKVJ3Njnlvol4RJwobur3aI1jxtrep/v4TdW2
+vtw2z4GAkiu6MqkarMPcbp9hp3f3wW+ra8Iwp6D6mC9efQvIPqQ0d9he2hiHXP5AaUzkbKqqEBF
+WomszObGJPeV+Xqrn9nyipY/goxzEPWHWuKc3lBsZhUGufcaGGJnwsSGNaiA6zo07+zo1aM04R8
wGMna3eIWnPUykm0jZofZvRgTKZE5a0bhKv7XdK26ywBlTetHvh1l19/CgHmn0fRZGJxRdE58mcX
ajAUfp35vL2MYAorgqWR6zvXei1NcyUU+0FcGPDsixsWtzhTbqjmfCHmoiq6eq9gh8O9Uo7hz9ZM
b6zCcCRkElP1NRPbdd9Q6AXkIYV0Tn65McAwIEZhiPwa4gOXZ+D7AlBFhF8Mia+hKeyP2RSkllyP
TZ56dwXZAAz5/JbYIYaoraabfU0Y0S5MwbfTbRqQyN8QLe58SZwN6LlDiuAKA9bCLhfow9tcNdFS
k/sjuvvyaWfDzAILRSuC3ksS0D7yTkqPQ/ggmI96eBuByyIT0QE3jxk0rJ1SnZIO00wwKS6ZoApi
zyfQYDL8+4W5/nYKzZ5pvuojdcx7jWdSUyh6CjpiMdflbSm93qXKrmpva5eKmnm8POy5CSfVI+Mk
EJZka3qqT4FGGiSu3NaMqjQ1pjykcwWQatsqpIXM8ntey/t9Hmk6DT+NJPNqZWcEHgJAtxWm4RlC
aNmdIuHwGd6OOW5Fx3KgJA4gTl0Ip7438lVRQ/NZ4f34D9vo69iBQpUh9WP3yN7ixrEQytBQN0TM
O4EhXmDtLE4XjoYGTAaBD69kDeRmvnTRKPMTZfYYs8nuNaMvSz9wUUie8Fa7PH4lzshau8Gm1K9/
W5BUKJS13ruBLNbSp5aXhp99gXhUw6bsmIUyp+iTBjTNkljaCn67bqeicPFUBvfhGKw0rboehluT
OCjNuQmbn/lwqulNmddeespg7tbSizFIO2Lfy8vx2yqxjKn2QfVB1DXAePO8TOwFK+kH07/rh1uO
G9G043EvIXVHQtLLu3Z8Tv0dih6y/Low8nx2ZiPPMzWjkZXQ0rl1iFGk7CVHg6UFytALhCmQlKE+
Ns6AKOeg7itmq6oXGtHfwpCPBzBpRFMGQyNrfu2pCGQJQ2dAFzFvq+ixy+ySpIuMNBKcSn5QaUBQ
/TD+pwCvj2HZF6qKLBep+Wxv5H4rjZ6l+HdavUutYxP/tiiay04NLtVXFnbiPIuaBpuyVEWzDIMP
PAXxnw4BK/BFq+tl/67E8AsrwRJjjV2NG1G88/slwMw8vpoPNgtf6iYXszDq/LsRic7mThzJeLX3
yCVRAl6mUjangm50r8xsoS8NPr3J5yvmY3BwbIYEjmtKyb++aZJoY+N3NdFD+EsBUtjgTYEzX1Js
C6TOUwVlKOlXbcLxkHyQVehJ1WgPJo6G7+uIJkb/8L9Y3zKwE1Whvgf4YHb4lJU2GM3IA0Vlvi3r
Y9k/sLD81O6yg+y+qv4NoQ1VIPa0ScZzefR5LPX3bPw7+OzoKeqkqi2j8ifwoqE88N0H2GTFDcAp
hOqHbullp5eZz74imixnNhNoqdl4ShpRN3ULWLfBY1K+t8orPcI6x9fNe23LB4VoOZwSvSVE2xQ4
fBsXWC5oNqBjKLx9/epNksiub3DLxCXeREwkpdrny1P5LSib5lL5d4w5RC/3h64MFZUYSZ3CJIGl
RIjMJhIhuqb4AuqHxdD03Gqe9qyI5iAUoTnXopJj03fbluCETvJgU01iPLdx+sFZeLtzKwUQiAxA
RpYkts/XGdRUUxgx1CAGpl/mVijdIurTa6e4qg9ySI9QP9QGebwBrANsvkgsVnXCRsxe+ha8wUBX
KCuvzPRlMU88d3Z9frLZmjIT38u9qvbuomHNHfHfsws85qJe37n51nUwU7KlmybY1K+z0Al1KZVe
5N1xbgWxU6dXXH7slMWX+hYKT6uJ6pqomvRCqFnPQmETCMyICCEjBej50QdqaWwAg3ILiNEvEh0h
Qd+NqtOg+tC+Eo0r8UONUlZ8NOjd8Ui5Xy4kxueWwOdHmr28mbvWIIrEpIL1KiY7MX+tzJ91ejvB
nKX2R0jr4fKiOzfbhmEiEyp+pF/zNWepQ+9FJhoshKbmT84ltd7lI9N+d3mgb/STj9n+NNJsDWlu
mSturQlHSg0GzVXqOFEL1GfYNf1uaI6JXmxyIKThWFCQtbkcQ2DXKt5HlknmpQDg+KF3sBkjQCja
VWqkG8OXaIDvOh/4Ri2sBEhGYviYkLCZ4VMJMkcduNF3fgdV06PVmi+EbPK5M+/z7E2B1ac7PUoj
Ka8jVTh+vAncHw4lKqTTChIIo4OEqw7xRSu6divZlmrsm0Hm1Ld9SPu5PpnWj077EQx3fXgjIE6B
HdL01KbWYAf75/L8Tytnfjx/ftRZemmkhu7RFBSOnbwLy0cOMJOiRr90hs3rJtNXhkzCvW+xpSRt
FngUat/JvhszIyrlWFR94TP1OxHhQyqlI2gv423x4JwtLZNjmQRdgkBoks6p3yLnph08oFxFvEfR
1aqdQbiS9CvsZFz1AP01Ga51pK+v9AA1oh5iYLhpqbO5x/h3ltpu5fToiiAC8AQEgF6sqt7FWFQM
SJuhwfGL2lcI4N94QXlVzXayvjBjs57sfx7eNEzFMjVZn98vaR+I8Sin8T60ThJohB7v52Yw1m0W
QuS0bNkbVhKGfkLzDrdWhSbWNRomZM89jJsuC66r5CCJ762LYLSQL6WuX6OJf55O1acuhKERzs3O
B29w3TqN5HRveXeaetK0l1p6LeDsoYQ6YCEvvBkWte1FLsTsqv9nYHIhwkeD5NycbS2tG/tS1bp4
H5CcBnatH/TAJlHl2IVDLADbWSpKfj0K/xmRio+lUWCe2FlfN7MraX6qt2OwH82pTyS2BwohES5T
3fHyVvx6m/4z0IRnB3sLB2wejo4SKbmglRFltGmgHNskQGSpI4NMLk6Xx5pllf8ZzNCglejccfrs
2JWEwlKsVAn2qujoiHhBvUx3hXRQx6k5q3bA7Ax4b+HO7N4uD/31cPw+8mw+zbjMjcqT0v2Q2ZZ6
MIA9p6+Xh/h6qH0MQUCmwVyBu/39Bvd8faRKWaT7HCekZhfkJ9mkAfNweZQzC4MlaMKQI39QxDkv
R8nUUMwxTNr3tUNEYgpvabyT0IgNFwaSv17/f7+PpEjAsim7Soz2dQmKpQgMWB6jfY0jS5ADzFcd
LfrdYRdBtUYNb+p22xZgDoVdH2/pr8vyDdQ9sdkl0pOK7lLd/ta0fC13T64LI3g4SfFOlH65qA4o
KQnXsOm1anN5ej7aq/9eLX8/NTk0jB0+AqHr/KnzLpeLUg73ljWuWVo1SI0Szw8PT2zBeIF6f5Uh
8pwhbJ/VqeNq4EiAIQZLVYSvd89/ngPelGhgfEbp9uvs5YGcJWrNUs9o1MG1zd7yqwpbEWmDOgIL
gwtv4c3PnI4Ux/8dcXap9qLieolrhnvTB74nEw0DOVLR9RNN4+ZjbyGcrI4g7oTmpCULq99cGn7a
gZ/CD3Mw8ygXlPxHYzd2CTIKP/ltvG43xEG2skESzRYeUSSbMKggINuNQaMERPJG2vQblJRX2o22
HUBgA6XdxHCCsSbkRwFeEeUqwG0R8FAS9/WexiZEmEdrrW6mDqlKj7REHhHUGT+ndraNNjGwXTAX
m/IWEWGEFdU9kD3wrgtTvvSRpyPh0zuLmZt5kSzG+xT3neSlQS0VuEef7/KaJ8YphCpCtqQhPitQ
fV9a0xHxaVSppbuXlVm8JwHb4i2XWE81appVTKMGrukAbsBRop/tkjTOuePboC0wYUY4Eohyvg5c
9FHikhPwiWPfGehJC5hQiMW7nL/GIEhyaGqRdUoLOEYt/s2UlC/P97nwhFoCcYk+1XIMfba500Qq
fLcQh3vh6ubwI954q1V+tX98tte7X5urv5Y6YGdOdFgiOvxYKImEQ7PPm8qCZ1IIj/clMPP62IVE
9pMpyPXl1zr3QSewEhA4oGZ0nGalP7Eccilz02LfSSbYv+iHmLdOqGBc1TgKrAbROI3vYveQGP/D
1uLHWqJPT82RKEOByzwbOlVFw8wTL9oDk5ID1BbBAN8R2hHZuO5zVcPtW9o00zk0O6FN0DEGEYCu
GtqHp8Kn5VsNNECSvEz3EtOqpu+9K218ARMWyC9p++AmzUaoCDMRqpeSXUTPV4+OAwT9y7N+5iI1
ZZYytQ3WlCTOdlEyymVfJykRgXik07VSoLvI8Bi5J/qlu3TWUfxnmolZLUXXyG2V2W0QUWj3e0sL
942IijX09g4zjJJWD2eFoB5GEQz/hhp/oJ7azMb+ALWw57JYeOUzQRDXA4weCWr1xO75un/hZw6N
UokJ4VcAgnXXopSfoMN2eWI/AoNvH3hShEHIBtrsxzHy6QMLStK1MDaDvefp2ybvbQV7l/yHPmjr
oCrRwi1XTIM+JHYsv7tldcPeSjskTRXpKNT9Sqh18L+/hmIgC3VUuJ4lKeqEdtSTV7d60fIYuXSg
sJip+ePo5KOJDz23qpTYXnUy4twRxtdcPBi5vBPTY1cggy8Vjoc8fZkDr0/fIpANRvSe6aNDTHzo
+p9x2G+SkCeMsq1Qoy5VP2lB8YBPyY3kk64HSEqAD2Z/xM3vBN5EUqIJrBXbEHer/E8IqDrqdlqC
gw28gu6IMEEHaF2SUeWM1C09xXUmP4teDxIxtVtsWPor18VsqhhWrfWWdulGkjQ4XvlaCRNbdQEY
GPlSVHLmkkamRQE6BU2d0v9sHSp6PjS92sZ7mkbsPl/ZWAra6dmugwoUrJFvFHGeb1Tn8pI4d3MQ
kdFMFqGww+2frbys5tdbsws44ZwRHb7RAaeyNnuHQJxwX5R7VH0OKR/ir8sjT3/xfC1qOqVSC/q2
TFj4dcljiaqLvG+6D0QknOw+PvrGscFgjqDv8kizCt7fe5zLUUZIw+I8me9xCkqWKbXReJ+sDnj5
Vavra8FGWdNe2favq+7xZuHVzoW6eKPQLbJkbil5HmKGga4kw8j1VGExt+tRbAQ006Egv0bJFr29
P6J3AySqUYBXmUtve+5u/Dz4bGKbrqzzPuQqfhCdzcvvayd8XNlrxNreF15z1i79e171D5AqyoIa
k/v1EwqxnqlCxEiwYNbF6n7E6NvfCGvN/llt9jb0r6tfR3VyBF2a4TOLBwAIOZZGrUEE0/l1ZDPJ
Sq1QWbWqfKBPUrlvuBzInEOBcVxYPGfScIaCb0myQLVqHgJ0sVEZjRSTtkg9GdWkLAzUQTZvTBzC
MnQAfQ1TtvLACaia16kGJceItqK/oWskeDsjTje99375oc6/vsFlocKUpYvy9fX7yvDDrAqifZO9
58K9pB30+EVy95xulwea2Sh9fGLe/t+RZoW6qM7SJg3EYK8nt666zahW9gffvFO6J9ToMB7JkXkN
btHHvx5icH4dPigrhQNesEVIQsNRhUkLKNbDE8JXlq7NcxsNmT5oycibETLMc8oiK7ywL0WIJ/Dl
9TdCfM2FD0s9LFRPVIKsfMBCIIbAiEVK9OYmxymnvDxH0yqfHWSfn2HeFhcszTfEkUBNzB5SpViD
gnK9HUWh1o2hzb4tFmvODUjZFDFPBOl0Cppfv/5oFdoo6T6az+KL7508f0frn+MafEiAtd4SrncG
mP97DXweb3agYHyum4WUDfdPhx8/7hPnDirfyn6+XbO7YSVCQrw8oR8vMJ/RzwPOEtY0gxtda324
T6Sd63MxdOTmmrYyIH9K9bUlUQerUSZuPbQK1VMo0eYDV2oiQaQqgi0U6JdH6A6yJjyIPV56k6No
zVIYK5I/78EO+3ezwYTwJR+hzQ4npfbXet3jfTGZQDoafhvTxZdAAiva8F7ydxLODNEvSf5LYxGH
uDj2Ru0kGhpIPINhidQqKFkIm6a+NVJ9UzXB/eVJObflP8/JLOORFBHMSduEewWkLZiYXjko6XvQ
vS0WSM6PpOoqCYDFT7ORdLGS2kCNsv1Uo+kcwrOkPJbBDjWy/80r/TvQ7GxJrTrJm7SK9uZ4NOrd
1MhqD5aBE8GSNNC59JSW/r9DzW6qIa8axe2oPSniuyCp26F4twKcDWJhXaGgxGSOGGMZKNMHJ6Gl
/mEKTlqi4dGdLHp44+vAb+csQQVu9uVZkM/PNy1MSZYV9Hxmd5neKm6pqelwf4NC5OGwPdxfr97a
tfMWOW9ThLIGb+zCdQ8XttmMD/Gfff3vwLNzJMKINm5kBrauktXTy0Ff33v2XYt6pYN0Bu4X12/y
c+RYt1AGfjrO817cYmrgr2DPpevjiCg0PL7g95Lc5rmkm0rtVEWVqBVyv30938SoTlQkEEJs3ddR
iovOM4A1rHtspaBqJTxQeM8MoCCnyx9COZOEfRl3duzUIwlwPTTRdOzQZWnMjaDGV9zrWfUy4TG8
ZENpV6AFbLj3bfdCq0XKHkpUq7sDGXqvv8SYC3S4/ijeIZ5MCrwXGfnc8pCXJ5pMgkxzD8rJdAVF
6cHl7CHCDq2lC+nsrUgrBOUz0nidtOLrBOp+MHh6Vod7ttSAcTeVPc8Jm6OB/MPK2DURUDVhleGr
0SICu7CrPzC4305vNMIoXYCJ1bTZ6HldGO2YquFeph2V6fAZUKiL3feUrrHn7usU+++Y/qe5y/HJ
UipnpHdTji9VchIkxwuDa9Xvd2QCaAhtgm5XJ4dpK4rFAQ/lwT15FEq95FUq1z3qkQm0XK3bmUc/
eyb8cdOHHl6kQQJ6eXWcCwMpElgEG5TXAHx/ndOmGBo9VORkz7NXw5GQi+q+QIrbHcKlg/EjP/g+
hf8dbK5BrA5xJ5eqS9QV0c2Db+/vdOnNEktHlDo7shBm5LZJjm5ePUUNCy1cKhXMRL+mw0FBcxUN
ElTGdFOfN9ZyOavrKhXivVKvlcYRGoctkOqnunQqWtL5HlEMlj5SirL0s8qOf6eLSYy9+1IpbJra
r7PBo0isJp2KxRSGf516sUuLpEa8lqqqE8rvXBW0Vzir4/7l/wUV9wFb/zYe4/DSwMy/4cDw4BTD
ohqivZqWa49yvWD42+m6IE3FCZSQAP1Irb9ha6UJkjPNa56mm6m2n9SSUzltYFJdOFFYWg/NsE6b
d8ooXG20coCge2sjjq86+U3Tkh0XD+AYoURaqI8OVnnsdHcBZ3fm7mP6uMopIyLfCFL/6/QZlqeM
Y8brUAr3PXFN1CgmPQZzsFCp12T+u+xDwjbwXorHTUwd1fCAgYnbsl9J+mM8cdQxPhCJkdxmIZH5
vqu+Ptt0N34qSLXioJX5qOCeAKmqwwTS3BBvtP7B1e/KJfbA0mCzdaRKUev6es9ElEd0+nrs/HKb
Qi7qlIvNwBmg+p/9QzcQTLcImXPOck1aVW8EVw/3LFfAsl5IhDme+MJSSVPwEIqOZ17X2XvhhhOw
URuPLNGFM+vMOcL0Kuj2EVXAtZ0zx31v6LXUHZO9b60MrNOoeQS2+IYdsUxTHk3JeKUoW+nkq0tB
zXRHf9tDn0ae3aUmGoW65tKi9MX3LsivMx01E/dX4Ca7qe7oSmijQPoVcbBVsZ9BvQQTRRr242tS
PbWovI46DfwCxY/ujxyO7zWWEmYaXXfoElw+2M+eLnDrEXuH54pS9tclSKlE14WcAjDhbmq+jf3b
0Nic7ab3UiJruRj1nrmd+Sjw71BT/DBkmA2o9X2YCABZEW4JW9SQsQUNhk0XgTRdJU8o7svWtYgr
HSzkfOGznKn2MbYOXweegQXyc7YFGlEUTB3S6D5VQAhm2OoNrS2pb363c7V23yUv3GcDZoyZBC+9
XoxMvodYjE/sRqVdN1TEOr9OttoDXYwViQI0tXYd3JOGga3Vtj+mGnLfPASo7SROCx/RA3KQoHSr
muaDEv1x23qBa/A97P7yKPO6TtqoYTGEwCtyQJrNDmKBXziu95pmr5cX2BmMyjSSPr0uFxgA468v
3fqpWgtWnuyjZKPgJpY70kjcgx3jrintXN4OS44f5066STOdhJHqI82U2YiKIAhxRn0I2+Iofy+7
9zA6FlSV25dGf7n8eh+qY/Ot/nmw2ZrKxdrsMw/cg27V2zxEZBmVLQCD11qtoSKEDStmeJ65kU1/
O5bmJrBOWYBkBx+YXHvCMfXmsU539NJk9c2kcJ9Yv0vvyaXr4qI9YRaQ1/QyWEs+Un/cvaq28Apn
mkD0XCSobB87Aw/ur/NVF4WV5sjq7qv6VfBeNVPfiXjpAkcRfaRrqApQT1C4qePYtaf8nuQjBgLO
tZEsXYlnD+3PDzNbLpY7xp6vcSdiCDI+tT8Cqpqr8c4Q1/IfBOiipz60yyXW7OKos2RQln3D79ue
iipBDwF5pxwoLMk+cgy7wXuna0xSEzRThckQ3i4vobPHEvqHU8BL2gJ+7Ov8+2lcZFbhJT+6fgSm
om6MAKvJCH0YjsMq6sFFuuuk3ZklwptjhQ2XuL38CGd3zKcnmE16lEiRqITEBlAFDRRfiA8EYlle
u/eCQ6edLg937vD5/MLz2ZZC1c80ogPiaoVoVimcSkFmwviwu7w81vlPK8MthlyFLLI2e7dEz7vB
S6nhZtJRgiqIV8B0CE0fFs0zQToVULgjs9qa2JSldPG6haP2TEbP/vr0BLPXTYUw8UeFszbTUtxN
XjQACva4DtAe4giQ+tNo/EyWOIwfFvHfDiaiL0QJxAkuP1tV4dBmOVyycF9n7TYL1tFQ2YZ1Klz9
Nu31LQA3cXgJ63Bd0rIkI7abBm+XyZErd+rgFeLxmsTLkk6Z8iZpx4Q2XEiyNQTeVYrNOxGerWk9
ft/DCqE1FBUqfw0Qee0qb5FMMhCdFAWSMtkvy6grMdQmWXAPqYpklGnt2p6gp4YHX6JCvofclgfW
OgKQFMQvKNjwPjZsVzsGmYzNd6+C5vSQYoNoOebDQhB0fo1MmhiEBWQKH0HLp0Dc05t21JIx3BP6
T/k6RdEGRCzW2ESqVnfqPdzJLRCuhKvUAoOsWIhVz0UGyqcHmF1ZYptl0FqBzrTCQcum9H8x8jq7
6VT+oRRIeWKOUfFdJfE0QY6mjqMyvrXJqaClU/OmS3ci08aJ9W3taYAooOjJNKhmlyKF5KDKFT3d
a1lPI9q3tQG6QEgPmjpxU2N30OBzAI81SpqtbKYbOHwe3O0faoEiQ13d9LTGwY2vhxIHSMPW+hGQ
6S8R55+UwJ3vIgjQoiJBR4qLgjApZwHOz0AZUoYZWR/qIbrqdbBZvdMbiROpSF4mxwK3VinF5tqy
RW3YiFG09bttLcPzVCpa99JNmDf7yPU38HRsElzcQ1ZZWthGg9n4i1ojjYCzsdLejihxjX/VhYAt
YrWa6NdSaK28qrseML3J60cZ85jaH1eyWTmW99KVki1O+GQ/+ynLxw6YYVSO6xY/405rnopJPKJH
xx79FyrAueVthfg4klMrjg5CTX4MsHG/nqgU0LA3DRaB6vjWJQiBBe42ZiKzqMLo+BYA39Tl4e/h
zrga8YYrzZ9G2mQrRcfDu8buThlt6m4wqVdDhcd5+VaJ9P3NbkUIAD7Uuip9HkaXbK+IriOx2eYW
zhbeOxnB4KE9qB3Uxtow3bFAo8F9z5KjYqorqlOEK2sfI61Cbh9DPb8CVGsberSEtp4O7EuLaxZF
IwVR5VWrhPscrQ3oDqmjqjugzxwzmP1hVcz3Z88ubiB9Oqf/7wMbc0ySLwv1oIfheA+GkB8Ixq2z
1Uuxoi10f++tAIiscQZavTnB+ueft5/1aqoaG0634Yhbna5+3dzcoKT5RLUZV9jj1a/1+vbWvjoe
m9UiQuz8ifbfHQhyaRZTUECTYoSUptYgiGaoOgYteANa38dEFS2rFN8s6YruTgV9Z+HSPZcA47X3
zwFAq/rr8EqeNrIOL3ZPOJmthtfiReJ6QM8yw44Cr1hmEEnqfFdkV2lzXBj8O/qR+/bT4LP71u+V
IglBj+21ZqVRZuicVlrryCE8ech7ZlBNFsKnszkOqKIP3R9Eu8XZeaeIXqznFg0WyUQDjp3GmBRY
qH0rsZMjmflRrVyY5LNBG5gVdKLpnkjibB/0jSslhUTnlTRHqm0udBDyknxU9C2d98tzOv1d35b+
v2N9TMCnC9JUmiYx2yjc96RsDZnMZFW2pgitJNaa9mJQLbycMdXlLo04W8BCiUh6JlBCAYvFcWnX
mDz7jyOibZozpe8G6ZXXSXS8EUhNH7wu/2mOmaNlgu2pmRMlu44qvx/fN0gZty+ehGOv/o6rs9Ue
eh+laM4srz/E6Ekqbb/JZVBPfzA3+F2Awi6k8CAFV65S4nrF3UJGZujXKO4gZ+oeitIpcqydyxM0
7VWv4m6boPwbr3IK9TrP1boDyqMvE/eEo9bqjsDKkk651UBDkDvpFEn9g9wVGKk2TibJzvQEYa7Y
BE2lFjuctlUAO9SQbIIS+CuHxTv6owJ3aX5nO7QOylCV6pYDIn+o5MYeNP3KrAreuePMiK8i030K
q4ZLUjkY7u9EcjeAilejsi+tyEkkYaeJJV3L+jith949VWG+bdqphbFOrV3P3QTD+dYsBXxE36Rk
YuNYNwmzJFX6qsB1vcUfu1RzvK3rFTVBiOxhS2c5PirU64Zn2aq2RXaU2E0wWoQJO4fBb3XijzJ7
fs6tngU7NcFPHoHmmG8/CZ30mXiLWsl17GKPbdBBq6jySR6htpKaW727qVzchYfUNkqaQR6QJAmH
gbA9TmG4Jm9MWKVgMm8L1XUC41AoJ0oJ63LoNhMyy22LHR821J4T46VQXwar2ifduDIVxwyKdei+
e/jGycpCdPjBqvn+sSbFGxWUB5IrX4/TIJSFPhK1aO9a2tbHIcxAgpo67hTE4zzdK4iLj50dw8kK
WZq6d+V1113n+DQQqX1oJLVV9AJ2pSwP40h827yAAJhS2vwoAfSjlZHgBgEpAsqbR/O3/hMZTtZC
lDUIuSJ0LBUUEt+k2FhnuGtwtypZ6LT9wjFzbtOr4JpAZ6Lzjjri1/fk9WvZlcJwn915R/VHuRuf
L59jZ9rNQJknlC/M2ckjY4YrblMvDbS+Dn+Yg7AzZeEWnYVd7OcrlZ6aRQAY5Xhbahu1E6/+D2fn
tRs5lqXrJyJAb24Z3kohKZRK3RDKLIneez79+Zh9ZlpichTT00CjClWF3MHNzbWX+Y2YJJvftdcf
Uxmt6yJeqkl8FKWfNe6kWKC52Z2Z74X65PrI3gd7Tz4E8qtn3upjz27KCEhGfUoDYD7++8+xV3ck
T7XgvhF74e9QHtA6uwkSmLtNQFvjGgXnCq/HyaWpm46ZKCHxloEOx8opg7cYqXrmuHWKL7f38f2L
mH2oT8uNCcSnh4oNS3BFs4iOnFC8kOL6hMWU4T9/v8pstxncg4GeAV5iijbZu1SIUy/MYLtQ9FRI
vQVKhHkMdk3lZQAaS3lQCe6iUK5Bunej5l4tT7D1bvyIubyRcRrjfBwdIOpNTrXm6Y5fiGQH6DBR
4lAV+9Fz3ZKTp1uS1gDrgKQH6sM/R1tButFsmU1OPi0/RWj1raM2tQ5KzMDoVzvozwg0ob2qoGLz
m5m8nt6qpueSPxXQnIka4ujSNDlKiQdm0O1gmhoB3o+hA9dJG4e4YvAcwBoQ6MPIV638SGm6UH9k
BCOanTc2fQyJ05D5+UdMDljrtz0SwRm4ktN6vUOAzyYtP672C9LtW/p1s+Piz4tNynfH1BNTccbF
XtZr395txJ29WewX2xZh9P/LQJhwQHPb4lNVp+jPuIfRrek0KwAlapjAqNfaQLdT2YyweQYYmp+u
vt/M2dhgmKChQBtiLTR5PLUsys4tYlr4+TOeZ4Hurl0F243wvc32MWX698vNv7p/Lzf5aMUqkVMp
4/xwW1WdZjvtRWivIvWLmN86JnO1AlsI5QPqLiF28miR5dWeLujcrNK+ZP9c7UnTTnWHRv/B0zEi
xo7ZsL9/vtmG7+dFJw/opk1WW0XgA/065RBLZXVPKmoChaEfqKBrDSA8PKu9Zuftx4211fGJph+G
Bh90FI9G1mEa6En65EjJwPkQEhMXW9TiWmnvPjBe5vSQben43nkGdq3yJepz2/WsPdhSv//ZlhjB
jtmUGmwl7LXl5MP1P0q4ZQHWL6Jn9222CKJswVAA5rXUYaogv4se2vvJxhuiZU2eRohP4aDBykzo
wxqYQDX6Wq+eqVEziZ6o2Y3gAfAdcNW3CaQDGg2kKmUfLZmQaEOzTGNEx2kBErvpdrhSRJ6cQDeL
dqWKO2hDU6l4Lfp3esvglfTy4LXgYQNjLSXRMk4x7ZEj20/eQsR2B/AklfrK8G+db8wWYJKm7zvx
Gg6XTP0IS9KioLrn7l1rQrmO253qkqtK5VkpQxzQr3RHO/fCdwAeqrR2MiCBNnQXPU5FWiFtgOB6
grkU3XQzTvvqGIVrJn2knqcqxIs9fvPfo/Y5j4q1h7OzhJdmKtUvTaXulEhayAWIO/5qMP1RZH9B
OWli2mhVwVWM1DXRF1IWtiQxWE0TA6UGNqebHxJAGkaQbLXePQeRM2rYq7rwz+D/Uyo4dEHoMbKr
jvmv0Ecb8LX335+wua/38/maBF7fD1HKQCHvCLVl0UqvPahGGlkl6qnRrUp/rizVmCZTeXHFIwf2
NYsorQivVp1IQRFjUagVab5sGRXBbZWqbl0G4lGXTx5SDqNcXyksAzV7E8zooHHngj4ZYa75KGJe
34CdjF/w3x/Zv3/YpLoCpOwhappiv4pKAhJu7t5tNuDNvt/qWXALCSH8ESbqGF1P+g5qHmp9apBF
FTStB5+OfdIsWwkR9QEvFOO1UF+LUkeWzNyOl8OYzZXEl0y6K2iQjqB2phHSc1FaKPrFN8L4bOKB
txfsfZXJLzZfX9+O1Zu+VMsNjTpKOVlN7AxBeNGAaHOy6tdCf0FTcpHf7D7PhfTPy44H9FNqqfhW
DLspY9ySPMfRHsxHIeaU6Kd6QHU4iKkRVzd9YmeHPOMh5HkxXKXE+LqqLrlC6jfM9iv3LS02hvYg
6o+lu1WfSfEc/0HScYUXb90ks8/KDsPqMfnfdMjjKU3emJ4b3UnGtcmfDPdcaFg+YHJvGKvBfcmF
g3azvzaTDkg4MfDVkVZDQp08aiQUORSMNjn2UKZEAlPmvqGSmbrvRoopBIzIQRYXCEDlsodGy4Zy
BXR5py0lQ9iaD7l+IwzM3Ghffs8k4gSuJYhRrUcjiYuECDqsod2oG2eXgGQxiqeACjQnH5qP1GFX
BCxBDUZ1xBKCd+MpZkKGpH9aYlIlhG1SeI6jx8eRrY2AFsemr7Uxofs+aMzEZ+ScTLT8NCimVNpf
D6rc1pbkyDmUT+UCbpdZyqjg0UAeuAksGMPvJAp+WWqSXHWpABS3gcnAvLB/FRmv4rQUrMrfnXyS
s1V2pEnznz8cPCXuA0LO38woz9FUfOK4EIAzxeXrqIYi3NMNvYlTmEhW/0G4SaaG5gtIbUDayuTq
yR1Jgfbc+0flpURY3pPIh5FWkplnyl1s63TxtAcl/wngDS5top4swo4lMZ2IknPJ0KgQ0D9SL71x
kW7BGeZeMXRa4hB4RxVJ06+vOJHSonJl+U8CzaiPUbeGrkn0Cof+xn7PhQKgdbDRR9UU7qCvKwVd
1/pNQNQbxwzGD65TMtiUeZpsC2h1f/9y54Aq9GCw01HIXCHcTfY8EzwxcNWWnrDELkcrwIW19Jo1
OPcxYu72cpZsSlB+mY9KL3gCf0V9YuJxKe2+/yVzFy+/hKoaa2qF2mGyw0gp50Mvg/rhV5T5osMp
wQOYXY5u8NZwjmvtBXKaojZLIUVd36nWZeRsMks4uE16hw+V8FuRefd4Lt2cJY9rT786KKXQaE1U
4DmaX9+Jh/aT1ptgWQprPyZFeLlgnotsboGUlUE3r1nR0ft+Q/4c98mio6IIrE/SMViJk0/d9c2W
Ob0+XIZihQxg+Iwx5eJFuAtxpnkjN+9w+osvHjYF5l77YYA6oLedHtXWNp+Qs0RIoF91+SKWzlEc
kb5sqpYvBmrs5vsfOodMpS9hoRBjkqUi2PB1d0QrbzDmCeKzWr+BR83bk97uhfgjLa6k/MaIcMAz
Ko8Guwn3jfRaUDEU1q1G59x4AylXvlHov5A8pheKJah1qbZtfzGMjWUwPdgAGcNvqCtXHb59h6v/
6FirKsXDEuXp1x7bU5e5x9JtHphwZ7JtmBuxsNXQxROvf7bwoQ5XIYaRJfpvIpbve+vBhZhuHEN3
JwFlLN9NzOabbeUscTHF7OEnHfhVfqyFfcV0JT3oxSkRd2TqUXpOIUR36yHcUrzpwz0YvV2Ig+ZV
lVbyQfU2zkHeYhY1UHkA3RV/Yf/5qwWZcaOUmCuU2SXczEVImCPL9uvLSqKqKbSij8/UqozNS6NY
V1K4BzFHv440ksorS+NNRf8jhfb2/VGZYf5hRvBp9Un+OmS6lwtqol3qFYHND6AZir+EMxSho7wz
QlyI+3X49OZj8RYuc9Ou/bV2Hyt3Q3WX38I0zm4FObSM9vsoMzIF6mqGlTiS43mP7cLAX619DTFc
HOebj9I1OKXqGrvv759fmrlGKKn+a0lgRF93X8sB4tEsDR/lbjWo/5h7ScYL0dewnVOFtX4HEsOX
7axfiS/moZHW+i2hx7mAz1fKMAC7KwL/X/WNqg81Q07lwvUFQX9pJvfSi/7u3PPkHuXeRwLW0ly0
TzjSLr9/+jkeBPQPElzMrkDmTTtDQ+cbYSCn6TmsY9uLRVv7XQ3WOdPwAszAUrQ44HKfxqS2EaMh
WDF6ai10v9jU0BqyvUf3IIsshH0ZvyfPjpivR3Zf3MVb2fgHTF3lPccgNxyGhgPydWmBHbNP7wUB
Au+ihreSghkdALzBPz3Q5Dij6pEHXp0oFxXTxoaAEKXbrDojvqSJ2Nf/zoN7N34ol+aPVDjgc+sB
CtZQapKuYfjy/ebOpA1ffsp48j6VaIVSp0XmZQn63UBY1AszPfrBVrRXaDyBMPl+tbnajHyXO3Hs
mqJhPbkRzbR26PKV6RlKHWGkCP+QWbK6A3S/MLxRIfDkohlY3Mq158ZNpkbbH7U8GTrEND9qktjx
UEyH4fk7iRfWsNa1H9pBxkNVQN/zqJpHDYKpZYcEdHHXeS/4VlSvaHANNSili4HkTHYFjJ4tWlvJ
buYxM6nCl583qQXELtLENjSNc1DtvYB5OI71a9X/FRfbMH4Z/F83XsQYrydZwsgxUMjh4Ofhsvf1
vSNl23ZpJHojWVxjDIMwxNAf3UsOa6ongsbMaRPjBfEzob1ALHPpfN1UBPuDdPvuV0xulbAuZXzN
ZO9IB9OQnU1aIGQovrX6a15dBuEjBIBXcaFq0pbfCRZWJF8RYvzmQglM7nPtVpsBfVJ9sIX0n7bB
apXDEyvvfpnYaaqiCqAuNLPauiLaCP2+GPK9MZyE5tnUrxrHrQ8MO3XMXR68dmRHPjL6/S5CUCGP
XzzxRcQiCCFCZuoMWCP5dQRjRdkRTNxST5nM6bAsX41itKoOV3n/npiu3WY/Rw52ViJBUJbbGFfX
JrGWkvdG69MeW8nIz9wIkXMNHoyUgPeT+oOXmPqR+NgDtrXcencFuvOluR11GsMn+mrkU2Ga2kWy
L+q778/QTOiwxuY1NR7yF2h3fz1CQawJllfFznkw3zLjIRdfCmMdOI8ALYRbnhQz+g9EDSIHjwiH
STcncUrwHSvwiso5J9nJxd8gPQ/ltqv2zrDlb9Jo5QtbWQDvsRJQR7LWHh7WQFOkvRBuM/2QVlBp
lgzmdVj8wvb7jZjLCKDRgDbCA4xG/jTPd4pQLkhf3Dtmz5bu2CYU/8TBhHOl+kuRagSJDizQ7rET
rG69hZnAMVJ4ZGW8Gv/uOxWNo/qWIwrnUjhGiA4P+3JUTqyZnBzaLF8IyfHG0870EljR0AEFUNTI
6uT2yipJHSzex9lR1r51lvNzmB/T8Jk1Bw4glt8xIwH9Rg70R7ZyGis+Lzs5AUlvOX3TZs658TFD
5qtKFR1b1Y3mClR6BTD9pzi7doegeffQenGZi3gNImGbMLnz3Y3EN+0sVGnhF3tTvyNnNgt6sCOo
J2htOZOW6fD7xk7N9ARHAc6x9uev5jTIJpkXRA1tuSOIHqypUkKSYSvaq4NDnM+Q2dhZt1wM5+45
vg8OIaoJJjJOk5AqJrrhBlHn3VXGzovjX6b2I6COKYSD3J16KwQFuAWeGqLLZ9CdVHMFGcJ0rfvX
oEttuA1xA6s32BeCt9SdXRheqvBVcH9n4kuS4m8v3wKRjlf+9L1+/sGT4+S5apGreIse8wpyNZ5J
HiEyLQUbl0LDuMgaZsytjn75terUEf4a3aI5zwUyhWbxyPPH0mNa22hd0Ympp3uj5izYJ8pMRIOj
7iEEMFzfEuGca1dh0jUqvMEzwdl2MpBwMq8yTV+3zgHm18Qo8w8OuTdedPUSW4cxlMkHLFwidN+c
Y9s+Zv0rIFqxfxSbja5d9eBnPDx8f1L/6FxPX4JKGweAxhjSpyxrrS1lrkmX7pFyKXV4+lEwcg4G
0ZZaZ4cgmF01nKfkUknlzjP8he84m8EJHmNzdL3WFuZQH/qu+yesfBejM4aCZOLoDgjpWxnvannr
Rfiu6+8FLxncPnzlUeGtK/ulGn5gSLto4gC7TbwLQwR0+qVXdAv4sPDgsqvoJHau0sBWr23VEs7B
miOgYrZvQuguGweLZmWv426ZizaXMAPyhYXipmI8f79LiPTOnNXP2zTJmuoQLK/nNhGzrHjVJNom
pQYJpeSOXDZwkrXmVAfHwd9bAHqHNn/QPDUNJvXFY1O8RfjDG+8ysnAXS90LAQIM9DjKyLUbONnt
IrNOPnhJL36Ig35R9s2OP1VR8AuHx9Y2kQ16vRaspcCEiSa7DYw+bo6J+IP/zJVU2GvZttf2MEYY
5qJca8OgaPaNS+6hg3c3Agx/l4721tb1Yuw/qt7P2BHQkksXsXNqOpDAjNglej7CyZDNIzOCjYe/
gCEtug4h1vREsiOmK7QP9Rpv+f5DIaKo7jEmkFaFvzEJpKb/s+6rZeAxcnbuEg3TpkS9N+i2qc9C
Vi5ER1wiZBdngWN7YrhXiggveUMuARRyoYuGZytysQiRZkBzP/Pvq4xzRwHXlA9OsXKYWZVveod8
rfmqVOlF9aAvhquk47yK2n3JhTRYjZ1yfo1SRkCRDj5NFdnaGqQHuvMaoainggxte2B1TKOA9Npt
c4/Y/SqMqoNLYywVX5222TCEHziUfdGelU5ZtrpLhSjvavVjCMKVI/ZbTFqWHXyh9daK7oPg3dKb
pRcx4TxL9QChg2q15C7GeZ4OFqe55z6GvMIYekU/y2Rz1PiJnn8A6JTpjBq9FrG0NPOtp1sPqPLv
S+dWtJ27kgBh0SlVR6Dyn07Dp3oPXehKC6LSP5KPoln2L2XJszmsyfTzW4YDc2gc9o9ij+EGEj5T
i5BUbYzC8hKkqOVnrHXsQePYmvIG/JEPM0luygXIAQ3wb/maQXtWT2Zx8QGPMqBWeelucgsSNRfr
R5A2QBNEbkBFfU1aO2kw4V3RVQuHUyWcKothgfYacROiWsX5vhEx5rIzerA6Is8WCs9TCVEk9M1U
EEqEeFFjUYf+Sc2fQaRXylXWvJUUSSuERcrA3DUqPcV+mQ2v4NQpuZCYGFkqo1WvXKk3+mkz0ijk
bgwlRuq3aIFe+roLoPKVDAocijoYd+GtSj5iuQcrWTcKuiI7VX0UjReV+kiU/HWFl4vfPJjdrt30
GmYQj2Z/39a7SrnL+SfewYh/hNCxSt9udKA6j01+Dopzo18w1TFCOKPCtqqiRVk99uUtucq57OHz
k4z//tN5rgqjH9+nddbjnsbgIo53sXPvoPiMwUDR/YP0P0RV9xJ2kl1Xt76muVSY0ThOTRRB45Dn
6+rpUGStbkTeHdVpQxM4HTah8O6VZx8OfWS8UHCk4RPZ0/fHaqYdOLo8/veyk2soKSMIe8x7jlFx
8UJ1lZS/sIMqQObcJC/Ofi848YEhpDeODPDXJ2xwVIgqAYBUiHyzUVwg+MBG1oT7JA8RofIX3z8Z
/hf8gdNMhBYNeopgj//urkp9nWWp6WFrUF4CIDsRpOdeNtap5e8sePhh+0aHACqYrbbplr/1W/9F
TD5aZ1Fi8OvCJO2KbZGeFNx/QZnZA51JUNbEoYUvF48G+qyloC9CA9qVUy0yYazVvFFTZWgZlVgd
FhYHv96bBnbZQbYLACmlpbXmEGlAhzrxEnXxUnJ/9t1Gz7dl8ihjfOctrbSBVCYvM/O3mTTbuObn
xjjCaTsrqrm1PJsIV7YfcfLaKM06JL9k4FRKb8yVSSK8X3V+MXxIHbAv4Y5AnXIhdDbN1YEcN3TX
VmpPgnUacwOx1YidH+5Q2a74Opjong/w1YQNf1TrXGsyN/q4AOdwTcwXYwEaBAtFre3KOxmuthpM
2BRgvyDYujRQZf6DBFJpUaELVdHw6O28eovUZm1Y1SKGeMa6I9b9xrv+o+A2fdeQt+ii62gmUt1/
PVyVg2VGiETdMZT22LbqBglVtjEZ28nG/Tg3luHnWnANqlfUjrDTWjPc7BPdZggRdCVJ50nRPqxm
EZIOxXRjkKVN4w/0OBeOCb9ppOSNLNdxByKVGgK2AYqymv4eqOFSEnCLVhcSOnYy5SDNT5SDZeM5
g+Oix+KqCUNi72tMV7hMP6KiXJcAmkbj0SqFjk1fyqyrdVyj3NdS3fGrpHcBQ/asXHOXVPlAPnse
m0zEdiwCR6WJVjT2Xl2Mpjtud4klyW4BFmhkwO41gQ4I539sIeWpiY+yuaErxvFJfBiYAjx/Lsw2
2eliDAXnJNGaSoN/og7bXeKN0S689NBY8rKtzAW8Fr91LroVL7XhaqL1I0KGlMUPxUN1BkNwEqBO
JQtJ08RGTMcalEWvoWwQCYe2Cje9kp3GLpiet4fQlV/6FuNpSrIUOWqghWV1yfPMzo/eJlfUH15S
Pd04GnPtydHDhbkpAHhYi19PhktvSY+HDIuc5K4r63Oq9WuDR3UY5yRuvuSRXTimSgBVpaXtYzb2
uR3SR+biNyLS3A2O5iou5XSsGa5PulwWdklxLlMZMeJmtg1eHAa1JL6h+BTlydInOnz/7HMRFwNu
yBcKeRrQ7a+PHrdR4BsdEZdqNMBJRrmiqvkvvXVm6P/5WqZIO01DWZYO1qRZ0CAa5DqJFI0Kd4Cm
bQBy0HtGPUdsFYrN94vN7STvU4NdzbORgX19MCUKuKE6Ui9qTARuxlGNFm+RHgp8xFH1Vz+98XS3
FpzczpBfW99zCS+ecyK85IBSGW8gPzKKHNGsvTV6HzsV03Bm0hAT0TZAsuxPk/ZTLmLWZe80WRAd
RSy9Si1f1vHYH74tBTx3R4KxJKHk/xqig193MnadymgZnSOndMWtBjtQcsoxv7YoKFHLqM1nEKpJ
AgYWfnKEgI116wOdS0E+/4TJyfGdwW/yDhlQkujUoJhUceRB6XbAmVnZ0croctSsxB1KHbrRLanq
FVNegXV8qoDGxbp84zOdvUvQSNOYZoEHwSX1656YYtCkFf4SR1OnkeCvzAbnepR86NhuSr29RhG3
JKovCbDkXvDYJm3VGdk6U2IsT4w92ANvuBptjh0aGbHJ1VOR0UXBphS0g9TqyCD12csYnr//LObG
m6O623//8snbDMHK6KBh9TNJJHQCWyn2en4QgnJBlwAWa+WS1gDtq8xtlWlLM/sY5MDuIQ2rTXpA
tmxpgPhB59m5jlKOQpUtzPzRs+6D4veAURNAQC39FUIB9NrQTorugfaeqL7j4fz9k/zp+P/1AXx6
ksmhyLRG0NXIgd8SRMu+eOg8FZpifMCpz5OeZeEldISdIGi27rqMS/yxtoY4DoFbefck/2yqP0Pd
27a8niLZtbq+yQS7w6yr16ydEL0M1ZvGvD/de2ulLe0Ilr201XD7Fkzw2vp71F+1VN3WiWozLl9o
2m+aZWPRPfYzmQip0kUsOBXbjKm1mfwe7hPgGpnqLk1B2iJYsC5BvgMbQmKC6qHIICEgCwDBIuCE
fL9Zc6PQL6990vfkJpNjLbJQJpOeXW6WMUKh4ch9UvvnXHtncgP7YJwZ3Vh4/BKmbwm+ioHPhInK
zR9awqcwFSRi6xYBF0zmP4jG/ZhXZLVrW9j5WemIpY9JuRXcdYQDSWrXtMsbP2DucmcgBQcMrXYc
pCcHXtML08k7iVlOtC6HO2IXAwQ83ZnZ+Ml1FC+PVrL0UEsLyVj1yDsqN6rGvwP1qIbHRYSIJoLd
UzCDXBWF66vgssgxo3KTthex/F8U/3/3WrBMQcpNYcoqMXiepA6p5RYC16t+Jr2lR4cIKhZmzLlp
AJblHqHKmzhPa+7JRn8YVdV1HTDgJKMuxKExxgTiIRxpsnbmrrS7+gPo8e/4w3iJfFtM/5GAT/i2
jvJiuE3fXiG/LSma+iv6jwuY8i0kXUIfI+iNsQj4Mw7li1Xafr3wtvUyXETLJ3A3km1dw5320K38
k7HZyPf3GH//rrb10Tu7iEM1trHqVtGDdXKP0se+t6+rcIdg5lNLc+4YbBM7+LFId+TRK/yopI/k
3Nv1nbscHqnjzYfuvrW9dEFD0loWgl39vHEEZwamvBsQg2DhwcTr09IDhFzadjQPLu0+iNYVvH38
F4Otq9sDDDXVNmK7MNfmk/cikRpLuyxe6DgmoP+9o8lX0/N+95BKyfc+lI+rQMmWb/r7qiVa28K5
3cRgHeNul19R7DRs3FpUdjI/JU9o3WXHZq3S+N9IT8OvvrprSbSZOfzo/XM5gib5L8+FtXCTtfXc
PorSygG0u6Rr6z1Ax0kFW7zLnnPZFpeLzE7voE2G8iLg5v9lLWt+1FVfU9otu2do0oeKG2NYB9ai
dDdn2vLGpqmXzx60JtugISotYnWXtKu6P9b6BXRdniK/Qom0urHjY3b3Nep82fAp3Rc/FDN08xim
VXx2q2NsHBAkWUpICAQLrX5o3DsdKCl2Pjf9NmfGs1+XnnyHRoVzem25NOGE/++U2AoI+Ba2Av+d
VjxMawF+06hulPfVjXA702sbV4fTxgQFCeQp8MQZinSE6DMElJ4DJBLwqTgoBsqrcUk9GG7zplsY
ClMRRpH0gtF4ksNFWaNUMrxWHXbRarxvPPxPB+sY9XeKFS9cAIjFg1OuUIBrs6VBMz7bWulR746j
dFShW0tfzXaNcEHxQPMx1MEIOVBuafP+nV+T6lIUmSP6Gmzz5AaTBqE281iAv0b5TJa0Biv/L4S1
oRTrLHFWN1mCf6edX5cc//2nu8uPDMrWzuNVKjI6PfRXgjNifVlxZtZ6483N3NBfFxsrtU+LVboV
WnXMDa0I2E1IT1DlfEqVhpSegZUBEg6BtrAHn9L4N9b+uwj8uvQkjjtV2DmixXOOds9/rEUC48K9
gbL/zSJw7s6gSQ93iboFE+vJnnpSUzutjygaAzkEIuDCUZONmeSNCDD/TP9eZ7KdeqzEGhzE/ilf
nbp1ap+e3lV7U61Wq+tieyvHmHso5GYhxag4k2NQ8vXdxUnoQjhHp4FG+qh5q6bt2uPrsxBmgISE
QNTVQjYd3f1a+mBjA3TZPOdoNdm9TmF649H/znjgQUAMQ/kY3jmSzl9/jVJHYSqhOYLj7w5tp4i+
zFgimRfTf5Zi2+qsRUph4dO+ZTj6Z4A5EtCZRX3/Q/5E2WkUJjNgQ5QRKjSVHmslyccDiyisieGm
KgENxy9Wpy4Sf11kS2TBrEaykTsforWarBBfy4fXCJGpojsMjk11iY11F0urdmBwWAp73QoOcFNX
Kgy21H0bbclqa5OJeBVYa61dUdOHVKFV82iKG2OcdnMvJu6+krOtzETs+8ebOWEogoC3xzhOJgua
vHQhihrdyAy+GnpnaGMXCxIudOMQcbvNeBzf2WQrodLROAFCBxX7jxzpp+hgqD0i/qKB6M8dvsxo
G6dMyz0dlyP3afhQG+bnx7T6UXh78xa35o8N219ry/JINyPL+4s5ZAVB1KtV55w1bIVrLg9VfC2H
DM5tZise4hcfsbxBX4r5r1PWT4YYrI2+Z0LwQ1wkIPvMnsKs+VAiLgvE9CrYY2r8AJRoyzgq5B5W
AnNptmvT3Oe6zjTdC21G8YWYreWuW6bJadRurB3nxmc7A/OCn6jC4kBOFxr/NEswhLYSfa/FodR9
ippn3d25zAgz5QnPjGXj57bnE/iNALVK+RJz11FtLiplDb5NcbcGuHrHXRq09r3wl+KVexVtGU/3
91oe3fipc2eN4gXopA6BnIHF10/abJrUqCFhH/vkTHI/arPSWo7HvdOe/g+tJVUCvSrRohsLpz/7
9umw6YmhOXSU8GBOzhqZd3AewbI3l5mZvrCOpiOSSYCgRpp0UXwhs1LVLK2zKoytVzk9GO4h9naG
tTT6k2Is8mHdqx+1ZEvoZN8C4ozf5/RYf159EibjWi6SuvWjsfXJ9L1SrrTOmZcwNfk+UGgzpdmX
55y8PVks8obein6uswrovLGoSaLStlrTxFvk4XMGMJlshuYFjZajV3LeypMk5Se0AWUTRR8wJqEI
BJ/yfHBefEHbtmBZGszNGeRDUb+EIpqJJrgLMTvnfrmHpWi4Onwp4SdSRqOkeOO2lxLZwTjtScJP
LR2NlPZDJqIHZFeA+BrZvAs5V6U8rNwMq1uJMsN8c41bk5iZy5LGEpUqNicGA5nJW88LeolaTOOS
OQ9Bc9RE/N8UxDPQJ06XjlKGCI8AjbZJVtNYWqFlUqjDLMoew4ZhCnGoAM6nlldVT7ajC5JQnFNo
ZHzbo7fpwJTDYlNwrnXkCnVGYNjex7g5ZSMvheZWZJ1JaT//wmnz3W8j3e1bgnrIDKn2hH0NDA7z
HacPDwBg/KZZxsWNKfLM7qONjZwULmqQPKZ4Sq9VzDbMK0ASo6KbsFR7ei/6O0I03x/6ma/ryzqT
25ExrmR4nuYdMa3Usw/DuJjyh5m84gjz/UIzStw8CMHKNKDlIfc7WaloerMf4KtgTd8tdYgEiFkU
mbCMKwPBnXwFGXQs9ii9xiHAKHgRamyz1CxHREjokSKMjYfweYgxAQXG1JlLunQLt37rEnE19mBR
YEavfZHJ5VFAbeGm/tVMPxmeABgRRjCYIXHNf43vWkPy34pefFTahEEesHPNPUL83uUxxLDoJUBl
VG7yaFVErbaMaGhLWbUS0zdHeUxE+U7Wfex3EPTKjm2qknAi0teMo+RUAuQWSfEiToafQ3YNHfGW
K/FcGP/y4yepdmmGYpn0SnzGPgiZGDHE9rR6Lqy10yy87B3wEUUT3cU430PygxxzK6LM9Ve+/ILJ
p54Iqu4kQxcdkfAmxmU9Zg+AMEY3TzU5odnWNDe6z3/sVya3B0sCadLghpP2T6JY7fR1kEtIMGDT
eJIU91EGTEoKq7XZRuPDZVLSFmS41usQyBtcOE6CKZ7LgL4Xb0CsHLBg7rGR27ValNvcfWOPqLdK
6E2lhFNFc6aNjHu6HUaQCSJaU4i1lc6mgHygJDSNPKruKxV3alx0/SIpj7lubQrvsfF2hbZMvJ3S
PQkFePngnIBF/v6j+4Mb/e7xJ5enKgxRYujj48dnCf4iqp+QWX6SybvZQS3XkbKsrHaRZx8O0vXI
H0potJj80ntXgLSXbYpsV0I0itufoYY5E9eZIzVr+pWychQ2cnYX5yL21hE4aoUxwruYIfgi/tZ/
tMPxD21K/K2EKzd6EuCS+ll3o2k7E5q/vN7JlT2kSlgVOrhOuKJ0GSAZF/oFQYNs2HQN8IS37/dz
Llp+Pk2T719o2zwODdo2JHfoDNCaHyVKxsH6fz6mHCPNv8/t5GOtZcfworEmA9wwdlCiixOCW5ev
DH3VBk7YzcbN/xAf/r3k5OtsEPFpupbpXdv3B169wlg0YhiAua//y80uAf5hoFWAjBoCqjfCe5r+
+H57zZmSGB4WMPU/N4RsjLfip4y2cQK5F12acqKTYnnRP6YJBWYLEb95HpWMYtqvsKIYFSlr1RKW
hV8uGcGbjPGKOljTufeH4iCG6cJFl9LAggnFcHDSfes+kE4Ab3TLcwyuD5isKfwTgsZti2eJRpiO
/QVaCwnNNrhA91KOCCZ6PlV+D+MrKJZlrCFHBIwZlI6L3HSO3R6on9EhhMHh2o8fdAhTo9o6fzv2
ZEbFn+G1cSUkj71Fhe2mekIFcylqgz3+S6JCioY/qD4dhUocyEY/kUBTbdzjKjVfKkBrQO5kcBq0
iIjceA/6UJANvdYd7Oi2viiVYLvMd4P8JrV0bH7+FTaAdo2my/i0GfLkPchKW5OC0BEAeeu95TRF
d2h76vf6TwXwbO9tbioOzl8On9acROrMzT0VuDR5vrGI3UtBP0bIVqPIIQxWE8CgtTKFG1nWDN0c
kgxSbYhEaPhrTNMsPwykyqyAlNDjVzzbGjrEM9+JcL24Nqojqkil+KD1e0nYhg4530IqbhCm5iLY
518wCSlOXug+4oP+sRmG5eA9qLBU0Sbu/UOPAm1RMpy9lfPN9TB5aljbqglL6C9b7az0LC23kLM3
eWzfQJ+hlfaxlq4bWUXNdQNuEFr3srCMwwBb/fuPfK7z/mX1SWhDbSosUoXQhnQwCZWt8qk2DKw9
BbwtCghg+N+d5tlIklsr/5n3T8/15wefhLjWKMMmqkCbpOW6Rqcs3ufZkQhhl+XvfPA2cVvbOIBs
tHBYxsb/4+w9d9vmumjdKyLAJlH6y06KoqrrH8FxYjaxk6Kkqz/P8oezkdcJYuwNwYksi23VWcYc
ozYHo0NBeVPcqOyj/GEvgHXzFogZ7PG+fHs+qSOU2U5bP+Xa403xLvP1IknNfllY8yl1Z2f2PFUx
k0vmJnNKdxXKZ5PRLACA0y+gzBRPZ++8jludionp/jAoklsby0NPLq3qj8qke+NNFlURl2pfX8Jp
wTY3wnETdIBJB2obu5pQQ05sI9EdWSIMMgHJvNtwDVQFJW7LXzOWH+30og6PBUkzSV242fiiIURM
mB6Brcw2poHsAFWSy4fZbLm9yYe7qhI6/1gUL1Ja2hdoyBbbjJUuB+oICozxcXYn/boSR44ta29O
OeisW2X3cnstUxiF5+ZAwUi2/Hnvf4myjlZK7GGibrao/BwCRB2UIigQ1IeXkvfv8fX3CfX/D+4/
yuIp8sju9zlcQG32dNWAAE7oo3rCAR+ADsBn/B3C539x4z+GFb4r6Bv4Iv4o/u/qtL3f9Tt27fy5
09oYoKQuiBwILYNpSrTlvm66QDgtpxw26ltqt4NLgjmHzkEgdND0gqrY7VW3LFYV+8Bs3qyMU+bI
J5Ksi9NHrlESrRrosasEFQ3sx2VuAk6Rl6PX1LmjnVxFRAok6gs9gbwRJfCkaFzoX8LlPSU6R1FM
Khv7iaGrziDyUMBGvt5mu5N+WGbujdCF2KvychlCEVOlu/S61rsq0hRW3zRu3Ut/RmqW6hRumaod
1CIC6heAXeRluZb1mM1WiAvUenBO5VdoffJTg1vOLkxhh8DEkUgTj6EvAQQ5t8F4Ivx9mPRTqCZn
a1HjsYVljSIDJXo5vIvdOocZj8Y8K4sNVTBC7gwGE19g5vsR8MUpdZsExxBnUaD0iXeKMJ86wN2q
dra0RKtjr+n20MjuVZpF6J5bc7UPajC9PSb+Ujl7GOANFVVZlnkj/si5+DUr5UgXbSCzMiiONH9M
j9W9Ql6oEobGjSY1qvYgqw9Uw6Ovqp0vzhIWgVt+DqbBm7AOuhLyqQ+/zVV/1Aa/qBPIF+RNlSf7
Ydk/tSI+qdhX6YzhMB7/Pfb/En+kgAFUIuSRM/LXX8z9KhmabnnDPl0uPNRM6/rt1q4Z89gU19H5
5lpiQ/5j1P92sS/G2tALftmmSCNRwHE9j6YmDZgsZ0cusn17P7k6GXEA2wPSgVheMqHlCQwO1TYU
EyrATpkeYFYxpU8IzaqSBRrXVOAYT402Lnu0PxpHnEKDbpPeXQA7nre7ZTY3CUa62PnsnNYJya0G
O2pelgIym5xfB2qHFgpWk7QVRpqcqKCk3kT8WtRisxjWxJhagfDgfzCbpXHCCPTvc80VJhw4GzDX
5NPOp2lzmjmL5mKWEiozvyD5MxHJnFGCcpWAzxFQbqnyPgMjuyWuBvf2pBlgFmsLaEc/LMQg6rUH
DXyVBtnmtxWKf99Iqc9T5xCTASf5ajoM1wUy1VMqkNLaQPxhR/EUqZZHuFqsxRBOJ/syHY1T6hTq
N47QX8hHMJx+u/aXTdyo0+VdSo1lPF2dcojOkGmd3qhiwqEfBQfNI2XfY/ZwrWMIA5o27iqbBLR8
Hex/j8K/mo2/38iXLV0vBklSk/wUj3mQzV2UFlQDcXvHQJyo5tZQFPjmkn9RgOfZCYZDvaKQjjC+
gHG7JCW3vbhBUDCXrXMSt+mHsCTSX2w1knqL++myHtKlr2uedCaugwiLsqsu4DE/plwh7bAAgA1T
av02LvC/h7mZIvwC0tYAMjKX9BWbo37yLySQizNmwSWQ8vUsfSrUD9bm8cyob5bO6USpu+aXJfA1
2vpaOWn/AQC5zC++qKMqM1EyJMJicPAw9ieEHOEhbr4ZCX9dcn5rDOFK/OaylVDTUY8EnpZApa6u
K8wqfKh5QlVqbeEr/ru7/7q5w40H2zEikQz7/14tLevmnDXIz6EuSHhCkNHeZcO8AJu4nx3qgHWw
fP8PlyQ8DWPbQoE+8sssYyLXF6r24BY8PegsYCnqP9SkUZdXZZp7zx9FQcK/L/mJtvtjaZ0TkiKt
M2Nj/7K0Ai5XpgWyb7vTg3py1LUMfigy7NbXdKff4+jm7ySpoRjqBFeZm/xSt4vgukILYCOBEzEX
j51mVwfDUsgiLP376xz8pCVNZt84lW4jX7Wl2qUKCwrmt6cVW2v9jWf1t/g1ZdP/5wm+tJoxodAs
o9UlAjMtAuMX8owPNNa/G+oTJ/OvhvqyDOXlNKvy+1RA9KaaFAjBDnb25CIe5GpzNyZXKRrnfrma
lWRNaRLmZEnQtrPaVLVwcd3sLjWWVeuzA0LlIGgeqnQedNl1UxHh//et/nXk/tYgX9apKTXyE6UN
YA+k9UXvvDq3qyeQTdnSrVvFOn83U75rmq9ZixQEcYNxROivfZQRwMAGExs1UoqENV/nCsWdlqhI
rQCfscFJ8+QTHr3A7SLIwCeC8JmMz3gf3aHrQdVguYBr/GZ6zYRN8o8uXHxZQJo2a6ZkXkyI1Jjy
Qw7cKl8RLoeLT17rA4nFl+xtPMUn8hMVXKXRD5wn5RQse5g73HlCy+FvWUqNgHCIpEwj211qD5vz
4Wqen/r1RO2sHC3bWL3/VKgxl8Nq4NFT84KAbWUIFnFmyO3QUaXbkmM0q4d8ekkOEIKkivvvMfD3
HRttC/gfSKkpX1nClgWSxwkOGZCPDWkATB/kFSmQr+eWoK6ulB0FZQss2hJA+r+v/Zl7/qOdofcx
dLZ/qjtEP/y2ULdqlSzuFeAXLEQ8Dvzu62dJ18XQKCFytBtlUgYB3xbmHIqrLGRg+/O0O6OOhnOA
gOOR0DfprvSOYlbeRAgee3NEC4dRtsZT9l1T/W0BITEIEzoKSmy3XzZZop9zuR6FT9U+LqpHjG/9
tjAVU3gqfV7aC0quiPgyVK8a+41MEHseUANpXfJvDN2/hkt+v5UvI7QfEklXLtxKIQfJKS7VV+G0
Ud9VLZsAnOD9lH1WcX8LJ/nbmvH7hdX/dpmqtTfq/MiXwJwLBwX2g05UEIZowolLavOobPv3INH/
yIHD9CASjp8sUHOZatL/XhKy0FnfFFoTUXy+v9rptgvKmLT3EeJqZ+HBxmSqVrFXXOP55qDO7Z4Q
qzCvtmyhAGsNgWTqFhwFFmVh8c0ZootNncdmcu5uFUCL55x2F/tiG5uFp4fULPLDv9bVNsylqbmU
HXIOlU+UZ7Cxk6MSmxG/Fm/LzWAnMYealCXzWRvfOTUUEXZ+vFmU7vODdtsMRYfVaD6un593vfPz
J2SNfEI5Ha/RmqzORvYX7kvcNQfBXl49+6XmLs0hak3E4gLSN97dBMAL3wCE1C+Gddt0/jvpR16K
dTI782n7y/v1S0jKsRT5xmBqP852tTnbsxVk4iE1Gri9hZU+5++pVTp4O/aP15O3Nsznmodabmqu
ZJhVcHcNU9xz7zyv7dG01y3PVpvkk7nJ5/X6WfwuO9zW69perTn6tTWfeUyYgzjR6/PqZo2OaJB6
r1vJCnEklDRqr7Zy+2zndm1hFpi1lYWtRVmpVYeb50eIrq3WfP3Rmz/Ep6lNiao1rObB0rrAPPme
WZif5sKEz8x6m1lvL2+a07pk7EzFSX32BT5n6eQbSw9qLF5n02t8jvWW1vtt+4RsCH8AdGRNgWxL
nuI05hupW1N2T+bdUe3BAj5tQ4/p5qZsqiaxDHdmsR05mjNtLvvLrrbPTrMbvJyr4vNbenT2yxfZ
1gS4OVhwlnI7d4GtP3IOv3gRdzYGxcvtOHdVe9wuXHEuamMsCH98IgTWFN2tyvT2xy2a4pZiSTvi
As4Y3Z3Lo7h27mRu7iV2ZX3czIPmvL3JtngEcc1ye3eW4c2+2cuP4mescuDSk927VRwnuzx2b9dH
Tugl1sPHzv/OxBGW0u/rtpiR1C5BFzwT5uBnfc1v63YzztqWSpQ6gq/UVNuOnPNeW55gAYCB4rlg
cze2Cr51Q+4cZMr5GhlyZ51vSHKST5whqKeSozqjOnA12s/a3zO6nMWZrccCTSyfRXby38vIH3vN
5z2DJETJCdoxCnn/u4oUvQqTRi2XooRQp7RHznfNZOkdMRbmcJfiGrEU3A3yIoaLLJ5Q+mIxJytN
QCm7V04xi7Lz5qqthKRrtUSnxtiPi9lL/1394R+L++etImaC7KoKGvvT2futebWqLA29Iv506vej
/HotN9fjnaoXrXQmeZvMckgQYL37rok+zZov3QojLyDwhYCigvP4bxPpZd4sLkpaRVMI0fYuPUob
OHjtpPkQC6GimuPbPSr8wk/8IZqHvNvBbboqQnJQWXhZGXES1mviS0EbAHdYo5YQYG3vkiPFvKvi
gfBw9lD50jo7do9dvFjVh4pNazMelLUe3dfjoT6MK9AUz1W0cFT/HNbMGWaDk8azcApwJA/Nw/Q0
PlGD9o0X90eqkUb/z8OLzf+3RlekCyIyrVxHCyXMjOdeci5XdoLawr9VGeYj9K2GtMXaoKR/eXkp
bt+hIT5rOf5sf0OU0wqs+qdG7m+3MOuLm1IPyzLq7NFR3Es0BLqjHAGo+rNVGULZv7qvTsE8MByP
yg/v7iBo4t94VesPvzwkVm5evYtXu2KtgjjsG6vjD1SuaCOkvpaCwQ3N469luHWWDPJlqpOH9bMh
ti+bojOrc2u/MNdrd79g2d4HP44Imu7fwRwsIt2uzNG2Bs8/W7n3OAp5o2+cmPlXb//zpug7hu3S
EFDT/3bcXLpUBNQYtWsCpI/Gc70n4kRbPeVgBB6kfXpoNsmqO0K/dHvsjvJjmtkYbO2++9nvb/E9
aA7ak/KjfsjW6pYA63Jt7LLj6f16t07PGtuRbo1kVuz6Z7rSo5wf+dhvzruOkdg/qbHKWLy+LI/j
U75T5tbw6/xaHLTg5zfrlzCsvg4O2Af+z2N+sYLkcZG0zXU2xhjp7cIaMS8ez6QHG7vq1/26qJFS
dM4/5J4yEfPyJh+XM/t+89qTLT9RLKK9/Pt+KD762w2RnxSYI+rG5C8mqDGXKr1eSHV06WT2Ziob
Z8ihKRDYV1cDbs6Hi1FC79R6ZxR1qtV1his8VwuCq5jH9jRNmTlLi6A7lUF6RWp1QXlkAfsDLAdG
FgxXkLKQQmgGkalYflnqCEw2kAsI+l7ZShY+AY8aEp7ey2XMPhJ2Y/8ydut594J0aqKwqbP9DJ2M
fsCuGtGOnU2W3ME88rPrSHotprPNHNzkyZzI6ETo64YiYm8rmuI19H2ZXHyFrPJCltzFXXbm+T3K
9clbnsu4yhqvP78ZA7QfjJjiHt9AmuKLXD8BVPBpSb+W/Su0U3K7HmQiaERmul/pMEQEQMv7uiCv
ONc9WewkE/jg2ea2LF2t1fyEnJZINMBeTUcXQCqk6pH692A8rSHzspMi2SY5qkmoB1aadxekOOPr
dZ6SbVEAnlF/2wbSfb4ih24O2SXS5DGSi/7Q6anb3+6kDX7W6vxZkmfkzcj732fvNWEHxG5vnWLJ
52NFrWvfwGK2WNjiAAm2hm5zVqlTLc6Is11jY9bFw5X0bE0OBuHS+XD1pQbeIHUrqbL/74H2R2hT
zG9DwA0hdYaj/msV5njWe705nVgV3Sk8vereaaeyP1F366yPiquH6ZbMwn6wde/inoMiXoTLzDx5
C693NDPna5CoONRPuGWghfkeElS7t2celJvY37VZPd40C9Fw+bk4FkSeUDf+5hGMT4Po6+SFhBvH
CYEf1A++RloaQznNlayKxlDb6Lv5WgmUYAqV5/YxP0JDTrzjfLw9lvFiB8f/zMwjbbM8aO/SRtrk
x+toddElukezCF2G1SVYsPdegqVbhjO/O0K+zkvaQHF+zOIqyh7HMGUPNzbpsX1sH+u3/Dg+To/V
sY2bbbedRbd1x6KorbRV6d+jK2eqXto9tnp8jZrj+WiMVv12p+DyeYKu+q1+lA7FW/HWf5B3fiwe
s0fjoG2Mg75LHlu4l7zS1Nd9yAsvwFdjBLTWyea2unjop7pIYPnNDqlYV/fzcPL7lQJW5anR7Xl8
obIvztfGdnq6rZq1tD3tl1tp26wva+ht/SYc1rfVuOpXUqTH8n4Ml/7STyPxIq29vjyf1sZGPOdp
d9pJm2y/fM/22b7cZyvCSBhsq2w1bK+B4d/5mfnw8/sgI715qIf5NuXVRSWNMltVG7GKaiuDIzSO
m5WWeCPahDqYi+Wq1lo4Na/rIhYOUhUAqHaf11CAhZ094fIsvC6g7NJtvevq4hde4hSO4ZPT8ZJQ
snBkrN6+ucJEb3z4Ia2rtU1w1e5mSrEqaujm4Iw28T9cHfHl0Z4w88WrDganc1o7W5rSI/VzfAED
IGhW6vZ01LfND+LoRqzU9vA03y5h6v91ellsk9Fe7ouHjAAxQRwLnrZfjWIttpeny/C5L5a/ais9
lOCSXgnutw9Kb7Gf9A9L5HFbszlcF+bsCVRVtRkfitfxV7mbHrpDG55Csslxii8aw+q3TXykdLdl
DMWS/EER2L6Iq2N1TFYz/3y4QHT4wIFrcsi5Oe6V6MpATvZIKnXR+VjuDZWD+3jkJa8vBwwdvw0x
MmO4r43n9SIs99VWi+4BuTRpYQ4MXg0RId6It2M8cHAf13sgVHRx6TM/CLCh1RrMbZOAf9DSq9OD
tmo2/RXqGLt87X+162R3f7r/aB+yXbHreViqhTfZ6/0pP6SbC7CPQ4nU82v5cHop18uYtlt3/uiS
QouKreRpYRHcQzwJLwnI7KlBtVKDbtWtlrG0L8Uw8u9+vuEiyCpgsKHN5pVYxFlpneMqbmLlsYmB
so5BF3exFApZWbPYJlvtZmqhPFp5TF1yssVIRgnvKO2KYwqT5TbdXx5P7w2ZzdaqYiM0wio+vY84
q/FdDZMt69cx3XPc3Zo/Z1uuBa3CfoyyLaSM4g+nzR2MqBSeNlQBYZjLzw2pAnO5I5i1u4dpvNyJ
D9voHJ/jKRqDMZiC1r2uh7W6avDYdvVm7ouZeSe5wSSdr9BqCi+8GzcLf+6X78bbGDTxLbrECx8J
MY4sD9lmZEVY7KH6CGHozs2F27r6alifQ+Fow/5kC5d5wXznVA/qqtyUhwJTP9vwcwC9ctoTETw/
JAekebaLk1U9ILEsvUxPUu6dyIlvzw+zFykqV0t+9L22laJ0LR2lqPYhyFqLdWNh/exX01Oz7ris
1ppgCaLl3MxX+eoaw4WsRjo3rb0N+27fb/vtsJ+OI/9PR+1tPHb7dtvt4clqt5e4/Tkd1ZPZbsdj
u223TWcNe3Tyhr2yHvYD3zQer/E1PmEqpqs3ogAnk7OGvWxnCu4OEJhNs7us682FBukP08I8WCHG
ql1iuKt2beu+vEo2xtbYzrbaS/l/mQcRG6oIuX5uRbiXX/Ig0oVakrIpmngxPqAOLBUfhO/ILv97
3/4Dx/Z5GdQwECyhgkL7DDz/5s1M10WWTxeKQnsibHXc71iAV5LVfEyRaibvwHVX32GLvwZosWkW
PBzVR0ikUCby5ckuLXYLUsx1VA2hluYOStdWr+uW3ErfpAj0P83x+ULDTYbJGq5+3v3X6ziXRaVm
VBNGBOrDLsrZNfNtdbxE+fbErqz49VqK5xBq+qVXevXDZXX8tbSgMvNubh2omdkzubp4CqDTZOer
2Puyw/RjEX+X9fpLNAHqCshmIOGBQF/+GqxRy2WS50rexEazmwkN1uQVNiWrzl5P1wlpSLA+gzWB
kfmuSkr9s43+e+UvsWLtMnQUjkuno30OZu+vhFJbKyMYGMziX08i8KY4qMOYlUVE9Jv++Uu4BzFw
XkgHCF0r40v/TDNjlnTLSx2NJbh+GA+B/YwQpkHigQTn6SxBeOiAu7mezza1UpkmOfMRyM7corIQ
vwJAvVFcbBla20v3qqUyrXTlm+/N8A3a8g+4AE4r8e0F/whJ2T/1hXK5Bo13qyGWfoM+rp92YPcV
jbgPlBJOU7DCPXwzNz8JTf9rkIpCf0r1BGBA+0OqpJ7U+nqv9NuxU+yxcw3FNA5Z5QGJa4YQeXfg
xQU25ui1cqC/zmMDzKuflPZAaBYiJWVd9EgYBKPkwORWUIMpOe3rSH3/y9CvcgGks5Cqvs+8hHok
+n03YoJX/onCx9xjWsgHMkr3H3jqLSzjbgVNxxPI5wsqQ2sjNlBRfVVJBz2AWpQXTou1dLcv8xAC
Z20v/7wppiAJfDuHtyB50I8t9j76Qu2z/l68pHsFjt1tr/Ao5tKZXma7yr/9vGIBMtSfC93Cw4P9
4mQ40o8Ep8zMP/poniJvbS5/XR9Qq5E3+AUXPM0dUDM0ScfUzAu7IiFl6gi7wnJcmcht5EunQw00
NSGnS/fLGTdloeNQXrzpoLwhRHF2yG5K0BZX6yscCRQUW83kKIWXFRY6KTikiR7UjaPuJ/Qacrt/
WvhTcH8t3GTmTWwrZyt7A36JT3iuEYM1zzML/GYagfqV2JvRF9hXs2+mzufC/K+x8SUSht83a1PY
YI+DW7ml98ucOZMNfbGHYfLdteBj/iOMwCIhIwy5JLIE0fgX16i4SNm0qLTLUfYkX38lu0ps1tM2
1XPt8JELPSrT91kZTaghAtU7raXDOZDpibASzp6nYstXQRZ3kfauhzI+f2aeg8UOrlg4UwJpQyuF
U6h6gyt7spcG/BvmERksPkuD1pHD5eFCyPEWVhCecDq+eQvlEE249owD2fAXeKffF6+3MA10T/Xy
IA+qqIrmXhIvN5wtUPkhaLk+8cqDxZr7fLhxtQx2lQ9xKWoW/c5VvTEUtyAuPLiSL25B9fAgXBkJ
Hz6+vEuAUc3TGjd3XUXCncWyi5HlDc5BEme8S2IZk4aZKnOnwhMeatpCZRO6ge2MknjOp2fuOosL
vlpwkBoOkbRRw+Xm+nwODN51EWlCL8H7m7kJ8dzEJ2nmDkEXEdn1moBM2SNTvDqWGPkL70K4l42N
P2huum2CKtDDu9vw2E2w8KRNx8UqPr058xCw2gdNsKOTuEFxM2oof8xDoEM6f6w4KD3O8eJhqCHj
dg609yzWaVPd+9/zNDy2aGnZgzfVq53qWXLV17kjuUu/9mc/KS+wZse5k3qpZwSTP/pGYARzKmD9
yjt7ky9enSf7zXr0x9WMP86C8smfBbPKavkv9eCQ9nvezePWlyIt6H0YIlfib3Bae3Onc+fOkv5C
I4J3GheT3J4jWl7iskv+l9zUy35ogRaAj3ZaLNyU4Trwmq/R+GAA0Qmkf+HPuWZmFp88ZCh8zZ25
l2DmLkKEXj/SrRqW8UBX0CxcN41uXvZE0OnzYUn3fw54yOtcmSGY0iyS23ifRqJbuDjGDGzZ01/V
VzGeVIbj4jVlpCnB+fnWWXMn+RhcReT1xbPMHfESzydaIPdGfxnkv6RAXt1WmTutpODGJxXGSOam
Ie3nEZ4n6L5RV+d14xWbzMX+psUnf1GaPW45VOO8O3v9YE40/o1D9FXpoj5EYLp0+X6Q0wnp+uzV
gwkgjq7CYsflp2f8vDXz9cRH/epE0MDY8vP5fXEr4kjx18/XqvKmlbjCxA2KgLcUALzgs2VwihHR
0F5mwcjBRiD95B19NJqG/b9eBR5JH5U/eN7VjZwCz7VLiUOIkzWcYqQnQX97GHH0w/lizukM0Xlq
eGNWz1hUEr9y7/6VV73m31XDTJm5y6fSqezGLRzdIVIf3j44pjOTGCDCLucU4iRiDkBUDXc8E+HE
pJiHJ8IPXSBm3MC/DAPmsFh1zsGZW4BfmykllrUukhkIrS86DUFU5uX/ZgyTTjVPuyboAhLEbyil
9iUWlhpCoEUwpGLqk77hFJT8BZVb2a2n+ZotbrZyZcfgE9IKkcb7zF+EF3xyjUWgiLsMPnpTPDSh
qQ0aE89Awp0pZGPzjM1IkphbDKaPjrMnjGRA86qj2Qo1ImblYtJa7BdOc2iJeVz9C6/OX2wnrDuX
rR8HunGSYHQTnOf8jYoGHOmZJ1zpxaYM2PDcOhJ+qcZnspu/FYGCo62/wzOlhTcEOoOld/8wvDw+
Lcl+iENubkueqQxQhnV6d+YYTuMbTubdJFOAz+YIVIV0GPTDJKYQG/C0HyI0Mw8Sr/PFvwRRArkx
B+5UfDT42MEDRjtZFuSQ6PDiau5zm0Db6uwSrFndfSSvhFOfhItg+Az0AM/y97eXeZB5mWc4iXdy
yYHRAiWRn4LBg0PAqtk+0ht0uOaqTuNyPe6aWgu7d6tV448vFXcuIhbJ2nCoWyDigPQJN7aCJXqV
eNyrr3jq4R5ePopjHdSBSHovvTaYv4MyQuDe1AOiPdw2OIGLb+xp/Io33KafecPKoHU4iVOyrUWg
c73RPbmJN3BZMaaLdeUm4d0/u/eVsgKX5oKDptCM4w1n8JvV4if3RQuJNhLtnIHrF791vONpuGu6
17s1Zs9ZxY/h5D/EXZ9cwwGl8tk0MzpHvJs5zWp+HF9IEPm3F8PRg8aHPva6n3GO/qVxrqEYLBrt
gziWQ8k9V9XtmTOEUJdHGcNI8yABcE8+wyWaXDRxQ2k9udKaYeXdw4EEu4e4s8eVuFr2OUQaZ3R7
V7cV7q9xCN0gec8NgcfzjFcxQDUOqIPJFQNTC6FoDwyvjWZe3D9zzHPvyofGOYlxTFczrWzD1XhR
+hLIj4k/Y3GXndKpPdHsomvHZzMLMp5j5AQNPZB5cOj7yaviJ2HG08kHjUj05MJhspl58oEuDmbc
sGjrjme+UzrjnH5eiC6JlhMvfmc+8Wz8L3rQYOifeC6tx1K70626nXAOMSh4TF/8Jrrjvu9d6UH8
nYlIjlZ2By9zq18jS6xYjSf/tqocmQDEHbesJhiROmKFzENYYxzUImkTMYXFPBOXloP8SdyS6H2m
wGpYiXG2jLNfIuJZrz/XgBVG/bAqeOiE4dL486Poa9HbV+ZQ6V0Y2Y1/9xbRidOKXtFeRS9VHyK4
JnpKPJn0hmYvz5+txSQTY5aG4cKceU3ws1uJk2Usqh1LZ7KvWKWMjVhKhb2VYySkXs8qX0V6iHyS
MIgw8ViOMXk0+8pkZ7ow5/43uhMy2GIeEsENC27wFPSe7hAz5hHExcWsFUNa9OWwEovAQnx3PXC8
6DUe0EbtiWEnBooYW/fPESbGqlj80kdcKls8CCPbp2rgc4KIcZ9wlBjZoyuyE+JHxA0NlsNJfEar
08qcn0gkQxskN0Q6fEUMeiEsSpKcBXHmGfyr8ec0VkIRcAbjIlZI0WwlrD8z7l/MEGMnvqR4YnRe
Q4jNQ/WZzH1Us6CQuAtmoerqz5BXeJQOuaqb+gqjIAfTMncFgKbYzsI20InwSx64j9Bg7pSBWLR7
zoFQo9sHdxAvOkfqLjxyAasxoT7YCt0x0JzZo8DF5L54pX6aAL2Z89XzXnfvQGhmH7oL5X2x7SPD
k8h1G+HSI2gStYzc+rjkmrdIwF6KLV/mXvkOUc747hBeYVsQj3Bz9Xcxgfk9uDp9MEVcyBeDeTwq
/C4gOlce7s578an4WYYlJ6S6IrxFuivbfTCzkpfyJfVvkWgAcctELYjSkRK2xSO0AIXmbhOqtuak
q5ZPZHrhGiZMfLGradz4LQL6A2Dp4uk+ZV8W3/KFlZSGON3BbVV8Rv5mIHYM9jz58/41rtK6NQZf
hzUli0mKifppBWOcTuHgkucJRPpdcluf8pIKM0vYwOOnpSr+vX2aT0ssov/ZwfcX7FwMCqzfUBxG
lvH1xiy5YalA+kXcXZgpwhif43zNMLWatbhFYWYJ61ccAXb7gL/idW71LDjrveGFFOA3UIM/dFxF
UOQ3t/AzaPJb9DBrEc2ZLsvTkcsEw0WAzHSrDRVzbivh9e1l8Ux0xPsmLPIXEAhXRTQW7AuRy9lX
eamMUiW9vyyvx/PZWgHj6x3KbzbKpjdsrfWNw2BPDMl6NWgWf7jtFth/1E/WTvGErhCGUiN51JOc
+/AymfHzz0Np2qFWIXN8LzdYbYUp4cfWXlE7vVW27K5kc/qYGuxJM7VxS13FnZAwzuzZVjfwjOzf
4dPLBju9gh03Zcmc8KD8mi18q4TQnuYwziDKLK0R8Bufb4WLquDltNpibOtUmvh16hDst8cjEwtJ
UL77kriF/Xx7ujYQTlkjyav852CvpGFzG7coMcTPiVv+OK+1xl1q5lUz/93GGpIyf/H4ZzqZUPA2
xGo/A5a/da3aNHN6FpK5zl08CNe6Y10WaVxW7zDzm+0laH52+E5zDGPhIjbYucLnFG7tBUTc3BG+
zhlnNYuHKNvjW0YgtUVST/jDSTzg7ABO+UFxAuMHJzQU9jpSqhjFKW7s6Jwt4a0In0KCHwNnQ8IH
FGMebPoOfbksnkNsiST9Zo6DJi4gHN36DUy3LpzniGz8TvhjpzXGO0DCqMPoF04YLqNffggnf74W
8Qc1XHB9jsYIVGzdMrAROhwNDc9BWM+6Q7IRyOrdFYlq4wlDmgxv87ONjcy8RjjhA8d2+Bf4A58u
xTkSEQjhbuv49SJAIGIOKb8L475xR6/3CmABqUkq0h9+5BuFNOTyx8xfutN+9DQQW8SnPRQpV/Bo
KFi2mt+/jh6V1gjh4CqIJCYWYGrefW3Ve8Tn+KBk9xsrS//JNsm+e1ldMWHyQ8a5xPnB6HNR1Fmx
HUl55SZ5xxlJu7hcw8nntx4XO5wCcZCwojEG2CeFzSB2SsDK7707x14Ru+6dm2s9hQziJch8w+35
LYe4RJjyT7lkpZu8sDhFSAabhCHgEWN1W4sEoOEX5G+vgUKuzRyOIzy1phItgYmSPR+O520dXy4m
ON2oRL3CZLZFpxC95ric/3+EnVdzm87bhj+RZhCdU5oQAnW5nTC2Y1OEQAgEQp/+vdZ5D/5xfhOP
krhEBZZl9yl3QamHfndPmEJJ5+IarvX1MFxcKjwMMkWSKSpSIzUMlLbotCPfxxSeBJPAjC14qlFB
UzqrbTjscRHJKPaa9KjNWDxPWYm/Saxcqe2MIYIgkbGa7JJYuHLAslqJ4pNJCxueCC0EYhRYEHQU
OuoxTP0eKHC27qN6qfk68Njc0RFTV11ExonNE5eL+YgHIkLIKi1kEcde/eapC8VOL0IAsXPC5J33
julOaC6P7Jui7cb257FRRv0n0QY56iqfp6Wfz4HozVV+OEXHiI0M0leU19RJM8KyltiH6Cimq/GR
kFuQThGXq25DnJ7OykcRD8rESqR5M0jgZ55MyLuYeKYLbtkfCSUEELYluGZv5O1EQElb+5WITnwG
UnrzKqiCNEqIjBJfQIARhpnrv7RlF9giBuRD42NsknedRYopcjXwL8EpRM84qNzUy/wbk5I5FGQ+
+QIxifgwkkn3yDz+nZlZRHDwjjymqgiplJn0LobnEpwIOMQxQkLyVJbNYBd2sw7ULeKDjORXbpDh
JJ5yHeaQ4USAzyF/GvF9hkdLy0wW8aHIkEw3cTM/44gAP/t4VRzIH19ui8wX2THXiyO4EvuT37r5
s0zs3S1ltwwvs6OPtrh7Q5taYHxrQgIkNz19N7wfo/bpwlWTCRkEQvgCyHf8CkaOvsTuLwUELA6G
Kvz25gEfcI8UYqrZkefwblx5vF0IYdAmEwDlIqifFW8pQhuL0FEEPiJes2YWmdCdyrhKNCii0JF5
dSdC/R2pnhl6srGTLf9KZz0OaLPyTaQoHX+PgvHNIoRM/ey8q4ixZU/zVbLes68trjPpQ8Em2REr
EcLqXKRpkIcpYvnJWrysmdF2eDmFStDTFA111T55pZ+xNCQuc4ghywkzRapGJyIiZKVsQUJ7J2JO
5yhyuBev43H2xFpSUZ7B88hJwFxAQ3N7x+KO+R2190Tu5hzZaxHkn2Ik8WgLL0CpkgVnLGVML1IS
cS+JOT9xPvrFKRbL15SHElw4uo1YbMXaJkoCN5r+X1i8kP9q43NlA75nkZq8yR+gRQE2zBH0mAA4
nyOlsdRfxULFQnTjxwsoFSUy/GPQLqfATvLFgIyTbTFs7AgsiSeGlm6LJ9qJJybWhOlLLLQ0nDX1
Bohmdk97kTqLT5sjCTohvu0173fGhJyDOjZeKV9T9ch0FWfEWktmqxzDZPc1kpiqRlZM3ixfxR/x
smMEhI6bMp1PSWLGVe7IK89X7bX2AlCFJ6RRuUgjmaR4pB8TYoa16UJpzg8cxFkTrx1/TT7I7dAM
4Z6+c7jnAFHb1TkoF2bumpGyrB615XnB30dtq20BtUBrdPQ1bozL7jE/dI9V61gn23w+guZUCxcY
C56+HXAXrXD6NzhjSEF86M9ly6uKqaOu04OxPT/ys7GdGjCz+EqaqD/zVGupr8WXrf6cx91bfqBG
ogP7REZIgGPe8LZP1qdD/wZO5k2gZZJbeHsEp5esxUR5TJ4n2wkwDw7oeMiZU/Fkqw+81Fp2b8dD
1wk4T8xO91zs2KWKFTpALU97aQ/HTX2zmRSn1Mk3YFDCm9gqn9nU3pI5++QH74wK6Or+WAPK2WQr
NFd4o/WldfiMtb6+PHY8xHfW0nzWnzl0BSwEZpUTOwfpM8CnjbWtLs7IWFJBehTDkMc8xGmihkX/
TF9XaObHKWBXcJV04tbVIom4kZMoZWkFXEzh6MK9/btExr1yti98KAMpPpkXi6cYQGIAxizFKtwv
env+wYejHLcUWSzvmnBdy4WylNbK0oygOJaP8EEjbanyccpSXORxXS6keRKJ4xBPNyN9XxNMr/mn
XIzrcU2evNcjFPaYKlEXYqIdDFOmWRql7Es5v9JiJBgrekFsMwk7RrXg2V3Yh0acsnndeEXil9T4
sLoiI0PRgRWD3l4byTT4Spvm7vIM4EN5PZLKCQJFRT6m2ebKXOklZlSYajjqyorV1Q19h4f06hix
vNIEtJ1/m9Jhko+r+xI7mQmHqe+ny+uztJ4ux7W5v6K3BCeGfuJaPJRt9dgViNQ650f19zXi8uUH
/bl7PLO64xPGFDefk3X6kr5gZkjg9jZ9rFYGDMDVaXNeDeD2xrje1CCqDBDhoiyJgfahiQUyvAb3
xJTaiIl1is21PmHS9o8gvJJ1sSpW4j2ucberw1pETgsoDOxIs/3c2mpfVZo4W/Fkcy1mm8oVEteE
GxTRJ8ja4G8W42pc37bjWo+SSMwAYymeMqzzSOKOjzUGJY2MuHhQsQazk51aMnjlw+VT24hhU/h3
LFlDoADLK2mFllOsbJSNthmfGG0LooC1gYW4T/fFK78oH2TxBiovzB6M2OLB2G969BIU3sDgxSo/
Kxsg23H2kEfySkyJVBxNGtHitZwK5LE858JEc3k+KxcU/FqiCYMzFJP3GKvzJBAVECvuQwpRqU0Z
6DHdFKueoix6EXNzDVAszjdg5LKVeL4Z9SGabuSBTMLp7DeSSqEUAoKJKkDjt78moahlVF7N5jyS
g9lH9t8R9OOJmlsHPr9nlz5ltgxkquGZ13k7x8MWIpPsU8SAeb8We7BCmKTwJh0IAIce8yXONgIm
ObIgTGzx3RlclrnQXifs2WWgBlVYr+pdGVZhCXQSORBSTKoH6oK2x+IIJFN0UzgU+it8v0CxZQhS
P3UTMsPPiZv7u13hdTMZktFlezrbBe9aLIb5JES4ftthae7U68lnvYa2M5l4QgJVMJEwZgHIdlof
183+DMLtuD6tBbTtjDya6tQJ/11si+2RJ5hP4rvTvsA3lqb5FGmNLfL/mZNqXrm8RuXNHSK1BxsH
TmwSgo9JGSABk6lCARBDysPmu4UegD0Df6YvtJujL8CNscOEkC859z4G3LWo+E5fNKtmhcsVwKt6
JTrw/PIGS/MGGMRWgaCZEug/+7Q6rjqwaowgIy6qWyajD6JyBkRtIS+KEGOewzk+snqbdMLp3w9B
+ZGusJ2TPco3KsVTadHAO3vhWTTMROAoYirYGDuwczE9rwMeNlwxlQthULahR/VVdYVPJspIVFoG
2mziwmRhtrkGpoc6zVcXiSY2PyVUY69BOaM/x1/mACJM42MOOywjAJTsi0oBKN0l23Q3Li6HGhmQ
zYVzuhE/7boDNo0TtzsArVvBfPooB1Bz58PloD7KjF4NoYGJAyqtWYFOexFf0w4/BgeU2ke5OfF/
TK1VA0UHh/r+oz06Z/gmm3LTHeQ3HTbUSicWjaWFtTaX07kVFJG6KSNcUrondaOsfmN2BTL5tKBd
x5NEf89c4iyfxeoWIym6mVRrv4C98qZ/MmPhsKK7gM47F59J8MWnxVSxDd6gDaVlRppVRRYI6fbh
CnTaeirWxpPxdNxW++Ghpa0OGSRDMh40aiMFQwOgdHjItyVg6BEgfe6k2xZ4tD7S2GoerJX11SE/
PSQbg55+1tNMVyxbJVWzKNqQZIvEW0AJJA7m/w8HGHe9UJfWnr9ADvWlucziE/rqB0DOGHxRQjHW
4spPYJRx+S0QztiZFLqDa2HC/z+jHwyQkZCm94AzUqw/OvmuOmANVSKHcJisU1xtEUroPfBhXPS7
kEoAcCxoqPqspTfYBl+91YI3R0fA5BD0rb4VzW3RV72+lQdQZRxSrHuLK0AEbaWGOm0pUVfoo5Gi
6VqUL4DwkntatX0WOHFy5QpM2/VBe2qhaT5IJsOVbqcXMXDlid8oTwaN+2yPOcBG5LRDSCq8EL3n
elG9X+2zC6N9Or+v1aUYliJumd4l11yZ32g3JiEiRPMezG4TgkBf1KER8FhoRNbEScPhiuYUyYLG
by1SiH5FrW0nWpilC5HEATFEpUPsgW38u+ow2RKZB8NMvOstEo9irT0JplofNdALcw463Z6pBCGO
GRarU0xEJPYAESGp88mr9YodwHx+JxsRK/6UCgMAYcoeE1qntEpLW2CfO4y9bIDJVIVExan33Zp6
lLITPYXqaZyZjhzX1EoRJKS8y7JN/zwQD4BCOptIWMWihKXTWBVN2wti1rYYeVHdEqASqLgPOfOT
MkSy+Y2xtgAOmNSwUgoiIo2ChkhyKfokogkhki1gzrOBB6kE11X0lo3SEQ1jQWoWB1ovzc8OoH8d
Cow1ogMUhUDGgdcQKA7Rpwb25mlu4om+eOqXtJ4HKsGCaJGt061AgMC73t4jk5Omo03VeMGSy3bG
fvHVkaeP/wWg4FqHAvrf8z/AMMQ2xdIpwP8XftOA/aWqvar5FwJvgAydjwjIolnUYPtFUdqYA6Vg
toDtWOQrdk9c4Fhc2feC00r66tcLWIhGfeYa1AtpVol63WQloCpc52b5kgfTSMwBxnaVra0nwVrE
4yi8xsC8N5gsv1wP9WaMx7gJx7hbKdGwvO2nEVq5onpkgieiCw7qQmfVtegeibq37pWx/laE51gK
CoS/QswaHDFAX7VCRnB2XydeSrn+5FPpJakeVuetaGmYOZm2ONeapB4CMafDLiKLuSBD3RN3Ri7Z
BlX6r2YAZcl0lX0Nlhgw4gWXF4bis7FMZIBEGYr644soLnbUhAQev9kmoSgTiiIh9lmihS+gKMbe
9AouKNuF2PpFF+xC24Dy5CylKpDwTgKro4Pm4YrybqL2ZFKLpbrqlnCQZVc0O2TAb+J74GfekTOc
zMF8LKjFMm8EKOsMUmBCZdYVAzUwlcAwVUCZYOR9SqIoy7SsuVXphpM+N/Hxi8x4Xl1n2dMxEJOb
2q+AdJkzaCcXLly9NHxxgwOv4FUXiovErpQSFgPNOAi63A16WO3xqs3WR1YuKmeQqXthX9VTo+WK
4SflNY+/fmGM+HXeNfspJm6+KNKC6flCALVv9dtXtwSCiUQtnZtWPF1szC0TLaHwJ2AupicuTrI8
UjpnGGzEtAnnxODd3rO56WzIwti5cwKsLES5hq0Y3XyEO/hTiCVAXgAUlBfiEhahGvSEFSVhCshf
6kUZGBuZcKXdyTDYF7eZSYvoDFK+XyKGQ7fotfHHuXhAPwzaXyI0+WqZBdWScs1MFHUIR7VZW9sZ
xDUqXdI7LQJRzJnM6GFRcxtoPFKJozEpGpSpaD2KhIlyDo0HUYNSZlQBPenryaI6IDrwoistqrQ5
FT7k9XhZ4otcnz72iygIpPOGysr5TfR9BRYA2CZ8YNqpd+rBxmMenmbJXqxOhS+KX30g3gYZWbx0
OCJG8gSISSw1hksQ6oMIp6NWEnaJCafyjCvPzh1R1KSUAWkL3fnPwRevBglCeAUB1muizhv8xlV3
F36viKYlFUZr1nv0QAAKDBTO5KevbiCFtKsLusO5UyBj8jtYcXuth14BGGSioRnhCzffFVTRRfTc
uJjFRmeWE3WKvuWRqnDngysUS/0FNNrZpYE2q7jlgLz1NtIRYceEuLxLs/RT9JzFQ9yA16DpbAE8
y8AEFlCHrt5kZVm2ZQRspxCXKCmDvhFvoK2m77CarqIs/BU+3cHPhIDR3vWDaL6NLH3AzJ4vvsAX
ZnOQjADroCPyatEFMOPbqvUKGiXKrgboNYlEw6/zcfTzbzwawG1oDLoX905H5ApFTjxiUHsev/rq
DzZeSYMiDyjQAXzSnRGpjDs1PImvoi7O7bA3HbHWiWTiwj53FavyL8KbeULWBdPnC5In8FhHtCxY
yVtgeNpcBi7GwQvcI1grorcKwBPDlzmijSIGQaAVT8vhoYaJRq2ezcYMb9Top5TGNACHAiYnxhz9
TnEfi3K8iDsow0PStBuv8fJXtj1inIygeQTCJHqjNEKRtACnN6JEEch322JIzuzb05VO6070fSpa
asAWzxEDyWh6gkzY+8lBfArl/Hny0iLOgfRfUD/Wby3nB+BQLKki7pcC8+3IYIg9XTRPOTqU33A6
j0BusZFeHR0WxBdBzDdnnTt9Yp3z/fpVdJIEArT2bs8CaVgvOMLfbVZxatqq/syuDusrTS0QrRGx
cBllXGXRgDVjaeZyypyemLJXPj6Jjw8XV4GfdrIhaGPfx2hdfEIyryLAOEcCC1vRvBookzAwIt8Q
GQc+OeDyCBkBW174vRV0/p2ZLJCrXCsQhSOzmVZZGwi4I2BIBl1MdAGLBHTHlnKx7HE2su6qEgE9
ZvLs3gOAO9FCFmMkdj1whJTSScr82+z+IuIAwACJPWZkqWC5FzB9juzwRbgT99/vbV9ETyVZtUp6
qy9UHmQhqzI0EXYUa+pp1Wsu+YdMrCCgi8m2kQgnCInNpbFmYi5SCEgViQmswiGQSJo4XQFBVNbM
it+oT2sOghG5f2IWQZ8fWf9r78oO2jC0XGVeAShyJRHFiU1YWgCMJCsERyiOVnYtQGlwS5dNdI08
nXcR7/A158Q9UHwUszP01AuxlOh0igdAQC+Lb88tgEYglQzQka6WLeYSqK/t8b30kkd061GzRTum
Hu367p4bIK7ObuJeH0t0YwDlfancDJ6AvIjpiuiQWGxAE4hWgHj0H+SkFwY3fRdbDicAlBKsD/o1
3NEsfO1b6u4ElhIsgocqI4sclC33SC3guPrkEnABETyYcD3Fw6BZws0MvWrW0/b/d294KkgZfyDP
Fd0SAgPYXQpfH/kbpbw/59LpdjLo/OXQtu+5d086NGNPXOkWPeSTkzQBOly1TC6X0wFp95oTNNrq
bNaher7+cDj6d/MdgUHAoFlW+cZElOEb5V6Xev1el/BXHgTK1jx0LJlCgWjwirUZ1tuJLb9e1jBq
gvNqjKlx+sfNHWmbuT33bMcOzxAallKE8onXsbflZ3t5856tWflqbXQ0Y6DwXexwF3wugh8oXt9V
mr4f+Tclj2NdZeMlRcxCRd8EVwA0CVG4xbIxbzGSfcHF54crNxXv+MelE2OlYCMr1CeFJxb//z9N
/VS5qPfJ2E/2C9fFMg+uD76O7tW7+XS9Yz9+kkLDXrD/GDZSEavCxWlkm8yeXDcIQ+d1MvOCX4gO
PcTxy8uEBgnd62u8mlPCo6CeHqhnEobQrFsLElXkzZ5HIgTPix69R8+pHM3dha8BN0dFaFZ4A2z2
BWr9sAtl+xCg9CPRWVvuHCdwfxjqLyTK32cO3QzuAsqIX/oU/3Pm0lFRm+LKWBudZmc0ANEMQSJ+
nKKzdI1b7QNqXXLRf8JR/D05sXCXDD4QXWkZJ5E/B3x6Ubumq9AHvDqTIDZfUThojl4erpKje4rP
LIgDjWJ7n4KtexQdMRC045x1yxgczBoMdTkaArz9I3Jn+vfk+/PIlD+PLM8NfSwv18leQR1EcAJu
LonZEgNf7JLsp8UD+/YGedwNPzycbJSxEAeJNbbjwXm6+zf3ZSXiRVv13polVXV3v90CrHVKexpS
afRady0UnlBcQj0JqqutC/K0/Y4j7fLjFjSwle/22xuz7xMtecl5W32AW2j990cUSCPDe8+dGc1D
YxYhukS0eYuLEKS6WxxyWqXjPPN2hO22FDUA2aUASZpfG/MH4ous/XT9vi0uhnnLL7d7mx7ESqx6
mfMmpDJpb8xpOsCYfOvXpBAefGgbUeLBAwgzy/YnG5P1zidIyfbaOwKTV08OhaDZ3U1CmtK8QR6C
Wa4PpPcO+EoGJ3duNAL0Z/BGyHNeP1qn8N/Mh/blvNJ1R6HiUq7aWXs4AaxAPAzJzuMhWZOzOqmN
MpVA4IJ7pPuTzD+Ozm/YI25XcKyQKOb3v9S1ILDfLeAcNBIuQdUBcxIaSsCnY5VnKcR97sWwtwBC
PnJHrJE0pjJ3tqQd6hb2eVPFO4qOVKtrB5SSdz4UceOxncVWZSfKDItobd8E9+db4VJJg/JLJbad
ONULE/pyMHEHdqU9IDuUXlHXZW7Ifv9w9w6FVyz7ZVQAUgdgaPekSRqzpXFv4YdPiY/KHsHiu4Hc
WcvpdgwX1h547C5PEZ67G3pFEgnp8rXD8gQ7JJIq2T+uBwIQmR0731G+k6jzLttHY98jF7a+rY9v
5owoChUHfANYf4j5X4gLN7VnkuJYbr0oHSDvryXbr4FcHGElATPMux/2L0Vsl3+uTNyI2HnqpoRp
6m/q1f+sTCZqJGM1VeqoNFr7qD9n9dS+HjsbWLfGGBwm6vxkkEadUESjM3l3O+M5gerVPJrVPnkq
riuleTnqkVZj0FwHpwsEOStDJeVo6wguQnrJDbzNfthLVLE+/OuwvzHCyj6/W/JpMuyb0UHBl8oU
GsKRPH25btBIHcgeiFFoCwFLavAGtxt09gAaWc7p5HyEQ0mUsL+FFj3/3Y29gNKHlgUNFxqg9hDg
wFUejj5VcXlJkNh9WAitXd3Lj668/yFc8sfwf5eLzCujG+QKLyWjQ5KZwBtTJ6hs0xW0v1fqFCM4
EQS5PfOzd6uCWx4qCGfWs+Jl2izbldzT3Buiof0xUfwbFbVFghnLjJiILF9ZtnEvezcoFD3KelfN
pYz1ea6ccNxQxJ3fKrvv13fqxHiC0WkS6g6plwJRZpZfV9muQbiBJoF7HUMDpiQO1zhYFg7ttHBS
Qn/kboClceMOd5UNKTYJLigYQqB1x+yJaOJ55Dnwg27+uGhkrzyMwSVUNidfwxfwpSU9Tj8dLJ47
hyxwCrPJ8kf75BsfcrToVTscHgn4rV9ZDEXyPDMN4JHkEuuMFk93qDFZV34dUUq1hwWV5IkbLobB
xyAc2/D+o0idyTxBeCRxTsq8U/HFmKmn+Q9hzd9QRdMQ/pLEf5JkKt+1Z1BZ7oyqkG57TThikE9l
a/id+MbaimRrowuFAK/PRxpMtLouaCyiV/rDRv8fmFSOgdhK0xBnlaAJ/7mdolmcZ51UlFEin0N9
qq3KHgVlMKdDAcIzmU0rwCbqze3MwVXhdxekaUkTEnX8ezBk8UHf70tskLCUwJ5FeM39eSCqVUrj
oNaT/aqkNJfaW2W5tW2Wyfez9+zg5eCZTsey92A6ufv5E7df/o9lAds6WNJ4mZIh6N+TA/2ontrq
ikCbMIlv4V5Wn6WWOZPqRajtTzRrpvYn/36/e9fsoYR+i/jStD1gjJACY8FCLpeXhSw79aUILrXT
HX+2/f6vi2UhBK4hZotToqp8o7xX9wTXzWMBpw/ER3aH6vxh6B+p9XE83ZBIj6fGOOtGzN3I9eTJ
zcnbGfTyHy7Ul4LDn1fKkiQd5K1uYLiAF+ufV8pQlNMlPQ9ToXV4RYl0J4jEx0CWZkrqTafuVI4K
vtB4kEB38OV+cqorVNFLKajgFFULsEG3hYJxcuNIr4MSKqqjlnO8lWUZBRzwXLSwW/Cpyeflvrha
LLHuGaBI7h0hHGaAoNkv44Ftp97dXeW+6+YgdEf2fs2TMfKz4L5dzraZh0pOM6X8JU+xppgZQP36
GWDMG0oKAmq9TD4pkKFq1cn2+GopEfDNSfYqI5SS41DvmJ+VigeMA62Kr5V/RYPuuJWxeVnkZ0fS
3LaxQaYOKAyNs3PvW2/XWZ4H4LPSTWVwVsEFZtTJlhT7rszzLFCaR3UPPWOwgdHU1AtML1vhj0Vg
I7A2bzfIJXjGXFDKctCNqilUgpkNh5OjVPhb2FNy51/puqB4GZUUxdk5sWiABDpdn35V8rzOXZTx
iiUbsO5LvaPdRAH4fhjfiTPKs5M+3Sm47XXZhh+ReWiLXDF0PSTygZ4rFTRE0x7owmvU6rf5BG8R
jByA+J2eTSoJL5d6bfJxmt2kM+VBUp1756taNCEEBO71XPsWJhHAAF9PdDDBdT2jHCO0r/g42O+q
j+I0yi7jfjJdnZ5T3okm0I6XEnij0IZSzGfPfoW4HuCQw4ijcQ9D4XTF7TigpV6iigaBREfk5Opc
I5gSZ2eQvctL28Xt2R6Rv9Hs++sUWwAqF+MBh+b+5mFCJIK5wBjsgWoH1j0aJUPr179vir9XckvS
WDjwl7IUYdz85y2Bbewdece6XErSZso9ga5n3rycTx8mRybdPv79adP/0Aex8LuTTETLJFxkzW+f
V96bdhzv5rDHnqk4XO/zUQPUQLUzie8+ppqTx3Z2McKm2koIbaN57yhs60yywmEuyhOb9QIr6RNh
iu4QqFnUQfVZ2W0I8QMdI8/VMJvpNwegtgeCMCB0L3yAaBI0EESXHBifj7igO/oOk8f3KwRNZM9O
T513AV4igVA57dTeT1dlPFVdYCJswaBAPfIpEJRRsgIGiOGYjdCBUsNeyVobpGUFu9MGXdG5k/nB
4G51hxUCg7QtLodN6i/Zv+vXz7MDMMM/Ivvrj28stPUzMOA7jYopcjckWgMuqDNaghi2U1SfPBAk
mwviaDWzwwrhY6faPBUfys3u0bV6QJeBmpP77+vz91b2e5VGwVZiM9O+LZDpddBaST2Vy/r2Mq1f
sCmRixc5PbT6D8Hsf9RFhFimZgptDzgP31Vwzqo+FtUdOxKlw6zPzZfmw40glkwnOOZIWjnS6JfL
6SELjR+CFzHDvm0C5hR3CIPNUsQN39JwROyrYipNb9Fk6iLjh3b69WxfFSfHjRaXhp9kI7CC/OED
v2W0jIN2qZLLsEfCUdl1qSfPOGO1Xk8hsp6UEEeaAe3Y1sa6eSVGgPI2QSZaAxI+EtVHr23PmTd6
6gOdI8zcl6D5wLO6mHzTVXNzrxrfk8EGz/t0kghp7SM2TvVMVvzTRh7m00XXeO0hMSJwitZDMlea
ENcoG1XDHinvwiF2lsDT74/wHtIYoKBa+yStSEOHsNMkF6LyzTs/ZEuTSU2Tc9yeZ1qoUo6PX/uX
8yxBiANZqMo7wLm1x8i6OedNe3eFel2m2XjqgjGwNXqervVyylw5dfXW06o1lRc0unETAtJ0kYAy
0Uga7HsFLOQXvb5PssKL4zzVj5R63z6dJyEHJEqxKtIks9KytecpfqWfDTQTI5BeULJBo5C+JWUB
J0F8OUq2JDm65dV07t6g7/hjtVfxhKTRVSzAh7sF4uiUwqiIBZRNShuFsPuEitAMipG6B34YtM8o
qtxg9fukDQ75Yj76+LIifDAbxkeZxtrjmWzJzsmZa0dPnGaxedAqH9rZOLrVUwY1ybaexwCNhcQB
Tpa86dUPd+1/zjDqizrBJwrOhFl/LuJtj5lxn5ZddMUywZrlWVxcNxNzc6nnJf7jDS2XDFAxmX62
BO5/LBxMhIXZUaYjbp4/DDkaIvcS57wfYuMvz97vNxtiUBJhH+GW/JeKSY3tiFW19M/nPZpmKjmo
3S1gNOcyyEyk9G6Cyw05miIMBZXCxmwHTCNM7muEH6+E/Rp0biBjO8hEw0Y92cWNXoopr875D2WB
r1LsX8cqo/GsG6YsKfq3UTz20zGtjbyLDNIWOmwKpDqIaRAfkJm5IpUPOsp6Azq6kCkFxdaLtSx2
V/g4OKa0T02suOhFXhHuIUjiDM3KBtQJn/OCphVTbNgRECDPRpPEAyZo+nip9QS/hcNc+fcy/ntc
/3Uu35Ijq5Huk0t5u0bC8+kVXMDdk8rQsLCBQKrHrnW/BL+xHkMVflhqD6wClmtAA0F4vqRIc3nq
0DrYjcS+4HqCS2XfdkiTs1gSt5DQCLF7czbdYXYo23nQ8Bag3pji5RyaN4DbyzyDtHGMzE9al3BB
KFBenbINEhqlrahdbHosUTOnesKpTgG8Hgm0Q3HyiZ7f7rmbYIzn3k6sAMsu2XdoCZV0PdwOutPo
5MqMgR4o/gmiSpsE5kDxxu0ClqrpuDIB/uv8BPhHsbWXHOS5BR6VpJTYzkB55tn4RAbJRLcSNMlk
fdNcMtUdUEPV1t/AO5sOpPlDozkdbNZnOgTW6zFOqaPCgb1rft7N7xjdH/Q9BWXU8yHptIsT+zI9
tGfUKGGDQ0eahN1rvU9pUIK78FsKZJgUwEIICQIttOjB92VkHxHyhiXBawt8AkKi35n4gfH5yBeC
dP2KgjMWIzqpF1jXIBq5Z1BTzoK08GvLn0z98wtwmJeSpwafwKfp6Lr8M32+9V5m2afHRYIYPmQA
OKmSowCrFACbn3bV6X8EkpbEvinrOmZC6vdt9TKtzHyaJnWkSVPnqmpPunl2zkrlVXXzPMjNTrEg
ZIN97XO/Hmjt6x83ipSWAKabQGGPsiMTVic42fz7Zviq+P9xL1CpQI5fwmqPA1T+KhRM0EIb0M9d
3DrkvMrCIQxGvap+qgoAUlrqZ4PhTv3LVL/b7auetLguThZa8qrcMr9GUX5abaZJfENCdJKE+snL
2B0tevYtQ3pUS/eSjGzV9q09OyY5lEQRuBkk2yw6d9SsOdJq5xrwxvFN06iFWNtrW+wnozLPLH12
u3T2TSPpSN0xJVlSGnx0X47pCSXUclxNWPHQk95desU79xSc68GwDRlgC2WsSq5jvbkumzMaadYr
XmZ+dXKnZ9DLOkai09JNWySC5Ff1th0m6aaV7nbO6aUtxh5FZ7dM6WZFKlW2R/eed5uTtf/32Ct/
zQox9roqawaRFuqD34KtJumlyhqu+rI8Fe61L6lFIvFlvpVHoKNZNrNgW+kKaJdCxlM1QGrer5i0
YkBR9uqBJeeqd8/xVMmfO4l21T3UE3hN4KvH9uIRwTpKnwQTQJcJrB8Lrk/xfD+zwllnv5FKwImN
LeWDl5sHqfOk4aeldvpX+UXUwfAZtTCMUnGC/bZrdGbWjeNwAtxH4ptuEiXUBr/UZ9dJ0OBYglEr
Yv/DWgXF91NF+MfP/rbKt71xM2o0/sBDYcgQ5ufFvQ8zMxwKV2lZEaOzvEmHWQlOSv0hiv5blP/b
eYsr/z9F9HSo82lSdzAvWZs/Be6nRbdZQ8KSSUZVtY0nrx2MmqM9RVf3OMNT1HQFRaLeSxG5pY4M
Ajs+IgyQ8vwydS4HLEBZ2kRnfULT698z8W+5R45Xt4hFLIOMF3r1n8c7HW9pp6fHeqvdl5d9phwk
zcmtV1z40sHnLjtqoXkK/v2hf1O6+VCsuS3BnVfRgv8W+tejgaLoPcMDD4Dyqrqtz+rnFRRtfShI
PXO48gNmnOe2WGBaqZwpPlxYQh6yTnUuih4k2rw+TtkwX7ApvzYUo8qQ33WdiWp7HvTq+NGwNf77
oM2/8hUOGntcQ6MagESk9u2gVf2oXNWhqCPSzBUVAVd5P0fAfO40i9AM5evoXRA8Ew3/nsxNckhd
ZlAEaWurG/ECYfcj/hfFYGeytOiJ5V8E3Hzeo/4gWHNHmIpCk+MO96hYpmsyfiQzhM6EIJOaUBua
NekvBf3D65l+EKBpF1kBvksQ2yudnzwm9P+6jalMKjSGFAoh8re28Sj392aQ9XJpXLybbJ8eVKST
MxQOnUGKEzoPYG4Hl0DaerLe7vPrq/WUPDQfRKwDAhuI25iCH0UJCwpeWEFuzffV55lM5OLWsl0/
dUG3O4Wmq6/0i0ufAO/Um+qzRJu/rh/TN2vL3IfhEqKWWL4+EjJUJ9uiqeH2H6hbDNE5ff/3Zf6P
xUPGpGCq0JyXcX81vy0eE2lQ2ivYhIgmYnpzx9pLgcgSDKqqPaH51c2O6cJsaHzQw1R2//70v4vm
yp+f/q0O1N6L+7mTbreouXtnxa4H8e/UCPm36J1M81hOOar0NG+uLkekDZ+3yTO9OL7vjP1Zii+6
5kkoyI3QGBFsHtErpZrz4xorZvuf0QNyoGxdCncw5YKvdfB/1rkG/9CuqEYE4DP36XpZd1Rn4dSY
5lrr/etg3+TZhcBNT9cV1YPJDzej9vfNyMcLtWAq/AhvfL9Kt/54Be0wVbdEUxV5xYR+GDmUBPMW
pOo6ZwWZUfJtXoVX1zWUS3ghcGB9SZQdXYILqKGdi1rraW6iCtE4U2lOgAB+iE2ScBiH0vo9B/AI
pDHU0KP5zArnov8faee13Di2ZdsvQgS8eYWhNyLl9YKQlBJAeO++vgey7o3OpBSph46OOlV9OrtI
wuy99lpzjrmo8BMzQo689tFP9iEhUBFUjZ8W5S/Dfp4CeBcUdrx1pvhb+PTHxSWMVIpDsffPKi/5
fb4RbwfwEvwPNJjnH564nz7rasOyErkT9DxStiN9OaWVeHF7t4hKV490N0EsGjKJl3LyCcfYq0N0
qSzGdYDCWjoUMJk1AjeqfR4yN0B91pPG/n/8glevhKD0UdQWiXWGIPebsDQ8xqfLqXgEa3UoNvHR
PMRH64btYXfBDPDvT/9mf/zrVvzuMfxxK2q9KAYaBdqZTSl9pX1waDbWPjmMbnoMFj982Hf3Yg6F
hbMrMbH6vQX98WGQd1PpUl0Qv9S2D3tAdU17Exzln7qM8yW7fnn//JyrsVNVjWZemXl5UOiriYLs
pUNnR0K+6nrhFLTM79tQX6V6wFGQln1pnpUmWqZp+DFOzSaZNMPmBOlXTBvGcJ0y7/j3hfgC5ub5
J3oLXR99GwZ48670x3UQkyKMVF+Rt/002UEKUhl/vkyOWa780N2Q5zr0+lL8+VFXu3rlZ5dulFTr
bpaalezVQFG72WJvr4PfUjLpkD2Ydv3E5pTUOBxJSzr2s4h1+4My7Gsy0e9fTWQSE0Fq5+tSrNTE
WJL9pj7pzdkcnTksHHZ+4pSFM5LgAgg8Wjf8JxkbuKseNH+hk2DgUdxTa0qBy2LBYmyMhIA7/JIg
omfh0ftPuYWB3R4YkOHyEVRvxI1Zr5rKC0s3H5wMdyJNRtAgsCN471uG1HdUyRe23WktVIsG4Iyx
kpOFjDK5mrtPenkqxHUSnFL9LDZPlrbI00UNt54iF2f/vX7+9wNBn/3rfZLp57Am8pehXodddX3U
N2kj1Cd+qzl6zPz4B+EugBAfurSsFbvEhy3y/RZVsCwBYY+LACxttMKUh2xHZ3JUOPHgVs9hYWP+
6O58ecGDHLzU2E4hpBSOlSzE1+ktfQksh/8vrXHoz8CEHy2PIyK5lfLoRRjO9adQeaCb2Jc4jm8v
gH8ZUIZI5kKn9h058bJ61aFnIEeyL93UPxh47i6bYdxNoP+oISS3lHeWuLlES3FY5vAAKnpHa7Ye
63O2fYFipUlK3sawrkyvGUjMdgWFvFcnfqIlUwpu/GS2dpXCUbgT7k2KUIborMLCxphWhL+H4l67
rC2QX8k5UpcXc6lVHC43sr4qsMpQurDWB/s4XXABW+aBjT31dho5/UmAA/RIzxjxkja4MhQthnTU
ZvEKOVyy8AOvTBYjZubx0eheFX2bECbNe6PO5sWJjmXo8K/SsSmGK1q/vfTD5vjN4UH+60m4emNj
cq0mUy/qk0gWwS5i89/XpjflawVG1kdP64s8BvVRlOy09gri3QGe/uqKBU7J4l4wkFFf3vrwWBX3
urrv6On/+vezKn+zejHtIFDcsFBbMlH5e/XqrT6D2h60J3kZQx1rPMG0BeG5M3F4kml+Ez22w0Ij
Yx1LuJG4fL9uL4pnMcEvvO7t9rGVPeZb1i8q0H9/ta/iU4VrJ9ONQhqiylDk//5qain5gP/75jQa
t9W6PWvMvZ3Ep6qcRXXqD1v3V3nD1cddbd0jGjOxFS9YcKszXgQ1XSbVaa6ow41iFm7fkIa8AZ0/
AbAgjzatnX//XvXbW4HMmNgvbseX7ptl5HLSDlJ9uny2cMKBP7RO2rvWu/UkgHU4BYNjCthqbBN2
2ZZ1cXxQcC4Wd9kCd5Jf2I3vdMHMN+F1K1n33rvSaSanhmuTuuFEz8u2zTMsvPe5XfwWIyFGafSs
3HU/9eG/qjTmi6mpDKRpHOmyOK+Qf2yKQuwbaqswr7oE/q40WZN8+S6AB1NMB6lj+8LoZrzlAtlf
DX0roThZebCKKoaoIl2GNN8VpdK60oXRr6NwjErVnQJHSNYILdsWUbaLwefTCUrj3mLY9dKhNLhI
IL9yBlF9qNhiTD+AOighBCId5AUFou+fRvT+U1LUbi5JH71U0wG3zE+1++gB1F2Y4KuP/lTsNQYW
k84VJfxI3AQhpEshdy89h+C23P37vku/JSt/b+vMT2lgzkEiGuPU+cH442JdFGWofUGXtmW6bHsY
peUpUXHVpqRUZmJnVwrwE4YtPjItS3mQC3BlanLTBeGCvqTBGzjQlBcS9ylAt6UUlisz/mh89BkG
FyTctjCbJbJcL+e2e0nCl6TSlgkaipzBQY7+ozSc4IKljG17xGYdhfBR0vuGtThNbmNhaSaB29AC
EioAZdbF6fGVTyLmdDqeYXY/DsB5fFJ0OfwaaytjL4e1XOibBHbZpPHqlK5ZKE5pPiTt1qTDdMkc
UW08jicJNUBmsy4tIynfi9l4G/V8gCQ5lPieEkN+aKZ1bcL/RqRnqeOSvnvQiw96J7jzv6MJ1JUW
xG6lt15gnXnsHKEk69uCP5tVXsDX1uCNBONbr+KfzpFVRre1WrkF/Sr6qmHU7YsJWYn5o1Birvyu
7qvFgZOsU5k1TPstBv3jvvb6oKZq30nbkfFpeuE5p7VWKnf1SN1q2qF6X2DNKQyVI8tH1TNbGX+Y
3Ulf1xQyT5nbERSvK5zSrh6tqVGSvDF88A2k9FxeTTM/mwym/QJZQ6Ftddh5JE4pnewQTxuUHqOm
LpwVo4MTWT9NEr9Z0Q2JLr7FEVhXUe7O9e0fF+RS6nmq9zkXRN6QT3IRC0fHXATXjC9RcDhGUhQY
P+WlGF/L5r8/9mojiRD1Jlwba1+1DiF00No+p10LaPCm9wh221guhAOKssb9fTQf3oVbcx5OBR/m
Lx/KGU8VA6Cd2brKNuR/1/b6UXKY7bx1EMUge7jsjfABAUZJCD0JsXj0d0SUncCAZIfDq7VpZ4Pr
KuDkx9ryGj+VSPLJkYR0DCuCEGQcJbNc7oeF5evvRp6hSjJbu0Lv4Xe/7I/LLYex4guxhu+K4XcT
iHS/hodc0JZlJDuDyBAp9AYm2YoJxCmVl4JB0onKmSnrVhEd+n9/HeXrszh/HfCjc8tK069Pp2qH
DUlXAu1UIviH/dhj4W4d6U5tjzHoj1vd8LKtON7kCOXsHH0XpFbYthxeHUZue9ntLA96SnWYajs4
qok3MEJ517rTMCxMcDjRNnj74SvP5dnfb7ApWpLO2MPSTFShV9VR0LVdHbe1dJIojVndbnsGwRuW
4yJwa5iCewXJ5cGMVyNegDGyE9+Rzu8W5gqmFwCUqkX0EKEyxNL2zuhSPw5L5RkbJEpa8Sdl5Pxd
vnxXZt50yDmbcR79++UqKz0uxlQWt2p02wj7muQa/UKHmuSkhVXQlI1JwqweWjqSozJ+1Gb92AwV
k0igTerFbgYX8VpVoI7gbiiDuRHziGBodoLaLceBP5M58ljjQRAAOP77QqvfXmgZBRvJVoj6f69j
fzyqhTLIqt8G8k2n6KhHkGNHq5R0jc+m8fxPyKRFvAvjV9I4XCiUlgBMAZ0kMTpZ4Q5oFv1neEZ2
Eq/agnYYw0mI+hKhrbhaF6MC/IBkpKVKPMS0TZ8VJ75TML1xKEkeI+25/VHX/LVnQbuPJU4yCNKS
uSF/3wtTGqZGDHNh36ZLCZbM0MNTrPrDha17go+ViHPtxTgRXI94HycvpXGeJjCcRFnl1V2Nts4w
XfJU/32Z5W/mAnwxWo1MUHiyVeVqBZZ6NarTQABlt6hQqy9KvCTYK1Om8njZMuj96ro/q8vYnn6p
9XaOJRWO3U0PG0M6Wrj50QEx4kNNELpKjBfMhTsrH+vGCXxHzG6m+km71TVUqZsLVFq09iZY8ol0
OJXdNsW9S9yR4NbZW+PbCf7+1Bn8tWkweWi3IBEtuHacjJjLBk8SwwP0dI+ce1UVDGj7ocln45Gi
B0J6/0CtN9lDzAT+EBeODPQqclC7qs/ZForyCxNsxoYVCZMtElCH+mKLKvoiz7RTuDwiLILmcxg8
+qfDA2LO5NSv5ZKWyoIrn1ke6Xe7/N2/42nSCK9soKQApna1Fz4GORF9alXy9BUTp8AlrgHXQLg0
/WVk3gwWqI1oJyn7krBDUMPAEcvY8ftTC/TQ0bbmuOxwaMOAMRcl/knSEbQX85ccu+1HEqPHX/Ja
Zgrcz2lGE1zIw85J7MLiFi801b3HaOwJ6YoYTT23pZfBC55LY3npDrmbbTkfSGesD6u42DS9/al9
5Nqytd9BtUWPyWoTTO4FVctbaGAdvkSL5r4W3zPjUWPSGW6Rn0+OvIbu2f/GPKwwLUFMuSwOFE7p
e2aLN7/70Z1t3IvUYZsSACZepYqZ7cLikFhvBx8VBX6Cmf5IH+fRR12S6U7+KGRIr23Mt+OppwQ5
U2PUJaEvIuQadd++BbJjcm1XrbCsIIMVjkrZnTvJkjG9VL2Ub+htE7InPnKcWutCI2YT7VvGavDD
avRVi6X8/ZZcVU1joOiinwnqCfISSS8iKGMLK/d93XvqsNRvgl3vJqsS7O5gV5s0Y9gl8kZgJP/3
+/rNmfTvL3K1/yTFRaulUhRhQwU2FZM/F0hK76X8PQ/eyyJjbkXKk1J5hLfH1mSbqu9Kjf9THfnN
+iwhuGSKoqoMFn8Pov5Yn5MyG8y25uhV5ZIbIZWPqSInkE4mcM5YefBbFL+MvVoXCWzYPAsGaMj+
p3THbyZOyD4JJWS6h1RO06/O6IKQNVEzJP4+12h7tnuByGc7e5slGTccBi/7tHUnDjI3fb+UPi83
WoBMZ0P//3IbuJrsKL9KDNeRrdz9+0Z9v7D+7lRICs1wvAl/r/iiaVWGQBjhAf+DXZ/l+z3OpGfl
BiPWXCfo4Ek+tdJl/dRPubgW3hlGceIE+54t1AdthTBxwJUoLYYnxH6102LuJMH6Ob9v7w2IqfWp
BmGo82aGC+Ux5IC/kbbmM1YdSvn6noS/9XAuXf9YL8yOg4SdGC4MSLvfNzclVoVtD0WJWeirv+k9
JGMnBPAwtENai2HHt9B4iY/50uLQvFSP5W4Hj/VAEIQT3PtI6VZgSzmWgUQJbNJqHONFfQ/WIyhF
zqJY5jIH88XWh4HSP2FEHN5iR7dfAQhQyoGZ3eOl9BdkuM9aaZytm2RZOM+6gsESf426eq0Xz5fe
Nh6ag7q9uNbzBYJK95AdWn6Lp4s2WagclcZV4yDD2sFCcTIiYjvvPgbuFr2kC+rxo3WfPIj8ny4L
zHxL9JwO8negK+qCsSzOgPvLonwT1ultttfPUCPeQ0g+EE82hFbtcKY6dBZ7BzZEZ/ucB/fBA30g
xsXBDOLhLVtat6Fsd0/lp8yVJPKJgy5nbFYoVKQ23Yk7AT7k4OU33Z4fsZawIoOeGG3zKbir15+c
KB5a+3Z6IFuhIVlKWX/e+0dS9dChXmxC3e0A/EH7hgQPp2aD9Tv/oaDVjPmsc1UlSliqMf6z/1vK
9Sg0LAVDVapGOyW0kAhkNLfstEiiouxZjR5VzvXxLs+3gq3Sd1WrRYCHQnI7/b6S5ia+D+oLsTU5
tDV8iU9qsab3NAKWfDfBEP3UbwDERI8Z7ffRi8X1BLTzrI2PuuA1d0fJbY7dowRQ77LJ2baSNVEq
hleKT+lLArHhcmrDpwAFDL6ZZSvjYnkfOsnWnvgvOvY8TtHBkSQY3v6g/lXp9NUNHRg7lXZ5nMbe
VsHXyraBFuFCGHXjqcL8e2R5oEpYJvxZK3mJOQz14wty2dBaK1gW5E9EEmvmle+yeZ/hXZljOxli
qNXbbCHK5o9hywwEL6Cf5lIFwRhgjktYnVPaOUTiG0vyqonOJByZfj/mizTZdqTtGPRxoUdHJneY
tq6u0cBwm8irkC6zbqJZgY1YwcXjaedRXZu32IP3yNDiRxO7RPjxagKrFRwiihBu0NsTVbrVgeJN
xQaznAV3DNdryS9dUVAwN6GZEwbbSrmRFtG8P9LsIjQrPCB54Edbu4yW1hNO/icRlWREyXBUO6+D
KPKRpU96t9Y7LybLpNyIxJcB4saz058RshjJznoHCSIuy1/Z8iH+HJ6yflmRZDVJth+cZEhm3W5G
s8XdmyTckz/+q/IROa77vY9BZxcERw1KVv2hD3fH0tGmLWSyxx7e+y3XzhDtNr2JWlS4M+9cUF86
9NjlJt6fA4ITh6UMcrxcyvmCajl546DoC5/8Z9h9yOlZUZc9cTa0uzJTduL0bagcTVr2gG7yF0Se
aWTH1ik0kAR6eJriiytQGG6i8YQ+Y3ZVS2tRdgOuF+yrE4o0vLZtu2zqNzW7mxwkIRZKfJJ+ufFP
qFEtz8IOzsW+2BvJqVvPBxyYUUip2QZEEGY8nco1dDk62jpS+WmrAGld0TOmSszkEx9ZkmjziCNG
7dZImOS76RDy4C7VnUua3WwC5nHoF+nTmO3Cz3SN2Qlwi93Kqxq3ARwII3D8eiWR4lbue4s77Azk
u0IvRscuoUrWnf654siHcAXaaefm6r0WQ0oxPsZ1f8fZGiKpDr+/dMvWKQy3AbVWHJXZXeim1qZu
+Im+0xB2XTxPwo0Bo6X1N3Xgdu2CWnx89oNN5zsUia28GM4SeSrTuim20XSM8qVpsq7YQ7CBL2Xo
j3itsHZNywZ/8GbwkFGzITfoX+/1CGUkeHjPxDUmgxomhaHzchDW++fuIX7ywYk1gt0QWH5Ll1Pi
Q+VFsWdqZ2Yn7iO+LqBgut2xHuTOQAOpOXO3ZYp86F68mzgHDvFb0rjBY0vY1DpP95F2WyTbiV1h
x6ePSEEK+RiCrfEXgFRr2cthSWULv1wUvcM/lwa02XrEtqcs5QyqlvSre9HF97R0Q3nfRHuSme1a
winwIYHdRyQFXPN1dst9CO6Mo2U7qhkzHiSH0FvrY6wfsZVH9+Pt8Nmcuw/2nO5F4yy7myMdlRuV
mnZ977a3/KvyHaknzNqqYC9MqwxvXcTE99xx7lkOhhc8KvUmezJZEdcTIQWIRIkd7IWnWjechoAF
catBFaAzRbvJBFYFEoN3SXZNTk0bVWJYu4mnncLhi8zku87YtmufIHpmhd5su9j2xuLfddLvltOX
7QePGq5jsrPV31KZP+pIIYmNUtbj+h6dLcpxjgQyuYV4h8DgF6fgtXlHxKEx1EX7ypB4yYMPUFz8
KE/UFwAiCNTiyLJlCUemxWNPnNro0MUXj4/vaeLg4o8e5GY5DydPfu3F65lZArJ6gK4BQq5loaUP
56bEczsb+jWOsiZ09t8/Uvra9zUl6mRLZXIm0zi66jdmQmmUfhYF5+0Ldod7rd6SwTard7TZkF/j
vvnpE+XvdvUZUcOUTNfhtfxdfVrVpTOmPJW2hvKQxVCDW0qu/oEeHzZ9pPalk9eojqTcHUd8mvoP
xwPrm06j9BuR89/nK1fjnsos1bDopvAAKPKdUeeR+ikEjbyj2/4ZPBD0+wQRDjEAWa32hIZ+U9qo
tXcv1mL+G76Qwu1AtpmbuxAu9XSWb40X8wjdl7qSB9cpMebZxPYtZ+jHRB1JEOC+sWcBYvvUkv2A
cwHag7GJSP3I8AYiO3xgoXF1j1fLRn9Ybg+zMBCNulu9ZjidquXrY2LPSfYrGcMAfsCf7so3Dc+/
rsqVXFWpsqAyLn10ErYUSskdpUKMlBg9rUuvMM/tkh7IhgOT+IivvXz792Oofvsc8hDCeeLkpuu/
IQ5/vGzyoAmhbEnhoVqohuO/kCEMmaGi4A1/lecna2es8bL4DuD3o74X4WQSCu4hHgCuw0jXRg6/
oIsDkIXkUOWdG1o+QOEEdiee5b1CwguQ33kITOec6c9BaR1VWyAHdARnOTjKZocu3padaVGf8emx
hK6rY3IMAsAs8gcEPjdYCbTkQ0cjHOWXtIBVPNrW8XIWniJawJUzrX3Uxff4PJbp68SXQhoHIWHd
nnIOFCrM2oF8JUKCCa1Cuo2fk3PBbNIq3ATmF8hwDGMC4FfcIbDrxk/ySR/U++R5cvnIEIdpeZ9y
uh89vA6QUQHrQkRxoyVe/2P8qhNEGjrFbXL0XWIFlhX8mOoWK4qjzjNWWjLEhjicN11iDuA5mrfi
u/quP11+WRuFcBOCZuw50udyCnl26SdhmHH855iBD4BaAZe3N4d+WPfRtKY9HKz9BUkjbyLS79Qm
EhAEOySM3ralgwLDXb7rn0TcIOglya5rvOEcPWQPaH1EEl3qG9E13yO6N0hyyzkyc85ow8Z9uRu8
cVedCXvbjKS3qPTTc+JGGG9m28rTZrwbyya7DTUwKn733qcU7l3Ju7h4xDE+sU9mp9lbC5vTBmST
8eMMMvEyDxrsIwcrrGkrQK7H4h76q9uvkYCeIaXfxZ1tvhNKHp3bO3lxg/b5FuxwuALURRJng1OR
/ATI9/y5yhPue/x5k0cXbDvar5PDE0Su62vF/ASPPpVDeSdMzuVZX2GuiHHBYIGBwmtLUEHAFUYc
yW4PEyUZ4N1jtJ9RNMTQbS4uhtsb8Do3yi26mX7Duzi8w2dcx2cdYKEm2fkDvOlZJA1cj+bbkh2x
uLd6Hm7zcHFF+3mCESISfkd2zVGWkLcHEjR0/W185AgBBptLcyNHc7EheXT/+Gr5D4Ir2hvfrPHg
bsB1WJqM/fpqje1DS2m6Iqz3lvqrEapdXXKvq2Ixdm9pyPHYvDGIX8lV0bWyYzq+SOYxlGVQm9qN
HsGjLIR0b1wI/5G6kxYYCz02VqKTpQV4AeUoT68loJwppoiPq63MZDDuAf8GFrCV8leebRqaO3KM
xaPb1RN+H2K/MNrKHRljGXeu0CFzhAxXo5sON6dfsiZAhZv7Q4bQukUKtJDnrE6IDQRNH+T7QCKW
S/E3FR3ZFo92oHLOTrPbThs3nTG6pQoTVUWIgrjs0vE2J+lavyg3eWOuZPSyvf5WQ4FJfOCKNHBx
4Tzkck+83eSINblr6WvTf/icb4bYVqk6kUa6xUSuhLIvBMVry3BRZRXnOZykleHQs7fNiYcK8UBc
QtKM18mECR1zswCzepB7LH/lIqD/qwvmxhAFp5pdZyZ90PhRqnCIxcVySDqnUfGeX0avT0myMvhj
QudWE7ldUgeseFwPJrCDxtqGJLSVtRuB9+mEdwPP+qxr6HQ3kKI3X3yenS7KuuNDQhp8SWYt5Mqn
E3PuE+UsjVARddpLsXaQcdOWOiCJHnX/JTiade/8ezORfnr6rvayoZ36sgmKdl/wVrFjsXjcUZBZ
e5YVT+7ti2CL7zRjVOAVS3TG//74/xqM14WjZRKtZ9J9hJ94NbhITVMZksLs9qy5zlPpuQ/byNnS
vLBxyLj6XgMkOyzSh4nsU0IViQM6k4y32+/pGcxktt4B3w7KnNX9QbHd1qGdbW+3zaJ3Toq9/fWw
fXC3Lq03z91u4YzC//7Nc3t62m6HxdPoZLvO1ey9wX8NA3D/tOcvsuRt4o+d0jlz7nPmtLAKhNuc
uNsvWhdcJtI1emmFDTLRo9rwGvux5M+wb9wsH9cYKm6WMwSYZpVN1JG8PoMoMDxv/f4+c4xnU3Ji
v89ZZ1SuxApPh/K9WMkkQeFjw5LxzuB23SO89Q6AcfjPes0/HCqWT+9wcFa3iGJcwe1paMxhCiMn
AY4k9jZYzFfv3/fom/mjyrBLluf1CULL1R1KQrWtc0XhzEGcTeulsaeVhKgvR0gp//6k30aOq4cB
fx8TWXiamqH9FrX9UdjUginn08WSbhqg6SQxvWblfiLZZ9ia2oLezrBDOo+G6MIqgSSUs1MirhTE
iFoGo31sfvg+X4EYTMgx2iB0UuZBsTG/PH98ny7K44uYqaRZpm4GVXbyIAFozRILRHZngYthSrw0
n8VfkPkMl7JlJd4MW0RbEnMEw0YGGJBnMxy6T/1iE/41Mrn1LJyl9EL61WQ94EkYgIzEq1W3qNH2
x57/+sM1/aaE15AwK5qi0h1U9KtRQ6XBJVV8XTsVTyUE3nQ7J8YrdAYo1gfSdPbKISQi9xFYinhU
fK96oOc1O1VDT4YTgCz0h3f+K2tRMf/8RsbVhqenZa5ZeVsc9PRQWfRxuos7qY3j62wn9fQJHClr
P7NqfLhID1CdWG9fwlE9wboI+hFklaAfunr8YYaqfPOca1ht9Fn1jkjPujrdpThN40IbDRIxKRb1
wU0aJ7/vW4Z3xltYri3Bpa1jqHv/mab6tO3yFR5UbdgpjNbvkmlGAsvQBLUbTXMnYkpKBEq/wrkl
AUMJgd8v5QaDqFD/8MW/W8Jxz+LjnEsIVBhX11OrL72ZtopxQhzmAwtAlOBljB12Cs7wrenKz+zh
0H9iddedhB8+/ZuJOIs3dQt6QC7eNd4gVySJsXNL+np7FtTPhFEVwjImR2P4MsSHXvvhSPr9r+Um
zc5OUADXkJphjJCgiD1g5t6NymM2beV0Yw2zaxaJABb5aCb5SMM9fbm8yF2hQYnmzzS3f79Yv8Xe
V4uVhikN9agEqMS6XhfLi1lhccL9o7235G0GzHi6yh0gEr4Nb3SmSXB54HCuFJ7FBN3BodwRA+Q7
VejEQJImOExOnbv0r9oZKMnMOYT4pTqy72jrVfIik/cF09jovB++uPq14NQ0mR7N/L1V+hl/r2ph
I5ldX6DJGEIM8gC3JNoXnFjV82XWsvkboUYmfshiKh8k1Ep+V2LGCb2IxhxEEyinNPME0WnaxcCG
PKhPNS1PzXqs4S7Ft0JzWTRDtGlrXgDqKgSArwbUk136SyCobtyl2VrRd+i8a/2Hh/Eb46up8Tgi
jTIkZBrXTkFkhJkaasnlnKYeEltFIoQHqSTpto/aL4bTnChZwWsLKSSAg5Uk2sBZALPkdMVsYvi6
DSqmO4L14rVFqojvITr33/XMloaZE+ABxngpb6YHmpf/vilfLfq8wVCIsbHNPA7rug6yMnOStczk
jaG73A6EMVTTUsqx0inwFWNIiBF/T5aiiKuM2EaV83N2MhoYzmNAiQ27gmBrtKg/fLEvc6X5e5na
rJFiRCteC0vMSyhMo+oHh6E8tRDEOjI4XdVcw/2YouW/L4L204dd7VWS2iujYGjxgaEHWHr9FBHp
M77G2/xkbYtnyR123d10p+yUR/OmeAtvaVSTaLiU1/Np97LOn95vCH5YF6u5IThHkJRHc+tv56Aq
JHofM2O82TdLVNMb/5yCQs3uxbeELJN//5Cvgsi/r9r1qihUmRXMfx2yYo+RRhYeFX/J5SuKZV7h
qQbbm/3gp/pqIvr9meA7JUNTrS/cR0EQSqlJ+MxguJd70gWJ+ZRPovyshKMnsQsZWevCnvFx2wSD
J7yNFPvUIyYRGaiAQBqkimdaeNMzeihqttfSc5mt9fj0w8X5sv5cfdGrqkroLY2jII86F+dCgvJM
Pbiwee1DluygYoJV0ftlyUSUL6GkiqbWTdofLteVlwfCLHh04De8aazfDPavvkU5BlqfaZZ/mqab
fISvcgNHQlMOOCtV/7aDJ9QfQvIlaKJldquegnoR0hjiD0Wkfk/ku5UvVqcvYJa7ARRdpDy92NsS
4SMSllmHMzNnX0FsXQZHBRVfM+yTcalFHwOi5uZ9AigSnMPqoTAOGrGORibbPrU/LRzBMVVwC+dW
/GHPkubT3P/uWf/9aHS6+Lo0gIrWdamgy2UdFlnhn3JcEBfUSgykGFGPFcJQ6VmL17L1omLI6uV6
/e+7rv191//7aIW9kgoF3z1//3vXmfwiEVoh809FdiwMUMkZJBgkPgJj2ZCpaEFEIvh3R2iJ3p5p
G1m8iNSzqpwuZgCFeIdy3S/adWz5qzIMANfrwqlgQMSQQ17q8XzpHovpHSFWDMHHoHIj4YXXTr40
i4F9TFNOE1PgVAkWVvescKFHLAYXfEzNyHqTW/iYOriMOMKzUzscO+LLIvMhBY0SF8Y5siIsI9oP
y6skf3NH/rgs1zvWZTClfBjnyxK4CU+dLKzWgnyULUhy4Ke3bXMq5Md8ev/37fi72P3/d4Oge/wo
kD+/WpettgizyD+JIt54rnx1DELO+FbHnOmH1fCnz7oqrGMlH4RYucAKFg5+EtnldPD9tyhhzPtD
afPt1dRkJJpUozxr19YiTeMHBGHtnyJzmagMSPaZdZL0DRwAjmQ9SUmmZJu5Kyk/3McrmNZ/F5RT
DUpXBWeAZF0V4WoWDMgzuI/qVHoM8C1tIxgvsnJWukWPTUbZ5CbTZpbcQkVqg7ApulHNY6vsGLYr
oJGY5/QV3Zc55W92y8vgtDALfXaILjs/BANNs+weHaS6nFDi/ftx+LuK/3/fXrckg+oDGYl29XJG
STOqQy1bpyx6qTuFofBT3z+r0mN+OUeF7srFD3fq752eD8QkwAxNFGn5MNgy5tXij5N14Q99Ek6q
cGrUs5LVLntjSncQsHjIuCD+4dM4AVy/ZvPn0VUgeAC4pfp7dfrj87JBEYfCrISTxB1JsWBdzkEv
2BUleaQ8CGU5g1gl4c0cSxZGwuSL06g9BVSFcfHed7rdXLaBVS6Hrtr2JrDKAgB1tlenl4E+PrLs
oP5sSN4JQHZLt5BFnJFZpjrd65nXCBs/3eoU+qq0ybqN4r/GOH5kdd9oh3C671GXN2zYFSFgEcOP
LH6Q6zcSMNTMw1CRKcRKkCskNI5mvI3aqTNPUI+sCY5z+tEMG7WiSFVTp/PfJZJT5Gw7u2pOGajC
uHUuw14xW8dvT2knLvQucQfFh4X+Kkky/HuU1qiyg/5dRHFJvmNGdg2ZgWxIVivxddgchIs3cLzt
mxvIRwbWiE7cF7dpQ4ZpinDVOprMoOejQyq+6SQgtlhH+4kfwKxXwLe2yjKygpCz9OW0SKaZ2Iqs
rE8OlnBf9QDs/dTzLwBEGa637Ic4yZQzx0nIp7M2sjVMW+mXMZOh+euU8SrJSIMApTV8hvrFzfu9
3AhbvJX9ayRaC5YFl+NLLBJmGZdvEwrfONvnOnbxmjETB9Qs4mActF6O5KEjCzrGGCMBBOeOJfpb
Ob6a+WuZZDCRxIWl7QVCLau88qZubj4xn6KHEhwkDWJwOLp9wlHP/JgPvtXACGmrkdWlkVgCnjx6
sgb8DmW/UpTkJA2XQ2kOC0nju+frOiY+fvSXGkjgMtdtBZC6FB2bOML1AFS2ZJoUPfKvSk0EmPqA
fCa1O4RqE4KhMIW0Rm4j8LcGpnYESdDSziLiqzLPdhiOB7NxRSVciSm0MmU9SdZ2RJLVqvmmU14z
Xx3s4xAHTgYhzWf2FiG717BtBNn/cHZey5EbW7p+IkTAm1uWL1oUWSSbNwi2Ibz3ePrzJaUzm0TX
VMVsSRdSiE0ACeTKZX4Tr4RzjVE82pLyFMsMFDqchrxjHDYb3phcTFe682zrEthZdLG0lXgJql+v
uFsvhb0Nij/JUY+z3nymicA1wmNKKiOjKtlV5j0OEleThw6fF0JRSR9yo1j1CsNir2VKt5mK914y
oGZC52n87TiBdXJonAH9r3npKS/DV+p9BdNQpghVpL08QjKyfY7KcBtWL068BBOU/jYH1GqZvpF+
wZOL0aYxlFvDA0tpMOG4ldt97xvbBpx4qfw2jUOd16uUx4lS/LWsAeFnAu+HzsB08jfphEGxcjuo
O2tR0/4vsFkIryV/eFDSfUHHA2TpOg6hT5Osti8FscGOaEYU9pVT0RLQoTwvHTm5Gof697Af1Q87
e4v6d3+UFxHrF3biwO/XExpjkCXZSR7YJUJJVxf3EcpLjoptxPNU3evGrUH5HSNitc8Ma91E7PH4
XkmwzNIO5fAM36qU4PT1txnzCEtF/x4V/Up8KVBHQqNa6t67Saqqg5NL+J5DZigSAP2xyK/tqr+y
JeQ6VxlDHQ1BXOirCA9LC3O4M33M6LJD1ZoLQTYTf6a33/XO20i43GYuram9TCavvdsGfHc0UmFj
Zy1w+lR9khBFk4rnrH4uTOk6r25rTyVVY5Py7fZRsDTgq6TIeTsvhgwUNf2pVJhIS8dxMt3Yegss
8LfWY0nAkBT0Z9kUuoKrOlr2qmFTxP90mFDUOFQr6Ej4mr3KnfcUyRIT0ZQsQvyU8aC8Mv33ETnE
NEgXIeFMlWjFdiBPo3WsHQxEMK3gqYUYRrOgHyqG+NbzEL7apXw1leU9UsF68cgiJ/EfJe+2FiBd
VavWSTds+7yB3EoPCuW61LIgmOLPCseGj6/XELFLihtHfyHjTRRa/YIesOYXxY5JOQjuLF7lUXdw
mKJGPcaaMZKJ6m+OCof3wCaOR21VaghkZBh0e8FCn5haTsdKc4sKMVlVWZqVi9eBarmOj04PN2ET
0aFm7apAsCi9dS2MuVA+hJThYLMNT4FctzFf6RxO4Ie5TkcXK2JBMwvcv3YnKIRDRTYerJQAc+jg
Q1etpRYkW8Bc4kc8D9/gfKGjz9UBBbPqext/DXRpdPJs5SNp7wgj9AIV+S1JfwJyuaoCbSnef5dg
MO0k1zAjFT3cNM0I/vHdt61lGPyKTTShdWehg2/RS+Sf/Y/Et5D/RSJQNrcOe9ih/2sHkDPMW9Av
aC40F1pJyl9Zq8gYLPrlKupxeCTNslYnyyBG1YkkUslxxM5M21vebiT6SUzsaeSqoTsSgRFEKj4M
OPY6IWYoP9LUzS/JDZy6F1DxNKY1TajxzJLLtCmNxK8tT3RgvOyQgDxIFgFnq3bJCWlGkfgnMaOF
oKNwoSsG9PzviVnVh/mkGTCqyVpCAHEIP1eSvU4ULBTzd20EL+sFyzxeJTQBHUgJniQyVqxIZMft
/pg4SAJGAW5XGMswumRvdmohvt6d8f3u/Djw8y6XPBc+K1Kl3ucsqrGXMFzPJ8Szftzf6zBrDyh9
nbZGwDp4cr+UaSCTden9uFIz6F3aoZZu6U4k8aofDwRlw3mWg3tf165GxEstgmOlPl64I1Nc8lvx
zhfJUIypvSnztzN7NUZSNbICgcVtLBTHkY2KPTqXIfKpoJkb9p8ZK7sgzfcSsP8uPGjyb1UUGsNt
qyMYto2BAiAphYq8ZbOpzPJOfMYi62kc82fU9bspH9ae/FOJzV1MwuEwTejC60q6HSamcYpBCwn1
4rtiojG0d8AnBkiLhOpTO/D7OfJ7U14Wuc0YHr9EqVv4U+2SMMbijFkX0nVL6AkSanwegNxYU7J1
D6K0SJoVqpi/uVNDbLZhZ9XAekiiO/QqrP616je+0i3ssd7aIa6E/pZ8A3hCuCch0Zxmq3mvVZCs
JO/aCqtt7/1qkP/s2n1KbOjTGqU+mqf6wSN5aPNf06AtEx2QO6Jww4NYBJGG5u2tauT7qnsv0COp
NCQM7O6+ICEPU0SE6VdbzbsxqM8DUC8VmYhhGHYJYgtlbl2nv5qi/3AKfjlqQR59f2P8kQeqawYe
Gg/xS6Y+kEBxMvMYnOx8OY3ylqEKqedkAOPSEw4NNiZaiBaDJ/cAZin3Y/BeZvKaImxK1KWXuhrI
GYk/HlE/lG0H/hkvhancGgagaEhDKBLe9gDR/Sq+toBV9CAtaPrBh1Bj/RbFJ9iKL1rQ7uxCukkQ
otGzYttX2kKtb0fS29Yf1hc+WxGb/v5qHYb7VN9Ux7PYNaZm2nV95bkpJQpBBfhibCyMksl43+5R
4i+VC12uU7WlRdg2HGYbNPhELfil1hsl2Z/6niZAr+6J2gQJLkiuVUyb/FId+1fhzJ7EZkfXLdpq
lj030usspRgrI6Gh1hzIgGC9Z9kAgvxAFoYIQRxcAh+eioDw/oHaGrTk5fk4t+xkZTQ8w3FR4mNb
aNQSxKJQPzbe4fybO/logk+KdgUiB8YsAuIWI9X2qDtu37+p+mON8jKz/wSX2+jWgafGdO/8Bf/u
3ojF/HJF8exfXtxg9Ibtq5MjFpMqiiTUx6EYdM2i+0k2KTkY3d7ah4JZ+4Urayc+UpoRfCxQ2FEg
nR32+hCmZV+OjptStoG4cpDID6B2+kjDb8LWpSihUKcvkQEfu9B7ORXWcey0ieuoJ+Db9P2pp8os
oH+I09OXKdlMmi/HDC/yNHo9/5SnXujXC4lF+LK8XRlERW1wIXraSgNL55kzrYIY5t9Ng8sRdv5y
l55rdlwldmzkNX1gd/BFPUFg08NVc+kqJx7KpGmFgL1pOo6jz76ZppvkcAzYgHR0VAR2skOND254
cIKPuL2ja3P+oT6B7LNwZsqw8WnyAbwlTfq+iHbjKa0d0ThthU8C47YJpzRZvS004y7P1GZZ+24X
YWDs6Yx5qVllesuDTnw3Cf72WkVLPEOF2i6I2JbQqEqWOWqQRRHeVRQvZeOGpM1pfNVp0b5BOxjT
9tDa622L7DKdAqjXGZFU1Op9T7WBPxGxrfIRwZ7qvYlIS0QLzci4uTvNm7Zx2z+KhERi81ohAJNu
3VTGhXTpxLs2WRPqOZybhKzC91WZnEiaUs1GGaN/VwcXSQqp+WkXl6SjTgQ/qKqw24UEkUOM/34Z
SUnTQtE9hxLzuTJvy/qeN5067hjcn3/NnwO6+WtWLABpKlNZUNazK2HmhRJDRCgqSYCDcERv7j6w
GX520dqqkpuhv07ifK9kwBlN2oFIs8VgsUsHHG7RI6h2bMz2MPj5ow8qc6JxgzZeiJwZtioQkzZa
9my0zz5J28ivGSOVDHsRq2ABfBm5myP6qbWlYWgRLFQ6KFmdLVGjWaE5Qw08lo9JflBrhTv7c/7B
T20nxA2Y0AnpRyQOvq+wRbMiH/vmM0ZY+ZW3SaVDBKYePYM/Fw/PU1+NgmYM2jHIKXCEfr/YJIU0
6SoRdccVfVL2Li0Wdu35R5oNYz9TeZ7lP5eZBaKmSm1UmDoOsmFFEkhWkOKRICo5+jaydyv7aADg
vvvfXJa8RxeqX4wYZ5HCsKcijO2K+QMMK9LlCptxc8VhnQD8YAaByPxgXtKcOpH7AFYz0WERzXyQ
dN+XNNO1IrTU3HHj6DHU12WlP2rZbRdUT6VdXU24nHnO3sCxSNJxgUiVjRy85xC4UB55amt0v1Us
KKMLs9YZYeGfN4DJMoNpKmmhG/b9rrq+rTovbHGQ7kIw+R7ELaZSW0+Qjw1qjHzvV1RYEKFE7luF
zV2hG5sL7+NU8BBftUymJnLD2UmhDmJCkxIthu7FE8e8uR4qiDQVZAe8JERHiy8Q/ZA+la9kW0LW
glG07m1qpjI+9cElds1Mo++fZWFUj2gH3nvoSs6wtzV/2UMz2W6K7U4IGmawMmSTXXouOgx30efV
YaCJ7ptUbI0mXmRZfFPQye7Da7PJHtqqB6T/04P7QhNCpiOt0sbN8SwxQQrHaaAvxL+cX8gZSvPf
22Z4Q14ICkufD4tSzzHacRhstyu3YpBh0yaiMAxpkwrQyq86OdhEMiOi1YNITlc9D+OmxACVoAVl
aS+afum1aMhfuDHxGc2Dtpgq/Xtj5vwUKtJCj9GJdiVnz6Yj989z+hTSYiyHhdL3C8X01xSvSrp1
FJcjUkgbsCFlfIo76slx7yOcV9L9HuC+x2CQz9/gzFjr/6+cyUcIcAzA8+wTdKRYqcqysl0z3eTZ
B3Nq6k8OVgRtbiWGD+lKBmYVJ4utsIv403fPF25AhLq/VwiVfbYXEKn52M0MhiQzUl5d1D2SMBF0
GRXAcugZK9BrpCZPwa0imW708ZEC9WKOr556R2BUdAu5GhOwpfj/X5LQMY5ktexi223SfB036crQ
4RMnEsYZtLMgHdABEDMDlYLXwKRD5DgNJVwDVKHLUA01dyiDGLBw2KUMlI61fjt52/PrdCKKMgnV
EPZGE8NkPvn9JrO2lwDPpZarm9coJKE5TeT2prvM3wXD5vy1xO+avZJv1xL38mVB1KQqCnniWuAi
Suu6z1eC09DLd//NzNUidQUfxIDaxoH9+5XMttNGoAaW62ewzD+i8VkPrjlxNWKNXT6efyywYace
7MvlZg9mRaHqlQYPpsrpfVXisqC6HYZLpIiMGzPnPcQmuKf71GZ4eCKrVr8oDrY5r9UArl17jp4U
E5JRuAK+eVXkL07/xjSwoS8MLaFVGeE1QuXxtUDJ1hF/ZOgR3mWKnqJvVC4z3D2T+KabhmWZPFYO
OrDkbOa76JWRgw/xIaePIwcI7t4A2mHe0+G4Yr2UTr2J6KFFAzgkSLPM3ZUJ88rsOhvV+6a7s+B5
9v1uMJB0TbBCq71lK2FMmm5kGJB++l5I1gKNqEXfxQ9hjwGhucohEumQoLKXYWxpkZsPNnAXqzj6
dkIzB0dz6kzGppIPTtyS6exBdY9gBtTVxmnuI1yaupIfvk1kRDBG6FfM3rx4EUpuDvEvSX61ErIP
nBVYNowwYYC7WM52qv+Q3V6IYidSRKYGMjk48FEG6rMyskqKHPlIH7ixxv36S7m51UzUdxlqxrvW
oU9/CVxxcot8ueIsgeuDaRqLwjFdUEBZ7arDtglxNP0FSur8R3ty33+50Ky9rLXS1Bu9BO4Qs9kc
bvbBN351OVv/kF7qHH3CbP/a+F8uNku1K6se5U6yxcXiRU5jPYJe02EQXaC5IF3b8OArGsq5Xtxn
6GyFWGpWFdLK102R3chKvejkO41hZ4fjFUeWjTaz4TzZFfOxCPSfVl+VZfbmqfdJ9UNC6bTN47VW
Su/VcOw6GD7O65T9HPLy3ZGrWz0094bd40sAoQFD7Uh66ApsQgbyjKesgCgIq7ElgQ6D9f99zYGE
UXM4iHro89KxbmO1MprEcrNmZZqPNQqxLe1zVHKgreWXwtKpjxexIyExBPREnZ/A8tjYSjfx8Vb1
rrFQy41Xqn7XS7tJJQsDpJddRPb+hbmzEWaji2aBtaLJ86kF9SXAx5ZPBdLx9Zq841pecD0z/xlV
G8W+k2h0mY8h5VZzoYKdsSw+cw1BYiDnxh8Dud7Z5+V7vjZqVeCgpQ3v1/wTK83TlIYhGqHNfVq/
1SBOArsi/EGTBak4BulWyKXVD44er1qvPKRydZ8m8Py86BKqWFx8/u3zCiBv8Cq4vdlRlGtl6quN
bbkcdzQLmPPREFcvWfxcusrsBHKqJGLGZVgumSBpH+1mIH0Xq9iTK01GY5B3wlaDLfT9XC1kP8yM
hqQqZnxsMk3QOjFm0JdVRzO/njaamsH3MtV7JNDTyo2mbhujUxJ9BKObU8VnY/yUxN6fvswvBDTl
1McnRLVQinVUGoyz0Jl6VioPSWmBe4LearhMKYCPP0fOCyPgUnGgowDleJfs5/O7ekbT+Ofzc3R6
qTZMdYXf/n1RzL7qGykdLIqEZidrboPMzyCI2VWK8E8M25mSqipf5NEEw+Gh2fPQlxVsCYSdogtN
u1Ob/uu9zHJOMymsSrG5l1iv94b5J9ReVMgNvilyfgT1rf3Fj2LGDvn3+eGHyLQ2BLtxds24Noax
kyLCGjCqEEgSDB1QOP7VqI5LHQ9lhmdxulCE3yDWUvSPekb0BUN4JS8W3dDepqG+SXuhLIMCgiV0
c7bB0Cy0IXxqmscBnHKjvUfArhRNXua+ki16aVjaZvpHksCkgVQDWNBeA1rcO4FxL6P15S/ickV+
0BTv51/3TA//38cV+mg6yphIpc2aHXQGDSMOQh43yO76YVh08F188ZqLX+NwjAtI2IJhtipie1Eo
41UdYukFz/e6dcx1a0s3AZIoQUemZ8o3SgmCoUAtfcL2wMfTob2KjOoutYprQG7nb/0z/s5jkVAm
/ffW9VnVmHVemto6bwpmbksSJ1BgfrlJs2eEl+iQF12JL0K6HVGzyICkDVW7soFinb+NU80ALL0g
5ch0SRzrr+xcpYNqZpxM/gCaKKZQBQQaRe+BGmAqYP2Jquo9kJqtBZjP6T4CO3osHShoE9qNUAqG
9uCNDOaTQ1KUL+WaJtCuTl3fK28sFVEO1WBYaFxkbIpk7+/F+89dz0Ksb3j6qJlkTFJ6b3XGUh/i
1SAbWwkxUI7hq6IXvseyv1XaZpN8TGAulUxbhaO0yiHIDfKtDwKHCFSl6g8FhDxWoXTCz6/t6VcM
K4IwSJ4Bj+V7MHJ8VVMnePHuNN711bPFeQPX4Lr1BDITuc7y2s7lVRYD4RrHRZqjvCWHNwY4nAs3
cnK5vtzILCq0HTrldkFNlIE10568aMcbrmTEfZBRsTBvQzEh5Bbw6kQ7A0byJSTJ6QPBsmFco2Gj
UQrOlkLyahr1vLDY7xfi28K1kY98qPF0nxCKJQOIVxHsLfUSm1Y9/fD/c2l7ttGUxirSqCfh7Vpr
2Zs+diIK+gH5TS3m7SCiyil51WAZl4IuIZbCZ+Ax2dgbOK18FwH18yYHquiwkGncRZN2JZXYgtrW
VebcyExCL7ytzwb0X1+3jci7bKoMHuYnexTYoP/pYxDVNLeE4Tuk1kKrcSKQoK5M41q3+wenTbur
6ZftFU8idhQSmAW9REUtl7ZayO6swy1A3GaRTOZjWmgrx0KPDXbpJmvAo2/saNu2/ks4RDvj1UHX
wHH2Iy5fmlKvdT9fFkit0jAtASIAVS6arQobuQL0mdbPQuU/wJonlIbtZChu0w83keDsWeiA99SA
4UvDLYx5upQgtHmd9A5aJVKibRG3e3tAiB+Mm//Lt9CESdq17x+ZA5rltacai1aixvB+0R5eglq2
VWx2gbyBoZtK/bGU4Uo4L1AoEA7DjGCsDkqrbxwbawjsX7LS2wLM1af3WquXeEkr47MjZ+tUx5yl
xecW/IQf3dRNifQwjZ9wofrJleq9B8G9Vncr0GdleVvlxn22afGfluJnWQBJ3nQFZf244YJ/EgYu
vJ2l1FlXhRHtiyg4apYrUQzlvQb+n7MzHe5axDK60HjIDKQnS6p5acIvttpFKO11QNBsRxVoX5y4
44Nkj8sa8KQRoZISK3sigkee4hXUgE75uT2zEhcyTlwjWcmtcpOV4dbSQKAhKTYmxwKL7xpcygA8
T8A5cOnK9F+T3+1sX2Lwl6J6AZccxSAbmxWtPYad/pSk+kOdaWh2/Q5khC4RszPT27jCatg5XPqm
TwVsMlWhuWBhBzzbhLVmKalW6yYWRhmLyLqHWHRkqxIB1SAvH6SKORQ9wIZZZCshcZljAgVqaOzi
ncmKsoHJb5PdhdtyRGk922rgKMRO0wUPQZslql5alY1SeRwkJRKwNeD6al+20U5Ric+j/8suxudo
rHHOy5VbNX1Ju/FoaMgtxQzkpemjwz9bacme/GmnStquvPOt+s6PER606hspTNhzzRXeBSQW+DJB
Ds0rc6c4ySKrBwhXXXIdj+EqCtprUwlXkn+tA+3qmd5afN5jMh4nYPpdKW9aFJMbkMhqhPFlYP6W
GapWCQyAYLySG+e3gv9zxAnTdKjv1KghkfE07cuE+mjlrCdEqRNw16OWM01Mtfu1qaKahhxnjJ1U
ZEZvysSkbdxXNeKOEszFxvvo1Y2hlgvLf6tw8kkC1IEdwLNtzMRA2TRmD3/COUIISBsksLUGK4PY
cPWuhSeP2CDC5HVpXivRb9xUbnUN7ULQFTVasn620KWjpJjLPK8eOiKrOAEM5jJotm8j0NAFZ2QI
ClV6tZPwpve7taktUAwGso6LzqNVe+s2QMAEnZDEUe7zoHi14PFTLj2aGK6AB8ztg1wvVY/clFX5
vBmeRWsoiZT0RtwGwHSckeN1SY9XIsPiBCoie2XqUOr0m8Fn/kmMSL2d7CEjxcOqBf9ZT7tyGBfl
ulGbm04qFrm1mRJoxplrN8qCbsPek+n3pWhwetm2KFRS6wEkq38Vk0jicwbIHW2lFy23H/oCbl8+
4h+16+u7xkLKPT9YohfeeIiLDC3z+B4amlYjFIMBX97fHY3ssdWZbxTaU5pD38gsVAvjOz2LEaWX
V4EGbL/StjCVkI2M0XlIIyJ6aDxe2DsnzlVaDPRPoP9rhj3f0pLkB1PXGDQYauQFFDRxbsFmDvBN
0iG5kRFmjR7H4AAiqZbTTaMGF8qrUwUwjXIF1VnyK4Ec/Z5TKJgCTR5YJZfhU3bT5PdTeStV9i6O
PxwS5RDWht2uuoaIUo7si/csKK+sce91wT71jWWLPNOFNRGJ1DycMOljusagAWnrWU2eSnXRVGbE
yS2xSZDLZFaFXrsY8JGITphjSPGuqK+6cXNxrnei7SAIpcIhgEroLyGJqu+oCUtq7hAQBl7Y/raA
eBBdSGpPXoVBB2w3GdSQKb6KL22luqyiPo8CCuwWIyNYkOrett4uyhyc6L3yZu3PmgTG7LyOd0rG
phBzyBd5c2h6jhsc0e12c3EydKJI/3ahWWo8tGoN85sLUdgyohejqXHTUAK3mzhbMLY9/4WcQngg
H4GTH0BBRuWfgspf1s8pkikzEEZxxxD1wUYhVwCFCSCzI18YJLQ9wfEuU0Lz3vGu8+62Rvy51a/g
xYXlwQKF2h993wS2vuul3yX+lXaDfE9S76UCValOQu17Z03oeEfKrqntfcgkg3K+9Da5vC6zdTis
4fMHWOW8qkCmiWdLBQNDLYTPUVyIEWIHzrcD7R/g3KYG2W4OHe4CS88rOaffBitxQ9MtMvfmTlJu
/yvgNLgROmEc587fCBKn0Ma015rPijBEEyQj7GhuYf8RmUUNElXBmtf4CRxMI49NQLTLtTsU77VU
oOgXaRe2yamCh51oforLA9uZR8ewcvy+9FPTneRsV48opToohJTvqnNIVRzhIIHAOvKxOLw42jsF
aLQR3tGQNILpiCTj9z1atH3emQ78FZgsUbfRk51T/ZAR90MbMnSOJerkAw4a91Nwqdg6NX37dunZ
dqo9uzaLTjVdq3mxIFpFztrQNlbGfMlERzhHHVi5MsdL6eWpNA4tGEpsPjOGQ7Py0koUnrcbTNdh
NOaDe3JQ9sWraKn5zpVf/mCKpdFWoduuVf0WEYBlBJEnrPpFVCgXpGJORZQv9zKHA1iwjnUnGU03
RYI9uUbFbdnC9srDY56/tuiEDyRLF6KKeKPzjUYsNoVZOSjBzzT3S1RRSP40a+DrN6z7MGsepBzt
kB6+l5tmezVE65QRd9JvaP/nx7ASQO9dGISfCSOdAUhDpNrl7xEraAUrvGtFbuiUQt8K0X7tNyn8
Uqd7H3JckTtrgf/0SjPire0EHGa/HTldT5G/pThJux3OtVovrxyU/s4/5KmT5+szzs7WBCi+2kmV
6SblfZDDJ1oyIusuQplOXYZ98ykXwA6aE3D4iEYrEJtnkIYV8WbV2D9NdVyLPLkNKcooyKyITips
rknDBBBL7PE4lvYu6N5SisDzT30qhIJeIr/RmaqYcwZxJRuxbU6e4UoN3C35D81XqzogkHOlxBWn
wvP5y536eBGl0JiO6GAN5jiJNMnqfISC4ub5HVBvSBsSNPZym6CWgeq5mb+cv97JgIHWGWq/Gkuu
zhWc05SbSf2csoHzN340vPe82DRlIwzFrPK5yciALyK+Ty4qhwSYHQ4MitLvAXIckrjM+8x02/gR
qnNoJhtgyYbZIqZ14Ihwqj+i+PDv/QTXoWhrNnsNDRzRIEBGXgNIdH4VTqy6EASxRZcQrZz5uASH
LHsqO4aRHSYa+UZ+TtXrpn4gZFoPrfp+/mKnUitGgkKtiIoXeuP3h9ekwc9MLBtdz+k2uQ+9G+SB
5hM66XNdCMyfalTzwGQZCmAzJm7g+WcrbSMpGYURF0MaZikGVGlRrgLyjkHvfiRWtCr7XzlWi5EW
veL7LE8AJhzkrPpXbTnR+TYAw5VNAqP1l/ba5tchr0lNUMxE4pm9JmvInhSrTHbT4Fj1OgSPa9Xb
j7GNjQCIsJ84MmnFnVIfk2TfGz+VFMXqx2bkrb6NzTZudinNhj42dl0ZQt3ZluAWKjxpVKtDbpeO
00+Tk7qmpvY045FCRLBqTPzaigX/gXgeNa7f3Y//R2/Dz8kGS+agJQHpAg0k8cl8iehOXkVx11FO
Ax2lCkVfYiEI3OAEybgHBz8FDDzbh/Ofxsms5ctV57IgUsGYwGsyw7WGu3U5HtV+C5W4nSAieQIT
8JHQAxP15Pnrfqbzf30mFgZifCQmu3LWhmFwVBtjgkMSu1GfgKLDQZ5W1Rhd1yYSszo6vSWTKzB1
OX09v3uL25gZxBIydKXcAqwrSnsVd4+B7WyDiI6WtzWV+jGglW4OP80xR9pWWjt84g2YPFRuh9a6
cOyfjGSM29HEQ4aDvGv2DGme5amdFoZrpw9FdTvGdwPdEj5AhON1ZIn1ZVBnFwLHKWifLWClooXF
oSXP9pdjFY1u825czFg16GxJv00xKzIKdAM8F8p9366G7gAkYxXm3U1sADDUgDIB4z//Cv+XOxHF
uG0r9l9SF3kEvjKIfN0t8JrlHUZSewT6tengWMcIUkTJNd1VHwF9Q2qvSwMXCbu/lXIaORB9z9+M
ejKg0j1nQaizGLN83z1xpw2ZnFia24nZpMMMOFrY4bbBpECeQvwysN9BG9zXMD6B6S8BRfYm76gh
vAGzNjcOorGjIc0ra9KCtIfUlQM33esYr5W5K7pHetptoCktInbExWPx0v3PquymGZSyrpAOgjMD
iDuw4D9y+L6z91OdgIWZw/kVu3TB2cebqJIS5YmjuThQRt67xkFkR9eoTtbqXULmw9l//oKnwNls
E/ycaX4iuzo/GZBJ0kZ9UtBZag8KTiaThVI8c4XUdq5UBQGAZI+EQkksbg0a7REm8/3ywj2Ip5qF
HahXOkQehnRkPLNllsmmE5SkQWo4d+BSYfLD7H7qy2PoV+tJl5lUuX3xWifuwCDTASVXXRKfO0X4
/nYPs5Uv2DNSzmhKyBRF5vsgYbjpY+0Lrk3bKMoPz9uVKnYjG6PEVRO6PoYsCn02M1iP8oXU4FTl
+O1mZkg0udOsvvEo2I3ozal3AKOsEX7TT1SM6C50Hs7h6+TP4Py58CJEznHuRcxye7VAiLVS6V2h
C6UD5wt2ZEBsLrEMU3f0W7fI5Qtv/0TN+O1ZZ2AgGffavrR4+VG7K/o36hYnuHCensgzv11iFp1z
QW8c8oLlDGnUpvDr7ruY7p/3qrf4ll+IesqnKuJ8GaFiE/OYsgoI1vewZ9NsNrHppLlUGa/VqCyV
TNpFHo4CUoR7bL/TQReA8zM9xGK0ZRlpYEOxbu7fGg1XyP7GBuPZeRluT4Q75S5EjiKvx2cVi6FA
WSkYC4/N89j1KzX0V6NsLEznzsDaeIpuSh14OU66QclZnRzy6tkImChLdyoKkooB6kaPIDSEOyd/
FRU6iQxya1SUQ/sSJtKdiVmYEgLFiW8kx9/qXrQY0K+YDGRMx3FVY99hA5SnRI0+Khm4Dj9Q9DdG
hoo8sZpWZE6OFDQ3A1IyCQM1szO2/q4ai71Gx7WHodaRUjtPcnCIJ+VKs9XnQf9RwBjrmmYjx/US
35PlkCJIAyNkGH4WPyxBfGu3mVqWV1Co3R5uePazk5+6xFmkak1JfTTqX3qz7YfxwwwqXAT2epos
E3rvkfIjq56T/GeoHnuMFJAn3uXyuOs8/d5B2S+2go1kRq45/OpZ2CDQlwLp6Nf2nTyu+Foa3L4S
Nn6IxQPJLICeoDuOMIa6KT/o6O2c34SnjgC4Z2iJUfyZzOm+fzwFgyqGyS09BGmt+TfgBbt0xT/O
c2ogj3M8fzXzRMvCETq6tKtt0FpzHVuQylZfBtRgSbWbjBuUiq4GuDmY9dgAFuUE3LODCH+yziKU
AkwLOuOR3geZ8I8cS9UC8gkmc72KWrvER5vedH62y7X1GH54Zb2qk+Y9gwoiJW6cYpbjoJXdHIf6
JiOGah2C7nm0VOgO9Y608InuA/4gGqR5xEAQJmT6Fw03dhRDa9xW7TIHnGr38ZWKFB8G6Fc07UJ7
z2B+Q8mMSle+UCpwRgwAMQVBP9dprwY73FxYsxNR8uuSzaKkXQZ9G/klA4/6pkpuLdRvdOxKd+ev
cipofb3KLGilyNzJk8eLYVdUvuja6koJYn0FJt64xPY+JXgBWY2MX1FlS5zE3786sgO/AV1uur38
A7T1WsqMTYy/vczwV1VvahT7sFdTst/VAAibkX10W02ubxK5aOQhUosX7PnnP7UPEOI2oERbCtLl
s+eP675UYoM+U2jjv7FDr7JSsIAI37Ty+rN7WVx4racuCJRJxTJe9E7nEKxBRe8olBwDpO5np7ih
lYQ8cH6QKm9pVXeadIkkeOro+3rF2SNmg9JVlIGUeSY6aIpbWGtvuBBOxIubn0XwPZhxoPup0mz4
/mLbqi/LoqNxNbSbDDPm+sY49vaFLPL0g/znIrMHseU2683sn6UDol7rvwA1n/8cxK849xzi7X0p
xD0PrSywPobozSiAF7iMFzyQGNbRweku7L0LzzOfGrQ0q6K0YtFgasE3CIPDxeaXWPczzzOfrMVt
2Uxyx5KFzjXJJt3dGm8Ioi8cgPMrRwZ94VrzMgzHkQL8GyYA2b2hT0vT8JdlTwM5kG7Q11sHzK+t
HAvk0YX5uLTJR0g5ARZTb9lLEmOgCz/YgHrrr9AYPhqo5aEo3/fmldz3Ww+FqRHh2u6HZz1EXr0O
U2eRmCso68J30xtexsb7IyWjq1rHAX5IMmIbiAhMmA/3GrolAopPArfwNHtR0yW38pdU/1PT7S6Y
WNS4LUoybi7RfVJ721ovl2l4GOQfEXZyaYZ1IhmACeA0EvjRik5it056/IFT2TUbmdYwUDoVZcfM
qBbNxCR+CqKV1AoW/vuU3nYU6bB6VGQRogrozZPpafsx/CHG1AOmCZpXLAQTJ4QJakpvpp0shIVL
gUhLGgarBFQPFgvcNDQOEhYtXCkjXp8Q2sSPRtWRpV0YT0N0ZaBKh5zVJryL6l2bbbR2E6JQ5t+U
9a3S3vjkL8naghJk0+O5kv8fZ2e6GzeStOsrIsB9+Vtk7YtUskq29YeQ3RL3fefVn4eamW8kqqDC
GaDRsLttJZnMjIyMeJdo3UpL4dUkMywn2VRZOk0JzWBhpRYD6Wp/GxaCXnW+FUDzJ1ay9mNtKdUj
Inao6pI0qtgZjuWzIT7F1h/k5KoMGTp364PqkSOkwZKLzImdiMcaQ0irPo7JS4oSrepJjgdZOCpT
O4o6ktNired/06zcelWJzQF4KKbzIvXOIIL0jP4ihlijsk8qpdc/v1++VzcKNUuIeLQw0Q7+vPGN
sK2NWqwohSNaHD8U/j0bxS8vjXvjwLm26XWq33QdaN9z9H4eSEp6pRtlBvKbM6NYxn2n3KJlXIti
H8eYRTGjahk5oQ4rCg0cJihngQEV/C4BMoe7u4brdhHbrnpOWfASi1jT91MXeVpNhTf8MPE7IGn6
foavlRutD0/1XlL7EFst1QuizOKpJHOL0n9NwTf0/hoNJYdlUC2B/ARWvrwZZWeeG+/FVTggoFfo
GOuUwGdJR4coRWnponpuTRyt/OA0+A0NHpJC0l9VWWcNilolIDwJN6oBU3ldBgWVb3PF2grBxjXu
cth1SqrsUxBZqvRTZZoy968POU9SglWbxpuGkh++eED2lATDXmjwHE2WR4df7HbVT61fT/wmw/3n
xpxOMXUe3+kWIagiw/JCTu3zauo7wUOdSFHPpQISZ1y22V2fPHo+1j1L61m3jm1JmXy0UcL7fuRr
B/7Hgadl/uFjtnqTJL7LwGxkFhLkJqirt0/86fm/vB90awgEwAm/8JpCNfYHudBU1HowbMRXebQu
vvJHgwQZjBezey5UUPxAMitzG9QB+lsAvWWKr1wisTsATfIXS9NBr875gLSjsvLK5zZu7ju0ZmPr
LA1bsUJFkqvg2GHEh7ltijtGK+YvyajCkDyKY76JQv9odd0RmKKTucgFhhXRaKuyeUaueS4Qvsh3
RBBwweASGS3wgw9tf25duJ+dhMwZYM+bufS1KgrsZvhNAEzobM2WNdTkQarCnqtliq6h/NsDe0Ya
mZhPikcMM0GkGavEuyXedy22wK0GkIwEhPJF4aAzQN/FacwXSdbe5Pl+kcoH7gta/8iV4ftFdq3M
DCzov4PNgmUohkHaDRHri5sfar0hzq9Bi6z9cJ4EJz2LfRZ725x9SfbUe5HNjX6jRsNZVW8B/N/T
sc9rkeuyBX3QBOhBmjt7GMsNVWvoPeUsIHdacHWlfRnIukPPNNP/BNbTmKOsoJSnlg0n4KAc0pig
UmB2Z3oWAho7P2uQ1REMJWkQVybSnUUKB7TjvOuRXBW3AFMAqRT0nwbtljzG1xu4JIEC1AzuOCqG
U7Pqp6oNGicCmIjIcOgsuS8iRRQfPbjhvb+sVmtdWw/5jWP1CkWLYS2E0mgvS0zb7FwtRteU+6iV
z2xXDfSRrv3OMUeMx1WReQ79Eg2EaIV/XwMNunvIMw4fd9MFFGAr7cbR+zlmIRik8er02WiH0kJB
Tu1zzAKCaQijFwQHYuaikTy7Vdcl4r1ad8u3Z9Ye+jrUbK0UcdG19ICDQ18uJ8p371SR446hXbRk
gW+Bu0qT+MYB+3ln/ntMQJ+0Y5D4Qp3l8+u5fdJ4YWR6d417X3TwFqRl2D80xaOob4vo8fut+d4c
/O9u+Ndo3CqRFZiyJWChn0czkNao0J/270x3mYOf7bCZIJvU916w8WnnGaG2YJX346ZuH9J87VPQ
9sozXr+LTHntsqMc3mnNjevbTPnh308FnkHDSg5gzLuC/odjSYkH3gFFgNNQ4WjYgAQGBNq8IsvR
rN0kIO83nTQlL09Qp+AaoODhoj3zQIrSLTufqk4yPBmI6PJ1RuGfmyI1n3fhv59vkq8SJZpmAFk/
z5o5iKM+yHV8qLlNjIqdRs85V6HgKeyfZbDVoBBt45b6wwyG+HXU2crQq7w3lca09oFw0IqNaIBj
hkUiFii9lrkzNpmTmgaUjWIV9/EKNsGKDi2hFhYa5Rq7TLv7SXS9HtEmlU+m96DEu9ylGIetvZI/
TcLhQytygXAfTQ69GEJEnW0oXFnYlvuyi9JyRgYE6n+UnCh0MbVXbdaAmgd41ivuwWizS9Yljiak
x7jLb2z8WafjPxNgqdYUg2RrngKqpZcpvpS4pyD84ed32bhuAZ3ozblzX/AIrdYp+maoQt0SY7kW
cYBpqcQ96j2IKnz+3F0XmyrIZYrcCha46hFFaoS33ZuSK9e2PkInILNFGODgaD+PY6V0VZHBsU5R
9aKJjm6LFvfmrQdqoLddQGDGptKWYbaUs1/unzR4E2h+1fTYaXL9D3EBaqGsMs3TeTN7FGbay0aU
YQ9Z/dKGrj12/kZNRtsvd56ab4xUBwj75mk/6tRCcn8SmaU3cHbZopugQbGlWo46Xfvu1gE4LfJ5
wPr4YLPoL+XlkPmBKKBDuEq9h2HcmO4PECjSeECRNavupKlbcQ9Fpmj3ivpjGJ3vp+a9ljh/AkNC
gfod5vFF8cUsUsnPx8o9aUi4u3dmdp8JCLGvRm2TZMsm3+fjil8k5/rRkhwXp+0RPX3USBBnf9Aa
1YHFu9Cg1Fmg3CV9T6slN2j4LxXzEA8b0XyIISoIG1NDAHUbIFEU/lEeB2P1/Xvo0/Xxy3ugrkPx
ciIEzFOJEaYRenGidydjFKy8etLRz1ZZdBT9lRCuxdjxMaYdUiy7MfDMTkO4A/HcmWjge3eaGSws
GanejSKe/OhBgoGDK1S+6/V1SH0ywE8QIpjXb1WoTOFmzE6k9njmFB1WnGDF9r6+iry9n9A/2grF
SgnPYbl3rWMTPQfRs+CzrzVkhbN1Xz2lth7eefpRkPaKtNHc08DdV8bm1bjk+n4cN7RZKvVOV7DF
sxtrFYc3MthrAQAslKW/ixHhhfd5Y1JN9HzRyoMD6up6wp0j3mXIzCcP338S9WsAAJ5PCRsVcXW6
B85OY9FKolQWfPNU9j8k9HrraluF97rxy8W7FAWb4S4NloWKGNIfUjVbjjd6ssuG41A+YY1gj8EB
LHzp/ilwyNC3srcs3KNuRmBoH3837l1Q71ppRxRJx6VYPXL5qQPM2fHVzNC1eaq6VSnD8EKqZVfh
7KFbjgICvMd850ba8U6U/rz2eNEJ9qvKZB7GnFoqap3fBSIyz0X9MtC5a/XnWPeWkONpRIqrPBcA
zNu9ZGMOIFsnz8IMPTWEVW2i+aH6W/RrQOlg310bxP94Af6QHyFWmJTGq8TYWL7+kLrJjzVdozsp
Go+6h2yi3Gx91bvo1iUI82XJz0GIcRGq49qEzeUVNyLF1w3GS5rAyHU0vCRtnsm1ZW8Ieq37B695
UeUzylRJd+6VYxvtgKUM7dv3q+fq4pnMcphRThBxSlo+JE051DypGNPgYGC+i3iSSY223nnpJarW
N7H7M/TXdBZDkZb5N6ySic4zlTQ+jBaLbmOFo9o8/npqV3e+8xg67QK88uLPg7DYPv52lq6j2OHi
V24ffpwH+8ePZvP9+14JxBCIIM0gvsVdAMGUz48woM3SlTqP8BzePQh2eGduw1Vh/xkX995i8dIt
NqdgcfAXzia216V9xoV8a//1ncVFCTEN3Dx9/zxXAur0PPRhdVCqKO/PokQThmOvaV1zamyTCLbQ
RRqNCCk6jXVqyhVstdHptyJY8kXypq+TkzhuZDtZdhflZ79pkUEHsLjIf4oUvd+GFV4YC/FvepIP
g2MtdUfbxQtfXOCC1yyMNfoMDr7Ox3YhLEfb3Eu299hli6Gx6RA9p0/dgfq1btfr6u7ULmmyL4Mb
BwgcKSZ4tos/vfAsXMG0k/RUL+tTuNXXgx0f9vtuOSyjBezHFQmq3TsSPqAtVtv+dly567tf2eL5
8XF1RIweC+3nR/4btt3H0bkr7HERLO6Od916VSz4jFwmF9YJZtj6NbLVRb3od+WSM2Zx+NnbByyx
D9J5XCcH965z5FW2lWx8Oxx/Ee/Ulbhql5g+LEgK98mddzdsmk23V0/F5qZqytejgY9OMgD0gEsU
OlefF2E4lKIVYRZ3UGm9Rj8VT6HXvOackNvKVqs7pA4B6Gd2gU2MbG7LB6v+2+W7NPJuRJsZkOR9
R5KuocQK+hQeybw5bxawOPQgjAg38aIEHefVHMYV2XhqHHOTG1Pdv6EpS4n2fpCg+WUuJTOIz22w
8nJ1nyZvPfesVnDXZo9ZU0I1plhGA1C77AU/ASrOwlLirQCQmJBuV0aPdJgQ7mMu/R35S+nLdh1F
N7b5NIGzRUbBlxDKPVClOTlbZFKYZ0YdGdYeWF1ChTQ5IltlRpdKuXy/f69cLzBGpoOKL6xo4uah
fv6UagCFPvGL8CDVtqW8kr+U+i6S3/yVayw1cY2RRh1GC/2m0MLXnPbTwPNAVrZm0EZe9B65O5S1
COCBuI4JHiG+79XZxT+rz3eQsVE3eFNSbafrr56c38itv9iCEs1lnTmmjTwlIdospou+WICua/wD
KO5N4rWO3Mas4VU97APv5+BD4d0AhTLHnRvfcyVJm5/w8w3lt9G8cOgaw50Q/Bi9CmyFuYxpuIWJ
tExv3gOnLz5fETwc+usQx1SgL5+/Ux3VyJdYnUnieZAi9d34S9gUuCLo3im7VSKZgR7/ta8Qn5zo
QaCEtffGxIeTruu9sNa6zJzy/cj4FRpvrbVlVtLcCZ5VSs4FGg8RgoLU3m6RU6+kEIhKor83XQcN
rmKfXzUFdKXnNdElYzsHKdeCAY3Xo9C8ddixmXK9BSh2Yxt8rkj/533/O+ZseqPeiMuoDeMDrUzi
2Fhx4nQ7uJVYBinB60BTT5Rv7L13ibEv3/TDi05h9sMku0mE2qcQxwdWPEtzS0LXK29p9tK0Lxme
Y+DM7VBGdDF1VHFd6cfJ7Muk1ZllP2NVRwHdWLQynrBVSdfnNIhHZSz3gv6Uq2+NcjSygkLFspaA
l7lAhE5xsBUzwfFxmkqSejXCX0HhLY4X6BbI4VSPXvflz0TMMfXrL1qmOZKYbIgHadqtulj7bXQX
PVJ2aY+bMsISZidRqaP5iqWH0hvLQG5gaNVHnYEHCjRtz0S+EkjN0XDwN71xFl/bEhw/6I5oEn2k
eU0UZLYYu20fHabJUc6D9xYkD9AG8QFJmrcbC+TKsc9ZB318KsMCZJ+VQyDGyZ6sV9EhkdfZsBPD
Yjn4xTMiUi4Ck3BX3SbbdHwQP9c3ZhzdKgN9rb6pn8af5X2+Z9LtjzjoAiDddbmOGxzxUGWGsEde
bbU5Jik7ihDhLR71taOIbhk5PbcWTv1ZQ1bQtDQOmio/tACe4mrNG/s5yN54mXq3mAnTS8w3BEw2
WkKTHhb3888boqmLEsKrap7a/AyXps7vppqCv8GeVMZKq9pwny7hanJz+f+/7TK/H4aenbihFghC
Y1Huir2HVLgk/ZpyDsiKG8fNtUsg41BbUnEoQthv9opjOCZC7srZoejNH0MZPXnUslruubKHpA02
a0n2s/IftUxAJScUudtRZqziSTdHWSdSZ9fZW1uRhwySjMrpQlAGRwNuRilYrD1bLcKT7L/AC1Pz
c6AH67ALbMvyHNPo7rTozZePWaRNkWMVQHIyPNNRXHetx/Ux4k99v2neI/XX7/nfl51Naie7IjGM
GzolU5ejEeUbgtWpLVD3i8yt1kHXCcVjKqJvWK2j95bYmuAlutFbb+JuaV26dFyY0MLZc3n9kpsd
EN2jmb/h/VkHHk3SY1JTLueISDW0vwXfjsvYSVzsDDma0gIxnsB2zXUdbQYuCcPe08JljmyJ2B7b
xKYO4HTSeqBykDS0c5pf+SPhpJ2CokRGaW3ytrwbpE2ZPCKzo9EdqDL9yZX/MZKtaab4S0XovTxE
7lbNk2M/PHNMRQbMhxHpjeG1xZQggxGBesaIPkaELpPPsebiKZJPZZVnn3JH1v3CoiJ9yXrpp5eL
y6TZueqr3MpAotVFaxTT2UO3/8bXubbZ9En3fyrxoqr2ebPFTTcEgl+6JxcsanuhzkUdC2ZumEyW
o6dpCr4fcCYz9q9Dlrbv/404O+/EspGg2ZsGpeytFB5EgRNjE0Ygru7kcG24S8pbXremHih0W+ox
3w//fjv/sho/DD+LZJmrYKiQZMZpUPdkUbWxUbwLF4i138Y46Wyp7UXmUgz/UFANs3txvHeLYz3e
Zd6yCU9F9FQ1d129FsZNV23Nalt4S0hLVJtcZLpyDG3/GcN1c0uRdeY492XWzFmJA2GbMDIU9Iu5
C6AGUMfpVi259LFlXc9Y0DnF8LPfJNWd2Dx2kMeCnxxHlrcLiy5YiHl6GNnhHkoeAwUloALfT+uV
fiGRk0RNpSgxbfXZycRSNtxquoLBJcvQRmOPQwiRZQeonvdDCu+b5hbX+OqZNJFCLXiHKhL7n5cu
OKRCCgzRP6SoheJiCotfABdxrtQbe+RqioHEucS5TzY8n/tKV/OsTkb/QJyZFCWpt3H+KdojxxrI
3xuHw7smyZcVSpOHkUQKhe/Flg8Jodn76ZgUknEKy12UuwgVv2Thpu3XnflYTHyb36WwVWp1IYuX
rNgP5T9K9Thx9uO0sDGWXAzdUQz3YumI2Z2pP1BvTuo7Fxp/n+6U5j7KG5jYu8p8EoO9OKygpkfu
m4zdQEoJea2mF7VbG9Fekh8RTqlN/BRQ/r/vG0cJ7uN0J2T/hC/qsdQ38PAXphQ4VfHkNm+u9dPn
CPO7R7ehouovrOTlxiq7mhoAGEGWiMyAkPX5k49aGCkFgPaTZFzS5pdFMO4M/w5WhTFxLnaF9Rsg
zkLNkOt/Gr3X/2F4nK8kkSuyDhl7NrxWVTQTO9k48T1E8zQwL+LWytFxAuA3dYrl8CDjHBssfe3W
Bpt+9nxVmHBoFLgHLIs517VuwqhpNTE8+Nal7t7oxZVxvqTxaqm7RFgD1cZT++wa2F/QBRyKY6y2
K42zn2ZdRGovFWTt5vL7Gbn1ULNrs8cHadtQTQij60ZaE5jwT/LllzTelcFOLG5sxKsXUmQFLBqE
iLSI5mzLB15slF2Z8AFiJzD2vbWBbuiG08pl9gdvXQXLNHbSmNTw1ge4Fm4+jj07t1oPoWScaowT
ztaKdK+myAuuTAD3q0LcZ/59jfWhtgKdCBss35KdFvVJl7ffT/iMgPCvc4DiM2oHE1iOJPnzDpCC
3pTNXhb2LlKC0oju2h8uWGGwJOhSIQmK1DHdN1qSY0ANVaY1vKFiYlTPTnFLm/1aWPz4KLMJGRCz
1wVL0k9It4kjgqYPGoVM7iYxhsePN9772s7/ONj0dT4Exc4YpUSNIv1UAIweonGp07/B6UD3UGUb
1wCva2Nl+CXXUJRf0Va7WQ25+v0n7BGnnCyDP/38BHWvWS5qUuGBfBRPQVJRknAd26Bbl5CrZ+mk
gT5dfhTkyma3TLNvDXhTXnnysqdYoIbsTbniUmteG5eOqdjbJBpJdyO6Xd3LlJQsCVgHSp6zUcMu
z6rAl/UTthBkgtjH19Zv093Sp+WLVtbvG1/0WrEFIBdaS7yp8uX4zr1I5mpA6S+Tzv77+g260CaU
ETwwH6cAwiXhxphXV9GHMWdLVo66NulTAFSm7y7c7oLgklWeaVEHwivRE3L+4K9btrbSH8WbCDb1
WginQgFPB8aaPLfBdCUl8nR/hINI6UrzUJYM5AU7pxT2ORKk1u9celEqnyqjaXvG3worDqH5n6b9
vw8xR3SoaVGXWDZbU8KvVgeTaw9dmGIp+yehCcC12Zye30/71UDxYcjZzpHLQrD8gCEVN15UmCAP
405qVir4/XR4IaX5frir1WxIeqAuFdhfqjXLlTFRq9WxS/zDQAtJPst0JHzkNPDryXajDsYL7UPj
2erOt7fu1QUGFltUREAS1KQ+BwkryORUbGL9hF4TByL1OCVEqhVGoKOo+1Zftag2dnYu/lJugQOv
xSfyIixrKGCAVpztX7eVBT3Pm/cEwUCbZYztojyO4VMx3CqUXr2NcAjzlrRd6I7Nviic0NgIRDAy
MM7SodlJ8iWg2S6P6XGk9WIZP8SIW/2YAQ3h4u29VPnoiCmOxC1i5UEBbMxzpit7NPxREZa9FVyu
rbiPzzd9pg+nRS8IMWbjqXuq+31NrCYpJkckknX62qNm9v2Cm6LGLDVTKIrR+0HUAjjJbOb5f7lr
NlF20IsntDuYfPrs4q0m99VRFKQ6WF0yXd/pnT+8U5JUvqD7VTDViXPsxA3sd0AzpMONG/KVuaOt
/N9xpnPiwzjoc/RI/oXZVFBFJBOjSi47k2aUsZP/fD9xV44chlJUMnl0k4CAfx5qFMtWqP0uPXjy
Vmh+YBBaxMvcO3fV2Qpew/HGm13ZIQynU26jcith7fV5uLApvaaRovAgVMsm2KXtE5KTQP617sZA
105wtgZGEoDmkLicW2MVcZJXFO+iA+HHFx/84Dd+7Ksxw8DxGPTqtmuebqSnV+CsqjLBESjSAh39
4jdXa006GG0NUCd76jrlkEsI6D3LSurElbY1+iJCjtvfGGUA+xs5onJYyEX/MuaIA3eWM/U2QPaN
nvKElMVt8Nq11fvh8d751R9WlaD01hBaNW1tFZFTN7Yj2LOF+KtzrRUQl7XHclYRue89H+j5eMy0
Jw4GMY5Xugm7Btub75eedKWUDiUDzRXsO3H9eL9qfHggFHkKMWJXn4xJYd8gQATTQUy5LYlDuxtW
hIpMpPpqfz/wtUX4cdwpSfgwrtcNJHwCWBWVmuw0Jq5apOpkPITq74e6tr0+DjU7jPRM1JscH95D
LyIGV9rbSHh1EVBg1UNCoyz0/XDXzl2F5BE9h4kezOr//GrIIehSpjbxAVkk37uIFi4BHpxg0e4a
VI8w90wXnoiYIb69vfd2Y/Qr+SSsNHIrGjRklfP8tTRVHZtIPzjQARPaXVFe0JAknZTStxqpcQ+v
sJv7/Ooi+jDmLNMwK8vtUooSaEBQpw6Wcv0stW8lB24GtAwyZOi+0a2vbxnHaNOnmx85H192dgBn
apL7khZFh17/Uw09UgBHIpogUxlULnm7m/Z9F74mxj2C1LaQbpUYZclGQNe7XU1dvkT7WYm/auwd
h/SliEIbQSvoa4Iz6KZd6iOEHGvRS6mTCCF9BQV9eVwhUMtvEfdXgch5tH9yawc6GPsPfOVo2Tce
YEQdPXpAIDYvr/m5QxuOfB5jOiV/ZSbSvF95WrX1kDSi1mZHNAlvrIOZZdj7FfnTQpgtey+RvFBM
+wCIemHnibCsB3VpjkfYBQvisW7A1NSGQ6dkywiDGS4aIWBLKYxtQwxBFt5lzaJptAlVLdd0EugI
cEjEibykAK+LqVMwPVxaLOHSAL/3mtF245Am59kncgT5G5zhZZe6R08cFoZX2MyJlrzIzYtZmqus
xtyjRuaJoQez3P5K/HgjIvUduLugHPYSklNtrCjgHfqFaFwkylp806lFAeEyJlRL6Tlw6QD6ABFM
B+1kI66XdYuTTJ6+o1ZFKd4m3kubgJxK135K1S+JHFHYeUFi1wiGDI58T71AC19AyjWxDFtZX2Rb
X8zWMX46Aj+2159H/6S3yVYGB+tWlu31Z2SoD60MGqtas80XeW05bRLaY/+qs++hRTzgR4Ey/+gU
mbXkETqqhwYzlo/PCh1LUm59+INq+V+D2jXdkqZAWLjd0bGdfiUol4qpHbL+5Oboz0r5SteKVSD7
q0DzbQ0QthDtjKKsJqdDxJDgKF5wnJc87xDr2Vo3n60IREIY2I3q2lmSwY3wHYqSD4F3GUUqnJq+
BGi+/n7JzYhV/15xmKsDKEbNBp7Q58CXtoraNOj+H5T8LHlPPoYcYvfU0o7C6WVDYHJkb1hw/Fci
+00vnEoFIcLz89auqbwvQfkNIRgjQSRTf4b+uuBuItXPcfnKRiqrXVbsukmS91YrcsZv+s+zI2WB
nAM0vHdtsg/nUUoq6Wee5R8E86gPRzd7KhO7NTdIBYI0VZC1MRyx+uX7K0PNYVxAJDwn6o2a99WE
SQJ3hGH5xGGeq1i4WVe4rSlCKwlemMEJtMB0sfxB1sO9Gen3jsH/kH1C/wFJQ7GdJsIsbc+K3Ms6
V/XufOWhJQHoqLU3DXSgrct+FPDOvHkTvp510CShhkkmin7g55WSiYJsdiNFD1c6Y2G1aYXfQi7Y
eYuAkXz+YcbdolaSVUfX5Ps1ejXtQHB4EhDFeGNeOY1p2mhtb/KZux8yjH1CSlz+qJOdgfvv90Np
18dSKdFi6k1CMDuchCgWR08wuB3mpZ1Fr4V0NKkLy7rwoElPfgPPZrgoPkA6IChcAjEbG1KuaJRi
uvSkG2cWvhmEK93dVmlkG7IHLvvFLd/0oFnFbblp6x6zd22rBC2ez6HdDBcBXQE1AlGqaMfAr85j
FWMekq8FusZTDz/Dk6E1vSUeg8hg/mlceeMX0lIJkcMbcIIug5ckT+w8kGz6Zqr7LBjqAvTisq+U
H0p7dMFofz9NVASuHeIsP100pnvCnNRTy2OupGFNRTEUF2mpnOuWh/nd9YFd+G9i/9LHZ8Pdcqov
K58mv/pWWSiIius8Em0wcsvpms+Zi0vT+3E8oUESr8KxnMNLeM2wZhEiY23448bzhaeG2nCET0vB
t0ijeKsWMBpkUDulFuy6Jt6UZrQf0Cwy4/UgaAJSfujJ6P7eqP2/RRbZXZw5wBoW1VDZldottMqd
0EpdZzo6mUPIMdQkIq0Ydd0m7TLm6zdodlsgzr2+c8Que5Slley20EZGW0/EpSS+NLnyTywhTJjt
iOaeCQx+KGw5Pcfybz/C754Da3TVDUImut1K/AYxSDnkZr9qRx+MHn6wyTkS9ccehVVJAYEMKGqc
zEOKy9DkSxj1666CQW4c++LYcA/TWtZWB6KgxugiuLf0i6fuav1Y1509hJiIvulG+lr0wJjMJ42D
TmzrlQ8mzMRiVHDbY+G5WwOtN71e4RHvvRjjL+u+RvTDOnoAnQtcd5EpQBqMfzwd+WrZt7PshSpn
D9YqQTm2aTAK6M1lm0Is4vPpQE6FUMfU49VDLTEqz24pLkA+qnyfoXpNlWiRj2B+Yv6uOAnNoj0g
3MfBI0L7rgXUodsOroAk1zvyHaBmoL8KpBrNODoxYDHPeOo9bKGw+o533vg65Wv8+bLCIG/gtv2k
SE+yd7D8zVjgNeKWyJe+xOJfNW5sneqs+mYmv2QLQiL2PTyoEJXL6S9r8lGP5I1XHamGLQvtNeX0
tZrK9sV1OdKXS5dGqhBJjdUECFOrE15ercIX6slkjKciQ0tsgtvJl1LvnVY4q0aOLNXr2LRrWfxH
EZ+nNZQ1a5L4gBeRxLdeqHCIfLC8l95HgkW582rVNgRYUdZxzEmlYL17xf2IPGOr3yu1aCu6sEz1
5pdeMqgAQBxMr65epMF0RCqRuRJuI/ZTwHpTgqPerj3Mtd9zlMHax+Tw3VtV4wIztthtB7ZK/tbK
P+UxXMjlbpqwLk3QV3F0Q6D9djCxcHmfHCA5ovraEK5cks9Kuc/RWGmFHZBoW0kPCl1xVgbA0tG4
B1CSmf/4Zc+rvI7qK0mWL4/ARy412zTameZKl4rXPG5XSXPKlB7xxxt1i2swWIXaITRDOoyo+M5q
P1rWqKliWHBiGqGx+6DftR4B2i+irY//iObdKyxWFpFv5DsdC7aOfYZO1pI0/xTTBg3N3q6wDlIQ
H6tDHAMUbwNAz8l0/W4wzhXn3PdRdGar8u/85f8eWX4Psh/yF3UIg0FGu3+69nEDCz3T7tKHso4h
7+oL+qOSle/9Dqu/pSLSNl+ZnmIPhrea1oDQkr1CnUm7843HunYGyiJVWPr3EEXmNcGyl4SgGIN/
oTr1ZGl2tqffk+9lEWdK0e0V+Zj4lhOxsYXQ8aofQK8bdijLEgzD909zraRHbsetfMIwYL76Oevw
CmUoqsIPD276JLlHn7tXcxRk4GT4mkPq+n60q68ukU5C44aNM4dLjIOgDrKkBwduPAbytNESEK1q
XQbzxmtdrXlNxS7IOJBPIHN/fi/dyg30I5roMFQ5oeM3FH2c8pzp5lRoxUIGsS+Zvt3H6iOXUJpR
Nsl1RwjuiW9V7ZNMiLaeYY0VGMuRcsX3E3ENa/RejPvP883mXRqloK0znk/yX0TjfuBw6ptdn8av
MRJyCED8SKB96ShShs1bnyIKqMm2WBPK45UkPZaT+4/gkMFOWgObqcZQWOaKnOEnDh167m6KNrC9
NlkP/WtGG3zggJ7Sq5uNs6sLCEQKwnf0F+Q5ENxV/WQsvDI8mOkTV2junJpxVv2TlL/e/KpXc2QZ
7hj5MVq7iIp//qolev6+ZNFcIJwjEt2DVCR9XHD/pBCtCfcDMacvLn368v3nunoJAVagojABHYDd
8nlgQx58sQsUFi7UunK68br2ID8Fnrb2yZu6rLaF7pwFt7zir26YD+POuhWjlMd9AwrvoMNlJ1mG
UO+FxpIk+Sb87VoZVp7Y3CbldmgEswCfeWKpxiMfshOpyzzEoPzkdo3Y9/dTef2N/m+Y+dUqD8ae
hBGqMk3GwGtWJl2v6AioZxX7m++HulbkRF2Hkh99FhOO+uePJhSyVEtGSD0VwKZ7gW8ENJR6Fb4I
ZAw3Q+m7w8O88vZxvFmRE+h8qJvDEBxQgNL7IyUbR0IDQXkRlINaXqKsWrV57FC53reRBUpat/3E
WtAtW4mAc5oocroIxzS/OTRN7Ohg9Sd0a1dX7ylDTbkO4iLKFLb8y6JQF3fnMtzDCAD6GWOXPRWV
QvlNSx4yC+Ug3Rlc11HRku04PBCfJEl90qhD9e7fob4f6lMjiJQnLUe8Jb989SN/mPnZXTb1M402
26Slmyx9POdSb4LFRTg3Vsmt+sDVAIT4FU7RwC+kuY/XqOltadVteFBxsNQo66XdAimGXZUIe0G+
SB3SUUUULy1AT+RSqZoimZs2VLlP07tnaosOXLUsbjKnppf8shx0BIy47VrgNWYbqk5yyUrxdD68
dzO7F6vZ+y7eyOmxI0uVfbTApaOYPQ+J5njlOh3WCSf+zWV5/SjUp2oGvTQsa6eN/yENalyxHvMW
dAobm6BJqTAnQwwNY+3Ka8N6NLp0ZZHKDcqTVB88WC3JmYtuRqUDuBr1TdH7LRrNjVTAnHbD1+n5
72NN3/XDY3mDnPZRLBenaNEsB/xrF+n2/5F2XsttI+vaviJUIYdTgEGkRCpZsq0TlDyWkHPG1e+n
NbPXSDB/8q+1Dzxle1xqoNHhC2+Y5Kv8m/GjDddWs27DlRJsSekk6TC9Nq/5LoLwXZDer8J8k+JH
l32bqusRnffEmwaXwkjTezX0yu5Gvimd9fAYbIw7BPUstz6094rp6pHbqSiRuuFx3DsH6V5bg9fd
ZY/wY97L5/jBdqNv5qPxMv02SKE9rufttJkQcS1cYdRxNLzwenjM76vH7nFGGCR3wWsMuRuvsVm9
cHzBMDs1RZCK0ZTFhQ8qy9cp6pt0pH0M50BTfksl0Ws6uo31Lc7D2x7elZbiwGhzYLSPpg4NKFzh
xTyhNaehwEiCN1nH0LyxaufHrJPEyet2+CHq0F2bXjlN9t1WXyq1WmsBSRSxEdoxog8i2n0YevHD
175FaRV6AVkHhtpuK6VkPhgH60+CvTPb4woWkZpEQPveCnJiYYea5aE3EN4ruhfU5RFcrMhafSrl
han/yMrxoZ4Ark5J6oq8CjYQ8dcw7lNSwBJxyqy+r+07oVEDJW+Th+8sRWhWSrUVpQCRDMMUB2i5
Sa12FXLiwdDEnNqziNX4MaH8Qua3IbVKgcZXYWXw7dBibA6wc9w4hzxvoobfovJSr6J+cJvYWEvG
bpLCjdHedfEKBHfBew/KuIadSrOEk2uycVtvV32ar4vox/h3rkPoSvGaZNps1lZwiDVC+eCF/VLV
tUfakNad5UGDQRgli559eKKyHL+n40OuzWuHEFtUmUpqSUHwRPAQ8mrkSk30qgZPoncSqa8hPpoW
mms2l3HUbLtefxk6CjycE6X0EGT9yuy6tRWhLF7Em77C6mWet1bxKCGFU3WjSBkC6gJT0K5MSjp6
86RxERoHiz/Mqr7plZe5P5jqX1N+naaFW5N9KoPuTtPb+bv4dAT1aS0vLmN1llBO0rkS4EeBuxCw
GwgENOFAoojb2HwR3NoLg568GxDxENo4toVky9cNVCKKPPVZRls/gxgEx4IYG+DC33lHSPmmSR/C
nOyqwl7sZa5+z0TPfAv7EIwf2cD55zHES/5x5v37PEvJWsmKsQGeyLY6eU//gZixWKXlbc+WG4bs
Ro2+SxBv0Cxyk/rBQraCWqw87UXsn3aqi07gaP3kFvS0WdlFeOfoeJFgHWQbR/x+YY9QMsrotPFD
adlN0ipFo9YPjtb0s3Ho8LVYhYfXcty5iTlsIgoPMML0dvJKrF0pcbcHsWiMQF1J4VEPQ0+cxOM2
w+0XqMD/B6DkVGeWaJOQk0q78Ab7+oG6Jsv1WgG6nJj014ZoE+vPsXJnYtRRaMmTbWHs1MLk732v
cg5TTN1t1N28y1bgWGXaakbgmeXBGtju+caYug1/78BCDBFh57or3was+mgwB9S9RL1Op3pDlODG
KCyaTxw2gZau68oCbFeuEdbz1N7fGIPz1OUUeWmwDbdRdx1Dw9lKN+ZtPu9QpKX/ib7SLhOHlLZF
hRhxdpx3qWConKVV21wF6mHqnvt2lVau9lNpbeh/jSeJ3l0Clau8153upXF2gV9yq3VPUv4gRdK1
5gy3utLsxrl8Ob/0TkZkUPSg66ICC+fj60TjoalIRZOGN5F6X1c9epMt1KrSbcz16F+4uE7G3Z/G
Wmz1KcCme54FgwYlhhmZeROpTk90TkSEStrKkXP+7U7iC1TQOzJkDyBQS/wOcqV1HQSVfczRL82s
H+A2q/6nygFev0/qDf3asXkJkYdI7v+bkUE10CbjFynw14mNlLmthGX9UQnWSB71wTVwimi44hqx
KLJnK25Y2ErNJbDICTk4ikeOTmaEjKSjLvGEqTG0sh06IRaCJTcfbXm7onviwOQLdgmOP5b2ZlgH
LIVY+E9xUqzarLjqs0cl+u0b7bo2IGtvq8jg4rdXPYqEg5n9F3hLjeQLPUL0uwzCz6+zMyjNVBUx
RhBMDRxxlbJwxV3t7wwk1MLjUJOvv2QzVNXh2/kPc2oRArSyqWlhFIL8yNeRw6yT46ZnEdb2UyY6
PRTxaZFwFIA1AGslhATOj6ifOsw+Dyn24KeI1h4zFKMjKPjwx6QMbaE71MIB/iVYjGPhrNuPiv2q
Fd+Q5wLai1tDti7K18C50dojpsB9cTcMj4b5rbCeVaTNrO9N/ZoMjwlizV1LnRytReXOkHcBEct0
i81HJT9O1ovU3l5c1h9lm+VNRS+Qki8zyKmx2MOKppdx7DQ0oBQK33qzi0AQNKDas2NpmvD/HBzt
UTPJ9vDGtbz2FOzYnXLblQ7K5hTY/EMa3MxNS0BYX/coFlKzmFOoD9RV+yD7SFY7na1iNJ4FsTNj
22AFtBrsEgGmozRqeHr6+zD6q3fGC1/qFFkEl0Z8ZSDaElkvFQQ4lOyhKnRanihysRWUOzXy+tsM
mpgX+K5prBtuxAg+6sP5NXJx5MWyLOJaztAPjG8Af3A88tJwtYv63W9eJtBvyb5Bxl57CsC7XQR9
/T8G/4AAa4JAvfioqAn4GMzmseDkFApk1JvgHjqqVV37m1k+6NQZ3hTKnepwacLFPf7HckLtCfDx
x8iL17ZGrTeG2o9vHLt1lRE5A61ajfIB+gByKl33bPgvQKEKObk08qkQEMzPf0ZebMoZhyFFbmJJ
cBda9UY1r9l7so51iq3cQBGakuuOQLQIYPwq3wcwKxGoP8duVmo2rAfj9SIC+eTJJBxJKVkIQ8RF
cURJkBAw+5n+n62JhoQQrdC02uM8pITZS6L55W8vrLtTqSSyvv8ZdPEBdMogo99CqqXOb6tbNX9X
iYOL14ZWh+g/NkeLnmx61P1bqT9IO9H6sEtpc+ExTr67TjTOZSBg/4uvkY5B2vMU0W0iijX4F2S/
m+JNCJXJlGEkNXb99JgG1Rb8p3gmOFVqcxjBeNiDvWvqmQKS4vWFceHBTsHWKRT++2CLTCEZhrDt
tCC9KQtSBABsjR54sZKzT+4j4DjOGG+EF0MBOh1QE2EftZ3ngNqWMf30ifwcY/RUK1uRR2jNU0FD
9sLUnSonobYJgh85HoHn/Xq7JF2IdpsMOhThtLCr91FS04vE0A60mGDGg3sCxXMj1U+D/2RU2a6e
gOIRcMmwes8/i/hKf+xmA5sXPCLZW8s0Rq2nfm4mPb7BWxflEN9/75UtMFWUPM4PdLLgr30aaVFS
rQZnyqQ0FyhKcVaSuNk0cw36wJyWVCkScA25ERzr9OH8yCdTNVMo6ouCOGzbxchKoTZdZBSoHJfm
o10k+9Y/qBlcmL25GkjLq+EwJq8+/W6n+94PW6XfVmiVdYhR5Ehnjysf6QQBbrRWSnRvmKQd84uv
jytR0o3biepNv859WOUUPgobWS8Iin4GNYKr1UG0ISp7D8MPK//ZVxrIhb0QyKLqCxYsTObdkN8p
1p1YeYQ6UPwUFDTrK/pqEj9Lzy/t3A9pjeU3B7+LpqsMktdaAvLzoghbI6DMCtV8KzUOqIfJDdtv
YYYQpnwoB8IrHbOxfYrNbIcijROuhwYnkmhwnbJ2WyPGWEDeyDCJhvbaGeVNlu6ZQrnSPWd4j4pq
XSCaQg9JgH9ySjAADSd4Xy25lSU5yEz5HsKBa716zrrUo4ROLqF74/CGiYfbJMU27nB5U1Hi6Q9p
4ntp8BI2oxtaH8p/fta62oRtSzeIXeyxhZssWjfBex4Onp7i31buwUKgRzbP+MFhXBPn6378BUcF
uYzKfhLgXRs55eZJQCTEUybUk0SpirK8Nf80/VvKDVtCTPJKTq8ktlyNbvgIbjaiIx6G+4ajzqKe
GJfzcdTMg2Zgbz4+1WGxFc3H82v41NUnjgp6OWILLQvQiTGZYaJU9COiBz9ZS+U2mz6kaFhCFyFz
p+indORMA9lU4sU/SIKWVJbU4SlW0oJIFcUFL7BqA3FirtGl2jAlHI0R9UWCvBFHSsDXwDyp+4h/
7EijC+Tj/PsvHCn/BgBQNZUpLsCNwaDz65GpCD6wFcAJRh0UOja08Db7VisP6DSY2rH5WbYPbfWs
VMcxRIb16Os7KUco8kJyerIAL8DntA/hfynqIuzqyUIQetGyG57FTZJ+7ac2KmI0R666TjrmyniA
F+YORnjMi34z0IFWO30dTtpNoNUdEg3+HgCTHdleoefX1sXM5dR5Dm0c0CH4Q9Ne4uPzOQraRIGa
1sU7ggPUVW3nljx9umSldWmgRbkn6TS7Mmqw6Qb4LIpeKhrbeZCvaYQ0yDqf//zi6y5PrM9vtZj2
WWvjnMvROSLc7htHwJsAK+T27vwopyIai86TjEQ1HPylJFGe1bPktEF0K5U/ROEhoSGHCvmzlL0z
g7F0qY6qnnorYmjBY0Du7QNw/CnJLJRWiuaMMAC131lvhCxebB0GHc0eaixAu+0V42I4Cxj3/Jue
+nga6TROEThk/BG3EmvgbClJFFOdA3VUM63WZhgDRP+7fXB+sJMVHbEraLkzFOiUr3u3HpNE820D
hgrxGBVpUAUcqaLgH1v3XKVO8/IRlwHTkCGX/x9HF1/h0ywbg5xb2ex/iA/SJtGjNwe4pAK6CSIa
uDSDlycwBYCdStvzY5+e5n9ffLFsY0p1od9jimnZWzW6520JIVT5qIIqPD/SSYD35zlexDh1mjQm
Wm2Uo/tyBVTSaIHPV3txRTfdC7QrKPw7VpNVVlciSymye0mP1wFNkZx5v/A0JwPcT198kRdVvRMa
OrW0Y1PUq6r9ZWU97SZqWuQJxmhej83jmCAcpyC6A1VNmC4YAncO3ExPLzzMqbPj88wsbg5D9YGq
pfRMgecUfo4+XnsN8BQ9hfMvfer0EJLBFCEQrYB6+HWdFdZgWGNJg4KGQOxvFDTjO9G31g8Et8Fk
brq525wf8mQn5vOYi7WNETVgFkOUIPxHKdqUg0Ftih2mqE8AQHU52UdYuMXx7/PjnopGUPSk9IzB
DJpSi0JpVc1yUPvoaBLhBeWraQwPgm2GI6VJ2X2w/hugCYLPbCReFsW4xeKmvZw1EWxVIVxKsUNO
jgKcqB4Io8+/2CnZKlBB1MlsGSlWboKvHzFS6lJNJcU/NvWmHilhZd/V6HdEVqTNVJF2GLyalSh1
tMG+1o/j4KzPP8GpI+PTA3x88U+nVV3pfhIGhF4IpDYa8fNhiNeCF3PxXU0xa8tL9fNQi9MpG2wn
lseIhg3a4O6jH8Xr3nnrFDSIm+F6Gh7EwZDkxRVxRIu7oapWLq3mii6y0Rv0HNsrp/+t8ITmS1Tr
26KRkMx1VgARV7qDVPOouU2UrEbtwUDZM6E7QWpLzRBwbz/FV2NLCIuujVTgXIl0zYhcbyEfQLI8
zMXvaMbmzLxvFHKORHV7/bUC8yZPBmSkiJA+39VhuUnxPNbK3y3stZCmUvekyFcJhE6u+b1mpBAF
EHbDoF50ws9/qA/JyT+mz0AjhC4F0qkf+e6nL1XW/JXSDslNVyBCBHogeIxMkg2ldMO0eWorFPow
ysTV8q/ZkW9GXb3utWETmtGqdgIvyqx1Q8+aLChC3cQ320Nn45HQDB5dToR8KPLX2UokKnMBRQet
l+mlmL/r4U8k7cAGYDSW/Cxg1/VB5/kYE3YZXZm+X/eRSMsCN43AByXdTtJDgAFI4uGhiLXR+Wk4
depRdcOaGadAALqLk75vZqO1CpTlADHQGCCxd+BbZLtU/YaFzsWC26mT5/Nwi8M87zhj0eOklg09
vt+nYEChR9B3bhAIpNh6/uVOnq+fhxO79dM3lmS5cep5im/mEF9VA3DgerTvzexVNgH0qtCV4ucR
CPv5YU8yzT4PuziF+rAdywnDXyFCY5G8omaYK/0qTdtrYgjVj+4axfTK5HtAj7IL5XsEI1Zl9WhD
i0BqMaheSFyFL4LIST9apcYLtL9NojYUG4413lqQdwlP1mqPro6TX1gUJ+HapqjJ43CEhsFSpUJq
SSqHNp++XW9Wt7s39c5NXXd9fFzF3u/mwpl9ekn8O9bicujGyJYljROzrwRkFdjzBC0DSiSaCQrz
c/7bnDqfTZJQ4WEDJPnjAvm0ItBC7zrDtxM0MfbUiUAhUr2i4H5RCOJkqvl5pMVST0IlTHD3675d
HxIX3oFbud/WDy/ChuCorR+2svt4/tVOxpCiqow5B7ctymdfV3ufIdLZB0MqDBbQBxYwF1h6giVC
HWyMag5hAhl87cFdwnUB6yJqdpYkjDqqS1tPvN7yeP38MIsaadnlTl5NNDiq8hnKmAHb0kT4ztwM
MgRKt/6OnECEnuYuU6qPkgwB/MWY7oPE9sdTaGRJxDpoHn6UJT59bsmHwkMFHCmysvzuyM+mvPen
nWX+0nsuGTAApfrUhtc1vFwZUhRKRx4B9oTCZXc9ZM9p1eIZqlMjokM45l4e+26t/8jru8H3dPkx
L/dK+5DpgZs7d+Xgu3FxnePwrT7XyWPrf6+SDE4PHKZ6O6dQalG1gbnlK79U+3cwPMs+/Ta0sMil
akzIcxTs35vmYW6oRCnfDdo/3BSS/ZzFj111W/lbZD94zouCxeKQPzdLi4XTTfgHzzlavjQl0uka
tyInvY+KTSddyfG2NDZjvu1xQQ53UXJbd7f9pUTr5BlAfgk/AGUWAJJfV+6c6bEobqPdGMpepN9z
CAg0B2UroFYXJdFOb016boaGIiX7ZfG+U46yg1UhggasJ4BQlK/T9qfxLcFqDEVujlYObIOQRnBT
SpNCkQobH7a4fCeYQIK5JqBlWXsh0zlZJDM/PddizzjTUExtr9nHqmRh3Db6PpogSe3xdQzzqzDa
yCnGEXRgMml1NSbXcfar064unCIibPxjMfz7EMtvITV61ai+ngiJEgmgCB1RQU0rlQI8b4tK6VRA
9ra2Uz+685QcCiXVXMq25x/jZBfItASGm6awYy1tMLXQaoNBTW1con9Z8jHKweh2CElKD21wHKZt
3d/Fw5upRrvMuNMNrzA8lNizTeMgcB5OV5EMnRQlBPK4C492KmSCQ/6fss8iUdQlP85nSxWySnsq
ItCZ6Btzi4B1AqR7Uenn5HA6vrSqYQvo8CJCwxQIEyAA6TcC94mufvlchj/VeEWPMm4TtLku3Mcn
yz3Av/53wCVWf7bsYZCl0D8iPEadti7uZY6hGmogFrbl8wjWDdk+Y2VfYuifuptpY+GbByUZvu0i
Gw5Uu5djC+0kuhEhwN74l5VvuRZEcen86jo5p59GWsypUymT38ylfzwo5lVpPXTDlRJunMlN/CfO
t/ODnSzHf36vRSRQJuqslYZcHuX0vU9KdFZgQUO9U8Z+FQYWotPGZp4Tty6Uqy7rVv2su2UIldPA
VA88dZ1idpIgAPR2/sFOnbrom4Nd0on+7SWFJ6xlSY8UUPGluVadG4Ghc/RD6Nxl1ksFIPH8aCch
D5YpRASxnRL0gK+HvB8rQAGrsD522Xsr4R1fHyxfgv+NosmbGT1JpdeHB7vCwA1Xg+LCsj4J0vo8
/CIXaDN1NJqpRslQQJCGEYyBc2U0h3CAax4hcu4fnE6gTewrNXovDIPs52ArGCp2L102r+p4vKJb
o+rCVXQe7yW8nS/M0MkP8mmGFvdSWk5K2oM3uRGYblpgQgzeoGFDAbsdf6HuH7hKXl1lkbyaj+nw
ZEGw7hAifBK9ZSUVpG61uJALGKcCOWrMpMmaJf6zOO4qK66NqRZSSGA2JfV3m+rPcKRDB4S3obpj
k91pgbqeDccrNd/NdWHK2m+6FlMJ3D6T4VV0DGlUX80pELN672uTJ1HdTA23HI4mdPqwOPbjXxPC
KWbpdtLbmBCSRqhn4n48oLyRgbs2SbaLNF0NGq6hEdY/3MRVhwe2oSK2mW/qxF9XeMOJ9q4Q7wK1
U0S9iz/9ugUPWDabVPfBNuebwZ5daDrnv93pT/fvLIlb9VOgWcdOYJPqJTd2nboDmrOGBJJP3zZE
dnaWrkAynx/wZLCA7KiGyK5Qml3eC4WTw1RIoVRBJRL6LjlCLsVaUVtXDt4Q1odcSSNC39JE7eM3
GNog7cQ6gSj9f3ySxcau89SQqyqTjpaBRfikr+TghzOqeCbepvEP4dCLrF/sP8IWXBmlA/fpBeFn
m8AK9ZLy6cLTiHxxGb98npfFPu+MEtUlBMoQzdw3CTUM5dCjHme89PJegLrkZ0mBFel2pTAxCi7e
LSeLDsIQB7kyrEmRm/m6FGBFxsU0Cc2yZBNpP4kPZirW/RXumrb+mxp+kZsXQpKTZytwLigmjkxv
c7lJjbQeUr81cEYK1ub0kkp7zB9JA5HYomGSN+/DHU3eLh1WF21/T638z0MvXjfrmtqvJNRa2elQ
e1H2SCKc1YottEjQg+e/7qkQ4fNgi2JBaPlmaowd0uJmJPBJQXHDwqL9c9kC4WMDLRfS57EWy1py
CqPGWpYuep1iFlus4KaUmAuHIFn9Oz0GmO9ZdrcWUKMkbvYBZqMr1MyobTv9a29sHMP3KK+jD9Ii
tMHN501+68kS/Mok8TT2opDzcrDEm+bvHPcYJzF7lVm7d0KJKEPUI0SRQShPFM4B0KZN1u6E2h7e
mICuiAqRAqKoCof7Ju3WKEnswREbkB1b1BgCqDhZ/ww/t9PuE8g+ln6rRtG3yf5AfuvIKKRa44LE
WitosqQRFUm8vPur3knBSe/T9qUa+hU96lVbtrc2tbo+pmpiV5vYULe5/zzJzqNFVdcJ72LPkS5J
1Z1eWZRnNSpQoCYWWeFgKpFhdXRkhJqE9m5AJIC/sKJgiJ3Vj4sFdfXUTWcDHMdhjd1LrPB1484t
Rpx5LRDSCRIt0puJiW/4S8x0Qkm2CDXXDhChAa4QrycDCvg6qlGjuNVxRlyJoGDelhh9D7u+zTy7
/B4YL13/Jl/yojq92T895yJMiEJjGBQ9s4+aFrp6YN9NhnHQGsnja+IGUk2RW2bOLh1trKIexyJf
FVyWFzaimIw/dgd0XpCMQkBhGTzqNLyl0cdyVmCBPoT1aHIEeyBApEIa2BohCJKiY0DHAIAB89Id
I6lZocidzQ118f4Di2IgCtJDERi7Z5Hu4+UTwSMBbkRjodTlVVD+DBGb7KrMq+P6SkB5CMls9U5G
VGiVNVj0BgjUBdrK4u1DLv/BeovNo1TeBOyboMcnZUBNFg4KJjWwHfz8ZULtlkxNyHyJ7YJIC7ez
iaVgac07gZlCxGhqfjWa7mrBK5VBfF7i9jfyIr4cPabxMZGrdYnyRwtANILFEln/zeWOBhTSDFhY
CRurr0sxMrH66ySanplm3iT6PTw/enUqOpe19G2ES5ynrwK9Ewn5GiCS8PRywGYq2FXOiYytev5z
n6wIo0rlYPFmIou1tN5zxtaeozEtbjQpu/M54iQRlyVAp8ixReYgFWgGW+ggqAjiFeg2A9Br1rVT
epVM30l7mp094mV2kNxceLRTF/7nR1vcCZIdaQGHkn2UlYIE5i853avKVTrcmf5D1t+zLJAUTtOd
kx6T5CG5WLURx9AfO+HT1CzuiSGReqWVuQAreVqBiJOld5VYnAUM8YS+aohVG7qWF95ahN3LUR20
XyCNoI/6h9iDXGV+lc0GTDX1XiDsWCTZtMd6UpOFNjvA07x+gz58fthT9+/nURdHTztqdlMYangz
ttswfqjNA0thyF7SS1WIU2cx3rm4lysqKNslpQZpslpGel665vV4LwA1nbODLXn+dU6CWh2IWMDk
DJb2UtEuggicKrB2jiv05nd6/1KnlYdZBicCKpiWULAo+5+r86Oeutc+DfpBXvmUK0SJ0ujzhAiw
AP4nr1SP/N6Ly3c2sXkp7b001iI666Lc77K2r48YPOdYpY4+7n64TW9htgL3P/9iJ0+Jz2+22IrW
NNrmqDr+EW4K1aO4/Dn790D8lOIljn4KYH/dzq6Do3qo0gKFH443pV3tRUSc+MEqtCl34Glw/rFO
LloL6CVhhGXKSwW3IgnV0UlN/1jMBwQgfxOLYwSTBOHbxVrPpaEW57Y5pImWFk5002QQkY/iYOTb
otWsQM0+/1Yndwiy1ZTNbVhd2uLYqbJaKxNdKY/F8JQk73ENn6u4v6hFcqJUxiWPqINJRU6n/vj1
JjJRgh4dkdhSlEM7ooaUyiXMsaaE+5KQ9rIy0YkXE77rQBuQu+TNFouocxCvxWS9PNKjnYL7Nr6v
oSwNF7b+iS+F9DeQcooaJqJEi41RIDGoz8AbxPnpN8/w1YV6mSJI4+e/k3LifuDOhPKMaQeIlKWu
Ez1AhWp2mR5HRADLW0yw/O6g1ZuxvplfbWsj4pQLQ6p/Xg5fhly83BCr7TyrY3bs7SfT+DmV2aOZ
jcC271PpLozogOOjrAQeddBdqlWXhj+1ZuhjqEJvw0JjWvz/TwdczekGPpPW5498tXvI3e+3kXv3
tv0u7TpvP7j3zxde99QM47JOnwALZrKFxa4bgkSyayWpjjn8abWyPCeevKKtXN6WTF/H/6eDzkLH
8fzAH0txcQlj/kIfyeDDYsu3WKphWGhFofvlMUSAocJSjrb/tZNQ2ZjCaZdXoKmHo9I071UwH2wN
Qn/xIuLbWPbXflCwdbvVaGVbqUZN4q/E2mGGeDdo8Toc5kNemqt8qjexbwBXmtd2jAmfkntNJrTH
/MpeIyhlF5MXQSIvGwj1xKvwxQQKnkdJhRXjjGG2ITvrKpqvzr87l/CJRSauTLFZSZmWFLZBjcdc
TtXimErJymnWpepqj6CNXoKj8xg9U/Vx25W6HV6kv7QbtDPN9NH0qYTl4SYIDTfRh7shCr9Z8p1/
GPJrLVjLBe0lT5QZAWhhmUmg/9K8576LmAUUDKqNPRU9akxbTtPhdezdmOJh6Va4f4Ipknf4R2oq
ObEX9mhcuOhJRo0bZ56erWZnO6sr5BkcFe0Rr8Zq3VnjA4HiS6muLQRpDFjCa6SWJe1KuYYWe7Rv
lIBGdfqILKHk1XAWqnV2b++0h+aHv8t/OYfWzQ7tr4fyV6x4ySEwPZuJcCPvO5p27k/zt3xrrP1d
9eaXLv8CLFVCLxlhk322TbbllSE/dT/BXbM4e/QSJ/gUu9xo1poW7KZA3qp6/6wHGmqKJHLIErjD
nbX35cGt5PiqsyFFJKtmSrZW+VSgRRJTeUzvRatARoS4T7ZBDGHFncts3aGR1YWX9vnJfWfq2Biw
zcFMLva55at1MxRoeOc+tiIosxEM4mkGc4NiU4m0O63qy+yGk6Pi8QX8GTGWP1KRSFYaWdP88JYI
A8AIdgBZJtGB/Ksbr9EC7kPLmy/yF05p5IAYgdiOdjS37nK1y1EQ6nbfI0ODVl2OJiBMjgxu0KgZ
V8jBCkU7wBY+e09rwNrNyK/EaEZL1yHLq0ZFlZoc2iwfMqKtA7OxQ9vyUYWuK0i8qK5ej5O+iwH6
kBEL/QL6cBszfwBNiDBKsvZDy7WBArAVwqTaWMm3GVFcdDrwc3RzDTrMVK6xAQF0SAKCwqjQ2ET8
fKg3UtK7nQ3mSL3RSZBVihhNsRHFJCH4KinDVnCnhAmAKPHHNMUpRuU4Blr0fYuJfqrmr4VsrV0e
/OHeLm9CG6kblmSESKoOFIIesYpWvFgGyNBIw/xEXCt+GH8C8SQAy3L0S0cytki2OptXmEgJWC01
MBRHRDQR3aO4Apg8EyqsaEfBv6yVV0FPRjGAJuCYZrhhHwRixa9BYoRoa0SvWnkjh+MGpM1qQBHG
d0qcz/9WDgzJ64fQ9ow09OimwQsyqVCkoGFSJGtUqboRPAdYnzI6i2i6as8Qu6jiC9ogGreigi5K
DX4+r5JmK2sU+7p2g0oLulkyrdjYQbvINFxUZ4TWTIoA2C8BUzRxlB0h86I6A4APa4F6jHEANVcJ
s9mPO2tY66mB9fyVhqIquvbCHpxCaVOWwtt3HTnYD6me/VDm0sdZLloIkVY9YMYQ804J2jtVAlSz
QQgJpR9h1HvhaD+RWxpsIcWin4FXyR+A/9zKu1QQ9k1FaLQknCigS91AaIryXVp0P6TgTQouXCmn
bpQv44qw5kvcINuTUUvFcUyyqzaQHyS1BXRgPHNtDsW8R/pqpcYxJcgXP6HMgLBSP2eIKRzi7j7i
mrMjE503bxjxgh3XVTE+FarDdGubgWjHSmZvdnreYmJh/mZdwctcoYO9MRrCg3D07KaEJTfdSsG4
Tov2ph7ifVXem6HFdf1c+NXGVt4w4Lqay+d+NH7o6p05VqGrRfIL0tCPcZRfZbH1Q8RUOBisEPxx
/dH5fv77fCS/i7CDeTJNyH8q9TdrEZNzAoV1pKJuR0xuxfDnBJiStcZ3cnqvV8t1peOAWgz3Wgy+
1mlvpgnCEgLM/k6dKXf1HNfo/0eNLbQSEaKkPuOzeW1EoCfjQudVPM25p13cEkGrNbg9mDE6YCCv
t1TIHWiEtKUKWiGQJc9Pzom4/vPcLIvGdVLnNbqy5jGkOlZe04PqrCtoXai/nB/oRJBL5MSdIFBu
SI4sXmsCzER5E9GPWr1JpGOk/IBtRKMrKG+pBV9kG52aRUxNhf4/Vy1s2K97Iw4rOfOLomAW92TI
wFixg0VLizL4RR/5BYDVRMYEUBx3K8mR8A5zFgtMDdsEjvqg3oteuToH2yTH/Hxa+QmcHxgRUfLu
4+CahkSlAG+ymBp0nj7OHaja4VDQ6k3orVfPYfzYIpiuhVdG5K8GUHZFdh1ayVbR1nHxMHaj15ez
KyfN5vzHWdTy/3kDoT4DDZJJ0xaRuapMo+UHlXqfZOi16Q9JclX7vyW7+vBlHrZxpFO9fy0t55rm
2dWUrNA0u+7QfOzr52KAYJTdJaa2asYJSeB+R2pNVVWg/STlYCWXYKkL7Ob/Pi+scFHrAl20OPpk
s+xaK2pUxJdfp2JgLyvQuZ5r+z7qMYmZfA/Frr2cPon5auS3aNBv4qJcKVPsydyF56fvQ/jg3z37
z+MIWWAUrDT9j8iuzAO7Boyj3pf1FfFAiG6bZOAbC8K9JagDpIHHsLmhxCiP2WoMI7cfdugp3Uzz
/O3Cs3zd0f88C+ZjyBSoSO8tyze1b2aGJJmIJdUwMaE6d7rkmoG21sr5Opmdmyb9hQ/zYKKQN9+P
zE9mUPm3qE0oijsA4QyUi99LfI8/JgjRaNFrVfCKXOwQNscYOcAt7h3tWU7XaQUzDk0zVngLRq6T
DmC5oI4ipjI+y82FLugiGP1nSjBjU1Dq4hmWeacRhN2sGq1635nDSsvUTdSGbpY++mZ47P15OxOU
1uOjhdtqILVXhpNgVYnSlKG7kbI3kDcfxnU2oCzpQGFI25Wj/jWYJCYzegbSj4GE01Bv9bZbN0T1
XXYVBfgMmSDqcAkKeyRUZzcvwx0JGGZGaeh4nQql2XhAZ8NrjLceN+uGRIvf2lDHOvmujnchBlpj
UO76Ac4DfQo7J6XpvUF6b9TIjSuN+aJjZe868114OszJUR1v53AfK+oqni0vnO/7+kNroKHC3eiK
N6DrnhwTrfR08EqSg5mxskVZ+6pGyzVDzIKlKhW3OCF5Q6VcKMAtisf/fAWhy6NgYokKhEhUPoUr
WuCHpWKV6j1F/3GIV5pDEjoKTVutfyGmJcAoZ9kzxgtlhwWg7O+BufxRugIYidH04rCgu5Y6fg+M
AaiqOhL8SPTQ3itu9VAb9hpsfCm4NVv0gF6V/qXLzbWJY48UxNvRuos6tE0uPNHJC0OA3QXz1kGk
aDEVs1ROGN9oCHR0aDbK2EkgnzCWZKrRhuw0UAt30KBratudkufeBLQ1SS2ykmrV42EjjfE2xDsp
qH4YRr2i1F/UiifNL4axiquHNn8g2xqr/+HsvZYbx7Jo2y9CBLx5haGVKFFeekEopUx47/H1d0DV
95wUkyFGnO7qqo4qlUACG3uvNdc0mzbkQbbS9ucd5ovSevIyY1BOcyez1zH3PTlbEXbnotpjL5Ll
+Cm4w+zNw0uroOG6rrQd15wxJwrKdalvm2RtRWRTBLZBm1eWqJhXansjhTdldu2HrIOnOH5IJoR7
BzNZhflaK71B+N3grznviqR0+YllpFz63qB/ysO9bC5OSzC7ome1vq5kTyfzbcKzcwli0xlVKiAA
lX9fJ6sMpJBoQbu38KiIPq0gtCG0l/POQFV1LeGyZu6+8o0OXb8rxj8qXP9+XQZuk28H4M2fb9ty
V/69a2CamDkCAlkn4/Km14y6nHqeOdwiDM8gbQ/VBi0FjZ3Gw2Wh/XzBEyT1a93jI68DeUPZ1/8R
b1iZ2htzE0tHfYIf/Vho1P/pseo2RX2kMQuAhpT40kW/D7r/uyjGZTqaCug1/xidy6HQ+tieiMcu
uV+Gw2KBBhb+G+2untsNkRJa/qGHuY07qljvGh3HUZ+evbuAcp6w1v/7IBr/4bCBDcFN+L7dxAEJ
kEWcIZcaUatlPgKxu0AQccmSn4ihgXszSdBXw3ijtzcFE8cAqAm1vDugGWrIYu9L3OhIu0v20iRc
Gv18r0//9+mWiZ2BK46kmCd7Uj+NeMcZNPuReW9K+aYUo+eYVKoKZHJZHYpxNAgBg/CSY+s4yr0d
9ZrbqK2TwumQAG3lKtwGvX+hlPmapp0u0yWMVWFyjX799KSe0y5otUzQj9iJql6Pub98hfcpA6gQ
bXPmWZu4sPWj9JHe9rfZW3zT7nNeWeUgAUViVKXZgu5iLbOu/yTb6GH06N09DpxhhdmwusG8MdC9
x82FpX6mvlD41NQ7mHhA0D2pL7SKjOBetJRjgxqZUsasf/vCnaTuFwPewWvSY6Y/ovv0FP3CkzxX
On+79MluqApxp5YVl6a0aTi/BujIxjzjCN2gR3wtA9FOgmyXCDJWedc+PNBnY3yLDE53fiID5fCF
yEsDZZXrQJaKvhL1pddcx6HqWhxCc2dcaDHPbEV/f+RT50ffH5sUjY5yJDOW+YrsV66FLF2+7qe1
r4KRKe8Xns93EPJruStI/JaNCEQQjcL3l3GqA8yKCqQq5PzGFqw+8aYvPkJK5eholKKbmSRmQQP6
+bJnXjLFYN6n0fjjpH/q4ZiHLU6zYAJHhIXsQV1+F+LAQzasdcTC6OdrndCM/vuKf1/sZIgUjVWl
ZS0XA0poqqf6Ksj3lnY3JAf0KIN6V0R3EUF9aLoujOYufcuTjS5vsgrDQ4XGEdNS/Q8H5ih65Feb
LUvrUprOme5CYcuS2eHpepXTVlcYx1qIB0k5UhGDItULKzXdkSxfjBc28HOLFCI1M1Smqdgdn7zS
dTSQStRzPwHvuY9as06KO5Yp9SLd5UUGxYmC5n/Pb1H3oweUJMa335eo3GAua8ijchz9xySNVlVV
buUIpnRxtFpspZNNMpj28ixzwo+xcFj+NynjPehnPB+HGi23GrlRRixPEO8U5cLJeu5+INHnQTIh
pO46eYXGPraMLB7UY5M8R/2bTleyHAvUrSUaCb12Q+vCE5CXlXNyFhChRxOC3IHX9vSWVPjvy+Hc
qsckD205Os5dsCRpHUlzuW1MLC7N8U9FJoRIOFiGB3sCJtjh5BYP701x7OBW60NwFZRgj7nkloJ1
hy/nuzC1q3qAUUCb8fM7eK6uprAS2WQ49LEEOjlVC0tPlVSvlaXSV5kp4Be9Shb9gqQdZIrqQtK8
pGoie6yjx7A1OK6gxFOlwMgl8go77ZL/bxirqSMvsn9PtCvF9wFQ93SQDirZyjW1hk8frZJEnZ06
2imDsRoF7Hp//irnirflIZOzLetEV6kn24kWj4rhq3wVZgZ4MhvWcYhbYgL2aJ2t5IktOrv0bp9Z
YVxy2aDJVSLl6OSNG6Ze87UsZyMx1rX5i8Y4YZFN0wFQKp/XzaVRv7J8h5P1xZhfV/BkA6tQT81M
NT2NxcI3pSMpPOsJeMxJi/wglwxChuClt9rDbMlOGGmMMaGUdhgHDJ0X5nstwkphCDxD3JmKF4U8
sGk1Imtr2hLXeuEP0W7oUNiTQ1vESK0jOcM3yn02W6+NStk0OKOWX9dVdaHIl84UIpxzPDWgIODH
05D0ATFY55ewhzLo7LnQbLUm2VVBcjRp8BCkWFq9D/DfN9SYVALc4y/Bx+fqER2v0sWvy2DUeJoq
0lEGZbIKNAbUZKfzn1CA485cN2LWVne+XTQdlt65p4Hy6MCMnVQ6Mw1aDrZBN1IZ67xIVhK2F+2k
8NPRQ469KWOtNtq3aMBUkIfLR/W59f7tY5+cYtaoKFWhgw7U/X7oI49gyGWLa1FkEFSRDu9tSrzV
pSV4DpQg5AQzB5Y9yaWn5oAsyoKbokvHpLtLg8mda8UBoBJYRsHHFN6VSYcC5rrhnLvwgp9bKaS0
Q6TDDGsxl/l+3tRDEMdwLAClspDm7y7HkApAp6SY1n7xZ1HhmXy9dXVzqTA6V6zwggM+qGDxMsfr
94vLcAWH3qikozm869FLKB+WXU8WMGBUWrhl2zY5LBTtMLQL9rnhEpPwi2Ny8urz3vMH5/tiBb7M
1P4Cg5I8rYmgEsSj1EFWOmQ+FnNvbb/2w401foKO2z1hKfpd0b+r+W0zef2EQON3kb3X9VpV9m1+
zTyYnx6bY1DdmuObPGBZY24laM7pr4R/9qSPdhZfD8mTql/NkOiK3Zg9JKJoE1dvjxm5K6UHBqP7
q3i60rQd1PkxuxfCTVrcSeNmaK5zfd/q6IZ3gfYpqlcKvWyvk3YNCufOPg7T6yRcq0ui67WlPNfD
Jkz+SO1N29xE0i8TYvmgbTuBKa+JbwKhRS9F91vK7/LmMcY3peawGYxjbe3y6Gko7y8ssKVgOb3F
KBV5vrRFy+r+fourOWl8Aez8mI2dHUg5UCv4NFaTxyhIwZB+oU6oojuhgrCvXRE/wmhZGddq/nHh
g5xb6ST4ENNHF87H+WexqTFY2MizDsmj3dfZY8dRZvQfwdokM6V99K2HTHC6+dfPFz67FWK9AR8c
rIp7sBx4fy0yxqNRoEaEB7WxdmWqxbrMy03YY1TzJia/FAbujcS7V2tOVTReOgi2Vj9zf4z+yWeU
qopM02XM6oKKqEsiJYiwjAzCK/EAXw5/S9ho8UUzkTPl/IIKIl/GTgQ+78ljE8t8HBRsWI41VqyL
72IU7+QUsQndq5W/xd3BHA91XZORhQ3Me6SSC2i9xdNOLUij8fSLVdU5/NTAYhHzXvXLPe+k8vRr
Sy2CIRKPZrbHfcfG2q4tr3MyIODc9AQEXPXqSl4SOI5jssupUMlqKryi2Fb958+PVJLPNCDsGKjF
0IsxqvoqAf96prOYmHFMU33UxfUQEPJ6l5qfSvirB+CKbqLwJgpeJcIHB3jdyu+2Po79rmqgJR/K
21B1GF4xp4uLmz69oreAolT0r1ofohR90RbJjtbaUbXP6wdjvh3kdaIdEyYVQwE5pcQaamUZ92b0
0Qy9PUAeG9rXSPotom2N4QgSUcJE+XOYkWRI+CGYoy3M70Z4U0cPsX9r6W44vJnhR4NjRTo9ZdF9
bH6oJS3bYJcGc5D6cSrftfFK0Y76gLFSc6jkJ3pHpKC2FJATG+L+f2vVTy1E4F591ahvBuOjNu9x
0PWRhoybYFylM4qfD4vTs+cjjvHtrB8S7TGRPQCHLt9ZxnZx2REGknl/kacW/u4RMxXjpwY/Q9Nj
10oNpykKV9ffakLuSG8VyJCyykeSbkfhEy4EQB5JJOO1pO767mYcXnv+lYB4VT3CrAlE9ufHfuad
WAjJOoM+hXnfKVrW9YJsBEEzH2Gfkr7Z5Hed/DSnXlB5VCU/X+tcCYdAB4bwQsdEVHKy3DMwpqqU
s/nIYDaMMkfz36toIzy31ABMaGm4ImtTqcyILhHCzxTg+L1peAgxdEHFdVLzmxZzKVNibhMPeyqC
1DqK0nON1avpjhODmrufv+kJMeKr5TVNXUW5jYkIhNCTmkuMJyyS2GaO7ITYkQk1PvNff/REZBG0
44gKdDhHDpibOsEDSWtQsSbVUXD0yJzhAc/OlCwWh3KagcnPH+7MI0ckQk8AdwybwVOgYVaNvlSq
ZuT1e5/JYsBPTdsNyp9JX0f9hUb365edHJXWMis1lsgNZlMnj7yb9KSbpXY4GpWbh26xKX5BHfIn
p48gq3jCL+t5ehPJ4HlrB7sW7PKjh5D/yOZcm5DWnCKFjMlgz45fYsmWYbMIILh2+8zoVbjrAuKw
eXftMbSJ9pJMEjEg3TiEm8qv3YcBcyqyhUe9sMd36GvmC+8P+4tKZUTr+pR9YrusoIuxBehTmRMD
qL8zvApexN6ucSTS7OAVMwZ+srTbt/gt/43DjvHZiDYzv/mxui8fJTxHkDHY0TMzVuMhuVFe+1d+
IDHt6l60u1/Kw8+Pj5nev+UHMAV0qGVCpAMifD98mzAQgsDPhmNOChjTyNqNQ9c1bsy3qsbFy6Ed
SW+Nl/4h2WmbyP6lbASnOlgf+W33lN1ld8OdsvefzCdusvLSPvQ3xeP80LzL7/yN+HV6mt7firv5
oaKzkbb+OrirjsPTDDv0LTqan+U+JbCcDkdA126PbMYvEfEYCi27g0meGLriMiUFz3FhZUA9ar0J
a7rQLaEgWbYKG6Z3stBNfJvRAX8mXCOEpKjCJ8bX224sJI82itV25tdAs3L1wWGqwQiVZTBsAYEp
aSQQ3NZVVGTEuN473O1etYvcxtVIwnEdu/HSiQUoI4Tj8cQS0SaQ++cHceY9QlbNPGbxJqPZWP75
X+elMoh+lStaf9QBsPqtgsa23pTv/rPPDPznS321LN9fI3kxrMR0ZRm1w3H9fq1JYJKBr/u8THjV
SbVbOfX8Gs2u/GEO8V4t7y303D1T7Jo5kKLcScDxE174SQlRL/NXbWitCr1fKaxbE6pnHK/KUsFG
ocG6lYQC666FZxkSEWQZz0P5YhAbBhgSTf3zhKnBkn8hNsXV5JqUblZxQCszGdUddoUX94wT8c6y
ecL0QXAFqA3bAnT5+5cNjapMh2GYjgn2hqF46OP+Rpde9PEgV7gThqjL5mk7ir8C8g8DKNXaLJMX
N9o57o1kpj30eOEz0zBts0vcn5/Evw9d5oNJlGsIKPiA8vfPhhmjEGupNWJFs6WKYjCTYh7xKFfF
Kpde8Ij/+XJncDfCwBliiRK2O+I/BAvf98kkKZLh2PawaPvJyYLZ1SBiLhc2dd8ZJvE2z8SVLFZr
ZfxUY5JgIeN2DXw7+LxMbahyhXHepCJCeAG9abS1hGdDjLeNWpM41NxG0eC2uX83kJK6MBVKfDF+
/hpnaDx8DZMqg5kcs8uv2vOvd6UjyCxVzGI8GsO+z/B5P0rsCP5S+0Q3hoHP7DGeFabM66DZm55R
vGds9xc+xHc26de6wscJj2zopF975/dnZ5SNonc9+2aVrWVe14xMjv61LLZ+fjPkGa8vQaJE4gbK
9sKV/y2teWf/75VPWQliPliREXPlqblScBYrTF4wuKMydSZOGSoUtXAriSgZy5U+ji5euXap7GdB
8CodynN/4QN9lXUn+wmbCMENUIZkNEcny9gMhCadBmk4Ctq8rgttXdHjVxOUJuJLx94gAm9bInuo
++axS1/murkyOrjQ6h2/8HqUknWEKFlOZYQPL0EtrVJrndTy3aTnroIKJGsD1+rF6wY8IMQzNFgc
7qNPv1Z/FwoeNxicteJdY8kr002E9H4Siqu8mhEt3Imy4893VFb2zC/rw5e5PJS71AiYL0ue3o9k
bVq83pQQsPxkSdlDQroO+24VNMW+Fj9mLEwt7SWfdRLMpA0UaTcKNmbjr0x1sCOLnAwY09bCBPGV
N1rRTYi5XL5go3V1KykIVXDgCzJrX8/GrozadebL+0o07ob5knDnCyo4fRAqaKIhyksFfrqf5Ohh
5FIN+6PBEUe4yrbGo4asaNozAPEHfTiq2WHo3g2YU9X8VumuIn80sngjUguZrN4BQ0BYCEFYPE4M
CxIk7aIukUQxu0uY9BRGm6ogKvwozaCWVipfz2SFFbH8kqceA5utGjLFZTR5YckrS0l98s0gYxDi
iLSNav+05J5yc+4jReiPWEchyn7Ns2o1s9NEOd4OreBWzYc2ynzQxYM2ohxYAUfVEQp3wBtmEbaZ
3ujGcZ4at1ECd/Km3PdaIXhtrQ2OD126lqIAt9iC7MrXTniAm+PDeEtGA279igrJ1cqeXEcax+zO
TP7UVCGGCTasIVcKVubwmBJc0uwaNsU2fbUYF6cBwhXDDZFqZURfyjiJLw1shVlGkz9Go+bk1uxl
4WcMpbrKSlcWxLUZTGtBf4UX60pw0KqY19rAYlWmTKGV7Ce49h/CwK/pclcNIldCUZT4S82JH4II
k/tGmXnpDIwyVybvnBps8/lDiLSdUa7jfrY1TmVchjZT5295O5LkUcmfB8kp/H1TaffJQymAuuWj
p8BN84vXQYlsU1iNymtjFm6lUVOZR4PfrEzyRp4osg0EStgNmq2Tl38UvQe6+TXySUG3abOhQxmC
44+3lfQiFE9ZMbhd95JFgicnjyW6hX5Irq08vDBtlf9t0mRaBCzXwGwXTc3JuQ9rI88DOWqPglDA
zLILzA+1gjsa2FVDGw06WBvvtG9Z2HpdEgIjCbDyZ6efZ6eKIuJ/+eg4Zw4NJWXXwMFpti0xRAEV
Z9rMV62MQkR8xH7TyMatal2ozM/UBt8+/0lBqEmzlCB4ao+18GaYGx/7E1Fz1PAOg1OV0vznN0z9
lw/E7eL9WizicQHUT2pCfY5TOdes5mgYN0MyoAurvdDAeUOLcH/RPD3FyY00PaEt8VrCZqwqKfB2
mfkiS8W1WcxrvStXs4GaIpgfi6rbtkXhxLHxuy2e/HQ6GGr7OfjvkfBLb+cNE3gnT7ECVQ+BuIpx
9xaObbrVtKbj+N5bPCUJGZgv32Lr7vqSuk3LN2BBOzDD9c9f/cxxauGWiRHLQjplHvT9IMdvXM1T
s26ObbNlpKCz//nNaxbuZfHSBv0liv13G9N1uGWGrsunqFjXqMmsiHrPJO2D+ep9n/k7RYxuI+uq
7kNKh9xNFeu2Eso7vyuvhKa+saTKVaR41XE+kau9nmj5ccfSH5ED0Dgm8KRhy8TrAjUSEwy7ij2N
Q7+mlWQQr+KWouC2l2igWcfcYHCRrXOhcwOtxhDbJJF2XsUjGolJcYwwfMsV87USW1cNa4xAUMgo
jaPWBuRjaUWAUmiuo/Gt5cirYsO1RKCGfljlFX6W/Ro2rUxAbpHPXnEorXglq9POKgwbMxOXXSPJ
HwpNZfSsOhOkhzKtV8FAvvZcOQmOGnm0nmpcST7MPHKMaVU17DXe/YhNo677riS2Trxddh65MPYD
e3SUvklteaG6VM6sB7yGrUUsQF2Otvn7euhS/EiGUgN+L9YZPYOqr0qE/FN4VGR8YnUVpy/1vqkX
g3o3oxxGwFn2+4pjftmYG0F32jI7dB3oW/U4535lF8J0VGhC2ewtca0VTzmmMDhUYyhw20cc1W7k
Z9t2eC1Z975Z7nsGK3L3+fNC/xLzna4+GnzcYaGyKvz3+zfz82isQ6nsjkFx2xKlmRiV3ZqNACXf
dGZ7WJkTaMoM65IJSJqsBv0ZTGQIicSo06+ap8WjW1fIsJuRuPXW5CX6RkUnW/ra77RZ5U168JWr
2VIcPwNl9kU3xnem2yEGo0QrnXo86qSFz+PDPBkrqaQQDMkJJPN8ckzC11m/GYsTmYbX0M8HJYeP
aqQbgzw+S/Kdfp2ll6Ijv8bX/94WhSIeouy/XJlG0gpGcDnuU5G+0jpxP2MlFRbhKo2DdcwUIRt+
6ZW+HqV9KmU2do+eGN9ng2LHas8W9ToH5JJB4Y5GHDbUW7k7CKK+qfp93qfrsAA3Eu9Fa5XK6Aiy
K3THa1PE0AhSeWWsLOoCXrRN0DYQ/avd0N806wGwyAhVumn0lC0OTd1V2cPta1SUiYXoMruW7Ujr
1ioOQsI0O+JKGvS15s9XPmZNXd/tKtw1vaTxxtFDNhlIe637tKzDFBw66XEEn2rNG0E4VgMZclgC
TxhQbeXqVzqFG875OQZMlzC5+TAoczkTmnCbQZrvzWuRukTyKxAaABQgMFDHstgXGp7trUTWvEFG
cngB+TtzOqEHA/HDFHDxsDo5nbI4k6VKwCAsjH614Y2SHYTowiXOnLcYaYCJwAug0DzlMc16YyRT
bbTHZn6zypey8pT+sSXFnl0P4OfnV/GMMEY2mY4QOwT7xWS8+v1VjCqyfJN4wBvSNL0wW8kZdWm0
SebM8wmfaxwTj3i9fKSGt8J5PQ6QZILY8dlg8vgSkn6muLaWcC54mQuh6rS4Dtqo6AMpbY8J2hf/
qPqkAabIZHejebcEvwsc9T6ZU3wA3Njf6uzu57tx5tYvKYjE1is09v8Mmc2218h161pSW54w6vaf
ZCF0ufuR9LycND9f7Bx6wFmv8k3hXDO4OznvrQbfA31QmmMq6faMeFevkH8Ndt/lK9r3oAncTDsE
MW61PgQLShMr3MpW4eUXSdhnMIRvH+VkWY/aUDdA681RY2uwpjWvN36evziiq1Lb9nhP6SX4hryX
utf/l7uADQlP22Q+9wWb/YWh5MjICl1iKt8aj5FwkNhOZEZD2NhYv0ZrpZmvAnNWY3gsiK+vjOt7
H/3Fz5/ha657svFyyv6fz/AFTf/1GfxMD2BWSA3EPfEplK76BuF58L4gTazS2zZoriz2vznXbNo1
NHiDIxiS43MwwbxWf5FxSGlIw1PZU/VRiQ9aphECrjhKGK+T+SPO2hu5mTfa8NxrKbyNSnUrIWaM
ElFsdF43KV4zP6QiqoQq8PpwXs2yQpdVbPSa8z2p3CAp7Xy0Y8g4ZL3D1cyxJYgINHkO9GAjMW0a
Ugf40AeRTlwJfUCA9XoZzKtexBejRhAEEjX2hTu127hPUXiJN4bYeYN6SIvB9uWeegmsu0JLXpec
fmzXnVeH5JgPU+j4lumNzA/U6cI7tyytf+79Ij9bAjEoRpc94a9731pppipF1RwlnRYnIbxgrYaC
fXGhfe1k/15omZRB0jEk5YRBEg5COEzkgDHMFfdt+Ctq2lWq6TezRuiZwTO56rVNFRePJdtMBUuP
qjWaglWVybY2f8zGa5BQWTHIiS3djpPHpbAaeILFZOyq9KMA6kjIG8CgGbIYgscgPnCWEuMKwuTF
irki/hfluVVVTnifYWbRbyWfozEFNSJoJO0OIcMESBEfgi8/zwETLBOGBc1HnntfweFAQGqdHaRB
2uVD6YzWHRklCRaVRaevwvFVMG+ZRdoNm3PbDF6L/YA190yWKrvC4bzGT6hv8HKX+IGgGm0yFy8U
rWdoWYzeSIhCCiDjQXOqnS4VpcsrpW/odt+0eqs0DyWWRh2AWR0nblA3X0eHBYXi53f4HLxO8Cdt
IxsZWsbT3bQ2UG2nk1Efk/aqodQX8ceg/6v7rRhAybCo30bJMci+HI6UH61Ak5d++OoEVnsvdgfQ
b9bAJRHPme6fOSmERVEHl+REOemeUxzCykkt62US7QPGwQt1MUu77sv6EEvdZmCUGhgHTDdVdBI9
TiZaadhF7FaluYZW7JkauXAAWbSDGO1xGwXrRkJztJR0vLScjoOXRc9aXO4y0o2irnn5+c6e2AYs
APMy6gWvleG78deTr6A1kt9XkVgfl6q4xYln9POV3ydewAakV8ifGO+W7WYa38bgU64RhOo3ddY5
hUG0RfwoDtW9BDNNyqrHJPhsq8RL4QenaFUSSMCU8Z6VrVP5ccFpmhyiRNW4xIZKGu7XLFJyVhrt
LuXmXYX4VSy7o64syge4mgwoBkwhBn24j0WJAdC8NbXOgcXgyyvytrXMWFE0WoyPYm5mwrupX0QF
/y0bvt+gBQH6awuTW0U0e1Wqj751iCzRhQEuaXtrRguj0lPFF3CCfwElLsfEYeEtY1D4RVH863K6
2qdDggr/OEyZV7GOrWJLC9dlk2cFwirVnYtl4r+t6HJJU5UhG6CNPx3UNVZjTIaZ10ezuava+Qqi
PaYkjQeCc5/70YUvePZ+Qu6E0bQEy3z1SX99QSvohVGLlhjd5H4e9131GHAmz9ugvW4vseTP7BtL
uQnSBPsWcuHpKL+g3NPHNKyhvwK1JVcpgwwak7B/AZwGdaBdOXTLZppjnrRqKwnENiBcamvVjS3E
pauNdN3bn9+5M+KC5VMRewqphJt4uo2meteKRmZUR9M6NPgXFYvZrHlbGAcQTn12ljIRctK074W9
OO4nayX7KwCsWijtpg1gZBpYtx/iS+XauQ/GRgD/dXk2HKQnaz3MfPChKamOaUswNgKHQoEQWa8W
VGEZ96jgJ2wpVyAO1rRtQqyzZpZlvlMoQciptWumIyXHwSztxdIL+kujzP/IF98Oeip46NSKwRxb
RkF0gi70StnPeh+VlFeoK1w69jR05RSk0Mk29euU2L1pTwdLezekO5xImCsa7VagpS883PXNGXW2
h7ZIgXSFfE72FJUMdtcvnIgYPRgujZu/tr1jZJjCuxgG+ZkrR7C17Yw5F77VljsNzlzvDVhehHpT
coFs5I6sur7qqomX0aHCVI68CoLFY0DB95z/yp8xxXmvDwVDT5DOh7JaJbUH8atGEqvfxgJcBQS6
O73Y1HhnxTdJAVDD/V4JEZNHDwg+++waFxVDEJL3jcXBwkSIpU1Jm9yuJgWbYlsbPH5rOHrSQscC
D3JKJ4XvDiUF8y3JQXz280o+IQPSyUKUWXyk2K84ls0vn/2/XuYZZFxIpDZ/IO7ZI+bhqviTF3Zw
BwODEt+hyelcYS3g8uv63qUs9xNSydfVeY2wrINZD2Ppi9f819WNfOiLOLLqa3l6y3PcByHOZUeo
w8EMP2oVjEcsXUX1s26v/Js0+a1Ev6fnagD8Mt6UdI1vy4Xb8b3c/d8HwkaeKtD6Urd9PyusRrFK
PWyLh9LtXcFOvMYRblQHyondOxOSPltxIle/oAXSv58Z/7ssqc0gvjqHhrZs8H/dh7ou9Xnsm+zK
1/ZlA88S70dwXOgA7CDHJRLRWmhFi4VSortaoDlJ6nsq4ndKIn14MOkFxkJdoYorYsb0TQ1GFCLH
xy1uwPSNfzkyHwxgcfUx4tBuw6cBHQO+VyYhOjivC7LvYXNpw0htDXWFfDainVFwd14+i+VLK9G4
Xfw827hw+/Fubm7NGel6yOArErGvw3/TmlM8kXlhHnN5N6ifnfmpqR14hbqicnO1KN34ueYOdbgx
WmnTJ6Pna1sDzyl0fRfGOiesv//uKBgddHTACuY7JxuhDjrbda3CunY1iFi9LWDgRMILZoN2fWAE
daHAPRmM/HdB2G0MBr7wGvmkUZp8Y+4iIQuAgz9iXPg+hHQVzU73R9gkhIbi9+35RIQyB3uZV+mn
z40YHxrryhr+ZKBh8V5Owem7DdtTNa7xbMRCdeShHiZXcfKdgJkgkGY02LCcJijuqAnQNJueFnuC
4prR5sKb8B1z+N/30f5zWFIZe5zAH02ZpkXAcPchs2XWP7ZkTm8/F269vgSsftX+//dE+N+lFhbw
oibFNfPkUt1AX5AFvXWcduk20exs8CbOyXH1Dq9Xxt7MdrO9tvV/X/iKy0lzcl3KMwoZpsXQqU5N
3JMpCPNuNOQlrZZMF0yFzOhJjzxF8EybGw1n5Ocrfqm8/rkidQyuQrCNlK/Avr/e84D0RYV8o+wq
VIVrcTDdPEEzPwo7qXidTCCEVNyMxu8Az3iEvE36rsW8gdFaHtYStlb0Gq3CUWY9jNo6EX5P/RHM
Ng1xUGOF4N3MhydnlRAGVbQFnPQM7UUpC47C9nYK3xiiOHG/zDbFHcZJBXTEri9fO8lcXSAsacsj
O/2iCsQh8DqJgbx40s03eVQIWZEqVwKuk42Np0QjbUPxmWyMVvEQokPgr28z+cZKb7rstjVu8AzP
OEpjJ+TodGRp1TLKIRZKU7ajvtMwOJHHtc7AyTV2ywQZwgzkeC/ryN12fYbxiy/PjsZeCLYwnJFw
xDtNeAIE941drN93A+x/Y8fUxSTEInlCHjUcf368J+qjr4UsK1i+LipXbFFOCUeFUUfj1AfyVZlE
WxFhX/CG2W086i6eHogy2uwjtM1LQVYn+Ni/lz3pAIUhGHIfd4gr+HlDxCy/e1fCw8TNizH4tPXq
qR8Cpyv+tM2umCyH+J/YesQxIWoem+lRqxMnU/YlR4A2/plBskisJKv6vwSTdLH984Gzoqe8W5PN
3lNR45BIBD1/5sDR5t4Nmj8Bwd1ak7kGqRBmj0MAlmxUqvZi+djIA+lEV4vxx38WaCxSoX7Ey44j
xVXyP1jYu7r0G+mx2EJTDpkmcZVehVSbv5kdkgj/o6nIKsN6L0RCeTXVe7J8MjifCNt8Nd1gjijD
fJDGY29cIpKdjPr+/xvMNBY4Ubbw0P5+POPKJ6pzqatX46TscEZRdG6Eueo0isaYYfQfUWuf2sly
B12EUJ1vmu6K1JsBamhYpQB3xbYn4Dwz2dutcYUn3lMcNFuUarU9uaVBXo0grHsmPHqocCNMOzVV
+MTtppLTvay8pNSGUxKvip4z8yJd+sxWryzbIKUgrofiqa5eL+KqtFo9vRLF66Bh6NM8R937aDQQ
OJ/S61gB7uDrQk5yGvUtwepylGDGzDPZkeaqLcfVUkn4OMRAsc4oKML5N/Eq7L1eSkiLDpxZb/nH
gkYGsbRW29atGT2Xw20II0XmfvnsEb0aOor4h5WJsGmxMJ6rzO20iYwF5lbMtkx/bYUyu+LkJtpI
7/CuzO1B1cmGE3771uxoLb+la69oMVCxfFDrV8yqcCTpk9tlHaXQ3KAMfN7bJaDrkuAYQsFW2vbK
mq95yHaTmdf6yF/b/4+z81pqHG3b9RGpSjnsKjqDAZN2VECDcrKyjn5dYv6Nb5iu7qrVLtxgjBXf
9NwpgBeHn4YTJbmrxSubtdo1KxEyt1Cpzl6yKE/DPHuAut7qLaMYOEmVzV/Gi29Tk5/dKGYHUBeR
QaMg+FH4RzQ8p6poNado2WZlCyNFoiTFaFzdaeN5SvcCLbrak6BnJCrqlctg7fR5EyXHeTEgs5/j
+CaKQ0cGsI3T7YwP8YxGpDrk6DqG7lbVtxy6QlhZX+Gg2H8oxUeZ/WV2+0Od+E/zWbmreNayOIUB
+O/mU/ZxI4+jVD5wZwy2uMvebiL7ozjgLyrtZvev84l1qvXfs4bYgIojlb2fArWwqoUmr6/lQ7o1
HdFhLHWTo+E8zS6uJ7u/2Y3/4Jx9Hx4XZ3XgVkV42d+0x/8Z1EV57MZRmcfD9VDgn0oGRbTXP4ct
804sV+Sv5lPd6j04rZNsh42xSXbqVgmgqRdbdBhMmq+L1xfO9Nb+Knfje1ZtjCSohb+t9H43TFCT
six0MCxuSBX992XIw7lT56pQDtwt+Y2Z31Jz9VKSJl8n6xxFT3PzxnM/bULTM+eHPrjmN4WBv5gP
LVAgyaC5ExWfAkfX4mLLsH6RL1fjKGqupAdh7WuWP08vevPGwCe8TPUGDYVA8H3zplyDPtoWKel5
DwK82xaWPNZkBGl60zLbguRpDQR2N77eS+1+nnaL/NZUb+U7MVMLC9M0YGHI76/hHh/qOfWi3jW3
hhpgKN2zSmt34a9KeUo6t2Txc1D9eHaLBh7UZkicpTjpo58IboZxtuDKewO/vmXeURxhiT1p7q/m
vTnEm8LvSMq512t34YjNW5jcC/YUzE/umUucyjwYb0p6M5yOA2VX+Yp1wGNdG+3iCU/t++4r3gjz
Q6u9yYjQ6q2ubsrXIXIW2a+iA7FIbbWdhb2ubk11m1yD6t0U34v8LNxOVC66vWIcNKJltZvy2BPY
NmDKfVTzI0F3Nl6lc+yzpVrey/ouPM3h3lJdkEeTMRZXSSaD16cxXF+Z58OiUlQJjPJOq3u71wLc
xSrvzzOdb4u9H02MWTPe7/iGKQrQ4L/vpUqtscjrCv0gEASUWud0CJmzv0naoUFTIWPgnJSnnhJN
uETb5JTHwRIdBlxmzfdZnh6u8Pzmla8Dktf2TaCn5cZSQjggtw0+3pijU/aHAbRmiy3mRkGy18Vf
RoyqIntc+T6Geurnz2m4ESvNDsPezpXEl8dnhWgLOTvSxyHbuI54IsuiK4bw0qCmdkb1UMXYw+HZ
LC0EU0SJ/+fz8rulzL/Oy48OO+kEqM+FincIykDjXqQE3C67HtPXluI5CB/kDA276gkVi1Tfo6px
0uxdY9H35x2RfyAb//RKEkr478IOAN6PMtsI2XOaoko6FHXm6ZeIEk4jlq7BgLwmoTDv0+vBXdf8
OtKO1ZYflYbKNaGXCyLkf0qqetfsZmGYVGoxSMy9FBtItgxHSIz9oJPiCryaZB+Rpjgpdikqf1R0
kxN3WGubBBSjSmyV/La6yohbRW8xtV0zKhvqFVGr/FKS5aaFet6aXpn15x4qy7U7DxnacJFk2Ka8
pAn0cOodKSiQVG8FxXyYEvi8C5TdXNn3BaRbSiKRUe3goWwFYS9J7z32zFEW74zUwtEmK51aQ8ym
i1jFRjjvL56YnYlnPFigg5ayaeIzNrxeNeXbosSPosIYwUzcoXtaDMh0K+Tf43saOXo2BgZCIszL
RRiGmhsl55hSCrErvBuJQ0aQnfYgaaXXm+K2hrimxbNj1arfdDi1VeAyJN01/kAnEqq6o8zmXp1U
/7q8ytRZriW2p7AiU8jWKIz6cLkZRfWIrf1tc9221+2swjNGEJ9Bplyf+V7MK1sKb6+l8WXmysYI
t5a4JnRjBBU7M3kT4eCS2NoBMC6J6a3z6jx8bWGFtnlY0f05ZctCSiQX0py3eoYZ/6BzR1Klvpbx
Qz3Tqfe4/JsCjjRrwW2oVuA026lEW24r6PYoc2HXLem8XVLFX0P16iJ56bmAIjbtsXn1pQlPaspZ
VnpQXtawj47L1kEQJ7qN5LJXmEEWubKcSX2FPJe76+BFTxQJsPzPyXb6DIvnQd4Li06VPfQmdENm
WHmIcvZCd5OIZK7qhC6K2QtOPSvtGPfJarBOLC6ifglkLl08vFpNeFK4xxNRpgYzH1OutTwEVvGZ
ZMz0yvi+k/ubRZ+P8lOJcmmiJrEy7LYaNE8DaYrIyPLnJvrNFPrZh4IdwOPEqWK1Gv93H5qOkxRK
xYQPAZwonQ4BSkdaNaCLuQ+AIE3hnsiZ0RCpDqE0NIubK+LMsBPdaRD8qE/fOqjjFTibacCszQJ8
iGtkafVS3ieh5I5kgWcGiXIx0651pE23PRJq48lknah1Hzm3RWVejOTT7KqNWHR/GSR+N3tFOWbg
1QmNFavWHxMOSHTjoGmReSgW8nJEGIDt7VraMK5ioOjjRqqQy3XWSe4es4GVPf2HJhaYMq2U0WbZ
iPNrLfCyxk106YWXWV82bfaaytUHThbnXCWLOynPFj5rmlT7CXU0xqr7aRXrSZmLxWqAuub+z5ft
G0/9z2VjUgkXBjzqP5QsrVJ6uYqq/FguJ2FggilaN6M5bDDgVdP0QzHEF8wh9ypuK12UHpVC2ygL
U5UwobCFsL6iZ8gZF4SheMbT61c2C+5VDrr5Sthk5aC7h8jYN7pj5AOpmsZfCB2/339m46BEKs56
6o8hqu8Slk1zU5AEfdEfF+H9GnsT9QGxe10LvAg18N+8J18dfCQPS3vRX+iiWK6HdCpVzoLJtOys
tFMN/tNN3t8wS5EmUgzQornp39xef5BR/xnHVqyIVS+hF/I34vU/s+upwVhkjtvxOIGwl8AkRYdI
IiMhopffekdRbq209YbormrGk1yqG8H4aMf3qmOsE2YkCanTI95IEmW1/IVeszihic+IdmynbruA
WI9Zi5wVFW7+WNeHznDq3NWTxyx9TpKvFKIP/bHddBPmIK2zRBNaz/pOxPE5E94sklS6a3wbxSd9
RuaBj2NHGS8e4X36slw7nS77WiP+ZWH4g8fxf2cFZ8SVBSfBXfixpFLnpJbTtikf9rOHhVlw9wT7
ePd3sO6/KykMRzCKoOhBJf1nZfbaZnlW9FL5MO7SrfW8wiDRtvtiAe6Gfzuk35QMCb1CsLZWIegx
fpQMraFBlCQry+HKtBqwvK+tszmlL7LGdPElVAVPY9VRhF+VOeE925ovhvaSM1MUhb9Nb3+HS2nY
eKos51bj7Z9MR0LHCDdCw3XOCJ8QPCEKcuFSWqjSCGy/t1jV1R+iA2M71A+VcodACAMWFNHiK2MM
umwj+dt8biV6/ux14GBp0FSoQNGb/nuwKKt+ymXSZg75YGu+6vWcIxSLtuI2R9PwWBPpD0rQp4d2
W3roZlErG6WNFbHu9Xtxj+3Rn7vBte/+uT/0ITBh8cpf9TP/3h+xsiJRGjvM/0tvsLb005haExto
/a2o+t8NyaIK4Zpt4McOPPbvDc2LgLm2UJQHo9uVxiuFbmqpa9DP+BcXTSbHvzsmHG0wKAAz+k+Z
79rPtWlmV5GcGHw/K2RV0jHVP6ETm/UXm1/nzkyOQ/VYDbj9prWd1ZsVlNO7x0YTKZi+xZC2ezh5
VFoVkmdnbbHXMrteNVD3CCFCM6JtiTKhmpqQ1LLAYSiFS1xezGXE6Gh+z5XF66T2viLbxAy/Cuzi
QjIt5zkYwYd6VA1R+2ppRwqOBSJka6WktZfZhqXpTdGZiBKl5j0TGo7XSfTLflMWOAYFMnl1RFzo
y2UQXhoKcVq1a4EI1wk0+iGPq5cKt31MDq1KIgEKdvNCKm1PMZUmx1kXjYven8Xq0o+4qT8qsIrA
HtSRJTDGtvEuZo1GUE2HSmtNo8aJLB1hk5G6MX4CIfaCm5Ze1RuuQQR695CWAcmg5L+I8qaOFCbW
tVfDAEuB+6c4xSPvLA1ohXJW2DuiIZvr0YLAFMcOc4EQegsqUsYjqtBt7GVUiNX2KDG3EJujTmHQ
cHFRvKrYc/ZkK/Lr1lK+BzApw8NYO1YUu0X5Qpn8z83id7gjskpLgQcIb1j7Gd9npNOEy40pH5i8
UHE39M+y2a3rBFVkYl0G4sxkhUXX0r3iDP6Xja9D989GaeB0glcdmMs/a8L/GSuTQSwb5iflg3ru
3Af5dps56VPjeuP+17zr7dT7W6kNLvTvNklZSdWt1UP05wgRp6I25pqWH5giO4sb7WVn9qif+Lqj
koxrY4XrEoBMnyV61PidyR18Af6j3/ksoz5Mh8pAajcbwY8D+a7dxIHgL/e6p7nM8YPleXmefD3Q
A+UjOg3u6Cg2tC1/cMG7/clfn3sHWQywpLi5fqKwdFIHTYQ9szXDZ3V5rn3zrXRbR6cQqPKQHclV
XBkQSn+U3GxPU3cGd4H+0B1eW/5w9PAkecM7Z/kgetWXz6S4Ob1TE2FkV3vTOafBY7M598q2t91s
8JmsHkIndCC9hU6zD9mD1DHcNIAw4UYMlJabB2lguOad5Vq3kRv5odc/sXgKANA94M06SPwysLbC
S/ya+QmPMug31su4sfgAgT8fN9ENH+VFLg3INdkaNTq+5LvlVqKO4tUALx7+fnYDzj3ZoSs4jAAn
c1vwHB7EF/ElfTJ5FTaAl/A7FLyBcBf7RRDeFp+Rl/o8bgin8yKP9Yef813srj8R5wKPyCkcnFQo
pVbkXIfb0O3esXynsBq+FM6DtG8cyU7s9fm9tUVPsBe3OFU8S67KmYdLA/HNw2zm8M9FIJfYTt3J
/pQfCueTrtBWNvQ6DjIy5/V55G5ab5jmTuKesmzL7j2RS5ewI+E29gUn4zgE9m7adBt9az7o2/p9
2AgeSVMcW3ZJ3cxD+sqnzG/rdq+360VvT+sOKS76OTf1Y46TM3ARPHJhXY7Wzhwo35vEoSLiLKfP
z4+Xy6VyU2ZW8IrtyCEEBgYIARF8tbhh4zDorM/p3eK0h56fFkcImAHaB9SfNgtse/1Bt3GtAros
WZaLj8upcYPe77z8MX3s/f5Dvun96Vx7vY+cN2j9meA8o3Rrj0h1Twqu3ui3budR1Auy7fw8++uG
Jke/77zJGf2J7wdv9mffOCMIg3TgtjyyA3SjgMGHV17eLm+xfRE5CAkREDkmfNrAX/cuf+lSgHXU
w3VXuJfhlQKvM98TznuiJsRDexR2ijMeCJxgsyzPHOw8HOuMHNYV/dFdf0YWtKtPwnkCOV/PgW6T
J8zhT9/fY6pjv2DX4l9t2Ra/H7XDqpTH5fp/P9JU/HRt3t56D+NWYA/u7DTc5ViP8Qw4+WJsyyA/
x2uz8q3/awmQwb3BV4+tJ58HepXlvnZRXH23EFomrceivfCYbIAiO6dlmn+buv6GSADXEzUgYIMK
m+rHHMUozNGEANufpi649jt8s8KHOKXQaHlww1PtaSjf/tzV/7Z48L+b/DH/CpNB6DNLLh8A41C4
2/Pb5C4HDMgdOGzQXGa/4zQutnlQjkYwu7nHtNABLA9Yip4mf685+AQ93b+JN2/3v/68c9+Tv5/j
EDJZisMQSJi1KQwa/zMOFSK2LnklSLeN13/Nb7n7Gk3o9j6JHoZYH0PBfblCUrXNYiMc+nYfxj74
Gc45Fb17ts/9kZpgTebOUWs4oafmstqrbsijVBUXcyWAtuQWY8/C1wVXIcLSGagPOOX0oKOcV277
9vbPR8SO/3ecQ+QJg1sS14H1GwT6n0MieK/o8rQfj4uoQ0BNg1XSXmUbK8K2wkKyOcS3+qR4nS65
YVc/TqBuhrnNQoYCkJ98wvPK6kHq6lW5S41mpTHSiIWbTLyMMwVssAyx+ZoBR1oscyQovHJ8X+Zy
IMI4x0LVFZg64BhCTWA+9uWAQSCDCiQg7jTvaqWU/uPb2JiIMYQ1gTLENpf4DhfFh2jsncSSenvJ
y7NuOTJ6ahGowCBEIX2opZVN5hhiZhfKp2G5OuU6QYJ+wufAN3eX4sW6KXTRHozYa+qvooi8/lr6
fdbcoc93jKkNytWpifleDEdJn56NBsi2bF153k/QKS3xefVdHG+avt9VAnyBRXJAD5w2K1HmYK8D
syUtSxbOszNHu6h+MAKrHn1Wee5IzdDCTZ+i/arZCQcwoW6+DI14vmKOoKVfS6EcJwJ+SqRpJYTP
Jjlgw6HHm7CA9pDWTiPeLoaOvgeuw1u/JrCE6PTVyF0W4F1zPNRSskl1TD9CyG0XQ3qGqm9k1QEf
HLuHkRpTYqqid2HlZKbddqbW0+koNWIRLXV0i9OM3w0PMvVVtSCdTHoWNU/qFX+SPJiuFMnt0oCA
hm1lm5466YPXjZXqgp2A0RunRkl9nWinSHxqwzPbpoDpkOj7nGKVpoRMHpXQNlDWiyNuFJwr2Xxd
4DyMF7M4aNfVM4yrcyXmdfiAyYfXuRjUkux0Ibko6UlonucJXNeNE0RI9XNUvNasIePTZMnkS271
+ZCmWGTe1B1dR3FQtRsiI/XGV66elj4Kmiu0fjTv5RgHYvF57OZ9Kft4yfhtPHuxBok2vE8kxmwB
9ZXmUo/tFc0fJnhv5cOfW+IPReR35WNdd5pwH1kS/kfiaYT9hEHqJB1kYKCVXqDEb2lCA/Dr/ms0
WCYS+wx6Yd0aZUC5vSz2LWmI3d/YY99U6h+d3CoNBA4xKJHw79+dXJ2FV6T1y3Jss8nGbJ7OaUT4
PhVw8zYR9zdrO0HG0mLsqLTjO0TVySJMIMfhM5y2cUolTTMOFj3cNdvKsbBD/bS5JlyjccBeYgLY
quJgwmUuq40NID3lpYV0FbZUVliZ4cUEsdchh/ho1eIGRRSuytFdHd3O8lNNKZEoMNJ/k5SVZXyn
Slg5lRGmYQ1ElBaDBCjPdeS0GAFM0lHWbyyyd6NQcHDArJIayqLFzbnCQ/dvBGVTUh/1bs/5B9i+
Dw15Rwyj24OVoCjyCTgEO6gsR5Pn4AoFZGpZb9j1lH2WvQoKWJzCCvayRRpvUbO8Y86KmU6vEIUY
v2SA5pZKBqhX0BMK4iFU5Z3Spxc1kjdhlN10KswR9f+DI7oKzSDLk2PGmu0HRJYNymRq17Z6QJHi
Scya5e0dLDL7Mm+qzZ9vW+y6/juAwHlfg3uo4mhQ4P99uyRTh3OtdMVWiOBk6vZL2mwzU3HWBb+J
KkzRyr2YX4PkmiB4Nz7q6K1m0LDo0LHVuqUMEijg3/jXU/3kVpC+mFQolbaNTEBw+kq9OC0mA2m3
ywA3yuF6Gw00kTqHUg9XakYRXuNyi1J/bpsDsd24GCJ1M1qym5K3leYrV6QygbQXKXYN8ur10DhN
fqeW5UuLBE+ZujsVk0xxMW9SLD50OiZr0v2hSPdXCrIJw3gSjwe80L2RRNAhkBSBIui51OKdpB1x
DE7a2DchsCrYAphAhWYuBK2QbJJBJxOYaE5ZOgEnehwETDOjndwMkLJoXxtIRijDqJV00IRGoXZC
vXfHTvMLRdq0SfQ1qpDFpmEvUOVYy9nTGljEQcvlV6+2TtI8iinOOGbuDHPut6F+msbmMVdgxtTF
dDSiyi4G/ULWqlEOt0IXHRcZ+DhubKHBnQvDfg2HDasIt1Kq71KQ/aojLnEsNsuIgwXRheWOlLSg
ViNfTY6K2jjws3Xhs8STIoprF3Jbol50mEvyAkaIc5C88qclUDIDg6jm3kBpNW0SsOB0Nj0A2l4q
bvRrc9DoMRbliwvcUA9ZOpibZCzL55XxbbWovqtNCilLSVnux6RcUJLDMI4Kj3yELTe3TAXCFtGJ
/BUmJhtgHmWy6tQt+d2KK6qVOru8qDudrOCFQOC4wGUhVbaSlTvwn7Iy8YRF2mZorCkmhddPwMlb
c5Z2VxEgOcbWODG3Oo2/oq6U5yxWCNxe1uoM5I44K7fG+1gwLBeY5U3FBrp5IYYXIZ6e03C8VwvM
hrpHAxYrXeoh18jb4fv1tEny4gBqNpMe5NFrqac3V7zaSG0o+/6S0fcv+jchEIUXgbVXsj2WndLy
yVhDK5Q9CW6uFC56r72RYYW6D7KgOh+S0ggUsgvxO8HukYoRvBh6nsHT5vF8FcFxMR5J3sxo9Mq8
IM3NkljImsspvOr32KsKA73R9RUhyz5RsDK9UOXS5YtA2Wst7WhGGnSq/gD9BJtszJQFYpQ1N5yQ
vK1GmYm+axv0Pyoyw/Kt7Vi6r+ryGiodTHGu8qCbzAE115TLfdvhM7EwdeNIjTrajRMOXHOJUYvg
6FIfpKS5h//XXtvpSrBsTtIohiicbIOqY4MH/DXTfyHst2PxZSzfxIiSYfRIfVCkFlalrCppZ6uq
Wxqboyof+/U4KC8mjcfIlkKu0KitxZdrVDjcdWL7WcVfc05bAVsd4mlfxPdVDRVzbcAdgw5/qGai
d6Ujh6Gs5ZgqQZ1To3ybqrtGinH+iiExn/S+8XMpv53UCnc3lvP54q1XdUgXUuVE5wpnAr3XYc77
HYzR2jqYSUf3QwJ096ZF07403rq6xDqrd68Im2J6wqy7X2q/Z71RDxCqqRV/Y85y9oxUGyMOTDSm
9F0jeLyQQHKmS3xVmQZC0+goIxV3VlkHi0j9qAsSUToliUjutrqNVSohaLAXeeZUkdxFZA3Cx7Sn
sYrEnWmjLw5frfkrT3+F1WZaFnfqU8ecXyUV4Jpq/NJ7nSr4vbTg1vG2liQp6LrUbksqvV13WWbS
4zvgxKrw5zhYK8bSSqm9thvqxWJJxJHpxrMIqnVLDXl1O5mECsoU7ph9Adh5OzYPRa0/WdfPnMB0
ZEUaDbapBqKz4Y2XWDNm0eYqHWHmumbLivjqMY86MU1qu4kNaSDiPYZXHx1F30YybCu6s3rqI0bt
tp1uN1axn4FmE4iucV/eE/C9h0ZODihsAXKmZ+jsmnQQ2zdVpgDcUh1YG0UYiOiYQ5YXWjtj3Eke
eUmJMNY4O/SfvkjIFjTKmyqM75v+NWq13dA0tij3TDZArM/h6t2m4s7LarYpYYl/Rplu62sIeLe7
4jRzDfGKRVOcFpgbE7JenRYJennvqM3oaJj/ayl0sPC2L0dEsbCQBhmZVWOX2eNQYiUAC1eOLpjJ
wYpv8Lacgc1DzZalwpuSEdH+hco+1NSI8bPOtcs6bq5NlgAAIb8rDONQXy9SK7p1I7u1Qoi2yLKi
R7qsa15Bz3uN6zPz4+1S6HY0QMFMdpn+ObOeg6+cAjUaOVekd8rVsbh0Ne5ScnLdmRlkbwxeAeYT
mpMfLQSqtsUmxeUDnqt7VSmfKneKzKgwSHaEx+Yin0o6YYWloUn8nBRh5Tzuw1m8cMe2sEZoMghV
TmoFWQJaFGRgp2+yAJ6FVLJQ415cz8y6dVOHgSFWboST4tLhYSYYh2+8o7Er/K/Wns7KcLto13Be
yqQ4A5gEBqW1fHedL4Xx2k7lbkb93sQY7MtnOrYUnZ6AX2DK+xNWwFMu7Dm+UqCsk5S/xOT6sL6c
yl9zrxzqFMpAS9Bceg0Qs2rW4DaiEGiF7Fnmsq2kxYHV1za7BJM/E6tZkRzjchzda6a+ZXlzGvL9
mCAdzOEhDh1M9Jus7olGgzaLSCqLoA7QweVNGoB8ssab9iqx9EXLQhHJQC17+APYfVe4JTHqOJ2m
jcZaiV7RirjnPqXJfF+7OgbQIRb+UlP6jSLMQD9BCDWqOMzSf9R3OiXr06ycskOSop1IdkZ2lumu
O7AlEoNG86yof6lxgKf9ZorKJoEZV1oK5IB/T1EzIggTo0b8NjrtoyngEWo3d1ZlJ6fZiQ8sHe18
k1DXZoB0hsPIEtY2bkgLYMp+aJ9qqtmWe0VCOFLCwzVjVxgU9stP5mo2lAdq15DYgSFke3jrtyjD
7ca7UgRiMrs1/GlTupMbnnun3Qx4IMFYsttHzMRIS8A30wWN9z6FI7rAU3aM76WnZDdsMJcsRTth
1Sp5y1N7KZAwvhq+smHF3ewWNHx0ADYSiCB2Mi8LoqDbdE/1BjA3t8P7lum34aofQjBTSYVevR2+
xMqWXemx/WXsMIiG7jUfYOVuG5+UELd77LfzNq88RBIIaChYOJrb/MVnB4vd/14Ik9RDNCQo2NT/
EGcSWR6bTBinc/cc5kFWn2Zx06OfMamjUxllHjve5e0GtnEpwAAaXa3bMkWhw4vsudr2eyg/lCj0
T21P79McY1JNPJZQNSInSGRXrCedPOj31uaqMmV0q1NBGo+eb3PjVzXepVTLAbN1LGADs/M19Ov1
Rn/rtmB+3RXzIQc/C8R/ZrqnxSkhXbgjmAHPq10Z/NcTndS18MUjFpPKnqxQY3ZnykufwMRyR8XF
J0nWReCjQjDD9g3RNqUtzRnhnXGrkRv1VjxLOMTpq7t1SClbwNXjNCrUk8eKluovJ6pH+Y0Y7RqL
iSwLiu2E+zfNdQg09I2mh40LhULIZ4+ZL76371SZmj2ZjVhvucI231GQEgrKolfcCFcJnY3Sahq9
dPNGB/R0J2/bD/jppO32RBxSLdK5Acjzib35fdwgwMukO+Y6grStwDTgCSd28qLP/jXe1sZtuFfb
zfIKYnOKlRWfgqXwzJ3FiE9dT2Fqlrrpub1vG3eZPdzJmx6Gyb2obEb9GCmbIvHHm7eFSdOz4uww
oEUcpQVEjZ9kX/gE4JyYlVZwoBU4Oraxm5+Yy05BId6mdrudRodpvnmpZFvYYUVX+VNxI00nfPDv
C189NOZm3HYBM8Ks3kHVJSO1IijCvX6RRI38YQ7tIWABsVzUCvN8xuIzOk3Bzp//vCiGKCD/5k5n
Rbxa0WKVIP6MpOtSqV7mycwPmGqgM4TLvem2MUARxEYYFhXAj+xoPrVtf0XoVsyPoSYY/BbEq3bF
V7C2I1MZ8LkOTBA80F0/RXRe/8EPZucKAGfwRZydrdiUF0GWoMICSaq8cXI1QAG6msmlBOBXbxj8
2zB1eYwBHKNv9AoN9zcsuG7/n+3ScdHTtZ4aiOfJV6mpV574StmfvfmFIw9IVes0fL7ykT8w8eOt
PW+eXH2n+Cw5vBUdxXURrHT9UEKxwC5aj/iLD1D0/YqD4K7hdgcQrw21GlsFnWoDCRkmSqpHPOZ8
6964H/zGm4Nhxf8Ev3pa4Q7AcNfcv62w09rrovbfAI2i3s75zBXoHOhlLTs1UJV/Hw7incf1xJXb
f06uHphBuV2/JtkO+YEuWt2Fgb6D074zeUHeraBsR9dqbaiccF4L+xeRRAg58CgU3OS+55xi8cJ5
pk1yKgUuo8ERMZ0BgMGynr2hCMvefX09VrwR/mPwD+yDAQ9vVLYj13MFlKl+sJtXLtO6QUyQViiI
q42C/2M9lORuvTOuh+PMmaG1uxII4cN6B6yoo8pFiF3z1vIsQEHlxDOg4fAUupZnutYKIjr871nA
holjHgw6GGmn2gwoAIFApU7oGqfoswBXWez3d82n9uqs92pjv34+PLzzL/oGXAf78+PpSfM0wFXV
1u0Pzfu4HdiXxY5BXTOHwYqzke1SPwShxFaPP9M26xVVXPVxvenWszRz2CNopXRYB6/1bsV56MEM
ZgY2QGxb8U3uovXQANLdijtB3pVb8Uv6biISv5X88VHxJUB3ndO3uNkdHQyQN/xrmsbaOFpb9rDj
o+Il0QZMhkk0TKcVprWeF0Tv4W7FW0mb8TX78fFxf/61eXTXkioGz/YRv6tTfLvC6KOHtpo9/uee
Kk4A64cCzHXFgIudDxBs+dm++W5n76QisDv5LT7bO67KSfSUQ8atLXACoItrdgljQOH6ZZsjrM4N
7Xcis/HAFdb9FTHGPbPAlSAM1ga0HtCEOzPN93l8nD3Ri/brJ7HN4ytqCV5INlysu+WQ3y4H+W3Y
msyRtxlV0hX5r331wioxQN8fTPeKO9x0N4WH9I5dwFeRT8fi6iB68GCSDdXcDbRwzVcAjtd3VDtG
Fvc9vuV+88OAQwrqh+sWnYt/3Uab5A61PO36KtPE1ku4AoH2CCtC47HuXb2N7ljXqVw6pu7YB6M2
XlsEjjkUTdFo0TLAwxxhT4XVM8/5w9qW6JTWA3xfr9s7VYCAMMedxqhPpjAWbMCaKc0C77MNVyXY
ry0ldRjoHWyM6ADWTmCdoW1+fTc5aA9efDt6MucWIGZtp07u9sf1lNT3uZ9zv+F+xSPxGNXs3G1f
S1gB2n59z3qdoZ6d11dyv75f31Xfa+/aE6p3T3qSnpqgvzRBE+S+tJf2ParjgCUj8Vw76nWBssl2
mGe9U4kLFr7PWMg5xjum3etvy3u+Kc45txL1kk3rlDTr+ZK764fPn+uOsqv8PF+U/T+vUqb63tl1
dxLIDBk70bJSCdIbvjIWhQ41gSpoiI22l430zs746b0E52DZVMFCa+SdjrQpdso+20l7aNf5TXbO
74l4qC7VMTpH8S6KeS+PlQoB0cJrIE40AZOYTbOrOIjs3ByX/bSPZac4s9vsRnfD2eLMhdAR+DHn
6/vE7usXZjB+E0CwCBjOY394mt7NF7gNsBHopuiYTNeg51BdzEycq3f1GrdxtSMWj1sWgDyYPZzW
3zZu7xsQAUaXQKvAAthveWfrjnAMVqgfp0/e1fJcbdHH+ECnrvKoeCzunModb6bX8aZzCP11Sy97
ZvrrwVP2Rb/ZwqAt71Rf8SQPK3xnOkkeehreUHqND09APgx3mhPv18/ifwYqv7rVnOud5Ml8uHRk
7kIQVmgvXvPQb1X/n8fwJvPhxi75JfvJr+5t8pjXBPFGdlWfBbkn+lqgBf3z6Pe+BFUCp5Vnol+3
RlBs9Q/4C4/a7gqeEazH+/8oO6/ltrFmCz8RqpDDLRGYkyhRlG5Yisg54+nPB/83MxqXXac89szY
skgCG3t3r17B5DeyN4O/MHp8Yuym+NijR0jJZfSKa7mDtLkYvaVrfyANOc1kBVQg/JS91BFXxV7c
ZntKwn22D+C3ZotxW+yDjbDO9v4xPobHfpXwX8WekLSvjF+jTfUVe7EHZJ460SLj4jDSXqAG5tJg
sw4dKWDYLvMnsvPr95xoJbnSNVhFq2A18fXzfwlL3dO9dl2vJVdx27XuKXwFbccKu3ms/q7ztx2u
qNlW1HRuzvUSlqr3v2vF7aFocZu36Spyp6xl+Dm5XDhuDTM9j+k+r6wgB+df3CZ8muf3R++VuYkb
uTOjZeaw3GFzzBwPny+RnQrGx3xxRkghnGHMbVZ40zsU7ywXze4O/XGOf9efGVV65kO7OG8/Eyxq
RL4vKMdh/k7z2xO9fD2vtJHbaC3vH0jg1tay3ZXrcj3bWfxvERQPw1v4Ijv55/xuWShe9YBan08F
xvY4euKtuM43XFk2buGi+7fHE24j/JgJMdryMC9nbWN+WMtyjThmvlQSazJkJ5xrMH5wQEAdW7AB
roS1sEb86VX7ajnfPGInVy3lcOlZX1BYl6WXc0VML3MplB0VOSDGxx7DPLe8NPB96BSW0I/5Gogy
fOZ5M50ryv7XGd3R9s4FCmRxfrSLT5heFEL+MXgtlt+rzYprdJnbDYXbQ1Ht5F6yGVcBP+GtvZrP
zbJbkubi0sIwJvdEHoSax2XcmawQayNseCId69czy0wTof6CN34tX3JucsRiGt5Mr2cJ9Y/z/0lv
stNDBJ6XgHVtTxyh4ULgXoiewTMzuDhvn+RfOwGmlAfux82AXGQtEcg9jrz2/BaVL3wI5+1BY3nM
f/V/Pxs2lNrhiXSM/UwzSg6YhS/mS4LV3HY1LlYUDJfNZnAh/Zi/qlBgKzgagTuvlPmEm1cZbEjO
Ocvh4bPRanCFYbBz6nFc2f7zcPrkumX2Z8s3/MUSms/FjAPtLy3IbxsQVCEkoCsWOdM/qDu6JPfY
f06wryzCcT39LdGIaXHNS/fNMJ+k8pPh/Pkl5Zn98mNwTCiNTo4W0A68+h/QDmqEtCsJxjgruLhW
a4GSV3UH2YZYYr4N6zusDvgCaN/bhfoCEWxwSSYHf5iVb674OJj4vf/lPSm/sQCAvmQos3GYPjv8
8p7/QW/JsrBP60gbz1q31QSa9W3+HTW0KDEnEEq/keC4lZ+/jzrM21XuI9hyh3Qj33DPHE1gKf6c
KA3m4AsiT3xIWe/yu4JQ92P6uw3x7+ARY/avJEYbpvYvN6V/vNl+QGvX46N+CnbChLGek062QosQ
ODO6ARYBiQhQjsIfbJg9b3QbICtQkhyrRjshmEACi4a04Bg4FBBZ0izMT/TyZbkoKMHgjMROibgW
Eo9TIzuoHPWOL6UzBG5HTUouIyUTDLdiyYBCeO4Yaz8Y9aICZ+IRYPl2hJBipolEEAkQtI9Zlqxm
yIMW/Un8kCn634EtNOiGaCuf069sCxwlnOsbAjz9Ul1R+E+uCu6UnBt5K67glYzU/19IG3tz4WMu
Vy/iFwCrYrBbiNaDXcWOQZ/OOcdeVdm1tFDeWtn2Y1sjmOxdIRz3UWWaglLTWkj0wc/aU0kGSjZ/
wy5eDozncI/VuBx8U0c4m61dPtbgHX/hKCP4/8/yl7EyIApVm+nCJPT9e6m1ITn0Rkv8aAQfeAmq
XuLaUL/4yScXP4KdaO766CqhKQZkceNXxuaLpnRFfyX267bCoPXFR2gquHhGiNKx+rwLLsnCczug
YCRW0K5Ky4KDLnpqarcnGbPEB3OvWCgPmRp7qnFjdUT9Mrpw6XDQvkqs5Y7ECqy+FM0t4/VgroWo
A2v/tsB14LB0vqNHRPaBVq1SamV0RIJLuDYe/eDjW1nahuMqFr4LbGpUA5IPNaDaY+1e2Fp3gsQT
mmB0IFAUGHjhQIaV9CN83e0w95cio2DZU7t91B3GmTu/H6ptLx8mYum/cFcW0oTqWaU2e4q+m2qH
QF6qtlm+SoVVMSLzvsjuq+XT4OFWhkbfua/0Ej0GnIqtJlI+aVA6tyw3H3DNEz/7etNUXlutNHWL
fxe1Z/RsQFUMST/y4RHZ6MnXGXSPz4yqt0w2RLFAf609sHFwRTcnvaM3HvTpBBInKFshXtdWujC1
VdB4NQKUxsPdrun2tb/jSj2n4kyMfjdyT58+NPDjwoUiZGW7Vl1b5o488GwzRPsmX0rGrmTTFWC6
7HSm6zFR4aCdsrocQTalCqDKsaQtgB3/aA2JpnucFPFrRWXfio6+jT8yBYxhdNqLwapeakycgm18
4sxMDkZwCYF68Y8G3+I0ma1710Ow0uh/xh32errk5uneZ9zwoY4ujFE1QoK048GRU2CZv5wD8z7/
73OAB2E23VPQtsGg/7HnKnhVT4TI1busWqWHBpx9ZW74l0ZjSoeULbqtVCzlR4mYyG5R3gq35i58
qyB8zSu5ABDd/RV2CX8RCEozzP+n9zU/wP/YXnXISnEaqNkjQZSrHOy8d48wPVx/PZeCycb/i5RI
/i+3cr4Q+O1xMSSYXT/sdbIku2tQV8YzWv6cmWDt0qwTxUPEgPUe7yvcD88+zRLwk4wvVkI5UshL
MFWfcWWz0B7xnVddQXDu9d/kHP89akjIwh1RJ+8GRZD4g8la99IoCLWePY52+KBvHhscS7j89vnP
a+E3OCivg/jN0lWczpVfE4F/XPOui1KkqiL2CU3odcpJLz6CMfJGsVrChMP3hb27x0HOwNRVxtnT
ID14rD4J4r4avoixrrioYQWJHWcgQZBjYK0NCWNJCW0FE7Egl+ygzo5hlz9jwBHmjJW2ZVZt4XI6
VlytAm08ZhAjwzB2FfZbI8GDKJ8YqXXLbkHQZEILPnBUwNOsv4ZQsrXkQC5yBWzsW+RvbqmXJ0xQ
EYwazEXGnOPOMpmGVofayFArM9vBKzvFvNssYzvIDdsi6hHXUSlUyJ8enqQMaw/lKWMTtyp/+ecL
LP3uRiqSQrKNzECFTJ1/L+ou9gMzEgwMZH03bphRwA/YMFfLoEzDRuj6J2w4/vyav13XGq+HBQDS
GOuXicY/bmo5TBhnUVftuo+onmuT7EV5x1qZc87/+poO2ftwtl6H7+JNuTZn892As/NSv0df1qfx
+Of3ov7yHvv5VKPlxK5Xk8gj/2kxmbZ6BKdYG86TZ+nXKNgOuxwqwnT0a9oYYd8GZwkSMYkKGvB/
9ioPcMemwOn6wTP5kizZ+eqjkOxgUsnwjvFOZS7q6fomaB0zXaNmQqk1VK6Kh2h+sFbs+kX+YBKy
TM1IunLKbPd615ZR+n6v4eYwcZkD1w+F4ZqSOzAZzrBGtdnkFVBMxV+0iGBiNudVn39o9YbhF/Mo
WVpBoaa0+2xEO2as3j626oGHpvYvYrwFvdrjUBNp60Y/Gsj3k8cJJKVfR7xc6IrpyQBMkZlSSdrK
mkjVdizLwXtOmUk5i5KQjYvfvnASWgzIYk9Il4W2NaRNp+ERS8oDSTanjLDsBiO07Byrj2pxiMRL
bqBqcmsTVCeRcWC4jJRcAqr6zPG7dzjJ1XCypAOWl9rdQbJS211JhJQ9vgYWnxmcX7tho1Eq5/p+
aJOVD+LWjZcOQg5MJ3HtiTUyJrh7abAZoFJYPiy9rfwi+6s+3PLQRuamu68FxnlY+lbLqLronVsO
CxP/nUOEbsR0pkeK3jv1hZw9+M1xdt0plpq+gXAGgRlttZuba+pV49DupfRJ7o+66VbJY5muwleS
o2TtmYhj4ZBR84Q72NND+NzDTJr2ML6Ub6t7ore3LhhXxrMZOrWlSU2yUdu1MnzIcKKKDap2q4Xb
hV2GeMspepNj3xNkkCEOtOV2lygwiFbpCnsMLX5oB5sokaj3FBxYR0e8aIZTIwQQcYFZqB9644aB
209Mt1wTr8PNZMePmPqfJv+sSEv5TphfYT+BCLQX6LEYh9kQoxQA6dDTnggvyQ7gUk/l+OVLEnXN
0hjeCoItpHV/uaNv6l0rckTxQYjuzpiTAz0wRM68JqQQXCsizhftEsYVofBuAx5POBFJWQ4MioQc
baakh6qks+Z3tU0DYGKbz+ozNmpxQ6M8Ka5/NAhwAJbEJZyovcwdN/gv9xGeHPgYBF91ire6p7Ay
mFuAKTzzbtT4Uck9fOYW7Xz8hcdMPUiwv0r4CvjjD1dDcyIG8eY2guafvqZhuijUjfbWnYPCri/w
I5pXcUWLZpB6wLw2eBAMR8RtlDmLthP1pdo+g9alwOnAjONXMcIwOzTd6n4QWhxDdLsrdqEFf5IO
j/m+UK74tSb/OPfEVaJedPDtSyNi3GKtw9DpkxdABGFcxgyB8V7OKO26tU729tAcI8LomTzCH17o
kdf7h8lA5AAl7cnv7OKqjEfjLFTewPtUbaT16WyOwUwVbKN4kadLtQmNvRAd+r/nSP6mBNJUBVYw
thwiRpb/Pi2kOjG6xkJIWTnCRVjRHzB7QUT6oR4xGQel+PPu/F+yB86COPhjyoUTqf4TEUizYjJ6
uZ4N0rK1sChhKTzPc7s/v4o0n3E/jwDIx3NsNCJRCM8/PtWQ4v2r86lKd56xLJQDvkiLDYN8u1z9
+bXkv73WXGT+4+wT760WdEVOnDKV06FA66Y4jbTo97Lpds1WQew3t8+u9lYfK8UbHzMmdluJM2Ww
mxZC3V8+vPy7AuCfH/7HLYXemY71EJW7ytpoxVnCeccKodJbAAEh1Ai/gAw1Wx1BhAgrDGLq7S/D
v/s6q54C9aJixDUIa7kX4Rj9pfxDHvzbW4OhA2ezoeIP++/LVZTo+8dRbvZihwl003tpKwYLbDFQ
1JgLXcXCa9KO9/bBRAjU4qTc5kSij6TJBPrzEPJkZuaqVHIe/U2QnBUoa9pTGq1GeE8RVNFW3xa0
aHfl3GOeL1yF4lUonizAhV7GR/NKxM7CakAD1FcCPvNEXg3KhzHdFDhAvnmuO8xMirVFjKBAC1zk
2CIARmQ6RnFPGdwznLrc+7RqlaUVBm+TkuI6RlwY6qceL4Q5KC25H/1qN/jLomBmxV8e4PTMu91w
KH0eL6o/UTWRcUORkzUvEyO7MAUcNfd9yvAHHHN6HVE2f5bChyzvWpMOH7MvXzmmi2l4Do3lFMIy
OrBPWOuuP99TWmg3saCzW83C1oanulyH3YY/95utjyonY+81D1ZLbpF16KZLiAqhLcHJZwqqKX2q
k0zqCzwCXXs2BHZyVxglG6sCOkfivgLtudcR9QyMCqHhmyXUojSguovy10i8ZnOpaTqwIYXpJPfK
olbVxZTBHwGfKaRDo3NnIIeoOfB1ZDp+Lm8SmObx3Vx38qoNeJlpZ4iu0VOwC+dKeB5DNH2w8u6t
aafmJhmfVHPZCwRUYY2BW0H4FBUnyZrzZ2+9D0nl28Ikg62T60dGVBW9tQ3tUnfLgjcZ+V3ePIja
uY1u0Xz2w00MUzepWATpl5kvw+A7LQ7QxLywDt1QfIrqRyUheA8Le3mkvYAzSnZ3xvk7RRzelwSq
cd0dLM7Fhx4FG0MtPcGztP9KM+ZQTNXDlw5kCgNVvLVY1JoHg9lO4L50OUhEd2eAtA0RJL9PBdP/
eh3JLR0Gw0sTUUNoOVI4Pk6k5GhtbQ/Rh1FR6+CxzWZBhowpskzf8BehdWw/dfIgdGVcYqx+bDPV
ziDv+82bYbwHOa4Z8qFpb/CTY/0GQX3RhzeLUatyzmKB2qtf5i13VjkG0VU2zvNtFglQkLJ8I+YB
bwsE/M7tqppVYk6LMWU4MCx7ZR1Ut759mojhhMO9Uypxq3EalsqmVB3dOtZTvcNr6lwqGphv5SaP
fcjUoXgcCeXLxde7RavG1Ym1tRL0ThffN8HQXEqMRpJWZjHcmvQQT5lthEAtr6qgOyl9YK64mSHt
AlH1siY6DQMegBCTlUA4yV2KWu1SjhTjReUMQ+tZfkA3d7tXh576REOxiuF/qsYYRTxKM/Nd8iKd
51balxqjAJqVuoL1J+MgCtMk0tSl1H8FEutE0M6IlGUoR2G6GVnsrbCU61vf7UE3K2GXI54wjM0w
7CbkgZF/08EYRdrYpvKhijDnVu8uVun9O9Y7artpVUYQRC4J1JZ1kJ0mIK4WrrvUQRqJfq3sKAYD
gharVJ8D7yBDE0xEcf8xJMMVrMXNhb1+f20Ytorm18R+UpS7STmnHXyP+x6LV0k6dhgjK8IltSh+
t8XdtPWqtyMefNxfrfijYBtEBOErdkH8ggJLtb9GwrM1rHO5gb7+oGXvkkWUtH+oDK9B71fnuzSK
ybNhgoZ/b11BqyfYtrOcZpwWPQYVSXIbUh6FfAdWNvG0i61iY8Vro83Anuyrbm4pZVHGqKcnrYLv
Pho7bEyXVXrTo1OevxcSkEjVwodGim0heC5QlaNKRB0bQpy7H7vxjDav9q93Vl+ZvSosGt1gBjx4
QQjlKHm9i7usOFjGZVAVSKRrf34IMX/KxNeg2NYJ/BOO3ie1u/VVRu43TQ4wttCtU3xk64+XkYD1
y10/i8qbb30oFWCZ/tQP35lRQnBDfQN8dm/e+jrE8e0klXuDeIxJxO9ivFjpSz18tTqTPiT42rrz
lxqfIGhvWgWfIUTAHL2KHTV5my3k6qbr6UIqUacV6wANWtheCGMiRFg1fokuO7SQbUm2NIy8qX/5
7ktGdwGczARjnPUA+NB3q1AUV6XK/MQh+8vlMBhimtLsWgDCTooBv+Q29h0b7jH0jUUca1484EuC
NuYj70SyqByWrEQzwuzU/FCyS0TvOIyQphVHVIhyIoveymwC71Zj8Daol4nDFvnJIO7FGkyEnbqA
MV+06wGS+iiAehSb2jrqLLRNXcRLtJ5l+jDcIUnpZwJ1OZ5nWvJSMPplETgtBlx9efJr+ALBt9ko
S9ii+0C+luJx3jhNOfSG+H7Rsbdqan/bAAHLzSvkDdMWysqe5jE125oiHa3oIhJXKAZMCYh2yB8D
/zZEjwFk/oC0D5XDIbmMXHqpG5xIIO3pWxQxUJlRm5oA8uFbTjfZtJ18y5WCzBEhWxrj1hh3JcaG
Yyti+njh6e+n6DCG3RIq8Vqsl7q2qsSjSVyWoYdbhZMyakJ2DGOxU9NuIVVfRilspzkQj4MfAoWR
Mnh5ZjcWLCxpLDRNU+H4kk7m3iPKF6dolAWXLCnRKNjojZEkI1XAA1CnJ9ZzPJhlCpXyQSG1Rcgq
ryB1D0HSLeuhmBoKVd6AsErZSLW/jvo3Eg/pPjAwTaATmZ6hV3bCs5H17JL4hLYoZfzqZkznOVdz
UNQtcW64fHHCL7BJd7SuXhn+Rz+9G8pBNC5yf02Kz5xJ9eT2ApN3nNE1pGpGkKy67FsEEihjdr2a
MOZeWpNTZCKOCnUIKbD5Dc6wznTG4TnR0ZMBlS0CSJfRsUef0MJxHoMP04T3KT/4fWrXIs4LpjeW
SKID4grwvw5nPYD/aMWPmRluxexFq6lmxruLOzxd1WeG00pCChUHOM5eizZgSwkZaCvoNXv/tQ4h
8UVPvPmhhojJF9f3J/bPVsJ0XG3IIHQw3hGaTx77rL2vJBB6nQrOiL8x7pUj7AXkwmFvajIITCbI
XsQkBY8saVeHAAeQvO40i2iUQ7WzQwqclMJB4p2Y9V7Qz6Gf2zqimfK+Ecfnyjw04ougw4KRL12B
2oJmgb4y6bDRiFbmHUORILct0NGof9Wkp7t4M9/8saHhfRJxdzXIR45oDXs+8jSXds0jN7NCBj9U
I16sMaahGEAy5S0HN5YR4V/nQ2DI7jT9lTtSEff6riDybcRGqxE3E9uZlkHBIO9+WBujN1hfQrRL
km2A+MiU3TIj1ETlmFyNpm7rXcpkEefLLMB17hT7N0y8lfCqgDFNCxUeQvZR5rP9nITCiUlltZtM
zL30zpbSi1QdRgZ0HQzm+RqXIjT2if0gzUlfZtATHUrmjRJmTIHJXF49VJ3HAxihOhkMCLHBMhWW
ZtEiY/8UmrcmuwNeoaMlem1YD9lXGF0zHfaC/2YF6RHNkaheawm2bcFEP9nm6bYImF4a66p4UrMT
amfSZHYFG7UEj4TKyHB7wAvL2kwBH1u6/Ll//BUv8p9elQQFzTBJUjDln/1j1vq6HErNvtY025hL
HmCotDIWWdfj4PmqSsxH5NoT4dT1t2B4znbFPDTZz8YI17ho0Aa8mBLqk2wbR4+mged0s7/nsIhE
GjkfpdCsmhHObQh2wwhK63G63rQyAr+1TLujgHUpisTZAdWueAta0aX94W4+j8l1QjF311FAPapN
6xbAWgKPP3EE87kyFzuBpNrco5jSW8mZI/UbvSfjOcY7QkShpDiTYWxVubJ7g3yVEsFmelSNxu4i
PH4GMo+SduXjhF/SFSnihiiNjYLXfuIjyfBVRwxNlqJ4sLKvHDPf3nif1HNhdIgplol+uOuhXaRA
NyPS4D44ZhIxICMJPJWTG+FfYO7fpF6AXvzjVv3orIcsNDV/bvUb2GlzqOqCqE3sLwY2qJkndoFZ
/+fV8Qut/9Pq+CGmVqbENzi1WB3Cc+g/Yh/W76K627VU/Wo+erXUOwmmWwwpCdqpY/JyCm5j+xEK
F5wCWLHYgZFBwgQ9NheW9tXX4pr0TzRfx7mYlaweEd5bVX9FA1NkcK60Yo8IVv1w64qPLrjl0ej5
/kHSOvJEylkjuKgHWHR7GbW6HzpDEpKUre316FEeEP2bshdjWyKRM6NNmp1oF7UnwIwtRUCEHye3
icftDu4VsAv+5Wr9btCo4xpIMAnenIjP/w0uUO6NUiciXI2FXVBR53dkwBWLoDxrNObFsO0S0IBz
bzittB+zS9Mtqp1Vu2PljdIymTyelHtgU8Ck7Q4RUhxcMHpQxq1oEcSyGudIhMWwGinR+12qo9gH
9GYjY0T9Zamkh5yITwAEdKXv/BFoVMqe4xckh3LvSXvOthROxhcyxBbR3joQXKN78odLci1laFem
ozarHqnituvWzd9im+R5pfxnJZFuTPqQaEqK+WMljUrVCWLh93s1iJ2IziLFzc4vPYogRYvwlD2I
5U3C2ZQwm6WGibgqfls6VAl9KaAonrTn+akagAlqGAqp1x3SuCWfwdZNT2Jo9udb+dsxFjwdCXtC
biima/++ldgVGPeEuvpx8rLT+yz+kGxhU/1tHvnb1zGJRMLvRjEVNEj/fp1cH6usbIp4r3FuaO6o
XqSR7LPuS4r2OIYoKExjo/3LY/0bGFSTNYlQSZ2AAvUnDDro0T0reiC62drj3j9Fxv4eUdf1G2wZ
MUjgqM7/Yvr4u5fUyGESRdVAa6f8eDSwKvBJz6nih7qYadoEyykLmlN5N66of/5y836heD8Wm/bP
V/sx8e8IDvYVAUPkMo5wNGVHnk4CT1YiVQtD+irYnVplb3boPlLmLJiXaZLv5AVJjWPiCIqy76Mv
WXkdyjMiekXQbxYzVb/GCqwsH0JEn3GcQADBELKHjlc/GWblxINo61YAhUG2AwT19xzACkaRNGDS
bZC2lLW3Cc2rljOhC8ZdleZko5zLmfkFISWrvgIgr1xgN8U8kjFD3+yRVWfDay1pjhWVdiKcfPkk
YxVQcmjew9ew3ostvf+dDgm0JNoQpPwaDOExTaD99U7Uvt0JczJ2HbtA11ONYdWcWpmr0rVFH4Oy
F4ZxlYXqUm9vTfOUWvA+oznW07DFVNob8dev7q/aBLj7SJTpGm4mDTwuq+tdwVAuxWC5CXKyCOKG
oHFCRtGqsFFHDyJacV6tlttrZTFvGGZrd3TU4VeH9UWfInxN9iVu59YXUTQjwF2blmjmqGNpfipk
9aWaw7oiwE7iw6CC7UO0J5m6M+n9DXV8CzWi0pB1hYPxEBabkDF6wSmUDBthVOxGuKMsV5Z3PtNs
av7nNfYb239IBPhLitApeHilHxuEqsiZ6beltjOGQydDe/kMLWul3INlMvp7fFwiIjHg/XQKXbqY
LnX2qNmaGh0qbk18IHkT3318D66FdBTu3aoIL32PXwhboCRkh65R8efeyrg/S9pfir7fDCiAvnnu
56cRcp/1YzOWEFeXbKXaHkR+HawrqVy0KHVpKxZR/plA7RrFUypzFGnnyrz9+dIpys+zgL1OwQcG
OxgLWpou/3g8TVgoRYCO+TFBxcF42L174b55Fw7+Of0iC+WVsaSMhzxufp5oSyhJdFyaSBey5ZiW
2GY8qwKaXOIVGQa78lpfp5t5Hr/bq7oZdohcyT1cpEv1ZBykg3hsNs1GXJu7Yiue7o+YFegv8qnA
2XHNpGmfHKEjSlT65SLfaDsoa+SYRtYSnjHaINxW0C0ER5hYo7BQ+buaDd6K2XWZ20B249O4D1ft
wYdpRhkvL8IHxbM8iE52fB6eY+zgyyW5B5OJCCLdJ6hpBuQ+oo3UDXmFl5NAOJs9xm6FRkLa+q5x
UA6CsoQw538JD/VS25ZnmCbZMd9Pq9QutvKaFKbd/XNYgeA6RHivsq1Mu/EevirP8aY94+N2wMfr
U/42PmDXieNidO8bUtZDB2Ja6j6k9kfrqZdh42OqbCvL7IrTOKANA85qcIg/ArRvP1FPwi7jeIbW
XzmEGsz6yUTHuMpVP8gvQwjzIZzRPpZEXAfOHa0Y4TqWnSKSwxWiB5yx2/bAdpItTWQ6XMgFEBRX
YNbSmLa2toqFTFtL3oqKZyozEtwXK9d96lfn2ecT485ZKMC7zmCWB/sKELxfyCTbvWSRy9g2RHYD
y/JoXcJDi6jvs9yGuLqtpJOwAkKV1vVGOuXv00u5haDpC86MBDxPhNaxS2+DDbb16GaR9BBegTvj
A0rq73bDN90naBU4EdXn6Azw9NAzz8czFW6c6VrrcVXtCfmjooyAT6Fcy7t+J2zGNbgOWQyICJIV
BHMktM/Rvn0XXgC+Y8ylKEO/fAePBAASoBl2zL+5H/08ZXmwUJOLMkExKNnhWv+7mhCMPEg1JU0O
6WxCxj0JVlKJORfJhMH+Xl/u/1936l8vCLfUMBimQa778SRbft1PncYL9uOe1okYhUk/y+WRUIg/
bxrQh34UkPNLIdCXFaLh8JESf1RKgTymRata0okKojPXPhEVGIIYFwtdcnnFKs1MXb3yYuEkDKxm
9VMkxEDzmIgWYmzXybPVYjCz0bODVm20YZsImzvjr3X2qMfrEDIIrC7UGsmlVG8EjsmYJzGaoGZY
l7pHuzOd2CqnG7/PA2XWXnolAYE1Qstcu0yw0tX9On4p9QUn4pOifgYvrwCdYJuYfLoZWvxiAcWx
S9/Ih6/Ek9G4E8MtV4dci4SFwFnojxh8jM/McLQaOhBOd96krEG25dRhv0PfND3f8Q9t9sEzccxl
e+QgjWhim2lc9GiCpmwP4YUk+jtSeyQRQDTvY7FI19bwNFPbJScRVHinl1Sje7Qn1Gwao8tm32sf
/Y5gvwbI+Aw/sHm18q2MFrVet+uY7bYP33y0gLZk2gYiA2zaKYiXd1QO9x2ehpPh0ZsgsRDOPvXG
LrSRLNQuxbqE2ZGX3xcjLetyUjeRdCyZexxKtKRnWKdAW+NjGbguVqdwGfgw2LWpXDdoxTY0d9+D
YVIV2xIKiH6Lqd8m2CTNo/AkD7u+OQkS/NqjSebROcaFVVoCUEPQjqqduMjVtTQu2+c/r0TOKvF3
z9k/1+KP83NserkkHDh68L+dxoFJSh+XNaswWauEKoXwpxYUW9F6wgJXPMnEvjDsxre7GG9WcNX0
dfcxIq9dghGn2sUoVk1CdgcOF51jXMR0m0RPmbQT8F/yl2X7UKif0O51Jm7xdBTCnZ4y13eMR+5+
+tBXD4J81fzlADVnYb7So9+3vrIGBCZ2CQoJOF6XecUtCB7oL9VNh+VDbMfLDxPJI+Yw6qloiQuZ
k3IthcrVmXv71JVujfEx5C94v6DY+IWvoW/1twRJTqkdzwbhjG3rfYTs7Yo+m9BwUjAl0JijsAPw
wofETRq3p3ebUdxXo10yeRXr3YgGUdgLsEsJasPuBFoY9HFyDuWjNsOuFVkXcwmJfcCwjKZNfocp
54lkkdx4RgeTehajl5PEiSiTjsmIgQdMhlFw9A0nWZN0WGY+nLDFEkQA9f5CsfYG/qEE6DgdOql3
QX4Qv7BAJvyH+L41PCnm/NsYoKs3timku1ZcGo8mUyf3XnrGTOhBpM5cEs+aJUitYwxLtoE4P6nx
pn8wHyGFmqdwaz7xQEkIj84waxsCmpkpBw85wT45BM3KBc0GO/w2ma9PK/Ja1f4JYE29ZhLmWwuB
6TOeoJhgG91zRbktfJQHjCS6dUtxxLQL7yHZrtYqTBwHM3f42HXkWStV28LlHQfXh4q1EZirFMxR
GvUalvZULDB1v+8LuOSM+xHERU81+mywSW9iIuQQskCQpk1QEiCsiLyd3EBVXEHU57rxFs1vGFtC
9FqEr/UVRmVw0Twzg4S/wF87YYUXGeKwCSQGHjpJcZhIvHYUAvJSYx79kDCSgdkIzWSVZgt16x+t
di8TyAssh7dAL67V3gm/c3ExXTJzTQ4lIWStO6GUWlLrX2V5SSxQysdTt9ZOu2OqGDsg+9gstNq+
TJxix5Juq6uW2BXTFLS9RMSNLoawmvEOxbsd13jcuCPiX2OV3BfoUwiUYAiE2JI7GG9k0e26feav
021nYOihSzZZbsQjk2L2aRzvr3F80bGLU2BneOUzW0qJCufWmg6HTO5O0ALPpeaNjMtWDJvb5sDs
UBm8nIhuVmE2XlqCS0VPuH/VGAITMGA959nBuAhQK/BfYBmyrviMC2x77tiFYhjewGicDqJ1qCVs
hOZp1j6FcPbA1c1u7TtMubsFAOgQclN/R/c3hioWXD3wYqWZLczr/+PoPJZbt7Yg+kWoQg5TkgjM
OehOUIrIOePrvegqD/xsvWtJBM7ZoXs1SmAicB4Z5rLOAXW0eP/pNmitRW/h58fYiTTNeIvf7I4F
E3EMq6Y8NOKR5993+4iBL4KytYbVbxXRxSDLUm1F+Y4YtPt7CwKSvOHnQLefdQ7nzCC1izpMFtzJ
UbpR2Wfh52G+CsVkzawUsXWxLPge2C0gDFTRB+bZvwQNOqDoYDM/LRE/kwdFL2qcIV1Z8o8i/7ba
BTRXaa1NAhxrFilvRqJt4ADONsUMjwYrSs/+liJyZOols0Mvcje+4cu3g9R7n2DEPwN0OqdUvty9
mJzTYMd0DsW7+AiylaNOXow1k7Y9X3EDU/d+ikCI4gUyeMGLVxeOEdzS4a4Rbc7pcXpkSgTAbqXU
t9REILnT4nvJC8w50wQvnC9KYNeIDuOFegAN45/f7Q2YXcMGBahLW5rYbEPuY8S7zzbpF95g0u9Y
qQ13vrW33UT+NDm38TMJ/IQzt/hCWMb8eqNfjd1qqx1jYYuZSe5vs3kuQM6S4uDx7mJQ0mp4LNm+
nb998n9F/yHlrzFE6uXMC6dKDj32qWJdm0T1LDJ5m0APYpxOX0MKNKsKCH3R7DLJX0YEuFerKbhm
k7gM8q/sjMdcxcEMMEYwL2P0FiPh70L3mdn8MkPZ93x9Wb7Bqe2tMoCJmOw3eDJgAWHBQY8bdjZP
EzNZqIRU+djJpZOV8MA22EWhiVGiOn4bOLPxHZVbc/i0zHVsXEyt4CXtWZ4SVPs5a7aCYwMaXMKR
rOKY0LckxohsmkyFMFZ5XApsO1Poebmrt4zqf9tuWqZt6NRMOAeekFCB9NlrK+MogSQqAMng2mLq
0rEQ7OQzcD0FCg3CHv6cWhGQ8uz4Nt0xSFeB8HxN4j5tXjJ/5GYkH8v4imk2pF3KupehVoNSdFgZ
KJMsCMNeUv7NvMotchRpU3ApEJ30h0r7xgh8XpVrFQMpj8Uc78CBqjW5vr8RJwmP3wTBo2YFMgYY
Cj4saYdOhJfswwdz2S+7+ou2+L36AxGkc6c1xkoZWXjgiINVu5SF3VCj5/m+48SKdlz74kb1n6aA
TgpjKPdYiFBriJ/kieFEKxeVnL19W9HowW5L4sAZxcf43cRr5aolAxQmLqYDANJlLf41m7kGcdT+
NYaDnGUAAVdCIomX4qUqSN8+Ddq2HtkELTOkQyTjYUf19+CXK1RzhAA6ob5jv2wiHTcQjS2Ch5r/
SJhcTbCjKCW1ZZkdYxhHlWOWTxGwgbHoIA9EO4h3FCaGeRfGqwZ7lFuHoigoQlpKIb2BCsjW8geF
KBDEe1SeQlKkuQib2X4MD7hWUId0dtJnVb/6s91rtsXaj+2/VaLMX4C4OUNRaYivAKgPj87f+2hp
l2ly7znBCAJC3h4RuqE4KR/gvpPd9KMtFxpjCWUHdJNP9NRcTAhoXEwk642b1LplkqPMLB4XyXZc
lx+UAcO8DGv+rVfhPX6U62gGEX6IQ9vkel+HlNJ0CuoPTU1Vxkj3WltAVKZvlWEbsuMijy400V6h
+nH0u890jkSLwhNSp1YuzG6NcqEMy4ysDfK7LuqerFLMJjUX4aMgTRVxH/EOrMLZgMNgQJrGlCkn
CUTFBHQODjz5BjIzXP3kuryUU4Hgi9KaicVLcYzBCeJ1w85zIzQeu1y4yFZtW0cESdwqV3Bx0J0m
fYU6YDjhttX3MziO+VibnurOV+VWRvghNmrtDmcwVqVGiAenZdt4QfOFgKM9lDDHDIp3jKZHOOIC
bn+Eqt+czcTtLESuEC4CJ2QFZc/XAHn8Srqa8aYF2rTQSxceU1q8fyuTlxWuxraI0cq8oeOe9DWL
dRlXANKcRX7KLpC+3iRoMBa3NgWxvhEQdwU05iiy2B8Z70tbBqVBvzUAx91OS/FM5beTQa/5lyi5
8cSOCeUc3WEPXuKdG+0WTJpPmUYTsi1/u/BDqTcFuv/+iuCGGrZsj9IpenImBfNKw2Sd2ASr3cD7
xsoPPUNQP3i0Wt/FSQT2kFIyUTyV/Qa+xQK0ktYhsHIM8xEXLP1sphKYDssHRQ4Y+PBUQ8Wivmk8
hExsa6Vf5mK7StxUB+ZS78/D1pA5pCfEop357Hp/IV603jOlJeYRg1hKGKTo4J6KtNPwiWZuBz2a
31k7OrLo1gg+kAGm2cL6Uc1bOr+EYo/czchBUDryg8/nMBgfIWEX4J6wRWK6EJcdwoiT1nEdL0B1
o+wkR4AOFBr6IlHXIpaRg8qrLn6OR5PEcgimTwv+2k4YNygU8nQZ71XmZMAPIpdq9s1ZYULM8fJG
azX6OQmP1IbglBeWN0u0z9CGkStRE3zUyq77e/8s7RHx3vuA3haFpx/oUYbt4L1/e3TG1FrAF/pr
V2/70WXbPp1N5nPzB9Vmg0lDElyB2RKIiHppwNtB32f9jt2tjk7kqc/GY2Z8xUKuod12+/aoJ68l
+gSr5kwNHf5/6bJ4coVk/QOpVeCjKMjfG/48uxjyNZZQs7XLWcTk71+m4lmCdO4OSu8V24mRESFt
d8CNVG76aKuY+i9j5SRENe6xDPtEiXc8I+pncKRsoloCSDxPjuB1wIlBe33V9HZ7WgW8/t+pd7c+
UlgO5rZLkG1RfS/5iyEvmWXQ+/pFLz2mywDMKV35KIirVfIJGkj7BgKKjsqOPlXIv9AYZPb6bsug
ED/crwKV5xk44Z28nF0FBkuyORSE1m2Mj2ZDSircPoQeZxqbeAOA6NAsYtOh4htJmafKsKtzdK6h
OZEeUDr+WgNzSClj83KKs23Y9AtLLkd9KUK50ajOL/Qf7PGjAz5i/kVR/YTI+YMrYxiFRFgUiycm
cvhNkuNwNf60OyE/93Z0LTArtkYr0q+kEvvjSt3rKiMMe3pEW2wiMlXPBrIrpkOeUUT05Ocox0SD
/GOFK7wj6BdNgkf2EEspnNXUJp4e/6RS/OPVNcrjWyD1ydKycwMo/dXBWPBk19Z+Lo640viaurXD
XeKz/DCvOlSdbinUHqvdBqEEp/zIwx7Yygmhq+WtHghNuwke9CkWNnGQLU2SE4Q1+dQcCDr51u02
Dr3qmUU3eh6FkHfVTqt1KSP7XUSIQTUCPBzUxFxmmEdUn1tgqRhumO8wFTKaVRW357hjCBlyZywi
yUar3gffQfk8F7wdMkXQpcvXmvQjxy8VDgyBJ5JdPd9TUF4bia6lQxyWreNxk1sI1nnphIsCdhTr
MQtEdEeh9SAUu0GATcP8xflzyp6CsK4QlP3p8K+7j8m4TbzUtC9y6BiSMyfj0vqZyHI6BVdVc01C
lgSinLt9ZTpCdJqQrccpfiVYcQLMfrcoVsxSBd7mDORgXt59MJZTdQ2sD76v935YvFPj8Jbyac+9
nTHTN0qnQr8WYDLRz5zjMRPna0bdBo5sLZwGxSvHjdV7Sbv1maUIQKqdAJ/mOQEXQm8d3JiUp/O6
2ZlA9O6WgLhWbJ4o6fm3BPeSi+v42VotVvjZx+/pXCYrghQUR2goe9YifZPdlW6/at+zwZCWdfbM
7iJ44r+MqKthGxAPxQYDItuwTAZI7riB6J85oDXb/6Va3MoU8ysOFOVmIG2nkXTzf+YWSPKda9GQ
t+9kYZ6DkXpz/comr9WXY+kgRA0cA/RWtfIh50YrS2/coWIn4f/1BbzCm2XYMtgt2OpRfBvjg3ow
WRXEy6Jypdgu422Eb0MJftrhrPm/nGszzD3TGSQO5nTY98kXnIR22NfiRjcX/T61y3NQbpjxYySv
GEiKy0xdr0gvUQ3EhOxTXfFryL2A4q+Ij/y8ebxKf6MXSmjtxAdSkSztNyeTTmSFUgyrhMGVVaBh
3vs2Nnat/Qg4pjWw0eGx0oaVfsddya9Ko7j8SzGhAUxaV1sujzYnviiGkAcZs/PoBJJ4PYzMRL78
GUE6s5RUPUXxtSprpmLI16ZXOJytlZqvg+7UdacMAveyHlD8ISEBX/e2qbnZsGr4LKZ32yDmNk1g
w+ii2EqvIfsDDlo9gvHOTKJ/SYB6NsZLI2d9ZOyCA1QvmY0eYBbMrwD2/bwPrWOv2kP50OO1ceTM
6JqLBFeUSNs/ojo1855VDwnonHgIChv9SKNvVUSP6rI8icU1R43HNDJwZWmvs8Xj4NLYgsZ7/ulw
KVh8MLJY9SoE+MJVWtcnCmHAJ7ys9O1gvnAm5KDhqnNtYQzFIhUA7QKETbYcCTbyYtQexA+MKCLU
maPURT1g3dLfIV/zClbJvtFX83fcrmg1Bmxv5Y1OUrTHl8yzpgCtdwoVf70JLqg9Ijkf3JHG5Wk2
u0TaMPtp+2X2mQPvCNc90iKUwR2imGvT/xv+fGP56qUfZOx4eq9M5kowuct9CWOEZDEduxAvPb4K
KkdqFIet/sx0i0wubfFVrxH19bdRQum7in8YR2wqbisE2cVRZS5uCk/J8KhVYe8mGHvekeXSmtEt
8fFXhbOfFb+HIXyUTgzbsNOUFNe0Bj/D7BnjttZ/qK3zWxsCin5XzuF0iHmOC+BH6bK9J/D67uUe
86e+YoAp38vrV7bH+SqDr8Tn13LNb/g0EQLRULTjlv0jD0FpXSw+GuZ0jGQLOLFduJ/VHxkJEKTI
FtiXzQiKwbK0ZuyIpE3N3Jbd0mtew1Tccx5+9rj7wMbuSVbNQzaKVMV/ySeRNtKKWjGEVPanQZK0
RjzkdFPNq1d+kL2j1I+EZ9NdeNxIh4bmgT24T2DMfwqBTXfQRLkDK1L+GyQCa0eBnPcXM49Z5Z1F
of6IGH7LrAf5ObQLUJAJ2nO0EK2rMR1S5rf5IWp3qb7L3inNpzC68A5xa9Esi+qxhLXAOUHaAgtx
Ku6Zk5YdW/w7pxdBvQx/6oMWFo7Hm+V/ZrzMWpYBCthRrzrLFwNEyJfF2rSxjewYHZRdPJwMZ9tx
cJoFGa2CZ0ysujGAEPUG1ddyUo0Pu2RQ+pJd6wj09D306o2/RDm3CI3W0qI6C3xKiZvcS87BLcKN
fsuQQHU7vL8GlOwPnWokefvvTlbuZXcoeBKmCW+AWWKcRoTT6Bli7RgKH63miiNlOzNNWzvjsJJc
qcLTv62iTWt9m8FNC7bm6MkK/MoNrwnraYHuGABQrLDn0XnFVzG+55eorYa3WoISGxpAlj6ClCWJ
zbDKkE7YG8Q/oX3x/NYgcOp1nO7akCxOAKMt/JFdf6PmkGGQJZ48LfV5mdNSUZXnbNEWwvcAoVXz
igpmyeIr8HjeQgq2hTwthCtg4+xR8LU4hGSAMJq/oXz8kp6MurasYmmV8Lbrf/3PKNtdcESiJ6hg
T1Y1z27HCKzYBNbyDZeZuDw4unhGkgOerFxfQxUkzsduISiLfLCunF+swq6wqc89aFORhZS/wCC1
zE7F/3vVrd/T/EEcSryaoclH0pDtRxSCMqG1Zwy5n8J7ODe2ThzaIG6li2VRCj1T8QNsetMbTqz9
mxQ8xE8T02yhnXRuLVhFocOurZ1WBjqXpdm4ou6J6QVKTJR84SLkIGIYQCnElNmEUc79laeGq5tk
lzDQq6dd+8Vg359ehbQV+YNjImWWU+xqJKdNwp/E/TcpzUrsGbRDHCGKwpovKv+resNYjH+VO1Cr
R4i9Y9JBlC16mjjJziqSAjMhFvYZyC+M8uLKfLAlyJnbW1eGByJDNNYE18RFTrHQnsqW34vpYVjv
Uo4qN5dtbrh7EHnlNfjHQKsUjiHCZgYYHJdGu6YmKeHe/jjtaVxzTeQ1diq3YkK+mTKUCY9yvkIS
koxfPfLA14fdwiBJjjb3yC0jRx6sejk5GNP3+P7AnZ49Qfjq4RhYjjJ9U+llvBvJMid+54Bk/J1B
+/sWUTTkmshHHdnLFgQ8XWV5DzYGtp18yeaBYxJRfC+hhF4l8VewxvH2VoMk2ME3gK47KkU8+wWy
EQIxVpruBiioAtjhu3jaiVxK8aJD0PsxgzlhYaM0hx61BW+yum7gnxi3NDrG4KAHt91a0l3SN9j9
8p4x1CLY80GH2UvZg/MJvwTyEU7yh/lh+Ssl2zfxg6Cl0g4/iGUVvfyHDurRRF4m75MtE2qUbk1P
GITdSdDhSIq0ILaxx3SnU+nNT9BYApmO0pKp0fBR6d6Ye7G6N1LXEl6+c8qABgJB5kzMgMWi+O3M
335eh4/iZezb3iW7gZ8I2O523vondt5owdSV0B1mDDUoUmzc4BB+Fu12oEluFm5Jes1q3MYMEhxI
7RRAqFiKbhVqe/Nm7JXKgUxktJ+NeaxeA8cYBF0bFLyT8cLSon2UnuYD5cTwUhw4unrJDYDa3iK3
29N+mA8dHTaIPWji8tqfNg11nAefVLixyh63OtD7YCOjt/iQO1vZY/GMWreVbHOVAGZAgE7x/7bF
8c0ZpZs2a/FRXZiMjaTIsNF9EgEgXCwS8eApcctFp6L+1ypHJuqJ8pwv3wZrBT1aNcM5+I0isjkj
myUDQzweQXMjkQt45BfSjDwoyTt06Oo771wU8lNWw0tAqKEXTNM85seLNZKcr+H92zJvRbyQfDvd
kveVJ/ssXA08FIq/a4p7SVybhjPhqNMMI5dHDK97CSm1u1pd5wwDLpHOxH9duDR//FX9kj01M9H5
wf+Ri+/nwy7aVYlvwwsPZUOGCaua7neWPeASfGYkrjXtSmpQkx3L+aIhJWMNH7CAMT8CwKORo57q
r4yJl9QeGqoXaEwcVOUdc3XGiyFKu2AvLC84kxm4W/qNuXOEIAbjy6q1tqr4aIx1Ytgq8zsYMtW+
bhZZ4kzMdaf8ozUPBqU7DiDDuvpM5JHWfPKlEbGCX/ppLm0f7yPbbfJhGVSrKmy2tTR/cPzW5VLt
t3zEknbGJxHT1/Q3Nb30NNFEZpQ0b8g5Un+LU3OhfQ2yM1N0UWPdY/04XCLpGN7a6K6oNhOu5FNc
HssT9D5WTuZv0R6VQ7R0i+9CeNNIc+Vf2X5Gvlcbt3Hal/O6KlAGuNWH+ExdxtFm9wPaIXq1Ovch
U2XHRD+9nkVbhomCOwAqD9sg/1/1LYETEdEvJDtkEtOPSLeCef82WZukYyF/HpV14KKsqDi8xnOZ
e5SfdbGKwHCclZFungu9Z7UHkj615RthGtiEY/HspziD2W3zFZxWaCiSAKcQMjyvNZwBSSfGUbum
5AJnZjIgW5h8CLCXLhR9LLBTDonvYke4raa5aNJYSyvL5hsrRD4tYYAoElEKs13XzJwMT1RBpAKR
7C54Kzv9t9N+uSbD+sc6I9O4DRquxGu2a6RVRuT4fKosVwE9RvIs3hOOcgBkrWAvrU1PDgZA5nSw
NUjeCV4h6kMaBBeehDyvrhiwZHa2i/5gIh64aPCR3k1b/iqhqKEhPcGXZOQ06Q+jvtMe2zo76tbp
CzsjS2cfSx9VcxY5TrKrr10SMLunQnS6inNJ4YdBA+qya8tXy+zbGPbZVWUFdkTgeUkyzDIVqmxJ
YQJBPibc/8P8TpxA9aAdSAvoL9MthdNJItGlTdYSM5zqVunfJpZHXyEwiyG75j9bNigbVpM6283i
lJnridZLwygoDlv1Wy0/RDKp/I0SYgJGXFY+oGXAiOTTxH9rR7c+t3PJ63Zh+RDlXZ1uZjic2Nq2
qXYONHCxPjEPuD5D1HpssbQamcO01st9CiCAG4j18KllN4z0M/8ppXXmf5L1B0pUCvY61YDg8PgW
4goVL9SRFpNcNKe45GGFz8eQbo65g9F8Ffr3W+slQhpQyUhzQ6bmYCNrJEDfhe528BDf8g+XZCMB
wlybLuzO+NZ4wgSdpxL1icpeA0hdUWMuvkI2xvqUBOy/VAeZugehR+ScXfjOZO3j2vE5NpO/Kdox
yGTJzNDyW0GO+1NuhPGcYyx9ZzVLxSmVYc/THofltcJv/pPwtMtMdcoU77gW8zqGRyYV4ofBPPLd
B8Cvark3oQI4GS+LmTvxuCPbomqYR04rPI65tk+fRveIzVvGURjqG6tjKfbZ4RVogIVzyskoTIpd
ryggnwW71ukHO74Hpr8KFhXedJlLjLlRj1Qz+AUlSF2tBR89rIqGYrvVcHY22w4S5cTL+3/hYd5+
o/HF9NT4DORFffhUt81XCH0z23OK3RdVu1HVnTYuwvCa4NeeRI7D/BzlZ4a5GJ1WMmMNTFGOCq14
xuP7E4HzWiCqFORb0G5w8CnvpJ/loK78D/rD9xm5EP5Sy+7PaLE+xB9MjHzY8A7TTwzeIGQmJ0ag
iZk3/QwGoKY0xHq5Ew60mHu8fdZnJ3zvaA8YHbr6SzgzuuJok0enhDzOrCgn1W87esZlwmmG6rFe
sEPEGG4IOw0kbHsfq5Ni2RojV3HXnVRn6BdwrNGCVLvQwPW3I1Wz6VxrX2UfUuwZXISYIRHg/Gmk
fc0n5FiVerR8D1nFeJXMo+yTDEd59Ml6qaqf8QZklQL7OX8o5ScANeTeOG6Z2xiR20DyOU/qMQ09
QWMGc7DWuJya7VDaMWsO0N/jhmabIL06IA4gpJH5lwLARcAS/QO2JHHDsPBBLedSwMqYMQ/t2kw8
2kjqw1C41x+j5SBSmB6mb1vZ+5sbjFtUeDLAZjIiggPyfVBCRQQu7hnVOhfHXgkPFRwrqqDpDdJa
R5LbG26lbSANiYiwSlsIt4LxkIq7rux/9Hgzyrg61J8ggbCULoL0d+TCJY7COEyq05rsJ+IT2w/G
HCxw3aDlSGORaTohdia0IgTaIbPdQJL+8O8jowiGVW+dPnkZaKLXDB1a69L2t7BwWLOwPK20f4pY
Ii7BwnaEHZbGtlhCicWpj2IXazt93YptEeYjtyHeQraHI1lt4duSwQem8+tQvcRypivlb8RwdhHv
kVv28hW9RTd9k1rSXbXaaW5QsJHvIO9AuFftck8jtQEZV9jwZdvmqFpOltwYnr01t6si2VmaU6cs
WE427vE4X6c6OXBfZnIQAD8YDtVPFq+k7oC2MfF/FeM8KQzbVkJ5kP5yHA7pijNG3CFxYbgdusxG
jfSkDR9ZucDYEEf7fD4mM3By667gSlUYjCGiGle15qR/+orqZddjZUVSsQvlTcEantPMDW6qv2/Y
47FDj+jevFhZm70tX8uDSg97yjo3mhxr0868nNXG+jXNdVhsMbo1sNiWbflUzJt8yps/RaX/FRZ8
+yIsitNIVufoloFuJ8WtzraW8i9/kmAuPSfEEbS6VGdQ+OgyxhgH/3CAW9aGFJAw+KvJFS5jszUF
D81H5FbKtaeg+6XZ1jxYGUXiGIR6V/9U5Wrhl+aMRlC56xDAMHv/0ugq4JusQlrs+qth48qpCvA8
tnlvwved3nLVCMAKl4BwReNoqKu//nLgBW/YjUtMhj2iamjRN3p96+0ZA+dForhqTjHPkjte0IVn
FT+VHQtUtePTQuVwQCUlLYMrMQsSY5Q/36Fvjwsv/EtCO1oL9aFzlL8hYrO84WdThQuzFf/EkJ1W
A5MJy75rIVI/sNz3maYziOzkLznbjxPEHZDugguvd3JRvDENF1kxVq6xnovdMDzGfp1LDqHMI6Ce
jHnJg2QHBJr8uAtlkd6ZJ7FLxZ+DpjBCy0+6UbAF38uuksmVhkV32dT076z/l8NJvw60Dh9+7U3q
pUvuWnEwkutE0cgAFpQFUte0odUmm0kPrjAi2o7amR09sQkBO38F83X0+7Wm8ajqE+FvVPuytmxk
Z9gblZ2q9xgHa/HPD/6ULR/op48AmKFZgMwmfuc+VZ9zRxQLJCL2Zbp6aAa6Cs+KnDpmvXt4b6Ul
1wBore5NrNXzO1fExCnvTmDRkCSwEdoNjD75jtV/oBfy63p+0tKW2r/xPdBJ9xpcVglv4Uph4FA6
zTeRRXLtgaCdy2WG2L676cTsHTCHE2lB94Bj52C8fbfYNBjJC7AA34NXfsR3SNaHKLOCBht7JL9U
yJaoeETGf7xxE6IyPOskISlOErNqEX814yLUN9M8TfqTNhnDRxqzCF8UZEPoH4JCHXWvR5a9jWOh
gIuWISHkXPxrpkah5XX/H3sS+PrpHzIdJbj0hkcWLrs5gWwqhutIC9MNo1lV2LGHZBLcSO78VtIk
XsgVIf+C9wlbTw14gpfg3xBfAKRj58wQRtIepoiWlEzJxb/pj8Fx8mAXh75LOw4TN0NOFYWY5Ttl
ikfbdVQ+3jsqYO44eYBvfCbKkZVD8BQY/hDnhy1/OgGBxBhsSz+ZwvphNf8wYd/ynxbImj2x29h2
jybxxBrz6L759YnJgd61Ja59pluv0pNJu57a6nxmdNYgROkWjH/Q0UHzscKLHOzFesFtiQpW2VkT
RQZhH6R7YrbUyDxk1pnhvJ3bjcRj4ub+JjY/0e0bi/LanA1nslMiDAhEbjxduQlQv0/6RIEIFINu
qdtV+V/uL3zxyD9CI5gFyLH3s/J4yx/ZhZlXnz8KqQbMuanHYu+xcmfDWyG4zP+mPzSxsnSO0Wtt
wgAkh23sFGoCfcVv+z0dbhxUmgRE8Tmlw1Z2VfPAHsGMvSB55sM1NaChozkR7Kk8BDQyU7ZJtjLv
SjFys2fTeZpRZtKb8joOw7p9ZuhM39P1am99gTbRZNs00f1gDmegchfJUi7Rnix7KHDdL7aeqDnW
Xz7to09sG3ywMxn1T4aRMj6+trIlmH05Qtlki56HN4tHrQcdpiImewI38NsjDvOQc4VuDjTFyHpu
lbZk3U0vQdtozZaL0Ze2TcEWbhlsGOdxbndEYEZ/g448RNsX+yhYk5S0KDoeF4H/1mP8ae7D4GX7
zA1M0poP2W9r3lqWs8wWs/3N8eExG4dmn8ueGHMwORoBqspM/gZ9tco+nnhDbicXQ1r/rupgVw30
FWX81GgZy/0HnkT6gMEhL1ym6dGLW7Smbx2b3UiLDg1D2UTrXUP8ivxbxh5/o0VrvlhliM79L+wV
V5g8dEI3afb8a7Erk03PCKL+m6kOfEKlLdbf2ORjL/ft/l16vn08i2yncgMHFtQNrCowIkyMF/bc
EuhVr3X0djN9TUDYz0sZbdp5SUYejOH3q0M+kTIZcPzyX6KyQCLKBqwj2GIyb/5hHDbu8uToO34d
6ba3S33V3OJimyYk2O1TGX3g22WBKJEOhdPXvDNWlKztXByARyJphomW7J4dgQsl26q8qJlK7sxr
hhjWp+VaV9pXaV5Nhu528YaWz8A1Gf+1/oLrkrE+aa9GvGlWb2ZUdDfSYFGtdPbu8bVmNSvr4T3T
fdfofEfndnl7ygLXL/hdzzrzWQkzF3PQAMLBQuQgCYllVGS7MWI7Ih1HHO4TwviajWc8MGKnwsMJ
hbWwS+ALp8nSH4rb3P+0BdlXhuylSNis5qSIy8iwAzJYw0nZNx+MC6Tzk0KnaDcRRiZtXvvGV1l9
62/jBfodivgw2E8oziR+rTHNTiMfhPBWUnWpFnb6g95fS/Gmo+MOO2wzxkNjJtwEVLCW41s/vsRo
bdjlytoPH2FO4Qr5LfXE0zx/1eM3GBFTwjNyXA+0WhEsQkSuLNqmDXeRxJytZUjpoIhIDghkseku
EezJ9jE4M73v9u0pXIkPDHj84g30f4WAQ7BFurHuPnsi7oiBisZV91Z486lhh1kFG0CvudO42SZ1
GEwHnvWNMEObrvJGI5JHWRCP+M2yAVfBZTymo9uzHXl3v4BSF/jzCOHaqsS34QhAVGAuyaB9cTVj
4TmkPCqOob59hJE9uDKdefCpnpuNrniF7bFMHR7tkS6Tb2bLSwqqiM9mkXdu2yJVX9SIDtfFCyYR
hahGDot4Y9ZGHrI7bYueemgjMMn167UZHvQ16Y8hemcE9yB7quDIMIwCa0QhBEf4FGIEFIDPM8zi
Pwd1bp4QMMSEgcWvvFhrX2nwaJRNqpJrJhJyfUSoLjnSrUts6pb2B09G8P6Ziz0jkRn5G5CsLZ3D
8ARtQ1Qp95PkwFAztsEhfAcLY9Kc/tgkQVdFfmi4ZAK8+TM8mNSnvx2SiT3XekRXGr/6nZLyeu+Q
pJH9+L65F/ErCzaZSyCEY7GtjBfZVlqTQk7pxNZvXKF5l/ptqBI109nkOlJP0+Bz4pNZmKEjfPv/
pFV8+jJgdqygsNLTa07/3dkYB1hDZqTDF1t99uZXhU2ijf9l6B0X/Nms03xuzg7uOvjtZCPWjkVO
JP53f5POB0n9VXT8CHxBKR6kjMSHz+nRaywdh6NYOopGdODwE9gwgZm0nwv+BNGLKAvC1Uh3pOym
+qDXh4gyCJwy9QisiyX/8VZwaO1yPuUD+/OJ8Llpme/42163yxax0aLchbzarPr8A5sblE/FX+8Q
1d23r2H+V3LJd9zIJc/lSJ8TvKER5rTqhvs+wHRISqnf7HgwG1wR/5JLbX4pfUe4507lVV3W0U6K
EJJxdAQoqaUT2+VSY62KFHaGkMGPjrqhDez+A89CCyiNrw7y371mukp0CVne+J8Z1yXrppQArsyJ
zG3EdS2u0ZP9pevCXKpYuPJDxZFpvcIfAHfEmgTvoMBxoe/kH+YzPJFd6KXCKgCPJiPKYvhPd3kE
EN1laKqehtYu1HtuXgqmid09OwcI2AGK1HYXPgW0k93wpjsSD1ceIxyHd+ZeMPsEtHGwVlHCTvOp
U36VbBvD9v2X9c/hZNKiR64CmUbgLqKN80CJ5YdcdGXGRfWVbQIXtNquRnqwLEbKsbKmy6hvfMPW
xw1dY56yS+exj78YekfRj/SlshcLvdJfdbFbQ+ybC+TzXvyl6oxxdjU1VfUdk6td8kvNVLvPHyMG
cCa/M09a0dh9c9FJP5oOpgJ5nmKnPDOQLd4ZNOM/K/2TXN51A71tqg92B6IbFYPm7xj9Ziweg4QU
wDBxov4G2Erpfqtxg36iK3YzujKdpjx7Cwy2ZblWfBdLlD5li/pD6J1g2pgRM0fOts7Rj7P+Sll8
w8N69T6znhV3Qkgw9juNj01y/lJ6W1kjT2PB07EBjzsSO7b/cXReTaoqaxj+RVQJEm+Jgpjz3FCO
aySIiAQBf/1+2FXnYtdZycGm++s3qjS6Vx5Bjd2ie5t+BSdAVmCOmkDypNjtHmsQEhBFNA2xCBrv
ZMkPDbfNO4D0mpIF4L4PUrLrIJZI3jMA2kg9kHQkC15SreAR43lHYml/baKIQGJMGVOvehQLMpwx
Tlr6l3SZBDwmYuNBZkHL9BNsC62oSPBczKwccD8qInWuKP/eUuUqDP9Re5Dy2ZAHItC+zIbDRe1x
iqpfHSryET6uDae52OL5kIKSBMsftADDfTxGgWfQ0iVITkQsjbWLl6gR2S6BTqfxtTfQPAyrN+Y2
gPXsM53XFRIaqPbJpgPrxbqiwoWzaZs6Uj6VUI+Yu1P/WUgfxNdIjstenmugq9g783WBD21TY2NB
6yHRj8NoWfJKF85E9OgsiKkqPkpYsvIwUjkaDplBkPxM78anlgoTi471x3NeVcGb5tpOgB7szjqR
/KW0RAPU0t0h2hodOyDoMV3CgWQND1/V/u85Vlbp61jfH8vCR39arYrsqhMZUdifnUIfWLdEEIOG
bYBoRJhEItQX3cdCblaw+OFACIM6z4t/YLyYaCLU89/pLG/XUQtpxqxGAuCTGwOCTO0C38LnJP+M
7/QCi1YSRmEmc0hEoudn6up1rmkohhXMXQypuUDy1yW/ilZvPe3Hunzfm8kq/zp1+BU94XNA5yrB
kfqVOv8cC3JNvlaM1kmS7jSjQwsYTDbi10+zsILPSkCHMnRAxbqAk/uK3B44N4HpsdMUJOn/Tqhr
zQEzpRVjmrItf+Xei+HkZfv593ojpvrT+41M2r3E/J7TK4uXJN8yk3Yfv/pVhS0JnyQAowuV4dST
RXEF+HrCxPeTBeh89eQboN4dwa/1wIALeRQzWpFbkMz5AAbPm35JpggMiMysk1sHa/cBIm/EgEBe
SKWEfbz30sXwQszjVnPAhaoPVeOfGrnFXVhkV5XTpP3NlsUSAAtEVxc5rntXnYBcSjtUDZoXzSff
bfZT/9MxgoCamVcKaxJyhc1IdUhgqP/QLJl5ZYFP+uXY5T2yHxWjxnLCfIYF/kJh/FhxQZ5AH0g+
GXm7sgzxlxnUSpbLFtxSs2UhEDvNIsVEFDdq5VNf0/fXarpJ3rGrlCLmUFOeooReyLfyFbs1PPGA
YOUUdKi9SxiTJ3uuqJwrNd1VOhJlxq5a/roqniD9tSe2DAVT42lDvSG2ymKPLPn/B1sSbiKoJDfW
BIisfv72lZf2v3ntGdmFACL9z3CziUu+BG2Vs3iT7BIi/f3n4kd/sYV5xCwsfvuTwD1byjxgkES/
KFtxQjql+VhoDqw0NXqm/q/4BRB6x4F6YQ3yAprRvikxeeNKdvq50a4bTAOHqLsMfyll45sayxS1
0LPo32NUiNyexRZuXbTSQ238iRPvfTbgEKGm8zHK1IfcE9uDTkQjwsm1WDoj67yNLe1PsEU4aSh1
ovBA1X6j/lSO3No7WnUoMgbXlD+IIZtAWvU4rUZOjYEx200hNZ7npi5tVXx4vGZEXO7S+qw012GV
FTNibqAvS+ihaY9qB7EnZWQl9toGSvCeslSKqYzOcplgLLUmraWukPLJ1H4o3E4wbR34jxp8GHGY
rz29ZFgNLqKzalz3EEhQq0w5tSozFln55KB33gPTiv8gHuWbrDhNevgF3CRMU1sB9WxzMJbx+Nx5
08YvdDwCmf95WQqWok5/jwoj0SDvlbIheAqJWX3+0T0FG5l9jgPsD/Ac1jkGXfxJwDZJc0dcpH2l
uTihixOFeLokYoAwrCU3oCJeEID4YTdjk/xw/VwJeBGKF/9UTu+3GH6odXjPtYNw0JMD4bbmNDsB
thTFEoQwfx0f3Qco4S8X90IM6kU3VKksphgoXnztWX5ukHHjTcl+0zgof2k/IKwB5UQ+PSg5cQq/
2varmZoStCSDYrRI91/4nhhfo6nb3sCDaRdytZqmhqVgildnCuMGGzXAaT0rxEASNikzTa9eEBd8
ZO9j+vFwVjQAiLNWr2HK1fHeYDgyRueUL9pO3xuVkGjru5FhX6PX/vEqkEnb0FjxQhf8HqkwkjeA
wCLfJNl+LHVpVwSnv/4kLjYHA807y9J4n7Lvb6uFoOw4gqd2j3minPrfdNXPeKNO08d+KMJc9uHP
Jywj9MUKxW8mspiXr0umalI9qYbUQegOf/Hr7Qv9qn3b02WWjSKdNDkie0gXZbvGthBROb0dsCAB
A8g2X+17QqpJ8yXTZi6v5f3wXIEXkXdiYHkzY19bUtGVhvnRuOKFxswwc5H0cPMFrenem6dP96k2
48n8PSlGreYrQlms6r58ozwTjpwKurTkI381S0P/nhw4YanyoPdk4KpPnPH4ZRNYQ1618JOo5ysH
tHbIlrUE8XJvlhn6rdWrtpn7NPIp5ky61Rw1gJVc2WEbRCkbHVe703wtD+g+Xx4op7LNbDnFC+YL
R86n2Ef/tiuBs7zodOT2jH2bI5NNuu/JeJnXKXckF7xearzUP43B7Gn4fdE5S8oopik8XMseuYMN
G29xLUkWdEYMu6mlckqUy7H6bGVyjoljO0uR30uwIevFIUzLCkgi9L2zTsTNG+37Braunv9LIQTc
KiifmPadoQtiOAV8oPR8A0BOfCbLKOznN0WlqzQ3Yf/I9WHl3dobx0RuNo4VQmTCujrGpow3j3Su
oY9baZp9ITfQIrjnEkPz2mh1arQy1uk5uINkPwjxoGoPErzeRvpKSzfESC8Uzt2GK/uocGGtotyZ
FCvFWtLvREcGFsMY0oCgYktDGPuGb+J32ZzNXysUUh8KiJj2T/EPHjTLfIMq2SPgc2YZizbMrsaw
UAB1PsYyvAwQN6zYvvCAIdn/FDI8nATnyJmQnE7nHg28+iGGxcSaikMfapY+Fb4dbRSnmKruyZTS
S0ddcMG/tEVP0/I/hEMkoz3IuobEcUtK0ibg6/4+xdOxQjY8jRwV5Qu++t8M0R6wD/GCroJH4JfC
df8z20q9p/rsDxpiJkhAHkE8Jv6JWGyigFuZdLOuFBHKjc+w/DR8opBhNajgpiyAGzRmRJyRDmmJ
H5NeTNRkr4oeBFcPv0vI+giwfVNWZiig4RhhTTpj3O7lDgBopKBieF0irJmsjN78M06ozbQtGetP
+PIjOJ7uY2+R/ea37TxCTpljUufQNC7twce2pSlvQRT/NBu1m5F56b0pLHprcbDOIud5aRivt18s
lysY7/gfgRiL7xayiE3luiYHInPEnwgRpG84XnwoToiYlNPLYiGD4FKsiY2dpBXVfYKGTheIq/Tw
4b8Ll8BmcCjGTGkvC7RLksBiVr8Pr73ULtGRtNf6CDVqPvwGABvpUzvmoDzC0rQ6QjpMdKVLCDmF
kQshm+IRj32jS676OnybaU+1NBooYRGZ1rLQrMSpdAd/E4dhDl6+AwBqWKatHS+qa73PN9FWH4s+
sbvRmqffnv+Qflj1rp1XEL78Aw4Z4u0kIBzwtZNsB2Rf8yBgrsUjCOXcEjx8Q5aq+emed4sJEz84
s52W26gHYsnN2URxxTz9tjUBPTFxjHWDBPcGD/VfvwS2wuWneCCYLNVs2WuIccDVQ4m4fa+nUcGl
7njwn+u0niXjFQophwJaZycIunUvQljdujq3S5POnsii2JvrZqSGH34etqhh1JaVeCwJqLAe0632
njM0NzOhWWfi9dMceF80a2idZ7t/9nOeozrLNxU16o6SBAiNDJkhv7d6cCMAxTYUsZlY0mwgA8EZ
cBg0xKMH+qjZJBfzwA8c7ZnSklV511szuy7VwV3mW+VQbRAnvS+8aXBtKAbEYAL1SbXpeIV02MCL
j/0O+Wq4+gP69+SicHVacuzLHVArQqU3MmMoEXLYrbSzIADArQryeAj+YzVZX24Y0t6sz9oW4dlM
10kcUZZAHg+XYw+8gLYnyq/Y6hQo6V/iAcZljw5D8Fri84oZDsPWNu5c91M0K+yp6LF5ebJzJa8a
pcRh5nMe1cIfevjH35voAHLRSAOaLh4h6cTId0SwahgBpAUXDkFIBZo0vySevMz+gNCLL4PxCiiZ
5UzP07RyU+zJCrUL5PJgJeZRF8q6IrC+dlvp2OGLHUMb/Mm/V/hqIS/cGlHa7u22dupPxN1TXrO9
I4ycBHhRgDR+6b1Et4BpjYhDXGZgIvbrrN8G38pM6qK4fCC63TN9cnVr3RYcYtYcRYdtKqlGTrg8
IugmbEwgEJPegN5hGb+MLSzEwF476xclO9MsW0qxjdjpSUW76OaTPX9yyub8bdxhcLnJ8IMyfsrs
a0myKI9c9jQ7aqxCPjOtWb04e+/R3KBHM4d1BDfXwdx49FgS+IXgRLAkBBQQ1tvYH0jtw6E1Q0Kk
ZGcx3fOFcacwEHFn45FJK/zILYOhgZO7SykkMh9lBZUpb93jxstNkQwKN8euedauETJKhEeUrDE8
8UcQRSSGteaqwmWUZJnZ58XGpn+CcWHfQGRnAwzqCzuxzXHYD3b8w7ABiQrd8Q74hVh/2Pp01yOf
MeZb1W9g1/fSZbL6osa5PC0y4x6Itzh1EWSYBS6mVcviAz8GSpXPyRKM5PqPKAPilwY7WhkYTsl4
82nL/q0HVDiWcUldmAWT9rTYwT1n7nSHuvYMqyuNhhSJv1Lz5k0oK2DIAkVxYL5QFdeh1mGHAeNm
2/1YcO0p+XC2+FM5YZe7FAzfEErI4xSDbKXWAuA71h0TENd2riXFMVT5x6iq+S7OYFP0Wz8YyDaG
irsAd3wIUWRspoGAfcGrUAU2DE5fIvVgqz+2NAf99cSFiHHnSlQAVm8lkIHQ9gohtCeDztd+NKXa
qHPCJyPAUUdo6apEBGnhg3UHQrDpKDSnrgLmbIWc36m2z9+XqyTWy83YolAo2wY7fUnGvVMEzQ/U
0DN8nrHiyZd4rU5JSDKnc/ag6QZyzCAhz+x8jANk3s8fpQstnmEZ1F0ppjn+8bXJLMdpm/HwmX01
jy50NEl+NAfymJZWNDcuTcNzUOdQ+NCUnLzjEaVzP3nPBvrPSB20EQu8zX/S9l3PhWAqOA8D4ZaV
z5WtIKF9tbQDfUwtBxR5Z7bioLIjY8Ukxq/1v0G/yVzd3so2hjQXc8X0H/dtMphcApJswaVUHLUz
KgEc5Ja6TPFmu+pmgkbvWAak1DDBETSxQwYir6Q99MbpiZYcBS6sS+Jkze/DN55Qk7OJXzqoSSgn
ug7/Mrz4VyTKXG/nMFKmiTpXMbWnXeMkgInKs3MfvFXn6RYoxJGdFn/TIsi2GkwGUkIP8hRO1++x
yyIw9sk1QZDNkXxFpOmlaB0Jnkk86Z+eQSXzCzw12gsSsmOY6THavK4ajsq5CnpHI5RhIW9IVoxG
xmPRXVivSFTqXenB3HLbWWYLJmSg3FXEQUcO9zfIryBasmhO+EJKb1L5IxNvfq8yNeOjV9Ms/tQT
2+pMqLk3cAu5t/bEj2N0Inah2VfoJaxpQcz8dmf04QtrfgGvp+F4duKB5k89GLRRl+NUGFeU7COQ
BEMlo5ILM7HsCAChnbzvj7L5EMeqszqKLbsQV2FTFnzuuSqF3vxBbxC2yOOwCdwn9luwv/1M+ENq
lE3MrYgPPizohRw9gL/DP9AriHtrxuntInFqV8zS5BCAO7g9lAM9zBnqr5dVDT4STQ4qmiXGkg8w
FxccIBSD8gcT12Fw9R2nD/BgfwdaVdCmgAFYUuV82ytQFwcJ/ANUMSnZCpGTJIebUxUlpJnMEAR1
a5xUozK689b6Eaxn2bBAkJkiSBrxMeJATImYA1ab63Th99gE/IK9/31aT+t1CyfnaqvyD0DV0Uk5
rNmLSG+h9NCNCwvBF1QhgLtHTh6j7LVev3T+eiDhzoUtIkPES8wT2SvjcXlui5B9+z24KHrcDymm
fAC0w/GMhywwcDHj5KpNZh0+d7zJAxKl3fuz4ATtIq/tjWWq3uRzjxrO1W9MUOxenvCjwZY3OpwA
MRtzQBBjwjrbYTJmoAEGE4G19PvYIsOsSmYFJlREE+gOefsQlZNbJF611v2GmJLIwmOkhmn28InZ
1akABABEIUQDkebkb7osP0fhdXoKDAzQuhO6urE9oWooEUK1Fjl/CMMuVb8aIH8QMZIwpvXOk3pv
gt4niw7rj8cBNiIP7KoMF2nIueu93+fhX2ePxUvfVU20weZFxoJuhcAhugtiQ9Mgvw//gP731FFy
jUimgEkQlU59ZnwEJC4RZ9NWItFxJC/zV9CtP/cE+Hww85IpkkHrjYtNw+hj1hP7S3WBKYFAG9wW
PHxCc1o39dlEN+EtVLtCAO8y7Qsfu7qrJbFYXE1tmZzmqf8JOliPzuY1gM4X/hon/veUbTbc3ppy
RPFZmNKi2VgHHZnomoFi3ayyCHFK5vVe3qPEwPBiGuPBo3khFBPFGVxaAVDJB9G8wW1RQeFaN0/D
OmH+IPUQ8q3zQYLWLy6pRci+8MB0Qt4jjjqFD9GDi5w/YKW0vRG5kFo6Hj4HZwUbt8aNz25vcSji
NGCjAgn5nHCo+K+Pw21tV9thb71DEeVwMp2BKwAeM5yQMk39FPoSXh5NDsCKUygzGsPjg5gTMOcz
5id9yNTLN//1UgsMOXEBUR8wW6IDlJmI1N4wsFscEBWiEbWb8x3wc2Y8o4qmusoG7p0SlQDLO5l3
b0g0ODPZjUfC8W0338V3+bEm/95AYSBdH5+bm0qcs8nt01h8gizf8Rm/G5WKLVO4PmMnQi2h+fBi
zE3sKqkw+yYXPJifub6eqGssYC+XGQjJNiQiHpA09kK6SjXcUlyxhSMv5ONQwwk7AqMQqbpXKkEq
3llsVHymuXZFDKPfjAXrn2aYAzVJHhVPyyFyv466A9EZ1iJYKrEgH0SOiIV4ClQoLTTm4wWSiRM7
LgYdltJocgnE+/B0HXYKVmNlU47ATRgYLXvM6DR93z6cmILPYx1Hee5pP4ZyRpQDZjj5B4H30EIZ
dSOcHGHB9LW+qf2N0bQRi0W+N0uHnM1uukWNj49MMCzhj1eu4Kly1IA0UBCbxQtIxReoP1lcxGoh
yEAwgVqceSEeeYRXOrYG8KL1DOnlXTi+cYFwtxPn4AXK9pu4hbyoqXVC6UCWQSgOq1pwI6reoZk5
SZDRxBT5xC/GoA+SIX5qpLyx7nMbsDpO0BIajFkosfAHIAz6gBzjxGTDhxHFydAee1xk4PztFe9f
TjQIt6cXiEeEz9HmCq1mTjX7euyDvXoGjFS4SrOz4esXbbbU/ig/rW5/Gs5MUD0ym468x/bGzYED
5UW4GSaqiXhEGZsQP3kHrZZupA3iw+Q3zNk9mL7eZ+GKdLy0RhkrBlCghEj8H4zZAXxwP+LGJ/x0
8j+u/LC39+JUflyKS7acDPzcXnGP6zMn8/PrGnyI1AfmKpjVj5gj1rj92N+l2zhVsC83Htea771k
PZyzo/Ij/nT5Vfo3QrhIXD97hDpvwjLT8EEeNHB2MdMxSBjXTwI+8fDKr0230XQhgX9paFlFiwOf
06g2yIxY82DWya+2fAR+gWXNIazOGIWiNpY1BgR8iTS6Ynmgk2eHAaGbKT4aCCbPS3moPDTdfCwl
wA70w5Dx4USLAkgHfL1477AoX8aLLTMFF+pV9G+bnOjb+YEg59ofjF/zjUmvJusVmBaYBPJN8Vh5
w7kmDsXD33t4JzMZ+CP6x/UT2QarlELkm/5bHiQ1ULcDE2m6Z/zjL2OFRW+7L+a0fTgSMUCc1iC1
Ayl5ZnLqg2iljegq8+tfMW8CNEUgaSt1Hz849zWHttElafBdCB5ZWt35vc/mE8kZ/OXLFu6JjtR9
O/qbaM7kPlZvY27GgCUR11mgXVRLyZwlqogBb3xhzFEAN5GFtErHhkKYyZrFxUsKtpHca+ZdskOi
LYAGjl4Sj98OYXW/7GFPhV4Z67ukpZi7JIt6/vfdiulJIvkz4w60xUO5eC9e26fDLOJN1ujkBspz
iMMBw+ESaZ4m5xGchQqb5z8ic/fBIKPPfo/ZorKT+LCBW0C9JkaMG6CO/jc584zGp87CZYBGJLh9
eXEZ9viFPCi0rsMt51MBKyAgD/FsGgz3dzA/jkRjsAQhrI0r7zXyvIG/BY04cy0On2TJQdCrHIKr
14Cval4X229sMgbWIa+BuJXlNYM2Y5aCgtOJVu81Tq0pI/gGsmAi/MtO8l77UW/Yub53uFf+UII6
lh/Kze7s14zXCdfzGg7MBqBEMJTJP8W8dbmdpNoWEK/coC3Z5Z48k0L8R4QSXKKnSyMjM2EynwbY
tDidiVNEjgBEx4LZPqz1OFypMy7S+voZyG9ig14/n/kfuk7U9OP4BPTfWei2JX9Yaz9oukEa6of7
BlFvEQ/TrTXCds2XHBTzG3A4dYTnsiecmhKtSUv0zE+2an7Jj2d+x2fK+Te5hQKw45ElAqXh4iVE
fexjja1v9NehulMrB/EHNd6IA7+yC9w7wGE4qItFrqDyTVxGo2IcMkjd8y/SBUPXsitaoDfWAylg
gJAEXCrdP/efJdUOZdCFqa+v8xVpoos38rS/mOLFS55v1PWIVYz76YPjk7fzq+9RYV/ai74jbOB9
A9ySBO8z4NdkrgQBYf20LCdv+pNUaMXAd3G0MxqxthfEDxByX1ymrEgHbUeyEjixGYFiv9O98VnH
N3wCbvO0UzIODJ/3uK0p7IR7Qb7lJSdeb6iRyTolF2zcQNWwmTH44M1ep36BguPA8UPbKbsW3wg3
C49akqmD6oWbvwx7H9WOcKdJ8o13/WD48pYeKWWvXNoRgkARCrkHI31P18/XBXSaaT6ZMaGO5owQ
1Xkp7+vEefBYSUG2I/1femEXIDlp18DEwmRsv0fAlKX6dPMneVVOvnxhcBrxIn6WNyqJDbtoTX6K
aPf1thh76k3131OcK8vvJgNJQkEmAt4CIQJghY20AOru9WUshSCir9bnHIbIz3jXQTIFT51Nfrkr
v+z6t/gpgnLbfx2m7HgPIZAcR+QaHlAH/dG27YhoKR6PG7Nqcwc+wkIx7q6E26GoLexe8h7lqv+u
Jk1AhndBqx8Y5U2MljFHNxv6TctODOpsEOw/SJK57LHbiRw5yPR0r8MCzyFVzYRD/Dnxn2iP2AOg
KlLwuMaSOlJRjX8FxAxxkcTniCRK0Yk7nJ+Pqcc2SH6MtFRgTLI7/ibOrMyPOXCuKfesixKoZ7rZ
XmEIAtkQ7UinzSfbfIVz8SuSLlAv2z7osSP81rHNx4JkyGwj2xtJZwpT/3GIInybdicgvajAP/m0
kFe8QqcUb4zLEGanvzmlnOZOWGcbg3vzOOBKXEuXmNINIVR16jotqkx5LJclWXTpAzTJ4m3XTTRC
ABYaqc/yQK4Pd8DZ5PEDf4MYVskWoucB4Zkw3tB4i0ibPdZaICpcFeonIyfDG8i6lTY+dUssu5yZ
HC1xCn8n0uorbxlXKKIVvuxMEOUqv/vz+uvvSFJ60gwyvKjGUuL44TeMj49tlwNYf+PC5hbFa1Ls
OyzV8mvz6IL8RVzAst+Qua3uFA+xoJsobiTy83xw2Rin1GcJ1jYq2nzXMSG0xXhjAxJr7iDs/I19
c9VQoH2eAzeo1eR9xuye6zv0TUO8TSoX3JNBdMuCVX40bRlJljesYjBr+AYglgrxYGpPYB4Z3eMw
leDUDgayb+4rk0tG8an7mszRhoMEcGmLa1tnOqnORhR+FTK6cd3zwscB1hV5D33ymT27TYvoZrC7
9bAqucj0hDIm1FteH5WPJo/utpDu+hJiZK5WwQ3SvVO2LVlkvcuzKgEHUODepJWeOrkSJNqlNYKi
CXnz6b7NCcEA3wC74YYvbv/KkWFXtvIaGQBqgclFzgRTKI7x9I+X9fOlInDNNZG598PHRc0y7mkK
0TpMCTNQdQ5SknWwgGaIv2bgwN8GutqT9jno1K2h8HQHxIHrD+n2Bx5j+c7mzXeEVurUU/oVkQZC
tcUAQibigLh1nP9htDHYvAlVI2vsypWpKY8Nv0m8cwfvxcoyUu6v44E6uNNi+WI1xO9zDoySYBWf
k8Y5ZsLBgCJXh6n5Pk6P/szpCq6tKC5X92hyj1kLwyOMdVYXuiEybDpGfRs9CZUEuDisYSUUqCBM
vmeQIirFuI1Mi3nOsEKOH9gaOnAe9blNyaTn3Pjhag/ema4HO1NdjJVkRpM4x4oe5D/h83AS7YMn
fCkOJvadZbsr8GGeOcGEJefXxwkRx0chz1yCZSFp48d42PR5p2gZJmHauxIe1dp/8T+f+8cWaOUZ
XzmX2QRHNKXC+oFzlggvxtr82jv1WG5s8NNJXpV7IFJpTiod6YHvuVJ4YgACS5hXjzeLQKyIccMs
KSTl+MkD7fqSfsG82p1M9g6xwLEvzR/uTtOIkRTJYACii4hh1YNpR87GSv81DKQKECgKsx21Jiv+
ZnVye/bryJg9q0u3l0h6yv7l8jx4uDoZRgZmCL5+2MuU1/RqTBbelGvuaTzZ3GbZL3Y7/VfoLvzg
HE8PRH60q8Mty+OT5f6JmxsaDIaxukPnKGan3QxkxiQyjFHsmd8ocy6ALQfxSB+Ji6luf5L75PvX
TbBhcQGJRi4s+fymFCbfn0zhgmaVJFXgfyhJ7mV487gmT845hvLUkbvlW1vweXjjv5hQc7aWEG8b
GYMYpUxZ/k0xfLMo0P41J4kv/vunfa8TEOB6LxKxRjPqePcmkgnHvWbHOQXRTvb1OzSTpeSJhGp9
rtpkYXhAJVHSmsEyI1k7cqXIbzZEoyhLiSr2ao1PD1PqFyKntfl2DI9NfXofyAfDqUaYn2I9Vmgy
7bGx0p9eHyvDnot8x8+tuhWn54lsdY2PBXSVfDfR4wo+Lze7TwaSzkLqHDkOldzv6yOCjxriU39Y
+nMTGDEipt2k9J+feanPFZ2oGlYzFBuHIVqD2i4YKfl/Rtr6+Sq5Hk9Q43wXWsOVK3baM7f9V7k3
imU7uO/aV/7ujWLNswMxxHjwUdeR4//Ujo10GYblk1SXo3JX/poD+wCSXOI11nhCipMQzVt5rbxS
pyn+ydK9yU5Sso2jQ/76CyIoz46SBw36JkJiabcRyWl+kzvGWvR72Gma3pGUDCb4FQmVlOZV63zi
tKuJmTus38KbqWRAb8jGU/x69nBVZE9bqNxMcBSkGKxqen144q3Lnu1gA8LZM9XO0HFAJjMwX4QN
VJaEAjzjAZN9bdGLTOAZmax9f3jVm5JsKDIecHCTR/qszRsbcx222oxRO79GWGkjmnfw7HgDRufY
glnA8Y83UN0QmJoYo0ajj4jyAsj2MPq+yiDvAjveic4FqQHcGetVsgXE9Nwqy8W0s197vqoWITn3
TWh5uHx99rlycaB6B/9cR6b/BE/FD64JHh/i+R3ubCJVXu5zN31xQUYgYWsorf6aaDkmrwIgPS8f
Mqer2RSHDBFZGhuI/gSCjO2PK42qB7PSKEVBFFivH7+syxpxdb9rZZcFSnJgOZmn2Wkw4JutAWYP
TAv/V41uAMRRmWnK2B6E6TrfVsIpf60/mC8+aDvTsT4cOcrk1gQKcQ8IVwkURUcHXUeYs00ya35m
oikJL+cXB3TBxJD/8U9UdokeCvhu9XnO7lP/o3CMjhcqJBFsZfxGpHuFB4fqLSfC9UvYUr/MDpSw
ZnCBFisUTO85qufP2maadOQEQ7Lps+c/lMjzAbMrCORkHh0a+4ebsW4diYaE45mO1jMn/S0hL8Ma
BKZYf1AcXrkfBC8EezNMuBrJrvw2ddMBmqEaTd2mDLs5M/ZcIVg7XeXkxxpzxc8TVjZeOZAH2ATW
1aH7NRQ7WxyFdlPPGYnr9fVB07UDteB/7jyW5CC4tKuhIrfpDy3+CM+kcWpVFRRw/I90JeiEn7Pc
eeLsMblSqsEL3E5ZpzJg7Hebl1sVR8JcWuYQ9OvONPBIV55iqwOJCph4MIGQ8JCRUbPGjkKC8Aa8
FH5/hUnPKUn69bq5+JkZxKnMjL/WLuB1Px6CNgDOxcfWLt0Ma/Oi3ccROm8TumkO2ViAgTKrzXSJ
tIEDhO0RGqWYOAkGmtQ1kCX5erpKptSBLIdZetPQMrMURyUM2WJItxJsAiXaX9B82dMJQ8GHIK8y
otn5YmnFJebK5LU8MWOuPo0tXJBFxeTLKgResWU1oOSuJpgEz5Pn0OXki2dHaazsmhlhyx5SoutB
uWK/RCZUS9dNuR/jK3AhpMSUKWZ6puIUWXb/tHUUDbY+K8gtxj9KO0BOoYvdL7qZlLhwxl//80UM
ORvFXlxNySh1c7qIXi47ByK/mM85Q3V90uB5YFzifq55HU15GF/M6VG7Po1LRSX09tD5k5vwkyYh
N7ROcVjK74Ts/hDdHW0ZLuHWypOGHOTC9tN96T43rgmW6jmCxrrdwWCpCPwQmd7Kqav+igb5DSCC
9S07Atc+9ozESePKwopDIcaNonpjP3NFDhv1IECmiCA/MxGixBLSeZesckDvKQOYg6GXF6a8EbuZ
0bIStLP6l3qPym1QLWL4UOt5Rm4VcbgxWEe/Tx74BIl9mOtggVTEIF6Rxw4W5UAKzwNgqPaTGaAE
X8y84x9G5DoNOtgsspIvjySMRewIZ3nxdipbCD+fMFGRjjCHwdEEwkUD4c7ZEHhhCuu7Ls50w3Dz
14iNF+hr41e0sG9sdilE3CzihyuFrxgdMt5expV1O/HozI4Bk9hMIE19ZZ1Q+zt2zZyzkEB//iSh
aiClyHHZP9kabiCV4nESrYuO8AtegChQeTde/5QJGhHI7Hgjv07vyeYZnbrmqmJ9ef7hg5C9Mswe
Yc3dRF9I7KHM12tDshrmElbkzzPf9VHQ9KeJgvHEmo80cOXibW14wZQ1HyB28wMpE295kaqBlIkm
kg1wAVmfCcJSsokvofOhYSvcCAgkpra8lBcKpNfXa+exbpFoaEpLdvnh4wqfTUIlSz34pXhPcX8a
5NCrjjG9VWTdxbMXye3GVv8eVEdcD0rIbIuIElXDvPCkNyJIjVSuJA5y0rR6AnvfGOyP8b0dH0RA
psZwIgg3gbgmNoOSPJx2P3XzF325Ejp5jNmZmo1l9SCuYv1qCRsZwunHTzESTsb2Ohlci3XPz9o8
1rjMSDtoXu6HjBrj/dOiWZFR2X4DWyC+xSMxt44Z4JKNDC1ak73IDT+O9gUKSUYdcYk3ltM3hpec
Z3RgMLQnpC+vUfSg63mxXv8eJV+hUysemrBPu0KXkbZrdgZDXpYkppELyYO+KZ1t3EdnL4K114qf
VEZbD9xcdjP+wjfZLsP0oLGpAE4RofrzUhcVhsZ2yVusfPzhFfRMaAglXteMJAaEXkTVdtPrcMpR
vTBJxImnISGE4sFShJXkvRP85q+TDxI/8pfuRUOYCeXhXe+U/FdpZPOLQr46xIwzasdJhy4YtgTb
3xC80Jbh0zRmBUUFZLiUdrtO8c/zc7giuWLgt3x0ZcGCoYPypwBpwTjhR8SZWHa/7rIAniR2pR7Q
GESqW/CH0v8oO48mR7Vtz3+VG3fcisYKeNGvB3h5r5Q0IaTMFEYGhPCfvn/Um5yqulEVPTkuT6UQ
bPZea/3dhXcMKtOWglsovduBCvl9ocwQUsyc44305gS+6MX8ma6N8CvesEm9J+lFAlbmXMiaEeS2
R7XMMIFMuy+92d9UP1mR/qFsHsLnE26kBhvTbm/b6P4p3j+jB0XM9t19JSfSg6grwKc+/PybwiLI
7Ep2U5HDA30CTtbyKu+OYYnIubo04oxmUvTe5Xg4gEG8KlOftJvBoqcCImz8EO5kPJwhfbEAOohJ
329fZjTXp3AYNqcqLxznAK8HiXo1Nta0l3YkwII2LoVEypkvPZALjcQTdCQVa9S3+XyDbUvDL1gp
Dbx62g8Tbur7CIxYFFM9XTEWuJV2M+nlEL1THMMNCV+PHqOF7Rg4HUI7G4gX7vIP3LU5NSWkF2x6
79JIeSP39FLe5hoR1ghCZAEW48SJmyYrNtGVrDnGVACNnkRDK/oezvtQL25t/cWr8+6opXp+DNYh
6pJjFTpNBb4SoIfb8/JFI3ZTNlI6mhesC0hyk6KcKBEKhXOyzEaIKyNniPOhYcHkVSc6Jqpkon2p
SBA9Em8ME922RfvfHOK3lTCxsDtsmt8mcRp0nWYDv25phH6QjtVlkszT1+YLS3NO5FLiKret4CS9
FUJzqAVfglDtpZAxyr7yxLpCLhF3eTK075Bem/JOcsUUprUTYvwkO/XsNtOPCLfCEmU3uSCH99Or
CIK4wwLG0Jl5uE3bpDLEJ2F1rkBLXVaj4OYRcsAIAw7iJuszIfLAf+BdPEapfyYXRfErDPIJxno8
Jw3+dm/nTflM3kqNiSyMxKL+4JS4vdecA7CLCsS1fXQMYbmmWPrilwbIjugVWkN8eakk97yErwJW
FxNW47kTZKQFD5RPOMEzEOd5UA9aktrHHdwO5X2KviE7l4vnTIAsmp6Hc1+MPtPnqIJIiZ0lHJzr
8/CM1rq8lRl6vuFQjMNkQwhPNDiVnY9JihqfG+0Lx5ILSuniq25P93j3Eph+TIJkEyIPTRYZ21O9
h35F/YlNkwz/GGYNgDZ4w5PGf0SUCn0mEyLZCdgjgE4IY8XLWJmyTKgKEh9uTuZiGwhwHDNX9mEW
ijxDGOdTngL+ISJSGG0pJHtZ3tXzJxNvXEnIEeFxRLv0o4DMGcHfcG4X/hwTTZupIIhrDnzgoOwk
DbehhQP6eLrSN+F9n5LSR1e8jQ/SHAgCDNuTkmyeUwKw2gkQhCu8LpphBs0uYlM1HORv99X7BsuT
vtS020nfVuNcAAiW7BJ67Rz/3RUrQKj7Ypsek5t8V5fVwJzQuoSIqXeajJjBzD7TiQxuy2qWAksW
vuGucQ7RDHjla0hP5BLSEnYnzEEkbxBNk7tbr2hXsPm/EZu2xav59mRrtcoLacfoS5YlluY2ZQpm
T4m5Qs2VYqxN+WjBMwxxtOtzAWrBCtQJ4Wdq6r6bRS6Lpi6eB7It67NAwkL8QF2tKDOqYAVNCs7g
dsOmMqhG95mOoT+VDlkUOBbdx8aeWrg2fXpOnvcG6/+SAddMmsfVLuIDtoVtK+gjZ0/NSWZf5Vhz
FYi2mKITnAYJhuo1sSIby92UrXOlUhV19pZEUHgu8SzC01Sx2sZGYfpwuWuoT29zV19p2KbCbHt7
JEIFCuwhinsaqhi+I1/GqD4ImmOdhHNVouXLzGqk7A3ISy8quy6f3c6Dp7kfuESocOv9wSL5vBFi
jO+4r5/0ExwtquCMJYUizCwhaFMBA+rc8AXxou9JMuuOssmepMwULx9VX0K2DjAi/X4Plyq5Qnfs
X8ZZAkhiF8qUiETsQdJ9Wqzf+5IguC3W83K2knFHAkZ50Kbj4k7kGgNENMVetxATuzqiWCCLa/ao
Ahe63DA5hBRFMSnMLJ96jL9BuaxXhk+DzLzLm5ApoQALZM7wNWmyE35u7zPpOhg6oRb31KX+cge1
15IYgdc5daYpftaw0ffPnmzhsbqJUVAJEc65a9PsSPj7WBnzriigeVS5mjsgEVGEKw6uCrQ43HXB
TPCe0LUw/15RuQXJ7BZM+nVSF7v3JQOST4KrVGKHdrrVnxqBJLQoJPfMn+G12QWc7G5LklADTc2h
6iyTRawyj7PiNxkNnJM4aFCm4QezJGoQ2S2iew0tDuT2D+a0dKy+XmzK4TjWt3KxIGrmJmxfg0NM
xcaMmrrilaBe4lhzoLK+jGODwjSlnpq16gw0g/qSc+X+Hr8vlG3kg0CEmdskI8DiRscmHFgXm65z
CczpbKOf5nN0uIRypPTrLwcHHmP5pBOhozCDeaZP1YjLvV9uEqYwtwO+AgmS+sDd5DO+Xd13pUuF
LTLj9aDbbvN1PmuiET0t/brSl2r2F7TxIbba39ltvn+ik6VkvlccE/6K3QWrv+FcJr8IBQSoHZaL
djhP00lTHBIojuBsUADRJRJyAa6+ltoRhkzIgi1Vt+8zBYovLf4YGmff61R2gzhFZa57QKtLu9zI
kyykf7a/2CYJY8Bb+CyXfpcjubcieI5oNA75SPts1zT/jLinnMbMcjixk4hRowMTnw2k8tC5S2z5
optqNm8pRtMiBFgCWsDHsF9xmpBVxZb9Rv6B7qSFggn7S563MErEQ1gthXExUg9iSvcvg4iVeHIR
FUNQCz4Y/LoaJfRWTDj/BuygRDSl8YzURXzKZdgzEnYaIKdupnsTXKcIeHqPH+kkg/pC+q7kN5BA
Y/qq3n1j8IlL071b1gYp2M/3rL6NVMapnavQJgEn4q18iAIiwkgyJoUhXhfBOKMyGdrGNKxchjqK
T+NsNbys2pnDhxtLpV1/MYEtuynBMepgRO8ig0qFrz60NnX03u4w5KExiY/mQe5qL1sZx9pcuJI1
8LpycNHRG8y99wjfuy8SYFviZvARwMf0+Xnbl/Dtpuzf3/QdLHNCQQSLqBkzJcPZO7kuZmII399A
5ePtEP7taMJjwd27mzJtGnDUMP95U32v5C1HnvgFM/N5qNJFyu2pcg9jOLXwbnhNj2QSvl0O1sc6
9LcFb4VPnh3cH9p04gCEaz4N+BdxalC7tv5rfxdJbrQrGigsAE0Ni5y5BKy6j88EeOTE37wmjHC8
pj/Y6aWFsQafrDevkMaEg8gldFCLICn2EfQFEDrxh2hcOEHLgeogcD+QoqLDP6unLwb9NbgOvDDg
AGbyOpC6LbRg/otHMtZCp33O5QE0dgbGsC4Jq5TUSYGFAUEIL8kX0nHLqFby+CaYniokATLhvBXr
bHoYlLQzBGpI+w4i1DYopy4OQNTzNe28/dwpIqI8bOOsnmjCLnqj9YaayowmY3O2OOHjTUlxZL0O
Wu7ejtFY3iYMFymIoAgTlzMRlXm7SkbP0mIqDTxuY1KfFOMUazTNwX+yAOzztU1HECoAl4N2+HnK
P0OsjXPcBggR2UigNsxZT/A5vBic1yPtrefJjARCPrR5TteLFhrEE/YYwTrI1B/QWQt74ssDZiio
bnDS7Lt4hlOvC06WPhsB72JwwhGPFDoN/TPTRKZVlYihtFtE46BeMFkuA6vfj0O/bNZty4CEQqjP
i8FlH94OZoIJ2Bg97Oj18oICqxI7/84BqnzyN1/o803UklMU5kyB2xVHrKL1hVoyfg6pf+C6Q85p
Sqdlc/T4USqPaoFxkAGtSevdVTB8WZEtQzdyYuVHuqe9Rq99G2OeYnwSw4jzFy+ViUs6axMbhDGS
Fmx4QgPW8yjCvYx6qq8ZMHMw3mOqr9ayFSzyTGMhb0iONJD/fmS7G3iCLjNzZAigueQaMsTBGqZ/
YJgXeKFwZGd7Qy+pQQ+YQpjyiG6V0NYUvMDBpk2knGJLn2NWodntBTNopvSJS44v7kl9+aegIZmy
65d7pS9tKO7CGGXTBmdB6p4knGQMokumhvACR8kxWbQMd8gnqWuSh+ipnOcXZl+dH9Naw1YkX9Bk
x32AOz9xVHDj87Nxy/d0MDGAZRlNvmbyglkTL1FtKUgl3SZyyKddC1gWi8ub0EdNc/LgCKOL5jX4
oSIhy52RGjzolgX2lpzm5QvZ5qnjwe+JG7IqaxLkeklDV8ADt/LcfzCSbeQpX45ao0NtGZ3IabKV
hy88bIo1rGPYWUTvB/m/hfrb8G5j9oIZlUfx+xpY6heOPpTNr8fI/qrhrNucU6CFQICF98QHiGyb
fWoGT/t9LRhqIvGi/UGI2tfXcfYRGPgc8ThtZYIdSj1ZGU+3xAkCNxMrvDKbBVQ0jnt+XpOAzkmx
gk2n2cwsyMtKyAqa8mqIC5HJOsAuRAUYEgJRKcoJmApzHbLOWtkXSwTfNLcu2zwjQPWIbVU5jpHk
xSRpc7JA0XpOouXAdHtnnrcDjsP2r7oiwTPMNVlI2khYY/vEcc8g7uYqsi80C56+/MDGwS4SN99i
F2VcoEvBZyn92+qFV9JWHJzLludPxIZzP0TdgTqJfUUkBscyNiLwle7xW7B4HLDZEQrEU2DEwG4Q
6U5ApAYpBa9RR+gYtXpkYScInZSJ3lpbRm2fASlEC6ap3F/aUZ4umGH5IZRLVjaqeqzXXfEYpj5D
HSomqrbh7QAVp0WIN6P4jmoH7WXCfCvuk7+YvJYXXvjSEWsr3/Fu1n0RUVQ+EEUIh7xX5jmSYb8/
rkzftSeevJyW/ayke51orq+ZF29iCu4bh4oZu8J2UJ8ZTBrhTJPGT8fmT1XtFrGH7BDfw0xcRQk0
RJdO8LDZ51fBqc3cwfaFvzWdjDpOBxPe+pz5v8exVz/HfFk7WN9xHtqIUJp5B/D7K2yATn4J1hDR
DmxWdiqXBKZDVB5IGyVz9CGjLiencPRqAdg2BHJy6KpAs4gfP/vRbgsy22dwM7PBUu2GinRESzp5
OQNbmDMwHSs7fI/SNXgTN8EZIZ0oVwJOM8hLcN2i9TGo8nyGIpTFqwF6lLetwNg7BpioTeKDscQb
kx7zevpxhsVzhhu4xaQ4ut7Ny6waSd8xuMyeN/xE7nbVbHmMvTzZvS0GN+f9EXIpbgLUYJgzXGdg
M7RW58bKCh9kC2VKwCjRpZwVxu0qxtkPsrB0jPpo8JEQzpjrvpNNq8xEiOEgoffdWx0NsKsEtnnY
UFtfz1HUjLplwHwehf9IAP7Ci5a5+oR3lQHOrIZhxAXRc9/GfZ0lMqfaBqAW0Jw+u9vEIDsbA1H7
jrvf24e8+GgnYDj3BvMIKz8NMXdAyLeMvKvIwSJCFifnFJ/0XF4zRyIHXflqxy0ea2SEEbj1+Xp8
E58bvl32Znqd6OVzv/jXXLHIXy4ua5jTeOOmfiePMuq6aDyqCXGCEpbPm3xGDI8kuzUN+RFeMW3F
mXAglaQpBf8IDNon5WwUjGvezdC8XdgBh1j6HZqF3C4LkNULLwFRqbyd+t3jmzOKAuWGuvkw27X8
dgJYY8joAWvMdoxlfd+NnWgjcnyGkWLsZNqW71JbPjLrIjgvqA1YEQPv2NWCopHaRsI7vhuV0qI2
bPDwwWNK2w1ribZMhaWzBScAeSdCwgarFhml8bNgF2L9Daw8Cnbx1cAo45OamBVxH71gJiNUMOCj
T+jWIZBhFwjP6wMegE4uKySStSxb+Qgzz4+njW1usB8gH0tdJjOyL+uuPHke1duUeJzyNMTqTXVJ
weyIYyCvD+toiqZFxxGFCheRKQZNbONj7gIeaXFfxx7IIit7M1YIBj5gChETK/FlCyeM8pDFcG/x
V0y2d+n6hJXaUj1yLLYm4ZZVTFKx2YGVRRGQKce93ZSWdO6UdTt+8EKdoyn+3Qxm1IpGyKKgNIfn
O2bMvRsG5JWMmfD+bnyo6qQrdwYnSqFtudUBBj0MWmwpnY6gzsCKgjxaQ72E23kDkRtYVD0moTp3
bRbis1N7Ij6u/gJp4ij36+X9jLYT+MFhR+9kWydLwGW0Hog4t7lCbhCuzblpYXF4hqGO7pXbvsQR
L59idgKLji4dlWmwuLO0OnbmJYcqNVGDQE7Bv+nhSdW5GYylDoQCSy3iiZkgE+uV7fFixOUXc7lg
VlIUUneR3vfCfiudUBmTS0bpM3iNON+GWAhiO8uJ/5plcOS0of/Cvpcf7AY+L2t24DRBvDhljwbT
M1PfkOb6nKoej00al9uGuqwqV5HiBPomzGOYkLtXsQSvaemSm2XeG5wt7k/BHWiYb4zFaD+IyYEF
xyx7xSMHYo5v3qKxXREA62DE1FWPBO6WC/aDdx1RlvwyGA53oqLhIrp3BFMqAYIfhMZ1sAYK6D8H
zZZ0t632QYqHe6++VL/l/WPUBU50fs51CFA3E/Sg8jp2aJOM5cqlXgB4iRH4TyAwEM0agegzAYbY
ETLhhTYQ2vjaaNY4cmpqu9ShGGubHbymkXTKtT3HzyO0FUJucwvqREUk9m2JuwWd0JCjhvQJmDcK
DZOEuqtPmFRQ1nqRZNd7JtLa4oUdBXd8lCGK9DKE7PjPR66MupQpGbpRyFyaXRzYtkTGL3BjEWYV
PtpGbQ99fqIuboLP0IfZOKGRXenb0grPNdBIScdSaByCCb2X6pdwm/WD/cBlY7Q3FTgyrzQFiy9b
1uOr9FeB1fU4P3T5sUIi1Tq4jwmw5xilELEGn0yyKn2X6ht5QyFvdAjcTSE4yOUqL/2kcr4gLy1u
sGv6KX1d7jpS6Yg50ecMlDlzq+/qO7DwaZYJOCciwjSOVTsWMbLUjhhTP8eBNbnv0mYP4J7w3I4o
qOJPkC6arxDF/Bsdv1deivuFioaelmeWTnJhz4RFvNPDn5WDFK0RhclwC0CWmO6Fdk2pg+mUQEAA
42jIy1FpS3NtGmFi/sB1ci6sUY7SGFOeVIHfrsjfYJVLFpuiPgAFRo3lQrfiWMM6kW1afY8wfFbK
dRadVVjJbEvR7k25DdRglP1hOsDIgfSoygLawVp/mXVz+e4qZDssKhkTDou+8Z1+POn1KLFo5YO1
oMJfcQGI4Bp7jyvbV3yGcHXVPgcLYTxhC9d2d2MxzKdcXHD3JKjPdCZ8xZWvD+0sWtPFPW4HOifj
2PpWtsNREYJUZvtYhGtIUb+FlVCshWSkMtyPiF7fUi31y/p6c4GlAlwE0Q50eLB+wOOBkFWxK1EC
AZMnhVcj5d6m+pECbwCTusFZn/SCfEEINHeVSvJOGpglNpOq9lJH/QL7esv42r3nCVsJNSW4Knao
zK1Y1ACyBgW+SxuPHBM9zxmTb3pZik56yonuKFQHynlQTYEv3ph9k5RkcGG9iSzNStnxGEDTpuKD
qnEGjNneyXIy88OdKClKDtkm1g3GUbZAz/wgSJn/g0HmvF6pX+WEDlaYwPi1r10xoy26vHLMqWYt
uTc2p4uKiHjUthzL9GWUSXAOeOdzwP4K9jdUS2Jv7NaSVozLJTTgRFTLi5sOFkYewpGNSh499YUx
hbf9wL+afpQwxsQx8HJgjl2NjSfNEJWP1X6ooMtYpd6m1IrFlAKGpF3+mtbcQWYIPVTAzkyH/GCu
VE9z4yrLc0nyRaZnWVpQuo1yDVbxrh8+CpQmK5T0N/e5knch0FB6fXzeJffJU65ZJDMelMIxz3Bk
QRGbbzUQLdUlBRnEI4WNzWF4kBcRcEk7C9kt9avKOUbdjlIgWrbaMYdm/lXnfajkc8bbqBNrjNNS
AOqL22rIsqiAXseGsuXwejovxcrPLcC2Ci1wExAJAVwLdphYNikcWMrwrfzXonkxN1sOMz9d9GwJ
qBfXBCtCRP8UC/pVj8ctKb3Klz57YbFt2C0owRaOXIxqBruFjQYAooZj32fLSMZlOI3LFX4qUEAS
PP3Q+uCj6vMq4C9iMfPWvkrkWTHYBaxI8ixcxU9mJVrXataJXzhOaCMmUJmXqowoIrdQNhSdUEwe
dGMOtSyJ8lU4il3UQfGkLeYam3LSepw9xn0tHgs4XXGGmxOP3oyjxL9/C7fVPZu+E2A2Gzn7JwKy
kBYFLykMzaEGRsggPgKs0y/DG2Q43isCTuUTFKKsHoEp10NvWC3VaibGt/6cgoSvku0K+ZL1OVjH
MgqYDEHAiIvn7OrHiphP1pPUsFXINU6pThNyMW3GYkxSPwQXCSMXwGsmE7JoFTPtTIjTlwyY8vmO
bOkTumH9dpTPZrDUAWoxJKGB5HV6HcRsZmDHEFnFa6sjgUzCeRUhofZziKbQ9U/9eLSw483NxiVA
mxnqR9X4jM10zdUIBWFWdPNDNsJlHMO3YWZjqy8zj2byN6FO6fYVLTpgPFLmYQzvuV8a2o++nF42
Gp00o+gedANuA8yzQNtEl2aGfRPR3owJWxkdFUgAjMG1FashlIDEoANU4FPINSk0H9V8yNvNL9q1
zZrx20M+l5R96hLwMo4XSnVVy54K7w7IeF5y87GCgJt7DC8Uje8x24EUH0ucSNrDkF3FxzLrHhNm
wOhprGtmJLrMK0r4+KRNsyk8FpxNhj3YMru8ST6QYUD1uOmM9XA4Zo/Vxsm4wJP16WvbYE1MhQiP
aQwpecz9Ds70kvEHECID+J2OIs/WL8SnI2TZPxmFT+BBlOoYb93MBowHxA/mPYJyEUfkRAO+J1ji
6249wacvScbJabAkQOEpz/NHgwVLCACOLJidg/IeNdztcTCUD40CaJB4Hd4AZKNnk9LgyTa2uoOH
RAvX7uU76J7LSakQ40qwXmgxDqhNw//3v/73//0/n81/hd/pMr23Yfr817MkbTR+Fu///rdm/Ptf
2f/859HXf/9b13VRVjRRkQ1dknVZNAR+/nlex8+Q/1v8X6/mNtQ7QytWTEjvU4RAWKwh1SkOZG8W
ESxZ5OyFJxN45jNvgGSUz9gUCCpmUhlhVda7LpM0P0Q/9Mb9nVrYgxrNDAkXkpWibAfZscNZVsWk
r3enxFYLX6SeYQ8tEqwJbz+98BKMa3HoTJbBdIiMEu+eAHrvg3ZpQry4iU5KPWMkn/oljmLEnk2z
feAj7y+Nbw2DEJxAql2rrht+7604QB/haGUwUR3/fLNE7S83S/rlZr1fj1uQdO9VTQOFlgjXkaPB
7rLDjwTLbbj3pkZebkvdaXYzJNxP1frzJUj6f7wETZcVSZREVeif5z+eV1fqz0hQQvIkroSD5Nin
xa6srwWmKZcnho0jjcESuHSHMu0obVhwLcFdn7eDqNodoBZEBDJq5GXPwCEaMvkUv/58hfrwz1co
/rqihm89Hwpt0uOVdc5JYHfwfiEGg5mDmxJifIC+lh9abQOo1SG50EeG+56NmGVx4uYfb+ik4Vig
Uo+rVQMzL1PHwRQr11dCnDkZAlDs2YJB0ck+wMobM8LHAfYQzlFCb7/0zF1yA4BtckA6trZRARUa
lxFn+MHcv0zH0UwXdwkOvhxxk8I1UFTcoRcFprLObAokhp63i57MmG7AAodZBQNkOA/tBEdD0a36
gKI5hFzU4eJ78ee7p/RL6Kf3UVUNTRaGomaoqiirvyyx0hCG7yof1Ft9FayE63MKpBbO94l5rpzd
zdTJiDDDNVyBUWziqXIiqAi1rideGwfqqs+Qy2Zo4IVIT3Gwd8vpY6Ra1/Ivy1D822XKPy/DKL49
Q6NS0y0JXVemj+72u3aNVbQ+/2U5yeqvN0RXZFGS9KEuDIeaJPTL7R8LPh9K4ePVtNJ2bxvmabYX
vMls5so2y0VbD0ffDdMgy7Scsb8xjqvWRHpxtSd/firSb1+3vwhV1gyRPVJShsovF5Eb7/ZVFtJ2
dph19sJ1vZv1mTvLo0MDtPLBjv/ygf0v/GkZ6Ioiy6o2HPKBoqD/8oFCltZ3SR2K28Fkkpo9ucZd
iOY2NNdDe+khKD86hbXxV/u/fO5/+KKaoAm6IAmCKgmi+PMXFeKBEtyNStreTHuRL7bRYu3dTW86
n48ZISHOuOrO6i93V/ztDNIVo/+inEGSqov6LztGPugatQml+5YCdIrnrvGZzhlt+gPr6SM7hOGJ
gAKJIrQOMHf9L2tZ+W1X5+M1QdJUzRgqkiT/sqVqjXaTy5CHS5C3U8NN2uW2ncTmwda9mcsaQ29E
QERojtbm2lsiY9xPnblkOs4n9jbeEbXU/OiMrdVeNv//H8c/L0355XEMWkJghrdY3rLmSQ4zR+hv
v72p6cx3fuT49t8ehdT/wl/WHR84FA3ZkHWBtf7z829f9atNjEjeZvYErtuIvG/TfVmu13kf5Oc5
uelv/rbofj9WeQC6IojG0BC1oTb85UOFcnh7NPWg2iJpN7ekItkXw0Ea7pXumPodIUXg/G0Hk/7D
vvLTh/6yg72zdy5EiSBtW+8w09xTbLqjyB55uc+DneNmO7bonSd/qbeUfi3/eoN1VTYUgcqLd6xf
jP/Yzu6V2EpGnMjb/WEGrwB4VDNrokNOnT0wR7zgjbmURh4Cz6nDnvYF1Gr6qL7P1m4z+dvj/nEW
/3w1KmWfpIuaqg51Q/plc73z/V/3jlQlem3nZeFDScoJZfH9L++Y+FvZwnfWFD6CJyyIvOQ/f+1G
CTH5TtJ2+3JYyiNcVtm+HW/Kt2rNyeovr81vJUh/hzV5qMn9Lkp9+/On3UUlz0pdbLeTw9s5uLOn
7fKJa2aSE2HkfRyPfsv4bbUCUXH//NGa+ttm1hfUit7vJv3u/WuBZtxVNdXvN2GJgzSDk5G8gCmL
3em5Xis74Qo/Mz8E3zDlo12D4NcEaehBIqyScxN+BvhW1EwYvzTT1JPnDcnKLuNM8bO8SpqdE8d2
aT8EzXzOUFVABp4mo8xYwGEoodn8j7oKzdsVIQKTlTfhWgVgkRleChi4qkmzq5xe16YXhG0YDHQ8
bFiyImpjoG0cRsymV4gEJ3HDWMTIHUbVkFbSK1NPmCzMIxegGrBAkNmn+A7suVCGuE/w4hNgel6Z
t8aG2QM82757AkU5o0+vj8ESrBQeIjN+5vrhrrhUPvUarkdLNMCwkEXEjCfjA86ign0NHOc+YYbp
e4jzNWEihgVL6fnV/kjFaRC64UBjqtN2D0IXXyGaJAMX9Rwz3EV8LqbpemCYj2syBcmFZwW15IaM
AuQwNgeb8hrcxnLbT2QOFFcMLpsc046eDKB9IlDrmM8dYwObHRdCEvQuyI4EA2Ho3k1Bcx7jxIb3
tyqe8PCZgOFlYJPuokMPeGEjBb5gvim+0QMU6yKygc4BHTCz5Kdtasko+xnUxTMoDQIeMfs7cPUO
TzvclCvRGfYgDeJX7hnUh977lCaors1v0uhpyRVCZ9CpIS3LCNVhzG0CN+C9wcq5uTkUZYOoU1OF
azI0n1uYC/r14acrunksLLj90N7xfWlA5V+76sJVG7gZtWim1thEEFEJ0+J6O+ZYIBO1cYbqTjoE
bQ1n8CNAzKaN0ehhuviy8Jwgj3qAFWLuIhTFodnA9uKBxjScQnb7fBvYuZSAbljqC3Z7n8qU0Vu5
pWTN/RdzPg1LKTyrtV3nSXwdiFuIwAYminG8kQp4KQWzXdT1+PdPsDLDgJcw4By2KPmFwL61mbFQ
fWZHIlpwDfC0N0K7d33OzTN2NdgiMBIz5yFNCqSrjTXkv5OtNyB/qLf9qwKbf45v83gsf7TY5E5k
9FgrbnCmzaLD4GHlX0Pg0cJpz+8OaxToEnZlqyL6WGJnfEKd3qKnQ6QgjoYSGESW3KbSErExJqx3
/nideeQ5jc+HscPRKgFHwiSGV4oSHmP/hx1suLfokVUclt8+rgTNwImAnxk5opnkOd43Hc5QLdRK
ApMcnFak0EMXbrR9O3wnaYun2jHAHZg3aCBYaMFTOeC1h5mHACd9W106sbduDfEdgnRwJFcw2Bqn
5gH3xxx+VsJIvg4f1u2I+/LAUx0ZIgoqACzpAHQyU1hIpKduM5JlTgmszBCHKx6bLfFXFhITFqxi
C3A7ExuBAowZT9Ihz8EklR7n5Bge2Onp5KdipeOJiVEqMCF89AgrF5ARIqktkooicVbx/y6JvcuY
ws6UC8zN+9BinBthMjfJSAufPFfFN0M+dcPkC4oKkBDbTToJFwBM+S4e2D1p4sjchokMNtQwYwzC
G4uDNsX/8DWTZoOvYkbM2KI78gcBLsk3Y9xKPjEQxRAvSL4dJrBID3sAskc7UOHxu3HBh/9YgCyr
A09mgA5CUztAbMyVa14hsJpVvam/xO9iRRPKvnzhhwBhPQaPWOsiL1OkpObrIlz0jwoH3gk6h2p2
h/duiUiI8fmpHHZkSK+IcfitvdRjAGWnT3ZW4UR/IeKWz0+YLbTPeGWVHA120oAZWNyx3ipu6BJf
Pq+hR8HFh4Tziam+CDtGv6Klkk/yjDeIlAMBNG2rf1JCa/sYivG22bPWsMTpsMpZVnvdBxdET56K
JgIkKEnP3QAPQEyagEqQ1XwIoAUppvAcESxmFnwGaMG9JGvKj3AJM9X+2IAzJ10BtQltE+72C3MW
UGh8tO38E8hb/OIg4sZH3wMJpzcT9Zzk3ZNprNmPa/fFiYg39Y00TvPxyfwmGQ+2zKQiL/PuY+Tg
M/Td2yEEENTU7xHNem/o1NgaPzQshfXb2NI0yS2RQSfPYJnhzQNys8mgAPBYHG4L7iaI41FdqR73
EuJBdpImiJz5XO5+M4c8F+hmeBB3fGkYcrbGfPRl8tdQGQ1kzHrQ7HPD4dYiO5hKbjtNSJIy77ts
9+cyQv6tXuqrCGoyyTAkReYffq5g3qkopoJRJytGOisFq+zQg3HGjPAAkPlUnYFpP914FRxvO2kp
rt5H3K+EZb2UT8PFcNN4vBPCNB9jfHCtp8OFdIgYLDMU+EEP+vO1/tY+iYqkUEKqBkJJgzb550ul
epek11ML51C0HvFshklx8fCYhP75Y360nj/Vqr98zi+3RAuDR/Yu+Rze8gS5SsO2Hnfeo8HVaabo
o4dsx8SdloPjnz9Y0vtW4NdPZhijq4o6pGRXf/mGVdPpepLd6k1MOXFHpmFSh2VUIVcoz8ObX75d
6GdwSZ5LaNRwY8CymYoA8cO3xQCVI2qrbVnyemVTsFAfDa/ZFuJENi3QmR2ADL2hl0+HZHXbiOwo
DKh+IFxyKF/l5e1DP1G/wD+BivuAvoBJz93VOUzpztZQUlYCVQGlR7Eo91Q54t1CDbB/7bEH+EpA
f74hhy6lMxUMwyOYGgcBoQ5zXXy1MJDquXNYJ3kd2GmNKwbZEcR+9xxLSFfQdwwUb0ylIcRwSl+h
HOvpD5s/zJ7ZuJBegwNUDuO5EhvGa36NsRJTJznSOKjGMCC21TU7k9XgEa9ErAK0aTtBXT6RJ1yy
PBms2aBI3MD0ltE/DsQ3t8IKgXKV23xVNrix8/pq1HF9gglmjRyObG4ZbZNoQ9eATVke5FPOEYQ7
1OKNQhAjcZR6JA1IuILVNu6J2Tk4MDMOHVJC+Bh+i6ZBnnM4jzA61/kwPMQ55DkfjB/eFKD1G6z6
sDDkswwVnJQYD+eFuDlmNMDcG5jGTC+Pi7S+714XfWeAuaB8ZVj3gQ6buDiYsrCVF+WyZ2jAgf6E
6sbmit1D9a0dwR2iVbnpvgsodFhLbB7HfFU0KEhN6QMLNYAjNhz2FkxjkDFKB+kzPwtcCjT9Kzt9
dsVs53r/uH9E6+BDR+ptCh+cH8IHyn+eAyAnN4tosrqnmlSfyoyg3fIjuOAoIJ9Be8IvPNU5pdkX
2HEbCh88eDnYw7+NMH6bKPDa6qqg6fxN1tVfG17jhfdY1zVMsvw9jDLTxXzDGuGF500957Yc7yzf
/vML+3tXKzK60mm+REPVRO3HSPEfPfbNaNWXJhi3eXofPw3PKEZN3MKlnIntSVZxeEoxT/xLz/lj
MPvzJqFK9JziUJYYoNHk/rwN1sPkZQyzQTh/Q1INCKhe6+0Okq6mbCo2qgAfA7qNLKncXKiOj+H/
o+w8lxzFtq37RETgzV8QQsj7NH+ItHiBhDDi6e8gv4jvdikrSnHPidNdJ7u6QMLstdeac8xue+lu
TFQavBbWsPKJBAFo6CsFSNm8KuIb6U2o79MaZtmiL2VGbeFMZx5tCsXO0OrVNZ1kCFe6hM1E6xSn
14olLTfZT1VKDvVNm1zUeHZq2JxYe10swAq+Uj5K0F5xCNx8UVyHZ56e+qkFHaHK/r8vw88a9esb
sURFVUR6Opp499rM9LwQLM1Mlwa7n4tNa2/a0em/LW4D8/bMhgeu3ks5MxbSJgaNGayKubHQXGlL
mtMIX7MrHFUoUA2tTsDDRxIZXZBoo08SZlzUetN6KkxE7zZt+Ts9/aX1ctoMD85n+v7vj/J7Neba
WophWKImihCt/7y2RHebhd6W+b76rpcQtniJYd35aNoHD4vy+2HRaAqJOnMdyzB07a7tGxm9lMfn
Ky4kUmyUzyKCGI/ibvCkvqghdJ9Flayti9f0c9Ocm/Gi7nyB8uP0KmmeGC8v8ousfyr5ALu/hhux
fCHFrhLemCfkvCKkDrCn+eDOl371qumM//ek7xbmOgpiqb6aIVhiVyxPu1vhpWpJ6KXuwAtqQV8S
FygislI754Rtu+llIgDcf18i/fdI4uc0DE2WLVVTFfXudouqRLioRpwtB3nlHAen6CIC0Vgo0edj
DrHW0Vd2QHhPQyOGPoN5d8wmXj2kW4Mx0vftGD13hDnH2+KYv6mbbkVCW9HSMGHMS2tB+SzByzxj
UxpdvOEWZHs7zVbm2sSCdTsmn/lUdlBlz+plfWhRamTLKPaqen6GikKKZbElmSqdnjClv7JJRJip
UNZ/4l/EjxAj3UH0Jns6EVXPOTNzr48YXznIRCMVK8kkQqSq7AUims1Jibe6w9mOLcupe4KbcOnN
43BzSecE8XZAXmh/VGNR3lzO+Bs9VvrGgGM7RgzNH6h8BljwMKLZxLWy4IuT6EKkyAyTNd5OGj9g
MJ6GLcmLQAQXLIZR7WeuOitW6oyobAfoCt5scyuM8cAxALnNgNCG9qSasgWZlvObp6yo7mlIIBNc
5UcQgf7NFQcPhvWhHmleZJ/55LozZqAFVhmzP64DsqORMaYI8rSxuoYJRUTUCMX5G+tyuFc/WkqD
Eflsm9SV7CuNaUxbzs3pxmjBPXPa+CuExC4dAPfKtAR8O1I6mPXPJBdu8b+M0I8ZdjyplvFMQ25m
X58Spkj1kmwC15gMPNpkJU3iWTrTJv2896tFvbisohUwwGn5kmOIm1Rfpx0jcV5bAvqv5WmirhpH
cC2HlEX6VC41qQ02dE08L33UkLkBG2Rbt1FJ8f9hRoykKVWJ6LNxtkJMHTbxd9yFoAVWxdSYEes4
OY0Fpxoht9oPW+QFWLrwk/0eUBYG391poCw18IfpufUs1qMzsi6Au9qwEbfQ0AEDHOES8YI1ieYz
Y3leBJ7OQWicjTrnY/2uzWI3dgM/24Gj57z3FEerfpYvyKDGuuHQigrQaCIWoksw9ITml6O5ypbS
UX8OPvopH5fpU0q8prKBmCzvWG+KabExCBBnR02+7g7ArEKr7/36TtzXTCV5B9qli/HuUB0YWIeT
FGMMaoNFPGbZwdvbzZFQe7lzGsPDWXb7xk/2pGRDjUbTOu3HJ191+tHsuBLZwNpnlzCqZezqLBEm
aXkD4FccYYnyCw9B6EQgwafzIMwyGaxeriACnwiJgNAY08EjGuUiuIDr+tOABYqaNxpPzW0o/qoP
a6sWDumO7Vf9grlkLK/FXfuRfStbcQ1uyGWcOpY2ygaPwjfdEMpRc11OSPCDzcFpZMfTJP26MZJ/
M3fts7Q8ATe1pdsIEO2VlxBT6G6kvCWwpykiDbDps3M1EUgmz8eNtOnos+LLEYYgpkOufsoxISqG
RxysGrpV5YbQH/CtsrX4oOUG0lYeWT6YMYoKHdYbDRgNasvV1XUv1ldZdpSSI9BBYMaSihGfJkHE
Y2Y0MNVyaZAP9SF6ovFJXxo98bTzs+7r/Vxu1+rtCP6IoCU2SXSFj7kCpMGmOAWOKo9rwEPPZ0pM
9r3gd16qNd2K87qhWmHrTOKmFE1L3CStm5/dMxgt5Nu53cJVJRvKlh5tzn7vzTRFUin4NIsSwxDv
Vsy2blslbnQWH2l6Il87tWpXQJeok+ylyoszBrXLqwGmlGqIPY+GBd0M/ELlmesHDIzU7i8xqlnH
+sqxOxQka/x7YWIV+j0S4Bx1mdM0hoGAfneOVtoZwSU55/sbt9t5fWLJUTel+JRoX6E6uyisRyf6
Gdhx+ktLHh7Ko4jWU/J5Oe219CDVXovzE7VzbJa21DxJA2UYOiL1/nnQn/bcAuzLEBfW+SwsjkM8
eoSd2o/Dl1Y6dKetfF0KAgXnJm2WprC4laO0IcTaaQ7ggbRiborbvP0srW3B278EkVcDJPH9i7Ru
oOVqz9dsG5GPgolEJ1+HzVyb+ZE17XJ44NNC23fyVr68xf20ocpo1ZmmfkXhW6bSjlS+bvnnKT7k
t9eGx6EikE1stmq41+rpqZ/FiN3RVaNZqDxELAwIyH0hJypTDxK5a2ScjVPtKc349ay3xpaGj26a
nkhGH+jcXNTCrt86Aqx9/rxL5bPsQSRBV06mVIOln74+XPYJnjrGKsqzukmx7ygAaK/b4rt467Ev
Y0R+GxT/aI2vpn8RFuYmj50Q8raT0gSfElZ/wl9ueQp2SSTT82wvfjPSYQZyCj11I5DrsZS6HWME
sYcTR4oNnG6gdoK5SmvufTTdxYsQbdlVmyz/SsDesBtX4YKOiene9E3DAOY8iVi0VU8LD6K4QTwu
d9ucIiFhHoot3PqunurrEhybAnjAGnWt1xB6Gft9Szz4lsZogr2GLzwtPmmUxiVi+a1gLjp6iFrB
BWVgMYj3W1yl5ouErHKHQ4SPhv2BgqGl0WwhitzgxBJAmwjxMr3KDBTYEsYrBk01YwBe9wQWxM5F
JptsK2Kw7nYYvbTLFItLbOLxg6JA8rF3lgYuDYYF/qpBcNQ23QdtcioavjB65625hFZy5vJYRLmt
IY8pbHRXzKr4Jhr5SZcH2VuGUQH6F1B901F1Ou/7pNkp15eTtQVIBVCBH7bJU1gsa2FO+PsFdkti
HvXLLOo85er0HAjtKlS6in6kHfeOMi472OffFx8zFz/iE9Fb4wgX5nD9im7I+ZvbpLPQ33u9SG4K
e+mUpTUq99JHoD6XBps1rMiZzbK6UIanLNwa3ViSv6ru9XaaGcFUAnYNH5ghCR0fIXwzktfmvAmr
94zNl7rBmEAbuplnz/FSiOeXeUQzY66taKxeuD/iCdgzLMCF03/pKbseY1PPL69FyQ/ZOu7jZErU
OS9yMIRZMDLpyU4bdRXQpsgPRDnnwytwLggzNpw3izeL8EWM87kkjO4M3uBd0xcpTnWIEOqaP6Jm
DcDjATewXmuMoN8recxSfkX2Wfg3LDd4dk7sSBkLYxvC+/Ym7ZmcsL63NQEWJvtHGVjOaZTyjhqR
pUt2WfauWsf8NWEi9lXTyadOajaczpW1splQGfNYM9CJ9QmJpAy9jGgVZQuUXU03p7BiQlMUbxd1
Yil0ha6UW8xM8tyuIbxQN43ppaH2nl5WEmE9ChVWOU1Tz+wYEGorFS6zvgjxl7uq8CWZgBjwuvG7
9HaiKjP1cuCv+WunvDcl9O+5NgGDEjqCOWVXxe8xOpI16WxpXlM5Ij6pXnpvSe6V+Hkifpw3UbM8
l2+DkcWpaJo04zw4iu0+ONFo77eNfKivK54fpacHDS8fZwrYpmWEs1CrvrNhHKTkk+50BDx/vby3
8J8Dl724IsyFaiv68Q1uDn4o5XREwcYs0BydWwapYxlMHi0v49jz7EOlpZfHP1y1DGIELiVVDF2h
DGU/L5HaJ4E1c6Hpki1bPtEBv+JgFh0abZfuXWIyVTRPqbWN9+Vr6wdjGnZP/dYiYZXUpkF2R2qN
NQriWXnZ6ShwBZrmmB812L5zGesQs8szbXbCJGJPkQ669d0FAG4/kmQT0OpqnwnamueQu5fdliZb
I05rw1cIIa6mQ9TCZdIJrGXhmxiOQOzX1iJaxi/XY0+a0DhbS6oL8GwZAENxkPIB5brpIA1H0qal
Vr25gL2ZqCE8Jy6iMvxQJvZBxb8jTSN5U7CIxrzUcAfyG7qd0o7aeS5MW/WjDxfJsZ8qG/qBUvUu
JNP0wruLdZY2BLkD49SnQqzig0BNWS445TA61CixKXg5JXyzIA2vTnaakD1RcjZ4cXirtFMiLs/t
DNI39fj1MtOCZ4HjNKQnbNRD/to8yWvhsjScqGGFXQOyTvO3E6JhXX6KCIYJZsXpoCho8Tf82gpX
6idxtefzawLsHCdz7mIMJHjzVm56fdRdv00crLJDgZuHU0ZzwisT1CGJWZhFxNBjGCKsEWFJu9DM
ccS9LLr0d3dysJA/GSKLgxzSqpgFU7apuOibRQnfpcUdDfj2eAMFmKQ5gDkqbfFZYFxkcBd32lvX
f5npug9eqtZl7J3rax5l5tk9ucXFnNaEVADSCucnCTB8NEVuz1ujNl3l7BEm3isT7TSJ6EI1aLVl
EKutus7MPYZA+bqIpfFVZE4ljYl0KOJPlJ68qDIS6UmGU4dogsVZdwJs1ASrhtdhB6J88g67QWK6
rrWh4wo4jcAwDUk1PMtN31EQv5jEord+FIwUoJreqcdFaZM+EWGKuo5KRn9X6uCxSd/EXGYn4GsQ
0QahacpjJk6V15LBt4gOHhNq+zokLOBhabgSgsccN0XDXy4iAijOtVcrLuHndF10oKbdkPRnfTGg
o7PMmNckuRqvUjzhJ63i9hQwzyDgKW6oczpIrWRXEBpKewdO4jw9T6HkpSvwTtq4XzH6/JZ50V8Y
mKIMsC8QaJHJFTQ3nGzTbHL6QQiuh9esciKq0ExfycawOCr9RMAi6hHoqdxguPEvUAIYn+AtGA9D
WST31RheU8fuyBp+QiGPrP8ZlwkZJty/Ap4CcidSZt3DtFLZx4AFnkro7qUtk6hJi929zqFe8vKZ
nGGssb9fA99nGuKHHwo9d2M4F3YbDQ5/ZVBBJCvRl3D9UBeA3aX1pz7HHZtLgYxFaQFGMGv9lFlI
5w6FKdnqCFYq4hLG+uvlA+sYWM0OsoTukywQnp8wgl8+kKx3waoZKN78Kp23IIQlaCMredHBYoFo
AvqexmpHSCvVbUqZY8c8ek76VD/Rla+ANjraQYLtOIu2vBGUqbzntQLK90y6GaqZZ+4SlVHDhCY5
zVzqHcIXXq9PUuQZDYY5u9LG2I+Z12CTroiNBDfAG/fzIoyA7yWry4u0ZXvHc0yOokEgQQ3x079J
vjEjm4A9fEKWOGEjGHbTSczLmLYuogteOLwgQtJq5IlxWqotYBEcTtu6wAGZcYC3Olrm1f6szYVs
IlKHhjOzm0Xyog3XAux7DSAByF2XWyEVn27iktsQJG5/VJ9frtX4Go6N5gerqjJRcnGvtH5jcu/Y
9U54Kd6lXTmXAQX1wTjf3r4xtL2o0rIofSlAoe8V8TtbCJ2DnF5Ndd4MyPm5BUKN5zsHkzDS5IXY
Y96hAlU3YbqVLAdEeSqOJXjHjHMbCHpjTWbKNSQGRZsrVR3/urwIq8WtWhjVWEE7kzTvTF/S4L2M
mGJCxzKYdZcwSXmDsk265k9C9nS+7ThtHDcEK8AdrzU/oI8i0Tvdl+gVqsoDoH9+gXMnO8hcuL9z
UKaf+sc1ctx6z64FAUFCng/xG6dFW+0snQiEvRZ+n3Uvsigm9lU4V6z5xVhDezYYKFEFMTIBQkio
k+L1l2OnjTXJt8h12XGfMGbWZwCEL7oDGYYnH449HTa3m+qyW70nx6oYM2NCAYGY4AwUPNjduOoG
BhYeEwFkxbwlix6quz2fz1/mSzS46BKny6mznKBNdCb8ZzPaTGaJAyHbng1/oTDCSIhqxqYc8W8O
lgR7NtNs3lY2oIZRbc8+Z5PNZPP9bb4zMrIPcLWn4ALaUXYZi7SzziMPOLPj8b+r+3SyXWfqTHcc
atfaE2v0ifNIyLaltRCMVZfQKEBP1C7McN7DZoVuOBWG4ou0LbN4TtR9dntT0at9EYSVi09l8Kxy
N/Qx79ST4GZMnuLcpJTk9bU81Vw6xFFS9ZafVlwe4GFXKAhMOCqqgJFBMMftSdC2Om4XCXM0KK4w
R5R2e7EKz5ImEgt4Naq1j6bxC5YEFfNmoD3fmoOYLMJoYx6VahSdX/JwEzRvLUqoJA+xEOA9rDba
dZp3G531NM3JfoLrp4FGFBMS4OrWjQeJA70+Tu/Ea/iCKEoogLUry/i6zbgPTvykJcxU+s5EaSTE
pq2AMJKHmR99n5NFViIFpcp7Q5AlO6yPcfsqxvvihCoHN6F4Zt9rzPWBWmKQJw9P7POEMk7tTnaB
ViHjX74xQ5H5/XW6kdKPmH6MIiEXI3ZASNbX9Cgrh9MwEeey0sHTzOfc3GDx4C6uLu/gzbPTS6vh
tA/p0RE20n406lOSftQXz9DXbJq0BKDLXk4oXyd1tqwyXyrIqd6woRQxmtNwkJNNgz+vf9ZATWqw
TKh1PkEtCeQVnpI1nSxsz+aJiJKnpH4p4hd18A4GL5G2K9O1eZsk7aa4QLukdxF+GeEXqkOrmTXS
d3jbplyxf3de/tZ2USXZ0g0TwSnjhj+nNo1yufRaJYNnplkckuBpnz/Iq7iAqbbV6sHBlL9NQVQ6
UDqqfVEx741UZV+fazNkzolPWXEGca/qLFbnTeVsudP2hOAVjk1Qp+u+sCtL7KU1JQcLPyV+8EeC
+r81xVRdEg1JtbB03UsysqrK+7SKsh1cEdPLPkrRjgg8Y46NXBH0nfbZPhgC/WVCpvz3iHffdWCJ
uRZYYbZDBgTAIj/E3LRLhtcPZ2TSb72JNkh6MWOoiGR+KagBhuR5mPQSmvjRq+qsCg8DiOeYk8d2
COkvX6RmYrNibs0NZCh3gz/DbM7lNShow7EUMolzzBFrAc3q5Xx38f59uyp/OZip6YqKDFuxNJTL
f96vbVNLhabj5G1E9mthoH4qV94BUVTML+dsZMl4ECQCoAz1sDjhhAgIbrVMpr2wpRjgC3XvtdRW
ETAt1RyH5RnbFc3xNh6duw5Dor7o6+tcOhOkgFoiSILZSb/tVeXY6ZgiyXJvEQf8+zP9RbTDd/ef
z3TX+ox1I1CEUi5WdF9kedwR0thC3HDCF/pviKyi8b8PKP/S1w8Xy+KJl3/GtdbdAZWbzBWrshuP
4WKxiJzx3t5+eHPXeUvsCcvfg8P97Zox9Of+4LFn6nh3zc6yrhWGUKI0P85Wlb0n9ehriz5kMvdY
o+PRZiOtHx3z1wMwqNtNETWSYkmiot3ZZQSt05VbjYWAgDnmIc9ojsard38be+vQe5L4sPlechzZ
nkw+j/rh35/49yOBDEpWhweCI8uI7P+8S09CL7Z5bAAx2sODwIN1mdEOHt1GgIXtambsHxzv13t1
OBTyMp2puMxB73QVona1jEjEojAkVbDhZJTVzOj6uJb3dvWI73t0y8p8gD9kC3cHHP75f9UjVVvp
GPQKvt7Sb/x3toOURDLAOhABD555eRhK/+tgd/dPJjZiKBg598/MsBc4fPb7zvZtxJnO3J0vWR6+
Z1icH3xG+dGXeveUyGbSy1owHHZRcNjTiOmB45NM7WJkmu4ie7LZbI4PruSv9fjui70b0HemlhhX
AQ/IbISDb+sTCGq4mG12k5Hy8CH561XkDlVkJHuY2e4+oRhatQkT9IbP5hVI3J5h7JbLiHXq7W3i
jD6jB1dS+5sMAnOLpHM8xEfarylPeMuCpG3Tfe3q9IW2iAN0N182BHb6uVvA3LQrJsrN/raoFhCL
ROJmplU4tFDyHmCfY76dPuE3ITglVIuB7RrRJ2JCA4RD9Sz9uCtOPpEV1Xf7jfmC/Q/tfWUbIxOv
qaMhBoKq61YM9MO3BoQ1a4bk958tWXrzy0jZgRVFj5SKBAINy3I9MfzCDRxzm68IMraVD0DYMA5Q
IuCJgqB+NHbilNMHGMUrpmO2sq23OalmQBFGOrj4HY1O+qBS6YZf5rryzgvBvU5V33DQl7l0mO18
rzKQLjygYe55xP4GydGiGtOF82S/QqpIVyyZiJ/q+jSOdkMGvA6niNB70ProDzCuTPMDCnb6zTSr
U7yutYehxOtoOMRuNB7EQZ3zE3IewprZcexDzYBpLSxjT786ikfUVXnkRIgBHn5z7GsLwaER0U8A
RgH1c9KpfECX75i2dBikDR0JgnQpSft1MNyzHXGtxRRbwjvZRjYYm2ft28jsbNscsTPIyJodfdJ5
iZsdDpCh8Ed8GxtgFsRcP1/Zg6D4nrHiEp/nMIiYkGU9LnD5HIwFzUYjc6OnYKLbB1TVDghxxh0+
bdvrd/ameMaCPdAY6KpPLKsDXI+hOr2JGrXis+JJzjSENSbbJucaPdHWI4ugwpQyg3Uxr9fiSBxH
x9RP982RHCJPB6VoW9N6BX6FjVzK+Fjw6JM2x8xtZ3SXvDN+4Yv9fXaJE/qyfGV9KHwcRo682NSr
9vPGN5J7+HgEN5jUz0S1ucjXfWb3HzRSwR9CYDA+J4e1hglg/NKiItnpH+pY5MKB3LlNssU0W14G
IjV5WucJ+1HnhfkVn4xkHRDK2aZbiHPBu42uHjNkvn62B44+egloKbUoSxR7Rwtmmm3YXskzfQKr
aELcMf+69nmt+dubwdfC3A2g1WXcAPMEQuEQjzQpvchNvOCtxThFu5zO5wSg06j12/kTuEqn5vzJ
2OOsMmdK+CVpFkSMuN2YCdF1uDQE9H1jTUDswgyZPx5aq5PgvSJqgKy4TbAg5FR0tL0wj5+kVeJ8
mxNA5zxX9OyBkD3XNimvY2tUuaV/3qrT21TYXeY8UG5woGS+bfTXY+QWa+s7eNacMwruAQr68L3/
F32ZJYuYbCmOqFr04RX9n7VNtRKzz65UR8+jFXqZvb/9wt1LcbQbiufE+fcbX/1LMWbhX1Z03aJm
oSL783CprCmpGlv5kjkgg1qdMgG+w6YESQmNoHLaA70zpgkg/mST/BAbHHcisFUeJ8WE1jXzj+y7
fWZTXtDQg3DHNFdncgDZzVXkMUixazpwwol/gSUiNuSOjggbIbPp3x/kb1Uln0DCoMx/kZbdLdM3
rUvaZqgqF4vRSndW/tbHhb28OpMbS+WDAu+3HxoR6f8r7UyM2Op9iVWXUWupuqhuMSFPYE+1b9Kz
+tV+Xd/Ld6Bi8N0hp0KvZTOCTUy0If0KDz6xJP6qTBDOmpKMg1KTDe6Yu9U6PyelKTVFsBBmPEUu
bZvGR0fE5HPTj25vtJLRwUW28lS15CbCiEPf0zwxjLLM8XUIgh+RF51+5YRlARrFHGbTdACDzhCd
Pc1ldpXcHncScow13fsvA5zlCmYgbTdeu4c4mmrgcxbEPyNwaefEJV0NzD0u8xjI4Eyn6KWudCwr
K2mBhvk2rwiBy6YF6iDlEA1TWltoHWEdHejRjqySaZyTz4ZIXn6B4wZni7EX9kU8NhmhkAlwMNY9
c44XqKy34RCJvkZBAvsV08r6YW/iLxsjg42eLOkqLQNNNe6K+HMdFKIUqOIsvzFN0ggP1RdqNGO0
iEi8oP0UG4vq7FX/93sLW4mkaxhUKY4orO8eyTAXwko6nfaXce2q0xWYXwex/8gcrV3WNxdlkv0m
eJcHFedfNNmGIRuEUqI7xtli3FXVlziNCqUuhpAAigMg/9WJLvqijWcSJUStFKNa504H6/Pg0f3d
mfjzwHePbtAaWmaKOUbJKZ5CgiGyfb5Uns0NMmg/GJ0X+QEs0OaGzium+xnip7r59ae1Js5hmT/4
+o1fezcJIbxmGKbE16DL9y9gOe8LbNhXcV7hk5I1kJ1g/qsLAWyWTMOajXxOrxkZm/CaWIfhV3Ex
1ZvXs7SpqPmaMp+oBlzNnlWnPeQhVM7orVSJsUY/0AbGrCCviC6lwhCwAc5+YVJ1CIhhvGS3uTpV
EBFdE9CGaMcTBDcV0PXw1axpy6UTBRMI4JnJJU39azmA30Miy024dOcn+qnQFBn6JhoFaNB7Zo60
EDDQRYEimSMnB/PZa/SC23mGvVaifWyYTypExojzPTUm7HTt5URkct1g7VM87vN5JCEYDBgWlNgu
tIRY7hxEze2Rg0f5vQ5ZBv5zQ1VMenPG/S69qqSyaTQlWcniS24+X2osaYhRrzDREuPNIvzJwMJp
drxK8TZ3JnUq+Xcd465bTq6whgq7Dsd6QasaFMUFNBl5Z2YCAC+lcKJFW31k6aw3VwQ8EPJXqYt/
38R/2VtYyMYUC7k8yyi74T+fWvmiJlnQ5ydwKyJSSODiE9OPPWJXKOmyQ+Lp238f8fcOUfrvEZV7
G7uuVIYaB1mx1JnKlGc/Y2tg3LAz6F83EFilkc/k2kRnRN1VRb5kvsD+HBzFgQp1DyEQCPkb019A
hZKOFERKQcGnJA+gvJNvnfvv0/2pJP7YR/95uj+vn/8UNkkRCFYgXbI9p4lqkWXKsGwKKzxPuKSu
iGZrJ9/GrrbEwjPvNtl78x5/yWv5U4J7u8Yu1JP2YZ/elSXC12J/0Xf5qn3CesWGzMC68eB9KP+u
xP74fn/Wh/+esF5nsZRX2b58hjK+jz7r7w512s2l5BkTOY0TiS1EMZh7wVu5+iT5Uj7//aXJQ6vm
X1/a3Ts5bCWzuVYCeMjgVTbJteP51gM8rtdxEY7VuByv5BTT/cE4LSQELZck91rI+BnZ33IGYY7N
QB74J30d5uIixZtevINWu3QtkoVHtav292+MZxhAjC7pP6/W/3xjSnnqFfkcCRtmsvsBVoDAu94k
zTII/XQTF46wPHUfSvupnl8ZN10pQ25bcuHVUXgbT1sfsR2JscyMnmVAbou6wXgs+eFIQ11HjnMx
um6GDNAjttVZGyMysgP0hi8KJbqyUAhKPCM68f99Cf5S6g23wf9+qLuCXMyM2ymtKfXMV5yB3Tyb
V9+wmw1iLmHu2REQhMypZXaOaebkH/pMH4wI/z4J9Vdj5ufh+f8ncc/fiXXgS1YuBJt6KqPWsXO3
2TXI9jbQPs+VvRII/vH6fKziSzyO80PAqHt7LXgnIJ5BfNTLE95HJ0f4Uu0f8zr6l7OXQZ4i2sxd
6mMkRcDarrMbxK1rOmO4SZaAQMQNQItt+7DG+cvr3qKmUnjVa0Dt1Lu3pVrmqSLmg+fFfjf91JvD
uTf8Rzfk797d8LWxloMakcHW3E9ZrFN1KxoST/aRL08JqXNwOq0gPLe4EE6jZFxOQI+BREj96E2Z
Wp44ohXk8cEf9Lylvz7HugTEZWCrQIv6c3UwpcRozjdOhL4RU6eucoQt6Vz2C4/nSqQLnXlAdB6t
SUPhdP/2MEyTVigLqqpbd4VVF7ViKbT4cdFklMlBChY6YdPleaqYMAZeigs4TidTiD0eVY9mJT/f
7a+DWwxluDUlSf1hOv3nZaD36QkTFdhoDcl8UzHYEr8MMRmgHlLKngEKYbDmlkyD/AlXIpZaQiwX
mZ48WHh+mu3/OpG77/52lq6Nds2whuUkC2E4gtWMR5dp6DsQ8rRzTIKNaVSli150hOtRP48k5vK4
BUTvQkasOh5sq7ghLqgivMr0hjslH5eLfIirvrBw4tdngM/CcBkrGD7oi+BET0YSjvViXKKvRMxP
pIwInHEYHPPpH7wefj1OsqXpmLhNdimSDh7qz9tLv91EKdKkdKlWaATLNPw4Vd2404KdEQRPav2V
tOexBUVDHoKb29zLUuzQgXUexxoxxMKnWmReVgdUtR3SEvLnI530j5AwK4vGyzmYC69no54ncnHs
GZWTAShO1Y5hG0Lzc00UDYoNBdpnaQood9IAgGa2S1JxlMeAPIcaMgHd++9P/Xuey6dmCgdnUaVc
V+4fqkjNlFLLupC5Q7BBALZSZtiDNmxgFudFA2iPRWEjecGYOOR5Ny383r0uykW8CnfVLFjqWxX6
tbysp8Xk32cmD8vyH7ccLzZTZQGknBWpCO9uuT5OSkUJhj76MyMuyYZMZqPiRM7szOcTOlisGLb+
4EaXfy0SPOgsu9wAssUr9Z5IEOFiM1q5lPby6+y59BdAld77iW+Vri84X5o7t53QmWJn6JgDIXkA
hzx6NEH49clVoFncgZZJg0Rk6/znnaiFmZamqtruiZqZVFt8R47XO/W+nF68zYNv+ddLlWPR+2Cj
xIhZ/TXnSgLllmWN2e5ZBCnxacWwNZCdfg+r0pNotOPloxmzQ8SKIz33iR31zfcbMXW3bekAJHnw
GP50ff647CqIVmbRfHT0DPq9wbhok9a8KWELmq0b03e2IzbtwmJbH8Kp7p/psas2lu5p6lzci1c6
PXT2TeZ/88ihDPoudqVH54Monodwr9+XBe+NDE2NvoIK4euuiDF061TmMpcF9Ixz9YeGwkc9imAh
fz/6Fn73Teia/OdYP526/7z4jVCW1a5hbad/MWX8H6x5R4yM6dV5UBX9HnTeHemuirid+zoPTb5v
XOtjFEyu146m5zXBUMMD9uDq/l7QhqPBvmN3OlAuf/YL//lcbXMTpDbRhlv75nY+Mc0bOBoTxvoe
auwD/Waslg9u8aGF9+cd9ecxh+v6n2OK+U2prNN5kKwcFzOGjxjz972NZN32LkzmLM+ZTjbq8tG7
Vf7VBVF5t5o8xZBOTcpf5c8DZ1FZCV1qdPvRMAlc7Qsu4xcU0/mT7U5RpN1sFGe1vZEf1Cy/nVh0
AYBpUjEogyzox0P8n0+slXompLJaM4KMAcNtn0L7a5yMVH/xvGW9WcfO5GTvqJxCgtziUeS9nBx3
Z/imk/ibR3vA3/fyz9n8NOJgLnL5//waulMjCE0inbjm2O8wg64x8u0pVh814n/v9O6OdNeIz6w+
Dy56jmYmmQO52cAbjByw/XDHFj5gDoCS1f7tPHaIkXiEY/jdSuDgQ/UwPLcGd9xwG/7nS+8D6aoE
UjHcZrDePRQLi9eV/QWx5qNxXsTxdPfNO2n2sCz+VbcMx4WgS3muDlTdu6+3KYyz2dzCbo9gdaTS
48zY2F8JQnu0E/hdK3Akhbrb5I5m+nt/ISNL0ZSq57birlpkI5dEMnsa2gsepnViu6fRh+QcPzXX
PdGLDpxn3XWu9rS1jw8WyJ9G1h9P9N2J3F3ncyl2VX7hOl+w1j4z2l8t9n6xIENo7Avu9jo8197S
tA/q3CGxYvJpurMH5yD99bZW4ACJKnINhk13J5H1ZzWtzUzaI9gct86zYb++rpoVX0a48aMxCUlu
P8tG+3jyznLBUJIoGHtVvqwsJkLYl6ba5BoQ/YyVOOT+zKHUfakjmxmo+yaP8BcS6mBPrS+n652l
hj518/056z8/R8Mw5iDbh+JlidH3AwP1C8MDBA0MHGxGd+1T5O7e0CzjtB0xdvzmGwAspv0PZ2fW
rC6Sbv1PZASIMtwyg/OwJ2+MPYqiKIggfvrzS+uct7ZobN7u/vdFRVV3pZlkPuNa67G+ULb/mSFh
z8wbJjWewMr+bWrvNWYpeiMuq6vkjFpbvYLafr2BNbzSTnebyHPGMr4yWTQDtmPF5uVLyPsuMIEe
dSiPjgc4jNRj3FEQ0CH33nTTDGf5E+WLkHlnJrlAYPm9VkNZ+t7XdUH0EFCi0KlLOvHu7RPdJwib
H5K28HVwi8ItxHt4SNaBc4rd9azpwTwwCTfr1SsO6TLaSUaqngUUBIoE0qvz5Tjg1bx4b+HengE2
BgDd+Bmu9v32ffxel+ba7T7Laim11vFZeNm2VcxWzsoDIWkCnvfxrw0h813EzKHS7UAcq2vg5+rd
z85Or7bdiACisoD8hmOkkgiL/3MvXlum9u3a+yqPyhz1XCrDfQhrfsuEx2itaKyhTvXmvUchM8l9
+vbe8gP9L5cuttfw6B84GCRPNUUo4OiI7tTDsqV0lrZVBwvIeE/zq7cLl3bAbB7nxZ9NsXoTw7TD
yuzPVvZbgy4YCRkfrf5RKQUYcKvbhnSHvM3T8qi0FMJPGIR29NUOJY+AHQ1UtCwo7nqva99w4VXC
IUEco18c7biyK6gg5bBy/GxQDFYu2OBp1z0Q3Mu0k5HqHMThmMphSEGfbgBSm1YHFImjoM7BxLRy
kfJ42zwV2PqhAo2QnPDFcMZxqHbtfFwezXyWgYdDLbzrAkMfow/mxD0xVqwIur7xsXLovMvkLqjb
EMkz/hsMu6PPDy9nbKP0lIzWwC0spO1swDA6og45Ag1Kb70zt2+xU/gGZDlGhjClavdmnNHogDnU
X3nwRs3tZ7rAYgocg+xUr223FdI6slpW+n0GqodAgdWdgr5GYxkek9q/eHK4BBosYBfaWJ+ePqiS
AldR+4BQWOAyAHJB+pDOJB86UvK0cRhH0Y+DI1AcoSwKBgcYhw1j5TO118A23te2AmLj5QgsxFkS
1MBROjhoENq7QW7CdTcZ1fOmMqXKBwpdzjDr086r7CROEkr2FvXlnHLZak7pe3LwkcHFFPH3vrek
MMsBY0PcDmM8skHigIFF6TBsDQTQaDnmX+5/n/2996mPoE56a6eAQlG5jKmxD4PSN+aJl4PmM98B
LUGwEG+ywgnoU4ZSfrdswOzBblT5O85s+SqsH/ImXjnhLklD5e34wRitFQKuToqgpNRDVtKNPIR6
AOktp5FHq+CEJWGwFVNpyx6rDdo+A3tJyJnWjSyJK367OtXG1YcEguUwOX+Lf0Ob+aCQIXF3blOw
/SAm6PAk/30etezscFS0TRJfw68j4ssiKPhACcOf62/fWQ/lkuEYsen+Zjhk0Iz5tLZ/7K/iDbZW
Y7wrMHf3D7XbkTpA8kA5i3/+ywnKChI9ibIs57D9liSw04qDSSzwPYxiOdnIjx39g/23533o2kSZ
VpZRUiTsr5nH1VHVO6cj1gFTYBXzC2ZpCsSoTTH2NDo0+PkHdrBLgYSCOfWJDilxLfZZ7gyj2B5J
TwdGj/nMwWqDIIOVjMonzMgetgnoN7hDsEkQYjIjxFYOjtWyj7nZhpqIVMjGbDqB+5EhyEf+/k21
E9AzAMP5yTgTjw2E4HjFLHPb9Tq2Z0Kws8xvz3Eg9NnvNiGp3xBadESUffvRWV3IXlAZkASs5faj
ty77s9xpLYu5PIrfAZBY12l+zs77XjBlzT56TOy2F4Vf9FSoTkxED0t7Dl4Sc/WiPMc25DgPcWPz
1BcAs4z3uAOjd/HefhrHu9w7Eq4JwRnjACgr48tuf6q0l/bnjbQr6bKWTuuVDrDZdUgaApAlztH/
+2KKU6+dC9Vz5ll0JLqrd1HyuX2JO1LGY2iHS8/ofb6d5vuGu3/FRt+tYYC7QggPHFG9cnuJ1W73
sOHL28Sci7052vmjqQl6KMnN8bbnrYL+0JmFifVDGAxVnTnSxF3PjcWN+0ioq2GDdIn0TwVNVDNB
625b1o6bLuHe4PVsj7p9xPZJi/im74mA/zbcuQfLkeN3YFHQ9leVup1R0iTuQtsQ9ahizgR2i9Ko
g0qA+/cXvO/hklWqfEFVZV8KKPXb+7IvNDnN9A7bQmjLfn0dAd8GUffiOcWPE1p2w425bxaK9eh1
ANzjxkid2lPK4s262m85RlIj0vjRIjC/t8BDbKeczZ61vjRt5PXcF5uva6Lu2gF6IHGHbveoVes8
idS1CK46GfP9oFR6kJUHS3ssO2NGBTNoBhF5pm2lLjN8QVv+fcj3hbHaD6hZr3WR7aPLjtSk7VUW
Usgh9gL1rtz8RJx9sptFDmCp5X9hx3EaEBxUtO0IZ2s1C0mP1Tjdyu25PUAE1T/bH1BJAnPadTwn
Zz5EZr5nFnSAL78hkr5vKIn9/lpZ2NNfTlLpLPPW9sh+K2vpFYHm74eXucTARBcodofSav6y8o6v
CCV60ZSLbaZPKjEfE6hFuua2e6tZa/xekicb43yAOFcfYgYw772T9A/9EpBr7J5mOTXq/zzSAODf
pjUgGiaGLOu197A5acdjIolDo/SwwIhr5CIj2V0Y7pzsf87QnDFTLVre8AwOGNjvghkmTQd4Dzqt
/YpacdHQqzxvGwntESZNMKpn7eD0gQrE5NQaxNbc2Tyr5tsbNNqfzTfI96A07RnTdIDAQpD9+/oy
PqZu568/B3t0HUjBAKHb75mWcpmVWgfAnb0c5H3dI37t76q2laNrBpRzgAqvKQ0WQPjd7eAi/H9u
y+jIu8X85LUYZy8MM7C8HjIBT4xPDkTUTLPd33ggkPudCZO47c7TOZCcZyMoezuX/zFQsihAUwJ1
PJQObLRlXGNWOrQNSO2RwTV7YCDs9g8Ds5j2/IH0nakEB4TzAE4EKMSBrohfRD7VIkbYed0pAj8+
ijlMiDWTnk7FdFrYp5AWHhptuYt+cWa2hh9MXrNKbEQ80A9kNTtnFX4gsjE3viC1ujo9oYOtetqr
hOKhvzbHyC8iZDJNzOnRSsYpWBsr9xNfZCZg0ax1nwQgNN5RMOkEyjAPVaYQpP1DxXQBfZYhAQdI
8w1+/QwRCpS9lmMZ6HZorAkuIdYC8Rf/B5KEr/24bSOyO1r26BrCZ4Dv8pU9G2TG3TB5VsL9HLn7
eJy66WjfRuKwpYGOB/elPK++kIdBQHHP3M3nqo/MvKs1+Gn5iqa6cdTikoDJBEcA39Do1C5Ju9Vq
n5L4sh9l0ou0mUUkHNrSLM9Om5kKhW4fSx25NupSEdp6cT+D0Lna0/zQX+UNfzcdqcjhA79bQ7OL
kHHQCN7XKL5t4rncHZTdCkUf5NmOi3zXi1vve9gdUcdcqz9J+t1Kx8ahr8LczoOTPt4fxjGIoC6q
dD20pUrNPbUdSWcarl+kc41MRfvc70casvRLsscSkaPs8B0jWnZOv9rt7x1S65lzRrIFmm8mWWjK
nHT/mFgFoo2Rv0xtvQiReimNgL8p9EPwZXHvwCCF0zTZDZHJP4LHiyZK+aQue5WIiZ87yznaNjLY
f8R9lJmhvyjoPsgnU9Z7yaGf5Qsl7XXVsUYOoechMNNNMcKHWjI4pNV5VCwTq91pmNV2LWrcfTUD
UB4NUdEorpnqCmWinCCuPYe7tTPdxcgNpmPod0vTgp3f0JC8BzFyR+j8Qg0FASVras37n7ubohtX
WNeDbS8GHy10+c/m3GRWkNfv6599ejXRYrabVfAfsGQNMdV9yY7laYcbcG6pcqv10lmmZjuttaXr
jNQAbWfKGIHsT6ea82LKIf7Q8lezr2aCpdhV/YxxKLBiQbzT9qzljHACqxTmO9Zc9xY0uz+m+OC1
9ULG4lgzI9haXw0e+D7kETuFyQ3RUXzXK9zmlwc+qFWRLJc4EHuwD+fUCHGygo73vuKrnnpfk27j
+3+0SWiVSARKepu+1K2PqM5qlRg67HuEvQOEpmzVVqynjDL3397oPpi6bu3fhWoeupPoxfFcGAUf
UbKQDFz7W1vojepmp587b/SwaU/8veaVcXv3BX9trhZKteOVoq9alzYBDaqwIPxNskCJKd4phd+C
wth8C/CfVNmcjqXANJ2zM1xZcBBjO7Nm4fDNpCre9Y8D2WcEmxjOxVwR871/tN+GTIqHf8GE15ef
Seg4Zv/ba8HRhgk77ptvQydMaAwzFoLB0tlC/hYl/6/tYNLw/R4+TZTNqTIwTAsqRS2/WTHQK1u1
2aI9sF03ceeyZE6nK89Es2NG20FUs/0nepoT+6uxli7O7+58IfsbzAvEEl0nvP66ruV2g5FbQ0Fm
ZN/AdUfT9YCyAn6aWAu9kH8AIbCVaDf8/WXv8x9xm8h9RIyskAjV4Bj7UikPWwmTcAp77PtoBWI6
4WffTExEQ+iXNs3Du4f5ihVRNSCIpFsBDff2oeSJsUxamoC+rJ9fX9vhznwF8FtaF3dxZHratzr+
1Jzxiz57AZZRWHS6HPTlyW6JlbyvxsrKQ+P06+fU3m13pW/P2gaTTBtjMYAXNDc/PS90nsIZPc2G
034USP7ee+3tUmLZdQ8Fi8Fst0fALMzRCOQPpolM+t3pWpa1chtXFZHH3e0i2YTZSsYJj+v2xIvU
2JXdlFVzl7atYlPMZtp75E4J5kXfWCjEQP1r9zhkI5hM/t70fQVDfPBfy9dflqzsj4WyFJUD2R0Z
VI7fur3YCYKpSf2KUW7HwsRabP2w7RMC0rwve5Ol0+ASru25+imo7N5oA4HTmcpyewrdVZFsj3os
XMIAyQl+gIeZsqxw7TZl+Q8d7a+16ne8Osg743TG/Yh2uTEbDI7wzcR7NizhhxyagJvp8Gk2mRj+
36d9j8vgtH8vXbvP266yvuiyeNAWTxonL5MzrTygGVlvOh47GFx/1gpwgF8NKz+63JgR/LsKNqSr
1w4YUEzruBd07asRA4eyYkII3Yqr5+2/lf13a2ZP2pcGE/ZoLmH317p11ZZqqXaWRnY9bGHCgNK1
hh5tcrP/NNGnDdfoocH8vVrtfKW0tcy6HZGa2oNR6QVTg3z0PSSbA3bR8HQat1azF+e8C0JZZbHK
Ayg4mm9coD3CJ1mF12id7tH5XB3eBpVeCJK0PGuWuXM5ppeNQghTOqSEKMpBQu9+IsHvwhMgpHlD
emgZ7kBhZB+XHTNdS/uJLtOI8g3xMqJ+QeF03NTt+Ben/YoWXv8CG+vQgx9kPomQVhtD1evxV25J
g/7v63edCFJ/3xRJZTB/ol9bv37FOtvRvBSR/ED5HERBr7AXCxA5ww9363IXPfMy9fqF87b6emN8
jIOWyIzBv5MmnMDDx//rh9Tvo1Suq+WJYbVzuzcgJwcZFUyniBYQ8aAnMrPZeqMbFxfhdvN0K+j9
i6o34efVBv8KIDI135/TuM2tJAU2X6WQYcOyTbGrY7+gAKZjcCzERP7jI79dtXY9GTp/PiiZWLVw
NUZcY20iKwjmHrMRLe+z369sAroL/XmHbqNAq5Rmj2FGTc9EvLm/di8s06/dl9VhqaNqLeptkvWx
tDumEGhqhmA1nXLndp111IYOvWK/ivlKeWwkaMRsznP6skUcO5vZDQHDdeDFXzurBd7rY7lJ9+d/
ViQyXJvCqPo7kAEKkTTB9vizJSZOfr+8WMPQMc08fHFII3GhPxtva0GW11CQYEpj0vDeHlzz249f
y5z1aKO1WmuaQqLTwjgDOt0LY6S4mrul073sv72kfQX8KkTcQKEcs3abXto9Skn06GjAIMrOHG1V
rX33Vud02UQxP+Fsn95VDmWNBISVTzOr4YY9yCcRQKKoI6bRtikQ1jabpaqSl4wP44ap4crfvBqx
pfTQbWccwRbtCPQ/AgIbfECHsmg+RXLT+vuxPTxveOSCuc4IXjjlt5dPurRO8LmRDIr63ISPEVxr
c7oCVHXV95stp5O1ZDby2B88rU7XoC4Ctqits/Dtqvvi/6R7tJlOJZPStdkaKOE7ZZ+GC3XNyWt3
/ddSYLZvl1obcr6qTjg7dA0SN+jwrg7mk98NGsog9+1kQhSwhAwagL+rAce+XSiTWpmYcVyAlPrY
2COG23iib8kVtZlX2PDdHoS/t6vVrk6edaV01cGrZq6+UD3F7Tx32/baz8ZdiI0A0VsgmDJHCQ/D
4j2Z7oM4qMB3tN29jRtlrBiKpsxM+vs23fehamdQ6wlJ6/iSIgKNGsKr+zHHlATj/hvBMB6x6QTu
G+oiJMQv6x0aC4xfqp33cb9CWC8nu109F59ARxfwDgRGOfD6b8vRsBXzpZ+sn0lTTv/oydwsXDv6
c1nl3eTMh64sRvTSeWKgjL1805gMZ6uouMjWUrS9bDRUbQ2/GfPXS2r1f5/1gxrj7f5rZ91KWkm8
2l+z+2ewG+5i7pIIUN0Yvot+xd+rXWmy9WfE8DL6T8xHg11VsxNlERVKO1fQfQQfJ4wiuj+EZ+tG
Jod4+n8tVPus2/M+3l2KfyJhMvegMKnYOEw8FxHOf5GnAzL/ta3at9yjpXZJr2JQXXNApcAVmOdP
oZT2ZFn25EBXouEgH95bDRuBThTNbakrwoFfYcU6WyfwpngjLb8nuu/0hoOt6y56l1HvVfUGrwxz
n8xi0NbUU1/FhC/rOf7ZkfJRyxiMRuA/meZtekGwJmqnBrmbzM+47e8SPhmJ4KHnMdXYVFX/pe+8
KRR/Z/5X72Q9Dw60hlv+PxqwuYvaMbPgnMmXb1nvwEn7W+HmXy7Wy/61L7nOsPAsc6gQhgxROVq7
aMM2Gs0HeY8g44nx75AFGaBWKyJcKqNM9Qtfe2OYpD5c4zkZPGKY7ZmH4JjvNxz/PVcGAS4qYqpI
J2m91Svz6UE/djslCwKrQwfwypGaTtfWlBSv49nuh+sdfAAQDkbS+qFpIKDD9lfj6xUXq3bNb35H
7fWe99K2zFrimuefjBuh6Erk55rTxL8gtvbSR23X0c3hkz+bNTiqR1FHV0Yuj2lyBB1qPao/tS7r
biHaoDY1iwFiP6IBy4ZFceqnyXA8MlM3q9Wu+66rl7KRsNrJkjxBD0MhJzdND2FYpL/6T77dEFU9
MCA8LZorkOBoR9Qh90XePseb/HCmLoWkOfw3yLYrhgM2vGNxM+8+IPxslQKnRAOiFsJcknSNomRa
zZPXrqDHBLBUqDDy0d74ak2bepBFc29hG4o72wVBX7svuarujE22Ps/3juwe1nbFsLbMPnTp0u4u
Fg7/O2LEXNaxDLccVJB63Wikz7e908q+LNEMTPvnp3PsMLQYZRwxGoq51CPNI29+AZ8hNDgYEAlK
4IkeaBYWg30LpavektHpXsPBiV96d3C/dlJ78nmRSKs45kJwHV7Bt3PpkatwhKFquukPwkzEpdBS
EXANZo3WfEmsFB1UkCnOYVoGGPcL/mQ8BvcPH9Ga9Brz5Udb+71ezZugRnmocvGyYjphi9EoojY3
T6359NPkVoR2iVj2DsPecBcfRSSIPsFHpQNIQbYe45bn/3tjPZFAks9R/o2fpl53OB5DSSNhM1ug
Wc3Gx33/1qgOoH8rJHARhKpTYRO5td+SKrXnzwObkVPgphVE5Cg9X6w31JL6b7LlhN0nWjEJNYqr
7ujft+mBMeMXwOLRIU9IYso0t+2XN82SJNeSeHOhPoMlE+B28IOx6Hw6w3A2KXtbK+013av773y7
aOd2UVVvbfMkY1Gu1ehjfvE3I1Qkv8GQCDMa7lwC3hI19ZPZJBPUuN/alT6W2zTetsV+X1+FPKdw
l9KMZcNwQpVdEDr/mxNmkppIhZHKrmN35O2+UFbJ7iIutSviD7qe/tnkiB2QOn7Jp206X/HRbk0E
58ukXk3DRwIZqvkMtbOO9/kpkzjfha5yqzK+bYAa39hximdIO4gItYWqc9NmH5Tzb1euXaeCqSYy
FOpkFEsLwjQmpjD12dhaZxQnGVrGiAnVaatBS3DRYybCS8/LHNHu/GKvoTe38h2s/rSBx/CgIHH7
o2rfvFsdTxDOoavJo2jMDNFB0ntJgzb8qEZU0lVK+v7odTC5AtaHJNXt1Y6VdNtVW1eKFi20RewP
1NBVLXf3Tbh5EQldTG/H6YfWz3rkh0/v/fyZdsfs58ew/WaLKrb218+pbV0qW211c4IdVVq9RZtS
kBvAmEG4+dMTva3wTMG6InJsiCEexKXiyP89hpolby07u1O+Bx8rUquP0cide58Ovt2iaej3Gla7
+qG/dinszS8jts7ic6IqiAhShHldyIA4qh/JOj0bppuNIe1AFzEXkrMZk6HQ3JsHdHAZIjHqF1vC
9ikYizO9RZkBHd7QOYPWt2YrtDR/tpbfhIF40Gi9PZma+z4DoStUgwvyTO9gIXS0wWYN5tnoYrpT
jCC14fELjLzhwQzlgRAMpvcYPT1PMrfBMN2H0Le/pBaB7Q/qYbmTuBtgh6WfESCb1JuTLxKF9Y99
4EPCzwsVfb/yGpZuuJb1YrxRRVWVaRgo0a7pMCrVn0e2OV26Zl/zqHfArP+wJ6fGxvqDAsvNnuuY
+SXZTR5X7DmHmISrd/fWlATZZArILGy6l02vwKjZ4U1aZe1WwWrPWP4PNyD1NCzkHEQl2GyCZyri
3/bHK6i78lg9pauoxaGeBDN04MK4orSy5elNP/svADhwOiwe5oPKPFg/20Fjr/E+XuR0NTRNgC0g
J1EPsnXlrOyO1ZZiqAF0oGv2ApCK1mpQmNve5wvP32HgyVeTt3u471+r1l7Ucb9cVy2VVcFkfuLU
celA8JmKzW6HFt3cpjd8r0+k3+6z9nI21bq1zHc7hZdjQ/d25/sBzJevpT92XthkZIb2T+8rapLE
eXyf/t3ptcj0y86dMl6sjnwK1lyI8APamVLI8KB28k4bZcUfVFputnn1q7+WU/KkYo4L26w8fNnF
tRcuqGOhiQJnzhzv+nQSSfN9Xx02fdOGm1QnAORqcVJa/5yw6BLurDOllwt7JVATNcnjxvravjZY
pftFyQ4phkLrEID8uoJnciiizf7MAxJAvAXcWapZUABw1++0ycAyN6x3HwajFQoMjjCBIv5do0Q5
6LtT+xgraAbTwvVEW9REM4GmaKDaXv9g4piYWAS19fD/4TXv2Us0DoCekPXogjtt1GKD1kXTWy3A
KcJe6AOheJPYo/kqnGKHaZ8NK6By7yBQyAIaOxgd0Ta4NVa3i9cChF3ULqLc2BKH2+5AWEagEN/T
+ZSiN31Zj9pzCAqR//xMYM1p9nMTo/9BJnD7C2pBQzcyqriVr/kFFLJcRlxPvU9PdG1Y8qvJSD2I
C2kOkV5222CRSQZqRqobA4bYV6yGVZSsgYA0AZ/XS2JCuTf/YDZmYbWdC0HiHJSESeUxex+G7TUd
2iqAYw+/1+9FqQkQtLETcOeNwRaoon2FCg6Z/lXb49c7X6GUtzp14wuK/q4NgxENTL4ChePybbw1
zQnLGvSINyTCTe/8LgFmaQ0WJXhQWM7GHfQ2ZqK0FHeErAJvIOsz15VHANcnYOEXptta3QGd8sJx
qCYfV6JP3fQT7tyH+AkAY2BXKOBh605aSWhHtPZXqNlC9wajyzyYi7k3sCmecksodzRFx/eqFrUl
a1nSGfmUS4yE8Ly3o3B5BQNNW9b03KPA4pln3p8IT/mDtSNg/tKCVv8kJis15Wv3j6D2S2rpipFd
pKqT8Uvs10Fqjsz5NLKn3D7O2ycGnjRE6vecDQPCJKJ2chepKU3Xas/+Qk9qA6lO4DmJxSPrY9VD
5Go8fumH0OWY8omc/Kxh0Xu8jlgUqSmqmYg8IRpwmx4ouYa02ZVyNCrEAzOD7z6Oy6Y8vnIbjPq1
u31j2MRiJPpcKTaCRsrtYmVU7vWOIh4TFYYFLoSgfhqg53U2xR9BL/8WPRnZe/n2tKHgCYNsB4My
wcOcUMg8+rrTRSBHRw6fEcr8PR9DSC1m8jV5/tsDPT4ZjhvNZIr6hlT7/JeqnRWadn35tHeD7ykA
rf47v6WJbHYfuohj0ZDAoFOOq1Nrx6KuldalBdHvOo4Fg4tT94JP0Zmibun7/3kp8XY9Tfj6XzYt
o8S0OlzYWQ+a2UChqBaYilAB2T2JdoXphcXiyfePH18pA4b+Ptb7eiKLIyMGAxUOAza1FvcfuR6b
vFKwajZJHowtqrRT+iIClUJlL0T7KW0K/x+eMAvK/1CkKXTf7pgXkB9hp3DCe/OVbszeWjlTjCj9
Y6v0f5o6QfeNCbFJIdBJgVgF6VEzYvJqiazz5cR6Itn4BwSDD30ZEjHgrBre1cMzhZwBRQM+KMXa
2geVzwrT00k7BPmsE75+tN8FhAsa8QvDMoa7txAKFIFKwwu5x6+xx9/L1j5lt8y2XXlJ9W5AqupS
puztPZHURPQKPbrzmGhRvpmtRb1g8nMyW/3GaQ/3gXjtR9SOWpUvcq6LHwGIbEADk1G/FP09ohUW
p4wn4rOGjT/8vL83XrtOayM/tfQioUZrnwn8YTQAYwLV4lA+ZL+9hu/7yCfeHHTNSGdduvH6VqxH
JCooDOLZjEZzYgHCwb6Y2eSElGbQ7RWV+Kb7dR+QcsZi6BedDsR6QO3dPp+oExl5Iov1CYQHH/PE
JnumOwyy6/rH+yblEdVpf/ZzsGb8F1y2//yzsn8a+y4PAjKDGXw8rI4kHnTtt+zKotxtlH9+i0vp
diTa1HOPwRhv7/6T4DywdO+rwWqJW3TruTRaH8CpCANpzEm1W1YejY0ax0fAJzbFstGIuFSMdvKg
Wmxp51fXgnzDmuLV3q0p0i3I3nRU68FX+xTjLvOuULR6tS8USSjOCRwITtEJFWfGnLeGi/Yg5GGb
v5asbbPQAGxtE5Yk+NogT8ctc1GE6pgvDIOl9ThpEvh8cLXRyGAgBGQ2Ik25ziM5RJ3jWW4R5A56
0XhATTgC9CLKsCLXqcbI1ZzDPtf7AvqVrnlszwQ6D6JZNW047ruM0+CXdCXgAle1rCtM/ZdXbG+z
Th6tVPYueMSb8QDdAohBVPwohB7FC9vZT5O13ftqdMgiwal/aThlhH4QaZjEULPfqbGkRkNX/drb
Uz3DXGjuaGQGn1KgDGg2PVH0EzgnjNmpyYo//OZgyoR+Uht9lCv27Ne+cy3dyScpEywDIApkOME0
6UHuc4Yz2i/M3m1oOdxXeTno3wvWXnBrXeRJvpJRJbN1L9kBgG07oy0aHdQ5p98M2YZk8UkBBeTz
0HmPeg6g52PvZ+UmTz+Ntvwer1r7NTXbuuxW2jZhKsr8MkIcLc8okIuz56d0h6iEEBODGZFpdh7t
/pBax8wY+8haIV00TF3f+vn6bx4hnC7EFmSk/RglV/tFqS6lcVckXRFM7YE7ID6i/eNQ3zGpOzwR
EjZdwK448toFJO6ELkejk55YPYDQhZRXGnMIxGSLUdtZpbDJejzCcGqSgmiWtw6YCI1aTws/44QU
AV5L69CvLBjdPdF9DYcAip+2uNzWGON/bPyNj+7pzW+sRRtVtanksmQCq4Ar2e7CDdyxGoyJHPE8
vg+HvcnoPzDAiMcw90JQX4HR1qogS63YZ+2LwOfbOD2EBLH4hoWUIXW2khFljZTMBymgdrNirRKy
PCI0e9DZIzyzj5HAFHjTF+RJkQOl2eE3tuSud6n24VlQpc4lM6CHeZdcjF+P/1x0O+fW+iya7FfG
D7MVIjsYQ6gzh5I5+zGCH/+rM5002Nr70obY57/L1k62iFXs0CUn1bVF2fRCAIXEBqXM2JsmaMiv
LeI3uLaS0KtMPxikhJRE85V6+IGh+FKNJ2wGIna7eyD4xYnHL7z6CL5Tak0DoaOCSuWBHjtDzhu2
/SCKMFiGETwMudLvTjtjmI4RqVuJz7vAxNPygMzG9R0OqRRbk0bHcg9QpnT5e8HaOWdH+h6dPRsU
geqacZAxk+36FmztxDPsJuj1NVGt3yaQUWgKILyEJl4tfNDT9LA3TuwvphqT2YMEwe5lOAro7dLC
Sq2AOhZiD/xD8YfUSLAvrgwB/U1XzO8lhQCsPzQ3kE6hJNQzGeCXQnt559l1RuabM2SibmTmA9xB
aUbefx7Zc2C/dlDzTStDicuukUrcCJEY8+Mo6U89512EeTOfEtvfV+KRM7xZsGbsE32p62JUFLn4
YEFTiqcwCSg0OBbkdgC/pKmJYFz2w5CJZDa4k9kWzKbW8DseGgISR5XvBrcWtuHtU4jKaCcfykg0
yAjy2467cVeLKdHmmEaGFQpWOF+jROe9MQJ5kF5w6L/Wrt3Sy9YAgZDQWzjYDFIzl4vXk1NwYYmD
VGtrB/OdN5XeCiGL1dPnY++FWLRt+5vwjDNMvB8Nu9j4q+5pibwdgftBPorQVLr6o1+mMemosSQV
R1GsEkl8QO9sOjVJt5wXDsTyMQ9N9uGu8M+AZW6DqIEz2wKJp9uPEO+riEIUt0+0vxMb+3ByzwBl
h7719dVYdro3wrer1ZxNsYq0Yrkm6uxx3iCFT9MA3YEABrlnvoDNdTITClQYTWZwW3Wr6amJzdwa
C5antE47CegPFvF2s/tMXqrrU4fzHQi4kQvIURt+86k9dS5asbhYAZGdyE1u/d4Ki4XRw4XlIHcQ
oL1duNPKM/UYna4B7wcWRw1y/1t8V4K7rffz9fzVCCe4dzS3S9b2Ki+3es6FkuZIEjE4InJR1/Sm
rDiLIJKbm2+qFK2+/7dteVAWonAPCwYUHdRIJpbcbvS0kvS00wUy+Jw6ooXlghc0pzCdXA8honfI
bb3GhO5BCHO7aC1MU/M4U7Ypz4Y7LADl363h9Bv9Kki8CL5hP5qkaP+BINZu0s0+a25nX+j6+XLm
2exMCpqGidQbzcIDVtNYuxcRxp4x48KU63tKf99r71vtewiXjgFVAOg7m8YW9YJDTgDyPRaZzxMB
fj6IbUQ7f457X/jmr2xjPn/9hE4yXJph20Z5BA9UcUN/EryRfer9zITqNtLJGIefr3NidVYmoLmW
+8VoDqvXtO8HRU1Omno6aAIQitTubz/v5Zx3DGldgEAVaHOwO8SnlKE0ZEooSTBtt/njPrjHN0vW
3GN7dc7Wx5YkHHzlMc2VdtQUYoig5AtlFAEo+G/u8K9N1kxilZ6i1f6oYRJ7rwIhOF9NmOAtam3U
u56u/Ez8YcOiD+ywDHcDjFabmgCtr9uTRav6nF8YtCSwKZwrdn81oMBEsRi0UWO+Jw6tfn1/r1bb
YlLsWgwDOUjXVveVMRmQdKEk1e/T4OZMtWDy3LUb9ij2cLeqEEiE+Cv05mqxrxy31/kx59HQ4bZL
BwjOPPDW3rLvYXtpt+DzTbprTcsK43q3LFcWqXbsL4W826PVVPXSSjNRqpY8xOKTgI+a2C7SIWcC
LSl4oQngvO+YB+qfmjBHV9z8X4vXX0x3XWhpwUn3BqJui3U6I29M16tjIY82wuW68yTCPAuFIfIA
pgQ4uUBc0XgLVX84hMoih2+8rhn4NxEKMbCeKbMA5//+OldC37+/VGVOBXVGRCSRc+Ws0Nq+PaZ2
tkt2clakE+momImmzgyteo3zyk7Pk2XnMt5emIZ90uyNwTT3cSwfIzPZHsJ9WTLPtemu0PO6+Wr/
+3OYpUA4RDOD9t3tz6FD3y23beMw6WSfWYQqMbNsjc2iKmEKbAurbCnORWc2zXltnYquJa+znraX
zUTR/W1pmPkFHeRyyRBQJlxfUlfdjTa7yD63cythUPnhzMgpBIG6yLRVzvYc2Vq6D8/rnbXO26F6
OrjdaB3sEnkhVdAe146yj61tKpndYudHu6WlFCurnUeT7eVzu87dwz7YdS4u0YWTrybKJgp3yyfm
P50XehGsJKavnyMn1aQw6hroOCqmofROajzq2HulcKo2YtP7ylk+K/rekrKTEx1PVlExcDPNwnTl
ITlgrxVmpMob+3wiYNf2r6r2vWE4+ME7RiMlT53W6aPNIbRWLStPLVX9zHcdNrn3tsbB6qzTQZQd
nrXDR4Sss6aNyrPqxVnONFKEQwu+5YFpkpJh5+ohPMTBbnk0tVOX8caqIyUd6/i8be+eYv3kSCp6
3LlzViJzZUwiBZnMaPWsGh9xYUWHnnY5mGpnVJ6ODfnC4wv660bUjJYhr09tI16lE33nHfaCrc3o
1/VbS1bMzW6iSGar4xaMLur+lIpmJxHq1fnRjE/DhociHkL9oXQB1NFMZMYHsc7tzdxp3SjdblqH
ibGyNXAiO40nGnlxtXK3VU8+/ajRyTpsc2vZ+e60z2jUofsg+5WBtF21sS4aZHQO/O9fdWvk/nku
DKLQFTyIodA0uP1RpyXwnctyeRCHU+qKdSrfIt06pUcrZbLmf7EWU/hQDoNtSJ/mdi1YKPIWJdHD
pNuZMiJTfITNJugc5+f9qsF4Pzzr/7cUlLrbpdYdZQXPXD1M1qdplB2totXLjGERvWrI2kedhk9b
S8D+9xRpvot8XKL/Xrtipbxva7s9n7Y8fG2MfLhfVu5GWXrpOfepZY5O6tGXcnkaSYO20rIum0u4
P6Tmfo1ia6xY5FrmpsPw1cPTtphJJ8XcocmYoUC50m1ZYZCdunMS+fC0zvIm832bYvzfTyf0FvUX
JqbV7KXRKct9S+YC5GViXVZPW2PlMuDM2rUVZ9fuFTAvhcGRksoRt2L/P5x92XLjSrLkF8EMSOyv
mQmAu0RJJEW9wEhKwr4ldnz9OKr7zlSxZEWba1amrtNHhwCByFg8PMJLZalVD9WvZzP762wo/+8u
7h5gHvcyxMRwF0mzicZmX1ffTf+hIKLUcsWm1Mky0yvTmygiZjQP7HL+8PuLYzuUjClUjGFCpOFP
Y/EjOY2Loi33qX1o7IWPXVhwcHVHHlznVxXzx4VgGsCa/rtGBevz7i5kFWCWDfh62GLMFO0aV+cw
b5heYh8Zsm+yFdFnQ7DoNF/+++T9WT/jJePCKlIZLCPDUcd7/vPCsSFku+/kel9MkKGP4FvsqyTf
2gSStgPr0nRhhw8u+dcJvLvkXVpgpso0RNJU76HMOHQ0099s+xxYB33a548Wk99Vcv/9fqA/mlAS
meeJ7y4moXhvVUvU+0radO3gtX3Ay5oj5udh6siS7NSZ6ZS5xI3BojYU67KoxOSg26tYtJNg2eda
r1NPqXIKJj0dFYkPzQjvbLJ/v4i/3O38VH670TsXCPg+gsJKU+9zzUFAYPG71EsUIXjSH1zpF4v4
3th+uxS5c4FKREhjqF29j6GTbGNLLsKvtcdMD76s3UFtIXWmRwoGfzvCP7/ffXswNbQ2KAp8Pwvi
FzJDAuSHS7vbWfFtWITjLcLCU3gYFhmSqztltyxjz5IPSv2EeEtKZ9B2SenUUAbIEqb5G/V5MJ3U
ePBs/jrwd3d5d+AjhRRQ1WzrfWBBQ3OZpTJvyHtTPlrjckfM+h+7nHczzDqJgOb+PHcgCCadZpT1
3vA7LxDqJs5kT0OiE1RONJouac+WpHsxgfhtkNMs3OXKexTHjulDvjBbj37pyaH9oK35S2Dq3jRA
R8B6F3Sz5b8KKjUTiV3UWb3viPhqgs61fMJFLDnt9FYgzSvaxh3ynhqp6YSx5kr+uen6ddHKSz/G
6k3t6usJctc9ZCOoITdOluhOEEaLAp5FQz7YxtQ0bknqTcOHZFqvyehK4poYHSf2QCNpMafFI/mM
gqvf9RQsCVYgK0Ne2Or9RZqs/VBXTqJEL7X5qiixGxfQlW8uMN2INK/pyHshU3nAYsPgM8QpVfLK
+/dJ/cl//faMfiHBv2GqHVEF0uu83us+9ClKa7Zes0QRAWXtiYDiqD5IIrSfnLSJPGxeDo4+z/0o
dR7lSV+lREDjXL1FO3tBHH8L7b19L6iMHQVgG9goVJbVt7poX+TvsqPFi33tvyxmfqYxrb/IW33z
CRsETZHPtrSGarugOrQhIkpu/isWHhdv1bMC8ffvXcQ7xa1LR/QPTtevbOfevH77Isad1Scy+PdZ
hS+SBg6ZaHIsl8Gqa6ionLZ32oSrOXww7QM2KExXWGQ5FpZwx0yuuJryNON5xmtCoZ+7t/cBqld5
ZTl7rGwGhVnLaItsCdpXhwJrZZ4nC/JJyWuvLQ0T7GsnesSrvtto859DDGKchtWhEEUExf/PQ0yM
AG+sbcU+ApfTXGooi0bo+a4rrASCwJDfMR+7t06lD+N/FNl+8lS/X/suXviBHFVpj2u36dIHxizj
fQYQa+ofbr79q26GT/ztSvezXKWUml0uBrE3s6fBGqkwJCqUzJPEphZOStZlsSENoXK/+f8/aCYy
FMiJKGglKHdJEeZfg3yYJpj98IQiRE6dMHpKwJLGU43z/83FDCR7gHSw/EG/M80pzJVRm/A8/XGJ
K6X4QrHsEd9F6h2oD1Kgn4K9ja0q2L4wh4D7tgH644qhRmG9D6FWGu1z9dBhMkC7mt2DC/0YZzCp
qmH6HOsssH/6TxOt6jBPlNYWewP7jcShkLEWMlEdEoVbA0sOzLJ2Q6yU7wJlZ1mC+uTZiK0XGdVE
ECQQr9fWmKfeloX771f749FBSwqhj2AGCaypP++rGbD0BFCN2GvxqkiWvba2Qt0hUsjjZFFgx3y3
DgMWl+6c3hf+gybVj8//t6vfPRU/nOxW5IZAsvWSFCnNsQBVwypW3/3fXOqXnCOoCRAyUKw7u8ok
nQS5mYt903hj4UiWq1o7AlesPPhOd+OBv7zRvEgEBfu8aPWv2F1Fqq9qAuLxmXIO6xQL32Oq+6vB
rReV9dYhQnSI3mGt0AYi6Ibc8w7yScOrXl/nOiOinZoj7YXcWuxVKlha1QHxfApSB2UgtTss+Gws
TuLxW69eqtj3Hn6F/+wAuwsQv3+H+9gaSIYxNkMq9mpNHCvtsJvDDfTmFIeXXEfPHQ7HbyamtBXP
+qsO2+int0j2uT0at7G6hSE4fwgZeQVh6WkPKfTXrsIeL/tgTPsEMmLAqX79DpC7+QOzBvtalcMw
JIv+JPKMBl1CQyQbiJH+sVLjS6dN+E3QUvW1IWNJCKA0HZUCJFsmCJIZ/cHWsA/HPtRi1xK5oJ1l
0sAandjCqroO+F6bhJBy16isvZl9uAwDyMn15rKwZadXxE4AbIKa8KcRj+sswMlUOjcAqGOJ3vHR
Im8tp+nejXKND+X5pHMzrF9MJVsQSDvERLAOCwCw8YCGwUEANRgBYQYNxN1TrCEgGjbdQw6jsJZy
Ga+0SFA7xAh+ZuA+97YurWNzWIJbQoFJMCFG3oyCqXG9zIjhVPYVvfQBhlOYwhv6icX1YWq1lRrG
ntq9NlIBOYinKT62NUsl2QujeinHm7ypvlGxUzmxX5S43tVWuoiA6ujTxTahR6eg062MW2vwIiny
QkWwIJGpJX9KxusMsk1Bt+4a4SnlDiMFADbd/mS1hFYQRICozSrTOqxBv1k6FLGAjzRSz/XcUUq0
ugaUFd3gTsZ7VhjYDIWH0Uu3Quh0REKDqUMqq5i+kRPk9U3nxB1ytsIrJw0YbghcDfNA5DnVd5lZ
7s1u3xXtMgo2ZfCuwktMdUxTIK2RCvGYwGSI6X5geUlHvDLz0IvwiO47ebFpq3yD628bHQyr8kOp
OiYHT7r1YjZOI4qV7QeLNoV2CQFRoClY35ssN5dKq7kECApGG2ZHnOKSOoEC47MuMCGVYGokfXng
hn/IZWe+KhRndBxG8O7v3HAZ2APJSLUfNQMLE6qF0eh7KUZlZR9UpFWGlRwUI3e6LFgAoXgqxoSF
Jla4db1rteYe+9tpktkU+dED+OlXBPjLFdjQfcWeSQNrCdU/by1W5FxM0VjtpbZNqe1np7bq3YqC
7IXIXK2xONILWoursbUYCsicyNqyss8VzlMqTbyDukYZRLCOyJPlZWPtG8mkWbCsFYxhti03VekF
ncmVXVVMF+LLwuGbi9CujpxeAiscu30a37WDJ8XfZaXsjD4k1YDjN8VRMlGao0grBpaYFSU1tvaq
GJ8bCOxs5LU5La2hewY+q4yQkJGJU8UfaruD7AdTa2yAKYgjoFmYjAq1cojPt9Dm1UeuAXtPDKcL
IlfB21cydTvm2Jqb3CTZuuqW06UJtVATVY8hqPl5/ut532VbSZD1StbL1T6Iy2XZjawEDmlIGaug
oGLimkMO85gGt0WjIk5Bne9DR09u/wuLnIXBZro4BOnvkbDKqI3aVES1N3Foq+kDPRbHhsKMpk2e
WWFuAE5aGzsvqQGTfPXtex7gNrV0EaA/oPT5Mhhvgd4/yld+KMFwQkB7gxw3Vv3+Gv/8rejDy+qa
xs9gjdEhDHVWWTn3FR+NEcjvyKhDYvI2icFpynAli5IqQbeMS8gyNiXFRByLc+GmePtRMgo6NfWD
ympOWO5fHppsGgaN54T5niVhl21SqSpuzzDW2rSX+qcxODyMz3dUvP+kGL9f5g4e6asxT5oKl0He
aloLUIuoCoc19DWXjooxckybsTHY+RYaVzYrKkdUIL/HN+A2D+zE+KEsQY6DuU5kjypa3Hc5HCbl
2wlKdXgjDdM0aja0yYHL0bKksAQby1+uQco7jWkQ04GEb0uHJwkypTaHbLWhOJbllsECkcyOeC65
cepWE5sy9Fggk01blPbYUQlx2xzLwHjaruLJLSBCi19A0Y0iOkP+w9XaMVMmCM9qahRMOcFLjzGX
lXWjOGbpJAb23fCqQ39mEWIHjuVMNcuQ1fZON/HmqgHnOhEoRUnrCSVt6BLI7UVuAJHYbou/C8Vp
Ct4jGcuZEsCqEIBY47MOfcOYqYoTPg2UnOVlfIxf6iXqXpHwGh/AzcKFQOaoOErOKqzCkGml4dBA
kMnrYq5o3O6coqFoIcS4ZYVh8Rl+v0kQkChSngwlVsdH1QnaRQAepMXDgPpwPG+Z7XUmLyVnDJ0S
fs9wgBoApC5DpoiNhu47FGxLhgQryRgimWVRk7htuZhQ8OMwAE/aQ9xWHTwAeFihIAs2YQC+cCPb
BWyTlQ8CCfQtfjgcGhRwQIQAwI3hhD8jSdpkxZQosBSz8brWU1M3xho47B6TWZgjhaCWRnE0i5KJ
iMN8IsHKyMG/UvCvWt5jWNPwhs7V8OggxatxITFdYqHMp45FZNsWgFEdI93hA/sci46YGnJcqAy5
DcF2lWk92sS0qmkG31UhCLEK5oVGQkwNwuwcCBtLOicwkAk4ZcmH3lWbdU9cdHEDvKBjqmwTjXXF
Omoc31zYACfXlb6cEk4QOHw01xkCc1GtxLCUdC5FLIgco3HUiJlHP9nkxKtQXYUOdN9DIFUAsNlw
gOsKDzl6SD1FmzYqnfnv56DGjmGk/6XGVZWWOdPPbUOtq4S+LzYGTI468B59ZIlPLQ87aIMJssSS
Wd81FGYHC4Q2aMKnw4MD/wsbundx2AUNkiXq87/nt3DcpVCQAs3akQ3WUh2R1tJ4I6QVtyCkqDlT
wCUso3rOoCidaLwy59NTQmMZ80bdkijrLNklwTIY0MpcWOVG65w+pjDVGRVLF8ReFr5XIhXOvSrg
QczRbSNv/lsAfR+gSonCSmBRDe+g51h5tuIG2rIZvMZ0QKBCrQxTP2njZ2BszbcHzm72q399dwu7
fNHBwGTPva9rxsEMDb+q9qV9BR+FWt25Mjsux8Ktio0AI0GCHPQwLou6cUaEoX9f/8cDZGmzmAjk
2LEp8M8D1Id+qgs9rebexJBBnk5d9sUTkV816/zvK9215IGDY802WsDYn4AtCmAM3Z1VpauJrzV9
tAnjl9L8GGGIsTjVrc9yXTCjX01kpSGBT00vxmkqo4gO5NVoAvrvG7nnEv91I3NC8FvANyXdTqQ6
9HcDMC4oYqvbrNkA4aNJF/Gi27RkncSOpC3xs/e/02FDhoHW/mWSt5LJjIAr0VI0OxWwvrohSr/S
QDD5903+mZT8z8NC/wD6KvOOhbv3Yqtlnap2Fj6RFHRySMx1LCBrYh5LchZQpXsEMeg/JuXQcIHS
ATi+ELa5ez15CVGZjCRoiGbniXylIZbOD69muTWLrYAst7/p7deuWbWGm2qHjlwt87kTzoS0N1s+
t/2+Ua528jSmSwnS1U4JycJ6IYqzr7mW4pWbJGINwBhtYFH8LXw3Qk8BKV250bVFkYKv0z1PwjPb
52JYqfKlJJe05Aro9tJz0nPUUDifUb5Ac7xXV77O9WpllosgWceAi8OVX/MqcbV+1WjLof8esDes
AH2CpjWQWpoSRlS3UZ2kcJAF5MjaC7fVeKp7ReLYCmpcnpmsB94O8dil3HKEfBXluu0UH5EjoVvS
8qp0k4SbMlWFh7SknlZa4qHcQCypVbdsWNx7+bPdQ3Dv3E0+nYlDYYayZrpKZJH0SHAZfkoZDXs3
h8x6yZHOZBOF3h9wcQ068yWPUd/7PAtXYQwviGeJioKZCCIFIzFHAkLABzJp0jxFiVOXLm7NB7MH
v294k8KQfmo6Yg0b+8UYLjrwdgwepgzpDR6QYMhvcSk0DmSL5yov4N4WJqFietWxqOfTClyjdzLL
gSu1YtqdQFcxkWdNzPJ3hnqOkIwXThK46O6mzUIN1m26qFGtJUsJDptshMLNnIJ+FV2jy38iY9p6
tcV8HRSh+YNUQnOfpp/qpgevCjtykAHBBY9LRayEvegiR0SzRqpPUZwaFtftxQgaFfa1IsPSlrnw
+tGLIX1SObh7H7BV4U1o4NdgYaHqXwW/NBsTKLqWrGxpiGAGLQGDy8gcZWprEFfn3ZvuGlCw9Dls
DKq5FkQ90ZXIcGe80pkA2I+ccnQ00IE1Z7RpoDtFvVDL5z7kuuYKfd1ES1NzlWkZQEtzcmprIeWe
hno12toGKlYepx7BTxshe1WEG9tgzUDVApKZz1m7i3TPMlZ+6NrKWhpWmu6peJc6OtDgXh/i9oYS
Ukm9BCtsa6o1CyGYrtFpa7wTm6aQ4LSADjGBwGRThH1Dnf9xbqJUcwqgh6y41ToDUpMgKQHHjIVo
xaxb8wgDRErivyLpiAO3yfnw0b5OX6XOo9itDC9omHyNNaQJLEwc/LRV3gXQ2tyokVf7wGEgXslB
UjOQimLl5jEADa5l5uAULctHpuA968B4WQOluooCaMgbRDNGZBqVi7pEIexIsZPrvLdWFrAaA8vq
QsnJFC4NEMl0jdENQg/PjZgrIrHWoqrB9JarAytMz5/c0ae6/FRMr3a41aTVULsFhjQbZzLwH65N
/FSBd7qdzuuEZRWX27USLTp7o5QuPlDZTupaSdeAobWOoo2IlqsyLMzE6Ytlb66kYIXMGbcLEsEw
ebntiILhLdk986NF82S+A2ZDd64umY/Vysh0bey9IY4SMPtLDmk30DyhOcCwAfqBwN3fu5SmNg4h
Um0WX3Ksh7HpkAKPZO1mrB2CLBI9u4u06pv9hD2bH7g7GBA+pQjpYDmJxPKPFLlfzwBOjJXX9LS4
TqqDvjk2GvusRTEas+qUb4b34ts6+PvoSsAuP49XtFyRLLZvku5a9QKSp8abZS39TqFxtMVbku1F
Yq2QcJJd3HIdAvMDk13jPRhdYfKipWO7ilo4r50Qh169mBUYgMmTP238GPLvwrOmF2Js22Sflhpt
OyzFsXZRvRlTrrfOGVk/i6UFstnWcDTd0VGuhQYf9QXJ9gGSSWXs4AFQa8a8Ig0tIc0gfcndp5CP
/w6od+nHfwrcefM5whs0TkB9+jPqh0krN0Oeg2101N/t9wzqSt3WFExraXrEu2i+8CTl1hUxlx5A
DHdTVH9d+75TIGej1itJVu67m/oKikQyeqMBMhADFbCYwT+evUE9FiaYoTZl+L/qhCNIZMOqyZYJ
5Iv9OcClayw+VXMPlYGZM+T2APtF/iL5Sys8maYnSV6TPLfZg4Tpbgj+v7cPFUes/dFRbd2rnE5K
pkMspS/3cxgeQZeEmAamIW0GBARfYtR5ljhpgZKZ1ueh3gk4X8TWykukhSkz8U0KqlnLoKcmYln7
1D41pTslXqF5hexZqleoi1h+0DQhP6BeuF2QuzTshsZCl7sUKppUMqYt0F7shnM1BHsVVN9IKqkK
+E8CaDCJ6hfnVR3hBcdb0wjHrsCa9hOqdAWL/JgmvlvOvbMhZFgE4GgNwFqnKB4xmH8yEPRhsc0H
UrYgiJh3YG3uZ8LKbQLjzBxN3pbyc+DvRsxE2s6Y7rRwaRhuHQDJZmLaWckrUVDIgKPH6p6hnDFy
NBWcdnSrdlUBt7UaaCSDYAvEg9Wh104uiV4UpiUb4NURRCzE46XwM4h4V8hgTAosBghmIXv8pXj6
W1YtyhQtiwk2LtRPWaeWuVfB8mix/M8ffTcPN3HVb9B3HcMJXV444XflERPp1yv96x4wJQ4SqEF0
cD3/PONJhZ3FxJZByRyc1F8VYpaHH7flGzIO5CBQd/ZBBQaYj8ZXvcmUVZF5le/Uo0MqFoG9LpiF
hIJ4LfSPiDe/AB2ME9aOKxlFo+JaKk/ISc43lbK24H7DrxJabgNDRiYdFOiwAQE8tvpGBf6ioDF0
ap/lltU3gDraUlzGZiH7S2Lf6votULkasAZOt+EPXJ0i/4CgYeIGfXUTIoGgMNwhviBuSrYkD+W+
/k4MAGRMPorP+FwfTRtNF1aEW5Jx8Zaf07N1DEsK+Ms4jhUt9s2zsWreo5SGb2JprpGAo10uQJfi
8fucbx3JF8A4+at8bV6bN2NV77pygZQSeSuEtEHzTigQkNiiLhLlcaC6RQes06T9pfkMz9ItuuCV
4HLyJT13n2lLZzr5U34aruVb+iZ/K5v+kH4O74ag2io4yh64qMPA+vpZjpdys+k6ah2lE0wfmXdS
ukjZi107MSSkFrATnQYVOMZQ9abS3L+g6JN1YM+EhNZYndoyA/2iifYrY2t9dDdxyzC2iiS4oQhG
YGOF2BijQbSbklO6LdbaNjoGL81yeKuRPhYUAkNI7OOzcvO95ql8qg/qOvrqrkNDQYOqE5re6pd2
352KQ/xufcsGxcPFgbSfIHNf0HalfeQbwP/DU/CNPFnc4Gvkl+I03OLAM77xtIuJThglJbQ8jxeC
RkHIVWtZZYCD2HBTMKwQUbBj0dg3qlmsOACq0VHyjTuTbsotOWbILL4jzKi/llDfeTe/slsU0wBx
F1+zpOlEAe2ZBjW/klu8js44jojBCMFAfPs39eBfM+S+YOspVPlq9sVnT2azHgmdckc9NvvuIOc0
UGj/VH/iMw0UOmf5rX/LPruXEDCSgQ4XRZJmBGsDD7RkEx6LTnsoMmF8unDMS/0KJFJ8aRsMqK3a
b+WWd7QdqXk2rs0h/oquSBu0j/a7uoRnFFrGV4Ze30sJfsMlwO2XVDrBVtObHDGwPauE2usJ0opI
sObn2aRQe2f5TT/jrc6cob0KWAUX/GjBtnuK99O5OsVf7WqAMc4dohZNIj4RdMSQCwKKo9Wi3ANf
i85zuD022KwAMOkyPx88hJRC1R0p91DNeBsA0uw8bFOojNtvMKTpFvs0QKmLb1ShmT1DysVLfCNf
FtIOY4uwAzLEdGtP3ZdxMq7pV79Kdn0KuIP6h+CkK1QKqbaTnhsPSd+hWA9uvJGWhTsc8q26TDft
BfumT9EBZWSyL15gIgCok7V1yVsqY87kgDbPy+hIjv/c5TiTEl7fHH4ZHEH5BvMqP9VreQ0OzWns
mfzZXHWZKmBmHQJMItZUfw9hhTvMIaSf4xG2W1c0xCAUzuH0anyYNwXmHFGFQOV+ht7r77qagXhQ
AJU3lN1aRdWElWfkBnAH6Tl97g/Tr+MxgYYxoHVMA2DvEUtARwAp7VU9t+vhyYeYV8jUlg3PxSk5
Ke/hLf8UsKJvNXAqLASI5nOqf4JhAbz7KjbZC66Ipzsfq2+0EeN3+av96GEpH0KZjcQEdoD+ORDf
klp4I0tyUd+DS/5cb4nGuyvo3tMVt2hf41cTHXU047wk5O0tPpVX/ZRtxALFk5Bnlwb2NHCYJ3g+
PNMkoOZ78tLv8G0TcApyapwBRmqfNmgMH9X78NJr3PisICd+Tp/UtfRifXbQFFfdYFUu1JXyLd8K
vJJP8lni/mEg+G7g36Nxz3zUmj5FCTfXeCavgevqrilovJuLBpD+EI9UloQOaH7li9iHL8M3QE71
Q/oqQJWTqcgooE/FRDuDWgC8v9BYIG/SAX9Pr8mXuCq79obxnRRlCNAucATfg44msD68nU+0I/QP
7c0o6VTwyMQtUP8NbYoRsEFB84u1wf+U61Dx4uoUqhAoj9Esw6FrW08BaUFhLciLKvpiXMM4vsa1
hiM2ojPSoXScIBU2XKUSHGDXFq8hcZLesTTux1yfeNJuhm43H+RjcKwvMkzlUA20hTt+7Y/KzZg5
mBRG2n5UCAiHaJ1/omUPnwkngNGaRmPJNAeBuadsU2VjXoeamdc8p3FIRblCiIIh4txgNgQgiQHv
Iy2igmUGS1qeQ7sMBdY0wwUYrIIN9xVVFIZCIRrYcPLPAPGBEuAPLMfoUXPPQEzWcgxLwz5sqMvV
YDNimpfhDaSCguDQnucWJopCvCIoKkBAzKZjijoZbAc8f9AS5ncNpmb/hmLav46vaGGbBpPOYOSO
Lwn8rk4FXgq+ZzzTIEPwp0YajBQLVRtE1ZgBwUeBCIeatFS/lDUd5pIcVWZ3FC/xRW4pDLHsZ90b
ETEZT/CzfYud8gPNafFVocI89FfyIr1VT2IHtponLqBh9jjkKXjxtErAacEEOErZl+jcVADomTSC
SwFL41LIYKfRWdQUeEVwy/fBu4VI0jDpW6gf2eRqgrcSYLwtoqoBln0gb4YMx2Q86yacFZIhFNOD
TGF4lQ0OMUMSNcvw4E5DlDrdKnm2cwdzcEC+zZbXsYua1I9obgPRcBG7Opvlu8lm07E0eARnmXP1
UoSehEbIpXuZLuUFH2l/oMzDwcHxQhvAAiHqAzW3gbLbd/RgfnrdF2rPHte8ANapfVqgToDxgQ6U
MDyk7FXeWSnwJcSY2RVdxov5pG2rCfTTOQhpF3gZGznIRZyR9Uz5/Af+AdCWdA1bap/stf9tFrQG
sjn7LHEzJgpcBAgLGPno3k3oBgGr+Y5ektVwqj9UXCVk/iU6ZSdzY2zDr/YaL4ujHdiLeDsZVMyB
XELmg2WsghL4egyxgSBNgTPpX3PIOuKWvPyIQ169j0/FxnIz6BxZtNWXmA/sPgYAVdhe/d6+jqdy
hi/wH7XPCPzNYdqSd+kCs9U/xpgiiSfn9HU6NY7h6tvuZJzNLWANe8RRmf/I79IhfKq/rI291yKq
uQHagR3e5wyHjDBPnBvMnYDhgBTykB1hbeUCF8oaNkE6J0GzncoyZEZmMzc3ERBV6M8BL0PkvgJs
QmNE+RJ7ss4P0gawz6nz4lWFjTvFIt0rW7xQ9VKhGIUjwmjNAQyfntoPWjXqXD38VV1g9BVNGlXB
NrI7hDyJpdQvk6rcyx9RhsPupHDD8NGCKiWG9hD7h4Kmz1FAxwOYzxgyNFoO5HkAZfmEYjK/jp8T
eNlgPIQ8Rdt14HDxOFLIv5BIZWhy4Smc4sO/ywGsyPrhxtFIB9cXnEzMcd1VAw0pSRwpSrFPFW6U
LISuKvIcwmWgWDt9LfcMFLHBdqEkL23iL+B+ZsXRMm+TpZ1sfHnRA1xt4WOpojI4nlKb82SwDUnJ
Ld1DDWNFi7jxWh/DBCyxQYTxqnRZAl8Gv6RhGGSDKdtYuxW7argqiuXYuSoyyNxB0uL3Dli5+KmW
C81gee1JGuBilIyO7j9VwR4TvKPNUsBYEhA5Fxh1mR36eBuOjZOrTgc+tr0kRwNlW7Yq1NVUL6t6
HjuFIBPKAxG5GsDzhKNsBxs99N3YdmM0rSXeSMxAV750rI5NI1A9DuQ0Al0g4LnNFX2lY84XvzOs
OrEm4c7vTrqKd4zz0IuAYQQa+e13HLwPR9J6hliALtLpLlx6juQGC0O+ROmiG9+igV6DPQAMl+sx
n4KVjMYDUFUJsObeBPNnsp1BASFtLUurNtlEkVPVHN9PMrkRb7RpV+DoBV5uMYR5FaLfoP7naAmh
2MKt8KBeSGLuL8Sg/x0swlUfrS1AkLjEnvSuANseLQgLrRgnqZy+5HAZQzTjA5PqJrVXmqzrwL9n
BtwDKrIvsArqkwUSALbXgJg/IFVgxOQkc0wCsAEXYji2oD9ZaLCggY4gf+5tPskPsLOf6MTz/hUb
tovWIdYzw7h/wxVys++NPJSK/WQdLGD3EfrwtY5StTzoytmwFq15iEcWxrqTpwW69492Ahjz8bg/
91h/PCvPKYas/Dpev91BPPayLpVWATngpYYJyVIvHSgraKsiL1iLvDw2uV0gvI4vU5xsOmNiWSvz
EWe66kKPQKTOtq+kDT0TJ24cPgoQSAB+FCHSpVpxIni53iA7VUOhNKHGW1fhcR7sntGomW2ZNCVs
H7I28BtDAgVbpBUwJkVfFxryRSV5aQMJ2Llgadus1DJFs956EzDq1sJUpUn11uYjGImk0DYp/NM8
XprpvYdxsQ+YA5kZnIGxLIrpqUlR0dsPZz2xkfWHpwgo8f96zzv81U/+D2HntVu3tqTrJyLAHG4n
44zSVJZuCAWLOWc+/fnom7OX2rC70Y29Nrwsihyh6k+VhI2cc3o2NZvhIIXnOvdM1CSCm60sIUe/
q8/j4CzGLksDy/AVa4clYel2nCPJBEJDM7GC4CU2Q6msYE4pv9yeQpNRULkjJ/vQgkVw4e3H38KH
CVZfc2igPsfBTm+VU3OgsxbuM9Ibur3GLqfA4Z3ccYQf2mSrsSZy1SZHn5xFcDsxsPCKe2LprrKj
Z0GOrjhyeeK2P2T5Ie1d6zOkUMewrdjJ91pjW90pX2tu10ZQ0cBRpQx2taD/dNf5kEEaEgUw+1MZ
yNk5p6PrOZLwVlAq+5q1B0lNGq/WfTqnEcGiZRfoiPO9lDhms4P/W2OPo6qKXGQ4kuoXgx1L0NTn
Ub2plUDtbhbBr1vPMmxsNemKrs6Jza0noLuB1Oh3lLhgM/RCBd8bV0dGd+OkkdMisn4BloEI1H9J
nDuctpHDNTE0vjp4JUQS+fXCjhLFpNk2/Ibe4g4N4QDhCATNE7XIYHfdIQYiuc9BvJ76vVDdiAqS
jkco4WF2s2NMnEJJyWtb2N1xYuZeJgVTeDKbd0O7mdV9Ltjbh0a0RFNROAx5XFtHD9059xIAz8VF
5U1ZZL0MXLnc840zM2kPpO1Wvkqf3VN3me+lZ/pVGFnuK3Hdp7B3fjI5betUfNJD7HdwVpSIk8tR
HC30oqYnK4EAr/IsRHZr2VbmTJYnw8GmXjYcm+zGQhZUeT0CJsRBg5Nqv+sM2WbbZoySZHvFO3AE
okJ5gdvt/z5RY4JGPLx1ujcCPbY20Jl5WzEnEIvL4hbflZd2O3TcLU5cYVdLzrTAprpgVhoghc4Z
zCpyrcrDT2BE3lofS4IZ0rsk9KXkMDFV2drP6NemvWoccvO0mAk88Gs+5vcLlWcTv4ZmBy2gelbW
+5vpw2o1e4YhnlAnZy3dXQsvq4JtGA8honVpeM2Wm6I5zrGBQibemZ15sMoiqNPGS5Kawjq1hUy4
XWqWUOFL8mTnLyZtWLI6cwKkxq8opScxfu5D+n96EsN6KeWZVqSyQwzvckpT1itcG7RZvRCQLQe3
/CHEJzySsvDcGu9a9Z5G3/XQuJtlfxAydzupxPQe3yIKucdMPm4RG91YeyFM2TB8hoXkj0vMzbVS
gkEUYutUkPtmop+l6cmEQVMMyZnVbxWEZWzvp/EsKitMYYKhSkUWnLvTTF85UtsBu+k3tbnLLOkp
b0y0XKbgWmUU0gIJXseLHJB2aRbjiNl/xBgsWu6Wyz7UgknnEw7Ki7Uy9gIl1vhhoIW3AOOM9drR
LSYD6rnHBvGveoL1MaL5a+h7R5LBSksvK1f8bl3p1LftTVE8dc1j3Ay+VaAyB9fqTA1mfy+F11EL
VGov3gW8eSveZg2Ff53kPl9CqqdduAJMr/6EyDFO7wmKvslreGHEfhaBdWtz03RBN86+KkoAmhFH
Tp3eimL/hiULAeJom8ZoN2H+0KV9UDQXveqOaSH7k2C4RTd5ceKb5XOXze6is/+VSxb2yP1jZ1lq
V+oQGpxy+lK1io+ZBoZrjPFdWjIPo3fzFa7N3uoYiEjDSchgpd17YE+nsUspmFBj8NHZllyDg7tc
2op+qv7Q85ArUuDjUHMW0r4cInt9EPLJlZbkMBjHjLZRWz9Rk4y6RVuCZt1aseNck6YP1k5xVL0M
Zo0mQ6c7VqHjCzdvA/4D4qebFWlfV0bOoiYBoWs9pNCK9iKd76pecBKRSj6NqQ0LpBeoIzU48MrC
ydC2blmUdwSLgNtQddVCoJf3hYRiB6BNLR+SxkI2CaQTPUyZC/OhL5cBBdqiwDhK5CdRxNSowrFa
xBVgIt5bi/3ak1rRFFcGQXoT+BPnq2W86xrdRv6WV4NTcAl16/tIXW2MSBWjU5TVToaTvSHwZcXv
IObmR6mgL4FcZpDjMRqHQKB8y1EJREAWMRWUwjnVhKsb4fQdMcbo9NypcaKQ2qwiMdjIKlMSsicS
ZUVXWRw2XbgQXecqfpNUjssVMSBfdas0BJwlyyDYHDcutHoFIrZGpFx01+0vkbE2S0p+yfrRa2C4
RXrmYTpstl6kXmXSB1KEHxQSv42127YGqS0yfwnpkTiH7MgU7Cg6VtnibEYnmaNsDQ1HGJ6NyWDP
MSuhU4NokZ2GzZ6/IjICaIldoi2OGphx38gedEZaP4jUV6t6MbI5GErTi5cr4RLsVKWE0Vm4dACB
DNL2ULMOCCgT4AoNgIl0jj4TXZ0NooW6vfgamE5oyH4S40zhCJdbD3PYTnHjQIwd8UW8neodpTm4
A71w8Vm8yvfiV0ZRgnwUUQpc4kMoOvwh4LUaBcwLWhRUSckh92btXEV3yDnFU6r4qemoDGFDxYw6
GKXv6xrhMXMwblPZa9fWlXInGl2W5pB5o+jnmmeJ+245TtY+tew2C8Kca2E3niv0BDPn2S6qHQqj
AVAjswHxgWoy3GOPOQjebqDcNJyRJdrSGrkGq33Z9aZdvoNT4c1KSzfd9CWuHMFZw6G6yC7qFWmV
bQpeDFBJd2DaHRJczixUBhvu317W9yqBotwthV28mjI6YRxTVBi7RwAIkyNo9mg/8GYsK8ULkurd
WOAfonFyGEGqrAgEnJWyS9uNqgcTG6quKDtocoE0gVX0d4Dl4RyjdIA2EHb6V3nJXppT+dFT+uCh
Bhd4i9lMKDoQhB5mLdjqLJRTh0p028JLZJ/oFYiWUXPpcVO+3ODPCeiWt46Py9jsynbBiKDb0bbp
uNg5z/j2sMcQAKBgGJlim80W5d5Y23jPAGEREKHvRQ3D+yvCHXhN8jKZ8B+2ptvpmxHtdcmWP7JX
41uXAWGNq/AObHgrrTjjnWradABtvOG9+sv0IIPG66hMNlxOyPa0jhKZ28h9s91IRcFntXDP7OYR
HxneIycbybWw8c+zVPgDICjE1Mb+VMD+7fK3BQEBupvvtKP3cy7AaMUDGEpZujXt3md0Lk1WhgNv
bliupMLV3+cUlhRxerC8yDeg1/3iWoXPCiM4ai6RpDiN6Q8I4Da/GOUdknt/eKzerA8cTixyBXE8
uOaz+YQQilIZgx4iI5EILY7UXdU6MYwW1EvkJw9q78/c3zHlKwSs2yJEyW10oCP0rGJrh+mGzA4d
qRb12K8M7pvStXTZILoIiuwKOuUbVJ09xW8GeOyA+5PVT9u+U37pQbgcS/kcDe6gOAY56Rr453pf
PgAbg99QJfQ47qh9EbZBLjFWmVZ+cqpiU3wvkxNq3AcOPd1ISBedHnQXH5myBk8LuGjumJWbfJS/
+sfmCzynIVmEii7dVoApbJhWlNnaZFcVAhmqTztuHY4n/bFXOG12i2jPOSlR/N5eB8gUOz3iJn0H
1TWTo4XJjH/8ZsXSfgiLpxDetLjwnS3YJnQ/JANJMu8Lm2Sx+89CoyHBIl+w6dGec8SwUz7EN9jQ
BMaX6b3vygMAMlBwdc/paag7GbHcp/HEwQVUVX3OZFDRabIWU3uCEVzgjl3WPHucPZyS9kFtO9qb
+r8E87aFBtQfFB33oMMXAJ7kTybhDjNyKbi95hX8xYYD+8AxyFTA0djoCvU++moSN51xTVCV2AjN
MbzHld1zJ7J9W7dW7K1Rwg7IaI9nCh3xTfQNpLGf8ln5Qv3EO4Q4G1+5SsTLep+9GyirYLH7bUsr
ZrDQStKig2UObvQkBDNt9IypZdd800RU4JP4vr7iN4BRdgJHNwqtAuxctpfehgKcEjdf9qAjYDbs
YJBGnThg+E04/GYnPozvLQ5MPgGY8htbUToDuBu0upKPxQnqFHG1qQZ5tB+e6RNBgTBnDIknfojP
+EHRxjUyB6CDp0P5TL/4QkQLxNhQXhOAXo037K5AszaXVLNlAXh1EsjaHkjVeuUX9qqn7LjAWa47
9am9F3+hVI0Bcil6JKh9CPeFiI6Oah86cv5KwZdEgmiWXzssLb+g4csvNLfjrsuJkbMR28df3XsD
azHsWNjZU/KuPXTP8eJLUVBovkTnLXnG4M4D/lI7jp3pu8K8yxnK6dk6XNAmaxhELnqZLmm9q0fw
JXuwUKvgpfMyEf0gegw7ZzjNc45Ezma1Y3UtEbDlgOywI2DLUCOdByOU0am/ra+WZg/o8n4tlIk1
RjVGUru96W/U4eTAQm57IvcoEBLTocVlN1dufKJP3aDlyA4MBD0fxn34zV/cfhmZTYnP80CMho/Z
81JsjXw5cooy0VF4yY7WR/6pIZihs8WMCAjQ8iZo68X3gcA7FZqZfBKvfkXp0H7wnllvLb/C1/jQ
3EE9gq1Bh9LLIS+6z2/YRDExYP0OSUKOpeNN1n9LkyHTs42nfUZewgvPbX7hkcuEjsC0yXwAse0W
ImsgZGzaoOmO56Vh6b/CJ37Q07IJAOzJbU/RpT70QD82d0MaQULZYrVFxHI9hLUzMjccy7LJMeii
u0RrKrKkKxfuZtgOwZxKDXkRKCKOcN2eMycyN+qJjzLIByTc6EbAT1hjIaUktwheytUFABGvyj7x
2jdueDj9YmfcbAeLZYel271bA6ikyy9C/TlROxACsCKf5SKhGnJAi0XQGDSdK9anHR3FLG+3g2pX
d3Dn+ltM9StDo6M03KEOwc7/Gj4V+CFc/iyfDiVaT6k3+AKkKBfkuyzu5eZroZwm5AFYPfS1GFrI
0YQzmh6VFqMGc9sNbvtLfEjudfqz2GVZmu/Lr+G9euLzwyl3fLQZBBxMfhd/Lmi9CRzB0ZPY9T0f
u3kDOJh7TCPIg3eN5kRxkFBeAC38bvZ5NnNfE4/IKAhEu3AymROiAy/sGoR9wOGjvJMtg/qRD0/9
B/UClYc4sHrvX7qDuKk2k95Ggc8Zg/sHxZZguiHh451fTV5oef1j/rY+WvCmKJfhSyS7ei4/u/eW
HhZZtuzA90s0KbKNf5WfW/G6X8I3dg1kHrVtwQkU75BpcZVJLjSO/unCBJ5f+yf1pnrB3qXiF9/1
wRwsv5aL/Np/K6sN6VYiiUq3i6z5Mo/WbfdtXop7qsTii5Ob8i+FKMs9JT8IsyMVYDGvCTA1YHXs
Lqo7LR6647YCu9qZwHNu+4yHfYD07zxKybz3MivoRVeVPzsrMFBGgp2HTswNLBBt4KuCl68uHfTI
RHDFW1pfqYIipvrnLvCa1DGBosKzlQWrGFTrs5Xvx+S6dM88E2UMVRqNZw0XaqGZRQK2+aaq9mFe
qMtu0/KXjoBdDBaMZEy2MY59cUAgXTWkVmxn/orUyCm+SrKqCPFidesUv76Q+c1ET+DJ/N7WJYR3
xrPU2FlyNy83IRdpnd8Xe41Rytwo/b4nrcP0ZWMfcyd050Y9xQFXJrV4v5W0AS+Z5+c1rW/csBLb
pgP0JWAi4PiDmkkzX8ecatBTuSSsAsiPTm89xu11Xo6DiLHBl3mb2X6O/X69hxrpH/LVmyybNbGR
MZabhodM9dDlt0w5AEaFdqSIE/fUXx3lw7QbV1/suHxtE/YO2r11JGsTPI8gioO9SIdy8ZDKUPvA
Xeaytwl5WcEhXj/CmTZhOWT0Wjrr+7Z6qSXvSje8hw6WUGd34KB+rPhRCJ1xLKW9WXgU0toBRQ39
dE47eG2z/WZw0xwOrqmnXvMKOFi0MwH4A10LLQ3i9XhPAwHwgvJclk40KEDsYBSKysHi9JkrZ/Y8
c8w5WfYqWKdB98PoFFfuZt6euM79RCE/g5wpahywMJ97Wcf+FQXilv+w1TLV7SCcrfUGrtk0A7Xw
uP3HBnBgn2f/0qv+GOr7W2ZLvjDJMZs6mdShTdD6PzwDU8wSZpyOqBfb7Sqpw/0KWFLa+gCSxOEy
qt+o6TB2SMvJqoO2O2bxoUOWPZ3X5rAUT6OGn8arGz8NbeQIy69wcrY+f/Fn65qAsG/ihADDS8+w
Egp7VvV6kqcbjow08YXmRs1vQ+U4hv6QP6/ZqdfxDTqydK7qX7Fwk8enCo59/NTEU/0KRmKId3W9
N7VLIjwlyFSbR47KNLuZ64BDHHNIKGOtegqTs/hemLDrL0lztBggVQXacFHxvKOHNJ029iVUNTMU
n93d9bf9ejSBRaUN3lYVtwfcxwaRO2ULysLCvKFnsOSgAh910RmL6WXq3op5XzZuuTrIMkJlR7+I
SAY4FwtHgS8V4996GdM9UBHtY/isa2/VcJspj+VwY7b+0jmIJpTid5s6er1J1egIizuZ+7XzgCjC
AnPEvmbAAx7aD7lyU1S3HabN47j4oRqkVH5c/fleDv1Ce2rlMz+boneU/AnSVYWbCuThEPbXfroh
oqLo7Dq6b0gUzm4wXsywouZbowV1ewl7IjpsPfUoGkvlQZP2vX7PjZzmt5yIo3YZ8yfOpDA/aTQT
OUycp3f77LMCBNo6JgrNEdEJRxX+9V84E0LKAuN2MQ6Z7M7Rfhou5RmvsP6RPxJa7Eiw9LXODyR+
dL1rS7Dke9yAZeq3i9/Kx6q919KLlD212n1lHKx/jUaX/sQMMU+WERbM0Ybi+yHULnM41dEQq6vZ
0HxhP18uen/qaK705W1KroJ6s5r3xvwulL8aZfCBA9rkLGS3ffm+LF9T9Pp3wlz9LWj/yfgRYISu
dht0S07Ff3diNo59oc9FdU2zR2sW736HGmsGBQ/3FixIZB5zsP4lQ8iX6B4JHPgG13OJYtbYhzqh
kqTYgNHqeBwJDzn09LKysJwF2NRQXM4tPMj2L+jmizouhwa+GV8eJA+ryACyyFB8LdJx0pAogcVo
g3isppwtkiGdOtbrJzpneAAIKVn1B0qrGKhUMb7z/N3MPwUae6LWIvRdIS7sRnyslacEpIox1/vw
qTJflgnShGDqObqoVroFFuU1w3e2js6QL31L0h28fr68ytVLWT8K4HbTGXA/Vz8qbO9R7xsWTqYJ
zN3CyjEpHsEy9jhdMi0/qRVlKwCCJT6OJAyZ024oFFuSH9W0B+sxgMZQBhO/EpshMZ0jjuzHHn4g
rL7U7d6U4O2POdpxdeyfMoXXCiNEGANYxHjXVdjYM5RCFY438BRJ3xOoWkT8SxmVTQEAkH0mlerI
8KfdBnaLLxRgPDjBCTEeIkN50FEfZJOFs5ALSQwGC+3aYO0VPQ9KBcu6hmoMPF6azVeZEzhHRhCq
E0Y9lMXx+tBD50TmR2FSvnevBe1xuOk8hktNBz00uMhSamboaXPKziuOhyWLz0KIuRXuOEygBASw
0zmmE9azEDgYcKDpASt9ARikqYDjgF1VPGklER1a1t9m6YB2KyOSA2VGGB4wd/pSXjr0ZuR7h9js
W/KUaks5hf20N9K9BVystbdm/Jpxm1vJcmgRU2vVS2cWzmsEIdYT/CJTtc+FqwzxTqPVa+MbiWES
S3m3NOveyEpv3WRMceas/aWsKLfEyyRJ58LgvAJ21YrMAZRqIQoGVAh63dwqHMxojvLOFdWPjJgk
UpMIdoIhfGigkVZJocwT9m0FCN0pDNdDN7dAVrZqhrMcP4so0yWv39DWCH2r2TyIBkWwNNK9iGS+
3JNfWizWN6Gh5SZeSRZEJjoYtOi0NM6pQUVAEI/QF8JuKlrAhucEsfawhx1BPmBVr5X2YIIdd8By
1wqqIyXwByZFZxeQlWoMlxEYnkwdt4bTKEFHycit9G+LTIHeElzeqLBe4pCGwxBscqp0ClMqrkRu
gjTDeWPQn08VAGgPhAFBuFH21VYMSYFWf6sIC0dkbCXoABGpiXAAI99Q9ErJIXyx8mM1bwVMcNyf
Sb1LqcjUdvbFz1wlYGxan7fUzH59j0SuDEQlIRr4jWqRnjcRwfZOYukkd/PODB82+qwDXMHx0Fa3
ZfiFgU9kk/ShyJrmZSd3U8PcSjD/ar7mMVC5yovRWwD5dEHJkeIXxCOHGlxRHEtqHGLD5GbcL3lz
KIreUaPVsTyxqC952j2oaxNIGt5tgaweRwSCAmAX4trbWKFieU5ZKzL/rc7wvpnFHK70VupDvNzI
0V1jfbBRSqgZYDKNPC8OAiWe99tW3/6ONKqBsAFU2DTFlidRorBGI1igH9AayED8wCp4TML6EGSb
t/Vu1oekBQxidf/9epD+eD0gcJBwSxuGqMg/bCYjgwG60cRKNqXBJF1jRLo64vr2Io+nzIDl2vfK
XjJfwy8TcE8IetozzRn7vd57Zf88FJc6vzGtU17cKFFE8DoC6ftEf54rPKXkqQYbt8cYAJJEWj8h
QEp2jeJMtgjgwajh/DkUE0JJG4UPYT4lIszndXGW/C5N9l3pkaipKrCnGLBtZKhk+ciaK46wOJAC
bnZPVEqzBGJxNIR9irHROBnIA+YD133ipYvfUUnUjgAmeDsNh5aFpxxL47nX7ktytYSgnR+WcICW
eBXZPUZ9qtBW169Zdy71i6gfpARJ2B6vdmJ6ZXZUZdCW+KDX/4iNUP4gazNF7ffAF+YD/p/8PTQ8
cyLNbXXF00HHvlzWY1h5RHAAUHC0b7KRnqUCLWlLASsF1O4tfzLpc5/x1umV1w5eTOAKBwkAleLl
836s7/TptleOskr2q9+TYXIBR6HL+fsa0rYK4keFwbNjpaO4YLap+kPVtCyM9ezNimf39QOyUAEP
h72uRy26pJ1PHBV3q2buU9mRIa1Y2dw5upcmDvweSnSdvKqAhOVAvQk9qYGTteGXUNCWGmTFDscy
OCRqVvYENSPxvYCY+oiHzekrV6bbVNxW8YAphfgbn2ny3H4iQov/8YWkPygm//Nb/lBM6nWbzSul
xTXp7+T6V4MVvd7P610UHeLyO5X2A2Mgjt0NTChxI4V2k2Xnv79oghj/+KbRjqna5k2zfogfZ8hp
PVep5cD4MQVUmzZ8G+SBr8FunlZONdFeX6m0dDJy8AWQqbPgU9/QNhS65an9IhigM7jkgYQf886B
rY4A5MEhTCfFXzc5yLQ7EmqPgkbGDQiTg9+1xKDUUVkh2iabx6MEWPrTVPqlcBgdCp8pdGPSajp6
eHtGWrPd9qgAN1OFeU0P69m6Fe5ZFfxw/EroSEDUEJcp4RmIir9wRb80ccxu2tPkY/qmg2qxPeiu
vK15R36XQTV9JfLb4YCxZRx8TC4W/wg6D6wAzZWAHThQBxiaFBi5BuqfFCPbhCMvt4cpvo0btJwY
8bWRbA6UUVuwEUlr4r3xNqAbpji9kOqLyUo8436i91sIQ3iICC7sXXBP+XF5C586aH/TFrMD+D26
dRCFEREXYC1gM+QpWt3qKH2CeaKYAQPMP3m2EGu77PS5JzQO71oXg23oSuT3GmHhdoUMvrcrFm+x
WUyQkBr1C50xWuvpDI8KwQzZrwGXBcYHShbgVfhsGmkJ+uuiP0zgCCBWYOtII/Jd0h9oEhG0y8gR
vufv9inBvMM/AmpjIcs9/kx3yh7oDldeT25HsdNQz9+UT/go0JlXe/XFCp9D8zFKH1Fiwo5JbMPC
hRiUc8Tldp07FhJ1zpoPkVmhJ/NVfG1wEMAKlXuKOhP9MCIToHHYF9QN6KDwqG+chFNjkd/PJ/Uw
0+jYCFaHN36lKUUEE1CU4j3IMr/F7gW8i8JasIGWl18qCCTeFdRQxVm5Kt9NYeeQt0/oU5tPLBzS
d/0OR9vQNZAWgFUB8B1ZreyDwiEGhAQC/yltnAhqtjE4Zkzp49Bs5pY7KdyzaCEADG6T4pQ0NAsu
an205SVIw/wgVJ6Uuogc2QnRqxiTEOV0X7M/+/JLhjuK7CiQqNUWOo9MGxN/KpY6mEuExRFpASfu
eEyTtO/AkCNOUpYe5sLKYzoa/b12IrBhfl6+9Jv1KbldPtMn+KWBZQ0jmhEVxNt20ZVXBMqZB2ty
aZ0Jz6qEDfqUZfSB+/pX2+z478LOzqBkybmgSNbsSADg2k0rVIKLzmsFsf39rxaI1vRNy3vRBxuW
cX7nBE2RPOASuK1Nh0teWm1IYbKY+tW1Js7cDUvg8cM2IJQhgvyAKX7iEIYr4mfzU43bvx90f0KP
TBFVOjJZUuIU88eNIlF1lnMRV9flu7jDYWXCOHOQ4Yda/V7HMx4oltcCr5PnQLe1iUaKdt9Q1lX1
Szqfw9anxwcrWNQATHOeAuACfAnh+z8e9I8H8v886I9LIR7U0arEEK+Iaa+1uFuVKBjrl2SqsOKk
0k1lpFepahEZcLit8DC59Z6wKdAQMshAUw+i3DgpxK5BJy2HEhoX9mlfiW/5ogcTo0xihC5qS1Ak
6Z4y6LdAnuvffwnpD5rgbWSirIvKNtxD/YEQjLFpxanFrVI7kElcKnR8aCC5Sq8DMjfkkgxuhB3c
Sf9Q82t/sPZu054ZWyISBsiQj/9iE7K2Jkykz7hT6ZXXXdzsoXLF0inmMwcAMJgpH3Hkg/fCxm26
otGvJ1/Pb/v+3jDeavkjkV6M7AEBXF240JPEaOjCIWyvTeEJ1DxnVJ+m6sMsJJltcLgkB0LIBOPY
msc5d5s60JdTVQWrSWj3gShpmcSd9FgKwT/e8X+rBwChLTBqy8VihuDv3IYfv6ls5NPSdMlp4Boy
OdfK6F2Wr73+3Uznen0zZux+h7zkRoSOm9/WZkFR8FZTTfz9SX7EzP2fJ5F+vHPVbLVMDaP6JBh+
vCfcKpiF4liZKAGlnjMScHLSBuyuojOQBtlYGZoY6AByraT8qkReQ9XZoemsEAzSF9PVhcWR3Qqf
Uh1j/vU0IosGu1r66++P/mOh/t9H/7FQy1SMUJbF8Y1O16FBA0cvW3dXDbDpBe6GDWvJLzEVwKgL
sPy3YvXWZA9/fwpZ3d7Qz3pXUgzqdMvSREX7selbVVnjWhLKK9pGV9lll9VZ7CgwgtgmNGKnusT0
OoLsoswj6vGD0szP3qQjocTHEpd185ZdleMDz/tQ3WHRcyh2L+3GOgs3/am6pLe6j4LLNnb0iwwp
jnYfGO1cxWtvSXlsb5PVBwVK3nIH7s9XAgNuV/1VYshMDtJRCiB3HKZf2amHtMNV3SxIjllAxEJ4
KO7MA3QwtD5GQ3yJOTZ1PLK31bt4ZtDZbXJX7/XDJu5CVr5F/4HftR/WHXoVgxboxJfHL8f4j234
JpY3x3hCcrxT7EfxhElgb3rAE158nB6WU3o3nCwfkcOBm7l1javkL17lpIHpkUbHjGeCiRgu3VM0
kWN/EB2YRDis3XAz+qXb2oVjBtIjitD1sT3IAT3MIbtPblAtmIEeNB7/36Oj2Gk2KlmXECj+M6Js
FzXwC+TSbhssirVjl7uKm7v9VXskUOc9w7rExTzv5CDAQ+8vATfitAsix9pHN/kjrp/dEKA9dS0w
AWwj0c20i5yUEjb/R0fxu7X+P+tIJcXBsHSTqRk/lvPa9roedtxyKM1h4jFbc77XpadCTYqOyHeM
QJx2Bpa/AyUdMB4VRERBca+dyzuJVA/AK8JKANM0m2Esf1/nyh8P5/95vB8UDp4KKdIsHg92FaV6
n3kEYhVoYnCQUgxBRxB8XXiW5TFwSlpoUJ2GkLnU5RGlAz7DRN3O1X52FeUQUWVsScHO8oA2BH0K
UvN/PO9/j9jflBPZg///df5ojhZlHJNkSavriEqkO7XNQ9ztMT9I+amBjNXJIHRlUqwrEiA9pimB
xo3szeFAJQybWhNK3rnEP4EGSaINaIPaVhhQ8NrC6CLPkhQSyxlXCJfoZj0V0z/Ccf9US8hMMFMV
oKXtWvzvFdGGYSGoeVdeW9hWiI99teD6RnK8BHDIGzzx9xem/emFyZphECgDR0ci739/oDaNmkzb
Xl4R2yOPni1sDmC13J9ZcjZkRF01PNJY3KYx8Qu1mjj5VLjy8DpuwhiDdorslQSZHd5qBZAm604K
eumSqr6lzYMnkFQET+qDJS53HeF66UJDRCaE1B233Oic4Y0S2pYGfYK0KCjWoLfIkOg+Io6p4tc6
eeg0SgrmgnSRLTwe9bzAdliqZwI/mUN1twAhaOONXAcx//f39/PH74ESUlbIkrQs48f3KNdwXARS
lq4VgQ/5r20Ag0beqvxYR6vbxnsR6vXvP3Era38eCDKzPTRLFEWTZPD/fpCob2ozl9LyqhA7Y7yE
NTtthoE0UPzs//6j/hQhZSkUJZjQFFA/9efuztemGpq6vHYH7bMV3mfjjmg6gRqZVD8Dyw3I012t
vdJ08BgMCPjHz//D4rM0XWdinsT/kJb639/VUsy1KJq+uEqxhjGHKErNsFcZaiJ5hqmap4sVvzZy
e+0QRDBpadW8taCSW5k2948y9E+2PEuDsyM1lIaDyRT/fZYuXaI163gWQYqRPnCnlNcp84vsF4at
2pdQf89BQyddM+uqM71/vIo/fHZLs5jBw4AtgpN+pnnp3bLqSNGLK8MXF+0h32zyFlqXHHIw7zHZ
ljHNTusR+HVZRe0lLy5znzNu5GFoB0fuHMPqHv7+TMofahyLI1WXTRWrLcvkv68kz8N41oqouLI0
8kl8HKB92HlmEb0zFgArgzPLpt+bN6Px2UJv197MbJZBfqnTHvU2VBCrVolUVxHrU4lWt6pl7AAZ
mGztaDLK0j69FSRA/HdGTBygev7+C8jbN/uxlxhCpTBMRjFYZNqPMhfvwLySqJXT1DB8iXFc1Ko2
OkrMb50OjUQQQ3MWLuFDcrLOmq99o8NoAAfwn4LKWH5MvfH3R5L+9J11E1YYdhik92fdaMZarYW9
TBGtfLHER2L0a3QZWXyJo68FXYA0mWdlQPBOkka++pwGtLbGJ0MH4TVyMsD//kDmH254ZhYRU4wh
FOT2NzfwPyINZZbUxZrnfEvqaiOgi/tcc4HZDBmNTJDAR9R2hJ4zQzRMCxsIta8hyGAIIYJMcyds
LhugEnSSyGfsCC+ZbLclwMZJqwIZ7JqkQ0abrU5NWdUFU+7V4jkG/lNRcu5NJA4WsglviI4ohxas
z5qjay6/q67tG6AY/mQfyKNHpkRSbGkK0vel+VARyH4s1+x7ORifee2hiAM6FHosXFzRguKIqENU
jywsWGEGNMdoPokGF/5xgsnb+f/fFUbQPjMf+F9TMXTtx/3w/wh7r+bU1aBN+7/M8ahKWXAwJ4qI
DM4+oRwVQAQJBfTr52rW+317b9aa5aJsYyxLT+j8dN+d7npNP/UZ21mnoZ2ffRu3TkucUGrG2j5u
krk2XFkOxSuDe1oItue1BVBcpt7rAGI05WF0SB/tzWY5sLas6xfO8Kik+qTl1PXvG61pwq63Y9UM
fBVSElTjN2zxfmtQV3W+bFdmhcNiT9Lm/JqC7aUSf6sBrE12xXr/qTn5bGcBqpCSN5lSW3mCPJWD
6tH+FdwKDM4Lmdx0Vs6U+Zlj0n0tKdtcntEMGPRRh8PNMqNPBH2T5RYJdS9aOs+fw1YZFcooUUYN
oSX7+IoRcaAcpTD14EsrOEg8z0Dl6gZU0fJIhDXZhfednlJDooU9DZxpL0uaoqW/XobpyNxbYZ1H
HXU5jUZpl75ZbrJX+0NJUq/mtESEZUNl3mD7VtNNKnM6zuKSSQrkVtbcHcdYdSlZn9KU+ML5IpuS
bgdLs+eMzwRLy8DYPqqUQiaLfUah7WVFPwGSSIG4HWDW6hczMofJdHchNU8v45yBK+QAJ4k0TOKM
lbqcniQccibLctZs9OCQ6qMLFcL6jixB8BDLqZzscoh0SYulPWh/aMT3B3AHsj0MtlmQ5HXNvtGt
9KKoOOpstqtukY0MAA3dExXnLlOFZWsTtJ4dGEnLjsAayBrvRQRq7HOzPs5zEEaqpbhb6nv1lBOW
+jy8c7xafjnS/scrfzo7+iNh6li7qmEPAbkzb5hI7axdet6Vu9XBnpyMyY5DVRpEsS0WCKlxZzxn
XeLmzlN7IFBNVvrfGUP/XQJqKjjtxlBsbotI1H/V3HB4TC9aZ27Jq5xWXTMBHiAj9nkENQqHWSo8
FSAPLionWnY81O937XulzFrDJjEcl4Ij04pi0HN8IBn4xy6ffzhyAkvdwTUkmUhHxtwsTnkuDAXL
gRCi4HMAtTko4sSeVDviYSYHZ9TiY3vrw5MPurcjaGIQcv5JXcnx+P73ldJ+NwgYCwXvWKe0FaGD
x39Xqu1qZ6ht9Hx1AsadvhqSg9MPQ7MEC4faNZXk02Yy+KkD2tXpuRFcJvIVHJDhAA/l1iTuq82l
2qVVvsJCTCnTRd8vwZ4aGnFC95SLt1VnSdpNSzA5OM03iuC0uSw7XE7tvHRo4b7fWv6RKibL1Ed5
ffGM4YM0+NT1I4Hk431a1I+nNIm214I6h3r7PUW36fFEvwe48yf4hT+YAJrF2Z1l6bQL0mmV+d9V
dIqdOci2XU73mrssIU30sLBJcM+APAYe/cyZG9lSNOHZiKdZ9DPzMqn0hgzoFx0EBIdY3A/bKtt2
s74WkIqmobK9uqreiIos74t0b27SFWioqTrH+hDlZNr9cn+IreH92fk+sl7Dai1tYo6nYZR18z2O
qZZSb6Y91ubxh9zRwR/0KlinmmPpxkDSR2+oXnMu1WDvOMqSeqVmGCUDTvAnHLtt9+R6uvuP4WE2
QI+RRj05rjjnOIMmvCRll7r+GsBmIjmaz1lzUq8vxyVHi0B190MagbmXx+MmAtJo3PnlYkiKCMdp
49MzvS+miPARiL5jk4hZ6tt3+n05UtbgC9MF7eFMQZwT6eQyBcfVR7r46FZSNMYRaBlXg2j3VnDK
B6gtpbD7KClINZIaIura23SCH78DY6zzd2vK0H/avd9dVFYJSH0DSBGWTL9x4jblfjegXt1is0jh
PE9Pxj1nBIFmlZhTVKoDyJEUMb0XjjW9MIyEEi6wajhSVALdXrfnNNzZ4Y9JkPaN7T1UjcGA1EfE
BUmHhLtl2P+yK3eXKkUboiZpIM95ggRFM/f9XXOpbyWcufcX75V737tfX7Rt8r4S3pD96X4NvSfV
fZjP38bf5KkT/izc1Z4oYean7t02TDmCmL5s3Ie998jpXcC1F/f78weOuJL8v1jidvS3noNlDrdH
y+zM6DnG4nG3wX3HwCv3PffXg7hxvxRvvVwSvnC/1uuvr6033bvRwetcJsG3r681+GXeMvXXpC75
ive18eUPnfvGcKkOdx9Xn3eJ/z30V7z/zKONR7yRr8/PT0ClvEntTj4fS5+f8sEjTfa8xF99r/hv
d/WQuhd3Vf+gCG/l7G+TFkX5ry0rSZly2q5l0o5L4zH2i5w17+S+EiuWNx7QBZ7mrhEFEQh+7lj3
gzfObl3GI4FcZvL3fTBvJNNvIxKT9l8jys3e2J9ObAOJaO6rz0AW4De64LG770JFH097dyn9IDN3
eQy+lk8vpQzm++HhoXYfHXdxcJ9ZYH5N/B/Gdmu1/Da2G74z1TLr+zNj202PUwrOFhZgfbFDfevk
E/gN9fXva/Hj825EYmNX+0Mtu1OBw0kavDdYAuwIGvHHoACaj5OWn9NdbhT+b3O8CYoY1bG4HEqe
Kev/LssMQCuvNbUSV3LPQ7DYIBEKnfzGd9xBRI2aywkGjEtGRUSn5EA+odqCf3233E/LnXX+q/wH
QGI+lOa4HTp8CGmR4RM8q57q8edXEKncrftM0AAJoHqOa46p++RFeNJ7X3Aw7u7dKSLWn07psDkF
szgq4pfeeyFPxJ0O3I+z+/SydznE5+vlCUwv9wUYSE4u+CPsCqmU3lsX8OFc8zTvZc799ter1RAt
wMECaCWw2zjzv79r947eCXPhVrIteMno/r7DQ6GYvwmdGz3cDxpF0fdQ1ESW553iYQSmvH0+uBev
kMUo3Eeyqd1PecfaPZItcmU8EkGuq0xrbf9eCRqZyRTOoIYVoUPJvavfTZd79+np5C9hmp0bfVBF
51Je5c3hGdUdl94YJrluc89eieCFc7b+9877fFzdff99sv8P1rYN3aQJHD70jbDZmQo5kA6kRY2x
C9acSxFVcL94/0JU9q67vAcZi087d7kEjCJ4o5LQK907ThTC7282JXU/E3/nPRru4+Pn5+qnQLx9
4xX8D+n/M74b0WMVWdltt2zGo+qReeG+35+8wrtfg6PgorlYZjmVk5Uqgn38Sga3d5X/yxeqDFnX
NyATPKqxaUHEa+chrhHm3xTbocNAvPS/75jT/OFHMY7N9kc6+mfoN5JJOw83ar9haeX0MFkLY4Fm
BpNRK+s+Q0zCdFhJ/CaMFb4CMMGVMJ0V6teLn+V/5SWc2/lAA4XUcPrPfdiFCGG5Fj4NnnsfYywm
042PhGnlNkKI2VqIl6INFkuWaY2qfCFAyGrAdtdvzWMfvMxhvpdhRNq7B1NSlB7LJxv3xZ3b7hM8
SaMc94mlLN0Xvs9fuqALrneheA9ihusp2eKt3Gb88qaHSvQw33t/p1Xjz4z5z4LeiN46L0+XRKwB
CnxJ6TKHQYL+A8iIHnUUpXZeSRkFsyWLzuIYuMCIOQKmEBFy2je+9TCMCJDQvCNluPyL7VGhRoKP
MtZDWkTuc//v4x3eBBl/o90bsV1d1LrRC8YLYIP/KhoTKR39Et9CsYSV/Ty8p/IczgOLig/kEnlp
7r3InK27+v5E1Dy/v+98QjOuM9/yPfr6aiYiT77WbxcX0NUI4+tKzFSuR3x5pEN5D0jLQkj9AXbd
hg/k1Yn5toJtv0FrdO8eCoy5vfeTTBn+mWeHjk0mizWg2dR/zYWhechswuHIFHSF6I0zlInhcPGE
P1E473Dur3m+9whYb/31EQFu467F9BRuXrxzxODe/7JRKwy+S/AKGi7WDyoPxI8QMn2ZozUgxoez
98D5MpLo1/fcfXh7gKc5hmYxMn+l+C0i1Fl+fv5ge/yZwf+Z543stOtD0nd0N44ony4Hbj8CBnYn
qKOkfv2dlKw/k/4/j7oRg+mpV3KVFKcI5UNevagiYW35XrivjjsB5dm/mogHd4YQGLrvqR8tp7aL
7hXO3LlPIHI8Pcm6CWuzQCwYCZneT4vy01Dl7/8yFvW+aIpMOVNA5BluFeTTbN4Gklmh+SDU8Eo9
PQB/Z6L5Kj8rr54dxpQU8I7CcV8bhdok99MwD5MgJW9i4wPQ7lGE6QOS4QIQ5WveBR8OOTbfILEM
XuR3rgEd8hKPLkserdkXpXf2dFd3CSIR/Ut8mna7wPXFZ94rPrXD4Sb4SVnRAEFsg99th/9/n26D
CsfUsLeWgcw3Z9odNaZe65V8t2et14Slz5nHTFv0C3I6plUgfwPTLshj0AY9gFB9yycTlE+q4Ow7
jJt8VV/+i7pyfhL09Krx0TfAH5A7NGETOndV0Dwnc6Ayo+St/zCjJpTngbQTnnnys8XD9IhUwkWC
IwNG5/WWpKTeHZ85812Qd8+np4CbjzdftEaLqQ3nehbMK5/1lTxEX3Fk83j2u5AyrKguXT0yoy6U
UUpvIPlTE6Yxdc/RhkYENFQYAygfWAu5okFZAVLK2rceOMpxHu9iUM746rh1FyZv2RvNMsM6wIaP
eQRfYFTedYy/4rOaIWNtf5PRvkKQgGx7fTXcVF79855H8eixc3cZWwvgzvinKtA+dvGFB8oNq+/j
9IxG2E93LLv8Pw2/w8EsjcFtnbaeLNTZr4M9fwW/JRBLuA42r7JytGib/dqQX39zFpyJMFxZaAAI
eXLNHdlwfs9jm6JSGj3Sf6ClqjTcvO5YDRlq/yGrc8QDD9KYzWOJ5Enq2I7MMeXkvs1E6acy7kM7
wnx/7Lk76ZVj4ur8zV41fjKXMcoC6uNy2rKkMgpZKJkNKIah8SGL1oWnR42fDVf3IQj73EeeIM9r
MZLgRq43xzodAuyIfhzcy46aqfzlAqc63MUcD6I+3FBEYI5l5cgtZ1RtIO7FMaYWdT7TQnmdpxS7
hSQNhORp8CjQ08KWxzjP+bJ+lEsvQTIiPfS+ia0wGyluE4sQIHM5pPFFjwygyi9MRsnICDV/FwKG
7u/59PQ4uwSDMdlXAQ3NomTEUeAa+PaAnlvcqZ/2PgXVZFSRD+3SapurdI/PfQ1eOscqTwUSgIZs
lP3zuwmUhTwsGUmaV768MJXeL2P5eZif+Sn3G4zJHwuomGA+ZG6BlR/myzLu/I7HlfebiPOzOBl1
fjHfzuVzIyzm9OiLj7HzzPS5oruuT+dvWFHAk55lX7RQ/95Evx76a0k6HiNzLuOSoTbcnf+7367p
wsAn9jeQ9kRsOMKLzW8tbKYd638JxJFTPYJdrA7VL3LjZiorxDA/B9/n2ACGncXeLUnLjDdjgwW3
Qgr7wtOaTmJM3wlBZmZJ9svNWH7XWbw2GjzKXzUfu5NPyCwKQBUcc5W/5auNNP8Yph/kgpJHl3ry
nR4c1B+6CPSgj9vImJL1zkUWu0EX2/AwviDUAV0OncneHz4ZE/phjA4rOlE9nKJTBEhC1I/6EXh4
PgXYfhVRnLSg8ptwzcp4x50NtBFHEH4d1dFpdViRUR3IWLg4NEZVtAXTTG6kjZKx6IxfV5JTz6uf
gAAayEM4IMXAyn1RJHRT5icVqWEVNZy0zYrX7VgUDsVMfLUR0F2cl/IiFkniF49jXjwKFMWgijJ+
B84YCMwH7ulvx/3kgOvNH8bZajs+RUBorCi84Pny3H5EHWukBOTNh3QFQLvJ2HFdIpkb8B8cBXFH
Y8SAIPqMG+T+frEds17cAvyASDRgP0kCGb5cwyNYT1KhmLaMRxuJytyxRTUu255VZB0pRiLVkau1
CbhHvjWRZZPnVBHNwIJjSJaiXMkzZCGzwJjkoTYq77gz9xc17JC1CIRhjCMY7bhecim3fMb1T1z7
VM36iSwxVzKaTJ7Me5m6THzwuA26UXEdK2sGiZuBjB2zTm5RMVQZigxJBsakr2tuTISq6C4MCx+R
AWILJGNSLvnXYpatilkzGs6zWepTLOkfJ+VoGNB7Y1SOyCX2DnHlNx7HfLM6HM4qvwJ8pA45tQ7o
oDitfFIesS+3MQ2/XTVs/TYETTNSQ/Iaw9OUMANmg0J+ZLY8xHooL1C50IBXhRscAs7FUeSkGUWn
gJZNaJg8Bm7FA9E0zKMkHPoAI6CgjQVgvK4eqrzo/OPTVBkzBNMlvJARyZh8MV/6QPIjwacJAKUL
wKLgPmQ8+skdZ0YBhzeLXZSjfdOIu4UUDJDcqQUn34gobPDJQwqo1fMz5kXZMffuPO48osAYs0j1
qQcZyXO34Y5oJvmTaKsBppDlDdDyBMVDzJJR+UCjde5EH9KIEtRAYTUujK7y9bDlKfRwCKguAK7F
9B2eYrJyW+iZGLy/CcREsXwKlBm54xcTZWq4YkHQZtSj1yS6pwzTgBmSuwlgeND6tX92ZfYqu6KG
gFTCl0kgxM2RAuMgW3SsjlIyPeWewCB43D1wYrCYMOiOETb8iL4n41NAjXWQh6/g/6B6QYRik+RF
djQDKCbyuzr/tXFieQGEdjVmSFQINe+jYw8KnFXNcyJmGJSBvD/F58AhcHVdA+aqMn/wiPChAJAk
+5V0S0wxCgCiC1YtVXPoSz3iNAtLCXML+pDHngIs3jiNVjsv8wueVvms2hAfS3UV/j/3APEjVpIQ
0KKAdASUjA8mWayxc07UsjJbL/qg3gb6zRjNNj75HFIHYFYAaQMom8DE+DWm7TEqWF/Fr58GMB5M
GlAHyfQP76TH8ozW/U7CapSTUrsPOJpjNFSYQHpsKUsNKXlb3/KIPlEVi/lMM2jMZCb6Nk+8FWXp
Xjs6Rjk7NwglA1i4QYkluXgY9SQL06d1tuWzPe7VPqKPNFQOTuhkHw1fhMIkFVuZUmsTFuHWBzKD
72QEM5dmdl7RA5mHtwxP4R6MGEqkK1GwmZw92Qcw+Fx2/Up/jWdPdxMKDqKZaHB0CasqC3KIe28u
+cdUzXGPbKEAFpWELe21FH5PfM72r7YuFbxwchNmJDxn8KuMpozS8dUBmKerLMQdiKA1uc4lRSUa
QIXC1TLqQ5iQx8wz2OFcKCAo4Ur5yy4wyX3OR1e+julxjvuhw9vDqAl0n2TMkBRX7ESxvfqrVWYi
PTbzjWfDP3AFz5SRkjwJVwpPXWUId88Dymg8PQQVLAQuOyJbZ6TECnskz8etgR7B4fTo9xJteU93
Vj4l59sXmqYxfcRGc5dyxl+ImoLUynyG/o4veSVIBlCpfWp1R+CQj7aEVylsCTv2wWE3OKAbX8Ii
pgU9YR4KgKFSeRlePjqTxa36dkivWq9aUBAFPcPr3Lmd5FH7JCsn67cn7EJvMa4lHdqn8Tr0ay8A
rQq2IVgrozygkou1VafN43Yp9zbkOt8ILLiRTPVIQslC/9SJIQFxAkdDtp3YVHSIkEf8fp6IbBp6
Ng5iMjOXdM9Bmgx8vi85QPSKUGduIlHJJmeEuwg0Xj4RKtg9yB7mwVhuCW4p/1REtBKC7RFziNAD
NwY8jAgNJgaCCqwrBCXxdm+4TsbglK4TwD9FCSlRF5giAFAgQxhK2HgYgPMwzjyMjrBAWJ+DpfAC
o+ZRIL8xExqnBdsp4waZgGc3E8DS2caCzcsgvSOEUKCYQLgYg/rH8vN3SAuUahjKgWTZXES7469y
pDEYf0EWcvbD+lJLMzpAW2emRnasd3nSoYN8fETmQLv+FnFQztiplVBVxuMyXz6XdwprkkfAN0GZ
8D9aCMpADgIHg4ZLkQjsI/tGcWps+5s70ycXI9hGJGZ7tAZjIqBr4rKLVAfDFW0InAGTw8wLdwuS
iiNZMitiDaZOQKmmX8SZZ8cDll55AM4KSSI7hBSBoswRshcKlz0EZRxq1EOOUZGDLBR7WS3SAOoO
RabKoiFlRtQhEBzo2QDw6IgUyaZovBcdf0aXFFCtRW8fMPu8CzTfQ8PHSPfTkRJZUD6VknFNBJRS
ugj0nnsTWqeqgU1ooU/RteCrhtUUrAu2XaQDFRCflmeOZPXIx0M3lHhM+IIEGEC1mohWo7lRTHdi
Nphs9VCByCpWkDWDFs5oRT2kYJD7IUe4Qg48hMuwVNCWwn+X+IEZgyM0kb0TyhWpuQ1pg8zch6wF
kgSpJmt1HQdPIyo4UYkOmsgoECLZO2RwZIgEgR+RtBFahznJTAEJYcVETwtt0uTputZmqMyYOzQg
mnDwgVwJitiBLRzvA3QJZDCgZ+MK88uJTrET0QWEy9E4vIBY84+PdLniryKxK5i6xYhBQHEDsO8w
y7axqDcx3toQGFIWo3qpwwpVWMQs0+oUD8cKRhBnQGwSGxzKZCjau5oUhyXQtCgKmvnge3D+RT2+
GJUO9uj5TvOB/cVYIPUK03+D4TgU7sWYUZ83IH4pjFaWQcZhYpBqfKWYJkI4VKvCh70YbBggCgbH
ibRaHJCwCC4zQIx4n2E6icWL1xMWWLmGT8UWBqziOtjessE1m9dxJ8gWw0zuJQwpIlE2ABORWUj8
SuZN3puPSTze4x6IvKE7DFvRIS4gFE+scdBvOcHuIJ+GrYNVEPYYChBiGzawVImm5wwf+57uLOJj
jdNw42+j80jYE/BKz8F0lnuy3oyKOk4PhwivAJZFSgnzFh6MyPVnpFiLEdt7B071BlcHi5gc7+iP
hRuDkzVqUPsmn6S47SB/8EzDlxCfyEnMegpqxX9h7RkFxTH4GuIEGaOetUvDgd+PqlmOADewTMhd
lJWG6MD7jTETfQWpieSMqNBzlUjifxSXQWEyepkLLbhxI8TJxXOE2oY8F0HE+G2oQqQ6NMe6k+XM
PMH+DpLYglLMOxtRQ3EqhquYSnSsQRSSEwubUqqLkYpKQ8kLZWC0ssKY2uyP+Dcb9oIdxHxU2YMO
FsS+8lB4COCS+10wRkSdXk2qUCQ0KDr+S45MNrE/gOiOjpHobGQXtVgQvAh8bIUz/EVvnUBH0+eR
vBRk7XEm+lkkM7VTaEvIxj0/gkgKExEMDYU4um/CoQHdSZCJ9DPjLhrf0dJwu+hfXkg2CZBaSK58
AuYa5PeLp4XAhbMvjIcOIgSQJe7FWUkk3gKL8UzrZbaCsXIVQMhB/4h0deVJ5BojlfIRUvlN9Z1v
qnJ8i8UCpxLGvWDfYqI9wE4RSLiwd3KfxbJ1wmwIDQgWdAA2+4J/g+/HtjUjR2ThCFjGEGxR4h89
IQVK9SEWej7g6IpL7LCxQ0iViPEIEgs7qWLnKAgX24DLgVoIjhgKLYIUoYfoFFFuRJu48Qy4QLzm
kEMX7itevDj3xzvc4gWt+q6O8g4GN4lP67CzMZIrxKWWKIS4/6LXsEUZi3irRxxnThtxxjV/QDQl
wTzViJmpEmjyCEgRySIEiMcEujonGOK3gIcGE2zQd/ikEPFJ/LWrpyG2kch08RKpWyejRp3q6BeB
fxcPwea51EHIJPD5jrAAqKpi7Yn28ClChFL2aGfxGmgmMbd9fSm+oRPROo37FOhT8XdkF0QAZ/gd
ItnT9TA6o9MkvO5A9hJo3yyw1/x6mi3xZBFd8mmHsDzFG7f4BPolNkSXYaBsQ8pTsTcoNAgJr2Mh
i+U8WA/j4TIJsS6g+5R5gXC42DLKM7R1gPnkye30hAIhxob2uaoI9J+D6Dm7H46nL5KpcLPIDpEs
NMc0pnowvK5gTWCClCq8NgmS7K9BJDKh2SGCNrMje4ijwJXXqNY9eEaIJYIYCGsJcDRLEViE/h5V
ol9GqAYSFqQnjggwV0IquZ/xmS77SSBmO0s4ScRIQwgAuUvYCkEZIQoDJcgQU62frzHalof7krlR
cyfOCTupYFVhlyNGy7EGp8kKikAheZD//HXA0SFsJTEJyA/EIkG0MF2S3+/RXIIgJAFQIn46cRAJ
9Un0FqxZZnmYDaEdcsLhJ1Gz4rVf8NpbOEe4CO55kfiXrA3BTCLJEmO1JsIvuMpQpRw2lPD7INKI
HMvBMmUYm7H+1sUGS3eESQiqhadVxqJxZjkG7faBqJ0sDg4nIQYmQIjrQWcLe4ilZ3JIZpw8DKWw
RBzQlzc6QDB0LxglbLMeQtS+eTXgWoQH0hGjAvDfYLc2QwMhRt8WhCJBG2T+4V5FNID7McYhXmBf
eESV2EIxdAE0Jl1hcGW0QYTYYtnOhGBpS0FwluAk2jOTJZXgEl85ehHcYDYVVmZjgaRDc51xMIXs
RKaf4gtCTWUhNTaOElbMSlwm7zjJZtRF/Ap/cEfEGZqUbia+tRZdym94B0QLPSARon2cErhCS2CH
bBAHYjVI+NFh8wjSE1/WJfKNjXHVbNgjCEiiYzSiQK/JDCVvhHs9Jmu2aiqC5EisW+J+NeF4DjUg
VhPi2Ps6wXygSiGw7k2cbN6L3ofMIXtIR0U87YWo8EGItBKkEOJyuEbO1CDfKZE7YtxyKECon9wC
CfkjEBEOnK+5K1qbups4ce/JCUyCWEeghfyKoc/qnkSMcawgpMShhWeP9xy2bHBlcRigHdBAWXEh
xhP6U6hCTE0Jvf366hAl2hjRRB3yLyUgNk1FKI5GQhySxxZn8j2arA/sDAoS9SOmsygmzFg/ebZx
RQlg4eLy6bSZ04dijTsJXYnqQvX5XVRyPSoTc1rUZx40CKyDdKiTqBybPNGJUInObPE7sOMhQro/
8c/0iEJ9iJYUw/Nw1b/kLKPHizvR4eIpUQkKZjiOiYoNQAgB9yhZbK7BiGQhQTI5X0xnv0JkeeT4
1ej0JCskgYShby03OFUbjHdQ6/ldbJBfLirOwlxCiwD5EMAzlhIakN/5TljsNCq4SzXSXpRQmYLe
TBoekQsxZuixKP8mlwYgofJOfk8jMXIktnDmp8jjzTW6RmumFyc216eJxNrMOSjikRVXox0WClkC
TETmuxsTAyHiJC/alBK/EXsFOMRzdFwVuLTVHQEpLPMCI0GCUiSkI+x34zICBEeWFIXGbmAVsWzY
RCgGBkOeRnCY/JSD6/w5T+6f01c5sP94W2f7pPo//0v73+WpS8/GiVPyCYCBpBFkwT1pE5J6IFkw
1Jm5a1KZ/HeOdtx1RO7ZE/m3ITkI14TRry8ys94erokxqvtGSuU1ebFw747ew9vX01sZfX+SaEGW
1vf3NzG2H9Ndfxr/TbKuAuBnmdYcnZeEQCXkLIewErySQ1uENkd+HMwiBUgAgps5HroXbsdzGVlT
MSz22Ob1TAwlAKtxL/EcQrH403kHNwIdjzEmLrkYMuJlcEawEH8jXYiU6zAzkLgwnbCIBGVAB/O6
SN7/4qQuGstboQGxSiWWQHwPPzMhUpWwsUKqOREueff3FIgbwK0BsCikVZuORaUglV7WtYT6X5t7
aBqrbNKNPTvsH3f6d63GOUi0jqE+tvluVBok61PR1Y4beoBY1mV0VHDR6/M0MYDDAO1zNx5ug7+P
6aZs+/cx3dQQbDP7dMrU82B2UbSxodIVDsD4vPg0wEvbdkZQgTJ+weW7vPSbt0ojH6fFvr7MBzqd
a7rHnuPUQ3TFh2sDJcVwB44ZFHutN/y2zfwG4JfDsZ+3X05P4kI2d/SHTXui54c9quj82u44slE7
sOY37tYiit8v9gOSXdI2GA+21VfSIT3BBPkoOkCS1KfCfBjSy72waZRyKqanpAJDaevVtEXYVMu/
r81/MyF+X5obXqyNw8lJC8ue9U3rGunEHiwK2hj1u/Xfn2NI1tc/KRe/P+iGaci22KupIuWax/u6
+HRsbCy6uYOYQcKYezEeclq06J+bnkiPI1j3APeAjthc1peEZBqyyg8sek1vgeOedmOr04FcwUNL
OawVbT9OtM6qQLix7h1adVBfVgw4mxnyY6zlPxWL/Zf/f5uKfZPlYxjnDQi/1L1l9dsQsO0d/cO3
9BestaAneXRDmiAAcwVowVV99PdHQGQLEwjztZIW/qlYK9u3QUo/P86O05eeZLeuQw4o4y0Bwfqp
BE8u7zpvu1l0HZGWH2vd/psP9fvwbzJ/hqfmcKhOcKhDq41s+5ydp041SvYfJlRvN1nQJDABXaSI
sp2dsam19Bd6AHa6A2PrEiXNfKPM4OOzDSdQCWdFNhjqlZqOrP3nFgiQvfKcqkoEfqpf1ePqeK87
s4P+UQ4JFzpaeDiy31k/+juB3ZTn/8+0LNPUbQsIAk29STssBkZdlM5+N1XV2XEIEhyQmSTb0fhJ
CiQ1a9U0D3n90F9eaa97AMjdJpZv/gA4OPhvUt3/NwoBjRb4IrJ1/6vbrN1x57RFc5gVCQLYUb2B
eSLhvEdT7wSkDH+gGNXK9DTIfCf5RB4Gp/zs9vm6tVu/wI1wHk81R2KquTLLV43Wyno+V7c2QRta
4IWHjq6W5Hmqx9k+CWvqrRSt8m0kEE0L9MFjQ9OeOlufgdMdnMlZ3r8bTuvtDf+Sb161zV2bTFUw
K7KKI6rTSD2u9jT3tbfzpp0OM+AKl8dyFw7tNtS73XSY0+HTJHWmvUw3+mmiOPTU2C87CuoKgv/U
rG7yt2HxlGRQQvZ83NsUpE4HAKGlCckzCQeEW1rybbu4ogYq63f0U386geKWW/sfKrPN/2Zx3i68
pQrT/kvvdCdqtY7Gbrvu7/qwBluswKJIIjonmW9NG9aH9fAUbZZWTU3WkG7pJHVwEpHPQcrXnNWi
t8cN7VS9dgmAZkrNdTEe7KYbivZbrCnF9sGPvowvGgdoFma+MrHO/tac5dtH4BIH5kQ7+4ayto5v
mx+U1x+51QZsdmBRcU5t43/nVfa6djjWyX4OgpNNk6qBjsavNotDtY12oEkbdMf5gZNEfv0mqv95
5OBmKZvksKku5/pwTz/1AHBXEjsTbBLKomIsjR/Sb/U/SlPQBkxgo6T5wY04cpK+2OrFuZi3ZItU
UdusTtvHXfJ62B4C0EMu1iGq0ZY7SlkxG06nzSRpablWfllmTWOXrz0IrTmtTQaO8cPSW39k5n8N
7UakJIdCryk2tWYphbVYMaqZ+22yvhBYoaJELec5LbtAADamfT3J9zPtEJiDuN2/HBQ8ffoxOrRa
O2oYcxk1QtX+ZWCVLtALE3VA+0OwME1nqgJAqvRvSCZj/20nr8dTWKaIU5rr9o4zwVaOlezLsU16
ZZBGQNZcOwHNsLZnvlI540t9GreHzWJbkM3WGHFxOP9g0Zl/1Nz/WoWb/OhkULdmYrf2Kp0OawBN
gwFJUc6kmKd43MnqeJlsJ9sxfUsC9W6n0YJ93ds+YoQgbT6nN6A7CGkXeJjSIjdI304xmiFwOJld
0b0qB5W3G/dg6pPy8apfYrIU5FD67xRtCg39RtH/moJYQf8SDtlwcG4o/LNnZ9qEDkHLL4vXs/E9
TNetdj9kUDmBYrrpbUBzEelwUp+sInJwa52xla62KHhQ72y23vrkMIBOYPQNyq2plT/TnJJ2WDnR
HwR2OtG2n/s0Pp7fFGNlaXeN+lw68cDIgKWMkvNzSwDE+YFMb/yp/xF9zoAKYwM4J0qf/zu7i1Xr
B8s+2TMleVNO46YFJeyox8Nh781S2kzZZRYWtR3rtUZWiSVQEefeVUp63OsdwCn7sLnsn8paueOK
qO9JaD9v5gcVKCNntrHUkXGk5aVFpD6zXEXvgl1OTVnhPA1PJj3RDnQvOGIWcKRlgf91WBV2PjnS
VXR35JipIoyfFjTHnltgDfS77zZ93ANYWAHwphHWoTFzmacrRX8B029/1qLcKmgws3B2p/tq8Nkd
yKfpOHiwH3fVa7nr6cS48et8bCWECPNyPOgu7iYjLeFk/yAHqeb9I9n8s7A3fsN5Z5uKedKMWYrv
NRwp+8XGMSe7c2AdZgm5CNUe+NDMH2ZLu+cwDgC4PHXCxgY4DtC1hFZS9eVlAJJ2yslVZgSDltbv
+2fTIOSgv5sl5TnKYzW0wKzafKS4GX2vuY62zuiaCfy3ahGDPn0d6TkJXONhMyud16T6qlMtLnUS
STQCty3V7PSXPVSc/py47fHitxU9fBPqTrTXfrvsTLwH9d7cEV7LVxnw40R8NjR5P3umvYvLzQPC
TW3esm3m0pUm6I6xRtLPiabW6M6qIU4IGkKdrHuDxOd5R9l4WkjrWlLvBs/t7nFv7sHkhX2d5c6g
H/Tjjp6+WnUOLglpNhcqh+1Xjd5UylOmtl5Pq1SNbj6lQUvPfO/V5txsKcezZnpNIOpSuc2ZE4UN
qHplM2pP4I7RJUAtRntcgOZIS08w4StlbTBBw5jWR9ovTZPBantabpr7sn7s2ulu+JoLamtpeyU4
qDt6aRa7J+1Dq6VXzCaoGm7VP+v758Smm7VBz70OUGHaPHYlLbLMlj5kFb2xdG+Lr3qhz5uS0pl7
E54I87UkeA/rUEu/rfbhQOujfUuj08tyuAkHOWkFGQneiTp3en9YUWWgfMi8DgYJuJdynKlD3Ct6
+ajKHkfm4NVGt0hpd6widPLdo61/9AkCNr8/7umfBORak2GI19/NhrSPXTLbHv4vYee547i5rekr
IsAc/lKJClSoklSS/hAVmXPm1Z9H3mdme9o9bsMw0EaXSqK+sNZ6016G+NhE7xIqk6Zeibm46yem
RV68LIfimOmBnUO8yOZNscbytUhPAzHmw0LSFzGTRURO3TzB0yLBo3bhw9bVFs1VZ9oJAAr1eiS0
mJAoG0OrFBYZYDWsKbiGzcryFiwuKXNE3G3o8DGeFk226Q3vEdvEHDgrNlpyazs3epW0GqJNnn9P
BNGYhN+YuTXLUKD7OIAJHrfWp5XFKxnfu1hCXkCOicpCqCW7FDQnrgknTFC50U1LpL51soG99NtQ
trseP8cugb8cjFSjhRuxrCUSZK1SX/il5Uhesx+bzFGk+lxMu6a9KhUO1TLhUZVGUIrG4Djvv1mJ
c3xS1rHpz+PxpGjPLErdcyVfcCUD3k138rGlpUaXiuo9VmFeY5s8BcK89n46iURH9reqwOKcyqVU
XJ/9WshtLIWsFRkYsz7qhFRGx7B8SM1PQxYL6R4EywIuwcdtCKKsk10mkYOgKAeR0IkQR/Gix6M4
JcxwkpIvIfdXuZ/uuxwfHK3Evg1kdYT+MTSbKRiI40ECnWMGLwxwd7AWr6t804VkrBiHmjQS39sX
VkCU0k8cyYuaekUhlF0fWDykDwctlQsxgh0mP6MK3QPX5lZmBEIwaRBA1an604RhlsXIeKhdTVrJ
ybgfx6NXF5gs0igQ+9kQ7DpY5myQ/Ldukl/MFHCdhO907FFxpGfSMGYePoFRWAEMhUigvA4aTU8C
Uy6sM59usl63Fj1xkW/kMdtXJZTNSSPyfrBrPBTziFPU35smrsvCOgjpe1hDYv0uUwGJRbDuregg
hIgK67uCqZExQpdcDJJbpZ86CcdK+4ixvTNU7CqwrvZ0tHct4tvm04o/K3FrkEnoS+LNfKaQt9Na
Sh6pdC4nDoUEwgYBvDm3F/Lk0jSICOj2mSrM1C7bGA2D7DRf6NGwIkPGSN507zFO+9AoXTwVFyN5
kxqmflO+yIetlhOWmcJ7C4laMl5N68PoDn67nyJ/lzbjrsGIPUbuQBqmGL4KVHClvCMbpk4uI6Hh
FQCIARVABIkUYWx5t1JWsG53rNz89BWifjCkHtJmmRYoc6ceW4OTRdVckP9VxMgnWTVxo+7qYh1z
QUvwBgLD1uULRmN/qBV/8YX7ZynyS/sbTlKYa6GsuVwPSu3PqlS0exEY1VrW5VpUYO+b2UzluzU6
0R7iZ6XyR2X+85f8s9r7v9e28kv/kkpZLUul75+morejnYHuonDx8sL+5R6MRywvkGrQIweEzXIR
rQ0f9elFh2miuUp4mIo3mctxWFYpQX2QeCY3oTV5H+cWdIqfJoWMBGqB7SJVzt3XHsrQ/ek5/rYp
suTnPwZeLr+WdF7jNRKOdvm55+p6zsJBgnflzkMb+O+lsfHb6v5vv+mXGif0OFzqUVfcSSUNGypW
/aJF46KOX/PpMfrIMNmzZTpuTW6iRlGIZUV2QQ9fCapTcZxLGEoWPe+TJIk+vkYg8wT0RPFtVLul
ML1o3VXTGzvKQI4IfxaGo0z8XtHBLSOwPECX4FGMKicvJwizxCSiU3nQsAOxvywVaU72ZZW+5BmJ
dhacpuK9zS30oADy+MiXQrBLSnHfkARnpuU8mW6UM6lJDDSQi5oSkwHzgF1DnV/50L9Cb1fcskBb
jGHreDLotUzKfCl6RK5QC7ePmlNQQ0Dw74/5FzOg/90Yf3vMv7TxZdEq1igyMwwK3K3QwVZ42Ekz
HYv15plJcBsjzAm+//Bbn63ZP3bCf3/rrzvB6gVCBTEL2kcC3wC8WYPgJsFzzc7RrH4lDV9W/lVi
vVI1ykof0Xv1dxF2hj7+aUH/tpXGrhw/IlnFounZof2tA0vLUPaqusj2UvAuYMobEB0reHRcBJ+S
GOGFhzR79IT25H/wENR+NxjCRPzZG0k4Vaq/tK/JRB5UkjVM5KjH0unSi+Wq9Z9WMwWzYUbdnOcC
K0uW2tdGQuAnmOvq6YA3+Uc/x9Sva7lnWM3LVHzVo3MvvirhVY7XKTaEqg/xY5n4+iZUuYJl+Cu8
RBxdE4yuvENVc8BBQbC407XOEQWI9MMuKqpZBsZGgHIZZbYlEEwiFkdTSnFBC2kzIRV1JTmf4WKi
7RjSdlEr0aFh4NCnOBwLffAlWn3xhzX62xE93meyoYqWouOT8/9+R2PmKflk1rkrEfzTUyWEOMIJ
Zrotu5SMzJzgVGshEe5eDcY3/dm6x+C1JX9mKMqZahCJysZUypMX7/Ls3BGgWzVok0pjaVWTjSv4
hyUla9K9lcxylB41z1CRNXkr9WqVJ5BnC0b3pN3+aRP8f+Y4/70QflEA171gpMw5pZN8Irm9beF8
EzzuYuVGy+bT4aCdmIdg2puCkalih86on3nodr6pkt4+yAsmTujK3LRcCXf/oAh2ER0Dd0BcP2+0
tYrcQXBITiHj2/aYekM1ClBOpqmtSKB4h6PmaOE8fY+tebiJn8QQeGFP/jJD3bN0IFJjFm8Uze3W
JUo3dOXkqmx4e5LTEJCD0uVqtLZ0iO4p/tCP1vUhoXh2HvNzGDbNRwkVm5zBEEg+S9z51lMy41lK
S10nleZTQ39MRR3fS9hTBGl0JLatJ3hTrwq8x3Y5reTxKHgLwmqVYN3hfh68tP0qUg8pfFNVYGJa
b2XBUXOKxeHUKxAnlQ9CDHlaOcGqmWFH06731w0nc4KByFGjEw7lhZFeqmMNJhO9aPqP2UFlQc03
imsSoadmk6r36BZh7P+R2QR5Vk4DQSVbD7DK421AJavchJiqkrbMGX9oE+YBIn2UdW+DoyBwKt08
WZECEzx7LQgbAzkf3BvxWpJqO+mH58PH/Axe6IGbh4yaCOYNjAfLaTNSOai7loJsWyOBWHi16yXZ
sa/gOHJie/6sJajT9+2+Z3C/TQmAVhx92GjiRYnPFqHrzxmdt+tgi/eXgMjppS+tFXWm67NvUrxi
8HpYMtBl+mPxCgaYdF/6udzp7duQOAygPPnax5fmusfhfUdSjDRLzykgAWNz/pRbL0q9T8J1Hi0a
CAIZVEF90yp7XAhDfMsL+b2z7mTpvA3msnE60mI4tB+h/23kWCdFywZGG7F3JPutsI6OVxmLiuk7
hBd5K7zF4/qZbo0UdEkLboFRLb3hRHNi8DIfBeyDCyljFWo96AdQhx8qMP3CWEjDJw0kAr3B4bXt
yiG5BpPTQDso5Ol1cwtaEQxPAncIiWZRJ+SvEf41k1bCQztxrc+mU7Ml5yCdRXAkZgJu6PZKZHL5
qeMDSe8vr2PoQPUsd7uaBtUWXjrePeSrs35s3poteyJg6OJ48EH477ojeH0WXyQ7IiB5H276aGse
vewlNBfskWHbbXE/X3jSVs6gD+R4Xi9MAf8fA3SdzJyOKAs0NPVrTQTVQdgHPdaJz5w1Cw8TetNT
eEoOLU8pAApYCjRHujr/thaBuUxdsVsonIk+vmaEVXINsOASdyJc9xR0+4hOq9XmtN8028MpRPsJ
b5McOBjojyI5aR+AyBLROM9aaIn7KxlxLR+VTHAXpqxK9BBxIioUQdBj80i13LVMFRgDVEROY57S
wH7O10JRLTThruDmRl7CbBxXiX7h+GA/dAHaz3nzqpOrF94q2YaXp85KdRtAGvG3keYYni0KdGWz
kIGOtSQ3c9Lc0ED4+CVDQpTAyb8m41x9aNpqYjzaozHY4FtrRgvviOSw4G9+NwSk4fk4O1fYphAb
15vQj4ZVV70mejWjqCMWasQ7lFWS9MuoJNo+X+sDM9hCx+eT3D8ihzoFlll6GzUwua+nM9tZEpmB
OwBLXbSJSChHoqMuLOFtENGRVcQmVG6LMGEdlfvOxG2ipeu+krHNxaoqX736MorY+GSXSqUD3xfV
ysfBqHHKjYYh460SXpMetQQGF/J8vEnyIfc2LTJedBTdqt9h3OyVp2TgCvuJtCVWmsB5nFKvoYRJ
x1q/+Qi/8MPTloL5Wh/zfj8GKxkKH+ED8rlUv4qRIFBY7M88GM9D7NMD/640nQMFS99Zods1fPz/
kF934458e6auh/SjfGtF29rVW2snYRD/UWI0+rQW4lFIs+j7KQoSjmDbFNvDN0Kz+8BL7qbYrnCJ
oHxv4LXPafp6BnI46JCxle20Q7YO32ERmKdwH5xl0VVu3sX/4foqCZeIXH1hkEOPApRchGilQT1Z
K8fwQ5bXZTJX4PEplzJ+kZuN4VrFTP5stG1ivSZwPRFi7eFeK7M7goOfwVX5zWvPXBnZF1+K7D+q
d9NcxdNyTC5FeBu5HQp1642+HXpLVQI/sIP2XpFd+B3rCxH1Ip83LmdGMuBFi1Hna8+yogPxCbtI
q3ni8ATIkiLrzHCefgfUaeoy4p1ZB4sgs12AjCN6xL47UN7icXjUhBWc6XvK9EWyLeUljp18PCic
OTKPu0F/L8Bki0+Fum9k4pnUeQRfm1TnRSiuAgAM/F6zZTXurYNRzqf6IeZMn8htXWjXTDjKu8F/
rTHqZ0QBye2UVyBYm4psvnDO3ykJARJnQY8l/bKcyIJYyRwxlbDUzimENciL+VIo3nvot8QvVjb2
CHZUMH1bAz661S0Q1rV08Zk8znVkm9t+nT5NNBTal7ly6TBzOzDbF7Y1bO+Zos3abWwtJQlbNa6u
rZOpdvH9fEuJG5HimCNvQaBpLPIPvnvzxUDnWb5WBKBjOPjqI8l8LjV/LtIaV60TuNkq2ZR3LCz7
V+3eAN0oFiftJVp18LJ14iUvIMOUr1a40NaAos81ulLumbGQuUmGFavXoOfjixTmxjdjI8jFH0+Z
DS4SDf4H0c6/WnNhSfnfuTik6/hjkzfBco7zTRoc1NROVu2bXy4M5m/obr8N81o8sj2swE6XbBHm
ncIhMpuUxV/UPU7uI/iF19gLiEZrRAX40s6JnyA0hR2TbMU3gjFXnQZy7UrrsXxTrW3kNq71o98K
O1sU2A1FttWutWKpwEZEdWDBHn7jM/CndFt/eUgAgCPxxDwyCiaVDtKEsrbEpU7yC3LbjdE5vnHK
i4UoO53wZfWbEIFLopFMN7fUfY/Km4hNdd3VDw3J4PzHMCRbuvog9pB2HV98Q/IMAXWvwVMdoYQp
CMZ2GV/RF+lWndtaS9/Y1AacM26Gdi8ydWfJ5FdGbRnnChevtmj9C7caJOFxpXLv97PCOCrK69jY
CjX9MTiN3rnEbxr2EienkL5G4eybkTPLBss4yRYKTh/tRdC2T/wOXaw46z+C7VvCTB/+OiOVkZKg
2ARcCcv2TJ76TKGPW+RICwjzezX9Fys9mjQpA7mtiF/uSPeewh66I8LMg0M6HvslI9mmn/M2+XJI
8TgB7zxVIfJcjWY5nCzk0hwoc/3LOzP69zeYXHNj3Y37QA278PfDJ5GK2DGVjnWvBGcItxKHg7VQ
etc/FIKTKwv1A3Mj6P1gDmLhCDBJ4evN/QizNojrEL5ZvbvqOzvpLzmaJnH1o94uylMy4ePuhegY
Lj3P6eBJl857CRxM8VYTQzwE4/v9cbK5p+DkN8Cc5HHoFMYYl0LGQIEVzxKH2D0QBcJ1IAlnHz7M
C2utLuMzqp3SGWar1nD8nQTr2bDjo7RBic2hitYZKvmXCNe32ZmrLJuJm/yneVhrEbr7COUQ7ojk
8LIlp8UGKynU7PCJXA+vfmBUX9i0KExmQ7SO1VmKIHvL2kSNCgrJAGUroMZacTcjodmTCNwtEhwn
NoRKuwPKG5IykYna47Ya3BovhVVw4UavtKNp47GPxM6A2WYssstExC+6leaSUmwu8reYVueFYalZ
bPxXP8eChFF3tjZKR8MRf950d9Kv1uFxYCwofJb11mfyDUicVNunBGsEd7KHaD9lM03Zq8apAO7G
qzbHPcpbTtx1R628qMqa9QzQYn7EBdyiRYZi5qs2SJfmqBA6J0cSK7zXywYpgkFd/U6zNlyk1ml6
O4q3qGHeRdOOP8yFAG5V2VwlVcn8iVqB0FzQn3lB6TPA8wDJKdlgIhkWHD1NuUsejNplczaCXM/9
D/YNF1Ncfk7ql8lkynCYyHf2RNSnHflOLTuVwSvZ7P5KuKa5I/r35JvrQ2S1lorTGYt6XNcGw9FV
IdvJGuIXTnOVmzSufhLO5t6vURR0JHi+y/FXwnYNWMRHP0KJU8KaDjH8ng3oKPPD85KX4Hb+NJij
ojOsX/xrW29V/Zzz/i+jvtK6RWje43ZJbEGwzkLbBxXbqAUuVd4pjdeAfeUj+uyHeQ9JOH0a7aDa
fd3m+BpIrhpvAhy1fcVWX7xxXn749+iFODgPRUuzFTgrh01LciCb6auL50K0Z6jXE0RFYF/CmGWb
aG+sqG8Pu0KCQrVVBNWX2Xp0H46sk3eMfPg1M2v3ZAB3y2sbn/NDfeTaC/nIYEH1AQ0Ke24R+DP+
JfYA5G2yN1xXOmzlAsK5i2K0XkqDLeVLJYNsHuwT721cFpu0eo2bHx/vbRfLgUV1g6/270OGv6ZI
/5i0mZIlqYqmERvwy3xLl4K0N4NBd8uq32lyaI8Gkx1tIXcvKp4U0aFLqkNlPQR/71Ol6s+gB2VX
VDXXBoW1deM4l8h2ZWeIE0A+8CC0yETfJMVeB3n87MubT3SqjkyMpERooXCdZsO0i5R13Y0k9Z1h
phhwELKHTB/qd9nON8AGxGpTWqd//7SS+dvBoqkphLnJfGb1F8qB1vhtSIA5HEKmtBaEUS2qPuXS
iECKmcZG1qMLVmpGEdUsDcavureo4r0MCpUrhwh/rAiiLGymPm2XSUcLUyBuVUkmSm6i9KVXm0ZE
Ma4ojpm1S12ptgGG3wK0g5qzLmMWXJXcEA0CstgA6vlMZPiIJjZNkKd5bnlHYf4R+vlMYkGn1bHK
HmaNKkgvXNkHgIhDUrFxeDAQnhl7sZHACKWRKK7vKUP9Olc6lNwazMyEeHFeUBg5yFENVxANFPXQ
6Ce5zXBOhzwWaptkwiQgwSYCgLRQWfgB0NCAQYa2NhPQ7JrzWW3sQGBAlAVzGKnp+GOQVcpKnlJ5
7tU1xfB+GKu57sWH0MCUtc0PUfHZ498ti8j4VRzTIG1M5UCKQmQXHqYrpr/UqamlWym4bXoRsm0i
9o4G5C4zVpzUU4FTUH17wqqqMcy1FiyDzrEfyM7Dkw8EIwo8DTBZQtRXytd40tiRmp0QUa+QUmVn
EmjyZLCFoDrxiIRk2mjqSbeZYKDn0OM5MRcPY6LvTEiCGFbxgAuWOR4mQJ66YxCmMgrpr1ZdHOS2
O5cm5w53jJZckwQ/M2lY+GLqCkk4jzhyC3cUmz2RP5TSQMywK55sJqBNItP5fo2vnp4aCXWfO62Z
vCdErEl5xF8IbXUUqcVkkmozAkExxsjJ8guY3R6z8k8pdH+lfP1zr/938f8CmRh1Iw1iExpuKdOm
S3SL8W70T3EAsfP1Ge8+BIus2+e04S0phVWr2OzNqMWpqVlN2mupElpXwA6TyO0mUcOsP7XgPKqv
jVbA3CAQJoeBsCh49T50JCJbpp1ZcyXr36J1KcP9NJGGIuMs2UFEwvVDsBzZfDQUxHn0PpjWTIu2
OeMFMyRanK+5qnZh+xPmJLHDa6DlD2Gj5yTDBw0tYhEtyc3+E63vOSz+t4f0C+CRh6Yci96gukSm
kWEyL8ufdHoEkWDnLTRQBdJLnNmDQa4dQx09JqMBDKlbD/WnVEBCwvpVCXYhRxgcyyxFoAJf7t+P
sb+I2v/2Hn9BK/NCjYzKr7N9XSPU1uOdaBag2fjrwGyozNAde7wtmVEpgbVQ09ptqRn9Bo8ikWRB
WVydtPS9j9ZegpVOc0rrB8FQR8QRq+hj1Erqn8yRJmvW8WOtqra2khovA42TaFySAef84Q0YZl5r
38oEWxU8a2LwU0ziKgzZuWTIcgwZsKh6UlH8YR5Fm5DY4SH3b2EGmF+YyzxGsDa4YxZBJ8C9kG5z
rIZH3Op2JRZLrzFO/JSo/YHnrP/+AoCOSmAU3NRf6baBzPZsBD0BEsdTNjLZ5oh0ImMZdfhSAXsY
3loe8AHRsRegV+A8m8d86VCAxpICTovvsoRkbTqmOTG2/uX5M53IjEaa5708f1Jdx/ISMkJP4XyQ
uFQA60/FTMlpG6gzYEsaPINhyq9tH78IHI4yEpJBjNajBfeMQX9AKUzT351EqVxmQcm4QrS1/OuZ
FAvU1KEgMMKdJkluZGGYHCJCjzLH6oaz+pybxOZaoGXrTEx4nuAxRGnygJx/X4PSb/FXAkv+z4P8
BZuI88avFQ3yw4AzAA6lE0HoZQVxXa03Q7ERYa8oNY84SWgZ3E5FGEC9OtZ/Cnb5D0P6n7vhv+/k
F/hHy6Y6zgzL2qcGzcTkFOG16WfRkRWWDftEXjq9BhvqDS5rHnLzyozszEcOawsUTYDC0xPtEKgQ
0wOcC+kG/Q7iF9ZFrEXkHJvMVDacYKzyDM6HlZ4C7ac0UGF2OLQY8H3LRWyY4N17SX9pxU0nX5+r
QOu36bjj7LEFUzkK7Rtj+d2Q1E7F8DnH18Z8N3wIQhZCjC69mIFy5nZYNX3GhLd9z8A6gviDVKOV
WcAakbhZ5KsmWsvgzkw0Nm5VBJygyx+9Qcd1SjxmiC2Rea5WE0jLMHvEsADmVLEoGL6n5aIxMJx8
EkBgLhi9aYsfEDy26vScAtsqsVypsY3ZCXp2ED9lhB4UJkuhrm3PyFY6XfiqxKXJh02F5setGkaU
GfnAMuNeKURmpG3DsnoTBnHmE+CcPjNrKGhzvHnzXU5/JdTWgt3UArrJEPWNHtsI6p5JgRwHLp8X
SwuWirjuJGB4wZUlbC0llP7UlFb+7iFCqjJlpvcTxLKjxaiGbdRrW+QqKfbMJIfFxVtYvZoTOUYb
fqIPlY2ChNN4MJKe5fk+H/EfB0yTT3ngHMX2LPn96jlujoufKkZXxsjWM/tlKRkvIgsgwGcjKW9B
dlFYthEMVT0hHPVe15eWGv6ZZOVjAM1nYOTWm880Tzl4zZQPNeaoHcNlLHKEVTb2xE8MfxK+JVCf
SIQhfROIOQsU/OeYiZp6NBsCipHwzRRySlE9u4si4wyekik1n5IsfQgjtaN4DYJsn1YvasZzkRHa
KZ3D/yXXb5cZ7zq1ngKYlCrmAV3XK6E9hj+eQo3R3aAC34z6vhdvpSEsNHr3Gqcc+ASdK6Il1rGt
Su6adbE4F/kNqbzqFFZUnJ4aOdu00feY+Y8623D17vjkuWwtMh26U4xjY/8eEwMruan8EPL0o+/q
rZIjpGYoj5ZJCyYHIclqPVRk3yKzm8V9wTf3No4yZLmkhkCglZjIERPWlNkuS6yNHstnZPIxXVQy
ip+d2a8yqH3FoC8DKdvkIoJjCbNNvpc0f/EZkWEB3P5kKjsAkFq4WayHYmREWwGY9JuovPbpI5yo
f5mk18Y9Zz6afj11Sv6+tNCtc3RQkqQYioIfF05sMA9zLSredk/Xlfg/afUmktdmlt253fp8keyl
mQLoVqhOJ80EXKTDGo4ZR0SnnH0Qxap7tZJn3k5c2/rYv+UUpAWa60lfmvm7plJ0lxE+y0azlqBs
042kqumkTNxKFa+s5GXIQEZJ2g3MS61BDVGQ6HLr5LzAkCSzZpS2w5TA69wO1TarjFVcMlSRurmg
8JY1entIeXqMfamMqB6sTY4/zaZcZTopBxb2oeolFxE0Q6gb29YeqMDJ1bU782TKPyOzIeTmz6ce
nCaqgSad5jqbdup+IlDaGJKbisa4OvE3jeLipbxtkfE0biqZvo/UfaquK3eke/XcwZfIGE8ZEMVH
kaGFPqLQDjZtezV6DBVSjVA1IHZidIbo6ivRsVaoIp7MdmpKLQxAegrWTlOkjiLsvE7ZRDWiYcmt
D2HfAD8GgPiMAAYm4QxZGotWYmUyEx3Gnewpq0x1uXhFhQzaIcLAryQGcXqkPZ8vmMkj499A2Ft6
flUyZrnZiAlI2K6f71rlXC1eNAurI5MIA3MR9ibDt9FJ6ndJND8kwNZ4YiQ1RUTUtXO1KGjTJztO
BRRjKOA57iQNw0TOraZDoAhfhcTy6qLJyxB9gRZvuxqTGJMvwaLDQQGm89NcIKKFZ44oouQpDsUT
8Gdla3FzCK3EMYpi83xlg+kOuYt/1tL87nr/O6fil7mAP3SmnIeiwPHJbBvM3EwhGcK2FDu+EDJj
p5RVb2zQRqEcvXvgCIYp8GD+xECCxfG7mu3v7+X5Xv/GwYnjvoqE0eJKUG8a0lfBCGcymIc80mQ+
gcdiq4jo9aW91q3aONnK6sKUYfVTBBuLIowWssxbawEeQ+BjfVwZxCY9lZxTkM4G86unfB47fZVF
2iqQ21Ulf8lDbEtUV3xRI9DEoB9HP3Kg1KDN8tJtPPyEsWQrE6IrponWCMLNoB+tbaoDnbBmGg2o
RrhNEbzTfuO3ECEjbGY47LrxkinLCU4393g9CXYQXesO0xkEvLHF2ByeclpBiUwSOzTju8Jdk1rn
umYOgW0AoEHjSH5w7etPvYUtEW7THhT/bfDfx5IeqiKNvSeqdZ+Hn7qInbT8PZrZKVI7R+dNydDt
p7qZ6eF1LHYWsrGRO0GDe6/5txhAwsSVG5VIXS471nH2nYrv2ZcqYjbUXp7RiAEjjHqADz1ES5Hx
Oo85hwZeydpqiI4TG0qFbhd2P6ZgzrsugRWxkfq9GL316PZ0phL6cKqgKhjebRAxAGgPU/fZpbeC
A0bTNrFRzwXtIRrvGo9YC7heJWMrkU1GDW13MCHC7J0JUgZTrpbhG4XptsPnz0RtAfPcqlDoBlfF
OhnZQ2S4rY5g2IbARNmU3YRzxdI+zZr00YbZd/MSGdMyTagJBddCCCveEyg9hn9vpMaWPdxGs/LU
cgWgi5qJfedEhjQ3kEuo/m0UgsVzwkEHs1GHW1+gPwV2qKIdMs9lk2P7qn8q3TXlxwOLpodCalLW
YfGe5x8eq0uAN1iEDBGr9dRR1m1qCN+6dBWk9zQaAOeUua+Nbq1guizc5YCG6PQMDW7IDjd7816i
J4tCux/gdrLIPKYnuav3Vylr7YgxQ649ovK9AjURaJiHY3jL0mveecseerqeH8v2YyQEOWS09Jx2
ZSquz3210QjE0QZXSOuVhkJTDn7aChBZxyqxxp0LgaRtSgHGCCpVyI+Ruv7QoKy4ThEsmRC/Mh0q
TJO/ddVWjJ/n99mPpn3pfZscHrzLmV46hcUwOKajtqa5Wo5MBjGcYurQsaT9BqL6OfZXBaeLhOA+
RKxoGOpcRnrlIcs0ShywIeGLKvzAFpq7NAXL5tk+EafdI1vz3B5IX9QAzkoeg48ZVooNVn2T2Ne5
1v5A5K54YTM4Sn6z1bRuXSgwnaalUefMyn80cWHB5s7Y0L1nl7gXR5VTGw9RA6Bm4elCszD17Jye
PeXaETPqlWBZiZPW06phVJzDLFV0ICFsWbOXTOGCMLWVOuaOUlVLyV+anvFlTNCH0mHb5NtUGlw9
8l3Kq7Pin1LUSfnE4E72v6JW24TVWRjiRSrjdQRhKqsZQ2r9W9mCHkL6LeI3ck2XjenDW6GjtDTf
n9cpvjjNc9oXvouC+jBlY1Nl4kyjf9SadS8273WEpDjUFkFbL8XhZOYvPeIei8n/NHxJ1VthsX3a
2M0qavRuqbTGSyVgXlLgfAZcloASJImwNBR5m2Q1JAn13IXLQilcNZfPOvS7hRek9oSlApoIpeWT
84jNnPuKIQBARxYx6/LckoNGeoy5exCp7OT8nf8vN7eomBaq9jNwJVvo8giH3EaYW6djNO98N0wv
NR/lL7n2AJ7ZkA6M3kVl7hHQDk9vgn+3us+KmsCAD++XN3HEDF3e9BBuZeMRoetumOmE0gsZuXWP
O0+XzPZjLjim9zFmdCGwhcLOtwkGZo9d/QjxZPbwE9EZml1R4AdLovlA+aVbjS3VP1qDLPJJTkDi
jxwGPC03qmeRvg5ZNoavzkloXrQKpHyEVQCsMZKnEYsrzZWkg0ypmki3JAQM9ukOvBeZZhQplBAp
S7MNfzjwnsQkmZoxEGZRBbkq/fIxR4/WhoyPHU6S2T2i8K1gMKUE0Ag8tNiw7CA5Tdar0smzogbI
4EafSpx0WnU9ZTfaUSMU4HHg8AGZQwGgKMeVTgCl5w8vvjUAFSnbII9nBRVrbo07o7+OT4Qt7FfU
rF2vLCYhWfUjvp0aGTCa8j5Y9zw+VjK+zVV4T6HhSGK5kcrXuBxmov89ttEl8quXoF+GMaofVrAJ
jpNuBm14RICKCUjtIIsXqQpXvVeu1GZXBYLdgDF6Eg2zf81T+GIVbWNu2Ep7MxtvLvoAl0+8NV5J
6H26JlwYpnVU82FlwElVIvybELmK3XBv9INZ9ce6wSCnAd5S9Dcjjk41BXa78UtqCu9VF9gccG+z
GOPdwk3Em19dw+baw2qbasfIb+Wlkz4yhpo9V0ngnUb6Ceip/8PZee3GjWxr+IkIMFWRvO2cpZbU
SjeEJUvMOfPpz0dfHHjagoRzgL09hj0jdpPFqrX+9QemJOQHABoVIecVBbVMnl3UWOOIO2+8Vptb
OOthjPWxG28U/mKAgOq6H6bxXpqrOMFoLnEIa5QvysyFjlJ1OcP8O13BpAExhYI+wXb8o1VuSmKl
/Wer6GYKsGlfW2v4sbMhpHj0agIqb0uBJk6t1+ZEr8yOQ8MSQFmpCblXZbc0DO/oNr+NqGYZZ7eR
R7pzfW4tQpfb6qZM36vm0WTiaqfJiR+1MEQxS32WcWOCLYpDabZzXo4FYhgOKDbyZBcZ9ZNlYUjH
PL4mTNnnoMczZ6Y27c4R/UpE/W9TmjO/jfZCthevRIFVkgFcM94A5NCrA+PDWvmlDcElV976rmBU
tsiYRRSVA/MJLKR7I2B46XX1hcymheoWm0kxYYUTw8pZ5hysnRIs1Eg5inHdyOimpgxIah/aMpnh
1AdK8ssByI4ZMrrmWRf8bG3XiH0pIXP6wdrI1AfsfvZ+ju+zg51JH6yMaYpVYGtDN1cAKOShuTAY
IYhCXTjNi6nEr25+T+PWMXfv8LdrDpZ363i3SYthXuGunQQTPn64xobUu3QvKWbROGg4MTZ7tDqe
BWHWYdYvlooGmlieXPvAkeBW9rxE32EzDCQirtUugwcmBAOcQU9QuXOBvNl37hsIQbrE+9M2Tlo0
Ll2o31pp7xte4RIWdCWcYl4jTe+6l7ALbglto4p3aP1QtaI4yFMVKrBbPbu9fkS0++K59t5u8kvl
uxupd592mq6GSNt6BohMIS4hwFgr82WLEtH0SCjxxBG28sYqcHI3HObhlkLL7q7jXEHD5kmQYMm0
X4V3yUaR2fFCjtnaVB+cnhl8iL2pDn3NVOejnp78Bm+85A+BIS/AC84tvJS0l7uQvruDF6qg1tVw
gYd71wnUzYzaxw43Ktdc9ylUQXNWs80MpYV24exo6VYRqNfhhQ4NG7PuLer6uYZ7YqtYtsdUrR0T
nnrc4PGxcArlVlg0rF4sOcvjk+GZN3oibsOh2YWtPVfdEZaqKLYy2tJdP/RRpy6QHkMk1S8dvCV8
kwa2gsKw9/7YYE2cqgetb5BBJlvNqVbt2GwyvfhUEyZIqXGoS+tGCLlK6/6hH6wF6lgqtPbYFsyG
vcfqYjlU4GPzXGaEwNSveSd/JRqeeZL3Q31tYqxjtWm+ftEbLB8da18rc7jSbnWftsi2vAzqRD/P
kEYOnX6KI+hFjMDHuNvLFnGZcM4tmxhO+WU5M+1PjfdWLXEUA4JLVNwxmrNq0nshGA6JoUkCFb0W
tnTIQVL7FGWHxNsV/iV78PM9orJEMRYCa+Fp7clJJCrsVWcN6FmsWxVHnKolpdekuR+h0DjdJWc7
7wrYbEfV/LC910CN4A27GxUjAlVlcJgFR2HVjyNcv3KI1/aoQJ+7lDn25jK+03uGRKY3fkbRyBXj
2ehm+9rlTulYygGbJ5hRm1g/hzWTeh3xowZrwy/oHHW4COxHRvcriZm8xbhFwipMnXQhfW8NwvTa
JcD3PA63TMFCPkknThKsZJVhoSMRbWJoEAPmtTWe7o5YeXb+1B4st9hHSrwIam3T++m5SbwnVImH
1nQeBTMxO8aJpqUstLiRTY7jX4Y33uSRoUMarFHwNZ8e22HT+BPIRA2SGjMvncTV8bKNt3mbo0go
KLXDIzXRIQ3GhzGHd6GbCzePd7p635+GCrP3vtjIgIMHL4BMxWoozl7gEZXpvq95KR+XBD3I2frw
bs5m7+un9Wz2gR/u++2BPwu268Ps9lDPnsj3epo9rQ9P1YpfD7frp9vD7dNhPf1CJu5k7sUfm7N4
tlwvTdw/Ub/Obw/vf/5izV+186f1bYEf4jrJZ81Kx8AR4OWeteZa6/BTvWfidKff4o6O8+FHjX1z
OnNvMOz7VNbNQ4UN5GT/WO49/DzWPYbfk3lqfQ8sUx1JS9l4M4QyWCoGcz7r5Ac4Lgv8C+nrZ2y3
8HWqm/5jCqRDO7FXdpO9A0bcxDw0c29Y6fe4rtiHd8KexztKrABByLtFGjezsN/aKwYWRoW51sz5
1Rn8Yv6uQgYdC4LYm27G6auzMHDIQ7nFSy0PZMQaOKzBijqke7HkX8aTYZZAx0k3FbWki3eG2oEo
ZQ0sqWc39LY+z5rFb4S4lUDOQ1dzLkYq7pJJBhN6lYPXCs2VDyYLldtTYPzeppDgTZiufR7t3NQn
pHEY9yR8r9CHzYX621f58sYxH7Uby6v2DcNT1XEegpEMcnXYm4xstfhJa8q52eiT/FRj5iqaS9Kp
m8YlQqZ9yaCJd3W9sot+K+Gi6qKb5eTPycxZqCgnbIYBdkJRhkOUBfGVFDlGW4DitNlRja0r+6sm
jV3drSm5AAxwDAUcD/qj5gYrWSOTSI210Y8vCV4F8djN47FZm26y85uz4DUY3H5WwAdoOjygDWgn
DXN4DxpyJnF0VtBiD/hWTyyHkFAn8EACuCf/JEFSGA5meG45TOwCKK462TZsCCYyBbt/bRJuNH1s
N/6eqg4A/LZNtxF0SVU5Zbm+9wZ7McBWrsEb/M5cGz5ErbBcB/ZnY/PqqvVOGvALo4vN+Wyp5aof
0SeX7019nO5sk2BVl2FlV+7Lyp9PBw04dMDfdNrE+xxndfbZKC8KHhLOqeT2De6KIglqY4ChXH4M
EFA4qrscG/Vo99ERCvIEg+M/ty46C/J8su5SuW2Ce4rahVvqN3ZLt4zih0RExg1VyMbaJoe6dw8+
iI3SzlSDUDHqfF/6T02Koe0ozrqCyW5vrLSYQ3sgdkT7dMFhJo+IwG74SRtY1ILwL2LhdFo+QbJi
5x4y5KRt1W0teB+y85aNpJLuwlMDNOiy3/cKQtroVHu/oSbWq8nMqQweHXr2IngCB5mNjC+KSRbi
PUQMpEwgUp36woQ6ihdkiYOzRgJAfTda3C1askhdRxATPHiLPgqQMVfvBtNaGh5macArUzlXg4xY
UOVNb1dBoQkFP2za2Q1i7rGecFZBA+sieYwNZ46zGUcPun0qV8PGsFVhZ6yI+Dy1+TuoANdZKwyt
CiA/s72rhotU5bYs+ZToLTUIMN347FDnFlTlDP71GLeU+36kdq9OqTwKRNEunHTYDl1DnLF5dq3H
1Hs34UJr90p06MWxls+YHdTpLb/xtHejxjQXcl9iH8N0QLv66sh7P8QFqzMX/Wjh+EB53DwLIHuH
0i/Vj0rL7HEkGUFZA2QjpeF+YvTgCDwUXIgtcPPTNYItqrpbPAVSSggVRrrzhqEHmaXNcNeLexPa
ju398iImeaqLVXNQvfiFtqiK6Tgx9pF2CTnp23prOQsrfkjAgmJYUtzi2OwOuf4SR08DCIu4r0eU
82qIjRdwHzCVcfCjk6bCiWiyQygf0oEzkq1BRWiDQN4FSCmzjwG5SNAhVdAkilas00W1rDtt4/dv
vYLimrJ4xDXUwrjXecvkI4f4ashgHtDrLnzo8AhB9eSIiZ5Gg1ZuMwf4aYBUru8tLOEZUrIqZ1SN
TfYrggVKB/BglijLiKGw1gM436g/2yL5sFC2gvTDao1nWu8iOiMuCoPFlOdcDhjRWMRBmQZGIOux
fy1bk1Hdb6XHcgsltVokbO5knYy/fPaO3C9mHbL1mNm94brzjLa8ReWl0RIxM7OCjdeAhNYXab2o
PfteSywFrys44lA0KJpwvBjHecC9/0wKTBESeevHNx0z3iCIzqPy0sI2Mx9b1G++e3FoKPpOm9mS
nEHGpBVU+AbsDomBIhgpWtBzOKIma5YsTbbT66LAtcXOY4ApOmYBbekpAceK5RSBVz7V/D4fbnrE
TLqCb23y0Uf3QcAGSoE15veFxKqcM9A1nyZGDy4sQ5itzIARcoRCljcVIE5kYtb20d7VX5vwkTky
hg763PVtyCKYNPNixsneQE2kA+SESE8a54Yb4DcnJ/zFgu3p6P0KEwqO6So8le49hDghF5bc+2w4
ebYPIF8jcfFSBNhEHjjvRvFg00Yk9fuodKvpcetxT137ObhHp02p8ww0dmgzhtfU1XZ5Oe7tqLw1
4DYJkV2Ybqrjp0JN7THO1re26sIOe0xBY/PMZqJdMpv8zDDy6dRxN1bQAEZ5GhgAVRNVD614KS78
W+uywjSTfmksps6OQVNHWT3cl/mdG0CJ6j+a4g++VIL4wqprJ5paRK1gGvVCydnEtRgtA917MEmH
NmHuPKsUw75QlkXi0Djh/l7aZ1OvFwxzj97E9FDsO5keS5bXgBjAzz+UMDzUzj08kr3B0Rb3kikc
58j4PKgvuIFCg2SAoeFJC3sjZBtO8nTedvjx4O1S4ozoxnJVBdjXM3CubI5UhLMZxU7qbceIdAH5
YffKQk+U5VBvbG/vsCri1oXzR7UZEZaMg5/Nf9v329L0FiVGF1pZLsy2RC0F9h1iBqsRxwniq3uM
toTPSTLeWl78kQ3BVs2xfXbTXWfZS2kNZ1Xi4uOSZaKTjyZwTcftSod5k4Y21O8MjKpjnmHmeJY2
tMp0+nnyHgbPdaytComFeMTXKls0GNAQrXLL5O9BOC+OwUAtxR6VesDGRBx3FYszQkfWOj5bOpW2
hUYOoN8uHvLWwm7LRbfg7bqalT+Ya5GADQLc9/5CB8oeRwIkGNhV6udEaBQDhMJEBde/ZWp7avod
A3fzdy12kE9mWdrdaLqL1RhsBpqjcMDTxW457636ZKb5QglgYeizUPud+6/IH83gmKB26i1oBIqx
t9v42PbufgziZVqkcJaxPszpOd+07mBMvK/2iX1lqTOuHRJUJVSsPPmVpxD3BvMUi769Ap0zGNeK
UNd99RjydoxDszTU1xRKPizHeRPHS40OKHeGTSF/D+ajKNN77JSyINjKAhBTTe/8yr/tJ626X0+8
QQsHRgQtykJNo70S3WMVcsiV5xLXTh/2S3kIp5H/KaPfidNjyscPq31p8WYm1crI2ZU8xd/58FCd
Id0IENyOotO3awgqfLjSA73aTshSZthokLEvGtm5FXDJgcidrADRXA5RuWL0O0SvXUutVg34V9rL
7lmLhxkGOzOzOrpZtaKxR+tYoCh86hpj4U93jva3ws/HrV5jJdwwp4d1LnNooj5vC0t3gh3UWOxa
ussKpFfTf43tR63lbxaq+iLWj56ZLLRc3IzqLtf788Ty0u3yQMVoDTcu8UMutFCIYm92o1FnlfgG
JVCpXh0CxRvlnGfJuhysZZcFWzd9dcdFJNdGFS1Gg+KDa+iOf3bDfCkVbW0E2VoDtjUoHJRoX6f7
hMU4Shic4cGP26NXHyTYq106N0ZxCXWs/GAErDwX4u9CDgt2nTYsXnPSslqc+zSS0fADgnmEm7yH
6TD8viLC+lv1NlEiNhr+t2obrRs60qzQAblNOfdQqXQdLSzSBU5Qc+y2Xe9+ygZZF5LmvsAFyO+2
VeRMnp3bOLMOfYoRq61uRyCZNCFCIeI1EsWxccWpcXXaEP4PtOkwh2J4qq0d6qAu46xfVOVa0fCi
lzAcpv7cf/VeElhdqa0zN43aO4EZnNtm93pErNTgb30eiSS2h0O1Z4ySnGMrec0ahGxFSdcOCSML
d6Zwm5laRFsR4HBtVo9q3xwKufXjZKcW5iql+nPh6nvWRTZwxFGBdZfe47yIdLDcbK3GF1GK89gA
dIct3rMqNpDxpsuirR6PdwmEGl/fV5OBA2dWhOFOTm9nA6tMM/+xPXblcBhA1lRi3Rr3Df+kTVbT
cIShNfMMSh0bszGOz2U/IryJFOqzFoG5+hqm3Vwr/YcCWn1e16Qj2OFF9y6TY3UChZv2A3vTteAQ
ULhrUZRQ072pfbrMnGjrh8SW2gOi756hhzNs67u02Fdmv3S5ehefq4Si5FGPl/hcD0DQfX+p9I8K
LaEs4h23QIF4hKdoc6zrM6win/crCYNfHQNzEofNEXS2S9BmlOGL70H5tLW98KNHM2XpK77H5LpB
a6XjatKG7iIdQHEiWsrUqE5mfx9gyTsG+VZBjGu0JTFlGHC7HXxgevsieTLaV7MDX8KjoGc5iIca
FY0hokfLzj+dAiLWAGAXEv7DMWYZN6IJaFuDbp6ZzlYoyNRsX/EWItb8VYF5BEQWQOoiQBIaLhJn
ou/rPKCgwzvTbi9DNzx4EpxAdi3bYFgftEHO86a95HV4JyvxTFWKvTObudDTYzj6716q+zTQrwXl
8Iiek+Z7hDLImKByb7NQX9cKLnr5m98fS725jzPtT6mgyAQcLXoe/WgF8/rkFQaEJ7jJ0XgI8uo5
9uAf5M4yQWdqHHqJys45GcLZWd0GwsmAiJVuYYlbJHoC/7PNXr0+eAcl3Q7IeHKh3piFeiQnMHtW
JbMI1dszhYJp/dlkFhT2GmFhsbTdPSOcddw82FAfRcMMtw32nStA41SEix6CudFZ9kx+N0k4PuIu
6H9A3h6FO7OdDrSMYSTikbrHBQpeBs6SktxN3nakx45LGoH1mIXPRUyGhoRIMc5+McfsTLRsUcSW
TrI120g7njvWoQr8LkT8FovxPOFng064ikW+U9rO/cJb4/OxhsIPI7B4ijgMg2LcdKVyoDdCEeHh
jQ4Sxfud0FBNjBWvPcWlu2KNYNFmD7hSqe695WSfMeVjlqHSpr4wsTIv3HNj87GGg81HF3AiGO2Y
tFQDCrmO0ruMySUIxlsZMLnMO7j8j3kW3uZ9d1HEKUtwiYg9aFg9sncuHIz93EoObUV4HrM3iCUa
1JFMe+0xfggZvHCmzYqMZA7gA5H7H9pQbwtUt+3w1AwUc26PcHugIBPKcSKbK9gCwyTCpesx8chR
lM9mC3O9wKTEqZaJplwilBRuga62NtOlF9QxgsWncThFNK0m7BPJ/sjQGjLKiodTaRvdfSoGvmxI
8CwY91CaJ54cvnnhsHHDS1GePfnL1Za0agurp4HQH9XIX/sREZPmcBYGoCrgbDHtSLW31Fpj0ZsI
iRGwp5VzF3Ha5+hak47gRgPZvEF/d+9G40ZX8luk+Gd/rN48n0DBinz7igA8+3c7WDOIPovWPXW4
rE+WS1FLxI7Il9h2t2a1z+qdYz1rZrXwo2rRIdsi/WDvRMOKPhKYKlzkLBxEcJlBX8gaLHByKO12
0Y3LIxBHsJuqjD4mqiZ06GXsmx5Cl4N8JY2JoHBI1KVhU7l9uWbdeHa3dNGHShRfngu952hoVIdz
ieTFrm9DHDtQn4W8qfAhEbn19dZRnntGrdZbhabHap81CRmUMYbdvQeY8IzmObTyWeeuUx2pFdU8
EHGKLUKLbuU54vUpXWwPoaIL/d7J5MwbPpz4LohIyGjP/DmoxrLLyRtjPBlSn0wV/OQtJ+E3iA66
cggU5+b0GdhaSGPDYDNRX0UziYVo4PB46MWLTBEZVfVagbgiUHzoMHT79g6wIoFUHAGcFXF/qDNq
ZoAiMZwlQLhJCVa+9jThUUxeREW7b1MFN8QbNvQ2LfGP6e/QezbSexAieCt9Nh6G8cUyoKbo8yYC
4G1BCqEoC4cdE9gzbbDFJIKJ0YcH9NL7/RasJy03Y+SiJJx0F6eJ8mzkiyRiAqcdcx8kwJ+3ZcPE
DFbmqgRIocxWtP4tM1HFpjc/EOL/GLVf89D/pqldGTapLuihPnGMHIJF9Y80IaMrD0Dv3wYEJOhy
eSgDBXyoOauUCY855CsLmjUIU03PXGFWq1K64CEG8VLnFOzujYx1aEI6C14D84ir51yhBxwoNeMQ
3bKN0QAZL3KhB6ck/MyhR3VWe68FxUpBHaMHFs6R+IdEyEDBA3r1LhqOQTedYgh/IJDmAJMulAix
strq3sytew8ajt8lt7kgdmXpQFCE0Qsx6AIaPoCSFmLkfNmV1ikL8ROB4TIA4iR4UsYhSdbYYoQm
RBg1WHmAshgvmvjARTDw0otpaovQlds23qfkI9kAteEmxo9I+Qj578zm09YXpQECGl3uo6Q4pam3
HDBmwc5pOaQwXSJ1HqcfOWNDd9VQ0TjVnaRvmzzWfniYP9Efr3SCTduy83ZjcirkKgqOabFL8Jp3
9rmA+kuzvfKInSNoUMOn6JAq6+8vr08io3+XkmMBjeFnpalX7Ms2BMbWQjM+yOQEmQTQGMCMYXp+
05wG84HRGr6uB41dYl1aiExmzUNMSOTUVs1i9xYKYqfN06NCEDtd6r5/+f7zfe24pWMJJlVTM8zr
tAC9k7z/UaCeeT9B6KKn+j08lFu5s240wsHyp5LeAYhvx/6n4jL9pD/ov+kUeRnN5bgD8l0E9wxo
fRr1RfGWfFYQwOzV959S+9JB7X8/5T/W+iqenq7Z1+Io1TUsfZi/LspzpG/VL51IL/GRqwcDfCur
7Tt7gNg2of/puUdQWfr5TkcC8MMn+nJZ/fWJrkQzY++l+JCFmP1zTuhrY4XYG0+fCBwG8u9kPA4A
sYsv1g/r+StnSVs1bF1Ijfwi60oio4qxsFJtTE8KsEQxvirJWQjmmq/Z1Cvkc/mTe92XcTp/X3G6
E39xdofaSQKGIuGhqJGyQEUhwY0OW1ELvB4A0NNzXeK1M7eUW4OJTB6SECof9S5e8gRqJk7mGAId
/mCq96XP598f62qPrhWRc3dU/diXjGf8i6V/0qMscpzcxMi0lX4D93QPf7FamQwQ7sN2+/0asKd7
ff1u25ZwbE21VMM0r8R7oc1I2DTC/NgMw6r5jCOcUYAUAT8tszw7GecaQGopMbjKIPoYctOoHpMH
601Js12vf6h+vekkLhM+vXEAERAGUYyid8zsu5A60Ew/DGnifDPcEQSw4xxZlQcnxlQKxzA4hSIw
oXG8aRbkQ7QMkLsKWa1Vi2juenzpe2srXBejmsr7JWBsAaSB3SbxvhT6LmMs5GrP49DeK8H45Oji
I+zYYtxNYaNtx/zZNbHYl8B4KVOxQdy4CT5g43iAQLKt5bBymNe1kb7Le+MlyMsHJpHLyu0g6yN3
7/DS0xaDSVhZEK5jHJ1XBv0zAYLB4/eP4cv4hr8eg7gyWxWh0xegXOYRBzCc2mBZUc3XLAcmFPG+
RUDhyGOF8ybsscpZg1cxQ6H+HVs+MroIxGTRw/ef6asNS3DbHVaGY7IIrk4d+JIQZM0xPrlMMLuR
NNDmXOV4r7Oto1HqMajwIDLCFFC08wRYCWAZrUHEkjFEtPZ+cvf9J9K/2Dj+84muJMNJ1ud53EXW
bYFHR/lGA+zHB4GTOenuvCPbGu2LfTa6dxJXupBAPkoQ8wZZN+irfFdG6r41QDhutCWz7TViO7h3
zU9axK9cZ/9+ltfbWx74TlYU4mgN+bJgF4/GXTfCETB2rrPLo/fE/k0Z/f29+VKW4DiOtKSm26Y0
rq7qaI0nmWLKo5y6uG7bRM/CjxeqrJYubKhRfrjIlN06xrKCCQQZVUScmmfDrGdEQ80h7jXKWs8q
pCMHfOoLVc6NGs75QNk/XMzkpm2JGbT6ra6/1RyQAQ2oHO9N79JhP+Wkhwaz+EnkwG9VQXVNbjhV
seHej+BRrfvZNd7s++/81VvDOWpomq6puqGaV2+NrBKzaZzUOmr6Qcu6G5QypxT7vKA05wriC+o4
3QUFF94xVp51yhTX+vRsxmpg4sx3l15TzI2COnxQQRe1H+wsvtrf//P5rg5Ya9D7xkxMiTL2khjl
fdmts2HXMU/pdES8TKqges9TalJXbAMTjdFPJ98Xpdt/PsHVqhBWawzCMuKTY3z08rWI71owIfhr
uLban98/DmuqA6/OEoY7QuhSGpYmr9XM9K1l7QVddaYIG721l+/HKaZtlRSrwicjYeUUy1GnbZun
NRS+tc4MbqHCkg1XoGFmCM+SfW+Jy535mPCOgkd3y/IltTcQ7CWzGXVREEwOX4h+Eof1T5vpqkLS
3aYIFiZkCIKkh4WgLdVXE03yXoHPQw6TsmycrY9Wr17BaAhJRGUPQCVOnvFvuE5lj4x2waHD6+KZ
m8HcYtbmKXtPvwQgO94OPOD7O/VVxcqdsh2pE7HlONbVwW85ep47I3fK3zJKxIt2Yx8J8zskdyU4
3ip/SH+T1BHOaFjX1km/NYnzbncocMZPhgZEFZe/nCnECDMr6gSgzx/2MDGti+tHqWu6pUoBzGbK
q53WGCwlVmVfnXFSJQbK8BjOwnxZerBAyBt3lzU2gtEKtkbLbyrcCClSlx1zcQxHcPdgXEFnCS1m
rkJiVhbhjXrLVFdxD5G2qtrtRAp2smWEHSB8AWvT8D1HjB92lB/YAa9xlmLIlfZL21lxRE8Xb1f4
BYFWwrD+/mlM59j1dzV0Obn1mjoxC1ffldg+GzDUSQ6dtnYjYiMAA+NXQdzZ/+M6jmlrbFjQkI2r
68Dl64WhcB0oe7CcAKVZlk73k6vMtKlcfx2+hwbJXtiq/HOs/1XrGoaT6w4T1wPKYi4z0a7C6Bwq
twS2MRLx3JcaxtD3X03/QhQnVWE5QlJGahxDfKi/LtqUGuosEad3REJa7Lz5bV4skPwY6U32NJFP
6L5hL7yQtJDY24BAyPwBLiuK28EAW1jH3dQ3guBg7AGh6/tPp31xS6Rq43xj2PzT0abV/tens8qx
S03bRwiFNrTeZZzJWYVlwlo0K1O5UXUyusn9VH/oc7QvKgFJSS2Fhd2KcP6cD39dVwmqsMeaIjj0
RIGj8w6JGs3HuRecLTyRoadPs6n0p6DOP0f93ytA4wlIaVLPW4ZFS3x17HDcCzNP4z9fVy3ETo6X
JvucLBHqwnqTTB+E16wxDV2HYfmELloQBhSgNzaddwcPj2iQSxsKSSLw7/swRb908EurTd5U81hO
RkLz9D2jmfYrYx3hLFk6A8qb7vb7xza9D/98DUsTFi+gCcPk6qnZURC5HiKGQ96sKT2zaCmdi6ss
OLu+v9D1BjDdL15+zRSSxWtaV4s3q2Rr+JUWHCLQQKx9O2cHFjWLuo//63V0ngb1iqqKaeu/2gCS
UFHV3EBTntPnhik2FGuKA1gwP9iK/LPeqYbYuE2d/YzfGXKqCv5ad4kJy0hKkT3UK31nrOR8hAqr
P4/LcPbDbqNfn/l/LiVtVSWy1jLsP/3lX5dyHQg4kZp7J40DaSi1dZaHKNzSVeK477IGzsg+WwBj
BCVla20jRSF/xVq1AGXBJRbHiBxz+AO6h8lJ/WzHA5IXbE8a9Yc94LoQuv6c0/f463O2ejCEtmoG
B/AGDihcwhlAghNmxQ7R5vfP+av7z423peAFpCBXr1auXpuxVqGHP2gjYdxyFcavWru2MMbzUV90
E8EMj3bvyfPCn7ac6xaJ78kTpwabXhoTMOy/37Or9Mitxyw6gI7KHANc4I3evRiyWv0JChjH+xaj
Y8Akr002Pc48moGU82QRK1ZFw1Kg4G/xXjW9nzKN/5i3/fd91nWNiD1QRI2+Ur9+zQCDnUi4w8N4
Y8yMm2eSqlfabDvlrK+DdTtzV/H+Kdg+HV5O8/n9/e9zuMaNYhn931eChUWNY4GscFBpV7VXnCES
D4C4DwyPpxeRI5+5+dDQ0gSTd+8Pa+H6DOCB/OdyV9+6ldIK7GpMDgwMPeM8uiuISDEBhsajqs/7
D/2nrkj7dzvjiuybjqEKTIWuvyAKAC1rMAA4+GzppN2xzMclri80GcTZaxfs2xZmh/tND9sqZXm0
ZEczCjfqDNNhA8PlH8uDr26CDevFdAQ3XVw3aobedahJ8uHh8fF5XGWzG577nTNfL7vF6aTO5puf
tqV/7wHtoK1pJmWWoB++2gF9PRfogb0Qw3G4NcZCQ95ZaOdJKD6i5OlR7hn+L2jCcwcuvU7ElvGY
Jwg0qkvWneMGG5pW3Q2TY3eHOTNz6UVs7Z0+Ww6o5JCl/lAbXtdPnAoqj0JoQrV0R7/u3tUySUkU
buKDVp0BVsi/dKrX71fiP93yn5OHSHEKQ9NRxXUV1HtlpNhFFB1GvZxV8jwZX+nBeRwGLOrAumwQ
cCqwCDWaqex1/1fkvUomyEK8DFjMeumFk7fGQWai+Hz/2f496if03rANFJC0RNePy2QJKk3JyYh9
U4GIJTz+eSo3rftDhqXz7znAlXgpwJ2NaQ+4eh3LLrTqpG/kif2x6orNkK0H7zOg2J9ckmrcffIe
gfiAwR+Q62SqZLThMtIMkvSsBwBaTGnyYBH7eBHYQKUuvTSzgmpEtoHDCb61k0+Ogv1IZ2FPK+tD
hGmGzlB+JPrXoNIMsPipavzG0xxaz1KBrqTA6m/7dGXbw9wJbALzbg15Z0/kSnw/iiDdhG24D+RT
Hz9omn2aXL6wK3NwicqHDw4yrXt0uw5CY7bsi4pIqAGDXIa7nTWJk1WXFvxYVwhZMd9nYDfe4Cqw
LKjapEFvjvMx41irBbsR5YogZfjwsFT1JKcMxAm2PvqG86xH6bbFqj0vCcJKMkYFuK/I8WxruzYi
zwCqQIAniKefLYtDDhF2RGet1vo8ZRb6Y5+jXxf103LGVQxoEsDB0MXVPl7hdpH2Ri5PeCn51VEt
ndub1kHnlMPxgraQnRob1ufSGX+1BPlp/cWKPuZajU83eqkkiLdg+5384S37B/OZPhYfR59OOf73
Z5j2V6EhG6XG9yKNDhWbvDBpWbVjY66t4Fh2x1j/bIxj2iQLBblTyB1vsnDz/bv0xdanUfgJGh6D
Fl5cVQAyd2XHymc4p+N1YS4YLdQ4weAr/P11vqhy+KamcEwTjj/17NWFlNJ3tcos2bPI+SrQSzM+
S0lz2eHfHMSvHsigfHWTH7b2r7aKv65qTEfNX/e3yQPFiPUkntpbDKBIucBKh67gR+jsH0+5P0+S
MlkyF7H/PUfrqNOQzbQ2sQeLJF0kya2JDZX+PuDGwHSIy9b/w9mZLqeONN36iojQhIa/VZqZB2Pg
D+EBhBjEpAG4+vPIb5zz2thnE98X0d17R3dvS6rKyszKzLUWAzkZlzr8YnqCWnOjPUnn/vpYW4VL
Qsdh1Un2z481oIKFvqDaIcEoIVI8npDm8NIL3HCrJ5v5l9V8f9LDZu7K3d7elEqtVm3GScjgvMdc
VEDNTs608NYqRon7TGLur2dyOSYYEfSIfvUJ/7aVN2AAh7wwN22GqIxrB3bCa8JfTz7ty+B/5p31
6mm6WV+G6jvez8domXFOeXzKFC3CC9lwBxY+v8QH0/g86eATEnizK7hhGJ293zT/wCTfGkzt5VR3
pDrFZcO0fBbtobEEJNpwXPCvFpRyypZ5qxyeV/gQko86f9wfO2Z5ZObrdWePD5c5PIDyjhCoBoaU
vIqIumfKR7WZNSvlkTYzRbCM/EQjtTgzWsG4BSJ4/hYwrEErthb4ukPtYkGRw3jp2unvbmq4U5k9
hebqsu9sjeRJtvqXvVGNtBwICqkhPTqv5FalSKaaHOlsULd5bue6dIqQgdwbTy6ptUH92hXHIRUh
TVObj5sPhe5lgVTWtk1BJk+7OBD7+EIL9nbqcJqRCf+3gf/xZZrCRZ/yHrW+X1m/vtk0EXZtbOp7
EXU+hXoPNZjDAjgEBbInz/rDsDXSOfvriqH/Ku8mxWVR5Odq3W4eB1QuMg2N1GZD6OXqrOjD/Xp0
sfr37RuUSaDvXUUPFpDNXUE27+O8DM6Mkdq5GkBkd2C0cONoYQ552OZ2Dw39jMaQ1s3TJihPRllg
FssnNnwFm36NhFkwhrK79heKDRkAl+7zJdwZtwiHnO3ijaH4qbnM4KW8n0EorINzauPZ5gZcQ2d9
fAOXkSAkfQLGfsiUIR5V1/NWXdzJG4fwvBuuTYa8AIRBIkvdvugvUA0hO7SuzuBaqKF+vMeFeRpa
B795Z6obJa7tPnbowOwAc2eL8kky91cE0hSbCQZdtXVNf6yolkW2vm6L27YNvlIvOSFAA+kGJku9
OUgWnYtTBDo0V/viiUv5SpUfjPfHgx/8spWbl8wujX1bAbgPI2N57jQKWAfk9ZXNTS0f8Mn9CGvL
k9j+pxVzNL+udgYf/dOVGYYCr4xppm0m/TTQxnfthZqYenl5WkSsv+DxC6F/YfzAYYpMUR7iwTa7
O9aloX8Vq8F7GCg7jexxue48rb799U0A97gc2qajUSb9+U1Q6anmTde/iqQQAt94FIKv6YURrmeV
fq0uvPz6KpRASYuokDc14+ezihKwpr6mTA13ba20fg9x5JcTpBgWMJSgnpsswbTDmQ7/tbdhICiD
8fsW7ImElwFAHthwGtj+swmvP1fbImUzqD7CfFSv0bdI2Nxf8+2pZA2ajiMhu6wH5NGOK6gUMRRc
GdG/HdSf9kuGyDSXo7D2j/2nyy5dHLQMMMaCLtw6rsXqyS02dG9t6MfN5dnuoxMPdjiBnvbJs2sb
fdwD2iy6oTP+U+fvP7+1SK/6qZlB/mkAdEYYD37ECjaSAe1JA57iy94vEZqh1wUFjthr//MIR6eY
QlST1bacr+LJt5Uu9QYlS/hL2mQAWFu6q8kYTxzfp32Yv77z+5Me9jQrlc0+t+nDEHGAeCPJmdIY
28WG1jmBsVCVN1IABo5QtlS2z5RCf41KkLziFzFz1pnawuPwRmJcd2fjtEfcxfAgU7cspvHuC2Zn
uOwzyX0nXV1bbgFyogmHuNFlLnTLhddOaNDs1A68PrrfvJ6BZXZrDp8KvChtajtpN5DLKXcThJf1
Q+EVp+qJffzlDr6/+MOyKfl9kSgLBUgyg76Maq1jqpNEL/uZEzf+uED+WKIHJ741FklWKJu0XRNf
0Jcb3OCgtYDPM6Md2NtwUaShma+x0nJ4847XrAsvS/dc7d2UvjUiB9f9MYA7gD6pTBs3acNzcJsZ
e/iMQWXV7NoLddMhvhZm7tZ34CNN7X3jxYC4y9qtB1sw7ncT/oDsRTUv3cvd6dbApuRp5fUv78KN
lASbAlPdfvx54m5rtXkn8cDmkQfB3zF/zTEn11avAyA+/4vz/f1pD8Xv9bZQEDxQNrQ5A+1lZ4Gk
wa+kVajfGLOVDatE4C84ABW4bmv+p9a/n/9rWvXL8jWH7pdGpGTI8OfXqmm11842MTKFgw4qRe6i
BYyL17ixuck1bIoV9c59CgYAZvcSQpNCgwKn78BM7YwZ4W/k7wd7CSDrDNGGRdpWruGt3tGKJiG2
aB2uUTdzqNSYp2dVwL82ysAt6YpJaUo3a5fyzTk1LjqCDgtt0z7SUV+0F5w47nv4CIOh/Kf96D8y
cO370x4ccZ4eQHqni32bwihVLerg15qQX4n3nIHCnB+T9MnZNn/H3yY3aWo1xHu1SQT4+YH7cnNz
LmZz294aA6Y+N9YARGMThm2Ypn31QO2v9FXEwatgyxE6bEN9AWmItTQ2CwZXGJfRLDDnaSsjYh/7
mzXAR+OlYTDdQwmbmppV4/EgHV5THhsUJ/4C9g5D4fm4bMb3zAbXCgMIfJ9MNHF1u1SBWZiA2ZgA
qV4UsFsgC1RwEYv1NrxUKwfi+uN2QjKbgeK6AtFKi4GSvmdrJiPfDk2wGsamB+v1Lnsmj6HZv2vm
9VpxDeMiRg5mPGyPogErMdRsh9azwrxWs33Sry/7NEez1vG3BppuVWNQr026pLbsVgbaReopglEn
zgC1rkP7UoWXm4EsuNkGVlky+2JpjUiFUOFqX4JdMjRPk/T+YrEEtKfgIr9pDSRCFsA6EPVKdBiv
T4xwgD6zAaQpq3MOTaXZgD2Ig5FT8qBtdIN0absb7FSAzuBW9tvG5xYONS2BjNvuV5sJspyJKEFt
bLS3+kp5Rr3GALxrUDmt2b1zNW+pBTjulZZ+AMmA9zjtrO/L7JiCGDxI69SMKnNWQeR+gZM9zVo3
9JpKDVQIhAJ3CtOHOoLBO1X/33fl1UgaPso0YF7gF4MYME+CFErzPVwDOvMPm60WHMGI1TXUe6Z4
uW3A7Uf5dxef8wHzlVC2DqpbzwAmuu+aBmU6CzbOoYrWKkXM/f2jKj7sBEqFMk6ylWqR6XNbRe66
pKnAwIWqvRDbyapsjNE2EAXbvGWkN/cmo0cnmcL8sLnAH2GGGfgnTjXW3sia0XGTeVsUW5CI6e+K
0CycoJZ+KBiTaNCkhFjZRlehXrody2iiH7/XLZhogoKS/GHTggFP5FfYyAnQJ+bJGlT8buxzsXCk
CsFqYUMHUejADuENPzoKFFlJ4MBjXcMa6ypHbd+XAgTofhdSGr2UVuemMYN0Jq5tlW3vDMhQ3VA3
Vk3ALvlHI0OZtnGChSsx2vlJI4OmRKYn3bIJKLJWJAZmBp8MQqW7svA0lGfogeXMJZRHHSkWGzyZ
6W207eCMHub6WIUp1WjqPzuLeVMV0oIv0d63InFQEjLDHNjNwUmnSY2Ptq9xldwoqN7fz7c0nFVZ
0jnYEFdczeCW70NwnYBB4GCti6yLEwg3mCHDPZSyBlx1tfADLWg357KR2SdSHoSKaP+o0NDUY3mI
fRy5zZXqXIcJBsbLyKSAQ/24AbNQae7j8xFFuwT2NFxSbDRiS4sdLeb3SRE3cF14+Kim/r4VpTwz
5J9cV8z/w1P74qgQhOcwjSzCJi3zI9f+swoDF9LJ6xlMDae8tbgypVnC978vwdNhQbq9Moq3sjFo
Kg3vYOX9f4fMPyqdDKdoJuIZJIz88uBq8ma1SfJbfqhT1S30jjAa5eJwDGpRkf1iRbHTQQPQRv0I
Dkmm7zKKyn2lmvz7NX7HoyYT2npdeWKAlUbYz+AAY/xiU+nJbnROISQTC06BD8X0HRFC4xj8+1l/
lA54GENSEMs7pt38ilTfQq16Lm5Oul7vRvpH4Ugiy7BCkxDCYaiVhdm9z/79vF8DUiolctJaQ2na
uoM6yENoL5KrzViGfh+U/SYc9F4Bk5IwKe6R74mmn/VQtzYbHybsIjsPavBruB813OJ1vXTSPpSW
DFI8uQmpv7ONn6/0sOvVpYQXw9xmaAXiBi8onlLWIZrUPvAOG43NwcC3cxHduIWxhiSms+Y0HBu5
v4U4kRhK1eFmLdx/L9Ufl1Peq+4CMlDS1BjM+2kHKPXYxS1L16P7NF1dgdoyFwsfwM6Fha0Laq3I
xW7672f+ZXpsCw1zRNosDOLnI4mm+zQBpdzd71EtkJrpK00morz9eWAydPqsdfI1hfHzDly3TRiF
sOlEchF9eJ66aG5AHZyvzNNLBtaL4GRS/6NMJpoEaZDwyBMtgs3ez9uQmewubucC18MtuH6W/C8M
O7fTfWi9nq5jdKSZdMcPXfykkDstzrevzfNHcn9FEe18WAG80lBiPoxxzaXYZz767Dc7JqYjyLoH
2L55//dSUlNlsR4/rh6sMOno6gY194fFvDob5YoiR63FA0MKUA8dDXYCltDOcG6hpQ7WdwEJngV1
cE0yawXXxVt16DM1WEGofKAkvjsiMWm+L/bdFPGy8oQErG/Z90CnYAv7boVzWARQFchTY3SzWubx
s3no5ShxZ4qKVJgs05cD2iUkRb5txKBWGiacsvGavr62hssIkshiE6jdKu/Yi9W5wLNhZVsnui2Y
0QP8fUP4NkFBnV8TctD9HR06uL+Iq2R+G8J0CvBPrYBvZYxYBggz6zDJqdkq269g5HS3xLBbeQBg
yjXWHNsnOGcbRHI9sIzppqn7ZUp5nRHkzXWOlVFqqSDTq/uwFNgUTl+exicogs/FPC+hHqVpDIob
ys2Tn569p7e2rwmM75tWN7goi+s6PT3TcIwH/3Q53+/3TIVodis6nY7umnJ8Anl8GqRM6DS8ZRL0
lVEgjqL78jI6StjZ5WAgXeqBIiPlFqPWs+7Q12XgX6/04J+KbAtfQakXYxTI5biz9TbutrPs2d2O
0ukNZeINlye3O+wO5PEFdijxGedyIbPAihZP7i2/osXj6jzcW3bJRT1bqVGMcxdhWjfxtvK1GSto
c66fBKZfA3X/eRRlQAQhaTw2Hx9lne6OsmNUZiumnc78PRpHw+GHF3S9hQhl4g6e3Je/Zit+L/N/
H1g3M75FwrNiwf29tatxFRcrA4Hvs5vtfXV8CfZxOkfYglxtdf20WpfgqqBmLPNzG/YCaDjyW+jM
gbaXsap46sAukN2S6xYSUQtpDGE9YPA3iyD8jo4uIq5gzgFtW3A1qF7CYE3Zsdzb8In3efTkj8v3
kETsFrajI0XCpJHvv4+FOLaEJ+RLKD8ZqxD/ftivcvLjwx7c+HpRXu5p0oSFIngvxbjXAoEu6PO4
sMK30fKQXh7oohtng2eP/oVofHx0vQ7fdq26mtq2ap5vY7fDMa3H6Ja5CERXhlVrED6xka+6+G8b
sTXio2qopv1QQVLTYp9um5U6ntR8jq5/kb1o7Qe1FDX0rG3F777I8HP//uS5/5+v/O9z63rCt68s
YfrfItmnjt2pf/Pm+zDqi9lddjWhidgNnySgX0XRX58JcoUhXZtu++PknG5fro2DeqqdIPQUYnp1
O++qy52N5d3LCFptLFj0A1Z61kZmmp54uHI+V1ln8Hl/kpT/veb0BCxAGKptfDmKb9++2BwOjcsO
n3OTvR7zLOIdURYxhqwLLe+we5TT1kIMVpP4meM16lX9tQwkJnVj3mmq5sNuV0Z2t+8pq95yp9OD
mPcyd+yv/atAdZFUORHR2Gr5w60Ube807sqDP1olvc91Z0HuXLQGg9azXNWqff2/XunBEJJKbZia
WvJKpT8F++/N/cztsSmJGI/fj5+ZW3EM/DomBIYrvK4Vd1/iEdXs1agMpMeiWbIfDO3+crjwAyG7
azHSWqH0xCJUB4Etut1wVInW4FoF1ydkDH+72G8L+hBcEY656GnzpoyZewV0Lg87MZ1sV2gSihYk
ocIO/IaA3lIcR8ODHIoMhXjW1v5oQy4j2+1LTWYceBSUBaYfh5l0B09c2d8LzPw2O24xLvGQtN2t
YqMec0UZX2IM3w56c8TQ6q0WGrTLVuB5uidDws+TbP9Pf23/97kPtrZD/fh0VJIrRw45qijxUP6J
mtKK/v19fycT357zYEBHdJH2qKDgwVrkN4b0x6eA0oc3jg7BcKh2RfDqybOQCM8Fa2/VcAeXcOA+
c9t/RnfOs8IoD0Nr5iNVwZF6yym757dxJd2OJfx6EFZ89IPChfVadt0wNL3Pf3/6n07UUkjp6jH9
um3904max/Mxqa48c9oZjw8yCgKRcQBGq9bns+/7hRmuw1JtPvQxmfVGyPvnsxZ2sjO0E2Fp2un5
G+gYsOagLUO6KJn8fBIefo0A1k+zaXLRoK4nSL7++zcXadnq8dTU+TJ3qroRrnEY2G212293u6MB
ssCFOD4xV5zgX96RyQ4mZLgsclwePvGmQfpW7Qj6iAcJOCr55xXbjaI5RIX8llFInzqU7Gx6vUHi
fk5TrwURDJlB7tJF951uG3WQzmdrqopeC8bwcN6Qgd9buNNwmvitixhUeNGNHA/Hh5fe56rVG/aR
rtkGopJ+IaZWNF67/ifsgx1H7L1hm9FmcSFIXUMS9U4eHuRyqARk7dPe5FNnXQgevdy1PlHLCngR
b/3yCWMROzJpRcv3JZU6fGlTDBMB07u3kGrE2slGWHnIwAaGtIN5D40w9xhtw3csKBHDUiDIK6Dq
deE8C0q+bNAU1CliJfYhAQh37nAoilmvplz/UMMJqVHu3uQwa/VVMQEKPJme3fnSCCBPnjanTGiL
K279XZEqF5BptHTJfS9y3PQpKotw6rAwwFiu7vtezsc0HkG0eIPW3FVEq5WwLJOG6IThQrYHJ296
dDFtlX9rxhdB8051U5GHc2g3Bcq+nuKZcrqWipd4iDcEY5iZCSR7MZgO32/8riEPkt4cbCBqP2sf
xOTq6m3Fs2UnwXs7At/YEONXh3/OU/FhBghEi3Hr7usQwa/djuM67nztfSIhIdvd4Z18sL0Rw527
ZLEkuhNujx8yQKzYbXVWdoACh/sOPaWrRFfZt0X/Lg1vUC/qwrWxr8B/7V7FEofBir8Gp7oSItTg
4nZhWBap3Iteuz0cvi47BBTi4D4oxDwI5lvxeRDDoDOYz6EnFoN55yDIgzudAouYdHqle/E2bdjE
WafW+8Lr+RN4wcUmMDstrtGyknbc8IB1e0no8+0N1qaGZBzYkNZ7ELU6Kv/NkCw24Ys/Ox8H8O93
eWVWOsS+5ZTKupiStMgkXuJ9EtHq9bD+newlXkPKnYiHy5SLVKfVuQp3AjaCS1whemtZeUXgxXq4
7Kzd6fguqf5Kgc2RBcH560f8GrFHGL80yUeniej4pYhg++Zpqbdw0aHr+3vPS+SwO/YGXfgbXrxV
fxTIZeUOm+J9aQvhivZ7IsQMKkZ+d5DBWPER6PXexSI4ybW7dIOhj2iqbA18txVdBUu5lmEqPtnV
T8Wb+V40a9/w3+1o2OHPx8MyPIoIeXABqbd7ET13jumGn5NrlLZ0d3gU4uZ6/l18WTR6jGLZH1I7
6IQb8RJV84gNlMGwTbwHdRBUwm3028Cd3c2oFG+beMfnd06DtbtlvVm/GcrWribGDGC1Uq+9814q
EVTuXW7EbBRP5FFQZJJXf1XfTsId5/ooXt9WTGTJ1LXcnXirQivq9hteGvTR85TBC7RQ/HRVrj66
YeKv4+EhCEYrbNDbcYuqRJeF7q/Fazywxd7vUiX2NiN1aIj3V/i9WKyyNaNw4gV4imG/cM+C1egC
LxHA6nAEDbcNKpWTtJZTWjJYHOUV79P0uChlshuG08ErOEnR7lKGw4CO4safW2EbQdMz+WHR21o0
3YXMRfTBkKWka+NaclYJD90vF+UqQlwicXjQK7dfJlJOOABuiUeYteTCO4XNaDvxKnEW4ewogw82
rHMXr2F3iIrl8KPk3nhhfy8+QnN4mtElHDVkc7gTK0ASYhVSSpMfpfdGKnyKiN6jE27TIoNzXBhT
xNtkUslu/dazjKvK6uXTXy28hr+yvfhjNrzI5Qz3bIrY4QR2R3ge7+Uuh/0xJMLiDUVEeRKvpYc5
fryccdnyLQsIDatDy5aYBA9vx90VehE4rZMYzTZi6XEPcDsNN3G7CDVdRX9WCizgVRFR+7g0Z2sc
9Yu4y/qiKmwRdlElcO3ubKWLnhPNW5L/0Uv919PLvdsOXt+GZMgTrvLdecXSH0TLEZ8NMaVTIU/x
mDOBGIvXcE+tnj+eeGtB/YdyRThNBS751ArPodgFW+GtoGcnbxXdJV41uvGbQTzwmriZkwgMPwpi
xZ22Zm+rmK/q8sbtWY+98u9kY0F8xjy7u3iBEe+JqgUGKGar7ihO3QshZYx/c7uedBE/42VgshZs
6YDXWdICxllwRT2KF6BG3cGwPRu/Ce/zjQlnMd4GN/f8whe7Xi8Rsdc7ddq1NctWSKFFl6Poza//
bHATn232luUaMJwqlHAXBG+t8VpM36BIl1UYxmv3rb1a8tAyrMPhMm7IGXs66jfcV3+MOASv8jpf
u69XEazddibZHiHFVsbCx129iLY/XI4C761dic9pRPg4ivaOj12LgS7H/SjnD6CLLToTByGTwLu4
ejAqxAqFThHWcXzwWnIUpi1Yu+VsJtuzsJJvtnfvrVAjkiMGd0Czciiwh3DS3onQri8TwK4gGBLv
g8+mGKAFL1qzj4QHdSG35QcBUXH7iseffRuPl3O/msqP1x67lk1y0SZRPftgt4r3E1vfctzBOTC6
n3RyJZetOPZGuRg3xRjpOI4whxlj8wBkSIetj3BurR0599nrHaMeSLCreF3xzLMX33BXmHIpIYMQ
a9ck1GFCkjPGwKokUCS4piFSTuFWKtEH8eBttHzxBlBdSs6+Sw4VLkccjl0waqW+NNyTu+yPJm86
TnF49kqBm5jCMOq9KZyW0cKDUyAX5N1v3RX6IVQ2UfGRupg7lD1F5zYMTeEP4/AsxWjVDxzZrk+Z
3MpZRPr+mgj8pIuZjDxEAzxt1qc6SGh+szZCxvidVXdgYzmO+xYOZLsfDzjuljuFqxGL5z5deyt+
MMEtxVAUv/Zs7fbqI45Uvj8NPPj6UQmRlFrXmG5JlvlxE2H/SrwaBu1RJltw5brHdw+3RBWb88Zq
FzK+yxgV4OCIm5ev4/cPbxkPJnH9E9a9Bp7lGoqqBRWOzfuINfb72h1M1xyXceBjpV5CavF+4CUx
2tlakDOuPBmE9AXF6q1+YV4SpzmTGznlPLqFG7cHunDDOiZvxXuzJhDDQ326lmAdSNnk5HN8Dedz
Ip0zc+sb2F60FNmJduRE7o0GqaRcHp1drCAQia8NP+Eal8enFzGrztIfCwrfs/iHK3naNJKiqCgu
T+fTEfmM6XVabjR5D+fvs/EJHybnO3dmSASx5fwqWkN5DckoXI1VIVPYyi4Sb3IlPKKH7t1auw6G
FaLZKfE8UBa7CxeHtJwpYtnmGP/7SmfWReBfb099xnJ0u0bSPhSJM01fbMqCCk1TTKfzC25k4/sR
WlJi3pm2yhm14ykFEoqCaJqQE40hsOyx8tjzNYyijSL6ufC+dIneqJorYjQa6BWHC/u/SE5B4q4K
MZg8uYr+fWH79t4PteYCmg29YdNl0DpTCpfvoED1rhLhDam+LLzBk4Le0+c9VIPzk5LmJ51bP+vU
ma/lOIrYtfbM68Yxd4WnddK64Pu4L8wVN4G5gj/9VbMrL0Dkmxf2BbJpovHN6+AhyJlHiBV2A4/q
7LY3kns/Hu3ks0rK17T7vx5u8HLfbsON7e26R69NratMde+g887Nb51RICs63KRIcvPWMMe/e1gt
HhpNdfY7m49ITXbyyd38z1rq96V4MNGNaq31o8Pb3IIp145570LQHXB1bHQjmJnFvjMUjvdR17lo
KsVQ7rovAwpMquW1nphd/eG/FgblNIqpXNqh2/m5MFqppPSSqKROo+6/D6L254+2gWfBtkHh+Ktu
+W3NK+3eLHMnU8aTjjvvGV5GBCLj/fDaza8CZFZ3bA7hk6fWx+TXB3176sPaXo6KfrtmDQWzdnvH
oxhT+IzEPQheqWN6Er0RdzRaOe6OkPjE9fyaGqhrLqB2/t8XPxzhRDsdq1t1r8ZnWmEXgZJ5V6fm
sO3Y7sfbTtrdjPKByTb7//7oLwj0vz76YRcPxf6WNUp8x4TaUjRMO0Pi06DO8UTbCbrcitvEW7mq
xKDlpO6/n/5rqvTrs5lHYx4BYgc2+6cN7fPbbbNdLOrWwLQuivud3ni84IqARpwMttKbzV42ghJy
uBqY3pOH1/v569O/Pfyhz2Q0Tsb2AHvIuO7Mjqn+ULKhIfvqUbAMif+fl3CyDp6c4L9t+9tTH1tM
yeloHJw7zRdu2nTT7njrrQwsSQ7/IiUlUndDmejf3/o1jPz7W23mZODNYDTiwb4gf2zm++b6Njao
CEDxyKW+rknc60xy2Dfd14I7WTPwpDy4I0k23vqcPHmFOvb/6xUe9rqyDnZR5LxCi1oxUSM6yfG2
5UcLd8l0Bvk3j+YCUmeBo1Cr2QtWz9a+fsS/XuFhx7fbzN6s92v6HY2Q2HX3Ow2CfO8qiF8eCoiV
O+OiI0d0McInpv6FoP3Xsx/2HSaQ7HJLz8q4Ne+8X0dOi4Y3QWwojuFr8NpNx23Tj2WovA4YUOLq
PnGe+Df1r+QMaOD/tQHnsRnRsIs7I5xMt4hkmLQYkOJKkcNciDdVnrjwvwJVzZgCPdR/fNqDMzUY
ga7SG4er1ZlSldO898zNqM6s3fFJRpTPzh5FrdlsIWKKMILjlviDsG75Pdv0P475jzd5MP391Uxz
67ipe7pIVIheQxhehNlHwTEM2l4XfU0uB1xEPzdPTt1fnWywsZqFdzM13VbrOPctjjW0K0wiyqU+
6xs3wsmQNHo8MmajeSBlh3+fMfUPA+eBDAlpNTCXWa+fD9xBUbI9Vv855u5YlC3BJpMHjMKnSWBt
LQ/2/P1Rj9yq6f5qZ2WSc5Y6FGijQ2cZoS7qZfSz8GGDzbPU58/FRK6YkQoQdMxuP3wbM6qbagN1
FYnYxeMm0Xn/Sju5NKNOWs8iDNxnpvNHHgJpCHgmGhIKWMiH/btcKpThCsLTweM+NVddnz6iiR4q
1VuPRmg4IMPTxb830agN8nFlGRgCHq8w7AXi4ucmNre0lo4I5oxb9GSnrXWbpJNCONcjJl4pJN5D
JjAO09fhcD2q+0A47ZtYNaLVy84bjdIexaQEa37iv/9e/2+v9bAYdsaEaxM1qfHULbllkPQTLEl7
220Zx4PQ3T9Z/b+ai1gxLG9g9MFaWQ/rcLV3mb5vsvoToIJk/lPO7xxbGzepDlAy7i98YiY5tyK0
1siTpCtMD7hPrx9/7se393j4cMepyrNRfVn6tNfpKS/1fWcr+57Eeb0oFFbwXuHgSUqo15/3ywyg
uQJcrUEt93iWy6p5Kq3d4kobzqHY5V8/VQomH/cutSqjRyH3LknM3FXITZ4uhLvhdv/0CDCm9vAa
GL7G8KYO9FqD/sh+CNvNo3K7JolqdM8nd1/txXrLiPtUA4mQAuRMDkttt2Bsr5Vb4eIeqouxzfas
x8omyNYg+8v38jRuqvUIcC3P8ZpqrUOzf9x2Tse3rdFq3Eb7RjdhyM84TVDaNhrtLcLHeevqhGUe
nw9j9FJ0/dXKkRQf6Iu3O/J6p+CWTkr9Dd177fKBQtPuOG2oUOV6B6Z8K/8OMFvxN5DeQHCptHI0
LSCaNgMHSehD66RBTY7YbF4rGiuDSxHqe8QZ5KKI7jfv0AbRgJYB9SjYXcpDv7pEphOkxwHsQQB1
dSXSlC4k29kdSHlnUU3McmkaPQehzINnbaFB9MxDpDTDEp3VlFVCamcd5VrrVsaLPTQEfiOJ70mc
VFC59q5Kp1CFbY8LpP0KJThas0R7vSmQxteve1j3edWtulyU4drNwHQgX2QeOmb6ws/SKI8b0Yao
BsXSCY31QNU6POy86TfUV7sWnWjcpsArGmXH3PWSAwSJAX9ii7Sk3b4zk70fnNTh/hgv7Bn/0rA6
9m7AQL9hjtfO8N9u7VfDvDYkZsKhYwIfyiTQY/J1hyxip1zsVnXWoQY2vFSH8WeDjWhxAY+sZeee
dtgw6pXNtf3QcO5BfpoYyhlE2yVyNKztYGZD5NzyZ5TxX7M3388a71ZPZ8LMSqwGsfFwxKvijkY6
YaB1MBT3WF0RcT5C49ZwDaxhEUAM5paWhmwvonvJVR6RoF/fteBkrTtHcM1ZnO5WRy2LFlt4J7BA
dTGo9ksHXEQD8BeSVujqqvBytrXr6wHpQxURgpGie+eyfT5OrF2wa3TLW3jTl+e9l5jtS34ShQOB
W9arNGeYbYFl9PPjgcGVEvB9DmiF6VV7uD8VUMLr6KmjiriGBlmFNZK2mL1FzRnyZfb6douebOQf
HsGuw6FtADdusp0/4xPq6s41QXekJhgBDtK43f0UABjj5SLXX6COueyGi+RNsyPYgdR0sL8h7Gju
g6dgYL02mYdtg3e0BrhDQKIw6P/zTZTL2Sw1ba201VTxUKRC5QQhGiXcIgG2Qb8RVnxLeYXTKdn2
a/dD/70KAOiinS2soU2xfmtD3l25zibpHU0NHldnWZVWvAADd8hu7ZRZ6grkaaNfImtzujXaq61m
dJu53dshg2Sm2TxX/cxqPlvjx6TVIeFo2kzNN0Gi1DQuP7+skS+KNZIc2y7DiACbOtXlKhtm4u+2
KClzaPu2urST4ARYC1DRzkTgrorzxpNUxPq11ZBqaoy4kE8C7gb7/PM1csvamhV0S2NVl5XpOx/N
3kERpW/uXZeObbYQDrMPobVtdy4Tdxo1PzqN0WHS7G2cHu57/9YqjWU96J2Inr28Gm/cPqLb8Q3Y
zzCDXT93zaiRhggpac3Pc6N/lfFVnieeVEq41OC1lEbpo4hzWdOoutkinSrj5CiyrnOPgPlsT54S
rpF9N5thcfauTLczD1I9WYXfIZBpfFCVjtGsf4EB7+cqbHNcw724VWNg/RB/MhIiTG6vizhvb8aN
kSZ3fuqBaHXP08rTmHooyNfsAExkeG1t4wbTEaiD0n1zPLMN/Mt/AybbwlP4yG2JHaVii783HkO+
XZpQg2ScjhEk9srJ6NDacCOFLc5N358VBbRfRvb1XRS7IQywUKl4+K7T/+HszJZUR5Iw/USYaRfc
ahc7JLneyPLkogUBEgIJePr5InvGOhFYynq6uuqmrE4QoQgPD/d/SS9mDn49I71FUA1kRo6I4B48
iRmU9mkEdQdrn1l/NvAlRwqyyWkO9PizFH2jjpCisIJXB1n8EspAOgwuXWgnXK8wlmL7RK776J0C
Ajc9Ca+rJINIGmLip20fL/ECt2yvLi2zePx76B9s2M3QAuYkxjXAMV8PnQx62/2+0OVF72Hzvkdb
+cGkadfY+w8F95CLh9t138T71K9LJ2/gAKJt6KQS0qujE+iaFD6tVU1On8WLMtlgmGmK/xifN3iC
28wthVa6Mzh5R6w/c++UuDioNcvmbYfHZ+T0jl5zwNjDTX/ijARkpMbz0dmX7pbdjpBZTVxzBth4
KzA4LC2AwSE9r7dWuVKXkNx6O8dAUImO6THQS6/SXGzXqsTRYYhU1np+elfQ3kN1qmczRA+ORmav
H41xDU3iI1/u33eRFR+hkPj1W7YoPRW7a5p2f6+xLNbwZo15yHB0gJaZ7TidRom+P8EmBnT7r6a2
uLPpAlPz8I70Wf8e6yZtxlgDuUeMV6CGETr7YtP/enMPepGJ8rC2mykoCkAt1lfGifiBXiX4oXyx
Nt09x7jvH1zp5FW98JJ6oEFr1uVy9vOzj/hYkwX7OsS4bXMJIm4Sf4vvGcYLprM+j2PF7R2tvdbx
uxENuLNIQlsO/RQZ1fS2MPNlc9SarDZ2uKl89gaRlRuf6+IpwcznVL1uOQ48EqwGjgwenglq/zoy
t038sKtnF/003qUbd1/RYIXGuSO4DDQsvYkcA0BJu3SC6gdGZctUUd1Lij04bqhrGdt2PbfjJHL0
E818hTubjBQGzXGwrNIPuT5biSbBtiR1gTqY7T6l/dbvgzose6k1OMOdrfqYnwfF7mUnyzB7VTs1
B5aCpQrqRANnb7z2KlBXxmxdf8vZFKe7WsI0WhrweJiadW1pW6B6httL55uTYg387fGASVKQwfi9
nGdy34037il5yPYoR+aeAfF2cKG7chzBBrSxD3KOZO7qhkextkGuKbP3GZQeDkmtoQOZu6n8eSQ1
b/qf1X511mgLkwKfz9ipJ58VDgl5fwub9is1hOP6GR2HFO/NKNgPjl6i2oq8swaHwj5IAImSr736
jNliHX+hi9dUliElfgF5IxPOzXgyXpKdV6TDI0rrJ6w8Eplu+sDa7x62l8TuJbh5yQ8bNe/YODfv
crHhMRFDsEnibkKB53rDb6KL0sh9qC2jiTM5+isvDP2PueXyLIbruHA63qU3NabWeG2pQH3dL+pB
wniqNXEk17PC1PbHr9S0umpMt/kdU+Ptz0HmdiK/ExXNX2e5t6mqIkZWZpZA68bhnig8yDz5PN7o
I/z/TuTU+/mR6gA+6VxW75E6PMdDrKgiCcfiaRzjTe6piiXDNd/Y6zS1qstjlHz2ledd+rjZnqen
HdewOq7LzFrjrhmv+IAHvJljufOOE9+hHQQRIaKkw/MHDkDrosHYeCdvMzg0pTt6eZuF4bKC9YAm
83dF09T5OwzevrbEjhjQPVMGGgWsfutFg1eoZu6qXOyKCYAPm5KF4fyUHlPne/T092g3HWFakuTg
SAHyijIRlW+NdsCr/VxV2gluA9DAFcXO0K9phU+HMFiySVdTVmsXH9vjibz118Y4V/2eGqUDxjt4
o8tL6TY29SH6of/e0tSevFTuxFotn8FsrMPXDTXXwk2eIIN+v7rDYeI+dKz2nUzqh2QtITOFBhOu
BNe/Z7+NCuTamf+Tbj1BKqaRRZnbCk2AVVS6x1MKvnTQnK6C7/2FR9MEiS90flEnvx54t+UpE/f1
EyncC83pWfj1RT+BkuADRMJOUtttmsY0+b5Kn78pa7dCDe+EMo4rE0MxV/XkYPu69dLhGrCN5paL
E8ih2q48bLUXYESpScbOHvwh0vTB936hgAAbz6cHO/UiVyUl1oFKSeAgO9Pau5uDNgcnrS/4zq0+
x2kQX5ToYIrNOEElY2Nrrz3Xt6yxbdPUI7vr2o53Dhvr8mvEVpy6lNTkB7nYjpMXnkWn0BNl/sY5
O+8QuP4+azetvJ+9j8IFUrh03REjv/7kcmbW6W7AXnsZCSaVZq+A2lEQJTNYQSaa+zwYDtP3aPTw
EASfmf/ZucBiOteRTEz3v7+gddr17UFqths23QvBBVf00b+KawcqzdRV32nXBh1Xzg2/42fKlBwo
zkiIq7XZm7FUKFX/xPpOBIfmH5YVtJBey/EYVXvbFl2jLnDDnVuVOf4ashVh4qO8lrWLIT6pV1kA
LDaPACvGkfXIUQ4Wwea5o9x90577zyTRFaNGBknVaB2uTGu0jXKIapLkaChbyw9QBzLwsf+5KyUG
ggEL1QK5IDglrZhRR73D9qSJqXE+QDkt+8587nNC3IDj+D3q2i93j8ePzSksR91Q9VYJ2WiizbGI
+vVKo1IJgcD0SnsArHcU03SNvOL52VCsEopQD6I4sLe/D8ydhEVH5pdvyeNDeGm0hr+QxRmpGB51
T6gDa7T5RwP67iyw6irOxiv8wfz8r/PCvxeHfo/bWudjpKRxeSJawkgDNrYTHIS+Bxjn7/ndgCjE
9xSlVepxnA/qctcBwSzq/uYAa3aFsfX7KAGxrMN82LjpsJkcMYkDm4TMlgLu9OzxgvDQqOORdwD9
F89yu/OxJ07/dXT44Q0h0od1HMKwrWC4Je8d9Pp6sxoEBycNwAuPBu7z+EO1EVxyo6635W1aBaKB
yhR5jvi4g9bVO0hiKgcqEstY6Cy2ocY7ZX6BWALU3idrH9au4cWfhyfFwUCpI/e+s7OvB29FCXQ3
pcN6d1E4SjuuNFLvL23luyQ9dIRGZ7/jS9++o8Vwuom6M7UK7OBaX7q6aJfmLInhXrwBPLcwpA/m
u9brOxf+d9e9die7EGgRVlZXeLfr7Xd7L2siyl6M57xAzlnlDrwAsjrg5CRRTle6fyeLuh6uNT3U
QjRzvzuL6XkwgHjLIM0wByPxYY2HCrt27T0Q6wPQsB0Le5vYXI/cOkKnc3RW8kQs7IgXnzWbhMBS
QAFvfzA531Qpug7tbXBgRMMgX0SIHEZf6zWgpRsUiPuMuLEm9QN8xeRh5fMpAcEEyrME+vy76xa9
O0nEX+ifK0IVtjVkn/6SoWZikpOJt6JwZQNerOnZu/YwsYCpLjqrMYo4AO1gwJsHdKDEi5zL+3rH
xlSPy0wRn3Qy0b3NNPJnvA7gXi01Z+66h/dh6QXfoPnAzP/9TX/AFX8M3WbXn5oCrTJD3q16Qe1g
OT9FYTM4BIV79gxPC5Jh1nE8tXvHk0QPazAkWhA/aiWe0sFsanlL4nm0Ry/rKVgTaEpgg0crCnBv
7GO6gY86tp6CEjQfuznNa/dhiLbA1m9Gzb/v/QScnQYBKuhcjduczYDwTlWJGiu2X5LYHL9eTOlZ
jXaYgTSrp96sWMnjMLc0rwHip3Tt7HvbDH88WsWU4XRYpNcjlf1Tk59qttnR5kViQMSiX/4lghSc
Edj9D10N+jsXPGkhQyFADGibnOZ6xMNeR3hqVyurF2/iQaqqn7VXkAGCSBI75jx57NhZ966c3+O1
osVO2qSGsjuwqXlzQZEV6DE2s/34wCPv8+/B7sZgbnf8dug/0jptT645byv0qZXVk8ALzjLyCPDm
MMftxxR+RNBV3/lJh1rnBsMYIDa4qgEjajf8173/NzvnxZzBha3eRbFi/pWPTosP93Wqi2jxIBh0
vC3+nuy9+5TMVxR7iI23fVgE9dJKS/mSYrKSHfmAfHhBC6zDVADzOnLuOw8L1KJ+jdcKT/gZnY3j
+Si+pDfjxb7cS5ZPLiwggPEMd27n8/8rMF0N2jogeXoqlN1AzleG3x9exqqj0ttP7TQ8OrK786i4
duYpYkdef1MdSxEK7wgXG4LYfX1C6mJTxWkvb1b7j/WT4f+L3djfBqXTd1xsfhfog7OVdKfc/O9B
WNeoTPyAR9hVUisZVC55bfR52qxG+1DVYETH1sc6fFaoD8iPIFY6PugNjppcWDO1PjKoKICpVA+v
J6oftsWBZma86m+nR3mIGqJ0WmSDV9T+m1dd9VXVT/dOJKPIZmXYtyChk8032Sqrg7+38m2M4Icw
ElLgA2BcUmvFsbaK11kWo/9jy97M4NtGYAy73jY3MMuf+f4aprW+abkxpHLLWw7ihzaERpaiZQJT
uT/fCEJYbxn6lMGs6fua4AtEbrF5Blw6GT11brHbsM+EgStJQBqpS/y0N35dMLtYv5hRxYSfkBS1
dpP1BLVT6xE1p0Cf/722P4ox7e38e6xWTFT69b48SIxVunundA+UoTMvgfDGjrbGxVKCAt4x5O39
yfTw/5TFGwOp5dah1Y6lVGpnhqwE7R2OtQmrroGKtbX11d9j3YlKoGSwyMH3VQC/2ps4WtNRiE9U
eByyUdguCboaFmgl330FyzkEX9l1hSo/FdrWkiKTr9Cdo/LQ5yq9PjjZINGUZs1B1bYfu731dNYt
FD1zxfGObvyNuKtiHRDJe1HNYGCZgf7SYFf/vg3poeHLUDsRKCzVrvD6faPTET+n2gQszIW25nuJ
X95M/UAMbrktrMRwqwsuxdb5e/ZESy3SAQC90mvNPy+rAmTL+2Z4GfWWRWZrYXWYgdsoejbtlQJy
/lJW6VJfnMNhenrOP9R/iV2+AyM6yl6Czw1+Mo+b4fm9HK4f/eNXMqtNcB7oFhezpKGTQ5lMfrtM
40d19JXSyLJO0KnpZL3XdgLnf2ev16hG7mu6CsvSOS3orsL0aVL/cJhvvtD4fotp9nqy7Bsz2c/2
Vjb7F/kqzLWBffT0PQxqZVZRbUTpN/N6dqOi4lDQ6zwtnuk5qQt6sMoBuN4i+1fS6JWsfZDhH2ad
c09dlC+Dd5N5IRZ7CgawMMu1pxzBqlHEVlEQs9OBv3/Pl/JTOZ+efG5/agkFnUggGbSdPzceQDya
qz1v27fjA+Y/o0Z3MVF6vuR2MjaSWbO3T+XL5rSsMPT+NOdQldYzdNOx0/JOrv6oX9yds4b2CDAB
LMVb84yTbgJszcbr8LA0nqcHoFFfzcW5NJb89Z346opOl/G4TedGNcpQQPf26O0dcFjjq1rxxu4H
ETik4LR1+6PNTAviyFLQy/dS56A7m1kvD+XHEvykNHBi2e4vjcLF8T6eqa8FzT2U4DtV5+4VUCmV
CCNHbJKE+Nb1VlcS9Xjex5QvR5PROYeQamFh/1aEkxehSvGyEdTijZWNYQjsx2/wJCr2TerKFq+0
wlsl3tL/8N3jSnFc103D8XgXji1ryVvcDAi/F8s7foXwZ9yzMwQOPYVo+zyG2g3xVJAHP5BFKKz3
6bs8eUjINCiantFJGvKAh/zoLNABpHXn1tYHXbWzxxthuqfmCB3ZOeLjYHXyAkSS0z76pAdkXMLC
kOLj9XrU0SXapXXVQMJpXNnrk/MZ1PSV8Au/Av8cZu7i7wB3J80TxABCDfcjdhFts4p0u2/KbZ/H
yBEBheopqe14JD2W6J4Z1sVtQsVjB4XVJ8oSHUP/vMFuJos8LYbdVD41vZUg5FGdbfcpb7Q3VHsm
mRdC7aJ1+Q1+etTVL7mTu8O3UelgAuPiUjRb9xRq6mfNEG2hteW8GL7jed5qCbWKvVGFw8DpuqTu
vECvBmzr4VbrUtucatGIgOw/h9ziHN1aVDRUNEFfjm71ncKRfukNsEdAb2RyfJdTa2YimDTaz1YW
Ml9C58NyQQNQ8t5B0HFXBOCM4r7mcP0IwPPDQz4Z2rZLda2K3bE/nVLY+7Q5DM3HFm0Jt++5cOnd
MXrNELgaD15obE9dCbyYlc5jOwkU53HofPJKHl0+XuSj/XYZv0Ho+xc49nS7xbx0a9XrAKiUgJZ/
LxL/s7NjeW/T//o0bZjIbmc2p8roCzLMaKJ976YedYnlMvb9MYj6bCkUwR7ih67ujfji7e1naH2h
QCkaOG3S5M6MtUF5jASUrJzSNUPipO91nK7bMgSbQPxf5T5HdqyVquhRrvea9ea0yumI5g/JbItw
5NGdD5+P/zLNuej23wPeeTEyGo1PClk03HDEuA4g+3V9WQ8i0f0cEUaFKhJ419hS4URHvBzdcW/x
OgRYC4PSe1ggZ9Txyrjh6JIFgyqi+QruR0hltWYcg4wYJDkRnSawIzD6/2aCms3wbNwxGjJ2TJ8d
AcddgBaYnQU2hJyOVfhptbY/LafcJI0CFAvr6XoV1JNeX4o1PwJyhGa/oSzsG2eukskprKwcNg5F
ENGo40iRliOr99OtqxrCwStyHHY1K6mNfO6eF9+FHTy60yq1ODoHfjn9JoT5vU/KCw+ff388WTxE
2j9bEE1E4k7xpF20yo0yOpU9uiNCm7G00ErZu0jcQ3buGOjOtqRbCZoDA+0+Q7U+0nonF2l/XTbg
RpD0cg4hYQeMQDFVPNXteH3dOWZXY7UCb62qyV49K8kqCXUvHsp+EgzCjvmI79laOMZQzZ86iWj+
Xn/veHDexGnKi0AoF20dHDPpZ3FrF9bBPzwWqEH9PeCd8jgtSVw+KBnTT74pL0Lt2+ZUisRbz0QV
Bg78yteXc2pPRKy99UAxSJ0f+XBdI98psF2P3MoQLoNUxqCHrT0zvlbhCvyr4Lrb7uNjIHVZyt8B
CzIYXCsDcXdMtNpY/FIaFJdao20mulj5q47wGgoWVhKcadVlwy5078+f1/6OikpCoBKRqVC3ope0
u6wvQAq5MzfWGxwv9NFADYQoksBtooNPvWthhh3H7k5hXMzyv6O2ds85rrETlEVL+y0eHcJ/QAaE
RqVlCzLXAxonA8j7XJJ/7yGqIXd27e9xW/nPICtMHRAHlSAvC1Wv+Ny4BRp0J+88VN7M1D/7Z1vI
a+0eYSTIroyc1HL9deaRASNbQ16pj/aIYW++onnkaJnbm0aNFb2arvagzQp3ME2QsS3mJ1DZkwQ9
q4tdxJ4FWk573w0zB6gIWizp5+sK+gunpXR03/D2w3iuONpIGQ3CBHv6hGfIdN6fQ8mNrIOdvylO
FcruZmXsLNklTeZdlYNCHjj1K71M5/zSt5Rx6TUPrhxbEWifPiCItZfv7CqQw9o5jAc8RGtnQw1m
v+BhExxtc1Y+baa69Y1QzevlLaOlJf5gadhf7B1tuQMvafcfIzulFOgZLqa7qBA6+6+uB8mdrXBd
hGwFqyNCpmbvSBFybZG2vXmzVHQKEocF/5iPx66AOOQT2OgdxTLttmTDwMByKfPK3Fk/RMRfJRvz
eFCPxqZRqFEBXAH6vTJy65+BEhUv+MXpGQGyx9iaD6C6ySSGvHOm++lQzlnb2A7QBHfWwNftyATp
Q/eo4+fdyZ6vf15rXfK8bNRzKSrfL6b1Vloz9Algao/tV0Amjx03RudorYMhbY+746lgNMcRfNZw
uf1H0ovm7SO3b2RvnrtaMsrtzSvmR86E9jPO1j+f59fyl4ciQf2ZRkkBy5NWUYj+Fyq7Y94jCMc8
/X3y76AErkdrhblaOzWJJFNanzjerHgQupZUOyIHGrTLe8SdBlQDeHt+xw/fGZ1yp2P824SbfhA9
KBziAaoBc7m+Lhs9K3NNB5AIbPRl4vUslB4QxftC9fmZ90GQet9BV7i7k5n+ENChDAu8CwyW60GP
hXI4XmKwqoy4dXjsmZKN2vJXao+5UuBP0slYUGKZmwg4XgqrY9Fv1DUAXsKcFCmx6AqaWqu/cMiK
HJ/kShbQE3/inaez6hFdHteG7zGc9tGMGcdj9xku8VkQV+PnjkUXF/P13XY9fusIDU65UuTF+ozE
xQS9aYQdOUJ8bAoMgvL+MOo6Rbdl7+sBW6dILc9xrGZMeIS6wtvbaazY/zaBRwlsqbtzZjsXcssR
daKHgBc3q/73jG9kFlor3qalZ+ferj+48AOeXjzFXaUoKGZ95BKX+4C2DvcqaRICCzJKCywBV0lX
2LpT3CAt7GMMSBOYFn57z53NTT4YHFhzoVU0g6S+pNXikqAhL00O//d872QvtBdUOixgunBLUsV9
/yuIqNk2aZo9o71QrJrQqfMo3HBtQA52h+C/kXPvSgd/YJ5XuwqPFUoniANTEAfx20oHjUOUIwFF
4HJe1BfzA4x76AEBFH0H0wRvia0FcqXvitPTrIdSHLHvp6553+xs+lgqesG4uAFngOxxPW/jcjpv
pQ3hWkcNQAip8NCkqe5ebOjwi87oeROrGY53iwQrH2zewGxNOa8i85RV4nZQ7Il3CUIfAW9CiDu0
eaw9Dcadt4MITa1FpplCs47rmb7doJUgXnb7baIUICeONiJIQmoXKIEwreD8TrOAklW3upTYLO0x
BWsG5CyfVWmn3olMW6cwGVMVdHtA6v9WS2MOqDR74O9nqp7qUGC6wSnAOLKCJ2na5Rl0eytqJk8c
KOdcifyKNlhwu93syzpncw2ClzcNDVrqqj41hP3TlP5v12m9Tb4YTlAnBqJIR0FGBLRf50eq0zg6
iF7+2nqC4emeRZUuXH59zFNbdz9QjEfQAnJ/1/e97dyJgUFiUKMZyDh0tTZwXOA9l5fcx8KRRLND
IS0xQxInXH/t7J0fLtEXsB9PP4gJrqi+vfjmiuzKsW53Gb9CB6ZHwx9cWRs/biaxEUnqiX2NEunE
Wws6hylKe4a4pJBBWozkjofzvS8M+Iiuu3BiZEu1zlK61RLN3JJ2Sr7OO5ZKSGiFB+vocTGBQ0JK
4u8YeXsL04kV7G58yRgT9+3rb4wllC4npSmkSiSkB0cVWHnvRwf7EiAsikQKjwmKk2PetAnSbSj1
BZ0FR3Fer88WP0LkPgjG8782vWvQJIedhh2WuBbAbQtngpXwv8Dp4zDES2E4HCIkwX206Fzw21h5
PXQrC+pH66NeVCy4UNFAetF62zpQNHhb1IjnZW7w8NmVB9w8LcSS/5pt61q6nLLGOBg9gBVne4KU
YoiqVziHlQTmFtkM5DK60ZG3Mfp6zNaJQuZnn2/FmM6EBeY8ETd8mxJyIiDpXSfn7mhYzoE74vjg
HX+9qQZ9vM22Dd9z9DJbByI2owlCioGKU0CdbrH4exPfNoXFiv4ar7WiyflgXnY5mxj6EKqf7gRN
JTYQdXkgmUkwjEGAOl2D3tk5poSbOOIrQKsoj1xPUseypOkXiUp4wFrPQ3Fw5SE58wwwUuYzduFx
brM3IAQSuTLmA7DNbxomvJWOSiwxHjyaJOTZN5lRjQmLUYQ6bcghnbuS51IZCezvYPG59/73Rb4a
v5W+xqcjaM3L4D8XICBQBIKDfkh3l2hIfy63v1Hi7ayv3SZxrWm3LqE6k9RLXhlCY3JDD+6lRJgN
iqK9PM+RFWapXYRt6AB+j+gPdkxZTKkVl35Pud/6xOTT+0uMb6CoPqDCj0p0HMy8YoZBFjRCdxe+
utGL0DoCpNlxhm7ROtfzbnceVSlp5PWBsQHBSvbsjYsXGxnYS7xPvvWOa6BrlfsiZv266im2reWe
mKlo+bxp7j/q8EvyOF5hshjRjpFOQjzJ/exY4juhAvgr3WbsOxAaMVpH1ygq9DNj4u8EfQBPyFal
MKWQH4cdtHjqakTc9rdZVaCClFDBfInKzvU8tf1uf+yX9JgaLrvjQnG3WEBIT5u9/YX897SorDlS
NtY7/fmHvTVG4P0x9RqALBtnjXCz/ffsb4wnfxiBv35OK5HdG0hZxYkKQN+h2e9JiAYxf4p2zuAp
RxL67+Fu6zg/s++DREIPhH5D67Lvm5dDlCji5pmw2EBniJE+SB1XpbTqdOZxt3UVxuPxhXaM4B9Q
2Lhe7azelrqxJV8dCT3WH1VFZIP9UJ/6z88Adobigu2FQl2uy7/p5rEthgaSRDdbdPvaijpqoRbn
tKR1g1+u1/hh46j2tmv33jaIWqO0glMj7bFZHZx3K6CuW4d6DZ5FW9vsOJ0/7bF2HPo1mTZrL1fz
ODPL0473ztHtDzHR4CVpIFguAWt5OPhdcU+cgr/GE1ffr2hglJvqvNUGYvF2VlTaW+/ruRr71Y/H
hUY2WIUfJ/u9QJdQxSo2cxFxdjv2qtiLf/2GVkQqByncEYHtPfsTLvXZ2wpFYayTwj5KgQ2S5+zb
aUE+cbRq3X7qGP1OjvZ7+7QzmHK3y8uoksmXnBlSxvQmXWs5/r90gAfscj474r12LxBSC6NnxnuH
kNjaSnqz6aUHiiY82tFQQOv1RP4dff7fwgHo+IkAR/CCh71a/aNTW3ruK4LykBNGSO0NMCbo+gT3
fhKdYyQjdHI46ed4/9oGg8Rc76LTDzmsZ53xyUD0V2Bjo3AfHKz3NZ4zwsej+adQoezaAHfPlsad
8B/LI9rX15twv1e0ZFvrOy7fPNyGCg4582h2HHdt9juPDwTN/ztOa+H3USpdDAmeEoj8t2bKFQQb
gSgs6r5VKGwGkRZCRv7vHXZbCiN0/Br2Z/q/FrfRk5OSH35iI3UTCr5CKsB2qX1+jzr21k+u0D5L
mkLmCF6SOs2gdZbS9b7uNzq3Xm+UPhmuHvKglWlC1Q+SizDXWxKCi/PBlmEUYAzXIAG9yi1hIh/d
3TSfo4a7yB4qH3GNAkl9B2+JClLiPFluVupT8Z68A3aRwrVPS2SoF+4pMKcJWvvIEF7c7L0Mzdx6
RGd7Phjjc+CvvWyy+Zf5hb9zJEcd4rgtfEuMKRpNVXDqsMK7e+n9nnz7EkrPOU8DsdAjjyvoR2KV
3rqoFFkBVK0uT8cfDMlfq91KaZKB1jvkpojWbuTvlgjh0NjbjaXZuPJcAH9LY9mZv93LVH9PspXX
lMZeq7NSEzcEFFkfAaWHp2gRB1u8Y01vM0y8iGzZ/3o2h6YvRJO2/mGR09Tr2NVibn/NvZXQKGp6
qXsZO23UuOq4HB7pedLJDBVr7ewXxfDh7/Hu1UvoSnOO+IdQYmyNh4LbRl5rSHQ7ziSmUSS0HFz3
RGcKHl43Ne1uwkZtFb9OVeYNr7UyqEOmqkUkExLfDol1CQxqM4K27xR+/thlzCuLa7a9mL8Ha0VA
c7uPz9DncdK2cOrG6QPXN7uwFKsXdvGz7tX6WMj/TqwVBTc7svAU3T7q1mdbaD+L8iIoeToyADIV
653qBAVd+n0dX/DejvlPUZNOHyXdVmyqt7zc1SqlVgDzDtYmcjUw4DifokaPnI3d+bK6c7cDMqOm
R20Rind7z0S7Yy87n/mGJgDy3EFtqU+vHd2xDFuyjtnduULpb0FHJdr3ud1bszvwEEnSDbf6yHP+
CT1zLjGADDiFftNf6Yjz9zYMKFUq8CppL3+1PqJ2ida98wB4iAmbezcVtlToRnoKZK+unPRebv9r
rBsSh5RXezxGWcWXRHVm5cWq5+thMjPm+rJwX/ekhr3PnjPd60inl2E9NQLwKc/5JMb7SQ07lvk2
Ye1LJj0eYW+PGqvRCn917yzvBykJq0iN+aSPUUaGXAexr9Zezy1GYy1ANhL+9yieobdqK9Y5MKYV
O8Dv+Cm3X/z6p7QiUh6rDQ0w8cXfVjOQz3NcYO131CYWXRWZO88CyEMAk+FdcHSQfb7OkE6NnG+K
TdIQHyQ2MsZO+2COSt7eAn3eVSm9U5BgNA4OW5miHqLd16NpRZ0odQQ6RrJNBFmftPd4JFsfz9vp
7nM33zjSCBm2+bmrT3xno12P27q/D+tYAj3IoxUIti2EXP5hUB6mE/9rTpAgOFGewAIBb66OL3kb
fvlQpOOC8SHoH60vqWvbIwf7LEKi9w98hYC/HlzGFBXTrn1z5+yKbYFoCdAunstm++yqu1iKyuK0
OgASyrxojr9S4CKQ5cvzvyd2pwgiujqAun7wLbyTr79kcTzWSXwg5IqSGjVoryTOC2eJmNoa+vNF
ADLUzawpBlTBgxkK14W/f4KYzPXNxi+gBGMglmOq7N/rXyDv8gwZMyZ7XpRP8FRgDJl+/6MjO7iT
iTFMHywZcgAQydtyMAkB+ahmxKhRGuyG6yGGSpR08HNTflzVkqEZlh0x+M5F2kcVFMlI3LyxapVa
b+ftsZca+22mUtIRljwmNUuB6JAdC7ytOtGs8dFxqUjbRMhRx1vmFoyoXQ/e+rJNlRVZnhs1X7bH
X/D4HOR9IkfoXBR4sa2daBk7Xbfcnacaw4ojwhqj0GKImPj7LXPqmflaAOdoOL+D4mWJVaYo7HD/
3jd3knnanxSTYDKD6bypYG0virnZm9sfAMELlAH8EsKlSW+BhmCMO0aXvM4PIqG9U6GaCVq4Bmyh
XYYtk0I5Nn1ulrWlDGs0QGX8V4pnsHfVDGfLv6d3N6Jz+skVKIgSA1pBQNdzM0UwS+A7G7fG0VMO
ipGBsaZs1/ivR26XkPzdBYWPLkpkSE//x3v416eLozSW8t3xDNAKe2BvEoIMJ9K5zyeQMNAw/p7g
nXwdjZlfw7WCeb9nHHryCaG3Nd1N1GJ/gJ3YFEwfH20ncLrMk+90hhhP2GzIhggFbT7Tmawg250r
4X79T3FnMNbQBBEsZkjTDMmeqZ7zTpvoO88EMSxdY+RIwK+1wQLRtqkLsyJzLxwdPDccOPejcexH
3JE6FvRO5oOGhCS0MQGd0Fe8PnqxRhmhxxQ58S+86t82AUCmJWxAH5gLCTuiIHRsP7seuff3DWEV
FWYOpPQDyP61b3J1fYDVihH20xOtERjpggj/xRNT1OXc6f8ut0JkM2nxof4J+AKhpOt5Ruc87kc1
Nt8jwGJUWz3KDXxKAeYB8Th8WCy6ohoXEn9m++wLRiuao1TmbshwvB3kfhOZxaw3grKhfK8xSV1q
pR3zHkssdZSrlp44iukMdHefuke0BF/SLxNEiD4mFQXg+2JMjk86HrQlde9+qB8sfXwKB94+1J6k
xxp07ZeBz4zkbHSnxv8yDhuyVO/ob2cbtPH6nupv/NNzPCyH0VAZ4pW9uBwIClXfRdoRtabdyS77
7vrgbOZI8Fb2RrNK3ZHxqSwt9VlH83MULzaPu2H/QX2KsdCenPfOdim9qFM4oyaNynHyHY3rg1UO
myeltKWn2IATdXnernZTWbL4A9fKSOIuUe11be8MV90MB70HtZxLVZCdHdTVTZxQL/75IV3FYe/t
8p6+mk8njLpgO+J3uzx96yjfpU5mOOcGlW5/c5wqu+Epc3eZLX/oL9kPf/ZwtNcYgH5LiyK19uPt
l2CF7q3m5eRvZsZUmyCwrE3UV+1fL7OiR0RfB//qmfqyhZKqIJRq5XM57D9qZ3fzngZJiM5wz+uN
5HkviERtAMarHXn1qJrkD7xSpptg+1E3lp458N+Dnopqsa2Gp9eq9hIEiCeRh4Fp3NjSh75xTk+Y
j18cHbvTyurDGltmkdVMzrFT4kpW2ueDfbnYvSws1ngLr6f5bqz2TlbZfCXpZ7zuOvUiTN7sTHwY
OXsARtHCuT4NWn0yDoVMWFOFIs9OmNwtSdvGJMOiXMmjWRgrBh1v9VtQNOwsGt4ceGrUEppz18Oa
xVouewJYJuRNBdsT6XI6O0dXx1OT2qFAkKCo6ZHp9N6beSPD9JyeIbs5QekunO3kO3nM7M+/Q+C9
h8nVr2olk+p6K1f1hlfv2abvPxhVGGiKlEezTmhj8LafiUZFNeqMvXe+gqr0wRaiSywaiq3Ym57B
h6+zPtgZD0vZtxkQNJFooSS6B4MdO51krnuJ1tWIrQ/QXOLToRZyZihpe2ss778Kqwl3CFT8vab3
7umrgVprmhylzSbJ+dIvjkzSw/MnpEbybAr5j+9g1PUeuHdhgmlgMUGL8KJtXyf9cj84ZyJTP9uS
u3YPwdeAJNLAfgrv945t3DlY67sBhSnORsEqbizlCfn90Ic7EUHH6GN21TWa+R8kSOu0Xk2u9dX2
EXWvJELi+2jzdg6KUBrG75rfQyixsdfvCCk3Tz38jKJJDTJ4yxro1I71AWdb9xBG/7dxlXcCXP9s
1eEl7A+hYZ/deJQuNZTTP3bfMQbtXrTQEBjIQ+isW+Sd7bpyjb2H5PTpMu3tw/466OVe7zKVNg8n
OAwXe/euxn4/C+uX08G/fFxetKHJOlQeCvPH0j5unAo6Q+5lq7SyjlOi3eNhnhvuIfLzwUdJgE+c
6p3YK7+gJ14RBHNLQQu/9vlj+qajfNfIqsvcgtL3ZsmleXxvpFBGgXg3glVe7vyssFLJRi87vVhS
blFEOoxPO8swnWSlYsD8ne0dZW+ZH9r3md80sAterBxm04qGxje/cTPdajb/WvaPT+ugng8QLBj4
XNFm4lZ9wrU9QFX+I1+t62W1RBRh1HzVW2uNZL7VPJbDCsr+Kz2NM3rwe7vmysvg2mwc1dPepYn5
7xRm80Nt5Z/HKc2Pao2Y6//h6cyaVGWTLfyLiFABwVtmEHAeqm6IsgZmFFBBf30/7+6Oju/0+br3
rlJ4h8yVKzNXIvY9DQcak17HnMbg/oASfx0kR+3UUhFDavRXPU0Zwf5727XR6KHh/V4OmdcxTEM4
7f1QWq/Sqh5LfbDr2VkuKWy8LdOwX5ioz0zsIX4xQgHh8hJtcLN/M7nCatuwangc/ussNdPcS1Sr
u/nDaOjZ7iKjLUvZ9uinrfN4u+XbVTJvvFm1vFRntqr6k9FcoLf9Pg7Dqu34TGNyZDCRwkwSq/V6
W1qVDFTI2cfXYNFyfH3TAJR81qW32EkrRIP1v4duKbo1HOuv+RtJc+P6VW6vonFp/nvd9FF/0HV7
bIzXZ9Yg7c9wFYor9LlZfZfs7yVflhhlPK4ayjRUtSj7jGj7MPTBJFtk1PYbK9MDzUuXrfNobJtZ
qVfbi0vOZPMniUfFLn5G//qpLjkts9/SnkTPn2bNpRgzVNuNmhPa2NJ58TDp08lxRdEjYjKMmy6V
v452Shm/TyMi0wUmUcnYbKUwhPhFPzeb0mxvTpfsFUaUT6ycVqnUfD+WxXepGpMDIr6/zWrWGt3U
yFKrHm2WXT0xeIB53DytI525cdp3H1cys1K2mXSQOMJ/nGcQIH/FrZiQXMvN9vj4Sz4lr/VUAIw5
AE+uCOjnMGcLv8SLJgGZG7h95CWizGVWkZWYYub8K8j2iavDTvN2bh1f4y48MqGbdba784MBGHMs
x7jqHMXVqYct6K8cnTmfAJgEmjOTxE6iScA0e7MJOzrI4mY9d/8atzJVo6bKZrGW/MTO/OtR+9ak
oI4V5nOkKIXISyDWsmVkA7qyUz5/tqn8al98aE5KVPOkIIpXvPvXzpRBtaI/it5tlIWQTFoYDDCi
Fy2d+CNTrJElt6/HxXf282JWfIai/arz71wwxaT3zXtbee8wlOCe2Sp2ytCW9MGG3foZ5rG0A9R5
mMbOeuimnnHv+ziPn8Ced+x+Ps+vP2A2Bzichu8wW78gHqR1Ec3t9Pgwn04XXmNkBp6uGLJOZvPI
lG0zd+f77kQH+O7xKU2F9CmTJz4foIblfamZKVLNCsNmR4+hSrtUNZTfcikZzU+1l+kH67+YPRUw
Msqa+W0kL3Xq0nJ7plsv3XqGi1Xha6vJn3pWXFR4vJ4BJU9nEvDtSMj2f43fha2tRLczaPfMgSBM
lFaKm+UG0s/2w+7Id1NxBozN49te2Nqz6qieCCKSH3kr1yiHQhGGpFnhui19XdpjbjEZoY0b/44n
KeMWhU+A6oqMoHt38rgSHzPuWlrnZjuJNVeXRDHZjYwvNvqb2Vlu/TWYSNEEV/EUpAgZZkBl441t
rVaXh1343K0peaic0CvqLKbuRv2fzql6OmIz56zqjLb2YlXadDUmnAHneuz83pwumT1jyfv8lPnD
y56eEb8Rq0E7o79YqWfOUkkDIeM+WC51NXvZTZhsJqaoz8qc3JyttsQzZ4ULR3KZXLMa6bvEqiNQ
edCfE0dH+m3hFB+N9fbeRrNudpgppO7kS7GTjLeTiOhh7r4hOUtaZlWmBaOfuX/HTD048avkSYov
mYJROZ6v7xS6fBaDUzB4hv+bGswwSkqbkWoyFkMzh4X9Gj2Z7ehsPFL5sjLUSTIX/7XoN22MsUM6
YsAOxYXfB7NtIXFzK7Gq3WBcbW5RoDq3j35722N2lYABTXbvyqd6My7ZnXXtthip3JBqs98qf/3X
M2zQqH0ZjICTdx2IGwDxQ6Mm+zMLylhmypvRb3pCRc0uqZCvONP6UYP/W+ub93fnzOJx3b7Mnvf2
0njeGYr78K5eQUupzHCema0t2xRj1rtTUHwTFj7idqYo9Cg0nIzR/JUmOZXyMPuoTu9Ys3UC2oxu
WN5S5r9cXd1qvP77GVSXPMpWJf2s3wpFqRUnjXhXN+ZEuA2XqHEypzktYhrsHqNZkR33i49xX5z7
1LztXvE0McrtbWbhiIvanP29w9orPTWzdTSG7Jtf/aCVNteWfU9rjf4yWcAOAPElrXAD4r5lYYKf
domLFqZkXq458veVj4/bJthOBJkCYSkSPITsoSUUJ9zfgQi533b7ag+Kykz1G9Rx/cJ8vcm7Utrl
ABTSYMLwiuX7VAfTsGMGyR6o8gAh+ZxSR72Ml8VW4ax58qlxxlPpJv50qTLW9UkxyYWpNTIaS6PR
rK5IJhnpr1C6rA/tr3rBuWjO4/i2roG27H4UWm/LOP16VmbhF/vRH33Mcdg4FZOe3Gb5RjbzhSje
60yHcNx5qV/83TOz64x5KHemKp4CjbGNupzZUBKFcQ2knqvZuhzs6mblmDVTjdIwdzPrESEGbCq7
2U7ZqzGb7PPog93/NpmhXiAspgtHY5YeI/y+p3O7ky316Q5XV134KXezCvu3DRzVN3cnPaEmepZ2
1dNINk2YhYPIFJnTBy4m8x+UkGaK0SfWPJ4RzZdHPvVTXYnTq9h9lHw8ftvPftt+HZV4Ah6VHUGA
lse3A3Kg4rnxX0f+urEex5yLo7tJgGRWm4oJQ74Yn0tZmIVwlMH+LG9Odh4tlVRK5lwyM9vlgVDW
Lum7vqhcnwVYXKOKOHOKy/wj3VyD534AIqqhwhmbUGI3+qL4DfyNvWtQLyicdRavFymU+iMea1NI
hWLj4Pa0c+k9uDdTB1xdxwCUp59UHJ3R0gF0DGkJb5Qg3tZMUyQjAGD1pt4e67z8RdXJwLUmQe8W
H9cA0L2d40j2faT/qkt8lLH+rj4qjNv3G2+sxWVqyt4jBhy+jejqNtbsqJ3nQe61o31bj6Ew8Qr3
ROQDFfiiqdEeh6/XcfJF3LErPd2dWiq+Vnef/mNDbOHNrbuhYc+7Vbu9370NEMd4h82D5AGfvZSX
7svZtu4W2Rl7ndsitJ6bvF4pMJ3ylwR4vhvSm8xLYkqWtiw3bhaDC2ydpem5BANlRsrNkS/p5vE7
mZvFKvGTG1MEsbyTiP1Ll09IMeArGhvbJGDI35aN29T2fU9c9H1LRBmSPbCMbcDC/0MhpiiIGEnq
9FsWDrj3W4NXjYxW4Wl4Xy1uVku60M296sHbXOPJlxwqx+d63I+77kNJzQX+J3GBF/vspwuHv5vf
rDXONNIsRuIeU+tlvuxyicaa+f00FzZ1eHazfvuPqHWj48Jo8AqXHoiZMk/nX9NmY/yWh2rVurmd
e+vOZk6Zua2cBAnLtDD7DbOwOuZBMLc+DfCI+8nhcXj7bTxCExRoPRFIvWwlNycR8dV+DLm6jsLW
aAG7U25axNIK6j1bY4GqH8Unfpa7UuKqy9eXbLkqM0Xm5HziHG/eTZxufd3q8Fa1WX08f7rVdTTk
G2umXdrgxsu9KQsavqYW40O9dxjp+H02dcr3wpMIdYkZgI8ne1pviyuxKyAkL0igpLQy3pwFjkIM
q5ob3dd3jVee61b5lXqTr4ebb9rgU2UZcStHoPaODa2NfJl62MtUsvPjzSIS8iSnPOqfhJgv5Aji
2d8rwFxgCubBWecJLv3BmtsvExNAD6NGSxCm6mP+W6/SFR9cayaemLPHXQs03dA4xVyMYo0nPDKz
jZq62gOKooMgME3FPUZXT0HB4YJvyhnTi07CKYmvFxWEDDpd1fGE0z2ScGlNxtah3ocpCweBe737
ac8ptzTcvw2tCNadmcxM5DFXHI0otUEMBrONloS10XQ5dd7+KjMv7z3QmsW+bpl8xxu03NoFDpoG
c+eOeXizxd9PEMmT7joxXG7GXxFm0IEkfpizDJjpllgchrjMMUqo2JsD38rSmqU3uA2dPIWV/SO7
EjJ8+b8HaU3VEYpsNUgHnYINZx1DIHBPDgrvdouTmG+vebPDc3URGiIlI6kIkOAbJEaAy17JAf0v
hybsGysPFgV7fb7wJ+IXp7gULB4NzA+73V4IeFEF5Gn5tsyZDXyxtiVqNMYjUS9W+cEjIthwp3zp
u/MS677Co/KCBY+f2pcZ7y3gDuOLvN64r9rNw9VYIJlj+F5mjnwiXC/o8kyR1MjhhRbClPPvEdg2
2iPGkd+DDYiexJGI+2PYAYGsoXZmqgGfI4iXt39hScXFN7N9voWCZ2PZ8A8ye+bD7fn/T0vUPbFx
g9tCJ5N++/8/E0qi7hh85uiKcMUhrGVhpjyWqLLJWKYWFwvfYN45P3yMO+CZsFqEYMxAlPhWglwM
Iv+xxalInYQoBebceGyHeGbjpydflwW/XNr9Rj3x70BmlLc4OTz3gflMRkLzlmRcxHcCfk0tTkDH
9QbSg2TvlXcEjFIkUWJPOFHm+9SDiN4Oq/jvPLEuVkkZ8R1qlNdlnQSgZtIeR5LpfM7bnJ9zEcxt
K7DpJbG+X6tv6HEz2XAgMbl3vydArw86X6tbaXTHAIjcpH4eLEpzwSTC8CONic17uAJYZNY86DEU
TOfeK3z9cGBJ96+o9l5Ry6HkH7aut5+OjBSJuCN48mWxeuN5e/O+6naPqP5FSAVghbNlUNUhsXp7
4YnbIsRUJb5OjSWb8gWbY8nbPE3wTTRYCq1J/C01y4wjY0dupBuJ2uPqJEoAeiQsF7yAdATk4asH
WyeiEZGMSqQyWs/95AuDS5Sf+sxxFcc0w1PCj1ByIk51BlgqOMUgBWewFfNy33H5OQGMkbCGsHlz
HUfOFftG2TxfQc4gj8SDigPDoLf9y4fPc1V6xe5cmza6boTBf9riG54RmQ9aFmT7xlAgzU/MzF1Q
xnWAtjFm+8YbWXY0NhFyyVea9f7Q7ZmQLVhmBsgVPd0pwnNpZlSHnlhWMb6n5mFuAd35Y6p43dqp
3BnFvgzMFrdSUOU3fvOGvMzCqujbThyxRi8HJntiEFny3cy+IxP95NkTfpQCy9SiYs5/MLlCgqng
1AVMLTSaaOE/PBEVDib21lCPc+/GJwL/kEYpLWpPeYtkwYvkobbh/h5vXOlIfBv+7bv8oRrYEvvX
km4TVz1zJuuOwKgU+5lhxCCzLiVXjZxqbjUuM7N5/oTVEJeqiBaWRFcCabl/b9J9TXlktipmIhNn
SOfu6BbKPWaPYRp4nuz3YSwsZh2yrdQiB+NmzuYJeV5uxSlhDcg4zU685Da3JEuPM7sj/c+w183U
HE1xJgTy5Fpx+OZ8xZWTnfE1REXr7qRx5MQNmLLMAGzujsSfKNydmaM4LAySRgw1iFIrsRMTXoc4
8UbJjb5tvYEg+XoRsnCM8uNqi7P2djrEGiYs6tzr+E1ewFB2iwhSWAxsMRMgFbUJEEsH1pri1NTJ
bMZiSiwImu9i35K4covDy0jIVIjD3BmdOUM7l1XgR/59EcF4Yarrhh3TPhaWuma4J3mGFy8rTh6j
NvnqA+NAWYowNWdLcTxE/+qEF31Y6boPxyOChjweUq7GV8cBPOU7jU/s+P1ZzhcP4YM22zHgCLJe
10jaSoiLWu8LQkrPk8QkZ6M7LVjihM7YL+pfRa4XBdioCjhllrTXeNrut/lNneKgmcRn3Enul9CX
xVfYpXvnFyX2jLpzjjbH8yJxMO78gxu1xJ3CCi8leAdhOguXtROfW0IZKLg8DcZnMPMLScR9imJE
6tDt4pInNDK2a7FGXZbFJKvPiHSzOIhDlHFve2vOfqubHpPahr2V7Esksxa8RmanjjikiV1EDYXY
OvZTeLScl2ytNgS4GV+IR3L7pnygZImqncM1zHlq/ocpFniKQOaNxW6xt8L1COP9DhRDjgkpzRmf
cLUOzG/nUD78rweHfPzfURf/vhvfciwRsCfWuESUYpuEHX2cBTQfjZUc37c9xq0jURihfpQnVtg5
oErlvzct2zs4vVXx1AodH/LA3s6XX6dx0zErqOTVX47O895cZI84OpG6fjFmMCakcG70CqB3ZS+w
7NGTA1Baw7K2aqvb1g4yuiY/OfUVBK6Q2imi8vTaXpepMypGslS8ufO2pU8W6u/Jj6G39PCF0Zn6
d0f+rswrTAiUqtHZzfGLRRpMaT/vEAv7YFZ16l9DyYU+Mf4WdBxktgbpkfmyESCuh116LdslGrtG
gqVeKxzjp/04J7vm63bkbF9DrL/NQYQyeifmvV+SO7bnO3zLlj/S+Ws5GJzJ6o5NuEeTC4WQmGFo
EI3ko+K01sOJeVI4Obqk2FNoYTT3JmcGcmP73wLN2OUvHJ60/UZYE4VhOfUOU/MbpOxKx/mevAgK
6RyOb9ktDPIGtmrtGHeL64J+MpItOw0ONz8WPe/L9XhBMl4vkv/YFR6G7yuvnNe57qyJjHyhHD8c
jdy2at+DlyO5w6r75BjSfCLMem3ZrfV29Z+n+TG3blTJQMpgoOxq2TujmDOguiWEMvK9oqg4O2g4
4+MVG6zzbncsRG9p7sv6UO0y1D4FIpBMYns/3egWkaYoRjYq92/mzPmrhoFhby6GZkPj29efu1nv
sCKOAIxvN3cxmYHk0mHC9UJaHB5g6kBJeklM8YHRsBrlnqoE6+duqd81peLtajxUKHDoy5e//qfi
/43Us3MLAKHO3dgz6Nccg9e53JfrpvJnTDDO+X1i8gAyoDaEDDMdTT9/wstO2Q98At5/tPu9HEwc
OXgek6vx4VMN8thAnoJNgmYnxfpaXLbyYwg73UKC+mfBpv08kGXLOeXvtZjAOF8ixQ33PwumkKVQ
XD+S1QVVMB7uLlUEyx9ItmPty6xitumMNmz9lzPFfgrjgpaY2B9vIrBHxrF7GiM3exrMuXBu4dy9
mT/dTIMJHHe5knx53bhNMFlOWNfhzHUjqgHt/GlmyU93jaHfwNrCdNyMULjDU+bl3KBV67fOddX8
2jcvYcN/86BGYKRl7nFp1jBJzkYzBPdy/KtAJqw4WNZLjPlKN4Apa/njv6FXZc2iKWm1QKmddDAm
8O1OAYVm1QnyToZWGmV4DfuQNluageLZTubQvPzRbdeD/zYT8hfoTsByf88gF+k3QqK/icu1rJu9
39hdMAvnS91pfzJmJQZzYpJADAW/7toWeTwE7uhTy5zFFlr1N92Uh1tvzjni2I197dzN52+6it+m
vBnAG7WvRSk5DHtqf/zC9SCG5YYSs3eeEVbWeViKA/dBharAY6iOG+LrxNRvdubBQDGQGIqgbs/P
PdYNf0Bx6XLk2F2dl/fwFvtNxj4UkQnEWVAJZF79x36Cpjg18lYWZaMrhQiQG3WDFPrLWQR3Sti3
o0t7nf8iaeqdrt+vNWaGjr979Izu26+pixkMDym07uxzXHu60UPr3Extc8P9Lqy3TCNV8HCKYznj
WZk4HCBFd3i53R/ImJ5RzSVTACqojR8k1tdkaswXHVlBZwt3/PEHijOPaXwOckJ1zX+jqR68Vm/3
gdZgIfrASQ1QbgkMwQuG4/pOtgly23o7d5+DPAvvJnXioJPub7RFIWgWIbOLVvtoz8KbC5EFqvYp
1HfTCC0Zt2JvK7vENaIiSNAjsZ1ZnK+lgLYh8x5XuDtKZhEPxV42+PTxQP4aTZJawElCrM/iszpU
c3y5TqwKhea8zJ97XFp3d2DSwlrkshTU+g5JrPqVW1ucx8/dOvHLA5TeMAAcGmMNdxMQ19gkMHi3
nWR/28CsOFuWVrp70bpF4KEDqLh13sTCF2LeO3x65T64pKgzRjOvUI3Ky2IsQOXdtxhP608KdKd0
jpCBpofBIf8MzaBe0mDun7Ltw5fcN4a8x7XSmGDNlqlZbdlIfP9s9bQZuG3q5EmCx0o9vtipwbyF
0O7105yhGryfn9W/DjI80AIFF/wwJq7yMvPjw85gP8IsypGs9e4lp5I+TRLUp+pARdLric58brGS
E75WhDhXd/QwulhpgSO528uHMKqJgQ22m0BG+x0n354mRvkRJjztSLfin6CusG60ksUPnvhlaB+F
cWr5lK+GAXovN+XwU/Wz+JinNGB8SJGQdUYck2BL/2SMfAS3F6jWLSrskhIhPc531WaCqqNqLbyU
xFmLzM6c/kRGYS8lhwzK4HHBDi3WcXCm+InMuXkPZxp8VGZ5msedQxrtZ/ABrtYV5z5hyzHkXjsF
1Se7bCCKCXSbErKQr8VHc7HxNfspQTxqqisROjXm1J98LuPZdwp+nJMa7e2SOOjq6KDFOWXzF45a
vFjnznw5WeYloLb96Ym+DnjBYGbMOCCyqSBM0Xu51a/nXrasbNBRXG1BxbaeCincT+z5rju2ewYf
uAMdKUByIHbBaqpW8KG5qTl/E81s5pdug4HugaW6pxIGyYFyfuRGdRwz/H83WNrNbBGnb/3vF4aX
Lpzn8nmaq6Q55X9TbGZW5y6Q0hNuEyB2HO1FcPuaMIV2vwggaMAh5DiJoMvN1HuecAnM+AZ23aAx
ft4H7YhjsG4B/sXh9BSbpjTmp+uqttrc1oIs7s/F8Q70uLLIgEeikxm+Ss5M5XzLkVbAhhqLWLFO
RJlRtmyhD79Irn1OlsQysA6QyeHDr59G/3LyvXIu/db6JRzQLc0sjlk8itZ6bMnVn1hmFSin29zU
Pubbqf/eSWERTZb6KT9ff+r17UvqHOzcd49frKO2NepIA9fohoQThwQ73DHaX0VQgv9enGNSKNF8
rwAhM+RTnjaBqXu75IDlZPVaGGkouwClkHpElW9OMEACro9HrJS5fcMhgL9UUyV2j9/Qvnes1Qzg
WBk3wnQRQt/M6jDzFK9r+bk+vB0rVMoUwIZqTtiW7lA7Xw24+G4L6YfaUijkZBBbDj7RrDqziI+/
xQiXF/tRIzQPArc0mDDRiC/bBENE1SA9NkdxpE2HbfD1cxPfEa3YKyvpc75in3sLLafTiKJFtlFZ
xtFUCFPmyAbnDhMozsm3THgHA5G7SG7LYLL2O/XfoOTrh+I8WcCU9hdKVRlGKmOG4fKEPZ/aN/oc
wBwpM1k1DpdOTIwf/0jO3dHURfmRV8M8HRuvOTHS1Kjse8RW74dwdsbRD9+jajSUogSPgs8k0iOW
+OjBNRicKs73L8We6C6rcL2uVGJjeH/O1r/ZH6oey6qRcpQS+644b6aBVM61ctLMWpDBD6sieMOg
ka6m0etuKYzl2m2vm3TZran9wdx1nATy+yoZRtlDCzEPcijWwxROjOxnS43QNbpfSltmrE3pqvFw
M6Yx/Wxh5l0dtTJAg8xksBaRgM6sw8xq/cl58q1jvRtqEzo72UFy2HyzxiE5VFTsco36kBkg0gsA
Up81mMPBXMTX0m5WKtRXCnN5jWYMF+lNKW4ZoZIGI0VESAxbw3kLC/g37meHBkr+3iM7LGC15j78
x1oQDDMsSlhG9eHuKZx4ILI1u3DEaMi4Wtfd4siEAaqy/qTaWlBKgT73Nv1JVrPvd2YWL/uBvySz
URrXbH0nQwDx3DgFEe4pPZQcDXrxC+dx0ETts9xA1mWAx9aqZ5iOreb0X3wKf6Iy5IA6LDhxLpNm
k892ZzBMmGuPSmKIdumiwqcRIrmiugdGxFb8u0d9cfi9fYeFYiYMjPFuDvwsrv/DJbEDf1pho3O7
/sc7jvaDwscafgFYUYMlH34KAb6uiVSl4+Th3zRDWbPw9W+xyxnJDWc9lawJmwpDD13otvBwTGD9
0byJbk1Ss1sX1hNGeOEM0e1DUH/E5KEWrAf3sc3JaCypRqL2oFkllrrlmSmYIt/wIS/Jlc4hlp/O
zBUEbeWQGrv5Gr4YO05ecHGmHkY7g+t2skVW/hmSsn7Bvz5PD9I66ml+VJekhumfw3JsX/GEjDSo
t3obClaTeLdjgHgDfK/d6YVwFIaj2Y3e09A2HQ34JZI1lQ7trnCBRb8n/sfpOaRPd37RnXqdru80
Qd681spiNXgfn/HzM/PkAFNxJYuzqh/me/O4GenUmca4kQFS76LGKVUbibWwG2/K1WceYqgvh7DK
hRH+lp4WnoYffk9crmMyxZXNw4VINENzimIAfVf7PWD3acub1McUwOXAjlvVUfkeg5v39Cgtl2KF
PqFCiFNPY0IDdwL3kUa30702bhzsSYh3gjhzwWniqOnCCH+Wq7vZxAOM68x4IlACnV0dSgpwws5l
iHqMDXX6JwZ/7ikn3XkLOqUktpjTABLNvTdVdGa5Jz7eVaOfU7wNOQ1GHj+oBCfTsCtXM8Lh9UjQ
Tx1+YiUQkOuJxRigYGappRUz7fru4gNfoIBZTL3WhqM4fVj3T8IYSg5mxCvU2TuTc70fvxSnawHw
wY/itselKp63Xy3mJqgM4wvpQePUUTUWvk6kKDukyhzKa9YLn9Iw8kxL4JApAkS73/Gd+Sp1IAip
w+qAJu0pPykRhBbWWyctLQpdIqo9ltL65sotJZlGF3GtBWPi33/lA5+xacCrknfMV8OF4vrLMDF6
YJqJlyCgo5W9tOBk7FYkKuAirjOj+Jo4/bpAXID84GBSdN+Qlz1yjhe7l6vCALw8bV2RflgOXvF5
Z2pe6S9eZh2ODBkmgCRgwjdVW14dU0l65cA7/V15U1EzcZEJqkioUQzn3Zl/95stv1BD92sQeXVS
ISIYv+Qol8q7AkauO2CX/QoKIlFlMyHmYp3WI+PWrZ+nRRUQ5XSpc93xWugcuD1Ee4OJFpTLxKE+
fzQqfOV1/aEGt6MWzS3dn6wX8YLRLlRuMvdpcgLDvrfYK2bOvg9zLyXDBWgYUdyRgh61Ju7cy+p/
UvwQMImiUSaVElc4HM7tSPRPRiiYrURs8wIH4hXgRR57+a+p+d2KllktKGLuzDNI3TldEl7j4WLX
iffBajn338KLSXXTf2ECmJ647Oq3IYA2uUIPSyIOkkvjth2PqmYllE/QbAjFTG5tSpoXz3ez5yH3
eYQGj7veVKcmxSMKhwEEQkWqJ4nw2kxOLyCAyMGJ9kAS2REi9V/iRnGUOHavMF2/zotISEZUAegl
C9qVhIKE7L4ZPPnxIgTWYVVvhhrIcB3FYeKp5vSYwZgHakDjB3F/QwynXB40soqqxttgzMlKCRES
UgYOwY6TRdJaJtQmdwE6YK773a3c6zK/FFFBkQZVHLUtU4WcfrV8IZTdeVwPJCSe9qwwZy8w5xSi
mlBZzV1tDzYHle9qR0YODwaFmjzuWGoRafgvW1QHkhuOpvCq0etUrtIzAPdKKEz8FjbI9ZPvvAaE
KgqX0h9XKmzBx/VURJL/PMj2PYYjIq6/XpifygQoYhYofVPbP7yJ19iqeY84aSnhwaIQQiceSZ6G
08kfKdDGIuqcX/oV3pqlBTdzJICJZF7d+UKgRgVOBhQoh9M/7OV8NXwDzB8EmdPfZzSB4RQkPDUo
Ub7rfkFccKzm4AveihRF97sgNDfvZ9WC5/ah2bdNQFwFAAbpJsSSfNPVL8irWCwVVVy9BV2q+eMA
ZTh4M691qq20uYbTDR5gEfELYNeFVZP7kEgH3KnLVtwbVGZmU2vsX/3BYdRBtVtTD7IemR5ckbYi
nmL8qob1Ua07CaHKbb0U/wdhSPhOKQ9eEd6IEne+UQQ6Nzp/4DkIUiM2H6zfkkdhd4m2biSTeppH
eioiRwuParYnZqNZPyrVfFX43mmh6gt+uUwJZkXd12BTfa7YsqeYb0fevVdSSI6AGLYgLOFXqde6
/is2ROAtUpZvu9xPrAeFkMsF89Ahy6AkS94s83oqDR5ejSQqFoZzfnPT8/PQ4uuX+VpEMQ9yL9wM
0Plg3UUGZKt4f8dzKZTUoiMtTD7iA17+RUnjfvJZXuSPgYjM7UrrCapZaZghCHRHC+TrcpK6b8iZ
+W7ia3bi3yfGfE0p3SGHMy8BPGOQuwv7aU4DGSOpreccWWk9HYxsQxhDYDk3vrEAg4FCLlGTlgK7
vsEv/iKQYIeDei1SEVrQhkMIe1g6qDYZzbZ15ifWmMbLV5B/vVeJKUxzpMHY4BHd+mopL7a75v1S
klApBlv1iV2zgNoSEtOr7rD46Am6x1URpl/1cZxaRVgvqfDfo69wkhpBLAWV/aWc9Q4upyB+Us7A
ZcLs0j/c3Dg7qi7ps5h2MPJ6gUW7kMjpq9HLeYQkU+FWZ9YYqbo14rrgfUhR/LU/utdRvnyHcqJo
+kkS4Qfa6GFmnAyh1jdQBbXe/ahfTfDHsQgsceqElx2OAyk6l2ggmsQaXFC5aymA83Sn9w8z+j+c
6u6068bGAW4V2DF2SKi7TDx40aiHT3jxGsOFhJMvnpS0K9VxzBv8+pfVWKXmWmNUAdz2SLRZeHeX
0X8f1/OI/yd3udK3WepRXW6bEOl3NCRheLalP58C3Rjggn2ESSEPCUkxw9NCez2jYX8H1YiSGRwt
aTvB/CpMIdTJZqlr7UfdU0C+U5bkhsRgMTIfXhHdrJmbxhTfWdOoR73xZ+5uHjvh5fXNcUIGh7fi
3t3Cm0+FylKinjTbPJgviAfTHf1kpnCaoGkIVbyr1VGuM7chowFAgzVflbL5DkRCpfuVPnqPW8xk
QFT6B1qXNy30zUD7obGQMVGFXSwrDFFDEfndwB5LzGK9m9eVOIg0MO2nh3t8/8q21/DhkENVXCrG
ARC3QD9RaGd3ngJlQehP0wZhstA0WZH0WqZuBXaWL/Vv7ZJC/xI/U3zOTm/cl9cui98mGqk3+3zP
TRUS/+UMzstSzdun8G9LAE+GoM6hsd/HvLeufkIOVRDwSsg7+0Tx+X6amdKnuhEwttuiY5XBNk+h
Ibi/lQe17jSe7ApLdWMIxmI9Od25cT3YHhN1Z3hLuv4PZ+fV3DCWbee/4rrPZhk5uGw/IBLMSRSp
F5SoABDMJJjw6/0dtu0RIZRwPdM1qWe6D3HCjmuvhVs+RVYgd7Mmf09/f3dI/Y7TZH5eIuqyfjuN
KTVHVE1E3y71xbSu7Be+zP9v40odWnHAL9p5L8F1jq50FM7A4EcGG/epUBigInIJi1OwsZoyYfC+
fW10lzTU9m2NmAQ0hhTIAMlMcJeBBPKVBJGGGrPkvd3EhMr6+H09u8vBKRLtHMKaDrOXbdHX2zvF
kX7AbnAE1Pd+TQmKgBiEWYTFcXZFe8/8QvEJG/RUwdp9414+yGoHdqgy+E8dL7y9NCI6HhjWVtyj
cR68nOiSMa27DOwBRVsn/yZzoxMtwby8MEbM/Dgv5AX+PVKorUanjoqpwCPSmXslhrUHegQevkP9
kyuqBBwNHRkfsfohKjRZ14xoHJ7benSmYIWH1FDxNF4KcE8LQNPkwZJzAK/SMyfH4MKswYPjbI+Y
zZUKphyo9OJkusgMgeaUkbfs0gZofJO7lA3vbcZDxxRbKX7vGSJg6opUC/C4+5L0ce1UVZXFJiD5
6K6p1+o4kkaXfIwT1qdmqzGEtolW3JXpKoGnFlCA1Blf+eJV/yX3QTxTH6apWHBPuQMuF2u+9Nbd
nhzOhSuNzEnxuZ0xQeDGrWPnjjvSevogwzq+Eu9oiaNPToAg3zbYZ9THF7Gr9Nbu3XHpCBkBXmkJ
TGTt9173PpJvxKhDUZ5TPIQeBHxCQRiI4itZ4TsbP1YWBDXb4bG1G5gtNIj4pQJqsj/QaB6p5Gmj
C+AuHrcnzxOCIRWTbEy43E6OYNkeAAsPe0mLklvtHENgKCYh1HKhR2RXEaZJHhCNhWRZnPN2uOnT
9KMVtBlT8u6dBnl32ed/XaCaS4GWgGzd3fQvL0J4dRdRStpP+RtnQgLO7hIdnWY5D0YRrpiwmHvb
EqVCEXV51gd4FbA1GAuy13N0jzQut935fCcYp+qdOYwgMGGB0JG364PtYHgp1Jr2VLOc9ZBLt+9e
m5YvE4KsaIs1IvwBITl0gIzchDhKd7dyx++njkw4xL0mADn728kUH2oPjJ50BLvTiLDiLfElp4Ua
qRPq8XSgsB1YdnLVPqHmob2h9Npt0AqzYHmnOcHUfjzSBw+f5Z1a99GFe0xiBoppdly7GmFcEzBH
X48M3+qZRH29ZGGjLNjefmzaxZxLYXCtd8HBmvCn5VtIvfsdwE9xdUUUkn/thC+K/UaQBxvwkjaN
SptuFH9hAdojbfFwV/2jMTgt+IHWyCI+PLkkRhh2U3dt6JUsZ697REPySzZsENGRngpIEUCJ/vZN
d02LKgGMuXxVx+40Prfdl8PkSDFdcL2K7eA1rgrm2Zwtpa7umcdLR4LYcpR+mZ+7RbwR+CVpsfOy
kU7woROBkkOCsAAhE9mgC8hP/X0HBP691Wjbn6dXld3QxxkhYoOXdxzuxkfLp6g7IopZXJss0fB2
HALjGPLgsGBAHNd8VnypfeZj6ByfaiZNlQoKoafJz9IYrd5Yy4WswtBkYm62zOrk+NeW9eDPJKwh
F8Ur0vKwaIeQotcSilSRJ/EDDLh+YG2SfxFjHfPYamyFNsfUQubm7eREIPleHKHleYPhUvZbu8jl
UIax35zWsW9UsPzAMaSrhgRxCmPqgl/h43203Can//kf8n9V99nF2ifM2QLUG2l0mF53c+RQ/+O/
/Lf/9T8+bv89+doN/hmj/S/b82awW25z/jq1ao9VqCFs6L/QizDFlPaPVaTjSm8oEgwYNCQunvVC
6r922ozTan4QQQJGsX4zE8QUt2/CSXvlfHRoHLpu0/v7h1Qe9s8fUvpc7WCdtbMGt8nRm3bTwRs0
4c6gE853kf8OT+3fq8lVm4saCbLEBpPaaGs+f3Z+v+7v+h1CDHIs5tGEMtpkFDc5UxdC8qtTw2tU
OWWvCdI8Rv81KO1KlAP7y0qWLjJfhzStSX81WGxaHx265sjXvoyRaPr7+xTx9ysPTcPrCPOGzjy4
apZ2Uy2sVL7sGZiF2CT3uhMZKYwB4CVYWd+RHZv+vVz1dgp1F2h3IAg3StuZmomyV1Zs59mdeW/g
T78QzHFgf63nHxS//NeXaVDVSXBWSohvPJ+cpZy3xmqvM3kQFczWM1wHVFAfvUqgAdf0kmt5JCuv
imDdQXAJNZPytxVnbZubGUpf7a4Hve3XB0Ty8CXBmYJv+XsflQo+GhWZbOiZFPiZjMc1+vEaFbmh
XWPlQbgDcT1iGpCfXvwvIPO9EELHK+Co5nfW4gDNzt9Ly+KIyvuq22h1CzYIKOVLR3jeH/bZ6c4N
nc14elpkwdfM8TVXi8+alYTZLq9kSNA0yzIqkhid5xPcSAdtZRy5LFe3S4Y4OTgARSjnhHPEn12v
htWr6vgMOPKRI4TLDDXf59XU3e6caJcHBZXkLtsFrYCMyn4dO7wuaA9+fZXghbeQzZJhCn5eJz41
FDM/sX95MO2+ddGe6Xbby5QcUSdKOvntRrPIqSzPPBTjuhOo4jb0w77WCyahBdabUdxXLCu0ukKR
/fNz2Lw7Q2tPL7tdsyOVxgiCLBVRHtiPFK20Jat4c92e9th8Lzg5dMxC6CLEYW/d8dqt5bHXq4g+
YMgyYObSbBmf9rwzyNdtr7YE69h6NrsFM+aoWygTXTw0mIIJvZdbMyIYXUQU+a5OvnBGS7dD+vIK
age0ATKVPQhIUMhwxztCbsgKrZS6WObWGDFD0Lv9OkFDtVG6NTFltnCVPx7ftnHaKLEG/VvOqEHC
pIJKOZAQiGkARqKZIQG3GqpEi/wpi/8ihgQAMTIFDbKeAlR7w/Sg2bOByRWUmT8aI7unzBtglkH1
B4KRww5jijcZMI/0jTKQwKaJAiFob5oOdB86ca/mrVVZS2gW/983lSjtVGWHnveRIMIK03lBC+h1
vgRhwgRbU3FqnGql0/m5WOkJwIOmHS87Dro9E2RoW28SfXx0qPK4rlRLfStXRgxcKiimhBgFQgnP
57Xcw+upXNc3IoZtJHtmW/bOoTU17tS7GecAh3TvQq7AqPt9ePFWftJaMOR6GOmMtVx7V+bTQAUs
mJAyGIOSuowfnkcAODppX30VDKhvVoM5Cu3A0LYpsgyGUPLJEf1vJp1CAUZXxdg0+Hqa3cNlk9Yq
zS6KHKarAtClnnMBSacMrp4+vb0L6Kw9P4wJzGEgBvIrgRHaEMQ7ZBgSTW16CKLE213NwTG3E2BO
VJ7uwCV62kdCryBrFgJY+QoPdOLmQ9rQq3n2tRoncyA0i7+vjVrxZEVgZCuo4MFVqpeeQro5qmli
brAQQmVpgdLFxp1MMBbCbgFwoGJqhkCz52i2wZg0bFMz+PsnyBU3Fz0TVSHyhX8OSbPn01XSONsX
K0gu9dSx8BPboMH0OeP32+ZqsvYBCdfRbysVBuBpyRKzTZYoUi4n3F/VmQrVWhHIRCPI4IiZkKUb
1zHLy5Xb/OMbS5bxsNmfEmPDNyohMeihuwwTKkDAmM5CUP7vDa2KLZ6+TrjlH+ZtbVwR/JD5Oq/9
NusvRqlHVDiBghsp+w50hc1vMuHPmsC3+ib9+MSSs7fTkxQfFVaddrOIqvGNhhTEvgOqZ6EBhGAQ
mm/gcwyKLV6z0YH36ROkY81lUivCYQ0XROhNDIeypDj5H99u36x8szaL22QD9UQ2obEA1oxJ18tr
3lxpnkLhiMx4x6RM3PSzVguOjdcmLSdLC8np910qbnv3s05StMqC8bMM24Tp1NZgWn3+WYd1kmQn
da2SfMEkwh9BH8pjMVLUgX+df9ScRlVC+7Rg6YZbu0txy83Gtp/fgsIKlW1bSQL54Et0JIC+X5vx
pSmtqQpB5hM3cym852GseJcChJNOA5WhHjU66KElOP06Ba3rpNlY+pe45rLKlU/RNJGMJCTVJbX0
+rfKMsuXFpyoJhE+AJGV2xGjOstg5UlOjeOvfhmkwGRLpoYoWekYroZ20tJYaPkiqyoyQTo0AYHJ
yh18+B2YJ1GVAN3A+EDNvawKuuHd/tfKwgj+uJfa1jJvtyXka2LcS0wziiG7Daid7SsVBsaD6FZR
Ia0jZ5Qr8gwNzTdFlkxbx8CW7kG+Pi8PB8XYTZgUPoSnUPEZoXQngP9A0IdMUdRRlFXePJivJcHs
Ccf44wx+fOkSyuJ8tWGPPQwruyyk18xmFH1IUQgptDs8vG6CMbNAw7qlK00Qmp/4MQPBU0sqPf7l
fntc329nCbLN7kwC3iy9r5onB1eGIIvzMUCtUIjhOFLHCF7GYh5sK9Sz6g5b2NdSeIlK179+RumW
FVZjlek3wkviRscaiDL2nYp6jZUXnvn3KtgUwSQsdCmfb5QUF6m1OwgrT4zNrEmnK3WDCFOL2rvf
sqetWptS5cSIwmAX1XR0e8th2DaGTZFsDwYIsOMFE3YHhxnxgNYTz0hMV1OhXwJQFrN0AGfEtBy1
75rPrvTdJqZdIWCAzN4sHfL6tlIu6nV1m4h+MxwUUzMwX5fNZCRY1JhelRCgE8O08usWciwJrjVI
YG4eYIrmYWQxwA8aWPdhUEonq+kxoFE7Pnxn0c7ftWXoiE7TB38xqBmbAvLw4HuNwPw8NeFzY7xc
zPsf+3oQpy64nv3ECI3h2dcoTexe9OZ+6W22RNxnHz7bwd67zOSP6Tb3deYpW0xovmXBxwCo3hjt
dHCS8sgYxIN1/yJYCpCrIly0ablq/hVYGzQcPSGJEsOMIOh4IVtKwiWRGFCbuRBiuI0eYgzn9gtg
7MkS4q3mKTgHdM5EIy5tbqJL6to3cAai32csAOFa49WEcPLyfhwBygF9CElKC+ixIqYpptrHln5X
QodMYF7orkHIlXoC+qMA9acxfe/kvatgD0GkxQPH8hmfXTu80hIb7VtMBLV1iBXmdIkzMIfHHv16
MbsRFPMzTYcb3dkMZP0etpsWA2TBuld8y3QglPa13ZhYI3tS7Gus7sOtlt8I6gtoPIiC1a/Kqr6x
T4Zhkv9OG01vto2EuHWIJK/v04RpbUUqXHM/q1JuhK3/tWTJn0F0HDfyO0tS/3vrBxOUj8OIzPZ9
fK2r/clVJuDnWiXjrmmITZ5vGHfVUcIZzUvnY0v/DGxJzUZWfxVk7ZoOi6dCkeXZ2CBulWW3C1/V
7grZk7U3ARbambda4+92jZOujJWtH2uVUhL1hlh3ekbsTwuZZRuKkdcVGAjQgECobK/ORVbGZj/X
KxmUE2yha0t8m+qQ+uGz3hYBh7YG2Ub71W25GNi/jZhcFaX+XLLkIaz8vMtORz6RcUeAy1/AOFpH
igV1C6lVrgipD5oLyLtTFyvtpZ1dNkqhC2l37+K1Kbg/XPKicPr9wuuvvX6IFvjcEMMIDsh1nxL1
tyiK17nmCr13S4MCloKZCkH871KgGkvZ7tK4PaKC4Bah2/YK1croI3fISYQa65jWyj4cJwxXN2tl
IyqjEhvFFw16aph51VJ2crOknbzdcshQ8MIjClUKirvBRG6OEOkeWACwKc/TWw3Gw+awNvyv8Jy6
pNHdkWQF6eZyIdQo5Mt5LVYXVXPke2Dm84PRx2vu5z4XTHx7rXxPRTn055qPGs6POMyS9+v4uH58
MUTgDsIcqNxwyiTyrWEWfv59pR+1vZKpRfscWQO0OQyOuRSObFGH21zTR/G8z+VyRg0/kjsHuhFU
+cAmYWypIYwRBWmfnSYgtOH5tVYkSaTRv34EHS5JsPRrkllKs/ULiozXf3LQtwM1DNlZxK1+wKgG
stHzXu8youcz/E+o7/7abGIwKupodHC5SWVK9tFWduurnNs37GNA83DXhVdlnHnOGQFGOj8A+qhm
SsAtXDBN3+c6T/DIkp4+XKyPZB2/wDYQeS69c8SbYrW4pRIVMg9m6UUEzfXraCQ3o5Hth6hEvYju
5Xj8vX0ZooI4nNZZmt+ull9AjU4zYYJ/iME8e4hznidrqZGIkqDXRTKVYQV45xGQ88FZpY5QgR/+
feWUX6ddWrLk/hLzIp118yxPktSlZSMq8dHoQ4dBZOeH4ZJ0Q5Qa0u6nIHpZ1pq0uuVLl604LXdn
zeaLib9xim8nlwr7JI5CKi3IbhKEb7zmOPWbbb0myFCFSyof98/NLj+2y1neylYsCqJCj9520GPH
okTQv2zc0chgakNUenpbH+DK8JuS1uehXveZpnH5d2hoi3Dh8DD0eWClfj50SNzlrVQcd/34GEBn
p5qhDFDhBGgihiVOgRxNVbwc8HfD+NSgkDmAjbgn/mUfh8nm4Cn5ewGxsZLOtsVXMbnrw635ddJ1
5768OUra3MP7uQWhafX3OpV0Y9y4dI1TqK0OjsToSGM312MmZ46ZI19AO+2U1sbuqY1tOwdIf9bf
1muK+XfD01XoOUygghY4m3XDP+zv/TuArjjZhEo6OVrh7dqmcgQ7lnu679yt9Z0cfDtr39Rgn7Zs
wz8pe/cGUgxg2M456iBmbdA6S4gNAdogogYFytfu3lF3nYSpVql3ZRxhmX2uwY7cTq6UMNW/Ovhy
yiyTypgFA36bjbsxYFBey+HhvmL4amDDd/x1OUA6twPwvYK1a9Ox8tneAoh+XKjSDpZAZm2uEIsw
JnM5tu8G6LeUgUp4U4D/ZIx9mgxC38bauV3Iw8ttsFOhM4mh0zhB5keeZHypcGceX2UEB27m3tme
MkfbwH5qnNzbvpeb89N9ZmhfaQYuD+xXdoWs5TyTjomrLUfIhriNu+qfzSwoONx7cfOuq/dtKkad
NbIGSwHfbA3tArKe+zhlsHk/yCzGbRjHPGbeVpsl6Ug7TGzQtVInFux4NkEPQxKHW9sSs91GBnId
WrqxdBs3FApV2sv+CPnD+QWifeecjWKNSabVWJb6O0b5lKyztscMs9kJE2N3cqD9Is+nxysYhwMw
X23r2te107i+W5C2rNvXop0Xkxoz9Osx8ggErb0qIbeB4lfZ9uZ0LFJRbqXoYDvQNale4HyE19kr
outoYOFv/h2RMapluDghbCCEsZ8fXmrGpyzOWbNNnQPGRz/IHRBrHQtIJWvWVBMfVaIneyM+8cdy
pXh1qy1Paaqx3NX1AtiBKJl96X5naEefNUb9lyMVK5mKJANSMaggleK048baWteEQvk9XL4jFW36
DHXBbFFzZlWG68cyetlf72+7TL0nYNW00QG5VUZT9iOr0UQRZA2nNthDkN2LHHyw6V3hRUMYEHaN
k6NeRwVDoL0Mlgim1njOkGBpjmYH8k2qyRIejY9fu05XBiUXA85/q/QjTUTI1/cru450BsAuhw6N
+kHw6goIscPBv0Hj2I9gZD64TvSBFlmn12K6yWm6+PwdHZSv3Hmdm62OD48ErOOBTzHKd97d4aft
eeOW2+u8XgOohejG18F8qgJCk0CbaMiSBKyp5J2vFyTkzwYCX12m4wbUWtEFedB7oaHiRuG+Gfqd
u9fTX8Y0llIHiOx6CFtOEx6QTxhAau5VFXDFFMJGmqKqOupxpYuVHKXtLY1v18nOt16Mt1OTzSRU
g9gzuo1uKNUwrcq0wBIBjNoMs6IIK/TVH8AEehJlJMvprKDMZ64LBDAewRnEeLBfgbgKPz5Cas6C
0+rbQgyodmWxyc9XiIaDrtH7FzUQSS0dwlrbWOZmuSzI/6zw7a0v2t1fgNpeCcf9lojLlsE3+V5d
CbSi0m4D+lBRreP8RXjwbKBuN3W5BQ+AvOOMfJqKcwR7I+AyB4xXyx2PgfDVNdmUqo/9uWYpGllt
083+unt8LGmu2R6h0DUY8CzmtKUdV0RBYuSkxpQI817eYpJaFWUwmZJz2WIppyS2Cm1bUD7YOBww
YgQuzZ0wxBj3GMarrcNWFGPY23+tWDZeyXG5vtxsrhPjM4HgTYycnK3F27hs678hKfW8XMm/XTd8
922/UUWwCVYJNbkRDCEk7p3XjtvMgDbU3p7KPQWCBZAO9RypfHvkZSZnqrwSYrcBug9LZu/CEVU7
wNgoNjc/60Usq+4OlgGsDIKPVLhKd+ey/r8rbhw4DncMVff3QRTEkRMicd4RSVwP5Ytu6gxrywOq
VnGFfi5eCudNq9jKu/vjQLlCoIaQkbkRyUO/536x0RrzvJrzKron9CuItRhX+ZwaLzU3+XexCBgA
Wl0CuUhhXRI/80fFIF6titU15v3c+m3kigRq5xxylb80BsbD1+tHh4SKjlHrGx6xRCAaan5AxSEo
QgrSApjDTyhbq2WSJNLGpks6vcBLM6N5FNGeC5kulnucwWrSc5ugKieWe61xDxVFQBsjZcuWbCoa
CU2pbEvX6gowNUGjqH2B6DboT0ZMhg2YNYdsjCBuOv37W6vO/GlBsRc/NvueGMvcuGXyROty5bCR
k8PXBEUNAcAIV67uD/DYIOVcP2bgk3YsSg3js6POa4Whfn87bVfaZSZwTrae7P35pzSs42YX62z7
zKNbN1qGRF3AXvBMV5BLBw575//99b8BRM9LlkObbdw4bM4WS+YBJrMffUGv9/rRe6c8xPhcrQLw
LwfMcnTdbcsECGeh3/j8hXZxP2rSMsYbQU8LQ4LIkmENIgRq1jsEEXs/OQTKbjTIJNwtyEf87vNi
+fKc3OQc4yV0TbuoKVKMOcJBELoMzY3Hw+9p3eX99W5E5Y0YkRidION3WxsfrGe6iC/aQuwTkbMd
fIfR11fYCd1WC8eXeEOqIH8f4m+sBcsaqJGLtrYklD+fP3S1vt5U+yx2VQnbXSucwUTfv4aoDsuj
QecOHVhv3rKaGe8H5Hx9jPHLS+gEGMSWGsBGfJBeNpu6eTzkCfYKkTWkeSc7d5RJOMIEZHcSNIe6
Vwz+/uSKe8uSsoTEIppyhFOlJYuLra12WlpMPNHdblBiJMR+ABdfMBJ1O/xA/j9fpeflSvd2u9rq
qSyxXLs7eyPv4mhvbWCctLJpYdFmbdrz+lV/X2BZFZaA5NK0LQSzn89VMhomaxK7ebxNVi1wv6zp
uwyJUD4dev/WdxqaAcAPrWVA5aWbJG1MK7/rq2IyFc4PrCh0mNHXK9Z33huzsaY3ra3J/340fKVh
gOFVgArxnaWv3FyU7JwnxaOGFsgeiq6xFw0ukEJROiNeBJwr7F8aNqc1t6hyg38sXQo27vlOvcsH
ltaEiaAfMcnEo3X2bbmHj+21XsSoSU0S/wgLy5fp5weX7q62yZbb+ISVOLcOkHTNZuzzaPA1+opu
TbqUG6j/BC/3lyCsH4m4mb6MP249qoeM1jGfBZEfyBhmgWosSeWzYu4Gr2/TntHKdcRrutul+lEW
7UXeVESjm9H7gShoUEGZylGtuxcXqrQXhsT5myTXpCGGMC0/vO/OXBqnncoJdGdkZFHihyNmJsI5
83FNdziU6sAavxpAGGYKRLZOMIuQeBmZUlzX69UlluTJlPZPCh/3JPpyRI3WbfGmXGK6mhJxVT2e
kgGzE7pMQd74BewsGmdjfbKkSXsqmn4ENISUoA7Dea8lblftG/7tY3GtPxYUl/7Hlh5p/92VXCyI
yYCxPoxWw8AxPKZDWsTtqT/+PovWolETS/wuk+jPC5f87d6+X4s1Sowv8bKJdgTRG7NusellE6k1
0/ZuQx213w7vb6h8TASqFaVYh4S/MR2cPHgcO6fZQO4hc/SlgNe++IbubnaBuUV9zB2tDCBaI6vT
YfS+x8TQkkfgn5iyTB2mPl+uY/4DYDWvmfSl2JOM7jdjpfAjQ2p/rqtZ/QrPdYt6n4zBAiqH2m7J
LG8P+SU/nGIJI0mK8ibspMCuj9jjDkQAvd47gbkgWY7rQA2/s3mWxsfSVKPFhN8rLW1t9Ya+vZ4f
2XwQTOjIR5xvhD603wJDybxgs9ZA/05zWZQ3o1FXZa5Jf9zwHxdKTdV9kuiixkmdZkI/kajUoWhh
w4hydupscsULZTWVJpZug0Z8BDs/VtsX2zTPpDW7y9jWjMLaBMFLzKDPDDPXt+V9c7n+9gNG5Zq6
JsToRWe8nMjnOzs2N5lYEz2mywcIjnjY7uqO8oZPmHUXJ8YmKOLpvum+rqeCK5sGbjgJgreZji54
JADaH68X93VPc8SZww0T9ZreMOu08dJ1/qPKoqDdiq9EVx4wgV164Gi4amhLWwQjXtDdDCebMBoc
mzgJPOWBtPiz7kiEB3420oBb0IzVbQM1ayzns0W5JGlytG7096jmkyQJwYEZeSlZYfTxdYKBD61L
2JP81rDZ/vz7aH7jFbh8qLyLSRZRhSijzM7rhmYcdD5WZW2RDQdibCXto2yMsprAu4VMdzuigrnz
XMDMBaQozA7U/IzffoqSJU0FlO55d1o5NcszI1/GR5r4+CkByYey3vkAIktJCzyRHdUH1VUrKpou
6miinlWeX5S2mrQ6izHRtvUy7T56qhFYH4R65kScbt0H/o7hRb3fBsZnU/RnpPD5jNd6Zh5Pa1En
TBGSAsCI1BLZy+hrwKyG74POrr3H4tqUrpVO3kCjnNQBREgpDopj2z4xUEmqT86C978x79DdudHO
/Qo/0EnvHVsvt+54i5f8rt3f33VoIBI/Vi+/ecuIV/t9LiaN21DCeRiaaOT4Qkihhy9x61LDquOk
CgvqhCkPrGjpYwszNc27mACjLS8Hb4HsRBF8m1sGYGkLQhFrMpT096V9eIPyBoMSE0VnJlKxqs9n
mt5vxia/i2AH6jQT5hTuruZHkCJOJn01kKYM4fqihaR5TH6RyLyryDlNXiRnzNBj7WCCuEJ//ZxS
WUtraMtivRY/B6s5i8UABvgjs42BF5pAo5WLGX2gU1YfWZtqPEWIuiClosbClKfFZSNPtSXwq897
UuR389ZIOYcZJU3QOOIh06cXEAV4RcEc1RmwqoOndKoZwK1AupeHys/7JLuZai6QX13QVqwWmj7l
9xeQGMNG8PeRV37ez9VEcPjDexaN4+4aW5IEwMkTU0SbLnz14uNc3tH30KtxDVUACCYGwBzQJ8RY
6SXXkGUphYc7X+fNxGgjHUlCkgQuSKI1szciUiCWJ3kZJpAfw3E3/DS9f2eHbZ2eL+G1Qa5culfK
5nJF/psR3tns2HkD/hGNTOYZKfu/U1nyhnXNnN/wdoGuYjWyCOb89Ecg/GOTFXlFuJ9wkRkiGUPf
hIoeo4mNtdsNtgxuiXc9eO3Yw2SyhfJjfvXm7wyZNmsHbbUKo821AnoOyl/4ptJp79ebgsu8kiZ7
7+iJSvGiTw4pnlTEOZC5G5OPAc5CNL/NT0gUBdFzp9Ucr9261nRF6mhxDWxiEtvimpdxZ8tEStJi
c7nzW+iJduE/DbjoIcXTzgvVvX8jd2c9brIuojZZ00oPeXleH46b01GiOMKXz3jLvC2qI25nDnvB
1al1VxUPmalmlUqMKVLj8kO2b3Ic76UDQSJh156cPRrAzOCTNzaHsVtzqR9xTclYGkzhMSFDQ4s2
SCnSz81VakmpKU1wjJM1ZqovdSPatoirNSQSZadhOqPMi8JRpzN3X44Mcoc89ZsDjBMtoJ4/YL4s
hQ8fHkYxZtxm0ou8D3aw3nAM5RGIrCGDwSvBnlTz2yuqZTg5mQqSzOWUqM89G6E0PiZbOc6kCaD9
bqB6FBI4GdP15x33xcUYeMMaO/S75QgETZPoGRkgzEF3ltyrnOS7dQ5CRwA7u/uoS8tC9OKXbMr8
9er5R6clkvta6FtFsv0Tb2iV1l1ql/PKEnhDPGw8ZMiP2NBxegxTd8JLi2BCPL2aj9UrHOnToqW7
oev5Xj8sd2T4aQdXena75Np92evrzUluOSOCto7AS6eiT8ePaI5GycoZXZzXsNPDHFgLwRR0xxxf
HyjQulinIrAjpCNBkQhgqeiVYslrccljew8qrk0GRDJltN6oJonyjphAHHQ20RxScNiXXDKGmsXl
usVLQc/tAu5f2XETpiJFwSFFEKjQZX9vwvn2t7cVJqb8Ri1q+gxZ4dvNsvNbHrTLTYJDZQKrdKv9
/fffvCpAZVCNjhC1HMr7D+P/w8scG+kt2+vCwM3ebGch0D5hR4aVj95brXET9/TXp/xYrHRk2i7X
jjc5JxbHkfSvXQRSVczMRiBXuM+4r/EY9rnxKrg737VnJi5saXWTegZJPyUkk8T22WCY2wb4aCkV
oPAZaoZRRCzoh1ipF++79lMrnCYGglSHVN+ihVC6IOfLPrP0E5kOdry/8UUuBzwhxDa5Y+onorr6
90lW2UPgmQQNYrTaBpr8/HliGrCxlaiq0xXqU7ZJnC/1HHzhmXFUuCp9oCLFeQ//XrYqNqPPBhSO
FItPLbsQ/cydNRssC2LJFHiBaMLSlwWhGU0wcBEiLBRKd+iEeYLGsV2XvVfdYYpVFHYFHJo8Xryg
H3c4Sc7GQVYuCigybjGD/BH9RU5WwLC/vZoctna1UjAqF4Z10vIrq4GOe3tMlfL6H48fgE1St15V
HAj1iKaB++M+0bN//rp1flaUE5VC0RWSXEIeUcCG0+CFev4jp3DgHJAZ5VgGm6BJ2dX5rDvkqrAL
EBWzzBghUZ0pPVxQskZWXEG9tAFeP/IZEC8Hb34Eo+AN60baq2qBNmBAMM9MT5C1lyLOu3U8c9k0
EfrCzwUruAvI2kfah8dTu7+/7SvhD01iwPSKanCPn/c3M7eZvouhrVk5UzhyFgsh/m2h6uRGe3SO
qXyOPkAyEYClcO4BdhZ0eK1Tn94Yl/nv11RReuXHYKJUzhlKlfKP0Xf3zMwbIoEXeRWd6y4g84iX
xNxK2Hk/gqyHrDE6NOuiqd/G8XlhYc9+vKGtHlvJDYtGuY+C6NvNewMPPCNzn4T/4I1ECPpyYI6O
FtG05qsrj+DHV5euF/MyF2q1YprEI6ZaiHobTnwAgYHI61pUYwWstrZN89tGP39zyUav1U16NxU2
e9pmWd4V6+m+HIY9F9SRYOSr+U7xHc8eiAVpYzObRX2PyvrzJjeU9Ni43SisA6yd8Y5wQaKhDDiv
KRHf18WNatUHGiZASBrm1BS10tU+5/JVUjPeEdTHTuCl7mG4HxfOBMyJ6YYOLQ7/BbRJexe4300q
jOQz59orXfHRzKRrPFdATxLR8/NHqw3zcI0TDpfe5z9ke/3RiEE02q7EywKq8P+/yxQYMR8aI2C0
FEoGUy3sRNEfRUYckrDQiygIo1fqE4B76L55NetV3F7WY3ch1yIfKQMj1pfdwUhFt6+tUW3qMg4D
CRyPll1GJa4Fp77qA6RiJKZm4d9pARki0ClLlQXFR9nvZekl18xr8WgzdukPTUYjZS66NAygU4hh
8gdVgro2RoU/YlWyYhsYCLRP5bwrT9fF8qhS0hS+oBss5CbxDS4fEqIRhIIcq+tCqxIyCyPgc7XH
K+KY0iPSCahsxgplG1K10vGuzFSKdaMgLxFwSMNFdF200wmuXBQ6yfwIr7zar644ZHrVNt1VXhNt
sVI2dFilbHRiizDnSOkh6C7YbfqKHPIIIqgW3gKKj48vMXFHV3nVF4y1a3ezQAqvX3PuFc+aKrrM
lROznmzE84sq1FNyOxxEzC64mORXSsoDWudcbsYrgqvDzF1NcPlw8OVN/7lk2XKtsuVONylLCNHG
24ewJxB9HaO3BpI9F2eBupDDDBhQAs2DIFsQCRUwLyOfbfQFpL/XeofX9vu8OBMh6dGwZkd+Jxag
oX7siLgzP7yXKEBbyXlfUBaazbrdVXNJkZADoioJsKEz7yEfSW4hkIx1j7DCcT4tXYpV4uJuJvry
UDzMm+LiNoXfnsSDL8JfwCWiQMjI51DIBf9DCfb3tz/g5OWjIT2kUGhRKoQa4vnbtVNqS1ZB32zn
Syi4AvXYdyDOHUJfDrAROBr4wpX7cUTbgqaODQ5/wJhFU2CIe8LRiYCxxiRWxMg2DIC2SjyuMphZ
Lljst3vLOjHAKBy65PYNt89sIPoYndZ7i6hJr1mvYjaQ9SxYgMhymFm3StdTviXxeSfWmyJ2P+tu
RlCZ9wLB8nTwXh1IEGD79V9e+FhCtroOSEU5nDotOFoxDkoTrZyh7+QzyKKYEwDIevJnwZtKddoJ
gZiIER2qI1BK/ztfzIFTjVJxrhANPZ/6chNnhnG+y/B2kxfEoZgylrn0qxaVCFzdPer17PA/wQla
FaJSd8GRk3BJhOilvT7AtJPrGy681uWuYQUSJqujB3nuMpqHsjvnVlEFrnto4g0/3XMgPDZuDtSj
zQiiVCqCxdlmlZlnimCoumB+UvhWBDodVnyBmWbQZf4ierNejW0p0y4I6IUEhoepHMq/ovT3vNNJ
I5ZXR9Lc7hken0t/08o8WJmDDTQX3bqiv/EcLAFPo9kuRmpxr1QpVLtkTbaHgqlJHa7/iyfGPAV3
FKqKrsm/aqGwuuIP6hcb/kfIJr4+Bo9+FrpzzgdCZAAHnAHZwkgUo+YtgoDPfwiopt9DNG1fLWcM
ott/h6D+bytU6qD/nx8Owo4JIEpyeObnXdpr94Z+U05amKMeiCKJ5TKjqCKhc2ya8JmkngIU13Al
lO9k9yQGCJ0CcUPFucFMjTjHzkP5bX1wT2fwOO4pdpBTRPCPsavUcP/+rcZz3PTrt5YjmO1yZa+s
1VkL/9lOxgtIeeSAnEfsMKOcjCwxYMgEC9RYgk9InPgHbcOOM/94HQjxhcTZhF9fG3e+pa2aIfJz
fwTP+JfpJ4z9DDh9oqwtprMyn3/7+wNKLFq/P6D8+G/n3eVG8BceDu453NzcAsXz4DpDcbJ5sINT
f/3194q1W1YKOa7adhnfVVYUbIkNZ8FkEUkaSgrOl9gp0d9kn5aI9DF0pOJ++/xfCoZVIJ8AyzNA
W5kMevy9dyFiIkrxWpLzsvEwyTsovsdjQSFEqPgpQJgQxdXdzscIyb+Mx+8dKz3i9TaVzGWD63l1
L4EFRfqZfx78on8LbggfoHsSnpDTyWGc3EYQdvW1lsUbtMJ4KkE7qfh5f+Uv/fV4NVx7clPoxKdQ
9RTNNeJ9hzCDClQIxVpwFgs5bdQHAZYaDHKY+F4D4Z54YnlC7t7wjM518L8JO7Pm1JFlC/8iIpjE
8KpZAjEPhhcCPICQxDwIfv39lnwe+ux7onfT9rYxIKlUlZW5cmWuk3NBabyJtHFstZ1GIVZvONtI
r0hgZbatm9m2ttHFbztthO0Sjvfw42nmZWhVt2glhpYjsvaIayJSizgt/2r5N+lX2ix+0jOIK/IX
tNbtFGkig/b6RzC4K4IVaktGF1T6qzPwnhD61EujvQefjH7rxgJRJug3uV23GjyqjMCti6gYY0Rz
eSj7V3/vHVFcX1not/t7CYPQTwSV8wjdUK4NdXALNTwTeRYT8Rz7hFALyjwcCxEmVMvf7sPlaM4W
iR0aJ7nVMHe5J/RM3eM5NqOaJz5IDZ0G9YHZoREfu88OS6ptf/1MF7mpFcikwqkTHlP8Q1vdH5TW
gVZXRe/VNgo9yIBxhqI9NDjWXcLTPMsD17yJEK5avl5cOtcWv/37mikA13+bc9rQ/uGU7mqr1aO6
Ys0cqTdEauLpxNGbcgTr9EYZGD23DO1GnOL8b/17fvt4/tuh/9hGXpdHFUCUQz/RAjLYLw1zj+M+
+5q9rA0r82jOZk+L1vZfpOboDvHzlfECfqDWxprNtLtsVIbFFkPzmDOvp0aKB44tsgQWy1reRgpK
I0MAMZH4T7bye+eOEA6jNW6beYmFZFsadOfM6ptJh52GyfyFxDagP+T34BN9LLarAb1kB3P+Gwzm
FHHzgOPG8ytkZAZIaPCAjoRmHB142eljq+JJJF2a7y0T+3vAuVvwTn0cHGIEqz/ZCr8/P9Gggi/H
k3PioiETBYRD11sChhZNAbxPRXwQnBmal8VVG2bJ7cxI5Td6CfP2CwwIQASheVMvpJ8Osxfn1VAv
SwYLx1kM6dnX1Znx83D2JaY1TUb55Jub6GBfWxm2r3+fWX+4YP+xZuANNJdRX6E/e18bpSzbtp8n
3d4LtmvvtuyY8f6MMT0tG1tRctro9KK26kGMZXZXJRv9l87i8Lb+yyP7/6fxh0eWtPLdYXs5SvtM
3dK0jGh5zONi18yrI3NBXRf16hYCmm49fDrYEOzqCdEyNfN90zNU/Qmf2M/YMbClaqgMuO0c7KtF
Pzcn4a9og8q3LZ45o2rdwsLu3di50oYtcaDSO3t7jyXOvIdPFxJ/32/ZVeTC0C8sRuWBxUywfQgD
uwnWEckpnFT0knjubT3R634UIkhovBMd5YDpD/r0nLC7TWvno9GEkgtCPqh6I8CFFd26NebAmb2i
QlM8Sa/GTgWl95yvl5MGBnbl5oorkXVOdq2v/YTOCfzlgVAVnaGxgAZ/bTmJ+/AIDvzE3ocX5LyQ
U7azruHIdt8RUUdIyTzTCetG70YyKB5ibkiEIzuDhdWKSBA+RXfWyxilB0FWjfGkhzFd2ipOChxg
0JWPniBoziIp7WQo0F0RNnzaSJW7GeSrA/Z+7x08BGf8I2HRE8t841aWrTTQLUQDCXtxQ7XpaCPE
hFVvc26aaTnSMTdGqoTtRjiQvQCJFmw79tZZsHVxck02sQtMt1zaOjmihvu/tvBvKrT9f2buH+vg
D6ezWj4nWTtnAj4tdQ/L7VNwZ2c/dGt9TULUPy12FaT2SI2wkyRI1JwgwDWRR3vbNZsv13ATB7oD
e7kaerOzsrvGFCQkLKUSM6eKmN8NEWrtbhBy2Z1QZXMMz0Dg6s6+nqP5w67KmO/YbY7sj032mZV1
Zc/5GwhlFFHdv1zwn42HGqdWfHrk8rJdXSCTkIDz6jy4DXUm4K8Lo5V3d5KZXJuG1/KOKAtXmBgG
F/u2yzOD8pe6VelWAIQvg22nye+3ADcnNrfoA1aZ0zQJdMAxk07NnmTOfZqwEg8k1vCA3NS+eql9
sNHzdZLwzs88i9rhbXz3LuPUvkcpnbMTPcfrz0iVvv3cl6e0H+9o4E3vSDLZWChHuIR8nZjd4aGv
8AKzPWbuXxltFcGe7cqwjF4oM694XdtqOrHuED5OnSCMzo5e4mX0PsBzYtK1rfKg7ZScHeeEV8Z5
cKZu6upnWQF5ZuqLpePqa4v2CfPaqSM+lCJluHJ+O8P/eg6IcKJrllv3j1+f5sr9RuN82LRu/io4
e0cvHW+xtFyBd/N1DkjD2Wm4pa1Zip3Am5mWFol751q0H9aYgb8eyd5rkUSicaL9QgLvXUiYx+wr
Ze/BTZOPtfOum5T1iV7dED8toKgPL61F28o7vpm+StAWa2xKrEBkca+Y3ytzXyv4ZeUuzSuZDsSR
eFovpoqQiQeW546HF/dZ+8rHIrK7lReE2W5y9L2Fbm6xg12Yw1w9/RorSE6i38taf2FHnjZilimG
Zes2u2hd4y/Ijdy6aJPZLxvtROfFvy9uoFTb73bONqS3Y2oxd1JUlPHUAVdO205xPVdUK65Q0Gsy
ZLVBNpeO0crKaGPJraJtZsaNbXDDNUUefJo++eXKSGMISSu3ce1o6MyjgQPJZkf1YdtuLmgzibYv
t4OulGhTSdmWm4OwPJikLqnpvRBCPWNM64WrrM+/4HJqea/GsO+Zpu0eJoE6sRbEUbYdB7ebShc5
/i17G8nBblv1Qcuu9WQ4cHpGqyDDSdf3VUDtHliBpp5eX8J4AhQ7eqSoHmk1lp233WCprLg+acY3
GEd6uqBnf6OzfuEgSwcZE84zOmc+o8R2kzknt8HUVgQm1+qMijCtNX252Qe+fp3667zFjUeMmpsq
yWIpbNVx1mNXE2vFc7/jVh/tcBM09Zv2eY77zHjKWEvAtYVhL01+Jy2/My31/dpB9W4ktQSZ/J2H
3JaVFZXa2gj+3dmhj8S/W/k/oa7to15K4hZWXnNYs7xBZIbGs9cmensz0994Fyuvin+hvxiE8nSC
xYqVnZez8lZe2XrRtPWAn1RiqD9lahqETzJA2+Du1oZoubFI38wW2jJzLXfmZOod2EIrxdjjIjD3
Lhh/qhBYzLEl16TO3XtjYVlibCS0FuH+sHGjmfjApOBI2NViESUuEmxe1b70WEL4Z5JtrKLoDBrM
aLFdIEbx72MGAeovY/ZHvL4zbjQMPuIhasXTOteThVD0pq1BD7WtRZcUa6MdnJYz7os6Qe2ZsiD7
4Hc7eXCBtQ95bivvEnC5doWJW2HSZgxAjOdVch5+c5Tge61seVwMLAuX5RrKams4JCr3YoJq0d3t
0lIuQYnnsuDOYmbYUYMWgaFErNbi/j6thgQVndL4Ze27j8LLogkO6qWtwtd/C+S62vQ0WYOzTNdl
G2HQE48D0US3i3ilWRrB7peqwIB0BAubB8+cvdz8lGYshYYKOAafMXEGnwN59OV2F/xMqMIvDXO9
JlpQ7SPFdPD2XYUGiHibMwVL6hpaJmToGDz7UoTwpbEF28js8Q9wOsxUpUkMgqyvL2mD4n0lLMzU
u2DApEZf8+rFyO3s6xSMwKsw9dh9WHpahKn379MB5uhfpsMf8Mezfnvk8fPyGzDIat8Fg0SKDrVp
GJ94786JQX+753WKE/Vi+dR4yP3Wo0G4hwAkm33mNIj/6mzv18Ky5T72DLv25l85Udtwx0I7Aobg
KpCbwwFYCiBJcNg1ZWKAkh2OgDZpwSY7XAfaI+PI791K5+jhzrsxrZOPvPP3scO2yvaWeKBc1ikV
x9rxejb4b73myEOWmXfToToJBcnI+bhauAHWlT1ETkrhCPCM3BcsMDb46SnMoLlz4c7cOcs9bQxl
pVeFPX90qJXluvIOYQm2/A3woxDkTaDB0W0dUUDQ79F3/Z0LQMPfOdNe4snJKbHegXzsOstCzgdL
Akv+u6nmWJQTYtNlZITLNoLLbskjxMAZkO1AedOp0asZJPQrZ4fN3ZbXYNFqquH/4ftd2LINPDnD
v7Ic5bTp7sh90B1GlZYdL0WWlfCh9+YTDxgCQVl166al7ObckzcLXiKX9EK1FebEA6wWgUih0Tig
LT9OAJSXkwdS5K744BMHJurEj0HBlDWrjSl39hyMmOdI1IebgU3UTNM54ALxr5zivXOgDXWFwEHh
1ovry9j7z2joNtEwvLBEXljE1EMfm/PIOes9bk9rxE5E6KL9qYIxQZuV/Vq7Kcac/VfS8zkSU+yA
7PpyT14IYqYcVy6PIlApVCtYYZzdi6nrTDiapEXxjgG3dnxtfXoC8uoKezK9wzGT8q2ROsdCr9gv
URPHb7h4LQYAn4UzlotWo/KT6/LadnshJ+pEuNFCoPeCoTsSgJ7tw6wEf0iaMDd8mMLRZbAk96hF
vi0cP/prB9kk5z1nru7uNr1k8nCmTje35mAnICB1c4A5G3x35xRmkdGEDJRZRwtJdmCaNsYIyIaE
wMtavl2ROGHon8FiyABg5T5BIQsjh52bv1zwkjUt8aHypA6lL7FNt4jU+kEGgbQc6Ot4ul5Pp9MC
KPmSS/ZDxiy1rp2hIA9YtnBExWUsAZBDGdcZABW16Y1QJt1Yxnhn5tfXrO2zo7BbaMoyX6iXxeXQ
rWDg3u4LE6Jt89d5kBOC0zdBgRLb9/uQpWxiTuUygjBiIZEZxvuMmRoZfqv2K3A1JtuTwdRwZmhN
47YUyN8eZzPjmXeBSTI/i0nyZrLgWlm3WZsphmCtJ2SkV2W+a07SSJt5KQjgzO+a0PhRbovROeIS
7zHe8lYFlgpU0a6t+8+MZdNqEPxy8n8BWNpFI4Q/wz0KARCOU3UV+UvM+j8QxHKlZNx22aEOrXHG
akdG9WWVwwZq7m9XuQu787QQYl+RmqKrjPYlJYr48W7N+HUGJfODDB3dJLSNwZZwI7sEEchd9iGq
5Mqfbdw+1JEdzeWiKzb+ymrY8CS9zN3NhIAQMA+A36OMekUbM3ZRIBY9i48rqziiuLpA/raOjK5m
JXGeLVSw0iEPTvDXAUaUsSwML9EjkoU00exAmk6cgDmkegPzQA9hAYwk9Dgw//KLQMUJ9LOJcaPd
RzDZOhTt8RxFJ5QMcmQ6fiGh9z3agbqTa4CCwKY/+l5hl7HZSIqqe4YYfGgR80jZ6Q/mMdH/6c68
Jk57azZ78XcLUV40Rzerk0lHzXZm3oAwMhOtKDTjszOnRzH9asDZUAtxxvLAWDbdb/guyn6QheN/
khwjZfy9b8/kt5W94uRaOB/fbeebk6KzFIw22g4YI9BQb0StMQ24Y+vT/CZ69UyXl/B2AaSc8oir
1ODj3VPGj70jkx3wsQw52L+2KLn+vC5jRxxNRoPRaISPw2B4b07IVLQ9ItH2Rjw2QXTYTZgym+v0
ML70K51tWB/QVFX3Jl6+55m3/T6x6RHHJU5WN6/fbbIX6Pj2S6NLpxycilRFRrKJe5q6dEw99Ws4
gvgEnXdnFTz8WlEoEhtsmrjGVZP/y/36IN20FiJSRsnWOudWnUzCEYWu/CE1hXvD3CNLTMdS55v3
H37mWfd+NC8XE3VtD4HpLY00Gftlc7218qt5QdJhdgpvURlFraqr7+hk832Yo2SPMnMc1qa0j730
nt3DG6Tm4qz8t4UXd7JLfmt6+DywYa/oJfWkjmpvbt9282A1uMFve9+wkGCMEURuKOl4SMzKdxUv
fa1GTCDjwT0kxBmlU9QOrpRRHsz9T9ksU1qwx5QmL/Odm7c9ss3H1LqNMO2K0rdkuiq5eSEm9lpP
HCuMVlpcj/GdmpQ/TsdTi7B0mntl82JNbxAFemHvgoE2KBOcUkVVc7j2KR1u1taKco/eQgKt0Lrs
r87sTke9AgAAaPajGYaV6lWb4+4tjLXP8u/YHdu3v2xcVpxW/jL7ktGi4SEvoXH0r7WwP2yAKvV5
oTfgi/YGyrZw/PHFolizR3MduzPsdCjqs+HW0N5vGW0wDiNo3n0XhYUlXNGIpo+YGDTZveXLgfFR
tqjGwNAjryehAuz0DvSTzTgqUHY5+RinmY0LrZ2WhLZ+uLkzzlVnLjdbfoY87F2wC3id/OknSDw+
eefjglsh5B4bV3wSner0i151sZ+h3jYjOc/fqh5GkD/PXoICBfLPMKVKiOgE+L94lsGsmfbXbMbI
rKxhfSR0QvTer5/hVxvP6Yd+3qi7+3SMJ1cZ2g7Dc7IaG2p4sz69Qp2xT5JhzC3nn6zPOHrjnzHj
Gdu4T3QzDmGlDRWDD6Hiq3BMuSwac9AM0t26/JF0sVj6984Pf/p5dmBQUE7Hm37Ylr/UdIHnefJn
a9s+neHY4/jOfPjShOjQC4pbDYf0a/YX4sUfCg2/MP8/d6E/YsnMqCbndo1dSHA+7hEIXkprggcO
6olA+W/tYeAu/o9opU19H3TsVg1e5R/Zq+xspNXjYVf3tr3yj/HZ7j9xq9BGB4XiwHXrMWmt088t
3ty0eqYDsvk46PsVhYHOadxmNbVY3t55a9U2WIWrdU+cCkL30+x7O7xV6MRsbREEnCYRpIRbJ56W
nzSzNvnOhlByWgBbxW/Q+54ls8b3vUlXujv7wbo6qNsNepa9zPbaaJqPTmPxzsy4m9KcIAuaF3M7
OXYNZjO3nvaFH5WwjCe6LgGQfDXXNU73ywA22VmlyBjeUIT7uNrVtrkdnDOrChsiMW/fJ6/MIHvP
n3RguM91PErOVt0w22cbTe+K2cQw9m/ubY/NMeOf7U9zpwYoSJ/FP7ujuf0pL7c/p88LfZq3snTY
u0ZvF9VO+uVCeD2qlJhnycPdJc69bKbT1Sitm3vcpM12XL1aWLmsvx9eW2bZr254np+weS8mMmzh
4nvy+fzip33075HqH1Sq/8y1f9x6TY1/eDz1LEVp6RHXvRP4zgvprCtZxj17ncKomBBKGZstNgqd
dx5/o3I1FQj/4XHB8aQJBa0CaOLzJ42l/K6+b/f0lyeAq4R+pNMERTY654QW/zz6FQQh5f0Ki0zN
7yTaAfFVoIjcp8TyVhxSp+vXfAXM2sEfgBJ10wAZJu9r5l7DfUdHshF7EwbEI0pwUzPsy5bopYXV
Ab1LrN3w5D1QW+pfaLSRIh9KU76/cGDq/2ONibxLEyY4O3SM/QMRMPZJ5f28AhCxEbTN5cl9ehH0
l5v9AUQffFNfLaC11adeCQ+zRt3BuFcj1/GSXIe2jzH7019IbX/olxR3/79O6o+M+e12Pt/yCycl
tMUwV1GzD78M4hCEnGWFeIKG25Q+U2a3fkF4rXl3l7Cm7e3pPAfn7C+GD1Pzv2bDPwbpD0N0uN9a
1+Ob8ylDFbrAEXlZRl/o+g4pqPLOWhnsbbvusXMN4Ut8NKKLWx4+PrMfyrXvVsl/EaffSBfOSu7X
2a8tDBzzCmHOmeYyBEJjAhCTTeHr627WR0dEqKjvcScFfiDcIBAxRNgH6QWzWeAHVAvg4wrn2LmE
hgpblCn5vnR2ZbM+KVmNyfcxQji7h8jdygbxIkp2Ph8WmBa5DnIfvpducLlSUK+y+6lj6EGPiM7V
jZnTDXoj45binZJ0iT71dgOo1Dz4TetTdr8hUN+9meVAAHg5qCM/QLbUqsG2Pcy3BVxf6OXi3VZg
5833P7eQG0WuLOQ6YFI9+IwuBetFBh8wD0SvIK3B1ayEx+BpH8j5A9EJ5gPSg8lWddfTXstcvK1a
mL4xAmX3GLRoDzSm7pVOMfhAJ3smPwP+pbyEzlc+UDb/Ag4ABo5vZH3hCzxcHAtCSlEd5Cw0CPRf
IWbc/cB7ikjesgIernCxj1YkIMCw8/6u23mFfAoexMXdBc/w8XH+eUEvUOj9CvddHERUmHBqyMyE
e6vk5gPlZPbdV1jrX3FvDI4kdK84cI3JXTO/egvDW/VhB4uBO5uVh7G9z3EqTasSpkD6qVmAQx/O
IgnIunCvj8FCwezTfodPtxkJQwQHENVUJBhSOvIf/sI1q/1tDfxhkTNotfuaDIVh5m7KpaK2F9EP
CooXEeTd2fYIMEEWUrMSnsyS5xxR3VMo7Vj2X6iYDaP5t7P5g+x8eN2br8P9XPfkCOLZcfMN057N
Zh15u/Lz6tE1nOHgPXWP5UraEb994FLafItmH9Xhr9vJJFGsbBTcDgpS9Wf9Vyo+JyLkLiDejpov
if+i0o4I7zZyl1XrTQztytd17SWe7z3lzxgnTKnwl2j5gUo4L6651x7+cTJakYc9BGfU5tJg28tJ
2TXNuHcuAHhF9ZwrZjYvovpbl2Jm8KgD0ZAtQnfVqw/JZTOX5Crvyc2T8FUijdMHt5crjXLdannm
g8Rm0bzFr415HjDfhc0DZaebdgl7u3jZH/tu1av0meZh2j3iFFfB7j52QdvfM//TOtmC00fabY+x
eNEKhwRcy+i30Hn9OHTFD7jYKZ9QDneBJv9qKR99u0678LhYYQks6CeYKtD9AyxyFe1IJujlWg7n
H3DnJU7MLsCShnALUOzzklmtL4bN09oHaZeIoWztJqeghZfUr2AyGfw1T/7sBlkvnSQ946PmPmeE
tHbVylEdin22sMTPgwpywhTNhZjIKB7ubaBRIF7Bo7AjuiS0fZI2dzdvOKUWTQqag9c0dd+J9ay6
latVi3f2IXWz6OgJZS45t3kQk8ijCxSIo7M0aZ9IED4i3iccV9NmOJD8yK+UchH3m9ktaFw6q1Li
5FHqnF14E2bdbQA8TtfTxCZaIFfBxp/Z4Xhdjc0ptDiBcYq6DqBu2/EuPFllQsAFBX+XDmSe3MIG
1xe/3BbPU2ZitxQYBexYM8nieT8/OzKyVuNDoHEBb0Z72giL/lR2uy0Ag8Ygsy5z9hHS5uZnZiEf
uLcnpPqhcsYmnVQfJuqAMIelLZBRXKpOOQ9/a6ZjarMBblBTvFp7YJYWu8LJKU0l0xYDZGhc2Gm6
XdrCEZMdsXBiPBGk/NCibnHwlQ1qsq1Q4nZnySpjyMuItnYezKqoiXs6350JeBiGcPGpZEw4VvK8
hSsejJEs/dlhGdMlCLHZU4qngi/1sI5kctq9SyeOykTgXmuQRNspqH2U30zcfCfOQapWgxUzTEA8
2X5Spc7g5qhHytcOKFeoY9sub/CAESSIEUuyTtGUfTP2RmKB6H03+Jf0wUandlwapN558/JfZigg
Wt7cGn41zelI1JK3wgLjkFJwxXMoPfu9xYO2zrEHttGyaZUQB7n1fZiLULeJBN9Fy5y/jAhEhjiQ
nWyZhJfEmpCP+GDKRsclANgVgUjoejHgzV0vVOKYYoagbU5MnMr5lj34BLQsZsOV5mjPz4ezqFhr
v0NA/rDxO+7wUITjNnAut+NyB2lSX/EqXPm9E9bZV6fjde/lmll3MNAdPfjlRT04zKsnxCi3TL/u
GuIuyiqD9mCXmLthutwvy36ZUFgFXr1n8AouJvIrLe6NWFe4FyRpEDs4kTVNtZO/nTUSzITFu6Gm
99SYXdm805nw6JbofaLJKh+kviOeudj5RG4kX7cgIi2XJIiYe/jB0NmgEYWZexiC44Py52Doyv1V
yZiDm5TtE+/hvIH5b3CeCBDdRca4v8m6tL02EpAHBa4Ubb19TfEBXbEOTsM9Udu6OM28Wq/KQiPX
5MVTZbVi8NC60+40O3ev1oH2a707NBxqO5eO4Hz5MQL4M2ZXtWLOj8GxuxBJgjvAoEnYmMaR6x5F
IKwu5N/e1oIjMRLuybp4kMaZTQLhY3eMnehoiu/8ClcO5N2bqyHqDZYDyUkjFIFiYTD1UHyhyk46
7Q8+rxbenFX/5vDh94/FYP72PucedMlPhMASC5AxhXtF3gASXAD9Ug0E54aXUvmZc+014TwUZIkK
4lvN0DFHD38CKEsb9i6Hx93A6xIGldm2vaGwypzBJ8B71bYrPi4RC9NdqHjsvszLkIm1Xl+YFbZF
hoF7UbG6uXrJjcwp2Vp/3aNXU2Z1AWcLUNaZ7GzOknvC2dILbtSyB3iZ8jPPzOpBN/95c4srRB5q
yelUbQYEzDCaa958e54qH+bOYj6nGcq8rvzugInXMOcQTMVLR52BLhO6lXAzCGvAWMU5BaPFGQ7A
WT2GpQvI/O0NgF05K5Atlihf8rM5uyJ7jMn/ZnE+AKRlTUS7mAO0qk6Zd4wkiwu6SHIRPnjHYHIl
4RlVuLOlB/9GpD0tDK2yk5wWifOd4HS9An7Jw8fM8scDmCy50CE/YsmAd7mhlheIQdcFicOqoKKM
6zgEZ8LX004xVtLMAjHaUYTAbKvaKxO105dL1khQvcD6lH+D/kaOCpYdNNvjulEGYSeguaC5oDdb
m3/L0A3nOSM9HzhVt8WgV8Ix5vLCYbSs9JxySgOqTg4mNwzQ42aCvst8MVw0uTiqXL1fdradAzh/
Em5hjVU6asE+4RTcpaor6s7mivdYrKphRqCc+ZmT+W2SEIbflwP1dJKfo5kT7bWpI5iwWoG6YwdM
3K3ZV5NPiXYRZJdSUCSnxmP1DYntMen3A7yZC6vuQJvIJ/sN8dWLV6r/BH/lB8iOZTNcmX4oi01N
YuJOrd5C7urU/wJS9XD2qqz5PGiSK1UrNcVQXNYbrnPi9HPSHOyGsKCvVDtUeC2Owy8aTh9cDQM3
uv8cbc5Wc6MKNDD6EfxTCqRId1j4jFXIdZu7Vyf1SMIFdVVqtkajrtkDywPeDcMe+5witm3ApukX
FwDRoYetZNgHxHRSi1DWJFlqlh7oSqWctuAG5XCU2b7j9ujZYDtk/nWUgNcL2Re14efa/h8+Cz2l
UYiSG2Rn+psrKf6zKbLgRlEofZ8468kmY+/vo2r7tuhEtZmYo5fLDyvTDDbIilIMwudNlBwXG5Xk
C9cqP4J0hmpEdMDNhHMxA8OHTL4BX0Li48kJbw4c41ykMkekOX7rlveWz0QmJc1NDKeGJcvpTa6e
cvXUl7hnKx0zpJS4cZtBR4aXaEePXrlAjsMyndR8sBoll65LEYNlZrh3wQRoH2BjMsmYnSWutA6N
SnkqiRMhnET6RFkqnZBb8w/Qao1OzIXkTHTuPgrTPHTT1X8OXIc1fmaIm6x2FBgPgwq+KNNVtUMT
Ll0laV5xqyhU+M6sQJU6VwSr8aVc0U5fDpk4l13zQPwr6dk5ayPvuoHZHlZobW/jCfDN+ySXxCJ2
JjFTDa2xBnsXNEiLih8KUU5yd6MsdYQ7Tc5kuip09z4XyzAgicZQ650TisP7E8aO85swiStFpx91
+1HH9z5VxC4nxk8TWseQedLDnfDZsUl6bsvPE8JM3ksS0ROHQ0aNlN1En62VqcRfhaOdrQ/EsfmF
PwQk5LjvrIbNwWYr1SAWmb2NPnzDyVzGvP1KwnHCGbmciU5GI92fcKLMlM2EZyYH/YmG7TpawCmA
AJlk0L65N3RQmJAVlIFzybJxxkHAiWPsGtbSJVGx2dCRhtFUS5w6N2iCRWWf4LQCrCp10wNZSDKW
/ghb9o2RV15NBoevIbVMNt0jNyTUy1Cgqqz0zWTwcEpDO/Mng5ebYB++RbpXWtBN+yK3ykIkCjh8
lZHB2OM761NF6glrkXeQbFsaaDVSO8QM8mv2WaOjbOkk0S3s/JJpApZNir0mD8g6miYQlOHLoON7
9DChGu4Nl+QKH9uQYsV5gx7AXOODINTIyB44ry2Gora5jKnHYsEn/tns33lzs8MLeNHdO9gn9xzW
7Cx8Re2CJ4yFIjIor9tMySomoRVuTmRuuSAyvDvdkgozWQviyiYnVhDUejF7OEMNJ5wbZvtGi/6X
LZyEMlXftw5bzRtzOsqiomBxbsHXSBEtj4MzLjXdWNfqrz0s2a1oFdU+xbnC0dxSBLTFnWuHZ3d9
CXPwDkB+89mv2hmkxvNXDc3zVWe9AiRZsaRy+snPhVQFpWL2Y15PEIhoRbR3lQ762PobbgPJ2W+s
Mtt4P6ja9IKi0R6tyxzyb2x767DnBLQfpvylj/DDYOQ5r5P5zTpgwjHBizk+KnqMMy0Zk0Arh2+V
39/QwGJHlIWZMIMnfT0ryVCm1ogPwbMo9R7+dyBnhK6oiCKT9MMb77GP9WgbgUK0jTgA3tR0usej
1SaM9wjsaq1p3AEdpirNDV4VOvIXOXFnzVdvKtkeS5lExH+peiaEKuPzAyqPrR5vNLkWZgl6Ieow
jVoc71TPdrz5cEy+z2EDWvcq0AmCinUOoEA/g3VvLXqQ0p3yyfd+w6057xkjdZ5MV/hmu97cAJsS
Q6dB0QLkPyokSaj6JxIvbHhNDGqtI3N665x80MfZDT+WeA42Cv7lxRskXoNiVqPXGEDuwf1ZBfiC
d1g7uQX4ias0uQRH80U79JNnL5l80A+4dRDJSs7Fv3SAOQ2vNFRVUJ0P7vWuIIcgmbItMaacxehj
GHHuR79L/oV4V9nZL/Iu5NBBDSYVeycLRmEZYZov63pidYkrtfWfKI+aqjF42NWw7IglX3WSDtmo
AVlqxI+p/K/hxRgsabozeU0oqIiDabMliHIGzPzJM3r1Uo6ghRl3qusKfgMJJtijyzK0rLJDkUyV
5OnbXmJKzagVxv7LobJDjkXJ3C8S3lRiSZ4mbzvvniaqq2mb5ZlqaY6jZPRyqK/txn7c0QZTtRo/
594LrufRvE0e3WVZ6bvi7Rgc/nBmQzsM2kVAeQtoXrD/qPLk1n8EopNlTnOOsYHPj5Fu84FPeIGH
L8NdhU33DNEgqFvP9duug1vH/rkHLtZgaNpmBt6lzFXVoQ1/2cntVVjlOyzcsAZTV8ADg43Vw0px
CgJhNuWEK6zYp6/yLFpGlND3W7MzNw7SgdsKd5juDf5INx3IP+GiL0Er3PqqaIBmFL7e0I/e9qOb
d0tHs84AcdlhZMBJclZh+nUJVOFgsKngk9Vu2p6APvy8exy97c1ZhzaPYZ86T6hxq5Dp0GUfoiyi
TZ+L1bBqRUu86ADLWaMcqexE2nXEQxH8MZLF037FGTR1xLZ5oDMGG/3mMKlAR1UU/wg0k3KKaw6U
PwFukXnBIZWLs+UBWAreKDxP6F6UjOqQlt/21i8mnIUbXDTMY1I8nf2AdSDBLLbkkP2faOJFlyxY
QLOVc5qqlrYdDMmZI26l7Dydtq++mrPVmC63bqnf8iiAAYJ4OWB3nS+MwxT7Ag2xB7mOgvJ32PTe
FhKvWCH85j12ZDt4pOYiG6yr9HZdmalPKPqkKuhM8F+BqJgNXvaucw8M6zigAtxuuNng2a1jKUo/
UHNZjHSt9/PZdSK1nnBBXE5rjla/ASsGWqcXLGuFN3QOTubZJeLfOXRzLYM6v6jtacLBfcJLFv/s
aKI9vBq2x3cHSLLJxdTl1pRJtPLap0DUfjnMgHXFKTjCV2OiUbGIh/HdXXS9EXcOD2P56Fat/s46
jgKsBJ5a4eBg61+znOMcAor6Lq6wevqupupmA7w9hpzAqqRszaqJ7sbac64AkUKHl/1+zspvM/vE
rJgNlbP3hx/74MG7PoaEIGjaDsJrUHevwT3IvqqFNQWr6N2DZij7ulYVBdDBxaI9uHPugxMSVXsp
5VwZTjEyvXwGTW7YJN2yH6ZOmfpysAMlEfVK6wjpDSZJ2fT5WIuWuGjpfIg2uhruBpAxCv7E8NkB
pPNeJnjVL21CTIsmma0Pwnufgt7w90hpePNWc5n825DtKR29nXR0GgH49JohZhZsJrRo1QhlIkIT
W/5wP7p1ydVjx8JtDwAd9sQuavWaNiHqmKsAB5qyfV2DNyTwUggx3O5pN795Fza3taZTDb7qcQF4
Y19GLfc+abBWw4Z7H1DL1qWvRU58u4UxS5TLaLWIS3twYcrWDeBdPMS41zRpk3wI3m6pn60/KACz
huPxmvQrca0RloaLcwx+8r6AM1zJZlHtR0pxWgNDugaL7aDwEEksCuPjdkDLIfXExNFaR8aToPlz
IO0cigFoOAvKZTitLnOSEjmAhwUHUmgy3ns+kWnI1ZZd0KefM5ktkChy/u6V2r6uM7aQAaXEFCy4
Ac+3wr5vW184PpowNxfptz1AqGglpHasHtvanLMD9RmQRNv1lJ/Dy6nTRv4LLBXiT0uql7thdc5Q
nkJ27BM7c8vsCUi7IMyOPOXaGQhMuDA7VAY4/qH2hqhYheCX6XDv8UmqKvto90W3gQIrtXOl4kkU
sBY6oJ2kwY4OTbAjfGw3Gn6V/U7u1ugMZCF9/oScxEz3V86M4Eyyn7+8EdFvyLdFTDhoLD/YFe49
nZLqQGCwUMcAR3AnrLr7hH18wvXwUBzuLhj+eNDkCcQuS52zk5JDUIFTw2sCFWDxlJtu+89wT5Wp
8m9FvhwgHfy5CvlpyI1nHYDV9haYtqALdQ8/7AzNkWjDI4qsItOGTWPWNVyqMszHNIMbLHaXwV38
8UkSof3V/uiztbPttLHq7cKiv7sv5ziqsONcgnPvbB5Hx95jAmG+qzw13fe1wb0DGYm6JRKBgs7T
gFz2KA9U9aM66rtXmt+919LotDu0GoCDecQTT3wDeXX7MSZwKpAG3rv1q046uPbYzRZvO8a7UCGG
ylxwQdi7H5PlRiGuQYRYIdIy/A0fR5xzX1KTp1jALcM+8c4J5PfTCfb+Mbcqmzub8BKSDCANmz3d
TSbXKTTy4WEcgxzcp0+K8Lxr3YRJ42Q5HIg7+YAzWDXRbJSBVuUt05iDAPl5yVJxoNIvtXlzfgwp
GRzHoTHHqxof4SXW5gmvv06vUZOmYYpMizJC+wo4FsPOF4ZB8sGBZMjZKVbcl8ElVEQglIRowrrQ
8Dt1L+MruttiZRxDtnMFODru5I4xw6Fo+onzGLfnVAAoylkeh+fhK1LEkpIQypxjmNoX8AJOoUQ5
K79BavzOwqu3OXJhqXv/fhKlHCN5i+eoBrYVh4A+ZbNZxuvUK86MTX7QffX1ic+Ryh1V4YAP2DE6
1+HBzTiHp3fqn4cHu9lhLIiv7lF6s+7Ra3rnRr+mXM/Y8G/9g1vr3Jf3iCEl4tRHyZ24e9XvOpNk
w71hMlBwCeOy5l+HR1pQwF3lys7s/ufh/3F2XsuNc9t2fpVT59ooIweX7QuCOUkURaUblBIRiUQk
4un9LfYu/y1KJdbeHdRsEMDKa80w5piivYhilI6wxgt4OGdiHTZ5ylgIlSQeaQsSlU+1x5SoiHRc
IWdPQXii+1G4aQwxc+9Oq4rKYorDKtJtmTcbC+FXsD+QInT2hmh022LyIgTgGdTUbcresm5mve56
8+reIHHroJohrA3r9Y22TO+RVAAaqy6L4AX1WYhqN2J2IghVLIKbt7EyhyfPelTngNcXQzufgGbP
J4M7zIrZEn1KWBUE8naAvD4YKyW6Q1EICC9j8aY9Yn8h/jKc+y8AfQekkudPuLLWIo63mqJgYshX
JSxlvj5o3ixhsrGFFH6LObob2U+nYXx7RMNJ7th6H2J0yOPstCRAkGAJQRdFoCCHkzKq1g5nXT+q
ObdNTm4dZ8Nxxibvu/XseO89tduSvUIf5yTkQZR71oniW8tDjRhz3jwy3AR/hjyMpsIvYY8V3uRw
nqlDcZLmd+Iug81HRmaKpsH0VSESEFGsR5WlHvv8FVIDtKVbY6Vgu27Ht4dlO44ehJLzTC3FsVYv
jbnAghjEVSG4udJE1FH4UYTemI1T1MBqJdwRtwgXVIO682knIKyY6QUZyxT1UyiOSA/8UAc7tFH0
PQ5nQIbwvqMcFtvihhyaZzVRyIUYUrG8imfwSQ44TxKONF6Jyxg8xkY8ud2x0+PVQEw5H0Ebiipd
A2YjpMrS7dBVty5yQUCd8EehfgYDoJXILyWCBScUt3EyEQ7AJ+4gimSTjYXVlmYRxwEGc4qUslKx
EoChTeYFZsNNgwP0MC54L3Wi2s0kmROCxf3mgopwr5vP9YU+NR9FWQlfNeIV3HAMBvZbs0rm6jTD
N9ussm06z27MN/uxWh0Ivxf2Y3XarcSbcTJNDmP7TdSzdAsOMcQYcdYCFtuIqh2g5I1ASR6Gzc57
oxSCOZNzF9DNAgZWrYS1OlYGzUs2biYpnMXmVLyWJpzt+xFdA0BsI8BiIHymotiGfY5nGbSdudBh
77R5pJmIHulW+rThcZxfm5SChChZ8k2OrKjTwHwuikEOvVFQPITgxctJWy1OQCGOmtPmLjoPTj4X
kUOlay9sxkJ420SUEIQC8111Fkgphr7LN2Jo8CYaTPdibE5tamZjsRH/xyf3J4jyeKuxDtANholP
OQb0ZOb4VQXJZ4/F1QiFIr9jrt4LXQI7B8KA4QpdgwlKyiV1WHAfs7Lkt3j3qzbiMd4wRwZlAq5p
jTcQjnZmLh5DvCDgqbFRaO5OxFEJw4V4UqDLpQkvPpfiDV4xkrjPmuuuh0RICUQtkxZ5ScHeJGKU
hAC4xrn5+vrK1Zx3vAbT+WuPqSXH4jK3n5ajx+d6+HiYITWKEBMcpgOy+aLzg0F/hHyEcHaoTTDy
LPk7gB4Tiza+8TWp1Og/sT7FrBA6IEuOZo1cNg+yGID4HmFzZ5U/1kNMGcKwgd1HuAFEyZinYF9W
BSdwiZDpuhiJdkwfXlvSWBsFIBuyovmFEHoeUy7P6QmhFgiZ3sXatGOSE2bJN6igvMDdbblJzBvW
vLgsPnB1Tg/vMLyZ0918y6cdlIbz6U4shlJsH8P5dL5lJe9YZ+dpxTIWKzt3kVzPG8SWWbSVSQwY
D1nZzOM9jccdvd1yFfT0FhoMXrrlfkjgBdlyueKiEMS2KKjBSNxHjKULrlosKbEziB0GsPpUbBoU
t3WH6jl78tTlcepHyeImXkfBA/MN9DaZPsWK48LO5ZO7Ey2k4+kotrNsuGOr4xs4N0TvcSf9h1Hu
PFbiiwOOTZdtSuwVYmej9WLPAq5/3i6HvIJXMRZiH2B/hXy9mqCaUVU0NZpL+/akSnGnQ6jJYcnD
j8enqUBvbXDFikwOfJhu3CHSM5/5Gk/Whr/8d7jxkWkJMEBNEwByfpz/tdfJBASpMxQOEW8k3rHY
EA/1IfSuD/G6YfBJjNodcf0C/rYXcU3Svfa8mQ6HLlpq9vZxxqQT8EWBU66Jkil0P9xAvsxHRGmK
5s0U8XF2OsK0RIF8NyQElgZNN1su0QaqDa3v+U5Raz5TiwUvJi5hSmEb/vKHVg+3C674fA3dv+DT
5iVcpMKWqJb4Daidu0FJ8jhvmu5JtjPlEnURl0RnSSDiJRKWCrH/HKY1PCdG5P80R2Sh3KPlbKaA
LUWgWwscHwtJiNdb1G3P4+mEH+ixp8WeIAgwuAD4UwLEtvu9oHDbBwxgykzjL0O2B6SDu3W6R3Xh
ezb6PdfSCQ8C+cfQSrDAdsM30hCv5HQabCBX5r9/rtAIXnH+vMdEQCGCT5w6+ukA7Q2fplCHBEka
VlvxoJg0rAteJSIzxArZ4xyjRsQaUBVWFK5fVJacQMkp7xW/z6Ec8Xi/h/HyX/XYMkI5Ov+UhSj+
CcRB7ppHN3jxjEmg+u70JdK3lL9lLlIJ7m4pmRxdVIVOpJ4UTCPPXbLdS9hhxUfRfXMOe9GlW1r0
p1/QRKkPT1KVvfwmei8cujTVJfJOp4JRDLqcg30VDlnM4w4A+lxEykNNc1PuclycN6Y31DnzMOQT
7zRKOvoJTPSngEenq3QVvLRHN//06aApgyC4LFhEexo9pAUb5hs1p9v2G6HdcglzjLiObr6hp0U/
M3p4G6n3eXQYbq7wDmEZoc9Fy8XgiFbxNtG0YESDthtBl83HP6rrlitiNNB6eZKfpD7aCkFgKzAQ
bBAme6XYL4BQCwuI2H11Op8Nhu1N7E10Dk9u2RWoF6Y7lgY5U7CqMO3FSvLWLBpGgMnH9BlOhcHl
z65A7LlYBqz6D8AY7p6fIKlWYm8QHSBWCPeymopFNOFNC1avxb8fYskGqyH31zzBJ5cUPQJK8CFe
zDKefojlzYvtu48N60eQ2vDNRzKB5wrI05TQ9om4Xyxrunr4rxXPE2KvOIrbKeNj8SGiZAkh+qDw
IfUdfvAV63e/wTjwcZxK9/DxLQQFCGlipryRF7HOFx9sdIL2HcD54oMAHQMIygLoyX//1//8v//7
vftf/md2+wfa/19pfbjNwrQ6/p//VkX0yjfEP4kuoUcnnxakpnz//noXpj53K//jFBVHWS4jHah2
9+6UGHuT+xyJXB3qmNzCYdK4OeBua4DP4+Ce4l17cJseB1PhDU7qMMquIPMv8u78CwT/V4Uuwm3s
gxWrYReLCGpiPm5kVxs32EkSLFvxXTcsZ+V9jPZvjfURbtl38NoI/A6QhrO6AIonBz5wDvElEBqg
T3ybgz3CVAUPM6f+eYpyivzejcoPJB0k7/ynGy/iCazAJ3/YgVpDJ4EgNnce72WJ5JmOMcgBarVX
ekn5EQj8V3ni+7+GrW6ChIwUlPdEUoybG5y3GJgRAa7EAFydHhchAEblF0aWMT0sdRDfyVhjErfb
gh1YH1PMgfD5pVNPczNvINSM401EhC5mgWLg7erplT6+NlUvoNi1WTtNHNLmkDiYqQwg0PWmuj5U
9sjA6ASAMa71s/oDxZZDhJYuEl+RiuMyF3B+jM2wDGl/gXA7CNqBDJwOh18/iFJXIRKscX1ME/gc
6sEnIy4/dXDZFLcpkavwu6YDL13pTwnRtKMEwX34e5d85f3+11r5p3b6RW6BguBoWZUIF2oLWOQy
/M/vQcn+dzW5jpi+33aJvwq62CWgoT+kyYFuwOyfz0JMTuEgvNMfyhvMZLvyxn5C85mqT/m639s3
6ae+6DjagisAeEP5aTjIJ2o5lgYFPhmav057OEy7YxabGlH1gtFFYL0FZ4tOnH1DTHwzFMDxP0Rg
pznfz3PQn0d4o+DqhMqA/PY7EW+fC7YnYqxql3AGeKEUnHsG1h5hRBKkCGDAV4dR8CScou26n6kj
ruChFO62w1p4QfV5jeXVJoK+GfN7mJzfI1xWGjgLYWrDaoeJz1jU2BMFNYUxNTCNGThVIeLA0BeP
qi1wGMg3hHFM/FSmyTCHYRU/AvHLGNLeIihExLfCRPeHbkMALOD8m2fEWnW4aAUIBlTTmZzjiGlS
PCmQOQIrq03jF6KdBdguFeHhMJMIKrI/6LsAdwUveBMmJNCgY+UxhHyQG8V/oPQAABpsDwTfxBPJ
BWPsr8BP73BVAYCQoPqyh4IgEKpBMBfsrjOIyHAJiCgdayRI8vwln/hGEI1Z3Jku0mnIseHBE9QT
uiHPCJ3ZHofhTNilhV1HmwjQlwA3VyNto6FB/mEd0l7+UOkArz1f8ZcNuFqIbDaQoMEsYi6JzAHa
PVRvBG+geKiHa72BXgQ/AweE8HEAFZ2YQIYFedYJOgpjg/vgJR850FjBHNlQM36ICsKPSOGCwqse
anPBiAhjIIRbMqZ5wVfGN8uCTMiwyc76B2ETg0IBp1SGieDsqBpXq4wTaHKa/mGiSoBIw4IzMWaQ
wQIQF/xcyDVjIWE7MxH+6kPzIM0EvaEIhRWCnAT3CJ/cc3js0JkJNi8kdu4OXgLYUMRdjnSWznh4
JsTB+k28JHqBJ3Hs84ig7iDmhtkO2+JYrBQNVvw/qwOVdyYYJI6wMgq+I+HtE94Dog5ZKZA9EKsj
qibItE7TdtEiJYpKU6lbwVMkKiMAyS0SGSjyWTsFyj6LduhWaGLOLFkJgSlaOc/iLdRj3S5AYe9g
wuDnmV1uhJPsjtBicPxg5sU9Iw+MtsBpiyse3xJzTgto1T2UaJChhHA2CsedfxNBN2HANniNf1yx
v8cFOmSZMuAWJU+aQ36NrxtMFjZdfXI0AjlYCkazUNOpFCys4DbyptlhKJXDQ7pNUgw/uj/Q5WlX
TU1tYfbNoD+p2G/nKQ753E3MAXGvFRFqUBEAkDTnRTTR61EkjVLZPcIDctyeQBPpE8mblixxC6Pg
8qBGAwUOZX9SWLOSQTGX/WnWBiMPykzM31jbuoVqzZSa4JhpeLrvvHpQOZteXnryLIBQhmBrQ/80
4cxLprK9MKRdrt7K4SoOnqTTwj/M2k/s3ko7dvx1JW/1eKqW46acSsVMlyeePGn0YULEQjoyCAJp
V2k39v2x0Y/Tcqg8E59VYNjVxlE30jrXKyc5bc3RXerT5ykc2s7A0wYBRDCEckeLOno3Y6LQo0mY
r454xaOx0c5qZ5xlU6N+PjT7E5a/QxtAgn7bnoYVxcBnBlxCnWjeJj1gfVKfJPnOaubNbXa87U4P
PRPCHvfqW9d/Hq3bsF3V3oMfryv7mT+qOWrKsZEucn+VhTtHHyfWIjuu5NMiPCz1ZBc4C92jPaNS
WYXVTJpr1kJtJo5/X5Xr0L7rNXHlUAlKnTgdHI+rQJ7o6aqB3gxoRDZR0ckit+omhrKQpYWkr0+H
TRg9B8H84F0RvrSvLGbkWZFVXVZN6E8cg+hM40Ko9AP14GSSnyxleADTckyujWFZbSRlp3X1QE1v
SADkdtqqCLKJ1CeDQF0pwdySbnXjNMgUvAJsgr41DeGIC+Z+DmQK6uXsoyvuA6MYShaYFHnjSN3A
wmIddKsgBfo7PCqgz42X30UVRcgi/4gQojHkxyaNm2IhtxBhfHF0G31k5LXepPdwNyFKycQl7PaH
xcOVYr4Kxt+LuVQfSCFfn+I2ve9vlJvw1Zy8cTxOwuUSd7dgMUqvSeJfRaPvBV4MUnuw2ry0aZdg
jW5B4PocMkBD0D0LkmFGV8jMvm5Qf4qzVVvTNFVXLeuSArX28zBNpdNhGaej6DgxcUt6My+/Uspl
CrrzaKERkleFpMcEgl90o1ZldeiUdKM+QbrMXQvI0MTAuQjBGXGtMJWaqO7h+Di9xqus2F/lfNFE
C+IDMk2Q9vmcsPLrHpxUcuelxTFdmt2w+yjm+XM/01/btbYUTOLD8rYHN6YikBV32V11n9/KD95E
IibOg8FKG5dgnzT+FR5imbs8VEc+OiGua0HofrzDj8hbtOVpDQrtSKoUQfCWvJvIYt5DW4wlVFuQ
W8VcyGVYiJDeNEJzBLRd/BXIJ5TgwfutjNX7HCiA8b1dani54Di9FTzJMjRcUCkBpp1VDxn8VlAn
JxjTeyAY5VpAOvZWAllLs9ag9naLW+MhWMB59iqC2ITrLFj4GGENXlnP1GU5iJ89HMKYqeFiwIGh
Y98W1mf9MXcb7Kz6VJ+mc34uVOJohE8CyzTh9eqCsNpNgAUHK9lWGIKEtUkYa/JVfCM/ClaP3K3I
UxvgXNoa0eDKevy+h7HeRZi9SEnGkSok+r8UVdJqJ559YHkoN+lS4AeIsPvET4mjQJokGMWTq7zI
X9n+zvPHUknGqepkI3P+zK+/ilT09lAaRzVehvIkS+Y5ApeyY5tkY0zjUel9Xmni952NHHOmWIy2
SiPlCx25swW5oMJagY4WbNvRfa+RFkukmt8LOmdo/bqFioJMcvxYJBbS1IuC5FNRRXoSd6s2wbXf
p3da0S0c/86rP+Xja275N3Ybuqcuc01/bKaccqgYKhBJDrygUqeW1Q9aZRucpEHmHYZKjQZTwWSX
9JMaRhCjuu0JM42XbQlXni8Pu7J3JaIJPKV1ES0QWoYWzuH8wdJWhqIOFSmbaXox6uR0qPFS0/AH
TjeTrU2nveflS36AkEx/79N6evTikZqUQyfQZn58ZQ/WxNnxvWNIGUOaP5KTXR6UsdM5Wt5V2VJN
1zZq98TE8AifbjaIp9lKsaC8GnmzI+Gh7eORtkgDeJmSN+OlX3tIsovwufy0nnXYc6BKghSrHXRk
aaquaOsXxpQ/E1NDc7UtS4e2+2zU+Xti5qVS+LFyWJLM/pQMtPeOJf0BHGJzKF1v7L03e+kletXf
q1fv3XwPPuNH51l/+30WXaSq+VMLklLpOulFBcXMBWu413e2VCcda76y3LJ6CpRlcpzGyYOiQZ/m
o9iBJm3LF4Vw4CoP3KPlDKwM0EwJVQHAnAyB9GSCSO1m7QkB9TYMIgS3daqM+zCd6tiujVM3qDHQ
qHZ+rQ9/Wmy6Itu2phusBPmi9lJetZHUFtXKqUBckIVIl4gbOeHa7PDtqKOD9i5rLTmvXswSp2H3
pLSfMmG2VvCUeStb3nbFW4HcdzqNfu/XCxPgn341FZEbT+TI+yatNX5hR43MTvfQj8PpvdDNH+H5
wpfxe0HaNxHgLAyKDZWkW9a3vIehXha+5RvOOsYoVYakCLE/2hLeldNrbswa671u7rJ+kgGOgf8y
fg4OuFyjZO5JQyme+uqyBTGJnbcYR6WrHZc9xo7Di13mA11fOhh3MxCr0W1Y9+NI3iQ6wY7FJgit
K0eD+tV6RYeJdpA6mdSzFvlNFdHOv5ZDQgqv2Opbe52BYW8mYft8iBcHNELHH5y6ZaxMMpN1sk5C
UiOV5UDXHsPWbfwBdTawHjQDFWZNNENwhf2kixdWmwxbxc3b+zCd/d7pP5wp5NOUSYOlm2S1vkxM
ZXqO3dgGYpcNhPQ48KOJD83+Pn9BbzHkKxv9D7KyZRr8plcc0lmbF7KybRlFL0tmem8BKkLOcSew
7ANY+fj3G2U4/ELWIsfXZTG55ttV76c0ql/F5iCWp009Co53YfIS3hTZlS4kXfMP27QlQ2+kkSZO
RrD8OuB+7lmF10f1KlZPk056kVJj5uTOUA8I9NFU1ujx1WoAxlgwp1bTXnrrglfVwW7aRm6UqbNU
f28KGG+MYFgC34sKqNayh/IUjZqlsshP5jg2vCUi8iABXBECJrMiN5Nf4hM898pDp27LA6QlAUAK
g0ANRZ3XJ7izcrhLgNZX6UCN40naFBPbDscmoT0lNhHCUu34NIhCMAqaReKzSU+8h3bj1N4sDPch
+555xDvJqrHdIoWf04CxExbNzHb7UFkp9Wl0UmEZlAenGlhfBNE5u2cDlDuDHqDSlvam9pqp7Nuj
JiSM/dCsFAnkSVMN2ha3jI/my7mAPmq04Zw0zpM+tmf2yQ36HsIKZatk2bDWCPz2CZKzgyFMx67d
ygOvAi5DLJF1msTUUKpAfXAsNvAH+nBnOf5bYpvzxkrcQt/UfTl2dJAhxUrFmimAj271cQpxrxgw
3AbyoEfodeD29QjLt2mMScSL8aDSG4kP1QbGb3tndbsMVKF2CKeJDaF+TR60dOQVN4Ff0o2kvzmQ
MANfb+ARxmxuCntXOJ9R+2pZC7leB/5920hu6711uf9oe/5CL586v7jP/OGp+az8O9mHHbclLcEJ
cDB0gygk4XOMKp8RCBWlKyuuhghrz9HRvFHsFtODOnT0SSBD46FsPW8lkQrmtmkgFwngjzA+uxCo
xTEemCgIEh3YIrSjKmrF7JCCHItVEnwqUzMBJCSFGxlSDk2nCg7KXueAxUeKP9L86kTyhdAeVAkc
iQ5UacdPq7gtDbyKWIvtm/jA7NIB5XRk/GoOg5CjKyUtkqM+ZeG7KROTSvRoti8AT3lSPqhqmFny
WZxgtfNS14r3qlKOnIwYOEMaV9JjmxNiRFfH7JZpniDkAf328SrDS5YYxp12WGsF9HvFzTG/rxI4
CsKRmh2HZaiNfMx8+fux0geH4E7vP9UqHxjJQ57vMxWKzmgvOebCdkY50ARpaKibOCIqB2Y5hNyT
R39pqCx+Pu3qbhQnYy+5i/N64LT2SA688SFZGPCmlAEH1GsYr4PMxnv9cLQezRA+Jfs9MF8KBWUO
Vo479my31ABCps0wcEYt+QygZ5PS5zi674/poIWJ1O63ffFwgpUlzkaqE7rHNhtnhulm/kuRl/d1
ihs+/0zbmwYgmtNp0OEtC4twn/rej0hiE17zUl743/4c9rZCokKdbPCWfbYj/nV2HWyv0Y9OFy/T
chOkOy14bUkDpn0eQnNYO7MwXRXVBoWjzeeSudP/A2sKPhDSLZMn3lYRKC+sDlJfppKfi+EgUEpE
Wb53IH2c6TWf23fJGuVfUQzDxtnCOSF09b/bWddtdWrrdGkw6hJ+X2VlsHCtMfpUpN6X3ta22Y+v
iDiKqP5XgV4USwJrHG+Q/142z9T6Ki9UDsCH7ileixingEDO93aM6FLPNr8fg8Z3mZLSENssGaFY
eHG/NtK3pT7ozcNhiRClP8j7Bu3qHdlDw2Rw/hM9H1880z19Qp2L5tA+6/fOi+mPjk/eWH0/EX2Q
DDx2lAf5Jn3sN/FHe9N/Vp/Kznk4bY9b8815PjxWTzD4NIPTRoZS9dNEVfow7n9vyVkD/NJvIgmr
Q1Ysy5ZNrNsX0nF6ynT/cOjBD0PJFEWvklfMYowm/hrUfDU7JLedg/dO0UpXd/KnXIEvyFLxnjqL
1oFHVu84ckAlVvHW8u1FZqGXNDbWQ3Opt/FzeTpekee/LyRqjK6IKI/mZmiXqluRx6ZqyHm8rI/W
wCk3fjAP47cqJ1asfpAx2uX9JFSTQezNpHYTResyufu9034QQw2y9Kqoj4aBdnbRZ06b6n5a6+Hy
CHrevg1IAdNNWLrClBo+/F7WdxFINPGfws6S31/rqeqjVMma3NjU5cDEXQjz0Dh6AnVeDPLTMJ3G
y4M/aZc5tAuQEVSDwLkmdeuXS+tcA9RQaB4dA5/u18keKV3TyDX56BdPL0S+w+P0/gmjykTEmICC
3tijj6sgk2+Cn6GxWemGwfoyHVO9kPQ7p5Zaq9eCJU6GQ5tw8D8oDK2WbjrzRS7DpdbY9xlcWHn2
6E2LY4F9Ih6c8rki7/1q4WczDxHxeFjZwqjtzdQWEfy4Lmx/rJps8xgofx+n76r61xqfTfN/jVN8
qvPYsiVnLZ9msv90qJZNMUWrsJW50S2MZJmEz1LDSRve21gYsoV82kbeY5+t+8M80GAnXUvVDUSa
v9dLESLyxQJHWSL9vCkysSv6hX8qrqNEQ6Lyb4xCaHo+/dnPgflD9Q3vKmG18YvcTND04nyaxfem
Mf+9Aj+OJHZhkerZYApdLJZQlzpL7epwmTfzqsRdRMLbDYfc6VpBZ+3vW0tFdndVwUhB+uGv87Rt
Wj2vojq4ycLHqivGsrJx1M+jiWHXXCQwsR50YYeQR0gdJZlzbf0jPPhrW9rZLKbfW30BAzmrqhYz
19BkmbTEbBNfK5PqhZQGWpmwrxKjGhhLR22wJGau7Ouu1IRzKeuGamSM5AYRlzmtmq6tRPDSgpGR
V7b/0op88HFw2xTtIj7Io8xZBSfvxkqqTVD7t5Z1Ghh+PUuNa14kRQzJt45EUJFVvJqy+s3qpPlS
LFtxeNN25EyI9n4CfMJ3ZrWlrEwfpGVBcNHIroii9TYHfXbq78Ka+BufuBxwJUefpFCth4B1uKLm
akJ4+F4zx9aQZbD1X57y6CB+6FWOtD6Ud6XxLkdT9gezeOjVciBnPlx8y2P8qET4bjZBv1XkdWiO
LcVFJ7Cll7R4N/N8cJRJYqFnA0OCJgGuXwVTP5nJslEXTI+Rm+tbT58d6it1/3F64s8yZLR00Cjm
hQCmgk/J6i4ObjxtbOkfnn0aSs38FC/MyEJMfjvhAYiIEcU/I6G49bvQXyjdSvE/f5+a381O7FR/
V+RiP0dokwtDSaV1RoQN2bvgUybjWESfTAKymskzHxYP78qZ+V1AO5eKJUQxyXeNNv91QQQ9B0wT
GP6Nd9izQC3MIlHsuSW8NjFnG7EC6nOIiptYT2xGcvCfdf8/5V+IbFnQ2v2x6ex1QZByP/aKXVL7
g5wo+qb5oAqH1KXpHhgsdsEmfa20tZQuc/mKi/bHxYWDDCmVUVDks43rr3Oi1w+Bk3sHae0dFmzJ
ij6MyNtCChTScEXLgzKxYcFQdkF929azUlrm9lqNlswFz5yk6pVe+WmlC3n5fLgLCfDroFTqSeqC
LgyXUTX3y1vbK4YGKyPI1rm+sKTPLHv8ffL9dBr8XeDFtlhrtW8qjSKtS5K39DeVfqMLFMBN3jz/
XtDP/YyJSnZUMr4iwnxtWqxWThvpQmpZwUbiw3/zLiiQiJAAWPJ7Weo3dUCM5V9lXZyxpX8qi1hL
wqWqbkIVWrBcGgcVjA3NvsIIVGMJVVQ2pJ3VFpMSY4+WTCwH80YVulW49nPi7XN1FDr+mP/+Xrkf
hFXqZsq6oeo4ufSL1R7UTR/1PT2uZg96fyOTU9abBene+Syka3P7J1nj77IuRvdYqnIcoqCtVcyq
BvzvJBF1dmoyMo+ngaeCIMn2JKcbNNXeZP0H5EA6KHfR7vcW/zjHbMzEmmLaLPiLWsiV3athpEpr
A13LXHSkfzGXqfVkHq+09yw7XRxHLGHUDUN3dKyuF3ta75mK0hqpt7ZPqwKKgfwh8SdRuzBJp5tv
Ts3uVA7qZpfHGXajTaDd8V3nTxAGFeMhI4GYOZcOwEkWGlFeFoTm5pLByeDqiKa1iiJ5QHU83FT2
VspGjjFX9WFvrNipsM2djCkmLkleAeOoUTqbaolxOypf2nqvxd0V8VZRxTz51laDVuKbZaNwLo4v
007a3rOOyTL1X1sSCSny6NMDCHKoS3fYYqb0k+OgCe4ae9cfiI2uSViKlyEbteVhcCyWRbkTOpqc
aYNQO43w8Y4PIAXVA64iyLFUNy2gC9PKSSeQSNFDrO67nihRFMwGzyjYPXV1DMgVgRkTeyypQTaa
RNgg3rce06xirLpkb6D34fIEVxHpO0TNJjsNbLHmElIqg/6SscpmcxVNojlCvubIaxUztpW1KOlr
036tnYGkr2yKaJpdE33mbTW2wlVQKCP9uDrZoHIJ1zTyqdo99O3Ms0lvVaTDCkBTa2/0IxRJlfaW
ko9AhQatmivkQsCsg7jLTupX4ALiT6/caOGn5p2IYnRcr+oHKI2Z/WnHOxRI1n+r4ek7bRRn6Ss0
sISwQd30/kspf9gpceohNrZIndpE3Cbk5rE/8+NhRvX8DENlBAsu/musYilmvn97YWHBMgwQHoqu
4Nz7uqUqklmaTnpKllY1NxOyKbT7Rnmhm2jf7yWp36xIeHpUJGfSaAhvhn2xoxpmJmE6SKBglic+
zh5/4sGYGZJl7Yj9fFioN149VNupdxw6ILckAFsEZbSlMO/q2mtsAHCeGOmVBFNnqf1yEaiyQ9QD
XgkdEPPXHkj0U19bET3gl5+GFz71rfGoEpyLjXbmRRC7BClGh4e+T+dO+iD00y4iFp2BR9Q7Zvu+
yYZpdHQr6TTQu1Xeg7oq92V8ujXE3Mnhlaj34eFOSvJZJcMWjPYaHg7Y6Gdquomb+jjUcOajGZhB
uZRCY3RIILHF12qr8byLstEhBKwcxRvXkG7F/D5on102MsUSS+KxZnLSpJiWQfwlpPzwpr+P2xnl
c9lBmsx+KCydWJUuTt0+UNO+MbpgWSsTpZkwsOOIksxgcQxGpX3bRw+KdZtmrwcW/u9l/7Dt23jK
MXJiuMYqczE7myptJCc4YQ9J5uxJLWl3iwDU4SptN7+XJKSi7438/yWdBey/RLg8cZpjV3vx0iNF
OThfcsnmiO+j30v5cQ1g6rIxzzkkdTn39V/FRLlVq5mMxTgk4DifiNmUKs3QVl8QoYPoDmBffQKh
Vq+t+tZs515xr3LQmHjSpWctg68WVIbYEJTgmif2O9qL9flX3c51/6tuJ6Mya+PUBpw5rpWusuw1
ggjcVqHuqGQ3qkFOk2vGesjlmSJNkxa2YzCRpJlqI0RdM5xK9fHKEfWTym1rpgykA+Oz+i1Dh9P7
mher8lmYlbVJZtluF1fgTvJnzXxxomCmnAZJtjDTFVGJuM48aSp29WLlcYjo9j5pd0Z5GurZ3I/6
nThZtFweJdLE4UCIk3ry+wD/IJlRX2wzzFfDMc4a01992JZ9K3Wg5pZ9cNfVc59svPB6ODvEory5
Mpl+XByWjPtfR3VGVv26cRVOKjVtJqdicUT1xibYon+hI2jr7436SbtEPf+npAs5oQj93NDNJLhp
jLeiQrg/PsRwh3uzqoN3sVsIrZbM4fLTf1CujqVLl02kPvzFX1tYyn5QqEofLpXKlZxBvEb0iF9O
hGo2uLmOq9xZ6sjXv5f6U7f+VehZMfhrCA9pLyuhXSfCTOnLL3kxr8O1hyUSaeD3kr57+AX2wZYx
Kpk6IA7zon1+lHdei5ll2UTA38HtwjJjQ4RZgu3a2Po8k+4L88pg/qAe/l2mdSHf2p53VH2lSsQM
pTsP7EC9MWfBhOanhb3SfLjSyB/7859GWhfna+AERuyVNFJY1iFgqV0wKYF/iwCUSjvMh97hNc1H
GUuzO70cK3JxBnPyLbUAkX6vyo+L00bIYUIpJJK8UJtOdqw2Wq1nyzIYscF1CfTh8HAYz50HriRV
rmxeP6mrtoaRVCfHEPL1ZVefVP/YxYnirclFFTxhx4qVWVq5SvEY6ygC5NNRZ20xBZlTd4tWn7Xy
m2ysam3q6xNbu5JV6sdhkG1cLKAhHecMCPtrWhdR5B8SMQyVtKLxBvA8f8O2xOn97/eyriDoWWDw
SF12Man1PvLbqvWCZVoLcSEqRgjtef+CQOlIk9/L+smTYv8/0t6zx1F87fb+REhk8FuiDc6h0htU
kWBjYzJ8+udH34/O3VPd6pLO0d57NLN7qoB/uOK61vr9YdNp/+2rjFvT9ZeSCv1AD5qhEGl1pwRL
NnoO9Psig2VQmRtaQEFCLh1yKfLjuNn+3y3u/37zdzx2ByhTvihNshRKpBgeYuOBxeUOp0SAP3yx
8pfCBIXwCY5Nc0+i8/vfTwYFM5ullZIu83EIldvLVTr0yhc9q0EOxmrmsKFcrW48CkWzFcbmuR6Y
iiuaZcVAZq7Fdq7Odhria037eqe5pOTCpif6pHhvRt0hz5C24C525YNmau8cGwa/Hsz2dqyVExFv
e2MSKJ7ziQkFAFFBBnvyPBra5eN7UyLLVvcObVRQNLk7ZYb3Yp2htkHJ/G7sij6I+L8loBiIMOgg
DmYjcjDjJSw1K9bOm3zg8fmhoO2qLKMbI7632JvSLf2lLhA8Ys6ipgrRdA/X+wyoA5JyBEfKePGz
8KZd7fvwGfOrMZ61/kUFTDijKCMwNAFNmLZSBtMpOuZdyDIbAItZDk2PJC9FbWTK5FcvI7+fuB7D
jcS3XmWm5N2LhxowUJ0GU3NUr8gDTzVWmiA/Hjhd11V67zwxLecsGRkxzfFO3EnxYMlCu2hE/TU2
UltPJScWIscQ6G9+om/cIrshEW4Kjv4TLuCveb2qyMQh4KtMnNl/j0hzbjS9VM4FKQ2kkTmgHY1Q
smnce5weQJCEQpJD6tjqUKz164r2iaEa8+us82DjjYX3QqgCyZQeUp3EXixWsfg26MZ+du3de347
M/qZv/5wrP9mmxmspTdIO1KTfwWCv13k4VKo+tjTBKS4dC5V596mdko2pacIjJ2teIA40jjp+as6
O6XqyWTTp9CzkHQQJ7uig4Gw/8FT/jVYZ1ZlZpIdihRJvi2joGVao4/3dNmDZM1UiFvF8UXQFhQu
MtNLlccLMfHlDhFD+xBXK5XDSJmgywHXV75we52gxMZS/9kGTBnX92QF4Ov/wX5+c2S09tMiv3fZ
sjZO6t1Lev/S2bevbAMicSY83YUPA1b+3AEkYyI1NPvBsf2aKP7X879lhPldVpuh1W7UjbgVgJ/k
u7jQ1KmSMwN5roWlqXoyw25DXRx1JXtI6mFLe26h9H1o3IuXJvu8SwXFDpaoLZtj1EF1fR3c/IY8
mzxz72fDIZR365dYyY5pwUisgHaMPq6SGGJfadx1NeireHsZJNQgo8+UyvuY6ouYxHRM3/59ONVf
E8X/+WCDBiTtOo6nxlig8i0AlmJBaBpF7cNbHup5/FikkZ3cDGbYyCeuYtDXKEFeRk801mOdubMW
po54tMxYt2tiHqMU3SGVgx4IcmGCM2zQoL0knplLzq1FiZUiiIbRKdYCbPDjic72qkj3ukAxtS7c
awKADnl1yECMIUxkea5V7TYrjx3UvpQcrtN4omTVyqt6u851fl6BzwINRVp+9kVUdvm9nt+6y/Zq
0NGLgMypcZDdYcbU6lAQoOmJGzSf4K+9rala2kkDresVg2msOYWrM7i4/LU1oe1tBCCa44l/v7FL
lP6QIjX6wsXfmEWxk0fUGDD85bbsHxosffZ2iyF6F4iuAOoN0WBXqoEEtb6UxYs9apGlJsXq0l+C
0bjumwKZ+QHy9HO77UV48LI3THAiQyfSBnc4zSTmAqXJweA1lAdtGlNGheu8bKm8TEteyo8C8qzV
SC1mZea6ZRqMz6h+Wb7VNYN9EFJKkVXednUMu96QAp1krlSWbCNrLSpDVmU+VlMBs3LFPIiGYDT3
phnKfcV4PwWXT8YgcIaRp4vTCEVhm3QiqzMKFrfMvlxBp2avyvjZMPdpZK/Xe6Am4ZllNqKlRjNM
AugAsE6QXiF51F670T6PDEr2iSe1s1N3l6302luyeEM+K1nNFNQEWxUaAYnNXxUIQI0F6O6pwowO
I2lvry3SS1hrZwdUjjUVTqcSlBa9Njn8bahA9/AwJAayjFwKATmuoa2W54zl7L46sfYE5eoCPN7c
mfgUv64gXLXKH0FWp9PUKxt1nTFEfd6VED5wGrXLbMmsWRYz55wbbiPItGYvv9451m5uJKDcWK2L
TLZZ5S8dNF4ERaMBLZzeWJQ29OtU64B5hRYdynl3ZhezfsFJGQtHmRw/07EomYk3K+uEp8v16TLQ
b0YWi5tja8Nb05pWxs+qkWxFM2pf7ceAtiShMgNhcb/qNZZlhhwgb13Kp36Y12rlXtPH262fA5b3
+pYbMIyWKt+cs8KZnLCD6td99lrJ60HwMgYyaOlU6WuXv/SsX3EvFkKya1jVq9bT8umcrkdnQ4JJ
5rabYogqiwL6Pt14wF2NHXNVOgBPKXuRhMhOb+ByZcW/iKZDiRF4WGK3CV6NDCditFmoPCn9MtTZ
IqrpnKWi1ybIbJQMplwpdg3JfqAI3gmFfyk/x2ZcDYzrXBgcGdNV20LZL+/i/lB3zozf1sM40dYA
tTTYOTjK0k0LZZTBGwkYfbI3Euata3gQyhzQZ8pwLeI3NybF5Zvb5o5Bg9C8iBbf3g73+ZVVF2n2
yFA/VlCci5tGesNDWXr8Mn12OUVHQDZrfmsxwKPAb8Qvn7NXM4eElCOWVGhdUEea/hTXqGvIt7Fv
7eQreKvxi4XOry8Cv7M9U1bv83kDUvrOPHXxOvUH5ObuiNWuYBT5TEu5lbJg7HfTCkQIs09/WnPN
4v6rNu52MmunncslZdMObnx3OYjipeMdU+ccE3gK2Kn8jditFXDOmLisGG29aL3ckP28FcM6YYKf
GW5tvG/kYiMnl01bFuv7XfPNVN2UVbOPZBjXUm2TibqPB/Kl+up0N3KpyhJhPqiASJv9XEsFHyOs
chNUBNqvJbMXYMth92sU5qt6T+O0piOzz9rg3hmUzpjGPcsNxlKyRCkPKLE0rfBZGlCwF4Y9pLOt
MFx9BTPBFdG60ivLzk5px4hRstBjbf/LxrJjivYlxMwKat5kGq+5uc8ZEFZkYTOY/UKBDVoaynml
3Z8m/6NF12WW6POo6L8u7XxUqetkdUalal1qhmecP8EELm9KZt2qYd3fdEep2nVBZyTDapnGS9oi
ST/8kND9UZ345mi/RTZt1CXiuY3FVQdL/3keIQBoQvKd/FA6+9tjGM+hAssQrarqUzX4t2gzN8Z8
mCWGvFI2STbpdzA72Vj62R7mXIx/Rw9/Jmx80+8P+xZG9kqaXfKm047jobPziZXbsLxV4R33+33s
f6LDspS+ns3DpJAW2B3DyR8/pOS/sKvf45ffX+Fbzph3+uXaDf1wBE6+QQ3QWt0fDKtdAphhRpYY
G4c2k/fH436xRUJiqewenyH0eX7UsrlvwqAboVaxfXwWdkyuRkygMm41kYbilCEjtc8bqMx0+0Ol
isX1t6pw4NLNQYP8iAn+o2XJYqqiBoxJ0riQ4rcvifvrpUmjuxQKswAvr2T7tH0R+x0mvDDbOVNr
1l1fdb0LZojyfUSA+e/tVKd61fe1pFPGTI5EJMj//nt2jGKsxkbI4pUwR/cTdeZ4DZMxPMnZoa4t
yJN3eSDARbeC3OSp1K3x9X6E4h9k/C5bozV4h3s03WSrPCRKa4IuQHJ0JYb6+v7Tq/6Jz5kW67dX
/VZ6y29pfp51LJbYNlDBC7fjNV2qsOAYzGwEUopwoiHGDtQGBIH/XqbpUP9rleT/rtIsv+nSkDVD
aKZz/ermENvk84xp9eGHLO0vXexfXwkOkRKbCvD5W3BuakkZmcWZDSF82ZqAl1Gnbixxp66kzWw+
QqmCANCa/+zPr/lrNvGaWcUWhi6yFWFz3pc5iA2qy9VDirLqIK5ur7PD+CSgeRy/6qv6KdLC82v7
ND7Fa3l3g7J8WUoODPWMREJ2EXR+t6Lcw+4icrGdrYXLKtsI+2xzFezmpITNGb/igI8J0+Vted7e
t3dPeYjRVEXgJLcJ/C6v9TV8hMcjj2h8BvdoNTwlD5cHMioV5vAQENM8X17kgBiWQla0KR9aPdR2
wokBGqL/F6XmN98+mNxDab1ldMZKwtvRRNRRDpVnpEYXShlks69/b/KfSPNvS//NXDNZSus+h2dj
drgu6X5nEEKH14+ZB+X3qpZdYV/D+BMvpV2zNDPvviFYRdgiPG+yk7T998v82aX49jLfslLQIcVV
7dUxpA4jD3SsZhg1vKrZ2rB7AJd1JiSYqp6y2/7fj/4FP/njtANSZZ5NpjDyvVJw1aO+btVMWXGl
S0jzYERCvTNfgEqUCy9vXSnxKtVCZJfIifJU/TTCm4DuPbP5IMXQzziH5uBFKLsJTB3ZBTPxMC11
tti658aGaYVN1eswi4NZuma+JetcwSitEbkHfVVdoOYvobodrLsJ3sITPv79fX+24aal/e37vlld
IwFXGUWjegzDl9WKYMJBMS/3rb0FpYY9yTYlExNnB0PjD0/+oy7068nAKxlRpDD0HZdv6PHVuPQ8
WfSdFcoW3qRrnHjWwnB9d6Lzg0N44r897Mx1+NPDJ8vx57bORAgEdIZQvluW3hBH+Vq0JGMHYVN+
KCGKtEG6vu07f3wsQ3GTL/VNvOWS1XA3y0wyrS6r4idT+ud0xLQGwKxhPFOh/PjeQWmz7iZrsSGu
akKiiYdCCiOnCNGl4kaJlrlufijw/P0q/fbEb/d6MIeZUbQ8sXHP8+K5CCsHDsWnAh6mH581eYI/
Fvm3Z30r4ZPjziR4PsTwrBSbgrzf6EkEpsTA3JHd3c1y3qvMRkjqosp1VyX6/fcZ+7ub/N83ML95
9D41S6m4warUjGfPvH6WyNRlh+HS+dfZrihbJwYBbc5GuuLoITWMLcaPP7zCHxW9/27xHyCUOuqu
CWOGYa/kTkryKGePDCDVfeYqxUGtJeBjM6sqGlfLYyun1kA2dL015Gad8+93+RP5+OtdNM4aLFgQ
9Xy77DAsdjO5EynzD3ND/UzKQ512lmK8FBp8zkVuielHWx6KtnXvyntqvKiMZtM/BtomO8b5oVdi
3s6XCuGHmOIX2v/Po/J/3uz7RShNheZlr0jhvd5X9am/Elj06G1NSMT6bbjkbh/lvhFR2YlvlqTW
zs1I5nIS2YOIDlIhB4b2XFQiRR8vKs6+OPIJZso4Kr5BgyKJjJ11/X9bz+/V+BiygtpIJGFJ7crY
AP5fKGG6QyVWtYr55Nlvy2F5f5ZDcNRrYXn/AdH4Z5f5v/tpfNvPG7YlLepSCo1+TcgMik4VKMHE
7xVp8Tlek8TJVfvDKfpr/IfR/v8PkfHtVmvlLTHrUpDCsnu8oMdzd3HDeh2klf/D8v79STPGBxhI
wQF/e1JXJ21zb8ltwqfJQWwUBFZ1uDvQRJY1G1lBuNwn7wTt9Sp2tMz9+OFTp2Txj1Opyiawnoki
9Ps0V9ONalq31z5UoqC6BkTWZrm7/BRj/NnUmbbxt8d8D+YHQbgW+VUhh0sWKFVZ3hOqntbn+yM1
BuuCCGIw3/2QOP4tT/79mdOn/5YnC6mhZnVT9yGVYaYjLcrfnKArQVWsE0rpn9QB/r2dPyym/C2Y
N8zbPRJibDHoGZ2IOgnJTpTZDwHbD9/1a61/+y6Nbxqy5MZ3Wd3ly6BENAifUvnWdYdGWJWt+IPl
+rsL/9/N+z7HhAdPo7GQs6Oc2MXypd1uEQAV0SxPt+ePsyMt/r2Kf/bF/3tYvk8knCtxuFa3Gtlp
AULLqLLzHhlqeo3ZukvDeLbXpOBSJxRSVyq1OYnKPZ1IKmdn+QLm+fDD60xn8/sV0WDOhV+CvJkm
yn/PUaNGadULlRjGoNmIVKnbp+PuSiG7p6WYuDXNinrfx/N/P/dvwSMkc7JBGVsH8vDNsZdtdGla
+UaxoHK1FjQyxIx7MXnNZzux+MGF/80M/f6sKcz57UgRpZq9Vs0IYwac5JoaOwaP6vHlp4T3FyT3
j8Vk/MxkShkkwHd7DjVl3IqmOBxT1Cmtp9F7GjlRKVrhL0ftjbEIyhDIbUPXui3mFqIZSWo/rw/j
6rqDZRFVid0OytqfTvhftxgyHpGeM2w032cSFK3N1a4WxZA+uk4Xx2wnKPwMVKAEV+GqzL5YCe1H
AMi0rH8sxm+P/XayokaCVOpSjMv+vpBrLw1V1QJSL929ePSk3qYkj5p74f77YP3Nfmi/PfWbXawu
daXn5m2cZmxqZfpWEd2F0qHKw5Dij53ov56t3x43/flvZyuqO7a7xsOAp6EIfBYgv3ZZzu6necsp
rv/Hav6akf/tQepdFFPlJveTlS8Kl9bGv9ftb4kFcE4DJ0k6pwFO+O+XpF1WDEaaiCEFG3dGk6z9
SO5vfR4mX7L+gf3J2LsfCgOq+rcSLKwFELNBKWhq2KD/PjYBhiekRdYfS0RHqcEfmJgNtc1tDg/a
Snq+uXDe7gVP3omBvhPmGlqlYmJryAB+NXArfKHB6taSnZC0WxcEX28IBjDAP1tCTo/YmYA3hjeF
AOflNjdgUGI+3a4CcTcEpaMt5D2Uqt79ASYyAT6VdDWzkm1PWp9a4yHhH5amDdlHK3nii7KVIB3r
EO3svkbvPDcsmWE6L/5qPShj0WCr366QESIJx8Djdnagb366PqnrLxWuuRHtpxjJRAPeX2oHNu25
fiF5ctC+6z7sCY60PsPcPIZ31DurV2BwlA4ocb1EtUcH8aAzbr07P5TLZHEF9fuSLaJT/T6+G5JD
32N5c2v4lel8r+SVkFjOHZrQYQ4HjKN6H9lSeU+W4oAkgB2haAmCiEwhs5WP69UuEVU6mavXwYJt
5UX34/kbFCbwSqeW+mV2tBbmF80tjvmcuhyd7EPT4a3sYmPMVXtEWPSOmKbo1pt2ke75Z+l91ljx
g7yKH89veW3tmOJIgnNiGdtZYTEtulUWVXD/gqT1FDv8FcJuSBvsHuXX4xi+XJ4ql3SKPiTDHP08
9/2Ze3lLkAiEkWRdLtPX81cNT2GD8K3u31/NYOZNGuPkGv6ZNpirbTVH2QCosSrfQ9LxhXdCMVmk
eg77jt246QNzWYQVvuz3E1GlrbxL3hWtXP0KdaTCMUTXNtCfi8dr2AZ7yo/7SW6cLMW7uaOHiq4l
wFaXwjfePeg+erjPGiMw7eOL7lJc1xzas97MMt30DRYlXg19adv0pfcWrbmbX/nwlD+1nkE6wWlK
/CrQHLRRqdozkuRGJwMm3+gKkteqdAeg66voyzvVz9NJ6s4qQ3Q+4RHn6HS2udbXAyzRUAaHx1Xi
Cx/MWjvRqX8fGa05cKo7sFyoIbNVnumDCN6fQ9TfA/hc5uUiXbOM2kFdqXvZsKYJ2etSWAoh61jT
htpw0sPEHz/yt4Rb0kNzDncRvERrfVFAU06oyerEbk3HdFG8aXuO4AIWQt6zWMwOqh8FIgTuv6qy
fM1sDm0woCWrsfHDCExiNGF/Qjw6QjGTsq6nBzpykMKjbD+p+24XnfiRFd+yEffMLwiMjC5qD+4j
CK492SfQ5izxvkt1NZkHFVlkKILWb42r7gr6JyiXIGJv0+u4WXl451P658gOIA+yDCZwidVnGA+q
fi4wEcG7Li9HY6NIFqqd1n3FjjotuqF3NDw7ZCwrJBoT9HvjVwiQsRNvN7vLHH174QTRr+O6+C8S
ctj5q+wTaAy78qkkoqJSsDQDKgPVq7BpBqvi5aSNuO6fuYHTbnEqXiMQidb5lU1r36MCKnAOiu2p
O4RN2fI6nBSBM6cOjwrk+dIhQ7Xz4sSfx9aBNWkn+kVjAxZmxq99So48z29sfZ34L5lzXs3Q3A3f
0n0PxzgoqFUTmrboI09ssbkrRsvYLCpXmxxufPIXtOsLu3tMPjlN4URek7oz6uWG9TJyxAVaU6hv
baqekyx3rHa6i0DOWugXZps7BPzVg8ZlSoN0N4LaQEc0aDf1ooUWpjtFkMSMYIhd6YmOMktD9b9n
ozim9nTvb2uVo63tAY95kKGstdl0wlgA8sWvErZDtJUb+15aMgq0/HWn75Qn9ev2Kj3xR+LgTpNk
T/HDbK7umzforW5VWJnP7XNRT70vY1ugQQApw1qY52H+ZjzP0Orzbo75hLi0D8gjssYHxQVTgCQw
PwCrmXGM32ZHZHC5pqQ9O3jZt7M5jgYzbQYwoiAZA5eYcVCeEDT46p19vIICgxbpdckhQBug4jzJ
gfCOlLMlsY7IbFvKGkJoNKN7Lw8L9lC233L79i759+V7bKFJ8CKedLt1xg+IzlH5pgXvpzutcKPt
xWu33YPCCtcwJ6Pg6gE0wmLGa3D3bAqdDPj5O0eHApcbNXnBOycXrEbQe5dtub0H3YkaxwlKUOTc
84dsmSx1P4y9qfl52XZrGY6RQHU7isnNTgsz74wNDi7z9Xaczypbglv97UIXDWlhOODmYw12xI5P
HYLWMnxYqP72dry6PA5Xe9xrK8S6T+el+N4HBmrktySALLvpJ96z4bKtDzoyAvUkYSNf/PbjxkgZ
hc0B9U8v5QKjnAqfruIMV6cXveIZDkTz9a748AokKeTKNj9V6C6qn4liia/FxwDC9TK/1IsBtdUM
OxmHZWSZvojsxjGe34KpD8KJKld1tVDErS6u9HGe50AZAKW4k9/fjM/9JlnkD4yT6qvLE85SXxvP
5hoyvKX6UgWOuh6x6lWYra72c+cRYtI6SVnAB1SeYZg9Wx8Jipynj9qpJplhjQSAbpQLC1mOA2JC
B/7fidE0CRrsUqx6kImpL8mi+tKD3EUMHojGFw2L2aF90jbxPp4baEkYb9O1AOv1knJEl+cH7SD7
2PALYuk316TfiVHk4bqfr1tH9oddFwiHyTsPq9Eht6v486cScd/YNZ3W3pfwo0DwDt3Rk/ipgf2A
rQydq9aT26MMTdtknYFrVN4OyJGCCKBkj1sh7AL4HwBsz/M3EVnJ+cUfQhw8/003DVoTsSUaTG7a
2hFJhbfkhO1uGCK1m0BZzLbFJIwVCkuCMH8I4nET507zNT5dwbkQCKwY8lqm4X2fu3gWaOothZHT
tbmcue0jXTz1Wd/mqmUiy4hxKp3+ufbujGUtI9+YcyXLwwXqkU/DwO0SrixVv4esTXKG3L8+CXMY
D5wYiWF6c44ZXBe/fg7FD93WUQwR5tFryxTsHiYL4GDo0ydbKIDqLSFAMNiT6Wy98/q2bvYQh2hz
BTeUvk6qaMLxNu92KvWt/bgtPeOQoTZwSBb11EiOViU+gOkRP1pcPMNrYZnCrs/cHmo4nrNO/dEH
iO12hF8FWg/ivuOcDHjYnPBn2J59OCJypJt5eTdejfs+MA+FS4MS9aUSVpPRbY8IzNhcSJ9eJVBN
93ZqQ2gVs0OLbnIb9hmFa5xI8i4VThpSRz9T5+h3o09+hMYB4vTebSEFC2k5Lq9esjH28rbbMtO9
7aOwrC2TI39SbaVEjUJ4kpypitd5mBwEx1EZToFNGJ7gwq5Oge/K36nTj1+tvrSltVaGPR6cHWMA
Gaay90mTRbCU+c039ueXdh6fYr90e3Qm9VDws3VvF273fHmMCkvYg5kpDkZYLwoYsqzOPf4KDsec
XDq3VLyeJ+MPFwoqMeUie84cWCUvh6ujeWDjiACxKPvLtkWQRqVRM6OJd5Tdu585nY+aCzS1c0SS
vOzx9lSGl5C2uwlV26m1QLTh8GHq6h7Oe+Nd8VCMeWnDeBX7yUP5pZNJNPYjxu1QE1A/59k6K4Ic
mvKzfe85Hubn2U1RQW72b/QXi8PlmegejWP19FGeMrt0EM1+BSPlpKvmWXgl2kPBEwWYM/K0G/Cr
1w9gcYvLonyaHZg3tyelaGBlHxHXGFfq6k6/+yT05RxPZ2UMQfy7SDDjdV8YS2RzKrgB0DY25sNn
yyI+j8sakm95usD9u+HkbyCgIWUtkF6cZQh5mORJRBgk64jMHCrYj7Gi/hm58H7REvbUS8N6iFGN
ndIgc6cHiZ055kJH5KWeT6VrP3YF21yai3R3Dgr4q2Ze8t4vLltUoIMsISMz9V+y1i9QPgPOuFtv
v3TSk2X8mIOnfZp1ATiB9lnd062TV8wPruGXeSeumueB5JhrM0Ly7hoMj9VjDm+bsNRXV7KCycyR
wJ2iLbccqCmqOiZRKnEKaQ3x8TwNZPe6LbbjknO31Sw2src83Z3SA3p2jyaCOJg7VmuK77fmYuae
l/2X/pTMk7nJagr2dB447u2x8fs5QiKxe0ab50bYFznXUD6qB3UT+/EpQoaW89oviGyuC3TS8IQA
c0KoGcCqukT9saOvKzJQAgBw6lDIjksHYbzAIJxgVoRIe2aJwW0tPKHF/mU+oKq9J0VBXppc82H2
URA2Mpsejm9vgCMQ/YlXqoNRsGCd9yYhBfYBJWreEgW/DSoZtkQupK6n1JNGWciWLRKAAPCcejh6
NBGEB/EZQN/C2KULBsJY+815qbmzdf2WojUUh/na9MvFea6EeCIi0jO6POLT+bjNMU4gZicDpMzJ
kSxEvt+iBWDVABszWrAQINp9OdyQbLqt70G/rBdZRyZJiBhKj4T8D5Jz9Ygx56kLsJwe8jayTp+Q
+pNknLEnGrPY2LSZna+kcIZu0riQ5pmJFLmAkajD/i3tpx1mcB0IsiXAgNCiAyDbKpjOPWEBRXlt
22BSZTsPOtUaMGTmLuVJYEF4vXpZuQIVgwHVJ9L3hbk0TpUzyelWXg8SrEWLXXRNNPgedoLP6uu7
81rnxEX+zKO1YM9ceRF5iWNQF0CKwOvpR7eHfs6JT09TWo/pc6bODopM2aO+gJk1SI/Xdbvv3daO
lsNz6jdevrynyOShDuDNAupJqHmXQWFB1+lXy8tedi5Bjrq3FCh+9c78u74oydX50M4aSSaOhTtw
2pFHlkN+q7hNHjAo5hGwxd0BoWsJCxMUsHMACLvJn/QN5H32xQ+eC3dETXgSZJo0iJcz+/qoOqVL
jZ+n6SQxexi9gn4tI7oULxsaztC3r8RJ6/n83q4nhKpiw0YO6B+dJxLmowgAR2LxiakT50ZuhC1F
8t2f2ZVzX4AO9dVDt20JjKJt3CLBhwhUCun6hqA1nK2Lx2Hb2oxUsxbLnjnWKcucyxzMZH1f3Jx0
q75rO4hONVodH5AgAnNZj/PqFC3OPr/mzNVAvYcYd6RI8ILf3can1C64HvEBHtoFylQLsrfo2O+F
k+ajDIF8JlGEWz3HBh5W/rgmkEXYJaNCizpAgAXVrrOv0hJMl+dFs+zRs+KQcSBJH1uHWGzTY6XN
HYFX0L8nx/O+su+r+IVIo1pN92U78vzWio6X2pLWbdi+xZ8CUkqL5oQHejJp6OtB4XFp7hZ432gJ
fZbVupUHS8niTvKQPnSc37tP9DNzGbhenLftugRFRDTlrIsv0aupqSJY+fEF1fDyOh93xkpZ6ct0
IXKSvu6P60dEFnzDx21D4o0Hz/dkFityAhTNVowAYL/17fHpHpYUMd6STfkIKtUrXPWoL5X18Gy4
41pZxYuWQKJaa6Hy2O1VO19fiOb+J1eMrTd9m7IqaICkluIwyEV203rCXHoWqYa8dCTX0lyZt3N9
gdeEtyC4L5pjfhyDeGH4px18UZYbH6kVeVpw6MjcKWtZz3dqC41DaOAy1OMm8/Yh4Ri1nJvIg65i
m5/M2jHWcIvUhqVvMX9eezQmcmALTvyeFUxPk/ga+monpeJOdZ7JtZCPio/RQ/5s9lK6nFC4FnG8
Xn/sE6s6YUqk+RnzFZOWaq5qMXdhISl4s6qLnXNZD0zrmQRchPcIyMYOxPXW9WF0u83FrYiJPbA/
C4539z7icl09lFyGGpDX6K62ejRB5L807+Kmerot+524vZEVrrXYMqdftom5oZ3zrm9LztLJdMzl
dPtkT9vdFxRDtpNSueBU4TgV1r50RMAMRw+RPrM7yfrc9PtuK4OdhZnxneHS8PxZPDZw3hGHwgjj
5L66vYSRN8DR5jG3/QCGZBE8a268VOAz/x9PAtGc/PS4nbbx7Edeg2hKtgcqzipQpDM8ENJEag16
5gMJzmXHrPle9qRA5l/VEKCsnGvlDU+X145CyEOPiApUdmi09QHV5PUdBTcJNZT2IWI5OXQFipGx
n65MTprpsfrpC/J3i2rdLlGA8dIVyUByuG6k8LJpVsju1lxkuLYFiz/am4vzyXANV8z4y7iDAFb+
uHf2Z7wyF6Olze+gszb5jqCDPDbdZZvzSibG7AoLEwKjt/wBxydDbIvZjiEONBOxyIo9riBkngTi
P5O5ZKeLKU5OAN0yObhtqXxcVj0InE+dWwT2HreshO28nBt27lMGIRSPLUFZRFTIpH0dGKt8AZCk
cd6naIKYxT/7nKVKscYdHBrye0sMXK+ip9tWC87ctJy72YBgTTGZMjHfRn7iqqAS33DJXi67Ar17
eOwmmzH0LB0bO5fCnGFXF5v7enF6opMj4qwPVzKr3hEO/1MXB6+yUbzJ4EhvnOGgsvJd9Fyd9K2x
7ufFgeocgxFvIpXPPRJNeEYlLDcU67YF+oHWE5hY2Y98shpmkOZUacjNY/xsCAcvrLULEEOk982p
SKw2hKFo0vqo7IjCRLQoCbf5LifbTuenofChbs0j8oHzOIiO1XNR4vPf0xNiZ9brpGkdXC3xgIOY
vaaL+HheCg+g8Yy1uY1X2DkfA0nF2mQIxr48lizsQn5W1jWDFKvjzEI8kVXEzcLk49BmCwIdF4hm
O8qGjmLLCEVfTgzMWjjLzeTbhEX1CH2C8UG1nLqIOwtgfYo2Mu85I96dVlcF/t7hVIfNbCWhxZ7z
940HiGJ1WylzyckBot1ess1sXT5S86VWSKlmrnk3QoUe1cX9DMsuvuPIr965wwz+f5ydx47j2Jau
36XHlwC9GfSEVqJ8yEZMiLCSaCSRFI349P0xG7gnUymkgEZlHdSJihIpcu+1l/lNuWMVvEikIHRa
ZzqnwUc7ML9u83aBCAGLrRjc5qiEtyGy3SRfva/ur47xS7j/kmlzGm63jNaKPRD9dFPt+mMycV+P
POvLqJuWvPRA9k8Oxs2Ynq7k5ZUantbR655gpM4q1l8gTMpx/6nCfM92sLuJac95xIHqZuPDpj9K
rAlfetBhpBiHV8cKKvwdCVeWYbPzeO5zeZi7nSP7KthXfSlMqrHs4rZ42xqvlzORXQy/cMae6NwE
bBXphhWkOqu99/itXF4nijPP3bNlX346fJQSd8/L6K2Z9o46igik+fCyucHPD24zcFYRByOH/gQO
0YeOiR2KV140Rp+WIGmEIs7f5ShbNtt8a62EL410TqMGdozXo+u1zpjuHvMJwV1X5FA2yUTGUklt
KYw+C8KvPk22Zdgs9HWBGj8ZOx164vllbcyzj+PWGJvT0yRblgn2xsbCtJWFShHQ6a71Vu3QRB43
/s0limNLaS0qX14mQ6C/XhokH6egzm1tqLnSTF4II2NFs8Ry41GBNSNtSSEwxrcXaY4+qT5VC+ck
UIPdBgjcu9pP7TWAUf/3PMFdxGaIgsOGf2HgQC53mcShNbwG0Pe+OkfyrgE92rG0RPh/tYcUsN0v
k+XprXhLdt2m9Sq/9FMe5MmvXs+QDT2i+wA6XH+knd6lEO9Nw1ZdZL3ds6sO3gsPbTWdkE7CBbfw
s2DPHamFqslhKUNwRd11KNIzaHhz2exswpZye/l+xIt1WtEJCEJOUWS4XHqQYUZgPjpYn/ALzYfV
OLGGe2TfiCj6KgAzVMHL3Zt/mcIAGmS+/b/bHWb2Ulns2fQRuX9FMeXFfkHEtab78LLsPrL1dbDN
8SzVXVaKK4T9jhDd86vAUc8bp2rod9/Nb8b4FBAYbvNo0GERBurXBy87FT+vqavOhAk0IdT2WQzv
5fiEi72Cv3BmJx/m9Mb2E3ey36/SahtNlyycaeWTSA5wMZwonMgfVp9pV5Wdfnw27pqzJ7er7YWW
jM7ZnX9I5J8vVu1xgTMerIiivejTaouL5vagO3QY91pg1EPhy1qhW+VfgmqkycuO9rP+prAymoHI
l5H8vewxY4tYQIExV6dU9OqLeRrITE15+fPDpI0ZZu4oH+14bA20yqPApikmT7jcgF+h8EwCNNXy
GYZmoTkrfpAOaNnjTCIGxw/9xRqyCHu4O8pa4qcVSJ44OKFNyyBl7xgZG77wLjCqvYzM2AqLsAdi
wkVrBhTCqFERekQ2QxEkLslJP+u6LK7rgp70ds2rgAdH8eqQVVjh2RdH1ne6OIQQq+YiFZfkWh+X
ees2ziHAxpmPXZsf9Vs1P39pHMJfAgdMKU47+iUHam5lpTTrqlg0+8BIBjWGm9HNN8+vZorb+BW2
wdVTUx9gS1HiBI4pErbjglcjwwr5oHE1KZDRROgMpPNmVRUA+VcjdHtmhxQNYfDdg6MVtOdRb1G0
nyiFLdDWTZAK9CJrZp2nEYda6QsHjJvGRtbXY/KOFJGeHFr0g+pVZDo9K6r9MNch6/Ape/hp8BY3
yWkmJ35urCMjqGnz0W3rT7joFe4k/XWOYZ1R6eRID4NZQIjB70qAn0mvxSKhBixFxVYs5fOYmlv5
KBe3yTkgMgvTviVIClh9xjevfQnI/Kf7RfZGezwJh3rsattqevk6vNbD24TEfGSMEo/uqdxS7YhD
0MVhHwekl8rH+wPnNHhRxwldqgXtfAaBsMvfsoowbrpMFYLrCMOP4fUHswraU/tveutv8S6leXIl
qoOf5yTNfcnJxrIPnJbT2NPZc9rmGuCfAtdFJbmg+/Z69K9v5sdlESMlhagf9bu2ssbmS/ydWPib
2qfFflet6kUcCkyRhRFGh3PWHAT25YHuCcUeqQXpCbbgyTDp/BuNmXKofkqNe9H8680GvF/uVFdw
yu88aLftxStGhvcq2scl0Y3K7DoANWC3GOFRUs/6Q6jAutd0rEFlLyP76kkqpdHL25GBIGORARUI
dX0yhPHkkjZT2If6zMJ4xYX8HnAuTHk4njJJN99HsOKx3xMw5GEX9J2G/mBoRhdyiASjqKEVMIQD
xHD+SYf0S1wOqp/Mvwbix37GIMK9flIYyZAtneKHc5SBCCt7DtAgJAJRKs4v9O5G+YxNFJOZy3DO
7XL4emJotlLtd3SiXgSXZJvTrj9E2G04FDMo9K5EXpq9BGfO0wty9yZ5Ebpu8wO+Dn1JQAPfEUIO
ddNu1+Vsr2C0DH3iJeWuqVXtq7Nuf8V0gWIks78qZqgxdseXST7j1CvecEccn112+avIcf2CDaKt
s/875KRH8nC/ZmlxAKmDYnLiuHjl5HMsmzatvVFe0zUrQX4hxNWvEehReg1EmIBweRZta15hJF77
8IRorapTMjg9s0/rZjuKPKaZfexIZgxdgqYZJ9tqQBuxjybEv5LjZnL8uNKUlkOLnlUWsMJoDGEy
wWQ2lt0jp8kbKW/ObqT2xSNGGt1Mv9xqr5X21uihbK5Keh230/Bc4/UyF6hA9qF8GsY3jIXnP0Lj
JOrgVrN2e+UHoxlIyEDvnRLnqNi/UW8JjoUdqe5Kyq7tFrXlqbTYEjsF/0AdITt7ZvUJsQH7sGn6
puBPThHWeGIRlFB49YlYOhcmG9oSJxutGdSq3e6HBRYyVDyWryKD2ExKfXI8QYF3exVJjxkHqJCY
nd5r9IdFwzjIR68CVq8gTyvgak3YRoMLdoSVXxxHWeSQE/e9zHRy9EnrUD54zbf1a7NAOtLGCJho
/5bZ3ae66CRbEn2OGSb/2e0FZYQi9q7ndVp7R+b8FyAklWmD8kY80qRxdbX5g6JNAkV4e520QfJF
t9SF8moj3PHBYUMCF0/iiTLM6dlehmKgrYCy1P3tunU9TL/3M/kjZwPzbcUPiHMrwM2jPg3ktFyA
X3KaES/89K3N0eKRJ9mPNgOb1+2MpTXItnyrCGsyhzdc4rJoMA12OVcZhXv1gswMzzqO27k27L6a
kIYhy2JIL5ea1W7xFp9w0hwW1rwcnHbdkvkzGqbmqtnetjAxxXEGternuKR5rb3mA4YQdhNIbuMx
lZ1JWNXPsdXK41Vj+vulOLgN2Wgu9lQzhGhd4ZWeLiczm3cgDA8TnLUhh9b9tH4CBXleTHKYn+qs
z5mZqrIRysF+K2BCfk3c/p5UWPi+OjoFpKzrciQN5Snwhwj/LJq0HyqW4CgZEGKSj+cMmQd4PEXv
9SkRiYTneg+JPJ8NtRZlxDGqiryOQ++Q77qL5qCyiOrC7UxrNWJgWGSOiHMY8NdKlhn4vzfRWuvQ
YWV8fnmOpkOa+G88HfeloV/HnRmSfIc7a1S5wwvIakcjwCE2zS8XTNnEsHe1u9tp9oQ2tj2irPk1
YGfGb8+kHtAJ8ohZukwbHYiG/cab6P+aTWaWPXvb8VlAPfk5f/gsrf+VjyjAq/ZjNlzN3mb+8DsI
vuelG8yD+cmeMy2lgqppKW3V1by2g4P7zQ9z9+h86u5lYLqgb+3x63QdrteiG76+Tg+k4fZUHNPG
9Km4saCdUiTLNk0yVkhhh69g6o/uD/97sBeLxc9iU3m7jftFSu8sqUgWy+UTmP3frheGjBOwgV5x
L3sF2e5PEF+sFccTUF9cJ9orEiYsT/yV6DBqqHLkmIvCjWwzCuSGb3pYnTpyYvkNpew1XslPKEPW
A5i6ho4a/Aart37S7sD4sX48Hc4Hred073a5PfTBK7X26sPf3X4mmv8GyIEhlui8Ac0VHcAXm5LJ
5Hikr0FifOYecLWDq6DMzsuzbF/17JeaCvc4oD7PP82rs90yjQgMJyBvBcxLnWKn/gt9jG36M/fe
veWNYnGxN8m+reFg7XiUo+Ny/Lp38IpfxTYlwuDr3+BN9QE6FPIZOtGQHNEe0+4gznmnaXKc59Xs
2vqttNnHw/1WpACM182PnCCLfZlKHa5fQ6xzzrjWR6OT9lad31NlbbXj23ViohFjzcx4buXbWxnW
ysy4TeJ8LHW7OkfKcYD4qNn8tNVbc0KkYH7i5wJ2P6PC6B0WCml4TYLYeALmfQSW/+N73XEO1H2d
xPlJkye5V/EtQjXwkZdvbdoEjZ/e7HfN+fn3o/ylVH8HtP39kvrdJfNzc9kbaXNbAerRbKEYHCpS
EPAPuzfR88FwH/zvbzYr1crbFingiuxNCY+MrN6rrxCz5sH/YXcpyFzhtaIpOjZMd6EqP0ulru4b
eVKFQIIgGqrvt2kTCA7DFiYEuMbXgfxMG+FvzVlD5qpGjxcHmauK/ZL7fH85nvblf/+X9P+s/Qk1
oBSjthLUm+G2TGlWmKfIZCSAW7YH9a2iqi9D6+aRagPlJtmCRVFET5gCUh887l+IpYq9uWcvxHl/
I7mUJFqi6fE4Faeo3Ah6mILpJVpDi6iKUdJ7SsTPmFkPMPNInpmA9RFrM/G3+fPbn8Rmn+0Fsx1F
5+kB6N/5DXR3HZ96olQchzr4XeP8fj0+ue6jjQxRHutVEzlnbCvurmuah3OdZ0QvQBobwxZmb5Lr
v5y2AQ3s4S6aTPxZNHwxv45OAL137Mh26N388XSP18Lh7eAtT85icX6yDR+A3JF10FF6lSxs35S7
6KInjV5jz3Yci+3smG5Tq3Io9zVG15H+TDPgwbmMPi9sFPhiWFFpd4D68nw4F1AC47F07CUbLetE
l1D7VGOqqTLz91EbXhno7DPJFq43R0sS/0rJe6ymqIXui21Vqu4hrp8KNvQP/m4VakRWUhVLRrfP
vDtWSstA/EQ4tJDBnYOEGBCasOe3JtrI2Usa7yp5E1UBtCsp3RjoyMikwv8OTI82ZG/ExhHLMav8
tQ9KVIDkKIZEXzRbJXqXSlg6a+WCTIxfAONCvIr7OCqXIAfs2ZJOhQmrVGlEFKcS5wgB4t839OtU
v3sk3I0G1QU/DqjYd6d+1xXRQZeLaIxhylTzU9PG2Kno3OtHsb1s95SO8ei6Jq1P98PutT9fn9xA
H4r/ugGlV/tAJx9H3ru1UsWYzDY3NYaBroaEhWETgiijpVL54KnAAoG1HuaMcAA2eYqX+cIwfxKd
/jZJxohEwWbH1AzSSAgUfwaKzmoOrXCwgFTUt5GUxW6t6Uhu1/6tZrJoMRq/4RjBHFkFn3qgwSHk
YVoZQwjLPkTPXhDKSsM6L9yCXms2NxBGajCv0gzwze2rxNggSRZJXo3z6zOZauXBov795qW7RX3K
jS5FxBXxgMkELMgRmNWwCjjjzmssXI6O7b1awZR8cz1YGKuvgbzl5uzBk6AnP7uNu/ginFFby6wO
gpY1T2joQNrpMtMpQdNXQvkRJUJwo0OXiZXbtl+nrkWWX0CDaXpkCnF2JaaSafUh6Mn62NQvua4z
2VhoXTJNzGz47zUn9fdyv+bQKBZ53TIH4z1fTpWjW3kyE3FiUcXRURs2AeAfIEKyC+X52QrvOVL/
uto9mynWM0lLeEEoefWlycSXvd5e5yXIXRtdkdfpe/iTOovNv7/lg4CvE2Rwgu6lFf6S1xTLPBHz
omtHsRn0anx6G/TybJCOnspKmQ+/ooKFAakGlzT6xfFbnoGyhHIrNUR7MPOZXuaWf0VTTnCU0X50
fslA/a2isGUCrIyzAVA6phOjbAGQBv2ubgg9NBlV4CTGt42GTcggARskTnAAagCRbdV5vM2Ynvf7
KmQsNM7m57kVCmFVDuNpttof3eKFk8Sa0+4IzYU5MX1r8wtVMQZiNjRyWwTfME+nOCNXw2poDjLZ
i89O9HKcnd4uXYjVyIwe+/rfz//Xxvvrvf/2UPqH9ttDsS7tUehQSBmdstmJ+as8MbRA0qjjcxXD
Wt8snbN+oLH0NO17kG3x6v/zOu5W3Pl0UC8aqguTN2V08FGpc/sRR+Q848Ga/Qf99RXJ6EhqOU/Z
T39+xWPW1kJyi0DhCQuQ8qDda1fcqM4B3JZl30B29sU0dNRcROWKQrzihxskq/0G5HA8luk5pWNh
oMyasPb1oAd3fXzTcw606VWcGvVxdAEF1YXxJpoJC5VvUjPtaWFkI/nGrLdxTyFTmQVtNTrIQJMH
mb05OVcncw+MPlCjYzDc/2LFGAlwDYO3J2/5Qa6jqzoWGmQ72Noa93HPkgvEqa84olNMpCCQI0gc
AMBzRpqYO49un8mYcWf60izrnqHz78s/DLuw4jk6ObsNTbyL/pJ8EYQ6Psoji0TqKra9CN641sWe
kyvn+S5S3bMK3oH0PpWQRo2wFgh6ncDu+JOrx901mUrlWszNYYUSotgUc/GgjjhwnLipg3/f7MO4
q2E1SSdHtOgy3BVBhtikFyk5KJOmh4ImiEL3gMDyE5Umlfb2jMnas+D7oAZA71g1YCmbvRXr3SWr
+nyN5ds+Glswf7CbtTGfLydQYPIJlohj+NrjeKCPxFGs2tG0fsuW0fTZNnkUiXFTE0ksRNTwtLtq
9BTFrXITUd1TwD0DLZnilv7ke6qP0igNzzbqHAxDsfP4cycKyllU21IkC3B3UZDbYutWJRyWD6RN
ToC+z87lZK9mh+Xenn97NiDB3hrWFZkGUHMsi0AEB2GHqRfW0/Vg8H84izTVJN9FZ8iU5LsncE5P
sq5aVJZ0lcN8IoOtcNv5v1fXo42IubBODqkaqnnvmpqhJYe+cIN4z3m6T/feARExqaYEA1JqylMt
fuISpzwKfrCG+V6IakvkEn8+cq0S43OjXpXVKB7vwKvd4IZYy5tz3kwo+Gazl5Uq2N9B6Y/1XYWC
pvPa/ShhZFPngd9w3MW/v/+jVabr3BApLIXevXB9e7ier0n6S1SoHlqOvGOY7Pz7Eo+OeZ3+lM4y
o5i/30yRHnfFVS6lEXq1sM/laPL0qf7Kve6PFMPSJUzoyMR18W4ht+W+y2/7thlZyqcFhsA4OW2h
AMdnLi7La7MBxiLOBfF8CBJNtLM6Qzb0pbDOvcfqAJkZv44PbhS9nOT3Kxyc3MBKJRMGt14OmWEJ
9ZUKF6Elq1fVJOjFXXUF0lsrvPGuB7EO3K9y9ha4LqkYpwLt+er6ei4FZPUBEJtvVG5VAzQRbATt
lSfx/FGBSHBEiYuKxCBc3S2qimB+i07HbkQR6ETo7LXKJs+duGZwcAyVEpwSms8aOQNt9mN69q+6
iTT14pozk5WQPosZ/NXRk9uSHy2u/9yWId6ViVpam0pdokRXk8G14yaoh5fXnjLS4++MCdBJbC8m
6uwwtRbAdkbWXLu6EcxWnWhqPfEUexjsMK7CM4vmfy/78efOO1aVGleVIIz3U0iJycspcw5VGM8j
GIukW7MszMNySh/Ur8eiTs/LQilwcpp1W2l0mF1GbZhOq2HeLeOpbDK7YCxarpR3cZTN8uVF4TTo
b/3fe0d6FC5wMRVZpSo9gPs6TTnkx+Sox9Kk7//lDjibrx75uDoBSAQCgDTRHi6HKD7Zsw8vi84U
yjn0/+j+/PmsCjmSG6UXN+hufecN+ZyL9HzbPuwj4MrU2wzjjYpv9p+XEZHmqPWLKY3UfHOIxbA4
wPQBMVEbjKTQBizrchDhJlCcvwomWiZrurkornZIvER973VE1dOnhK1vPy06IGf+76f/aP1aIvdH
jY9xw32b4ywI6jk1ruKoUzxRDs/NpKkYyU5OiffvC0l9qXMfvyyJqRTdHVHhUPvzQeTmOY3VGxIM
BoTFNsMqY6HAQDm/c0H0n5V4yz8c8s0FcADDyFwtnqQCj85BOs29m1yfFYp3N3A+J9EVw6dfEq56
DxXG8ebYS2HqE5kRPH7q//7GD1/97xe8e/VZ110MNb1k4yryTronoGYWCd83BbJ9B5Aa8hIGkh3J
peLUi8PhSzPGpbmqq1eFsW1GElgupejl3zelPHzhvz2Fu2PEFNSbdMFybnYZVu/C7uTT8E4jO/26
Xh22AV0InDXNq8sbahTIsBJwhX3YI2S6n2oZ04wU0R3xT5SJeBC8Vh+MvhjOK8wS12BbDBAZt7H4
7K4fFW706/umKVKEutW/299KRuVSJYfcZG6x+zWUhPjg6M5wHwJRbkklbM97hf9nn0JIAkVA08Ci
lbN40sp5uIBUQzE4f/qc7S7WV5zAqn7UZeZJSE3YtOahZ8AuRzs8ebJ2Hjk/IP34n2vdRafqdMGm
wKpvq7OHgzeU2CZMqA1gzvZ9c6tnjef2rJlcBWeFnlI604HUYfHiKIdZ4qhzqGEO82947eoZ+uCK
t/xSf7ygrvC9t4cCXgwYqfLsaChOvjn8RxgaT8MBlSH4NNGWwM5/8LF0Ipw1oMVxr7TZ45lAnC4H
iRteewhdPvslv3n6Zgo6+jp+sAZE/8l6lR+Fjd8eRP/vf3vzZqydbvhZaTyIyejm+cLHKp2dne/I
R0Q4sbc0YtcIkA3El69BD3POXBBM2te/7+LhGYW1nondOHN+6b4xZqZtI1VXmni9XUFeNb5AQ/xa
amM0OvLs7ZAXC6mJX01k+kWr9NG89ruonlwzK2DWL5bpk8fy6PDCtEbuE+xflsF/PpWq0JpIVxtx
VEdF0Imelm8ibajExZPrPOwAEy11k2ye4va+kcHsNaqay01dbdydBZmxJ/MjNdLBkdnbdqBMPHta
TN/lMYoT9nLvbp4E7UdSv324/v83cLfzWys2k9qQ2pHFFBA7Zru3YxSPoJavIJumVokafusVLXgR
tXbJeA/tj6VcvPg0ico20NBoxIuhxBOgSoWBWC5SwN9XCwg36aKUfPx7ocgPX4xuWIznkU0Vf7Ul
fluuap0fruK5V6zdTCa7GeD8VbYWvGGwDbypxhyrZ9L3Eh1PYtOjCsT67bp36fEl1nM9u6GgVEdr
KhBSmeqZbeDDXNdi8ZPEmJKh3A+PzYr22fHWfzdSNd83IBytQAgMA2DPc6/DEd2JvB9wioPRk/33
MPKauHEqFHG9H+Sfy12WMlW5lHmL87Od9YxpwtOsCIUnlfKvhsNfOQqDSYzekfxFw/zP60Ri1+11
+aStFHsz2ZWb1t1Vofv29rZKPEgucKe23910vj0xme71f0ebCzDAWziyBpw3y2Vse1PdHpcwY23H
6yMmigVPVtjDA/y3e7wLiEl1NeLEypSVNdjU/gbtkklpz1aZ8504lqO7n6n9qgLdDn8QXNs8uXif
svzrAd29iGNz2mdK011nKTwGWJBXdBgiUvQ9PnecS9IYyg2nQACBoansqzzTezviseIpwMNhNOVw
uf59S3+7HTKjsn57HncrXzpdDsY+b6pZg37JZbgfwH9ld/sWwlMHsJf0VGgzJl9C5+DviEubLT8r
Jfpe2V9PxZJp4lDCkBzcLRvpprc4N5MYNBo6vbgAuQKChq74qb1f8ifv/+FYCxEzFUNJi2bOPbbr
eE4jvZNROE1qxT8jb2d1SNEAlcoaL8PiKEl+OQGp72XBqAs9Y0V+721gkLQkx3WpjoUbT2XXgoQ1
ujKMjsnknMGoaUvbPG+tDHJtiULEfqAIimu0dWDqzcSSzn6dXFzpmSTmoz3XN8iR0Tcw2sUQ/M89
p+AZeeuEfT0z5I1avVyunoj3Wu+ltIia1/yyNoWXQgTmm8q0XjEBmkjppMgDNX1p5XUGNkNFPEne
IzuizZVsWWgjoVnrhP+jr3WYEI3M87DSPatyrTiQYV8xSFfO76axOCvr6PZ5a76LfvbmpF0YnQdR
58bhpX6tBhiwRMkkukKEcy+x9+91+2DNoKNIHwONb7Qp79dMKzcy80lwL/DkUexA1gYA97gFGv3v
6zw6wXmw4F1o8ykyIfTP53uRKymN21RbVeFmh58WY7bSXq2CF2GzLWE3vJo2ADznZxA5zxLmR31t
Q7YwIiWYArix7sJFcbm1upnWDTpTN+eDHPQcJBP4IiBh4TU8iwS/vsrdPvzjcnehoGrPralkyW1V
S19AK26wBS/00D19kh+wAfPywmchJVP0s66fUe7HsGRCFOcsSLxwXMXgXI51DaBu0PVusZ4ZJhAG
Nnjw5qdAAnluurhKyoIX17B/kYN+KdCdwRHL3bHtD3NTDvZMdYbxEnmz9wPi1QMKlNuGtf1RThqU
8y5uL02yipgB2+p+QB5uQjPJ7V6QLUOZog3rAVSztKZ9FSLRfx018AesEZ51+3gEi9AzIff9NJ9i
38kM5YWyRHBnaAYXX0PxIdZDUp+AA/Kc0zfwcTA8m0GzixHGWOSyi/VTsQEnf/OqH1hZO9WTprDC
Ugy58s1YXsKCYZivZYgPrSvV866ZWwtYLdnmp4KX1yI2XOJakYZk3h3Uic5RfgSEL7EV6FklWLdI
KUPFzd4kRewc4egIJ697q98Ax6eJB9ge0pHp5/L6gtphDC/H1RVk1t2LhPSj3RmbvHzWXlL/Ds5/
LIq7QYdRJsqJihfPHbSqaDB9Q7w1gaGiCRBg0eHuTchl/95zjyCjBpNlKjhV1jByvFuIbWkkXdWm
2Vi8OJloBkYVu0dFd2MCjkDDNIb8JrmX3O/0YnLIUM8yUXmET0MW9+ReHg3C/riXuwT6kDIkO+6P
PehqNAL5i5AZZZ9tG57HlNBxQmfwvFT+lSndb0UVUWwCW298fP8EDsrpqJ3UY7tKj9CGVbR8EAm0
9wv4wp29g5vFGDR1kRVsXWR7XMPZwq5Aq0Zdtg453jIa1RPoce7aGpoou6XBfmYBdX/ynvpc6f4u
GYL15sS8q79GAzqzgb1kXdCQbLdYn8XVVDlB2M6XCebIqMfub7jNUvClNOWU7snVH50AaIJy9oF5
Qr32LjgaRdlE+3MF8tFDR8ZNxg2T2wgJlX9/SezjHqTPzJZAdIDxooei3B0B5/O1S4pSv5HWHiAY
IC1kuKCEG/eqIBty6KbnTXYK9F5HrCx8KA6+hg8vc2m6jvSmFCceqvEgJwxMNnkvqGO4R+gtTOz4
CwVEpUbozcxHG5DGcYCQMwoPzsIa0relteDsYcpH7s9AcH+uaM87+oeIGPCyGS0O6432JQ3bGQLf
G9BEAZDyfGrZFY44O5WbcEbXVxzQ+TgE3FaRMyrDDSsKtSovz/gOpQeKHa4xI/byBz7MEKlTQrd9
o02CqiRL74Sc4OGXcurLrBDcj244eyNxRbUjnOTTt1nzkrpNYluj63JmvmsqYpiMCKNQdkqasgwk
bXBmNy/CGNSVGSPA9O4fHkZWwOWjEAlBTrb8BfEaGDtOlPf/vbN/Ac24A3nf+W9vAjQ55y0RB5ex
xDgMzSYVfgPOSCDXiyhEXAl5CWPvWoI/OXbcfEFNgYvcblPxPn7wOAj0eNhAI8clAGysk9ENcvbi
AmhoL7Mjw0vnXZGO58h/8n/SXoIS8rFPGxGZ1ROqglmQI+igYLHXTjkZUao8+MibtSjuYG0P4JBn
Be2KwQofchjS5Ys8a5CA2eKEQpAyPvtI20u+gYhnBSFtVH9u2tkG/q5JzWfMU94PmTXSJKLPD1sB
rbbmNPgyFHthCMNsu9j72rytV/mH6WUfXz8q7020Da1/rxRb7Zy37GgYlbGSvtxyu1jKo0NIGFgu
b4OfgTJHL24wmlQ/EBdc11mao77f9356gROwwLnsMInRwsRxenTb21/a0HhNndbwGhiusJTj4BCY
3q+7PQhciHSAyAxhu3aL29wUVzwZ5BjKF+s2p6LSJHeHdCPciY0L04F3Dm+iiN47yHfH6Z6NsLcu
DvJroaX8KDKwBhQcCgD1snMcIEqq8ArpoPL3DeHWmyN89jqJyDT6H72MQq/m2vB3za9Ifudiy8DP
UL0cnnBGS95zE+xVMs0iLJLtdkxKYYbS+ACplU/i9tG0rDwS+9Y91MwN+D5k/tPGM3YNYj8KS/un
OxO07GJ8u3mCZSNMNIUZgNhW4zUbIHtXVLkgEaL5AfUf/m3n4RrMhn/HzfTMzA9t4Mw5rerx5eCm
6KFEtpm5KPVNr748KdFnNUOYYwZM/v2PuogmpyE+UFN6kiVtKPhIKA1aB0SMrVn1zoOUM09SnAZV
TLCUxS8BYmvQi19JQ2mG3OiM/4i76o62noYoGp46P8168UyTEADJkmiAe52C9GYvx8AiG7RD9qe3
KVrU6aDGEaeWpx2RKAOvLY/ZWxf0jwr3onrkejoZIPkf65g3hP/m4vjTXPo90cOs0QXZe+rNOXLM
6G6J2C3/vJHY9oUfF/0Tlm/9w2ZNxOYwvflGj811BFAT7egyvgJt5E+PhMTgsd+EB+anupufpvRt
UybtCHBBso/WiTaijXt9lbHvRR6NbKQYn9g3jFWzgcL7B5MlMvsJqpt7K+f62VPlAWVHLNgCVKyv
/OxCMtuTUrIEiNFCIL/wqzDQipMDJdtykURQ8CT3Ej8NulfBPYRfBiomMr9BYWwuUF7d5O86ZPAc
JUf1+wP5t7Ac/JzeToHh7hH0zTGQtKH/uzh0ovFYMxxZNbP2+wZDYRYPGlDZwjobRrtiWo4bBEun
1xB2Y4gKzLQZIuo0O4S8qGWJ4iacOAPloYieLGxGjhBjdnFvgYVsW4m8VLTAwMxDD+cLQUH7UtM9
SHfdrFfi5Ylx9S23xxNlKeU/uIjDT40nnEAQv8AzoRiLOIy6vXxb8wVCs746MT3s7DDCm8Gyhlmn
yuPejCyUvLM/uAQlArm5F03aGSrEMIfHdKtFds55U4WkontwlnZWoFbh4o/3ar40eF45R3h1Humq
f3Thyx3BZsj+4eXsou+M6M8y3xifiKVOEKKUbDiUxef+Azq6MaTFgEoMYCyP8uAEaxRFmylm2SHU
XuEV7YWPC9Tvebw2hhf3ANAre0ebd1e+18MrM9p2JENKXOcB63wFl3aJ8xKs4dIt5nrINkUinDOQ
/zJQmdEjJN3Y4ou0vKIbPOnmsBJviwT6H1sN4u3wmjpqgBSP2zDUc9gKoTXTZiay2Do/zkNqAZ6f
MBI5uag8JMBS+Juil1LP9qMSSZUKeDX61RfZzkq/7g9Ye49TEmHDO0wMt5dMVPz9CFfHDakCB48p
rcoMgSCnTeGGr3mm108i7R7fetiSNtOTTnLT0iv2HnKJZ3kgvxW79pNNtheHIKBIPTizDkcbr3ub
5FiepMdRaY0yzvQJO6zF4M6mJs8kjhKYjToK5F8WJqsMKfgXzFY/jXH3dYPX/2k6cISzj/r1MD4i
WDsWf1ofZ+K59orQMnxb4Qt/VhKdC+ao0GohTqJ18EmVmA6VJdCoaAEV0W3gTV+cEJPdNDwuMVfw
pgheeWY/J68ciZbCvNuYTNzJAUbF+gQej2SWjknc01BzXtFM5Lk4FkKr+f9wdma7jXJrGr4iS4w2
nAIGPM92khNkJzGjAYMxw9X3Q+2WuiqVrrRa+9dWVZIKGNb61jc+76wypvrGXxfnYWho7vBEVSEe
B7+QI8RRwVKd+q8pJKiKue8CV0FnWveO2ffP/hKApnF7Q9UvoZMQh3pMqe5uvkULPk4G0nhV3Xst
yJlsqy84QP3n0JzQ7dHDSeE8PKvnJA1fM+Yz6So01f0zAs3grxTV6Ukb8RVHb7Dr02ig63yzVi2V
4t6p5/sOdgTJ/Uo/gidOB9AFxVcWjtv896KI25UK0u6MlQ0kS34fVQYNJ6OPmugZL5Fh5eBQX0L2
p2JnNzNHJxty6vy+lk1vBR3oURieLYQOFDLePhznd2+VwRRbBWfGuYAwjc4NBKKPG1w6ZwhVKnXB
MDmiqTOxnTu8oQNhJqPb/ioDdPOZMTXxdBVxzFCwt2TIG23uPgrNFwwQCycm74k9R2tefQqj5jXL
LFwH7F/xnhW21Bkzcpj8HMXNZGjit8C1R9OY5lt8rffhGJOxCMYjvOEI1n3I8wphJYau/hK6OJCb
DmzxOTyifInDVeA9PRABsiqj++hWj8LlhBGmDPoeheND4qTmCOFt/WfBY0u0t/DaxBC6tXHqJOPb
emjn5rGwur4Kg1rAWwmEaK6+x8sDA+v2Q4PdCJsr3rfATDS3ESd5aJakKQBBgJd4MqUrzHNygrAo
QAUhk+zBB+fpgnB97/lnTN0cWB6Ut26f2gTIkLB6whDwdgPVqAJr+F6jeb7sWcC3VTeuXirrGjiZ
e8W+A5J6Aklv3MestJWdSG8/MGQIm6YPKheIbzGR57CWV8PX9CRN+jbVKMUAGNGSPqHntbuqhZHN
86u6ENapm8yGuDowHBs36A2U0rOiXx794+x3Ai2RoOyIlWu72dzg1ZHo4dntBXBo03SMBuZYcwdT
5JmZD8ZGcS63xpFTvdCnMrOueL8fXkE00a1wsmO6MDgH8rH+kbndSl6lBeJdvU+dvtBLxAA2JPPB
PMK9vXLsC8saatIFNyGM3PB6u2Iu1PfRKqM2e03f+Tr/SN/HpVnCIbsZ8r7dyKtkMoxd3lsSWOUV
w0kVo1uJa7LhOKrzBLp3Yg1mA1tWzdspeFhpzwse0TO7wYhivx+8JCAodAQQ0byi410Gds1adKDg
K5iFsoDxNcbZaFvXu80q7oImRqBjd3PhbwfvMU3uNUELBn/TrDy4XC6BmbLEQjK6MgZkPM0Al1Cr
eL4IDn5P781bwWdlHFunF33CNccSZmdSYFsBpKWAtwqNeFItleNzr84fK2KyT/1UcmhUG9iQkomk
pAOWbmgWF5qjoOO++04yU4yeMxdOsnk3Lcb1C5Oob+CHDlU0VtYtjrnvCtFSxskRKE4D8BjQllGU
JokytdiRK+uUVTw0lczmiAI1xVfgk+EukOpXGVUgQc3s/iI+qOQZLrcM6Jbuw2G0hqTZYqMh/0Oq
l+SPNr8rbA6zIUkcwlhGKdZSwSsgxTw0S+itgZtL42fhPFFgAPAFOAKWVzuFLQLgBtwHhORLcR/T
HiFfUoaBiHFr1+MTaOPmaZeVdaus+924x+OsWvlUHgDEkEfMTNCw5OcgpuVW95jRfPqAJLSL3x7e
vuCzsjz7VjZsrnwalGYdO/i83J/4MEggRjsZND/wU240bjjuTDZsRi/G+nnhw9O9Ud+N4GGWm5KA
SsfVMVvCdErlTyN4LQHA0u68h9waLiUHijOAbbD8dv6uzyGMHIZLNQDXWE+Ze134S21DHhTYO27H
HlIaL1ld5q4InghqF1nEF8xIc61fhjvPjU49djU+CIqlEZqlRsxnmEUIUNAvElsxTe6FSRM1KcGX
Yi+Wk2Fr5HMZ0C5mfxNMBjY7J3DESe8TDWzfGk2AHwvbyKlP+gTzPLu7lett5XXmJnOsJ4wCfYVf
zx/5Ffnc2xSTApYYyseE0JME8tESPtxM+5C3PSZMmXSM9Y3FtxySSG4iCww/L7LatX4IjtJ7E+C3
8MiAhmA50/PwhUwpMda0YL+GBs5uPFF26bVpAYr5kiG8YBVHODQT8TrUe16Jvhnf4WKpzukX5wT0
03m4u8Fzys+Yqi3c4D3Ab1imW8/uOXwBpCYielyckIsW53Oy7UDHBKQXaM+fg08En5YTt50es/Bu
rPVFPIem1myqkUNK1oOQZ8aY6RKXc5ueOsHkQKyMAr7XhNN8F04iBnvhILzeVNPbi9tWNJ7TAQib
ueiAkJ0/p9KKjwayI6Vk12yGc1qPlqlbvveML9kJJ5TY7fo16mn32keKnGFkCJ4rAcAGy1PMfv3Z
HHSGVzs1ntfIaKDqieMkdUlYgwIlec1XCvBaa+bJZd1qwZEM6E0dAyTUW+sGVQxKAIxGxCaAYQvm
LXKeIDE5c0tTeVjFCfLfCMUbWvQgeZEmMfxPgGh8Z6ZnU28+2sq0BVzY7iorbCHBN0cMmcYlbAOY
qgOAIf7Ij4aLIQBxNVxJmR1+cladws/MAe6Mr01GGG6QYuD5hlAwkS9mzu90O2A6nhe+icF4nkbp
xIucT23tvTb40FztAH/oQhWN/3g/w1cNfCecQgjMI+OZkQ0nvzDuPHpV5vhcHwJpLAYzBv1P8GEL
zfb2QN0gtRYz6bVL3TazuVHpFVslwIJnHJfAjseGpW8czF24ykVkOZYlza0X70POrFFgUzzIeVqd
xaWZZGLQgVsDcQTGzHtYoCZxELGjAgnoygI7yRmvezO4unyXzxvcXgAmmfwDTOwDNlrUGy4IfqO+
hPA4YV35xjCaBYXDnwPNGOTjQBqHSFyRK5JsjA9fDBHxgP6y6v+IuQI0DCPtThxhZrkNJbb/2QP2
lZ6j6D7OdTsZ9CDxCmN5KYFz5TammR/Ce8VoYnn5wf4/rf+Dn9spJ/kC5G3Pv5cRWeG6isE/BG8U
W5jrJLdywJU7LHqHw33oTu39MOosLGWFhswnprcRDGznZwlunleWW6U/YeyIzuV4iXlNC4efjZGJ
5mLY5OEiAzez42Nyld70x2NsOtaaD6H2lSyZzCY1LJCHmYvl5zzgg3P7fP1xR/2FD9PfFDuLEwIU
TbxMs0nJwmtr13+7A4Dm36rK5Nb0vyHYZZ88mLhHSoHWZMkWvE5SidGYzPC0XfizaqsB9uUCui1C
r4UdCg9oxmKkqDYYd1t4nYDvUXw4eiWg5p59WVJmMQeelfFgDyUAuA3pJ8ZvOpRj4EGw2qef9NBp
hnyKp3SRyZdfh1JvvcM3TjTOWN5jpuHLsQvYe/oWFChsV5SVTs1JUc3hK6uDW1Umg7OUmsmlL/cb
9OhwFBnpNZ60L95KW1XzaEsBKXz14JAd7liut2qlhu4NBaEpY2e2inr6jiETxqBOSUPno9meBM9K
DiENyjhTF3+VLEre5x1KDbgcb0uL35ofyxF9kWbpoY+hrJJ1uYsJAID3TMKcZne+m3KAaL4RfQ7W
AGpGRH7VKVmMJvLA6OO0Ez/UYiFqZPqM5FM4Qf4hjIBcBHtoRBPuDtlraQZhKCAoXvHd4E0BmyPN
8k2+yFaKNFZOQm4lsQESlzAn3iXTYOqDpj3dVreVMGvgGGzpEOwOkm4P4QBtFDeYektCFmsnzAhQ
YCGSNj+Q3/DMCJTeW0jKAA6Bb9539O/3U3JW/imhRdJAE8TKLLiNG6LedJi8UQAPNhJg0MlgjZxh
/qZcBmRLob85d82IB1S2jepDccMBps7MdvpEHQDzeQau4PovuSldhFnxlgKlE07tjF4OqgTwms2Y
GMoR3OdheFHhH1y8WfVR9QxseXxWIGl6q3QpnqMtnDrNplLpPJfZXrIi8i0deQ+IW5crAaSlwy0b
M5xGYdBWyEVY6ja9rAh3cGQe7l2FossbM4tl7/rQv7cAEWagjzZvbLb+BhUl5DAe7sN4DWb1PJuA
hNCA7rLfYLENWCv01ocmhK0hk1qGgito59DXsYtsSDhEIIFZnccGCDgdi7toSpzLn8Deu4/jc8yr
Z8MFK84Ly39rjHcgm9b2adAdfxwarX2gXuEbuzPCM7O7Bd0asly24DLp6v62z2i1pIt4409jJJVc
cUt3xfLuVNvgVZzfN0+A/MK5WN/G8lyh5Htzelh67wZTxTUEq7LvczKwtmbhs05jmIPgzk6gI/tE
unFD0UV2RSiNv9RLoIAO10N4knQvWBxNeJFsyRtsXukVTB4JKrRPFs0MV9ibRJdwLk1E8oQzeNE9
d2z6mEL7xnO9sF8h79G0lRzvFihwAQqqMFEmD67PCPcYd9pbg+XTEecQ1nCZof7zuaAXhxM8yTFX
bUg8fVSvo8NwVdkwEEPwn88xfou4qV6GVnfhfRQzbHQvtybt8YFcDj51rB+aFtU14zZPZuXL4LNk
GJJ49sXf6wt8M7RClElyxW8ZHEo7PTXbuwXf0hAm0bHbqKk1OD5dUM1z4RV1kcclg/V1SU7SK3+P
zPBT7SnJxBgg2AAPdZYEOHV6W3SXuMfI9wg2HIXclV61fTPNZ3wQYdLD9dEeQ5UADQsrei97kvuW
M0v5BF226P/qH/BCnidM9A7ZGF6zW73dTSaXfMNGmcVG/3kGX88ka/NgqPJTsbYxogfNLp76m+KS
z+C2b0aX8G2FQ3/oZpyZlVMtYjbmQrSADJshJhwC9GYA5ZN/aj1JzwoLkUy3xIk47XWC5shj7Z5r
1SbBP3ohpEQk4wxszOlsH/bu6P22pHOfjAp44R3JMRC+525/2wokJvfh9r4sz48987VGsWOu+6hQ
PrOFM5dHdOCJqpZHSihdkW1DHokpm5k2zbYSGhC6HSK3gu9FSJbs+kCDc8+Px/Qw3B2fbgnrQU8j
7GSeOt4Tz9l7vX9mCx4u04S8jccMMg9OAcg2AikUxC8IB6h0IDeGNiGA6V8TEU7/lyXROEoxmdmc
iMfiTbgZMqa5uL1xgrXoXDA5rdsV1LepyulEZWbNk0lf7dUdFaH67HNCvcDF/FCO0PVoULyT4ZRf
YgDbCCCRMwYpRVKQTGg486DyYypkiqGLDtEIlWeokQwl0mKrirP+jRaz5wywkBvOCjSxyFla1eGx
qj9lKjtDanusYxMhbdiQ9JwdlGNzo+XB6Pbs4sc6CK0nDPN34vjnC+oty9u4OsKhfOPRrVnaswxV
nJFZkykO9/FHd9ZeVM1sbdnplsUsv0QQ2ubCiuCgpXZC+o2kwZRZ1ph+FUqq1MoBCnK+9oho2Wlt
MMhWQQLoNlcXwelBFWvr7eHeprPBGFcMj+SgLlW4jT0/+E6EoKxqBBSHhr7QnWyPp9pnEQwVLNAm
Wg5XIXWk1eCzeicvp9AXwjgZ+jfaBHYiVj1Z3uEtYxnTRY0tw1V0qhUBnuF/5ADofeO+z5fVniTf
YJoLMJO7caiYkkQtyBZRVwstWnFLcnqUXV60F4l8VGA9MbIZoCX6tswBZbSr/Gs/QVDEcnJwHhua
eZccODfGmRl2p456bp9GdybvGsz4v+w1szVXeRrZOiYNPinexMaQ5gkiUHgAulVw1wGoDMkavmh2
4WS4H5EL+9G67zQ3XwazZJmtH8vb+v6abOFUnh/LOwPy4A9KCO8kIVeSxV2nupmT44PUtySUebu/
ZxR6iLRSO3sBNlxjY/oAxEL1d4d1B8E+Duc3llVHtCUgJfEw0zfNHr5QY0CijRBnTc5pyVRb3y5h
6/PoUE7zl8Ku0AcAsYiW1ACyHXhlfNTd81AFuEujqUx5oobuyJg+uKB2n5L0ABcwpOJlBlmfZKs8
0pWmjjSeZuGAkXPzXp5HqLa8jGzyONYkzWqLqWcSrek5mwyodJNoQ+J3TE6uski9TrEf15yx2DF5
bv0tdRmr44DRTZynOYm4FfBIzkkcXapctrp9uhxAwQ7HERUES4bfFi0B8CH60S168O3N0qdN77P1
9M4B+cR6QsK7h94AK9dOPaU3BraJsDjwG7M4Sy/JMt+miHlQnWDooJq3k9ZCOGSM2+N2i3ryK/3J
6e52R9ZRBkPd3xMFF+NpCY2ax2snZ6ImalTkth11CtqY//Eg+vYlyLjJOZ4UrG0JvLe80XYZlQ5K
mRRlVxlqAT7CUTwHJ1nyaOAnVxCxZR6Onc/Ceftxt4Ily5wA7YERRNFlpvfUZYpjxnwpubyhif/B
zw9XSG1s0llF6Echw5JJh9F/N863yfa2Zs+xvMr35JicH3SbIOwABH2cLINtVBoDsuPbwO13recK
fbJc3MRzcg5Nn4VJSF90U6jhiYEoyq56R/EKqP/TpCh4fC6Id9eqOTomUx7FHLmrrTBvji0uGnt/
Qy4hNPlN3srb+fFbBu2259Nn8+iMfjOs3+cVIhwulu/oJFso4yGr05qggKGuKu/Cy2NkJcICzy49
koIW0JPkV9QWFov1EnFMXsG/xL5DuqQMrDqxo84UisnzWhz5sZZmB8kYNyMruln9U6Xch5TjKloW
/W6vetjsfR5Khu87OTz0l+R6F63Rgc5ibNKYHxkSM9gAsV3RrF60lVb2ZUvkZ5CeSscV7HPuFKtK
hpnfILDmeTXhWt9IGf1m1vNm5UeRxHswfvCQz/FjTG3itr/Ry1Hh46psMlxbqNDGEwuNAePpgGDZ
P7ftHIsjWIHgCHhFjSEfFDefJkQ1A6s4hCv1leSy+hodGJpKFm1f6DlRnQiI4rYK6VwaAWjQnWWt
5Q7ehN6VRU2MboQA5weXyp80Ux4fZj9bN8fBBuy8hIJjvS/XA0dDpSqfPnG/y/5uyTVtNVtxJcRS
Yru/F+rkqLc6Q/5udZ8piTxLf41hrhLkvD0/88P9omzVtd7fXl9q0+fDrWdiTKiH8z/RCbY08437
pz/x1967ZMWvtD4iDcKRN9ev4SvzgvN06e+DLfuJbfcKLIDEKgPcjwUool0+9U6g9LasMlR08Fk4
3CYRIxomXR+HZqxvopngBjNvpp3Iw1Oogobh0qnBMm0xtLCUqzm1IrYwYy4EbMQv+MQrSRpLp5xt
7a8FK5+S26e4PA56Q5i8CRc6aJ3ylJtnxcDY31fFAYCsHyA/lWyUi+SKi5aCgWSOPhtA/Q9idsal
Tho5hRXmUwnHvMwhX5rztz4oAqk7zt8Y0jOiPmJAxG/m09/RGR0MFqd+0HXscgKGOVKwRjpW3Ftg
tBdecrIQXMx1gq/Pk7jzeNzbLtdoliGAngcYM1JI7/xT5RJNVbM7UiImoukrg/Famrc3M3Hv5MSm
6TI99lhyiTwxMMc7yBbxeocjCms+RDiFrCByabRFBDA1q/cEFc/CAF9/DD88ysT4RGTcrWTBA+o1
HYd2GBEQNrKjHppDNTCf2CxyHMRH0gpLt03PJAXJLuJ5wP+WYTyzlc1yj+QRywEtEzY+20l7RyIO
i4iK8pWVKR6zjyUaQDTHboeBFaS8xGzfmSkdxsH5NEqsOVjJ8hWw35RYYuvU65FJSqAcs+C3jkDM
4c5fX8e0PH2cz+LdnCIH4eCtbXaIKm5Sh8F1cjErGLMTeU0thIuPN0ylkdY5nOt9O19GQ8YvMmu6
w3WEtR/0w2tEx63Ron7hXEkCVO4mQVOAFgDzQzv0fVPDTf4eTV4E0UGkiKrO6ZjT0ADYFxJ269BB
rFBSP94um3pWXcIdZy/L80nhbxBRcyzIUM/0iT6p3RDHAt1LDrrdfbe7eks2N+rSTu22Mzd4u7J0
WRgGVccrq+IaW+5z+zAZpXOv/k5dd2tpez9dM5V/sMud3Lyi50GymN4JhKQVY1ODiHnUxpUxExLn
bwzeHUDpstSukot61ZLTHabPlC/VF7bgoZ2F9pVIP6Jha8ZvhMYsAFFV5oVg8kgyBrp3CR0W1rWe
Ues5jAbGxxNxQat2lb63Qn/FXaKCzZeDzy7dloJxTZ2r3oAJ31VPmM9W2c7dzf1hIAJK9flDp1N5
QokUqQTrTvLAbIjOTCTvyhlIaeS54Q8/RBuLuIh8d6Nhb+TnmBUWGdadyGACvHf9cdMtCq/qYEKr
cXvR52G8SeILd0ZZ/2F9fIB5zc3D6Ly7btAWSJwNY2fJlOcV0qURABHm8dBoGLB4BGtcAIrFZzQ3
1sfoh2H7b9o3NREWgSjJQt9b/6XH95GNgjDukmYvv1OuMh7T1qZJ2x78MIEnf9Oj+sd1vvTvyg+/
k/22afdHNJgX6WsXEjEGvtXs2sXedrZj51W+LlMAVnRu0HLS8kDilevONj8xY/qG1D+7ZcHzDSHh
yoo8hELx5RNXiVB0qsjE/GOweDyWDc38qvPvZlWpb0X9cg1Vo4MVaojEvK/8pVX1Hvqjh9j10DZr
8QZXGBrYwEQmdD02gBdRCmfL0F/376uKf48XyypTXwy2MZABLaaf6vttak9qh5p2l4cdaa+KCLAG
P0ryBHT8pvwBAfnNM/z9SsMvTb9aKNYgPh7NTH1MBzWOs0TUlZ3//Xn+HkLsP45M2/twJMqj4ZeR
GpA/T8Uriz4VxFkXL9Vm+38ZCPx7B/x5mS9jT+2o8KpYgTI9kq6evtNJyeSxbia1NSDnVNt1+cOQ
o9T/xr9WB58JmguzVny0P9/TY1DVwzJ8ioua7lZxh6/poOM8JjdrUYEkezDCS+8J+xJ+jGdWP/TS
f/9c/+fyX0cJsucoHyg6CRwkxsh2qw50Q//+Q8M2RuS7j0mjtiCyFqClfnl/sde18TASCOhejvnA
DmHUmvQ/ANanEXVBAmELJpWMCD2mxnaC6i5emjDGiTvt8bNEVJyocgPyR7qAKrrWTG+9KE24XhN4
4OHl44xiXZ+9ohIVhcgS8suYEl+Vn/3PU866USSgBlacNCvR7M/mxDa0J8yyhlMyVMb7aGzMQZea
y+Whcdxr3/THTOu+9Q130xpu40xNYkzo9ufbOxEmKWxGH+zD/bUwxM48AFNydwPrY0PbYm0EnzXi
jYyNhpY3YmTSt5+L+tdB+fFBk4Tjo/XElpf3kYm+CC08ppRZ6lp8pfKQzj/KWeJ8lC7d0JD9aZQY
cXb/ZPm+N0u/vZEvS72Uyp6ji1myXqy3Re3sxdPEIcDTjPH0MA2teGVtfrJKf3fts71+u+YXU/jM
Wi1uHlI3E/JlXuO8hDM1JQhy4NLW6g92Sfz7mPnzal+21rNry1siVOJCXrGs5oHZi5owi4G6H96U
7v7bQn2D8/nzcl9Otegm3JoghJyvhW6cLZsbUSolo2FBXx1TSypDU/jr8pJxRa1Z1iTv0l4DR2VU
SKYJuz3W6uLftyR9u7tHigBeCAou0/5/GpewriutqKq+Zcd60eglpgzCdiuhrKP6xMtW3rXVcDXP
jTGcqh9Mm/itafvt6l9W2LPulDJ4asKiZNAKaTd0KYl+e43Q5Ec84a+T+i87+tvFviwtTUgysYlG
nELydtStH1YGAHPYvkaU2r3aGOIA5893RSKRcz8CUaqzRUVaqSMP2AarH5779ytvBONBxbmQxC+H
b9CmaSWkPPcZow2MdtBuz5RSadgMKekmKPLUoHON4Xn3J3P+rZ3VFDinKiM4HJZ/vnFJTsDbatjZ
GL0Nwz/ejJd0sqA9itJLSZ54dJn4my1AauwjMA1qP8H7YsGJ/ba6IDvrbElf09p0JpnzRjNFbI9f
431ukL2USVyl8SQ3+pl/17dx3AMnrSZHbNRP02bfrtvfPsWXraTq6l31A6+bNegrUVMmU0i5vM3/
XxaiF7mAm6pJeEp/Pq3klt7kLiLXI1OMeE4QrQUNn9PgTRuR9dNRK377bnRwUJBTJQHuy59XC9T0
2QZNIva4oJBhjWDg223rFCU8XEq2gbQY1Iuhisx4e+F2TZ1S+/9nYf52C1+WRzIIg8egK0VouOpq
tKpN7VBN+xnC3t+gkyW9lO+i+SRYQ+wGM9n3if/7Fr49AhhM6z1uJqOVL4/8qfrS/VZHAv5OjNAl
cyFz1I1+2AbfRBjYYh0cfA+ihxDYv4rfvN8k9utEurMBrZlIF7xhLerxS2s274wPLS7UUY0JCe31
SfLHJ/KKvV7HTxxEpX+Wf1mk3+6hn+L87R7k2/DZ3HN5MPcW6Litgv1teVsyCsKoQow2ujy7I4Ks
5IgwemswEMdoLVzvQyP66ObhDOkfNPro/kFDWWFyo1uGaxL2EZ07TkPnB5lLV7Mz+nFmIbqz0aKo
f1gr39Ct/nyGX/z6hxC04l0P254AKD4dXMNIP408xowODRrKIrJqDnJ4tUL9fK0023+vE/nbAOa3
x/dlt9S1WoZ+i3+SWwtroVBL9CbU0Ex9u40Ew3kYnFnLyNg9FqFFhmC2YWiiwaL++za+P9V/u40v
69UrorINRGhiSjorHpu6SK1nSrKYzLTCaFlNle8p7YOhXdArFkfnhJb+lEmndl48N1pMR6jwkxcl
ffdoAPurPYpXVke/EM2/rawwFKIbboXE6Otb8UopCl3aeDZZ6ybJKWM8cB6mRIN2Hy78sCiU72yY
js4EDHcQNszZ/rmow6QeNvgZzayVpndaIRNy1UqzeNKiAqWmpYb/qBn+Dxh9ylaFsIb0VqoI1Mkj
l5CtERZtM7KVdHQaxlRWlINXxgtUYUwpV4wY4b17KlqafC3aTfe82ZVE7HWnC6MAGUvfW/tU5kCt
gxoXomDehBaeFEGwRjA7STbVKAPy0PwQu6jfWSxosiqjv4BL/5LzeAS3ugQUw2z8YwuTYZMJravh
1InacFoU2bQUQktN39XhyyhsNhoKUYPprUv2sjewi4YEa+ddBXS7Ejl6KZTb4laPlpXSLbwmek30
TS9S0al0SycdFdDYmxcJclPKwGHE11TJ7Po5sglR6Eo3ZARTFLLEU1jT7qQOt504ug683aMtdiyz
aeUFkyZS3Gjk04cmTZOCQLK8LZ9pZcQyfUWA2qN2Go4YA023w3tlB17j/rh1vzu9gSSTWNEEsEF/
JVWaYSQVQ5IqQbTtCZYaSvXtgdPup8X47YV0gTRHn1b56/juukfYCB0g3Nh4gYivTWmIlFLrEpUM
lwilQTM6s4j7/WTizNHO64O3cXJ+HZ/PgtUxFWFQnZVN0sm9oimkp48fzjrp70F9eQhCRZOHvQbF
X/DKqn7EkV803SzvlnFA1869MvJQvGTUd29003XRoiKVrY1iuxl9Cs1G91dBD5Vh+/q1SK+Jfglr
H2AHOWSREWWKIEEm2UP91DTaD17rL6/0y4H1x91+cQ6iYXbrCl/gbkFORRQdpdVAoURPm4IwQlWN
mclK2VZtRNvaKUcVPHhLqAdlI3U90tMftt130cMfd/PFB1TKQh9laf0rMWIFZrpCnLnXd3zzV6Mf
3tN3wQP8WZA7GtIUqqZIf1q1LGyiWy367SJ/qcaDFaOq7v1TQkxTW9EUilSQZsfkkVvnh8Pl2/Xx
23X77/9myO837faUWtwxRt2sbCrOeg/0MSWHxty8RBL7J8foG1s2JIU2HJKJ7HE7Xz5oPghBGzzv
zSyuz6m+ybGrEXNZuSmMOgMh4x8+3zcbdKhIAmeU0nNCf03x//b5slTXJD+W8FGq7cgnEOshtx4K
vPEpGPVYTr9mDgf0iEdpQZG3iPVQ9c/IDGT5T+upd1e+ru7f7+XLyeVnz6Jsh3E373LK1eKppMVe
qSmL0P05oHJtFAymgDpJ1i0zQ/EsKgWzxDb/+5F84xQCBJLA5IhwlQCofnnjUewXd+8mzMADPAdT
nkIQ7ZRy4f30eb+L/f+40pf9kwWykHgpaLOeL7lAGY1GKHTejcn2YTjOUhyf5TG1pp01+wnP8J3P
REaTjEOPA+LVf3HdlNIbhFmDj685uh03rnoZLAe0FdFqaFKzQRs2WdB9Cr7IR2L83w/4P+pGX1+0
xh4WZSSoOB2++P6PhxwqdRGzqVZ30Wn9hfjub6Vry+QDisp7NOwlU6EJetO+wbXxbG/tfdxrUyIG
jHrM5MmjyGNFEi3CqavspcmIm0/dx5SC9nKwTGXjTu5RJupdN9uCQ2QhIXJ6qUtTmPXa0C4KkMzV
om4567HcNBSpa9+KX3ChmWcEK0b1mxb0hTChOwLBBB5MQ/tRXxvkiJ4q9Nsiis78BynfjsI1gKtP
CWEMphiwRyXiJeCsYIqAq5xSRgvovfWpIeofg/1wqS0fi5JyUriqEGSYhVaDkKq87yfTtS0K1twg
hXp97sHi/yma7nfQvx78lx0WN3qR3Nq7SLjjwd+ygn2wTvcELVYIGZ0CC7VR+i62KQcx02o/GfFv
Ls96kyQYYqSZKen8ubUq6DSDewApGkzAc870gE3TBCLBTj7mwrjGPaQps9GoWo8m/150Um83v3x0
ro2TyFmP2swvottvhi7KiwRhnkzeF1YvzUNqZet8Ug2e93m1zcdP8MBv7Copezg8feoCPvuXjxrm
Uq7Fj96ME9NWUypXWM6k/emFfmOs+sqA3uPJEST8msa63aTsqdZStGeEneHEJYP00xZx4LG4uc+1
l6kZbcJVeWKl/ftxfvsmcZc4N6hD/pXEKvxkkEIKZa9OFDM09vrY39NK88NL++kqXwxk0mkjWYna
HlZDzQAFT/JdlNN/SrR/V4kjBThScVGHMrodX15WmbZx+kw1adGCgaYl90PoSLA9wbvQYlAaiv3v
hyd/41T0aDSOF6l3ZX7R035bi404EKKwGbYzkiDm0COzE95MTfCZ9fGMG3OMo5Zx1tGbDpdOjOlW
iIKWXq56Omzx9KLocbhrQ5rFHtp8mGoLRMyYAFJiyM7b0aiYdnd5Sk1zdkybwn2WlOMGT5Tko/hD
qzyakhC7lrXxXc+PFYLq//5s3x1qlAB1PBhSqz1r7s89nog3LxwkPbu1NhfWSnX3Ez0yqfaMTMc0
TArl7alY0GjwI6/z20tTFlcECVxnfwt/XrpKOU+FIZDK2Yu9aJf7FXt8ss4p476K5tgsOEuvlUtN
/8e84TfhPlq8eFBUqGX2/BefQdEHiRYJiCE8tZWOiLnu08buuwVdU0lnhnUy7ohhmmD4g0X9bvsr
oORV1q4K3fyLd/qIxHsZ1aQ+sDJIzJThtMeZgy74CaT+DdAPnBarFWj7CD1a7UulIAxqxau6W7vP
ERFkXNMfS4oNo64saTJGx6QHBE0jpiRoQ/VMX2Q8nyb8x8hGiv2MSmtk5yowi9ifk0YoZ7fTv5fd
d1sYYwDLEWEZlRDhy7LzFU8XuxsNCyTUl80k35ebxI4/QhSuyx9s3/9yLWwuITT2Xf3ytgdJU0aC
X9EUR1qWhngKBn1PZWh75r8/1a9U65dDS0d1FwURFYCW/BVBWw/aLrpljTjr2fUFM3a6OhHQZie/
NPGbRV/AehbKQR1+ohc0rSPUswbPg8QsH13rAqD/KKloCU6wnvJzkkHW7lMXgVSd5NtndKQYGzyW
1T22nzWeCkzPmDFqetBKRaUb960CSgX1Fac/QJfU+RUClE6RNIfb434JO2Rjcu5pJE30QTD2vXBM
kCBEOsZI+Imo19vgPx8FZDdke3i1AN5Y7H9u7rAplFBpOAu6eWJJsLPsgQk9c5kvy3U69a3n67+f
vf63kf7jgl8rc6wyZI9Fz18M3OyqbcSX6hhv6egHE3CAWS/W9n3qz+7LYF1PhaU8kWHN6KvHPnbl
WS+oduO78ru4omucyuYcvd8pLAFS+v423DZzaXwpdoLCEEC6Slbe+r84O9PmxJFgXf8iRYB2fRXa
2W3j7Qtht20hgZBAaIFff56EmXOmPR3juDdoaAxCKlVlZmVlZb5vNT5UD+VEmfbJ+n64NKb0LCUn
lq9r/G9MyTxVlmTNVhCkbec2ZVmrakqlF8l+hJmPez8n/pw9WImTdPH2uaGS4v68HV10t5rad5up
MlF+2D00/+3j0ENoANwGqtigb9PmrlR17aw2cLLcO/N2AhFJ7QJOnpSJ/ZaNLxNwnqxf5tJeGnMQ
bx5T6jvIq5pT/X7Y3w3HzTRH8MhfnB+muzkgLJMNcFgP28n+Th8jqrtl8Yv115iZbnd3NIE7OQQk
XeEhziHWiimDPk+kkI8E2KljTTKq3qqptSh+uM0/hIi4TRseI4g5iZd9h2G3Tlq9NobMaGQHQZV8
1z59Lrb4jXt3liTR14cyIWT0g2H/w04Ue8IDQBwhaCIf43tykD2kc8/a8DxW83tBHXdywLVAYjh1
4dGcCrE71Dnbdg1K25tZU+Pw9t/i/wd/mQYYXF7TdSKEVyP4Dx9FPaj1YNexP6OxObN+BVaONepD
4C5YKGQxOQiz2ciL/vuif7CssKLAHM+2E+7RvyiNuq1pNk4PzDCB3Er/2upLZhUwhOHTGe0B/zp3
jz9iAf97DuWaYL3DxsttEgj83bCU5+Ng15gbnLHubXOgJpc0nuGUDt1oP9iwn670zZ3tj73T7Q8G
qPLa47a8gwCdC0EE8iPn8TVh7buxNJgvhgSQWPBY365UHnLrUtVFN7b7rQ+MyECb94R5T32owl5E
Rb4xVy+hMyBV1XmzkCA2jU79JhxUb1lDJXr3ZRHHzDpSf4jvF81zBTQfjS1JmzQOj8pxtQOTSEUD
ybnML6s6X48uVFf/tziISf/XXZD5xxLKgAXA/ObdqMXmuDaUZjg+6n5Zha2+TyqTgkWmnG0TwJt5
3Bo/uObqn8aIiMj/XvPb3N4VzXagdHo6PS930GTKJl86PY4JKtyvE1ys/UMfF1TMDe+yyQlYqfnx
sZs08W4TWzkr+J/ij3/YSNKFf0q0QjUHmv1tJDdauRkcT9aAJdBp0reAPDY+EHyEHCzgGpTVhjKX
8kMFIgqapLufiHrYMvr3GAwxfuzRopLa8HtWWF2npXPK8asAm5dchemzMs8X7KPNnp8Ldww6jW14
TGAZwKpVoPauUXlxnL1ORrOdfxxRU0ydNpR+p7sDAeKataIxYZaIyPsClv116O4U7+I+9O+4Ivck
t7vmRwuyxOcva+SG1c59olL1xESfP0q9j7+5Ayps9taTiV9Zo9WWoG8Vnt0vqrS/KOHej6CIORPq
6Vf340Yw100/ougHipFI+A8aoHn+W0b/EJIHaPofHfTNMd50uV2Waw0Y9tHZl7rKXQBRCHmIpNEc
AjbFSB37ab3xJ6kQwi1VVcVk4Rf9brNO55Nhra2GMkHlEpqUb9XbJ5UmKOvV2YKkt3jXwV7YZh+q
PvCd/LnFp7PSh9MRBA2lj9bATuU5GwcGu1QD5cc+uXrb3zQXQm1dZUU9RHYdCcb8Y/KgT7B0ugp8
H+Dv637gsX1SG/C8UACZqqFRwM85HZKkffFrI2id+TBfqdt4vR3X7fvw4B83LxsqAdLmFUbwBuM0
3C8NQHs64GMMd2cnWZa6D7m+KruOAh8yy/OM+h7QLLMXhwTX/cFeVWcsV059HEmMqk0FB+mG2iex
u0MOJilwO4BpFv6uP7t987hvSTrsPltWa/tu1eeAkyibr8aJ690bQRCwa89uWq/6KmnA+uvHynZq
gM0N9Q1QBENQ1pRgVwdO4ZVstiqjI4BfULxeXBukNqN72ezvKjBl2gBkgarZA6oTOvu7FLBsW3G3
wN0USUuduLW8nF4AWSOurYLTfYKYsZo4feDY8wKgmqIkDk4E9FijU+B7db0ONokF2kUabc+k9l5m
u/OnTnJ8BmVJlTpRu9G9w+XiD6p4/RP/wJ8ma+EOhcF9AOkiwa7fBzk1+r2qberLeLt7MujRnC1l
3Xl0yOoqqNc6FCvmth93LP6wymedrQ+EWNIhgeR7gCFL9yl+0UboMrxnttdf61GRxDHhBbJDfZ9d
GTe579zR8qd0kT+5RBoukXHlfdChI/n9hiur2XZntTQeDHf8PBhN5wpZepKR6YovSIll9JND9Meb
1VjTOmTjsJ0/+HbJRmH1qZ4Ol4dnyKqHwfQdTD3qt8nADR1uuJ68JFKt8hWxNfrx35btD0t+SVLD
CRTTT4Lit9REUy/NdXXhdsfjs1RrMe2602DoElaJ74xZuOhHZMk1Exg070df4+V/X/4PE/FvV/92
50Z/rk3lcqaC9Rzt0Nr9IWnNh14FGumHK/0hz5YbtSAMGLIlYhOf+X1cB0dJhlLXskk9nc4hJyPX
Kogz+teGUOXE3VGD8vH43/f3h+QduarFrrMJyZh2lbZ/2MihVV2a4aW8IMeXgLFVXFAeRmupafUp
/R39MJyaeC7fbfI/r/dtzrhAucEGK6LkMYvb4dT+etVXD5fIDV2AmTqvckerVUQh0D00LsCCz94G
7o+0qH9I1fj9rr/1NdGbfAunWjfempavgcBk17+MNR7VQVtaDTXs+10z3ti2TwZNWOPmQRz/CSBo
bWfzzgCX4KxBlEElmHnW3c4mER/w/irPHwxnPgBP7rAH4qsG1RYY6dPm4DXFo6rsI7WxSYKBq0Y9
g+Nnq0PgV4buqc4nhrJwdvdHFhi1ogSXLYCJDjnwlhMpbQsAXZmtjsXJ07LzvCt2CScabRz7STcp
X+svWVCY29AsteV6CzrdoZ0cC3V01K0fAv3qQKzpv4YPQHUWKLinuIS/C+khM4+DS97nk8MaVpuq
C5zThp2t7n6dgcvdpcHwlH4OjHa8D4bn7i0fKhMClUCgAfy8P8f7wzEymmOkD6ikXufTVnkr7adz
p4y7/TnIeyri8V+rKdLHPmtZu1vnQwefntT+7edOG4Rm/aDsIpWE0vIcpIPGzcCFOSkJ26I2VNYa
AL9K75FfDayTDWYgSfX7/Wh9HHg6B9en1dC5JLsqD1LdXpb5Jjnt5kQPCM8925c7Z791raYfHUDq
PFmTYWkuLu02Nsis0NNyWllrQMNMgVkquul6M9kep5SFOkV8gl21UW0oYgGhLQdP+3S9SA1cy76O
WgActkAVH+q5cwHIaFmdoLlPevtBV5SXbfXKpvIxTec9cKRDx3nbEUxp+jrMtpRBHjPqjsFXI/Bm
XXRPSYGBsIDvLmGzaL9UEEhNxx9s2MfT97GaAeOW50lagI7aBseMYnW2yJU2DXSKHfXWHO1U8LdB
EajY29ywv0VahlFWd6cNVQwkOmcgFx0+DYqTy7maXdyue9bb+7WyOtoF2NX2Ziy/UPa9X3ANzPJT
QQTMpt74WM03g2c9ZQMSnLtiEKS/hkPyyrI3xRgGbgAn76jIwIM43NdrLrosgbE/PRSC4cfaqjpf
xhvgNvG94eKhgF6bHstfZXZXp7D4rGcdycOXS8Jf/gHgjaoFIqooURh8acMZnS5nv90rBBn1XZQq
uSsfrNNXyv52GUsUgJ8Z3k1ZPwLLf3lR636yO1ea2x7JKktPU4vq0rWz9v7buP4hNREz4wwN/tkO
MapvZqZYn4ZtbucXCPys+/55D6C2Tc3pqrhrF1u/mILypsfroHneD0OKSy9f2ZqilJFijxqgHR4T
QDqVCduwh8h8dR5+aJxc/LsqQ+tH/hWJR6zqvjXunO33+7TGgxnLRsVgWvhUnFFcc2d6oTvxyXS9
p4bzXui/vfuP5f/XzENmIix+BMx1Oup3U5LZRw03encZ53aIBvfklrM36jJHAfX1WB6/jocnKFWy
oTHrlEtE5YcCevV/d4I6kJXrP3sBbmyNnRpSejRGieXM761QDmc1yw7b7mF4r4aD0H49JwMe6WyQ
HL708PClAkAxSHaxmuzjfWxCFWGHOu/LN0EWNxMYCnhWvHd+meFpYvIttRPbmZ6QWAfu/C4+J+2v
U3B7dAl7leEuzjlZBXi0PI5ADkM5dX1nh0ewBUI1PAXHwAY9/faznJPooaBNF34Z0huxDUas4x+o
lwgt/3INhw0BQxFYYBYLv4o4f9PCDkgV+UweWaxxVOXXQR0AjcfPiSHaGMcPC3xkwXTwtVB5Zc34
3PCzjh8cfeAowHXU0NaRHGD4lo8F/+t/AvfHaPdEZgQWKwCPMVADJdTBIAegfaKCxgvAe5QnW+BG
BtGeSvJd2DC3N8gV0GRRFaoRGageQAKRym/P/O7smfy+CLbBAADiTaJ1ozrahKZ/vvsp/UQjc/8P
oy/UjuQeEmDECfp99HVtnfeXzWm4AB99lcdIQLKfqAmQI/Pbu5yBGiTghcbpDKDiSctjsxAsf3mQ
Mclfmw9n3j900ypoQi2qw8M0TU5ANQH36sF61C7Ao+sBowLRMpDnYbqdthFoTdNsCdpQsptfxusF
UD/TdNkDvmPHbYQd5H8QZzi2H5NlAp7SkLSYsfVecQoYWmADg63DVX3dtwL1r6fuF/5hqlCc/2XS
5uNk91BiHeMa8K0m3J1iNlgG9sgEuijz9h/dyk5O8TE+xbuPDBGU5ynOgAOSd1ZwivMX+Vv15YhT
bPAJyLCTLLIT9VH+un0mx8uxQDHxGRg2vMpZ8peMc8q5UmC4b0ff/gYzmivLry0gnOQzOYfAEJ1Q
Bvk1/GuBPAVrV54C5C3f0IJH+V6ux1mv7+WKtzbIsWaS3h1BQ72eUvWv39zaJL+3E3mV49oJSN+J
nRQzrjq5fSJ/S8sgKE6j0v1a31VtNT8WTA+QnGy1frRfA12/m1jA9aPDkzO1DzMtGAJPHQCuMWbe
jsgi8quAAYuakIiuKlfASYqLVQYoloxExU3bCNmafbu79I7/aHB6d5psZ/JcL0+TYibYTXZigFTV
LjRPZ6DTaA9e6MU9TdK7zUKOK2Y4msSK18uM4/MHBej79K7ie2euzKH74t3tr/ROjperyefyjfwF
QPWEUBqJdUteRKblDBWfnQlgYQYrRL2acAq+cHgMkueeGxedkKfYRtGRE5+pWK1zcgr00HyV96eg
9G/Wq/RLANY3KL+zGEQqO0VGYgLjkc5NP59sfLMdXYB4ud8kAA3upnsyb0AkxDiERZAn+eu+j7R7
sG9HVPYDhgiuhOSFjZ0PRgJ0DFz10IqB5Pa3T6egogOPUHLIUMI3Hm8Wgsq+EMklySzRV0QhgMqu
ps1YJGEfHyKH9oOsgu5ukyYskNQjUuw8aZEGmb3MUGBIpctyypbAdBjBP5jUoQg0XPMgZhU8ZEyb
cM8FxASkyzWIwLpn+Tfb2wVmDBDvuyh+MVVmpDzPActDtQ/TC2dexwC0YH7FxsoDzCTgpnp28KQ5
CnVGvsi/6AZcI9cxhX/D60alX0fkBkcgRI5LH/ikeR6b/q07xGoaDyYMB5WnhvuJjNoASSfcEwMq
GLURQRPuV4xHGhWMfTWBrI7xlOOy2X5CbO72Mxns0u+W5zsZ2M1fwy8H5nE7QeaTnM3DzVzuJ0XG
N2ymbe5x6eZ0Hf3Hn9SugGU9k7syr5c/YQKlIfJqx+U0o+fAe67g5fGNewgWGE8TAeKK8D4gin1w
5o42IdAS0w0sHyZSxSwZE4gY6/6tWdwFlgMcGsT18qyGIr5b9Fu0O41uAjxAH83kdlwW3Sxc9yYW
RSyR2K7BCuUdDwkPp0tRWRl0nnxyGWtQv54/gcZDxRuEQP5vFwREuC4yNqrEnqK9LU+Rr5t16x8y
gI+QEt3fY71FmREuT3naB1q0TeQVWLxQ82Q4ssgCOx7rgFLryRYcsbnMSnsEW6RApDRdAl1Llw1G
looQnJOKiQhTcNVl0VKcBbRWTJuYM7l9ufphKueXq8uc0T+IucbzIGYuoi7tOuHSZOwmp7QnW0JK
5nXkrphelljRkfo+fiCHFEghMx8PsSbSVMyH2AmZNmHww3nJ0cl6bMFR45DGic6m82Z8e9SRidyq
eE63Sw8j6Qjd3yzaACZChr1byvDXEVwkOKAAfyb76Q6N5ZTRzR8QWyOFUga/OzB3FtNyqjFTQUeU
bNZuijj/boS6pbTq71OLfLEldUCCNnH6CPsQrib33U5kUpLpquLENVpdy7gA1J4AlInyypy8mfNE
vEXVRQoYD2Z8UVrLV2ZZkiXrOLvO/2SkhYBYo23yrXQnZPKhsxT7p4T1RPfqF+u1DHeL9VJsP/16
nRPF3oN/iXcgfoEoSBYeIwsEymOUgQlh0ooWiD55lbPWQTkpJ7I8BbY6C9tovRArJWM6WMmo3iZX
xhbgPqQfYWGWlPGTWUY8ADuR+VS0AOrHqy2QwUTFGQfDOwYyItsnk7ERuyKjcyAF7sR4if0XPRP7
QVQ9NsAvNxinJjpEoqHYHLrdgUiEArSGLOISxoHdFEjnaTc2mDZErOWGRazgXcJJEjsrnVyAH3u9
SzGFcjuXcfu/fSkm+WZbZKpl7FdyEgs/QvSxvRdv7Ka3+RwEZYCZgdUHa3FRTHHBUPAswVqhRuJq
iQC14BKWo9r2hBeg8kp/vZT5twq6u+PL4Y25k3u0mdtKrI34hMiMDJkzl8nO9Lm1DWxb0kclVjeH
b25znRXV8IgtElNmTdKxcbUb4lO1YHvR4dJskTZRAdFSmU1kLhGtFMvQj7MwC8tpPpe/+RR9le9o
cYRQ+B0efQnLZT4Dbi4Btnyhezq5tCAgporb3+kPu3fdEyG8Ca/cOV5IoHXeEMA5kI3pWfE7HX9L
N4i1lu4vrzJeh6LxdlwxlcHDxoZfzWJiEFjXyQos/0DBz638YQii9ERZWomVINnx0DeDvdAAeXV8
ClUYJ5v74+spBNw3T47hKdz7mm8k5IvgvRy8bTwMiZNxCZkxRU1QpRV4RHcWqw1RI1EgmRWzcPAi
7+QBICufHnG2RR0PGACxpdJ8mVf//h/DPc4MT4Z4QxeKmRPvtgK0u5TpF6jn5Dp7U2B6HW/gYWdy
D/IqTdTCfHaIlRAuZ79ZaNyVHmj++f7iDxNZK9XBwSODfGH45oM0Sp7rDwBdIZgRc3EvLRusZIxb
AHFl9GTCOJIvK44TcIWxMhcHRcZe7kFmAh0OVnF7RXMtHprXETYQcye+hkwCB0xefi9GYIOTcrne
u4i/OOw3b+R2nMgKwZ0QeyUaIXZFnBjeIQhDZudc7NlcmnqbkE/YGLFW4PlhAg8rsa+ih6do/XFC
A8WBsUlyt3y0EeGsWCceJkYyqifDJF2IAFBkFhzfWcrgAwzHwhibYQjBYSfeenV10hDsLcTXRDBN
5AuXiG5ijQPGDh+wY+Rl8TbWkk0knQ5GuQ9bEo/jNLvffab3g1dc66j04D0RqEx2npXFfjoAWC1P
5K8BCTmSiwPJaTZn+YkknsJquosovlzrj9Ygci4jnWVr5R88i7EVsRxwStCgmXUIyGLDRJ8bTqIC
1L33gb9aav5QpJrz5WBdMz8xK3UcUU3J3Zjvp8oivedTirUAZsOHpoUi6yZYlxAJzjkJji8o9gBw
ci+sgOV/YDl5yqfdvF1uIpUV8U2BymDHL8qARIi9+mJkrQfi3wbesQPwjNLr21iW3pA9h8Cp8oks
+OWe5N02zmLlVVRK3jPzJB3KBV7ir7+DAjf3VLS3CeT3cqQonziig7kDD+lNJUHA5DtlJX8dsQSQ
3XhdYOCq3pRVnFbdU+91z1kdmI3EIvzfk6AEfWxcj63AaxcHFww0jrg90Ru+/d/P9lgvbBepZ6Lf
olK3hwiLTID2A3jJdzeLICe4fat7u6c0lCNEesRiyKR7sxq3I+RYEW05x/b6miGE5xc57kQgY4sl
sWOJjTi+wYrvw46B572ZRRg+vO3U8gmzY4GuyvGX5yqzhzz3723EbMXKf7rmAxOXVnRkzbMF2xcF
krcFX4L1i/ONIvEQpeNHRC6vb+Sj26zejoHVPtFLuIsSQvjb16xf23sJAMiUwboQsPsmFJ0WswHV
pVuAWyxaDab29f+bLZdX0Xix9Bznnz/ll3uMhZxX1pdilNqF+DLi54gdYBlDt0jHSKdJq7bws4n+
igYbPlj978zBwOLQ1mu3mJ5J912nmZBEY2IZkCJoY8LOMHGJFcLYciKx0XifYxl0+KL5xgiKECzg
OGVe0q4uLg791YYdQAMRA0vAnK49UrOsBzZcHt1CxkB8BHGObiN9fUf3rVlrnQiOiXhWfgHEbXEv
IPqyVkznR1QdZrxYBAh/Sg4ywnJCXl8MM4vg46KqxiObffLHJtIDwdN8bF4qzJn4WlrovArNCGjF
zJ43jUMbkzPMIfZEJmSJmsnZauaMGohX8urZwrhpJbCqN2OA4bJR+51PSfR5DJR/JNZqkwA+X8AW
Ed2cZPk/nxIl+0ViwlxLdlCkySnlxLcLNFxqExlMu3UMaiSqofjbxQDoFCbUc8DdBADNT2oOurVH
DyyMKk/2JIoRsIczA90W/ZaxFddBdBd7wHx2ATYZVbT8J5nlu4Vou3QqTkYgynJzKWRmvc0dNz9X
+khs02bWTORaJX26w2py58+XEZXgYl5EiMQo3bpTOlLe48wMsW2bGZQWs8PkwITCNtuB4QGplJk4
6eBtF6tX8k2B3bvZP2mx5V/1UkcIby4yITbE8v9e0U5xIG6v0nZGU/QbbUSsmYLudLblZNaReUcu
LiicavQFyOF4PSOHWSYCcWZIeF6CHx1QpjQk3Fpji2/9VvnH1FUbDMzNtokDIwbHfJC+a57x9q8t
lXYU01OEjWPywWKJW3sSsPSwvxPjzK4TXQi9JCXHV4//yNwrIv+3fyGmTZTAwNswvavUhZATca2b
/yEtuoUU5IYkmiuSerPRsl6Q8clnIjQmpHQy3WwieQAaCZrWaxqrDwNILv7qPukrO/6rt+Ttrfv+
tl8MfueexiV3JF9dPS0Aug6sUMWZkVexUJn/IE65+LbyvyyfxA/P5+J2ZrA3EUAwY2Uld1D5OdlV
Hcb9Kn/SnbfBWy/gWpkbIcDe4t4Q7hx9ij0XFwJ/nu1A+gga+9nNEb5JpJjs2wjJTKTjbm6S85gi
L3pLgjTV1WqdInlnJNBoaiOxy+Jt3uYXuTG5vhiAbZwj2AcWbzfTiDo8N3RwE6gQQB9RnVvUXTpZ
S9ZzcYkPsbw2OElWogc1nV/yvplILF69v03a/Z2DcJxf1vF+7oBXi3Vfc1J5MDtCBIF1hfYIrE/5
pTgsmwRUV2ChNTygq4OCk3K6uxkxExdVXFaR0w3gz3opONM7Z6T13qENa9KFTSyBElrJzccVF1wi
/iIpooMiG0p4fJWTIPQ4KBo+FDYLbZaTmtzG1eygJkYyEwMioyT9JJ0qBAYy5cMSRTvY2Jod4SpN
OYJFifgN4kWw9Xm1wDe7ctMZw795GGdM3s26YgOwtfBFzNZziqF2sxRgct6I1yO+uYZnJu6fuH5i
Ro+ApyqssOXGpaUi20Xtbe6OdQB2BM48DVZYhN+WKrJYETUAebUpRmIoh5gq8dlAnU6kK/JZSZaL
TBEN+xp5cgKTVjCpb6Zc9jjwM1nPihP49+t+up1TISwfy1KX7YzxzTk138XxExdVDk7nYlskpiWB
TIlwEMuLmrHzsludDq5YmgMp54eFPmHITiyc8GX5VR1JLGT7VLPGlqnCJMJqsHKVOGvlGSwqxHeV
b+R/iZcdIuvBiMlnuP5KCZSFNjJhqDEjLBuJWS3YqWDgqFFK6QyAud0I6AwYAq2H4t2+26/v9H6i
ZL9yw8tZEpuvgx3QtKbzsN/9ag9k7I5tnPTWyw7xmWUUzDEDcPai4vjUzS3c4csvNq9BmBg5poDV
e9LDJWwkAk/vygwhDjIsv88VdyguvBLrJzdwYkWB0qZ5J0rbDAQt7zMNbl3VRODaOtJfZKbHu0+S
4+Y43kIE6NKfvGWP6eA+MveHNLVtp8crHK7MsuQYhIBTsxq9CY36rr4fWR6QT0Ht0JQ4NJcfjoaN
5NI5j+D4r59OYRbAaVtALwXc4yv0NCU7VfX8Pmc9IC78NrisoMdhkXJGBsmO/5JxzxNKDT7yuzVc
QGePzXdRI1kH7ORnnvm+BC15DogrkiMo91AY71cNwgF+7jvcfXgu3FcIhq4BlLGEUDYw5pDNgJQU
78QbqNeFTbGEXlx7oRYqkuALYMte+X51I8SFsGJoa98d7yY1FlJgLZQH+QsaRoHA9fIwn1L0m79e
ZdCCiw4J+oQ1iHfygKVnegvpMQ6RRfYi13T4gnAPOyNctr7+soaozqGdzZhn1LxDODO1BOWQQSld
+VTkdve5FGHfAZddP8EEfT1ciZUXuQyB+XkTweTDDTLtjrnsi5xMLrALD0BmC6Xx9ab8zcGdDl+c
D0T8U5NG8Kg8k6Rgg5s98Bf8Qa3f6FclOFz7hfKgeSfBqXfikx5119KXEq9SAgTqdg6LMLryIqoF
RSTLQOVjF3J9Oowrv9OyiOYghpH1QvuA+eUb0wcxm+vIMQwLbZAhkgWkDfmHi/9J17FgVGLjRUFs
cwYTSbQngJMPxojcOQJGPEUOGPvxFjhIT4wJ2yHx7uCOboKgxCYclXQiqNaRoVx7lK6MNoj/7WNO
/WktrkdD3kUf05tgdD0pHppEf5/cVTfO8IipYf18va5Y50pcfbLwva2flVionpYW0T3CW9dglOrP
YRMn69ocFbPhXFvky3aZ7YWGqf2UxbD2eHlkZTsX0yarWlnXXjdvrpZRGnbrFSuWMckJE1pXpwoJ
yFmfK4SIxfZJx8mq+yan8krnzViJixBAlCjDOYAIL1j7jmct8qS4rqRZTXtihc+conN7lt7uveMB
OC2rc9s3Z5vQ9uGJJZJZsWtyIH5nwvpyfJAQi+x8KHPZJZMApES22T/ked1Ji2v4xIhr3zZ8HTbV
5D0kycr8OGlYcLNneSabdtTsgUZ1B0vZ6xJrbPqiwjJ+6Tzj8fcEAeUVPmsdi/XvxlcZuipCM8as
K4szsi83LbtgVz3gnUCDwp3ByQr4RvhCWUAGiQaCaO5riJ32/5obQlaEARYHFSlk1ZJ5+S1Lz+rX
KuV5dr/IWlafz1a/CRrI4x6owLOESdIa2ThIxehlsBGWAlgHyOmGNQJXvbJHsCCkrZtD6/GwqFPg
n8J97+nrYGO4NnhEZOenUZ//kMn4p718KTKxAGeh6lb/nih6ytKusPT9efUIYYw2mkMhFJNco5Lc
T85+6/sJ6alLS2BXl94PaSTfsxqv/UV+pjmQREpqJH7PIzhtLuXaOHJtJMydWtA/eK9WMIcHNiad
5glIASoO8DZm+2srfqgNu9Z+fUtiMYAyMEikcQzwU77lQJ80cqALzehXMJnbYRq9dr733AISO77/
qkb3HiCygA3MHypYOi7u3XH8WXyWI4gvoS95GQRw07ntMtn4y59ANuw/dYxpUTiqqhbZhM63BIv2
MLCGyvGyWemvgnCpsvEwPbgOiVCj3YJaLqhCmhFYe+zYAEFvuIPZ1l2esVaEzz7yCUN5nDjPipsd
R9vxnCAAmNikGoNiMXL2HnyakCYLfykoF+fRYliMz8pycfT1+eXsPuFndO4EVhS6HS6zwcBNquX9
1+b1NP1iBif1ZYR7AzdD9qB9bF11/QNMuva9bEXEwiSxyDGH1KFTpvu7WGxrSz/0hrkBO3EMq7Hb
eyaFJNgO990cPTzEih+y5PxFdcmvpiIDdvIyU4NZYkb5qw6a/e6TmXH0g7Cof2oUmAmmST4MtdT/
qsrK1JNiq8V55Q3CwxekSjOIFZFVSgoj0PIWJ//pVzaauEkTr9ppTvbtfyvLNanmu7Ra5JyB9wJQ
Gtk3v/dKua2zHamUmxV4M69DZjnLHZhBGwMr3SseGd7JQ+rHrCHCJ/t+777AvQJbNhVGs2ZBMnAV
XlgpuvoExE/I897O7j3cf8xdeH5gtuKV/GBZrrV3/2qwCey2QwGYjqL93mDn2Mk49pAYUl4DVcIO
alK/eDx5Dfx/4SvoMCSjswBev2ynkDmQPs3ScEG9BkjUMxJZN7Y3AwXapd2wILx07g8NHP6rQlsE
jSK7oUrquAP0wLcudbpBQQ2O1a+evbM/30Zz6iC8h82IlLLX58fs6D4KlTWpqu6rygYgOwrFbP4+
L8MArNkpm8juM9xpW7ZHXx+Xjrccg17AHDQaT/XRQxtlU4qpXFUwtbV3bn0El/mDW3uTl2bi+4Qf
1MXnwpg+vbDYHE1O7uddH7FuDifUnQhMtB3MXMrUwkEwm5nByIcgB47JoPdf7GDFVI2TG0TJZkze
5nQLSGMaLKFFfrSxX/e4kKMIvvogitaj5Q/KcEPs+j62fDowAO0DW+B7BthZrS96e9H7BcAVxVuW
jY5DZaqc9w8H0L+VPXU8bBbB+UXN4lSrfaUPjk64geT8ANBsf/AKZ1R2cBK1YW9/ZgM3fapA/b7M
8g4zpxCcat6rAu7g/rG7BOYefOFfzuZMItwRSvPac3ryQeGf9WT7+X0LjM/AMzHiwH3A1lgUsUbZ
5OHstlWspk8FjMIWATl7XFGn5KShTlAQph9SBotTA28wBYrxQZ2t19moZokPDVIW9VvPplzNHO0h
BDeB6khs0+u0uHQ8PJeaLMM8rsmUAO+DkOvFu1w8oayjaoj4bOrv4Hu+wio4VqKSoU9SAViLzKJQ
zD9vzSA/+Sl2jbq6+/bs8uNTDs93gOWFzGigCRPspnPPZLUWoy1YpFQUbQKhyGW/t12mZbAnvQAK
0wKkhmyZn52gomyn2XGplAv1ATgDsIMeZ70R74ppZYZK5fW7Zd5D8fIrcx5VSAm1eXVaaIfAKCIy
znPFL3EUFb8lC8iZN/mqKnx7EJjrQFeWprWi6sFVKyC9ephW5129LHaT/k0jheyUZA5Epy+69unA
W7qvfpXr+aTLV5fq4+LMAGnNbADRFoM6gW1pu/GbNSSy920/tzM/3y63ZUCJfLUnP93Tc7idRoUz
rUgfX0/B7h6aXgpsZRcC2ks9oYFKqh68Upd21bHyhk5wMNJTaItHuTATjUwwV8gFpnjtKNGwwy/t
VYdHymBZGnCiFsKi1xanawSuPVyCR2CpIMEGzQh2LEhzCMOywIbZ3QhVuBW3CHKUdZGFsSrhgL9v
WMye8n282bPmVx7znpLOGtiQFhf646IbVEUEVea38L2XDGJoU09mxn33fLpAmFs+1+eHnb0kqb3o
lyeFKt+4Nu7twXO9feyApnRGR9bLZGmkX1q/ce1NIvVuQF8FLSvgBhLgYKfHQ8iSbF8ld79KDoPn
ob20Ni+VleSgrJ0nBpuVJNrZ7q5/bJ3lqYy4BzL7YWDU9x5Z64jUxQhNY5Ye7jaXx+OFpPxVBvZA
Pk75Csby1G+AIsqCrvOzwzinosJeDkAW0+YX6wH3tCFYpYV29tgJs3ug94EBOzfxWLYrmkUHTep2
em48bfg2bB/tYVAaXg9H7dY1cz8bEgKOTs2s6ZPdIDye56o9vZBcDp7rGsDXlluNOm22HQaDPcGV
nGJlfacFnebMK8o/dkPYo8i9hc/93SSqCOLCDB9bh3YA/lLlEUpyb09R6z18aVO45WEm1ab1yyAe
sKImdAwFMwV5K/vjyNEraOvaLyC559kzDE1QHa0J8DhClCbCeRmdYENcAGFwgne9nF+28Hxtt9FZ
t30qyqa7g4+42N1ot2aXTEvdIU7rEZDWAdqz7pZHUooIfjCHwWSPGaLEMIYSdA/oD/r9MXyFXIy1
gDlfg2Wv+8ZXcR7XXTfP0lSYfcvKHPUk4Y5s63VzgcB2ZJWhuYbT2bc64ovrcu8rtg3z+Tjvhsm+
PcaDix7q+qrfSlVlAv5gVhruQVs1GlSf6WSblu4mDU4UWl5co36syzbYnhLDWqbraX/gBi7RwXks
0zdqxisY8ypovqs1NF4WKlH7elV7NZQRYK6OzGi485XEIk/34lI10BfRpYi0LKI2xAH/b2J9sk9x
dLu5CYehQd0OPT/a/jIe+5Dc8TfrTXs8E1eGFXaiTgi+xMLPl4+1t8vbmoT21j2vqZvwewgk25ED
nOhXpScjeiGWMpd9hPzM1r+2C/OZPqTj18XIhFKMhT3r9/tcKuLjAaSyg4AyItYSbJBMiOmSIFVT
Wbybmv7hfwg7r6XGtSUMP5GrlMOtggO2sU2GGxUwICvn+PTnW+yLM+OZgvIEgq2wtFJ3/2GrHysm
gvmeiSu46SeWkcPC9Jp5if8Yj0xuSi+T8w1uc1Xbiw0LRU7ZdDocJIUt7nS0rylE1pKjLISDPE8W
AWWDqVKFCOJgJXaSt0Jnmjl03RybY2u70l34DmlE/QixpPtI98jK3Wtb4w1LaPIX+lFbFdZ8FY8l
CrUI9xofirWZ30qa+YST33RQ98aupuyBy/a+pR71jNOhxWr2DLjiwf5AYgpT1KcFlqavtGHyK3iv
7pISwzKjWtULxQ8hoGaY3cWM0JGEJSAjyEHBUF0lzW1dLgP8WdkXIqOHNT3dFBVS2N/cLasvBsEU
LfCHRxUY0hva0KzBQNrxjcFHF0s1FP87j1HHbAeHR0aP8G3xFnwyl9WW8HSdcHEm/5FgbFuh8Kw5
Kk5Xo/Bmt/ujTVIuj1577bOxUfybgbYT3ghTMP0uQ613pvST44Mmj5QIFNbGKl3q/VolB4r7Qb4e
tL2yeOpibCYZvWf1JkseC+UkLW4DkAuS7JXy7AVq7SlAZdXmBT7TuW/RfEIDeIX6cJ1oHkEOWbeQ
NsCEmiEmDDJzH7XdLsXljqTJgKjm7cKGjTyYPC4M5/CEjZzz7DSHEXTc2W2668p8DmnpyjOKNW7c
+FjJ/ZoRHUH+wi9sye7CahDzgsO1Dwq2JWt1vItBl1Jmgi2Bub12UBebkalW27TFzcyfYSO17hnT
1NBtef9wF1GWtaherqp2a1S+0Wyt5KSbOyj15541Z9U3vZNZy+9jkX8lDWC+WIqEVrUmmeZFfDrI
+ihHEhEabMSXfmeuhe7lx3zt+ObKf1W8+xOGWg8/yQgZImK42HWiI4ugiorbBrLVF9yXsF7ozVBP
8/1D9KkSGAYn2xkeXu6gb3myM0KdvrobQlcWfanb6/RXColoG0RcpezdwflY7bLNLoSFazuPdNjO
LXErDBCJu2eTKREfpYWLi7yJ07t7+hQb7NCTTFQAyOnrP0R0KA38635M8h6YFoimvKAFmkNbFTpx
3X1Jfq3yGz/Ya6fKH1yWPDchF+u0S77xOx/9GOeNRc/FrufuBs9xLHVXHx+Qed9EKPL0UFHBoH7h
bXGkIDB0oc2jW85H7s7ewj+DNrMwA4jc4+NuZ64GDNRBsbnPOHQQanQewr/u4/tH4h57d3VzQ4EW
swLEGNit+qRC7mvnWWifyy7uiURsPzpSyP/IeCAz/f+muAgWFalT1Ew3pjsNZ1PlM0oeBzL3FvAw
WCXMpFbX4Ud0b4b7qjlpFjJ593H++n23/iK9/9W/ULeUECFDUvpSseu8UBEEt+SZbi25GUakXrqD
wrRSEZ2L8jVaTiNEagQFHHvY9h4hS7l5UZA3HFZ30wczXYm4KN5SKFwdUgLJJVqw4Qa/xqdx4T+j
z4kXjDZB2CkNx3rfPebiOaQL/+peThysB5Gy/P6OvnjIl3cEzV/jjynIpxcjxuyNPk/z7nxvrysf
Ge/qASOSzUq+frT3o/v8+nrr/sS0/1dUjaSUoaPKKMMc+8oL/MaNLvMpNaransnq7bfpHYmrZP1i
rZ7s26fegyl9d1OvnZtiFTnxOxmA5B4I4Ei6L9vNrk/OaU29iomSwRhSClrnJyJbL/2xy11y1An+
TUnTDA0NDki5X2Iyv13m3CHnYw9htFPHRzjHOUyA+VrOrmA8fv8Q/pE5+uNEFyowcmpkVdJwImk8
mOF1Zdm4QW85E8Gl8FdF2+f7E/5jWjEltB1QhMZ0RblUoUY9SE+CVkl2kf5U9ldB8qAYfgIyBypo
2P2giyRytBc9zER1U2izYmxIAvnPLI88TqUdxWm8ow1LBQEX803QSwdcNL6/q38+r99OdNGMeVSd
SS4MiN9OvsWeYwEUu193OkY78U9S7SLD+N1NiUf6W9/oZb3NmzqLd9nisaMojlcx8iVd8CApt3WC
e815ItZE6Z9gIl//cJ//WuZ+b9JLtngaNypjqz7vZlIoWoIZQ4YhSBEv1WYfjzLlYXK42rSuQCVI
eBMg01LML03GdG0zo7B+jaRlrEXZsFu9hYNoxO/yxDZx0JdFjky1pawsrvulSpn/YUGnVfvUDhKQ
pWxv6jedarpakCxtA1RIqF6hUuUl58btM21nR8ATcnmHeC1RqeI0pLemM8QH+OLh0CzlISOaBhXX
zkuLOlul9G5rz/DyI7eI8queIPNMKjDpBi+24A4NWK83B520UK2qjviYSRqnl7RlhNbLuYCsmQRI
qeBfr2VgWphlO0KmsozXo0Zph2zAUGFbbmOSHIa7cKxJzqRPhUkYa5yvmkFdIrcDOE7PiXZW82Pa
EOQpv852igs1kAoUT7qGUKbJluX4q5ezm0WSnfSEYhwpg0YLsY9IrqY+3qlmvctkwrLUdmJ9E+J3
b0gliazaVSvwUnHtkM93s7IgJJTYGl8tok2GVMGM74wsN9yWwcOsrrTzFZcWqfW2YajUhDEaqtN6
uUxNa6mqhdsbGEqO3XNXQ3yaKtNRLf1NpeTXUQlqRtufk3GVR6xFj9XC3FbsWmp74Xa66ipBimFr
5QxqvGqnjGRV5Be9vM4b4KMd8gmDcoOJhpxDUlJa0AbbWoHqpOLTjHKNBvPSqqDBZduBeM2OAAhl
hyC6sUkRnyNjldEnNKmlNqBYVLDjlVS8BF0LXBivdKsiApxvW9O8GswPfUj8SXuw6+teQhlcyw5d
161DDRC0mfvZaH89cZ1QRZu7a0ONnHGheBr72vmmUet9VhqeTUKs1jDSkKoHKWxwbcjcITc2M0un
ZC9WmYSCz9B4QUUoH2Q45hSGPw5nNH2o1Oupb+GGLaE4rnJJeMpMaebl5/NyGlmMbWnTdHDHEQN4
yDC0j8jV9K1XWm+GXHp4h5DjdBYWKSY6e0JNVLuKO0QPkMrJDLyuecZzJt1EUUYsPUgrKZ2cNrfw
NwfPv5BXRZC7g2JfxeltQvwUQ4VMx/kOsQlv7ttrRoKGMlZs0i9bv2NX2p/vpj5lXIAfYmyp2a8Y
hZ7snN1GUUAmpnjsEX8q86cBPQAtnfBADnDamA+hOWKxrm+CMn2ctYcMQSQT6YJEebHC1p2bfFUP
K8Q3PKSYppBM+wSgqLnK9McieZjlx6x/Nxv5NYhbrFWypdBtomPOluqPPSmjVlhngTfJU1hjVvRR
jPjXRoC/4oUXDKJV6tqtcESuGb7QnbKw+ljk5UqzgQbFrbPpmuB6Cn4JhaZ2gplvW+11KWnXSvxu
5nvNxPuo6HZdHrlWr60LGaaluvBNptdxGknQJeu4C11bPns54ryGdhqS65EYT6orB7cgu7V8TdOe
lGE8djh3tzqb3zFdFUaxQXAjYgptSGxEJqTqojskY3ZY6JsoQ102jCxsh6t4bd40GnFEDzzLst6j
ttiOUrGOG3NL7WC1UKLVdJ3R35s28ejga11rcFReKNtB7V3kpG7nrvmUmSlMEpVlI63HWkIrDRzw
JO+xSrw19Wybm4E/GYTTfdUTDjpihi3HhzqbSXSB15HeFPIPwzz5dt26ROoHO5D9NqcmYiZE8DcB
cq+NO43y6JgRKY9z/RggWdyGSOWCMJJma5VE+QFfI6er1E08USFSEi9NF+9dqrCJjW6bMrsqpldL
sbY9yreB4fcV/umFupI74xRJKEbUwbFnHLYFCGqoQtavWO5JV9sksdAEc/L+SozaTt3LC+O2I49t
gwFrJfNXJzcIFTb9cmAmauOKsZtuhY5XjZ7X0DxrVb5djJU/G89ivEtwocbmKoxSR+kh05oNkCd5
FVnRVawe9EgGz05qkRnNAjSoMpTT4Vhqw5rVuXAt+5fdy7Bbo+G5RYAerFcI6CgHCjtlT+0IdoT5
9NaK+6USjm9dnh+xUIoWSLrajp5knj65zJzoXbGTKMmKBRkhfaMkbiLbXtkaO0kzNxGjfcqgYzYI
fOgvlcFaODWrtNQe9f5mzkynbqatgfyuNc1LXQFwoalLzu4M/ehIvexE3OnZxFmrADJDQiw9mq3k
qSWchJaxqKKbIyw5FjZIC9FvMvTEwKwFUbXS0uRQauGG2VRqz5v6bKxSqThSMXYMageqKpFPqKWV
iQxZm0RL3O82t1ZROeHYe/Vc+02yeA+76k1NIzcyy+csE7cuPSmKHytV7dWT6Z+1DtOj7FqJFp5Z
mG4JuIzVs4xUsjWjv0CCJLGJlAdWX2NUnlTJuLPH1JsZYWmMh4MBR/uc+uf+RdEysSCEuuwhk9Kk
Nm2VM83ARczf5KLyse5j1dUw4iltx8yhr0ryRpzFWiut8tHF562RnD2tIdorEUhZGJLDpF+5ysC4
DlXAsviF0xz0EW8+V25Zvcrl5El0XWT8LEZNluLYdI6vZpu99tzcyjp5QQlpuQ5dtShtt5IUrAMa
LsALa2pnT0mnY1kau0ZnZlqcp4acOvlwsqhVLQXEZ/kqm2WLNMpwZVXy7QKh+XJGxa0naWRLftMt
fKUhIWpjF8dcocwfQ2/5iODm5bQJ2fhI1o0aPdlB82tRFaehqn177pi4Pwa72uWy2LO9VUhsAwvK
KW3MKXnhgUThPEnelNS7ofSQSjkMPW65EiCJuoCfZne3QZvvpFjz67N27Pkgh0FezjX14L5mT9RT
gEna3rcKW3OVBQnVQRnWCluJZMZ4vtfRS0GZt4+35fBsjs2addh0lJFxJ6fSxkqrB5JkU3O+Z+/M
TdB8CqW2pLxS4/CuU6dNF+Tko6aUCQ84ZFCTNokKpKbnbZ2X3sRNm2HttQ2pwKBx54G5VsvtyGs1
465QgH5ld7OhbbUwWsXseZ06w7XD0CNs58hpmzTSKAmB/XgzdIlM+jH9KNnEZt02kUw0EosFeU5d
Y7Xc9skD9cPkTD4DW83UsDDeKvdyqd6aHdIjCVKo52KXA0ukpdi40aMHG1ENW2JDrBNShM0uD6pb
G9GjPi+O32/q/xGSIRajIQSqy7ggXUJNGr1ahPMwx7vK1N1CvTKDzaBdl6ru47eGy9/3Z/tHMgWQ
AnJThLd4qn0ZyPwWvgx1pIVmLCe7bET1wPgMqVilVEC/P8s/ArI/znIRJMVasTjPmhbvhKCU2B9Q
husWr3V01Ws/BJn/aj5DxdRTiLyh0X8R+41Krp4X2jnZJUbvaF3NtHJFBUk+jxTF94i3fn9n8j8E
Tgifmd6Fxg6igRfZqORcRUrQx8nOku4shKWIbUMp9TJIOfH7mFLFYC6fJwLQ66QuPJuN3vdX8I9U
lKriD61ZAD54hl9X+NsjTJOyGc5D2e0Q+JL0J6Nu1zkFXq3YNspprCmBM1oWQIFqEp5S/zIhXxtS
uHsbp7dZXesFgiU7HfSZLru2vlrolLZ1t0cak1pfgL1IIrAz2rCte9JaEpv62ovbZWis64nIznhv
SK16kXSsFGhu1TEMH6LelWtoIuB4qW8sGD/x2beMl1redfHTuTtMsi/NXtYN7lm7RTKzLzKnDz4k
KArft87fPe/PxrnIak252qY12uU7Odrp8WsTf9YsB7mtwz97+/5Uf6c3/jyVGGq/PYdRTVpFnaJs
h2AY/pR0Oku/0X5KotCJ/8o4cB4UdUxMTOh11sVgqtqsy6IgH+4eQHqvjfv6SYMrjSzABpVwjIWb
1bgeYZP8R8ITshiChPdhu2yvBUsj5AVH5g5wA9YN/wkOhavhGbGhEB7Yf/QXDY6BoKQke0Ei7XmF
kOWoI4UffPkhyBqCk8Yv3uDTcT6C2o9xnYB7m/kuW4EkgzIy88EMdgp1wlW1kt8w+xL/r+MlvPtV
9DK+jV8H77la6KzUBOyVkEVkX4EmAQlloK7JEmPy1WIzIWxE2X9FzSUEtA52m5f4Qfkhfpmu4Hit
xM8WzyCVomV05h++B+UN3hs0+oLPsDUQ39oCbS1cOQVcGUxsg/u5G1PEd8zNDMDobRIw5fNKv2Pf
iWe1kPmYgZ4I3rnA//+HPy3W+l36VP9QMvnLbw84KJA2hEcBtRlChfTPjqQE4znXxmreNWeEDB/0
YQkIoDUdxplWHBbFquy8rvhBefDviezirBfZudFIKrPV2c7YzWqQ7gZA65AIR6hy++hMvXO8nuBr
XxnGXjFP34+cr2z5H0k08KQSTmFM10IG37yYRPNilIyu0JmGDohxIMoDpOtoIVa3G1bytokdu1qG
G7txpE0CF0ZD5QbNcm2LIQIQkv28+GHWuBzK5PVV00a3jOS+JtvaxSJSh3KZx2qZ7yq00IeTarLL
8YNy9f1t/yXfLk6DZJaiUB/DdeUSu4k+nDZKlVTsegVUkLxYjomytIkBjBJT0/y0kIBMIWxUFfG9
Nup7vZkfqvShMY9VP7qygW5hVmBBbLzE0qqNe29RSrZbQZuw2u08g8eJ0aFaBNuoobqH0Dsur12x
TOTeO+uWGwzzD2vR5Wz73w1haihZwsrkUsU8GkttjOwCLRXlVA37XlsFyX2e/Nx0f1Urvs6Eppzw
3lLxVxeT5G+TbZudzSosxmhv0TX3Z2yb6bhL3Dj25o1N1yidcGccouPiqsL61WnBih3Vo/kD/vQv
pOXlZVwsL4YZ6kUG2GKPeM4uQLMeyXNkh+65hOhF8PJt4jyKGtE27tDFwM0FSLsXHBN2/Idu3+Mr
ezMdg2W400/dTqJnzxWZH5c2i+8t9rEC2B4dLMFyivfypvlp1IuR9fvI4wZ0zIxMRZQAJFO96Olp
gIJ3qQ+wcxOwLZkbaCfLwETUy+qTriCtvsvtnfHTgL/cpF2cVbuoZjZNoQ96MMIw7VdFfS/3n2rq
p9E+YMaLkh9mF/2yqmKgnU6JjsSnQrdkRP/ZV5Qzu3c9BJFFEA8yWBSZFL6qgGsG8LnBuN682OiM
kJxwyCyCw1i4EUjMjyOxPEanILnfMaqk6PusoYQMAh9Ut/j/FXylcFFceBBNlqIIKjmvE9XQX99P
FH+BvP+7A0QkCQrgDFzOR0NlJ1aQJeopjDaT65GxuA1e9Go9oKxQuvGkLcPF7hzBD3PCySNDna17
1bVAdifLs+IYyOdQtkWifLoOqvdicqMGGLvhTsgJEsi6JfXvYLlIbrXG7zOQtRCcF4gYmPvyczBJ
JoBuecm1zJ3yQ8JbDK9bOC1ExRhEuEPMPiZrrJ8BFhyNnSkUdA/wYYODgjDO7IbRjYJ8v3Gz2Orj
cjCRd/Wy2MXpJFROdDuA6GfMohggthO8f9902mV95r+mw0mIirGJzcrFrqzLZjWJ56DZdeiVAp8M
nNnYpM9l5CFEREbnenq1RZDgNS+IleQuKkfk6FHz0HEqiF1wdLdGiCACAo6qtgRCkl+P5rVikRs5
Wm9Z7cPkyVHVEEM2Tzw18SllfH8Pf68TdGADdw/WIxu3lMsNQW0ZeAAkU3Ud3Gun6DV7JYtczX43
u+VddVNcxUuGrEvvoENTuG/9gKrDdXEsNh10ym5nk8EG7Q5Q4LlqnR86p/rXpI/JIh53SGpb8BCU
y8EcJ6VhtcYQ7XVEqgbqGQKAf77DCmmnH0ECLXbN1RmPjQ67MndxE+JU9EaHAxdVPwq3VwF36jbW
mkvcWNZGTILRgQRJsf6hGcU4/2OukxXD0nVZk1h3Jdwp/5wHijbUazNpEFxjdL/jTal9FhLASB9Z
25p0nro8U4B5G98w4OqQ8YeH/DHfVL+0t+nNtvzwvcCh4sV4Q6MQ5eHm1nqD3EiGNv4A5vT9tTKu
/3WxrKAWe30LUfaLfitjGWhqaVztPPBj/ryUl/Z7gPIpIogINyOSGa2TNQQr1OHSY3xMkJrSqCng
zoRO9rHjb3YjK6DnhV7YhOCmkFYKkSgU0lPVQ/OQ3qXH6qY+DtfqrrgRnxckrRZBRB7VdX2sMEX5
Et1C5kBfQYtiLmx9AstBdevP6b39nKkLpeJP/2m8G0/mJ8mS5Nfi0wRsKb4GEad+Wu8k25+kp/TB
OBiH9CG5S2/A722zQ3KbHdp9v8+vjLVgP8PRXGLywZbeBkqC5IyL05r/K/J+aNq/Fh/RDX5r2YuN
7iIYQ60w52J3rs7A04p4bQ1Jy4PP5fs+SIEIJ/6QnhZ4bYmgFAVQpbklR5kkqReOGJrrSGlEP7ls
yV/0qb+652/XddE946JNKGOITSfTVOFM5M8K8NGOdK+/yXeU/kPLU2pnOlVUlJGSJFbp0akWXwSf
1etyBPSDqOZD/r7InfHQAD4hC/ASPkwn614jI8dMe6981pEzfVLDoqpKMp3f3hStI6xxc5eMfACL
Z/BwSHpPFrd17lr383ubLsGoT5/yOx+DxdAjVN07EpfyOVKYoGCHfsXbXcd1SvcdSMK3TllWLLMf
DPPyET9r+14qHXV2DNWjWJXPPnlW7b18RYoZQlv8SnlCUV1qtf5XsY3knme9569Aa0HcorgmgYQp
KPAIXsPQkEL11XqZf55fe1bl2/gTeVzkCCxQpWj6p25WOAlvtJ35mlVJJb/+LFFF8KRn5W4Y3PxR
zQTwckZI4lZ+AFl6P90FZG2frcwFmhq8kV1VqJ289Yl/AtoI2xNnvYHalAt0cHgDcUI2Pv44hwL1
GBdu9fZDH/3HpCrMLZnz4bqpGD5e7MukMIpbU2P4nzdnxFBrytg7OJHqkwowp2PwlnfJTXpMj9FN
9zBViJye72ohQLmql8Grvc623VWwT3fTyt6Zd+DNK1+6MsgTUCA5RTcVAktX7RMS5W7ipx6huN+s
MLtbN3t9DXyBID3wSBpQfnI7z4ZX0qA4UvsjNP5qw7qCXoLm6SuT14SiA7Ie63Ib7OTrHPFiE+kU
86Hzetd0H0UwD1UdTnbDB4sN9Us+LPRjEKhCvWGxspA5KFDjmK+0Q7IDzHp9vomO55virp/d7Dhs
rGW1RKVjhY3zRt78tC78FW+DqYPTqMPqk9ldgfX5c10AVddb+kDlMt4JU7/YY/sH342y7X5x9/2D
/XsryhZUNXHrkiRi3S8bpt/Cliqfm7KYOZXqqAfcDpzQlzaGE/yQlfxacy/mEhzssA6SMO3Dg/Yi
hdAgUD+0ZoSMy/Xgy6gtUqJDhzJkxZCX1koXO18hjy0m+36TsJQYbuOOQPtm3KxhVEXH5KicQbO3
7CPq68XkoMfgb9v99+3xl7kMbf/HhV60fQdKIW2NEOvfq85PD62j3YHOWAt/7u/P9M+W/3+LaBct
IhlFOE61ke3S9opCslzRb+3kqizdRQ9f/PuTfeFu/m5/DFQVxi4EvIvbCkwrCuxsyHftu/w+8rcN
9igeS69Am803/a3Mwa042Qc8oP7YUPJxmhvjgX0I8HCIAd1z/DaLCtOyfMzgHPHrxg+tTSpRgHbw
UGg/IL+XqF+LrQfkf3QcFAEJZ0OC9n/50iLrWCHg/8O25B9LJ0/r/7d1MSupRtFGlei+06rzzXX0
0Wz61U8LtCL9Y6PGhl2SZFV0XutrT//bKBnUZLLbscFzs7hTQLln9qMdvSjJrQR9g01C7J3r9cJY
R+2uxVOy3hfZVRcukwK0Oh5LwM/9kekm3Zra+oyfQ30byVtd8iGrUO2ehk0xrRIbm7Xl4qGpPbNe
VqFXB36gHmXq52hSLXxAQ5ik5vCrrI7F94PSUTa4MD3S0o/0IyW/Nj3N6qud3M36Ia786iWCaFGu
g/NGbaHx+L20q6SrBhKNeehsVwOGgl6NTBZnrWpuL13D18qpu+a4q3qCpqI7GHnExlo/Xy/aZyV2
rS1qKeA9U1C32mq29l3ML716AdRLZPV1nVDMP8vXWuVKyNYjeWG7mbnN6307X8N6iADEj95YUyF1
kcIE2CUtfL3ypGlTxCcNUk7pF88AE4JH47O4J94hqOv1VamvZ7bnkxtS86W2TNEmW8Pn6QMX9NUZ
5kJ9ypTnsL+PctDrJ007tOWr2e/NcVWXO/N8lb13j/JtM6/huLUIygARCWDJbSvtVh0+cxZsGaeJ
9k0QYuyPwgT7s5vjzRkDPDthL7KN8K0Y+9dZwUyUrtzW7xlY//MpUI7Z+VjYJMms94JsSSY/BkHj
nG0GgvISqBMYLZ7uS2Du2+6lIJHbG/AS6gSyFAgA0QydAXib8bO46ZKT1h7PxfL78f9VNrsY/zYL
uEG0hqkvxMc/l5TQrspwKuvymtmmme5bPMaH6mOsTiYFami4WXnfKcgrpboTFiEF8/sh1XE125f1
/WQVLrnr76/oy4j+zyvSyGhqJMuwcqdwexFPpCoWRFM1jzhlxNaqgft89pTB07HWmrWdla9UZmAc
lRX2NEKLl7zAqK2o7xrB2gAXdgf8+AqHP7wDzt2NtNNdYD9KdbLZrL7IV/qnQRby/heYhl/ZeVnH
P1y/fDknmEwHIqtIrZJlmmXjzxYl0VZZbTJW1/Y63RgfcEiCZwMxMQQx/frKQAVlfv6+yf7KiP93
SpPsomyQDFbEJf02DRlmHxppY6bXQOs/u9Xc4nnsB4uVsZt9G8TbAMXRB4n4/Wktkfz6/UkB2BSI
cpl0ODa0mNH+eVq7nI1RVcdst+jjpRREvwawl4rKOq54XU49BD5rLdto5a/aYJUSFErrCW1SMzzV
wV6KDEeNBi8fleUY3AuwYzRDjNT3+N4CiWz8stnFU+7ZFuJuknFouhLtPBTRomTZnQs/Chd3ixkY
o4zPoXI/Z+n+y17PxItZ1xwwhk6W3M/Ti0UKCjC21lKWSMAVkXvSPqLILwmOWxOaeAMLt8Fc+ko5
61h5Kj490CkMsABn01sMg5eYhTDF4QN+ExNjbIGiTIHp4jtaJXhXhKan45RDpvDRsJ9D4yCZqBTU
tRMFiICsv293sST/1eyMELHZRuPhkqgSSVoVgF3GsrByNWVfJatuWEGmshfjD0/4r8391xP+7VQX
y2getHESm2W125tQU5qHlsyk7tSorzNfu4c30hNsDEM/8M7LYpVB/4bUBgcD0Sz4bDo708kbvIlN
NdmVH3aoXwPpz3ZAl0SQTGy6Pfmci6lLKpRwiNRFscvmvdleDTHPbEruynLV6R/muXYaQrs+Yrmx
lppdet8/BcD/fxVfvraE/99kiJ3cb8MONPpCb896vnswodNDZsl8AMmkaXsvhmPfwrQAYkKGtsAd
FYUoFKXPXsb/gr5CotyPvdQDjOJ2kHEWm186H9Sdh5POj1qv8QHFeNopcW5fz+gSASRGr0a8Y0Al
K+AlforygA8tFKcD53PgPYO7WPOvE58YLBw2xuszdUMPT2wvcLUb1m1YB6XXoXxDfLoyTuAfydqI
vA0IvafB7zniwOcCPod8Ci/0XLipB8EReWGpdmS+e4LVR5cAWvOVgR6dNwoXXLf8Tu7aJ2ggiSeu
ZqC/dCI94WlXmLRSqxQsIIm7As0nVD5oILzH2cc37PQnv3uY0S2Y8LHXl5o7bzCWdWVU/MVPR2/w
Bx/lsYKPoQ5+1NzMx5LjgOGibz1I+xzp0twrTt09XFkPfaL1m42gxewtHM3VfNkbrjVX4uijZ60G
P9/My5E7Z5pejXwFD3RV4ZygHio/fJBWoo0qH4r5ARQW7ajsARK78xFm6vViF1CG1Y9CfIgi73Hh
TWtqvzDhEjTA/nuhSkccCpAL+5sagbDakUXU4mqHjjGB46lfHGI/43f40i7DW3SBPPGcxZNuvf5J
dJ+Oa7IPg69w3bLHzpB2kF5xAiFYEk9MWLwaDyIiSlw25Y5FR8soC4Q+OLKDCJnJg0G2sk6LWwu/
omA1PEA9BHuP1Pv0IKIscRiVyAvmhh/xMXLodDPTmemboKdXcCI9zIZuDEhoEf1bPDLxgIobEZMD
ZXIrmhVyUMYG0BN9unFxNjiJZ6B6JnYa0VpceHIz+dENyZ/hq78RRe1qD2UHHe9ewQfr6JA1lDEx
DMTx86O4YcOtbrprmWOKp0z0DwXs6xii13a8+Zcglv3X2USfHD2RKzBcesWqoXdyrZwBwXqOSi7U
FT8Tfbagic4c1dyKa8726VJMZOlXv9G4PzraUj/wGLzZo4ldfR2/C61uMnEi7SBeyn25tJcVqpaa
P/BXqOgK9ABpIE7aeuzIXZzcbEfyVY6QLmOvQtVbc0ccYjp/ckWJBzUgHqbq/SfWK0T+hZS9sOPQ
t0LfXfL15bjraBlk2x4VEwcwDP/IMCCe7kde5CF+xcgu3eogMpGiNwk6W8crdqUXVDeYB36BhGfY
IlXhvj2gjQ0vS9gAA6ZlMIrpRrzEE2B6eRdTgPgLUZ1+wLNwk9fgJJRBWi84/RJHL74aEWQ8Lhf9
bhn/mr34yP59KYR7xLBPsSQB9MsRxRRAKMNgAkErpiOqTuLs4isAnryL3BkqbnT8jRBfs48hU9T0
1QN/pe7X1Cr5cBqWqFJwpflOHLFz51vl2t7JG+26RSGIu8wekQLyrGu20A4yCC/VrbLWHs9+tFT4
FwHutZgBYzpD7410ruZa8rMbjdkl2c6e+L9xRVcQzZR7+GzT4YAY0oHE/MFPuWvRjLwH5SQTZSfJ
eYc77enX+RsaRD71XH/hL24oSa3OqBhbzPAIN5+XPUIpYliII9cHFgkeA6ksFx1ltFnYsro9I1fb
ZGJ5WGX3oV/czyBP0iXvPTHETg1jmVjBz0U3+XrFy+oeAgTTnb0VAw2hbNGJwJFe20sxbaaevq1c
0csLvpYdcytuL12SgaPfC9Ops1iBDihKeO1bJt6HCqIboNjKDXBFDumNLyYlersktyYEbEaWdflB
8hSmr9nXMZhtmdY0rKVVlvqA6Q1MHi8kbzL3XRwko9SW3OPp4jKz7EXjyvR58RI1zMVXN1ow02hu
XDqy112LoTvc6LvcSxluLSJzzUm5F1MTdgeH6oStDvefMpxyL9pqdLGvFcTDeoEliNHNpo8Rx6I1
O8hGHMTA604Dk9ckBBRo9Y9uSbKQ6qnM+5A0oFeh6LjSXHsbMb/Mzv4Bcjy/E/OExNzGaIVtOzsv
YtkBR/a158GHi+bL9rPDQ0WXZMss6FKJpUd89M47XEi0SUWboHbKQh07rAOiMEvPdPFicEkmOyqr
wSO5lmRXu2dnh7krb0bwHToGTuWieivWi94vdqwZiAOPlHhLRzS9vbIc4omv37bYfOh+C+G1w+Gb
qu7g/Lq9NhzqqFfiEdI1XwHKIaKv7oNlz5FKf4cbOu99HVChLHE24MEhqhT+j7PzalJcCdP0X5mY
e2LlzcbsXkjCe1tV3CgogyRkkAEZfv0+Wedi+tAdXTEb9OnmUBRCqVTmZ16zovnohUiqglGlhSKk
0tp+vGv7wcpfIrXdf7gPBKVbXm2otbZ9lFmI74QKc92316D6BuWh5lXxm9Eu2t2vjj4MdtZSnAJF
1nnN34C70OwiUBxQeOUjG/4Wz0APu4v9eT1aiA7OP2ReMX6QtRDn72bBm8p70azot5PKE6fGYLfc
XyKo8j1G3XLQ9uL0M/ccOvuZPoS2fZKcveWcJmJBZLMQqwOB0n20Zfo6587Z7jteakYNV4luIMVb
8f8ETP16yC9aXAOf6wZAyznfv9+BWAyP/fZOp5L3OxzhjHX3UHIwnHTrBQxaAi4yeH4auHtEMZz9
m7gxXkRvHsyWR07L12RZ1obrasn7+TzxM+X7O3TOiZNnxrli1CqvN+dsl+IZvWdK1QVizjcuLdpm
/B6fiMQhZzCln48qaUiTP11GHkQO13NjLybMEL4BKJoONXRNhR5jOtCmmHYiKDtsj+ZXeyx4Fn88
jtFrO0TF4jMZpdkgoE5xiC8oMfQMJwTClIySkXrCuV1o3ZoHtQ/6Wj5oaOqWTu+s0C+BDXZ69MUj
2Xxzq+ma0uYnI/inXgugvo+dH69li5wZ9092gIrSBtA0i4tErATg0lMGb2/ISfX72B07i9NEDNvN
ZXfDDBDDEN7XseRgI46jiDbQFAeuRPxZn1CsYVairMp7kevm026n28lg2Ua+WEGq5FyNL5VjTtQz
pWOhVZxJyJ/zSwmceUr7HXoa/DOBTs67h0LmV7QC/vtRzaTBFXvD9lzTPRDzvhtoH//MeZmUg3lc
ecnhhnCxOoRgskrH3wPQb3b/fGEG59D2JQjTxqvxyr/cKtoHjUc0sMRawfLAgymM9obzmCv8Laa9
yKLAG36fH44ra9ndB2xnKNYNLVdeEdT3L8y6jOUF7iP7430i9sn4OwwQe+3k4ux/wKv8qR9hIZcF
npfWr6J+//yXBKjpfNtO85AcdBL0UQzhZg3cyAuISeSfCtV/zLbAZqviWDp46ad0r7lbumk8AnLR
wz/pUUw/14M8Mr4xcSYidIfQgVwAkrLDy7A3sL/7+sbC2GiLteX2yFqbSTIjrp/Az5iGc4SvRvYo
xLpPw55TmFXhebYJ8TAqkfk0ho+BNqFpeBu342hqT/O7I83NkdL3J8UimEbTx7he3rbs6Os7pi7I
1+lCqVvHW0GeXtcU07ZQN+5rfWZPY3zQLttin67VKQUaEU/30WFaV3tylSUF6lG+Eo9ydeO/elUv
y23DT6r9BTOWElV6ERG2IDj4mHCb7u2FslI3ysrcmAtzYa3sze3d3ATzfKrz/zavWCu8J0boZjn+
TOTmPay8lbG9CElujjzWPd7mr/ABm5dLg11hUL6BAL/lTnLBnyzuP2gxqRzVQkllff+inILESclZ
Yj4pCdETlaYpQgsUUL7FThpYs2w3CDCT7EviCcJnAvUHSZuGJ7gF6K4FVE+Hj+JDTLx/b86OXzYl
8VkyiixEBoTEQCUzR2VjK8SLlLP++ZNkDm2IBJ2VF3HC8T7c4tm0v/IIjtW+ffFXAviLsP3O7Iuu
HU7QTm+iU4gQxmHxUpkWA3uSL+JVfSh5PM5F2G/PiBjQ132c/Y/HmSclVk7EMB/ax+WUHKRX6eNy
MOfSUkMgu7fGqOtbRlysE319aLtgi50vzWOpxqdgROdvZa6Q7F3W85vQZ/V6XjPymYTBlvL/9rq0
ptWy3Wsvl7W/sTYmlmjWJgQx15sVAIDlAk8kCW9DaMXz2/5yNGSXjHIdb7sX5GB5d75HCmdbLOMl
dT2oVPts371cjtdtui221qgd+lO0qL378r5K38DRfMZv0Vu1q3byIf1UD9Fb9Kmey1P8qXKSNOU/
g0/WuvDRR+xfoXfNik2g82FstS1Es22jkq/Ka/uYUo44iwYPGgen8CSHbm9ur811uED0bIIDBFpY
TjnNpv7InieH3rF7TTYXTjbfmyuDhBlgwvK2vwVuckzWwVac832iLq15OJMW2uJ+cdOpMVe3t9f4
EJ3kj8drcGjWLVhIJHqUjfyGavUbutR3UC7dO4xwwL75V3iU3i9H5V16z7+6l3yfHI33pucW23qe
rJHPdUVWby6biQqPjttdHousAcY9siQBfl2Xnb/2dcdYG2TI8SkHV/dh7Y199PJY2Tu00NP39N3+
7H1ytdxe7vCH74CWTkMcA7aO2jgxPpDVTPwBtc2P0HiIey7Y7ngrLo6/8TcBusaRB7jhP//jf/3f
//po/3fwBewp6YJr9h/ZPV3BI79V/+c/1d+ERUVf0lI1xYCKJWBXTyW6our8R2eVGScU7qLNvB4/
xsT688dLsLZ6DrZQsVvt00kxacdihSk24hFlUKLdcicd7qdEc2+pq6Imd8h32a45FKcGAzbpHGwk
y60OBq2k++SmeKBw892FVn610GvHONgopDk3lkB7WkxQf6BVuDWn5ogn5rRc3pb18kI/n0RW2FPF
83Kaj3Jku15BfhG9OcOZQRDzwnNUxrDHyVwc1Xub6Or2rl5v076n+/QrRQDtuvdXKSGi7IbL+iU4
Xvft+2WbLbOlPk0nEqvJqF62Y46Eow1UbBD/YrmtvqK1WGKrL/n9gpkxpQvD1Qz3euRf6PAv1Obv
LMDXtfliv8MgXWfLZJlshf8V3ilDiO6z3jxcRLuCxlDW95e9ub8VrzDnAQDYJ7SZXu11sMKHIVpd
NtlChMXNLIVhtwmn3Qxo4ixfFLtmFq+ileArruKd9UGZnD/8WuQar6KBHa+uu3SVrmjErcJpSdei
XJQLaZaTxExvCw0849iaWlNy/HX6vRoUPTcFlkRnj3oPr1yOwm3KXl1w/7QWJqy9i2uwrgjPgXR5
5W99JY/DWUkNfP5YmuyN2qJ4NzC6530G919AHrMoXqzNVeYVbWGiLJ3sDQwAlv7FbV6iba9x86ub
7e1VtCw1Jzxme0j6+bzkTku3yREKTQFQCs0MHu2QGHHidvg6RFhcmGCnjOl1CYMbwcZ1ua+5BNty
H2+5a7qX7sVuXH9T4AsKfoxVzl5xUATP/A1MvR867IpowfxaOeaesWXw8rJG/ZhQ4qlwG6dWXSWp
f50hvMSOhmqmGyamlxT3WS/UBkloDvMy7ZuR3E/9cRG+l0npqbumOuv6Ro72UoSLmUFzTIs8uev6
vbT6Ae78XON/+obqE+7YDuUsriQbq4m0r1dzIOrU+B+YQrOB/n0FQR3276OhPrVxZDu86veoCPaP
bciKfCOmQotMdnqDx1IUk3uDIkUQVpSWHRJ5/A5eyLewJomJKqJ56nJ3w58JvWJPxQLWVUGGTCpO
uY4KLlycAOEquN0bY4wPiE/wv8eBAaAeKidULRFuwvCYNDUYzvZC1fwLkaSYbZO1tGQHPRsLZYPK
vHsG22S/8bqHBr83UZz+AoEDvg9SGvte/0ICO/dn9HneDFwkvtIhQgLkKohW9JMtyoMU59wUz6lg
Ym6S5ZWSaY8oAfQQ1jb2BkFQ7wNZIw9Gx6LbEUTPqQLEZNOjLeUjRxgY3sfVqjxS3MWINPKKceSt
odMPFyJbfUwo7U7imbkXOW4yFaZUnN2HvSlfjFU5jYAYoRvoWmNOut/NcbakqlC4481qJZLM4Qbz
R5lCyG7szEir315mw8UkdLbddD+qSE/tsUgooejysUv2QEhGPsG2v7BX3LVuOagm6lZa0/tGVtYJ
x0IuhSLHGPfKKeqWF9f0CjwTyAXc+OWn8NwWt8zzLQWAREZ5CC2z32Tis4dq1PcizCjpNu4c5E6D
k2GGuO88PVhrZfLK81vQl5fyUlpLa4PdtztXp3x3PxQH88P+qE7JZ7G5rOaI183sUYNZbUzQTRg8
B+TJRiU2nmQlz/RRtkX8dVrhXoe+4663BpVLR2XdACD2l/7Wntss08IFM9pdFrHeR6mjPPRQ7nT8
bbRDrv6yqCfKUl9nC9JaktrLKNvYSBNbo3xyQ1I//AE8pP3pdv51dJ426ahJsjZJLyAmaSgIk1SR
bvhpH2jrLgcY67M5izqyjyeUSS2jxwZJj2BAYFYeRIZYYlUkckuR3KruFbaIyBX70GrAqwtKmYWf
wQ8LgyJu/N+u6X+jW54Zql0a3S5h7KdYudaDAEvx4nAhQMD+1PKgMqORYL7eD9cTYH6vOFwPva29
RZeJi9utq4mN/KqjLOSVTPRnLMy3aBuxY6VLFn2C43pdL7ibNnexOe0TFvluLS/5gMUV89iKRA0z
4ddklc+SWTYWFrjCTJdYn0Cit8DDcm5jQJzh0gtQ4gqpBfmKab5U9s1CxvI7XNlLEQ9lq9sumKaj
+yIFOow78ZzgkuztMU4nydJa6Qt/lr0bZEslgfY+2nOvvrDILyQK1dMGqciNP0umOnLXZFzZ1JpJ
uSNoMAL/pwrvJVE56K0BFgA+to+EGex4+jrCO+mfCMJYmmt/q3zc7273mhJl3V3tA3io9Brt8kN2
sj5SkMbtSZrVQ22qTO+UiibaNJu0c+Qzp8iRUi2gkDGMMPrRPb/f4AOzZdc2qVplwxCrSu2lJJBq
8dAp4Q7eeddt4Lso/EJIjKhEeVvRDPj79JC/GTe/To9v1IFJRAqABJ2/b2jZL9l/XGT3a2hk0eyu
ovajtI4KI0PJzh2x1rXr12QISSCUNVGGvuwsCvfF+RG9kdcF1VlrdLdU11IFfHlPBaGmX64ms3tI
VB28WnLuxIgCVF0NiBfV23aTN6APo6OWr+tkHVV7uUXPIoUD1PMU8M5VNcmua+nSDVXY6F2K9iCk
Cet6cZXroA0XiVR7FfzdxtLHvZBOKFKSl8wfW6E+KK9nBB6KLnAVCcWnwB6oWm/V+gxqhxrzooes
q3kAIVCiinTRyXHbZdYJNpt63+etipA2re7KcMwrNWC8cq4PsAvRzASd1OqI/dRoiWtHMyfM4Ldl
6VSSYBblvDbeiqUiMFZ31StDRJuoY0jwH0zqefkkAOMK+02CyQl4JQ/Phj/W+WLSugeyQlIqRHf7
lkZlsz51wVmpUYYE8mQi30NTVz6WEqiP4OYUFepZ/vhmnjuNbsblUFaHe43x0B2Y8BF6MaJxrp6W
g1ttewDKtbihk3B8qG/oZHrttf1h6hjPEcfzzHkq5XSPJAbZXlrTDGrNQ2nnCOu4flKNG0AgoUnx
vMHw0469LGPbMpRhUB8zo5lLSDnE2lr2qfMh8I18a31MQvQM9WGHlu4V0TBJfkFnC7mldNjqtOWv
ST/t6UPI7jrJipSfNKRJ6nySRS9dN5RbxPiroaqnTiUhXAoOsQyL8TjvYTSLvmGrNcOEqkfMPJaK
O5uMZYAf1pN5LwmHBgW/Xub324K6koo7ykPZaUbsyWHv1BK6x/EpMHC0s9CIbxVMx5p8ZATVa+ff
fqD3/Y6FEKCjX+7FJwRQ7Kutfw/9yyzK+nnPq5oKoSRavHI/OSLuY8CRL1Kabt3k0f2EIYM887RR
PF/PJ8hWm6paVetNsRBN4/up3KGBtnhQnAesgO+RawxvM3r1k+tGApffP2RD+asbp96n6K7nXjnz
h7R/aP+fMzbEe39drBq0manXKyJqo8zXG0Hu6xMUDPUPUZyTt3REZ9YwvLslPdCEwp+BdvLrVnaB
zRG2KUP6wjea+sGCSJaWOHkPDD4I0iyFwLy1TfFCkRALpshTTwbF88s8flF9jGFoIYxHGBsthXua
Nqw/glMyoyU5LUZbBVsy65X+l4NKGLuidO5o50FZ6B+Vob21dCfxgbtCO3ChBsszUtKXEPEmJgAd
CgrfF0CcqNh77VrsJsaWzsxgCFdrsKFVCJtrL1o19vDWf+Q4jeJPOGa/QdfsQx5Zq+s+PuIf7UGk
aBWnHiNUYr5clvUom9aUMLbhST3fQaqL/khFUwmZpflMHvLr8pr2kVOPlLEoyDcA4XfwAihr9fbt
2trlI3W4KqDjK2892mN4QbejCAFabWXS0mu8doKIOUGqgmSlJ40znIMDR3oLBwjoIQBKi4l2kbou
XleaVyMMXcKvg5WEW0BJQ7zuX97lBTLPB1FS0oGQTOwN2KVDNvDHwV75xEYcHQpinnBgzOTOEz3J
aoCRC3FwyTXjq1/XoDeGqLeLluben0nLbiltb1A7PnBecjV8fkXN3cbG1dgaO2RhscBFF2cpHEAB
NUKk8GeP9cWzDtmbsDgP9i03+yjDScaka5q5jyEy1BAyenOd5ko9yvv2vNP6H/hu6wN9FLo65jNp
v5mnJDs9V8cHla9GW6cd4WJAmfUNrf5pukJpPTkRcub9Wvh1OqFnk2ZcXqSlScvLp4/h0ybAzuRA
l5aSaDRZsVaxVPENaQJJznUouqQw6t+DSTDPcGeneNtXxtdXQXBQh81H69hI39q0A0U2tfJXOae5
k8FaBJMOrYR5DyUPMps7tBg0JHQHgUS1hhdxHVci3aGB1NFUwHFngTR8PoFF0kNtD9QkvllIffdL
2tx9QgzaoLiBCepI4WhsmoFjdJ61KR6e1ccj0KJx2s+Gi2awv7/rq9ij3sZN2/RpeJfT3ZHugwnu
q0cOOdamHd2ncGItkC1gq/kAJ75BjBbgUzo4d+veyFwezs2Okgk8yzOBjaO7JF0t/6DH7vV2Iyps
2P/M2gkE2cGHGNnI1Yf1KQSFn7uy+5V4XzPVPSujHo0QOicD6VWdIHdkILC3jG8cyiQ7oXsw89dg
Oz7izoU51MA/ibD66uY1zUbFu81MdEBO7S4fPEYyiw9IRJoKwZYQrz74zrboZ7P2VXW0TekNaGzT
5CRNDPvBoDcDvODoZ8bvRoevm5xPkwGIgxJje8gsjTuIqYR5Y09aiAZPOOzIx/DDc+VVwXqmAFY3
COVD1a3O1N4OMHVZavCddPW3gHVuegQCMUHmgXwQCT+gI8YEEBb9lsteIbN7yfESt0mNad2NEary
WBAkECF4RE7llbag/hiOK9OT/L4oh8YDC2ksr3EWvGnYW313n5CMuDNEH6MHRE11+HYGAjkyEhrl
6gAcbsMCQi0AQBLonoHgUZof4QrUMGCnTMSmW3VFq8Vl1QZ/cLwDo0nG5StFVqoK9hivBLCDI901
J6Kpqomq7bRHThNCqjMon0cDWF4ELdd+MtZxWGNDOXcTelxv6rhdhiBtKDLhm/SZQE0R+DGInEBK
NK65ibiG3xdVLu14sBDA0JfWHhjOqz/Mx6lDwqHSBsi+RHuIYsZ2fdtYU3SVKBETK3JWh07QyAmo
BQtJWWdjY9J6azaLl7tzYJxHHUi2T22KfCbdz5CvkhOP2z8kXhB/f9hPnyggaG34vmFnxQI4lJON
60FIb8qasyOm5/ojPZVURwTkJxpgr4bBp7kLcf/r3Gvaf7zGCx8wDKU0J3iIzdbe9TzKGBRyqW0f
irO9zdgiGVEk614fH+bHa+wd0sO9v4xQXSEff4BfYiU8qcuKbDWcWXNC0oR+mOKSWTHrAuz8qpdg
W73DxsNH+8A26rJmCnQCfR/2Vntnz3qjy7i3VIET0dIAvfJqrrqX5NgJw0hiduZ18UJpqW8NhQw5
rn4sOHdqI+9XGh3xMsLgL3iHzLrUTMS5NfLezwok6dx33dthS1yKKaS50j+Zv1DEgI1trXVwUj/L
gbkVzAE33wqbSSiG+et1dO8HYIPUt/btRntypDtLNPcv/bvt6TvEVEJAStv67T5hFlSJU51frce4
9NbWADF1SkLcrha2CudgsK6941IGU5huQJM4OefXW75fh8vLSuqjja18fGAb4YarguFgTVZHKQAc
zn+uDOXXcqyBwsGjmHhhTX9RVMkEYqWakNu92aI5yZ3VfR0F9OxdZL052rBv7O5IjsB4d26TdhPh
kaCtArGvs+u6L8EcHZ8pxg0CpdKjUkB5bietvt4zpo/weoqBOoHKxn+d3vdS9B7RGRsKxRz0AJdY
QtO8AjX9WN/65F2DN2W8wzJjaK7VyaNPadvZQKqb3L3sRA8dABCgjuG7AApWwIYw1QPOitarEy7x
eI+H0uryUnzoxw3iZmNmITvhA19hLNgA5BWHnA2V3GulnXXknraX7XUSenG/t0hpIpejdp28iJJe
MKwn9hxMr7whm8ZVG0mKeTWgangu++ThXvDFXpkRfJEf0+sXcBwGc+KP8XyfPmhFII45p7rXf7wY
IGMDpyCe2dWTK7f6a7LAinwgECU+4AUVLNMMFcev5sPa+aO6n34aU2FHy6aSnBLwdqfc70tbnTHa
oBj4WMf0wa6Otm0n3UAfyjACq6DP9ZDGtJ6o8anYkCwEMVHZyYuyn5/1+ZXtzKfUyPceReTCgv/Z
fRSlV99mlQKZB3wNCOEWwYZsYYAkuXvUqDBYFwIOCegSUWPUXvNNCcivASLhOx8isH0jvBzWeMFn
ixgO5A6E0R6cEUaHV0APAbv4FBjBwF6fYlZ6UKxwswHCCBN2sCHED/FOBSdyd+TlmnrS+B+sceB5
4aTHXo+V8BjHgIGOeS7IjeJT/LweULViVfmkeO8vrty5+lvuUu4h9sa3c1aV3LKs4C610vl2oQ7Z
9nOKEohJ8tvFCMngNv+hkP0bleU5C3misinStQjyFBaEGQ96QHXmsAUP5ms1vL0/Sld7qycwwJFZ
2V1GMg2uH+TcvqV/fimHIIBH8VOQ9nFd4y/jKQnCh8OvDAs9N+XGNvP4ssqNrIGHBBcgbDq0zjle
YnB2gTFvI6RNE6ii9de9RTzH1UMUddhD2frukBLCdnmRNze0Kwv73FSfOrZGVT9pQNExJ/0ItJE8
CfwD2St9JNlY+C8xCVTeelY+vitLVDJdTPXSoCaL6reK50fr6oqmQb5SHmCU66+ieLhdvvVJka27
P0Og1QyxQbztaTwg8DnPkkkqYw4enZR6jWWLVGHagU9Lv+1lru3jpxI4l/yHLFYVef9vQ2goEuoh
li2bylMWa12rx9XoqenMJP22F3Qdo/BVt8bK9TPvoaeanQ19ENrvErE0S+Ijabzqtrcge1M+ktt9
pOCzRQ9H3VFns5Phg03DWLfGm5wiW5uvrlk6SG/rK8ux0o8fP+zbGCf+8fvrqOsphipJxlNdI39c
ykwp7MvMzhvsX5Z3EzJ8QpWgitu+0p4MnXgh+WZ11vKpgR55pVxExeUqry0bJ9XHPKA8oSba4FHM
hUy33+zv0USPsnFDWEq6Qu858rcJ2yceSKaTpevKWhU6Rg4oaYOxuDEBSlfBSIp04uLmcf+mTpOJ
/BgWWuaazbKMvYDs5T66YMKEIunlTX+7jG34GlTPHzDxqZkIxpSGz4s+vyVHTd7Hmf8SQXcJa8kV
KpoardS8IcsAOql9pdEhMg33doN9JA+Vat8LTj0/drrsAcFxKPgzcmV7HeIsljyRVFhkWa/foD0I
e6W09mqojlWUrcs7PgVIjT/mBi5YNc2UDoGYbF7jqa2sxcAo3xZ7n9ZCihOY+TDuw3xQ6CTdwTEH
w4i5XlDt64wqXPt1a++DXlhgsza90duLX02iXn1zKRBQVyc3+ayleNtcz6EE4gfkzh36jBy+dJeV
EiwhAFpailInGezFRhl9liBhrl56nmTQQ93qvmen6Cj6I3aVHEpjgjx111Fh6bHToGIFH+dWm6M2
RImTaMpK260VzJTYLfgImlFGPg70EWpaF8RWW9arsziPDOJj27wmxFqfOHpdEY+O2HK5G6mS3u1x
BOaJcpJjqqT7GQrQ4CUQKi0NIDWM2hotJMNgpwJF1+6D3ho93hspJpPMyvcR56uZqdeFR8RXufyF
sVb0uZ1M+AwUt2wT+gF+fZnNLXMsOY2o79PVQ9wTPCi54OWK/dKwvj0Qe3ixajesHJaBLCQTo1wg
DZN4kUEY8E89qF0twmDwDABIo1g0kZbpLrg40nvvTZrGr/6HDMWL+yL6BjpCimTWV8UwNPVBps1t
kv66bD3s+sqIxp2CJUE5L+4sSBJ5RWegXvNwKc5KUL+ketfe9anfnTvqunazl7L19VoNLG0iGFhl
onmpdopKko0q9dRLyuWP3MzMhznBnpWZLnefrwFtNAi29Z+Knc98xn/2BeO/F4WnRS2WU82MOjOd
FQXlOfX2oV2bYXO6lp/K7aAbJxNEDDXkGFoQt3APXMLdcJpL/3aj/ci11lB0a/3GC+VlXX3IxTTQ
ccobxOzll2FJNb16uySj6rq+mKuiGRbgEbc44FqN6iX+S4OrGRxT28fYqYdUgIq4evNDe+u5+vjb
KT5tfVUZ1IEdIy3aY5dCneN+7GqEcWIPn8ROn92lL4rnVTOM9OPfmxD6H3cME8qjraCAZ9pPez4q
+IqR3Kl7hqB17CPmII9sb4K9uQ8zOHsPun6EAkGvnyAU3902NsFgOWuTvRW8ytyuzV3yCrSQ1YGW
bRLKwuZrYQlRuIuZjNDUi5Jh3As9nbpPvpSqof2g+rztChsYGhWwLHWVHAWrdcj2q+MXZz0WfCen
vX70SDwq/VwUFMiCFsHvVRJ+lspcRnf/74Pw1Hr9Hn0NTUKQkRJ2OMbTBOu1F7U1rpTBgTFdH86D
KmPj+JC+qLNAW/zJieWpl/l9OAbaMJH+ZVP6joN+afsYRdwqUcPhGB6thXKJFrQNy6U61vUPANM/
7acQS7HcQZ/AIiBgv/3lUI/QfuRdbcYzLYEdhmDVDVfHnw/zpwG0VF0TbEehwPYEgLjJpt2LGg7D
9mTaexxJbsb8Hh4Me2/QBrkc/n69nqUkvkfQ0pEetLBUR+btadJmvVuehXcdAJGKuWt21qM+97tZ
ovfeHXPA48XPOoR/GEpdUxCTUtHnwhv8OTQxe01chZxjLRGbx32Y0i0bKLvs30/uD7PjX8d5moyd
b1wbI/HjGaHAFXQQI1kQC9TEOpKy//84loa4LOZpcNf1p3E0zO5eKRcMWxE1u9h7cDK9fGjnHc6U
P5zVn0ZPN5nxiD3Q7nwevUC+hqXaEtjVtzmX6qp+ZV+FnPyQwfxhHuoG4oZC20WHOv60jBqZXGRy
nSezGl2a/JD44zaHwtOs7RtlMyCuxg8Lt/LUuBEzkcOoCk1cVVN/M4uOfaP2/TTvdrfB3JsPBmPL
M7yP/susj28XpdyfIuQ/Hs/+FhrQ2BINMc6/3NDZTWoyOSu63WE+f9/tsHCnYuLMcmEUdj5f3B+A
XvIfR/SX44mf/3K8Nqtk9WHX3U51XiVgKfPdblM7q8h13AUYGQp4f5+R8h/2I1vHOxopJBMHae1p
+ueXQrv60u0yM5Uz6yOTxmGNbMoj8C2Rt6X5PGv2abuqaTbIZvnT8Z86q+KC/uv4T1Mo7HzNyLo6
nknSXEonHbddmXSYqU+vBpIii9ScEUxi89TFuuNTVadbgMJFtFZQ79Cb//ltAxYIfoBt63yz77jh
l+G/XK61qTa3eHbrQlwh98SUWLfG1G3+PuzfieFT4vivAz2tbk3QNXHwiC8zALIYIcpH6XKowsAr
yD2ut3SoIaxfaIHXHYpyjwmfGyoP17/SCUtps9FjqGPIJMhPQpIiz4hoFYeqUqNbYqF18dP6//tF
QklGRzAGGoMlW99p8C/DEsjhtYvaHJRLD2uT7oY7d+SGwf56PbUXEjXMMJvshACTxyuyvk6DU3ZB
ws7AKBngVIYJTvI/1Tdi5uB8DpTYQrvCYqV72gSDCxZAqa9cZtlHrW3UcnxFJtMcWHSFyhEz5ed0
+RkV9XzIZwCJ1AS1Lz9wQqmgww9jwF8tAn9C+um60MgAZ8GoRAvqNg7fqgXAhtvYx8rHQQOwcoyz
UITKVt2h3GWAkvW7my6SVYlWYD0DVzbOxtGiO19p3VKeGl8XQoGQRAy40Izge6NCrkGJF+nqhUxn
cxZM5ZlxUGf3RcQzwe4ouAoLoll1JldeCwcEgNFI23fzSwnb97bCFhiodTpKkSEDmzmGRQpNpB3f
cYb5NIE0TutxPQ6m1eK2k07i/9oxqvKL++KK9PkGfu9QUO2AeBVjcjx9UoxlUJNjG44Sxk6zbmZP
0s8KTkGIrgnEwAtPZLTJtMGdF4vVnV6ZMS3p+IAUGoVTfShgy+rEnNSH3rAYB2/NLNt03x/UzeRD
N0s/488bXK4RR5lkm2IsaFGPQ334hiyb4qVVtpH7cKVQD1Un0KF66wR+YLEjALMnXcr30wY+ZW/g
ybC9HgYFtdtCPJpdN76MJCyPlVkyEmQxXOxwphAIJmMkkEyIBCcToZ/I/cYT0E3ikUzqvTISOnbQ
0uBE/FCW+30HwK5RB+JrscuBfX1aGaSHrBRmV0Clf4C9k+cNpEjVcCrzvUXyvUW644e1SH5q3nzP
6l+P+LTHmQ/rXjT4GszCxh7caSqa6bC7HFLyIv3LqC+eiCmpRP6o0q2Ixf3fqyDmtRrOj2j5oB8q
PW0+91i6+9cSQw6jrqeydc4JvFprHmXJKKp04YCVCjnF8mCFmduGXDuKJpq2qmRw+NpRKuZ+aGyr
Cwznx74EgNAR16s9mOHG8UqN4e+L9h+/rQFcVNVRypGeN4fMtyWjS/V0Fmd9pDScHoWx6of88Pdo
lBH55RhPI6LY0i0rEnBlNlwG6PGlkErxy7Xd/JCpfOcIT2Mvdl50i4QsC8nRvyONa49Lji0eqEVD
W1GPIAWsNhdVxG3AUTptklENebAA3Rs02ktjGOrHe4ziBkkqFm8NamnULQqcCSNzHd9TAFh5/+8D
Lr7Cb19R6Mqq2G+o1vOA9yS/UhMTLesr4lTlkbiSokpWNz8EeX8Yc0D1BgB79LpRjX8KQdROv+fR
tU1mVISQ+4rndjuj4EIP/u+n8/udTZmdJEqF/ILYtPY04klR3EnbgmTbgutd31YSlVGACocLNOnN
3w+lK78NHXka1X2Zqi4TyniKIy/tow2CvOnWGcTKM+oN2a4XDk29n0gL2xoW0RwbN+uEPNAd4aXL
1Fyk8jROXGkV5AgbbKJgkmA8vsE5Te5jpp5dJzXIWRDkdD8p4isTyTMkz3q/Qz8mVoPXamfQ7UaV
vYsfG2Soaxi82UyvR1U2iiAqauPkJ/Vm+fc7kuulkuHIJAMmmM5/z+Gm6qQyuZf+IqL/Zd4GWUMX
qd5Lwes1HybRWy6f2hKJEVCT1KVs7d73ZdZ4tP//Ptzy7zNVs0zZRJGMSYQC7hP7QWliP6svjx54
hWWsoftYF7tr+nCpbEe44gG9L3Sqk6hMmSPMp27cYupdc6Rw8MMX+X1EuOQmmsaqTWvnNz9dfBJr
knXh0fOYV+raaP8fZ2fWpCgWbu1fRAQycwsyOw+p6Q2RkwrI4IAiv/485Lk4VdpRxvd1R1VXV2bK
vNn7fdd61jAxTiNC4uKE81CogQkp2tCWVB0TkbB5gT+BPk8WL/bj+Z3y93486MdbWd2dLnzu4FR3
eDzh4JL1d12psX2vHZ7iPb2OV2WK5+eYbQJRxG5rmER8PKyu5azZJweRkMOSQn07Fmkg7ymqfh9f
AYXl56eLJaiomCapg5ouiw9b0i63IyNiWY5qZLGJnvmiVtl6PK52wAaldnzeNbiQdHajaMPqhOcM
nuJdy4LTnbb/DatWVsxJ+CQQEWC8lNILMSbnarNLtuUF6ZdMXvVpqV9NJyMgtTZ707O8vMXECCFi
2b1Y89Cqel4E/n08D1erp1f4jsqmHF2+4g3iQezpUifYo3tx1NzqSovDQmek5X2gRxrI8wPKYWI8
rYwC/duhZ12+awpDGv8jOddxDIwlHdSh/qX8COCUz9YN1Sqd/cX+ah2+xeHZovI/UsfNZL/JoZ5o
KwEr7hzG+7tW9pt37lWB+pLSr0gF+IHYd5tev+S5MerN5bV0t/QBhXCB0DMmzRrVkw91DA90kIyo
5gLhrbd4N1B76Yt4gzIJChumzU11cDEGclQbY8suH75IkCIrlTn54jQBCOQ0ARiO9XXR8ZakkExC
1bTqN1SRxSSB74rKAWFUB4HCvDCqfdoLAzE8/X6bYKLAoIWm6Yis7b3h5AyeQmB+I0DrTYp1M+nN
jWW+xaW5PYf6oOqTKuISQRLJaD5RfX7tF8qUQpcwvg4AT5vrYiJfLfQ0QdKtIuBMGSwHbp4M8uMA
fgfMLK/iMdrNHpqMjmMVJf06Oq+AMjKB+uCs9DojODvoogTBbt6spSkv0JU4UhcJ52xrIsPe5h/6
uuhUL+tsxgqmBX+C7nXWDK4Bqw8odQzfIC49lOkQp5gUBIhtUoZ4R0bkjoCk4wzJkeQcRx31p1nE
3jqFwtVgFZqhUgE9I1gdh2ezIMAQrQAt4SbiFbjKsEYkYTE+XYgOc486ilKBo4EW3a/e6ymJoWQh
FzJx2SxEOt4QyhR+3aELme4NclYTaLCEF5AVv1VWQjss6eIHhhz05C6JJexCCxGo1zetanIJspEU
CnOs933Ja9fKCZGJZB8WBnop0goC8S0Oz7Pc112OSwsVW+e0AkjbOYll8m9pRZnFQaRu2tnibQDx
YcUyD7c99/xb7iv2LlIH1/FtORaHu6giq8sS33puydH/L4KluvgEgR7eCQiDTtyi98nB0/VAvBzR
Z37uoYplEXyfN+XjNDmb6B/t0zsVEQyvAKVd0SMdggMCM8UP4F+zXIz9XslnYO8P8+k1AjgDZ7sP
nfSCnxNZ79Vu0OCoTpbY1yYC39qSawgkLPNPKk28vtH6dPnrrfnFPcc5wRPj6GPy8XLg+6MjEYOF
vQdvY6EHz1fZCmtzUKz3wdsO3BfotEDmfJ4d2pGDxsVHxf5cBkxcw45dxblHE9phim7LT9lFqwV4
BpjOSMYzJjm5XwDXAV/ldgQdbuaOpsMLyzJXFQKEQBgd5nS+hkZgLOAETA9jVq0/gBhXKGjWAIPG
mG038uoS4Yn5zP10HnPZcHTjt52eh/huXRKvkS7tEef7kEBzxbp8Hvv0zNDHq2e7XGLPL+hvNtZR
7SdTFa1IV1exlZ96Q00l/TpNIKTOVD8fyisQAXKE2hffTflz/IHVqsMNWJ2Xt5tz/znyKNO1/Cx/
0Cz5x43Qs2UoAb4MixvMAfyk0gYMgFF4h7YKrhHy6tRWvtWhNL5NKJWkn/xVrfRNhkYEn4J1IuAN
KO5nureuF6v5pElSsqNL0xHH6Udcs6AlNySSzE4BHM+riDQ5MlYUO15j/UFmfGxciYi8Dz6x5STR
/B6lktPjuBXqaJagW/nS+O6NDtF9Xe5hezQfuMtGJ2IEbosbvr3PWzftI3yj84vj3E+H1YjN8cZr
t8q6NxPn4GSLLY3ddnt4I/Js0oTS+jTSoLpBcUeaycsB0N+oSmxhb5/0vlFbyJCkL5FmFPaQk6XS
LkfVCfBt35cxq9/JJLZrdFlAGq9EqFjxem8Spm01dFt/CK8sGpu3KW8FkZ4RqkvDSkDb+NdZ7438
X0cftp7Wv01o3pLjfLe0i9fq/V1lSQgIsLSYpPrCflLa0S53m8KhX3JjTgaVOCEUyslRwoJvqvp7
7oMjn0virLjKvguEmQxbNHJRvtGWXB0nUmnJvIdQTzHQvkkRrmC+MG8+2m36oQ2koB21oytpDbSM
YwszDCHMB94FCIwXIhYCog+g5DeUzSzjW8ptXXfkzOu0Mjw2uXUANiGSY2odFAskkTaQ6YHgHYPW
xR/If7cu+CrRCgaqHa9yUNGM+xj9iS/GiAIaCe4Tel0XxbS+NUgEYND2BN7TqLxg+9MHr3nGeByp
tn4IbwpnyO1ICYjbqdxwtaiA8qzIYbrCVLSfpOMKHGzi9VbZULUN31gRKRLliC58rgflkdTfDfTP
y8p457GAwuHzKNUbHBXpul4SujRjxc5VPX0gQpMru5n1ZucBKA44QafZOSjmFZgxxKA+CvhACyTk
wLaxSH6MhUbx+xgC9QiOCMjPP8elcuN5OP+UmzOZQ7PdIF6gRD/x3EIq4hEBvIWoEbzTnXY8OaN9
QMgiXIEf7vrz0ni/fCoT6rqCzotoP1KhNQ7zQJ72dMCufRQEIlaG33vlriBGt7h7uJfTaPdNY9Sk
Bs2gtb2jsj5Z9v3Ub4521zAtrXpurGArHDbVkEzq+6K31ea7AL0AcIr8Xd1eh1xr1A6/F+O4oKRD
6DmPRj1BzuhqUXcSw9MKzQsSJw6Ru+DyqTEQRK0O/tUSEMlQUUSOtt4N5CkfTDM+5D9JYvXC9k19
w3qm0fkFllk4DVxb7jvClKDrXUnwxZ1mkadz/oRLrXOXYLeB2XRBiEIeNfSo3ThfEfe2JUqEkKII
0lugESzxu2ksblrQ3IdolEBy5/0dbEomh3KfG3df9NOir6NPQLQtW82mB0aVxweVF7MOzC5E2KJW
PrtXoilwIKEhbwhhc+73PgtGvWAiQrRGHbXLMmcwIP7FLitSmzsdoEo8MMSgk30BZIPfitbE5rCW
3++fiPcJxiDjfCXO0uWeqGVAl24xNFwgGt4lc7ann/v8PFc+22GxuY3lN9ZjyFIsBa8DIIPYMkC9
fd15Zrko7BCaA2iWDCk+FjP5Zqnv9SfNQLRjHZZgY3ITnNz2S11XV6ucnyNzrg11NOK3CBvfpHHF
6B6lwYXMCBR013W5VQe7Kcy6gaeOSo+Vby/IGSi/Y0eXYZHT4Kea369JuFE6BIeYuAcCwiGN7Loh
gSD3nFAyfAfMhNNA/kIAnZDDXFsn0yq+UJcwmzZSm9Hh0GUD24fMITEjpUzZkIjqVTsbjUYMYBOI
IjdoDqDbvsVWsQH5Xn4iZqwuBLo7B90RX1Qe9OcqB91AVdZ0XZUV5Slw8C4fm+tpX9Yjpm6uAnk0
zAm/kXCdLO7sHAOxX1UdUMd4Lz4PrrJUP/fjZCm+G/26tpop3pnQnCJw8b3KZwiCY4Poa6CRZNEu
mT+NEOVE6VL4VmYINL8urjIE0v+Jzt/9SENIpAPSrsiBjgi4YbkwhylpCR6uAnTCaLYtEMf9egUZ
Qg9erHmf1p/UW2QiFmmnESQGrOHvaoRxEG9ZcbyBz8j7TOX3JL/FDlbjg9DXdKeSPwxC6zGi4P0w
R0LrKUwSyDvLX/VIn7o13X7otOk1EvzoYz1URZSiOGVGcQH5ccudIxoPIr6tVCtCpQ3N+1d7i/27
ECRHxNmmkTm6Ubmx0U6r/KfHTXjTZ9QxCD6zTrHkFLXmb8v2a6/RgdCTQK+x8IOuTvBCX5oX9T71
aR36957/dn//6DOVZisWiVbXI2UIghdRkVNMDK9i8ZEBte8bG/kLod3xI94iwBpf8G2BlZsnQxTO
1R1mE8QC4A3TmNSV3DuSgPvZ7Czlu4h6GzxXiwtPtpOP7y3ekdylQjQ8rGu/bPsd7kd7cTC9/7od
VBWPI9pKOse/NaM/DkaPDxfxeMybBQxh5u8qBGJ4D19fHQewsBzoZ6/KUM/1dKWDbCPj1Imb5tl7
6B0QNmiUxa1sFlFtr4fZaNPrL4KF8j7zrMno/aOegGeYfr/a7G8d9q86LSoDVSJOl39AnT32kOFa
V+al7AmjizSQzU8kB+d6fBF/UsbXC+xg06Op6twIryqzF4Wmp9Gm2zQhXrQANRS4j3KqtL6dT5mk
CCODZhoL5jLaKWF8XQiMjlRRDv+v5Xk2R8Ki+ZvniLDioTwvn5P4JtSHcoBdEqVVXbRWXHvsw+tW
9HNNEUQS6g2ZOGLyc6gq/j2clPm1QYtlcJ8zz5HlybHV+scd80nitK7M5C+TTNBIAFzemckaBGqU
nzfmCadjbentixqR1B3YwyXWIDZpDOs9Racm//fOqFlKxH1e78fFYdkqe6vVw1alD3+lHbihR2Tv
bprdFr4SD6vj6lqGDQWhYzxOBGbTBDnefjIwjIWJQB/mcRZTEcwtQ929qH8+1WGVTin0G87DxUHa
/vdu7uTd6XhR9fM4of2nFd5v/ZUMqxe3QQ+Z1fMJUWhdkS6nU37uPaZIZcWet0Ar7xY0fae75YX3
dLdcpaMLBmRUvqWDtgOFETB1D/dBBxTBzrTYYSS5zOE8D8/DfFq5HQCiGPewxDJxnimBPhKDyie2
1EezPIG8sjmM5VXPL6cygN8yVH46blWBu7OY73COEBANvUyYqmQ93YKWriqxzkNxtQ+zMcu3O8lv
9CjDA41YwSNRKqR/atjmqBh3zeDTuOcf5sdhG53846B0q+E+lPwuiyKNGm8f9aBmdm/eI5wRHBue
5p9COrq4dU9Rpxyex5MmAhfja+y4istHkS19pAVK8GP0L+waIn6vK8ZcB/sJZQpYletqsX/X3cQX
xsa0I5ohi1XCdFJxHml5h6fAdIEPUsvBxMrc1t9FWXQdJ9SALkFFueY6oPSF+3oS88lxkAxgW83S
Wddzjtddr5dmMB6g65vuwSeeqn4Z5s6JS1ONa0+NwG9NZf+8qbtIrsj8xHTLv2Uo+yLxY17iK474
Bmp5xvlmkeSxgI/gVQHhAW0QtQOJyL83rHag4HTwd2qgBvHP3Tu5QkQMEWC4FFbbMTpGeXT3lE0d
dlgRlXxcYHm5JQ0VcHHKsDf+/YKPWthDzjHKAmFIW3FAX71fgdIQQkK6RunIfKP5wn+FoTJOgmtn
k16rUxWCnULiHxmvYR6UrjrRZihs2SFlqA2NTfaGjZAbrsB2TgkTE502zTHMESIJazMh1Hc3gnwy
TggsFEMT3eVHRvIlf/Gh419UwvJt92HOk49qkBJzeLfN+X5BWSiQuGL6OHnD2z7HbB5URKgpXpS8
0Trjmzuje0M59Cv5yN8q8G63bfKxG+2D9gsVOEb+r5ggSxB2czEEKMODAXcl7GbStxBJNvSdAbs/
lOHt7Ae38Bb2xsCKBidXnZ/clLy1HlXezvuqjkWeKdKyp1DxfgRXHJVMw6URHkFy2bpr0O1jHbZj
Fg55pAyx+w1EYC3suE90Tlitk20PdhR5QvzdHa/asDnY2duBeinGwm3vi/kbE0nAumHjdpw9bVoM
uj2nYvpGpZc/s2rRx3SnDb5CngGdJ343hvHmHh63KRMlqyPcNR1GyBjyfyQCqkTLsoes3NbHLd99
XWONpWMV8lfJG1PVgTY1WTtSKGgVJya14hAmI/yrZOrCgBxdgbpJQO8UdPb9Gl/aUV5ko+PHHajq
VglFVg8eOUcsFqjgS4JzYjHbsbTbVU6CA2a24VGbkD6TTPfzhHUHnR+rWAmMlAlwPVwWQYoFvcdU
NSh3/p4ZVY6rJbi75vJ47pe6T3PaSRnrPX4mF4JrESYm3rKze2ROe7L01K+yYFeNqxm1keAOYB9E
ouqxzMzmp5/b3MRzLro9xDPj08epXaBIrkaG9Q6TFl8o6iUKD0HbSeldbd5jCjdg7ViB2wLMcmIv
UD93zbzdIH279Q+RI6+oou17XeFslzoimPfUQnEugprxwQrYhYGck6oN/KTTW29bA3WrPlgsh/rQ
3GSDXSCziRRfXekarC+KkU7SysQY39bGvAvMu/KNxlgH2Ve4sk9FJgnPy2RKnW/ZRCXG6GKuRruo
yyX4X+UPIh1ZdVw9t8cC+QE/aRBvcmt4WGCYwPt8+u5+P4+4nqOkayh8nCnjU4jNKdAOgHcTIqBT
0eerzNq7CjU9LKI+wQHj41XXir3JP4xQgmoIXD7z+enNzau6dAAQqB0f/gRUBLgDwC5R7bDvCwhk
X4wBATREKSTGqgu96DZ9FEYSxfvMqYef4s+itXp8N351x2Rm78mrlHSBg+JnnjmC1kCd4LPSwcVa
mmTTkirBsp+DlelpJ1ZtXt35AY2vm0sphLLOuuNtf8jQEFhW4/d7b6kiW+UApXlIBZGiGviE6xu1
C5G8FTcLYoq/YMNVzA98tXHy3DYsVccyKLkjHSQhHn6sunjLLx/wCCCGjBLg0pIFXYA7cnaMLdJT
Ncu72iKGVeoefYkuNqMdZFRHWV/eDnpULviE2Mom761TBtmEfdUZJC2SEPUt3g87/ioDqMXugVuk
F5621duVA0A0VOf29eMWEHnu8UPHgIEZo2k64t4Z5WAQ01k9OCBOOr0xJOOsNIe7Qbnu/KDGuBf+
760UQ7KQR60X+/RmB+VAXHds1nRWjWToMW456diLAosUGdxr4Sg+NRxe6Xv/FvScWyA7GMzmnRap
HHev6E5AxfdM+fOUbmpYDZNx7EzryBx0A17pH315YgbpEhdMPDpH56j0lZEaiLOKGyUUR/dpHYpT
gbeUOMuj7p1VDSVUUIJXLWNHeL/7mPmuvJ8K0HG8/IEkdhDudtjwp8aD5trP3HIs0ru7eBCu2bMK
qhkFwWLKSw2Gi1W6xzG/3BT11jmgjzg6zJJvao+778PIOQbKej/T1mqYzn5JkzfAkwLXWmZzF68Y
3lb65LCMali08mS/nKZL/X0/pOiz/5FTC1TkUpmRwuBzhPthHan0Jui2CQslt+QJx7vS3+X380r4
rqPDUA+Oq3MUj4wZxNoXC/9nUXKnskaMzO8s+FgE/T3rzBtph4mJxjM5crolGx6LoEzaVA3n6QoU
BDdSeyzsa/uFfD5JRb/Y8YSkcEsuy5xwQYrrrSD0t/+uR8i/PoqHSbsqGiYKEETapEg/FCQy3SxP
tZxeR8pGw7sNzssToAcEuvUN/dJOibzgzbODcDOtKSvDkM0UVxoK/vVd8TBivSercwyGGoY93K7z
p/w712l6/XaMt04e32mgdYkgzZe562sbMnIw5f+qHOHNeur6OsjpDR43x2lNwg0I0+YTCLLXxas0
rrGJf+R59rab5SPkkbRZta55TIIQkyeadzoZFw3UDX2+VT53fVq+XuwcPAxTPNmWSuvp4NGbKLDX
y9Zu1PKaJiAI8KDoQcMlr5H7BhfiPoQr8S0LFPLPK2Ldp1faeTiC4fgeAprJ3u5TtKGvMbXMZgnJ
FDSNdsTtlJAVNs1kN4LXvSBUxDW/7m8YlPqM0mH9lqCipF966Kgt4aFP1yjZZD8qPDO/8LXFAapz
PgRzHRAwFRSrqovTILli551dGBUzk0ZYYuXebsgbmyrfDsM57PxQG6jTKzyYLFC+RPcIzLVxgIV8
MMJ0ke5YpJNJY4vfnSX7yrvyzocMzmQgSIt8kPwOvr0+OGhxXX2AbBmYzMZ7QLZjNx/Gvj48RFR/
R7vB1VfmwuY44EVnicz8cZn2j2OGVoeyNPoupvE0JqyJCTIZZQLuHDcfKGRNm94dqodsLS+1iypa
30GMuXUAOnZaHVLjP1ipYU8yWjdMgD4YKwk7+FLmRI1thGVN7sPVATPzw/wVFsrdzQNhI5Ji3R5t
iZ8hIya2l+dF82a49STmBQFPcFS+13PWM6CQ9pb8RnEtMt/vURcMlQ64jbnWJOuIjk5ci04TnNmk
B9OBRRBopP6/H6r/rHX8+Ux10pA/qjrxKY/P94u8HyQ0S4EtS/vwwhMEMmkHs6J2LpSXZYpUeBZr
+eP/Y+OSKMmGjtiJgeZhFa7E9WFvnKjvZFYkhvjZyRDJIHR+pU2fYviLce3ZG8C49ufmHioQtz11
JixNyaBKZnrv6kBkrsKzxIx0188Er6b9yrAlJ1u9/EgU/YWo6j+HVYzVmqlqrOUpZ/19qg3j1OjF
gaOtZ+NTbG0+XQjMjkPP5B3Ojg1RUHhxdaUnYU93xGQIi1i5cYwZD5s0VUE91+Y1wV8+PJy9vbm8
lwSeUrxWUORIzoUpyg0jhMp8ZneG1d6bNu2BDiVU3sTo6/HWBATfoGhILJPFQULd+8U98FwjRYXf
WYhEXZWoxzxUdxOj10qGQMWrxHbsJSIxJVR9insk3RYS7Kg9MrxsVbSYYZhGlP6/N/9c1KTeRjkE
/SI+AEV52HqWtGiwjujLzPTgXOvJNZ7f9GF53cFueVVX/O9tqaLWI6a795ToXIjp4cTOUFakeXP4
Qsx1biK5GZ7Syb8P6vdF+PCiNDB7aOQxdAl5v3qvPx5q4VxVWXnQxUXkum41X+z7C9ft97NVNN9P
59HUL6MoGq7Hw8Whv4DEBYuF2DGgH0EwwcI9C+jdUUdZuLo7PtqgSNrVvu8Fuj0ZKNZgUviUe4kX
TK25v02HU7Dh/XnvZ067d94s53Pq0PaeX8YrO9HvzOPxwCjbKfQjGDOMX0PDHwdWZqpwvkmiuOgP
m/7GPVW8dWqP2X4OSgV5znjm8USNVNuHuReepuH8Fm2j77d/n9+nhoTKOVUQ2KIio4YoP8xDRDG7
n+t9Ho+Kanht30x0O0yE6iYioVKE8vDvrT0X3vGoaKaIFLBncqP+DuF/HLSRNbJQHS/7gSZ6x4+T
8HGkrxeje9RQffBgl5nT0cuydVIdggNvyyP9+RLbqfgKsPB74/x1/qn8KxSnkQoyM5T0h3pk2hOq
296sD6PD3mm/hXkBKi93SaE1WWVDbWrsXuLKhgt6jjW4jhd2S4tZoyGIwANUGxFeMpZHNBt+r+5X
hlNlfSiSsuwgHVXT/vmlGeCpgtrtsUEXoWeKDL3GgxTwsJcTQ79SblDnMnNFE5noRsAgnO9IsgfB
g9yDtGKeS/veRmKKJKtdVHxtd/T+fRnlp8efPeHiKVTb6SwgUv97+JeuQnO+XemfdD4/NUqscafl
uhWO61qTi7WSp6zxHJaGIyBw28L2fSPi+Zruh2+v0LFPN7DG1cOuTRXeNHnzPuyKXJm7q36r9pAx
bXz34u4nbydC5tPOKOoX7btHKgz3LoMaulKeWdoM2uMQi6TUrBOlKgcyFbTSUYiYvZAbrW3qZJQQ
E92oF/9KdR0MgqDCcTMM1wQodgVyNLlnlSMYr16Lr3bp0fckZcejfLrr6SDHBiOS03bfUfLNEF8m
zhnFGYBXlUoQchp8VztEJVIqDO47kymrk1wn9eXVbfpfF+SPc6Q96K3N2qzTKmv3g5wJ/F32D7T/
5CNyFsRKeyoU1xdjyu/M6uFB/vOi/LYD/hhTdg0Jz73duRydzGEjBGWzEWsMwjUq6xu6Q0TetXJz
1E7fowNlOPNoCre+vieQjlwj1in341LoLRPDcLRLEt6awi4PuW/Ucrg/2rI5uWhNcMtQql43VyQU
92tj5eqRmnnr7S5Q/VR6yPqLo3puMeF4kHF9MpUgYADHwN+P2K6nZ6kZy9Qd8xEDY3UNe9ftkW6O
kbZzmkmAIDFfJoTCyNY+UfpxPt2Jd0tpkxemp2clv0bjXGRSg1UZp4faDQZ/nF8l398v+1hIBmk7
ybKwuo/qZqNe4Qm1HuCOiwk6lyVPeKhO9qHaHlS4uS/OxvN8k33A3EMDs3NMwKf9ex/qi5jf9+rt
tjgSwELODHBPKKEW0H9HdyjCWsQ2Ao6yl/eXbOrfAIe/76+/t/2wrNhf95lxOgh0bt2hPNhszLWL
TnHymTmLuO95nefYWeY1C6Bl5vpkHPx7sH0ea7vN69iLxE678FTBUJWqlUyQH+1+Rs+MN2R7nqGF
UtMXF/o3B+L5QP9vSw9DqRnX3MfX/X3BIl9ChgzkVoewCKLubAVtFHjxgEH93YHGMuo5ob/1+/8+
1OdVze9l/r89eFhEiZWoyJnGsUrVAaBQCGmZ380Ders87KlDVjZawsKuQv6ch1CtX2y/+/x/nYGH
VdWlbGTzFB+IV7Oo9Q4SJ3UrppRGF+YAX85DFGS+OOb/urWlbtZOg5zH/KlCpanl4SQdT7fFlfDc
HfK8nn8cVqsiaj20byylIB56NGX7/D6qXz1Y/3HEGJ5ESSL6G1+G9nBzq3HvYqqx2SyEaBgNh3ub
aXQxX1jeOWVBZzdeiPaqsIk8m/77XP8C/x/ONc6g7rDZMmu6h2sd32/m7l5z3MREo7m3hwS7ok5n
/mubbjFHkgs0yNHe48G5/57i6ISFDc0s3I0v6Mj+vTPPPktNY2cYcbshFxnBw9pJN5K0klN2hnTf
ySc1INzR8OwS6hgvtvSLd3g6blVjEYubndn3w1B27gnl+ZKVtwVNdg8xPc5KzABFX/0ER3SbUeg3
r1ZF8yij3qJyHzKdQBkcHqekDdHJz6fH6XW+R0118W9vJs0ZP6OsKvZ3CKrHx59yeFrtvB3FGyLa
GJXIFgWI6CjfcYBJ1VpJa23OvEVZlFT2ibzYTY5dOuESpRZdO1ppWyp0TY//O/p1JPpzQiVR+Xa0
RirxpC6DF+QnEYpO7yA6idACpDxqPpOufoYLGUBhhNxTJ/OoF+5nckeWLO6kwNJack8O6CI+yLv6
5TCZdo4DHwubEpycU94fEHr2BqWxoRcAOuyd8CDD0YPmvRO3E+ezmyMJvFFHpDI+je1iePqphnp/
jytb4/uOPZvGyuC8PfGsmO8s4Y5H8FXwoPoZYE9k/b72Ka0gmVFzpPGFdhrBo4ESfYk+98inEtnn
Kejk9997Hsc7xwjC8rPRnTMjkA6g9cXN8Dyj57Zj0SWhCjNYfz08A20ulGl6V9WoY9QbPRw48hvz
ygqvSm2iF9GGBZRsZR8Vp6RPvEF+o7ZB2NHhHirN7N87I8nPg9+fO/M7OP/xns8LWohUqpvFyY10
a+0OJUf3xx7DgDB1QFyGtv8CqaF2j9XTs6DjuaSIRE3nMW+sMpQsjnc8dsS40DpTIxPW+uUL3Jw2
FO1PCPwTjdoZoV5BFV0ilvch4QJOFhCX1UBCdlg8UsZFuc6tSHHUNtwLpeguyqZDxe8+ajse7T5p
InsAEYm66UCSHNtbOjT9f5++/xxCKFJQ1dd0VvSP72n8vOe6KnMtulEX3nut6twr93CZ6zv4sb2V
BBf67JXMG19st3srP55DVUdSo2hsVtQfpmdZfLtJ+iEBWoaQtLffR8m1Ck6tsNJ3G7VqXd6ZvUyz
zIRQy1i2TgaGnXOGmvq2/Pee/I7YT3uChRbTeGei/ZUQ/nEDXbKjdjNabiDqMcyUUJCOtZIa88yT
R+rJ/vlZZJsfazB4lwbzvXVg4g1rmSdrGx1gVierKJobueVHfun8e8+elyQacAytW76ZmJUfb7O9
bl4b+WIQphkPLzdPoA1VKlsBDfp4/2oW9bv2fTwL3VxZYtpmdlpbrtcfZ0G/yWJ7vBhdIVic3u00
uHfB50jLMRpYQ7w2FKYITU6C1XuaBV0p/98H+18TCgg8ugQppXupPybtNDfjqPb0y2Ws0E883Ven
86Kks1fuv6+3zfXQN5A7dADCI+a7w3kbJ0tlhzmWnOIC2XOr2JpJ4Anmj7J48Yz8Qoeezg05H10F
g4XEo537eGnq+Hrk3ETrTvriFYHLSsLaxB552BoT+80nleQZwGEqd/fJwHOWNvvVn9QEiaLNHDiV
Fdr9gze1r57znpLZpYwH7x+hPdVmsT0Vgmlqn3XrxTj1PEyTFWti26VUxgLkUbrWXLS6OZ3OelQI
y7IR7WI/NTF7MAr/+9L9ftDf58fAAYo2ThKJX3xqImRNUeWFnmmRAFIDi1Dv6rUKz0kqeGozkwye
5jhgsztAxxTFQO9Q3v/3PvzH7WOw0KMy1lXbaZw+TIWAv8UnIde7p3jYeeQ0OwgGtIYMyw6X/qtZ
YPeGezxi6m9KB2brSpAPs6FKy/Y3LeGOOLm5FanzNQWlRRCA7rZ/rvZK+oIeZft948U07D+eUo7y
j+0+zHvBK6StmfZoYCD1XUel5brjhWVJwcBbObYz8v361V30W9F9PlYCNnVobc9v+7rKe0x42eaw
PzbePssQ+cgncGl/1liT+4RaderOfij6Cp4TzqcsaWcgT5zIt8/jOZ6ebeZW9pab/+3FJf+v+5ty
LMlLjNxIZx+GLOOgSPENvBWXXLPH6qoaB2k/mOkOoWD9JUP1FMkBaPtt9OryP885uAx/bLkbuf8Y
LO/nipigPafkbRg1NExHaNTA17hj17OYDcZf934Z88jb/RdD0TPNSwPiQkuByi+R01jF/97yWb6V
7a49dccs4WB1A7LzBlYdsKw1X23sP9Y6bEwH+cASXsd90J2GPw5TyM2qVWU2Nuxv2gDX3976LAHw
42ANsOJaznv23QWfG+4y/pzTNRX601dzzce5liTBWIQlragqv7j/Hveh60/eeTtn1nDIgCs6bjDj
mEf1InzV3Hiq8z9u7OHsHprjvdYyNlb1h0PJHgeZPfHIWNzZ/ve/b97uk/58qH63JKuq1gMzgaXi
YbjaGVptxKausuaYX4RhQSNUpW73drq/ulcfZxG/W+LMUfJWkRU/mgbM+606Xa8MjBjz+rm1Hn4G
s1M0C7pnhX7SwHpfGq5tT7eR/mqO91/XjhWC1rH8JJ3eyd/X7nDpVQCGf8fkqAiG4zNnNPA8690M
bcl6caDq44wSPCZdTJblOs+GzJzp762dhUw+qTe2xog8RBYcDKPDYL1OZpuzPeOOJbUntSb1+wBx
w4h3ApFW49AOnfcV4TmTa/Rz6XrBISY8Fo8X6xtV4ue/L/pTM7jbxW6mrUqAxjT98YG6yqV2OHUn
hG77sAia/vmj7bteY68K+jQOwxbThFdP0OMw2W0UbiMUEfJezadKnGYcaM2UdyoWSEwcnNA5x9tS
cyRnZHkjIKXw1BfblLr339+3N2YRJgMUJSgPKY8Hem7Kq3gwukY7ixhifO7uZ4sIHbzDd2Pn67Ng
taMBfkb/PiDVE8+cb77owD6tCzlsFbSjCYCwQ/A8vh1y5VrIe4PcOi2Mt8eZZF8mYOgTZ2ZNHK/Q
CAzYkyGDhXBwAsR1e1kAfSrA/u7Ar5zfVDqkx8P9CBMmk8qKHcB9jUhyrQZomaABkBJr2lQ3wivi
mJ3dLC2DvAaTzAp2itKVMDFG0qsWUFd3f7ggv8wjpoPdrfdYDT+dymtzo4GwQE02ANVmeaaHG5m3
479v8Sc1S3fUXWdYl4FaaQgK/n4K2+vBbO+tul+I3m52JerjSOrV+25Caph/ezHB/a/nSVVM3obM
cbGlPXbRjmVZqLc7RwU5oENc9Aa3YTY1XbIwFzP0nSwfJsogjZaE4zAldO/Wi2H8vw/3jz14KIWc
4QlWVfx7uEoo99tIeo8Jnfgfzs5rt3EkWtdPRICZ4i2TsmQ52zdC2z1mlihm8un3R+8DnDYlmAdn
LmaAmUGXSFatWuEPuofCOgDJiZd76yuqJswkSdQMVHpH95OA/mqY1GrwSCNl1W5oIizPEBRSfCom
VroRTDUU1CUdnpA0EMB+fsZT3YlJCHNnHckkUgV6rB0iC7OhuUNRnh4oz89iNq/kZ1nJ3Sj7Cocs
v5jYTVe9/WE3GRRd6DrTYmaI8vNnGHkeVzOlkUm0woX3OADjPvqNR/PkbuMG9/buaSF+pN6CLslh
YnNd39AkWIgTc3bZ0CAafi6tqqVoztLSWHfyio6WVOwyaUsRIxYTA4yrmRkPicwTrdUZlQSBagim
/6ZZRlEGJ5U9BJhywBpuZ7i85ms6fS6sHWga6VJe0Fz6/RPfOjw/lh2dVKHJVCkuYmWomDLv8Txf
WqfFpsfszn4i4VkcgGZP9FquZJ+/H3VQ10K0jPHcOJsL47ZKwkxHmmb1AcCtP0DX92a7YC4tf386
AFa8tVHEY9xPrmxwEXFaRuE3VJVCj/Sq3PuA9ZfVOtugPVu0dlJ75y29anRW+s9qbhCS5WShwx8B
6LmSzKWJQ93ScM8m0hbz6PRorutsEaMmBCQnY6BURh7Wqx+QCNx78U5DKOBLxQTnbAcODW7wysOS
mOTID8I8nPsM+9Ccn5tfx4/+4nXLACUUlGBBg8nzfObk7wXqFOIiAnx4dD9RvXwQF6QfmbBQ1acG
OKaJLRziBX+7+6JbZDASXEDJQeX4hV0szL/iKvnbz5BXGsQ/Y/cs2OE+MLBTddCykBcligaqE8AJ
OnTr2rfRX/n9TV+J+8sYyWPsPMxZJRmF29FBSY1zdsGqS6YmfU6tZgU74X1QGrr3lrTMLSwwYdpS
GMt/Sa+CBU7h9oqJ7yIn6TzNFw+l/bAalJaP9vPvv+wKZPD9y3RxuB5mlBDju0jODD/N9Dxk/NrD
bvi2a1sDosWDsHaxwMY5Ovb+VtTMvy/8vY1/7j1eyYCQRsIaaN04dpSzs5KAx5BpD7w6ZKBevVx6
vrVkt20gzbkwECJrhYHdVNC6kfXQ5yFaGuYMN4CrturMjwRDOXOonXdj4S3n/wEVAymW2w8L7NLg
ukzVTFeApOElE7sQIFS5l9gDP6NXmvgg0oluj2tn+76vHxJHwXqqXcyB+s5fNjg6DQ0YzHzXXxHN
gZMdzaee+jpUw9MdKLQzGfF/PvTPnyAo1Wl2zCoaXYgdyNmu17YtxzssEZKcSqSuM1vyWVGFpYkg
v6R/+/r+E6xrtWhmwUw0hn55Piu3LTSnSpq3DXJAXA7SSzBrDi3MVGHKYuL7dv+xq1AmROkR8D3B
U0Ze++dj9okuFK2SK4/9noP2SgfAfn9fJvQA5p+ApFEVg9HCx/6afsPX++rn2urokJtIzMNaZe2h
DPfeh1bXfyD9NnSd7IevxXqy03X1nlmQVId+9AxcMprMPx9WTVPfpO3ERk4tmGkDl4kHXVrzjRs/
vu2SxeRkd+hmjF7vMETFu4opAGiN0S5qL3UXJi0rPr8il7I6Q0PYYu76uJyrdDoqpIhp6a0nsozr
WxglUrJl8ldxgAePK6U6wfqnkKDd8ZjO3iNKpPZyfjd/2dnIwa+fp2LT1cAHrDea20A3B4VWUpjR
Y8pi1JCyFcojKCJXIjKZHvoGD0jHyOtg6rRc6S8QHcA8SxIQQDDXTBZ+fsaoO+ZKRpK5rgxa3OgD
lfVSCx9S40AX07o0f4/ZXY9AYZ6H80xDW0R+Oan/dTh05sYOfJylnJaSvz7SXApi08Kveibj6oaf
rlDX1gHAWHJ68+MXsf9QfP6Oqkl7N4sx9pXWhUEJIONjiT82liDPqblD7B/xQDtF1ESQIL4nD72G
yYCdBW9J9IRoehLdN83W7w+tuEvb5XH2JJS7oNpdoJZFyiZV53Ln5MwemHwmmKxo/X9Suz6Kb/hZ
98Xh0gHdZuYnxUjeHfEfKgBNa5BLusATWwU9O0X7r0UhOjy6FwRj6uSx6WCUpcumbphKl2jgbHF4
P9+bneaqcmBHp3VGz7w1e4sq3jX84CFt6f6mhZU3xh5dN0la4LkFD+c+F7AhrDG2iJHF0mBCMn59
Y0Nj3Ce3XlUnbhijtdS2Hh5aK+mMGlGP8pEfeQbQsr4Nt6Esb3x50aUvubIYHL97HfthX16nQs5o
W8Ogp82dU9a7cVPfCfz09uxGArSwo+b5PZLKKloBMxjHibLK1bdZaHgiyNykRsinxY26Cd1UbOdG
/GmkfyZu3asDTO7M3IhiAXAGoOvRTSTpl6Jmzxf7HipMN+j7CJdlnXj1a4NwV2AjoXauHlsuKNRq
MHOVrBRf7txFYmzFhF6deXLmNlNIme8L8EdcGf2s0RGQIin2IQEMB24w40QxUiRut8s0tT4Adt8v
58rW2jCYQYjag1hvPj8wPXIWE9nQ1YSEo/jj9Qwl3z831yVWy/acBd8R1bC2jmA9MrT6nA8kyNXD
1IhEH0qzq8emAWNwH9N2vOq/yEcjUcyMeV67l81dHm388iPX71OodTQ7YvaCF+jbIPSOITbyXocb
NgiO2FNrT01fu/4+UB1Qw8cyt7nd0SdCT764Oxd/8sy0lBZEMxzXUH+RktdZujmlaKFlZ/sYYbeV
QV05v9Uoqx1FlKOMdXR5VtsXVf8suhd/Bjcs+KPr6LR4Zb+Kzptm5qQVYWN7ztHzxKEbScbDYCeo
lw+5vyqqO6F6LGSOQ7gWqomq/mqo8/1h/nlTo6tuYBGcWhhAjxgzPyuJDVeNkeLWm9+/xKiAeZu3
8PGNhunUuldX7LAh/ll3lE/ITR5LgU+Nn8RHyiIAkNDLkC/ka1rIxGfNVy1BI+iPMFHe7usOsYVz
RlG0k43YwXnsAk+3Ne5KYKqycZg4zNcNCH4cPWsDhRAF3frRYY7VTFJ7id26HnCLkvW4jB7u7+/n
ob35o9kMuo73jfU82bgc3vXVrv1n2VFRrBzFXK5yvkU350LuX7dDGsBgh9RjTud6Yx6yZ+jlgEoW
ztQBnXrkUaDI1dxP/ZRHJsfyEC99TOf395+nNfPj3dOKFse65ZF/f89XMFl5ALGREtCfh59E9PwZ
FZCUrkOxJjqdn5FHuuzqO8kp4BlGve3foQKD5Ou8eUkn0p7vtObHex6WBZaDR6RMn1Abosc/wUjr
Y9lojV55NOjCoiuUvHX/mdsC7YnhAjno3nlixet2LCBgE6QJLggk7jAAfq7IRk9C5nZDu0P7bJnv
oKpr77HSQLRvef+5gSSO8uJOtlYPEGdBDk686etj/vMHGKMU2g/CCty0rzwWKzouH4W9TO17/VFc
zjeUhPbKWXytuemngLjXVTDdb9TosbzSScNoqP188CarzVhX+MLDZn43vHhtLUN7bruXt8CizfP7
hrr1mNDJ0PNBeYuKbCxj04THOhDI+ii61yw4W71/PGb7x3vBJouGfK89cdk4U6telYA8JOOtoc8/
YCGV0X4S8/ZMns2qipVyv/q9u93Xd8v98h4/4rm7gUPpHi1E7Ox+y1NPDVmu81zKFcoGThDp7uAM
9/MlR+lZLc+zoXhYv2uvKBKsCmt/ed/7VvkxlP13G6C4Z2uHXFbIkGenW5uEWm0HPco6LDLH2R4P
W2dhX/Z8kcV6Yu9djY2HpH+g9zELgW9CqfHz57UzpVSlY8Pm994LRHOxnSKcMX1YQcNeTAHkbpxu
ClQm8ojX46OjjFtCVRv6aDkdy30tHBplK5zxSgWpc/RnTp98ZRqI0cuhPK3gdgSy6Cb8+9934XXj
mLHjv79gFNakIk67Lu4Uhi8AJWD5vO+7HV+DqfXyP1h08w2yIfafE/B3ewHBZ2o/DofqZ3yj6sEE
mb9/b4rRoWuP+uysa7xwB4P0987db0PW9ub/qQ4IIBstP2sBlOvvRJQbtvnVsjr5Fi0viKdjLFt3
LlpTSOlAqnPFMRCRiJ5+f7HXWeQQSIaJ3oxun0Yn4udOEnMqASXnwbAT+9+b2RuG5GCekFFcLP5O
vMjvfsr4iQhcCh085pcMln6uV9SGFuURB2uNGIC1fo0Ct3JFewY7xyOY7T+yh8fZ2/25hgPeQ7hb
fqJe/LKDw1We3afeXa1ib8WQd8c7X9iLL+fwXLhU1aCx1giur19rZ/0KeG8IhROvajhUv/300au6
CFFFN2dQ1LEMyTKsfHO29ktvaW1OX+Qxxcm7c1/ejhZthQP9Ty2c5JbfuvRI8aAu0hyj2B/vh4uW
xLksDm+vhXJihTsYp927p6yXdG82TJ1Bq6iVveOaX7kLZ1I/8LvFOn4H2PlhQEOD0CRA/vx88qk0
E78dAg9FsIWWxXu72SsO4AMor972tXQIlu+qK4EvvLcGrEXnMJEHZui+vbkrELHZvLMAyEIpyKZ6
l7dfjw5aAAD9MIAZ/br6qMKa6GuixMFcPL/24MY8WCOYAN4Vb7UN3rG13zYrmOGLv1MU1it0DTH5
+65C2hTiM4bfP1/N6SInfYKbDuiaxn1H2pwkt4a2AYx+YW1o5e2Gdb+EN24IZ1JL8irZZHU+CbNE
+uLkYMN//ycBS4ykVfzyJK+L2Y5Om9OlxlNLAYZEpx0kFE4yIkjIi8bHxCu7rdHWc7i1J3+Kd3fd
Kx/9kFGkLEEshGCB1W8o3Wtnb98vcAcAnPrW/NPduOCL6PgBppsIldd1+c+Fx0zmUIpyU5Y5nv2e
fEx29/pq6w2wwSWf4D9Qm9qhdN2NDZIscDvgnIeJ2HZzB6ggVfCcG1IWY5S0RKeQRtTQ+1tDJHkv
Q/p/9xzMwoNJsN9dln929dyGP31I7MPzFIr/myMzPpqgnekJGCCM1bEtWA7UT+5KXrxJHJQpd2pn
3zsZu9CzStoSS48Eynt54Uzm9ytq0G9sDEiov0jTc5g5uus1ycqTvXvZyPuNbu1IZ6ZyiVsNUgM3
eWL/NwN7rFARATcN5AsR5Pl1aJ9s+X3z+8/QPnovCXf3wlgmtjNVB95KmAzIslBmGShAMxodztyn
LZcUBE58BzwNig8V2X6O2jCwAvdJ5LKY2I43nxMmE1UYcHzi5egcVNJRM6qOWOTQ8X7fgyaNbQYo
LvXI/wOq8+Y9zhtV8cICkSSOCbhmdSz9SzMs9/q63e69ISDzF9fR6uFhCsV3VVXTwBdlEEGA3RT2
3Kj0Sc3SxxHrUuyrtnC17ABAWDH1+WDtTQqYtPOJm/dGNQCan5kQ+YnGBxx9vVYvxExQunJPdSm3
e9wpxOpDCf+cMHMrBYdBzUz0gn7RJDg6LKGBzvz77lPQHAQ4pGBpSktotxiVoJyHyPNH3djN1Nkf
Hnl0+viJ5DNgpvlLG33utrlgZx2pQ/T3vATw8NlmnmLtSptZ2cmeHKjcSEaYCJIaot5E6maOGhsG
MIsqjsgMZTglui1ZGMjPz07o/f7qv4dQ4+eip0DuCwMYUsXoSvWVXg2FRFE5OK+vMSJKe6ZU1XOO
Lcl+j1kFfrcQY9wNlozo9CFcNkc6bZcNimikQT6WUu6U6seto0XRzw3LpgJNOh7HtqZUdUE5JOMg
poeGzsXylnjgzjfAtJHQaCgIf38NV7rJXO5gEBlIgtYB/vWNNP3ner0cxaIsz4R2DaQfwZ37xVsO
1iT9kOjMOdVhYz1Q8/++7q2NjxU0H1kDCg8Y/+et7idJnuY+X7lIXQSFfYorA52t08WetFq8dX/O
VIyaQdjRMKOn8nOtUj53sd7wiM+NZj2vi9QSFho3Q00xyzOiag/IzW7uPsOQ7926tFbsw+EwdY/d
fNX0GohhkL2ZbY1u0RBak6nFwy36+ko2//7drPu+wN8o+alwF1P472tsCV8XpV7w8Ey0UHgZPbpv
GgVdjkZcz8JFLM9xlRT0lS87bbwQ8H5o7uRyClJwK4T+u+To/IaG0JnNpVLJFTA/wozIX+BapJAv
Qvu8u3tD/849udXdw7Cb11Mv+Vb0+Hf1UWsyjPpz06u5CBVpBRVJbzEOmwN0F5xmgfHD75v4VgsJ
vRAyEoC8A3tltFqT95J0ChuedbsNd9gm7SPnHgQJ59W/Ix8kJ0J0fKpRNrnsKCXucqG+yFojr/+P
wELjVilOWGmNQ1qPrUVqZVm/RJZ6UcXNvmwxudARnQmr9fDPOsScqNq86bPPgCGusceMIvYxtchr
9/f3o96o8mfIK+AXCqgXdO/oOi2EU3Iy5UhZk0wsDDAPZdUuVMS8VSTtT37jir1gBeWrej7jOWna
emLO4+YzQjj2IiLZicadjOIkkp5+uMrSLyWBwWZ6qSZ4wREpTrXw+gA4nyRbl9NsUZXSt9Ffmz3U
ltL1VsYf0pbLS+DKpfQnih2Ve9aQtzE9rgxNPulv0zcLeUo97Fa+zHNz6MjMwMzPRic9rjJU4bVz
vxbO5VJjYCHUhiP4oIvE4jPH3LQPEbYRwXF19bzMOrflHLZ1ujbNfisPT9NjyFPz/ATvLVD7i9os
tZkrKke3CD+00vNjrzoWltGtTvj2/v7ZbnXFfvz8UT8gFJMu7MNC3DY2ioAgklVgwDK9WGyJcmQI
pzAU0o0a798FzdE+KavUPPazHMdft3Ra5winutpi/+MgEWozHXUm2aQ3dybQFDDGdEEx0fx5J1yO
vp/noiCv5UBd6M1HH9dWPJNxJtnJkebiodnGoNKKp4qG7Cw8/SlUARuRJ22Gx4k89cZvRS0NOXXm
C1wLylglYHaMy/6U1eL6gs/f6ZC1zxI+d9tC2Eo+RV08kXZeMxC4Fv5dbxRAIqERm+pUyutGxK+O
B1XleWWAHGx8VzPbB/X0aVQp3tE7DJntS5Tz5VE0Rh6jQ27PTPPDLKZLmmSOqSZOoUh2IGi2Bu17
RvDxpefYN7e9CY6tZFqcr05+52inrXpGpvJUOZImWi2uygi+xM1pLheCrSKIkUlYpfn9XSreifVL
NuucyACsBFm7uciWM8tCpysS76x+NiGhQ3ar2K4DbSJo3fwWUJeYPwDnJfP9uTMCozGMpFfEdYz6
N9ZyEWaxPj0hadXpc7PGhA9m0e8H7nvUMM5FdQOtUgpIQDbjDGV2Co6SWnKPQOfxthfr8T5GRv5x
6z2vD4bDLO2yYA7kLbF2Erhc6Ia99DSGdy4jio7+rCRYCRjLqSbtrSQNQ1d4P+QOYH9Hr6Joj20f
RFK5zwp3kEZBK7WZ44BQIwP4+xu4maj8s9R45qTFqu4beS2vj4AvNKS36nfUFo9caVr3gc9EfXzW
jMtU8jvkIuP3Djx9QN4Sq6nCfn7r+gSuvK3oLDwDURP/MGxYztGbgYq5a+fk219TnZRb5TqDBqDT
g/E34nSjqsMoxVzzs0BcV+dPwf+D2ihC/m6SLTS1t8sudWgxo4C+rPuPIHtolK8Chc3kYtp9dHQ0
9eyFRTORxdwM9wi1MQIh/afIHrbBPyWALLVKdhG0btjxmeqeeOlitouwashRxVZ22H61OEC1YGbP
2zqeQpXfOnCUAOx85mKwPkaXpS+2GbMAqVv3iguEHQsVpf0ST+lDTjlbn0u3y/edhsFqsRXVRegA
bS/blQJPRjl7jRC6oT7l+XHNliBA/vubRp+piXNwpFUuoshv7CuXbNk+Ldj16RLPMGcKA34rZYb/
zBkjWWIXji6jk5mUYRonLZtibXwW4apU50L/fvSRlZ9627fONN8aXYwhN4Eu8PNjz4RLd9JPsbj2
GzzhhNouUMwUnoRqJeCkWW/LWegZ9dEKcw0LMII9AsHmXdYf2YGIdzT9RLi99ewUKIM0Dz9mpo7a
C5nan4vLhc3n4+h4sYeuLpSNQN727SFQXn4PM1OLjbaaFKmaX80uIoUupqVuiWJ7g47F74t8F1Xj
qEK2K9GN43teQQYiKRKlrLmIa202DxQHP9R2W5aCXSLOX66y6j3E3SwTX39f9mZVQMMET6BhXbpK
P79sLsqlGZ2HRpm33S+VRXrANRP46/0dRfxxaJct1up9NJ/qWtzMJmDR0RPE450QMtq+UiqEqtBE
zTpldtO1mXPSP9RE3QDBtxpDWVb4HFcc0+5kiQQRilAlmllxx52CP2hNKs7lpRyGXEQ0MrsSk2WT
P/saGrOF5miIFEU7NPZsWYO4m0oOGAELJy+nLjurOCN5g7dbITg9Gtl6ZV2wxdQT4aWqLw9xMnP0
7Es28eVlIFC2spMqmZsjOIdLtx0riJxhDdmd37Ran/sGAkCzw8RnGQ7U1W745+2Mcq00VsNmVlNt
YwSCTEXryM8KRcHiCOC9cAY7vtduU95fPCZI2/CznscTt9yNYIawHBowoA7AzYCf+bkx/FNV1jJi
UNvgTrm4p0X5RfNwW25xFbNNZ6pheOMq/7ncaB/K2MHnAFj6jZiuDXFTqA8RCusFaoiIFKIItDTL
qSe8fsdwhkloGaUPysXf47N/bjA/PF7KGnXg4Qrh/yJ4/Zmd/2iXdQeYT9iLp0NTT82DrgPpjzXH
tW0lxrmZgxoaaFeUC1W4psyscrfTJrDJtxdixsGxht8+G2+gNFeFeob+b3D8Qz86uLhobUNkm5TH
+E4zf25VHolEzwTvNBiLjW69Wpz5qkj/ZF3reDSi4q8tuzRzjud0KSbppu7bVWv8B7SZZJgc0LAS
rdn0OjaYZIey5vrJk44yfAS3wgyc6bvi5k4GHvKNTwIlMk5Im0Q5RZqfUJhyJUfUidmidvuhNepj
nT5xcIeb5+ptgJOhW8fIi27sz2NjxOc66ZpA3MbPJT6mF7tB1Bp7cLpKj7h72UdU3HsbtyKsVLMv
7C7sZCHzQ8Td/0d9THagAmKAuAIZbUyKFeJe7+qK+rBUc3fo84hF6GlnoNK5XZ3u0+ijCOJ1B9dq
IHRcYD7S8Er1Ka7lrWOGtyV6tEx+rgU2hJrZyKkQv+9qdNGV/r80pg8ufybJSi/mJiFWa8Sp0mC4
PsbfYZhA0GZD2oZu28/vgLuEEnal9n3Q2P/Qdq1B8wkVCCv5aGj5ZJl9yeGvkbS0zaIOJwZe160C
EwwJtIdBUgfWxSieicDh/VrL2jXyBz7m2Jm+EqiVU3PiprjRpzZpUzPjgmA5NCZGBz0oys4gbqrg
3/bVbo+TzQozaBS47umc+mA6X2D9g13prOAQ7r87mtZkc/E6RRpQ0CQQM/wMKUVHb5sAcWyl9JRu
KgOqcmYV1Pw+LbJNWX603XzijA2PNPq2rEaLjHkblc0485UjI266ONIYwmwZ7n14LcLcy/vSutvg
WCNa9mneWI1VTaJJh492vTAk80Gde1B9/rmphEqoipnYJZtIX6Tnv2hi2klgvhPIT5J7UUt2VPkV
DG4Q0cR2+v6jr5YG0ADvDjwDb/vn0oNETRDQwN0OrvHtRsKKBDlMR4/salW59aZxzX10F70ld4Lq
4pu3bv70aLZgdVy6uMS9tcsWV7neqRVn9qdTvG6b7PVH0w4ZbLeM/2UHw4z864xrBs5XZByBjT1o
PzRiKOCsM7CNP8IBd4lqWd7Xc8FRjzYmI3dwDWY2XZnZXrHrdxEpzkXhSkthk37EIhbo7Vu+Ff5i
f+A0gZXhPfL7XrhRGvMu/nkvQ7H+zyWOrj8aHF2q0QRh0Ot5/zH4+m++2QGhBlA1sdiNoPJjsdH3
L4+CapY62zz5K/p2YHpatzlHc15Rhf2q6OhHu5bgudh1NFHw3GDHDc9J/ARnpEqIAv18TjEkVTbF
RHscuHGiDWhctz/S1SOZ+jyxBmyC+byyHwBXTjzzjfD9Y+HRMzdnVHqOmRwBGRfnERx1k7Y6hlQ6
kKffl/q+kMZ7HNHFQXRwAPQao6oujfvocjGqBEMdvLwGg5vB0bn3F5U5eLSVpZ3iJ38Id9090lQ4
YWPSnTpmaQlwP8XXWbU1ta0muSgStlaDbexT8Bb81T6Dv5cnbXs2lyU379kKFnJsa3hoq7bw5YuO
9J8fOnrg6rWtGlbb2FlsJVivP6UfqbyAZUHDcf/7o0pXrs/wG4emLQW1Ssf/SuK11I8Jkz2l2ksP
wrr6yk1MphBLVyRLQOg3fTbK+SWz89KJP3Tkll40J11HsK92SPS7uSMfgsoW72H+qMDvkC5yQmyi
MEdPHUYcs606H2x4YsEVEwcqp2gXCULfrgw7h5YpTnpnXNNAGWY1QuhW94UInobvpEQYgPTk0ClN
V/72tDhV3qW1N9Um6F2V3xYQ4hYlruGLwRkH/oYB24TMQmEcOkfzEeObhfHub2YPhVd5jEaNp4sj
vCNMiq3tKz0hDOeUrfIulF6yNp/ga/X3JKb6Y3Mn7YTW6vbSXH/I8DXzLfkhxCzptftbWhtdcmgK
D9btOgJskNMiW747eqfOkUsHg3qnvW8RusY0MsC0O3zwPd23zMYW3hYihOh0WxOJ0BU1RacyQCmb
DuavGKD/d3lJKudLupMQR/3LJMWSwk2r3yHxdrKxSafObw4aGKLfv/+N6vfn5x+dqq6Q6tL3jQgD
zGaFz+Th9ChtLivsTR/Cg0bb5Lw6VlRdx438VuqY6DXt0nip3mXfvqyUdXXBcGhwSzvusX5rNh3o
UPf4miwu3mklr7OnmeSG+2SFuftKFq1cuFeWhGN/30luVeIFZ5sTakjfjYLx4YWePHg3EKXgQv4M
UEE+0+JzGGMS2JvYrcvYd+niOu2xL4zlhRgUmdNhe1CdsGgNH1utXlSBDi7vExSewTCx6u4qrzZQ
W602uvApR/OcuX4c0f/Iy0Pc6o6I+jL3VNbvouH/D6DknfEIkc2llGAnE50dP1TvGhmdXa7gCMFc
Q7vvTjSsOkzsxcJVONgnbmqzTu3KaLy0IZD5SueIeu/buRnO+3MZIMZ5mqcxJCU1jLAmy3ynPIqu
L0RMOvqlEqSO75+cMCic3zfFrSQKKSOaypBmKdtGb7C/FLpAJh5vGnmYQp9bxOTN9SV90tKPKJzU
sr8V2P9ZbmwJIHdaW5UyTeVIUCy9+JDb7VkIXBLzYd5LZh6SM1/KiVbi7X3yf59yTCVopGMxKzBf
WPthcHepYrc7vuTB/fHEYTfEk330g0MlyU95d1qfj8XumEsHxJhjQ7TQEdkeg/S1CZJFeT705612
/HPUWrs6G27oKqWwOfX3efXnKG/O9EHV+kGcxXaZunKnrE7C2a1DtDCOHwlyOlrqe4kYukLje1oZ
u+YpsBrpLjuXluycjjMgopZfzhZBnzm19B6fT8sq+uNjJH0CVolWBoneIYGDexbSQ0TYqS93hubM
jPNEivNNFro6WeA/ZLSwOV1jD+0yRTJUQcF1HYUpo8YvtfiQlB1YOjcQvfq41S9e0HRurpBgXQ60
xMVIhstW2HH2X12/qkGyThmM4h8tdbVzMnCxb4/LSKwfzUD/6FL9+WzG7zOMFo3l6fSiJM96S69M
IqzHmlWVgU3ea0lFgVdXiL0jQIEShKS8zttiEZ+XZt5bsfxpJJit5SdbLlvG6Hhxpl6ZzRs+qWh8
qf29ma0nFXRuzMCIo/+8m1HKwDw+kFJJxlW5Dty4ULyGYWSrxfOE4WFyERfnNn2flUeKcHxaBWFb
KMe/VVx5+rk8tNpToiPOcnT6XHup+5MnoASsd68BA2wd06GT4Wb1ZydJRIhlRb43yDyrsbSrTpHr
V6T9ZzzM8G9jSuKmlxXWNk5lljbsQezMUPbz0LBwtETcNVprGXr8JDCflIpyo1Z/fw8etxpojIIH
3I5Kp54a5Wf81WpE44ugkbedXWHHx+AVKzq4jfZUyn1dcUK9MGEiIUY3qKDNRi2OqPfrUIk75l88
/OoVpXjRpgiL3WW7ONv/3WWLgQ4kekC8kU60v+Vfp1LxK38R5CnIEyHhMANAvnE2qocExuGi0Waw
v8GTbj0UWLb0rT0gvntq4Pv/xb9Zb4hzYMrjLhYnu7H+ride+jUccJA00k3eBtNn5ENH268vZnJh
FryKs/vKELZfPmYPyJJYjALPju3O+SERjIjPjW13S9C8zeIL4b2JFP26Nhj9itGAItBaOUi1VoWT
9vy6JZXbS3QAIq9d339+AsaT7N3DQ7QKPVQQp3bdVUk0rA0NiE4HIlLsi5/bzmj68hQbRb8epkIm
6riCVUmhe9J7W/FNTw4PtaLtCpFBWN2uyrBzkz7wpFBbSCHe0Zf7mVR6aWku0Ldd50q47ZCdLbrC
FpH4OZ5nTO8OnRIxuev3Zxn8TzazZq0zUHX1JLDVvsFMx+2DbFfltKVFV47llabl7rmKloHa2DR/
hi6+2lfr9lLaiZHbYadC1vKt7hi5YQXnN5asI044LZZSpr8306/zDF73Tp2dnbjYn4Ft+iQIofDV
61yJSuEcTc0JzWcDB0cNNrH80plH69yfXPFINYK+0QUL01aey+Fs3gjSBi3Xp1zMvADW/rkUPMGP
5t3pFUyIo/XSU2bObOmCGlkcflIErZtjsjCM6EXFKk4PcbcX4ZP3ARpwQehWhrLtcnOlKI2bAKYQ
U3CuIpTlIp24eW5vLEIJIM/vwz76uKrUC51clsi+4beVZO8FlYi+as6hG/j3WrnKw86pm8Au82qe
6FhBtHg5kifVyh8pXYQXxS64RGcNqtaRK8tnpy16Wz8ZDi6Ftq7gQ9k+J1P4sWvE5LAl//nVo9z6
GGbGUTRr9ZGipINuPvA0ET23PwgQS1TH5rSpXk8WlsuAJ38/D9+sgh93NWsrAyx7iAgM6kdhKQ+y
S9jGKdi1OX6TG5JM3wT+su1TuxVA+2EEWAM5mzkRYhKbcDdL3CRwchnDaf0SWajtSsKfY79nYqon
lrBXc4//OFud/qo4mPv2bJkKXrwNXlQnxI55lZPwu9FOzLbx0kDLggoAHFhlZ52tNA5lW/qAMcxM
ds5Ofc8sheS4QBqqs5Bd48/t1lGBQ6jKTVEsAtEtsbWOHYwJm4fSK2VLlOfHp2p9RnpcdATdnhV2
NRFCrrV3vl8ZTUN1xqu7Uv2Ti05qULZWaTA4fKmtl7rLAOmGQbw1s/6gJIX/31Rb41rXaVhVAjyA
KA3M0W9R9H/6RrEZdKpwATyDrwKD3Ve80vbaOnEu2+AheECI5xMJPhxO2vkTgKEvYmdiTyFlrhF/
3z8CrAxI0MFrYXRnJ2KTnZLjBWWauNtdqE6k4E8qv+uCa2Zv6QVp/PplZh7QPdNNZJ90W+kKq8Rd
sxALJwZRpAsU+hhYVmyGHre7QbrgUkaunl6eKz23/XNDTkjPvZ5I46+5ZT9/+jgJCPGVUvt6AJ1D
sNhrmz1a8bO59/5hefDcpNUbLiTOrt+upv2Iruqkn0uPRXfUuJfFs57KawTXi/I+Ab2anw9y31ND
bsNop4AMM/EYO71pxeZYa4Mie8mWnzW6JZ6WoTCxg697kMMPYog4yCmS4n3v8H/20tGXQz/XASJW
q9JBDcYRbMEWtwZSqKoDGs8u7oZBre+ok1ZB17CB0dqjYBd0qNOLaBysgd0NMAhNfRLOZ4eeTNT8
oS3PVXuQu7Nd1ebE7XCtrfC9NK06GChACMaopDADI977aY8Pyv9w9l3NjSNrlr8IEfDmFR70XiRf
EJRKgvcev35PajfmihBXmJmuru7boRuFTCDNZ46xB0TXPDqnvpPDz3pUDI66BuEZFGEjCw4VdUtS
dRBhVV3H5t9H7uvzAwiC/zeM78D4x9sPQraKMwHQ8csVqsh3yPGaAFQDkYVmwIbVN7J9tOdCrheB
H5kwqPio4wGc/90U/fHQiI3SzOM5oBdKleMNsdj5/jmqV2kLOwKt8BYBe80rPYuXHFwrgXBsdLnY
NfyigUpRbGeuIUhrn9FqZBqxKbvnqt+VjD1i1YCmowR69y8p13KjCW2phRuZWoRL7iL7+UzNlfnV
p+IBqIBXLIJX9DRoenLFty3TjRk/sOtwN2xaaDaTViWltRqy6lXjFGZ1jAAx+PubvX4qSr2I4tGa
BnflOWpsarllhXhkcd4vGZ1Z5SaMVY18Ux8Ws3jEb67n852MKQJHTlhnIDNM8fY1cCbcKPT00i+u
ZR1YdFTrIK3qI9UbGfDeboFTtRVanaVCrefgIwiYapmy9gg21Zrv1x6FfhpLkCBQppJDtSurUzii
/ZKi5tr5etKl2thduPAIQ8eIHq5xE6oymKUCmzkx/NM5QCFn3iB5Q9NJQQIRugegV0LvYxJotJXX
MHnAYAHGC746JwgEQ++cY+tz0OzsSvSeOWiRRZkFH0YN0fLfz39xfxKDJOBDAP375ng9f0FoYIjE
h9pd+StvI3gGSvUgbRyiANuv2kQ2VIoXCiqO+2iPtypzMHHwv8YFPLFhKMCtoBBps8tiXFXIFJfe
dk4P5bcsCNY1yxCdZjC1iMvM8/gUFK+UKEDRxMt2rgTxMTayizRZdmP4nVpkZa62I3pmhXxDuo6w
toqhoJEyWjIyJnIZgd2Usj9zWL04rjEs4piM+BTWblNK9hDDkChpPXpd663Oa7QB2fbrCuGfNgco
I7HDrwXynydNGZBNxHqS10T9kq0CYEDPVVYZuBX6zBKGEJgatPVmnfq+oa+/Hvr9ysGRY8E5eH7r
KVqUngst7jVMb3XBKdR/l3WrHhDVCY5o3F2N0UvzeGH0f3fEmOCdBmq+Sgw0HfVqkZqVjfAG0uHc
0jdbdesZqGGpoY6GpDXahf6JvgWA/tSG3THqLdGIl60IpNrjbVCR5x4N6GKZx6/zLYVW5AoThD3N
GwO4BX5DEDXTa/wubCKM+lGDITBHq311lkLKCQvue/ZTlKTkBoobUdSIOKDXIxsGWOxMfvEbdUuW
NQJl4JZ4AIGnYatcdamSyCG3jhMN7RpMVAZ2DSqkshnb7rLadm9z5Kjf/EI8UwA2EIIjKPZAYuf5
owZFETJDGnprec2gU5HhmhCW0VrYKBk85sqltx6tcJNu0gW9LOGsnmnCbU5R6bfSwvcggC5iQUIg
6OvnQUiuX1G03EJdbUFti417SbfhNj0q0Bx0F/EuOOTIezZZbQbLbIFMesu9o0orol9IwAHRWTpQ
68YBPtuWbdHutrLpLrkHDnAXHR6nS9HuQ99kgYpgqvdWeUarGgfFZg678Dt2xbvEuYhJINz/tUHC
oSrEgKIxQNkCgzFIe7Q1NwR7U8q7ZDz8fUq/PG5AFJawVrAswYJ9fmuNm4Z8Ikn9twxCDV824OTh
QCbiPvKUC6+cWZAbgWbXOOXy96Nf5DYcA2sMAg2DHKcyXamhkoQsEwGXcoGUK0huAfxhHRXerEBp
ENVcqD8cFR3mNTPR+It4kDyYw9vFXiSI5ec5RwFPU3KLmpwPe4zt9nQ6gNZOKnJEnQiixHMap68+
6TfvFrK4PBhrkxogrqCUwg4B9SP7BEmL4RAsREaeLOFmxqQff7/WV0fMz4eRn/+IO+MoFeiCAehb
zjZw+gXbAQc6L+3/fsrrjwcqC4luUeedpljJkGTUGOMd6nruENlWA8pdS8ehtEOyhnKFpMHNQ8V+
D3TSFlOXxdxB9+r6gmgEzD+B0GShkfs8USqgkj5uEnqJ/rbiQox43DS4lWHF2KLlTHwYA3aN6iLP
bShmXwWPpqAN0qvxscyBmMKpeJhlHbwoLXFAKv9nVJO1BahXJzNJJ5yuiPvXhI67TnVgMKjNJ8Qa
tbfb+HXTzhosOv/9/UVeLbKfD5589yDN4p5NUCIs4RbIuQ9CNRsOQVrp0FmfxXT+1pfCaYvFTOSd
eJh7TNUtB05MRxneEycdgJ/RKjQJTMN3iJz5pqwLBwjZaAv6/Si/R9djaJTWl+KgzZMbc5v5l6c9
el7gNvAA8KGkB0WXSa+hTOnQDQV4UY5m7ijbBqFDpVEbahMBbTDusR4Dm13wWmONS+9evwUWD1Z2
b4Q2b7O0quwAxqGc/uzDha4wI33ms/zGlsJwhkaQCTcJnK84ZJ+XacAUoh8X5YAGgLwX7AZNiMBC
D3vTHdFKncm4X2UySDtpIryO2BHUj+endcFQNg1TsmtpS6hsi+ICc94CdEtGFYBsDbeu3kWmvAU/
g0MC5ypqj8bXqbj2B4DGgYyLdB+IAAoQ7m7POFU+g8z75v1P4j8MkCilI+NCQWTyOuSwE8coBUAq
r6FqmQBZUtIaozQq+DmkKe/CSNTjNFhhYaCbBjgcBqYbjdgbHCrjPFqThTeX4r66EDAo6DWgtQ60
oDQZlEJJYSfgOFuzi3TnLYcziIQgLEHIPbMSrYYprrcKv2CY8+kCNmAMDgVT0iM/x3F/USaCHCmq
BgKHPgkW9KTal2TNSHUEqna53qGW7+w8aNSpR+34r1HnsFS/24FYmChvIlqEVj7+12TjQNqgj6sa
sC3fKTayLhmcJarn2Kjm4L0k8Pr1yWGJQ1xxkNF/J2I/bqSIiJuiLMl+B70QdNbrZb4sN5GuYJX9
fQi+qDiRSf3nWZM3SKUBunEMlleZMboU78fAN2ohNVrhXMiZOXRoKlzctFgyNJB4cQMgqNJ2OiV/
zQyELJnppAnUHbByaI38ertJVwl0F+bhiuvfqmGPdVuOh2y4Ep2EujFY0RiqvVdBY2pYMS2twXlU
nRnCiwIA1GZIswEiHDgmJ2eBHHiCHHoc3ju6vZHd4ZAmaM5iJ9q5Nhd+kz9sOt+fD5vEkWIDshnV
ZAma4xoApVKzGfON2MwUlX8zurFoJXL1wG0BrcRp+sh2QZuGhcCuxQSTgiQRkQuLVfZaf2VOYM5l
Ni83Cb4h3GcJ5hD3+vN5KkhJkaQtNklvRqj2uGahw2YAptVzemQvohkcipDAgisGHjjtkool5GBB
DCSbpNWxSczU7uGFNdeafxXv8wjYcAQrEPqHQOnzhDwh4OgMMwIHv91We+hnGMLCVVsLmLgZCONv
5hhPBCAJDgCC5GhhTI7V1BPaJKv58BRsAPcuoLt5KCMtOrun+A0XkBk5QWMJmvQ4QpVo3QNfB0CG
Gq/B94Zc+t+74dspabJAgY4hKY4AOCXClueJD2kkDCMWFVrg13V2WK+hMLSE6xpcVxT7er3fM6Di
ESKoh0jjKhXnvmOaigrNLXa/vJ+2xOxTMj5WgrXi1U9F61W3Qw8dXRW42XakWwhAMaRH+Erda5mJ
dzroK+OjTWCqtziCQvFP0C/L9ZjBgdA+FvCMcA3cInPT/L0NEY+h6AzTJuQ40mQb9uhrM1HREBB4
izjIR6OhNwTQsf5+m69uTCD4EPihhwkjzmn4D31hNxLkNFzhMlerolFztrQIyK4HInbZSp9ydqDZ
Y493FJfHMmagOgFTZRyDbbmUsk0lfil5YYAJ/s+vGoNiJLMc5uByv6X1cOj9HOXkBASop5Ry3hdO
QF5UEJsPFkRS2tkBbUGSEzjvOan1tZ/r2v0OxUnZGvENIVdhr00ODbliuBzeHsGKBx5Xpg4oqtXt
QS4WrrgQ6TmO+4vqCx4HT1xUPUjxenqRx6EieiMlB6tkAKex4azUT52QcR0WVWnfNw1XGnVcOGEC
wX96UdDQbwFAu2gDy3dDfSRYhwAY3FRGXuqClFvNHAQv4hoyQlRmkBrxBCjwvPeKQIFbQlqiD9QA
IYzRJFLseMjO0uUAAh1UodUacIAKBRWXFa0sugCxUQqSMcqKzRGQVC9cfFRC2DybWckvYELoxNOA
lH+LYKIj/zy2NkgbLnWbfsUHDnpVKg1dDpezcn/D8yoLISngrimV7vYitHIDgFFABS0OFL9miytk
I/3ECQQDLRkptOpslUrHJL8G4qIJtywSU4pb8u6WkzVB0nJ6HfJ7jp+Zwe+bAxPA6MnNgdc75bmH
PEN1qVTSW9T5RS1jtzL1WTUa4GWos3nJTGPmuxfyfI4ClQ5bQxjFYPcrU9VIqoOUWBhGI4SF3X14
ogHEXtUOc4pNn9h+wSxAcy+jqmi0E6xo8Oe0B06FThVu4FDh5w1KnniTNmXRkHmbOZZ+RyHA+uES
BdqIaPpNq1lDNA6S3OfjiVOBcitX0MldlCf/tn3P9o5a6SskHJtilx5yFU2/XJvT+XuR3kBhHIsJ
0mc4f3ECP68mt2sUOe+6flUBBz8afn0CN1dyH11thowm8YPe5GDTGEltlZs20KB60cX7GkXRv9/E
d3A3+UyAvWFdSGht8PAwfh4IEp2qZ1mKyNDp4AOt4eWzHk303ys4CYC9vcM1V5kr63YrHHRBIUpx
xOVFHLJmlud3dWs6EqiSSUT8FifA1JxqpEYvFqK038JSCILF4S11alMIrX4nKCp7ye78ZegADGQO
rkM3emIhMLCyT7l1Wns8SJKafA4dzjEVUG6+16pMo8D9FrReMmFiUtP7llmw2KS4cBWzk1UJghdf
babJRn1VHHlYFe+ZETv+TXHKSEdsEX92WyDhjc6WjVIyhgMrqIXR7AWTtXyLD7WAVhubtnterWyw
EBzWEC0BUi0AfksGTRuz1OYXyxYkTCJOj+CWpaf18wbwFl+ksGrY6NiaDW1FxSWECWKz9UNNgaac
Zw2KBSBbNZpYMVEObsLf6+W7MDD5SgLpOaF+T/yKp+yxBN8o94PWO9doOhWavOP0FG0VSEGp/KZC
/6XZoOuL3stXvqAcEv+2pKbwXl0ulF7ZroXmmSYZhQWo7MFbWLcOy6pEURB+GsEdTkce2n6AdOng
+tqov2i0CXa8BXgdHAAVK7Zh2dMDoraGv9+ygw/soIZaASnE3FLQEfp7tt9Fob9mO9mmbZLHbgT8
8gryQ3UFCowKwP+W/izOKJ51Nwrj5bRoMBlo1Lf3MyB7UgrEyMzWeBEgozeKRBtiUaheydNgfChc
Fp3TVIByH7FjOEHlzaKdHVpTGkoxR/1L0veXubYfuWync0c/H7kM6In4x+TCy+uwirtu+D6iPAhx
QA6J0QD8ytmZt/wiWUNTCMYaKM+iPoupPJ9BYZXELOPT/UrsU9XFocc4SggaRV3CD+lTwAENtyiu
0Vt308QrRdjUwsyF8Oq2QmQEEDDNwgAaRcLnITSNGPcJ5/YnFJmAdwUIEXL0o0nBZEzWFSNBSVbe
ohh4SNWPwFC0Qh/B+pb06r3RSh2yw/SB2c3lei9HBXEw6LkjA8NfJID8URHpG4jPloOA7w5SoHqP
Nlmg3QHJPR0OQILkS+hfI4pTidMKoy0EDW4rkMpXQlRP59pNLwrWhJqPPgiUPQSUUrnnsTD+IIHN
UYy4KK7LcnV/fwcW6ARm8MFYRSej1ESbRvN5T1wi55oI5BKaLMWnZ08uKVZIkEO4HonPW3wXSjVR
KXcsOL4YAPaBoXkErm8/L2784rxFBxY5PXFiJdWZ5zmHCXx/2Drqt0oJ/TA0APUGgOEapxe1GVPH
9zWaXQWhGhQGn66hsxfOBW0vIPLA4sNGAOUZhOy/pNmiNER6jDt6BcVCStnmzYLB/eJrvWjI8ioQ
dwJrM6OehhAdgUiwsEEESiKI/BMyi6FsZO4yUExx8NQxecPNUAaagX/JrMrDVoo/+rPtOvJSJh8L
uTPQa2jyongwBTQVY83Ig+sSuezlfU0bCKlOmaYeAg2qyasH99CORKb775P6xWGFh8IBGdrXKB8K
k52CfmU71ApuRlyKVa9nCC8VtU4NlzH+ftCLyjk+CMmY0XhF+XwK1KdgiTjwZTwC7ila7Bdjoniu
KkiIjM5AWG1FFnegd0Apo0jNbLyVshY/hIVv50DNS064Tj89zJ9axrBSl+cG93LBSrgrkDuhUzoV
IvGzus9h5SogrsVVAYImzFy/QDG6hZyKgO4AIx1ESBoAqfkD167KXICKLVCEgFB3YH51qv4/76Hi
dSHzR4KLii7oJM9biHWRQoaoYWNEOtGsh5XQCdK+ltNqlgHziTNMhPSZ8+JFdffpodOgVpYTxh3L
sl/RhdlJusKqjLSovM9aAkcVbE4FwDiViQ22+/L5hajsZvue3yX46S6AnQOKLIjvfzvbKq5PSeUY
BmcUciDcAX4/OhXe2X9kp/wi/gt6IG+1ygJQ2vFih6qc0WnWEbj3uVHtYOIIB+Sdu2pO3KgDleva
yUk06VodboKHvpByRq5ZlvChRqWaA7NB67H5Qy2N9AFZc2YPyyBVY1GDiNanv2E+u1rl0RLZAYzw
CPcgtxoj0fyOUkvY1RBUcf7eJa8iFiLRgb/J6Qlrl+fPnlRSVtY8ggeU9VDRNpHX9BX4w6oAK7nO
5IsNQoqwdkDuQPqM2IIXbRxLCC9E3PBcDtIYsmGoXbeatBO6maznRVkKNRBkwjhRIWkDm5bn4SmC
3yrcwAA33wAYSe9qTqMywUliBxxl5N8D95X5h1I6ttJJSTcUv4T9YSxwllzaHA9+ho68raQgKySi
5xTMbOMXkDMMD0wkEQVeMsBJQBRlYHC2jNIjdxatweCNz49iFa1bDZKg6JE3aqlDhSOeCYK+T+bp
moWpK3A5NPEgldjntyJLnkDXSUSdavPCmHd4ukbGobd7NdJgxTM4rH62gV3/e6m8aHySeAslCVTO
ieblZKn0dOk3ygB9nyHzoa/V6aS91+ZQ3ow3ZWqPYw+yAKd14wCbSrAFqcPfA3g9bSI9jpwT0NVp
q5FtslysIm84NcagFbZi4zRf8IZnRFq6rN8iwL4oC4QcUwbcS9HH3d/Pf1ULIJBSeFug+gX85aTq
xfA1Ej6KHU7KsdFq855pqT6qwZrXwT1yJIs2kWeqw8y0X7QswPHDdKH3ApDZr7uCZesRnjNsv0qy
XTkcEUGANM+AnNQCebLwY2h+dNbfU31RaMUzBTiPEnkZ8tznFdYVCl01NBIZDhniVbYkXFBgVauo
qKsOKg079SYsCodGi9k+LueChO9TZ7LAkcoAu4s5Y61Jkxg2EKNklOSk37rWENvQmMdv0eBuODk5
I3JVHgS/xuZR1DP4S3usPt1bDG0CeFFRktYf+CN/SksV7Jp01AMPtTp0fIfreI8/oe2AigHVrgmn
Fe2YNcp/IGwdeAs/8SDxZv/9Jr9tD35NBeg1yCGhP4Oc5flNZlFc5FRXBmfaqgO1/KAQFJ4lvTDA
DIK0oLQh8Ab3BvPb1XBAHxFrCpQGo14GKiRkzUIL1pUWb6mNd24b0wt1RYMfFNxDlyUcHd4901/j
wojXkCJRwXjosPhTo9iGd86z57oEL5pNADshRiCsHRRYp3IdYuAHnuv3/UpgtdgRPgrSB0UBrIES
TAy1oWZO8ZacKdO39+OBU/mdvA76IhXBdSCaSj2E6GUV2hEAwHD9Oo5qtZ4TcXpVSYA4B40GL+F4
wn33+XvRIP8PRT3yW68DBRjkbm1YQPrPh3KIq0IyTqJVOdRVHjIWUDyCBLlBeXulAAtDpaiZ6++3
Ljr24I/BfEOyf+SVXceFde0L9BaCHm6kEndirCEX8gbQRyZ0sWRQhwcFMyk0CJoNn62KbJWnNpfa
jGwOvJ4IWiibEmN4wB+Gmv+AfDXtxMRIWEURhE8BCdZdkBJ6SMJrKaE4mt2o16EOF9W+X8DJpG4N
ULzrZmZjvIiAn6Y22eIcneYMG2FqXqGlTKu7rdYOaxbU87834As8Ed4hkJcocqMKBnzE8weV6jbN
EfvEKz/zbhQTHFJEN1xGq0N+UORGpeNajd16AX8JKV3CVESLa+DbBUYDG8QQCihLuoVDZfSqZCDW
0TCQVFnDXqyt3+PB8OVAp31PFfNWb/i3qoNTc1moZVu/AZlvKWmwFRJOVQJEs6mos0wwh8B5kVE9
zW8SItFRNIhZmEUrvxRUok+Vt4tusCCiIeXCDPSDI6t/uh9/vMxpgSvLlb7plbDfotTbNxajkBVI
6rF+qYt3+tCaYFvZVW8w76kpf6FWqICpqPJQdQl1+qjcGZB1fI35qh/Brdw0idmchAtLTNFEo1n+
r+7On+MlUJYfG4hPgtgvesSPsA+BAYDQmTlCQpSpsy00JstGD5iZ9cbOfI+pRruXZO5QSSF1urT6
elyJl+1JgSyWfrJgEwPXEOLJWu2O7PKINO4LuPyZkB5dyRcfiUSFEirPkBqa6njGUpQmaYOoFNah
lxCCPdviUpv0Ib8Oi37XmtFGMNst/3Ct4CDibukDM7oH++HTNyHnaEJV3/Q/PkG6Nhv9ExfQUrAj
8CTRxDc7zTvg5JAhqQ5JCE1YjeoHs5CgMXTNnCpTA41CiRgUZ8MHQX+n7AX0QsziA/bXuwE6QAfK
SFECazUkTf9Gtdtk2geKyrveSJeojV3GC3dhFqMxVmqIIv4OxfECcEMBIhhqdAsAhPwc17EBGc2l
bMB4NtNF8FeP4roZDJCsxy3+UwTRIPgKQOy5IX9fNKg5/X2kvIDkf4tLAvIGaTYeIeHzqio7OQ6b
igl2zLG5KG/oieM6qEMtudIfyQ7ZHOgWMWPOPPU37ApP5RETEU0Q8ujnpyaslyV05w+nATJgwP4p
WovEPIFhyVxF+fUEfzxqErRwdDMoNKjeKA21uogVALEUICksBtYGaLTNlAG+s7jJqYKOLcktQKQA
Sm5y57pKjqIufg5lhyUKh9dkswac5UrBacmUlgUQZiPWzBt6/S0ghij11qpgwFLx1unaJjERGOlQ
IMktm9p9xeh4/Zsrqr449p4GOEl9chq651gG8QpIqAQCICLkeeIjcNgtXWlJNVOLeRVm/XgcWnvP
XzqKSy7LB3xpDpJdHIrcGWZM9mNqfM0sqhenFcTUEesDY0csIycZrE/VtCsEyKkyozdRM93C0dPX
6wRgiiU8fUfr9jUXRb7K48CghC4rjXTmt0ppwPJeLowCjy5J6uB57ybxEwaSGoB9NC33+hxWCH/q
7yORlIWJUJWCbTt15w5lqUsLxm22pWxBQC6QNdbVhhIgZ0u2wLQ3eEiSfghvvV5f+21zgrvIh3BM
NsNDvCX3fhs8OLV5UP/oUR/23aP7ojydG96gLhMhKAsGO4FYtzWOOlVvAIcI0LDX+VL3ahD/rW7c
+I9+T1+ZC+Sn4of7AWeKK39MH+0+v3fvzI0+dPv+hnv0bbwl78INugkDGL2QaH1P3rzL+NFvo7fm
vduWh/QRXoadeBoP+Rt7698VYDwgv/Cev0ef6KmW7+wtf0vfxJN8GnZg2O+GXUd+Xf0HdR83+LVn
j8M2f+v3GNaluoYX6d7t+GO3G/dInPArXnor13WUc7fLDf8yfDSK2uD/11wr2aq/lEQf0APPlzIm
CpBeYbU3hOLpPb63KYQhNZQGmsZ004UomWy4jkW7GBABWeFsfExW5/TgAHAQMDD0oVHknexLdF18
qugrCgdHbzJQwBlX8qMZ1QO9btblLUKSjBJBaNLoVSqMUenSJV0kTqI3b+4SyAXcMf6+sn0YTUFR
Tb3QdkN4isjQ/t5mr8psIKf810CnDaKEj4MSOWKwuzaq7yB4yk8uGtLKWfFgVWuOkiljYdaGCHf6
DYprIJNe60pNS62++3sX5dBQ/3tIr+rjT0OavDuZL90y4xAaoaaGGl8mu1oXCLsWFRzkODmnojuB
ll4+ArhjitwqdY+1cizDtzy9kDogimowygogucYvOuEzLUwOklyQHE0OYqXxIQmwRihO4F8tSgf2
38P/rY5K4KL/eaPTIMctFbitNFJ/uiv2sICzlVbAC0/UkntnCSZzyhbCWwh1iaWA9iCL6ys/egZl
YD04ioYWkS4vkQA9ePWjt4tCBXt/F1j30AE7G/8haeNiXCBq+wBZFd2yWw5lPgQ32g42iwdR3cFp
RF0xWqlFZnccI4MddVBOFT3XGXMfmRAY+4cRGXOaey+vhp/TngS0YS0VPscD3YT+yTBqKAbRvo0v
Bc0DCOWxrfXfimlfRJRPL3tScMzZKIx90EdOuHxhWEr4Lyh2Hw4HUf+Aoe3jiKKGcYwtz3S1f3On
9wtEF8nHYTmikKofSn/P12EMcxkpGLHLtzX8jFOH1XLsog9/h0TCrleIT4ze/oArkS4CzPuIjdp4
iLaycN/ATtSg12qWoEF4s6iDF+m5CC83jAy8DPi6fbeFf2QX8VCOIpWI7gmEQqjO8Nb63h/R9D9V
KgRGRPCFFBV0RHurOhUCRFXSGtNaMV83Q2N1nNXARtj/+INtowl1h9X431vkxVqBcwyY4izoI/Ct
nAp2MEELHQPYhZwq1EvfwQjQ3NUq0l3slL+f9KLnTJ4kg4AHaxaUpCdfqOgi2h2ljHTlQenVPDsH
UqsAdahcEu3zTndRscqNzeKfZ+JoUyG+eshmTgSJJLrPlwEGgWUKQyaCgvjmk/74Gm3OS65QQksq
2rB7WktsTueNXl2hf8OjPE8QLc2DNVqAgKNls/YWn9wCFST7zaBt7cN1eIyRt1eKkVmB8QE4y4qF
oFlp9NjvDw6xL/KQRbkAXURn4N9dOKz61eBDdna8jrXMSBcp+MUZ/Hs9SOm05txbflEIJhOEfyDq
GN8FuOd94Feh6AohFa5a6sFDqTQVeqvjNyW3z/3M5gxBLlQWmst/f9wXTbqnx05DRLkTBr52E6ST
R1pjDWw5WzL6RY5mV2lsOpu5zVL5yXqZfkq0pMAjgdkPiKyT9UQJWcvSmRSsJGiIoK8gSKiiALIE
DrACwvG1gfAhTM/qzdjrfDPHSSCn2fTp4HCiywHs1u/id+pXLOMWSrsC2rfJ/g2JgbYfArpRWHgh
iCjLGivkNtuxfnmcoMNCEiEUWGFi/vx94SDGuiLMtE7ifd2b63uwfO8uxL3dNx2IWaE5n61H9ROq
53Bxh9yisTlrw/Jfrtv64tEaG9Tiy3W5mPVgfQH3FYmg/n8NbHL8A9LhVwwfhiuoq3aJYECq1JfA
R1cgMxsYXSip0FZOapt/R5wnQziYoG4deA76QX/I4Av7v9oKP0c0KXr1YxfksRKREgdEW9HNh6ix
6uKqnktWXrT4YHoL0BNDwyoH7PvJUmRTma4Sxetx9fV6pXYWrYWpKuOiuSVAxAHobDwCs3hTTn9v
uxd1JLSlAbAG2EoBmHBaR8pb0Zd6ehi2nqgqgNtvpV3yJew4NdfznbBqj4XafUKO2VsU5ya0qHOG
1HyLyLz5N6CVAUcuX23e/x7Ut6TvZGtAvkXE2gQqFp3PSeUjYSEfO/Z1cYbS9AZqR0dIqBaqvG93
dK9Sihns8yOXqj6le/ch1Ll3hkduN0JYmle9XWkQIq/JXyHUDccAQLOSD0AFkTvYValzmg+PDtZM
9HQ9WByyUdfwPtqDuKRtMVGHBSqzMLo0ygDqKngLDLTmNr7VvXO78gIJcF4NeTXmgRP1l3ASQmUk
2BLZ+mIZL2LIUzB6dGAX4r0Dj1gbbGamPcj/Tkag1E7w2hIYWvA9n4RmLRUqXMpz47aVEMqvosSK
XKMINZ7W0KNDgZQmWDD+IhUZ+LxQFWx4tQ5RL04GHU7iFDwcmlPmI/DGbGVgZVu9k88NyQXjO7tV
oBW2Do5N6qQyxGfcVCt4h40VFaQ1wNkDVQbZctDzOXG9F4kCjmJQtBBKoKjIf9MVftyrsSBGbdh6
HHbAEvTn+9Yxs7Pz3oNOA8U2aPh6q37/Bv3PzcM+Nm8eAoyeUoGx0sa5iObFyfw0lMm2j1M3jwIw
spHvtehKItIwcBlB9ZRe0QD5/b3YXwhQEAA+SqicALiSMm0+hVnMNJ4nl2duKxvyOni463jl3vNV
7OQrhKIGuyhXLWEpg5cjGCIinMoEBFyPnMeHqLfqmwV+nlXaIkKvSm8x1gAw2VpjzVol4iRQ8DBY
OzOEmZG/urIB41FgH0jIWnAPeL5JojBT2DRqAZuAo1KpSlepsQYqVyNu3eSmx5AVJaCEWyY2dDBq
CziJv9/db7F7VFokACFB5kbLBWN5HgGtNHHdyJSLA/paGRCMXTOrU2Gd+Mc2N1HIOwXGCSATkLAc
X8MPHG9tWTxstQvnBvB6t11oFnCD+K0WK/VNWL9tzhCKyt73nZpaMLtcBl/7EFwfe7FQ4FhmN6po
uI+/ZwGq7u9Q4Oc0podw6zFuX4QNvRXXoq+JuYY2koW6DEwKuEbNvojSE5xRITaOfgiMC/6lgQrl
5OjRLCBGXjcaVzo1ZIpFHI4qFZtdoMF+pkBh7RRilpVK82oH9E+oCZlOQVwFNT5Gw1EQMwbavRBX
lRSgalFZ7vfyiYasJq9zmc7f/He09ppUi10NCvzFlUHd++idRF8VcMR22gAt+/ckWI6KTrt2WG88
ym56sFiQHPHKDQiO4Ai97CDX47u8zA/UIroCzeR9hPf4DKNXKCDKDKCi1A0JZejbikfITnS8/kcX
FltYUq2PmRkJ1oB0grN5nOqQwZvD/7xAHD8to2nNWywZxoeO2QBlD0iroh/O6J/9QtE+3jit2YXa
39/7RfMXj5NArkB5HVIIU8kZnw2ruuGLaCd2I4j0MLtVWvVdYvwVX8JVMln0QqD5gGZ6Q/1gOk/3
Xc8SI0Bh+kSHHMuxECvH420vohc8O0cM+07YJrcvB/s8MC9hDY9wbLKpWj9OkQaTwullDVUelXc3
9/LUOgl6Mjq9WG+7Nbd6R1v4/r7FXiOQaIiGQhtytSoNeAId/2XLf/aXbRhv3P4mQicgVykLyMLs
tlisjLcEhzigfoB0DEv7eFYuyQ0CKl+59QUuVAdhpr9f97di2f9/PiDXPR8SfiXFLed6FODCClDT
kIKSF3fxc+sUnyP0W++Dsd6ijZRZTmqeTp9WAChij3IDZ8DxIIaW6140bC02pMeZNc+Po70vjL2W
6AsIP/89VPJmpyNlGcibARMDEs63ut2PO5ASawlciv97oJbS+wjLm/AChl4xHCvXpN2ZhPo7qvz1
PBybKJCD2gvRtec3I3RsHPQu0MRpD8cZQU/lfwUKtp6FJmaeqwBK0tESRuhNoAliAIFQTVHOILQ1
KATD7nvsdvgDNAWrMjZRIxqrI/qeHgVGzRb/DOHM0VlDbUWKJSVWTJ+R3cScnbbm/+HsvHbbVrct
/EQEWEXqllVUtyy56EawHZtN7JRI6unPR++Ng1gRrIODtZCVYCVh+9sccxQdxV5Pk9QsgFHy3tPD
3ErpiUdiNiclPY3gnlxMoG0pa61a2kwa9V75pd5619iMk9umDIqGq2fH1FTpdTnqEPaOzcg52NXk
I1jIPgeMwE044t/JsfiWwvzzspG9om2AvD02rtotWj4+oqJRDuRpdfZi/667e7pQi9loB9iVLPcu
CI7PVFr7LAozwOVHTMbmorsUbY1m7htg0w638ci2aT21E2Jbfh9831/7txu8mvdtrAC+tdqBVfA7
CujgQRNa42C40idbusqmyyffvh/xHefQQYf1YL42yyW1gDPtvNOfXeP1aPMwnbgzLW5wAumAMieg
AuEBgi3hz3F6GgVyUGRht+2nvfM+IKebbgpxhj36Hgx4o23EtZDgccaG1I3X4M9rGaWcjPMW6PN8
MgUsJDElSLe5+pBp8+r4puUTNGS09iuiI9LmpSc+Rn5QaldCmkTPXzfHSom74714x1vYl0Kyz3BG
hsyMLOXnbcnj7KhpIJQcj1cXc2Vr5ssL6jUTk5ZvRmYJMYt1VTYf22d2XffOJ7jBb2GaYHZJVC88
XuxOfl5fC1U5FagVASEbhIEQyTE6id2DT/CpKTyRH2GHj58fjem8vdF7n76yOgpzZY3E2x4Nai0G
7ph/DnfIsbeWTMQFLGBUzbAIrwrnVhqFeVkyNGDfWxcq5mcZR9x7XNgbrWoen/KE7ZDai8THn48f
dkcl1EbU5w0H8ffQHvkj+zBvbbh/XrgIvd+n4g2bLCQ+wKaQpcF9YYj9vJxUnaujnsI2Rj5ovuTm
cStbK+NpS4Hnflazy4alwXGWl/3jeTEZchC8O4vBDRvOH3dwnSd6KapsVMjcwWyvwtEniYQtcnPY
Jt662zybgUX8wej9a/b0Us0Xs3T2lHn9XWh5+HjXK9K3VAATGHxtvqGsv/bDcNREiVaF2DOxJ9Sy
ZVzIJHnSRp+tsjCip0SsnDOnZaX4JCbtNNr//hVAXm5dn5PaYMWE4O46euiQ1cYxqC/9qiSEz4W3
n077N+pocacccL6RSSKf6M+Jh9P/F5X0RBDN8Gj1DzAXMVB080X1Xn7KYydOXk+afWit7DD8uBHo
8jCLMktHLHmxtXSdQeNWHfSohOWJikUeS9JMZNc4WpJTBdalG6jvY6/7Ul0NAyTH+KBL6xWfAY4f
nsz5S3bFSUkCaTGHeEoGwKY7+4J/SKx+Y3jiJvYjykP3BD99o1FTBlg2xVb9LqBaadzD2EmedcJ6
nJzEuUnxOfa1QeU/oQZpcvAQ515j7VbJo0C9xWOWYPN/Jddi0+rKOY37laDob3r+WgamkambtEus
UngNZf9Cwym7swffvCqfU6PWRljM3Po5rxBPQWIrM0LebKJFLpOzmYCuZVZ8ZwLfnD5/X2g4ffw1
cotzkR3Y6w/bJ3X/whQZm/i5UZHiNJo4W/M4O5q4eM4vlmVNodPiJ/b1la/uUV6GI8X1/BlyszTe
M9Y316tWe2lDo6/R+FfIGpBQKsEiCZejAxfsmjtuDd8K/t8udnWgyuuTIoclDMHmotj5eBnrR1cW
RC89vY9O0D9FFCi5igvCW4CnSzQ+kjF5cCJStupsKqhE0B0Mq4snl5M0iTVCVINy0ndvYq1gL0tj
hXisEY6kYaRMdLl8Ookn60DQ3JhpqTT50wWzyfMFnzKit0pa8Ia8UOm9i0LCnJLmwjjwB1ZlcRBf
jgE6YQztR0fYtF10p7z7rhb/fRG0wohuGdDcqy1J7KJEOh/kb1ACIzWnNDt/RacOWCdakhLYOHt0
IgJd5JPHWWaTeD7UAXVKuufqZeX6PpEY5rOgmfIHAZkFKSA0ti5PkGhlsw6dZThB2EkL+OkIPPRn
dppli3spBrdKVKT3HI2JG0bXrV89Q6HVVZlhIgoEFvsC4TdHGyvm12amW0AJgKjQ3VQ0Yi3tqpP5
+7r7vbtdv0DoM9wAYReDTuzn5GFnNPJcAtV50szobU9vMzBXfrhCr0am2tjyrCVWEIOj2rD7mudd
YkMfesjvHC1u6AOGR8ebFlkfeUTXzf90lGmnYxRE6/4BaEUmYeSph5D4OC6m7S58qdZqaalvF8ji
nRVNCTWdyJ0l4QEHCRW34YUmmspxW+8N1Y7hKtiHVVOb0tjSo0lDEmTr9JPDAatWM0zsZjcGWSa3
7rnYH8/2eVftjgeiFu75cNzY0n4809UKiHVYK4VnurV6ZnZuaYaPNR0H1AnQCIRVOpNhKg0HqYGi
CXP7VbdIb0YaGE8QYT30rurWdr8uGZGP9aSJ73z6GwvWj7u7YgQmdRV3FzUar6ohvNzKYTykQNjV
YoS6rYru1ID/0rX4vgbRt1gKYn38XQr8tUhriX6JWq3p5rkCskVYoBVkbtFZ4/ztzoge7vtqRMP0
xzNvLKmjIRvv54iupOwYnnsglUHlsq+X0cyPnM2H572eCEsxrYBtgAyn/4NO+8b5mCtjLErWqoi5
0NVGpNSxMSpVzscQB6wTko/cPFgEobqlQ5fP8DsJVPlziPMqrB3CxA2oIzyl2GnfT5N7iPEtkP/H
3VxVMVFTq1kjXvQt/K0nzEVW7xJSn3ShFZBmvMhr12Q1EguqY36V2jsAonb2iIBcvZh/Ds7D71/l
Bs18aDgg8qeyGbNOXy1yhzKrj0HGVyFk60U39yu09LEb24lq+p/8bDNSzLVqfzim1SCmF4YCxv8K
BmGsLgw3dG/lu2G/wh3JCpUe/8CmuHo/QUZU42WsD1XWUN4tarNwB39jHHkgPEfwjixtaWKKTQ4x
TlQP/Sx1LW7nIVxgcf48e/r9Dd0aPAMXBnLH0Ce/5jrUSdzLXZ/Da2/eEM42uK/BsdKdOt4DzwDZ
/n65Ww0FyGtDVA/unOjbrxanOpPPhXhO0LWPFyTWVEpFvNZO0PcFgqucWBqYYwpdKylzNO31Ammt
wGMpk+7cx60eG/dBSwO2zRBhcbUM6QHCe7UeENAGI7eLyzq5Kk1/Gz/6g3Ddc+YkM8+dpWVPiti0
aQ44JuX3K9vy72/kVtk/pFgM+afAgca1Mat0QEJyCoV4d5wnbyJhq2d/tAst4rcrjlPA6sU02B3c
i2YeOB/MyUWn27cQQOxJHaNEU+5ZY3zv/NdL2bfhw3A+UP9JVRrpuaJiywW380PG8OAtfxulXlNN
zpJd0kmNfR2fMNES92pi5hzHdJQqZvDWpFZ+wfLNavF7OZhyNCE/7Zy6RWnDdNYjN8WBPyNRx40S
+yRM6CgohjtGvRxO8tbPyGDlvDde9bpv1N5BsRvdpA3RQB3MvKM8DfoZitB+lY9NXoYiTc9fReAG
ZBV6J2lTjOzwbOuEIiczMVnl2qqtZzp27JllxJbuX+7pjqRbe4sGVYlVH2sA/fv//7W39Fmnl4kE
vIgLmYWG86NwDHvQPAhLmjPWLnDTGnXp78PlhkPIQE9lQxuaw6AUV6t9cb50Ra6VqEJeTk/7ZPZe
WhB3cfPb+p2/9dbPnWHNiZ56jNyAYRs71uSPuLmzatyC0Eh8YR6P2Vap7a6mT1b39BDyrtwR+eKM
nsIP1Yofj5whZ5LX2qV7Kc3cr1AuI7F2YSCfZvdaLN+GWdejFEYFBzfCIgxo7j833KAp6X836WWl
yHYjunowC0aubNg1xDSMnlKrfjiC7D3nkq8dbOn9TPb1we7gMuD/3GLZec58I3E77EKxbDRaMxUm
Qr/pczdInuLjSyxPxunsoqNk87KDZYyGE10k2KJsD26GOxmm58GM1HkkLTOSso3pWXYJb2+k2Sje
js++lLllb4Un/MTzqZqyjtiy5LTRqtHnRnPnoPONgv3zOsCdadUO4SnXfjYYJUuHY0FHO4VGDmiR
LJDeceYLE0fzdRN2wBTk0h52/N4iSk/LzXyz9YLQjt9kd4RCJ4KxVojmebZOgMiTNRPH0gl/g0Zh
3bVPHUrF3253mFx/TR7hUp2103C70N3Ie526zUzZqGbqH3B4uqezGfbUfy4Gn280lqDBoLP5ebG+
Ph0Ohna5rA7SNIu8QphjBZElzu9T8xb0QJPhfy/zvef89UxS1KYX1IMtuprFwRs7a1IoB+ThTvV5
q5eJv7o6tBY5av5D6AmTlEmBnnUnW+nICoaYkyM0todmYqzKx6qzghUOifc+2bejyj9v8a/LXq08
clt3dXYRLyvsaAo/fj21dkjdigQU48PWCT4PxtMgWTjaBeLhC55u3Joae3XiBMmy7KdjUjFem9TM
3qVNd3BSWDpf1MCHoxXiACsjOa6AiMZm27vYkxjx9mjME9aU1pReAb7AqBIck+1xNEsTqy0mekt/
1JJyN/Z0xpHqle+/f1HtRtceFZFIJwdQGOnn1SMH1TmtG6kud4oZzST6OZopQiCyiJoRrIg1ROC4
dlwhlyDJyYrYmE3BuTTmCLOTt/NyHRNFc7EOE7ZpGmjT/p0M4PNn//5n5FFlWu1E/5O7mfVUTto7
6K5xa3f6+9avlkdFaNSgioV6NzBIM793VoZ3QiNY2d0LEhRsHWwCTl38pSpfd6Xn0lTGCMUbX6HT
9yJ6F5pV1SMwuK2amqduD3biXPzcOpufutU4kqXO28cafhhb3Zhq8vSQ7wfEtOZwTyX9ApmGjdfx
xLXwJD+W9vdccOo5POpn0XADQmUrj8b/iuI4dkq84DDLufMSwBNuzHxdpCijOEKZ9F2t/DUlqyg9
pUXfl4jmBRISCQ01MQsMH0f+YZ7QqnSFwlYazhMrw3D0FwkdOHb4fMFkSWLztGGkeWwN0QJDug0u
+LNwoq5177QePUZTCYV8iF9//6i+nPejbT+yMBMpC7f22qUyiAGGtJt4ReIGjpcjFwZawPvqPyoo
gEzSRsFdEGfjycg8Ppfzdi7ODDYSS/EPC+N5NMvXoZPb4kScC348O636mbTC8WUnrRp7vO2xz0AM
g4+BZmWfp1Wyqt9jv1/meygDy3Y5foxbS18fOwI589QinNsStwI9/HdjAsNLnOn+mcDd2pL3yp9w
OvbwOXge4WmEdqi9s2Td4iBiD4UvKMcFtPDX1K9LcAnFU6VJBHW2OF5gave+xdOsmdGKN4cOqINS
ZWI93LPdvOGmhXPTgEDj+zKi5LgqANORXKZN2+S78WO0JHSj3oGVe/FCnBw/zy4+pS/SLLWk5fFZ
2wPZvhfPwTxfNwCL4MajWbg4bO7pam8PSmiPwBJYOxJx83M7KlhHey3jCBd8FRQfL0NreJUPbNBP
YbPdnrytv/FkckR5MXPFW1qnlf4GR/zLuK+JuNV4hY9HMNTgPyODIvy8mWSUheLhKLTg5eCYVuKd
YZ/BUw9pCNyTg14Vm8jmSZ8Y3LrEb6XDP7MR6OQYI6NfZtlelNzuFJhij3en4UvdQx4XXv78+wJ+
tfH/54JAP3x6uvIAAD8fTpAOQpVfzgQ8Q70+sfHvhG5f53dQhute3n8vgzkYMBMUC/VqmzgF4Xgc
Xy7J/BCPTMabhcmEXCpe1zDfy8rXWFAOJ08IvzpxgUFwNN6FWHXhPG6GZDymWb2LRVOQiQLIvxpD
mETjbXzQZ81YdlQAxfNBsLOucsI+vFNOXBcx/7l1GfCTQDA2um/+yF8L5LkW40Los3R57uPJWcCF
XLeRuU+LUYf7cmxLfeckYmBJkoDTJR4WguEkteyp8poDyLjsJ7IxXv/+1W7fFGgNvgg4x8AG+PnZ
wpEyJp6miebS6OgWuEqEjYx1107v5gFFcZS+5aCtWbUJ89ZV6mDAzPvzF2jBuH0oR3c+781Ri3Ew
hB2eBVLXz7sZHZSD0pRqsWz7hRa+DQngHQVFaKF5s/gykbq78/xXGOl/Poo+dERpeKOnvVogFK0W
cmOUFUulmobqZ1JKbpv4UMGa81SMvRjUuakxEIfPV0TWaeyPziG/8uLgSyGoTPB/v59bL2DIBYCU
TH0hX2sOR5kaa4lxEGZ6MyU2KRB6CzzJyklvCj0lbOd3Q4Suj9LohwevWYgInKbp/atXp5c0Fcpc
CtrBrZ4EjHVMa6LDGrp0Bfv3Z7tejJEOi0P6K0rfIQyDOfDz64p1U52kSkP5CQF61VS2fHCa3lU+
5K80s8fumS7EI96vp4fLhEmqLLKnatpsxg8kifR2p5nxMnnNt1VgYTIAZ35LYIKTuII/Woqb3+/1
umXzfa/QMwbAgVg2LDl/3qtsQFJQU2OwbmbfWCwkc4VwTrXn1o7d8+HhHq9O/Wcg8nIId4W8PICW
cPV/XrDVK6nVYzldJ5VZk8s4mIdbKarX0qLPXHY2FJkMV2CyTMkCD219dvD71wuBX5ySYzOmjh78
cpseTaHZGINjRzrXHhBzBmwzvYkLOBz2HtMfEhftYhfvx+vTc1xilWfKutnrJl3sghPR9s6bvPFg
oNRDwA1kQXUsXn31kLNiUAmXdoUmGvN/KKEbzaeuUZ8yv0Tk1k3ADEaAwAV1jZRN26MVb8TT1EDR
SSIvJku0KccmptD6nf7IP5ON2U/26HBWwkzzH4F5lF5Oia6Vl5mK02z1BA0iSd/JCSggEkiXaa/d
aRddI7LDoBp8GjkcIwXDvv3qG4+LcVmKcdDNMm1DNFgl9TCfsADXqcxiMhqe5cOq59NmTpXgjBug
2FQRTKje75/kWh/zfR9s0QChEme1f1R37TiO6sOIXJwRVIXD0vDC0aTHhSYZMug9Pz33tlY9l8PB
rGKACNNCclJsPdp8cVe5dQ3Kft8MGxCHFRGHUebcz4GfRYle63KubV+IacPw2t26mw2yS4f0smXp
TiaZN5nd6w3cGJQaHqq8gmFc8uPPixqj9lylmgoOUzta5DASbLWZ1q03GkOnDe908xHb8Pf9VdAP
D4kgj4YVdhkDBenqy1+MpM9KkQCyVvRyJiPYLiLY1FEUawTv6UBFuOu/tA/d5OcCKmQWtuOkrN18
ZOonwF7nEjrBxekM/yhjiWsVvXuR7LZnnpvHIzbZsNLdIa/68ahYBn3GzpFVV6+nSUBMj3c8m+eT
B+3diH2OQ8rHqTfzo3n6Ul7Kt3SjvjWPcm4pz/RedXQOeGG2fpLYHKYqbXUZ7cuTXVrpLudEAoe1
98rEgX1wwhsdrn/vJdrg9gFfIAHLkp1Tbsn9NCsdJXLJ2UYzU+7wZNIlqxCsAh1I5YFFV+TUldMx
JXMxQa3MooU6faImTguRIHL5N8c0D9vXxJYN59BPKSfldlEHVpNY1VBgWqMEnyuMXJajluCyKb9f
TjzhvO6gnc9yps9Lr04P0wb1h0jyCQG+QP5HFyPZxUpZIfe1UvaaEMe20xJB8qyZFE7lGFvkTXh/
JrlVyi7RrafS5BxwdPUJ+RhWMI1XJbT7woo/gtmwLP85yyB81Z/2qX+DRKG9nMl1Nog+QH3G+mas
94dF67ynVjVZZaEdbgu/8Wk6TFSq/HesSjUzm6vTwarvPBlbL/rq5OyJi51kIs0qPHxsYzda1IQt
ZTYrqCVFpvQy+Km5+ZfOY7wLuGbj2o9495hjb8hn3u8F54B6A0UCG5glbaJFvhC4TO3sQzvxVt3L
6jLbn5xVsD+uCFO1Ly/yA0UbRIrODp4WqHRmOegLLl/8uXQ6xj3LViFry9OLizjZ61zcVxtM8Tp7
EJge7MATNsFcQN99WgxozAG/O9ldh3h6C9YRFuPZ7J5xxbOGv/hICF4xK20NsQjNnsJRluq6eb6w
B4WmrJrEdLjn2Uqcdq7oRAWJxCXuv58ockz0auTDrY6P6Wfg5S+ujowD5BgLvrP5kc8HeR3M32SX
L865fZ5070dbdAbHvtjtJkd7T8Dy4mXAk8LngD+ZvJ3tys83NBdez48R2jz+ms4ZT/mrcLGpESpG
lr5PEHLW3ulBmmfbEzuw3S+rVb0IV4Kj403Q+qKbziM/2EZ/CkAZd/Qy+kjnF69HjnywGFjvcosd
qy1swsoL8U0Cq/Y0bJpgnD4zxhjTRjJrKdF26hNteuOpXcgM/ik8s7d4nUzExcWO16dlOoUn4dRe
8JB7jZ3RFJCdI48rmfXm/EiEipOCDhl/tE1on3bBQ/DJ8YB/R2tGuo0U4k1zok9jfpgAAqLqPi4K
DwbPHOZxtA3fwqMpEgTo8BDRVoAO+HCYjPkDgwFDZaYrzOWWh7FHHm/ZOMdl8fSM2GV2RiMFcW72
lvodDaqzGdCVcs9LcRut2cKSbRLamW7LvFjRlPw3EB4MU0BoKq/CBjHdYkUou6UbT4V1SXSkDXPO
DslKo/tkJTbZSYYT4wE5D1bic+wcZqWPsNc6LxQr3VbL1K68wNJZ0+zocezHnkS2iIPP4l5XOeuE
oR+8QPmrffVl/DD4jcqTfnKayKwQu2zRLOJZ7x+nxSLbpa6B/9lTpNj8rWtjEnwcZuKs2KkT/U34
Uudi7Rnc72u3lxOrWRbMWaZMhgin2cSZbYROM9SlVvR6XCayXWMzCrV63m7VyfGhFweB53Ha7NV3
rCsbcrcuT4113iEXxCXpqVt0+LFO9KdSMqu9PE8jQo4FJsskvpjxprlYZfQ2rvClrxlb8ovsyng4
HCx9Xs8gKj+gI28e5HnGdH7jNjTeT2AZY0/Avr5Y0qCbVpv6TLhy8XCEwYBNxlyv3WqEz8oCgUyt
WqHkH7NHLN4qYVmHXtUNZuZjZRpoc3xNasT2hV/CZRmT9OolRBmtMjDJ2BtzcGxWej4HJVZQt1aP
ECDjT0NdoXkfZ0iybeDl0ab3LmxWXwGmex9J8nLWhpwP/bWOXDmfpJl5/jxOzpsMS+/UFlAjYqXM
idU9fKreAfrSsp0GENS20XsH6Y5S5bF/T0JYaxan2A6jM7smbyucFu0ElVTXT9XaGokmLbKgcqLT
8/niYcLaCrZqmB1lhGi36VZgxykm52LTfSrhRGtJHTkBN075DGteupPOz+B+8VTu5wIJ3oHJo51b
s2rN9k75+92S/+eYwIGUM9kA342u6l9DLfssu2QXGAspXFHzOH/qBrfxPbS8b+LbtwLPU9efLErM
8s9s4s2D9RIl2HrZbo2X193ukQCZp98PjDdOS7T/vlm7VKVUyj9PS0SSjM9phIVoA7B59PFiJB1U
xSopc/t7HvDffqTX7wD5DM+PDhIZzXAzf8EkpVHqpzzDKNle6C8XewH9HAB9sRhoa8qM72mdfRJR
ZqsF2o0ZaW6LfLngVfm56e6DCm5bHOK2C/M1Nj/NgcaPNvFRfn6cOnNNM1+rJ0dyltXbtN8ilJJn
SOZ6M+zMh8n/461RzoGJ0dTAgvW68Dnnh7TU0B+NAOgRMhezPpiqlYMvzym9U1pc616/D5i8MkzB
OdjD+rr6RIJQSQEd7HCXLONX4XH8aljKB0la4R+Z0nErzJD4bpo5HqRHM/4jssm/l8qjttSnzYHF
xz8zf3STDEzqcRxLvWahTY9vCXTeh3APli5pcF5NBThiylJ12VedqT+hSCSudXNubPRLxr3szFuj
TqHfbWAmjtn7d4n+10AYh9h065Umr8rUSU5vvbhoKi9D5Gfo/vheR1G7dULHJZuEFIpBav6rMiSN
xDCGwimucAmLEAuKkx6u3oOx1JuJ+JRHi5Tk268EGLWzFREpl93inRPTiydVR9qm6mPd+jnrAw6D
qC27iQgjUXIvHD5yststFXNx2mfqNHjRX5XP+rnhIMGO+Dw6WyfxsT3QIV81o+e08jrtUZ4Yp2V/
Xh85Sd/V+d6oReC/wNgeEAfpuyD7672KUiZ0aVVfZkY06ULcgXCYFKnvvvT8Dopyo8BmMcMNGtCb
CMrvxtlfV7qkF5Q2BcEREUKjmqIaXRjUV2TXlAH3NO8DUne1bnAxFifkBbidX68bTdl1ZR0n+io6
vcF2PLQP58oKxf1dxOwbE7y+El54Q0GnkHJ7LekUu65PxhnJJe3FwuDRUoNFd15k0mOSFJ6aLbWO
HdQ7jO1M/XNRrYrKWRpt9Hx1GJlZAVvixEYnW3GCRrh9FYWNIu+63q7LRRVSz7ldNhEPiyabIWU2
L/mnXsBZ056OyouS4mMoLI6amSdWUE7PYyhKwCOgJ5lPT5EFs18a4lQKNoE+bSM/1N/PJ/gWokfC
2RibOMUTDBvlYeJLx0cts9PESTHU7uxR7+bxPEYLXQWFORqt+84bE1TYPacK0USNVfaJ/fu28i17
uX6R312qQaOJfveqCk/zrsnKDPcftBxURNoqWo6mNIr8aq566pRzLZH2KENWkZ9CcYl82nCXqeKc
5hz9PNH+uicVuu73D8sorAX6Zv+9o6seVq+cx3FbXY5zA4J9iieKlIirUueYAnOOe0OiXRa5G4Vc
Pn5T6wexmh4K5/f3ct0oGu4C14aBTgtONMhlfm6Bci+N9UiDL86KPJdsiO0OuQh+s9wd74bRqgP0
cPURwKIg2LPIsvwZV9BEr+ZhilkMLCfSf/Zw87aDHWxEyUdHBTZpalFmjea17ZDb1+EHJZsIJwO4
8vtmDqJoBcsnG+4kemPt9R5Oc+uDGFi5EDeMhz9o7NW+phqkR6UKQwRI1BednhiYz4/QXvd2sxHN
rzsvfjhfXb+Lv692tQlEJ7U7Zrk+XO3d12eB+WyQyns/DYKwiVtXGhQNCmxEJCVXA+2SlNUIwv6g
tMPsQfba6ckxpvjePR79EY3bwj452Rqzgf0p55kJRTJFr7PDyG78y3bINtHN1jK8sZtgpNZN9rpZ
vEgf9ZPApztjnQ+MiBqp8pNJNN1XAwEBpkFh64+GB99RclUc93q4BM6fLxmDscFp7Uwhn7nJgwC5
GWjKLT2QAsq+dB1OaJjGtvYcTROvwcc2cyOnXvaLhB6QhZc6mV2c/dc4Vj6r5tvUWL3FztHDytfL
lpep4F3ekhd8CsxsqTjCg+p+DOYaA2PH2CQ27FfgN+q/zKFWezh74ayed18ljzGt1wK/7KiUKq/n
v7To2tVld162Z9M4WfWf3qcDYBMWdsc2+1qv8D0JOXqQ24iAdZD9XE3CbiwGasI59Gnx0tkleHVp
7lEYz74KKzRHsy+6AC9uaL3r71sAs9Mut7y1Z00Te7pbiu7rkLPQ/nl87DlZ/j5Mv9tg18MUvBpG
M10UqLVXJ8vikrdn9dSIK/EpmBmLkTcAQl4w12YXvCQOJolatFjou39R1J8oRj+yBZ6VtECRdSio
dwbqaLHi4DLyky2UEr9BnG7YceImZ7tpHukUg3mF7+NdvpOR/VD3NewZk2KhrOs1FVf00Ydm+toD
vhmgmWZcWBk6i8DiJ0piRzbBMjbOGx5+bg/Folq291IGQE5vTCHy2wykWAPxXLmaQlkdHfMo0oRV
x7Pms1LyNMPre0fUXEWY1s28M7zLHypPJbNAwY5zoDqAFVUnZXdwI4JJy8ZqTHvBKSjEFUd+hi24
h3orNbYGXDmygIWDAjMicSooVibbom4rUMgrfi+MlpGHWgVoMqs8UFGdQyEQhoyk0BuBG7mck5u3
y1P0UuI6Av8E9FFzIwwfMT0lPEoy9X3fTGNSgoAm0YQQtng08VRCBY1BD7iRdjGbafNmSKYomUfN
00LXmHNOqO0T+AB+JA2dnPMXFXT2FKxr/+gcliRBqyBLobk5xWbifkx32CnOGosfbby/zfQRrSLo
ysgl1CJrnZJPy0y0fh+h0vDu/xmhuE0RTUtm2Ojb9++vk19DKJUQioawyr/Ko9k/ASo3FPoB0QXm
GZmZZnIowqqfI9DvV/4mGP5zZZXzHxpmnb38atqepAb+8FA+JiYRG0NRiA0bJgB+aqULn6jzZ+V5
g/ppgwR/vqSZNz3uy9UkQOec7XvzMVjdk39pN3aVgfJPBUOLlatfDdSyDbMiVvCIe1oQv2q+J5PV
iHi/wDSNwsQ1A8D2YQukZwaTdz+2fe/imVuEjYH5OZ+/tX76sSssA6LUCtuMnMWHlgiZjajB73lm
3+oMjRE30n2n8IbyfHUiiw9Gc45VbBWEycvCTdkOyAI0n1/pJiAgufdmvs8WVx+L9QtVGurR0Ui5
fjNSe5DaPoKQXz4ZX8kU/Inj8kc0AR+NBSvpAKMTknJIIx3/yZ1iflqCrBMhYweuMOmPBNZizzRX
1+n04FePFLJrEe6ZB9xodb4yEXe5B/IZeKl/XvSThjQvObYPbo+XL+5jhUWSQLbQPRY3bHwngR1/
qkthXey0P+N54krriEQRU+5dFkrnsKdZytwyXKDR01Z819b39hw0CP/OG14ILX3IShhff4ts/po3
sRxWRZtp4U6CH/cSLPvS6nIiTLwwtc7z8rmx85I9W3pBglrgSqwSc0bcmYzF/0jD6196hL+5TCrs
E6xmq8CwG3oRx9QSpxnuQrDdcLpXzP7zQmMCRuGMhsjRBdZREYcUy9SJJlhDP0dOMMVYZjL2VF/f
17i3q7jZgZtga+cE/sVJoNJJX5V18pWv1r1spGf1YuHT66Y+vtx+6xZAv5cnNungDwMXQd8I32mz
2kQRyU/nPyUFGqnUynS0ilyEh5OMk1a7DSdeOQ08CWHDnwrsUvfYwM5TbVnaR693R5OaRexoVUvR
VwITf2Ck22AUEUTIy1eyJch2LZvaDu2fXWL4Kc/aiYIUC+QiJ7Qis5SWsKDTH+Hh+CSXQLPD/zR6
+/La36l8b51b4R/DhsLoAGLNNa8kjPOuS1X9PE+T6X/FPscZxnGEmce6fcA3byNcvBznB2i19wTT
t5Zfrq5RmqqIsf6phQWhESpRT5CwGJbQlWZSE/mDjQaZPz2/lFK7a+16zsFLMOjB3JO1XFu3c3YC
wWMB5skHB8rxVQGjKR2oTtDUO/AiG3RoZKdP48f2a6gu54o7wnG2m9W7w/psquZm6DiRCO1ii57N
YM97xaxDMAYI8+3ZyGgkIAUPLKq/+E1kMkLQ09aDfXhjP9B5c4UpYxNWY09KqvAwcpuHapc+BvyG
iX6nZr2WY3w/moyEF7LUoHb7JlT9NUNbWc6zOh8rW9tdqZaLJ9pQJMHg8j3z5O8eHxhso+Uddu21
uO4/V5VEwAagYUSWV1vIRen6QjPiepc+VfNgScdrXi8luol2R+uqhCr8fKRV2JletB57mid4/0Pa
eSw3jm1R9osQQXhgCk/v7YQhURJhCcKT+PpeUE+6sipeDjpeRoVepiSSwMW95+yzTYwC4fFbZC/S
YJ2O1w0pQg6FvvfXHm307wNO5GhjrI02h55G+uPd3VWtQg8RDQRoc5nueggotdtCO2mt5lCPX043
0XwEeN7VrxFI4O2dMZK74/1duJX7HFeaFe7SXfdxfVvXH7yw3vIk2zDx1j3z1KSDZ0fnDjbFD7of
0clHdk5mMHDASTqlH1BeZsYSUjvZsbQRSEg2I8nSmWN5NQTL65bZ0qO3GwnvvgjbyfvX6xB9jVoL
7KtjZ4Qnve9/9Elb0K6Ege3u42nLnvpZf7/2ox3z3L+sod+m9Z/HHtdrYPugQxt8Of8gFxmJ2l7D
+tekEBK0fssXxaIeZ7640N3H4TUM+CbSBD7GrPPiRY4vioGO1H1aNpYYPrjiBFOlseJFy7/tHAjz
hpv1rzdHJi5VwMDX+pMRGKvd9SlHxQOtFWjxgXhuNwuoiR0kZTcVkw6v+bkvhK0MpP2RG3bzU5+0
NdPyt43z5aRfRofRWlGnemOZmP5s5W0zac/KJvp5+1xwKNfhXqWDtKXPgnwMsjL52UWJGv/DPMEd
8FNvYPiPfuKv50qw8ISfMldTLHmmBp0vT5N15haXDlIARhrfDIyvq+sqXN7Xj2WE1SjXamV8aSvt
DHNwnOW2qVvVt3zM8ZjXp+VOvkIpBBbXPaQE2YQmf4HPKHkC827Seji1zuBXKT9kBOJi9TqGTMn5
ah1+p6Qd4aEw6Zjro6GwUkbxiM6YIL+808FAwSORSPcclzvjQw1MT7FNJubqko7bHQxgMQ0JGKfZ
h5BfJDTjbv2YJQuRDvIx7Hw4/jg7DEzsS4+1xc7bEaHiMdyfFItwe91JK2mVc2mySRL0A1HP0Rnz
EzuLvVXAGJsS4O1KvorqKN6bX+j63NyFfS0RJ3RdY4ewSB1jZZLdk9vLU+0IXkxtLBFCGXqmbYy/
2XvZhOPdCLHFb/sP00F2Pj97THIEN/GZDm/0Ga1WBm+rHFNavH/uuOufUFstU1AIwtlh1UoLYYpX
xJzY1W2yqXcdE/IyuLOlR75o5YvRoV51fj8elMrM44cIyHkGzpB6Kjenn73G7UqfPr3h33P/CUOi
PV4dZTxarbJ5tJG9cJXuUMB5+siWUUe8bXqp+Kc5XeknPqDDaUOwRvadfGf+fT7kAyhncwHuPJUv
r0n5092kZb/WZo+pNrvzP4qS6iZ8vzYG7+pqQ7iQY9u8kq6AlMzmD3IfeCAJ0+S7nVwSwmMTa/St
JrZSzATyk16WeMz2z+PoLEpBJnrXbpJRPN0nFRUqZBMmm6KnCb/tj7GrqWBVjn0vLlxeAh76qyaV
zLq/UOTaYCnJ06PyzfDnXRkrVjEDGAKo86BuPUIRyU36lD9HjUOzyWpgAQ+CH7fMA95Yf0ygcgxg
0BVdcTdvXpB57Sv+urHXd94I61AiCIFcNEvRSIyzVH1j0tPixJCRC4psFAdomDeYW1ph5QAijAq7
rMYvI9DEeY5uLZvEZ5Uj233FngJuI9nN3jyqM+k5FXsvwmKV4XLlZJGtvqaSYROzwsN0lyd96VDh
h3ZjoINhV1noHnoN7x6AfRUFpLO19mYfvBL4Zfp55lCNJhib2GwvxtseEsss5LEqzvyFra2bEp9H
etk8Y8WX5jyvNlckLop7Ja9Rcfu7G86k0bqJjqngteYk4nfP3usKkSTcymQiprZ5d9pbPq0mJb8b
y5i33d6dUeuMLgyXf2rvbUusfmYV6wjqSD17zjr0NGXAu3lIdASW9NPOOMum0csWkNvLAV9cEbuv
i312eTRkf1jlLt9ok5dDtCq5p3jOOphBuDmYS8TSRMFrh7xK5dYDncbu4NsYX9IYgYol4bL85vCK
7DdZnm+SWaz8poKE0y/KG2N8XRVwUZI1/gqe6qE1hE4bjSj6H0Eb44WSbhG3t5/kPCZ+R5doblp4
opUVHocomZvyRSBTe7XLz9cU9s9W/iQVbtbOtInhlzNhKZ+kH5imG3RGk8eWdc9KZTw11l1zL43L
QN3wC3vnxaidMfrRGJfTEXE1b3CKu/MmQBceFTDhp7mJ9vX0PiebxlcXj6m01bbSVp9XUIWMHVGo
o3Hv47471pYqtNUVwagLY2ks4wX2FJuSMI+rFx9lTD2SqdAd4IE1mm2cC8p7Xre2eBeweGrrdqye
1p37V9t3yKNPu20dkzHnJhmrfuOl024VHyM7HkhdkMVsfUEzYg8vbSyfhwo1kArRuFxrRwlchDTx
w9sztkYNQUgh2vvl8xQyk+Hn2RvK0q8UNKyEpkHqCZjfLCEKjYfmKDmngQC0QsNJqoqf7U3U9Vju
f8XHxzSbCfMIMxphLg/Za2SjUYzH7K3mdNRZ6gZ6zmd/LOaCXUJB4307xZiVwLXFo/3lK22gIFZI
LKj5EHbZxtdY8XKDyUSAeseuV3/WXJIFzIxpT4b1wFpIbB7MDe8+/kw/Qy/2IMup0wj+mrAxF/fL
/fLAWWsrB09PY4gZZL7g5vPcZweZRXODigQDh60IQe7OxRIumCwlM50w7Bk55+YltcqfJrL656I9
iD9pcdMED6shCFgqkrsjrCEf+hV4dOcrxDkMaEJm37Sldmq1wUs5kMfNNPLw+56oE2EtZNPwaHUU
rpR6uROKbny14Spx0pyMZfojbfnSZPWUNMU/+jo+8H9u7cQ3VleHOkAMeOf0mvjDLF7wJWZPq/7B
46hGpbujKF5Hs5Aq+QUXbYHwdV3bIweJI+DA+yTakATg7iCTi0GdtZNyQ3Xw+IGMjD2h8HEN6ilG
FsxMO2iOMNgKR/b1uTodLtp356m+7mczbZnA+LpCXGv2HKw2CDsN9Y7T0TekGZSpzMm3v5QZCDb2
nkswTn9yLqpJapCVnfoFy6mzYn3NAp0rY44/R9Xt0VhZSTGxs6zAZ8BY8D0uhLG6UViW6Fim1107
radMbSaRqwbDtqrOUifemosXI5xZUzgFy5jPxwMQYzRsJdilreQFHDDv6tHZy+v6530zL83N3Ot7
bnB1fp+7s/8+NzRqXB/citsAJoNIagDtjq+zCQlAyXghf1XnesKVWGsQe9DemR8in4LoFO2LFyOg
XEfwxSDtyklGrXaGNsqph2CPtWyKdnXJJ9nLSh8UacnEPDZz83NESDNhhxkYwc+I4QfHzBrUYkr9
TxIwFBC54115grYZ4T1/eEJX25Zn4wMbg1224YjywENMm9L6/Ty0tLwwplJK6nKWsiUTlrqIT8re
nIqz98vR736yoe9Id+HV0tbXubRumL70jaVve6YiUOvJiblOFT7CAsIYNoxjcSDpt+fXWXxCW7eK
z3AvD/2WPJaXvB6/w8c9YaKsOzfdPc6xBsHYDRPdo2rqZ9kmCprLm5q0PnLQg2FRr+DZIoLMXp6Y
43FhjvD7Eku4Qj4cTpXcvo7FmiGwwxWgmv3UP8ESILhWlZXjgpTZ2seV3cKw6b0SqgSg56/nF38V
Ug7tlEN8Nqn2WPzOa1bOGADdg8ztFq9xunofqA2Zs5puM5QN9n3+PpfTYh4Or+3VrrrG9GtY7Dfu
MifuDT6DRCQaJHXqhE3/88QWgQlReLfes9eBLqrrPaOECufUH8qJzXx4CJOxeQHIfmSuxu2aGOia
WcnS+In0YBkesNoY+cTAtyMfrFtc8I/Bb2nWrR7TsF6FMOfmyfx6Lo/3vbQyHh6L+YV6rh3LTzd6
T4x7AAkZSnC6zPCTGu3DE4TJ3X0af4Vfwg0mdbIJibfJ54Y4lNvwXe4THt6LfJT2xocJAZOAS8MR
Z1lQI+EtFua0XbXL0TyaKofrJD2rBgbflvENu5gw34ebI1oU/ai3Ez6/SN3jduIk7wNU2kDe8k09
Udw8d8+vbCOw2X80D58iJ1roBJS4DBjokxKILamlcrqnFiWPfsMpINo0B+WHm/r+aBl4ahNtEu56
JlAjF9DsHihvCzrzrjrIPOf8vBtN2mk46KKrSyws02hTxS9OR9c86cpMwPT3uZRr905Bzt4Vropu
f88cNRlZlTg5vNflrXstWe2P90pizDE1skAZ7cpbongZ7kHnkoHEyykle/SNGsscWTCvuWpBeYb+
eklUq15WeOmHft5sQCtF6iaOMB6KkZ1MonU0KWCqVoXFBIApWb4vj9F+FLtIDBgFCB/GzphVNxin
zd1RU1e4e1Uxfq05QJDVw4EzHeGDSQb3H7fM/f2CSkTp7JQEx9bVKE09c0FvMjcctsPdiGgLdsvH
VKW0EDePTwlftRVafSZTFkdWGgfFrV8QhxYjqRrM2umdLvd1sq7m/bTwC0IbBSTWDTDmsKTfY8Pb
Pv0YafD9rPscqGwpNyY37KvyotVtUbczAoSA5YGp5/Kc8BsaR/y79yYzhnTJQAg/lgqjKLqsxXNa
Eh27Kaf6ItsXfj8FHXU3lAS6raduBNF1Zl6GUqIaA077qJE/H9Bj48l7DKZ1kFD3/JSMiGbKiSP0
o2htzStWqDMW9UHHMI1h0Juh6OCFiOBHuDw+zHX7I2J99/Kq2hc1p7nxUCGk4vETIHAVXnF3AUK7
2++n6tei31J+DNp60+0d7AFczX/OlmC232ze2iqa4+xNo6nMa85B4CUu64wuX7xBcGPVo+oaXK0H
871t48qnaFGO8bCf5p/ZlA6YXWNIYXDSWfe0Jf91enkxnAIvOaQYdVJaY6c1Tz7oVjc0I91Hc6gO
xaHdmYkt4Uf4HLop03Qq0WviBafG+3voiZ72K3UwxoZqVZ30i4hSL6Qot5kfqwfQzjvCFQqxmPxa
SFqzevFAXk76Cqcah1mVUAERQM92Fw3OCK+DBDnp0mzbdUwkSTNlZ0/X4uH50UMvjkAor1/DGQj/
lOtIG4EDD9AblJljuXhXwXVZ7dOl+Vl+tV/tSjkrW77pTklE5jLEufD3ldieH27LY0WGH1/TTozV
BZG0g+03pQl08tiqZIvRaw8lgGqYUeo2vdGeZRCOsQf+Uak7wgM/SQEWwsAGmNedfmI4masMDL/4
/F4kayQL07qlWXlwXmMd8VMO19mib+e/JSgiY6Qlo4U8eOCgiG0iCRi3txR0d9wlLYn8FWGg14dQ
1DjSvjkrGRSDqfDpS9G+Y0OcjHsGmY3FzmXgaxIGdAXSgViF93A42cSrGxD9O4tk9vfb7k0I0BAz
7SZ1TFhRX/2pR/vCmbeOgthfPxlR8wfngG2+TDxz5mAVOOLNzNrxIPbfdxP9K9HX5hIfhZtxYTbC
n8fuypkN1beuHS2IlgpuTXcne9s5lGH6qXN1ocie9LL1Ei2hcGjfylN/a/VAZRQLYYL3E9o1JcLI
la/BFTyEbvjlmToamODFReTbxuIp7xxmxkppSyP3mQBijvNpCQWfM1N0H7QWcDAax4ydUp+N8IHB
iJSRw+oxC28EWeq5gzPOODm2sC1jN2TEC5UY5paKntSuWU/w22tHBiEjJEGB2XEnk7yahkw3sCZg
u4ITJfgVv56OqBvXsLIahz6MGoJ7tSFXOSVguHXJHA3ArAaFDDDpG3snK2vm7DCw/O6PmWritOOp
0lgyN3HuKGyRtZPdg4c8ruuVoHsDFQ0sx5gntQ9dj+jIGlqbTKKEfa18OZ7kWGxEC5PpnISacGYU
ASXm++VpWpCUQfy6JOZ8VDhY+sSKV2ZTOK9iFsAtfXAVGq8hWh1Ej53miveZFf6IT194OBSTcm+9
26B+uk9ljifQMxvLnHpcWLIxZFhujp4FoeJXtfMkzDIiyWHI1nhgf9/afCBB9qn6Qq/je5N5KwU1
K/nh0UCr+VFH5VBOU50FcxyFq5G8kqtVhJ8D4Ue69+hmleBLMl6y/FDG8ZwRjb3X4WFGC3q/rrPS
YsJuw7CtmWNTQbPLtl0JHjnzCbkWQAOlWw+tJ14WUfLNbpZDq7TUaAxp/P74PeYopG7sALBo+X42
5TeWYhgyEj7DIbG5fzcnYSj++nlSjptuWiaTanBrru3X8/bIF7U6FVLfoJNsL4ngv17um4kX1X4x
VeRNnp0NfXmtdz30+UdQllNpNDWpIOShBG8qq5C2XIGw2YvZtGqnOqdbRlsF57CsNmJ0FN9BVTjt
c3uV7BRCTbw3oj22TbLmqC+3eq75tIo4ixuvw6Y09iVa28Tj2yrjkx6L40ntx/fUI9vgne5rdh79
pOlBrm4aOqC7397ncXIU42NDBaBsKvwz9LFmTh7JViHSN768+5XUrwRyQM3lqJp0ykaARlmsc6Bf
af1ufBQkXUmKw+xaTQrDj6HHmY6UexlbVBLE0qTF8/Z9QTRtFLur4XdIpn4e5kLjcIgnKVv5PGUT
etr11U0AlIRozO/jSqeK9+b2hV5EaEbrlZFn6C7JLZzzqhsvIPaGkGCcGgRi2+3i6XNtHPVDwiAm
YQztRew+qKbZeks3xu9pFMCpSJmOwsaQyGFQ3QIOH2BL6MqhDf+1G62Mt1cBu1BfYgcyGscLtQ/S
dPJQWVHOCPWVQbSrVWyvvdOYHmN/9BfZ1RcysmR8KaP+9RIO4AqsbC7QId79glY2dCPmaG9bQ2XG
jICTAuJLR+SB++zttB9GHpw5qebJZHKhkwgnkuZn5gQC6KP2UqhAGskYlvgY3v41BTBwdUShqptT
UKqemkxKnT2GotLOjHFRBao0eeTT3piKYOIi+VguH701XQzimoIriierM7I65himWxRO9RVBAmPz
Z7gXue/eC6N5pLm9acuUOJqnNjOt5leME2FZyLOw8khIbSvvUXnP0dgINyUGuuKkEx3ueQapDdJR
6qiI1VOX+kZkIIyRQm/JL7yJB0txrMDbJMj5hSAJIbQd26Qqt9G7fL6Y/zNt4LK/Xfr8HK/xO26V
LvvM80db9m43porLXF5Ji5y2m0HNZdO9aghebGEE3OfKiS1kpAk5CB0VBbIoUKYHbUHQLSKB7vRT
eJBjNgm+vcB4ibOe5cFSqcaEof1kK3FO/nICWDUW0XZyxJZzczSuqc9DO/5BitX+vF9Y8f1quCH8
xVzgIDfGDZOzE3un8DGgKfHifSt2/QUUjCEfiu/oS/yuwZIZ8Hsj60hxsdbX9GddMriPP7/VvUx9
GNrV20MQzrRdwQ0wteng2Z30p92v+5+I6jy1hJ8r4KLi8bSh3fqJvtKFcgPgCT9oAWPyWu8nXNGL
83PTM4EdRVa20/BQvv/UJqc7PKoS916GsrKVYJuQOtKCU1E9q2NhxsjFlZnwG1thLTnC7HVuz5QF
0o+OoRpI2ILB3y8tzRYbO94hTNoPeq2Z8tN86LcMwdPQc8tWNxUn5SH3wn3+U1KfrZp9eo6/5tlC
n8WTyEu/s+l9E+/IDEeDBsZNVQPkIVs97ZBm/5CoBPAbbS6Qp6GDqRYtmQk2RI1H+uvgKm8/buEO
5PnJY546oWlRFGy7CwescoB5Bxzdnil0nsCCAaK/FaxtdorimI7fh3j19p/+ulrF2J7OR8f6xGdS
8IqbUZZepyLtH7mkzad8Q2Y5rYiCGLnVxwsEWJjcMYerHEP1mLo02AvewYtqoEPWMA8zZS9dz8fT
Z+JDT/9E4QsM8JN9oMu5FVcrXwkOrLiDCX7FJIpXhV5JDM0tR+AEPGoQyVfYKrPj3g6n8ToNJrrf
zXpXH4fjfEDrW+cxjlLreXve2ptRUv3a/A4qvQzuGR1oODZ3+jm0dJ85iGTJBs80Xstc0H5JR/u6
D93x+//Km5nlvqZ8PQLn+sHZgFrq/nbvpSe1jiBQRTv5L9D/BILF6KGxhXooyoyn3byJJECcwv5j
1zoFxC6+B4Jq50v1g05XFaxEB12yO6yXt7TckXDUBl80igwvfzPYsNXKjWtsAV2T+VnOATrhY8Q3
IE+9n40gtNw9JhA6MkzpoK1fwuVZ+xWjBAacj9UoPL7x3no+L+3rVI0+XuEhjVZyeLsbniIFcTxN
jLUeT9PEv+ZjUfbUVyC8bONztLgv+puGSriY69dJWDAVewfROf7u1vVJ2I0uzaG4gOegrU5vNOry
VP4E0S0oDPG71uwRyjo2yN4rK7p+YhgnuTip4PRrAZ25Eq+fbQCbp1GCbuQ0kStE9vM1FM/hy+62
tQIthv/0QOZYDAAPMDaMbX4gpYr5Srb4p0M9owXVLJqwhO7h7hqKJ1L3Rk6su1xrAsyRJisErkfM
PBwJLN20lN8yPhQQAVrD9JpALUCGwolJqNNtU6ZgRHNog5r13DB6YQx5Sru/Bzli5MQJWbeLehOd
y2+yy6SpPlPmd1g9r4MwLsAIvtTtyIEq6SfH56+KOmUOdXXRsDcfLCrJf+41rN8edtY7iWg34EfS
mstzrfBG8Xg4K+TcmJ71Tp0P6rQntHQWC7uxYUW3zPQec7xMIQ5HOw14D+AP0rH+ZT7RMrJ/sQGq
7DsElVVjeVF/XpfZVhe9EbextbyOTm2wNxq0efzVQMH6Lj4fmh2DT67Kk3HBH2+Vu8Yaffyc6zMo
pj8SJuSNS6PCR1EyTPo4OL1sNKe5wpcs9GucLNvgmo2F0TSNXXSMautGSlBTWbFXeH3sPhmbxXaH
Fdzn9UI4yPQ9hctUI8wGx+Gb8kCIp9T+IwJkEseo7D5ZvRDoq5yBjoIjwKnfY5HKY3NHb11b2Sz+
zB3ts8MufXrfyRNz/PAH0EFdiUDEWFMWVv/9OtM406WUUMfMX5uBzkn1oCVdgBB1TqVDdaTVK8aY
siBMYSO9FEMj5b0/pIIS2We01p+xkbhm1h0rgQgvHReAtLu6IdSrE5twOk/g6tHH3G1GIslJPROk
MWX8N34xEbVCjb9LGxKazdP7ZYFJIPpYv765g2aO56fFpJlZKQ0RUDJRfDCTM7eFs0edz00WrYRx
FKwARvngFk8nVAfibNIiFBZQPj9u702xfY85j6avG9NJ2s1kmIktlQ8TUhyVwFf1zfgL6EoPIoIW
GJCm9guSmWQhSK3Zihu73aI4bI/i5y9NTxAHfX5FHfeYxjUYeZBLflbYKX0k7H34CUe2LWOjML0m
46n0MHlhXbX01kiD5uai4mHjxPtoA/VEp47ICB7jhJT7rXEJd8gg41UHkDn08DbjVdZVgaqbJ2hn
rNXl+4kcmOudHIGuyxP7bbpqGRFcvwC9rqvsoi/Mfb8Ol3j3FvDkKr9AsMyfCBVbAmWWeuvG09Ac
5bO4jY7XvXYAI6HvYdwMhUyhUZ3iefrBg88Dyu6BopDcRN5SBfqEDSV0PgAoZrXgUbOrX0LOf7vM
F8fFBNwgBHq7lHBDjrIHkQKOAn05FGapttiYyGi8f/IfcybZplfMaYEpcx7L4tD8qKnNqz2ulrKv
vsE7u321b3WrUZxhgEA2bcSw3s0Fl8CYIFpDYAdIkc7tNF5xBhIFaVykzYgthro+8cBbB5DVzYjb
wR5gGi04MtAgwVZUh9FmiSBSoO6QeDwpoe2RQYuJocT9W4qpj0FhPM0gVmM+XAfJanomg8PUgL6e
DZMjR+rHvGxEHIDgAjUUo3nXOcrV5b5jc01YxtXwtBwbcFehpdUtedvf7odSsIaLD12aPj8dbvEz
tZFJq1wkcB02KNDH1O4AM1GXY3jJxc+xDLOZr8i9A9xvFLZUeU3lQewkBvvdj2XGctVENpY13HTI
7TYfpxW9TJs0kFlVKAIIwJ2C7F0WLTB8NhU0VxtxoEwfsT96zdJ8lmvcvEP7ANkT/FRxXoTkiG7f
uijz84mIX0B7Fjubs5996fqJEl19zikVWJ39yGM2HVMINl4IdruTOqdGz8HyZNsJx9oEBF0yFg+S
N2u/gMCPdWzjs45GH23CMWgxTx/sEb6FE89ff+M0Sn5MycZE6EpRzZycAPfYLXl57O+3AEExA+Cn
10N0x+sPTBfBNknxL6tcQzsv2doYl561hQD5FaoDznA2IDzXpr5J8wT4oQ0KxrmQrZgRENghnihd
ZSKaSlvTvXfoJYVvxlPj6TZgwJxedMUAT+SvgCw167e2LvAWx8GhXhnKvCu2Xb0I89lDn0XAxbl5
jvpNLroKnhW6JZnOs3buiteDmNI+RbvrI0gk91oAtnlRyQDIprQsgb+mCRbBhIeyc4/cmMLx0sLl
ZcaXO+BQ3Bi5mSvq5MXXV3DfFcgJcbUCGYFBwPGBFIL7Kav26+W3uddyJCvjF2q26Kyz7GIXK9v8
OWG7xQ3WFIaX7AXMDIarTK1NcGiGSR4mLgsuW6oNFWT8nR2jzOe8z/gkpV2yKYt2qzii7qrU1wqB
947ChbzEjVMR98YODuQDpeCBCGClxrdrswrfvqgcW2zK7wEHqeBUdAxUquf7Mgotg8zdTbhGcCwd
uQVyIENTWvMPHSh1R6fnJ88JOBqXiU+rxTYnJ6INlQipzu4+Ceq5Q6CxNdHNB190L7o6snJUpH1U
bTs0G5XNCSJj+lnZb+jguV1zdFX2dXENPY10YB6qZkmFmM5FyOH6jJ4hbBwj44JZ9PekZeFVw7Km
LewGMy0+GUag2lHBN6L0m8J/3YOiWZjCZlQea+TZT49cqZRFHD8/Hs+PN6hg9tnSDvTRl5wQKORw
jdtvsFAuHK+AuwH/yNsrvzklXwzUIVrggIMj/JLogO8RBw6kcHykUepghtF/lBv9wMn+xmXkG9hm
Wa8LbzTDmmdRHvQ1Y7j0kEHijoNywrUC4+a6evJHsXv9vE3mnTyelsY+M7kGaT82zHnxnCuOuWin
xmr1+JAnr4/X4rpprKt7RX2kD/QcZwQiZ1FBoQFCeqTjftu44Sre6Uv0nI56vpvei/G67N5X0Zhx
mw0XBwo4R/8Cfdi8nCuLaiKtgXVWCIYD2teF4ucugTw+fd8UkdP4NU8DCEPjwZijw8e3Q4j4npZ7
czwKQCnt4ih8NdgfPOBJMoFCKwPTz7o7tgydAqqVq5/T4S3w0pS4dug3VgCbxyst7Ja2eeGD7aq7
5BOUV5iKX9FndHytCPaujlXNfvaLaZNgsC1PlHS0qyMugTyGSjenTpJXyub+WXrs0bS9SGrWXIcZ
U9I5O1RGRYpMbXhjtuTgaDduZs3wj2RhoEHRrO9V7Y68ZEV2iD+sKj9fTq7I4qh5YORXfj6/r+EZ
GIOEa/mcC2dzVR1HC8NtGK8UVNEjv+KKpBfWTLsnSH18XWIt6aJ92IfQLkzIDrXfjKHjf0QO0yqr
dFrPmMcQg62FaKv+i/H9ed19hu65cmYvm3AIQgc9Ad7SBdccDcrh6xYdez4mHspIFeFxMZrHjXqh
W6dL7CyhCML/A1AnE8XXvzjUqUOwa7nElzuuLKO/+LCL/8VUhUVLCqiGMh+HLZis/w8VW8+69zs0
r90OrAHtKiovZHr0Qe6q/MBh6i+sXXFQ1f1JjMUKUNRkFb9EU/5Dddfdq0dmFjq279bVh97hDHJY
1Yay7P5Fw/RvcaiI4b+GYghlzL8DC+U+UR9SrQu7eHbKFnMI8xCwJuWX58HsA85nK0SBS9R2RX6Q
cQNA2KJeQrDXBcnSfk4ek7eFvc2X8Bca+r/1/LwvQjxweCXlBSnTPy+4WQllZ0rqcAWobPaKc94C
Fvj/+9OL//npJQ3HDMIXUBD8oUF6PZ6y/CzybvZ8LzAntUSmyeXDY7ZPHm5DcSRjBxoQjv0RVjeQ
w+vnX97AbzLwn3caGwHJVFRdQkbxx53Or7pSwIIWdrJ10vz5RfUuVLqbeevlDOkRtcGjWHqKW0D/
Xdazy5BG9/3igJUt/wpwbt3n35vN7nM37okmskKbtIiNblvn8wIvb+5VF9jHZLzCajAgnKy3edwU
/C5df7G33cgmmmvl+67BrrpvLwFLLLW/qMnyQJkf8k/T2VJn2PZPXFjByNoGphMcXn/xrPvP5f7/
XoQ/vGgez1xSsxduxS3lO08V71CEwHQn3up/X+/fG/rvyy3rJBcSS4mE4J/LSn6aStg03SDZOyhr
soMG0d4y9uCf+VCWlmyf9rdurx7QRHyXqOsvgAnZ+ut+MuwX/3ofOKDqCqoZdPd/yBgivVXqUYVq
pqJXgNShHmtxD/2W6BQWXwXQVJE9MU9ML+/hOe7BFUTxL4+Y9F9aCh56DKJlDScS449N7VnmbUbA
1Wt3YArjoZCZZnCvAQBdwElHnZfu2xPJz34H+grukbr73zfjPxSAPOOEHRD+KiLi+dO1Jn/lWv+M
ePo4BO8PlGZG8VXlPqkDRQYBDfMkyAXug760864NMNMOFdEWU/n//T5+DVb/vBmaZA6BL6KMzPeP
RUGORKf1ghSuHjKBM4HZTlticSB0m04OXRGA5PrdteSM2Ol1+lR84aCAZb0m6WvDUIBJQWaOlcdY
S0/CNRiFnvqRfI7iNRXd/36j4n9tipiOmBgo4NSAz/g/V69Yk3sl66OO1dv8DDQdKNlWuIzm8kJa
Vg5VAxVIimSzmYrn/8/X/uMZvWtp+M66l7hrJqf5hQMYySgdiW/NMEcLgvXfgin+LbnGplMyCXjD
5l9RFeWfn9VMa8HI+nc6k19HE0yEaYQBmw9T0CT6y0L820v9ef/Jz27KOklmlVjNibkM5aX4XITP
xDWL+9+O9uGX/bnYDDw/MN7FnRO/oX9+Ll3MwkdUldVeRbAkS6gqKLxUFwu6j2RXIuk3nb9Z0/8u
4H+9pjYYXA02w2i6/vmadWi+9CIywj3gyRtqiWa1ONR9QHLPf8xt9tFcF9AcIIY60OKRrsP2Mzr3
BZ1MvxnrFgkrRLKJJvuG7vVf7Qm8CqgIMkcW9J9QLyPAMAbSDyl4/EQ7us2rVewYqBFQ0DnSSU6d
ngERM3NNPzCFTnBIlEFX7KYZq3N4e9YT2wmKerJ8vqt6+n9IO6/dxpF2XV+RAOZwyqgsK1iyfSLY
blsURVKiKMarX095Fv6x1drWxvoxmB6ge9rFUKz66v3ewCEJCiQUB2mjWJx6eoE0NJcQReoR0BoR
WROb8CPrRf9Tv+Wb8m71JXb9vx6XyAVBS0mMmHn1iuxEj3AGT88PFw5YvS2Ak6oGsklLAghEhbmn
7bdYFPi9C2e6bF5a89+/NcO6VW7auFczNsWJ+vXn38rNKOu0OtlXxWM2RlPbwD1/t9ZkWFdOcXar
Gc0lyZlxYQUkGijXIcCzow2hl/glDEPJtR37LSoJB6r6/NYE9unj3n/YzhbH4TaE+YM8aJAF1jpy
93Oht4Fm5RNtMRGJyDCHvNhL5zA6Uli+jP0SwvvcO7hv+NuHZJkt84/GqVx5uOg5tDEg9NujwxA6
gYrqCLIhD2nZPKSbrZ88njBLFIlREDG8remsERlQPxthNpCGtU+JGSpDFBuj0p10AaxftDgtZzka
raNdH/Ue2t3LTPHPY07z78B/1qR5gpkzNj3a5KOjd3LprzsGZ4RzALSKVjsbvLyRmdXz93Nz6y5Q
v6B5gQ0cKEPBEaMpwRkFlWiIRjWkDe8fRljeA3x02JmqKJ5EsPIloIWBoOI4BBZqp+0a4Shy49Yn
8oYgYJGeHi3b3OnBIk79ZCbMS6sgGv9JZ9ai6DNlfDuQHk+UlJjVQqOMVgKclAcgMI/YpCrueaki
8CZaBRY56/gLB1Aoei90zD26kckYE5pH3ZsYMMy4+PwD3gbQb471B52JAKcUsj80h7SVxzGuG8Nm
IwXiBBoRv0gz9fkwgX/h0RxH4faA7Oa9wF8lfSROzZOxpsVDDdbi8xAfxBg950jjb3jnj0MQAyWk
nixas7jSD1AHTCOfrvqAVrvTvO2HO/9jDHAzhKv4sVvK7uOevq8+tIcN+PAkg2c0rELz9YSPJnRF
Nw1OQlngg1k6lxcdFXc7jkfFsoJc9hr3IRe8IJ1eWv1sGr8wsH9cVX7K7jI4PtHZyRz8ueH8PoJ8
cpQ8rR9jDApOjg8ZgVshIY23W3vLY/Aq6ITvO+RjQug7FU3RIa6hjs3pBamCu0F6MedaGBIaGGJs
MbRQa/W3/W5keMen7PMwoBDxhjsoEoWHDSlEQB+VBu6eZM1lTukMeVyfeMUAJeAGimxCmEfueLHa
ZD4dxqFP4jgP/d3wDCrYYvC5zMfDxO3nZH5IK4s04Md4uJuZg6kRvGdr6A4zlsrgGZ1NcKEdFAqk
xNQco49pZjVB0AUJknwYa7El+QmAdqCATQgzBvoRkCBzn8wZVM/Ame/r4XHA8yUA7MmY7ZCjZJ+W
87xznw9hePazTwMCjacPy0H3cgj+0O/y49h5ml/m1QTQBiRpclhSVzi7ZdFvF3wCnsnXGT+fB3rl
Kv4IhK9/2bk4rHBdrxiTzkpaIDwZ8DBU1aPeYIemUZur73RVT4MXtKN8mxwTvfIN/h1PA+tSXg1g
3hNOOkSQCUfR9XZSrE+r6GH0Jw0wuusfTsI0JMzCreXQNOJnix9sIV4yhpCZ6LmhvU5c06lxEZ3G
K5roXjkj9lQgQy7dTWeUuBmSushJQn2QcDhf/748/yOavd4gvi/PV7XJwYgMK0kOxaO8BJv4TB5g
4KG/iD1rgF8zLXo6jaFYatKJ+vZkeizQ7kQdH4cqtrjJ29GFSQfeUbsjWl3BeVC4+jgCigJS36GA
VYMmYCF1/rQb0oUh2tFAsvkbGWnkKOpX9qZBGIHA35VRTMLlrEb0D+mNV665QAjj8uQC2ccfeSU9
Fq7tFwg9MGI+v3G8WTWEW3X9RTkA1uwjZgK9WWj8JHBLvl1sFGgzw3GFz2H5vT8EyuNHmjzS/CtH
jxtUjxkNgzcDNJSTOV/IccwRwcmcZex2zwlfFS7yD61XudpgOzCnwEI+m1DIhxiep2ffdJshfY85
CQd8kdzvrOgnEwjgXtHv8SlZLl5C7tNuxNHM1x+iSRt+jpUl1rZBPiZOoE94qwupF432H3YUvGZ2
4iP5fEz5QdBYWdSFcOKw+f2dy+KV/v3KyeIlM4F/r434TLlspOh8yB7LFlbBrm8ujBWunznuV/Q6
X6x3yAE61b9053DyBfX8NbCC/F/HMRKfjqu6u9421j6NFcFHhbGJiR4HNInakfBL3M2xaSY37YUN
zUGn5sOpY8kSq2zlQ0MgxaqZnh7//P4s1JvP4tslXaEm1VY67Ut9e35ESig8d9gRRzBaVsd5iUTs
MEQ9iyKpnObDxtmYoTG7DEvvMs1LRxtr42KV9AmCi+dMoYd7pwbtZuX07drEn3+rnJRtnJS6gntB
PLD7sAA8ze3N0OiAF1bjnvOG/YOoZLCNR7nAzlRhDBK/sqw5bQBPxD16OeFMltghSK6jKu8/EtD1
bI/JRFn9/hxvOLDIwmbOVG2NIu8vf4euyOL2EKHNLz9b4GjjJRvDzurHz/Eqqhx7SYNoE43l92S1
R2ql+cJLnoYTe14+gT4X7hBpH8JuyHYUbNkLsxHQcah5Zoh/Mmf2eoTfCP8X0qsldA4cCXSsVnYr
fSgPtzP80obRizXtjdmvB73BvVOHegtewEvVAMPDWBDQ9OerMMueWhwjqVtpYUkeB8rgvsIiXvpI
TKAbvsoISpHphRRBbkrxw5a1dU4vKpQ1COZR315DKh20i9+fuiL9bXzDY8e2k4xgrCQ0++o0ZLZp
nkl7E/+3sRmUMOiCeIxTHb14a5j2sXbvq9MOb+k3eZT1t4Tl5VO68Bx48jU0r8d8kw1YqwbadP95
WOdh6RrTbMBfQCsDVYMYlYXySqeCyjtmpRvQM5xjo/VgY/ofLysWfujq3o4uh0UhPtHeEaVihi0s
tvSpNahYo4fiy0Fp2c8WhQfntOf15pSSl1n+eJjjkon/QG+xn/P3zUU2tYDiT9htd/STPqQNjEOQ
we2SdRqdeX/PJgRZxa/C7Uzu4yCPvdKFliKGszShX+qnM7bw0Ux5TtaSF68vSE8uc6oIY4b6dEXD
x9agzNRUOipRPaXXbUTCPPQj5FeOAYlMaTEH+mxpylwmFiJZ0iIS1ukepiig/pSBELwAitWQvBn3
Hdf0DBRbUNxcOkWINZBIF0vVP8x45+OErjNiI2r6pyNqaJmQdfYD7EzxKk9pWAwbwKFlND+QjXAH
hbwBrpgA/BpHc1NWAN1/Tlf1UOZ7XTtIoxpHfgVaDiRYEID4aQ/XklewL+80FfQbUMCPEa9wB2Uf
bctDtKtHeV7Q8yHrIPHzJJTQ4nEpftR8XlCQ4JxIqKqTxzgonCmDjVDdk1JBs/6lJQ6jFxporqL2
Tde6oSRvjO3nmb5/YtRPOKwSnFDQTeVoUyzOOc5wh8TLz2GtDwtmYlxLoSyvpYPmbhmmV2Haj89e
L34Dj4V+dO6rJZEUvKFIXdg2G/8Wqwgc7JUsODfzM8q2c0dloReD3z/SG5/ojydzdQI/2wd9L+/P
2DDjUoGBR1/yALXubK23YGcwdxlrFE75QDFX+9jpFGf68djQ3KO5gj2eCeVDXmL+3OQXIbaqcxIe
i3s9B7HsXW3oP0YVu+u3HaqnVmmvR0ILIViHPtCvj2p90Y6QdDr/h4f47faupheAb15b9kmatJxF
ey4CyCFWDndAZPEmfrubqzdVarujeShUCJfKcHvwVURpOcEATJ/fb+buyxKf77fHVmj73Xmrcje7
UYH2HCsrNxuK1qp1Z1rcXAf+fWza1baVHbRot0sEh8YX72frKYOaE8a9ilK58+S0q8LukJ+sJjtm
2mpEaf8C2dFdvQ0GYfjgZ47PCXf4OJx/ju68rluY+/fZp13N+Xxblu023yII3JKoXUF+jbqZtZcG
p7YO9+eXnoyQB8Wz2nuq7UfJGFgs1ZVRjAvBSJEu3r6Y2l29+P3t3kBgf1zV1TcRN2c5M0y5Gx0U
OCijuvT1jHAdn3Xq94FkcX+/zNcvK9Zv06g9NGnR6eLtulTPaKRwmL041ns3+XMHxbs3lH41kfJT
dWqL46kbnepNs33N6mBvr9XTOurG5+NU5TwGi+j/Y1+5uXj+O4H1q4lVF1ElXRQFW5Tag4NcNkOe
Z5f4CdyXe2vM7c+ScHIRMYZx7TWcrcapKuViNas88WHufQzVaDwSAnxv5t78Xr6NJObQtze3S469
XbLP2pGSqX4KC6JTMTfKh1Fvh6nqnp0rdg11au9mZwheWO1F9oN2PPlHgKkyX/4+j5QbZyBcq/5z
39erRC3Hu+Kyq1RaMU/67OnoTGaFO8Bd8OHskwPhT6f9oe3N7zyEm9/Jt1GvXu3ZqnRZs3na2DOz
LyqAaenm9zu7ufyZOKR/hZ6S1/jzMUcXXT/yZ81Ig8sK4JL5mM4Y+SCPBK+Vuuv34f6+Iw5ruAdi
pG9JOJVdfSSWfIDo0Cua0RldSJ2IhAALGOP0mR3Wv4/09/z5OdLV/ElN42SXldaRKeZL6TDrFju6
PcaddIy/P76fo1xtU42aqOdaZpbmlwUVJEbuqkqCEUxsGIN3Vs07d3Q9B3v5PpEKenIjihcyyy5a
WMlhoSbOf/XgtKsHd8ysMjXTSzPqFf7ZmPB6WLUgaf4+ylcT6ufK/OPJXYcqmLG1N9JWbgmTXk9e
JsFhNBOWsE1/oAzoMkJZmgo4WXL69qB2/tz5shT1r43h5/BXL05NU6Mwo6idmLPCp1D+LDFmqFYX
DF85FD4CLE+0JsB3fCBPiGVSHCF5OfZ/fwh/f3w/LuJ6y1C3pZydqpJHLWVkyEFpx/Yf3l60yCI4
xjuMSOPP/27IqyXF0GrV2CsxROtLmJz7ibrmVNE7TzPYkM93q987n4cutudvi3jUbe380jOUifEI
jXpXeadNAnrY+DD6/y/3RTY8Hrc4q1+XV1t9G7e93JJG8nbSHv0s0vsqVWmZUjHuWq+t13FtBr+P
qX/xR/6axAZJn7YuPA2lq5p7axL2SLADJjm4dxd+uhHpSpD36bbtfXwYHEzFANO78W607yOnDWTi
8J4ERy51VWe9dbfA6cJOWsJ/o/MKR/Hp1AnmPMS8LCDsOmCTBUehX+cVCwPfn+wZE2N+ZoPLmURC
XkU5WQ/JTMOVTyfLTAet2GIqrHsQxUMtbId2X58pw2ygPumMA9fOe4rcVeo6g49BmIzge75hAUxz
yoaKQwieW7kc/XD9sTyCUn3NM+ia4Cq9UrBXa5Z0iw/cSYehic2NYNPoXp4b2m2tj+7YpS309U/q
khJXOE8ikvCEUeeuD7djoIVGmPt0DRxaLHQ2PjHywRcLPiO9BY5gzjp13mQHJ/S3Fx6S8yQB/V/w
i6A77CJZwgkYENx9aV3oU2B9ztsbmjDQvtnqbe9MIE3hWuhIg830uRe+vj5OHxr3A1GPmwKmAe18
wYAwtwHQcAEEJ/x4FymBJDllzuZhfHE6nDotp/VeXzfitxHsfNk6vRv8J2enryF+ll6NjRrc2KE5
r2h5194ZOBZVFFkFe9ASXKFcx3l4oIPGe0458+Vc9xuu2+J3Fpd+ymV8bL0VcM+UZGJneXFfBVd0
vxJkUg28aO++bzbvNsyovbsxBUfJ/dgS6Zi62DJqzoatGc8rEVklvORwk2Og7QCxFS/wHd8H+rXA
wbgmi54YUDHPSPhrhLhUDVQcNzsPSwBMHo+heOXvmMQ448f38AFxLynNYPhflw41fYTxCiZIBb+i
RmZ5Tl3kGI6EiccXI+RB3CAkUIzPDsLzH58vZBJcDTe6c8KPDQuL84ytNb22PHiEJz5H6Ed3sIGE
Jh50g1RT8syhFKCSD+whJc4fc6iulbHEo965j7I7fIXO6iT9etCCHCV9aawALKOI7NsgufPt5jTv
JsaomRSzYtZNMliKxggXrokGTTr2Uw+WG8cr6G++v3SX2OLT96J/TBNX2JB0gfwkhBUOPjtMZlw4
4Rd3Qb22hmqg4UkSjUt+r4UyDEqS+AYvqlvE9aDW+hiuojQ7hS2sYfoTLpb9Yc9rQbSKUems/4iE
MdvTvd8XHlms0r+tO6JU+LauynrX1rt9C5QhOrAIegieiwsc+Xxli3HAUx0v4ngIrf73cW+UwWxY
39a7q9qgu6htrzQvMkBNx2kqthybnj1aNPJBT3RWt04D7ljS6CGngSe2CxIO7fadbfNGR+LHZXw9
nm+3D+lFOskptcPoafIEgfLNWifvQew5ziJxQPbHzXD8XHtD3HUiZymN4EnN5uZdeuGNII+f13G1
vZ2Ny6ErZK5DY7F66uBwEuRxCt5Y96EbpCGAXG/xAQwaqpOQQwJaGtaUfDwem7CmZ6Xn+67qD5e1
8wnj3b2gsZh2D2h4jv7vL+4rm+CXCfPV7/r2xOImNy+x1rScX2hDTiQX6/WkwfX4YLI0gYp3BKl6
xWN+CLUIKHvnLOBDTqGCLiXauREtaqRT9QxqgLB6TuyxNFoiyZmP5r9fqSy2zN+u9GpLTU7ww3ra
rp1sP6w529sA+6GRiuhu3nvZPcivPQ8kfnNn0L9Bup8v8up7ynONmDHrII9KHNOUF04lhTKtOqGQ
eFRJm2mHSVHdqVjke4NefUxFc5QoKtpOFNr6dlAmo6ymnbBdyMpc2T12UKTK7u3Ond4sOf/9gr9I
ot8mwqUwjtVRO7WjuFpe0Ea3KL3iGs/BfSog8O60qS94G0RxIOPgEo2UE8Kz0zLCZFX3OwjIWoru
iGDP369L3Osvb/2rXP92Wemupx/NLcfQ2AqNzOcF5NYaOOqSLX4f6N79X9X9Zdu026gFVxQ998jF
SY4uOIrLO+dc+c4NXR90TUWN5d4Ji4XcmjYGPRQ6HypbMNnsOQRH260iza9i+AHxU41wziD9NZ0r
x3JeXHouOMbvt31D0fBjhn917749YPusyk3W1bhTUDFqbkX9t6edX0NsQQU5vAcU3SDZ/hxPnL++
j2emWaOeL1goYNhuqmvrVLtFpfp5+WKhB5OlFgvFc6B1nZNccq8bnWE4EQEtY1XVtOhoCbyxYwx3
Po+03Q/vp1LBqHcqdZs9hgO9Y+HbRukpOXTKpr3zsG4vQboik2NIWsY1aCgVdDr2J07A5LdbvZBg
ieJypxn0/5gf/xnj+ugXXZJdBAdVnpRDbb579dLpcXroJyPoeOQoy671LirNLPx9GtzggIvX8u+w
V8e/49Hg489kBWNyCh/vrecEOYcUlnsbR3+D8vbsKFRLnLgPd9a7u2MrP6dE3db2Tq9jmU+vN0PA
in2Nh+JkfHmoPHzqFwSCZWGcu52/nVlPtALd9M6p/wvu/nuZ+ff2r2ZlzOipKe/rkYpQ0cYm7bKj
9KXpRaCGaP+VJT44u5mqvFqm5e6rlwqnoPbjgF421YjdUtugKYcXTLxk9Nz7FpkFX1TzliKjMTgP
ma6qTCrSnFFbKyzftTI4IPOr0dXtTni5SPEwNygxS1TYTROYDTY/qKJh0jT3ViCxZf12q1fA3imt
ZfpaIG0aPnfWnD2F0/39deXeMFfbdZ2Wh1SONYzZQ8FD1TiRyM5qgSTf76jz0eK55p3q987nqV9t
1jvrvKsSQ+pG2+O07n3aCWLjO1XI7dX733ki/vzb6qVdVFu6aEkzSpWQh9e0C0ZpWpTDd/bje/ci
AJRvA6XapWvygqUm78J/kLZW8u988zdBGBNiBOoTEc56hbmesmOh6HtdmZyfzig94B3OUixYghpv
ya+8gcp5iF6N5Wl06ncUPiBBznElDw8Ez3etI8MHLe5U8F/15l+z89s1Xa1DmZrQFW1lsfxBZxwC
ULh4ftP5rVCGYkHT39+ZNLcX3G8jXq0+5Goaen1QupF8anF7KZyT+Ykj3bJXyW5jkv0JYYWMuybC
SupMiptuYUSoo4tO59tm56Acu1ciiBH/fga6rqhQzCRVuipFOvloHI5xKbZkXJN9+YsPvX/c9hFD
Cc/f36fBzQ8V0d//jvZVjX6baaoFo02y7G50IdL7uDhFk46wnHtRuTcajmwwpgXhRrXJEDSvbsoq
Dbk1KrEKwig9TMG9yN3pTXHnRuR1JmtE9i0cqmNMWH6/v3sjX8uLotNF3VVmp0ye3iZvqrdaLRbh
BmejPFiSEn/v5d3+qP5zn9bVClH2tDaVdEYbPZVTlDngJMIhfO8+q+7OzfzEPwRJ+Of3e/z6VP+a
Mui3BGmFKFfjahL3KiXTt7tzPbpsDd+MS2IGF2dUC2UODdCEjhSFypm03cF+sYVMJk+ldt4VIxvb
M521X+0hLI9wBGkA0uKp1lDJrxtoKC1ZTfsCTxNRgu3nhmSE1vlDNWi9V6ifejgxaE7eYonXfRxT
ApROCW4wJ++IOawiQ1U3SaTEB6NE6n2ZR3B1y+ylxk0Zfxcjv7OL33z03x7C1SZe62p12u0qeYKo
m1UDxI0Vo/wvBxEX8e1z4RVkUtwp0sjE3QvP0TaUVOgOJIpi0h/+/lq/DgO/vdarj0Yxqnan7oFV
MjTy49KHKrKuYXVREfULyNagqvg6404+OhBUEwUoU/vQ5sl+eZWFT34eoJ28N8PFY/z7oogXFHQZ
lRzfn08gr477S6TvpUnpp6QI2eArIhIBj+70WaA7944Mt48oZARKqtCBKdcQfmZKZ/O0pRtyTEdU
WVVFSroS2jW+sPMyW8hJv6PmyiaV/FKc70WXa9rNBfLb8Ff3m7Sdpu8k6Fl0QeG5wXtwDtN2SDZR
IHIwOn41HaCdxccH7i1Aybh7MP3wn/4CDmsQ+DP/b4bFN/a3cLrRhIDt42AViP9S8bkC0TahozJp
SesQeoY0TD+ioADtFx5dSQDGijok8o4f/GQw3hy1GIwrZBgFeC2wG8A74BKQb5B4bwqjC/2muOIG
QBxKGc55h7DRnJ0lnBy2U+wr9My9BDXxD8c5GP+xn053Z0d/a0mdYQyRDtTjWqAvesfwfYH2xyNT
nvvvvORB4PwaWvx8ug0Faiz51dh+R7frmsvCF27jEvcNOxlG/BP8YC5EC/dT/sjdrwsaAoh1wmQg
HqiAm7Fx/ELwcwYkcpSBRZyFxUS3scfGf4JH2uNfFGOUki183tKvAmlO1x2bQO4WFz/+hxWX+78/
Cz8qp+BVcILxw4XA9D/eF9iV+TIc9AcDMBCrCioYyXk8ovMQaHQH3SYfqMP9ygz1oYDvc7zpts4r
eg0/89HmGc47h1ZkFNgkkg4nkHQg8t148557xMU5gnetAbE3sB9pDIBkK4HKT2rc6Xn4+gylbi5B
LxZuEJHzSkYAuF+Di2HsfB4D/vjk4MxATIP45eCJX9mhmCPJ4MLpvAtKsssgU9LggCeKLkMHtDPp
7Qijh3OYein8+YOXevg9DE9cYhtkr+LXEsEHfjk0NN4HqwEhcv88Q9E7YRGhwiAsaPC2WvgbGgSk
4fEfxOEETMiugAFILN2BxbdcOC6FaIuSiwnwvuVUiI8G148DsKeHtbdBxQKef/TcZ6GMeUyIt0g9
bRM549LbNG7D08SLxaehswETv7cy3dwAvn2pVweA+KKaldxSY3w5RfBdpP23VUinR3bpFOy4eEyb
f1+i7y5OV/t9pXZpam5rJIlnvzCxdWErtS10YDQYD3g3GvuKsopWn7CNi16i7hKo8T26+23cHwBe
ZVk2MEy42v+PguGnVwUlY4Cjo2AThg/6/Ewv8ffbFXfz19r/bZyrtbBrOdVpMVQDKe6LEsOYgIdq
9uMleft9oC+a7W8jaT93mVMdmUpmRzVhad0Tpn+4OslPLd6V/WJyWOxeq/fD9BSoo+Nw1z8N4nFS
upyQckRh0aBJRljZyA9V/izjdUcdUvWhQZ/rQCGLb9IMm34SkHXlhVvCbw+EfXaiMYabu/ohmjJ4
z4Frn1+Kmby2w2aooeYStjHyXMfVVAtw+etTxfWtPhzq+f4hmgoJk6+G1asRdB9Wv3iQ1/L68npc
4X57/BNjGnMPNbk9121az5Qcli1dvfE8q638UKqSeBOcdylF4OdwUsz3i6y7U4eIMuPvd/HvWFdv
/WRXZ/kSx4KGWw2EL4M5T4a7uxu9Kq75t3Gu3nljSFWlmeZ2XA6TsTXJxtb8MMXtLs5neeMUmnOY
yHjq119BHtjsEn/D/kuOTzKNhTGpFVzomee+/bCdCiuYD3Xw+6y89Z0pEkcywYpSiSy+OjKj1ND2
epR8PQlvSxif0DSylRDlfE83cUPlr/wY6+ooLAwTDkc5bZFA0YW0weRjY5HCjQJ+4qCmIRk9v5yq
96091CIEpso8UiZqMympj3IMtTvEfL/f/o158OOKruZcGednrYwP6sTOPYvITM2r8Z19bVfxYxPf
GesLeL6aDD8Gu5oMdlFap3xb9ZgMxqS3BBe0JiQ/jNtQnYm6My+c7drsKwcvmx0fe0RdXIbNMJ6a
yLHsIWnsf4y+NkoeozvMrrvv5QrZqvJzkljaUaXJ2PovgxlCU5S1Pi4hyznSs98f+S144sdjuNrT
7F1sZ42cyCMlUX3plbXZZexBZhvu2cKQkQKgWid2HkIOUqUXyI56jRVVL/48XCz/IGfBnQsSz/2v
9yKrJNHKKhi4ebUYJLleKJZWNSN52S3RXaLKpn+BxLoyXXyvoSqMcMnDd/LOuDcn37dxr+aDriX6
pWfq9Ugyp9aZmEN1XVgb69gRIUi/gs8Ch11zoqQLSxEwueAOWo0rFXNsGIBjTTc7nMZ3LurW9q9I
367qajKU6s5UmgMwZwOhRRq2eE9i1iNCtNNX62U7j/+kSf/Q+TuoEZ8KJXyyTIfHqTa0kA1PL380
HG8JS3Fz4pxcc0Rk2TpG4144Z2An8shDwcDZDNLBBVkOQnE3C+ldL3TIA20fK0cKKgJEPmCnzDNE
fseHc2jRkcW12TdmJFn38L0N5ZBwst68QiFGJgjCnLAaCkrFjuyPl2S+99Dn4qzQG0VhPsuQWJ78
8/qVIBgi59AdSQH6OETUUT9fIsUVUR13HuONjuePp3g1yQ+GtjudMqkekehKztGpHO6Kx0bnYHXc
bDGmNrBByu/BnzdqmR+Dign37SSv1hdFL068unTdPSF5MWf68jyusaUPDKr5eCpyESt3JRhQm2iK
+2D75ThN4p4Xhe2dPfYWTPX9cq63FvOgZVqUcDnybDtPHohkGnLE8hle0Iekp2Kcri5TFSX1nYcv
Vu1fPmjrap85NnFh9FrgxtLHjJUQ+xE1EVwvMiwap17eI2nc3kP//WSubXaUg723qgMdR4rHT3Mk
+o0VwlAOGjBl7tzbnUXj2tpILRVlh7kRnye79WH0hlGOL03EKRODamq6xteCZor1JTb8dyb1l3fT
b89VzL9v86vL5P0hEc/VmBMyO96Pah9m+tRALtsFuKvsFmfPnkVuzTkXb9mvQLszh87CM1t6z+SK
TcmOdk4QZe71gG7vKqpqqwSlW4rxJZ/9dm1GW+pn2q27CY4tOHVMu3E5OTx+VVYVkZj5OJkS8jSh
iLpn6IZ7z6359m3sq48938mttM00BTPgenxRIO8BJ1pn2pvSQ0KTYd+XUA+xyleUPFWpe0eYhTYm
GzbW9EoP741269EbwUdzeilBLU+ljMUyEbPyDHUb7tNnAMlEIzalMZ3oKMABtKlOlWEFfhGZEZFr
7B/lKqwNNAH2sur1grzilG2+lOo8JvpFPylBd9GdXk3i06nz9zHOpjBiIgyJT73RqR0DkXYKVhax
+d7qx9DOh/BMg7NNcHMybc8VlN2D4mTaEV3pNsfolYHQKmQqxu3dMDH40vY7q6+de4NecfaUUxbW
HSbSe2iFCr1G8tu0DMpccwzPypOh8CKyTdRAqTxsEqLCaI6keOOuzul5tu9W5lENMhPC8rmHlTbW
CCL/LcG3GGuqAyjlGb/C7dgsCGraq0rYkdhQJupwJ0xt7EeDvI6ent/5AL6g7r8+gG8vWkyEb5Os
SeS0k6ttNeqdvcwKJDk8Xfo9yKqEi5B4J7ny+/alt9zOjWH8x36PefeE4FLqRoBqMMeIBz34kh8N
RNl3eDu+9f7g91sicJ7XGHNusRNnEw0Ib6MEt0mifu7lEyKBI31s2zNMaskZ7p0b51RPOzgVb4Ux
JtdNKfsakdHbEVSBPc1eDL3VfgxKUq/3MAxFbKoSmB6mEcNeeA6j0XldPiWV4dWXJ2JWjr15mw91
9d5KdXMV/vdh6VerRc9stlpvywleNL6wjw7+4WF0ADDl4HQHtbh10lKkb6NdvZrE3pftsZUgyo1m
Qb142/sDC8ZmvFyEeoGvyRjhmdvfYy8zW35uF3/6yuLP+nyvlLy5A2PCZ6LDxl3jWmOiGft02xzg
Zgu2YmdTstQZFv6TEq+3/QGd6zF1UBx58vHglja2OzuCxZC3JmeS0S1l1FZ4Qd2ThinKvcu6XqCk
Zr9PIx6OTE58j7XFw2I+Gjw9TSaFEwSLNDwiTfYGwZP2MgoC5NSrmbxarfbOcbLADkPfupjGtA80
OwJOqZv3AVxInOZfJyBvUGvnGC2xDLkr9tkStqx+cVZZII+wWSdLGz3YCH7TqCEtcuesDiPNTzFD
JBY3iJgUlw1KCIaSISl9wcUTstof8nB18AM7CA74Lqyi5eUNf/INyXFduKl3wJXkOj+gKMeC2SHe
8uJsNmoIHInrIKBjtpg+dy6eNmuIzLJLK25pbQBGJc93Q39xGI7Di2OsQjEr/CXmj/h14OPl4XNN
hGLsuZ81fVlsj3HuwAOYf+isQQLcYeZB7hgm1VsPJ3W1X2NDFOrqlPU5dv/0I4djE7YEY6BEn9yU
+GXvgU8vl9pmidsLMXYObjPQ2J3IGs/nwtfpTn0gyvO/l6h/Z+DVV9du93F51PjqGnD7HcjGDpt6
ZQD1jVA34ULSW90719+bXVef3u5U2W3VKP9QdC91eKLUtOCwHzmq3CETKbcXlf/c3rX1Qm+nlHvE
aXxg2GdTWrIQU3s5PWTtu1Md6N2DBbfvUmE+zE5oqMutV28fJZHwQK5eVsh+DYFYzd7jlvbBWrXX
d56/OCz+9fw1CT86TFypRsQNfNsidvG5xHsNP11ylQLFPwWCq157WD9cQtFLujOcKGX/Gs6Usf00
bAkk6arkj6TjSZYUzhnpcbqraUEcz1Ri3mGCd7GEJYFwuceFS71bC9484Pw7sHV1n0cr2R/SVNag
2bKKoPaAD4z31+plsPMH5Hj6m+Pg5EwTf3hy2z5Wut7891u/Oeu+XcDVqb3I95F9StJmxLEZ9pqB
r1QvWXbV892m5S2iriJ9G+rqoJ7pslH2mng7JnNn10EElwmL7WFF8k4Ynf5KFEg2sXz7z70TlHLz
Y/428NW6nZVtqu7rSB6pexrvkfWsmLhN4GCm6XiBiVIM5M6VokGc9wHQLOX9siMkGUJHT8V3RHoo
41P/0qRj2hv9Jm5nqfGojHRsrKILCaKHi/P7O6E7//t8tK/gRD3pykguoOsfKT9lmCaFNYWWJWfz
8xlnRoPSJfUa8yPX9qNmb3voFSMqxEOsicWiO71G1Ut5Av8rJlu7F+wMwqrJjHpp9u0o0pXA6B4t
sYcSxpbY/cMlKIrEzTMalNnjF5Jok5ZeDpGW2UQaSg1ZBSMYvQkmRoD62pYq8SiJC6gl2mFs0r3s
5EihYskPRfla5NhSM5Eup4NgrZEZjQQlH19m0L1Ibms6YpQo7StYrFkMdYgy/qjQQFUxja/iZ7Hy
aOEuwTnsApJOvvjl9cRz6GprJLU5hnEw7o7jU3zpSyooq/BXpTqOycfC24lFjzpucqhfqXGrCKeT
/eYo6dBnOWYpJEJr50B4ZVi92BVIAmw9Xbosd8m6Ry5rlU3p3HcsdKgjbH6cnk2KHW1sPPNihMRR
99FrNZ/l2UrP4cn6QLLqKs0kTRNHNp3YtrzjYQ0j3FZwRjniykt+h4FQL2cdlbZuCk/a7B6oBURD
t4Hfr8GLWJ3h+J3aj5N6xrup9GuSzlS+DKml8Qi8rQHsMoD4v85Em9Z7sK6Hkvw5K36qtP/h7LyW
40a2Nf1EiIA3twWgUN7QkzcISqLgvcfTzwf2mdlStUaMs5vREkkVCVRmInOZ32D43j+oSHKa3XlC
c21heCrK4M7tW7040+IaGoDUCAInGhGaUVA4lBUvImlqZrj77Z3s42/BM0hWvNctOoWVuNFy3ZkU
WGrRDyP50OJToRauOHk6Fpaij2CZgtlswGYxKbupUrdh8q0VjgvQMdIdv0WPRDokCVYO1jXIRU6P
J0t4TFlMBZqUQMkxkyiTUzLQsi9dWT/K2NYU721yaUE7YhImaE8JLnu49ij9GikptUbcXFsrNFQE
JPueoM+SqBWZv45b3bUEjEsVFyevpD5JbXeYNeIJAg9NxErPfwoVRwv2LWBNyceqwXgTiB4m870p
rn5V3qv4ERUNWmv6vEOnImnJuot3WLNRqh9KcbJTKoV6hepM3m4KHfjMJ2wFcnDkN3aS0o8+hbG/
zJe9LIhoGX3WUIANzTjg7cVAVXOxDfkaHKgX+0htaMSvYELb9hGvxWIgZjO9Lv0m9GgpE+02L2Zx
GevnpHrkObOqo5xschaUAofGb0dQNMUdgflra1bbxgCdi1Eg4l9THXoSGVMNi0uQN/LcX822WYci
QpgNKu3iR4CrYV5/KH3gTobiFFuVOydVdnMR14ECRT3pqhjUuMChLtvP583LMLBQc2kjaxsEubOs
mAYPjJLmbw+Tp3ubo3zNY5mbPMckUF00A259W143FMchxIkvW4wtx43c4ajE9s8Wiz0GECiMtEOi
3AUeSyxo7Gr/XATdAnUtW3O17K4SOAAMnEGDlUxbWSI01EWHpEcNKjOfhPBahtO5Nka74fmOeNhS
Mb+X4+RtSALbNN7qIVtrfn/J+V29/lokoh0jExg1eCeiA5CRPA4xpi3p9xazvCTx0bDZAa/5Ylv/
6gC0bgpqWdKVeS0K1gFX6VNh2fm9hAVQu8Lq1P8hUdsJ7JBqg+ZoP7DF+fuZ8icA5a+nr3UTaXT6
OJc8Ef4hPiSn+lWxHobFl0KXV1h674UL9oU+WkybLy77RXxxq4snpCMuBn47PCQ/44NMhbtckxw8
lvvogI2nd0AN8B6L06/erfj3iA7pgN8DyFIZaX1XgrzP6mqTx8IlxPA8oQWkMb2SgV6XJex1tEMV
3+Sod+OoZKlQPsccdOAEogzZx3QwhmaV6wpu5vcLBhtY7L6OsTeU/ZWetQiCV/t0hBfY42tWDV6S
nTKXFgmuAN2mSauDZmDIMVbnkMrVhHlAnJ9StV+JsmBLDYwqUXSkvL1UYmvLmPwMZn0XS3eaXGAO
DQeSDTSMHgYpOQc8V7Fu++JdiquHr4HDCb1AQox1ccZrUMASazzAT6Jw1SwU6QjRzRBl1vA1qDAf
x9ksrQAaINApA0QowJKL1tsAMyLMz778YOH4i2Oc5SImiFOPYOs6tme57k5ttc7DHPs/LACDaxn9
TLPvcyM6ocq+FuKJpD/M7WQzWI4WZbu56baGGX6Rj/19FZmfs/1LOjCMcj7mRvGJ9Ookr4t26FoR
kDS19/f1+se68P8LFc3b7rk1s+NPGsv1qT8Afd4iXlnQBfn7RT5Z7P9ON4h3+U/FauBmIyjiIplN
Uxj3kULLx+jceKKmSPJVh8m+K/Am6h9h+hCClM9RBkYJF+s67O8UCPgKtICw0ndWHWNxXR3Uot/l
Mp72SJy0Lecg/IC60ddWNq9FgV0uKxtn0g3H5/ezr2WihClhZBvk3klbuxVLOdCHnR6n8arHSNaP
sdtJKPFM+FqVg3yQYs3NYuNFxQTEMnZxGtpTg/sVCHdOQCv4/vfR+XOZBYWR/zs6NymJqdazVQuR
tK+g+gr5quaUiBNkRrVopUmY6OAfPNHXQ0tjlZc7q9/p6muqAMYafoTGW9D8MORzjF0UWR2PBCZA
esZxzFFbq84kxJsBe0p9mL7Y3v+8Rv9z2zfpTZgpph7LoXhcunTlHh/ZLyGW/59MxtRFWVcWL4Kb
XS0N4mEYRYl+mOk0p+bax+e2pWLridI5KKj9GplN9bkCCjpk7wFEzfAuiLw8aG3TPxv6vW490CDG
FEqJnS9BEEuF4t/L+j93d7Osx0QaSq1nBPyrtVlkAxLAqME1WXb7Y7lXQFbLz0h7fi1l9ud86T9X
vjnc0jAkZapgA6LUxlODv7uUfvHQ/kl/BEoE1VETxUrrXzUCS+rQi1AyhWLJtszWEpA2pHLhk+s7
KT32EHg1twU3h2fxT3QWUSbBqXoxg5zQXjXs5fPAQfnorceTCac77Oni/6qO8Z97vC0nNBLxW2MM
CJ8/jYqdZE6vTKt1X+7i8mdVXOV869998bQuT+O/Jv2XS94se2vurFQaOuUhWz29oNFOAQNRhUWo
jJqh+nJybftL8MOfoLe/zsVtq7DTGpOMbABgAtaGbstL+QK2wCT83WFLCQhEcZCbb+8jWPr77pEq
6b0P1OojvldQK8Ae94BAcXAMv6U/ad8GCBJUD1Q4f5qrHjuxELH857rA1rf0jFdM6tLhi73ij0/K
L4N2U28ShUpQBl0UFxGlXtgtWXe8B6El1suW+vcZkv5YY/rPxW43DTOU56DNeSzHNVhRNie0Nffm
9x6l8L9f6U9s/1+n5TbAHRD+TYxOVB+ejsf2jLLGanux7JVnUsVNnB3GI9cNKgd/v+pSvbldgBTn
cIlRoV+Kny3NX2KD2FKiuJgD8Zggno376P6rt/WpUfa3K9xUZtOqVqJkgmHeOv5V+D4fZt2VIgrD
FqravWvsGhKxNcdnfEGXugHp2zn+mZ5QvOlhq0Jze/pUNUDXYJFiR631gND/fxNp/zIOn2zKX8ZB
7pMZqIAy7/PGTYNTXOAQQFtPTL5NNM7imSrJ00hf23rMrKtJIqUkp4hAoI32ulZ/sRP98RD/5W4+
G02/3I0wtUWJtqT64CxaNce3/NLjerfxDPdyOLin4eE9XO2S9f09ImhfesNYxrLh/zJlpriUjVUJ
YxgOSf1fYKQema2hGOT0UDsxYPIOKLP2iZWHE/HZIFkQ9/ip4ihXuekWjwnUcQz0cQZXO89rna9x
YnVkV1tHm3pbnKI7fWJ+Q1wECX2Ecw6n+B4CiwAowzj7R3FnXrvF9H1cp1ska97VHXozXom2O6iQ
TyC2j8QOqiC7ml7H8rn/qCC9Y+D4W2yUre7iQu8Vm4o/EW91VMD5KN2iGreg1RdIN0r2kAJ8bE59
YAl4Bn9E0DiQJnFNTwJ230ArEp8QgkbsJwfv3yD/HO0KL15XyANlb8pmEQjS9vl6xqpi3MbftY2x
qV/LNTrA22wT7dsfxrpnINrt9E6tJVoN78tIZKdyi6s76Vu+RZGHP5ex2w/2k7BehE46QKzjufuU
QlnGGnUCXAdGKGqDWzyl23k9rxXGdtGRkV2BXtUFa+614qApG3KErgLwTcpBdvsHBIoOFQuG+he9
sQWH3uOzgcv1uEYDCCVgt+WSysU6pDxH1gUaC+PSLhYHKL4v+I0YngDpyxY5ISSI0PjBiw56AKIQ
CBB2ABrAyKOT3lz1dxWQ++KSlDs5DIZFZB84NrB3dIlQu5kfqH8gQo1uEf+K8AUOKJ2HFyTaSrg+
4UrIl+05d7RD/YqA7ifZwQJ4D17LYVoQhIHEsBATlo/zco81EksdAjL//N8hg+yml+UHF2GijJZ2
5hprWokL7wHeyMX7CNisU4CMGILSY4RC8nkjEX2/yE2deH2OnfK8MDEgGPM+Fw7I8oEYw3Plxfcp
zcF/GCLLnwGWJ8uPLb9y6TNGXOThbRlsgbZhgxz08jtSx8LrE0PFbLcIfKROew86DfBTDoNk+bNc
9xyjyR5beLxNJhzncidDXChzG894xiCI18A0Wz7hPVFWdKoADkvmaoflZcrnaGr7CbgN879wWuCV
4HLyA8t2JKSWr30H0e+TgE6QeaGCS2mCb477wEUkyHsIccQsqE1tcOUgZ7H1w8UbhtV3CxUi6YR5
9HXhc4xXza0pFwG/xttkO6BsJJ8Bz6yeX13sQbp17UbbaCvtqkNwiU8A4ASoC2fhCnY4Pi3qFqC6
dumpOyCGfJB2Ch8S+ujJIdomW9DFR5MXV7hnqutmW20BB/AKw4NVwQd2gF743KwVD9MOxK1rZLHa
TbnpwNCJ95JXHQp+RvCKreGBj9wUnr6tN6WbwDOxPESb1z26R9W6O88o22XbV52bgSioQRUsnN7D
7sxbPqj3Ln/htsJuGu4EDC3Q1oTo0ZK45i61Su29tYF6KNAol4/gNdxgAebalEDuzbUC0Ak4w6q+
Gx5kp9sOW32NBQg2I9au2XbIzC9/bZstxsy7eNNwy8ZOJrE4CB4+wfw0X36+f95NDTypxfqjvJtd
5SdQGVfwRm4fbxjAXHzgL0NZ+WJgxfJsHVvgGZ9UGBnhkFWx9p973oq8GT/QYTqGuwkzNTydsF09
5kd0PSV7QPRL3Me71gte2rd/RiADdl9jDVMwVnzmRWvrFVkAF84LX+Fn/5jwWfqGm70XgJoY8ZpZ
BLkwGoVLs6gvYV7F1jrY+J9/8q002vsdLBQFWCW1QDxdeZWAXUj5MW3iHZVCfm3BZbkkzjKfH854
kh0F7XTNFqHVtO5oM+eBF6Gvrzr+mrlFav0ZH9QUzXdMrLFtwkimwfQaWIXmSl6Cvr2BopXgdQ8M
NqMLjGVdMrW5t7iUlHDFRp5SCJQIKHF/9M8NtpSWf6H0vFomfLm13EMUfx9TSASlt5/2mHEyhhvT
xaKVt2O6y+lSO7g1b5aXL8Onr5f1Ersi7IXlx3N0mLD6WRbateAzTJqADm2i+5KXI+bDPxTOIxM9
OdbC83EzxhGg77riWIs9vHA9cTOhgS9sja3pxtz/8r2SnZ0bWr5tbZc7+nsgeBvoLoc+mbEKsszQ
aeHd1vwGLZmVQp+Gg2Q85vWVJo1evUUjW0/yWAjIkL/Jytt/dU2D4NNQdFp+N8WKRJzkMa/M6hSm
65nTR3HHfm2U3lAdR9pqmid+JSJ4E+/+8y4hf5v0UkXcX2+6mZ0YY/MnWdnB0uMVOLSi2UFtzZOv
RvMmp/6f6yCMiMWYinjvTY4yNXmfSnGd3DXjWXkZTtmH3zgiuzduTq2NlZM3rRzjixTiFgT6z1U/
xZP0BUn+iYb9JW4M1EmvNdSeH9p139H7b1CGM475U3gHF+6LubupEf/PtUwJYhR6jKZ+M3eLyH9f
VFX+ICJCUcEIvNDEY19kqXyRo9xW3/+5lCZpSKlooBluk5QsVhZl6WK69BMr5SDOXsdZB5dRxdXO
8csHNcUzgcbV1NplENl/f6d/WjKSBSZ/cfhjnS7R8i+D6hcwBaI2lw9BZfNUtNlRTB+F4AuFVuQr
/x118+Cp4DVMjV7vbaYZhtkQTpAADujB2upknBpB8AbVdIYp2hjCt16uvhURcsvpKR9oSaMTZp5N
wQ0qazv6MCjRmgCf4ZYFDgeiXK6yEE5rRH9HQ1vlwMq3izzYjnP+HGTDsVeefGB8Kd3fvpdWWHas
BmJ6tXRD/O8KauuGmdrFnSxoyCU9pkK+DSSsU8c3nZ4/qH8Se+ro2U/RL1ZK2riS4RW5D9QIAqfp
bzoBgz3ZcHpUHpBjqpXsOZ2NysmlH1Ix2eMQbqthpPv20hBoDGOEFtdLk4LlkpX10Bb2UAMlseyw
u4xT5SZWbpsh6nZp6Br7Er30Sqy3nf/TmESnLmvsFt5M9u1BEtdWUtkYJxZ56RgW7wEXeLmUzoo4
X1txrUfVDj30s5J3jthOr0E4ErpUHcb1b3EwbkVqFmJgrWT9GsjgZ00YpQpFyRED7qJZ16HJ9+jR
U0S30LVU+2epYSBMwq2Gqne3TXVQhtKH2D80aWTP8uOE10iwnkbagu33IkidQgASrrfXkrusC+yX
pOAUYHUUF7uSe1cLGAlC6WgUA/Oj0E27qLgYOKVagDlhQLa1f5DNedOpljPX6tZgQZZm9dED9A8S
yKEFB2R3irSrZH6f6o9KIm9OH4PomlX4eVk2HZz8tVdJJYpgXWK+c2gsO/1R4xeor8TRKSOnIQN5
rx/QFkgvE5+IT3hdDDPiquPBeEl/mLv5QGKHY9UFJd9DSeGIUl36WtxptF++z2SMzbv+pCPJCkvi
PCP6tQN64aPmCH3YhHabbOBz5Bmt0SUjfIjp1OSrKNmawrMIsKowANGxsM8djOF4M4k70SLS7h5y
aLXCR0Llvc2E1WgeBMm3A2utVHAypnFV+x9BwaIDHOHjvQENYtU039tmWHXXUf2md/QMU2IXHx2k
WrsYeuIlQJoVK1lF0XCY53iZRCOV3BKvrTx3rAa2rYqH+oJiAlww57nrh7pXTqAKp+Iw5Ij7Iz2k
YndECXUurN0gkY8qIRSy+8zscZvD4TGSWNeV6sRdcNQb1S7NfttaEZX54AAhzc79wDUC8SE06YmZ
YntWjNT2FXCLwezFSbjug3qfaMpG1wtXVolifQ2DAcesT34HzNCwPLFK1oFxKYMZV8jWeK39alcZ
gTfTtK3NeN0OFFQDlNiG8FWcZXuEfqJh0VTUOyH6ZqrkNiFOZdpOUwGuldHSPSAbcbPsZxopttqr
myDOuGKyUoHWVbW0iajRJmr8KCSg/3t3VinTyNicmS8DbbkQGaeywequR6p76I9Z2jw2WFgm8gcb
oVPmABdGaRPI+v1MbdsIo7WqxifLv0/8/nXQUM8ZkYqKzFXMtI3S24RoTL4YXJnyqULk2O9RxC23
4ZRuRXVTabPb6oE96vemkroBkEqdbQ7E+4RbajrziPqsvslf+b5t6EuRdzyOrH0hyBzBMtyulte9
QXnTN0A1yFPDwVbi/QjDHGqeMvqrtMKz0IDE8ag2Hutr1cyNk3X6Scm2wjivYlWgrzJ44mjaWhsf
YjCQIZ6CAmrMLIQ4F+yy+B5LxaqcWkfwpX0ySo4QlvDI++dcIzRVzW3i47E3kJKlD9RiNhMRZJ/K
m2jIH4cQ5dZSxJ8o3xhduC3E9DA2zUufosYvh98beonzKKz6QV52Iey4743p2jZv9M0ekhkRVlif
bRbZeZGsxGL8YUCdEjBhbOUHpYMNykHQ4nNH9pDB8R0sy1PikyAerPklLpXtwNYbIn06ZC9hAv6x
kC/CFLzMS/Wegn6As73WTS+q2q10asG52NtBlmy7xqDADEqtedO7p6n8CFTIviMSH4BXKpjCliQf
lFx1tFzYiynUYI0EVcXFCK5WLQNEqRWeRE6TwCctz1uviu/6wvISqTjX4bAxS3pTqoKoN6BgwEiW
MW4Q4OFpVU7JFK7jfjilYrTO4voqawB+cgLpyDhEoEIQH6vIhHtKTAA7cgntMcuTCKEK0AUS78JS
Cd8z+kCcMK3G6StJ72IlOG0mOUX7Oqf4Vw0i6cl9V2G01XPwBo8RJ4WciyyuCMoAokax1xTf+37b
GdcZbEdbHkMDID19RpOnxwDBIevRSe47rw5wouVkjuEPWFHgWiHtbgvIHHre/UBBJpWdLH/potFO
QvVo8r4LQ1kFAFDQuttHKbcs7zvlmxL8VE3TqcXeC0zMYXVl1ZjGRivXcYY+EEoVQuboHJIdtLYS
hYXiqTYOpuq1YrqNego/uMGCHpZEXGtplAZz/9AV+mUEQzJXq8zQ7s0EOQUknfKQchHIugkYUyU8
toOrTpY3AWNTA8UOtc7ph2tjvkWANiwxPiw3bKYv6Sy6adTtmhmw9DFQsWCdkk2ZULboBzvt2wdz
WiuZdT+IqasabyNyUbU+PlSqci3EtRrWezFHIyer1k1e8KC/jCN+s/6ExDu2Y2q3mWO0kvOXsjg0
WecZw3GwsGHpK5gJgiOWqG3XpPEg+rogPs654CXneIS7ISACIV57ikyhSX9B35vZS9feB2Ox1uIf
c9BcGrPZRFWxqTMwzUDpTaMjFJIdPcZwXaR/GmPs7ofEJ+tROyXGTHyAdp0wIF3SNVsjqg6NRtV9
whxP+yK5uumSfAbN+GDrigyPXTP0mwxEKeJWUoZ6PpoLiz18z5M7bTz40SEwOfCSl78HyZ8x+E3N
GBM6FbN5zSSLvG2eGVI/VEU6g1sLm21ABCt24FIBkfm+xrFM8zmc7Ki8Ntljqqks6qMaYxXBDt1i
dSvIu1j4+OKWlubZzS0ZBqJYuqKQ1jIGvwfuqSyolY/1+KG2CEGKYmfoPCqL7UaEtDd/j8pxDEO7
QLJFjlKQX0gqmT++DO3/lL/Q8RSxmVTIIdTPxvQvGYQAu6Iwsjk+hB1qAuP7EnHR6KgexeajbEJb
0a7I4a76eXBDReUh98bgi3TtD6sBShoEe6ztLeSFbrrLvh7PrR5a01GBDFL4oEPjb3V8llvLCUss
87T5q6TtD/khCBDMAcjZNEO9zQ8LQWqjqivyB/jc/QUv89XHK6WS/MtE9A/TjJW9icarih8iWe/v
02yJKZlTkBdAF20BUGgeoWJP0atMtlL/M4KDS3lF22Z1Al/5ZfbbtdV88azd0kyXh+23e7jJEbMw
mCopHvJTIu0EChitqa5rv1lbCHlNwc9+WAgalHpPXd04aUtZF6aVhPIeBrTtIykM2N0vZlz50wQo
pilqS0GHVs4N3KHr+rgQiiQ5BHH76s/vIq0XsZnO4kCZuP7wY0rOKZbMwC5NA4mL5KmJ09UcUxaL
QRfKoitIpC9zsHtOBSRX2viBWMMdg2plzgmE+RCHeyDAUny0DFpl/U9fUteRmnzRDVP+PcF4tJuL
yyUVIvLmm0oDwi5xIMZ1edTkJ4VOtapQgqsDWxJDV1dNbxQrZ+234ptoPY6yS3fYFn025JqkkKC4
iftdUZpeI8O91qHtpD8NfV/hJSlq6J/0ufGaIQ4IXN1Yl/2rVB7Kig0quxP6wenNnwzE3zem2/Ye
q0UxLUOV6bFpiq6Iyxv+ZT9Qu0FLqzmaL1W+n6j+hY4lkOYBkmUrcLXk0LeuKLhyeerIv+sXYz4X
oaOjrlJvyT0AO+qqK2jr6qJkjm9t0C+s+h9/v8nPHeH33RPZG9qAhmXR/iaC+P0ms9SEUSqO0FVh
W4XkVR2omZlQ0ZXybJMAsksPXQmueH5Rh/bcq81ZV6tNSSajma09TaexXpsANeYWXAOdGcOJhAO1
CIPwSdPPlXxoTetZSMRjLKsbQH3wn0bB7ZSPDLiBuZXg7ygg8SaLgHOsPIMKtCmepEbs3aB9Fnqa
Vua0DfzBWyZTaZ5GeV9N2E3M0VeFteXN/j4YKitPY66WuhYVgN8HQ8/mvCp9WbxI4z5/JcJVtwGN
6vWACGDvCaiL7ci2/pdAB9YJV5XYrlWsVGVNvDnAQCsxQl2kH3vgibAOVL1azYXr19e5G23G4+9T
/ocSMNfjP1PTDEPl3Pz9XVaaMkdR0BUPT/41vyz+GZ1TPEB0/eJsuJWr/ueNWZLGE4DciyzfXEhU
M3Oo5LA8EvPrFtIy8d3YbBLpGrfb4s6PsOKp0sKthumYUfooeB4HgtC20HYGpJGyBg+aqG5n0Dzt
acZB/Eumu0zBTXhBZSJ1DYT7u2wpT7kffnHzyicW4F+L4Ze7v3l8A2uMRzEvy6OIjZaB5AT3QQ5T
SW5ByjwNzbEJM6dWNEdhlxK1azLv2ig/xLGdwtNp2918D9JopwN6qGXNmVQdyD2P+yEEeigZx4DW
bq5hbgGLW/5GBTAme8h0G3REaH/raa7HeIDcW/f6lb6LI2KA3tnineWg9Ll6T4/CQTgEIL+3wy7c
Lu4b4Bc/+x3NflHFU86cPxfTnpB8k91oL9M37bf9dhEwG04kotKhORV3i/yc+FQ/CC/BJtr4O2ot
tEv2T4azL7fzgaQVATk6ksDUvp1ND0txHO3DS3ZaFPjGbUJflY0Nv1wEARA+yFcHc4Xty3NxxDeX
djA9z421/jY+WHi27JuT+mQAF+BvbkN2p/d2+6lid1qE8EbIu5OrLI1wOJ/H5SUCBSUqGM7wJMH8
Wjq/sv127GwHAdQVpsKHReN7mm3rxfd8L7qL7tIHae17oDomtz2MSNtZLwrf6DFwYaU/dU/Fu/F9
xlUCYsawmpTHVhjskpy2oJykzg+LX0Cv/aRGCcdlyQv1S29EL3EXPcQRsn7Jwj9ASW8obdkK13nj
X72eHqsBkF4F7F9kWKgYkStSb4yoJ+nK8KQX8XNXWW4ULCVOGJJRs1Yxju0EspLkQZJpC3Zph2Gx
qJLOs5yG9FBG9Qbu2bc+7K5C8ayM5Z1CpSslrJOlyLOy5DoY0VFOEUZVO/bSymsVzhNTfR5ismgy
lLaXdnMZnnzMjlpE9VRxNZMQyRlPGuWnHkp3MWLE3lIGTjI3C6PnLFcRikrB6D31mr8+xVPg6nG3
knvcVtP0Zaw6sn1YAUltF9Zarc5J4CnWcBg7Mjt2SrPNd1pZeToammkg7cpsI2teaiKcWI0V2adv
F5HiiIlwkKVvEvZKuWQbAk2aieIl9aa/b3e3PM7PXWhBPaqmBXMKtv/v252fIWGTYVV8qFWe4RFo
G7uq0FOk1EzbUDqa7UqN4BXFF4katzk+jzox3HBIq1OxDjOMggHW1tVCeTLwAT521VdapZ/2bzd7
jYoxPfb0Jvu/+Bnk/RIqDKSj/dAL2pGEdhUk6SaeKifx8bMSfyLBi/yaOvSf4N6OOpovv42Ulz9F
FGIS4tBXHus0O6rBk9aajpnUO5OpGajupYYTqwADUMUYSlo4en818toeI9rQ2qtlNY9ZiDobBjx9
/aOT0RZEvU26q9t2PVsTUHrT7UzMgdTMW0gpM4ukr9+CjgoYham/z5Tx7xYMnTQFAT7dpEtI3+73
mUoKy4qN1NePEpMEciP40VbQATQJxhJ8a/zNqVnG6VMtYOwWdQ4lT7+5VEg1ZEG/1eO9Nt0bYI9y
V5U8CyLqqDwaFLvjk1mexvmQ5YfWeDMoCLMbDd8tqEnt0zjpdmRwyreHOTsI9LCLRNtClmqJ4bOe
CvEME3PfMTCzdm8Ze+hv6RjSOT4o2Y+6euIJlXTHSF8QN1s1MAXz08DGlma2pJ7hwXXCteP1eXVq
yoeqiLakqR1R0BhdAtg1Q/G9oJgW59I6yb5I1z9P2Nt1RY9XJP4Uias/IWC/rKtQ9VsSpDS5kz1j
4ebulqBZ3FiqXZcOY6ElEPO2WWH7rxcfOTLEVLC7r3+aKen7ykpcoXXM8Yuj9U8BCIj+hbWsqZjL
3cacQxgYnQzT5liklLeQX+0I0vuHBM96ZZ3Np4xQz/iqv/eP9Pe/B+M/l7050MuhahN9FrLTbB7l
qjprVmurKTs5aJJWXncdlEEZVEwBqi0ALTBaXm0+TgFQKGLyls6VnLk6iKSwHh7aVPMKyViVGnqZ
yuhF2luDjpcKRWtMU8+YJlssscjTRDcoRreO820iYSsvOmb5M8jm504pvEAE5VQ0jzFgAlbETHm6
iQCd5z971csGKFAVCNR+fkor3N4nR5gbSIT4dmWPTW7ZTQX4KwPJJIb2C838JQ0d6qfGGhwxioCC
eWEdrKXmUaLOpbboYpnyRgjemxZaa1jT5zGdttn51CZyWKv5cA3NBOdXziIZTlu7M5XMrQxxg3r1
WMZwKlF3UqMNLMyA9ynr7ORo2evVDvLsc1tq2zB7Tzp91aMqKNX0X4hnE5/grnXL2XD0rNwO1UeU
U/WOTEdKeQL8xVwwomacKNuI/kZbWNTaPanSL5Liu8uQi+2br+pIaWtr3RhWCuXqcYKNORV7eeqc
yXqSyVh8uaFFNNt1B3bfb/d1QvmeQulypanCjKKB2csD0MI5DQ6DUHLC7UYI7GN6terrMuNqAwar
x1uvEW3Nekyl2WtHyllQIqQWB2urXgs8FqP/KGnMVr2Zu10pB5ulRm8ZhS2oR1lB7YL51mBPl+wq
S+EpJ4LLz0kG9zd4hDrjSCLnSFlsZzpGynuuQde1sEP4MWWL8i+s0XXfHrkt4S0E8qJ/CKm60bRX
Q7gYY+EGhBaL/WoFgNZKtvI4b9Pko2Sa2rZYRTL1YUbImpXXgCwumNEkg3s0+AXHsaJemhCEvQwn
1/DMxkT7LcWT1uAIAM8En3VUYdnUj61W3/sWCvpsggiMrXpd3ZNK2FnGYIkrakGE4mejnuCHG29p
aF7mnGae4m/NJHgtRrRlROrGWUqTESpMuytztm5Dfh2al2zKenTPiY6S6J23F1N20JbsU3yTgAzW
ymslAb+OTXzX+JRSeAsOr/4mhY+y2uxMoYJxNTqSDn5QlPYTHb2E8w1Dhm1kYi3atd48vaXJiCJQ
fpSyXTkcWw15DTgxCUhKuUR6OhEdMADXRIHEjmw/wjiy/IgMqpZs6s63u5Z3AKZOZQgFoV2PGdzP
hdQqMv8JtEQVlaVKW5es/7GJPouLSlQQIozuWD2WQekE/ehoEqgkqdv3lMWX0YZsppf/S+z6EuCo
ig6SgLqfZSifh8Avm7xfV82IrL1+HMSHMbjUQBh0Oht4/LTITLrCLNqp+ZV431JX/tdmSqGGzJU8
mZLw72d1zjkeS8lAi8PYKOidxV6JsReBXHMfnycwbCmMdwSD9sW3WNnXS6onruAIfIka+Xf9S12i
BlUFtEGWad4kmU0SzYHv++2xb65pvy1lR8wNoturDJRAjN+7ll5xfegAWX4RrtyyXT4HXgX4IwHD
oQB9OwZRIIdKM6G5E5rBXkIFrWxOkf7SdQc5/x7UT6V8iOvhW4+rYZGaSBL6W0lAgaCR/g9n57Xb
OBat6SciwBxuGZQtWbbldEPYLps5Zz79fKwDzFSpjfLgAI1uVJctUgx7r/WvPxARq3+MwCCWgflu
zvTqxcwe9BzPwfKSg89plQBl4MEcFDsB4LKg8QXwL7iGbfSGeicyH0OGymbvO838xgzaC3r8yTPA
G4uRnkFRg32ZLRwKFnejWQuYVVXWtKl5KwVuSNzT77Q0V+muCUdXsejx2hALwcjLU41xkHSI9U9R
PScxacXxLzNq7XQ2WTNP/URC6fypG6grS3uej70PNXC+TOkjG6Kjjqx6ysXy32vt1cebTVdHUqkZ
xaAcVRsWrxQubwbDvCCTdfqssPvq+KPSwsXAz4UtC5spRkIj46jk1ajOavcVa3ddyQytw9BsCO+s
Dt+FcTszJsyNtR55VvZsRvTLMROefl6rhviV1/Um4bVLfIG18jOEfpC/hMKlL+VNNkI/wBYreFDQ
fbJ+LDyXQmJmBbk334tBRy/eulmsbYeZVBfwrxFT5GgabyL9PdR814oLfMcmN8+fJ4J+lX3DtNVH
PIpZZGHWq9HHNj6dn5SEJFSdiFocBcSu2qRNh3SGOrGHHxzi0sR0OBRyjwi1rTWjxKYHbHNG8WkN
TzljikytazJQzazc9u/6DjYNJOsSy/QE4kR8NzDcAClMtRodP9sou51Vj26UdY7WMXPNkk8xHm2z
JAI3Uz2DksvAHkOPIleDTiLf+jQ4sBvMNNlYuFIHLcl8+dFvslWb/cpBs+M4cQWD9NICBT59kvTs
q+eGyXqX7HRp11UhRheXunAleVqH+FuKQMdCc8tS7I+4qZJWocr3ZvhLlk5GEbuqtK31VzXWVgN1
yxDMt35j2ZYPaxLT3ZQ6u0lU1F+vgbEVfdWJrbPlQ3ywXnmldO3UJ+uoOwTZ7ax/hsTgQp8wnqzg
Vu7fstpfGRLZu9HRotXM231lXRpaGEtzqh6+j/TaMReE8js8Jj1QRnUE17ZVEh/U17TBZkWd3Sq9
E+XG1RLFNTLMUCNYqOPjqH4uoHQY7ofkEb4SCky3LbeJ1h8kwXASGJ/F0R4a0x6E1+TWAJiekTnH
rTvV3VaEdcUUsxCBs7tqNwTlzkgYsc7VC6OcU9xErmAG6xKCMhFXdmkuleSL0lwE+EYqQ6O2Cu/q
BDlcCj5UHvsJdVYU4/dl2usmv0TylwDhZqyzLcwMo9uGg8bOi/yXtKHwY4qhs6QvVsXcmEbbVC6N
ccql1zl/tNSV3DxrMtNMpuWMRh0/B5ewrWAXQ32qGok0w37VTOpdqAU8DHjmKv4Kod86pBgJo5cB
75Qh29RWc1attTVu+/k56b4m5pGxdpS7+zoZCOSc+8MkYJ6z+KLmd4nAtjFolB3yOgvffAGlYMD6
gBDIUImMTcC6MGTBGx6KFJ738nPCy17wdvS1Cmr2JMcnH9wgLRQWo8ZJW9zxMnmf9khRGuusTDI0
LsXro/igWYMdy90Wu3mvnX0vhBkxqr9r9aNUPBYYeVX4FhYWWa84d8zDgeuUZNpKmLGUbd7UbHCW
bjIuRZYbQqj14F3JMOQjoRYWBhlG1jhsAnxWDZ/wNThJHRoOUbTlfMJT4V2jWJWT29yCk8Jgvwlr
h53D1rAXHA5xyMmkZD9YtaehqZ/0dq/Nr7ECRlGHdqITnxbctIySW629jAA2w4RgOYaiJ1T8dnon
YErVZk+GINrEk/GEpg86lGUl2c1EpcriR2w07gzW7heEDYByaIW/ykK7tqDlyBifaEntBjKpBl16
LxmaR8n+IEyvk38SzfeEJDI7EvIvAOxtpCwjVMYl0bMOFaseim1RWxhC8cG+cNtGnGUFWaRWH5QR
iY86rMdufNC73pMoD/Q0wGUFG60q3NKDkQYG0SDeCVlMlDjj5Bb6doAYIBP3qYj4fyo3oiRg3syd
Jxxzkh9oKB1jBumLOH/sKHzdNsr4PJNhUr8Y4WCLdbWa0y8tIZ7C150OYXi01KpaejByxTUVBne6
sg9hk5h9axfp6ATxMqjAiUf31PzWmI9+rXmN5mh0fFa2GbPnaSJmCbsTaCZ5eCvVzQqlG41qdIBs
w0rwgVsj9s0SCuyc8vO2NUm5DjKGVfAE6odRN94Ma1e3a7zEYObIJjo4gCaertkXHDEM1+OzsNVi
cjo3o/ZLFrUTbit7KWE6EgjQC2QG6cZ5GoW1P6R7jZUkq1lcdLLD93Enwjn0Gdh9BRjvdKZdPfBe
Y1IKRIFNmXBUcEeuOlwAAzZik5BwFUZkXd2O7fAqjbVjTQ9hcmwwdCmgSs8ts8z82UcyqoJ3d/1u
bFl9O7CW39gIfHeNi4aJjwmELc5eR7eR1bJdITUfrb0hbNpYYSvfFfUaslbLJENfE+oXj17Ikjs5
WcenOvRLg79ubuN15K+oXcTWRnYBBvka9UTUOMkHjXc+uiqVtMx65VabmDBggWfeq6OPcNdR8J76
T+kZ5qo6rIwv5VF9ih8M2IMwSnu7OSAnhrwSAHzTcNbuscYM+BeUT1oKcw/Rfr5dqIY908WtNGwa
8aOK6cS8xGi3NWdbj4ln0e7ParFOO+0c0NOrcDP9wdyADc5avpH4sWQYV1rwLIaiLSGRgY0rV+1N
3lqHYrR+ADOv9PP/U3EaEsxh0nw0Ub8aUFF0T4UKZeomD99G8T7Vd2Z8UH0CqH5yuf2uvgcxJTZI
0iXQUfnv+j4J9LIXxjA+DNK6bR+m8UWmJiPlCvdI7VH6abQufzduIUlPpp7mW2gwKP4+oFWG8ph1
mnSWWAjDixk9RerWkuzhtezs2YcuscIyw4jxbl3yLAz2j3QlTm6AwYG1FaWNJlL5rH3TlSmHAncY
vHzA+fqQd/sK9+34FqpnENOh2QX27/SQ4UYsHNM8wPFk1ligpalsbLY4Fgt23DkVKi9/pcPYMDYh
hhGAkvLGHL1BXSnIn1CLNauqcOp39aS8sr7G9yK5iSuL3fIlNp1+ckyiedh7CrcZHHng9drOD1IP
McURYdkOXpO4hu92ppdR02hu9zn7rsBXujBKqFubygPzsY6YTMMTRLxN3Dq5Sfi37+mBW2dr0N1W
3lFnUKAusyhtVScbeBACnSboPllJwS5FLaPY0NXSaW2OBwndzbHOgPvt9CnD3hcfltgh4KPiyr5w
wqHgQZLDFSL6KKjrH/LM5aNh2ykzsKVNdQ7Lh78OHxnummsaTLPxSsuBAmryXihrZrWsSwgTXydY
pZNtSi5vdIfecB/eyZLbhtBZHSyLq3klZPC9VvMAw9vWLka8JhtHVcE8drqyybBd6lZ+tNEw/UBt
FNotXpw868spu1HpEViiMd5pYQ66ybxd/oh/l7SOviiYMYMpC8cwPD5SIpn+FzZay89JHigP/rYF
8tEAhyWX2XUjOFXlYWL47w7xG0YQemuVhEi6ZCgr5kLX+aMzl0M/1wajxBS3eMzzV2FQt6nUu5r2
2lefM9AQAcU5AKKIKW96Dqr3gSfvh3P4ZsnQNInhPpwtBD+/m9g/zsGafSqnII4PSnBXY/YsdGvg
PFGh1zAr229ee4KSOsNZYBTJghQabHPzzZp2VhJ4vvnw79P5vUJd4QZ/nc4VXy1WraJSikq89R/F
SzF4ertSH/01SJoWk+GEGOxt8m8LYpioJ1S8Fu3Q4JZPwJPmNoZV8zAJRz28gZf98QWVIHFmHtwS
Y7DSHtt1fZArJiiUBafRgnP5Si6zJw8P0SeR7AIzhNtK9QaMiNAuqvi3WLxmsKjlrsJvCGJRtjDG
sfoaLyNu0/Nrrdt67aqQJnFCfBeHx/rHrI7fxJZ/XJJrBk9iUq1YmR8j8ZYddW3xWErPBQLJHYPh
25Tw4uem+D0QKdEx88Q2BFacE8p9fjy2u84t1a35SSTYS5swSXPzJ6nwUNFNy9taWY/FsBHe09wR
gA8wkjaazVg9mDsKHml4Thss794ya68/Vrk7i8e8POGiZPfNRnQyfS/JjyPGflXlFG8TUjwMxZg0
78ER0unXgMCw2CrmKi49QV2bt9RUqfImc2MQRsM/cotJsrFVwXKkPIrhW5W9ispXGNz42IME/Vkg
dijYWONd3hzD5Bzmt/p2xinkPcje4aIm/U2MnPep7FbjOctPQ+q0eE7fUzgmbEuUsjBooKGus2Aj
WPDq7eFWW+PnYa271pFAvSuMgPgamyo/pdZTQaIjU1JcsCWYvLsshvnEJUIl+xI+GbCgNmZnB+qd
/JC2d2oP7ImzFSzwbX6MtoN87Faa+iy8qVvgGUv0phNotSauie6gdeOH+Xg86G8LlzmrcCciNNxp
8y5R7JBFRj1A823HHc1dbDGNdI3hXMx3TH1Yzui6n5cpfuU91zVsaRphR59urHgtF1vphJeNNd9i
8/qG+RHqduGhm9wkPg0iYqV7fTdGPKe2wgJcnMLtYs7qVmgXAWzNneDey/puOvNWdJMTVhAnFpcF
HuvXpt33xWFWVpSHk/ZaQLCNtuYROWS5Lk4SSuALjlt0z7mDArRsX1QiOJVN0K+oV2l0MMxkj7Iz
PCcPj0O8o9VNwxiMgKiNaV08tdiI8DZ9RKtUWdUA1kxDhAO4U/amrHiyc0yzXijCcq5Pn3ijwda/
rxq8LW3pEnvVobeO2peRuApt5xYzsQwvo/AA6IXuRf9fEGO0Recmo1I0wTavah5r0OoZ+nTxQJCG
EyOypvbzECGsf4QOWfev33hd0fFcIKRWMq+tdOUqz+cpMApqkzU9X5F4yYjYbSvKl38vt9+N2qAz
/d8jXQdjjBIjkUQdikOfwFRcm7oTGruS5hqDgXaVYA+g/rDpfTPE/euIVzxNQ66boBr1glEr3col
7x+L+lwmP9yrb8h1qqZbprrM9Im1NK4qYUXsC6M1JvmWvM7t/DxGEEEqaqGDzz7Qd7b6MLyE4Qqu
b1EcqHBSmr0QbIbnDYkVRb+yleSjfCdSU/5EI/sGktYgdEnMcTg543eIwx9brijQKQYa8G28ldxT
sej2MTqit7fjH/qBb++vAWlMhf9sgcRfXW15MsepJP/9wLSOarZnbNFEOznGg3QH43ood11e/XDQ
b1oDiGM0H0zooXVdEzW7sIqLqAZYQSlJNQEaLZoHMXrnASbt045/Iqz9zii9fl0MhCH6QnCFonjF
CxANLQuV1EwPsBZK/Gsam/Q8zYtYZlkwaeawheyZV9o4wjfRWsydYLQbhAnBjm5u3Wu2lHmjf99A
nxqPnYKY3GSIuQ5wA3g1j8N5tE7qeTyhBZIIxGOBRBRk/FSILWf5r29x1eDUlh91maZE8HrugN2t
xjHLi4VTSLrzBRgar7Pww4OofXenTJWrBlGfVe16QFHzikRZi4ajjqZjijuuSDOe7sKMIRYxcaBp
sCC3agKJCNEeU9uB52fx9mbIAEBTxPCGo7P8lk/atgq/guizn48qQr2UxumFGQITv8+6QayqDi9q
ZZyQXLgC6snFfNUEdwkGdpKBEi8C109suVJcNWaenCCsVD5xWJ3GT2PhxGv6ur2L8WZVeybxBjlJ
6TlBRCVMWEkgzGszw9HhhNT5bu5/GqAt6/rVndE1SZc1CBIaz/TVWiJPst7EQYQ48UCXZWMrjliW
FFImlLjY/7Aif3sw1i3Y2iI5eNe2XIAvuSCbaY6bOU5TofueugKGGwXpDKuKKLwfDvfNcsxmxowK
PbXGQZf24I+1yMDxiKaCw8F2O9Xb8IWJh473ySdgDbWQ0zz4+9L5idL6OzPzP5eUxW85MLvp9RrR
jj452wWHnc7irsJsDz4NDh+de+GSev+L76gTRbGsuaoCi+rv7yjBiRK6PBlvRGQV6k7NprsiDg5p
iWOrWTtpSgkavabpeKuq75BtV4bQuGUl72tH1U8/nMw3rzmmjIaKYTm7O1vT3ydT9GHedxoP0+JF
Ab9lTV6ESRit9cOd/W5VZOYoQdymsdOQfP99ICmcqnA2e4IJpltfvw+SJym7AyifEB1CxJ4gPAb1
QSfRm3m1YVxqhTxkoH7zV2wavHE3GSBkUrxl4wAn0VvGYPp0HpSdikBMs14LGkNF3PnpSwrXJAgf
awrTqJa3CvwNayCYN4ObURQutsEr38RoI3n897X8/eJdP0XwsWWy8kwdIv3VjTVGTSXlYFZuTPAE
y/ycYumsavAuo8EJ8vsWG0eFsSisS0evF15F7XSqBB/nw2eWRq+5tQZh3YTHOOZUdcOWh6NVMeqU
n/3Bcqaq/mGRB4Ljqv/rlJe//+N9m2r8NQDu1TMUjUZYiGh556TIBwcXNi/YEkAyrKsR7Dd05dxT
qPRVB1RxfvB30xGz0f/5AbFZ6YOrqJ4IU69grmh3nwOVde5U8PVAXO/4CfAMfoKRX8iYmE7qrsNP
EnYphLgjUG63bm7GaFuf5q2/G2CdmU6rOI/THYAQxK5kn52ri4YeN9/eEavLAEFkaaCjbhxB2Zi4
/40kgiKz9NITyuaCrLGHoPCADWgasfFqJo8BoJrvTxMOT3tG2yl2hsIdevm8dYbOVQ2SgRy0zXFG
sNC+Q6ArrRiuWthZhRu4O+h4evmSlhCd7Pg+e8OENAZHgkwLyFc68cBm72GMDdApYw5FV2U+CGh/
dzrGMB0yzhUfJUa3k3Eo93R2/Fcc10P/MKtrhpJziVc8Qd0idG1YUvYYvAgEYJJOB7QVNyQH3ACo
lZd0QD289fM78DeMIOfpAOMmKleghDlpbrBPkj1YXcaQwNjxf5Rw5XcP4HrhdKgSryR9BUcdlGfa
jaLvOI9o2Lb6DXNioSBffd2T5v0ZWF7brHHgj/WTITmtdjIHaD035rjWVdeaDtwJvjwgYVjh9mB3
LwpYIx5r6q1R71MTUtaq0lw0tHwfiDHxWt3WMLBiD21rUG/tisRwQH/ko5mdx7cj1j3vdY4X8ppF
UA5Xsu8M/WqGHqXZUUnMgM3gkl8SIHnNRzDD2vJm05sSJ0eaxjueuNGAhbk3mDboXgUZ23QqYg5R
/WXOgJkaw9LKy2RGdd4YLfraet7WEDcNQBs63aVXD9+kmucU7uSqEW/V0LOkNaMRIDx9Oc9sPIJE
RiHDDFeFrwEWALXY3wtYTylbjRUIpf3kEcMzVBsz8kAT+npVN3eL4OmBoAQGKJC0KzTo0jZBjwJV
VndGCNQlFN6tgdXAY3QPd7atHBMic7cGQISyb/ouCqA6d4fQncifLfezvhqwI2OAl7jtZ4rEmaCy
0mPR0KH+fDLYhZpcsI19Gjy6zJg1N91BrZ3Sm2nxhKf8dqN826vIsteStKLPrt6ZmIj5lqAIYrKm
+a5Kz5wghFsr/DX3HkCAGZ0EaZ9jrWKuxs4LZVuPtpgTYkuaE8lanttxRXqrfBO3azjlsQL2hUet
N+hunqx4+QVzrWcswWQgEG6AkmZjoaNVPaneNvqeFXt8od2G3DapCLxdYdzJlrvYyw9um6+YV6Xx
sRMdP0UPvRdIFyp2LZyUfoNYRxrdQljQC0XYSB1e36RA281u8p0RIIPaAQsIvOngjksrE2Ia6T+6
y4MGxpwndkCoubbnpA3FKwOOhlI838zFYcK5zHdAcZeh2yewbvQLQNoKVpaBYdky8oS5o5/zHtkE
8yI7hdUGJCDYyi/9NXtjJV0u3DuqtQpHb1sa7MFcqcl5FDZNswfyhnMhd0cgzBR7WdlR5BUXWJ3c
lnp/WvHNsYHGaEEXeSRgPULMdOgl/r13fWPSQ0/2x951VXj1fgFHIk9ImXPT7QkhtvuxwAnV6ieE
97+az+VA8I9okLD4VK8OZKimocxtMdxUeXBWQp5eqcawBWk8sgeVSbA1/BCN9F3XuSgwiUAE117g
hb83uUxL/cIPjerI+wUPiK1A4E4lrkasMNSBzJ3/FzpTVaeepEinQKfZvYbSu0nLRwNsJnxQv957
e/GMC+8YyONL9u87d+3QugzZdEtHNqQoS+dkXRVWve4n8yxyKLL+VuDNb+JjSMVsZXayhImutC8G
iMyX7cf8gOWD3W1jTuPHqva7QvLP07gqfrQwMltJ5jRIONz1Lq6Z+4/R+znP7ttafeENUqovmMq1
hDyEwSMw/c3JkSJ8BuhrsYh98W1U9j8DFsvFu66PsOXi4YEwoPzHPL4JS60Z26p4aDzhQ3reLw0X
3DBHWc9f+Z1s//r3zfz+Uf3jeFc3c9aKMIvJ63tAEIXnYrhqbROfP+zifmrsvr1ffxzp6n41Vm71
sVYWOGWpDj1kapdcwv8PxqP6TQtJ4Y+bGs8oeVzXLaRe1ZiJtAhImTyxt8pwoFCXZ4NHjhGCHk0g
y5mCcDrHvb7K2hgqIP4z6c3IzHKozkOXIj3F/XNMblQt24kiyHfL5g03LIEbkONd4DM8UNANpciH
KqdrElswCbNpyX0pbtGzKz6vQHNuUV5JcHGbJHlSlfosCKKro3FK4SzKxoD1JCxzowV6p4VHxanN
7XHsxBvkm0Jv7ev2PIHpDNrZV+lHcsw5LZpRNg9Rmrwj3/wZTcsEaq3XLwk2MeSkaEnvIkdHPsEv
QqeJu8tCsjYLE/udjZ4ydcTsOm1vq+yiBcrK6AsH7386QBAE6ZOk94XlYC3sYFHaGhbiKZTkKs9f
f8PH+yGuh5y5MRfrJJi8cLyhiSfchmiiPt6mxdvYG57FbrREooi+eJCT1IvYXZEVEWbDRweMl1Ms
VSgzYpgjJYZAsx+7ATIz1sUcs1Cg16qv7JrkoQC4SW2KjQb2EZv9Afickq6xZ6W9TydMohp1m5cK
du3pqZSxf40wkoiSlUy46SCeCbyUobfQ+ISNeTa41z+8P9+8r8suhiSHFAYLd7a/l/q2VQ0U5kH+
0K/kRRuIM27kfS4ejOYKrGj1U2a78tMBr/aWJC6aRuhYjcJtv+owg47gbUA4d5QVAU34gMJjr1zL
E/CVfiEFa/0GAOgSYu9FzvBRe/HCJFGPLZ6VP9pHK/9dvP66GFdbrdr4lVW0XAwdn3BIlnZPlGWN
ZyXF4Q2Rjj9d/O9edCwt4DUDbrDRXm161tBpNY5sBViRui7ehjeOaEPPoe5a595PktfvNgLY3P/v
cAuc+EfvmsdikLcVuHW9uhlw+JXwFSyxgUU8gZXyvx8s9btr+cfBrsVe1pT5ZRrKzY3Y6VsRPpqg
fwjDLmoPTYdxBjb8nYXNp0QjGN3hHzZVFux9y+mEe3RaHeMxKwm9pJmdNu3Ir0c+havX+EGqPAY5
ttgpkBVbr4MvoQ3BNhX1NXioPeSl0/W4isV0LF0irqrkpZ7phnC768VnEaF+BH1Ln34izH+zPfx5
cX/DOX9cXDAhJtMZF5eJNAbFn7iIObIdrPb/vq6/wfCrDfav4yzP1B/HidCBKUThMiCONyV+m7Xn
5/t42svijdBucpOoYNhbe0TJePAknRO065zp4LBW/CeYHBqtGh3Xa0GgrPWO6w2eqXRyCuLg+Dz8
JHyUflen/z1dQ1bBylATXNMTMOEa5FpU5XMuHWTyGx/Nt/hDeqLFBUsonminKO6NX5CI++fymXlh
FS/FemPAmWeEhUkZDlc2VNrP5HWJMckdLXNoh+RLKUBldSAOVBCAk6OQ3ug4MzGVTI4zCeH9Cs6n
GK2bxmMYhpdfA0mFgL/FWskWVRyy9diN5w+/PWn6bigvNOG5ss2EtQLPhAlhSDTZhm0zltZwD3DZ
gnLLGZjxmkA9wmJ1vGF1Z06WEyqfDOh03G5gZZKNeihiLr3Qkxw4uWSDZGSRjVooqtwUEq62MHCM
wIlEN5b3UutK2tL+pDGaXgcaS/bWYl2GaZNlV+qKzhFyDT16W+PwwTgBkvc6rlbSQFvv9kw7xH0k
ez61CMQX09F36tooF+fbJF7QgNL0mmjF6DVWF27VQvG8y+oVpBsuNf/UMZ5V3pT9UGajFPlmNWVG
plMzWZZkXDu6iIUuVTXxiiiKsATf4YclxjcmiCPSLMlWGVfXHz1qCszCcDyeN8yWJIvc8X0C8iWc
xHRjKAeF9Xd2hhKux17VPRiv1CryZdBf4Fchm5tJAWrADglXdNRLgCT+Se5IEDUfW1zeXOHRoEUk
iI8wggJ7UW7DzSHYtjCDyDRyfQkYYgMpJIZnwaNVbNJ6XzIcJoERr/7Wh5uVPxnxXei/j8JkZ3i+
sEHLeFr7pwafOLE5VCaWUCgx0uFmIWJVa5roWIUO/Kt81k4+E6w78xPqqzXdsU6N3M0YaiWy0W3T
b5LEm8azAvsYirWv7DTgCmkt3BNyBEfAFLxG3o3ITdzxfq7XYENDTyOP2s618p0RrqZ4D6Y3pbd+
hPwKZYUXYTRu1TdNdWvpkAb8oxFTkWCljKGjGI5eOVhuLyLMQwEJ+19R680YXQR/FxS/AqK9O0oS
6Mx4mKR3tXK0Yi/F8VmFuJQGGyVfGfi50+2HdIb9ZRz3XXgzo73AZBBmRdMtXPrwXuEODQ+TtG/9
fSteAvlXtATGbGXrRlD3w6qDfsaX34bzliQr/VKh4lWcYQV7tujWk1vVXpGcRFJgxVONmTvOplJ7
l7Q7rXurGq95Fhvc4eOdFFX2sq4jM33XmIWOW+k9hWDd7El4QjCcWqsOJ5H41PTbAsJFsTJx/ldu
1G3f2vK9EtwoIqzng6h5SY/DHcDkGdec8i0zN8rELG21WChvQdAzZQM1X36SgEyjNcrtetyOyhpb
8UUI85JN+zY8qwH2U5TRxRLWdx7lm0pmKEw4cG8e6kuYwcJLXsbwqeceFc0ZRUA9oPYh1hO/zE3i
8pPpcEq6LZxwp1lyE0rEIMNNdgq6fWiwSjtzdjSRukGMRtdRAxTjtsp9htAzKJ8sVdb4KuGO7b/N
+REJRqE8yuYWC3IodvJWkNdSAg3dHXFXb+6H4rWlaH4HUYvKTdUh7d+mrxUW7ppTVPdjeRGUJz15
kKNVHW3E/WKL3WAf1K3+vad9X5gwv9JkadFbmVdT7qaW5niYfelG6Z/x1xoeh+ZDEp+iaUciZ62W
TiPsWvDqRbX370N/BwawMv2/Q19tp5Y8ia3W0IVLp/65J+YgIfKCActewwhjGe8Qk3UyD8XzE1yY
1wN1uPdjGbjU2P/ZI/84h6WU+mNLH5U8yv1E7m8mjWd7wNgUtQPx717UsE73FyKlEOscFwFHEjXg
qLEjwYZN50uQ/zBS/m4k89f1uOoHilGehljlegy7mKQJ0j1QAhMbYX98BIAHQI32Z7DFUtg8Kbv1
gPt56g37eP3v2/LjE3HVJSCcTgwB1IvKGNLHc759+Ii2javsRu8nfO07CAFsjQJFBRnSJHPpWP64
/OguUkGagCwGZ3w2SJV3+t3gliA/P3yp38PY/9xopnmWTsUD8nTVXzRTFzHEF+WzfjMRfAH3Ea98
RDeHgChRrEwhxzLuOPcRauaFqly38FqcIvXw75gWyrCjlyvsanGbiXsHK1Pjibqklb2UwGAb3vKE
Pu8MkZI/KcM+oKOrNwQ70mDNS5CAU1ETo4B/yEAQvxDcMBL6n6mE/gUmqzIXAmw9N1gq2oHBlgpn
AOmTV78zhvFfyns+qHwe4WvjLvOR0KkyaHpqxi2OG5RzYkLKBWq6XfGJMpx2HtZvw/Pqlmi+dAw0
0bGw7tv+EwguCg/mkFlsY2V4KYHPY2woveZFmhw2CRKVfwETwPuHmxk+MhPjVAlyhg205xPCu5SJ
1n44ZA0M6TXiFiYWBFkiXRRP8nN0D7LPFFM22a29wVqb8jIIUITbJl2VlcOpofWuMB/9SDhFuMwB
KgngFViRtvJJUhwYNnOCPCH/96ILe/JIyXqmgus7V+vR6nvlpepXPby+H/PLjG/oRXDkTVHRiZjF
5G/pNP54HntFanq1lkz2cPpvVsAif1T8mxq7y+VPdZYfzWSEc2WizgGFgkEZ8ZKGSJmV+Wgtvnnx
RRWzU5ho636GCQmMa0w9so8UZ0LAcO1VDZglDLsSxiLQvP6bPKJ1ZwsYJATfCYF/jM4iVPPQNHe4
h8llhAJqkdB/JXK2ztIbOTePIpW6BceyFR/Fxe2BzDBxjXmBYLxG8wXHAk16FNhB241EfmFB1aNC
PukscaMUpUMkthfp6bGYylWkoZwrXouw9XjwplDxohJVBuI9qC2k06aw/pkLBzCucA2I+tdeR19i
RNsKrUBF3qacRacIpzdjRIxlfql42naJ9SYN/rnRmJYHnz7ZLcppjMmbbtNTVuSIbDumm2AuUN9n
33DgwrTKZZjqjcxUVo8Yf07lPZSEbVvA6q4jtl+52cVmtVEMN8CNIWdqWJionqCwFLVAeXIWJIaW
YGm1Hm6y+euSlUSo1xfoC0gclNUie4ccLsJ5LFDP+0QkIqAXhOrLXPR+CdbM/HKgiAzsB1fHXGTI
Xis/OWTwnZffsBiK5U2/VzhkaMgXNfCUxjp1c0BaZSRvJoQ9gaZ4sUAhEk/HEjuSKDkv7CAzopvB
gEYQsIUePtFf4Vw42NDHbVFk9gwZernpmC78tMF/0wr89UhfbfDoqOVsqKfqmIGjJK8R2J46+gc8
pJ9KGnY5+srUwZ7kz6rIb2MmigJiYh+9RtrEO07RwB/mh8X4u7cMT1WZTAAZ/rx0temaLWw0EEJc
W+ZXMcLDMScv8aYfR0dudw2WRyj7i9GJ8Dv995G1/w50NIwD4SIh88EJR71CfTohxw1trvWzuH5O
7qTDbNr6JysuRtqJM+D3tA6fh5tmLe1HLHa5N4YnvuT7ykUEBUGONRJHCRmlgWd48kO3yg7EzmD/
ayeHl0v0MV/qG4TFPGfI9iIfv2rso1j+Vi05C3fKLyaItyIT5mOzl38aHH2jiCBsTDb0RcC0rGFX
381KUzXu2zFDbiZR4wf4Cy5r1tBAbY6TJ5GNIu+KjaQR/N3jwfVW09sYinbS0xKuMfYe6qsBuCxk
5+X3tAgTbVKiZR0asvZJo+GjTpye8OfMuq+GwbaEzVrhTAhUmEfYaZZ7prAxscbCFTaecBbThXXZ
9Xu/tkhCyDxZDE+ZYCG5SZwmoymxxDcdHHamlA4j3g2pWJehsS5F1gIRT3TjNokKb2KzlWbxWcox
AJ9fl9dGgXQ4ha8t5XvBC5XneBBVXNP/w9mZ7TauJdv2iwiwb14lUb1sy2krbb0Qzkybfd/z6++g
q4CyaUHCPQfVYJ+9KymJ5FqxIuYcU/ww4STj6+1gAo/tZtXtdkW02QrtsWpoF/DHQXRfArNOXJ/T
yEfhi7hvEs71NYICTqbFthBPedTjWllhlyGXoM5PY/t+7LeXQspR4s2iaWx11X2e6lvikOf6XS2g
65F4td1qHXvJpgpoIzeojhvkjykguSjdMW0gnmBPhOyNvtSFKkpTx3eJ/2N6x39+37Wi3lVcrzFh
LokJBSxmQwG8/hwveU4jjF2oIU0SMPj1l+lSg4knbkR/jXxLVTUn1xW9aHDrxiwPffmoYDGRSwey
B6MJdqvEfUi1X2VYP7bGzrPWgkI6mpK+BG15L2XCJlOIchNa22iK56aWN4lQ76kEl0kLFcZJj6qA
g8Z5CdK3ErNArxi41Amul+k+tktZa1aZS1BCJqwHa5W7AF0085EWRlyL7xJcQcNcRD1MG5pGHDfz
tMAsrpqUQuZSFx5c8rgcYzn8Lrz8qMseo3NSivTfOtyECONwk71FTXmXuN4DumCCUkH1JRsF+pXV
qsAAQONlzpKWlZo0SHpahsH0TEXtpSuDjWGER1Nfux5lUXgGkO0Lx7JACpA9IqZ7VmJw2I3ARuvM
PSFfDdjPzZKwXvouBYqdzINI00GsVMSXvKfAQluOr0sVzrKZ7BvucJRJxzKTN7KHaz0J9GWVV+tO
SV99DKi0G3gkF6Ibr8XAP7r+a1o8mmiGijDaySaZ9BRjFJwZnzivjccqTfCn6XPLfxiy6t5Jh7Xl
ZYvMbc5llmxbKk6Dp6jPYg7E51TGuPEkmha4wgQaQK2OA6l1VyYzd6CGZ0ZV5kgo1AH4Vb/3A4pZ
LKCNcaPle2kdtyxmdCTnqDI85u9PfJ3Iou6bPQczpOnSwWmPUIpBPWElQpd9/Tn/qfTlKbeoBiVe
LqJ3J8eyeohKNYcqfcgRP/p00JR8ZQ0Hnw6FzE8wDszE/MYhTB8PPt+PKwzjLc5EomUq42b4/QsG
hae3cR4YB6uo7wRmkC1ncKc+jN+xYdVT3lWXpN+CQt/fFr78ZzzCMp0LKb6EfFwW6c3Au5Llo+RU
ixwID/5mGm0rFcWh1b634ZbaNk+2IqD8AQIHyCah2VaqNyefR0FR3FIU1bxwZM7MwxLYZYl8yKRu
eqnVU0EH14/OSIuYYNHbY8Hxszlia9V5DfOewG6GwqTb+FRSRfTY+On8Y2ifKCaQ7uEX42Hx8RIr
1i0F/aVtkGk7tlrTMBREq5Pb5Rhqo+E5Dx/Zwu4dFp25Ppd2tJxbZLIdabsQCdY3tcA/+wgswQyT
VB0pBXbAyQNZaCr5E0WjHGoBXKjwO+YF4D2f1V2xM8PSJjcIKAzvpLhQNbw8KpYJlF0EMV9/WD+H
htMH5+sHmZyoy9BrBei06sFTyQcQ57jOBqNYgdogCoOipPvlA6QJqYwV4XfSbQphozPihPJq3/gk
F97Rbz/J5Ea4qtS4aicEjzodfXlblcSYwmcOO4Igw2ddsTkhkZxyF1SPJloqSFPaCvXQ9U/xebt/
/B7ElJlYHKiOplLeLIp1leDs8LGxttVfITtq2BN7caWf2hWndyTpos0JnIATpKDZA6C+db5AVDcq
qp8GaSVLswiHXP4baqWKUhbxVflS90vOOmw5M4KJvLvyHklcXqyAYQUqmKEZOHzBX91kWX4OJa99
mUlrRkndjo4V0/SQfqD2HnMHnbcC86VO6AbCZEEjhSfDQCz9LRJUjcFH0aV7h3a6i8lZSOEUqkzX
2RFDCAwJspshfVFCkWf172C8Nw7VCzCLcA+6+myBjJU5IGmpe3IgrDlOPOL4tmKSzFpcBjcbYNJn
oXLt+02bNFmSaHh6s4MTR/NCQsmZ9baZGuuQ5I+o/WgJf5IB8YFSCuJVAeTX7B5ilif8ioCIXFzJ
qU8+i6RsMuFghff4LgQnIblU6qnmXpjYieZvBBmUKgBAzBCQH34m7WXQyXNK6MEM2rp0qBMUODtx
vFf7Zq9lA2nmazcLnyAUb3Pr3XBh/msVRg8VrTTxjlmz7gXvb9V8xKX5t/gzwmg6K16ScEFcgL8z
k2LXiqSiItVsKtfueQYj+kyWZdkM74BGGq9W369kmixJ4+4zw18KLhiZo8Y7I6zMiDwOWFaC8N5l
d0X6q2lRMyD3d//I1nMT8/QZFs5aAmRad5U2RBgde/G1CJp1BgE6t5xDp94NiB+d+j0uHl0VzAcW
EjjGYr7vo3CjtzIc9z8mcETim+ZVgPw5do+xh1UxAGUYnBrlruSUakLcpZUUKeEqMJM3rebk7Kb8
+4OKmvPSrcPiZ2PuxzPxpbidLGhSWJiJ2JfqwSithSnfp7XC3GaYacwxLWZs/RDNSBhfdPz+MipS
qt8a6RhSdAHuu0LiDGSltMJ/q6C5fXNGzBUBsxZ8MI84AzSjFRCwEPyyaMvoIZX4ECt/PWsZ+i8I
iaPMhV0Sw35xYR/+gYHq1S/tyo3+Sf1ft8vWsfaXWmQmBo/xg1ZAcaRVrNXnFMxp3jz4rBMZ6m4J
TDADiFg/CNFDBqhRPg3CC7TZsICT4TFpfB4iugZ3ekhXMWDRkSFOuREzjpRaDVxKg9G+3bvZU45p
OxJj4mmWxAJRZ707FRp37bcTRlSxWmcb9b3pSQtMGiMQhVCmHOgX2WwCRWjykEnNHNjV9XX2c4P7
cZugxUFrY/sTjcmrmwykHlWuIR84Yy1laAIhQRWR9Aso78pH5yo2T0n5aJgsq0G5jizcsrxj1z/E
J2/454dgoqCOYA3+63vVNOQhUPZhlIr38VqLOhQIrMIIjf6IwhZ9vOp9sAnO5FRemLCXkXyXHFti
nSitczjsdYV751pHNbpRzlF9XqjnmMPqhIGP0rwpiD4b8lQk3Mo4+sOsRIAtz5DLQhoqtVlBI7e4
r5gCDiCRkFtsLXwD6Zq27Wb4LfAy7v+IoAQWFkyhbeLMYA5p/SlFFfzHesBor5POnK3lPyNMbIM7
WQSxSXI1K6e7TB60+5aIgWNwaOAx9PUs2+sEwBo7aQSDbcSt9xp5O4voMRTDsm2CQCYRCeZEvzUa
Zqd2z4ZgHkJjEwwbrdz3yVJGeKfTItrid3K6RX0caGWriK1JtZqF+QMaN+KTIUgS27rNUKvDCy+e
BiICCU4hjSnAtdkjEVhaxQz+UxUd3AoyLiPXLcUT6WgPVWyn4oP4Lz2bm3dE7G099/9pNPJWVvNM
ZoWwLVbQAkCmPBLiYGYbRTpUWCjuOvziM/OPdxYWeoGXuf2dHBGUM0a1MG2jK5sP/+q1DPdm2YJ6
3xiznb5yYTk/QGZlEuBW+2Cv7xBwFGvOMR1d66diFck7iyYvsM87K10GfIMX9lwpfeifQMgV28Ym
m0x9aZ6JA9/p+CbmjE+Vft6cvHxZcOrfyeXc/SOEu2hlIrW5w+3Ar78mHje3VUilyY2mn/5TEUM5
+uVxm/SCGFE1WRHV+nFIj2D0OBfQeS82arAeyG7BDL3NR0EqQ4PoQfp0YmAMqQg3ggUS7nxWVQ1n
/5yGdbqq/hR/nH91O4s+dJNQaRP/TwoZImRe8QLQzdqEr8P70B7q9qF0ln4OQWVPbFG5y0Cj3ccc
cdvZVpJ2EWtzMDISiWq6l1qWzDlBV9eXgAvap+/ffCK0smTHFWKrYZb8VCg21kdhKb00zsy654E3
fkkoE14baTQM+QzV3hysBHN/O2J+cLUsjZjZMwcoZjbb/ons6HzdfCCwlEgfJiNaWPkvtJ/88KBQ
RiWzrb8wHspb8o3PtfLHMva/u/fZ7/kyhVDNzBFTJzIOERKXIhbsIhL5d4k+H54O7RDX1VelQzh2
QeYJWP5eJungJPqaXTfnXNZsi8MYeKwk46WrtMfQqxeeb21lBhSFsUyDVV/cSaAlCFMTn2omEYHL
1CZYd7K7rYZiqWigK9DL9NmdxM4OFl/vMVf17maQzob3V5FPWsku2p1KfjoX95OAMKgzsau6h6wG
kOduZHfXUJamSoCi0lqKBeQC5LAEk4KZ4SUkstx6rjhMGw12A+9O8gDFuQtgenTvZlbzBG01130W
rc6u8sdcEIhYu9FH+I/P7ctvzcB1bEDjgTNktF0/QlraOKvDqIrDvRqY/kxmiTIt5OkhVM06wIEz
TnmASaYSXJdV35+bVrTxBawD+aMEBVK96DVUl4qRdfi7NKg7Yc40EJClwdzJ4KucVl+Oux3tw3XZ
riLd2xXmA1E/lU9EZnBHhdgLykkgBsBt/aXUrEI1utdbeCLEHiX+qhbtEKw1JM7aCzcFOonIfZSR
bshkkYIIs9KDlApInO7c+k0C9ZypHxk4UeTGYM6IkunZYloyFIN+jctzXulHDOyjNlago5kS2YNR
2reeNQQges1Krr9LYWYbEZEWtbVsesQhFvGgMaK2lUO3s+5UzhskCEKjFsCLW6z3g6bDAfzoY5YQ
6YhPcxEmaCak5vf4fZPBjgGgxBATo9BYSURlGTR4o/a5rg6yS0gNEO1QD+ZEFSxHNj7/bwXX6azJ
kQX4KCQ9EQL/OI1LN3FQbhUs1b1DZDjE50iEo4k6Rx3KP04NrpA7lhac958MazfwTcIxJOXZLxFi
KM+1f1e6KJtpvI3fspfqjzoqtg5GdjE9h1IBtu+oq8fOPPrxYwOaOGxf47DCqfTUFWun/vCkkxjT
ogvecJdxwF07Pn8XQ7ZIKUwjavwso3ha8sVDSEJn4zb3vu7TPZNsK48XGeRgf2VW4ioSfgeMcOND
CKOFGVGsHiz3LRz+SLLJQdNWGQiNEHChQAMbnMziGNBWKKl71XbbDfUSsP08TuOTA0GuCcN54CFN
kahvsIjpztlqokeSCiU0Q0N19uRfNUJMsSXtRaIeM+9glOIidAaFJsFBlWkc4SGTobZTb57auF2W
bExpGD8wDdq26LZidJ08wHNfzzGYaRTBiKmDk9HQbIUibgjv9OpmXcKHVJ7xqp/IfUZ2rtgik2+P
eEttULeuzMgRG2NeHUtga9Qzr61+tjhUutZrL+HRBH9Xf+RkReZBcy+IZEb7dw2/aOGxg3OjfLd4
8zm7+F1yHvjRK+Hg8Ti78qFrjiLBtIAXK+bF2p0AdAYgtiUCLJOXbX0niR9MS0va+zGjkBSOVoin
L9PXurNRHNxbOkgs2p86c5CSmWPEYwtTIIpr1GlHORL+VKQykrC1NrSbDZNJjfhjKZpUr0Rk603R
qDEnTpmf4a2VzlWx4jF0GccYA/sr/U1h7vGAccPIuhxN/awkqebf6N2MxfrPRZGsJpwr6gjb+F5H
i1Xf9xyH4z0db/5wHvTxbeOt7B33RoPm1qUmjc5YKjXJNVPCLKNtkm+FbKVbz04GgeJGG3d6OPjv
z/u/LzWZVhhtUnSJW4T7xH3zDJ1oY1sMTgmyg8xcmrggqj7fC2a1l6JhmUkHGsk+L4VknPzBv1Oq
eKkSsGmCap2Jyq09f9Is+++HwyrEVNQkXHDy4WKh9cwEjRUBm/aIrWE5CIxxoR6Hx05zul4lTaVG
Py43edQCIlEyV0zDfWZtkMOA1bN/+dXcGeC9OM1jR+lRLronviaIudDHf0jNBuHV5szMgYpuiQD+
uVxpwo2T0tTb959PxgmS3wAMI0qM749ebdD/6T3Th7oyx2hZ/SrxmQwLVKi+/si98nYgv6//GpMG
/38uqREar0gSTffp2WwQAksrxIT3TjqZQsNxG6xXRnOGhIOCFMQV2/T1K06zPv97SYx+lgii6If7
3mnCLAEaQNUhcqQBGYKAMurf/JY+D4UCuxSNfkTHo8Kj85utJLQbRh0dA0tSJ/1bAJWLK48ObB7T
PdQDc/oSRjWLShume6G0cSCNtmnG4urzjW89mfv/51t/uczk3iZ0Y8LOo9ZiLaWaGiMlpMBY8BZS
gpT+W9W3i5p9jfny9StfvMNfLjx53K2emxA5Xoqj/IMkdFNdpMlejN7Uv3GD7urGM3zxXf5ytUnj
O7PyTPdUaDT8mmp30IyjjJjMP9T6OboF8Plcin8s1V8uNt7aL2eFPowrTFw+IhWBpNiQvWlO1Vl6
dmEshtOASPXWwzLtQv+4jeOS/uWSaiplhinRJU4pR+L+iQhOKPqwMDkiiIiJZLDzoKpmfodbv88Y
49qJwSobjfGh4GJNdaaMkAaUjA6wgN7tl+RTwVWHE40krA33Xa5susA2wxciMhdQfJdO/y/o8cCR
YOI+D8rKhFomB08ShEmdP+v643LrBk5Oz3USpWICrX3fFTZxIQGCLRQT2BNYDhqQP9evdvMWTo6s
hhWWUulb0HgSm9QksQOcz9zKPwRAch86dXczp/Dipvu/h8aa7Dayhyahr+B8w8co63ulRKNmi83S
k25IE6Y5DtNnxZo8nmFvVY6nQBqqDHh4C9eWjfqjUzfKKCUThxcjHKHH8jx2gwdF/k91i8jDJ+AD
Css2ZdLSBoVNlUn1YQjNPoSWCOhnJ3lb1ij2aM/HsU5k4Y2bMi4JV96rqV6UTmeBAcqN9uo5kWeg
GdmV6Z2/48POyJBAQopD6iWqF+gxb1x6/PWvXXry+FmhWvRi2gf7XjxwVdnb5gbnuY4JBietMkJl
gngdxfI2Qklz4+KTztF/b5gCE4ztQMdM/P3llkUrqgYhojIw3tAFjE7UJD4mNNlRHYwgUzM+cjeu
X/Xy8zha8UR0wMrUFq5kJLULDc9jY65QJkLBrPV1Ea0ZbFy/0Pi4/fxp/3ehydJcJmIamLSJ95E8
U9B9tRiJ6pXl3/L7XfxCBsWECapIIqbz+68YOkzDVYLJRwohjXxuIbjQzDveFArIt6403VOzUoH7
r4f72u7i5AE1gG5oHDZ5pck2dJ39gKfEbBEzddiAh5emoHXEkL+UjEWfoW7SoBmUZ50ugeGLm16u
aCVQHGeYbvUZ/KlZgRJKerh+Hy6usIZB0WURJsYZ4/vvE/i63uqBEezNZDUCqMM5mGhyMWRMG+by
+rU+a+cfNx30gEFtRxjv1AdXZAJaC1EJ97JjZ8VCAjN+kkh7ScgPnWvGAtEIiST4s65fd+pv+M+r
9L/rTtl6lVBKVeZn4d5xrVVT+M9KDrDTfcN5viBmw4SVKtbSumqh6lTLMoaGmkL+yM+69VETjtVr
8rpDVh5zHDQwk+MCfx504vRox7fv1z/sxU0ImQlwTkYkiAcnJVLehS2YKC/ee/9yF+hocEp9w6Yv
hBiTrGUicwtu042fCIvJhRcSwhYKMg6bojL9jZpQcKkkjGgvMcorsHmLcOoz6U6KYqA8zKmx2Ueo
bFL6hEGXbtW6XOeNiqgPjx1U2Iw+SeNpi1BGgAeptSifuuG3o70I1JICuSo6MOzY31kxWHEkaCNe
TxLfLKYFknbMoSBp7Ljqe1lu+cpt7M2JRCNrALz3mSkXKLMtzZZaB9eCSTge3tXGst127ZUQgGum
d79LYi9amnxBsB3XZjKxQI3mOfF17SGk3xon5yR9U3Gh8UIuBdiIanlAZL7Sa0I9nkcbO8c8qxnW
mUI/ji1feqVTOV7Z98lHDtKVJD8PqWTTDCD8c2bQj6b7gl4YzbDGNJzwAzqVsA57k2Rf6fCJFWgx
IuJsyGi9VfUT7T4bK/8yoIsjdKCJDP4MLLuwJjdtHM9NLBC9ma3UmDAtAYG7b7J+yPOhQWxd4mjF
XWdg20oE0Od7qzmbCEhM7pEVWSjjCcFgimN0s5ZBFj98MBLDQrx8vGs5ns5+yA6ZLm9CpKUS3ivo
wsId937lp0TziBi3Wiao2W8vAXLrN0sJxPSYvXH9Gb/YAfj6sE32NqXyiJtSKMyp6zJSmwySmhDU
2S1NIGDjMzGajfJx2RF2vkgL1yQZXd96ZP/QetGy6kFm7CMiR6UOxGSyufHxLh2PUKmYBphEkko/
88S/1NWW2eml0CXpHlAjE9o58PqBXJUeKFgzMqbwCouIGs3gDjeeTy0QGUxypTOhiGu8FgpduThs
7UBn7faDpZNLN4qDi5U/tAIRJJ7GkUkdN6Mvn1AKk6QOK1Y0AyJGQD0vIKjSMyjw8dmSMc3gTxhc
Nj3CS6ByKcwmmcPHLe7CiNk0ZD8asMgf1Jk2dmklHka/eSOgboMOYZ5/Kr8dAF65vFbhSuTDKSNB
RB3+ebI+9hRlVI0FdsCgJ++3I9+j6W/cBGnceaabBUIh1mDc3LBvJ62vWm1KY2jpjPT45kvnl+/8
kvx9jZQ42PSCzXeG9lGYvwLlWJNnQkCPg159hnOxiFDP3Xpk5RsfZ/LI6nGTZWIAhFYf9AUROqhg
n+U+XI6dqbE84wWmGHXvXIKx2m7b4Ox9bMJg18eWXWrvKmPVMZekFsFhuM/6MGyI0Lv+3EqX1nDY
NrCKoM8oP57buM4wi6ga5kFxa7mPORptQFAevBQaCaV4IrvRNbvPHEJ6e+y2qvrsjIFazAFufJQp
lvVzz9XZTUR6KirbzeT3ErVIrIJeL+7rrbAkpwsuMQCcBalwSx/GhrIAS3bIVwBIUKEhGlpiWF7A
rN04m3iVzssDodtLaNn889IuPkTLkVYdQbfBW7xOV77NujeS5mYSf+U8BPfer2Gn8U+TxW1Xa2Ls
l3+VebjBcL7qCOtu4O9oNuMU21n4EDbw76ysOVh5u5sTYbrgfzyvX5I3XtmluCRmaNnvorN7Hx2j
rf7oba0FcRuzZFWu29/Oo3mnbMLfMHgX/4rZr/Hve3a1albmupp/uKBG6d/PPmTgHbMaT6u3qfbN
ov7l2SNxyLHT+8jO5uJRt71NsoFvZ5MQg2aA7ewgbZQna9GDFr9+Sy7Vp19vyPiAf1kyOmNgIttL
SKlkpHc2ja5iOKMTbbob/d3Pk8n0zTVR+hmGaSL7/Oy5fb2SmpVGm6vBXjKepeC5gSbVvYf1MWIq
Qr4nz53gbj3vVvitPDXbfz5zpmbwL5YLSCKTJaOM6yIbGoVuubiKEZuZ8Z3hni1mSZaY2ZR0UpQc
KvHdo54ok21nbFVzn2X+Juj0XU8gXLQ1jP5FACPhcRwOsJ8Q1NLVAAdNhN9AdkSh+aWqCDXYoNod
4w3MhM4Ap55KgbcJt+CujNZ1jwjibYAk2s+0wHYJe27njIM6g1bbMoZIIG3FYq2Gj0HUbDNVWqjo
lXLME6VGrC58ZgeIfI3fSmYrIeD1VTeRbibbgL3GaRBK+EeKFr8W7iUcknF5lPN1KLvYpdTx+41b
aRQdBxU9IRzw9CzIe0+YQevD1taCf5RmVmmDptf1HTh9Go1lfxyl23zeImXkRhrMvPejBQ4sIyW1
EJDCEgo2jw1HUMrkEQHAX+gdMW5hhnDmWQu2nKpK0pCKbY5AI4C08Cz0qOTGA1eFh98lk4Hk1kVB
eA2ZDtpGi06VjpqZGBlTB3GQvccu8/89xpnWy7AKHIuTq+O/x6xJxp/kEpnyOJpOQuu5y7eOaME+
iOYECVvhWorBF2zL3C7e9eQolSfwQ3CL4DZKxkMMtB93fdLOQSLyj9ECjMcBY79TBtq6Gftl8SCX
G8FQiYaJ+SvZHizHtgi4wdkCwYHQtqXv7hwBu+qopSbRZKnxRbpdmK8JFjeJIgiWuns2MDpgVtPI
tJG9x75LyLQAxmL+UzXHdkp3nsGULVAsqsmikPHXEHogkHpcCrjf1XALaYAz8Fi42iKw7vjodN48
IhGNQZPjPCrdnm/vVAVa2GCWNdIxjrW5HBPDI39U6mtLU5W+9YyFXeJ371RpLdMQrErtwWqP1xeU
iyeVr6/bZIkPglJnRamCPYbFEFlPdBfrDwB1Vefgyg+teayrj+uXvLSGmTre4VHgDRps8oJHqSu5
ehISB8UIWl7BA+RLAsVM+ltr2KWu09crTb6boWR9mWm0VrmSzgSgXQV9P4/KFRHL4zkxGMt8kVcE
WLeAbKNrs1s13qWKAyC8SSGsgNGe2sicgS/amVn/tEPie8J7OUs253S2vN/k7F3v/uqhmtkzaf4m
Lra2tXrdbn8B3bjxKS6e2S244ej4KTVpVX7fNrJB7sTCFML72nnIFWFFWB25Zyx/jIA0Bv5FNNcd
0/Y8CV/Cr1i6VdOMf/50M7EU3TQ1STXNHyy9uLLqxO+TcJzHJby0Y1i16tZLmRTlcWXnLDakto92
wSP6WCqyU67c+gzjY/XjM9BJl3SS3FHATqptgbbBkORhsncoLSC4xGSC7rBNleazJm2G/Lm8xQz6
+aDLNELoyAAs1BVJm1zRd1wpGVR2MoTSMQ96NqeCk9V31u/rb9TPkvH7hSYtTsXwnBxhULB3nus7
88F/6m6A5z8DRb7/eFwBdie1AGZPSRk/wZdqIEbLUJqGkOyTSlmU5i8wNZl2LzughfI/HkllAlOK
Nvgn+OQ2JScDCW2j3kvCIjQp/ghF9XoV5OsdYa9p9y9T3Tm1K2ZiV0c3KO1bHY1mjWEQVUPqktWL
Gkob/BunEe3HEzB+Cfhk/Ccp1NOpcONrnI0sJpPsgka6derV7bLp5/vONXjIACNo3HxxPBB9/aE8
tQ+t0mCA9FH9bRTU4GspX7Ft4KREBgqwEqzy+/XbP3WpUDJ9u+jnGv/lopXmyl0i5Nhn0al1vwzn
XinwtO36yCa4Slbxr4FFlM+ufFLNDS0oIlhvrLWXflv846I6esjGHuT3790EaSLWLicrU3iIkC1a
z3F+4xI/u5x01L5cYvwIX75laWSqXlX8tFn1Qgor4O8yPKMy0yzbqZY3ftJL91EC8wVHkJOrKE42
qdZVUamUnMIUE+bbFp5kRrEFccrbEi/IPm4i8XTbLT6V61e+MOPha8LJtfDJaYBkJ1fuJTcnLoYd
o9xqs9I+iPMDh6HN0yPi3ff+dba37epxvUVAulofT9cvfmGj+H7xyY6ZOLLTD5Qwe7R5OujCZqMa
LyQ3KyjBoKigr8amhtROuzWmufi1EQ6yOwHqlVlmvt/drMpUs4sZ0xDPGlMP68dW0+Ze8oxWyR4V
YCbwPePN74i9V2BXyvCc6XyImgZwSbYzcVMzGpC6ZymMbZ9yjfIrKjmBgUOIxz8i3yLuSfRbIP0L
LQ6CZb588MneGqjI8zvBVcYjGSYH5k33AqCTwop3Qox+eqy0NXENEsApgLniZ8rxpchR8eg16U6M
O8Sy3SkgSZoZ7f/hdo6bHYWHyNb/qaP/8spkhlv1jjcqj1Li0RYiB1bMqIC8CvBd88RcFOy/jO+z
Wxe+tBx8vfBk64tqp7LKjtPjiG0djGGJ4D6Cz+76iyiG+CY/My9QxtYpVXCHyMzgMCIknD8ow/4v
P4LJqdkwZN7mzxv45UdwpNbvJUEkzsY6QB/p05XBl+cjIJMozHbBjkz9x6kns6z/7wEZzwZjEkXB
P0Hex+RnGKyk1enYfo6+Ofn5SPTJHhrlcDe+48Xf+8uFJttOInbFkMdoQWRMzGKJRtAvyClziQ58
Nyv3oSNkWTT2XlzQXjPmRC0tR72qbkVrJT9f/zCX1mmA2/zitLBGGNT3N7nxJDHkLff3Ou5eA0kr
7d5xtQz52gaAMfVGcTL1qH5uf4ycDKosijuUTt8v6PtuZcaxEowdgwI7Q7ONOWmPwtqADZHDK/qN
Rn8de7wD4LGYQF8IBte/9HgnpwWSOpYVjHlVmBGTVZv8j9RpaZbt6ZHpiQ31QWwOqJEtBGf/hyux
L4lcarzQpBTTGlUZQnGUdRR2D+uBw7wf/pHLY8d3u36pC70YSARfrjV5foMmVnPRSnvI3qeXbN/P
T8r97sWaHe7vfXuz2ayku7/131Vjr35r9mr+tl2v3aX2elxf/xwXRg18Do3ZL5Jq8kGntlOIf42b
q3yO02Jx3izT+YyUzJltz+cf//7dGqNd3IpUkyg6Eao5bvjJJuhKfSjo7fg81W80aZJOx4b2GuDr
HfchP2s2sYslB0KHLyHrFreNZyIT2oomnSKsDGPwuIfUxKp/UbjheiDFWu4gwWKR4NAjlm9JS+uH
OPVbk/8LDVt+qC8ffbKLCoar1w5W830prRRrVUBFzdV4rpC+KWI+rUz/ME7lUE4S20hPgoUw6kn1
5Sktk2SRhqeSBTjqiHV/VWi+RXRiSL0yAnJ1umOiDizW8ppYmMxMx5irT7i1OeJt7KrrNkznRL58
6MAowAWhverJwcI7DyJ+TmhEK61wr5PuDXKEYYVQwqXMGTt8kC7bYWZQuoOQkWavzfkLkfFfg2qJ
jh+ZFdcfqAvdze+/02TTlsTajCBwhHviXCnpOuM/fCryTBCXiXhEBuPBN8ylKL7duPK4GP1YKL7c
oUmhrPcNsvWu4eFi5plie5JR8UPyTvBLls+pu/VjZtKFcB8K72hmZgMzbc6nNFtdlnbUmkZXomq8
tarc/EUmy0oXx00PLDPca/1S0t5E/yAMH7BnhwK7Oc4j60U3tvqtI/L4p177NSYLTBOJRa4huBuV
mz1wmmAUhd3MYPx0Kl67zPSAXFkhgXajDJaH+VAP0tGzSMhGZT+43SGMx06ct/Rx8giNe9CGZIVg
PCDRB/JXVcGTE8fuL/jyrt5ge4CO0ajdfKS5R8OhpJnRYKRrDnpJmQwTJdMOlTHsW3DwI41H9iA7
8wYI3lHWDvhNEl6JnujZLI7WEFBCichv+KtFri50YdgKQ71pSzzpxBaaQY/3xKeRyziBOeAtQ/Dl
+w75g36cBHVm2hbp5CgpqpZUysJEKN7PEuF5hJUxvqcJSLEvlkeVwe7txuO4FE3viWbIiEUUMkHg
3vD3v5RlVVEInZCQjoOr3JWPgETxinTGe94eqA1H6vzYA5Xh1Os3X/9L1ybVDvcovBM+wORh7zsN
0hgRBHs83COJCF0YDQEcQmPjM6Dray6RGlEWC8Gt3eVSdUTOIYGbY0MOh+/3r907UdEMJVplLpBQ
HNH7pAnpRStsGzdV+peqErYwDrGmNTY9JqWY5TWgvCHojFUJi+8AqbVbsRfNktC+vq5dvBLtDqiT
OpwQY7LxdFgtrKSUk32PGTI8dfUpxmBDvUtewfUrKT+bieOdk5AeMCSitJ58KUFqB6MstM8BUc8e
FYZbKT9XIdZ5BHUxfBUnxxXkHnWXjRsycAxa0mSHS6RnfmptnJczS0gIC4PLTndGUl5DwhzHHn+F
u7YdBHKlcPcRIoD1R2OdHm0DjBzQoFz/LhfP21+/y+RBrFw9032lo0PN0GaRI5wgTqtgr52PnO1k
1ZFKL8wzYXb9ukTPXnj7vl54svDKNfJQ2azDvVmAx2z1R1LfxUZb+goeLQp1Sh+jIfYqF0QmKpDt
umIRF/RmPeDjR114L5emEHCofM7rcyvDLwtXECB4sMaHK1oDhUu9fuWE1jrDpaxgaY2Y/bi/A/bz
zCj2PtcMdGUbOiJuYWMWA6QqAnhgy8pcS8mRgKeeKQzpGoJKaJJ7Cgp3qcdvhkdSmnlw0je0xLIL
VaNcccCAFAFYk3HMcFa1M5ETFhnMFGEy0lcaXnIwdi+UoxLGKzwEzHk+eLYWzAGE5Kx40Z5oqvHU
3hGFwYCdcRQ48EVYryL+KI7y80papSqTv5IRoraQo1PQRNs2AAvEM5eb3kGJVBQkkIUaHjTxwYvw
KItnkUGT2JqLZDAgOyN27TkDVds0W2XohLRmjo1eVhapFi+IGcXcj2IpCcZhxWhO1bRHDjPMm8qI
IOBVT/ugWASaHbSzToclybe1ER7m2mNKKWbW1XLQeoDQMnd0RokqJM3SNMxdrJV3moD0AiBDJ5z1
Gsmtbzfk7creXQRbSHJeihBxkdotTGSL/4+081puHFnW9RMhAt7cgp4iRVES5W4QUrcE7z2efn/V
a+8zag5DjFgn1sRMz1JPF1CoysrK/A0edxMKFpJ8H6YThTZ11aFXnPbvmMKiZn8wIliveKCUsTm3
bVg25l2U0piN0D/ELwsRuiYAE0TePHrGEn2reR9qG2QY5CrFUzBbtMqbV7+Fwp6RtWarbxOYIcvb
gAtnTrLceBrQ0Q9V3LsFYYRdAK8KlUz6p/D1uLDHWJNlaKsGfk7nbjflmlvt4xGYJvLhGTquIWeW
uOhpGkiOdWtNqC8Pcy9T3wSiKpBoL1InwnnFduKNFCszC/S9058oo6AAUMOdvAssPMSMzwzxFsAe
afYy9Wt/usm8275HCK3e29W+yr/acl/GmPSN/jwoEKQHaGyito0fGeTVO3Ow5kFjAzZZTSiPKxHA
M+0kSJ4yzLyi21qpDMYIqzZ0N3rdTYGYTeGrnt+30WdevxlN7eoBhtFPoYzWRreNq9ci2IOOqQhV
rJauf1OMPffN0nysEUylwWWgC2SHK2BHGx15bawbZeZ6j8RfEXzJMGDLsqPf85b1J4kMBOHWpRAT
rbxk3sv9rB6eElPCH9BwHQsSP+A4LgQ6pFzxSyftCATH3gFMB44v9Fe1Bt40zynJvREgPeUElBoJ
1zm4ZoiSfnaKhEcg0CbBRRUzmR6N8TX1byufzg+t2Xc9kZejikez34kNrCQLvOry9KtDZJBy5E2g
KnMgckuzg+OA7lan9zcJ8MPeYz0K9FnwxVZXsNCGDJz2gZucfG1uqassmRbAcccRnSHUBki7gsq7
mTx2m1M8isUJgLSV5WVm7SXppLMxZGBrjQM+TMtnEOeKaKdii+DAtJAV5Owg7srDqUb1q+3zRStv
e0itjXMf2ijTBkjzMVcrrEaHDplbMKc7NXmruReqlT+LC/Q/ER5L+cPMGKGDaZ4ZFYVKfRkAESA9
FHXLnguWcOjJ7U8Ez5Wsv/mj6pp95v0xqPdcw6jzAXIkt7THtViyMaKv+U2qRnsse1cY3f5xH0q7
rd8hdM8ODrk5DCMYgACqnvB2uB8MXFa5hjHBjl8jzGwuFNCC/jK0643FIRQLLcr8UypF6TvBmlA/
5ZwQClx/XFtVD0xO48yTDOUH4zTohmsaAzre4ZoPAY3AycIdpb7EYXX15Ln9GvHOwNo1yTLV6fME
T3ENA0De1qRANfZGNNfhFMGXBTU5DTsbhLymCd1lOXAp4oT1MK9qdS+j3WcbxQwRLKFxqRH2mqHc
0LGMbMOF02vn1V2o1o8T8hM/n5l/ksLzhNVE0h02nWjq2WdHJljZ2hlabkge39BQ5xxYGWoarXqw
LIg0xp4MpKScqK30fgErp8r3ehov8uAzMA9Jos1b762lgMBplUfBjento2I1qh8df1xPEDw1KDoY
yHx4K7mZoWFoFSezummiu59f5OLRT0oItEemIXxelGxjRe96UZ9TBzDUKxL8qw3Jc/2aPyU50zSg
AOL0h/X62VxVVR/08MSyXYy/LM2+4h0NOdp6/3HC8jk/IKBk6G5jYF7iNCmI2T+/5aV7tkB/6pZB
Ve5fOoNN56lKWuccTkElrpZ8iSjfVgYhUrrz0mNyrQJ4MbGnwoxbOBKeFI/+TuyzvOxHWfS42TCk
JqQWJJGyucGXizLGf/Fy38Y6u0QUTUa5G04xgH96rdsGDv40fIKpJjLH1HSud88vLppvI57l99oI
011xinQ3HskAm2DRUrwp3AxMD+x1pJ+egtol1wK1DKgaOZL/4oVtA8k5XTc0+Zx0UCAgkZQ+mBGK
bhwSwsr2pog3zicXme5qL+riDYOxMKwGu0rb4O9PGUSl0+gFZXuf4DQtuC+N41ZpZojNZ81inLZG
+lKMh6m89R4qDGILqM9Iec8k886f5unGMR/0+9y65vd4+bbw7bnOqlaBr8ZQHGhKVigBEMxbKmUV
DZS2lZHX0FZxfIqmo0nJIM0BWBhXCvuqWFbnEdCCRWwjNw1i+dzasqw0S+4G9pQCCwYE+tpRhAAl
Bg6BBuOWaqC2F/m5KIp4nxFXL9v4AgW0r/Vo0fDzqtpzXBtRtobHtujla55sF1sBRGhALjqfDdDF
319OK2yJrjwzBJyLjdEnWPOkJ6f9MsWtzzpKDQ4gyl7grmrahRP3uwyJkZ8X68Waio1VEO1wVXf0
c9CPrCHr0KhKskuVLcPnwZcCAslaU92b6mXRfmjGoxPn/0VQ+D7qWRtEjpsxHJA/F+9OQSUBV1Oj
nEaV1QGzSYk1hSF85U0vRVmwTcJFniYjMuB/z3c3ZarSNqLXg1sh1tfFXVQD31DdVNsDUdTWJYpa
so9vNBLGwPIWQYkg9WH0d9druhefRZdRK1NNi97T2V26nqQiKpXqz6ybiL/YEgbPlQwIcNOHR63H
lMo46NhGZzJke4fzecJgDZj5jAqkOyLuomn9AkGLn+dI1LHONw1COPQtqPbABj/btGrOcmjRnNj5
pLr+lMwzSbvyGVQxzf8aw5C5sgoXWA7evz9DVTWGkqhGvJPWlfKFwI2FUUHNW8J3jCs3M0+G8VYZ
2CFn2CXfwYaH6JNjq0as5ogqUap1XirSdFK3n9/+Ar4Q0BstMUDkwg/njzTvtzJf60R+aidecgin
DWoNmK3bc3najvIy8OCLKN6SdD8Hv/7zuBenhK3HfBgAsDg3/p6S1LHRVzSJBAqoUhNpFZ/rgTBt
mPjQ44TQaKzNcpodNfx/wze3xC5QmVO/iEtEm3toN+IqekQBW0ADHZhOTTkcrzzlpYgK8QOdAGFo
+69zrZeTfJS9cHp8etnvl8sNwhCuvUF8co0Ounsa3Yf0w5pXy5+HFdnX+XIBoGTLhkYH8V+wfrDI
nTQalD87p1jRuErVL2pgpiVEOn4e6ULaAPOViiDJJrN9nmvapRb5g4z0J8RX4JZgdq+yr8W2PnsZ
CtcaBgTASQFZnoX8ItG0oilJDRpnA44wM1YRsonF6b94kW+jnAU6i0zfKGRG6SShjz35R3Rjfx7i
0pKlqiSk3w1RkD/PIJ0gtuVeBfnzZO5f5m+H5cF3V5vx7s6dtq/jfLE+Tg8/D3khZKLSRYsTnL1O
L/lsk0xp5eupDSIOYevKWg2/RUGhuHt1QrSTriyFi9/p21hnMapXI6+Rsz4RMAxablTayY/Bsf//
vdHZIVApfR4gdhSILFyQ0qhzUY5msCmkmeCf6Lz+POCFtP+vKTy76YwwLqH7+ckhszCxcVV1P8Y3
nbpxKmyFXn8e68K+/WusszaWhKht4dtduiP3k9A5oZg/wmuQE7QcFz8PdWllcEVkywIXJkKdzaMS
Sh487BIWkrJqioOnUN6gQ0KxU56WvX+TXBvwUuqG3Cm3NZruhk5s+jtgAxTRbPQNop0s70HcqRJZ
LGV3oobtvU1UZf7DOqmmQjSjujTDuu/p55e+/Az0wXDtIHvj/f9+BgjGfSEj/HpQzRsIFdP44Mur
OrpTh32Fa2M4b3p1BvVFoQcbSyGOk1fu5mKA82CmgJ7kem4xvn4WzGw9kkyjpIbojQuDpnixJdLY
zuPP73kJ4cCVGGYPjFZoZn/svb4dylMYDi0tgHgH8LuftpldrTylQLFMmwP287QFYm/yuNXNTYuU
d2YgfUgTJNxn0lcOxQHVehkZMRfDTVW5jY6p3lDhf5nwI3XCp6C6EnsvLXsVuIvKacXd4zzCB+ok
o5RV5PjLvKvZF3WwNqtXII0bdIV+nhnl0nYmDlqQbEQidT4zQxhlvlWyCqX+ubIoI8qbwj7l4R67
y0Tb2MGTQdVSt04pJDWkJJVjq9x5+SFGHfdac/zye//zLGfbvW9kJzQVzhwTr85sQaODG0wX7OkU
XnlrkYOeL7vvby2iwbf1kJp2ltPlSYSYlzCiqU+qQSu4e0o7j6x4hUlUE25T1GMQE7IQl/t5/HMr
YFEuAgnD5YXlKODlZ+MniDZJlpwmO3vA6UU96pRDEUAUdY0Gh9BOevWLo0XnyMgoy0PJwklHR+Uw
sz/R+W5i3JObYOlH5hYunMEP/xe34nECtFH1CDCsHE+FIyqZIMOvpN8iMv179v7f05+f2149lKNk
sWkNfEsd2ilj/C5R2Pp5ki6vzH9GOQsNpTaa01h46U7GxJe1YAvxyEAAumke66gv/jzc5cX3z3Bn
Cc8ohU7hEY8OUXHssa7uV7H3pTofVXv4eSD1Usz79vH/aNB+W3xTN5iD2dXhbiofLTCw/nBwjHus
ZCy4Zvq4CqvbwKLONK6U6QYiblY986FteRkrd0G50511Gr5nCJ3UqU31XcMdLKXJNlev8WEvfgEF
iW0NTCft9LMTSlcKI0MuPNuxRcTRZME2AwpiZCuoS5JpXTkLLsci7ErgSNlk6uf8cGfQxyyA17Gr
S8u1EDegpyVu9Qr9hJy+TmM+U59XLRx/KMY5t5SsXFYEjcSkkN9TWmQoP/78sS5OARBHXFQMIbd2
tgh9yapiUo5kV9Vb+pScTzHqyzApgM8a6fvPgxkXw5IlU0UBvEu9+iwsGCPwILshPa2xJxCeKfrR
6Oi2diyGfokI9dDC+kUdOsIAbkgL1H2XPo7Yk3WPfUM70mz0x3lgJii8OzdlEUEpP9DY1DNcw4zI
lRqJhuLBw73aGJBsxZHB+y0g5KWF4xykUGne4znZwfuUj7nRv1shVqpF5yaOdkgxFWBoy6TV2tMo
h57Piqsn4w8G0Iji7dg89tW1MHDpQq0IZZ//nZRzfqzs6zFNkybc2cqWCj5pCkKPZEk9HSYwCtV4
vHqLu0Qw+WvMs89eRPA7PT/gMt0wMZgQQtqzQQsgmNRB129arL1CeY264SCPqIt9qp32pQnQ35Bc
SfAv4e3hIFHEk8UCBPT791kV6YhkTCLaQn1FXsIp9q1za+UHMv0IG5YS1n6B1MA29REZWXc0fqm7
BGAqsL30l0l3JU5enptvz3MWKKtQb7hOQ76isumjzGohBqLLb8C9K3Ovl2+02GlYQ4S1aQVP+Yr2
59V+wKV+C5OCEhPSyxTj/uykbzE0nFL0euIQe2XtcTBXinxbNh/yDFGL4YkHUMrIzcb3LHhIrl2M
LxU7wY7JpmFDFzfsP1Hs29COQ/YIy42Utad6Em7BbxEUW+UrR5YwOamdOevpfF+HfYsP/a9j99vA
Z9FBlmxROaEJklpY1IGjTG3Freh/g3vHLclyPVMSLX2ngkt9LVG8FAgp72Jxa2nc1s/p8U3S5X7Y
TOEOBQm6+HEMqwD2LIaFiT+zgJ//HAovncbfhxOP822SpUhKdFx1WGTtNkKpZgxWopv98yAcZBem
VMOZjjKEQUn3PODWktN6kclaTjRrPw0Po4yGXPcrhLRiF/32D63aQTVDeSq4fgLY8KZ4n/r3I539
Kk02oo/PL7nBxe0XUHxdkldyoW4NvMTJWn1HOoQ4aohWQObf14M9dzBJ9RDmaXUdDsjWBqLVrqQE
uY1IBsRszg2pXgKgibLZ1CzqcqmVCztYd6HYY2b5BD47HdZqdVvXy1TeR+1MGZdNeP+CJJm99rub
PlhJwcbrfeyhXmRU5uVu2sQ+oB8bRIvi6sCHEqzNpQcffX6nhq3e4lWZrREIpbWxLF4SIe3vTvbC
8zCtXxV2cuN3DznOLfato0TLEm57PgW3dLPl+LE1bYBUWP8CKyywa+iRc7TVHs+UVwFxkGGBFjoQ
FYQJkXtEvXmayqXjZuAJAkJVOad38K4OrRuO1VJBvadXzY2DntfgncIMyP/gb+IYp51VmYfbsdri
FxxL2xiRZqs+poYJfFSfY0+3jk2cEtXfOgcnRNRZR7XbxLEhvJ0UGEDaifND03AJxmvFSutZMz4k
ylvlv0jGPEMH2umeEwOIO8e8HrwMvjEzk1vDzwHSYFib3oWm23Yq6tuvrXdjVC+Ds0m6h0j/7fmv
cLgoRjfVaxB8VN2+BFiSBouxe7J7ydWHYk5AGBsLZ2j8V1CywUKore88FN1zZW0PCMavej61Ssne
/23gmZEoX75+AFGSAF1Jwev2xkMYRSv6glR1QhRZ9K1AlgkPv9wagNtoxzJdavIuko/FEG1ALrp+
Es5AFoK5xhpeWvTdUTCOR2IIbvarMnFKd5zKRTQ+pAXoO7ypfRKB0LdBjMgIjKGxYtdPVP9G6c2K
0TCa7oFXur0lgzis7+LgMRHnjP6uI7YQj7tSXrVlNTejTYK17WuqojSEIWj91iqg8ZdcSnRjj5Wc
FC0GFaDWlt6Duc+1xxCQAFbI1crKWCKr7LekCo40NIIsXfmWOvdvJGcFlykfF4qyC/h1vmlCjL7t
6OibYHuqW6+A5iO3NxPOxhFI9hLObaZNqypv7zrzDYgthNGNBFoymjQX1QFR24ELDbbOBOqDJZ9i
HM0km2fFts/fqdjphj3DSgTTYFcIKjhOB6TpTTXM2WBrK7/xZ779BSrmUCrRQvJkjCpQBxuQv5C3
VVXfVBKybA09OLIlq4A9OdTzAgxXilpWCtCo98pjbUfrdijRk3iKGQecYQnUvYBM2/NRfbB4cY09
+PjmOA+M1lTDXHxyYbAHxI4mKPjq/oMOX9QFM6AudfCia/ldAsokVJ46EE6+MmHOgvNGitGqjcle
i2RIE83Js91MOBKHL1UdUuyY+ZJbYTobcbbMh/sxneGwV4DL8ed1QVv4tzn+BuXDV8TbPgvm9ZZm
iioM6RZD/d71m1FEDWAounrH/TliPihidTdCAAt0pIH6dVessKzKSFG9mzj47Gr5MSyTZ3oCcKU5
RkBEtujDA3KxpOZgA68EJ2ha0szQMfswilXgjKvI7NFuaOaV4fxKZKAW3raR1iBgBd8kjcc7rcw3
UUSIy2dhwccHrFMn/YJEUY+PVsBCs20QiNMCxqTa+3NJop9dRpu+WmKcOMdjG+TLskJGRHRFJEBm
iewLFCPNCzo3W7O4GQY2cbvix3q4GamJeAvF3NBfwx2F3QZ2L/SX6OezZNMM/5xxTVkpjDZhs7PH
g/6WGLPSWZbV1i5wgJG3GY7ooGd06po3g4Kc+GsBJ+S5uG2DuRoWa46/rG+WlbPFinQ2PiPUQo+L
UmWvxPjoUDzAMO7nw/GCLpNKCQokNevVQNpaHNHfjuBMTSvPECKUEoYndqPtgA/M1PKj794FwJiw
0AVAnbDsYrlO2pvXpk9pfCqZdiHP9PPTXEw/VMiMQrqDXvxZEpz7Zt/QcYl2gCkbZPe4B5J0iRUC
/iqTrvILr40nEodvLz/lYV7VuRnuvOxpREnbboyj5L+r+RN0FaG52IYk+5OyyP33yZZuBv84Ygze
tbm4kwC3Yaf8PAMXMyKaZpqONpwDL+zvJ9LzotGNjmsA+QLjcxO1G1H9udq3EH/QeZoJdfP/Bjpn
9rVGhSQX2MgDrsVd+Qg6m1JwkcyHaS13bNAr5ZBLM80bYeUN/QT1o7MiQ2CYowa8EEYMpXZo5jVH
Mnxd7PeE6M/Pc3jp1eg2Weg5gNxAP/TvOayRYsmKBgU/rsbuCAQWoCPSgX10soB6izL7z+NdvLvR
CpbZRgZU7/P6ujnKPlJjQXrIBolIwrkX23juwo81V2ghcdK7lXK/NNsPeoYuE+RS3WgKbOXVLbDB
1oQYPg7XFKMvZb3fn+psZ9vNFPma4QGIS5AI/DLxEqHKQomNRUXniEfgQImNXSC/XUfK6ReWF+0V
6ttwbyzUZP/+BpPe11HfKMkhBnzap2StZQJNmZJFPe6gv+OT6LUbc4zQIRr2AQKAvRwsr07Cpe0E
cZBLtaBtI0b492Pkfh6BwKfU0tVzL14IVgQA0/4QmOsra0Dch8/30/eRzl7YrPuWdi1VbQ1BzGZl
Cp8iCjXZZsIGMlrLzjurfUoWV1k/l16RKw9UI0B6OmqEf79iZIRFNSp5dIijreUcwOhFxpvIHIzg
mmCxemlJfR9L7PJv8bL1lDqecuByRqOBeX6OG0xR4qcx2QzjF3ZSLHocruGiY60Iy6G/M5VXGXwC
Bad0T1KvZfiERLU71J9tSX/+9PNHuDgVlNmJm+JvfwzPvj8e11UpKJJ8l+T4b01HEOQWLd+RC8y1
m+ulGCMq+v831NlJVdlOWYWdnexiHInEvmJTZeg+api1gVYEMT5ghvLz610CqinfBz2rybRdY3Qt
yq47Eg4CdoiMfldhHgTkC7JBZr1J7VcSKK6XvvbatDTYeiryZgLxn+STq3Q14Oq9ojzrcrDCT+jn
x7tY2EVRD7SCohDizwXjpRHjmUI2o4NUaLPUbt3EvMdmPQyOAZhKD+qPZB+a6HEIDxYmYAkSEQM8
FNmzVmHHJbFxs/BKYfdiaP7+TOdnAQpRZqNJYB5NXM3C91IdF00NLTbjwEvqZe1jJkDTVTKyNWSG
urZX3ZqH8sJlQBU2asaFZ/oLfyquHBoXF5DAEAlzDwLU2QKCMTNlZgRVF+2oKHpHhrsx96hFQc2A
W8CV8OePc+n8FW3G/xvubOl49lCF5ZgXu6lX5rV9p/R4s8FNDCj+7q9KlF3ciMBWEAsCAoRW7d9x
okPvvANX+x9hLPnWMhKuHUAJbq9SzS6/1z8jnU2jrDeTXCvcyvFes/xbuJYkjIj8gcNG5O3nOfxT
/TqP8ca31zqbRBu3KnX0WjQKGhDuaKttkNkNpxMgZZODvYmyDQ5sCDU30WeP/W9rm0I2vebGctWd
52KBlk66bgt1dCDhZ7F4qCupMuM6EW2bMKH+CljaoHcW3t5y30uNzSzCZ+8Oug0W2oF6Jce6WB/9
PrxY399ibVb0sTT1ED65KWovXvIAuCHRT4GpoMyNnzH0MaedZVci/MXPjRI8DgMoJ6D+8veoUp9z
0feifNfibUcOQ4OkyEoXOajJ2BpxeCVrvbhJ/xnuXIFKrwNt6gyy8ajZAvkHh0XiZA1cglZ0I7xr
kh+XhwNpD+gLNbc/c/5tTilBxFMR+aCxrBUCudTaOcGICTRDYalc739cns1/xjtbzwhsNZk9qlBO
OSmAV2qNQw/kj2wCPmltgQI3glcsrLKp12hfNY6O/n+7DCn5oy0j6KNpdyVQKRSb+Yj/2mZAdAT+
luz9D1P22zRICCCpWsHSitVuK/SLKUEakjA7kVH2qRZeSf3TW0S4u6SRvVU99EgCGuzt5LIsRmOc
01WeZ8iqFwnUUwJ/OkJskj+5rQ1Gc6OG2LcXi4TrbYQbXVke/NikOGpBANJWojoLi0/F8W7o9aWN
OMREGoeu/Jz07iMhn/FyPHNtE92CCJs96mQVos8xlUIdJmjaOQesi1SIjkEGkUrY1vVrjBIbE64U
vEDJRx1YzeYjMpt2+hCiISQEA1W/OCbDuONlm4KfUrLzoI/oFn4488gb0VZHLxhuIeR9fo9lSAva
VpqnHQD9bKNJGLPApnuL2mNlaNsuJ91CLzToy71U7hu0sbHURAlDIGctiFiALipdW1DBssiMBw48
u4eD6oOMoL47sQ5U+2vq9I1UFdx4a6isFI8sDE3SgfbYBOiXd8HqrRaEvGHfSsxhhFtiIt1ICS6h
+asUvecZ5RY5nuEv2lXpDNjkTUIvQ5ODTTE22sKmHBbH0o1IWC0cX4bazfS9DPkQy9Ccajy0QnWK
16OczC10zo02e+ui9KkshkN2sIJsEyrFWkmw/VS+hHJBYNa3otLnye0+GdOF2WdPmWCkIdUjtfmj
BGGJeOywOuoaxVf13tKzjWKvq/FGr089ZSRYZGkD37sbZsWI8Ou47kdYCAm8LT5hIZ1S+l3CXZza
dQvBHy+0Mqc4jYukc7Jh4U36461OcZ72gi4jPznTUm05IgQIe6bRpplnEavl/YCaCTVXGaqknyJn
/ukPmyBC1AdYn7+XgmSNYLhR/075Iyk3DEk3R/JnkmE2Uzsbrfch/jKSaZ5jPJ9jmNtn79hE0j9p
nQlirEQhKZ/FnPl59/4HKpxg3gY4UUk2uAbmcH8d1nDyOgX3E+X8lBQxgkeoyrCzUW7Nx89Q9GTk
o5IBjaIOOcbZOsj2QVXCIRzvtcjZCeR3Tsm71Y5ITuhGipenG2X7BPdQLz8lBuRFGeYMslTTe9Ow
l6tZ0TtomB3trZPK27BE686j45mfpBYSn2fdxBkc5fBJbF6CHyVaAIIzHwXNAJmr4bNnqU7Llv5f
o0vLjNs0gycYhPhu37qW9ZAcjAnvDCxwRnk+qeqK3h2jjzKqmOwsUZQtx2xh1tteF4VHONK8H1Nr
01NI1exGLbwvLsYQXWEfT5umOaEhMk/CF0za/1Sd8yRbw3cT1PoCb4MA+RtqNEkPr5N2vfi/fLxW
ZPOB7qIbMK3UogXHz1BQPun2DjV3nwYiTf2VR6XP8Q+m/jGy9CQ9fUyHlVH1t2gUU42fw5elYk0Z
rkytZxXuYN0Cl8hZ2Lq+VKXkldo155IlU9ufOurB6btS+Es93/vEmaEOZ71U3mITWOKeFTuVCwk8
KuKFF5/YMa0GF5n9Ld68daqdVMETZkareBO228GOthmF91EKZlFzP6o7QgJlFEl66AGjVEq+Cvgd
sfRoQnVPoKsKgNOwahwMv6sZEQbGewPHmm/IwuNUE6wUjk00gVU47iyS+Llq5mX5UDsW/FdMfW3X
hH2DoBapIhbKZVItWqmYK/mwjNti7kUVNjQ2f3yJ9/lepyEinj1qopkP9V4CMMKxlUHiQepmTN/0
SF5LBpVsLWbnjCijEf2k9C7oWfp6UkJ+uvewGSj1N0EniXs01/FI64zWTR3onHk713rcVbECEavX
hHgsowmfLiD0DmaySXW0ZMa3ikMj7KGMlQtpoH81rmqo97ifd160RsqqqFDh7wyaV58T919H63do
3idOsyTNOXD0KvYbgpY+psitiZFLhDQy/HhWq1kcw3qvF9E6hW2UhYjb0bjKN4CmZn2s4dhszz0d
fQ+opQ59L6BgggIUTafM+49OC11BMe3DBOJssA/V5JG50ipLT2FkLYSZseKrcPMfTVaH3e6N9tTb
6TwZDHi/s3h64OS3gKtJPkYCxSxoT2GzgvODLneJEKDQ/dZ05Nni7ZTmri8Hd+QuuSS7URAtJQkB
wBzSbefMm7xaT3h5KKe+8mZi38HZ3ApXXC+0bjyEmjKjRqkIY0GcAHozhW7zW0t/T5KztlXj2S63
Jvz5PoVY7GR7KXPWDm0LJwj29mitvaQ7DBxzJTthrHpumhEU4eDDb1cRrdCqeZcll5q9Vqy74Q7i
agGrX/Hei/iUF+bcz3DofZV/5fWxbjaJugkwsoxd/ZXFa8iRq4j2nr4VmxvrC4ziH/McDcbQRH8Q
09qE1mEazb1kfFOCal5pMGU1tDUL7zC21oMs5et0Au1Y3vZlM7Oh1kMgm4xXuXydGjqalJRbqhaI
rLttfPKq1wxl8AaFBD1CVKU0UHPHZQXrZAxK15jBgRCxXRFaE6zKp1slf808gktjz3SVRagr7liD
M4tpez0hIkKL56NkV8jeKrUOEudHm9DWGH9nxL7M6lxdmpYj5HPHQNUnHpfxXWKi44QrjudMgI0y
OhSwgKdiVasYbxtoVKYJIoM0NuyCUyFA0SNeFYIcNylu7kg7sLU9luKiW0xlDrizkCRBhqiB3RfN
28JeFH5Pp4XCCfm7WcdbEDC0T54n7/hR5x01lVblMpEspNoiuN6G6rSsunKrTf2mVtF8iIxZrXgz
J0jm6ei5OgrqQ45HTfEQNDxHg3oCbbYGc9+47e8GtZrBdpj1s5ZWzTSLoXTlI03WSVlK7Bwf26fR
OMI6WkhuO54sLVmaY3ijWWhcWzdS+eip2JDfjYOzywOomsPSdjIhFbZUnE88K+/yUcOVJnUVM5t5
uk/sXNuEwrxUl7KHuTZTHBkGpiSUxEpjZefsEesuSBG9l+cZfGEtN5Y14u6KL91PIf1L6qJVRlu4
fTGS5MXKEUqyY+SZgqcukvBnD5eymW+6KV9bNb0zJVmPo+VWAzJklbkwymMfIDgUyOtGQaEtrzYW
opVZRL1DKOx7z1211evbsA7WQUQ1gHywq/ItLPHHJP5wBiRBem3hiNrdvWR8ZMlhLJd5Ie9rbdXY
zSLCP1p5oPbU67c1okMaINQgVCFMvvbGsxIcVPlhAOPrp+jYG5QEsdQVXgFcK2ITLbQyXaQ5ea7C
mrPDWdatvAkfah8jbFvG581bDBm9Yu4ZqJcI3UerX2ajymfTEU59CRyUMYxbLrg9s66DXNfrZqbW
wSkeDDfypMXQoyxwGCBpM3ebhuaony2l9pHbi5cpc6sOt5Wkz+C0O1h16zJdW8y1SOzlG/iYO7G/
IpAadXOy45ViB2DConlj7nT+kY6/+/633b004ypBv6NUHyXl4DUrrQ25/Hr83mwtyx+d8mK0a6tF
G4SGZNbcKcOqZ2VLXDoqBZnSfslZ1Puu8lBvYxc5hH4WPg93ykP+UX0679HXcJ8i1vUoP6gP8oN0
QoDiOBz1h4xjK3SV0Q09d3iv3rUvQtzjdDKfm2P3Pn31d+OB9W19KU/WU3XvPHXH4dTesXO69+be
/9U/5K/9Y/+YQqn7PbzrwiTGResEZSp+h7JQwR+9+6/9g/cRvmBq9WE/58wA2dypfTA+27v+cXxU
TuGLdipfgXnYHygDnprP8JWYfSo+s8/qU3oNEAT8bO77x/C1eW8fjaf6wXuO3rJPVuYUueUHf6te
lIfgs/9Q6Ql9DY/5G+g/0sjAtZ6rl/pDv6dU6PwuP5ArhNn2ARLERpv7t/PbKVztVXntj8qv4Ddb
86Sf1FN7lL+ihb7mYYfPGvziR/Q5oS3zq/8aEGkIEVRwpV/j1/g15fxi+OW9dO/dOy0i5YuJ4kVB
kTwPn/YzR5D1GD4Xv8b75rV48Z8aok4Ogtzlv/0FegExvxxxjQ/zw3pt37PfPh/yTT7Jn85zd5A+
VJ6n+G3zGeGLZkxInPEe0m9si4Y7vvEBp9kvzHksHi0iBlckvOLpnF8TCiChG79zgzHEv+hf/ReD
0WpPflv8ByR7ROdf8TuyFdKL96UQKFTkd3GUd5PHdbVS17Pms0A4ComsD2aLEzp9LvGxZ7Dozlu1
7/xO/qrfpdCNXr0vvJyT39FrSFr0NIofokjCCf9RvFlPvuOGv6aTx6SYz1bkeiftVzOXboKV+B8d
65fqxQDzU9Fl6UPSPaSmDPtWopmYgSstLeOh1k7cWunFjypuM+Zb3z7ppoc7eXQnrvgldFar5Vgl
SMvNje21lGUXscC8D5yKEDN8Nm9W51sntBe6dUSM0TEMdIibkzZ6M3rJQBjopcVYYsXcmWlWp882
lxHkYCb52KevHsAMQePumi+fPBp4aSGEjaKFyKpRUCdkl7/6Hp8eDrfMbEn494VyLBBbKUmlyB+k
GOgFE5n3GCVxFyFhT/N2Le6u2Lz52KA5yRZxGFEYwWx+7sGcUsp6IZFRVujz4OlG5ohmPCg3vNg6
m4QvW5Gbgwgl2Qu3CRx3WOZyae8lrmdYzM686igu3315FK5+5v9wdl67bQPbGn4iAuzlViTVJVvu
8Q3hODZ773z689H7FEcRLODcBY4Ttpk1q/wFyxc8QqgfeEDo1iIOqUFUOGrCJA+zU9oL8AyynN8s
n8iPqxRtmKl3ZlRdmN1qvuJOuZ0wqJDwUIewPsRbRuuyuU2SP7rUcVZFtmJiRFS0s2ZNX2CPhDkw
EK82GBxshFd195qhSIT8xcSXNPoPvOcZ5yKFlWNASv5oluJd3Fbv4xKIHCxURQ8fEoXAFrkTygOk
l9SHoqfe+zpZqX+aoYV68loNIvybcskrZ5biI9Qyx33IdK35RzLTbQ6YKA1LV8s/e4oyhUpaXGRK
ts5o6YdoCSb0JzLO8To5+J7nVONjorCnVBRaqB3NtF7FVOOldQC+oDA6CTjEzDw9VKX+JAbPcrSR
hnu6P8GiUDnCSL9ErHEAtQrKx8wxnwuvYVyB8PNA45raclbdmOWG+WKctqgOY6XnI4XN4gC8IyrV
lfmPfqUvdjbMNE08BNSqotc9ukhtQf9npDh3lH5uc19s3n9rv51NMqVREcSglaIbcXylimva22C6
4ZFNyf35QozLrjzR/MTfOn3aGIh9pBhoWL+3g0MTKTAow6AFSSfBW3L8l/KJkDpi4+hvQELPTQgw
BquaZR3W79lDXTylkKBTH8TPG1RF/TFTlln91qtrObKBjQhLeVpPNJ+S10b7EEhZh/gXFjq0bRoE
ZGXba441qUcUZOvcepbkzFb0jlTJsumNLnjNkXGY+dQFGDdRkJ3aj7cWKpYdXgiUAqGPBrv82AXI
EKw1oV8a0UkLIPdpw0Yb6Dz6e7N7AsBmm1W9bKWtpeSOJjfuRFugsl59KmZvNLY0TwYNkZFIpikT
O82sYtRvR+Q4Z5DXqJgrMJ1issmoKwpEcHPfDQYCtIC9Db8v9I9FhAZAEL9IIBjnrtAsM0mL0cZM
Eq0z9XbqSBjpTsyct9mkh+jBoLIsVJL1Oz9gMoa5HilxTx+vj9RXs+ofCFgE7bjwXmZnJj96B2G7
MYTgUIbKi5xTQuEeGw6uyW4NFWPdDKRfNC0b0qGhB/3kO7Mzg0/tbK5+XjzXNsO8ir8vHQF2UtxD
hDd1wLBbWJTYmCPJ9vNVLo98vm2GsymLKZg1pRvKw4Ao4vKpNGZVKaQgV526Mj1UmyAGstkJWoiK
YutJuFDbN8y9MjCTP9/Ltc0y//23J/b61PdLEZkSK8JvLnT76QHVrB5LX6Iq/UE9vjLv+mIF/tCI
P2eAyehTZ2aCbTCHiVrHTovLWFDOteJxsB6Evl6IdCGmlnOrtcXgV6F+xqDVZusb+uuYb0eVtKzJ
qIeu4I7/4OdCX+5NgL62NHJlN/9yrWFHz8TM+mSQVIglJ5twA04S/A5+FMaiFJGekY3V3LqaOzRN
WO9kn5K1cNoynw+HEIDsvP7T8HZuS3tmvZzbezl9RaF6omE4APudvbmgDfXx1mv85aTyAUtkyzhh
FK1+KpfU3bR0Crue2uXPn+3ikAUO/zx7ZQIrni1UHaF+g70BUiBzCwEM8mdQH/8zQBIq8/8Tu79d
7Gy55kYzpoGuY0guzo5oyN3SQcX2c85Ifn6sLzDFP4uD0aMMLWNmr54Nj/x8ElJ8ddD4LJ+0kKoN
LUqrJ4OjtyTmAuV3B+w5vyvEZtseiLpKT8lpGHZSUn7y5EPcbiCrLloMK5vwOP94Cn/DBJiw7J2H
072Y0c0R/oR1suKdTRVi+7eph/0qGeYaZP1dDBJXO7WOapGGL/t8mU8vIiRW73PQX3lyrc5t+mIT
JmkwJlDtruISr4jsV1CChu8wLe7o40obIyvvI23a/PyKLtJXcKVCvQEclgEO6u8dq9dF0SmlChAN
PDASKugtrRgQz7H+C4I194HVbCa+hjkvrbwSIi/yvnUJlwxmbAacjrMxfAikSuojEoZRPEBjQ/yZ
QTGXZkbcxcBVmkOBrijTM7QEGR1boLN/fgPzA56vEV0Cg0cTD7da7ex8jzrof7lIKhFP7axZgASe
HL3S8kq6K7HqkogUwsMIH+MRLQM8O8taOiVL2X4Cgs/WViXfAzgrGrcaFRHS50jOzk1RDi+dJi2c
358f89IW/37ts8es/DTS06xiKi1uwQXQMOR0AE0yttu+uHKtqw96tqi6rvWrKYXMgiUSwpEisBpY
kxokjhlS/hR6NyUDjpo2D5CEn5/zIsH++4OehZchaGWxb2cFKGTBFfMmz6ZtBwlDS8tNqKg7U0QF
902IkEMUVmQXQTfjtRGPpP/qmzJbznI1tn5QFcxl6cZWN35uLqIQHo1EBxbYEhawEIGl+tq9X/5G
xiwIAtyGVs7fe9GXhUCqGiPaW6gGdTaKIIIg3SKtOPfCGcdfifoXcdUoEUNfm90dFPVsTfRxPYaG
bzHLz7Wjd4q8G/hUQfXsy0uB8t/04BSs4spyzDZ3gIxgEtAnJ00TrgShr03+zx5EeEJExRJ1nHMk
ZqbKlaFXNJHj6XH0Nxbl+wgkc1gnzovXvMXhGmZIHR4Dacu4tVY+fHk/TC1tdFcghUuU48+L6FIa
oyMDoyDAAcr568V9S2MYCtThNCEchWBKQclEim0KcxFJhJbCkzRciQyXrwcICXltGMdfCLFv12tq
hBg7vQz3iblidI5PDt8e8DEVNa6gVxVG5LkK++d9o/Tx39c7D7pN38s57NF8XwnGTUIBUwdvceRW
RQFtxnJUUENNfBN3N302LZIu3RQdIQMShl/zDSR7nuNBNlMj0AKMXxtfWPk+mC0iWZDd/fwtCMOX
7pYQzQkhqbO729/botGzsun9PrzzHoOHBxDJAIQ39Ju6kPtZQH8Yl/SV1Gwl2uqJn+u9E76lb2gh
d4EDY+b2pXvpHGmP1yxMiWbcxcdWcA/QqeRZLy1faPfpcYIC9osWtwTWbjEtjKMCl20hvjX7ol3p
22Xap/BcJNunlBuq0qFMWdZk1bAppOqmostTMIEsxF1XPI7juy/9nuqbUttl9cmas7z4TdMR/FyE
ytL4XSfvivDLMrZlcqtyAlgnJXspBFsqXTV2wuFgya6WnhhykXi2x7xfU+fRIB4PYWU/CHdMdpfK
mpbLsCltZmbygLffIgTOGt0Oa6/71devpuowEJM8x0O7edopISINDNBfH6jX2g/oNUsTCg3gBjcf
7GlhSvT9N0kAp2udIbFCyow7r+ZgHTvDNmQ7i+3wAJkzfawfJdi+zwr04yq2axVmjfoA39VJfo2H
6j6kflz3v8q9jBO1zyDYKWQ7RhL+cxSeKCXrj/4gdfy4+6080xPhE9rMiYLS6T+qe+UZnESlbarS
TbDZPaJeVu6p83s7Wqbb+LV+xT92ax3h4UEF0pxpU6+Ymeq/gBG4S2/Vr7jXhKp4W66I3hp18gdq
Z/lp7tT6C15WxgTmmXP+mZGWQezvf/FyZ692G3Yj1dFNtET8Sbzv3GQZ79LdvHSkXauyKtJtBVdm
3BrTHYTn8AO/kADzKonXRSfsLrqXN+rNB2vqQdkztoWWBUNrcpT2OO1i2G+/u3X1nOjbFk1GTC+E
TfLZ2dorPcEC4bNqWUzMAZxBcCHlPUgYw+y7E51Nhp92KDicTScLyY1F4eQL5R0fmYF6G1CU499v
g/V9/zxE6HPawcm8gxHY2/gduj1DwYV8hy3yrXRLX9y7++NMSyyKAxtb7T8WoKFFdKhv19IGov3O
vCOfLWKn2OYP5gLn8/TevJNX0Upc+TfGQ3L4zJlORqtMXXgv5TLCGsXmdIyX6uLjHVerZ3FXITkd
29VHe58xeYU59zs5qQ1+xBuceScfi26cHxYZnh94jPetw5R28RIc6JqbDaCOhbBWFvYQu4GrMKx+
DRQEzxfZ9vHeWsu/W9QonIIc+y1cJrodLytbOli53WEhu6reymWwiINFfjM+m+K+YYAGDlzaaOau
85egYfzWNTC4z90OzgyjR3qlyZ51rEu3ubeIobZaK4u6zFu81X/0dusHq7ZbWcEBu00VtPKwqGun
egI3nD4kJ/EhOkTb8KHfyGtjI661LWLozWPCm33EcXShnIqdsHrDIdoxd9YKO679tlgxD1uUe/6f
kTHbe1QvHoODuq5Cm3MeHc/HcfnWPT7mf6YPeo75gplXkJF3LBkXgnHRhcehecqXTXVEn1yBSVce
82lnCW7+B49LIGjVxBjL7utDcmdJm5B8xTG23Scf6b1k2vAKrZM46GD38VDf0mxN+2W1qm80Zent
mOfFojOupc71b7R+AxInW3hAsh/LbPHZL9Q7b1j0C3GXL6FNLrpP/1ZetAKoG9t/B1gT3+f3yamy
xwfWpmktkeFlRgKQa9yWnpPF87ppDgL/0V7p1oKxzx79Yls8MsoyTtFhupWUhbCUujWUQJxAQs9x
PPuzXbdr6wr1RL14Bn47Vc6SH0XPhUn3cxTsjZWnLot6TVmHJUEJW1dO6fXZIhuczp5fm6eR8tys
841OcI+Zjr/VabTQBIS5ty3Gqgr6QI1b9CvD3xPKCAhJw2zC5tQsgZVbbXGrV7/wtZ7lLQQa9cmA
4UU9OqJXLHWZob4hb43BX1VgXeTgCkL0YoNI//aoZ+k4yWolZI2f7aU+cLrg6EHGhTXd0JjPYk6P
fpVYFmNNUIOUV+TEChoXyMWrjBVV3yT2KFfaqheLrm93dJakG0nSmJLoY/7AsGe2UpuLoC/9eULa
tR7RV131T7pDPgctEN0tnHTPEgh/6oocytV+bBV3aPvaFjrZNTnahN6/Kf3CSeMYVz6dUYlKc/E1
JcvsCQszM6OSXPjqAozK2FNd1AActF7pOIPLABEZDdpdSVcxiYwrdemXUPe/d41dn4YsG76cyt93
7emlbyBx8aVqXWn9es7FOktiuil77xK0MVHBQRIfd2/rI0c34FaP/gwy/BZDBqsScfmabIOOhdnB
96jlhUTXupv1inM2qFStZvaH2RibOg+uFYAXE1qySxwBFR0y3dmKM7smliWDhLYc3ZhRVZkfW/wa
KnvwnByvx3nKEQ+r2toGBgCND1nCFTFe6cYpERm4RE89yc3PeeTlohTVNYQQEcak1Pj7fdaiXBS6
h5EyWEKA4BWQ1SpTts3N9CRW0gEwK/JFBRwPThvTv3L1yy8E/pOCVgf2gWcfUy1TLckr/NCb1u45
F4EDwnLrCOF99CaL+yrzr7SFLxaTpoxEBkRVOjtnj+tHuSTCl41m8mQuuJoPNmWH9iuaAxiN//xu
L13LmC+Fbh5J+j9Ks/jVWGWCwCRs4JlxMKxgOIwluHB78K/1mC/FDhpVdFDY0agzza/6W7Gk5oGU
hK2YzfqIqVrMIGEGkISrq4QU9dJXMxD/gIGKZRSSN39fCg0ILNsTzMsq4c2gbygWT7zKJF1a2ash
I9PW3woRuOFlYLyAURsUDxeR3taEXUX9PB09gBxK6MTNV+8/d+dJStrepOo9LUEN0Dco4QLoJfFY
uwthHnqC6Q5iDUqGmaT/pmOrg8lB7Tn4lE3yTvIZIZpcaPhVldNCBaPoN8wKrxB8Lzbl0BiXUX0X
FRP9mr+fu+BwtNpozPfSJH9UdbtWG+oImKJ+39wq2emrZRUcBRQBpL6uoC3WDxCSmJ//vK4u7tnv
N3K2iK0xnsrS878MZFWd8RcwXgt1LdpXtE7NBKnG5mkeIHsYe7AEfr78pc9vIguLqwBmCpZ5ttL0
xsikWEP6hbZ4PT7q08n/EgS4LcCF0DUr9St9AHNOOs5jvqkqCJ3NAR+nsr9fvJDIepzXVbQHRjzp
TP7N7BAz+2M69lExuMqpQkPdX8o9wlnNFpLULAI1GKT29A5n5L1OBoiQRJlpG6t9HOq7tD2ALVa6
YVk02MkAU/ZS4VhZK19AJCObXNiYTMQl+s+8VaNL152CXLAnfXiltFBqi6Gmuu9Vqm4V+KHn+b8T
klWmA/Fo4L2EaQhoT4DAzBt18Ic400j1R9zdz1hTMTthJ+QIGGB6ABKwq7SlFI+ihmI62fKvZn6+
V3IGaf4y9UwkD27S1ELSMnG06TRjQieLwswDHZhpxnxGP8442sxiLDiQfMV2ypwQoTJUYg7VWLiN
XKx/XgVfkfKHj2Ke7YbEK4tGHOGFW/UqT3czk5I8sTYAGXWfSbYxjrzgKj/Rs9G1fYqpS19vLGa8
MYU5fAHACMGn0V7ZpBcXJw1r6OpIZrJR/14qpVgOlV5iMMfinH1361caugzb6RyzNEPj2tK8tDK/
Xe5sJyo5kwJxxOZYoHrDLqd7zfs57kr1I+Orn9/4xV3w7Vry34+mIEUJjpp2IIqndffLz5cVbo1S
c+VMVi8dW2y1/32FZ4eyKARikg4JzhriCUWcLnZFU3FnUxS9p4hqSyftyF3M+Jmx9k0NQxxf5bVk
3OuobJWnJtCXJnJGYb4a2nAZDyWqMR+yUqFKJwLHlJcBG4XzcDTGmdnNSKOolT2faSwftRHeSENC
9wufnbUxqfc5mNuGNLINC1eJqQ37nuG/tmp1lJUAp0tv0zUzk2sveq6Rvh2lRteXol8E8V4yHiGK
oEc+x1H0Dn7+nl+N5LMdhDyagWycrCEXLp59UFkuOlMcZYTzSpniyrJrc1e2xcZgpOQJDSltE60t
onlX1qso7h/ZSlk1oi4D/AoCjSvMPIvuk1EfYKMG5oDvlOqiBpqHKmziBNPa70dgAwayIK0TokBT
5t1jMm4VKBND+Dj7vAadcONnn4ywEBM/+WazaTXFqcTUBckf5eDvgRUT82z/mnvHpQJMVgxdldH2
UkTpvIOpJXJdSTLljpcji5RlG0V8J+yK+ZOvbhX6qjADyRhcixlcsk5LEX2LzwheCg1uUfKvBLRL
pypTKJrb8C+QHv/ShP322ftJ1jzFE0jX3pUKD6h1UzsgXmsQzn+Sz0g6FDVV+7VVcFFq1oT2znwD
sBh80L9XWx2mOrQaFCzD8okEatBzWwO0cQQgk0zPkb+LxQHIfQP4t7Yx3Qs5BIZJxa8vB3M3ukX3
GG5qNSBZUtsFurY7UP9FmeyEuNgKmxJ7PAlXERlGzWy99fMavkgmNSH7wR23ZFM91zCY0nIyk6qO
9oZC2gbnaaUC0MJrEJZUqoF3+mjGLQ3xK5edw/jZ1kGa+/8uO8ewb99KTvRU61vgRyaNl3znR3aH
MhJob+QqaEzTfbsmTXIxKHy74lkO0mVtZnizgELRWgtfiVBORH7ocW70//xs8rzt/3m22ZiC/JpS
8VzpXA8SfRACVF01pJAENIgwrEDtjh5dE67RaIg68giRShzycLPOhmaLLVvYnoq4cmd8YIDLPVDG
KvCW7fChFW9x0F3rncxnwE/3ePb+B3ThOi+b59O601grEYgzmnbyLnqml6Kq+4ougvZYvI7XpnOX
zneLmQevBZqteF6/SUPYZKPupzdGvJwjdONaktvr+7Z5gTzRKteCwvwgZw+Kj4wG7R2zFJ0y+e+F
JjVykEkFFgja4gWT+Q098Pf9r61tn05XUokLBRxzLlGhomLkBzH87ytVMqd7FiFDEiNbKNtNchMN
7zoQnKtzPG3OSv55qG+XOivgkirVMWhFVR7hEVmSYZ79yQBwqywnCrnZkrobQYiL/mbmy8YYHfrW
6LQpdU1Q2ILq8lt+jIqifzTzJRjd1ljXim1aN7ny0Xm385/lT7D0/KEtH/ryIfLuYf3BdmxK2GLp
PdhfCXVbT4cKSQM6B9Dfv9YDOoYKdo+BIyXaNhFu+c3RI4N8+HmLXVhEvGpsJGULBMw/pky5xYEj
B358ExQ3ZsyjAOYIUXs0FqO+Yg1V8D9/vuKF6CGLuKrgvoSWPxPUvz9uosqJGBshbdXgjo6VO2E6
kwWnvLzSYrq4iL5d5+zL+riNCqkwRjcNLKUQIUb9IYgPU6piA35lGnxpTv7XM51tjRwjzFjquVYa
HCz1TwYCMTEQP6tp3ma7TGhoyVGU13AdWm8VxvsoRfoSBY/KAojWX+lco050YVXPTglo+ehMy8Wz
1L+XA7VEcznc90Z+EiNsdkNAHeU+03QsN+69cBMYiGjOytQqXcq3mRs+I4/1vFmkyEt5Cgj+4Yni
TIqPUoCa8s3QqnetvxSwlDP6P7H4khTP0TN2SYr1KDOLSZd6vhvSV0Wl50jTYWnJTgtdS/xQ+rWB
6J2Iuvu7Co7CE9S1od9BpJz1WYHRZdNzD3krkaFern1pUQ+WExa4qAaISwJ+ajkACt93ikrdjZ22
i0TDEZoHSavXfjzdKU228ANtUXTrRrC2Ff66Ipn4ZOa2qGZrM0luQTsaMyrdK1YS3p5CsUsscS+Y
eGpyQsQmLrvo23d3Rgb714QKm65D2bAr3GBBXmWAQWmsrEy4HnTE6cxIqJ7qmGqG7H6a0rPw4Qxs
n4H50jitZ7NycTspxVbi45qKhNTQUxLq2ypaN+KvuZeZEU2IpXdjtTZyVEhL0VbymVEb99AxvXvr
degeR1O5UYfpyWLehhUSOpGei5QDb1qj+cOUHbSu1e2KDoFNqAA41JbJzKG8FvkvpBjy9+V0VtoJ
kjcGmhbkcyVZ9SvPFJmcfkwKBBD/JBcM4QREVQ35SlVwKaP667rzMv+W2hhqbZVqRncNrzbomEo/
+6m4pP64RSKCCd4+Q/4gvRY5Lqa/mLmoREZJIZ07C1GabzVpAuJ/LzBTlbf6hHeo66NsaywimFXd
VvcWiH9dedxL5+v3q54FrAozeGMM22hfwLj0Zr8kyAaowAjT6ioA61LYl7B00UARYety3r+j3lKb
VkkZ+OBWo23Q6+2HxwjlV6oQdHBfrzpBXX6n3654toaUPupl6uHkC14mHsp22Qjv5PBDcmqsXdVZ
No8a1qurPVrp4urFEMdC7lSisDgr4it6P1E4zAYayh/tRkGEgm4IHWgxKtZpY08f1FA/H3FXL3lW
NgdBAz9GGb402Wc/RqHFbd0deL+kynHy+h+c1M8XVS6lMtK359T+3i2WnklNlacA+CCPJ43g5BKS
rMU6y6HHKxlxS3PC8B4OgJsj0GmlJ7VXcV3PNgLEECPCGDKHta3LNvJNqUaM4mYNi7hb1MhKk1e7
gFlv0wIlb/p8TSgy+IurB7O7Oom5uDz5XKKomny389aVJqWdqE4TApLkYoIOIVw7pBUCYNN73WOG
bcfZU9fsumcP4oxhG+MpKd5K79jauXgagvuf3+wlTTByPwt9OrQmAd7Nt/stDulCMw5+3WV7XHGB
XzUb2gtuowfLnEltJj1KMpAByVzmo3c7ScIuUjT4WwVt/g8Nld7hPcrDL+zmlfuav+h58vrtvr7Q
zd/uK6o6LZo0zHf6aJsn4dqTTlJV/U6CdlZWY5JGJynJ4qe2io7GNK79eh3Pvcn+9PONXEq1vt/H
2d42UZSCD068RB+BFjElL6K6YrXluP35QhcTre9XOjsRGp82cGfiI5mRNyi8duZ0tSbb+Sywgxga
SidIOON1FKfttgshiAyYlZ98cVy0ZrH5+W4uZbJM6tA+UwEng4/+e1mEmoeMk6wCipe27HCVlkLX
PXZMYX++zsXXS6SWVVk1EIw629ilL+h5XIL65CJ0YcA+QxSBy3TV5e5ykMZUF4stZdaaPP+QA2Kb
Mu3zfSPBZHgFsrdhgkDXL1BHpwFEhtILLd0kSt2rDraXjj+UNqUv5whF0c5y6ECFbq9NeBWQFeJI
iM8Rc7vZQk0KP69O/C+90u8XO9vRlhAoVieRWWjAgZjdhFuGZqiJXJVxvTQpg1eAvBnevDI2KWcf
D36BkjUVHnRAAjtqQ7S9KyZRKg7z7wxbO8Nwi/Ko5msZeDHgCpAPV5bPJSALt2AqhmQQvCT97ADs
a60sJIUWQT1ZN7HQ2UGa73IN9x4DGLMq5bAvmc20IOkC2UWkyPZlxY2mBF0AToZq6hzR/9OKEHs7
pksYoHsSctp5vkwxa6HmHaL02evbTWNOLoMI2/LM5ahGCwDuTlNKS792pqQ4yjC5FrLSPXo6BFbF
vDWKZN16t74/3njoE9fk2YIRwwa8Fjcufu5v7eWzekgJqlrApSGcPVJY12SQLeJk0u3VvOpi5fW9
kX22g2TTr328mDFXR0MzCN7A8aC1PoBkatd+JSweMt4oKiYuzm+rAJBlimqQ0peuHwluVoQu82q9
Rd4R9XQ5NJ69UnCGUl9EBaRXcdZezRlnWbfqSJ2F2IjFP4cvkCNtnaLd1eYh4uHd0gct01jYOOv0
MSawheLw2YshcPdruIWvHtz3Q2i2Y2PXzr5sWG3IxtkTt6NYoBosS/uZWYaUije8MiloyhL6C1BF
f1ii4YoCBqCp8DSXe2KcuqGpQvvLXbGw5d6px5XZict8lrexTlF/qyTxLEIYmt1eq1taz95CrrHD
g85K5xnBtGlRaqMt5NnNhCLHFHgutpiCDlmWbuTQ2kxjwZtSjhV5dB8htEBfv04PemUeWme01nge
G3HnJHhNx8wCEHNujcEmvuJBWSGZ1aRoqWggRkvlboirZWDKm5l+hIYKevgJZemrTilgjS+Sp+3l
Bl2KCRmI6TBJa19/uprE/oNQ4i3P25eGPJ6wAOHPz5pSbqSokrVjAQhAUu9q6UYUkEcp7z1rXJWF
AAZ4VoJrFwVqKbStavDKVpDdpzUwbLFfeAyOikRC48WahYYWATFc9JZ1BegQxeLYEK6EnX/gSV+3
bHG/LA/SpnPzmdrIQyijsXYc6m2A9EHgWuOyZmn7TLAADO/hruIEwrdVAfLxXt/bCuIxQOMtcSTO
l8XIndp5jbfgg5Gj3oSsRgy1++fT9fzcOb/Ns6Ogi6umM+ihH1PjpQf3qawlhgjDbsJKXr39+VoX
PyOhmGabxWSOyezfKYOnxZBDino8ygdo9elnbNoyeSIQ83SB00i5+E1iufDQqY+AfoMZ7peTm20D
19hIV+7liyxytnGxYZct8PQWzL6v6vtb9oiok+yFmtYdR1taIoa2iZbwzhfKb2BOq9GFnvkS/RF+
I5j0KBzMm345/oHU8p4sojtlRt7K2UJdjyAvacM8gcr8kzxat8LDte8zv/9/bhPxbchfJpnJ+TKK
LXEsOWc0+qu3pHhpuA7rwu7au354bmAHjbQhrnyl84pxXhIQbP73kmdLQlY9A1X9yDy2rp8Be1xj
n9M2S0HdoPhNg9fwXN27y9plnCOlAQBaQE3R7bTfMMJqdXMNqPVP/THfD21+7A1UifTvnII3KUIf
+n1s7oaSVlp6iwHXclDrZRSj/KLrwEmjNaJdQXTfJh2YUkBqYoNIeIZpSIyAV2wXgbS83ic5P1a/
7ov9PXdx8Vr6Ogy/raA+KnJJjwsDqx3IkKc4d/lAUeVayUlK142K7RzIWdfKV2q0TACDm5SXe7+9
spK/0tLzJTLHmf+5j7MEZ7SSSom5w6PU7WJpBUw2CvY1un5EvVvoeqpm+0iLaLvQWOe6u0V6aZqb
Ko6prFXLSYbVlQU0n3n/3hDuD/AmdY14/fc2HzKlF4u0G4/BJpMXykt8Fz20T8O+uQU9u9KdZOHf
hrdm4KSaK6xkANO5+/MtKJfCmqrM6vXMItneZ2t4HJqqrprROCbVhog6jzfSTYiQioJjaSSDbFVd
BMvk2b3P9UROSPQyJ4e5hNluJvE3SpN6dpf0+9bnML0V4rVZb4YKQIKERNrnmP6KvOfYXIUC4unL
OnRCa6lld0X/IBlPPz/LP2PAr3XGe8TumBhgnqPshLzopKpsyqO5mpxXfx2vJ0d1USdf7EHAryc3
uSvsx8Edl0DrC+fnq/9DgD2/+tnHDPMgVZTBSI79VkDE9I/5NPyuVcdDleWz0GEMLEroMNdYp/LF
81P99tRnXzBTREEx+1w+CjvsvRCle4oxfkFCR3kxt9ID3Iad8qwzIWfYDHu82ed36BkmDkpxt4E9
bPRt5C0Qy3pXlukalrsdPCDPY0mL4MG/a/aCteg/6Ui9KO/T0l8Xt9GvKbVFZVseGQyEu+62ZD6w
907mAe1A48XKFx4a9AsVxObKRBHTW+THZtMfomXopq6yhFglLEQ3urWW9UpwvQ3wztpGZehG3oQr
/6AcChcG8bZ6yh9wsMUdSmzt6g0Z0WFVLNCIoHnuL+ollraHeBPdkfctpZW/r50G6DfQj8/grXOR
O8WmaFUv+S/iDdp2HRLoi/eOjx88iS+h7PS127m5vCjeMAEujhrMl/wPLaxtuYz/WNhwucADXxDE
UcclI9p2o+6934od7JpTtaCX4sAXtJntbRo7e2v3bBU8hlzJjo5oU9mgIG6qRevkm2fvRljlTnEa
d75TLcUtamTdPjxmDwbCOq56HH5RST33/iJ7z/YVJmfv5ql7mW5w6uWqQLCc9N67Excwtzbmrl/Y
LVpEVxbvxUgEQFMxTJYSCfrfkUinmpcjoKBHzDE3v81NbJPE2p8I4F45NI1LAQdbBRXkKVBIwzrb
Jk1jpXqYRNqxN+6fwhorHtqeeMS6sX9Q+3XkrzztlGSKrVXwsV4TIXZKCCJCDQXruR8Ptb5DOLIB
ztOg56quBQGp3+FFNwIHnq5koRURRoCh7/3k3RxvBOPDgzamR69yc5AynIU4n9cjxtN14Uz4I4nC
thpcv3FHeohRusuZHoSYYKMo62/b6X4yV3nYLqpwN2KNE6K5gABT/5CodBmpwdBcLpFmNn6h15eK
y8rYJ7bSuSHGGJ0DR0XYJ5kbUCWodnYN02HOaeD5+QHC0yLjn1/oOYJ5IrArVeSpR6tyS9REI+Eg
eYeufJDLP9K0tKx3Zdrr2rPa/UqLR8Q6F6b2THoydds+uW2zO0PeYHIKCAYebNivOyR1ByijIGUO
afsqTR+t2tk6r6MmjFX04BVf20n6TvdfI0So+AlqSQ+DtpTYpp61BeEL8zltdiDDOTdbNp24wYGO
vgVjoVTZyOOmYOBnOHm0JheC5miot7V+soK9YqyK7EYV9gr+cvm6LBmA3vjmlpxAgkcMx9A8AQmy
zWFE7PaODGEA8hzIuzVS1/zjvNld2RSX8jsNiL+Gsw7b4quT/i1vUSL0SiOf11vnH2QsdXQ7irUj
Ss8M2cX0hbExeKtrikTatavKf29FlL7Vwoqa9ki/sqjWnWp3ggMYjTM1nTblZ/lmvQ+d7Udbjagk
n1rIWFmxaNDFs1aBCArq00jRx14UpObPMn6ivluArB2O/QDeHCWyNVJgbYp4DcZc4CJfIstRLJrW
eMGtPPQPSU3DpSwBiHc8WFnRUiHu91fqqX+4w/N5icEH2Q8AcdUyz0KOn/mqWkW6ekzJKkaT8j7a
NPqAXLGjwEvBuyboejYQHQtJwZSKfhGnCc6N1Le2Z0LdTtw0CiCFUsxqz5P02sVPTYta3unKOvhi
mfyzz77d6lnM8jpJmOh16f9F2XntuI1t6/qJCFDMvGVWTiVVuBEqkmIUg5ie/nz0wdlwlw3X2Wis
XobtLkrk5Jxj/OMPmxBqXeMnIwyTlaiKVlWtU5MEzQC/BxVdaenN9APJrXq4pNa93s4R+df5/anR
A0xK2jJgeUf6nB+jyhteEBwRR+moFCQjBZSaIUPTzOP3qZBiw7+Frzf1Xb+eTOWgDpuqIaaY1koY
dxRleIS3/YIf04cfF2Upobg1Z59wuSuO39El4Coa3m53j1+EHc+0BAph+I0eWF+L40K5HEz4krK0
pVGZqV6a+4J+jN6kG6TTdYs6NXeaO/hXoCL8UXbXAtljcA2X/I5ZH6pxWzdsbFcPja4YLm5Ytwvx
sU5f22I3DBv2E7HYzoxNWlAmBDKZzyTN8RWpqaVxxddVsLtRvKI43xI28AuGdPN89HGW5iawl5qf
kepghwNKLsarUXpQZMz+cl9lelM+3E1fkBe0Cn2yHLFH0dfhe/Xy/2Ha9bcN9rcH/6220s1bxWh5
Ji1FfdMqB4CfrJWtO57AqUora9rFpH5DW19aCq5vpfYDN1ubXvY/Vh7zZQ04VgQ2+4aaiXrepgou
xku6xo4dYJQrV+1Kp0Hhqd6RG/ebeqqry8aRJawn0PtWtgBAyv/1o+zk8/I+BDcT+bDwFXGUkb5l
aF47LiWZ3t0sHRlv2uwWu+QpSuHhTp9jcJQW0lcTP2b9zN6Rtcpg4+FqnPCl6UVXxvM0NSA9IDaG
QJb2Em7UsGpRlEtwZ3mCwzX2xj5oWkIh1cqRy6fruC7ZzsZdhLHybNhf3sTup+p/2i/+dau+7Zum
mMErFwZpCaW/V09ad4VbmdtX2r3rqcFWHgDHvsaYvKF0iISHqEjXGqFclmwrPe5exkt4pXLXV3dI
Kvkmyq6OOCBmv2PnNEOHnMfryYf2h73l+3Do1y7ICoIOqssT+P7f3d6cyYN40WRjE8kHyNN6C1WS
rNP8gn34lqNGGSY7BPaKX1FqtP3WXT2N4ef1RxY7RcPf7qA2MxjqYC8jqt/uoJhckgZRVrUxIVK/
z96lRfowuLhT25UjugNmwuq8cIVgsHsncUlatTsLPA44qj8WmAwQhrRBlxFE3mV+td50axu66FeT
EzHW2L0HqjW4+jJcpM7MweMyICtgyXpyrovMV7Hs9B8MH5KIF/pXP/Fj/tboScjpMx/spl0W63Fp
zPugDQynv7mXFZa3wf10eWZN4TWyxkh/hQDq+RbItDFHlLFEobm9q647R3TujurO/GQVUekTrWEP
b3DrETISfWiTm4nBqD2e7w+SI0fB5c3wBL/0qj0xd4ubnfq5nxwBR+1+W7v48VMWay5O3DYWK5HV
eiAa1hfZ7dbV03f6HH95t3LMYHw2Dp0lPXaWsOJEtXB3dqK9EkRudCoLR/mpuP6DH/5rNZkcqOTz
QY7+jrSEvSaWl0i7ba6vGIDs3gS72ymypeIDIDnpAhCue6T2+gFE+GsLinTkfy77DVgB3JUas8yw
+3ZpHdOH/GFcTc4Mz0A9tb2LN23taZ6G565hk5blEJFm8RLi5GPTMs5N5+Pfb5X8h3nPdCN0cmWQ
vDJM42j+72sl3vrZXRFjeSnHg6uNvV0Pkt3nhl2nR03x5V0CSFxIeFLf7paI6yr7VaTvspgM3U0a
b8RraavIqEvZBv8k2AT1ehO6pc7xKzhNHW/UKLeikDW2zMbJlICagPPZxC8Al9pxKtA0dL8pcpDx
yyS/BEGxfZG2BSR92fwKieUISZqVstme8GNSS3BL44S74e7QYJuhdRj71885fkN903sYL5rVsclD
v11VM8iXtYD2vkWlxfTSVi7wCKqPWX7BmPCggv7FyWPIvhX1ilMb77d8qcnnCzOdNFwP14OgPyaK
Zk+Tun540y8bkoSblqhuJz5H5oZeCwM7rLwrfKXZRS/dY81A7Nadr+kZC3hItneMtxXtUSv8VFvL
tzKAVQK88anJz6p6gCjnKQjPZiLOKZhH1zNxHpaxr1XaXDSw5RHVlax+he1LpJPTQKRBh/F1omNk
IVmttJtig5shcUxcQVo26aaeXwQdY+3MF6BUxdQEWY5fSfZY0PxNt04lVDdv9rm5FesVdgzK/ooy
LME7oLo9tVjWZ0Jm15e7KyK1Hq+qnaNEG7Lt0Gq+kItoRGgLjYfrCGdM8NP3YbzY+GtZaaURrvI0
8iUAe11NjBdVeqFhpLXU3MEsyWjutpo4DZG6YCLVoMy9PN3GV7U8izOnhPyr5Ie2e82iXX5Hy08x
ly/xnr3d5rFCVMwMYojopGbqlFe/wJZaxNw+6i2JqJME81UQBBXQoZyoCjhVK8ZjfvsgKlpOTlAT
Q36kVqyMa+rEykMtBLPKqypbMx5kRqb3Ep4ga6IJaiUgzHqWsINjIyfSqJVz8b641k53e1YiE1k3
VMnQE+XT0LiycMPaAiS02o3qspRW96LFWH1fYMJRDbGvMDdCMzAjXEfU/BleuQQf4SCyEcXBriPA
JQkF9uKePwzw8COIohB5UQy+Djp21iFtYbgutdkmZHJcEaJCYPpXlR3rJogwrrv7RbltiQrt9ENS
PwvFRxR9qtVrBcLYl4Q04HKCxHog1VnAAv7mX8xl1B46/U2bsvUikovwBoMwm4p3i4gpS1W8sNpq
so/ybia3GKR95cyyjZ1wxaFXCBJxrYZfkvmmts7Y4tlHqld76qUH3SA04Jjn78J9XY8BSJbakLNU
z4VmDdlPYfpUrwzFH68fUzeM95vVtMG/t7K/wSU6WIkJPAy0/13IWQpXAWO9hrGGehxIUpaDm/SM
WLJmtV4f/n2tP3gdv3ZNAzIwMwSTaMNvu+a1zSRDawlLR5sXEtKgoEm4SN5QWsI5yuZq5ta/om7s
sv+pevtb14ujwv9c+lsdlFyVzkx7AnFGNZl3xmVwDMFcDxHqlOJRqy9zMQEPD9E43zdNTzKAPLNC
ogdu6hVrk5roYkPXllichTpZZT+IN36lcH2vLXkEaMTBAtBQfBurln1JYqMAIVxnanF5uTafZD3x
fuCqOc1ZpdhKmVxUc3KtLAS+qbHOeUeulxWTWIbTRfSeVZu+MpwyezcgU5h9iANQsdTaY5ndcTGg
YKECSidfI1KIdKbzBE8Zxk8UoT+IUdMTplqHhY4/GtyBbyc1cXJD1amRyay0d27tZanX7qyqJ6CW
YJY+Z/gKRkxQtsXU7lY7V9kIZsSbaEW0LYUf1tvf1vbvH+bbXY3y0MC4FChwLNZRjEklGZVwXcLb
tgWz+JHM89fLMRebqfBLYdp8L2+NDrMQjYeoXhiJrepfKdBc70qOSii//Ptd0qcP/23JIEpBmqKb
GpX99yXTdLIxJqmsb6K7y4s7w8NQPiTWORkOZeXJXlnuAA1CczWET0xQBHoO3rMofzI0+PeccNnd
IuQKbnlkoMJd3tQPtBdqsWDsrA7BtVveinOZZgQOb+HUiB2a01U4BRooFyvCUXTEELyUBDucuPs9
zBGV8lQPUFETBCfevc54ADqYYZBTNuhJro9df7cY/hi4mNQPVfsiqoFQUzj2WyTRcaiTp7qi3y5r
Jon07F0PxdpkzrPMc8EqzedI+GHvm7rrP26hArHTBHzDPfNb8zuLr0MbFX220sMDaSoWNOBsSjZy
M5xUsQn4kZbzByGX14O4bjYhrgYP6Bc29xviR6hiIpWEV61wtkz7nS69KhHaTzWn53/twVBURcCM
VfoBCyOE/i9flRZ/RhX4S9/5bfvr0yE3SX7RNuKAYxl0GH8ENbkstI2BW77io92Kb89F+aGWjJjv
dqi0WI0hQEqO/EUiRkwwl+oNJBXWSWx6CrJCGKepuBe6Mwsov23l0A81oteGF5Qu+X1mTT+nDLE8
wK9LcIXLMh8PXJgRIMBTXMl2g3ZY8/CdENPFrUINfgA7KkaXpZhCK4oOjbSaxoR19dYZtj7BAhQc
b6BFeAAqNFz9EkQsEh2gMTmb32/7m7FRbjf264T4htju5HOJh9gYSECUWL8Bq8Yr1rOon5WOAjz/
KFDkCPAfpC+VaVMEjOQDMCnTMK0tcY2TrOn3Lz0kCWIITYjp47Ypz1UNIWg1MOvZhKqLih7waYLY
Yh/YuBGCPPVa6aukOKPC7H1T9MrZ6wU+1Gx3D0mC2kEGHcOFVh75d5vuQKLxe/n3DvGHbGFabPjF
omDTcB/BJJI18dtiK0vlLigDOZ4A9qaAXWC+qIgwYUfqoDPmw+sUVhBv7/kPiqe/nWZcGOKmBkcZ
Ove390otM+k6Coa0TOo3/d7Me7oMppdOPqXUodoGjX8T8zdJOKra9gI79p69ZVSftflehqkjZhdb
6Cmv1cMsISqUVQi7Ww2ybK3cYSr65X3Xy8sBHS55OrV3i50f7txf5h4GWAn0JtiS2v81evztzuV3
5D4g9sKyHu0xYuMLN221ZJyv7GEvdI8xsu5UIi7Pglq81H8Ebf52fY5QZBEyGPYfXLa2bK+hIOTG
hrdRGbfs40Pc+Fj/MSJg7ar30xCftHd8yqcsipr8JUX9yb3mb/Nm4/cP8e04a7J8IKmhowVZozoJ
yBw6pEtl2zkbwniX+v/+rAalhx+K1IXi8LuTadrkhowXlLHEuGK8L2YZU7J4M5OI6jsVzC7//YR/
be3ft/6JST8j2RynTm06y397wvEtVUJTGquNyFzZ8EEVcKwBcex5TZIge709iC4shLle+sJGPeQM
CUorf1RdbTvaA6NZDJnUMWhcyePXi2aN5NvpjuO68jEavIDDqD+wS/5SXUxGKwowCJkhuL3+9xNr
qOTbUSRfFki2gtqem3vs6hOiN5l/YSDw7xuk/m0J/n656c9/u0FDcY+70ey0DcCwSpxNFu9RWicS
RJKbqzAia1H41rSz9VaUX4z+pSiXda7uhVtrdeK+6jOvynlFMFJB705gp4xNr0Tgyp0sqdIqZJFh
p7iUkhSLr8EVhcYx6Y3iYj5ToN+NUMDwJa9vUxJr7XYdOXNt6GpV710uipPXqk1DqhtPWjvzUhMY
FmBDh5t5IR67rFuPKbRdNE+RiLcpdqdYsfz7Bs3+eoOwwJ3UjTDpflky/XaDOiXUJAig6iZvYvdm
fAhknSTDQzbbpulLOPqCpPONCwzOzjHuiHn1JZSvaXrxfvgcfytiwKf+3+f4XlKYhapeoiy9btUZ
7gSabeQwe+TLE6A+00N0rbgMCBdzbuAI2uJw2BukQl5PYTyQ2be4ZLssPeqXRX35yRfupw/2bf9o
B6nR762SrcL4UW0WGsqf7qwrC+kymfH8HCj+lw7P+P1GfDvuQgofocrx0cyxGzAxboCcExE4BxRC
pMG+UMB4Mej89+3/5fj8fSMBzuaQU1Ra6O8j8jxXK+ZegrYp0q+pwDWm/+VLjIfr+yvVkypDcdLf
dOkLiGI2wiGI7Uu7LpOzXPrF6JPWB1M2x+5f2kJEbmd2Oz4yU4PPhN5Bk7ChlfHlx7iLp7jsq2Ut
fjFUk9olky8KGEFcM6xC5y0Q/pV99YlpK7o/eU5FB8hSceORJQXh7ZItKUeoRZj+CRAPZvAb1veB
iMjSZ57eMX6GXpz4DMQHda0XJPk4DP9k+RG+ckhSnDC/339oypW/vUNUCQoABI6Hs+/8tLiv71ls
XmH6WFJlQUItz8lGdGH3QCJWH7G7bd5UIgA34jaZE6xb7BgqjV+6LW9uQM7EqTmSd4IT4BqH2REB
AHA+Lr3r0jKd+g1wUiYYjExUef7vp/43IMOAyEd9wBgDNd+09n97+eVeqK/RPRtREfodU2y/wQL4
4sTIJ5CCdRgauzJD5/anc+uXhdP35fbbhb+/7cJIYV0IuBSm8/ihdkVfWQzugwpnLmiWplvY9Tpx
M79djkF7fIAx6qbHWZAF6mPk0V08RkftOfSB5RztCYXvNnPEpQkRp57P1gZMqJVqJ44+j/zrQbMl
t3kIA/3pqVsiqKISdppN7sKh8ekKzzNnsD9wpd4VDsE4AaGeLj+Isev9h63211zojy+N3wP+G5NP
4K/xwG93WzLbu3lpigJKU/uQPnTnjIwzq9rSNsXPb/d1sdBFi3zko7wk1mjXBMwjnOsnQuT0UTiP
G3IypPeIyF0Ho91h1Xyau/yErvuFSDechhPBrt9kin5L/8iWyqZcEnS0MdzZD6vmbxsisSX/8zW+
1Ryaco1aHNWkZX9RqIf3s+JloK66QLSWZnZXrJUfZ25/QwlMBd8o/qWR/6F+2xSlrMU5QZVR9qC3
w67MS3BkCZKNsG3nmm9ayMUGv7BxOGZOiTf5mTQy+HtLROvCG8Hm3edDfaqZ7X9e5uQPhJ/VW4+z
i9265YewGF+71pYcbTkcpdUj0+Lz7CQtb8SkUSQPS7OzBXVH5+bItujhXmvdj+p5tMm6JMoNf2Qc
aOHaYY5MRfnDoiGognfw26phYgQqR24AgIz8reVtJLW9GYVgbMjppT6Zha/YydEvZrg7Z9F81EZn
mIXzsdq3yiq/za/XqagBJKPOVin40gI78hS8LeXgYojCXCshB/o5m51gSFQsl1Q/iOf7/b3KvUvn
9Ob2qa+DxsCx0xG74NLtk/ip67bybJcOTPgd07QqETO2cpGlS6NnzTJD7HGRy9QdLkvVHY/IdFXr
u5LgQEiT3WUH5gcqkczmnCE96L22Tyqk5pOttysVQUX6YOnRYOM9ZQEBFSmmjyupf0he8BsgTH09
lsQHRpsoOZhk9GmLDp7vha+xy8MHLdxERNziWrAImSzc8BNtzxC00rZxpPQA6gNW1GRER/vRfUeg
ulh/htGDER4nu+FC9usUIad/jfHHmqeaL5GNXbkcW43yXGO4LCxgdQzhxzA8Tb+ZrU38qAt1V18O
Wctd96Fmy6VrKhOr3bxheG4PnAMcW2BQCp7eSewU0Rf0F0xlAB041TgNysJTzHMpLgWONBN7PpiW
c+AGTjF+DbsjCX1VnKdDwMlHU46VCrZL/CIzAyQ3QnoOhYd6ZHCaJHugKjP8gC0sp29RSAV3IwbZ
vmlLST+VlwUoCONwJbL4HWYNtiruw/nEUPnkXy3aJiIrqwVkFDxEC9K+CfksNjoO9+KKeU1UeMC3
NrqY+Nje53DIUtwzmf+FB6bxeUcY3qKZjVZ9RRTtaf1Sl+CvuPTkTRfoCTndSxw5GaKMZJAzGOzm
QrnLi2Ou7vjEE/9txmKyJxlAv4yJS01O+M9xT3iGQ/QC/42YBpZIrDxOPJbOxV4chk0brUMMk7kY
Zt3V4prausYwFV1u57fSxBAaQp+QVIh8hnAuknOkrTFjgXd9EU4zwcCkwsUDpipi38gk/zalXBZ4
XgSgiBQvmFxAQZqis3ngCIWuKKHnZefJKAyvL3UJNEOp082nUMRurdVLvf+hefljo0WwDfhs4pkA
uCd+3/RMPK/vRoJuYmhP9M6IJbQ7NLYHCkGMa3iL/7fVwLfrfWvNrmGYt3c1v29IMS7GoCx8I7SV
mdeKfnVx5ZGkclefEXH4wx4HgDf96P9sclxaVyYYeJLcU478txApiU7EVDOuN+rM6iorX5WlnbzK
W2E5de2iC6t0XdsDdQEJAAxbPoA5kQfPm5W6ld+Lr9uKNNJlt7ksrocwUFfXZYQIAOzFJZ/uodre
vD6yusPg4ne1qWtbfWaHczoXOH//pj/l88GtdgRLQbTWdtGR8jX5TMj53RZ7qODHZs5RnZDW/Dp8
1a8zySLt2iOWGViFSewD6sD7WUAtv0Gmscs/6tclxiFY8xeJHU9xqPMICuLE+tbhaDqSS0bZWiAv
lgxrsXOIXglBCyUrGV3sMdb6liSMcFN5RImOtvykH+nr8WxZ6dvxSVI9+UndqtZX4bT7xMP0/P2y
TgFC77SSdr5q+K3Egc7ojDvVkhbJYUQogUWE1Tja4hrkH4ynDsjZ+o/Rgnq/zlwhIjfCCpfV8XKe
BbXk3baKayzIwHHrpbAat+JetloUDG4DU0o4KovufN+IJ+6p6cEdWBLMOy6vJ3VjbrJTdmqW0bZd
zjaCPb6RyAB36OJw+Ap25NS+ZGMfW20ZeT/qh2w9e0NXbwkvBBVp295W5uZhim3QZEtx9A2Ul5Mx
b6zrqoHwou2KtTGfbT5nAVHLNvrpJxLVg6axijVJ8w+dL7+ZLtZtx+tDfv4kCMyCOUPr8VL4pV++
9MH4eCFigZP7cPNmK31Z+pFzaO3SEdzEpuvfy3jTpFbr7qDOT5z8ZkfAxbspWjMIOcqz8Zx9yjNo
0k7IbJexlm6JMFdi+qGgt9pHFXfi5UMJb3/mEbd47Pzr4naMHfMQcxofxgNpU3PloXyCS6zv0bNC
56/uXlqQ+GylIBKORqYFKTtrUvF8+WC66Zbp7/XlF/MnOmYnWfEzH0N0bMcPEzWEJskmZ8WVGify
7upjH6AU5hUJP8eA/5LLGg+Vm1udg2L0yH1cSHMccjpP9fVFx5zagrngwIrkqRS+tkvfhMq+rBKf
u3pdxEdzw3vG0wLxLPzoGPNh3BoykdQvOMRCaq41FUA1s6t+hejbUAmZIDml/ExeykWNDO7qo9Sm
AeKGabur3ywM5+KEJYVucrrayQq2peZoz7fGgp+EANoMrR4BiC/uzM3lgR9M9b8IXWqedXKCO+rj
ExHab9fDmxwc+oW5b204C+s+4HNRjO3jrTGH80RoybBGzOsSe7strxamozv1oHzUT+I2W8kLhBlw
IjSHNAHtSDDJRrdNInshAB9N075PBzyBBL5i9W6+KVfRaHdO4QxOb188ea3u+/2jvIg22tZobA0/
PFyS5i3umsFNh0ekbFvE19e5vu+/0leCi0unWkIy8fAYVdogfxPc2bI4oQq6npBtbkVsqOl1sn3p
N0soXot6XfrqgXyJg8zL9H5IHdkxn0T3shesGV0Sj6N6rJbjpgVK5tE8XVb8wpaee9QSfuzBjNiB
Q9XvMgoW5/YaH5LneCkhiziDRbrpqXijN6AEe8wa62hYSHvtdM1wbV8+dm852aZ28owaw574WEzL
Tl8w2BzdiYgxd0+zMxIwJ17n7DQDRA71C4bBXLJinw7scRJF1NzcdftFHPl7b7GS5gO4OPnV9rhR
jkriqWQoW6zLL+FF3ierbgdNQUe7QL+8AQoP2CsAHGxUkp7xpC607Xu26APSnq37w7NpCy+jfTIO
jceB7dUuhHmv2An+ZftM/vbW8LpVuSLxjLOSPuD5whIgLsKCT/S88pXG0VkV2Vy5A4FmTuGVD6QG
+5FVQq21MD62azef16+YMAWGnW52j/WqP9/nbGMw+TQiT+K1tumszKNJWBMiKQb5QlzOPq9ObA8H
UH9HCgoncVK/cnhdiSMneWaf27zz27uVwpFL7cYZFjfnOHPFVepSq7odDae6JWzGhi8MX1B3PuDG
HYmLsyr0M/BN7epJ5hZH1kaznsXH5oR99DzEMmA7XTJeyJ/JzMr3fP9gsH5x7mB8r6KH7IBgyb6+
XHZlydtLILYNrfNTp63ZXQ7XbcF/T0l6FI41IZ3B6GEwjnB13tkv2QseGXb8YVpn3an8DPmsCHmP
iJrl8Jb6gjcsid48wEb2Il9aMzCzM+9L9Eu+/82+PyIyh0pmnaN1//4BmXAuWh8lzEDF/+BbM6ni
+3CPFr1HECIMU2mlBYzw3C/8pZ9m77dVeVY59Gj03g2/9RoP8Yk6D73mRLsV+SdIMgUkuX6D4YLf
8ZwDWKg25bgVQzXU1h+RhXlcgwKJRKoOsqHuwPmnJYYx76PldEU6lBOLyLm/ts4ePufBCMrnctc9
1EckS+vbdPu59V2wmRaGvOPJwXKELWNr3s2GCkfEgz9dMCjnhfN1bp3hDGK3yACDllenJ3S92ZMY
vCZh9xHDhh7diYXz5qT/wwbYUiA90rsU8wmxgEVnNZvMuToUs0cWRxrg82Bpj0Hi9Jt2kzxL3KaY
dfIhsvwAMeYSK7jHAcNhIYTbXne/btYjhsab1jb4kHdSY2RWu+zPOueTncW9ugmKsHAOY8uCmbPD
6fmh2cduvsYbxBPhsF7W0Bxqd19/9BtleeFNJ3TZje2vFHzk6t2cj8bfS/4ycqfHy45Qf1UzR/Nl
xZ09YXnOF1HPCX+Pp7oVQLVMqIsCZcn0fqSr1ulX6irf1kgPiWTYFpv6vP9SlryDtsC6To7EHdnx
IvG65WB9Zcs7nFj4Ub76bCfHij+jZ0XbhUkbdaor72Tr8qKtzaB/p26aeYg8VO+JK/n6c8sKQYfE
DQ3Bib54f236O/+2msCDKdap+QCabOfM5z2Ul/6TzLvQBSifeNeNk/rAjufe9rlrZGx/MVNiFpa4
6kgtJYvJ3NW8DU7MIVx6yrL9ZHVZ8U6xb4BUrPn7klYM8dsKQcFamH8MdrbpeLEX2UcaTBADse3u
tK+Yjr76tY183k7tXmLdDNZiQ7yT51bW4jS+xiyAkF6eHXei10a8OIvjCUGL/cEXtQP+7OptmNjM
jV0GNspGe50T9GrjmLvItjj4I8TSdMKGLP2BmZS0NrfVyqhQsWHhYKs7QpmD2yI7diRS6buE70RE
+iFCsEem+2f8Itun3Nd+bWXsiVdHWk6bkhLUfHoG0Y/NJxlW1vt1/Q7ScMSc0yGThy1XfAfbdBof
pSyfQHIoTBzV6egvLeyoVmDofIdp96xQDGbOV+wPwcXl5wPDDavBqpeyVbsq2xL5U7bkz56qOXV6
TzTb08WOP1MCoQSnXt4c7eWccCO5UCdaw5tANJdhCQ5rhfEwzzNBrPagbQiRsNnaLPEx35uOemdl
q9v26W5dt3vo2wttQaQ9WYjcGmCKF9beCsg4oBhnP3lR9lASPRAEtwXq6fineIw/Tdmq1rlfvI0c
HRRvHkveES3F45WEumqxyfQqvEp7YLd4ludftwVfGuzJhaHA1yLjSQjQF12tMy51VnQySQerF3g0
7E/T15YtyZe358GyYvDJ1KZkeZlOBeSTdvGG+wQkaUDxjcjZwjYAc/bjh9bwV/TCHw0alC6smAk3
YaT73wYNnpBk1p0Bddk2/OZhaiiaj843veSAd2uQUYPWT61VUMsobn8UX/t5tdWDbp28QHxx6N78
jPJfcct9t6H2dmYWyUPWAf57p1jXfYK6Air7ZX55pprzkvVzfFAsYt6crrSwk7WTRbxtHzVKO/wC
HQEWsRW/TSR28Zhx2B/ax4RiLZsf4bxROoerNghPsw1UWKqRyq2C9+tDapkgqtJ2JfhYyCa7YZV5
V/Sj04kRPYgLYSlv6aLWXyqeKDw+qsTX2yLdp6V1gj7M40ypmI75opvjIRHSYvG3YbGna6JCKMnf
2s+Rgqh0tbf0EwhOOYwcFE7rsWw43w6Nk+4Ge7lPtvcgWnU221Vnt8883PfxSdnjmQ5+xIajv/KT
LWxV9oSbLeIlaWqfoRf/0O9rf226dXhXuMJhfPx9eNw1pjm0RMRvoHmY9Vy+rC/wrdIJ/2jupER4
CWFRF/RDxhpcMLt7SIiAoFBU6SjoIDSXbkVc6uUoastLvbmSzNCsTWD5+3YYF2N9LKsTiBrg253+
HWGW6GNQC9EkphJpl/BFJi3XbQs4VCsHHHrKy5q/AykGH0GYKMBmwHwI5EHSbv2eR3IjMI9jJVki
cwSY0or53fxpEDmxOv5Y6WT4wJhgMALD6b8rXUVBpwuipm64B7CMAAYRmbS1w3hL1nF3XYqNm6fu
Dy/YBGD/66raf6+KhX1ZlyPPAvEbyrQh3Df0jlHAywFECCH4MnPQcfGNmXr9+9p/yFnAXgyRlC4D
lguJ098ufRXTNtea232TZM64Eko/ZvBCHTz7SSf6x+j/24W+IdnC2LXXS1RqG2xGmvwpb5a89VI3
B94VI/r9qxNVQNaHjqhN0+vVTVIf7/cd8GPxUwD7r4TX7/fbkCQNmzmoZNhw//d+X80Ch+ixk5ZR
H3kz0MdL2DFeL52yiw4p55RUOJmcTdx1nHBR0eswZkk96RNpeVE/ssZV4VBb4uQqrfj/fiB/GPej
+BYhzeDthaWN9gcDszFj1RxHSdmgh7xnLpaSWrZBGAmVzBgs6bZBuNjW5J8/lPcA56pbc0B8oAnz
DB0PhrzdezXuS3M+2fXWc3DkuyPpb6GwTBufwda/P+0vhuYftxJzF1ljQCEqv/hbv421BqVXhkqT
b7hztI7sxZ55uC2vPqgp0xgSNjgaOudCnRTaJ0p10AnOELd4zLsfPsmfJh3TfZusXSSRzG/juwoQ
+w4jvQ8RohrK4d4RNeuaBrl8bmQbSFPL/OS2rNNlFW811WaIjfhPaPyYhEnJRbaRg9SX51n9MMg3
i16+iFwpeh3HuRKdQtTYVGXzSwfeXsdOC+jVDM59PF9miEh/+CZ/Dma/fZNveGicpeLNEGR1UtJC
D8SKDG4gfiLhzEPGGN+WiRlkeJHGPyw9/Q/2wXRh0hZ+cXLJTvs2aCvMntFfi7bNWItfDEanojz2
7/ZlrVGFFRvww10WwDDKXqMPHC3M1LtdrPyh2hULZm08a2VbrFrbxEBDdHGMAUmSg8zX7fyrgFKI
4t8x+UFonFLH3OfnBCafF+6wQPrMX2ZXOsAr5Zy8Qwk/r96FgEVL+Ko1BJmz//fCnUl/23SpW2YM
FTF2YX7/301AbM37YFz120ZZozqKdpe9jsXCC4K8jGEiPmZ0KxGw7ldPjXbKwG8x2GLChl8K/j/W
sI/nghVab4OtHineSP37uqaWuAiDmXfZA/gKEX04vc+SMpPUXeN5tLTFW2FjKMs/3C0397KNHjDr
pkp5bs+P2T476QcFtKhZdM/1s2IZ200XXJ0Nx+++h+TK+/PFXgXhaKY5subklScMAdhVje4jIu7J
NY6FaWHUQGRo5yhbinDKeSoXJm7/h7TzWm5c2bLtFyEC3rwCoPeiKPeCkFQSCEN4//V3oM6NbhWl
EKO7T+19KrZKpSSARObKuabxxLFTTCAjcqEtIqQ/9Tx9a4QFPOiUJA/cYW9sp9/CpFnLWBSg08MD
JFVTvJpQOHF3RiLWxnZA610tiT/kDHUOJ3Iwj+N1CGKBOFrNH+r81GsIcaqXRsTXHewc20x11pX7
IHyqgxmMo0wlsupEn2dknZ4/O/DCMnquCTLu5CdBfcytVeIvcbG78TZq4zy4WuHYgFEKjq5MdCmu
SoKwO1ud4aFtvsC0Ve5za9uWdwHwR31IgychW9bK8sLaUCyzaKklc5RT4waXWe8abJ1SPfrySqsQ
pm+jfm9c3qR0VHbTX6M/qFcbI3EpK2j60fqjuKC1FccLGXcHY0LtdA7v88tOKB5U+Hp+YWvZu6ps
Yerwg2rZnzYIyAZgqZNZgafUm3N3UI2xBXr/++uC58CN23D1uqRGJZ7JDFO3q9Y5ABJ17hSHGoeE
OGgM9IXW4aIGN7DsYdo7jWvxdc7j9tsLc9/e8Y/oPK2Ox0/3D9DIy+ZBdDDH5q/rs+JJWhh2skjt
1RIm/RQ0mZZ6YR/nq/Gn01nm1x8O17yjpI6biGkvpDIfWtCQ8UxfueZs9fckHDufnInHrwvu4SFz
80m7pEHr8tPXInhB4zYuRBpb4xermvMHOIVvPuJx85+Ba7YqzxZtILqW82YDKQZtrS07IBvh7GF1
fH0+8WcsBjZABhf5wm9ThgE4GU+EnAbAP3wH4RjYZYfRTWE/Y3pPBHG4FWZQS1o++fid+kyfsUlN
VFSwHHF39eTyqvNRQWf5Ga3N9/F7zfF3vszsVwBYADC3fqgYT1xKNX9N30R2h8yWyGyQmxG4a0et
qKstJUeY9UD+WBbZsr3k3oyPBnLiEVXY1JwB8PBwZA4+KVdi8BgtW+C/01GtzHfWPMbx6ymP7u3t
5WURLffve5rzzrqxz+47Ojb7efL+CK7EwYjEbNCm933I/t/RIkqoBKLtwN2Wlz3PuHPJxCSBHBrh
RHcNdgn0FsR9h1NhAvaO4JgEd9o8kYNkeU6811zYCoZdPTbzCx0fAsTnOXnkGHzN/CWyaTedwZBx
P4LJ6JYUT8/8UeTQr57w/vMzxhGg8U9QQbA+82IRGC7uH/GhofHh70XXmOlcCmEC/He6fszd2R6w
3G1By1rwclxa+WO+YZrhbjROCJ/DNo5YYBmvwwQXr7X6lGwRJdqPj7gLMofGX4U9mUys2XYL4lwu
etf8g1eP/fy41+31/q6zLUe3aRlyqxJ7uxT5e+M2YNqPI8xtzYC5sV/S+UK5UEFaR1F2ZjPUVJrI
9isDiPw6bZfb5wwACHBkThQym+P4S+PYHzt/Pn9/6b/TQ8flW4OqhcyDevm6HrBaLRguGDpuOfVp
8ppaBJ3DZVj2ulMCM2Hczemt86dlO6MXTqVKU/zGR/hx9UXzgYMPRsrfRGVo2wpd6yFwj6+M8dcM
K0aS7oHM42OKLrr3eVfAaS83ybE/Ds2arxHpShNevlr4L36s611yMUa5CTlYBi6AMPhRAM3wCYIB
Iiswg+yW5iuZhPIkkCh33Zt3wPjhoC5RX//Xx7g6oZEXHNRDV6VjnXJQncCe/0WYlKNPcxrgHZYm
3q8z4i6Qs0erYK7N8w/zmXaLS0dsKc0RsczwqKhW3Ur+Yz5nqwKSGEYAl1PxRoUGEUqZnanN9rRo
ehd+DpDdh7xipx5YFFb9fDuDmDMaVAqtk+/QmoCDzkbk0ZyQvXqTmPhTJf/PFV9tNYrcFDUereZW
sRCLZjvEO6G8xzoDnmkh3aH2ioNncAbYNGm9yTr8kIBPjki9IJh2g8P/R+nrRXHi0ZXjQ+Ba0DyI
bic95RLZR3ZZblViRgofoFOInBwXvg4FxtYyP/4X0xeARVHgrSkWvLl/i8zakvUkQyW6lYEMDRZD
Elnwb2Fxqwwi8GhMenY+rTbJxkRUfaN0MceDwnXp8mV0faz3vxzOtK61YHVwZGzec7ZtfQKcyqJO
YQpVVjkKK/MlezovUET/UTcdWtEHqAriwdpZx2IN0cvYBdtigZRgeXawqpuXm/NU/cNSBv2O/Ydd
w38t1kB0NGbLj+6RRvSCJXoXNlOEmkm0Ob8pht22DiIsvLFoC14awseX4tmVn8IJHQ6aGu2ux4HC
WBIYfqRIzSOnrhxYd/nj78/C+uluaOQLqwqWarj/Xj2LLs/PQqeXKacb6QmbL0qVRbdoX3LfPj9b
02SauAXkqQnEkGMSTGls0+MfPBd9b/lRzqRVs0J27ZgLqAVv6SbAosOa0PrFDIC3622481x50e61
WQMfgsbtU7C0JsJr9SBiWXDXr8kEMpY0eniXNtaiF+3mpdt6rGI4I0T0Hfq3aDpqqZxWntD+eORE
jwWHOOf4lyF3HQ/P2r26pajMgSL2Ciosm8OnfCuAabwP17NGU0V8p0QJ23rjSvmkXHIvxqNa28bZ
cyGulGGaiLNL8ND0SM13Xb9phfegorzj2fq1bFfsp8rOaFdF/vL7I/ux6ERoyGkeRepo4PbvBL70
lzwKA84PbECI90x5BsMOJh/KCbOaQRJrWAELx4c4l90Axkgz+eE+wMBC62hKGobRVwtvh25DT7Cc
H51ivbCwzyJRkiYOLVGxAS6V5DO9FvVwzppJFfrTTDPvRQTJvfd5qay1cuZDpdJS70JYZ0QHqrny
p23vidmEnhqa+f1goMdGh6rK5z9CH2wQYyxCLVv4kbDqMshDgqMFY861/0lKw8xspZPabRC1LIZE
WF9qtINKiycMwan9spDZmRlu0M4ovGoH+RWCE9FpzvoqD/4E2RprPEcNKYo5d5z7NzVHxDKKC4b2
odFObdA9YGU3DhKJxTY3imke4b0lU4Z6zawmaqtKPxHbNUOIhRFts7CyRfOlr0yny+nxR9ZSGkwm
aTXT2BMbjGCRaDs9tLFq1iSGLdVIuiEE+TICxLPx3NZnFoLWloRFUKTkbfDB03XXlm9xt01ZiBKM
l3IVNImiQzNyN7IOPt8fc8oxEfJ8EFn+HmSScwaYcnSlXUbJedGxcHTWPuDdGL9UNhWsMgwjjIG/
mE3KOthkJt1nOk8GFj1QFFSr20u+uDdT4uFg/aLYGcL4SQupxFTcQCFgWo0wOeN624pYlPmK+/ss
l39amL5OtKuFaUiCGGxUllclDkeADeldBnO9O3XaZyaBnQ2yGwFKBd6HUQJKYjAR3nm4LYUdL2Ah
2h1LlQx/vHJC+Y9QmTe2EemnCuTr57vifKeJVIQ+evhtkm3wfo80EVbnWK0b2YyAgxR3laQpZgYk
jJA6VLdwI6tnv9+kv9q561XJEGVcmzHD09Tr1Vvu/T7y4hCfQWGdV2/MhwK+SElAPD1HskshFTU6
kYPTyoJAhuMdtvYEMnjOjc/x082A/S7CzJRMHZn8v0tSfcHUICNEeysi+e6mPoyQlktf1NBB6ina
cdVc9OW81+YYMmIR+Pvw8g8QHSvRfw8/zqUvW3qYcoMEKuV786Qu1QM9mq6xX+oDi8xeD2Fpmevm
0wRmw3GB9rdx//v4Px0JgHEweSBceIRar4pirZB7PavLEdJYhsinA3Xii0/y0E9aGpk5CBhLl62Q
XaD2CaK2s+tnAimqd3J9K9H0L7Z8NSX++SxXC3RbRULop9gyQxpHg02nBntO+NclimvkhH/VzM2t
FOfv9lEkKkvgpACHTENJu9qTpFJSg7TscxBvSKpPyb66x4niLVkNS+nTWqb3GPDDiJHvbtz58Wqu
r5Y90KKSJN7Ysq5WCd0zCkvMkmEdRceumlW0KdpZotKtrqY53k2CnYmboNjoCt9xJxpLuMo3semf
5p/CwoqbKi0ycOLx9fgy/3xjwBQjj6Af1rNiAcm2SpedTSUQF8v0I3uMBBuRtAWCs8zQYdldO68x
G2H5D26sCPIPb+J4KuJMSLgcxOGrVyFWhahv9UBZ6Sn+keEIlEPLVO5DYadold3Xl2leoG6uDBd1
m40xF8EXnpNgh1SOp5wUvpRIfDywbwxtWIUtQfRedKE57UHg96IbS4cyfqCrJ6jg0cCcAWNHFn01
Xwkl0ssyV/JDsC1Nt3CRP9AWRpM0NQRXyidVdfStSYj2YliL0CiFSWMD+nKQKQkMg8kkbGXoz6u0
5OPpTiYAom6z07G/uyU8+bbkU3DJ1DxMdZqgBv/172PO46QplVJRt0jukLTRTOHshU9/301LCGQb
+PxJBwHKSBzxZntunMlf79PfwVHT4SprjVmqV0ts0cZSzDuobptqCeZASqKfHQeI/DSSGb8bBQU4
dFyaZRZPaIpiENqibL/VifvpJhDmaogSuC+BCX/7NF/memMEVd72krdFgRBkK1+cIRcRsfppJlI2
walNFHZVc4c8ERmEFtzomMrXCgBTE0WE0rLCyNhr/u1ifhneSLu6irVe39JnVyK4WeMsuVywZqqX
tQxVzoRhqyzrXLADVXEKic7WkM0zjaSuAPJoHm/lOF8ElWb7m6q/y5SXpoiwOHsPcUSR27Nt1BZ1
zUfe3Wnl8+/L1TdzuTFihTkkGWzVZNFfezIFVpNguF5WpMTiBpJyZsKi3ydTW3e9BnpM+BlFDxGe
4aHQkf2yU3t8D3tXh9sf+X9iDHayUrGlyyITBJsQOxzJxjIusfuhJgQJ96oLjvrxLK7c3z/5ty3u
7yeH0kJPyGIC6lfTD5MRTa/PBMsqMtKA1IAP3NuWEk58hJtCAqUDgMHyX9KWgOL4Gc1bKmkBLlol
wZq39HbfmoHjp1Hwvhz7D+w6121N7DqbQpdIbcXJVwEP7lxFm1x6UqTmLXZvi8Z/wk009Be/34Xr
d/A/w6K6YwUggv068qCspO6SpwbpusFEkU81W028bLCPVW+ds65Xxb8j4TfEUROfDes6k8RqJS3p
2MfWiEQcJUOpUIM2iC+h9hJIylLHaQNbe6GIXAEVD7Zlv1/o9bY6Dg/7hTAQ1Hf0qq62VSUJ9LIQ
tHCNF19JoJh0ai8vN1P9vlEO/g6DDYZpoLLnXb6qGvoq18O49iFAqtGOyaNH1Z1OQ87TfVe0iF9i
Xvl6jqp9UpJ2yInRUS/tJBLumxRJQpJzfmtBRjob0sqNW6Bd76TWmK0xCo1EUeS366JOzYSMzxxE
rBeTtD0VKJ8SMhLybDGob623LtR35f2sfNIjDzXdTmQ0MEG/0zEzyM84uA/e9EJHtyUW8ULuLjFc
dioOu1r1N2mINE8v3ZJ0xzDX95WaOnr+MtTmJIcWmdAU8M8OkY4GoqPEQ+0q7I0ANQXejX3c8UjO
bpw+tn04iQoaTdg61jGO+zVZNRW1ZW4rOIggwJ6KejqKwn+fHd8QCMuSKHJxx2QvJHnpmvoWle2g
qOVZO/pbb4b6xvU38as4FafbbHYQbiz53yra69GuJmN4Ni8mp1jtWIGq9ZtsRWfgIE6B+lfW/MaV
fXvvuDKZkAHqEWXEJq9m5HkIZY9qxTh6J+M9mIcQWYnHtbEWQ9jqhBMUpr+P+O1Nw6cXHJRXXZWZ
Y+bVMVJreMRiIBfbC4iaUGEJuh/OuBDvfx/mW4HOTURfrbFWopwztet9s+7KsM0MJUFaXkD1RQGE
oIQ8bntpTj6x/driSQpX9PdRsU29qlrGYeFPYItlcoG6cv3s1MYMmEUF0i3YnHQbz8SJXB6MIyZR
/DNIriJhuzjvnnq4vdCt3zcNUgP4DQsK1IkOw10Bsz87ws7fEkA0q6beBmADerxMf4cN76l4Vzfq
BlvGhT6p4Q9jkrtsiQFchXN5Hm8YFnspBPAzGbjsGBauD/uRFoH1XNISvMddYKm8x4UbK07yNE4q
PCNDuxPs9kCUiVWNGoNj9WTtlJ18aJdYpz2U28skR45PG3RrTLNptcAve9osCpAR+mmxrSiOfqCd
SqsQLriDtcG0WmNBiONUDK/hPCFBrl4WrrAzP0sYLbb5oc3peh5KhCrNHGKLq02taUxqFnjxUVsV
u2BVFw+XaAGLZ8BCjacoz/pZMbV2xpT4vdTJP8rIjTpbm5fbikajNokgtL/0SBJo9C7P+woBB54U
Lr1VG+rctDnWp2RXz0DVtEcZNd+AVeekzp3uqYBSgdaPRh+UCMwGt/jPb+Vt/tY/Bm/aMV54Lzk2
4pYtja3t+F5aFzvkYC9RNGtP3b33KSPEWjZTY4c3OARirDp4huYebwsYYqrNhW7jZ2nd3rWvVAkk
tAU0X0EAkc+/CrsSzsxn+Occ0qTJDyyceImi/kG8BVd2xkcNG4e7LL1b7+EfxZVWLdRbyVWZF71D
G26W7fSHCE2ESpYG5jHzfKu4iDZ21aNMGOQomcRHjOrxMkkRbqEcikebbrvdJsezOyyTB2FDNY2g
8q6At2VtpIM12NGmeBveusf6oz+1dzJpNxRczZrHNms3vL1nGskBTeA9izPBWBuM02hC82Cg/kiz
9N7fw+wxa2fApxGWc2BXl1Hg1Z+klfhcPABOoDvWF9WqKthJbAs1I41UzmN78BSFJvV9eXd5EU/1
XXxv7LqFtoIimDzHIVAPFtiqK22pE3FZlYKp9VafLi/AYEB8AuY7DJlyuEP4EB+eT5pbzgmiX2Uf
2UGBVH7ZKw/FXXlfbcV1j8vPheQOHCOyO+TP9/L0+WNkMX10DpRf0X7GnoN+rU9DuLefIdKZNIM1
Wt4y3V6o79NREUbgDqIdY/bqO6NtM07X9qy3s80ffp85x8/P03FUUUBLd/P74tV74nBcr71dvc4X
RYnz21zrsZdkFqKH66ciMrNoEduLYjJqTKJ9ETjNHb5zBmkWiJiE2aBNq/LtMdSeMtqPe+u1fFY2
9Xv+JGyUZfigTfDt2cQrAaMxO3+vaIE/cu/Ne2sbnfyDcafRV+5meO2MwkXbgxpdPvG46EZ/xmcH
ZwSF7jetb2mCjyk6Ah16PJz+HOKvo+sTwFZ+pvrHC9xaQFnudHc5fPR0jJsppLGGZ/Y8hgjBurtJ
ukYUjsDcemkml732KWyybQGxuqapXro4XWevyiFe+fd0H/d8MW3GRxeWdoZ7+jA9DzbqdbjI0+qj
3fktKjK34N0lBXyGdNbV5/obKTL1voFmyMkIPZeKvrNHRITmZn6ZRjuS0ubE7K3Ko7VsEtd4yHfD
Scbi74JtMvbSUKxSF9EDNg6dXT/2hHKdIrpBlC0mSgJNINbFDY7qCnj4FL6UlW1mE+yxxDdg7Y32
gQHJnnScWZJNEafrZHmfoh0u0ueUCKKL5PhHES1wdSpm6qP5KG2QAJ1ASeW5/HjZZQfzUYfV309r
V3wfJXKTz24a3vtbcRkuxIO2MFAr9Hb8snx+DpctgrwWsYr/ioXCgzobJQTetucHITA7FC/NqZr5
Tmbv9aM3TxfDpNqI82JWzIZNfTw8KTDwRbgq2bv/ybIHBbM99PJChcg3v6yURbqyGI9cyKm4io6j
buf3PfIb0D1ukRaIDaipgsuRebVFDq2WF50R4same44qPxfkuUUv3dnEC3wv1asevKoo2DfP0wRU
pms+VDgwGCYKwbBsxcfgssmDHUB9IP7prO5GffJTrYe8wRwZa7I88kX/BT26LGlUzMwxaIEjI7nN
YrDfpRnynkU8SdAR/X43fir2sOcDWKfZZiKtGAu0L+d7s7nUZS6GBHjZg8uut4RQQwJbsPvz+0DX
OAJ3HctgiM7gS4oGYvbvOHlHfneTW9k277mnYKOXJ4gz53f5XJKdc0ql9AbQ9eOVIRMhY24shL4d
HkUjuphNF6T3jVuyr/kve8giKAhH1dbv1/bzUKYJKjo+MKKN/r04XcuHvA0ZqnV6GGXNWmL27y4I
k9r5jaF+KPBMmmQioO9o4nN9UqwiMU+DgKEK97yH2jShlkM/3TnRvf+cOTee2k+zcWTlA20CGMpE
D/57ZWIbRELbWsn9Sp8la38ruZ1dktdG1QWj81Zx/h1nYJagAADuAKPkoV0Nl/SgEF7CcHiZ2Gfn
DbKqm6PqgvMKB/jGrRxf9K8IH6cNkSsaadr0c4xvoVHKOcu8Lr3cPxj2Znp/hzTRmXXO+vR5OPwv
pgjNChB7bChpJev61ZXpkVaEij4k99imUg+mzihKp2PvEABj37iw73Pk37HUfx/aWT3nBvHMyT2d
SCpbFR7xOEeqibcT0QSbN6a/8k0twJ0kiA7bX8B40La/IPmXRUQoYktMrDrf6qd0ggZ3Oeww5qVY
FjGMm5dL2BxzQmkWiKUnWOtMxEO5rJDSClOM6aVdwZfLpTUHbsHpIXuHWdDPpON50c/Ebbez5ukc
nbi0sOb+o7ASOIXKG5bqY7ernqnqp81zuYQ+zB9yeIlsY409zUw5lstuRxoCQYt4zTyQU22+FE8Y
Kj55G+vY07cSjgjJ1gpSMBUbjnzWEVyCeHFDC8tcmItmVeAPIcJn3Bp3/sa7xxHgOZjJe22r4ilQ
zJUtqAT1avzo3Xv3ZjKVnwNnD+FuoS76Z+2u3+sLQvLm8kLZUgfPSNLbo8FfhI/iglmNljyDd9gs
zXXuDvTM2EyyuTffk0aBAC2bqy4tbCfBhCuZZ3Pgi2m1TOaYXM3//5/yU0qX4Mq5v7ZexONAiOL4
N6P1MONvTM6PydyrKOhG0HKhu9IMai/itfFfwg/myixYizvtpTtgimDXU3IZkafZo/0Z9BrsKJrX
12d60y7Fn/3+MXsfZWx7LKuQ05uYGczeLeddJoGQP+dfCParwCnm2nakPg4zC6W9vpZrJHERoTgN
kAyIq0O3Q4bVMreeC83J52SzTHxIo6YjrMWZdi9MrfV49hnPUUiQXaj/K6hXeJhEbwQ5zBSEmFAC
FhlHnGJqrM8zYZViqqJPiqm0GKdd8zx+H7Lce2ONaJLvZTbdQCZ/WBjHKT8ujYZBE+WauN/WeVuU
SoodWL/psnsp38gkSwaEwO0yWiHeshl2o+FupR2D+HDjBR9f4KuV65/Bx832y/vWp5eqHzI15yah
KtEwtq/NY4OqOzZRqCH7u5zvY+newJXISiK3rjI7L93fP8S3zsB/Xvr/ugPXBnplFVqJVXok2BSk
NBU8wRxm19k5gywoJGfGJKhKgWo3poeU5QPrrIv5YJIGR6UlMAPCIUEPvEhKA1IBxTFAe4OLy9k7
DgPOj3CafGF27veVdByk4+8f/gd4hsfH7klnCRgIQPTfO5gMTWb1sFa2PmV+dZ4g72ovk6F9xMSx
1DmS+Z8eXiKJeBLFvVpotmG5fnCXKm5DgMGND/Pj4xxbqrTyLQUDon8/TJqlUIw6QT3WjkhYa3AY
bU0m2aqD/9uc+lV8Km+VET/sfYCtbEcQazU8j64qlnjALauUWbFT+V7EaMnfsFK25tayNmf1I788
+t3JhMVizA1pqXm+48cvuljARLu1M2rfETk+CVcN18uQEQCOu9mXyRwUQyMGZWFuA1b+dFVwYOlw
hWn3vbWuCKsNPhqMjfJLwROCmXe+lzDQacgFvWCjZ8pLK31WsmcJvDyDOt7jEpZiUCIu6wLRvTc4
SQJBYFPYzUz3AieQI1RVlpuo90N+FxibCDTiLLEgxdq87ZNZMYAStK/xZVKr2yxdiAXeJSjccu8d
2/GhO8Tpa8YhuA153RQQGe/99+nwvWnFbvr1hlyxGyCDec25NOjtZwomtL4t6/goZDBkczyHInyw
QhQHXUQ8+J1Rk9MEoJ9DDUOxKYTLILgrMAg/Y9Xr4TIVR5jteUSIa1wPCEeGgUkpTfIB9iNZNApn
1t8//jhzrtcmRaPJQL9IM/XrAlWILkqe9xcsw7QnCeiopd4/N7iBlNDDlhlHvt/H+9bQHtehrwNe
TeWA0iM0xgEl+UG6BIsqU/YS+e6qqThB9lpFxSTML25blc4gntQmd1SlcxFj2WXuO7KWTfp+H/uN
m+LKNZTvjbfWcPyDdI1GDM/DoZkmoeqGRW3XorSoe/oPIGQ98TQ3dT7f6AR/L0YXLV4DMn7F6+68
R/vpXJ+TfDtQPChPZHkI1b2Ko0BQ31W455mskPQzoWPtwsGVhUWEpIOPjXpQW0bFUxYdTYmYXuBO
5RP+JPM9v/GA1Z9eWFUTRydMRI7atXDV93olT5P2slVKeUbvPSFbKzM6OAOnoifBWYiWQM21dnHw
nuj/Gsf15FwLCG3M4YFkxqEoJp0YuWV9jxbXhio3GT0KL30+NWNwLktbDWbh2VLyEceINgYUCrk8
HQycnbDrmYkAQLJKGABtntYAQwA7zSBXiJBT++AeIXjSHgZDXIUwgX6fbfK4Fl9PbxXqE2dmosul
v+36L6uV2IfnwgdZ2NYXPgeEEhpnExkyKP3hxPUUV68cMdyCSKnZIkncgdQGQsLwSsGMi2RObx7d
oir8gGgoytfPdLWZ1bWRtv05UY/dkwwpAzhmpjyxXhhIZ7a4UsEFJgXEpwDD1O0P8rZDCKS1xjX0
Bmv37ynmt7tz9S7KQpTWl75Pt0URA/rRJ1fgR3i03sLRvjx5sCqI5tGZ1nseLgIysBrhOdKec3+Z
tachICe2QsvDfpwvTfVPFZIOZk28FPMQy62qk0B4aadB9YE3UMVkln7G0bEifjrHb05Pp5aQPRQC
2sX87Ay98jC0uIqYjZsk+Cn6y1DqV+dQW5XZS1DHs8Bc5B6qb37T2FPQou5StRqzKpxzjMMD1mKq
yjSlW2hkJx2giLphWuMGWQTl5P82sa4dnI0yu0Rw5Yctfn4RKshHAYr1pnwB6C4mysnAWNRu3+Mt
zFZ88jd4t7jxJrjFLPxxAfoyl679mHtBjC/ol3EIJpNMyA8Qh/EzFDxHCl8V7TKbStBdMCCF+dld
et7NKagY4BL2osnB1O8aU7UR7KxMPXKbMHUSfe953Y0l6BsPc1wmv3zK69pT9JKkz1RuVkQap1st
RIACTDBDJ0f6hiER5H155ecTU3KC3S1B6Tf62d/RWfuQJeEUyVb3b8UiJXCShipPtlkt2Ro05KCF
cUqsgazirebjHDhpz5dJ2xAF6C2KBCaBuSjMfdoRcelrU6/Ze9ALYhURtyzdWKG+YSisSbJO8AMI
J+GgNFb//XTGWc8axavw2TNmZfop4qYaN8CZFVHSwVbuLNRdSRU4cYClda7Pf5/H1nUxOw5P95GN
CtbUeDr4d/iG10PJxSxc+wqitGLRiCEJMotcejZYgaQGv5qB/eIcv1kRPiNp7MK2dmvFnwT0JMY8
K7mLFyJNQ6N/bnTibhA5D5zysoeM6OkLacd+bbkaB/6c0MoKroKJ9242vDRGbm8NkvN8khtLYhuT
aFJhmFE2xkKunny9OZx3rYRKSZLtnD3Iz+F5SIVDyqA05mjHn5RSdLBIPKU3m7wo0nspK+Tlvuag
9Bj8x5eHAZPpRNiIJm5BEXh/8DiUtS21d4P3J89XMR/PI2tpqJ8Ggy5MuVSLwG6ME3Ii50xKWFYj
PskXIU2OCHpRniL1q/DR4qgYFhupVdyhnDRm6Op4ZpZ3InaRmmGfrbvfH9N1lTY+JQjM8OpAE2kY
X50gAyuWFatqzuQqnrxoToJtR/vGmJMnEGen38eSrunCDAbibgDGArQBvSv/Tgk5VMsLQRfBOs2I
Pe9tdThVyskTZuQFQRsygmxZBTe2ousDzvWY4zT9sk971cUrg04P1rLh9tqh75Z+NSn0+/oWQe+H
O/nPxV1V66Q/sPnU3nmNIxgloghepApOVOt21S6z5MbK9+NlAfxqIkCpLl8fli7dRSwrseayyBmt
qb42ZjcLqYNK/YY3jzZ+8K97+d87+GWoqzt48ctBrnv1vB6wci4qtKLqp19uS6LfOl90Uk9bRZwN
YyJ6DXN9FjS0/5R4l5dU7qHj164ivAmjdg6nElkOEWOhprh8Fv3JtOYB8TCBcZeSgxPVKFdQMPe0
tZARxAel8p2kYJ2gtDtfdgq9GD+Ag0I1m+v1FLrtdJw1GWeKgqyDhD5cs0wwzeswM2gPerIRa4QW
wYMVwY+kBMbO5/cZ/eMz/3Jrxgr5y+RKAtns88gL1sR5VeNKpb1IyeeAQKuYdfWNwb6VnH8fBHE1
KID4H+yVf0fLPUFKhzYJx6msd5vgQvc56qeCGs9FpEchvf+gXbbeiSQQr+BYQxAdfskxSVu07lhU
sW6xArCFeGPogvv7rfjW+/j76VjmdV1URgOLq+1GtLJzq3fnaI2BNXZM0rCOmfs6BjsefXo9dRyP
FApBf7gx7g/7jML+Ar0Tugv6wqtxh6jLgrDgGRgV5gcbv8+cXjhPW8HDlWYrlgcy5yQEwb48wJ0k
wDqe5dmNR/PjPCBs0mAFAPwWr/Y6HLh1syyGaG2CTCTCSdNezmfsP9tZ7Vuk8PzPX35VHDlLkmkQ
fXcN2hiVp8ZV053HlD1CYFhDx3SS4sAD//3m/nBdDIS2hARKaxQ9/zvjZNXrSlYgQlgrB5EZy7ak
LVMObpel0Ny4hz/tDv8MdvUyxaGVqqFg4UZmPZbZq0beLy7KKh3Ww2X4ENLXIL3Bp/thEcVCAwGB
MopiFeuKV061GlbhuIgW5qmqJz4MR6IvpD1j/X4fv6n3eDn+Gelqkspy7nWeH4drY3wjwRnBqDgK
tXOru7uU8FgPphoT3JZjA8+8sVReFHxdEpwSqnISG+1SQ1vRh6T8EnMtxMHKIpAXs2dFd/T4kDU7
MZ+kEiCXteGHkAE1MYqPAdtFgS67fDpD8brA4pQoVXrTnGr8tyz+MRXvRtX5DYW5vtKrV0GCjizV
Gq+jV5GbE2AqBw1GQt2Q4cF8iaaK90z8QkfaFm8GxmK9/9lT/krxvOg+Yx23iSCBX3vSBGTefgWv
rItmvfrRo5FIDjVk515sAdVJwjxY1JO/P6ifZwQbKlUKTTrrag6KtdyFRhCE6xAjuGFmUMv3wSpu
T/WluDHff75TI62boWi8i1dzwjgThqtHFMgeju59m5KcgNsHHnO+F7pS7aMbwU4U2WMX6Xuhpvfl
LVIJQw//pCX6yTpvdGsmqBstmXHcnpghyLtM1CXEOcvE18Y8Vqo6UX3T8VTDNYkMEMnRYWfKrVu2
NN+6IH+fujyeh3RL1tRrfn1qJIIs10FAYuoHFLs2FRzuYE4YweVOht8289OTpTxnmcNk/P2RfRNG
XI1tXr3FehkKYpIK4Ton+LgVypmh0oeKlhYSZ7YeiSiO+pU1uEtfpeBPXdACLW9QZX+cNv99+ebV
o4wNHNgga4RrCqFzMJG7g6JtKHBwB/r9Yr91WK8v9ur1anO/Vc0qpXNX4bVA5i8QdghfCwM5mFIY
n+YT6FWSVJ/GjTAMX/3QIBL0Qx4KuwrVI5mbl3q06e0ntTK3yhe5xMw+2YxHJSzgVrKGxJ59my2e
Low2bbJbXelb9+rqEJCkphl2qW6tWgyKsICOJmq77KtFe6s79v9IO4/ttpE2TF8RzkEOW2bSpCQq
2dYGR+6WkHPG1c9T+hctQhxhumdht8NpF1Co8IU3zA0kLrdPwVle2rqPp1RwhL/KQLKHyzrgQvtO
hELff5ar9+Sn7z+JzEa/jILEr6JjVr9yprV+uFHkVw/nKFI7gxDo++GuL/mP3oCJlybkt8tXSySK
LGmhBsdC2crRoUmAb8LJL1XMGaCDD8esyxDS39dFi1DTjqpMPOuoeSWZo/opNvz/nmGy5pW2amq9
Y80P6K922xJEr/oEQazMnzmhBo1arT6Tilz9op+GnCx+K66qwSic8IgAIRmPq8tru102zt4c5rK5
69HIp7Emy9QvsqzNtArlr+LcSv1KssF8YlRgDquyeakI9gtIxnNp3Qcue5JsXczqJNkKKGWUDkXT
IxARdE6Pfo+RAUJrkLHjAbepFItKeSl2vButrUg++WxcX0kPfnPuzZc8ezdolY9POH9neL152nqM
kCZCt0FZS9UdHgygIs1iT6q6kAyMpoydSJ76cj2Yh9HbxfTiv1+s19KWi1ea3qnykEZt7JAk1QcZ
cZfxjYRVzp4xz0rcG0JYmwzOJJkZ1LesWaq5s8qwBU7pZJEmOt1TpIAg8DDroCb0/bNdq5FdPNvk
jAjrvFcrC75NX5xE8pB7sLrusuy+drQ1l4eOaEAD+tIMUenqZsLP62sMh3rbMAiywcRdbuPUTsow
VgZJUNlHa1zyjai+hAloAfdGsNcxdtYQNZ95aTHhX9aYAcEGe0CgVfIkqg9bX+00pwyOAXGml1rr
OsMKFGwn3S4QyDBkQ31bAg3tHwENeFq8LI30KWxu07Cam4Ir2ZtO2kYBAyEUqPRiy386pCvEb23Z
6SE8Kc/QjNCx23bZOkXJS0ABhCYFwJf4YKcv1IgC8vph5gnsq7PxzxOYk7M0qC2jUaVCuim7hyF5
GKvHoPhhBUeHnpFtP1YhGxDXQSCki16vH3IqGZW7jsZ9yfXbp+3SDYtlIrcoAhNjGMU57hCNGeqV
JIE0hial9NrBU8wjTN8YAIYt3w7YU8U5drw2golZva7wT9BZ+zqxuXKv0jDLLWk59Eh0Q530reoU
Gyz/Mrxx7WirBlQe6Xg76U2fYtesZacmsf7YEoh+pM3rt6bCi9AC1c5u6qunVmtPWg8cKkOhrkqW
9w43w4C3CWe3lD5UVGBiH54jYDtRxqbPMCTyQsufe3NTgbstzJUR7SPEGlH9HXx6b02xS5Q/UvxH
b55n1ubV9WApCr56KHvb2uT8q6l2ucVQfwTgaKISHQT9ARuYUntKRKMP23tWiH32Knrbzt/ox3//
AOKm/rI3Po0/WY+y74VtFXHFtNIBUqNkumi3P1npWjZOUcM9ms94in9p2n1EdJ9GnBxBZVd3BhQe
VzhTh/QQ0vbg4S4luzdF/BON3bq7abZu2uxx3ArdBwievvpjxJUu/MVv6YX5/vBD9Z7w4fr/mgp9
ctu6kY5IDOIjIvnnxJaSsxsnB8qMRXmCE40Kiz9zVVwNo/6ZCn1yHrZOmfdQ3DiY5K3cULT31V1T
nDW6KojXlw/fv9/VaOLTaJOlJnvsfEWrQcUVzy65AtUivnOSnAMKaTNDiSf/uqxs+IwEzkIw4fKY
S0K6aJExErkUz0Qu1Bt8C8MkGBfUwC1HWoTBRtaDrWEeYsd7bkw03fV8V3fvmHgv7BD1w0hexRW+
mm5LxO8gP/rcjuOzgeCBifMUrCfpLq5ekiReSxjiGlqMBSAMBJQDw+KJQD9ozjUW0RobX9z4Oi5P
nflSVzgKRsvB1zZlMRDl0H7AwK97KoY3YAZlsiVjCCDhaBqx5Xttr0QJIdRxsMGaINXp0Do5ykDr
RLU2lpXeGOq7Tgk48l46RBCksKXZSnxB7yNED0jz/sOSwacNrDWdeITjJxObpU0NFNrivDjW9VYd
Dx59yvSoUSGd/YqaCGmnX/HTYNbkqmB9RkOmpMPj86/TZrMHXrf1FvtquXjsd/dv3omazva4WOIa
kXq7dBm/7c4ziebVQpJCxwbvUdiQzsfff7ovTT/Jx7rUwqMNkUrrpNWA81uMzFL/E34eom61NCw8
1EbM7uBoj7jmKhEadI63sQBt+68wpjOrRQ7FxM1gqT+UlcXH71ZdOtxE+lNNUSE9tZTElOCcDPna
0EoMCm5InFTqp0mLmmxgLUJZWjYw36P+xZ/PbsTB8mWa+aC8pyzEkCdnMOq2pp9Ldnh0vFdPPXnx
mlVexPeqNyyMCvXeZuMm50h9dVh+32/UD7jm17FNVKeprgLEmxx6fiwbCAwN4TEx3KU2FPuc/TfW
/aqWTk1obSkyG3kBkMnfB0W1QAflR0eTTlEG/MbSlWYdrPauoH9Ba1wvFNA4sKJqtOSZJlPEufp5
ACwW9KecFE2VX+QOJ4M6hatz0B194zvDqh2yNeShsflDJ6H0zU1QYGqayXvVe4bWuXedfN8X77GE
K3I0cwF/lCq+m4DJGdyX0TgMPgFZrTXbYa35ztpypQU9vU3Jf9UcORnpVwtJjgNgmyf9o+GZz8pw
QwKiqmfAdmsltFYNJrQNkDmv1dAzbx8HMDJBnB8c2n4eflqRnt8qerexxluneaeWV6Iak1RYoXCs
kGA5Us2BxEqz6BHz73QwwVwB2VKhAIQ+VXa0njwF/QbDegxp8LQBlnXJvZXWyxYFtgzwKa1gumGS
1qJOV9U3vRuvW91b+/5t3mYLQ8JoKN8a0ptkq+uwDwAs9ZuY4SX0glIvOxXwATP60lpvY/8Nhqa+
S6wYivhf2Lyj1LFo/TcnsbffL8GrOQnMJKTPyQs0ZEcu74omtbo+cMNQ3LsekkqEQR5Cyjykpm1b
WFX8HpHf5rkM7NX3Y6vX7qnPY0/uRMcrNbsZaTHlCn1LKHxOs4jIQCr7Dg8A93dpImRVnigiOsn7
ECG5FB+s8qX7ARZgIU5ckUjinw58Vddwu/n+8a7d2J+fbpK4SFGE07AUR8dKO6v1C3Uj9QNP0aev
3w90tcDC9qe7ApFBOHBcfoNITnLL66PwWFaHpn1tshJRsQPRqJJSRWIvZ1yUsZyibHWgcCX6jHUz
h8H5OGy+7MVPTzG53LSxH5PGoRotm9YPJUIhrlrKnr0KfTHR+tEsx6WhB3dGir38geXepfdG+KrG
aDhTFiiGJ57dJWb2nafcKJaiJOja9r7BDMHiY+XZz9xXt2jO/ZCDu8yE7KDfscji8g0f2ai/p3XW
WW95d0ojD6Rsu2G+lQScfxviYZAsAueJy0GCHjEcTa75QMF6qIke3D8u6Ww8DquwUw7VUK+TzqR4
H+JTWuAeS3vY6lfi1/QDsxEJvgFgxLu4XrjXgNgilKSiNtlAICAq++hy9bQQk/hQsALNmkIFQQ9C
8kA7ZIoa33/+aynhp68/TQnLzG6CMs/jYx285tKq1ZF4fDOtmVruF+y5iPw/DzOpoKl2qw5950u4
nYDzou3BwU5d96QZJD7jFqfnECN5PEDr7I2uZS+S02CVtQfsjLt+Jg/5QJR+WWw08xxBZODumyw2
J3MypUypKRIOC8GbEq+45NwjpiUUQSzH5QwOMCPKlgZ8XEciZe2PluxyNZwNBYFv/VR5zTKHYu0a
AFR1Hd0Ub6dVUNJCfVMiC1gHB+QcqWrkS7UVpbRliGaXZj3XpMq1j+h2XoJXrXfff86rxwbnMU1p
1LkoeVxu5lSPWjd0abR06Y3YCQXSMUsH5NPYzhQor39SGywsYHrUhqaFWbNR8643Ol9kMHF57tBE
7PNDmf2U6xe7OXWDRn+rPAzFKbAoRUOQoM6ua7y1yl3J3fj9m3+ky18+KgYkYFQ1wbqcLLE2zscm
RFX4mJsmZifg4vJu01BMsNT3DBV3+Ueq5WBoMQoM8x34gCBFMaE6DHw10b4PYGWCjN4W4Z8O7LOV
ol2R3PvcSmVwqGx9Jwe4RI1P4k8G3TkUTbiptbMGalJt1X1vznHMrtbMKFnBMNPAQSBifPkxwxxU
dGq2AaoOa26lLCMKPKCag5rnAUxPp2wd6iPfT+PVz6qiFEI0CidXmZL21CzoPAPRn6Ni70Maal5+
k4KmpSdYWsZdGDgLgwmAKHJDM07BKKknGxp1TitCGI8Q2kSg7vtn+tiP00/7+ZkmYYLa2pWqqG10
NGm0xpl7l+rmLYw1V203AdpQpeEdB8W5byJrnbD2VLzpIdjQdA15bOWUlcHLmG08ck/nztaFLAM/
fKCcGloW3UEg2Cr52UwR2U+cV5fia5CZ6EIDI2ySm4JrgLPZt6nb6XtffjF8LLmjZ0eCGJq86I21
T4Zm4+t3aq8tMjOAuTHeApec+TZfgKriFP08D5OQpXFGtnbItyE07+6talWgwSsr8bEjixGXlJQk
lLyIy3FfNINtFyMU3p075PlqyVkpFBfKQ1Mj3XFj/DUGf1ppYRtzEnbXKhsqexlCK5kFNmeXqzYo
y6yR49o/RsW4UEm0M/bjemc0mNr46sz19RGdfFkaBsqI7A/O8ykNGZbaKBNY0o1FbW1AUdpJf+n4
xRSJBDyWnQoi09f3UfeYtcFKS5NTGOtPkuFwJv+WSungJ8pWQrtCpeouWkl9X68CBXUIhP6blyF9
bYFIqufEBNQOn1Jq3l25WI4hfqpovHNrq76xrYsRwV/wXiA0S4q6fH+MaczzGLpIDCrLqsYWCpM6
yCoQRTt3GZTWYsB/usGPsMq0k9WcPDnZ0THWo3fY3bs6mKv+Xt/Zn6ZqcusZMnz/IE/Co0a9Oc+N
fYE+hN29SmC8tZVwOsLEr9uH45oaaBybVHRNjNgg2cRPs7XoaxeV+s/D6JP6QmcWhTo6JL7EOQIu
ERVrChk6gF27rWb2zdU0A0svzHAcyDlgly6XpBr5it76YJbGQt2qnruy1GRf+Pq588FN08SMDpZU
QN9gCVThj6SZpbCLRf91mf7zBJMge3Brzx8CjnILcF6W3fTNoceBnQDbEg2h+1E+Je57651V6u/k
O+kcLOcaZg2MNJqKdBksoBgiEPxUTQlcO3TDMQO3pRzYJhKJtccJaWhb0FQEv1kuLaHqkXnOTr+4
eb+8PK5+BtgPBYMB9XJo12u7UjI9ihzlGYj5Eld1uhvGltusaA+oDBaFstT+tcDcx2n5adjJrdHB
MSwkVQ+PIMIpQgCaFhsYtOT3txNn8Mz7TU48fwycnt5VcOvK+N7mz25uLZMM4pflH/pOOUkGSUG6
tRv7ENQuouH0+NCKbKthGSR/9xwlga5sqUVq+kMBbiTtjVdq36OcL1LaFK2E8lvrbEI3us11/NPW
motCOVZ5ZYuzJ62Uxk4WYBIXAgCDUritA0YsEPhWJPo4wHr8l4gyaDZgF9D/3aSHvPKWUvjHQ7VK
0pwnv+63lgsGy0oETKF0fru9qIPrx7Z5tvoXggUknj2KGuPab0BTKdoakNkxypJ94w4gHqt1mHH8
IntuOMaNq1TLQv6F0ULQJrvEj7ea2XHqVOuxENhYZJhU824IjO1o//QUIONgaApiLgX1ar3YWxZm
a120ditp5RQNfC4UZlG1Cn4P8ia1rXVj/GlV78Cfq+qJnxv3r6G5rasH1b/paFNhUVE6/rJDZ8ik
bFIgOdNHzhJA5dKlkxU6zbocm2UNUD7P1KXk5kcV8Ro5XJtluvU8/y0bkx2Ke4+ZmZ+yWF92HYY5
sb/ztfuuqNnBxA9MqR13G50Uhsr1Uk6VlTrIP7z0SfyRKv0xlB39i5nVJg7G7zbTJCgcS7lNtICq
KKAjZAFbhAnJo+T2FObvKqU0pzsXGHl+P+q1LFG1oTeg0qJC1ZtsJaVkSZMkBsdBJRS+Iw0i8lWo
UX4/zLXQQaMhRrwLqJZu9eVBUTtdXw2skSNq65UxrEDPudQAKPd3aroG4vf9cFfvBSEIDGWToxGl
2cvxurSvpN7NA9y+7kXOndMG5Bg28UQuz1rQr6x+m2U/Y4wF8jlGjSY+1PRDondjoEmMDaw+ZUD3
RlL7viJeNkM3/KVqszveN1POSfVs6slGookqbyR4sCNKa+Y6ln6LYggnWUn5z3mSOyoICMHbCsRc
600b7JVjYWRUojSUHwbj4KbPqYx3zfA2uOt4vKN+4AigwdzVol57E+T+oN4IzoM6hSV7ledkvYOv
HMM35u9Y7xcmnV9vXJooKCH7VJ0z0Dlxg4ASPW5JgZVnIU3G9lMBHLT135YwXFXRhxieWgVCQfJo
Da9D+5zgJjDzzecednIZocuYuZC6QgHRGA0Sd4U+tftc3rg/FXMZUVLdusiYwb5+zOhoO0ATZp5A
jDD98JTZIKKDg4AbMgl93CGsLdPkJqboaNCtAD7VGDkeP+0+ci3wocVaN146GKFFBudP8+byiKsl
v89PMEmVhxwNXuptWIFjwdnboA8af5M4yW1ADmHm/qahQBFUMIwAWwIrT7MRViBKHf77zFxc+xqO
BukXn0JDp8tzuQORI7DipocIz5FfaY+ZtTER7rD9sxBWVoimtfHWtCml/dWMb2g2LWo4bnPa/lcT
bZi94nvIGG1+LPBPsVEfeY4NJAHIMr0f/9ASAjUcbo1NA3NLzLz2oVnNw8quxQ2fh52EZFaoBWGo
5b7AeAEGQQQ3rg8UJjLqYFG6bkqqSWBy/OewgrCV6Auqk9/P/9Wtywrk7KP6yyeYrIRukNKxlwCz
ilwgQUcOSWtCFCtBPtI+szKLbmeU/j4e/lALl+l2yFSzJNJmJ30WS6KmMCmqmnGZLOVcOkh9vqyI
8cr4vupmVstHG366cwS/jvWCgSjaU5erxVMJTkvVB0aMZLX2bvlPowEfmR9W9DtE4jJSXhRsKWj2
5jX5H6W9WH2wbQixsn6o2uTBHO4qynJCvla2nmK6VE5D6zd8dfWfYw422br3A9w9YXQWpr9MwbuY
NdJgPq2q8C10kCGvzg16CnWLYzO7RIcaBI5MlvS5Y+LaRU/Nh4xfAzaEgNjly0qdqpVGZUfHKH8v
0oPrBHuNpFQO/rAogXZKuYaJrrH5fkWgccW/+2WSBcvE5jw3iNovx22iKE2rPkMwGVpyrrIbWYgo
hyw0cGtdlWPCy3x3zmr0byS+PESkmN+RCefWfWSFb8pAxTxvbv0Uj5DCeLJCbymge6lyjkP5mGSo
PvLPNbSu+FBUKXF+2UjdQBl23Vm/jMbeea5PC+7Bp+1XRe2uaHCJ1/RFmIIHtF9GTgQQDPbgH+UK
0dY+W43vondPnT+xRPcfTXO0Np1lwH9ZqLmvnYbgXiqL20Kx0Pi0ltGAbUk6LspCX4uKv9Qf7GJb
pgcZK81x75KSthuzfJD8szTui6OXI0hKo22MkFw1za0qql9tshoc/NgqdxfnCCqH+VqSh6WfI5fH
2zUE7+Q4kfsuqgk9LTb8rZGL4SXcZRidOmJp3X1RgS3HJc0vlpMAZ8T9vau90d+ohniF1sGYjGvQ
gbgC7XzizZGZrjJzpz8gk7+q1eK+H9yN6CPy/5rUrk0slzPseTKDVDMYlqNk3Xm9fQALt8qKg47h
vQ+lysiWaqK8Rg3K1vK4Et8Q9f8V5X/wEEgNLJYcN4JS6tXuTncD/J4w6DKlO4KzFJsP2l9GOawg
hq1EUT8xVRiu6lJ0FQVzzkWDglXapvczC/T6vvhnfU5OTX8YpcHqgIUTAOdKtspT3Am7E4GF6Vkb
I3+X2PoEbt8PK46Wya4QrgBksCpiw3iwXO6KKqLeXXm5fZPSOI1fSJNQ/cc73ct/6+4m03ffD3cl
EqY/YUJ8UrCGJ22+HC5K1SZypNS+ARbZJQ+kPoyVq4JVUIZ33491rTSAtAW4RMGepmI2OVYTf8wd
106kmyB8aIvH3oSEgl2xg8WE8hPgVTpufUjCcqXOnHGq+FZfZvWfkb+EQq42NqPjkswE8VvU1JgN
Iw0aPscF6SqthCaV3wkPblJL4nZK18P/KG6xcrACdxOIRo1fkhj8xnFKV+zHpOvXpZfdVIN5Gztv
CN0tdPL+7+fr6rf59NCTb9MrbJNRg/2nolkAJ831sFmJlqI96q5q+/n70b4I2FPG4OtAajfh3ivE
C5dLoY+ColOcUroxB6wgOW4qUEhwGxeRg/orXKG6uSMvtiDhqbIQ+KSviPKFsYYwKoUqMUS+MAAx
CZDt94/2RQ5LPBp6NuwLoUzwRRDMrkZNKQ2VlosGSDujFmrqB9FCi0r9A0UCbkZGqIzRs17b9SMW
5MQHUvssnrZ/1yj3iei3z9duedbzeKVq7tpB2kRWMXLOUGelslHY3kb03L9/+CsFSCBvaKECvdEx
GpnkfnkyeoVrQZlI9fdIP+MpQU4lTvt/rWQvZknVDIfdLDsqv778gLIk2aUuadFRwrQRmuSYY6UN
5qVCyjg7DHa/otgzGMES5JrUZ0suxe9f9VqeyxPgqQFpFOjxh/rSp/hWKa2xD1O6gjn+rUlpb9Qm
X9GzcxBL0rZ6Um1lODMJN0Bl/20k998Pf22/fB59crwMDr3SUsFYnAPbxDCMWsWYOOI1Q9gps+T0
a9mNIabbMCj5apzXl/OtmZEURGPpoohDm95hUVEHo0aiAy1UOMN8mn02G9bXkoNs7ge92/ZUrmbb
zNfSCtDuMv4WwJmoL0xeXE1tU0JMAX2+foSvti2dl7J7V+slsYOpETcTg4yzEp/XpvvTqNO+LL2u
LoqRpLgp1SNYxNG9XeUGyAN4acejWv0qpaMo6IkjA+8wyozemyhlecOf7z/7/+X1WXQcDVjqTKP1
oEqGqh2LD1CtRwYjAM7JfVdvU+Xk/iX9lsK52pjYSdPrhGQGcbuPqHmKpqty+uz+WPlHjI4Wo/ZO
4BrjM0W82mLdbZygDjs+wWu/rampzrzulWzOMBQZZWFo0QqyD5fLbmji3hzVLD96MR1a4HrKoFAO
RWpibbLOASkGhr/S8JMXwV4foFqECrT8OvMYIhD5MgecMtB8wW+SV18+RiBLlktUHB0N96V0XqGG
UeuHru8kq//hO0TSQ5HLA0OpkeEQJMIqmq+KX0kjBKRLB8+Nw4w8bccT/NdR1TdIn350O4B5A6cm
Gg5T2pLNAjCVaHahnj/z/lfXwKdxxd9/OutIX3JqPB4Vhf4uUfaadZL9XR6dqt/ADsoYcdBdhfv4
nCDVtevE4BZxZCrfpKeTaR9hq3alN0o/gC7paJx0JyBbKMjPH+bytaAJCUPBheOnrzdXpXTB4OoN
gsHZ4vFHvHzRb3CD/vv28dZexsh+/sLVAh30B3L5hb+59W9XqEgs/Y2DBC/Frn37R0GpYI+C8kJa
luvHaoWHeb6+8Va/f6f425/75Y29Xt0dO9SOn6XNe7xYP5jrHlnWo7v8YS/XR2llLh60fYwXNRKW
q/dmsUO2tYZTky7OR3zhve3B26yHnbu8eT9//4mvHXBQb5FhA6+GUcrkWA1LkwRgCN2bHONtdUv9
H/iQjVouAY+h/5fgGN4fXmCiYEcL8XI9lVFfp4k+xoK10yGJgzAAeLwBhuVQ2AIVBp4LwBnw8Wjz
/XteO0ARPdFghgjWFJv5cuhR9ooxrIL4mCJxSolYJxNAK4SuYYbbYLUVgl2+b/xb53fiFZFx4HZJ
WITotkjAPu2gGIJv2DSQjH3ATx6pDXBqzm7SWHpBgFAEnCC0zjRN/9c5dHFGsV6Axy7+iyjDxaNM
Qu266MNqaMjzwcUBUOMo5RRvaSBxb1Pk/n6+r2xh9Jt0DYlAYE1fDKnqqLZNO6UW5tMfd13s1rVf
JkXQKjkl1cwxJdbo5JS+GGsSfVq+kZVuIoOHA6NQLJp+hbW9WMMJsGhBV/7+1T68vKbjmaZIH2QF
DVh7cjlVXIsk5NRZjTwn5Dr16qrI7wrp7zS6VQYfHaaHqH0Ig5+xstPsH4pQLsbbpkK6/q/yv6Tw
hN04XNsgAARK5HKF6XVhI1oaxSIiDOJthvpULFQFLTSSzrJxionOLKNYfT8JX+ztWdjIyHMb4U9k
6c4U8C5XWp9aNmTAWsA4q1+hHN43eXXq4mQFWSUNfxTRPmnjm6GyN66b7ijALKgHK+07YTKodSOV
j56vHSG9D0l9KxA3YboOAcbrLY4vyE5qzRPqyUgkEnK89x0oA1nadF2Bs2V1sNtyV5rmqalPlvv+
/ctdORQBMgLZoogOGm9q5oZun150OZJMWfPHxdfSOoORNX9o/f6/KMAwFBeQrOkOzniTtRT6FcoD
geofgeq72U1jr2DiLLriDCCmsWcO+2u5C9EaySXbklKoNjkEPbQx7KDQLGGIWaL/lxz7fBWme+JI
FOZsZ+tky0xd/5cLHZF8hyoz00ogI27hT6dgavoImch0aegTAVChKBeT4OeQwu6//3JfhP3EsoTU
wyi0PjUAKpcjOVrt1tKYpoJdXrbFCsu1Pb2ApHnRRn0BNhse4EpPrKXUP+fBLzkDUpq020RqqGD+
B8kCSmuIbQk0OF70k+lOypqsuDQSoaTHmxfoqwc3BGtBOtN6uHK7ifOIGFFlR6i8+uVrD5aZ9QoF
UQwkbsOVv2kXP8ultJpDll9JB8U4ANHIQaigTHvXiM/FaZ6b2SO00Fss0E/uNlzpe/n3X2gF7pER
8+bOma8VyssRJxskL7XCdmojOhYSEdTgr52AsAtXqrwDPWn83Tft0tFfJP1HaeC7F7uIX6LPifak
9WBr1UJvcBe/zXDkMfBl3Kbh3729cvXb2t5Gz321IsSs1Dsp+GtmIYrnurwkLp97UuP0JYm5isUX
WavPuGJt3ZW+yPZ0Ac5QvDyMBmYGFJ94OqDwuZQ/bF7pwl8uASsZJaUCjXYMaRmk/c1IZDEG1bIk
vDFW2QF8PpyiuPpTxa/cluuQzKr1T/NY5q9JAwiATw8yWYvhMLZanGn5ba79Lbm3ro7hPTRh990d
Dp10OyAk7ZTA09eRsZ2ZA7GhJnNADUrGjEMok4NjvJwDI1ByvzWojuihAN8kMfjTGrhyr+1zMjWp
NZaAA2UlXckdTsVNvtQjdS48+Br6ONTwUL6iA8gxNA35wtEe6PIAsAUP7eXID8k7JXux6T+ohHWm
v+t0YyHldP7uMH3U5X5dtXQzvHSpGUgNzh0NX+fk8nEmc1L7bha6Hv1YaEE5mK2+85add2Z6OIm1
At7FtnP+YGvbx8Any5lPcnUybDEN+KwLC9bLL2Kh8drrVpkdLXvbW2/g9IZmjfgd23HmRa+MRDSm
cNKaBr6305O/SSEfQGiE4YioYHUqoi2aCBy2QoJhZpl9DTgdBXws8Dv4lADkJyGXq2lgzBIYzgYY
IQ3NVmPRZyXqBz2GeE91ip5tvk1M6nEWDvJ+IJQI5Pip0f1lEC8lnM3IcZJojn6ifp0Ck+UPSg9B
BB5wWiPrJc9Wxq5LkHc5Geoi6R0Vr9EOGY/swXKe1AJw1RA+auObKb3hN7Qt6FV5onChSMKRVN3a
sfQgyz97b0PLrcB/PNBGzFR7ZCnDdTcqGydrFnBMN9/P6NUHN3RBxDVJkz5e7FN8ABQm8AYlpfbt
vSqowSBmkW7zcWs0MxHQ18iOGcJ1QxRvWSj2JN0drbB2WvLdI0wTqVqDEUqTMzg63HJhLv2Hl/pn
rCkmSbaasMg9FWtDrCwLRL2f62Q9+FtzTo7uiorWxVs54kT+NH2R16P5EGvZY74vFltzWe5pZCxw
O38M1/n2+fvX+rr4GYz6O64lVGL1Kdm+wFE5CMnojkHzyt0i9DYpezvu4nge6pmCwZWxsLUAS4Yv
lkb2Pjm74lRJ3LgtUoElIV91uycUg0I2tKq/GcZviybt9y93LcABJ0B5GeNsUSaY3KJdqfv00Ab3
BPRUk55KhSal7iwN1L/6XdI8dnvsj3FKCFeItR49+a8aG8qZZxBvdXmLIUpJSkXhWSeenYIVoiSH
myDTyCubZZtgR0GL+KlIaclukd9Ey191V8q/78kyKMAIGhuiazkt946x2ktZnotS5wFnZ294RB+U
dtFzW73m5irjHJh5za9xwuWIk1PUt6VR67W8PDr5o59Xqxz1fav9i5sZ+8adjhVmu7fVDNdJqdl/
P/bX8wZEpKXJ9DRUjsvpGnbVJmmATUK3gkA9PnErwSSGKjfbr/oalImBmE+GkW04QJc702l9B3pc
lh6z+NDTo0oa2jWHElLyv38hbljNhGnEHThtD6Ra00EwAIQG+onuDCRyCluAjIa0mFmdHwDEy9XJ
FYN4mCN66fQrRbzx6bAp3GHUoxRICwrC0bgTFiPxitK86ebLOgqRwzgl5O/c8FkKkOWGxDINzlSA
RmVbhU/F30U2rONoZjV9Pdh5ForFjsNp4VhTSEHmqUOspji9ixqQkcsg7d5g/zcdrsRxt56FMFyR
X7E5AIFowngk0Pw4kz9NgyIPCYr7lXoMuxQRNayI8P/JNe2QJNE6dvTfKibfqYMZvDHsQ/QW2m6l
l4dWh3+qogeTRhEdXm0VhidXuKaP7QoFkEMlZdvvl8aV24EnZVaokQm/ounUJDRSAqcAmFtiFgz2
rT8VJQCk6gQ7HN3fUu2XmvwCsFzo9yVz2mtXmDJiePBPCk0UOjqTLYCbS45HJL0LMC5JWf3w6Y6q
6jk03xRM1aoXFqpA6CQvFeGRXp38Hh8woLVESrNX8hV0xuXDTM6cXArT3oGNeDSreNkO5g/f+hsx
zRXCp4tMe1P6pybykKDMfxjF3KHz9TK7HFv8/acV0yR+YvchDX6Odb6DaN7jWEzNi4OHYi+JycyH
v7InTGHkTceUpEg3Jzs1L3MdmA1MHYtaqCShF/M0PFnKvYIiR6qfxv6tsbbheMJpjczdkuNV8VCg
uIq0QR7OSdlcnfrPTzNJ5G0Y6XaiQlJC1h4sYaRuR3Mf5EfE8zXvVxyvahQd5wSWr1S8bMHTUQU7
WbGoe11OehHCCAmqJj36HbyRwHnN0LpqQcRI/i8lshZGiHi4txNwr6hGG3yuhfgBfZgclwgt07Vm
93K9TsFHctalOCmGuOS65Vs+SpuqXcHnMIuA1imeNHJzEyTQwhAnj6HFxVgTRA2UbipVenaDbwBd
ryPgDW241Rx9FzfRavCrc91ka+hzxJjc0e3T6P2quhCISrTA33NnovqaF1BxUeozsmNl/7TJ9ST/
FIcoAfU/KhlIUoJHMsxs+pt7DUfn5j0uva0F1UWzh5nr6Uq1GJ6UTOMH0AaksemlERaFOyLpwcfP
2qNl4F1RaSvHBIA3pjtQK2FXHELwhYX/HpMcAkEzMVOCAs3iXtk2CndYi3fb3IRhBRAB5J9bPJI9
C0UigrmVR7GZ9ns4KDuKa6VQJPLQtUSMYpSBHgrsKnLu1UvBizftnO3oFezO5etN1nakNlZLcy04
NsqLaXULVWqPoXB+yd11h3iSAB9+6DAEaCrgAFm/BK1x77rZSgINnirBThUs/hgRw2ojrgM/TISC
ApXtKEKHFsCnFbtr19h3fXFQ47nM8crRxOfhlCAjQibemJRsDHMcZH80kcJVTr73hCBk5lGrJHdd
IB1V9vZcECGOnsmuEJx6AgkRSWDVerkt/TDsVMlF15pClZcpa3+s1xLSDrEM6TRX115wRrlNpKZ2
8Gwq1cLgEzamt+wHqKTxa9rjt4fCV8hKYgsMTrIdDHUnydZm5hD9GqXyaQ3yAaAnxBdTuE8Teo1Z
10V+jL37TlqrMlBoYSOHVYPd3CZoW5Dce1kIHCP+f2DVXDnDgdILMxQOEZQeJxNFUO45upQNj+Zp
tTpVy81+ka+37Xq9XO7Oq+/f9YsvDfUTmBQg0P4PZee5FLe2rusrUpVy+KvU6kSGafNHZTAotHKW
rv48Yp+qYxqKPrtYyzAxRtLQCF94g0i1Hm+as3Sro4fWA/koDoJAyqNHQb+Ibiy+5zXlunQ9tOZ5
k2rPy9I4qRb5BcZaAtILM9hbEX3DND4O9ZNY3KaXspOvAfvnO1vf0j9np2K0kyGVIw4gI3zjLegH
Rh1ZR+z0LozBN0sB45s1LaD1Q4vkbMDhRbfVlLToGE31VqEsYrGRFAviIkvjy3J4B/WCUglwM/m0
iwcEXkvYh4lyzBbEVNxBfCEdps3qGMV4HDCWWV1pNGKarJvWiHwdr7haHGE8dvETtIXtzw/wzYRh
k7WAMqx3T7Pn80gNwnyK9LbOrmfxFtGoZTos4u0KTtI3l8Gu3yzjTxc7y5anIhZjTJA/cgGYVrU8
e4sU2pW5W8HsBdQPhF9kBik+5V4H72OuLrnJre/jbCf5dAtn72sUOnHJJvr6VYisJurBRJJV81jF
l3wCv8GOrokFNY81xaDjevawVdREViRLH8QW1DpsE45gCz0RWYfkvViOJfoBBLMCRuiptSlOkw2E
FQqyO+iPI7nfSRrc9ST6+X1/F19zQ0g2WGsCKH0gXP5dGmVSmrVJSFtEd/XyHDZ3IaVuksCY3mmq
R35JITJekVLJsS1v9XZyI/4GVtSFG/lmp/x0I2eBvjUKwKzH8XSICtOf1Myr+jwQ8tGV6o1x0nap
JW6HIvI5tlfRLhOA/8938M0mQdFEFlfyzZptr7P1n5GQtWwSExVkHjSIpd+BQtUJfBGbUi9W3C5d
6myVnarkNE6CjBCq/riGb62mbEWSmpWdQe15eV4ggoUleR6a8hYQtRCtvFJBZaOa9saceJM0X3j6
70LdT49/Nj+zymqG9MT8NJcjileIrqzePmt5P39OpDc4HWRXBTIb4qUg99JonK3BSKBlSO8fSCxU
FHr8cCrh4DPfLtZTvml0Ykz2zzs+m2SpVKyWkjwkzRWCFWgzuPcBRUyq27DfIC6z6sD9PK2+S6Ct
lapA5ZiKINHK53mlnfBvMUIeT8G2aLC2Y04dfwLH8kz+xrBGxl9V/Es7B8zUVD9euPo3G/qnq59N
NU2xqM43KNtCSvdL6Bg9+hi0GdYAWYboo6U7Go1o2jR2Nj2r2fMSm/Ry3vVOQ3hc8KYFn8/FurTt
rA/9ed8FrkB1GzAVgZF0ntZL1jirKIjmODc4HW0l5rnwEo4OKSWahunkmrHX3vfqn/LlwoBcuvI6
YP8s87gb9CofzeIQtYepeJTUBRo1VFxOG8oZOlAUAc2QRyT8pC4k0b2k9fhNBWztqBG9AmUguzzH
bOSjrDda2H8k8ifdB9eC0t1eeBAB4A9Xo+nGv8Tfhd3DfJX2xCl1u2ktPwTg1m0vOUh8syA+tffO
zVRRgbHMgiz3UNPqwsoqP72x35rRcLAB/yz10UieLryAr0euJXHerMIXYKDoBHx+ASTUo9RIxgcW
uTMfWYZGVjkKDqwIoJTa5HD4gNkciBKNFLtgiGfy8mZk0e1FTNs3a/PzvZxNBnEFD1etCPG7NtCT
2ZzSIjiZNXI1nd+mmVtC2Ka2sJ7ErY69+UafLhHt1331bCV8Go6zEgOC+2maWxMmDvDHP1SOLw/5
VxTEp8f8KK78M+fbDCKzLI3yYRR3IyVEEbT9cKRPVtcaJLg1M/z/8BUXv3YiLDBeK0cLTorxBU1T
V0z/pQB8MclPspnv1kLSLEleGYj4PjeE/WZcunF4zJdyow7P5TT7uZzi8yR44wCtq4h/d4rll5aI
Z8+vYpa33fJfKveB2rb7+bR4VnTH/7IiczOA1XKWBZDw/FRaNpRT3JCAUorqW6HeaDRASN6RkHKr
PKvtkPLZLC+3y8lyJJPS86yA/Mi22lj52nKLkXBgBpMFDiSJnWl4nAXDhiBqlwIM1x7J9ZUDjGuC
rUvoAiK2OtWE+jqt2skjg0H5wahFLM9sq8MnJyd/55lwpqCk9tBkV/W1MPbemC3XcVP4qBYLJCbF
ExULCs9JMkOkPXIiRMAcRhFYW4GxZ/E7ESVXbIsN+5RWvc2VsjdZOQMC62nnJ6ZONVBHpPmSzcg3
qKjVXcciHVgNFA3jLDQQJsWM6fAkaw02mwy3lQwIos4kuifUuhAI56xeIGlTQjl1u8h8B91nS8j6
V0AVft49vjpVEDnDkdZXtTv6TOdTOZ1rfIk6tOlDBSfOSHFjJAGLR226GVLNWbrSj0+FPWq83vHa
GN7raHIrgpjpAIp2WfUZlJBYUr0Syhwdmjutll2zGWyhYwJY1DKV+FebC9u2hxthYCToJtbvxThk
cbKnBoLKK+9HcepLxPcvQRDPha8aNT4KjQYic593xcxoTiaJen5gF1q1+6LVF3gpnYvuY1+2Xy4k
syLRX5IgIJ3LEk6pqAoAXfJDY+0o6S/FQ3qiz595P7+oD8DQp31tvc4qIGKAxV/7gp8faBjHaopK
JT/ks2ArTVB2T/XJ1rCRb4OB96BiGJTXeNjue4Vj5+T36r2leWp8ZVSgrJ28Ouq9Y4bXUnaFCFw8
baPTnSZtUfgdzU178jTsXP/rLU94vEki19z/War9LDtmfczmO7F86HO/Uvy52AktvZEdhtmd5hn3
kuDXOar2fmoiHIfLlW3VbskGfwr6nX4ERK9cSd11cqnH9lUejQHBogoFbZaSCQL4bEBy1ZykTplv
aeiHu/pqVZsvNkagXcenu0nBceBWRsc0OarlRqD4aEtqMLghpgoA//Jd13jtydWHo6o5Vr1fJSnm
fQuDQnENGNzxxjRs2V0ogKHGvVzniSu/7OpD0T6Fln36K4JmNvCnQtTHU+UgnN1puZmDhl1Mwv4L
oIe7DJ52oZzwNevloVf+l4Q/I3Duc1apFEX52A/idGvGyBz52W92qVBAE9Im2NOxub1dWZPLBpln
G36zetBMb/4PjcifZ+N3q4uGOHLRyFHC1DiLOcKmboqhhve3Cs/TaeT0U6MnYAB5dEka/isGgEem
igOYWlch25yT9iuZM8Vqh+Kh9cqrY23j7XIN+cT/jYy4OwZ/f34yQC7Mm/OFhio7rTlRFfl0VnYL
2yHOBn3ODrMzev3T4opeEnQHTNh9xR89vudRZTxk2/Vj8Re/OVTb/KrZ6jtM0bvDcFB84VX0ND8J
VG+8GwfX8AUQj976PfVd9FACeToFstfe6Q5dHrgqb7nzhteaX/j5rt0gVRVoQb4rd3mQvVaKPW1P
QbJvfsNFN3z+sHz0VAKU+v0F4VZf9aje+4qbezlfYU/vyM7kDm50xa2iqaXZJ3u0XeCWDmo5G+33
iJKTvUofb8Y9/53a1pb/agOdUKL0Krf0Si/eYFnn957sLK7uqM7iU1V8Np2G71ayvQ5HFCzu7BET
+DR4n2RPddZ7SKDmNPeJhzmKr+ytl9Nu/awEha8Exn/tsxK04C8Vnk/ZV9fo3//P4/abcn1gvtmv
32pQhwmW9Y/C72JbCrL1Ex61Oyk48UNagJj8rvKNffvxu8ZNzagVLnuiXNvYISEB8KYF8etwPzKg
SiDtM7/fMKzB+uf8pu1RRSrQadisH01lVz4e9zfqo+WPzxZjOm7a59OO8sGxPEa78ihchVvzJtwO
+y5oAsuTt/PvJqiCIjA8tokm0Lfh9nTkr/fVPtl0AaLWL1gLeLG/BOHN8J9+wz+/6VAveMwfoUc8
nh7je+sKzSn+H9/n63fv0Nflr4FZ7ELWNP8qvp720n7Zt8clWKD+BQyFm7moGZbPU8fA0N4vN8i4
brDM+6/yX1qepN2cvHWUAclshiB2javIW2zJfnkJn5gjDMb6oTB2dGh2UoeCgx1fh+sDbAwPaOpm
9kVf/9UeFPY8bYOBz7Y88kNTsHAvy34Khr2+HYL1Y33SyV7+y28z19i/aAfhZXwG9nTdOt115lb3
oBofYxeFm81/h8H5nV2N28fuVnMqW7dtw1Hd1q+89pfwOPrjr84bnPV7hqO70aF2G0/0F092O4dQ
c0Pw58beyccSwy08hLOO4b50w/3JrzbCVtzHuzlA5eat2qy9t70Y8KN+5hEV7yNHcZSnNNDZGlP7
j+aEdmM/yi5+5naBPIqrOfjDuKIrHREF2SQ+cml+/Bj5YyC4BIn+TDPL1l8EN/Jp/njhXbGRg9zv
NqVfutGv8TrzlMfUvt91t4WXBeNW95Fu4bPiSX8QnwziwNqRE1rvur9+23qXPPGQcUNx0PPX6z9I
AzSUEwRfbGvXbnH/4Rs7Y2eW9voTdGYCfkF11W6Lq9ONRr3/3dgVV9mVRn2X7wobYxfd8NVgG7vs
Kr2LboTb9Cq6iW7SK2lHR9W3NrLfbvttHLT8RtMXH0q/2cz7eZ8d0c3c9wGn2CbbyfvmKAfZri3s
Ytdtolc1KHnWzBODcR8fY34YBVa/5ut+j7/QTXwbXRfHeJdcp7fVMblm9Pf842wX71I+kus+aAPN
bQNjG16Ne/ag6/So5nYfxBtlSyWlck0v3dQvfWeP/MZ+v/42fAOcdCcG4sdNdUfKS4/ABHn1KdNg
3ld4rG7HPVx68ELbZtNtcqaK6Fob1Vd9+q2O5uS8wmwTb7DT8OaNFaRbcZdcwWbl/81B3yFv7Rdb
BEdcjLd36lG+7XzNVey/hkvDMCiO8z7mkeb1hnjI5L7ixnDr2XfH/HoOMqSCjs2xOp6u0112G3VO
tuuOMnPxdB3fxrfrTAxi7jf15JfYa5g16W6dlbIb8/JNPwvW56mo2jCdxL3Ao/fsxaeXeVMc0m3t
0XW216uv83sd1ni3PnNxHIOZn8bdfn5Z/wjGFij7Ojsv6TV/7UUBwKPaZogYI3/DnRiLEbZ3ZBQP
8ia+MeBUJtdPkw8flNr2ga122wK9swdyFlf8eKM/n8pfy+qyTHVrha3AFVQR6/wc7BVzB8t+0giu
D71n2bXT2ubO3BXb68l+ReD671Q79KQvZEey/DUW+Pey53jpYZqVcG5FtsF7YmCsvq5k77RLgqi1
l4duD4jDy7fhQb4HaKQ6w22zSXf/+5oSz44CMMbGQLyw9D0rORZWQ0lAbYsH6f4XFaWNBV1V4mnH
C0/7FRYgI4SIiRvUIAiShJifB9kcyrBYBGE4DpZ+qzf6ZozGgNjLjiTLy8zel0x0uyRaj6dhD4CA
zydbygOdkppMfNbJXpNtI8uPyweFBr92P3UpPNLnWePfCZWPe+1HYhjO8X1fyL6qdF6MFYPciqhW
1ht4eR3Jv6C4Culvesmb+quO+tkDnoWtk4JQ5xC18616rNk7a2+SHYSVICXhy2anEVURH4mYLvWF
alcN/qJsl7sMoU3+4hAvzukvLfiZvWbSnWj0+UKeDmscVSLJ9BK595etDb/Um7ll8ljWnGlQ4jtP
+6qhKpK4SBABkh7GoYPtj6YGwmSygcc0gPAsd0wbsqyxHm8Za7+I6OXctehkZv0R77gLk+S7lWhy
Typt+BXhp55TCFBInTWjzQ6LeZzqW1jKBjJLmoSQExHYatA62/PfE7RepGzoN8IS7zX8B1sY2Tha
/bwvfB0dCr8IkIAFsOi1fdQj/ynEFSo+wK2xAJparko5ddTpz0m577DvndgzKU79fLlvtsHP1ztb
iqkxps0wlMWDZgO+t3tCT+llCG6uFI98y/6t7gun9iiNBZcW59eiEVppKE2o6IFj1mqc49dPhQFf
MKHHNYjyJqNsuuqOdR+t/+d+UtHt12wlJSCHaKRoD9R2aYZNeeGqEf4PxqVG50fn/XOaxP1IMrxh
LLbhnp7tyJJZLGkTGuZt7bnNqwKfLszcOToW6SMZzzx63Ut0e3LuKBv6VdDqgDRcMPd4VJElNWpp
wzxq7qyn3ESuzh9+VY2rezIB7V+k6UXisKuf3530pTC8DiDlNhTnIAkD/vu8u/W5lC/Aj5YjZIOk
0HawIHfHpHqD/73qJ1dHjeMryZ7n3Onqt0xDAl27MH++yWW5B1nXV2UhfWVEfr4HqZKWBgZi8cBG
SBF1n7mb0G6vu83s7Jdj4j79/Mxf03QuB1wF7hMnCI/++XLYFgh5pDbLMcXfklYjVTCqoEPzXF7C
lX7twqyj+8+lzqoxoljUWSHH6m1FwrP4fWs320V5WqI95vTF6EflHQbxMrlY6+mzj4CdHt4aU1De
GJOTVr4e+//7ZzdwIzVWO1L2zrN9SpyFrsGXFJehfENP5P+KC0g31SViyQdm8HwlWDB4MX8H0qic
t/zrQlAWsY77K+s+ulJ8ya380+141PbJDnyZ6Na3iBnnd93B3PW3JO2/4ptsqzrFQ/90umoS20LJ
IvKavXIlbjGrP5aH8iG/qVqbKL49jL/k6/RP8UdMbMWj0v2Q3pHuyM57dcwFB/8cHSEwxESx8jto
Dz+P4dd2Fm/130c7OzBHg6IjMgUrwZTquxc7qE07I5lXdmEj/9o5YheHvw/l2oLiTUXv81Q9dW0p
dnNk3aZbSUVw2hVxqDmCEi3+RDibXiW/eM7mEm/+g1pw9u7YxOBoroAyqsVnC7JNNCESDJyDYwQa
y3kToY45zr/x1li/klLR0effQtn6UoarW3vEisMrgUM3hCoWOkcQJuwEopnY6Y41Pc8UIbWCKFjD
b4jSxiA9a5TOR+1vIT/3FBys2fBxTB9b41hT9l7NdBq/nzhO6G2ARwpx75D5nXOa+eXqcQ825Od3
uu7LX56YDrGqiuLKZjnbtxWhlouoSJajReeh0w6pAQhdqdHiva0Z+aYJ7UUIfr7mhy7V+UU/WtME
mIjQntfURON0aoRyKFZDHcV4kcP7CpOodMaOGYxGISNtJxhOqN4k9a8ELU7j9J6gLIB/mp2LqtPJ
UPqi9yl7rZWXFRLeW7eidWGyfxNLgBxYqXpIocB+O6v7gZ4TekPDs7vPPTwMIDixXXb5BiADTrU/
D8hXdAhSi2xOEmVN1EjQ6f483dtIMeW26z6atoq5TeQjrBdTO+gHDJL/p01BfBxd0D/5Ln6BDSyT
TKgrTsBax+CfeMmY+6TKWhBiQ31rhM9Fc1sNFJoeET6vp4fIvsqFayAUPPiq1knHJDu9ofLlgOLN
ZixGL8iSfHcmf7qfs8m4tG2lxiI6WgxA+qEnVSabFRCP001MSy7eQDrgvKYpCTMaXZiLu/c3OQG6
BKwF2nG8B0B6n4fEIvzGphKm1RIuqC2Y+6jHHE+NMD9ZQa0O9MyqmL0Q5T4h+p3kkQtXIi2OU1Rs
m844pHK1JQJ1qH9ntF0tgGbLRH9SMUlrJux4mk1OINp2fxLIzSOkYhiPazfmRK8x0wS7bP/XBrxM
rn8f6ezYP/UhpJwYEB4jB1UPWiUyH7zMFsj2pdPvuyMCOgkdsFWeA3r12TlrqlFHD64pHp4zN/JK
Bylnm5LN8WLi8aX7vcpCgfph8hK+oRn5+UXp/dCDp1LW2Ls5vCT2nbpFVd3GYvfCKvnoeZ7tViCM
yXLgKtBqE9eqwD+rpDKNKDJ0Eu5faNcE82Oy63gkdZ+8XgIrIPzP7/pyLZhoIK+BLVBc+XwtYTKX
GoHS/NBHMEQj6cZ47ZT0mEvhoUqN1/ZEnwewWkM7Xp3mnR79GvpfXbkNMbQo4TZZrUnWc1xVTVcN
yg4uBRJhztCYzihAabHqKxIoXy7ewwSjU6m9wufgxPm64NsmFI4lXw2/4/qoSjureJ4Vwzd769eC
xhmYRH4PuGJYQXPfeg/6oATR6rPUQGnIngmVR0Tw53j2qvy9wOHzhNGEcoA/s078DnypWQBVFjJn
1p6z6RbJ3LZDSQl4lJTvEvVNxcS4D/OjuK485Y29dkw9hbQGPAXQjdxa8LbYjTdz+1uTH6M2WK3t
QVnQ3GdDmpsYEXdUQattCrw0lk83Jqr2aioGphnosr2Yv6KhgnKQblesnwokpzUfM5Hqbm1dd7L8
qDAGJ6iUMU9qhvQ8CtmDbpPCQVzaK0BsUgVgEz1/XU0xUjRcQR/dsFUCRUaPmEqFGT6X6MiTPxTj
48oJGHPNRfrBhk8AAHTdBNKJJkFRuFo1k6/FCWL49H7q5O5yTvbtWgSdBrEDYToTcNznyTREJyTm
Q9aidX2U7LvaHUhLR/vvz4fXd6kfdlQEvCviDLDd2f6Ccg7yDT1zdnjV36+1A/USHFrq5/JZvdcf
xj/p3+6+fF5epDv1wXocX4f36s/pt/wC18f8r3rmU/sSTw49KHTHHzGApSp04R6/yXzQI11beCAb
CCrPNos5SqpZ0yBbQYVMW9o7HrAcoK4gj34ejG/qIcpaLsO7k5NcoVf5ecynQsFKWu+J5h0OAnQb
Yhdj4bWFYU9/wD/7GiV6Y1e6FysC69bweetYQzha32xVyGuc88zl3Ii7ROHK0n343P3q3MU+OZDF
3mf/8f7np/waNNIKxbeE2GGVqP9AJv2zIyaE7t0Aq2dl6IaIs+eFs6o8Itksxbv1ZEZf/ucrfszV
s6dbjVLklZ5EAfRc6rTNk1MosxUeyuJpSVDrmDvoKTREmTlyTXN1eVyg0+bNWyLMDnCmpijsVVHD
CLfLuASJCeHKFHcT9RAQcMwAs5udfqi8oqFSTSwOpGBrjG9CWvttAp9laPbrQkYKiQhTzwE1Qf3R
Ce5XoyFEVx1QSDhQboRxdHtxlwFNUtrHYlAxf6vt0qiPuANAozpdVeZyWh0NFuE5k1ADlt8U891A
fJ+4zF3mTd3r/s/D9TV4JYcB6EIGRWGBxvznWajjdVAW2KUccmnXUSAC78Sz9ILpTTQHa+/nq30z
HVYZABi35NXUJM+ulkZFOCVoV6wyWUritehbJJ5wWkM2zEGxcPz5ct/UvlBtAk1P/Rv6GGfz56cr
m8GMR6stH55QK9ktB9mT/4yYtg9278Z3w3PyW79YcPtQMzibgBRq1riQEEBiF/l8USmXGxkP79Md
5i92EvQA2ebD8KL9188bvMIL8UVXXcFYbBRH9O2d+Vd4S1AIeLdaPxptMQZ/4Qi95giGNyHxze7f
lIg9B3F4Ibv6Jl6BSwxXDE4vpF7rfNsPM9mIU02sr4j3JLmxa6v/s2D4a/228je1P+11C5yKfCPX
m59fzNd5gMTVWvmAyWxyJJy9F6VplrwIM/a+nehgOLBPnN+Uei9tsetm/flNrJeh/4GYiryad35+
E5HaJ72hZwoYE2sTEWAnSN4u4JcAKuEZZkkUmJ6a6mnBrAvEmrespt50HkwYmkvVXVhq35S60GBe
SwarLgVHy9nxN+PuhQ1jtNxOdWBFXljcUD/omgdENzRtk15HhMCpM8M0Ka8ivPhuFvm33u+SV4Xo
WPKm5EJl8+OI+Wd8TFQpiB/ZJ1cXQAo2ZzN1lqVamTRDPYhC6qKo4g4ZM00v7LlLPDOB0qi1vpIV
G3FWUZX/FWPzlWt3PZ2dUIOLnHVO3Y5usig30KR8Qaw91BqcSSq9CER588cU9Avv9APj+OWegUHK
MOEpUCpn92wagrnIp1y8Ue4xJ68yv8b0wo5vEmy+HtK34qjeNYdmW2zDu/iY/GkOYujM+1x2hrcW
AScbveF4cEppOzyAL4ZDqlJceTFMO25RSnWK34gDx9fmjfkAo/U22s5EodeGI973ryp6kHb4Wt9U
EcolTr0VX9vXdvDm61Lz9Nht0eo5ZLhaUNq5Mf8rTm4DP6Z1Ss4XjIIezbufVxE1tc8TfH2BkJlw
kV77m0hHns0oAKGWFmudeCM/o1CllbahOKfFCXNPei0aF4pt/TS5/R9psMF7Eeymf8f3qXGrGOdy
3OychZo10BWC8+j0d5G9/g0QTYvgw+JYMXhMu/3TIYup29VNc62/nRYb5XzpAeAHeimGP/3VTk4Z
OfkR+NYM7flVfVP2Bt2m2NYdMojJnQY7DW3rlWie2gE3lUMDRj2pR4LZLv+IT1R8Mc+I7eIeiVHL
1wFq3da8k86uH4eWEq9bPvalL2oODFE1hRhtq3/UdxP1mNyTi73w2jxQGVLdBgFfrKrwCowdUbKr
3EZVHj9cZ7wRWjv+T6Mw+qrMjvgr+luRqt/0D7Irxt5c2vEVaU/xlPHRu735WOSueU9i0qt3Zo9c
uIdEuyzhpeoWma3gV44xuYLviR0/WwKJyVHrXDwbp3Fr0ogglEBQ+13Zhb2NYcvd4qkvZriGrai8
J06nr8RnarQ6QwKtSrPxzeYa1rMsud179dQ/EP6DPrimazoadvzWtygqON3b8qi9aX8QfMOIFOJ5
9n7adh4ScaNXA4nJMfKzsXmfJjeBSxvaklc86y/No64E2TEGjqykHgFHvpBT2MjfpFxfQuQcI/iV
+gChH2uxCRmsv8vfELsnDFAo2q5QaKfSHeO3mF+I1c7zji/z92yDLqaTkDdzXTwo9uyReby1Lgez
bV3YNHA3+m6hIEGkUdQnuP9gfv8Th87jadHqsSPzOJlBX75PAxUWiYSzuZol1mvVpMGch54QjkEq
tD4g+HAw3X4gNJYiaHCaXRliIETKFvbttXJSXaWO7iDVKq3lrvphzSw+xkiioBcFUHR0h/FGlDMm
U7IN5fZg6MmxULMgt+TXDo+ODlOMRnmUYT7DtPpIC4W3HOP7aArEym/UZwN9JH1WbbJoiFG9ohK5
4tQ6bOJk8LIodiyjDYBe2OpWEKabesT3WUCTIXkdsd0OoalaAo2plkWAZMFijX/VMNoq6tuqoxk+
lTIQ/+dVWwWfs7j+K8ty0BSJHRlBtgT/82eBQ2WnH9WwDPK8DUxbEf6T4sWTUro05RtaaEryZq1h
fT7c5bG4M8ZgEFsElmTPCO/703r3YOai0UXoAHmV4dZKcy/KTpseG2YxdfIBPIZI3y5mR6LRtFTZ
XiMyDKltkarn4fZDGP8EYWEtiyvWvDGWyl2Q9J4eDSPaYu0pTcg/P/fd+7gUbqEAWgRQttruRZZr
9mD/crTOhOG2UEH4xE8FUXiMmNtaPptN/CkPczd4KwSmgfZGc3rMbstpCfoud8PmUnry3ZS3ECwi
71ut6PFj+ByT4G7TVpEEICW6suyXyY62a66NaOCFtfURTZwdlBbZHXH9SiBGKfbzhdKkIb9Jxe6o
nrJjusy/Kta0jEKIaJZHUwthU0j2qVQdHZm4qhIChYylrE+4tVJRrkfnZGjXFXN8wscF62rLWFyB
ZRNlN2Mn2uK0tbBF0sSgFzZxWNgah2SVO7n5UkY95RnpasZZo856t25JiQY2JmP0Z426myHg5Dh6
SVbc9LDhECnJ9Y01BsAZnL4oEVj8JcwPSz1sFZHN0ArZf2BhtdsGVpYG81qc/2uK1xzPsbgFCKY2
jmLWLKRLBb21hvvTGK7byr/bhqrXYV/J820iQIP1ENk2cr/XcbL1VckdNB90t6ZfWal7scP0oUhw
fm0ddtrqirgGZ2dthbLJEjjsRg5y3HRggZvlAj1ycVbhHbUySC6p2p3odxXEaUt53Ytbqbg1RyeP
MWvTH9d62Cy/rbThDLLwVNB8GhU/H5Id9dj3DKecgUXJKhvSC2need617utI8/2/ez+rjVftbCRt
xCSffPy2bGrVG+suPMAGsh8Tv/4PhCSQuZ+joXOI+/9cFMMdQ4FZCtThbMA0cy4n3QRNnx2iO8GW
kMDHVjl8sDxpEz14OGcC57O2xjY+NpdW24cf1PnbItMAYI/EA8rIZ8taHqO0zlU8xJROgwNV/22G
Hk0TMXrTc9NfatNR5A7YT5ui9NL3/+lK4xtJcZWCvQ/1ez26Q8wFba3STpUTqo3CfZ8g8qm1Xr9I
bIuoy4SbE0rInVLaXfGGi6k9malTkix2eLlwIiHgtX69HRuKLHiLCKroRAYtxvDNGnIPCWXXXMRd
q1Hr1F+1XS0bmy6RPH14L/vwwhQ4y/A+Xsa/43G2csZ+THFkoClGk6hPdivIJGmPWfuMUR9tKvFS
RvkR939+AWspHO8HqP3w6M+F72TzlESnLDuhm6u4puETBLia9LYonXMSgzSzcByp7Ll5U+LCbVYG
sCHbp+StHR6W032s/VaL56Z4k6XDUsI9MVoPB2s3VGAbnkCH5tgKD89aRUiaoz99qVDxNZD/fPdn
/bUxssaWimm69jmltLAnYojHVeT6Gj6zU2DgJm6pQiJ90/XOZbfasxbJl7d1dnksCNF1KvSREOV1
rgFdJNZeaX8NQ8MmfYVv3szxWIutaw5gdYw/KdSNSnke5bcCgaM/erTXNeCNRuIa8euFZb3GgJ9f
7Orcw7qmbkS99KMT/88ejBxPZZQhxj3hcVy2SvxHIqxAtCHZGaGL/i6VfmE1DvfNgjCWzPT0CIGb
sPXCfazn5Zf7oI6wksNWT5uzGQ3vtcnGuC8fDDt8l9zEfh3d+RDuny5cZ90pzq8jsXQo0FIYUc6V
ptqafkHTL+1h6W1qMurG3OWVk+w4sYHx4XMG5lz1gRCIIgH9hUj5m32MkuwqO0K1zBBN8WwfMygF
Vko3EzUssPdU8ZeR9BTpwr0KvNNAPwUpPnsurxaoQUUfO2xnM84pSfKuAHEMASugWtFqEWgtipaH
RjpoPXbtpmxrMqrJJvZsIPzm/D1N3iIYjALCmNr9cPq11BioW9AsK+t4avBUHRP0dYVNUwDtTl44
iAXbzEWnqZQnhFc8pUbt2wj6JN6bBOyR6V94D+v7PH8P8sqNR0YUKZ1zLcYFua/CGJvhyNSrRyKM
BlEIoqWk3gkl5frZDa9jrOe6+i7SJJfGqmOokyPU5BiX5oT8zb1gLWCiQGmuLN6zPKnWtaocB1qY
5LQ+UjCwdhb7FXDL7/xye+DrZqAhMqdTLkO0VSb+4Gb+WXD9ScZ+OOn7g9i8IKFnJ8N1OW3l5RHE
bt6OtkQgbuSKXUqLc2HMPzjnZ4O+hsUqo06ShhjK52sPRtfIjTSMq1NTWz2tNfg1RVrA04jzc5Fq
lPEoRkRXAzpFVPIxQBmb7FiOgGCK3az1LjIePkbBqGTHCFc2GZhb4ZlOA2IyKlDC1nQBVRHX2as/
30qEloxHqy/dRq02axcAUS9kvheYzDq/qSpST29nO0K0VQwpp8SV30kGZrhvgqmQ6s+OCTU1XUUB
QhiVIMrHHTRlTJ3WnmOo38TLW0Eb//9wdl67kWPBlv0iAvTmlWQyvZOXXghJJdF7z6+flboD3Faq
UMIMulFoFNRiMnl4TsSObUZcwIqN3BsumyYj/3rgURanfnihMzzWvNZx4InTlhEi486BKQOdzSDO
69g0DtqA52bC+S4sLp3QVJiOpJ3FmjO1JT4QRgzWi0YBIqfuIwuGHD+EdYLaHwQAITWKlk06ORBh
WhITLowjBcAna4j2VkcKehIHtahYNOoLJ0v9u2XgX3ZOrH+pjXCNvPQjV9UgHgtMgEmrZ/Wam9C5
uxkd1Ytt4Ze963qixikG+wYuIYSCi9D1etBfx4YlXMxjTnUBBnfepyeoF71dttvh1G9mR568pF0z
tq1v7sdu/dva/fmOcnWd6wOlG6RHXy3d2VBqVWGGOjm5ewzdcvFcY3pr/HaXfzkfvl3naoeupLDv
MjLjyQe1xY2J/OcTChjIdRUvh+d8NeJOHSznl4kT+zfa9DX96OsrvvBBRfBXjofrm1QJQk58PWn2
uEz22GAUIWnXmoNG3PF1T6fE7JTAvkjgkxr/v/zX2eVf1hI9M5EV5F3j/X1NxqWjbcnbZbiivxDJ
+iEc6i2Y62G+z97+/TyNn9sgJRlkN/7BiZdJ4vfnKWmNLqNUnc9y+Chq25YmthzyRQQ5fXAT4WB5
o+BMutOq6xrlwm38FlRPdQvICCJnHqY/xuJGggg27ppxCbRRtMvufToF8O9VNx5BPWVPgrWn6ef2
rZx2YW5ndyJO3PE6Sl4K+fLNuk3uDe/1oXgWwj9SdU/pLikYz3qYzk+T6jDFUJHnKY4gAH++VoSk
G8+96uo3UwYJcTtKt4FJ4YqAKmp/67d+PoqLBTvIM+J1zsdrJCMe4mpSIzW/20cIDqNlaiO60k76
4t8P4i9rDsdlZhTQn01Yb8bloP7PeWTlvdzGuAzAJS3saKOeLIcu2L6IlS5Za/++2hcs8v0E4moY
CED2huCJSvz71foyDcGsgE1mTPUHv1tHGrrQLm/WU4uSUwoTO8XgWngLe2SBIhRTKl+tRpUXTp55
QZwaWwoWuqB5tY7lga+EGFo8yW2AMyKYsRS6qhG4dU+OgnGcC2FVGcjctHw9EvjRUmkF1Zu8TGSg
QJ41BXlHe2cCWunRgyC/ZF1lFyjzekZV1NsNcxgrRw1DxaTPHEQDtNKdGYbHLui2qQp4P6Izjstt
AiKTQTLI0t4bzLXlF1uLNId0LjmqlA9d1MBwFA3qmslv/Jyl84Vig4UHqDompkq2rfwaXfvK6ntc
ep6DUnKbmkBrtlh1nNcERa+r/EWU45uCLM34whrKT4ks2Gm9jmVx+e8H9T9z1O9PCuOJ/+xFVxsh
gQ0cY0Pf7FXdTcpsHZjduiAmSCwQtzeL1PWjjxRk1vIzVyNOF0dSl3NjlVYYr8TScmjEtwAjszo3
cQYk2n3dVYKdR8tOf0qKeVOJiudHGMTNhl0p1aLOfEfXkPX7djBnC1GclkomQh3AJWSyvFpSeZ8x
ZM1N+CkmffdQLzsJt0Ep8eZGc6kdgHwpHGMWiPVCJjChk+Hg9NOh054SrXHwBXfNMXGT4p0K/V5S
YBMP2lEaqr2STm4IkGn6CxGufEP3nz1Y0akI2VnqZJEpxVsJ9OADz8bMAcoRT2q5WwrFywCtPkqk
Vck0pmj8RSD2t1KabGdBdVIFo9J0GWfxoaoYIsRZ6LWivtGn+ZCzg6syEnJVOsetZIt17Wr4BAAy
B7o7MXBSGP4UBi9Ha+PXdcyNiNU3+Psikp6E3nLj0O3V9HlWjKWYaE+lYm3aVL+TtPo5HM5lWGDv
fRuGn7IJ4sFhCRgxgjb2wssUqwjGhGWcapcgWglOGQecfKeN4kPYWnaOQ3lj+qDyjXKeiY6X+CzD
6+DTaCC985Rqnu1urI59rpwIi2fMJVXrqDU9s9W2NWTKvE5vxUrcqQXDvETeTkxmhgn3h1XE8GsY
ImDLj4BGpkLr5RNaNIOZFKKtUcL5lnVBJleFmJF3nhC3zqcZ2p1AXHJR0KdGnReETL4GJb2RecSx
zpxSV9bEI7rCfCpapH/w5liUBUakkvLQmtBEmhmxmAT7jVUcibVXacVZBvzsd2mrwDqB+YRGtMnf
tVyksAFSSjrXN6FNdivDmqGEa05xcdktnnxR26jFwGidDlnHeH+cDlAT3TCikNafcpOEcBkbiD4r
bMtPvZHOrtC2gnIzSES1TTTUNU535m0y0eF1Y46t87Ro+eZbnYdd9ws/LhaKRkNaqAweRVsKD2ov
bZpsvmXUtCym1o6l5nWAADErK5VtEx8nR4ktN9eMlyT4E0ky0QBI6UCFZ9CsKXyfGCric/4i+VTZ
QkSSmnzXGI/DdN92iJQAbPL6ccyZOqdYLrNa6uptkPXALuTqvS4ExpnZiYBhdxZ6R1KP0p1A41CL
mYsgc20d5M4maJXpr9C7pdXbWtM+Z13DEDC81YJ6qc94KXQ7NYidNOvdxMRbJxdAGAKIh60taIgL
YifJmASam6Rm0IN6bWgGp/GlRRKpixFLZ3w0l0RU4hDCANnEFjxj+w76eyVW2GqSxZhmi9DchVHi
jBYO+6loN9HDNMdO5QMWHoG4DiHKQZMFqrTvpY+GG2N3yJnvVZE52HYFjgGeZ43rsvooLtLaOFxl
c+wZyr5ECHXhLqJqbUYsqMdqH782ouRkYowMgfsYmo05P5VR72S+4c4zWIo4LWqTh5Cvq0l0/AB8
XY7dqBRdU9+p5k1b3TfS+6XJHRm6UAbFn5lp7pS4WFkTAedWBGGqdwZ6pnlK90Kf2Y2xaPiqhHC6
8YGziGdf+nzprRTjtULA96UBudinqnmPkFJ0GhgomdHYYzl48oDVgqocs7CztQ6tbtXsSz/ddoHW
MaccAfLMhdQrcFYdISjPZgmMPbc7PUBQbTK+n0TBCdvRVdrSrbQbJcLGs6xv4yJZxiJzTV05Vpm5
azOJVyy7T7KJOW0IcVxvNvwe7mXfa3Hi5D6y6Pyl6TadHOwNTdoGPrGQhau1KvEvr3NTOZZWbjFt
d6ogsrNIdikaB1sr05PaaStpJv0vuBnCxGsIFMd6yovyZkHniNyy2IpZfF+mlaNa+eKC0LbddGeQ
zT1UOeP4ZDsMul378sICwo+DD0nFFiuuNlZhOdGMJ2ccnlvlbuyNQyXrTO6s5TzGy7rezRczCIGD
W/DtEJ+ZRKW6MDi+wizdd2X8wlU/4YTYKHpP8ExJTZ29vJufYfkSYTrDQuS06Q95krpM6PYm+2Y5
hgtjvp2x1iD9TpYgsZOcqRfbrrIW1qR5aXwnTR16rOIkZeI+MWVPpEhJGSPH3VYuPzN6lJzzj41u
uK2k3EmaEuX3i9YaDKHbtZVZZ9VoHVnZaeV7yEpmfcccoJFwNnIUUYzBi6xeCELrmsp9gqeUMK1r
NVlwaiE98CLJ3Oeatmjy/mwG2n2u5Cua+JNmdWstGxcRiozJP063DB+dPG9PorqoondN8W/0RPTa
EZsWzFbK204aXVEZMRkQHbm7nfKn6ELaP2ND1q2JBXcuqk30d2vJKWm/bWWjbRBcuRJcQPwXrI2w
0RyEAHaLMwTODsLG58cNfgqk0uz4dm39iZd0Udqv0oOMJQUWFefQFu36ouU3PToqLyj5/4adsGR/
t8ObwUX148b2vb/V+I95YfLXyoZaDSWgb1d/dI9dnt94iFeXD1ceJIS91kbhY3S3FyeLDvMG2ODD
elgT9s1fZ+69aBO45yRuu2QXOuLVhaNLvGxWDPBsqBq2YetLgz9jXA4gXCy1I06s9oWkTynrPT1g
duF8wly2iUTuYAzL2wSbjXw52Z/4HNncEgYMNIkyHhD4wXGH/QvBooih1+pO4dOy0teqvcB9wGVB
eDB57Mi7/IZLzvLFkeFyN4EzY7ARPIdfd1bfBNzXvbABHP2y5LhcCZr9qnbQP7l8p/PifpMvIe5c
/BNsxJneJ9yGIyf8bLomrGze1RME7wckSw+KUx7qg9/lS0vzgoRPKMNywZwzmXPnIiQybRWP/VRu
PehwzNczW7P6VdcP9pDe+eWTHlwYwttUwUBJqezKD5wyOukz/iC1vpX8jzjmqMHzxkdoF7dOJ0VL
v2e+as6OLpMH1H8mqfRbd3YBVf5VHV91Tb0yB3miAUfgm78EkJhtaxE51At8q5H3GzAg/2wGvxXj
5lUxnoShEmaSDKf42LoozRe0SeiZKZGJwk4WxVI7wJG69W9pXFkn/+4FJF3+ebdMCaCxMnozNesr
vuE/PWLLzCvpu67fD/Id36mt1jAUEmLcQaOlGUqRhWKheEoGZQFGl6J+lKV9HOzkaVn3H51WunI8
Mi5NFhHmVxd/esEb45twHUl3lB+huhuSh8rwpBHvXxdNJq5ZqX804sSzMB9sgwejyMnlKz1ESSRV
BisRjkTS7RIaMiN41ZVNgNVPUy4kQV9KvBACVOFupwnvVbkVrBAFEc0GKoWS4Z1wHHTBTvrdMJ3b
i5Qtot0oP2JhGeDko48bwcrAOxFvBgVAy6UefzRzXn8TA6TQvyd+1sfOPDVxLjKcZHwgNRtnsv1Q
RSsTeJC5uZqdxsh3ZvpYS6EzhRNGsqYkzk5pWo+9RHcNxNvQFtRPpOuyDa5m2Kk55vFha26E8sEg
dKIb5YVS3gwqodjSY5gcyKQuy53q4yKbmm7LmySW0k4XwcRQ2Ze1b7fdThbfU/y00ya2Cws/uHvF
AucHRldcmK8ZdTgVlmQ8kjm4xE1gS9o4EZjv+gRZEnbseM/xMCdrtX0S8wwDBZhiAZ4ijcJFnhrd
HUwnNCEXP3angeFD1G8wTo+nfTYUKyF/RGbh1nXipVAGflmHf1uGeBvoMI1IyADy/A4eTHqSqVYt
Mfd+D9f+srE/5rN0npFrItn67WJ/eeVwDcbLDvIuMIxy9cr1ik8HGXIxDfLU15DdeYxO8W+qjS98
5Won+Xadq5sypmKQZrlTd4JG51reUbbsxCY9hB2hTJYMBVS2a+1RvMhzLivYLJftJN9CGlQKal9J
Zj0sTaI8AB4i7H9w9GtpjwtcMDqJec9HOL/3hA2IuTP4Ggo+BU86HPRoBvzmZOYfhdLwt4ijEb31
+iabtaXYyAFlFkGN6Yc2PtwF62A6lBjXJdSGmeifqi50ZR+noLR3U1+0ZYNjmBl5yfqohccoH1xw
P1cK13N/V/ZuHD357BeXuUadYXNkzl4VLkTapcY0F3nUrC24YAEyBi1vPctCifeb5f9fqEFYaRJN
wQQOFQ7E6O+rp8mKQhEETCIKG+u4ReU8Ppcb0KNfdstrGQ6m95KqXexwgDYxYJCvkGoSvsYiqSZp
H8nrNDZcK4TUGJLFcNTb9lhE8bYrR6drqoVIrz/yMiadiV91s2hi2VXm1sWF1CEEyVG7hcHpGdWu
ET0ZnelVmPkUsEuVolko5riqCA2otq0qrKYJQ8HulKkKRofJxmxoNaG2/7++gFe3dvVORIT0SOmc
FNgNSd6T4qXuaXSSu3GBIdxv1/pxwjIb0zELvaTtwcE1rq41KY085KSgnczam4X9NN4lsD26vUlK
tOp1F9rsooUDjL/mCGHq33d6WQvXLyXMbexdZDRERJx/XyvqrMYV4p6vFAM/RTpxIAET+a1iuAX5
Q78GwH7Zcvy84FcyHagbMOz3CyrjpFWYCE+nMAR7inamfGRXj9DTpI9CT6krOX2w08bKrrsNfQdm
Hdm0l+ollh3OhNalMnbELdZ0Bpj29rfKdDdEN37z1KaPOj+f3nbBQpUk25hXPd5psSeTfkcIQHPB
OhZd8lvMwGWMeXVDlywjAz01unIYI99vSCVtQizn5svW46JkzjdGcib0tcsckbHevx8XVciPy+nY
I4GoslXj5W3I3y9XC0I5pRG8dT9Zqdahq07TIqAAhK44r5DDjCfjLoyXAIpJ59UyZ3rmTgTm4Pf1
B6RkTD1GkX6+8T+Y/Kef03KuVlG8npgjZsltOytu5S/6et1Na3pNW8w+wgza3KJ4TUZXI77Y3BaH
UfkI1YcMVXF6DGFsnw3s+og1nRzsJJD7Gk9+7Q3pJ+b78qbjUImFfQLfskgHpyXuyd8Ek9Nvu/4c
dW5dQOuLt1O8SKN1sdMgJknW49xNnoHjw5s17FSJqBUvnAd0kC4e0rXhNVDoA/pHmiDDjW/mTxkU
fanSbeAxF28hlvOq6CdVWcQtpcZn0O19wcP/vjL++E8UNMO4VVCMjk+R5HZoTm3VelWVG9NchiV9
sB0QnEB+YkSFR24iFHi0mJ9447WNlzbeHDhV/RiPTombJg+CrkXYxAeRHWte6B1mdiRyRuMnEmu4
r3hjn8HjMBqRd9St3TKSP9MWx8PsDzSc0k3lrbAzMEz35RW5XRDFVw1H0G80xK9R0/elikU7IYV4
d6PSUr/odv+pbjUhtyZBLqqDvofSj2yluphc2UjDnniy8XN+VG5UASAPa1cHNkb1HlYO/2qYih9x
kRvATgV44eRy2cPbLyv7ZxnCWEYXZV4jLJN/nFqFLyS9FMGL4Vjo7Zc7TPieBre2P3+5zmWDufoS
YAZ82R6Y+LhdO7mphhAi5dExw9dA6cTU63v8hFkh4h3YBuu72WWrdrpBxmtQ9ZtBsS7mzBUNLYA/
5yXj7t8f6It08Y8P9NUS/eeptHU1RAiWtX2LcEFVnqpy4RNoD7scHqYvBw7y6lyD0aIlh9jY98Kz
ob1cBv7afEjm08VXP5qeTD1aZvsCRfUoS0gNO1fmiESatWjhWcD5akL9mTiKdk55t3MvDbC9rIZV
VCdvkiQAJv1WxX6d/z9uDAElJwviUCyHvm9VcxBNgiAW1kGaItmOIFzI0dlQNx19O6RoSweqHFt8
eD7phS35pLVYxevxbaxg/Mmcou2r1/5iItzstSDCT1paRDKwxtzasFi0X7bWnyomBXU86WNYFaHz
onr6/nEHZY60ptGmu85J7KeXfbc8Bjjj3BjOckfAlrLYfAbuyv3z78f/pSP99i1dXfaKblrFYRpX
ijjdufv9i2C/rdfrj+VpB6bhbFafg33+5YI/Tvyr610dIL3VjtFomNEuRaqhrSJjYCdYFE+Zb6Mm
jQb5lwrjyx/5xw0S03LhbdBTK1c3mOqp2kqDOjF3fdofX47JKgnQ/hzv4uN6LT8v33fZbjEuQApX
u8Upe1qCOL02JzClz8g9nzlIiBdzpOeHf3/x115YVKw8b/ZC3KORMBP9+/15d5DRq7ROkh18Hg5u
GJOyfBayM7kNGpznAmJQ+oIogOUXDJQjvzlXfKlGr78YJNusNmbEKhLG7x9gTEkvkBDUMcMR1y0Z
8Yift3p5sNqKVzN+H0gwsS7jm9sChvjIB3vows+yeB79ggBD09ZEsP8QO8Z4cqcI12eGNz7ltF/f
M4epw5yIy+JcpfNt0uTP/oScRxlax09LBhAR1RTNa34BQ1dJpC+TRlmbxeTqgfFclcm+1ZNV3TI9
mTQ0FY/W0N1ZaXgusmLXM7TTxdsgfO6QhqjJwOzuoI+7MMV0vwS5NLGaLgwH1jC096Wle/LIlJ2B
d26Rw2JhMg2GOo+uYeFB3O0ySPz5zQhqmZbirmxKrzP30IqV8T1gJjSAM6MXiAEvsLdDGB37N8wP
4pkPsw27TdJVm6mct2EgM6rAT+jfK+XHicFCId8EMS6MEQwqr2pkpAXKIIXEDRgS2W0oGkFo5heW
xa/s42sXqq81+WXlT+f/xdr8viSKMbUYJmrhTpEqx5fz2wv7K1GyBQk/GL4sLowsUhkyHA/hiW9N
GGGT2br/vt+ftPvLDV8CBf7vp7iq0eFjKEoRx/FOrt8UufGSFDP5kKLqPooVW6glB3aa2MHkPZUM
teeqY66wzsUVgspfvvufzezVZ7liEcZW61PTjOkuwz1jOg9D6YQ55ardTvd5cGtmT8Gv0WWXB/rj
xdQuUc7E5l0UCN+fghAGYZC1xFFGE1brOhHSKbzvpFZx916S6VZWDx1i2zpnzPNC/PWCXeLfj4By
/vozUPqbMEcuQgDsoK79yIyc4WJnTOIpDZYjQF8cLCedaINHOUcE3qXb3JV2hmVn/kkbNQ57T0CD
9MKL0rS3/kK/lxNr2S3UjTq9SOXe1LfKTv+YhrUk43exllY+qGq0LPaTsh2qbRm5BaXsKltJyltQ
LrsbnfRG463IGAiJr3V5Luob/tSEGsuFk/miGg48QMXW7mJElWQi1m7aOZFKHgHe7/FdMq8rQpXL
dpVSqTc35Xv+NGCZHt/W+Y4gUyM6iC0YMq7DNZ4k4yYeV51FafOoVksp2inGqrXesoPWObGyg7Yi
6ltzjjwZF/J+62dLIBTLv69eVUZq/Hi9SoqtImwUa+WHtz0m2RhxZ8egwj8Fv4bEjZs7PXvXxaM/
v+gYu8gITdeWCvboSvVdZDGwZNzd2UV+O8n75kakCx6ahxq1x+xkB2GQ7O4SXTTxAiB7xG5X4GXM
g6UgSlAquMlUXeHFsTanYK0HmO7PgFPyRvxssC//iMkYth6D7jL2XEeXtkJ+8KXPQHow9MzDHULp
mO+XbuwzPLABpQ4Kzr7rCeE8g0DTC2EqBR9atk8+pPhoGRtyvKYPq3ksULutxjcdj3bTUx6rcTUM
dwnbo568V/wmPPYvSh0sTpJ7qTxGNxbTB/HTouKfctUhcNYIX/PBwpNyIX6O1GYdeYUyORVNqyyC
Edc7jUbvE9y6rlap9QpbglW1mT1xk1SMKHIQZmQhCkgN7WbB/HvQPBHIGgLfoo5wsqfv7PIPmv1c
W3QP+iWklcvB+C/LvTJs25rzw2icpCTje5YcnWPirbkXF8JRYEBE2gXD1vsCOr4tPyc78WnExLPj
OKFggSaDwtiLG1S9iwrUT3b0Oygw4y0XjfKlei4+yWfrMlvsvK5cdIbNWLsVPEvw6IxJ5okwPzyW
G9W0MdrC8u1RgKcRrUcVDbrLAx8hIxTYb5BN5Fa1hzt3e+MzA+leE/G5zZ8BrRmBU6UTwTxHO5x6
HOOS9sfCNoTCqYzhTBusA6BHHYpDxMoPrI1tsgfycaNgo2SSA78vw8lZWGfiVg4P0+ilJNjiwoiZ
bl+x5aqtF7ev1WgQHdaChYdeh/QEjWKZbMhyXwr6fGDWP1MtR3iXi8uhBwXlR5r5hNtXHuw7AoWO
0tlUBbg2NvZfvnpTjB62R0L7GtZeBjbPGE3fKBW2y1Cb81ftUGTA8Lek2eony1q0/ol+WxBOo3Cq
Ix1Wys7095OxCoUTLSI0hsvpBANNSx5NYzUmq6EmijlfxtLZEHH0B9Rtb9Acq0wJ7D73bWb4UCDI
A20rkkuwLdC2MwEDmqcom4E5sThC0RM7ZBisiSy8YTAejveqqiP0hM8yGE4GG6Bn2G8WPNV4bcS3
o3QuRTQH9Op+8BrBdBAWOTLXgldUa2+q3YVYw4zNeFEYsejSrlafuubYkM8Wqxnr11Ef6vVe34jC
Y/WQ+8fhJdDcYNwY1TLFcx7Aepc1TuQlx+Q2njc5k0wB2/M/xjrBY35T1XA1H8vhEWty2Ef6Q7M0
16Vhq3czobk9Aaj60+wxikeZKi/rk4+P/FLy91t5I+hvHOgFabLVeJdt0miZBF4n7WVOoD44+Moz
FI6GSI34zl8H6o16W7zPXnLQVMK/7VRh4e07/WxCbYCfQt/kCRgVeOAtn8J7SZr3rY4zrrqUyQhk
1thvFH8PUYC4GOZWtY0ZVUgEM9/70xdyvB23hfynhGbS36fwAn3LKQPWzR+at7B+F/Gy6u8Ffxez
BYVuN9jmLm5PUg140uJQ8qLFAPqYPnBUCuK+UzAmZTjm+0c1Fxeq+Rag5DDKk1U9ZOUzb5peY+MO
kSjR3uVjiixIPUmP+nCG6Sg+oZAwDmXhEr2MLURGDRbpTtPvFWQ0g528XHr3YFpCYxz1bc2uNaQv
iX8ktbqdVwUwkYD8TdqYALglcOreqG5T3IqaW8F3/FX9yZQh2MvF84DZWVweEjReyEXDU1MthWeL
WTbDeygIU4qpFWkW9XMnnh6t6g2mUX2esFDlccbYdy5LYaGqDypDpHwbznteQEYI7QGHvuyugPOX
cYfzvJ43AUBYTWJFBr/RGRfxqj8P8r1YrE0IueURsqSGv0u0NPL7NF4K4Tb+YPiA7fdIOkMlvOFF
Uc2ky96nVbkREt6RcVExo0RHDVM/rmGpa6+Dcm/1vGTlJoDJMr3JZIYLcKyXbeEM1p12itlxZnsW
bFFdK2TLZLthZwT7WDkvAv9NwI6wvbXWsrJixhI74bKZ3ADecnkKMy8wtpq57BitWzeSv0rbwq6V
RwlBaLwcC8YyCIY/BGnrB8RoTNiEB8du3hkD97Yij5GqoZ6f+nirahS52FaTNX+M4J0F9wUuBFQQ
DFnG6CGtXzDApMiBZDTMbtCdSnmr5a9p4vX++78Lr58V+KXuulT6dIZIdtQrFEBP66LJ46A+VH3C
7oDBnXVHiCKQi9mdSWmTWbQ5wXBG8lFYutvEv1R+f6EpXz4A2DgaAGD5Lz75f+CgKSgiTYuq//kA
Rjg5crwoTJSuNFMmj9kqRqeGVJdGBnLe15Fq4Zev4NKQfyt/v76C//0EV32p0URxFIqU/+UEMo9E
Tx7P2BfjuYVBLNJBUV9bs8FBcPPvC/9AJq6uq3wvu1N97mppGOqDAV/okqpu0epVxhqJfqXljuo/
4yj/70v+Ve55wQIvM39UH9fuaXWXRUM+K/O5sh4txYlSNGQ7YsswAGRyvi8fmSaG7SnZdxgdn4aL
Anm2I8FjPpVgbNJC4AmCt6LfwjxBCl/aDRkpvzZklzv//kSA0PDV+0phwA/yCkLpozQm6q4mZNaY
NmqIr4Sws8JXI9z1xV6ZekxFoLZSfUHEXPTI+zTA/39/U395MS4w3iXODr0Gf149HcobX22NOL+D
swaXZ/ZUzJgx2ogPIHXOb2/BFyr045b/c7kr8LATaj0r53jYZ6G/q3XccfAW0rLSTi4eaVBNJ+Fy
4ue22CYUCuG2NdkCh/DQTIT6mZbX+oVbtMqhmgqHeUVGTtkEgarBMwnfochaqNW6Ke/kuQF/X1jx
jQZTtMMpJtf3hXGbs/8CR9tp9oSErcsOYiJ/kZVD/zyIdzKHlrI3wckbuXFHuKMTLoJ6+ERZHjOp
Uq0/WnGQ8tuQ0o6Ux+DNQnipRu+m5vSXMVcEb6vu7QlPgOSgRvxXpy5KKTvCNJ+KcBvUT5mEG6X+
RG603RNggbxb9j/MXoRa8W7gcMnYM5xlGLbhputfgqS14c0MT4LZeij0UXefqtgjsRN6bGsnRwEi
MVwFUKN+28d3So7BdQFLursQZJF+UQvI+1l56qCQDOq7WWpOYh37aJUGppsNuFjILpMXkSoGlqgt
ZO8UajRJ9fg+zi+QWvuKg2s8zZa/sTKZ2jZwavOxhTStozDotWb5y5L8uVFdQBmUIzqqSCgMVxtV
mg9xGEllcVe7pCGQTVI5p9mJ/mjIOv59qb9g2VxKQUvIpsw7oF69gTkiuRzFULRTce7vYsEzrPvu
JQU6tHBkwd8vGbACIQNK3XfN5ARN6+EhrSW8msjrdJwsptDFtI42F8Y/iit1XQyfndD+8p383EMv
n/N/5etX0EWc1IkuNqF4Hs7qpr6zvFxy5nwjv0vd87+/kmvvZDRc3y91Nbfus7k0jJrRMZzbViVV
1b8Ed9J2oZMIuzPesBRqJi1B21KUlR8cG0pqOL98ip8A0dXHuNoomlmbgyJt5nMLq9dcmhri7VVO
xylv9ASShx0US/RWRrAAaW2ZEEvBVsQ0r9yFwc5fi88zBTujuH3THhP88N/ycsGrStcVJg7SKZNx
Mkevdh4YnUK4lB2azemI16rYIVzb+Y07CTctnEfzg6FkhHqHPLyXCJqa5Jrpa/vYpa+grFPrRmtU
FX67oDhMTlm78I8ByViqQ9orTk7mUaUPrOo1rlCjurmMDrd1fxfvIbpYaCgycR3Ma6HeqPJapSiP
kOMs+/jB4NAhuk6FLb5AASF058mEYvisWDdifJdyfB05l6Tb9sm6DaG+v3+Wiac2B+30m3LyS1b7
fdMGMWQ4LesShCo8FL6f4MlgxlYytclOyI9d+yZQrw5YolkT/pXjh9TDr4yPENGq5FRvE2PVmGvo
bblwq0LjtbLboN7zV1QZTbBTYw9IXo3WqbDGeUqul5K0/ffi+QvbEIofQwACGjSKPvPqrW6weo/F
sEsOVnZs2mil06bIX4HV1vCxrKcbZlt4OtFiSnfM+b0OzORWLHSayfNQ685FDyw//vtDXcDV6+/Q
kmEfwiog0eL6rJekNk3rwE92OGcTHFvRKYKVq9qLrP1yyKp/vdTFNBuckQQn/er2YzgNuHQTUQHI
pusOeK+4BBIKoeHcxeqiAJ37M3zAAihzm6SkXnY5K+RhXQuumb+hNPDj+1o5W0S5hUsOg50M4NfY
8Ssp0AKnkebAuGuKZdufegJXGoi60ybPnW7aqeWmIJWFLM1HQJLi/0NUaKmWKiJyR3FvYqX9fSUG
gfp/ODuz5UaxbYt+ERH0zSutelm2Zaf9QmRj0yOQQDRffweuh2tLDivuPXVOVZ1yZQoQbNZea84x
4+Ogydmq6F8Z67AyTxwb3lZRCi66cizV1bpbaIerxRfVkKwg4yFVWdEk82LvkGddbGDVyVZd7+Ed
Z1QQnfZUznTLO1XwDtECxzZZDKmxS8lbqxzkNa1C3p72Wjcj7bjTjaLtGv7zcUR4XEWJQRe4ia+X
oRPT2FQ0YdxF6q+oeopPcxOsTDsfIGp1lKvzCg0vnjX6i0gvWebUzG8MF/xFM3rtYyLfnejtUxcp
7viWiPdmiE5jV1QPP9/z3164Kc6Vb0ym233xKsG40IDxZt0wxzW4XeyE0yIRLYqUYtvac31+/rwP
isuXh2y6Lv/7gfpFMStmaRLmfTjsxAGF7aKj1Wt3OzR7GJOObgpUk9CWcZvlM+VX03hFS3UI8Nsu
LOzvQdU/xLRh5CeSGmQA4cG2G4JMdyikHhuPPbovrQUNYX39l0ZbUe+MZHfAu0EBm62JGatyV0R0
f4TAMqM4zORV9lj3yyb0AAaGBk3N9LdCZYEToCd0xdzkTnkUHRZCZOXRVlJuDHy06XQvLgf7XQm2
vago3MLT9/Npz1n0uSkforHeRKo/7feg1dF/pGNpME9zlZZZoqtAOIR2SIOxdI3cp5NBsE6C6N9y
DrUfml5azQwT8Q3qK/9IXVnaxxfKTWTOhJVNdENHjrxV2ATHbCY2swpH1egNkNIV4JbzXpwV5kzT
fV10zxkID782FjotNwjC0o3H4trhj+QOMIkIsxbBCb6ar+drSGWe1Z1Ub4BI0vY2qFkOjhK6vPfZ
Gxzpv8m2dQQ+Zo+viEPRvaBVON5SHEjT+np12SeZ+aQ2gOR6cdsnnSUQxNEcHjtHdIgvODh/kUPZ
mf/v59v9eqAnE4yAkFjTxalM1i+WAej5ltiGCH8UYw9TbqH86kyaOKCBzn7fbvrxha4zPbqD9q9u
8YtEFKlHyqcbL5zrxxxDNFAtkyxF/nQp7heTvDbKxqg3wnGXKeuELGFeJ3bXrJtBQSP29vNpX2sN
kfkQWcetTU3MC+7i/RYlkd7KZ1FflxJW5uewzNeDPNwnxq8Ss40KXtU8z8K6sc18dJXGdEbwyIIi
B0UOGMZ8LZHx5S1uR6vdtqfzpkieVAoxAU91n2VgWohTplVhQC1owsbHXUd3ZDy9GXG+0yNxdtLe
rOj56Iz1vlen9PrqRvV7mZiIBPc/8ShnCUSBIKGvN3Jc4Mbqit66YzJQ0G+WcUwcNp0BMdVOIMgc
6bO62T3GbvNo/+KM23Qe42KaKRsyQobq0ZqOzC2LQN3Kp1+AA9wYDYLontol/m2FiVMa0PxDdF/e
1J5elR/TwU94INSvOl/SxcFXCmjnMBSVNYZCRw7pqxG/OMJbnOBlN94w1yorwJOGZvIMcOfR37t4
BI71ITSLSJTvYgv/UQnDN7F7RlfEu9DhHVbSUvBIWpdiBxWzTDmY7MNt0no02haa+KbdZbyoK9fC
qApzdWUS5sqgspqidzFJEdNiOr/ff75/r7c2HDOloI7oAL2efKUMS85FaubMvqlgkn4NU73tArFe
o2isI2YvjhLfQDlfd3kwAZClAhmEMDGaoBcvRswgp4N+7lK8fxndfoMIDQKD60U0Esyhil5YY6EC
EMIMcchzpjGMHev9z+f9zX2hcEPzH3XCB13SiGtFDfVDf0pXjCcYgQNRc6daSdmHVfDzJ11rgKbT
hU4l4bYAkKhfbB6RyFWSmakHvA+y45922Y45rv2seD29FXvZ3nhev1nx8ViAIAO3TJrsf9nvn160
lpifcnoWVNwxQwCmpy0IHnlPQWg0T1PwUfuqSfMWY83PJ/rdJWWBAGYDM5zdzsXdr2eSkQtDnK3K
Nqij7Sj9Jo5iCB//H3gzXi8ANnCSoJUBcH6x5h4i8ABNR5xR9p4xOm5Kp8yYjXrk/pVVMPCkdLeK
/elL+voatT7IIRPQig7upT5nzPNDm1ZGuZpCANQ1Z1Z1azn3fr6E0pUiA7n1B4kfuRg6wcu1thPq
o1Yfs3JVyJj7RGIVtL0E86irGuLTDAJnTIzc+dYac5sQB23cifzUVNOtwaS3RYkAMUlLD79/Pq6p
SLg8+8+HdXEL07PFL0e2y4qInU7G8KTs9PZWAXF17mwgQK7rOg4BUuouLzFk1F7rajalcTi32JsP
DFdPr6xGRb+okGS+nF6QYJ/cKNvLpWSL8r4VF0MGVCq89QhNO7cv53txKNP1+PQI5dAfTm2mHB6B
xNvrteywjhPijq/Vu7X+fvdRLArkL8AEgBN0sRieTkofmX2FVDKkvzlvCY2U4W9gN2sDzr1vIE7M
tXFf3QK1XRVKnKM5AaCAQH/zEGVWKYDXZOEHP9b/y0k3hrEVU14/jK9Wo95YHJTpPC4vKSMnfTKb
0bu5bNuMoiGE8THLV5X1Jz0CCVft4vDnBHlFMB6NPrePpmGfTntI+szVK7u1DsEgVXdhI1AjY9CY
tilQFHVYHUUtBhb7bK1aNbwqhfxPnVo+MJxZNPzrABXI0LGTxtGehlbwlbC88ZhePQ7TpYNgzyts
KnQvrXNyqZPTfRqVaYiDPQnUBTP8W+3g7x4Hk1zK6YnQaAtfLHKV0ALVVYxqq0FCeMyZnOKUYBKq
Be3NuctUBV1+ObQw2L5/7FeuiuYokxuqJ57v4iEs/9LAjAh274OcbYqFkxwDaDUAYF08WOldnD79
vLpcN75pehMrKgMkwxt4FbN7kMTC6o5peY+IRTx4jYWGA8IAMqnEZn5BhhXe7/NMJ0rrIC5JLTjC
kqqJvQj047zW59w56XlGF/JU3l4MtG8uzuejU6cn+NNioFjtOc2Baax0tqFh91sfE6i5sNAVdWmd
xXVVGExxC9zyaege9W3Wdq6QYpeJFP90gmuLJKiTqiDDZsQb6kjzLzKeVOS+yPyoc+jc8FbWFMxf
fWdPjihFLVCUvUq83CQcTCdU1CFDN1MpAq0Cj3XW/aJ9x0olZ1OvTGW77MkVXxVDFPqZp0RZQxd2
zBiaRxz7h9CYhR3kD2V0hry94S24rje+fnuXK5isFJrUFOQb6vB66LYp3a+IGZR5X4YbBWA/+Ulw
+4tbN+3VG5mPRUOPhhUDIhzli8r+3JaNOShygetqTbwx13IisN+i3X7zqE/dNuKv6FmQAnPxKRnX
MD0eDuWKXttABlQUnPsbLb1vHnRuFXYOeK0oEC+9sRltY6Up03J1jD2hXpwJay8CCetOmP3qpP3P
z9r1Np3LxoaIU6L+Vv5LH/h0N3dmnp1SjbvZEl2FUAXt7dBKS0QCQbGT8TNX2xSVhByYUZBXHXCh
aNmdNx3y/Z8P5LovPh3ItEu3AFlxHFM5+elA0tBQBT3mHds61rLzel+w53yNdlDPVdtyTm49N/2d
6bROO/v5o69bMxcffdGKonJMzPCUh4irn+oI2b1mrkfdcpTKCKpWQaRkzvUWGWv9lug4X5rV0fAI
m7S1kJdO/iQZty7Gd2vMp4txKcjoK+N4LDsjXYVHdoDq+yk+ekTogg4uhdZRMNcVAgSZJAYehZBr
hY3HTbVXgXB2ec8QUEQxUsnMb4+7En7fGRnVxFy/GYH97WJIMAUjUdqotFcuKsGDYaUxr6tsBbZS
0z1IP2jnEp8EuqYLSqrviXlKSkRKRzU5BIWqBVN0g0b/nV3doTO88kwoLvc4lNFqhHqhvcTxRmaF
6OqdBfy9hVcF8hRHswaxaEpdJIYBSvIkB2k7i77xAVbPrjD4LekaUwUrsTJPlNrX0r+VIMyl3BvN
yjGj1wE5UhYrC5H1Ucnw1UnvGUbXhxu303drxOdrcnEnGx2wH3LcDo+KbeCt6V3mgR6cKntlzhTG
xOWNHeV3CwY1AblCkz+TQezXJ0fQ1DOZE0ZO6rfHVR/SJyFfGKcb/etvnxK+YpXMWFGkYXtRgBRn
QLJHVTo8Ru+THjBeic6f0RacchmtxwD1Y2LvS8e8UXt/uy58/tiL161VHTJVKA75apRXqYkoyvI1
GtUdnKCB97t0qDDvHuxzPynV/3QmElwilgftn5xks6IUGGX64vk95E6h7/fzV/1hJ7solFineSFQ
yarEKE+3wqdFS06bUDCiUN9EQCcIAjJP/wbRnKolTW9m5wrKpoRtE9NID7zMvDt0Xi55YVTYykjP
fyKzxw9qe1eOqaurQTJ5TSAGxW96B2cDW+bPx3vdkZoK/Ml9pJOYBgf8YqVLNUFJh4YsmSmPW3pt
z4x9aalg+lPlQ6COv3NUJT1JXvlhcCysJ90kNa1L15Sez2biMktKj38kYVWxIzGRxylwrabNb/tK
Ho6TaQxQUQCbgKLkRyhEcrPBfL0eM2mZx/8MfiORnA0yBX8+r+t98tfzMi56DVmZS2Zr5Pomj+6p
gyrzTWxehdxaHKu5BNEj0mGwKQHN0YOauXK9qPIEHFnpJufYIWL55hF9d6XJBqYFTONDsq4igiOB
OBIl7PIVsKHhDgD0QStR6bAsG8Catd4hT2DsN80xeY4F6sUU2Xb2dNC1YIppVBCyM8TLmGVIWLK6
9qXK1FmL7qknmQldHgrsl6a9F0/C7kgTlmidA0TZtvEBCARl/J6zFBY3i4XpWbu43ennY2CF5807
+rLRcuq7LDwec9oREACPO3zncf9+btmzHRnj6Sef4+gJjkQjqCICufEl3/r06eefHraojQcx7xh1
nusdZS0vDJxzjKvZ+TG+5x1gdftqpFl5Y3297ol+5L4S+IcRi+HN5f4uzSU4lLFaTxUZEJkGdjzm
iZZ2zH+0fmxmwLNunO03bxFVpwMgEzLNnXSJBcJAKCTZQY9XfcMrMxBG5mJq9YH/bqnnq0U+rsFy
06g80XfKQxXUgApR53jrQL7ZqbNNl9AqYE+iBXWx7o9hUnKqJdiESVPDzanK69BSAl2uyBa+63J9
pqVMbhGND0nvDASUhucbW8KPTdXlnYc+AZKrSoV/pQQUTVjiRlkPj+ulhaUznf/yt/5jgCqa3ilw
O7twSCS333p78rHuF+/l/n1G63w122UPVbBzb6w43z7f0yLK4k9AJ23Vrzdjlw2doBVRSf9irUbR
qhyHldg2d00tejL6d0FAb0/cQGe6stCtjl3sA14vGrKVyXg7wjQvJotG8Zu9Hu46Dbk932lIHM85
L70R33GU0v4+ittybOdNii5CRRhNSleoHldNXX1URVXPb2+EszZWbuQHfXOCGOInQo+h0lzlBff1
BPXCOsoFDm82BqxFJFUDA25Uz1R9ula2zqBYrySirGpflM6oCgANnF9K/V3HDJrRoBG0IG6ftKOf
IslvsFd+hOfGcNHwhlOTsTVLi99TSlmN3ysM/1TnJwZqdLv4SiWcRJiBjoGGb/TnBwuxzdUqRkuB
51hmp2iQL3VRsx7LuM0FBbk7FHLcROTW5IWDhsuCqdM6ZkDeNX/tC2JvIEuh1HTpOxRPZGhnTGl/
ozi3ILN1btWij3Th7o/sSd4BI2sWwXOwJD0VAhv7z9EGiiu+IwPFS9aWXs2esQym5hVutZMLtz48
+dbon8Zprj08dZsUwxcwWazpk9VrUlsCDJgeucjhNXD+p5DwjZoMiPELJXMTkgLjHP+hcSJ8+t58
Sww7F6G0upJoGxD9du1uXDVLqXKpoGMZOAi9hBnxv1RtipfVfhX6ajQXtnlwDM6+ShOZ4wA7drDr
p7MvrtUngV0O5goKFgFbkFcK2OtsvXMGwU5hIpLjwXQ+cqTnalnMT3PWggCuKBJZv3zP7rTfQlD4
/T7Zlh54khVaNH1ZbiCNT9/7C46xWqJss6H+onMiyHBQHI1pNJaFf33tmNuEzjdOyNmo2+2/YV77
cXDYRo/hS7GXZpFn9n5qOkeOGH6n7p6Hmax7hkX54uY4sFBWGG5h2XqN387PR0fBwDfYvPtNE4MT
wjpXMkEaEqjm4YBB8CpZLgVaffDbs2e8Dn+t/QnYYGKziaKrg6SAmI+M6jN1uQzpVnzB9cFFmHx0
yCTmyk7+N3QOaaihsWJ42TxbB7wLc1OYVdUiyZYJBidUFihY+UUkWDn5RnstUa1xFYJTNyO/rB9d
fqV0Ly0OK/OxOvu4dQpCJclF+Fs+DXcGv/hP+Dj8Hf5Wm/ABFENE4M9ev1MCuD0rfSVu2xd9layT
x2R1nIm/yqOPY/pMzMQjSqnq/rxBD8F9+st8sH5z/BhbOZ/67El1ACGUI7PqhyRxqz1IRMq8Zfug
vJigA++kPWRL/Vl4EZ/NP/CtRDsUQbg4FU2pZ+nfsQPeY+d4TSI3edf+sT0lqlEAaRfZyPLE59Pd
cZcuq1frTvwDdXAn/BNwc5ZOCG/uj3TH3hqGzPivK2zyn3qOqQ6UxlVhg3B9scdv+7UGI/4jPgbG
+C/2fFpnCy+ROuPAshWwLeT7BvBPm7cQzE1+HdmW4egecXJgazQWXQ2owlb/ZCVbSrvfn5EJUqGb
Nv+ldSttDXLZKcZYiIWXnpjrg3NUbaNDCmlr/wawkrIDxXgbPQ334r28GBbifXhPoke7COEG6K99
67BCFM/dLvrT/A3fhvuREpC6PqUsxig7/Y6hYbewRhobmN+4DpfS2nxWOQEkb/KyoREImr+FpepB
yObvY/KFBQcbSrXvA1rZK+I4QeCk7LVxKAHGdgwFx6zNgA9N46QPflQeof3RfIue8zfckoeHYabf
/7yQXs9tp9bsp3X0YjNhMuE7YZsoVqlFb2paiizTRtMn4hZJAdud7eLkTtxRZjLn9MYyfj2uoOMg
ihozVOYV7L2+vp7ObU9kmIILF/lWl5CCyRNcOhREaUw2CpXKzdT76232508E2fj1E3tDGcSTojLP
PO7EYkGP0ZpYLX/Lm7uZ69Lv6yddVFx5HQKfO3JuBefGc3sq79T0wWLiMaSt34eT7YqdS81N7mjt
3uQHXc9OIb7Rifz5GiMX+nrGXdEehC4RsqkEjTTswx8t6jN1p3Anim53s8KfTuxrlceJMxufBlGW
xgDs6wcekrCO+eckuo/rSnDDwfB7BjpqQuTvgrlxTk6tdV8KtwY41/l7OP4/cVjUy1s5Kg5KUQFE
WQJhARFCw/Gv7Ww2zmx2KxMCkMbFWU4cLUby5E5MKBC2U1/Psj3Hsoi2rlydFvE8nxebfqX52Wyc
9/8qnyoLRtIr5uZARhFJzLef+qYrzhka+JM1FS+cwyjLkZz6UfIkT3NKu1mAsPaLubKQHHRCDskG
HpBsJ3YTj5KiWGRe5XeB5Rde4bEH5UmJZuUcV2bQb0HgPh+Wp6VssMLrG6x0uDrapY4OY2Nu4rW+
AWPWLYU5fjDE1OtqnTyEm7MwLdzqvb45LA8zfU+1sAiDZKZ6bQAwPmj3kj2XDw5WXva622x32kvL
Ylc+HHaHXdza5bbadvuB/cKe5KnjQ7s/9c5pf1pDPtk98q8uokUSYHZzG48cIL+e6zbm9AdSjn8J
e+KsV/oRyXvxi7zNp5JmxZ7iJeYv8kP319jF98Ki9I6BNc/XH3/sowfMs9vjXlyKy/O6aOBjNa9m
5oxrZqt+v663xfa8Pm2lfa7Zx4U5Kx7i13yfEn2t36OB5FTvpRfrMXkWN8ItUfjljX9xS3wU45+2
thnpT8qo5Yf7Uf17espfqG/OnlY/W6K9hbKPfjh+krf6aautCViRjXVu4Ap5GnajeWOndeUFnA5F
hdPFLIB5AKSYr3dnWCnH00FJzKWJ86DQYTpR9Srjmzb8MSJqsVM6D9s+GHOaFk2yHLOj//N75XKd
RSNJaKjICIcUOTiPF+tsk+iMAU75uMqZ4GneIZ5pxq7M5zrUmPDGWwSN9OXDaImTEJ2NHJNkJPnT
zz9decju9XEMc3Evk073yPP3J6zRYe5Q69HnR3MgEbX4W10gQo2BVWeL6uxQJ1f/sgVZfqkJVXTW
ip71rJ0dHR46b6Lcz4UtyAvIB+ZTEyNIWR7hS0icjSNOljAm1I6geAU1GLBZ+IF3QubkHQhqFHTl
QtC8cxTIO3NzGF2cFtLWgkcwsyaiuztssp5W+2tFrdbemdGsW8elc1inlTcY3rGxTyp1jN3ctWAk
HzVtng2PqUnZA3RgVghPAzHHJJMnfiQuSSczSbszZgkpGyWAYFymTu0PLqLZ0uNhZ9hYN0tMyZ26
poAb/pQ7bZ8SqPBqmKvDVnyMyAr421KzQybNZuejLemuaa0xrDTyTMcf2DqnLWVV41TshV3ZrkxP
x5Nm+ukQCDDp7DOpEmiQ5SDP4SEEtbEfxzWo8SREFO702bKmI9ZudcpPyQYK9EIivZYRUe1B8Vqh
Tms8Aenu2efQO0bvRAa99SQpPlO1oSPPdxja4mGB+zyZoZ9U2f4o+87ancdFRvDJGhX66OS4ymc7
MEXdM5Ua3l+jvNFFudp0cldzn7GXVkwJDdbloCSyEiNKMjFZh+tiU25xenaZV6+lZc262D9Ly3Y9
/T++vTh/zA6cCGSUcX7E6bPGabNPt8KmfDZX7GYOq+iu0u1hJa9gL1SLPsDxtmbPJS/LRXSnb49L
9S5aR6v8ydp1q4FK19dnCnfAA7fUMl1h3DwtAQkqc/G+Z1Wx43W0tRbiqn6weAMISxAVxZKBu7Hq
t8qcX5K6pxu1BW7XqyePpxEjCGYJXcUHe1HBWSSuWFKZRWtlK1FA7iphMUBufFLFeZ0vpF+H37LF
q2dtzSit1zFGD9dcU0IjpmQutk4Lp97kd+NqnBvLeo1xKtlpM2Om/g6ZNs27p/gOjC8wF/bus9M6
fsj2yVq6b0AmplRvj9XT9DKhfnwYF8endnXcYGLvSCZz9G38Hq6se7gp0S5bR+vjMpxVs3Cmbxnz
szftVsndKSQRcpbfR3cmB/8AKTmInyCahFy1Xbrhsq9AXx0XPVIJeqNLeVmLbrvlJv8jzX9eMK/4
nMDj0HPLqCUMRsZEb35dwxRSnqosr7HqkjLFHsOBUmDrjuwNGzwUv/jH65MNRf3+0Tf4N/7MVTf6
9/dtVXob5++KoLcH+I8OZBznOdBhxhMyjhKRTGsw/cgoLLez94u1CKJuKbgD3PvUfr+FpP14r3yu
/S5O4nK8pB5koEfhqV+76EtszTad5bbw/gi8AJ3lv0VrP6XOYrV5L519Zy/VxRNDHid2+Dmo6rvV
8yqc9fQCEctCuZBsFmF/UmkB5fRK+2xDL+MK0PCZ9tz2c+RMJ5falSPafeBx2r13tJkduYg5nF+G
/bTf78gHqJz3EBLcz1/YlQR0OleqXAkpD2rFq1tfSo66OahwCV6nRhMxIntlStxwU8IyQhZ4//gm
Q5eRHGBHP3+0cdn8+vjoqfhkhI9MXZx+/ul9F51E+dwN0bBuF7xctsI50H9HzHlea5rIf83fVIc4
FUmROW9J/dpEnra0fFRZaerD4XCrpfooPlhrcysTYLoqN7XfByCPIAU58Y4p60aam7uzm9wf3XiX
L8pXwogITyg3RL82v/NZv4H2k21VttprDLpBdBdvzL+HF7Lb7+slXog7nZfDWrilSrkquqdLPjml
qCoYyHyApT+ddzrq4+nct+NSUe7TM6GRnq7dxVtyQQUodLv0Vgbf5d5pEmuq9KQNNooGoaRTlfPp
8+pK7I86E6YVUWO6Mdl00dz+hzPQ9ddh9vPX+t2nsQ8mPcZANYiH7uunHevMGGpGeATvLpq+nxWU
AOyF4faCHoFkOwLgf/v5I7+5iWV1kokrmBklRv8XhWKJ7fIQEqRDwtNCI4o9YSyQeV3qkSEaa/ps
oJEn0rU6FeuyLN0u32nt7udj+DBpfV00UP4ilcROY3BDfxDNPl3lMoy6VhWlw6oXdo25Z+JHuJOy
PlREB+zM7PAWdeI7wyz4g4tG0m0EEsn5VcYSzBYbez/K4GiBxpQG9/qYoR8jT2iUzy6zt5GctKp5
K7u9BhbCQErVV6e7HprMKcnuI+BnfQabm5+F0n5oHKt/HXkH6K6FPiFCkkWSsC920UpgWq6/Ku0b
3hfi6uM80OgMy9lOLHfyCd/y2N7YTlyN6rn5TJgJ+EtxvhDoefFCaCVdKqsBShmvyTuT0tEvt/FW
nesrYPOPvJ3o0yaSfVzf6glN99nF9/Hlgy9Wl7QRke0dRHHJm3xAIUgkE1e8veUYmPoAVx+jTLUU
C6jJ+P3r7d6NuSHDVhpXg7RoT3+FKBAjpxzc4gQGEtezQ0tNWaSm9/Pt9lGSfP5cE+cWlh6A6QZd
CtoUXz+3ycfejESzBdEuLrS/YYBlml20uCjn7W/FB4bnlW7py7CQcnb205/N4BSMsyKYurYzDKAe
CZfzJPjvj+MsecsCwzO8ZqZ54suZ15WGJ3Iubzu/eS/mh7nAbiE4uLSAfVJe5qdZGpQBeTCEyhBE
6yEj9LsZ2bvB4U/2TGmkv3YL0l688SUO6mU7E27szq4s+P9dg0ksZnAB+A6+XoO+UeU2PgGnqCFl
iUnkW6nlCREPXsahdpmbd29xtGf1kcCRZfmr1qb/xCr3CroBP38f18fCiAomgILyYroT9It+UT+o
ZaQpdbjsyf4TVLJoQAJkpm0mYOni34r2epI3RwBTGQOMJmVOHv+OyC7V+lsj4umO+3JnXBzJ5VWR
T4aZRrG1OWBQgec1moIfnqAl5Wzv8ld6IGX3NtD3txCGGngTDiPF6kA64/+5lwDQc3LuiJMqC6OJ
cSEHOh9PmtImlry02Lqm4ZbpVMXdF5qSHacPnRW7XUpzmbWvBzt3IEaOGLdMmeRkQSQenOYEBykk
R0j4eyQZ7Iwp8eev7SqVY7qFcOVN43TeICh8v95Co9Tro0XnYdX43a6XXOyvaHXMca5bm1y2QaQN
+nLA53rEp7+oVu0wtdRlmIrMmp5rD7pjQk4PCaUn1+SmC210Egd5qabMzYK8WcaIbknFsVWi4IJI
9ptl/iyFSC6WJ43QlVmWO5HiYL6rZTdVHsk7OK0O2Wu9qgGWLWTs6L1nQC2xPN4ZUnvP2IgwvvbB
ObhStOgPPjtNi2HHklhAxoJMBziy4f7ny3TVmri8TBf3FIkzo8BKLq2qlbBlS3bIUUAHvbXHPVdg
kSoOS41OH1RCUkzx9cgohlz1qYQujGuYHkXqjg/8OAatWDAP8xgZpmi6O7dGsXCawWV7l8975tE2
nY6TXykr1XCPFUQfR/W6iSQ5XdKsww3lt75CleiHoh8X3qoY/AjHPgo88FvvQO1TXjLJs8VX2AQH
FrrIU4JpnPeXkZmeuBox5LQoC1J65skLaWLhBo0auL1O80IsuLDmOB8Vhf6h2ZUkwtpRi95vSxxS
TurKja7PZbX0cWFl1gvEUEgaxIsLq2WCIkhWV2zwUkNh1nGm47pMq7dGfdG7tz698d640rBdfuBF
eZYXchMPxqnYHGVm/8ybOmbgB9bLg9S6Kc+cAloHX8aUdhcMxsHP6tda/zcSPdCFyWxk4lhR0oDw
JFqNAVe1//lWQyV4uX5Nj6RJXTwJF2mGXby4jy1oFcGIK+RKrUMkmvHQuI2LRI3sH2YpnuQ38wnA
ZNiEorCNYli7nfaZ8ChcySUpx64DRI7uyVbZfKXYigUvdiOCYPiJE3kgEV0AWw49PLrSoWtsDCK9
1Dt22zYzYfu8oPtLsxfSHUFfvSexSWOC6eiuSlSCuh18+Jskx4luSeOH3AWHOCaH9c1jYIsmuHOw
TXpMuPm794fFe+48kQPnnBYhmMTk4494MSMWmbYQkNYdEU6c2S2vnX5Z/0xfNEY0FDvottEKXRQI
YtTJYXOywsenJdkWyD8Nm2CeX82qxusner/Yyxr267q2Xw92uB796pHBrz26Wy7mn1em4fb2kZEf
ZcAzbe8FQEAXNp/9PPhagLXWI/nq6TT/vcdO69BdII9ssJe7G4+HJE4L8Je3GaeBRpDmzKRBZ7/0
dYEus7aPzql1fgSGEiDn2+XzZBPdMzFYHOcFWtY6aGYp04RqHs9Jwg3E16Mv+IcZicEBYJnAXKO7
80t/qnzOyzqY5g4l/78OwnkWZOuC/2Xr0s88za9Im9J8zT8vDY/VwE+C84zcmelfnf5B66e/Rd+i
W8jKjOHKnBm/NeYf2lPqgal0YYjyP0ICfeVtigos+Tu2stRLx1fgNDMS4+Jbb/vL1tX0NX++Phd1
h2q0uTpYabnR+mXfLlLM5MJSDe9T9TUJZwb00X42okeGoZL6Z/UZE+m5C0bxRp0vT59z+T2ZEoFI
FGIUIJdjg8hoRjHWzPMjRYXav0Jjbn9Lj6eAtz0YR++4bHDIMOx/V2Jn4BqqscfWh+nx+FLf2IF+
1NxXx0KTE8UaSjk2H1/vGaACoa5lQ4GkcZxLoBrkpJrrZFAf+tdzD4pVehlFXNCAG44IRgowh+fz
W3w0lzGL3+RaSbNdLj/i2pAqvC+56LfZK+vytEYehccUpqnwNgi9d5oC7FoiCqdfN77VfbkcjAxM
ZnrjnL5bFScnyTQRIdSKafPXc0qkjN/YOkgr7PmbWvcr3o2JG4u+uM8WSGGApc7b1fneeic/u8DS
Dl0WhIbXkm1tGzfafFekI+66L0dz8RbRz1ohCq3arnr5rRHWBdnhIkPo0KXczg+1AwkdJdPoCONv
QYM5y+Q92SQYRSdvUcs9Skkj10GCLCAsCJS2q+Rp0gueFCh2BXm0C1FEkkag4I23yzfvW4NUuQnA
wGSJyvTrZRyh1uiZETf76B09iIpUunJGf4uyYtmWTmO55B6cF8BKX5pdtbbcWyPXbx5X9JNQeUQD
IRvy9a+ff4iS3DyZRr7RlcQLaYSH1bqkQyJEB8ryGz0JeXpVXjwIU2GLvhrTtalfPpSSop/IPT6B
fzCmmmz8C/hXXqhPGhaJhyYjkNvGmCQ4PKGVYywMSDeh3RYOCfCRK87apXijkPzuNv58ROrFct6Z
Y43+MC42Sfk+Hg6TOyNuGerx/KDot40SkHuae2lsBLjr4mFWFm+IoiMotlO5UYz3QvJ3amu0wgv+
fa/al/3hxt39sS35ctkwnloQg1jL8KCqH4bRT60cbTjKytDKw4bWbwBDePA0W5tPQa4dXezBQ9o2
n2h7/TLdZp6yypbUHdvBa59kqhPJTd1p3s0EzknvNJ9QCv4JGHA3BIJOU7zmYWU+5mVzIDJe8zrM
FWKSwilBtbqf9GYvUWWTA7FI3H9T7mfj/ntHzPZ7oMcpuhS465uPxdVbdjpjvLbEgJiwyz6qxk9n
bMbyUSSlJLxPnpInw08omMLZeUGLYFk83HgErwoTgIW8yuFe4BPB1XlR3xl6lVZtUeibmiyD2B0h
a0VLAq7EaFHpC8aTIXG7WG0nKk62FIf5uYakfeN9dSXTZ6/O80DOqWUSO3fVpjwd2gORRpr1SHSh
f9qw1ZDfelhtm79e8hKP9umOh7PfOIeldWMp/7h9Lm4vLjHdMIQeDJjli12xrsVN2fbCuArH84Oa
8IUfULjp8W+xIMS0fFVRSBK4+LcRBztsxF2dEcapy76Eqjiy3tqWJUsjG+oILQmF5zmZMPSETY/7
QhEXSZ976v8Qdl7LjSNbFv0iRMCbVwAECXpRlH1ByBW89/j6WaiZh3urJrqjVaouGRImkXlyn23S
99Wkd4CkHcDBqntYjtOIa7uc7cKUnCRiTf/5rqq/5YZ/nBXrEn4mFp4dpCH+MbPG0hJNpqAxbvEU
Z10Pi0PV7rOOlinO1BjZPk7AUUSXUQjExS7MYc37Q+aUkaMmJ4VYBraS+gFHCD4wMGSTKL1Kr4S7
Jel7WuBAzXLxRezb0G8r86maabPSo8XVfDpIlILCEXfvQt2oEQ0Uw8fvvg3uouWp+NaNK5X0VlnP
ksJWWdnpBamCA5G2JErtJrhEVn8agl0BE0RlTd8ooTu9ZvfqO6eLRx5Y+qSiLXbqV+uJfnL0In+X
qtt9Li9RjyuU06EjEfZECeS1swT7lYwLTBDfEhrC7cYwtyAJkHrD8kCurmFdwuViduiJEb6k+1l6
wM7QajnwE8EMIfHLxT2OdxPN/PojqnZCuYvUjwZWLNECxWemk7C8Jdc8RKxLFtnvzv/cvleWN6BH
aqisaKID8W+kXZuRTDFc9eRaiJ+Rts3KXSAdBnLs8aSqPkpsu+ZtLfwMys4qdll2gnxJsPg43GVj
I5deJX3CeSAoFOcHW8YjJjjE4Y9Q7IiU1biPkrwb5F1O9buiSbYE047WsdI8ysMmAEmEKNzp+6Qg
8eFsFW6guL0ARdkrAof+Q9MSNu8GnRNKrvUR/RJbJvhwg19nvWboklbdIOM6Id31JAiYL8pbFO7H
xIlbp9X32gjYAevwIi8uH7p1L8yNCQ2JPraE4xa56C/ce0l10b5px7jxIl5bfiEkt1e3aXeWOiyg
XGU4JdCO6o2q+j0NuDekwg1ulE94/vD6ofIkx54eexigy/LGIGpEO2blJgbWhAp1Xyk6Z73aFGTG
udK8hYfaYVQ9eg24OpSC52EjerBam4N1LlSfchHKg14eUSdgEiaN3nCxPKWgPNqFmLAQ3EtiGQI2
qiQYr7rD4NP0/YQtb0oa735NPuoco9niOQ+xOlJ9CS4nUrf4uS09I/KM+B4OG9zselzdEwf7ZhlC
R5Heu+VWsaxE+p4PMw3dfn4d59cWPjI7/GB6xeaZ+8PHAAClOHy0QcfCTGP/FJo+zkBqhmf6sBGg
oOuYLXP7CIBHTS4vL5QNlrLPAX9Zw3K8Bd0RAkmoHsPsWBSPorZR8BcCSQMCqiG0PgbNZlY3cnDB
Vmh6rtBWjjRRxXNQXiqekWDTErpMxwYqRiT6AlVZ3rAc7Ks19tG20GlGVN7y3RwfR+V7bjhZ3EUv
geSu6RjRjY4JH5l+IBhRYj6BpPg23hO2iKTekYYy7iCV8SGnYBjxIW4PZvhG8iqeopL5HLDPp/Wn
nZveLXq3XWa7RzpmHBtl/pFVaZvG/TZoDiFt0REbO6+Y9sOwa4RdyxzdaidxOpbSE9Jcl3gYDQzJ
ai9xd25SVIrLvyxlf9dUWNFS5K0UBkXVNO2PLWDXKmXYNSSojuTmldXVaB50+DQxhGghe89i0Kub
BKt43FmKn/d+mL2bIGawzetf0fTZmomtMRsu0UnK/IXZ8J+Xhv8HGuf4AHPQoJHdiW7pv2veWJXz
MSmG+Trll1na1uUWQYZSv4Shny6w2UYaVvYkbc36bSk/l/4iM1D/5Rj+7Lmudr0qEWyr2enqg/VH
3ZmScpgbUT1fu+UsgfAM17g3bcO6CuFLAKNnINzoXwMn/yq/1zfFUcSUVkWs9puI8x9VlawKQiGI
Q3DST51b3NMdtd+puBBQhIXqO61RJzzFfnIOr3PEMr6zrqELo/pl+f7ns//tpPfH2kzzF8kKulyw
7t936D8OpO2tXJ8HSTyir3nq0vZjDeup9FOE9UKFkiYPqPPC9rRIthBFlyEXXLmXDgZJnOpETGhJ
9reqPElx96aG41c8NUdJAQwnHEuOw2+l0V6lglZUzJIB3jrNu4SGQ2Op1yBeXsVsPiXQyyJN8Gtl
uiZl8WlozHPYCy954WK9+BRDMuyk2G/F7KHQ4g9Devnna0Bf7M/NEHcD7561vCXlENerP4bhVGAR
pQ7yQRbK61BNWAy/jx1phxs9+4qlVWv/04xEy8/GAYgULRHFSdAehhElkAJWB69HcuuWYHXoiJhk
ZhZubTn6G6Y3A0v2YOreQBlcsf0p5s5fwnSHAcQE5z1nw5dck4LFvI4OjUFdIFabqJbpVOlsfODx
mJlbl7vwEslHGRJRcjKxZ9Pw5SgQsmrKr0IHnFMKZ4Dn1xkxEtJus8zVpiGvHR4FkhryOcdHgWk3
IwlDoGsyZYmHZJkQ2zer3MvQOARTOka69WyiBlZpxBuSHctfWnwsTRyacVfGeUtIALSsBgah2wLi
yGCXJreoY9lNPVQ6uqt0RN1Z5amW45c5LpEYo16q2cxZbXAqgtrVO8oIQdqLS2MP83sX9d+L6aw6
Ur1023jeTZQMKYb1ZkuLSuBRzN26G5w0bZ2l+qXXgPNz4xbyu0pMVyJjsinuFHKvSIVLetqR9UKm
MWJ+24L9XhmB0xnSNpYIOxbPet9s4OrvjeI6ap8zNh9Fkboqah5Bze2l/KlVRKIarMMcvQaVWRG9
CNNOkAP2Z81ekp5gqtB6eObR3pj5TVF2yZhse+l5SASkL7Id9biniGxQUdA1CjvrfMJat3dVY9ip
eXaWVC6BgY4kWbC3Ri1B8HKBwgO5mu4nC2waGt6K1vwbjW0dwH8+5dh04H9AUqIOEeK/BzhmdEES
pkGHXT9joWNTmTXOpO3K5UOiZEgRZ2Cz0kvYEYiX0lpzlegWla5Z/tuRrCvOX0eCx+jqcLhKjv84
kkUumpK+AigHpsNIsrHwJ79OXPZdWTgEGEzhA+Fbdiu8mYn2L1P9XwgPjzk7EJnOo4EJi/XHaiM1
Y5ksSQXz4jm5pvvEC9Cc3CuoqJt/nlF+h2P811maGjJ7QGmQJDyGf3//P2ZVwRTnGArzcD+pDyIB
UBQlPg8pbXMEXPq9+LVpPdLrcFas3Zen7FScxkO7K/9lOyn9dbHXw9BpUq6MIoIA/sDiklnS60XX
hnvnwhZxVeczh4FvbT/YQzn/csp/9Wb+eK8/tq6SlWpGJVaIE55fT6f49t7an7Htb1PnZfPW+tHO
eRztfznB3/vhP68zHjTQe37XENYfmFkm0kdXpnJNUHVPXutc4s1tOOj+9sveHPeO86D5mYOq6NfD
v1VWf8EinC5Tu07FANXiL6ZsmuMdLYG8ruG0n63jL7Z/s+3NZg8Bmf8eD+4/X9+/9BhkHv7XG/5x
fTvZHLus1Yk+o62Vn25wsXmfHk7FP7+R+nc9JINu0XeEG7Z6daw3+j/GLv1Is4u7Tj5g9sdcBMUy
IoUOjnlBdmBUABWQ3WBWxU4fYbQgPgvWfI7KUcBq0QhX0UOtk2QmX7Pxowy/BpMQqBrt3nMqwCkK
wabnS6rN7w3TXb285/rDHNGMEwsA19g1++8m+bKiX3F2X0zwxpIFrB/+5SQVTfsba+I0MeQn3kZX
sRX6Y+jMc6kuVdItx2JQIH8zJ5vmPq+vhs42gBJkKoSHoCG+ps/ujaA+CZdy/Ejk7jEnqj3XU68v
ou1ijc6ahRILQAb0EYefQvtqoJoQSc1WNvXLKboqYnI61dWhT36RUptJERUU9jgjCluUWVEPBQOk
x1zLoDrkT+J0M3FeGpArl6sT+13YjmfB3JXDRSMaSxE+xlp4p9GeyNZzMSkXgZQSa1YRwCQ0RJu7
bD72+oNV1lsoLSztePcKxS1DCiB0sO9KYRdgcA8PBl4hvd4SIsHQzFiX0Qhp8ukgj2niJvG40Xtp
NyjIxvvzGFqPsnnFM/1UOfXsV5LgcHkaC4UBur4axCmtrhWBClb+lr+EevugVOKBndoug+bUZ50b
1AQJxNO1EsfvMAlOmnqTWEUholB+O5Iw4Ca9H1AehMG8NxkabCcLoF9OZyL3LmbHKxXTQRtqL5Sr
Y6ZfjWLaWvFVVw+tQvqLHD4uU+0nSXjStX6Tf2QdRzCZh6Z/lbsPscW6LH4h2JvhOTw2oukMyq9y
Cj4UQT9kreyXKYVwon1Ek4Xg9EnXi91ipVs9/dHMD4aJ9ASLYjlq0nM2d1QwHIkKPOc0Y47JC/cG
36NZvi81ySY4KEM+pCLj3RBuTCQAiNV2kk9p/o1oQ26eg/ihDU9tdQtptONDr1hfOTexEqh52owR
EW5EgipH81Xvwo3BmGHTPhjfEeGAhdzcIj3dLuFwTPXhVRvJk7mmRnuNE6w4EHTo1aNgCm4JYVBV
EHG2Ih2MnQKgGhzH4EDG8Mwj1q7ZfwH+zl+9JNjEaEDJ3UYVap7pVbKoUDSwBCl+WQ2QQLJEQdlm
cfEUFxBKUMJWOZaX6N0YWmouYV0SQg+eATCEjbiAjeUWkaXibgiS16FPD42quCT3jcYruX5GRD5q
2l2XGHsBkk6LInFKKT7UC+LV3MuxTGoDCjC24R1/1kdtuXakgBBAr6GrUidCN318BQuK3rHsduCY
eHVfVSs6Z0Hh592XYNJSbM7TWLt1hX45cobSV/rHBlMYgcdAm0iCxtRZTpfNEAV7ifSjggzDAnbF
EoH9kAxUZwr6jea1W5aJZsw1ZloDnIxlgC/CaL2sQk9agUUaCN5Mdqx67YfNMYOrpKsGrNYPBZ/0
E64QExiWHQ0kPIaoBDqIxV9z8V3HudsExK3mZ6XV7M7U7YKoI/pBqGpvho4LO7hRo16WgOFbPddo
70X9IYzSxxQb+qov7ElERxf0hFETWG3R2p7HbSdsE5QxaVnuiuCdWcwWoNmbtdslvwYzeF65oiOK
3AEnBGNNrOipDItyE5qmN44e1EV/1BpXmLdWekDICrBG4KyxkDCsOkY/AInCC+vPnTbe4XL5IQSd
iABNM9pH5i1WHiIz3i659JzLuW1WCOjlH2DWOJAR7uNXICAhtPY9OtjcOsjJS1M/RfjDLqM/po/r
+BVJiuWhRajiaWXtxtbjQjZji2i2KT5GI7eT8sksAj+SSB4t81e5pnltqV5JeoCkPwxy+ysnLle2
atdCyJKk2j6P201e3bX8p9Gg2edXDrGYkYgp4q/G+qqwcJ1/mfKpAeDXaNamanaYgr1mptscLXqK
7KkSczdkUzPjKN6sjwotVGPF42anEuBpjfzzG4GAo3Z4hefmI5Fxu0odfWmcdqlACuMy2INQH0or
BtGG4YErbAeTvQBQkjvkGLmbTJpPCi+JXKRvvQM5GnaOPYU6Gk+D1O/w8HyLlXJrMp2Z8yZNjGOl
KAez1A5F8IFr8+9UmNYl8mYW75UunCxUuNBAx5EHayTaFNtBQzwK0dNEsqrBuI+DwClFg+0r+aix
Iy7aJjUqgkXhcMKKKtSFEGH+jrZ6fq6IjpyCwYsli+RWlPSGM4gKMNvCDpLgZD07SYRDYqg+GV8W
M0PSaIjh/W5I/bH7EovH2Eo9xWhuAxHLU/PajPG2DSWvzl6yOvbVQPPiDIJJftfG5KC382nKJXvo
Dvm84SljSkVGpswbYmjapbSjLt1GAWvcCFUFdboh31o2pH1xJGjLFytyHnmweYpei/lcAIlKWmLH
JXtOA4YsIrMhf5KbbqcoGPglEqGL4W1pFm+I6k8ETpdx2QZYEoQKALVBVgPNH6FBMKNYLxKsKKE1
niXCYQSTmyhtBQU+EMyzTlaP2uApyeOcXhepfdfKl0ZeWKR2doXFW1NnjgEkCBWZLe1lCAw0/ay/
NetKKGmuyK0p4vAoI6XGwWCCa/KYswk3cTnfQwR/661fU/Oia8ThxOdGjzAZqp+UqL8SV79VBh77
2dw0vKqmIRskd1SON0j+ohCNm1S4IcjAWJ6TyfKkQcFmCpSDH85GdVt042HI8pNg1Mc2vQYZgE1w
7yPLnyYCj9N8v9CCIW90kPdSkWzJoFOLACeZFACg22AszvxtuGoDW26IXYlcNJUU0CwmpZIJjg4Q
b6xP+jYNzhIlD0bumAZWxzDFiI9BGIzPRpzsDFqAZg23zqqIPSphTHP3a5ga+E60507VTqrqBF16
llMYOeVnhU3vRa1uY9VdxnrXdq+TtMuwhIyVW5fBPECtuYgdusTG6aO7LICAz/QUg4DqRN/G3XzJ
Jz8rzipG41AkkmEj92fW+lCZnPI8Eaxbq5dsfIsqTyyeWYmS6aXsoqteEgXeV5689qzSCKsYJjft
RUzOUUPELACJ2tIirlilRCxKLOKdMJpRd3PypWefMnxbfQarnx/G6JSwvNP1ToV2GyhXswdlXv1Q
4sIf5GXfkmlJZMXGrGtwngk6yQrF0OCLQ9ovIWoR1hLrQA/uGg/NscRnsLLmu7CdwsxTI3SQ7QuU
n7lbtmrliokGGofFB/V61ovENRBUQiZWW7hK+VhNrFuqM5AlrFS/hGyibH00skOsE5zWyrf0Pg8s
P5o315abNiBh2MFIeroJInETRYmXCvqm0ag6hK88BhMbmT0JMU3rY473YdN0jqgF+6lQXB0IRNFx
A6ckDjvOaOaayySRk+AtC6inspz5CYXvEEdHKE+0RVEkjbi2tk6HRrXmssQCo0XHOSQDHcK7B7+v
Lmw2uvwjVu+pMB1EoTkLXNo+Ii1MxIl7RBuONvUrFF9l3FUsTnZ+k2P1J9HTHefVKXQTnajYygsC
bB0B+6DYNaVd3KBqHEt3Wd4DcnC7V8wGTPlb6BQbj3BWmFcxmrx6LM45UceZDiyn+BJUYWX5GJDc
ogvPHW0hw5gGfihso440sITiXC2fSjU/VaL6IhW7PhN/RZZ4xF98v6TyTo3KddzOcXxigtgU3cni
2o0EcojPy3IWRwoBatGCaTPXTomOlIMH5VVUZtfMs10dxJduvKbmpZiP0yy4FKG5flrKEx13lu6L
cQnHz0HwJJ4jcrpLtjADWQcdNg698TIvJnYeh0R+zsJrWcxbhTmwTLdyQVCGX74XSbRRZ6QGJe1W
LIer5wSz47kntP0sCaOX0NbLKNaSzjoMk/YI5cCZatGuYQeFbL8U62mV3yDnqsZDSkaIhJGO9lJb
P5kcHqeGVZOALDm0AIvVbaW8l0Rcdjh8jUNwMCsowRpFLoso1HnX1B7LhdhB+XVpJncqXxdYwDGV
eNy9KhUyMCjEUfQrNb6T8LVGFnQsQZzT7BlwigU9IZiEJmTF9o0tcF2wxfkeQiTWCelLnIzbT9e8
hTFKxrZhHATr2FtrSlW0YU3E4KSktfY0s1EyDnJTurGJy5FFy48aYjBkFzRhs2AEVGvDU5H/6ghN
n5Xi3osS4bmw4EwCo+NmH1ejG08vMv6fecLu6phRpjXDpxl+TO3gWtMljali8222GiRKBGkToxKz
k8CApargr42O2Zyy8ntifJXZcGyNbRfGB0NINux9yF7cjs2pjDM3RzZttPk2zsj9AIIe0+iAhatv
Kd46EubsUscma/55jm0VpDpuXEVrXTWSN7mlnZWs8IaF2yhtRuGtJq+erti4vBR4By3wueFhUg+R
6BVDkRmtvcZshwc1TTaFqzuyfkSUiMr4kq29Jmk+WPIDtyYbWvoF0nawyKgZbpjpdYvmjqq1m6HC
aO2+jHPfMsmjVd28X4DWlG9DD7Z6TJ2hjydJCJ6Kh2kZXYMHlwj31LqC175RBnmjOGF+qT7KMhik
qO9wDpDbXa5NTNwDjAhIR9XMSKiwtUDKniOsHzTKQ7VsycTB0Kaijs00og5y1WsKyW2pfFqLLPk0
IQZx9OYl2/REPgnL8m0gG9CKQ6DqzKT9Tc0wC2gVVgDEzexF60a9ytqqew9Po5htzeqpEY7zer7K
E8KG7wl3oIqgdkymtHyT9E9D3B/1RPT1srzWEtGMOsZB6zHmdXWN29nuwGMgc7t6EB+EmYz7SeNh
gNEta/DmO+4i/Clllk6Kmuym2C3G10HvXKutAOBVL+7aZ0tLLr0mH4Ohdzt1a4yorZG7K3mDQxih
2eMbk66O7hZyjoBEpMPoaC2dy58WTyxrknjKpJc2bzeh8A02tOkZmjVrP28PykMzedRPFoiAVn4J
hgAL47y2GwOOvGJ5xDGwMTd1+2hYtbNOQ+X0VZRYpgsDionc4eFYN9xXEa013PmjNNNzN/InmEWY
jaXNe0WNk/EkJxVlh7XsigVH+vpd6JzaFL1Si/ZlQoMCpKWf8YbSmAyV0h8W8BJxOA3xXZa6g0AY
VBPox6gDgEkkT1lIMh+6R73k61gExBRTFZlQ0tBtrbbbLqtPp+BWofnWNEerKQ8mIdWI37ZNfl3a
EjSp2H/nODZL42CnC/DAMLom2zglZ/EY4LBJ81uimQfIZ9jWdw9W99kH5nur509CaqI40OAjsUs+
WjM6kgbpcJ2fTTPb1LlxKctsq5fyi2oEhwinJUvaAUJfR2s+W0yg4GlsLak2eC8pk3dzX28bQz2T
f4LTQbJLhG1A0yajrocAt2nitxiIREpIFteBrcVgn8roYgtuTADOM05nBSVVVGceMpkdU/RGY7YN
DflrzCnhW4OgC+q5ORVdbWn9pjduCmmjy8jkFVJ9xnur6jCEMB1dIyYgjPeyFZBTKuBVIZ9DVDJj
UGWUJ5iv6PvAaHZTT8KykTs5c3869jtd3cRGsgPKZG9Cabp864yhBpAmxZLMahpHpf8uRsODictY
bOwiS34W5+kEO2ZS9sKeprSdQklJQRe6PHWNmldWk8wNFx3/e+ViiScNdm9wsnBl7tnioqjRMm2/
6IRDYQQd5LsJL9P2nc8jzTvsTsoelkWG//Vi58oajkcu5Kz4XRq9kpeXeFnfnuVoAa/KWpsdjlMT
tFyzTOm5dxN1JGkTNUEwboZFPObmsl3IixQMUJvV1A+W0ZzOa71hDTBi64feaI4KXNXWMi6tiJ9d
R4gVi5X6GEo9HdMOP4tWpVnGtCDO21781jAjjlXHtPpdkkFsMEZXnsGirGkL883tJGzDvYKjESz5
rZJFO9FfJekyZflGix6kTn9X27vQ8KQMnzT2PCMxXQk7HvgkdjqUe63DRd+8piJqDPm1VAx7YDaO
rQv2mJ5UfGHrT71j4iEb+vHXOF1HaVMsHh5deffczDF2aq/6dCxya9dhE22qDlZS/kTnGV0TnQB3
zkuXXSvNDR632OUeaKAYpL8W4kEVwk2ra04ev0rCSR5K3AyxERqBsSBbJBH+IZns6WXmSbN6EGPx
rg6oZS+Jkp77PvWrRKcQwJNveAxW8E0A8Aaww6cZF+RkazbLVmfiGv3UXHBlJPq66A9zYdqxShpq
Nl5j0XKs79nAXYQ+5hR9jcW3OrGlkODaWzplV4gKySQf8Wa05SbBhk4hCjbGdzFUMmAzHEpJsYgM
EugMzPSp14c5pDzF+k+V7mryoGTJxzyOu6IDdZZ7V2NaWzlPaOCyBkuidZqQNeRWEX7C9NlGUje7
8WFlone4CsrYm+CUjIBMA4BAX7uoMyScb3N50CPYaaFyLuaB2WFx00IDTAZuBGh9ncuFq0IioKIR
Wgu1PLRcY1mfaelhgHUkGtkmtm6zuAqDTLSuGrh+b1K1cxxCZmwLie1v/kBghGVXXBED5pIpezMC
3J4gVSvGHNvkyRTbXTqYoFG108STlwgHZWTJai2ee8Ura+W0Blestro1DFEgjhSgPUiuS6VdDLV6
JlWjDXc5/LesWpF0c7KtVHLDprzklNkRYd6RTppavK2MYauV2makfEti48h+KRtWLz1tU1muoK2z
zJsW3w1IMg0d0nX/povpuYiFUz0MqtOIw0usDE5k9E+WEG2LJnkY9C/LELwx63g2ZyR3uFXUFtQu
4daYD3rgDXJFTch+as0lFhNvIgm2pJypsPHoMfNjPFJd2laCnf78ZBTDJdLo25MfIwimh4sqehTv
U3Iv3qeHa4h9+YQ9YmM1++l98rcn2KeRTm730IoMp21sQzSGuMsm1fZ8/+7f7/76N39CRFD3G95d
ob1+4wYEiAcF/+J7i83n2uFH+XV+I3H52w83fCO0+Sls+2yfX4tc+36zI/fG1+Az28POtyf7xvem
tSd2w/OWH+Pzj2/f1k8eFh7+zeNXfN+vt+t3+Y/3Dty7fect+J8fjOhXQ3oO4s67x7aPT8Z6WPf7
eow3n28f1uNfv+p76zndObz1d/gmb7seF9+2+UE+vPVrv99vPTTean0RfvGOQ6aH5cYuucQPXKTf
mjAuCDCtx3mtv7y+1Y3PnB2HfuPzeq3WT7w6TAr7nqNk4QQ4sP/90npp1lcPN3Ad1vfjkBCYOLzQ
enBIyzz/Vm7Xs+AfsNehVJcoz+5cWY7Bj9dLzMlwurwmr4olyB2HtVXFNvlkUT40F7DDG7eaj/CA
Tkt13k+n0j5ZjINTBZYcnQofF5jDKmYqT8I5qOzq5eeH6zLY9q2z+cwh44u/9W2+yu2yf3zBufFP
gfPkdH9uP5z1T+6sN/Dnhxv38+PZwubG/eXyuFxOb9pxWbnr3u3OlfI5Wo9DJ9ORxrbNr66nmzs2
v+v7nvGiO6fLxdMOd0yR/bv0+yLdf1/KH/+LkcIwut1Md/3p9Xe5XgwOXvj3GLr93NYDvHFo6w1h
rG44vvXu8C6I+Gw/cW8/2/WXeRQut/t2HS23rW0ft4zJyB3sn4j7wWGuv7TlD6/ImP/9Cnx9HXDB
el9v613lx3jlzfpPvnZDoeSs95C3Xju9//c7fJkvcER+sD4+PkfHhbn9MJDWG7ee0O/BzQDZls7t
98UcH3IheYgTg/jxx7iY6B0MSP7IEoFEOSWXpKOTVhyNml3QZqou+oCDOc1XsXaLrsVhO3dFcNg+
QDETnswcriLrWJf3JIBkuOMU3S3XlaNI92RQb2s6R8PubgSEXpbYNvLCr+PKKyXDcRU7SzaajgeA
usB+HG38B7cRbllFLu5ZPBPpuRNxbRwNG2q4q6wBBhXg25rIY1m7TEdRKS6sO84Kfeir9+nMVN7m
AJjsm6efqKYp01B36JYfxJ1XkPFT0e4QJwNDaLiF9PlyrfDTIWPneNFNFKQBHRd28gmIaiFivky1
3z5kfew2xaNS3X4zJiO0Kg1cHmpcHQ2GiFg8Hl1leV/03GnwNjUyC45ZcF6yX8YIn6eZtjjwJtNH
A3m4YT/xNFYAbPTPOqRIedviu/rYq5mXjhmsplHc3aiCt033M6pf2YoFLpB2J4HeUeOq6eBFSXsg
QeO5UIpd3IPUlpUX9Osu7C6lmqtjYzxSSokRArDosRl+0hAqEmhx2kyeKUyfBkZ6rKSPwTKf+MnT
EuSHpYGuK5QvI7u1JhHou30pZXOOh9TLcG2LRYLE9vryLiw6lCyccjVPWqbNKGPmys5dVAOvXDo7
Mndwy8fVDxjcf6hXZO5saH6R3mS2YyYoQt3+iCmoCj2utdc0tzeqeF+eLIIdlM8UN1gk6KLU0FEC
Ggoi11BvbQ1/tVH8ZXnWzYMClT+iYIrssCPS40vIEyfvVNeKA6dfVHuQOj+tTS8HXRAphSz9Ki87
OZW2mkDVq+C1q/lVprgJlV497caZfu2A+E+bTwYoTs2uO5ktb8bluRJfoIUxZjM/HOhpx/gwn5IE
0lSuuyEPR6TUx0AntxTQutZNX6ZlhS+or0+9q+iukdz7QVS3CnC7npwXkXITsvPQPlZgkg2b2DK5
mrm8GdhEyq286buHtKTsnR8K66gOe1rhe7NPNgbNW9E8TwK5d04+JDcA/GMow3YYQEUUfVdr8FPF
Ah5yDBUZ2kOZUrxkw/fUxLg8lNz63QD4X6z4XHVemvEgD7uuPaQUjnLcXnHp2YaSdZQX7dTECnsZ
nHloofQFFtn18qShhEsl7WZNuLrwtIY1CTEWcMGKfq3I16LTX55FW+5knvYivGQTbGg2mHUpHERG
zIqTYgjEK36quNSV+UxPunGzztyUCT4xqiHhH75eYvWFA04r8yFpIj/o0MeCoibyRuGfvdJ9xIPy
aCnVSY0OsGUzEUyGKUwKg2uEYUw8qQfKKmfGqMHoNW4uPSicbTQKdjnEUbhl465re7l6UMpnVJmk
R1WnbCncRbBOMz9NIW3PakKyKnumpnOlaDiU2uThy3AKcrp6snFmi/SY1LJjzco9TL2kNpwW9/JM
YKNhwiacpOtQKc9LuNITnAzVyzjLkL/xJVTaE24dTyr/1mLdKzHWm4bqWHptkz4mqnxkK36qkKVk
Oqk+82Sn6atKe0UeA0zJW0+05gshfmb0hh4gCbQnazQZMthSaMSly4QBihA/ZZyy32dz34Mrdrlg
C8yOeoXtWS5f0wbbt95Qnkrx29IIAJR7T1dP/0PYWTU3ji5o+BepSgy3IrMdJ3aS9o2qQ2Jm/fp9
1LsXO3Omzgx0OnZikKUPXqzJJ2C8U+LXEswPRLUh0DvxVv34gIM8xyqhfHT6gSzDeX6T58JRLIbG
b5OtvYFDACbY7qLvsHnRgs8uUex5etOwzVTmoc5agOdftZATNz344x/w/8PsvKwixpFlbPBmVRmr
b+uMtdUe4R41eR9ZHmeQbYi8f0areXZaKbCpGbTnJbIbpOO1kNIKrzFGF2xvwXewVgMearNn9oKr
Ly9KVHrXDMi3Yuxui3QzGoU3wsewL5stcuBIhxeqY0HLsYCkKIlfGnxLq5LTMN9j69ERLgB25/TT
5OgdIXfZRloajChs3VDDxhRNSzlr9OUz/aaO09ZxiiTjIQq/Eklxhv7amnvEGibikia6NmH+vIKx
QST0tvUdrLAmp+z0B4kABFjmfUMQyRTOW6oezpOq+MMj+BAXX5gwBrDkIlB5QbWpLaDEPIsvKb8w
EgxY+jAt5PuGVVC/z0m+J1f+d/+01Hb3IIs0duet4AqkiP20H+1H6Buu+Rx4gNH35ITVabR/2i3t
xeSZe8nGurHdAO6KUR4/SU+VazrySWPwcLAbuHBMkCAXSBon+v75yTZXxQue298LKd8f8WV9Erar
nnGjU89Tn/mbqz6jc4X8LGM/I6BH+dV87xnmvNgnKnmb+/rHyw/oFWk98sfPSAXU/g6suu1wWNl3
0S5dmX+DA1tpu9mIo+wJzLel4k6cdb3aMMGeGuBWDVPKsEivkQ7/qbnSGjo6yZ4VL3vJpEY4pl+K
ISqZFE8k/b7SfRNBdJvyQrPZC1mAqMZPzATIJtcuOsYUlL1BcMrSDmkUGHfZH5PhGpJaM3NZpeUT
egiBgwfYvk0w7GC4UaIGD09+ksKXfFSPnTqfWjxUYh3RlrB8ROroKfJ4pkCP6SM5qQyf2QRvmmaH
ykquGbxA1ZifYotOlLlQgLHK1vw4hmP+R2sM8UDzdJmoYCKmm5VooIz+F0E/9ryyIgncF1r+pCIb
Aa2BwTIOsNvYyPVrE0ywvtMvaZT2aQwnN4BchYk/ru6ZFaMKsL/Mg1cp2U5TtWd0wq2QbcWs30ps
D5PlXRNMWkcjP8sGElN0nzBau4jHU1dmVxNtkJR7UrN4hsFSrkxxmSTIkeRtrLYbcEW7YoLXqHqf
ad8JPqms9Rd05ia7RTMXHQ17ICFtJvZrOCLhXhgvQv2tGpcqT/ZZ/CM01lff1k/D3N1G9qMirq1U
Hbda3pGHuthVGbKoHdRbHRqgF26uLi3OeRKGFPQ+WfbdkM1St9YhVzUaNEKgbPxNEhd4A82U0SPQ
99ldnCFRNJT2GOBIjilx89VKyfQt+T0ETm+SjDhBJ+jS3qhMDPuRXwejb8qXTv6JQqxsjY7wpX2G
qUKZ/ksU9Pchh1xWLUct36dJh2Ci33yXt/DvVe4JiCKiaiNP32jSJitAbVVexlBkiTmhw2r9Lvwy
AOBIXMP7JIiuOX6LA+KkVjdfm6XZQY72hteKxAhqL8I8nAWcgBqRbqIyvudvRYGzUsnT55p3m6b5
qU2o0KL0CVTGiLJ3ygi0tT8YqCaxtqm8eC04rKnlh6aaflWS6GciEVYssnuMRSGhu4L2RD6tvCye
hStuLrbReM2I28kFYN+i3OYVRGnP6ADMuzYODyHHPdG/4lJ3puAn7J+yfHZThHOgGPekZhyA1JAp
adDyAZZ8BkuODmOpHIIeuGXK3kvAf8X0ooGOc6QMXa2/1ni6SnFgp0L4CWdDSo6uApiTl9GuWOJd
nF5DViNS42R4xsT2eQq+ZnVE0qMgi/FCSkG9uOACyMBshx/GdVKF26RzOGcF1UtYxZhsilI3N4Wz
bGAe1d616VqL2VYb8cTV7yzKZOXdQD5Svxr9btbJg0nZjuQ3OE4jaJ4mEzNFVW7XU+pVi34qNsfT
rpaHXdth2VDzsz67bS29xDL9DslhnpeQaa9mDB4YZFMF8ki/FyH8hJvhbsT0kWd4tEVMl9OHEO3b
6VtcBBSG+nsfkqqVPM31glqT6wI8bcFd26oPmZW5UOBARFTFUGWMBoQ8xrZOt7ni0OJh65iBl79j
RFDVaakUJ4ZMZ6H3McXLsRavZvtHXIYkNGPuSck1H/MNCh/LWi8dDh8UkSEya+KoWD9Z2WwRVi2k
CZcOYTypeUPSo0TnNNmjj7ETPiVp1jbyoJ6tWt3TfOMjiahpyuhU9ZIE1DYFkQfUtVF7KEmtiDAJ
DvFRsFSFCxL2Nbgn/RVJqj0q90V8iDKf8PKBVUPm8VOyZRGZxgoDUaTfSY72TEF3q6g8m+V0LhC2
CMFrLVhvi6adomQ+oEFwrIi9Ok8JpTbIztDsMF+IZrRJ+yZBZohThkyNtXduFkdi9MjcwabXZ5Lt
dhFDcHDnc8/AhTXmIRZkH13GnoQUsQZKml0jlKpQuARkmKgdrGdzkR81WCEtDYdUlP/F7KD9h0hc
kv+iMf6btayrDKFsK2t5qvASv5fpViHapPeq3uuw3uV+sHjJL5WAr8VDX11j1s4x9bAYowvTZrbM
lt34WdGzc3pKmHQ/6HARCTmG9ACFzZwZApel7zf5U3KK1ccLL54xsxjyWkxj4i7pfAKqWgs8ljH1
XCRP/10qLmur6Pwv+nveIN45+U+lo46Q+q9a8anQq6brs/wsj+wPkaSEvzXjKxbQlKR0QLDsgSVX
SQGLG0Ap/g9QK6Lnd3JhKDmP2ScKe5V1ksQeZ4hxVo3RezkTurKc++prXDNf55PSkdtn+NrI8uF7
qTOXeBNROJuL4ZgKS5ku3ckFoZ7Kte3ui2zZJn3k5aKgi8Qt2qOU3pNpva2Ea1sRZR4PVESDeHel
nyfQlKTfMk6ibuuqbW2ULD5dqUZhFs32VBDvsO3VdrtExa0VAKtLTmHlu54Qp/IDgqiyABZsg4a+
us4O3YshsqcbswNVf1u1zzb1MDmRCARcbDi0bNoYO2Mgzrm0FbqNCNwDSm90xSdYJggrJBX3RtyZ
ibyj/WlftBiWtdo1SopXKkZomks6+kOLF5AJaheKBDs7QUJQOnlDsBCmf2GKLz36bXJrFvHUdfcS
SkwYWZd8UbqZWS4kZaWF1wTaBwPbboGrNMrzuAhPVpHul/5HM3rA99bX6Kkbk3tgPPoGxEHRV5Pv
blQSLxHS3+NowH3MJ8IT+45cPljWtronBknlcxTvyMTpyWtpy+e8fdThvodUm5BUTfW3VHx3YuyW
pv6yMMVHtORRrF5sk2TfMdCEw8ZcnrRMRyv3q5vvBV06FYpkSfIDjcsg/NLKeasuqQsba5GQuhIb
a1KKlhc+DoTClC4CnmSdbplmU8/00sTDc2REWxWfTXkaQuCf+cQ4K1UnQyMECTCuQlVVNPdoeIgt
/TlW+5AqXDvY1IyIqJw0WuUj2zITT7P5y8JIP9Px1LGjUCrfik9DMbGKgM6tMVcfuA8VhFp52Ihr
2XoShGWXKiNCeKx84WDw6X+bPQpHgBJJPCk86cj2u3iI1rVL+dQpNJjCnzLFhqnZFRUW83CPjHtv
KsgadUQgJ2O8hGx6mmjVWBjIUGrmFNHcqZEfwm01bDbaOnodKFuct3P3L9mmxMH/w5W/1trQukaS
kvRn6Pv/LpE6iZOQfpCnBDPZzHaW9amLSTQmk9lfeky7aGEPKA2Q9jCVc8ZzZekV6XprccfCdMJa
3qKV00l/5isklQr4jaSAPYRjPovJtnvnkkxuZG69ZeyrLZ+zOHrpv6tL2D/me1K5XfenQ4A6Iihb
D3ATxx6Bguoj/dCehGNwZzACECea5c24UZyAQAnsEaEuWOY7decst2fWNRcSGQJSG2db/aFOzWKh
+dA+6mfrfUXHrF1n7Syi28RtfTYODZoQENCb4iv4Fyx2yKiYyYiwCxQI55FgT8se3rF8la/qD+zL
XXsre1f/bTH3/Cw3TtJ4H+yEV+NufgWKLe8iXByzx7ZnNWtKbgNDj/ooQ5q9E34L36wmW0IKkj2g
DB07aCES4psGO7+NGI2Y8BBchy6m9xl7O4OlxWU0EGtBVDrHmvDc0qW1q38Ml4YEEwMsF1mtjV2V
/ohVL3I1zkHool9sDumJa696QYZosfZ/1V+7l+kjuzQX+bdaO8GPcSiv8UP+lb0Jd+FRH490oZl4
9S/ataP6+woraDJuXFskUo+WY/tSvknonLxkcqnjVR2xw5JqN+d6sEWQRWIzybQYVuPheGFnJ7Yv
K1w5OcND2Ct7gF1wV5QvyJjVxIlkv2ZxRgoDFJrpdLLLWpzSrrCzpWGbSwxP27VZgTOQlGOENnBo
n2w6quscuN1zS9nV4FivIl5LQC9/piWjtL0Q3MUWHogeRhpif4lfDJMyqQwX65r2DmJtVjr6iGTG
j6FtgF+xodOUCEGlSyjZDiFrGuA10y8+6ne2ecp5jJ9wRVX2MiO1dhemj8YZ0R4hsO+cFVm7gcJs
2dfH6ESfmASmH+q+jtzom2/5LXoVTsbePKxtWBfzvXnV36uzTNKlyfccDGO3/FIQ94PwFE7bnpev
+Tn6ju6NT8ENIkpWiMi2xAPgOto6nMvMbcGhvhEemn6Gl/KD7kKUMyUfDLF9GYApv4Bm0sFBlEre
MHht65CmFNUEc/6L/VJZvZ1/Xy0QyKviRTRUybRWu+L/GzPwiJe6HuTiE3rj8DmGOXhhFaDu59dg
Pz53JL9+ylyidvZL/I0lON0PW3Jc3G7ZMQyzcR9qh1Ofc2i+KZ5FSJTTUBMXvyu/yDjlEPz31Y3+
H45GFjcacd0kFGAPk8W/rd7GZUnSPk/EYyT+KAp2GeaU9nnG8zyITAtpRoEhDX4tr47Jug1peB7d
pBC9YhBPQfM9FvJepM98KRCdsvWc8ofeUDpGRJtgpQNeEnsimXgcVufb6IbEU8zsSvEEyUQRz2AV
vSsNya7J8l0Sw8OUJzlT4X8Z40ihxHRfJnsVUWRodtteOAiEb6p0yZlzBtZyssT3HxFbVjHuZ2im
QAdVRY5MKa4hatsZm0k6fmfBg4Cb/37g/iFASZZ0GkdJdqCih7ysv37OGttIWe3J+5n0mSw3Fa+7
2yIjZiFDTMonGXmrp35AERiVO5IB9ksUsIT5xSYl6kdMgkgWcG3/91eFOfOfPlCdfCgsI3ywpGL8
9XUldSbluTKOx6gINkNEks9Az6K2ShtrnZkqX/VYVv5Uxcp7cWRWywXx0YfvoOfWNhQVG8XMV188
NeN3ObnBEHjVrHtyPPqL+I1CEnfGq1yCDCSpL5UNA9959U9Okvlc5sh3XyPyJhmlB0g1tqztbDma
WG6UENd5SB/xPABb3fDyjPm7mFAKsmQ7lHFBDkwc5WjcJ5VSzuf1v6C7iOTCLhqYQsN0OwrKsS4y
B3XyuMx+ZA53IxFJ9Ylfhwz3VArHYLSyn5dorxBha4rq6cV3Pt9D860qbrKceg1S/HLMTvXqFcqF
N8uAX2vV6FlDRVm940jpUkgs5szE/GyMxusMWi5x4/u+736c1j/Bt9EfuP6F/x7cwg0Pviq+7Jyo
LCttf/b8Ez9w8k/cdPK5c/3G9Yka5Tafn+A/1y/P6436vv1tzna7OADBpxM/+X//rF0PE7oGHoG4
4Gr3WB+B+y6Zeoy+eKDyzC08fLdbHxVS/ME/vNDTw1pZcn6Pf/8898Pn5T34dv1xvl442NkXXxWZ
t3JCTPHwLTvc8iAzQW0nuHbZeQR7RBaqc1pcnvay1nnwDNy/PhVbMp6AN8roa6MZ9Pl9iWeGp1+z
U7nnchLs9cWsHSIfkXPh0H3wZB8+LwSGPHJ8X4K95rm5x/fpDvnwP3b8DRmGf1u/XnyWVc7lcfEf
N3YefyQg649faBpZn4Shyln/HjmPjwe38Gr5TvaAbNcvjz+/+bH+eG1/XCQ+Lm7hu4e8vmx+R/Y+
uKe1Hwqf4Ym/q87/Pb7lP9ZCk2l3gc/PtzfF9T+4k6Q7mxca83C6I/Fn5HzcWl7Rh4JQJfVah+9i
e82Q9SvEHLwFOiMd3gc/5O8u3LK+Nd7g+nfYTg4Awo6b/+f23aoCQbey6iNWBcvuBlvP0YBp//Mn
nP8qpvBX/p5fQwnCj62CD3h4D+nFqgZZGfqVwec2OHz+XFl+blmVMITNQdjTxMCf3ISEY7+KCjx+
BOb+xu2Ja69Cj//9rWd+cf1txA9/Hi9fvyAYQEaB/IB7n9FZIDpBDTCtWhkmMkQvaEXW5+QZeO18
w4PwAHzzv38JuXvDYyCo2NgOAg3enG3LfflbSNbVBIvBjwgVfQJGOMut+41k2xUBAeageq8i5GO0
nC0TZRDfinYVCL7Hi52vkukh2daLyJQf7IJb1v5EiniUu3LXJ095GT7r84zRDGfOPOIFLjeVDIHS
rW7QX9Oc7Scj8aGiR+R44oS4q1qQaqF6xpcipCc0zkP2nRnhdRk5K1gdizXdb09V/9OWCLDXzsdp
MM+4as2uIe5KxfMQoVJr4mMRrxtU+Z5P4mUxRGeQNkFHWJm6UpWBM2tvCZst6JUsqpHtrWFg3c+i
9ah/W28hcsPMDyKro84wfWP8HGUIElT49iBb2IJZt6nC+xBrDGLFaz2sCeIhnE3jo7imbuu5Ual7
CUkzSRR1S0ztr1gDnqi67hAALE0VxhQxdoyJ1QoeM8cIojeY+iZ7GWURCR+IGBsP2KoU7JoQpWhb
IgAwiZ2eNSeUk2MH/KUoJMcnvU1OBJi2sgFqxiQDSaQGOzX+LmqWPkYy2Ek+YVqRaS6iDyzUxW0M
nABFgkVcki9pfTFxGDcIleIFgJgozLzylJGdajBqz2HfHJoYzbT5E6pEqY6UOiWTei571oBrQycz
QN3n26ECIQ8ppKBSOC6pGGJm0/LmYliV20zdOQKmVXG55lHsW+ZHH7/3eL+KOdoT1vMSZuM1AEsd
czrR1MGvmI4MLMDqY2mP0kIaJT5cs03ZNDWOxkdOWsqvNm0xhWPfDSQwX3EbhCSszQuLzXDXjIoj
S5a3lLtF6c6dTGpu8VnMrzs2uaxRkahbujcY+SsaWl8aKTWOw/vQUgZG3zS61lm/ghu6Ywkbmbvq
COXThPuZudQAWooS4amS8AOAvtXliNuMhMARrRVAVdn5SfQB3uKnU/0SIr9JpvFSmsqXLLAkxiWf
4vykvgxmq4LgkMvZb/lUxpJsxsi0s5ojyRlY6GBQwWuqYagjsS6ZvzPQdX06LSMrgq9QsbxSWq0r
lZc/ZvlF56OeAZWHpcNQJnwU8OczHtKGXLNUjBq/wfMZw1KXXHL5JsAEnAfHtGD7PLBsJwNPEYNd
C46g1/26gxtkyKToPMX159iTOXDBtIeHIc5fBQj5GYYlUdcrCpC7/JhrwRYzvLpytusN6LC2nA+y
1b9r4nOscppjjtTZwWcEDqrS+Iaj0u5GwqAMcdfHC32+52yefYmQndq4q33tojl5ShD0i0Tw69ZF
7EwHMygs4GnY91aH9pLdoPFSxpiNl3fYdHvNh1NYughK5wdxgZe6hCV5owTKxYlKFUTPx0qsoAR8
N6vbLhL8BWclYTrrTQ2nzlB94gmWs6c+/61Hez3tadajlqSfb1r6Ms24cJMRpFE6VT1OP3zYokLj
6BLdlw4tUknROy3AU2FtY41jVCX5MVbEQxCkmzYiqtCcUQMRcVFSdofXTdS49GNM+qPuY4r1+8Xw
JExT7KDFlITA8tR4fWP5SQskQTitTqqepWQsw+uXKc28ACRabC2u3mTYLAkigQyHAQMDkvplryey
H0/zu4p7vDSJngDvNuT6oqSCo9Rnrf7O6/HZIKvX7uL6uVH0R97cBK7bobMNwdpyrV9NauZ00Apl
HeJK47wMEJdrjSPVpW9mpW1mJd0oMv5NzPdJ8FTOlR2DqsWaM06RKyIenlu2ialJTzbeFlOE8Owv
mNt0BRhwxpIZ7UdM0cNWEgi5ekirrmGtupCBfONT2ZAYl/6oEqIH9NUTeVJNUh97FNJB9pD0cjNI
p7Z8hBrpZiT+LJbhVUbtKRxIndpOQhPS4DUWEgD8q1K8tFzyowicTB86mWS7cXoLiQjUBYt9fYyr
uTkGefsbYhmlLzsc6TGPOCaYfqoaM6B81HLCn7Bp1tZIzeNdCBmQSVRIrLUASrBV9T1b3hfJzRS6
LNV8X7fnkNhNIaUFicVau6/Ke8QUC6Wk9JXdiKrXDN2uo+1bM+INACnX5NMMk2fALcgz5QBVtWmq
Ow73pe4u+DOdoHljxrqYrbXXAQGyfZhyjdI4mZngD8lwMULYv0DZanHoRtJrb0JHroZDListii49
UaTWKm1LjaPSR34QSX47cx6CtEozWo3yd5kYm0DghMH6Kavd2axUHxcmaoT6MiEyHqz8IpJlNcJY
E3NwpjXIE63Q60f1HEUAHDxMWaZ7tXwL34zgcxZnPDPYetACdmRphjHelTX3i/weVKWjAUmuGXtq
yjMRmAB62Qxr3H1ItUZIvkLwu46gTNA9M8QeGZ16gg4ocriJ4E41tEap0uZrfSYp1ZkEhUrio0Z1
wJ06qY+BctT0/pdyqCoLAQ2kQFbv8pgw/TgG/FdvFfq4gdsrcdmKEZrn/DVTvAHDEtJqAi8JfrTN
EshAt1wzQgYQSy+FBeebA3ERUJpHvDUU7zXMlxm96hO+alwRgNg7w4qcGDR2ySkbhhJAPVBnuivk
9VVMvvTkq6GKBeeVRq91L0LKzMyQi4z6bD52qQVRxZ7couolwwksk8G6QFsKzGECORYj6FziC5G0
GRsWKzqsyPI9QgQsNQMq8YZ6zw6zQnwHuGdAPzRMJSJIv4LaUIvYsYEsNyhkAoIP4gFZF3qVYT5i
s3OUVHX0mUufdYiMd4XsYr9S3tXsXq3GSjQxAYKPNgo3RfVjBrHbp4rb6YNTsQUXLdkBoKuNXVM9
w1VhW1T8MfhY8hxc63NURVKFY06Tq8mFknO5ZhmB9tDvrGeEQ0tKQz7mHiquKntSlfxQ1+kuaYd9
jj5IaeLLHB4lwwvXcLtnTtQfA8fHQHS7SQWaZqkvfQ2A2ZI6YtXZzOUOhAd0nJSIwURQ94ieZrny
o8481gC4Wdrs2TcrQe0PEByI1ii/zAKE9B26PYIhjPBJNoHfkluqzJz5sLt1IW+VANEc428cnRoB
GhdDjyhnLzX0SwijHcGrRPDqoRK7+RDsJmW8r3ItnSSM0oifxxb/Sb6mTsyUv0zGRL0OIJX+ZUrx
dsSPur5muGbimw6S0Nl67Ru4fAdctSFYZ8NaRtdhlEGWxxlVUSNdDczAuUTnHmj3UIGHi7dldROw
ButiyUbrEuOHE9pHmN6m4JGhXetkGkOD4L4kJLdh1jaNU54Z9Asd/+zXGdQq015CxZsWjCUGtsZW
/dFEBE5EZ20gUmeu8xRF2hxsW3jYmvWT1KCwW4bT0hArDUppAk3NqFEszNdKnPPO2eSTZRCxHF5S
sgFdKwVYBEBkWbc1xZcye67wYKOA9c0x2vd6fGokg8/B2ISQKrU0OP1c7rJcc0NajMacluDaQIvb
8DuoavX0C8UNftPUW7r8qe1Ri8oc3058B5MdAuV/T/YFlq1YvIKVVK3iIWFaz5vCbmlatzTR17me
F6VBODmfClk95226FdEmzu2ubB807+WwxcpLjIB1fUUa6HOW7tL0keUSMBTMJOuiBCq7CAtvCYkO
btxRKl3iVWwxVo4dITdN6/WD8SbGLHiNBuZJYFNCajV1XtrKA+rUIVfJizY8VJQ+FPtW3TVv0SRf
Oku69LAT5fJpwv1rI4BO5xQss6RF31sa5z0D5pzRss6Lq1LZqQpESD3pl4NEJrB8aDlrhAwhLsdA
FE7TxKoMImzAciarbEktLnBxdsrcQi0HiTwNx5G0IKOaOFuDfV6hpmgrDPMMOPXG6B5FE4LLVdvY
0iHsQQvQ3wwUv5oK8hbqMVFgke/VMqa3muiNiI70hkwAYom7lqRLlMvrVjGkxc7qxNO6cgxYJKTZ
qj2JXLku3KkSjso6PSoLJ70ILY0dHEdSkxwLspM1NLNjGG0M9Wsy0YhwyIP5oGWVowuk7zSlH6/H
if1cIhJ9qgtunvGgkeKGmIVU5lwSBh3Mashf4DWWeN/ThRvRC+B0xaOZ4jsI2XNTD6v0FJ00A7+a
jaeBYUckWUTNG46WdGlbjRBcw51QSPAOQep+V+BJy66vftcUGEvH2a+1M4hvNr1qoKr96zKc8/6k
dqgaJWIGFMJXchFXuFYmL1M3EtiMVEWWN7HFalxscjCgqDqUi0+xQZs/anOH6hHndYBNVEg7PNTF
VZgrVKJsJBJ2UqNfmvc+wQ4sRp4sK66ITEbtCBmFYiLDZlIUHM690+RHEb1EVKisyWmIYNZS41fL
IrWFnUHTtGfGHGkOPgX2y30jMSWTFU+9bwRPIfT07+Wsd9PAJ2fUNRXR6wbBGSJcT1Htl/F31prn
bv7u6xHsVj0MCY8AaRY1b9GMyDPHS75w/qcQPTp+5rjeDQACnZaw9WVU1lm1MaHkXcRMUuxCcjy+
tQKOcnjtiicV9YdgwQ6HyJ665arwgbToSS06Mksv0Le9RhyoqJ3F8MweZoetXdwP5IsMWb43auKu
EnI2ivyMiPvK0gCbKyzZ8pDwH6Rh55fJUeuP4PqbftVMDOhODRiQiFLwQDRszYwPDJe4xM1jla7H
z8YyYUmPqH5ezemj0tl91f8KSpSxnGwpAi4lRYT7WSPRjUkbHedtDiI7kBduWfz8q0q+Tn6CQx9A
KsIy9y3rraqW0zp0hdYrHsgVJWhLuprTQwKWLFosFcg8Cb5z+CwLjsAAVJkhI2NUONKzUb1MGfyi
vMvW+jFU1GEhu318GGU+mxc0duuJMNLuzBKmYsOjtRB9eud1LGPM2W+Ma4yosZPWCxB4i2FNQIi/
7gICKs2yKUbgVvhrWEXBbgIVyoQtnlDKaddEr8W4U3KcaqJC4QZLJGvVQLV3tdU2rUSl4zN+Uy7p
b+MLXOC38mm9oHPX7xOchmk8DDm5cxHDYo02OnAGZCcSiEhHvNKVEPm9tJcQ1hmB7NMuiEg6R006
eNulkfar84AUG7eCWmXmYt/G6z4vhJxUTJjWuBk0eWeqFRcDasaceU/qvSIkuAVZ4cg8irryCtkg
dtBxFaIJTxIwn7DrLCABu2jbtqHXaSaHc6vJryZ0YJuR/CHGl4wA3UTHSEnLsKigOS7cVoOpq8TP
JRORQs/EIpD7lHbDgc9qgaNpLcSnTEEG1Qox6V7jTGsfcQOursQvobWc1Rblgi7xZhL52AnydVww
3KwNeY2F03b+6Sdr2+AcGeXumRocb6ZQXupmb56ygzVQXx+r26m1iH2pXC1p9ksseJrZc9rZxUya
GpYMwCNi45cL2ELKSqhYsHYfMqXZiharazzwFit2XRGI929uzXROdfmUqdIxlTEd1hhu6Cki2gFy
QXuvjN8zGF6ff6UzgYAo0ObGdJu4QoQLzV++9oOySyi8r8lzPCj9Pp4ZBcnDQ3mCgNeQG8zb8LYR
WfgDBdcdWRkxKonueR4+LQtjD36UZilei2FX1ekts5SrFaEqNgs8TgLm/OuSluiByA1I3wxqp0N0
76J5W6xTMG8Deacb7AiKL1i10yQiIkuolx9M6qAn2GH5ZdTfi/ZSTCeDVQbkebsTRyC+stCvaoPU
MkHATSSeEorXvsh8sIvAqN1JdMOfYOI1GcKbMbA6RfQ/YxTB1jLJq5mzxGXeHYeg8gaeWQEyNbFN
NMx3OplCtQpQKAi7KZoug/lT9YGjgmQ0zWORq3elY0M8M5kTXbMmITWsiJEbCmg7lGkLOzcT3szs
1XUjZysyYYy8NEcQJykjBYy04UotHh2H0viiMdEG5XBLG+ZMK7r9d5JM+idZB3GYFjStrkhUJ/+V
IotEIQgAq5RT/xM+Lzs6zs7msbw1r+JWNf6FD5b+ST2ma4ZuUXhkqujt/vpkg5QACDQjPlUWAy+V
dUOxg5SUXD7cM8bG9LuHEO64ZDO6B5+WtYQp+pfXYP1nMrIsEXtORC45oJr15/7/x0mHWTLkSqUT
nXiuf0s7xPN1h4QkezJ/yNJZ3oOf6qaw3WLf88Mw0epsxNCZ2wTMvFKQDDtFINxE8vPgUNitLxcA
jYDQBJn1HjisI/42tsk69jjVG5YmRd1pgZtOThe4CkIP5MkO2q3w1iBR/M1OoQfcQYlC8R6H4Np8
VC85l95h2XZ4PwA2x18CLC9b9xrhPSo7B90sDDiFvhOV1mgDHdxgpBGqvEpi41JMgG69uHFF6oxN
snho2tJIPjmueJs5GbMzFi6SfALnX86kVfr3d7KfGndDpMDdlP4jbFnNAnM0B108dtQbxtGDYKdt
2fhpwLtlByx2F4pHJI14CGHZ1rHwgoXGWdR/rRj4p5xXi0Yy0ZA1tIp/r/VKQ/X/ymfoFAprlhkD
JX+cZ8kGqjnCQVk4FlHj1rkycBa0/8I6a//AOcuiSIsQ/YWcXsrfouVVK5/BzknbywJ1p0QagTW9
P4rKDlmo0/5U8prNKmNmSS/Gn/RXgB42h2qPfS9uvgnjURG7VfOCIpZ4tWq1f30TuuPOy0x7S/0i
M0sZ/X2Bu06s1qREIr4Mo3yPphxD110le6+r9EcQ0vtGudBNbYVLx9JbRDGEChNXFQ7CFaAnHkZY
2md8YripxE0lzk9FILFRmI1Hmlf+UEeerktbVcj/JS7b+IfIYeQVki7Klq7ouvH3UPA2yY2oMJan
xbLVa/7zP4Sd15KrWNatn0gRWAG3eIG8TemGSIsVEiCcnv58qo4Tf3V2Re2L3lWxOyslYLHWnGMO
gzfoCifY+XVbLR+z8Wi8ST8YgADgrdXP4TN9r2flWnuDlvEa/3b01e/JmeGDcOzfnxLjJrNaPu12
KftmYtdOY2sb2RsxMDAJEopW09UVChLinVm+T3jlYGLW5uOHsYA4mlgLgWoSctZdwACehwFd8EIK
2eOvf/CQ/l87ckmCO6dPVUFi8/ttyn7PEJiNWHgt4MH1iEGPU/hce/XnYT2///Ay/sMu918f9Wun
NRiQddeej4KFtUgvxl+ZPHfERVa2ncweh+S78XvNjE///rn/kD9Ch4I/NlZK0C2Mv1iEf9tdcays
bhUmL4ue1FMOOfeV10pMktuZOvmq0RrBBJmpU1LDI2syS+338g8voKj/A+tIkjWJHQBWivofJuPf
voM4HQdi0vkOz9X0B0CBLgU7oT12fU67bS4lzgg6Qh3k6Ps8bA8EpeSX/rvc5eFtm31qJyyg4FhW
F/pD4Vtiv9wM+/GdBwYu52cK0h8zxtVaNx8nCPr3FxprPnxjiYgg94Y93tgnWkk+9y3z+1NuTzys
3HwQriVuqRC54e+NtjET3OtsugJtVex8jkmtJxNJEEKLnizjw91Rg3RdLEkWcCYLphiGB4nIxQLE
MTbipggbUzyVPoOMvXoZts1Z3LSz/mNyN6fbKiwDhmNhfehPN19dK9v79/CNTcW3fJZ3ykZeyevi
u1voYbZNtvCSSEkuj5l/3U3OxhlF2SlZTObSUtn0PwXqrW200VYIiFB92cZX+Ra/d2/SpkNtihXn
PPGQxxSHntzGoNljLrUo6QYXDCJhSUsnJTwMXrtjUOXFdh+OITxZFHDbP6w74Z/erb8/9F9Us1F+
gkl1D2ldvd/Xl6tTBekUxe5Ml08ZWN4Na2vcHdNl2f6k6TrpfqRuMzAp5hUUWsb2uO6Og6/Oqw/B
w7AbFi7ir2yDqj33BA8+KMaDGG/60g/MYBmuYP5TfOlHdY9hEuZu5JMXzCBD4RTbivfqC5SN4ok7
EJiJwe1A4OuxbGq8jx34g9/EJ+F/Qp0ghAO5V08nreiYEEiAK7iqrV+4vfIYokIyQpCfO2SvHBDu
BVq2V0qA4xCflZfqGBvG20D+NZnDQ4vdMKgn5cX4OU0wQ3k5jj4X4mhRrZpMzM/CRvL60ew+hWt4
I7xwDk5+gjrY1KdO2RHVEXn1SvSnAMOBakYU+mek5zjmmNnEaVdsjTHSGsEp0NuI3WL0ubXqHi8w
xGzHJkgOacscV70gt0XG2KMlcQQ+cI4fXbo0IrMKNMVnZlWg4eWce3+AcV+/mzGgVWbozL5sIzO5
p59aZueEHmJ51b8w2YA4DazBIoe88Ws/7wjt7cjJstCDLeWJ1zNwLGcR3jL+9XTn0LTQmH0kcCMF
zK9DTQwRJrah+MW5xsnPDGc23crd4jqxird/X4l/Woe/BBKRUMppfGXjRfxF4SjgvNCZ5TLbRuHk
D2qM6T/U7hJVNJmeCuGFsvzrs+RCFxhP54QG/VBBwxtgQAyOf7nPkzU0xNsRa0LcEo7Se77FyFE0
m8VtYVhwLsyHBQfO0vflSXWmdhkqhBrLi+qzw2JzoTLLFZfpbF5bj0PhoJWyh0DfPaFnb19jSYvE
FhuGQXmIts+JmSIU9f/9Lur/UExKKhJF+VXFSZTq/90p3PDkK/R724e3O0Vv916S66BLYf0SnOlc
Wve0CjVCjoWcS8VL6d7Ba0CEykBTlrdXHVgQXi3++Qr3Raah5FjyKiZgFQpoLXqT9dTJrnANHkBM
AF+tiJ9xu7xC5utVLFgh+ovJu5QEHU79g6rhgfEIVO2TSJt5CmJLg2ERuTOf5DKTyecmTWCGGIdH
JQZNVVFegN7wveLxox4300dwpxiPk09R2kzy46RrvvA5I8kujNLMbW6beABVru07Zk1i/hHdW6+R
hWUT4WylaXMphlWDK6NGd0HbcMNlUp/moMXrOok3DYqbMZ5AIMfOJGdLSK5/4Heq//g0DAMOpUJm
lKq/+rq/n6i92EpiWrcLXCacLHWecxKM1hOTeRPhEGayahaNdfWjoICbxjTDxiNjHq2MID0XS2Nz
pUKzBgbGZmOna6bgfrrTl1B3TJH/MaGyahvriYGUd+Mr2ua28LA4Nu0/1V/aP1VF1OT//zqMXxEQ
whUxcYmH5+IxEFYFHLGAk2xkc+UWDoz2kPlhnaHaOPuiNgAUycrF03CLyomQGveWBLVhOV3Jy/xm
RRmWdmbl5UG6ySsAQOuGnekwK9148/AfQeNqjm7fCU5FauJMLnUB3dTKlmACS3Rp7J8wDyYvRNC8
b4nMexxjtuEUZSemCagcyWueJYNvJL5A6Dy2YlQsU6uICfGx+gRqiv3vb9w/cWUl3YAB/VfdqP/1
Rv7tGadXuUmGCgoEugigiHKPu4a8aoOWof+GahwtwoolaizFyyMwFvFe9NgpYlPZq4vS1wJmEugD
GvfFlyf6fMlUs1NIumBTRpxo3s7SEoeN/KN8Ey4cNP/+7cXX8f6r+SRHVjFIPAKGh4n83ytUE6Qb
GQxGuSXqaKL8TBhDXhdArMZzdr0vOsm7Q3VV3tU/FR6/a03aPG6YqEjsU4IoC68V97e7lvVxfquj
sVkrmHdOFmSfKAj3XmacQ5ANfyht9d+95evTVE2VJRon/vwrivtvnxZ3MhiTQKAG49oGiBsj+Veb
70gDBDk3gzwDFXVi6aAnERMZu/muIZj0bl17xID2d1d/CZQt/jLP7TTx0dI9K08khRINNtZkBNbf
MWKxGUMpezC0O0iiYBUkGxJSJVo3wG3m7W4BCf7uYBcBvhq95ec6KDeZU6HbxCCzcure7yvSFPy2
W+o45wy+fpuB60QUufocs8eOOhLVlOjCKRjwyiB72076WXUPZAhn7bqahHWGop4MVe+u/GGpqL83
gf/cRF2Dp85WMNV+IV55Vnd3rZz2h/g4uN1ctFX/dS4mu9z7Tk0SOE/q9n6iD65P8aIIyQg5iB/J
SpqpmyEQA3mT89LfPGP5/Y0L3Yw9DMU4lglT4pGlMEa2xDzNLDQSLecSkR0WtKp19YcDUv3npfB/
V/GrwZOlqpX69Dqsxc96PkSIfdk40FnGg89SEAluRdhCNIviIs+BAdVhHvCTdzOlXYztAtIGdlG9
YgrU6A+bn33+MJ6ASDaykcMavvkElVUicX92c7MZ6ZNrigJS4qjt3Wlk9/egbShdg0r2M6JaIQmS
1cJ0C097NsrT9PDvL/j/SEl+PTX919atFlrLEPsxHEQRAM6ZjK50teH5YQOl3fdXKXjE3qMjctfk
fUhZZlkPL2WbjXNdwWjHe2TBgGam9ZjM9UgRJauGhzXBh2czGTwc2/UEfb17ZQeemlCa4IEBpzFp
+MN1/Ean/roOXaVaM5SpLv8+grTrNYsmOK+stUfw0pTqibouKqxwCY4bIdrCvlsnw49YbgztIpeL
hAFAiWUtYE6cdAvCCGcTEeKShuY6an1mCsKT1uIBy0H5wc8JIiEAYz6GqDdP41S2mwGpRV958YAL
U9HOqqnsxgCN0+QPL9b0H1+sv13ar5ptzJ4l7IpJdwDxg9kTaiHv2DJbJJfpduqk7t3DfnQhzopA
PKur5sfwpY3mI9/cGW65i2ZP77Gr183m23v6GGMAGmDK+PNcxt9IzoJ0Pl0l76eHFR6yC2yImeoZ
x2ptBJkvzKd+74/BDU3Uvz+u/2ypfz9YeF6v/R22rkhs6fR3fF3WSRhVpdE0fDaVKQ1qgBG7nMfL
oiLH/da7law66FuKFnSe8Z1AflJbUcXdLh3cAindXLup140/MfODq3Qh+3TdP1dFN7xLj9bRSGlq
tBfHBnbsIPWne84k8vmIftoytZ6QeYThPn9xciuGcHXpo0DdZZAY7oxe7o/OSev3qB+Pj4jx5TVU
mdXyxg9IeZ9dh9uDYQ5F4d3zdNbCqQX/6auG9gq7V1DHJtlIAh5ww48BGZVUToy2fsab6uZxbeuj
7NQCLjbEKMsIPDlTxupHe0oJFLbmL20ymtto/yjeSoglGtPSZOzRJos+49q5yr/XcrllSo3X7zWI
iO5I+QeIegkN9cbKN26rqn9vwTYKRnARRL6WQ6LE3SiLdU9+fpc9JNgBsfyD+AUIBSK9LzWyalhp
XK5ydMA40+KtmYcNw6Bnpbj99OZA+TWe9qjLntQc6kj0MgICXk/p9RtTQMaycgXlthU1DSrIy37V
KWLeu2xiN/dqKzHQjNqZcn2XbgwTX0LQG5bpW0Ejm72llXt5tlxVaEaTNWVb+xz8aIg8UcmdluFy
lUOXvHecAlUaTB+bqhDcNp+soSBhqVTA7sBzFBsW9abv+vT5emq4OlQ2IayrTpx6JZOPXHnPccGq
cc4p2JnrK/HlLX6120ol41NO/UeVxGbZIrlUIMbFMXXnCDnisWia/twWUQD//KDiNTdwwMq1Ykfo
avLshDWwFxXYVBOFkmmxlddse6nhCkw0biAICaHNuU5GolTlBEfqwIZMd69kX7QX2MGf0bW37yS5
xOrgybcX8APR1G9k0S1UhEDXcXWXbusBh8KeVUd7hTgYZgo2M9no52oDB1AEHaMnll/YY0bbaXAL
hsablov4QWczJDDOjv/+DpN9/Ks4fL3DukBJy2RC0mT5FzaUN000eepiv55M8Q3gTx97k/x+HGFy
6sAkkuqX9yd5La/B6UKHC/2YasxbAdEGTOWJ+bYZjQLPvZK6qVbwGo6dqHXahw23lda0u8/u/ZqR
Fs4SCefTiJE7QyVoNNccGjP/Pqok4uSftTIrlPdptsamGDXvrlFOUAKqzOsUshj8Np7F/V4BlkFE
352ViT8BXxnnmrG/j/OxmxUZoXR7vVk97lABvBLQY+o8FFcWA0ZE6NWrZiZj7oz7xGStRSdCWHG9
euUXGF45cW7NjDjuqeZHHJzyXI6WahEgyq3gn9PwEMuGxyR4JogkYApkue7wVJxK8eA9q9f3h0xe
8ovcl6fuC/SDyhYzVV+kt1mj+LiAdXd3NDbVw+ppYQYvBRG8+U9SwJIAv7DsCWnHNgjggvlcOaSx
Ayb1mSuAEucOALyMvbUyi7VAur5pQ1CRUyrYaGCpJuPIFbRAjvGAoU7074UzEPUyoIez68bEBEbF
scfHfKVktEM4nOHjUpUU0MFsWfREbgmNMQRz6P8qWTkLUtwxbiL/HVea4TZvdJceS1VtxAlUN+ln
K9s6RmVEdzycKZwgJn1XCyecJnWTztHaP5RzdAq/O5i/DhpFJ8yEFlumz/7vTuKhJUT1RU1/SObp
Nl/ql3SpvtXz6jhZEdS7uH/mJ3Vt7MdTFkSr26l7Y5UcCUPSt8kBskEyv/n9T7Iej2oIdoh0fY4R
NhvoV/wB4rBKt9WlPaJBLMzre3Rh+eGv4Xoor4SjuJK2cMUajodNhfruR36rEbu4qBMBed90b9wS
G3bW+PjOtisHkaKJNW1n98diDRUq/eYPcHO3ORQrwRktu7cG97lWNuKZL+FMPm/bx7pctd8YsCDq
X2mf9Sw/Stts5hrm7VQukLNj+x5EgeQ9Vxw+XvNuuHVIEpcPAq2+wYT8UmrzuWJ9bpofPXguJ9bw
NtndltWy3t3em+PzjQjBC+qZ+1uR4g5hyrvpRb8Q+wPmSes6Q/Gz4ng43sL29FwpQbK+LjoXOh32
NfJMnU32EoKw8D57+uqntLku80PqwPD5fCKKMZWFNmc2NX+uhW110ubNghiQnbqODrejsKXgV/fD
KllDeVhdnq7xJW3lXbJnX9gDpW/UT2Qjydy1+cBNvFLC8pDgYhPWXubf3HrR+BOzXF2DciXbL5gu
+0r9W9AelABH1MN0+VOF6jq5WdgcIMqbOEz6FuivPp6ubF8dIglswRH9csaDCgkgWnSzGPnfzYGs
NJ86EKPNLWGpcvgMNbd0k50aCo7hRhs9GH9edwQcz9X8KQXa6BlrWj5+moSWsF1ArwruO2KWHBpF
/2FjXeCOh1dxt0ov7m2Rb0ob7j670Qtd3BS7CFL+x7h0MRlZkZb0EtA13vVC59hssh3/QDixbr91
Ei5OcLjqnXHSQvmUhuqqdl0ktSiZ5jhGTHbJCnw8/o7x6DDzI2FK6m603kD/RNbmhDsFt9XVtvmG
63pLaOTk7XTWzW9e7aSeshZ9wkzcx/wx19eQb5dVAPi57L0xkDaUZETIYNxn3v1sV4clS85OZvLu
/hZjFGPnBwojwA3R7jexn37H4fNTS7jNygLLWmLqvDgYgtwT0U4IUDderdZIE7XliqKv9lwe+xCO
3KZ3BVd5Sz+ne1yOMWEmiuErwbD14xFz+UVYMQmabgFQ9W2xNTbTFVOEctms2zfZi9w19mAzKBKj
2870ubyFl7uAyKnsJ0cOaRw7k59+/QI5DhktKPM23q3TGCan7BTt+rO6LMPa17+qz8mBH34un8f2
Uyos6oZiM7J/45hoviwPduKGPnYuuDgOnyTX2AiusOPeZBdlq23KE+IRZV842qK/m8LOOGCaRgT4
fLpXdv1aw8tx36/FbfIhzRjyVXPFV87SufeicxrkB9m6uikw34RE4OwgBmRr+JmDV5GrBEi0NuUM
04oPztH4MAJIS2ecYvHTdygFPWnNQxLOPIunh46eYcyyhik3bLSr2aKTxnXhaqKNxDUA2hbEvymp
PX8d1BtEH/pXc8YXg7BLhjwJ4DAUnS/tQEjX5v5dOLAlBbcL6nCKw9KiPT9OPPDyZGyNi+ZpC9A9
lDBW/n078PeZPcVUG3k0qAcWHXhxMFkIi0u9va3yXUQ2Io7JmNUB5nFnWx4tl3HdAAVLs/hyDxkR
4lVBZuaq/G5P+q7+kM7N93SubV/OHUtWwtu4Tg8giXwYU8UJYoe3OgCs5q2HoMKAbU0BAqtQWEvE
QJrxTOMcyDbVilDD3d3EQHIpr8l5cuSgP1UuqvO7X4ZIBfelL1+U/cgLehC36raf4TVB8McaVDut
MM601GXD68oPsExfEOewvOMBxMAo2er7xwnS//ODr1UTVmM+HSJ4oFej/tq3uItRLUPE5C/O3BOd
3GDc/cEuX24XmIP1s3gP68FlddgmldYrMsLkcU5qqz5xT/hMYwEdnt2D/J3TdH5dPYPKTb7Zlsnc
iXiY58nX8FbMu+/ryw2kW5DTeS4D/VPbNG/RqjBlnlX9owalc/vgQ3VfWvXzB1PmwSsYylKsrOUt
wo9RsSHJ+P3utiq3E6s9cPttJrDnws8GLPb41cpZOXOzNsWGOVyJnv71HUoH6HbY6F8KUMlaOXPx
g3ma7nobt4+fciN9YKD5DcDlvTOo3dzm6vLhp16xrB0kfYfJF2XU+p3n6BBTiaoaaGgBB9bl2uJ1
ffLSwzi/Eg9gx9Y2Wj8/moP8gX7YnOnr9sD3fuFPimJqSynMNmTtuVCbmaxOvpj17lBHmXd0IB/3
Q/Gdr3bSx23Opmlsn4fxw5+sIf+giywDY8muw10B0g6Hww+6K8Wdhk1YnQxi8xgUvp4XMo9sUx8q
t9o1/ML7QvoYviee6CizRyg6Gv11vxPm/frOtxCd11z62HH97YkFmu8ql980rMu9sdeBtu8mk95o
C5OSEbZIDWqOHxEv6YX3zoDxibCKdYB+bE7Up5Vsq135zaXhkjrH16QkyKnzzpZoHSRfWBbOdd2e
jKAKJ27n0Vd/Suvh4/HxOEah+iPNp6f6O9l2Xja722xUHq+mL8yE+XiKt4ln7IAcFliasqE9+NXp
iQqhPY0n1jOTiK1xLrlavgt6xmUTTDYHvCD38Q5Hj1O3KJb378NpckZVI7Kud2PYzKSQEfp8PHSz
lu+UuyEZdkE2nwYCJYTznA0ft8DwRc5wuLCn41t3ngb5kvFTG3C0ZbMxkPfCtmE4bwObnaVN5Rtr
4ytbaOdk03wIG21v2MV3H8Km+lHCVx23LgNtLSyrlbGvFwr7n2BiVi68FlRyaU8xC/isH6Jl4kkL
mhVz4n/IJxg/4X3NyfcNeiG6rOjaTf1uXlFLTp2Gl/cy2Ymf3ZyA6Eu+jTwuMj69ouuvJ+x2Hvvq
xDU/z5KvfVEvJ+QBmel+OOa7yZ44FxcJ8kYIn+vyLYJtATEiWrxhmQ2jXnHwRgLfCcrjzR6O/ey5
qZfZEvrC/g/t3f9wTn5Vzr/dR9Lbra5TqRzWj5jkN5IzTewWY6BQ+k9GxBjrMFECQlAw68JPzcLi
Z7y5FUGelZe4huoVmCSIDv3XNPZhJee8Y5iP9w58PQ66gXxBFOW91aCIeql3bOEMWf35tKXeidG8
kJQ7eqgSEpALjuXBehLrRodUzVHqkZwl3ObTbpZmwCseidYlo2iGYdi8sbODxz/N8jh+wQORbqal
KSayeVN/U+xsi/M/PUs30INDELRxcppgXeZpeNtLYd+5mUo77sRtyBCzzMNonDMpVyWXSF3GinjX
geEaGemILkby2uhp31Nk38TZSE4DFyeyJ0R5Qs4VbdK4IbZHdy9rbfH73qMwA8p1u8g3BFe/QbO2
/v2pSa+R4f/gav/X7vymYWYNFgd3svrWZePcJA+gLAaeGkBdJ/BqsCgVlwDX/Tp7lTf953Wevesi
OQU2tkBYLt922rn9uMezFhAmx1Ts37+e+Nco5d++368pwTO51u0gPYe1tAEd6o1mecPzpyPs1obY
PrZ2RzRahIefC/dhihlu5aC66b6w4hHTF9+zwsPuRgA3CadOPFg5bBSoQyMyXPOZAe660xK/PfAA
kQbbJglVln3GMOQECVJI9G3Pf9ZjKYztjM866iL7OdoiDnOtHTE/IcZ0QFxstXCOMcSL7TKyOU11
WyZpWj520a5p/JgJazZDW3jXzKhx0maGQ/l9NFtQP0KgcSq6DBcIzrzjSOKusp/WXtn7Q+/Qt9fx
DFAST7uaVZeu6ZuFUE/dHMnL4F1vQJEh3bqoz0EMVDFUM+9Om08CSo/lEDMoBgeBOJL16+c5zlXi
bMA7/YUkOnBTsRdE1KSIrwNMKy0tc0AW6izs6ECb8NHNuthHlv3vT1WTjP+APb8frKxLmmYwPDE0
5RdKjby0mcjiBJ7Wa9KZbh+2RnybBbXdFBx46Hfz4QLKPWx902yQdox4AhBJGJMaZ5a9d3/JvlYl
cZ6f4Ow7HAORknh4JqyTM4EGJnGnt6B4g7I+0mnEgC+m/hN5sZ+hKp6Sdek/ahutbJgu8TuzCM5U
co8uGu3DEWUzGFkxG8adATKHmIpe/Go2Dns8MCiHDDLa5+4Whi2uJHQaIB+4651gJEm372vJIjGV
I8qaa2o9ZqubgXENG2Lv3BzaeunqhFrli5/01m+EmfWxi/VoKwexH20wYrR8Ii+0o2pltKiWCF0v
VOZPORiTSzK164s1xJYtnBAmZUFp4Ri+/bqFyTdzH2E7zS2SvU2FEs1mHLQLi0XOJng3j9xP7Vws
pu5gXeeQF64IkPdIKxD3VVZxhJcp2Y5Ampg5eIgecaHWUA5rJnnDCT38Wj77XywQhoHPnRa5uqUl
obKAA11+ducJMr1QkRcAxRjysXHYg62Q0slDNVDQ6d7DfWEBc1Xz4yOky+t7vkzJXcN5j5fA4AfB
CcTRlR/IxkxysjGLTcxFWOLp9/BaiF7424m27V9oqQ1YHc5tAJ7gx28kn1ijt+k4FDPMBYMmWI3e
JRPtsEd41xKZSQ6mzYCxtldJNFPfUJOgen86T83nmS0xJJCCOwHrZNxBBuPuWboQAKJT2tcfSNQK
GckgrXD8jsWhuuNMtVmHA4Y69RXXay+jkeSEOmiskqeM6tKKDo+pD2crep86haUs7r3pvw0JKVmm
huXHHqvu2uVNxeft4T5ai8WJnsM8TnxjnlEzGOfRrHTKtKL3tfVk1gCjh3evN/MzjAUv3UsujMR8
nZ4p8Uuq0DVP9tunsKUmKN61YPAQouFQfogLq7QQruGcb8YTyzdwwecMSxbaxKSMn20UTrsluSEf
Yygjf1hXFIzhY3RzHHP56tDyHtvkq1oOxWGouU1h4d4CpOXNhaNzwskHe4yZgd2zVqDPuTH9OKhJ
SztrTd+BoCZOSnexwNH41Iru+rmBdMmAkNwe8IEhbBGu9W4MvNMS0WHTwnQnsoYMp9ZooVUHhzJi
qD9nmM5C3ysbH9s8TKnwP4H+FsQhasbb9iVpfL/GrjLY/TvTyGaJo7sdI9Lq5pja0cpFXspWTjKC
n5zZMuQ3mIT+c8XbG+OX+smpvtG0WTec2shhUXUUEJaUuMJWPicLslQmScitC8up3eyyQ0PztwSy
Pb/wKzARTs7wTQpgZkCizx1S0SyGFyI9qs2ewoz6++EXJ4wX/GHDpGKOjh8CV+Q+T5kdX1BSP0/w
HgdPuLmiaCHagUAQRT4OLxOLM8qKvobZhxxBl7JyDytJOcyDBnNDgCEFsQtxk6nJ6AdXvHXtjhRC
PthNYWVMI83s9f4b9o9MOp4ZFpb6WLAWmlDuZuimxRfsVoMCXMbtsE5mo7AxYnt6dVphgXBdyn3u
Okmcg+El+bbvt4ysWAwNDqOvNOdbkFgwOwO6IBnREQMUsEikWdvHxHLxjaIWY3LVU155zYKU36A/
3DbQ3yAbFjjj4sxpqYgu7ZolbiVrPVCOXNFE+yoJRv3SA4jlDD7Ynt9FmpXoybzJRAmylRE0bAFB
QvHqxqBLGP9BgwK5xPW0dW5Jbdq0qmw4b+kP+YyThyd4tWHaPXYBmStCAGJdvwY61p1IFPS185mQ
21Rq1rV3oj1g0vUbaxhAgxYsU7Wi/S1zcJgSFMhITo8zDOjgFMCDvFVmjdM3yruAsb3is/92l3qT
f02ZTpFXa2mL5Kcr7HHF+DSzE4Gwr/SQ5qQu2q8B19oEL8mtlEfAG+kRCc/IfCAH04a+k3Vu/v0q
PGbXBdEADJ2Uybaj8mDX94R2ER9y75qFxaknyQawPLclqtXIntUPE24979MEBBpfdFxAbn4zWIVg
T3FNXq0QXfXNu3LQ3Bf4DGQ5b55M4WYaHkpq4xlXRK/XIG+OMcE/j89sLcdhBOffvgj1EancfZ8L
jtp6OddoPVfkkgxvDzt9Z6OcfDZL0VaOGk6Hi1vFSHDWLCN588SLh5lIYjN5fIhrdXRJsb+BJz7X
rblJgvtrhgF3qToaJGzoYFDXd8XTF8ywAgHNY2IlQ0hj8VxN3JwucPyAoNrhYx85g8ve+zbqFrg7
D71xrsf7w8PQoTT5P1VryD9a+rjZhBJjX412+fbKMrRe2czEv66uuoWST1peoaRCJvPv84fdvXEO
jMdyj8/ABTE6l4/hKGFJ7y1J0l/ktI/vVUIYjn1tTM0AJEXyU/jTH7He6IWvEMRs6sEUa3eTGCXB
SrcvCyQ72rBdRMZSluHkl7OH+sktYHbUcCJv6uzSOBwv7dUrjVWNb8BoZfNIHO3ajU+3kI1gCYiQ
4R7jTp82qNwH0EAFlvCgM9mSzLmJd3hV3Xajr9n9qYXuAvk4tpF9J8HoC+EroIP2/8SA6BB1LuhD
7yffT6pV4k2UhiY0Pd5ByY/xSfDvlxRnEAlzZJPf0oQKcSn2ZP+Ew7uNsPkAw9ldX6OaV9EG+bRy
oBv5xoxQlgCXmRJhU6LY9OFZYTEegVetL5rgcRZXk9fJd7ekD6whph/1Igv8iOH2Ov94nqGvT0R3
kx0qf/L1VXjFQW+s4gKiwVE1PbyWAbpnJPdOw37XONlt3tZesakXrW7mq/4jIzmJqndJ3Bo7emZ+
yV81ti6iSWFRqI72hgr29QIHD/ygJKL7VlOPFIsZtQo2I/b9QPl024VZQAuwe6gARJIJYsc7evd/
ykuhO/Xiavp9ZN8Xd/iGu3ScfwEPTmA7m1TKmLdcdWqyhgkJ+jQefpDtn7YLF4EKtky9sXLTLMDN
G2HAWcGzZ5clYbcXkGFb+TvOxtiAk3Y7C2FvpFShbzrppgwpWbCNzUxh9ATdmezS5Wvi0Cd+RKQR
882L0traCRLocHqeOFAJsfVxw70fX6+0l84kSA6NCZkLWz7yxuGv039Wc6z+Gfo/T/KH+mAmwUrm
5qQ+LTT5cizTG3p9WtFQInkYOa2dnFI4iVe7ME1x8wTU+GHe2cwb7uyP+PS9fp5/gWl+asx/3idS
QJel1E4H/89UeY0cA2E0KUWiH3f2rV8ZyHtcNheB+M+H32j2c86oS/cWRW0nawPpvTNVTdg0yZoT
Y4p2Cn9fVzbMafBRvIyphSnGNFb5eN1cofQmBe6T12X2NTZmsRoPo+wynYVifO5J/p3ZQrUUjojj
F+huKUKU1sEt7a5bmIxNV+OnKnokpU8CoWErtPJ1sRXsx/sEgH6GWJk78zZsXwKa+Ftfg7Fe8zWY
8gpWCCKUly1G7tCo1B+4C3xO14kdpZABPnvhhU6AWLQL7WmTqJngds8Z7IGDJ4SZWOll+xzm2+8Y
E3bmLD1+bWgU+SACCd7rd3RRGjAmxI4HSGq0U2LgUob0kw0idYRUaBfFga4oxJtuMX4iJN82KJOp
RpfxixhKllj7LeKDAYuWbFhKrhvLmC9rwneOLW2554hLkdfoDssIKkHPZKbfT+kPmU4Ns+QsOPDz
7grTy/H+hTiTmOXEVtixC5AlxAf9x5MiEGs51c2sr/AlOg9AAoNx13njLjqhmuFFpAvpRPdxxpRC
3BEjS3ZXYV0x0mGq0botOLclLdEKaKurtGdMp2ymB8OfHvBBeLzd9P/H0nl2p4quYfgXsZZKk6/S
EXuNX1gxJjQB6eivPxd7ztqTmdlJFHx5y1Puwo4J7FWeOyLkX3cDtQT9E5m67JZWQ9dZwVGAWuJS
zMY2+0PesgBzptXAWxzxUgGdJKRDP4yEjTqYMzeUB3Oy/kVe8HMJCuy/LrSSsHIbmwc9Pd3fCtNP
tAMWSGhCl1hq1scgT7Q5UpXT51A6uAlPE1MBOGFuutZGwTEw9/Fr3Z5b2Woh5swMlnQOKZSUBeO2
wBSWH6yV2JHzFRkvNfIAwbdFv+Rf6FwsZksdU3rpEltezH5jjRySQn8B+KHgh0r2nUA+HbMd6Xmg
+6UeN2z+KB2fA3lBpgSfRBRNZOgldrV0bckOvT31Mg2QRl50Wxbz4D+t5Hlk7oEU3HUA8M39ZIsc
FHJk6CgmC3v6jRFNVZgzv9ymnY2OCrX6Y2QVvxz2/U6gXI5reXlhoD6BMZ2dyhUIbYWSOPyRWzkK
mUuJjYLLvDEm8/OQLWZfOGAL5kDsqv3SB5kA3ETlm2+h6l33RzrWTfSFhiKVlLvJUyP3XcYD3c1O
8RIKFfpi2xBmvnWFI+H3EhZHyPNptp8gPyPsAH1xgvfeWBmEHCHaqS+cXsO+/2r49DgMzf2KSwtu
R9MGfT2cPe94VdEo2U4RbF9WFyF3JPgH9Zq+IZZPqinXi8xHQhwng883pW5Xuor4WNRG9oUHOxhb
E/CPHdFXFOzPOd5O0Va8osxiivr+AIDDn/hCbYWozWcriorTtYghx0SkDTSZovhCkwWVu5UUOBNq
GzCBla9hcfNjzp4WgQDKFno31afaMe3N8jdNHq8Z2dDt2Vv18MXiRcfogKdG80Fxjq+8dHJh1++D
+bLFHDIDMb8olTEf6GkR+7vNXEG7A9shL53u5KmfQYI30NAp5KV3ywerwfGF0BNu/pqqiF9TLh9w
vWxsAUkckpBRltMTSmpHTuKeFRwn/BodTmF7q7CoCe9JeookvVgbz+0QEGweZ99d572+MmqYnJvZ
ugrsbNRw2sHJTgcUPxfNtvAwJ+l3H+j7evP5JR+A0pAaGsVijfKZvOa0kDaxR2WK0OM0/SAduRDu
zSPZxqIHlbB78NrsN0dF5u1z8snqSmXLh+00AS6M8EKGEhgpqR7vKDQX1Mt3oeazYSSWuMR8VKAl
BqIfQ4cI/t68xwPNjE3yNRlDMGRuhgW2onV4kC/s1HFhCvOaaWqjzYdKIfGwOi1Z4izmAf9Gp/5u
MguPohzIbQyZunHlhnf5m5X6R6a0hlTIFtxEuOsppWryL8GhDDA0PySYh/b4UtffaIKiHEUK+WEz
kMQd6m5vdZmnJ0SJlEctHKQ5wWHHskMxYR1qevK5ADbkfGxRc9E42sPJRsbCrnsuqrlTU0LqU1dM
/VJB6B21UrTRyuzQEZhfCUrlYZm31xQM9RypfLyC5pzJK/h2IRvjJzODeABx6MyDQ0Mm0xfLZ0eG
P8/0YIQrJ2R5pd6zKMDsNSapFyZd/odccoSafRBe3Aw0dagOT5yEF6ZT5NHEo8R/gufho52ewSne
hzDr9cCmeqzHmxhLRB0N1iWKTqHTUmPZv64Qx8lLZ+unPwrcYSSQsWB0iMeVW54Tkl4UXiujg/sC
KW7P061arA05TTC1IiWEbh0ZqHXcXsH3C/FMfHvepqa6Q7+sK4vEsPjrVBecQXxuPfEwAZRyF90D
fMMgtgqclrbUaY2nk+/Y6Fkf+N8ghNFI5qT8yc4S0TmNo/IohdfngxMeegqiQ8EDd4wJpZy3gTZg
duIJv+6cOinaReS8a5DGWxKB6oyGVVED+gl2TxenT5z5XBQmFx+LA2bwg7NwL1/f7ZPq4tzs7RmB
4uP10EAVBHfUHYEuVsKu7TeZvEuXmHDg15GikFWhRaLHa+JOOMZW/6byFR3bG2QDwMtJZHE8fpz3
oJP1yg32m6TgxXowEOzoklOxjvTngbl1yWzCmfkcpulIzCRWoyFequbgsEEhqfECwxJtJtKWXXXi
KrWZfz/zpehlRwT3EUhcdx5SL5vnFpGOyYrjeZm2xvxrBFOSxIqLX22dnaJDbjzdBpZlQUoxfUhe
tp+F1ku79RgyhgAwZF/0sdOKex8Si4C+Sb5uTWHDlMthsH6cOfWHu0gYPQau4M6jR+AFZEiGhm4s
xCVaepd4l2wiGIyrjCNnJrivQC8Q7ncHT9E2859PbcHerHCyBMcQ7ji/+J2a1DyiOFQoPn5OBX5g
+vPCiTb7QqVPY0czYo+TiuCC4k1Jx+DlodDVY0AGKPE0Poa5QzyK80C8Yze6aXb6QINLzdZCYLZ0
vPwY7eKVQIhGtk7N58M981ZzrGg+nugICFWly0xcvgj6anGlkmjklYkexZvqQun0a3FEe4W4uFS/
b5Ao89fHe39/Poi8B94bgzblF/WeECQSqocuD2Hk5qtEyAVbNZOuXL+S7wJsGWxbdpEGFR6cSdhX
Z9IRuUdeW9AAC7x8G9aPcg6UiW8FMGNbd+gs7UKx9kH6jJ9GoJlpiWTdYmbCTcmt1wswoVUmePCx
sdhQTEvkEZpLVOLGt0SFoQksi7MdHw8EhBJz7n5yZL8JwOizNDlWE5JENP2rWpPwqMomB12A+q4X
kQhiaKKYr+dJIJqMoyuTV6nPcXANbMB0aHS1evRCMtPKPI1mCZAbCilfxalezQY3OIcI8zDedhKe
Q1DPUQSJ8VRQXu+S3lSTfYWlSkxdHyGD7JaE+NRSA+cpJlNEmmD1gi2O3kaXTqxps4tQ2H0X9490
ipSx5HmKQU4kCMci9YP/3y9VuhlGUGS11Ncc0BFH2bQm2+btoivcP/UW0ELhYmI6pWrhA9hYcnQ0
qglxR6fGQWgOcEzT5f2z3Q5TE0NKHje1ZZCmRNkHEYdYSrwK9cY+/cmwK3tkHgrIsI7wnYFHM+ju
9EIjC/AMVaB01aomSBG2oZ6O/8vO3tuprZ46Ctyz89SuKBghjEJWPscX8sDpRz0X45+4NyOrSxDB
ht+kc5o2S6RyvPxN5Lpi95AX7dSfHd/bLLUieoUm2pD14H3YocEIUe8dobqUIZ8U7jgif+XOaL80
XERQ1Am9aL7LfglGC9q5NyZHDhgEvGK0KQZ7Hj7myVrZyvsx5XwR/3noRRTYAi1oninlTlW6UTMi
c4NDyfrUEGBkmsH7R1WEpvI7Rnz0S9Np2v905/hRrbtwUw2GBl9r6hc+HjiCnbWIEhnAujrd7A86
okLaB5EtdI92832yIvz+QMxBTsnrJQeFvJkjuGiYvS/ZQXFkrxhVA1aiPbnSw/HnjRvK5kl/6R4C
W0Lvqt/Jgur86AVXTIEYxgeiPwndB8CwbnzEe+fataepDIpbj+ceFAMwEc9fxDYpCBd+ZixfO56l
nsYGzpSzFcq3HyICUDFTtzqX5ILU6G3wZHHlbMsr8DMkSgo8q7UNsP2RHLTKECeGCogyl8kI0cs9
kra3EiQW2iFAofdavg6P3XomOZp68eTfsN2NEth+SEiAmrmmLZkLeAr91Eb/gb3jd2PeAgFp+S5W
8fSMXlQt6vMNHipbqNV4EZ56KGuiq26LO+W20T0yxKcbQSdQSzM0CT4nUSEjnCFJi7Fpsixis8JM
3Wuti7ZKMiDBRufl+GuAjzhqdn0cQCF1e0R1PvFuWm2Hj02E0K/ex2DuNsi60oXXBe/tT9Q9Son5
Xmq8/phabBEU9XLxoeIHjzJeaUamOLjzS3PLjP7Q99e+gyr5V0c2UDHFeXqcrHain9Eh2j3aOzQf
Ze4U6m+Ljzc5GyLC1ANaSzNJHSabFsOr6BbTpVETFlWzK5PWhNiDxGu9FbNL0JjB8zSZrrXJ5tlT
lFkr5SZM9/y1r/E2H1HMHacBbp9Tt4Ofyl48TG7ZIwNX8pfvSxocjZk9nns859S/CfbsRACC/Rwp
vMRdRJTfHDDXuU8yoX9F+wQdCtgrODMB/P9TdzE4jxTlI1agtibdE6GZ4w16mvWs7bEKhNqqvIk2
Alin8jR1kkavsclzI6txOv19lcH3LYclvt+2ynQ2WYK432CUw6Lw6qvcPIRxa2aq0mWL3SdSYDEp
UtkfGvL8Ig8xS1gUP23rkHfDgsODwQnNI7RkAYsMxLYkM/dXFAymxstiSMvcnz1mmV+QQD4+yXF2
tEno5tqmnN9HczWYYDkKjTHLRGzZx6uX1WNwLbNz1T0RRLGoeEjYKVXapQY/KcIY7Ldacv1kQKI1
vf2aHNCndWPQio5k1F8vDD7HExmBD1M9AU2/UdY2c6f8mdoyoMf3dDEK+H11Ez3E5Jam1fPyyRA9
QADTqJaxXaF0SoWGP3bf4p6pT72JpdkcfjO2doRF7GCTuaoNWNSZWSOpQtLFv/FXSlf+G3+CEomH
ur4nRvrkMLVhH6k2vrSwBCj60APRI4jklRFcNVv+677nVzoPIhepfdke/oABaAtCfL4he7Wv2pmb
uaU/8Nap+7Zke1SlAGH6J9ooJxLviHZyLtgowenFvrwKnI8dODOXPpRNMEnEc/lwEoDjA/K6mbD8
WNdUxZAgAAIruQALvzLwCQQwbDtubQWcFSWSKa1FBu2+wH6GqGYA+aWZzQWrv45bmbJNQuGw6XrZ
UFWXLye6j429dryqOxKyZz8ZFLLUnfL1tmBIknfXPuBGPtDn7/lNQgMM1H4TYlgTRrV2A8qoNNpp
pi66v483+en+3tZ8Ex9LtwT+Bz6OkSgYBd5kFbvEoi6GsHxk9J8s/o/vMtH8qYezAP/mYRGSMZTj
X3mAcE9tZMCe6/l1OEtWty63U1PWMe31JCgmtuREmEtuTsIc4hnquDB7FlK/DKuVXDxq9SSLNifk
tPsuZ8RnRnhMvtEk+Gly6Gcmzunhvja01YhlDJDGWcc+QJDC502idcjaZRr40fckPsGxkorNkNus
bU0wy2PbvBayLk2MuhkLRUVtC3AlUiMi3sFgnbqtgXYZJYfG2T//kqUEzhbNcwNfSNzS32Z7jaV9
IlvaqHFozTYUNLsdCSTC4cKidUa2iaFCeP+V54Y2cUI2+szobvnqefNwHTdGpQokPYY/IXXQsNJq
C04L9nKQMmqYcIPbrcIr5SNvzjCziaAM4rdu3+G/ZVDRoAFCel9sEyb20501nrp7sxpei2lmvJtr
CTVO12yVfppmhw/OIbZGHEMbadcevUnG9jt+DqICHpXcfFNhBsZQ4v63iPY4KCgmVRqgVjYybM+Q
8GSYHwbicg+D0EmIuEQE9HQwwOt2RnJm+a/KgjnD3EpgFCubkT3/Wb+36j6/gAWedIdoDgr1Hfvv
EowGacA+QLJI2CvH16iddB19oR208lWbBVxom5zJVJjRPV5RRJq3u+e9coBSMWJ9tEeTljhFU4zp
KBW3Jb4CNE0m2FqjWPMv6CqpdUXJjn/pp0eHSbIU8HN0EHWtCwu1Cz2ivJeyc5g1Sk5LPFSCbL/P
xW8su1o4l3SnlPWAhUW9VONNYsnwY3pCK6OlMjCsMrB4YE5Dw9Ws1uYwyIXj6xAAMXqSHyVGv6eS
MRxfHJkbVCyokHtPC1ucUEaJf1GsQIm3K9GQ/ak/xtJvip44jfha53UPKKYA3BBAxruOzlekmKQT
ZrknD0INH12zhXIW/Ttit/TyyZNSD2NZf8qyRI1g6mg4Gfh3CcnuBl/mK73BeXmO1D0pSxPvpTew
iiBc0QqMdHnmF9+Q3FpvKDaC+Ksh9HHsGkcyC2RHYSyAyeXwQfJ6USIYBRxsEfeY8u0ZJM7A/m0L
kktZLUwN8qdhSYu+/I02qTc45Sqk6IruU049GJRDypvQI/ES0OL8+LOEc+9gPzI4BfSLEMpBYX+W
gxNZCI4go/dL5ZxRZXALT+WGeht1dn044Fph17enhTIAJx5nnQIt0RIZxRfl8A2BzhFOBNVO2q1j
YT69tQpXpIjEodiBX47tdBXa1bJ5mTjLrV93wp4loADlQd/3Sz1JRzBlz0vlvL9kc/YQ3wYpx/MO
wrHSMZZ0tXXgghpAGWsprIFOd0uaxcsR6o19kIPSUkIzGXnD8Lcbq6LdsgH9xi8TBjiNk0yRJPh3
H8EjtllV0BjeXyqbfGoHLqh1eta8yfirlMHoAtqIznPPtLm+yDYIyhU3tl9O5ajm+MVEHn/82ZN2
Qx2GVYCoAVevuCferUKHgHDcHEuntKX+3REq1bwpktk2Che8CRar7svF5mHyx5SYef05+qL2YaoX
GvlObRMEWqLTn5AmMiSGFuitWdsEPzkAhIK7Hkc1uXDDS2ylvNoeCVO0eb9pPRnyqE22G59IaiJX
pkLr0S7lrb51hw7yigAHK3ZmpsQDE53ckki3kVPkuiRHgFipXjMaTBf+jPNiWfyiLuPgJ2CMjXbq
gdIZBCrzY2ZqNMU4yVh6Ob8yzqX/TzRusbQps7iUbPlN7sB6fdH+d9RL+f/RxnfTI+F2yUmtcD/7
ExEA285tyWtYiyWdwW5LaWzD9Bqg9WQmWlIEf+bLqg4Y9Z7G+Ta9D87U+ICNDj24qx4KKvx8aoR8
PJA5PNKOqY7OuYldeqzHzgCqWrSiLbUpro21tfnfy2bmxJTODfUn8j8HgcnpvwmR8pjJwBO9cVJ7
fLOBZzNeQBqfhsNQZSbgD5hcL1f4mdvCz8tVvAZTs5BjfVMd2lPJ5VHlseHMszT4S+CySBmUEfNB
EfMVwAuacdeUHfg1HrwhGi0LD3FlHlFupd4USMctvo0j+99imvP4ST9LO4dnlVFemHsvFz96m3pO
yg0heOjB/vUh/SH1aSl6bn0ceh9Oj5cACD26TszAz6idxaq3EUK+c09wmglBKS6/fwvGkR2Wyynu
1EEM5EG7eUQV2mNW/JhARQe7BEfKeKPq5YhOikCnjmm9HTMXSxvGFxvMuMnE3v+n9KnmOs0h+gH1
yCBTpnmO78Of8eOqJFo4drJ7QL/iheISiMs9Zf8ehfYyim9HtqN9dB2XAnIHVr1TdEon+vj5JyfG
e1nCHRu7yeMf5s64VHhvfswtsn3tqIErernXmO80AelLsiywB7a64+y/PY35PU6K5wMfodxF2W09
8WhMeezeiv3yOe293M9dkOq+yOtEq/IVG4AO8DdLPNLTan7e/PrTHb8kj7Ea+XBrpnV/HudVv+Zj
c4Qb40oaR6+BnGtUPKWn2/+9ud6c4l/MxIi+xg+ZG+1uskrNKY9ofPb0+3ju2S97yS+Vbzr8t5YZ
gIK5M1mNm4Topw6bCF/SeVzgNJtD58PHk5gTUO72qMEz3jJ4GdEi06cx+vHJYTsu+u/W3FwZH+o4
q8cNhxGu9O4Y8kNGclz6vDbw6j2g/6OMxBEzuP0G8MSsYppJ54oHw4oGbwIKFJTqFBb4AwctZmfB
h3v/0b6b/RuYlwu98E/8efmfn8RNKKA2P4iGXguzYiwL0wgpYkd27SjATWf2OJ5v1sK4ptlhqf/G
9rilNk5gKS4niAkpyZCO454uY2G+CKyXCaT6lv6L9eFinGq+ExJ59EAz9yo/RDsS3KfKO8kmOVFs
z74g2tzHrZ7iwhdcN3c8BlRTMmbHMcEiXCrdJxUKc3aYtGRg1J68mJCfOu0TWSaSH5qXNhnm+6k/
/6Z2fQ3JMFpLGCX0GkR/baInhFlFe8DdahG7wPYiXb29/sYX0z0eI3jSUlu7ifjp+mOEFrribXaQ
zZL3mh3GvOXD/VIZJL+wgGuPN/b601766y+ujJgkRLgpAE7/CnKV6ZgIST+FX8xd1HVef7OpIdy4
gzcRtv36++8/CHoYE9WNekO+1cT1GVHJ6g1BcPIboFU/3RF7Dokzq3nbyVecn6Z4otBSayHYhC0O
JXOMtxHwsV/cFMzy13D+vB8Bm2OCzQPeMYvJ3GdnksJfHOxjqCjNslI4pV/eG8e7fCWUXh7sQrZD
xa7fX0JzETJE4eghtkT9dXYWoaslqMkj872tFDd4rqcZ1sjarmJeTvUX++NumO3bHRFURmCsuNnH
1u4gSmiOQdaIUotgj+AJuhUaJ+VPCn5GwzCMiMabJ4DOTNgbobpF6CD0Z7/pYGLvOhlWsoAOB74m
fvSj3lXJqRVcFpYSqTdO9JKdQD6eUtrQliqArMCYhZ74/pGkNeyPCazZ3yBeVq/LbOh0cT2lLQ3O
sIe5bw6gfVI9R6kE+obwoBNBjCrLNjwOWCW5skna5Ud2449HWUC+wwhIPn6l7XBPgtdLVyDHIAaD
XPgkLlgXrXZnwYFYLFtVS3HYK3RPhRFNR6uNiPk9wLvrmCmDH8kbNMi0wk0Cazpsgd2E9amD12U8
DfmCyFOu2E3oozkwNMuip51+EC81rahTTmBocH/E5P2pV/QjYlFwm++iM76OFutuHjkfgnVwKRpE
1mSjFUYEiwDRJ/N9TdZzZxgcyJ6FE2AtdWNuDq9sD+L6GAMk6twGIlK0mojeJwP5ehGmW/aVlE4v
exWZhhreX8FP/UTAHS4ErkWALR9dY0YiNz8XoP7m1S771rSFKpn0pEfeEP/MVarJJuzTGsUMUJjS
CH2o/InenhHfDuwJUf4ous3+9xMdsanUxUOPSNnIpK0JJ8AdYCZnRdIF9BbfaDpHpMIMeOpJDS+h
BL9LLenyOXVriCRULTJd9XpD807TU34q7/Thnrt+M1/MfqgN9sLtwj0dRPvSXqH2vBHloa2CjZx8
ykEPYkZG+X8fWghr5zbC2yBGH9SCCW8XH1l/a4a0bzJycqegyeXmPqSpffDmLINeRc7T2+VIFhoV
byhIz7DOhIhHuIYUkbLAsSLB4jDYnlO4x1g+jEQ9dHS6X2kZ/wBMQo4JlS5dumCvYyB7UNmndINA
h2CkBz+3oxWGcGCLqC8KrrDtAQyFurJXXRGvODCtNE7hz+X+4527ye+zZ77pcyf7esMjsIjosaPw
k6eDqGxoC953sMBNPTbAyr13V8gjI/Mhecz09pteCJqIdgLMuARgGGWgZooz8PZPtsnOKgD3lhMY
LPzTBfBtIUxtoFY6zH8/B+k2A0Nxmy72d4xI+ejH5z1f9pr3Ayl2BAhZFfRokgYiCqIhv5pbGUil
vW2HtK2ULTiADbhRqLsH7GALNATy2WLkaCsrUOWwTrbxHWtROE3igzaLiDyhYsj4n0M/OEL0iDn3
8scEiwXSqPI2XQKSJdNxpvdjeVMIm8vFmQPAmuHvBrwlOVLyIyTl5UjK2nNiWreqDKCiAl6lxmwN
k+70PL7P6bInigR3Bn3MqL7IgNyJ3pd6Z6wk8ila5jZUBQSJF7jKVBvxQsuEUwzNd9UUJC+pxoPE
XrBy/qRNMtcXtrLo6DI/YYLUZvQNxRutDo/K+HzzpKtr41xCsc+Pa4eFKkBvo+zRciK+zbTa9ZXh
9z8CHpEkVgYp6AuQw+T3yE6rgzDyhWv5jZYE64tSa8BqMQBB3ydnml2VC5g9BBffU0FlfjY6vc5S
J2X6Bz4DDrkYmLLlHDFIgdyuc14oN9GzBqVl9XgJvI1omV7pekQ0p3Bj5UzSVROAXq7v7fAUhh5M
uAmdbooTuU8LeFl25r5BIM4csTjNYh/0HoTYEDmUCokSG2sG8BaxB57soHzPzxLWW+iQmNoBfwfF
RvNUnBnUFYDIB5SwvHFyMlerxcwrqcLvRNYCBd0ZqwZSaPcbWg4LS3MVuJpgw9LvFqxrY9FJa2+V
aPZ4ZVW2DM6OIgA99HE/QkiYY9SttpMTYV2/Z3bYr06fsPWBCj9iruPeirV2nXvImROJ3T5QitC/
RXl/u2rPArpXNTuc8XLFa/AGzoZ81Bt7VtrnAA6iR/stXG/TbgHMN3poIHkxaNygPw1KEwCAemiR
k7kVtNbtv3b5h53gbeY800Umu8lOwMBhM4yEms+w6G5FZ2Wyh/ripV0eBIMz3pwt/wLoF/JXdCIx
5v4XiKBA2QD2BZU3bLYx+yiIWEJVj2N7fqpNWC0TyQq/AT23i+tVhLWnUCLpfDywJZ0t3Jr6jBOi
KxTQ/MGoQQeKfjUziJA1V6OXp/fyYke1bNTpBa9mvGyiVjYPaLlmehi3NZiukRfjXTqat4EYTjfx
Jtz0S+ErGhaaIWwP7WXX0tPFzZX20+JznYDJwDCE+Ul8iRDFnoCHi3NrWrBRr1AV5vTQx1WYbxDz
4IU6QAjX5iR3KpPYbWaJOIPSFDNo4e6iGiMkW4J6LZhI5IHM76xS1+6a8MUWsKwO0ApIuhwgnlQu
zMRKDlApdiTdVpYCuiDMAIUhcfTxGKf0egEgjgLh8So4ojPgF1Q+TSrKZCtwR/x/O6wHJegbVKJT
vvA3WkyOEz/bfk2s8CiypAfULm500FIb1aF5sxmze8A4SwASwrojB+zA4ae5rzzobHJVWu6L/ccZ
q19ovtCTIZV5A1w2u9j/zEdRYp5CdVUPL35z7grqvRQArDCznhZK0vDh+r/0DHJZfOQhFRhUMI5Y
uizPlYrV5eODlZuo34TBAsF63amL6rVrBHpAh09pQG8uzhjYiFeAHTNPVX44wpTqB0ouFi3D8vXZ
zhW2DdCXzXcz1kHXbNUI3FxTeRGlmxXYn9Eizuyrn0kFdgyMDci3cGZXb+pQIyCFGgncmcLOxcU8
v1NcaXdUJ0iWe9DNw4IBp2xE2UkzMhi+cHQd9e1I4u9rPMLhO/bW822Cn/HrFlugDTHg5iXZG9BF
C+CvvbSVtH2sOEiWeu8NLXMJS6/wm7aFmTxXUrz+QAuAuJ/qk0dy3mopem/IJqsKkaczYlnIAGpP
PlQ+0s9vJI1IkFXOCrvCaeuR4jSJFD6jepx/h/grzKnKUX+h/kgsQ6V/aj7fdrVSlrDhclM8zTAI
fMHAEtrVTF6F1B6WdXKdRWPmyo3scriHTWrRNK0ja8qRHmAKvaWQaZYkHROMvuhy136YehsoCMod
RJ2EMro5392SclfQxib6N8KLLDIX4Njl3vQB/mU82vBRVMGlL1EZHPRIu6UEghuozY12BGOw6pFF
WdxDOK3oZgIqkQZPfZnpqbCzXwRZpF/7mkPGauwPKFOnPVDVx8wIbCZLDSOlyoDXSAcaauXflElH
9eCnyzYRDoBPHdOnBkAcwuvQD/xsOWWMOBqQQU5W8JTRINsQXyQdFnguR/JZba7o1ao0PShq0U+S
crM/swd8x1grjqFlB0wEMnr4XZxzei3KshuWok8XA2SPuIHxLlENIbzyaOwg7C5ywFppYqnf3Rkt
AiqrAH+fHmuZDtocfbCr+NHpCxQdoiNGMxjpo8Go2ngoS6myGztFOC+6SE6YbQZasIViZ3TGkUhN
rcz6ZOf5ZGHuvmCKEkYVTmwNfDajaRczG2WlhNo2uq6WcKwvSegJsrZ45f5He6gI2n4LvrydiZsh
Xs+A8uHU1eoUO0g81+DRhMNcXsTsK3+k6MGG+FLFPozUdgQDs5cBUDkpR1pdfvBDLvQ31VuGZxds
toXvYYmRqhzc6FEuRv03J/Bz50gf2dTWhQ3nOKHl9llcp/5tKdQrYDkQayqJurwdTNk+9sl2KREB
tt89FvWM4PnlDjSjEd4FeWHYZDrCtfqBJ79FU+NNR3cRvYC1fADPcfIe1md2hkA9aCVaUHemtUGk
MdlO/giU+Awizw2M0U55m4MvcK9O/gWHCsOGT6O3FA96UwNZSBgyXQJ3o1eSIU8zOZBWfaaAoD/W
fDfbVVZkQyA1EElIxyOGA3N2b0B6okF2hBqDsD6PJbIbncC62c04EzRvpwLJ9VJgEV4SPxdO3rrB
b9hpevY61GcV+DtcYXHzaXVgHnwsTEuqz5JkuV3SkZ5oBhg+PJgF5/AUkL+U2ccI4mDYVyREZNQL
BYKEHTaLBya7tuC/9/w/0AGcIyiIATI4PsGipc2onaEKMOAR+oeQpdPqhhZyQlKkxQcCv2xi3Urx
g8KU3RzxaHGLaquGuMvXCykwDjO7h5oULYafKac1KkC9EazSc7ieFpvPSAdN3I4FQZGCAsdggSit
/dyvKJvCC5p/w4uNP25UmxKJJ9CukS6E2PkrPvFL7zUiUn8yLavArCVLXgCvFyhM4dOWY26pI6mt
SzMELteJ6pYmV5BBCTKaEZLf4cAi13IcJtdstbmN0NNztpjR2G6dvtIn83UrX0em7BtcIcIWm3a6
axpgUgv8qCeKIb1dCOqhMbu9rjM7D82rWLqb+W3mwTH5bj6gXzIH3Ho9bOaifbh1yPfd4wtS8I4g
+1B1g996AMShky4soQEc+sqCPQyFOLV6lA8gJ7vjrBHxzF7WF5RiBBe9L5irKICSSwPbbxaEUtRs
dR6S8BVaf5MlTPrJEq0gZ4a/xlr5IdZQd/D2vt+HFzQYXQkgdCO/YAqWjPgYC45M3JFdxcRNAhu1
61ihHDHWdvxNWEiGYSfqOSXaF+0XcqeBqdIe3EVoXtnFX0hx91ScFMGWMPt965f1Z0epCUmhf9xO
yopQYnoDiYeVRvoy4uakhbBP7nsqb/Rjy2BTuj1xMwkEWgVubzzPWE+ctO9CMmLVR7iHviFnq7SF
jFh99lP0YNYACemhRJYib7U18hdocOL7zZlwLEP3aXzur21rBqsXPCf/g0f7IpUUG4zheVqvlh8X
d9aJLndXJfGE7sBBNU0t1PoTfzOxAbLGBjRwRmVAF31JqBvfAw2wMl7iK+g41+lPuoYoSLNnJHsW
p4ZTcEVYZk3B3Lx/QY88g5+cm+YDLoqnHaMCCsZ/tmDjmtsl8NqZUXFo4IJBiI8mzTHEiDR0usL6
Y7n8JSvcgJNTu3ytFPR3A6OhqiitElsTF8q6IOG58IL3yyyXKjS+yGph57Kcxc18ioDhbNGeb9k+
5tqCGYb4G83Q2GD7CngQELE59c7ZmXnWicBaEQsokKnqzmXulvch+CPA5ToNvcQ9E0zcouG7Ki8B
4F4j+o1OxSWS1oTqLaF715kk8uWdMyKH9zOK67TIUBeQ6dlAwKgQZs8XmAm+L1DxDmwpzW/JT35p
WzcLjANzAqddHPqHl2zQWXZegw6UjL9QQDBLBkXvl0qL4uOWOKWYORpCaLn+2eJ4v4evRYWFIyXd
pe8flK0AIM6tUbBKr+/tUqRke8f4j8dXplcqw07w/a6QPABNsxgQ0aysYG7ck2g9060B6hXfNhQ7
JntZyQTt3CZymmaqLsP1QNtIg2cvA8ZMTPbWYP2mk3tnfjBBr/1u5PZQlsZB3kJu+M6ggK8no3j9
TmAIMgaoCAFsk6zhLILBkAF6iF7+HW5H9EztTk1u0gIqbPfLfqmyEmsnoZ4d2bJbOLxbZCv7aEUt
KRr1d57/4+m8lltHliX6RYygN69bJECATpSXXhiy9N7z6+9ajTk3NNRo04BAo7sqKyurOm5Q6cew
8/usUDuXLGJiqQbdWXipkSAVpiyR5wYNWpmdO8XXebSLN/GidXqmgUCz2KSO4zPfpMUlQpUqWh7+
t2RbIHqkfSPVI/hDxoKU5gJlrXKFbiMoWFh+CInIZWLNW9WEHWkgwU1V+haKsFI4SQ5EG7f41rr0
LShc/c5+OW26L9Pgz2rJ1e+KU4Si/Di3F71JegaGXNsUVLXPNDNCPP+xifNfh+dJSgUD/9497+Jd
XH5FwQlMWjZ38TqiBDXiNhXpt3S4c2SRvlN9HlpDFejoQGRF55/KnRqWzUPlbnzmRZqj8LOMJqlv
qUZoBF+q9JK6tc4/q9aldwB67Qeb4YK7IFzaQmYt+NQ6Oj0X2wdonbjcPfTLXYRRlNE2kTiRjOMQ
x6fx++4ToRqVc5eXRlqO2PoVxco9p/BZbm853Q1HZFEsGAN66JCqWLWm79JcGM2IXr806OVU1xEb
hyLWi1C6VF+9/E28+ii+ssuvRVHxCrPO3fQQFLvH+86+jRo/KSEv+3VI6d/r/8aDK2Hr1UJXoEa0
+j2wQ9AvMvA4j6STY0LEMa5x8fVwoT8X/zogd6FTXlTssPPiK13l+Kv+NYMMHSPZu97QhVfnz9vD
hQQLEUN8ptl0Si18+9he9cpfm5gDcLsOvVUKLcBNApPS2ReWgy+Lc8l4MOoj2Gg3KBr/wWYlrKBJ
PKGHzD9aikdstsgcrvaPNEH6d3kn+mddTWIXbOmJqCRqtK908S5+lJ5oo97eRfQDTUrJLrrQVJPO
BHSZbG/bMCu8SEto7gTNDopxefdQRUpLESArE4RBfr/Wuj2wkWqVbBi9wTbIwei38KZabB/lHxGH
kVW5DI8o5abkykhfxXTR7G4XNEYBIv8VyD41BsV00910d90yiaZZknvkm/g2SrZpsLCL2MKJM9tW
wNS04uXUacAQj7+uaHXPd/RRTbxlmEqCQIZv/VVLjuxMNfmt93PRjDHZt6nWeC8jJGGaVClQurzX
fhgPunR1vd9bDkfT0mQFqfiEID3fp/atvfkus9Ey9kc5IF866WLdPnOda7xtT19pXFb65/HWX9s2
2PCnypYLfMECLP6OvXqddWf0cN18U3Zd4G11OkI0BQY35H4JZnjfqfY5i/dCMqJMiKiRKzTZ1ik9
UYVnSvMQTZJ6b/k3faH6D3R1+aadKsPF2F1TilnoJXJNZ8kkGX0wXsM8HBLFKCTrih/zv/XfIqHq
nszm5Il0KC292ZoPjoWUbUobzI/r77gNr8KGfCSP9/H5odA1hViKCG3oc7rsU1fOXs7cpcagMagN
KLMvQXhz70iBIqTghwzPB1soIPSrD3K9QjpHopeP2Fboll7+CM2pLe2xb5raRLRpt3TevX7T6nDe
5QOPpxSr10X+Rxow/4Ou/GeHoIJUWgeJRwd9rC3uwPuoLe83ncPy36hbJ4YZdVWyoL7ooDfoFMip
m6cn+E5MfK7KdzBwZFcX92NS8vTrIA86JR07ud8ls3tK8lHgP0HYU3Zeh+Jjp/qIfDJb2MTLz9lT
bUBTt6dVt0zu3iwp1cJPk/vRcDdpzugjoeQCGpViiHF7dW/O/5SQ/mKXGF8pfpKSr8C9lsIDMrE7
GpZJRFN2XBwyGxKWTa5dGRyi2mOFzbh7s4T0SG0A08kb6dXyWU3Jer/At9+T1k7o4kMiu7q5m7+Y
oKbMZEgh0q6rQKNCeLOgA9z6c8Wtqv6N25vkkJT/Tl3KcNguSh5y0633zuk1nXSBMZiFBa0aWU4u
q0UXUvQFnURS6I4baEdKTdS8pJtX7w5nnpTyoUsXhkVCmThGQ59ZWt0d2xT5U7EKgsNUEbzPkjLr
sXJkul5TVmzKLqDJHhEap09Lm6Q6HPVQ5MajWXvFAMx4svBI4mT8JyScdekwV4xrj1eoXN7N+Cx4
c5lGS8ta07f7Q5qR6X5mojceeQF1cswukzR1opg9Ln8QN0y6lUda5HTLH7XHXLuQFAbn0Hbpjbdk
X0pbIE4C9RfPjPu3N06E421I/G+6I7oJb9AU5PgNp+yaqcfs+4KQYNz3Ao472uDN2OePfqazdnVY
GYz7rrdrWhtYErmns/U//nNFQll3Rz3MFD28lH9o1MlSEgBH1d5CRDxJwMS3xyuhQrVHEECrvlw7
H/N3inhbcYNLsHp3RHFwa2+IapH1jJFhoFhJ2Q2MablJyliAz9n74WlBch/Z3NuURbxqKvgYASHq
yQbRYPWp+jMmk15r2cCS7i/tGYiXrAj9cBHPLJSUkdIofW1ZQyqVVG0oPELigIxNhVMBy5Bv7VTU
aPLPafnjAIesBdTgTWIgai4qJTTSppMj7gRPqiHLx5MkHy//ijH9jUPgA9eHoa0loz6xlrjkCJg6
duDISj/nGh5q214jNNAzFXCCOcbJcYQ8bwzwNfS/oAAa96CPPHD84oeYUPp528GiauPphUXnsYRe
Tck0yuG0yRbTWjggFtFNAdSTR+U6a11x9wBxdnEhUNh8n77PlKviz1gwi+75ju6n3HonTDW9vpy6
tHjIDYp/FwvqmBp/BB3kj1qzHyudWmwinH85fiJZQSOB06L9TbzGpTfapafcTwOIsPsoNs9PWMaW
CHHxsE8asMTXrvipHC2JaYBGwMb7+eBAhdac8ZlH86gqdhdexsKdYrMcIGAlzcUUga1RJsNkXFqg
o7j+BthNGkNCrlQhN+rwYflt0V/1kbGC2aogEwGYuAEMjZfh3nW9YTZB8TfVNTjV7BXvbr3Hsh4o
o1l1KePnopjK9Z5Y/Eo3lewe0PzyD0fEoq4/43SwBDP8Va49SRbdIyv2EK2+9WHHNJsR3l4tUJ6b
7HGuuPUNHBI9t1uFpPJ0ep9+wemwIkrJhi4RLQYQ+JHD614fjqnnySxhnghLxCogF2BKg3fwLFel
/9RhM5NADb5n3yEvOv260FoMsNwha9pkVElO0G6AoB4AjzCBUV4y3kQW8cxHC2DKDuStA7AYciGq
IBdYnJNdjyiP7u0Id9ynMEd+k3JjNjch7zd+mL+Uh4zRBPJi9KzhxvDBhTJzSZjHmZIJU6iBOdJ3
w11A+HOFIeK5FTNnklAThEV1HPOM0zW9DjGMje/dE6VtpLZ30Z4QpMQdnNCo+t8u989m4Br06lV4
UH+WENtTJ8GIv0FyRvs/GpL0vUXlGLKcg9sXhiqobwqw01MB2MHWTNH8j1BrQQboz/kroLim2PQZ
tniSzP+YK0zpIqdUGiy6GjLfdE5LIMXsRs5fCaeqfeOkGdESO0l0CCr5rl2kFSw8LrpcTyyAmrHB
6HYGV4LtYKlCd4G874t8vMU1NX7yXD2r77U4zMfTv0O07OAyH3fRESi439zVOMQxrQwcuQ1SsCu6
KLsPoR1sKWEoNKftHVBg2qYn3uIfljKlWQ7zLddhOtHUm+nnvBdnbehhwz5C8GzZM/DusEZOUmcY
QLE1/9J8NeiLJ0bP5hWNyZl5zMZnOssy1Qvf4/70oUSWd7y/tw7lhFiXiskoTwYOTExcUA42fG8t
7CJSk6k4r9LePBa6+Va+tosw51NgilI8f2+HWmdUh9jfLaJf6OzW8RcZ4++Mmkf8wMe81XhVmKck
ldLzEokjJX/8HqoUnreo+YzUVqrdq0QI5tjipvqneK5BmyXSnTfESCCGXXL+PJXBM+dPil8TzQ7F
aqfnE12eWruLlWsujlkL2QhGhA1CWRHFZqG1eyCyu6/cnTCpayI/Ii1M1IX+pP+0xPgFCErA+IIA
aRefHsh/tNgluEXpw+W5QetWIrM1oWj5lQAKO0joRDDDfp88W3quRvP3Eoav2DSkOz7tk2OyGebb
KyaN8wuzrS2gqS8rDvXNlu6O2795AfewAWdUh7TqZyeE+t3+U4nc5H0MDjwMkEczxMXWGdTEqivH
tI36rvdWpTvXRjFmxs6S0vcCSRyOp5iS5HSaqSLcMNUOyQbUJwLeIJlVlEc3GIZ32hdlCIDowaRS
Ts5zxao/ENHk/4rprkuKWdfuOt9FZ65jicm/9MoRKXXiI3FzER7jhj8oM0qzlsH59csQfvJxbdMB
qM+4E1nryCpURRF0GwD7Nu2WREQVUvjDe3V8PP5QKtE79fcJLTQoiSDXWPyXb24eyhxCygSfEN1e
5j/jn9F3JSZdlv8uUUYkgq9RFESV+x8F/7ipl9Gb1IOnh5oNNGE4l+PEaU/Ad04H3F6Y9fnPcgyN
sIwOz8uoiEE12ue0fg3OMdFJ7QcJDct827nMwA10kaslLivuJcXqUGL8y/DVUGxLQfDl/dxoln70
6z6di/ZYeO85ahO2PqWn3uUdumj6hTyC9bjueDAQAOv29K4vWHcqfBoLSfUVtFINW0f/BdJ/pDDp
fVJt8WmnkpaIjlFGzX4ZnZv3nW2HdMYzsiMsgye07iw9uR7ffoJmpt0noedhdUfDZQPFWrf0M34N
JzelJwYUIK1d/IrKk3FjedQdfYKiW2BE+M5cG5ElXcGCE6z2qh/VDyz4hrp9YCNz6MT8q36IrPWT
ARNPmF4oKYhSKHQnviCCo9s+Yli8x6a7/yMgRPDDTN0T9OV3//a45frQSGHFChdAYk6QahphoctP
aK+P/HL/jhJznBC7E1YhahQrrt/UWd94/4Gy+kalXXyuRdR+oITFqtzaxGXQUrJa0OiB/KFOsbV9
zIiw46OT9MyxarxPKah1DrRu4RupchOIUvrb3nwJR+lwAM0AyCTBM0Xj7QmiLUW9fO1d+4pmDyyh
FZ501wWNhZAsM/vSBKq8eRXiG4chEhCAuIabNO59E4k4njqoI2Y6H4iywAc1D3cVmsC7jmC5IlSV
ACSfWYBQzyE6IqwgRC7iUmjBividPTbQ4paouqBbJOFJ5i7kRwJVBN1fYe44SZ14zoNqa/nlLAad
Mm23HR48R2u0gHLZlEOsmwvMhlC5/qHbIxgAPhkuEezoMMFdmpVFN/up43cN3diBmVcmCZ6MEEq0
BhkC1NZf4++xdztMTQh80mm/ShS8IyY2Lt4lBvioZvh2SAtOn34YjBwgJdNXs3kD19joqB2f4Wky
4TyNllAab5hhRrGYSSIycR2dJuBUj4DVDeMr1Tz7WOEj8h0YZbg1DZMQawbrpnegxNVZs25qt1St
YC5gIKW5fCuM5dcqMHC1QOhI1rqmRXLVFnHG+NWoohjv3tYhdsoiJ27/m0PnYOXBnCB4Bgn84fhd
091bBu6ZNOjuFVkD2Ql2bu0lsdIooRKEqpdxKETZxiXwA4IfYvdiis2uxyPCseIL1QwExCgbJ/TS
4roXIZgVHt9YiAyf1n4nqeWiU+CvfyhFue8VC1dst8cmXnrsfd08DmStWTSUA/pza61/8k32dUys
OsOD0qEfDQmvYMm5tWAmRr7KvENCxmhCZTJoeEWKDC2KpI8ZNLMssWWg9CanEJIKT5wFqX8WauXP
esZafIZoUdiPPAuwYF0BcmrMut+zwL/nErzNFwgZnhAGWVLUnxxkt4S3FPgmXlMa7RYCehFOXDtA
ISTEezyjBPbUHiVsy5DqLzJXll1IkZsvSJDnPQ9OD2vue+P3RGwj/7xI5Z8PAO2wIFmUh7vAQHOV
TJFls8SXFVpgB/xgxk5Ttc45+y9acjdXLce13va0yuGL5aD9u0ERdzVatK9PBlBISCJK1H8dfSee
xxZxOKLX9uIjCDGDQ4XY7fH4hfRNSB6RsoTim/WKBe7IqL/v1O6JZG2zPYvr/NPXJ705RCAxx3sD
7S9LC36Rv9jnOr524JEZ3yNMM5tFoHIh+t3zmNFIjWTY/CtLGa6/Jr1J79iu9xsELiAdKMlZj6bI
7CxQb03YVchnDb0bXboQ8R5XnwdzKYO8e3jXd0LnWLsTfv6zQbyXU/N5vJ5OVoOlYdJP8kYfTLUc
i4e4L7pQOSTQtDBFcs0Clw2+ZjQ0GiQoyULCIo4LgEy8oznDeGF+SugSjIkucBbL31tnlFiRUqCA
wjoX55683VY0y1dY4ARxgX0V5QqLEap9+G76Zgz8jM5L97WPfZ81OoeBnNthkO+dY0ol+KlSCrds
V9r7oWVO5/hK5VIZMqv84juxZwQI1mYJ/nzd919BbtTX8L4aBRUWY9RCQQYqFuqZ4BJfskoO4aI/
EDIP1vF4hBrNAPEH+MZwfJIm4Gzc5PBMjR6uol1CIupL5Rd2o8WgWmkm7T3CnEAadmtvp67PVVNY
QrY40l5noHJyv+LfVIf12fKdog2a2eD6EF/BkAeGDQSw6IoHDJNgf/EGB1yc0dkh0i/ww28MBpZz
glnGIDPtrm3WGLaX3n4AdlgBYGaJJeXycd2F9cdyKgLBNeAYbZ8jp+L2HCs4ExYMwM5F56cMjl08
Zd6fxwHIVMw+dASbX3MiS9Y6CSSSQn7jlirsRly5/ks1cadPUai7zmNnODcSL40EFVY2jUesJdPm
zE9cqXS/110dHplgmtLaAD6NqNa/M+94CnSTOMCHZINsADiQxm0cSgAZMn+k57PVcm6T12chgsUS
uSKanQb/0ym/Cp8NRk7PGpopQQjbkZJ4qoJ3DoQjjBAj5jjJIQSTCZdFf9Ee9oF1ZZxIeWj7kCxT
61coWvzK6tbYeQxwY8GYZBuaqCTfmrw7I0ookOl+THtHgpQ8YawhrZVohdc9oMuKNAK6UA1kPZ7E
0wnWkvCNcK4Ke4kXgmKO6WQVAnzD92w2GJ0fSEZkLErGrk1Jl9RbGpccG+Zh2IUkVU6DUJRYRtQz
uWOJXR6Jk1ggljFSbcdMPvx41nQGAfsylQtw4siJN8mRGAtHyQUYvLLAni9fGoAqcJIVHFb/8Dhk
vbHmXLnrIVVTLBEhJa1nXPRZrSP1i+i0WfYdNhjjCMtfACGPrO6PitUAEi0qDf1wNrM71J3N6tM4
3p7/gSb14laQbr6WoVYQZMlHEX8fqFK0DvFGmZxWxbI2x5aRRaLJ9TXe6DKDMXB4XbN1XLhYScyE
UInWrmzhFx7l9EhEd01PzEtBx/QlcClRFWbUVWmKRINhuWyGuS1Z9QosYCXfW7RsCM9Lq4KUmm8e
tXjfXXzmWRqbTyPBJS0EbOzg/33H6tPcNmkUMi1UOhX+lZuUL3EIWkbwYLfG7hbwkI+u9OH/Kyn+
OnMAv8DfdcrTV/8ud+co90Fmhuxz6JLQDQeiOcUhHbW3Tbsz5EI6xzIo2zxYJFWJb+RpaMxAhtpS
3nkMYu8woyl6lSBexnQGtSiOzDWJG3o3gOQpMOaSqdu1msuYI/9epZKLBhlku8d8z4a/jEHWb+R/
2mwnxWVNaa7gb1ov8qiyb5Rn0OjlevPkllYHnneB66WcakDXmWV3zAbDjCS9aVuHlORi13jDOmJn
juQJcnIKALjJUe1VokRXYJFemfpSN825trSvm2TaJ70CxjZgmMBr1XuVQc6N8wjUhLlCTkAm1XE5
woNDBOfg7ZcDNfT4HwolJfBRfd69EZ5+aERMlmMmYUvoBE+oTCaWhZjHgFfTcyiCdGVf6XId3AIH
zhZojvVI119dqkFjxmjqvH1cH7AuAQ9LtktZn1Mzfrs3Lb8zUiuJffycJbfvLAMYcGmd9nC+6JRF
fyTRXRmcmLHS3ED6F8FzOaQXkRV5IOogOBC7IsG4G3roVDZEYlPbTt+IIpztjf+n+/0u8lKU4G74
6/xn3GFaRcqD+PaDcUz9VBa1+htIS/R6/iuwxtz8j7vGilH8QO6CiNHq7gr3tvjEHKGdivOBer10
wwqnQZO9BIYQbkTDfo/+0/jYsDkLpfEOjFAH+RAXaQbpEF2oD11RR0ozZd8Ifpe9JsrmUiRPFxAp
BiWb+PB81aXh5uaR4QhAiVuhU3X4vRnGPiIyZV/8mz099+GvylMB90UHfcbLWKTERhKeiFS7LhkJ
C9RAiWS7JOO2DSkCA/G6h9/e47lp/QABTtjvuPsp2gn1lKRkYoOJHZ7YfXfyL4+aQZGH7hq3G35k
XuReZqms2maoy8aZ/YJvIbtp8EGXKj6g30Le8rtA/rDy4J1RX/oDluNpFOuZKF0FagVGsWdUJPAi
M8gKQjLUz30fKJnRQo7+sHXU34GMsqpfrbrhlaBxH1sdS1Xwfx/Wh1l7bKbJOF9LzDLFVM97VVxl
mYcdAaYYGU3M6Yv+wrzBA4QAHPdButa5o5eVQSFxBlKooNkR0VaeEF8CuI1eZJePAG+1ADr+PV6a
1NCPoBlZRA2MfnsnicCmAyFsF7JLQTnUGaJhE2V+oAc+b3h9tmEiKCuBYAyZLp8jci6L1q0nLiKU
IKYtsg+iuClIjsBF3ojsMQUfIT4kvt2wB5iRrgomKFXIz8Nzvj0hAhJD0ZcS+lPjoUyGXYHj/aOG
RCxmsCOJmg/hkCgkI2IzLOc5kdtq20xWxGUY5OvrZrk7axPu3B2G+4E5sBLHmLTPSRExDQU5D4jl
fvb3YLyABuUF2duLfjX75NaqpQhyPAJ45/AsCbwjqGfuXWElnWmeaOW32CaUg5215kO214sucpmz
VLFKDbNQAlWffs4P7J68H7LpAfOIwnHuqhDcx2GgM6YQCRr/0ekWEHaz/ivCl2PVNZvh11n7r+OD
z9R/rRxfBuZc9+3rYBiq7QzjbSZQ4i+aeyRsCdGUrQ1V3/fi+GXLunMZ3UI4oRLHLYK+2AiEI3uS
OAqch1x87dW/DIf8l/N5O8zhVIRGNa7NWJ8qa8wP0T+myO83FyDK8TxVvUi8CMuKMcmDD6l4uGXi
JeroWHBQM1al7T+1mNrv8Zb+m+XYPYi0BDQa1QKlOizSQVgiJHBNg+wK4bYBN30AmZw2hro2Vb/p
d9BfPTqFnU5wMFg2b6IxpDbIc9Hsy3HLHWoVdSakP6iqe8bkYfb82WHsSkkDrYwGKzODW9aTxkmT
6JohMsBPA1C+xSaWSR/x1XnICKFMPrK5kr2RlsmkL2opINmTvBDg+Hv03WDWOmch58Ja2MXlL3lu
MnSdgzOPlVWu/zsPlIxJZavuoucPi92QoULRulZ6ITuEp70BfKvP2UVklldToY1u/OxNPr9iJojw
M+ppR/4Ba3+3h9IgVAH2XAAVGwBLId607OVF0yqRZrlZDFjGKxSt7CkLL8Tbpg2hSkC5fLTlEEVu
i79pUrRPVg+yEWuW2zq69VxQy6bkx5r1ounwrhh4GET50GwQrkGq7h81Jt69XYyG3Vsp0vMWKwf0
9ktf3loSPLCy31fiOr8MqeAn+0d0cQUc1rQO5BwHkeqQmNtR2LAbHu4exSfmHJD3/ckm+dgnGpty
5A2jVH2arLtXJlYxOmAJlSLaFsuPFVq5tByYYO/akX0cjCW1fJM0j20zdaGMckpJWkdhZYjzMjYJ
wRqv+PsIA4y0RG4jB2Xv9ELNxZ1kfqJ2yL8Iwffs/AcqF4nr6Q9dakbx/MbPYelhYlxitjr431/7
zxOcn7G15J3U8Qp1FlQd2ZkbWbu1rLkrdmdQg7eCeX6RJqyTuHEVyz7LO5dZIQsSfew9ndI3nRoN
X1EvkkEcqwOXLWu3AjwGJguOAf8d2W7a04CN9Wl2rvGn3FTbaTIFovwZHdWDNLiwtcJuBPrF5e80
BcryKdsfCIQEyc7D4qO6unFCg/5kBLQ+wZVgqxipTXceqAKKSfi7CtgSgumm8wQwQF0wELgOgsc1
D1qFsMwNcoNpf8cns2s2XUxLTtyqVsr8A3QQ8aWDzihBIrPdC1efDSbksvAOFOVomRc3KrRvhT5/
RgZzFjy/FlzXbY8WoZqoS7GfZu6krMMn2J9BSCnfr9qJI/I03xuSGObOtHuKYwzJbIUBE89VCAQ8
T2dN/kNAkI/F5iLdMteYT/d/4jAx4La1e+MV/l5hI/T+6vRkB/yBfRNM8Ck0HoG9lVui+wt3lqKu
rwMk8Shih2d6d7PqtXHIHVti1D3U6jimIyn75nxVn0Qx9MVIluAbEM6rO23vkVepozHkWBFySF6Q
bjwRVRhGaIg9YeRNoj5tszR/BmXB3YndnGp80T4ESlomv5peGHs6IHke5HMiemIws95N5tA2UdNF
vq5t141xsmsd2UCFFB4N87qH1GYcvsysaq+4MqsDPJSxqa95OOeenQlv8fk7D7FrZGcgm4XrcnTb
eEqgjgrvWYCmrwu+kZVkC6sMLnqnRnRscQ2Z6hCH41Kwpi3YzxwXj46kT/iNH1WZROacGphnab8C
iW92qWrR6pJbQdcY6AMpBH/YsCPE2TZEmpLzzzIc5sZk1vxXlY1zMs7tQKy3IzNySrydy8ARmMmU
AK9g7N3YxICcbpf4LiMN/x/i0dACZNOqfPi83UuCYpuFWU/QUzG9Ef+CY6QNndpYGu6luT/va6Zm
RYzmLa43eK5BNsOMBPeb2uC/XPuMbzfQO7yv3nS0lMEC+gkBSULBKOjKnNzFD4UQmkTlMo22LFeO
kCVwO63Cj1jYgXUxyAMWBqZniLsIUtg8Cb9tkOKxVDGQWwqzzlhSUljHaFiTM8zpbN6qz6bM6kjS
ZNgyrs3oEA0Bi9ewySy7EqyMZTT5VXmCVX7ijAmQfJ68K5nR5DBrSj6bDsuKYap7VCGuUy/OJJen
W/2AMmOMtDdXLI+XreDHALhTRx7rZZBNMyUrky7IpkMjdIA5D+pbwqrQY99iGm707PqSR2Jqn5Yj
1hKr+S3p4HymCWUzH1x4RkWY/HQxZyvK5XwKN19+wZteo9+jr1E0iYN3smROftI+3CGLB2KfgodW
SATHTwFBRmTKySOLkXosJeSXxVxBg23Oedsx+POivCeO/fh1+rVuocmBT2AcRs+ufR9G4P5fBWTT
bKCpTe+tQyg/wYz78PcxFVhmrxHRq2UwvPf37Zuu9ezEB3XvYcwzGr2jbNRSopyM1TwoFjaA1lN4
V9TD8SYKjKMCAks2PQ7zRJGW91gX/d+NBH7R+BGQmkfus2O1SWGe+3Z6EiQbv7E3fGv/G7gZzCOZ
4eGRG6FT03ou7flmJzU5OjE2PjBQeLPXDWlrSCYd5J7Q8r9YMEK4yTWY+PMinf9m293qxRWYH2aE
xfbPMZLOcMQmifZWpzF65jfCv7BXo29lx0aumXCScZdAdiZyOXgUB9QErR/3o67YfHxjn1bebrWX
a6fBelm9yccENoYPh+n85rTOprLxqusfiigqc5c8IDospHQe1vVGzWjhUWvgrc3uuQvQGzumWTHZ
3jKnw8r99pZ5VcGKoLIL3g0VXtDlOVOoK3NGaEk8towwL3+gnPW0i3Fn0/QCs0vWCHGkAAyUbG5w
kl5omFl82jnnZUNtvcBLmF8f/9U/rumFE8lmGCTSJiho5J38OTRhY+neFTTE+rqMa/G3M9Ib4pdK
4svNeMWeqKfq+Db4y9voiTjN5db4F8FHlmd3hazeMt5GfkerEUwbxL8X5p10wFF5cHN8RQHb7tt3
Ir32hmZf5Bf4NQAExcenb1YIH0e2eI0dCy/P4XVRcOqcvhCFXYLI0wc4lYAilfdVY+t0M8yRDQHa
ZhO/HuH2LWTUye0I9QxJDUw3Sf6P/qlpg63DtKq+R/Wxg0QHAKAPdefkocGw/DaxbKMSFFsvKJrQ
/RZIPfvjWcmr5ckSIZce/KcYCPfB41In0EfzBVbrIo8ySVChnNLz8vry6egjW/QufvuB+a8St7bA
WXhznIzOEc6QW4GU2vsBdqPnnqhsZAkgXSnLrSsLHhU8rpY2F6N4/rC4LwSYRtj6d8D/EuLqKP1x
AMxiZOkuk2Dz/ihegkNFCxmhtwPm2x9uJEJn0DzyjksFPTF/sqi1xNCK0T15ca/oSpmDsTs5ug44
5NlHFreDlTvUFBL6h0SKVmraHneQ9UdnCAUJquDNX31jlpLU4oQUJX6ezn6orMEiIUF5gvCuUstw
JFDawsAbg/lDNDucfB5htnU5xXuaUgL8aXpJa4egiRn/K9IxbYFlq/TLeKLFV/7H3px15Ah186U0
mBujvZimNHYhlSLvANRgBxBqIuO1/f68HLBR+D8oKfWvOZfsRQvElKusQtvB2XfoHUpqlDPnmTAs
vB6ulKa5ACqbyZ372zRgGUopwtj8h7GeGm/eYsMD6w4MKIDHgds13vKZMAloysYN3j54vAyiZanP
c5+9FedU95e+bSBnFz4Jb8KL9oYKNJkx3OaKXkuKDa4US1lVR0T/BXVHKS4u1ZdW8Y49UaMF+hKT
k9cOYW3HSDlQBdIFIbA1uCWShhfVG5Pgg2l75e18l4G13OfsNysCVFfCD4SwcpH/2YH1n+EBfrGK
vN8lqW3ykVllU5Jk0olj151RS+UAmglIRlVuGQ1pElBX6BaGM5BKOPkeNCt/ZxdDtTryCk8nl2Tc
wyq2GNx8pNjBz1inRhjN5j+v0hKTFiIJMQ/hNaH75XfHKBDQ01zFo8Dqyt/K4FpgZMoTZK0ugBFl
6KxycxDYFYdRlRKd9aAhOavyl8QARaVnDKv4jKwgX8/wDYziGV54ZkqpfK91jx7P4yjYcVCnTRxN
OiHx6/f43O7ZGyplk7EY0jer4Wz4t+MUFFjsYB7+u5QW+xd6Vw/xlv09BtJTno6XzgV6S0mtc6d3
w3JnC9FRh2rYPGxRnZLIbpuA5gRDiatnlUO96jnBTTJGkh2mpjN1qQf1rLwHNBCBmpBTuUFp+qXq
QlSEkfKFlZm1Lj1G2jQ35MmFV013I8Mfqgb335f+qnV9oiQfInXycIVuVYtTjBYP4x8blNs3XEVO
o1ekH7s00SWVBENmmaM79KaVp835iLCLuCIEWvuIPvW1OwmzWiyhm29W0k1/fJ+FJXQ7oaZ7n5R5
3teOieloHk8rSF7Pis3ZoXBFo+LRAhTvaVjnmnx/Jt/ccl4odblqSSQZnxxZxzymKhf6mZfoWljC
dM1JDh6j3Z/5xgqpOOi5OM/GGzy5aS2xdiVCyBLAe9O6DNdvBIcPcGJkZhH3dSTwDRqR9wGpBd+2
TSeL90FA2XaTC9u8+/AVj+S7jFGNn6eYwDGxWSBO2qMfs6dYWMLOMtmgAiUTZt6dzIbrdUgi/+9v
Fl1g7qm6vyMEZh6LqvXhopgKOB10MKzfHSKla6514cUMYbpJH4U0o7sOfMCTOHvfqgXkjLrtWZAV
MAseRi5hltQGWSGT4ZCYResgyDJSMcNzfaDUnfCMf2UGBqi8iyz/F2aITEggvvi3kBQ5p6xvjWSJ
/XlpEheEjoI+1Hy9OeExEiBMSu5ewdNmuLKCEwSZ5wsvEBgk71m541evd9veNM1wQKNRFyDMKzxm
X1sjGhz1NGMhtuOdxCQUEEPhZop9GeFMg+QhKS9gCAGHdPwKhg8oTOzAn5pMh1UgQDD6vW5dAqai
EtSaKoaVnjhCTCMa0bi41rO9plukqSo5aoM6Z2Is6/NEFmhs2QfkwVj29k7ROyVCpNSQMnl3qQp4
3LxdqT41UrWAKOOgFfMK+SRKjGhz0ONasAkF/fU+xWrqeWc9+d486l+K+nkE8MilcmTH1AScGqjj
PzwqttPjI48ymUQ9p8VJ2Pb916KHzezQvZ4OmwyXhl0D78++fVBj4oFBmmM+ypbCQf6J/Q1BMYel
KpRCz+aQTiESoDPOkOonht4aqMx96Bgmae4eM/u7+EWKBi9KNQSX2mMrS3KLSJlRfzkVPPVKsjz8
W5vH4poKSeFRyEycAcAzMpecgzb9o6OZcJV5KqYN1RjekOyWBK6LI1mvEa6Tk1EIzc1g8Ti0kv/O
BmZ5QFjMVHRJ0JLjlGbfKrvghYiP5TgVUl5oDD5CPUi7bZQb5OGlzWwTPmed02qfSM8U3+qL9qG+
vX2jauHWGQ/XvSVE0oXOSYpFKh2zQhUKO2mWHNsZm3TQ/bTN4jDXQmaGx+I+w4iivXDZolp/LOir
UspXj7fUMP6P/8kwiljbNUAtzICmZ65cwj/QcoZoqYsx1M5iK4uWXFnOOqe8YQpRQEqr3ZQuaU1Q
eQhjUCaRyBRTCYGFqOP2/EH1yLwNGGZVB/hKYJBRpiJ6MPvuX+/Ymvc9z1VCXPBGrYDDK7eaAXqT
6PTHYezrZO69AyLcjHhBrdNTEua/jn9sgEs9B8STewQbuFOhFwSBWyI3F6WiXe0Jq7JNoU9WzCO7
a5Tkis4FOkkaqM7mq6+uAzKnTIjst9nia6f4BadPiyO866HeCo4W4HNtN95h9/0n2cAPEgwABj5X
ZWs1zABlze+wPEO+nlMwoDKkkG0WbtvHnp7Q1O90bMa9g95YEDdMwdhs2NYaveQ/VeKsCQz4Sccd
VElJ8ZOWYWbqaFaLZi/Dr+bg/AY5Uy70rTIoUWartSYsInZmqLj3V4ptDduw40XCoVFPWblZgXrc
IKO963IPEP3y+wa9QN0HsrMGpegnAuUrQHcLq18PCF3x8LqnPhp9Y+8/dSKg2qrJwlfgPjHphgum
O2U1l6nwm5b9TG6z44Ya05QCIcWOHiBwnfCdKy5l/8z8pwjIVEDla/dox3PXxCraDczEq5ao2Ha7
J8nqZwkVVL20Mqkk4u3m04JezXToR/mkWML2+6QnXJMKslTGlOgKn8ULRjbs7ArD6iIz5JKMdRZL
t5M+SE2rkiiNrp/GSvavnvL9JTQ285aUjcedoODw6KeOKN93sBlm+sTmGpxkaEbNx8yternefb8G
pX3EgFdMLcDyGpc4YIrh5G+d8iYlqWX7z/zlupf3bNJmzhdmAuipJnH8btIztEnAglZgo3TD9A6A
VKEeIqw0hW62uDeDdKU6zlyrx7Hu2LVD+Q8nt2a8uWo+gaL7Qhmhhh/5AF5B/GzpKiY9wciTWES+
m//A/Qur7ShhOl9ZhZpf4gRIMuEIK+3N09GYQMLQug/aAg4YL8sKCeRrtIHR8L20MmLr4cbLjZRp
A01Y9a0cZXVX2/tZp9CifkcV/fG++J8yMYOGk/Z+xN5Oph9Fo9lDjbj54XVyplVOS5GZzVH4q1lG
Ql5BflYkdWyfjxyNsk5xyLdykbmfAhyVzIehNv4kPUloaGQDCRIIqAVSFVTpr6Ufisszjx20FgyR
g4SuhE0kGAVNCSqW3D/DIO2JYZG6VOKO1JpLgXooGOKveTRpZWICZQZBp9KjbSTnZHRgZwe0E/hJ
Q0FLC1Cl0i3TYMyQiEDn34quIN4wlSBnenc0EnQW8WbIu5rIe55NqRIcBDm2oZvQR5tJaXIj8bQ2
fJw+lZ43l4HPFUkAFYKv5L6ufpl0PZEBim5bjS56jYSWxPuvGc96rT/jppnN/6GFY8euFJQ6Aggy
1lf8IdsuM++3i1wyuw2uAB2IdWbxqE+o1q7RxoqZJ3TwBR/AA/Xjir49qlhEwlkk7HH46Sg0knkX
JYgWVLgQpqL38RtUuvh/E+J+MnyCT9EuhLhb5YzvFkt6lICzwzGqfeDIUzh3NHL151zHVSMJM8Yi
hE0bsDMmQv/3I7FxAC6IBUb3616Dgq/2+IMN5sklsXdN+6JKvMfu0j594h8KCgUVWBXUoCX2JdUS
Oe1YqW/OyoxTy7RAmWuUPQOqW3KfkZeCzYxpFLlnP6YwshyjXBhOAR9oGtp4cdFq/Cr4YYcd5PCO
tJPSILjB9BDtQt6yUh0O50Um+HXFyi6KGgWH2Wynx1MQNGMrAkzT59JSANCJBwSxIBtlK4LFD2r5
HxPWmDyMKsJRXpGxLPGXcYZUnKXDXtruTbG3wNkUgN05MvOMKZNao8iTHC0kTSbMsg2FRhT1S1IO
/uZMnlhheg1oRe9AzKym3vdo5IUuUjOqYejGxzt93Q0LfMb3cHapE5p4n1GzEM3PFt0awo9Ze5t9
SC9Csvf+iJE3IehGFisUPmySwFfs0B0alci7SCOecLW4W6CMaVeTvEK7LG+Xe/MEc28OjrBP50Hx
NYSgeT7fzcMtIDg1gzOHjE46oGHBgDkL5grryxVgpCT2czLQUIJWJs5aaGhoW8rJcPcZgsyEnfiL
D4I6ppBpchPr1H6b64Z2pa8yA+D6MRW1YTpoBqQPrG6yedIEcY5xyuFbc897ORuvmC3oc5TaGyII
3o2oPMWAtvm/yTMLBokkssIq2RzXLWkk55fL9UjiKCxtlr0GwIW/ombEZZyllPKUOnZK78H+Mh21
QNBpnUUPs/GqBs63apucmloZyzOVxBA1USavZXAKMtU79OYANRpJeq/0j171ujXOh6Jp536Zbjqu
iwIz3EAuC/dYJV2ugytSoGf6iI/iYv03USJgFKYfbSSmI1BvHh4CntQ7OR0zVNoUwBuBpuInxy/X
hqVjX3G6Q6BLMsvYoIMB8kuWotfjXcDRfJWJ3kG1YlprwSyoOyQU8Hd2nVVQKG8QM5dpioE+Gc6i
bXpJjXKNzjPsigDXUIZx2LWLpBB5Dl5iw285CvPspV5+sA/shclzKmFf5H/NGxsKHSFw9tF1wMZ/
uX8liRG+Z9Gx0VcxKZI8lucdRf7FTtvFYCEbLbdMUibiw/Y2lAMjn56D/RR22IVEOYKxBDv8NHeE
PhoQ55Xz2gS6OD+zwdkUdV2oe3HVqM4X1bnYJd4Vu4zi3Bs7sQwXiDTAjq2wUxVxjCUxSmHmFOks
e9O40TdT5/X7M4fGQlcOYRHCOS612c0y5rxGntxMnvIBlVDnt2kioVRPCkRxrljPp6ctM0jJYhl5
e7Bfjj4T2XkTp+FFMkWPYgmNWaYjPoPVDHdqvHdG6oG8krJlM5W7tyu4ClTP5AmhHBPJKEAnkUFE
v7MyCOlC3JSmwgSLpkLi15zTOtAUC5J3WQzh8NK6lVdkaU70XQpGBZF4xuI4SaUdykSC5OSY4DAs
rvF1q+4eYz3rMgF69x5w1GNb1pZoXkFECAK6mwCEVSqY1cnjGFR/qqKatKU3pfEQt0E96uzNLrr2
slyjdIN2QcsAqYDsUs4W2BHck4yIeBcliaZO46gfsW+K6f0j1lvLY8LWA2auPRctST5rIjNSxks6
V4ipdaHOth0uCXxk3QgIww9l4mVXogMhR+PS9uNmDAlb0zOpoDnOxoIpMy2bQYXQqEgLG/obccdN
11DNQ6b2ikiaO8oU/jRW0mFc2rtOEYrQ5ZVRiU6lzf8Rda7NySrN1/9EVAmowFsBT/EQDzEmbyjj
tQVFRURF+PT/39Lnrqeyd67EKAwzPT3dq7tXk5IMTEBUR+Y50SzADnd2UVxL5+EcGncOECl0FgH6
JB0wyvgWKY9mQefpO9Qm706hscbQ3jrTPe3guRjowWvncGb9cuEvnStKQpKz2Vhp/ym2olQxlceK
JAesE8+HojVCNXRzImytGpY9bqBcRCXIvH07ojV4SvLPzoHCOerVpe/665Hveh9dAXEon/Rdoqsc
Pb/wLXGogEUer1o6tbuimwG3E79ERlkOdE04fzrdX5k40AWpwg61QR6NCl2VeVoP/iRzOtx1Emvk
OIaz9ziVWKu9qf0HrRfBNp3ginspFgZHBb/LcZPJAi8WXBEKrbm958giuVbntCALZdoQthvjzQji
0zaA42ST4bxfOTEVJ5QrRZZcDI06MfV3OFXnniK00tWKrijgKY3Av6/0naeYypTzJ0PmNngsSYGi
rFZ3bffwy6CtBX15iThpYayKNKTwl7gvGEXVD6TNAk9KTWgDy/GXJnxMjz9II2srFId0syOjeseb
QSj4KKKAESKDQ2/X1lXVrNaBr4/0Vd3SBpIuyAaT8s9GNfi+kobSwYGi21EbHs8X6n/nULBfMHex
vXdpyUnFyxos/FX1wilBu1jqjymHfxXLiKYJF/11HNzomsuRILOZV3UICRoXtZPY1+itzmHEqxwT
crlVTXkia1D5ZhqlQHQdav/7//gd9ZNXKY5KnZWf6JKdJniOJ6MiKsMpNqaD6Xma9Wjj+wG3qm/D
T+f1nSC5B9BtOIEMA9cH2YEN70ZST/srb3ZTVnFGbP7a+XBEL9ccGlPW5g4HDVYsfMvL4N/Rbx7X
p9QXdCQ0LQt1ckv5qDoROtMLMZt3eurxl2pZvqR1wcllykvFZzuZw9JFzkJbm/Vkt2pDR+PH9iVw
bHHxwTxtH/7sa9CmUvW5bfc+2mMnD87rcQvuPUgdrb/HuDmSvfZGXlWcqxgh/yp0pXDYn8qrC3zr
EyHFfRfUi1CWwkLvVFwFhUi8zhm1vko4XV51jpA64UmLqlNNdFWwpUCK2O0kAjoym2uRCYmZE1cO
rf4uJYGnAjuSMSjQBSuRnOV3bFIsNLJs5FSQSgQQLNX9tgjLGZZZ8CHKMWUHaqMKOjq8NIEQKTVG
SDnSpSEEGgnieYNFJ/59h4gVApbyEZPMdXEKs5nZv8J3IEUl4+NdoXFboJqUyY7ykycgldFgs2mH
3Liz7q0NKh/hBnMgMXrwhSDvYKr/ZvMqXJebw2c0PAK7nOZmd0zrICi/f/eQZ1A0UvjLbj6G34te
B09qMX06vxQ+Ldsn89b8v/88AuinHm1rnTD75WSvp9F/HKr0HOgc/MY8np6b5Baffe/Qq3+o2R/R
qCKa1VyLL7H+wfjXHjrQwMMyPhHnuHH0UR2NYbqiac0WfO8YwEDnw55IeAT079iNoDcIHkGgtjYN
HzCxCbnMmiYL7i/tG4gkzrAUGrPMHNqdpiDHe0jfVPIxxESU+yYUa+4KUrZyhXL89xj8gl5fo864
mfahaz58NvzxK5Y+g16Rslb7v3gC8+CmDC+jdd2NZrjSEwpUQcVoHj2NJ1iyAd1E0K+tzkcySmkv
1QjvVbAqnMXxGtwfsDH/0jkvR9PSqACWAnian7xI+yG5ZsUKGvQZHaDHpa/Q9vh+6sHl3eiladEB
jGrTG31g0FR125x5mNnweQv0hL7/dOrxAVqIhc0LETJia7QFItMf3m4T+SOtbAuT9yvZzB2vvWnD
/2uA0T6YNqIu9QD28goSTdLeYEKD4EysEI2PBQzGXRoAU5Hcgt9+cK071aBc2pTxtylUhKj1g/b1
oQ/e87wH+0X5V0K5nv3RS+CTEFfn2iYTisHEj4259W5iJIdcBuCi5Cu7hMkvIBJqxQ3vJBj0r+Oh
1fdBfdr+jgT0yQIO3y6dxr4JAHUgwCqHHyT0iOs7gN29hOq4PbnQ06uRfed4d+0Acv4ztXylb8B6
D+Gd2fV+oglR95d7X/hHf9aeNKnMnEOcNo//UiSz1xxrOuFsoddDh0lyOjfbd6YsDBbvuuFfPqPc
j3QgjYwONev01g2p7AxPfZo40J6kSX3M9fP4OWYNu0/atQctNPcDYZZ9/MtnQseiEDfvTK9LK/Q6
09vSDKb5pFvBUU0+QUA6MtbK9aceDMoeeDGNi2B1IQX2QmPfe49Uc5FtowpiJJ2gxt1Pd9RM42zu
im+7g96GSszu+NRKfVinvpN01ivT6I4Dc12s4FGc08/m9/fURxV268498+nz/u0+h5k/PzU7WbNz
oNnH7LAA20m6h0X0b/uogurT8+MQbvHT155GK/Y35PnB/uJP/w7BeRp3aGE19i7hA34gtsBUaTCQ
yXXAv56kpUzTvrOly8+i/I6KCWJ1CVqB4BrCOU7X2AcPwWIt7LIfeuDsDEpXm2BZFPZxgYP/8fj5
iJ9TiyQRiJ+CWwDll9EYQWgu/nqjT4+dqQvXKzmqp49bsKqGRdW5xuF1u/Ia3WS8Emk83fP8kvY1
q6MPSOaNXPheD6PLGur6xuQCkd530D/4Cfoq+rjZnY/ivIJkLPIDWpEFxtKGddCDHRvK/VtwCYz+
B4J37wfuhGYD5ucKcKAKIK6iweZ1bi8qtkwAcVBjhn76dUaHx5LISnQOPm50GLeOhm8dQxHyyo2p
hmOU2hhTmmz6/NDf7/Jw5QJLwLc8ppHkf+yLBW2dVcJ1eEJ5P9obkIFPdkyPWnff+7ND7/TNJDae
YVApY1Q6sAWAnu6Oozy8l0Eg3USLowAHgzpPuix82J3o9zCKnSCb0GkZq0oojoxt4SfyTEm934m4
Nt68XRLZm8LjaTeGIybUToAS/BLEYeQZyHslAPapLkyqKRUeZKNQCZoM2Z27YpMkAYDzhCBFD9ZM
RfVkVyjTWKekhb4jPUA4FTyh63ilVGrhDtVcacpKY9Vb2a2horzCVV6ty99xWY8P7r8hm+FKepPK
UgC+OhHkH/hi8F5Wc7j21jJRTMJDwkrkEQnJvvZURQSeeAr2wULgoTDrQxiv0XjQYJcL1fBVpHKY
YfxjkYaRD8IycIbK0xAEr9Ido2fzPemL8FHofYve8kc6ArwqEE1SPkhDgQ6s5UOoA28/JocKqCjK
wfElIVopHDHmqBL8aRZH5PU0IH9kP8hHIm5KP1XUp4wWiDAB098JP9ev5p/GrTwZUUYAmy8EIb1w
Z4oW35kzr1AgapmQ34V0H32Rj0G5s6IGjVcIGQ8Qn0lmP86AGPhksCvt8W05yF6QXa3SUhI8Og+f
YvY5DZlJqVeBuYr3ZWMnU/0MBKG0kh/S7T/JjKMUVW5TQV1pA+ZF+TeKk2oJBHQ5n1oG1YIpoiLX
m6C3/BPlrslzUW2rykdUqPKOY4kB70YdgV5RCYt8C9E8gvqt028hZ0rWetOGy24D81MyF3aa0puS
4f5M7JPa2imE3OJ1kX8swWstlf8ggAykCu9dcIHkJYIesyT7QYLZBMDQICW7ynCQFNGlYO58KsFM
6JxHtgBuOsGH9kTyrSt6OEvU4oHXCQC0B2cD7wWbGedGCcU0+yGjE2LZN7vU24I8jAuiD5qc5iT7
IEFDeJuKt9+XlMWtobyzZAUfCOUQqCT8Qz60cHMxEGtLX18JBnLflXwq1y9jH9L1NizHDn1wlUAp
R1jOrezL4uWccUS4tEuWYfmidPmuvkSSqOUkDIrxKuNUSMHtn0URJk1uXLmN0hIvl551eUP40hMq
EJJGkJbQQPQuvf4u7aZV4f9DLrBwRMCr59DzCgGRp/cuYVQCO5oOSIR5SSn+ERirFVOG9gtvYb2U
HySgJP9ozpsTYTowjOlmgqRpZn1k/Zk7aonpMALcKLhBk0e6/bsAXxiFIDzN3Bt/UEXn+7U3IhH9
vnNomr+lv9Jkv4iAXwzpxKwpypQOrYGgdOU3aq1oi3wglUpJlyr8T+NNmYo7eOSFgAjzUKz7XfMu
NatcCeitP3OsUhHMSDHjcbdEbvwq8NdQNdcNGr5iId93OHIaNLzH2MUq9bIoKlP+guZeWN3/osRw
KCAAitjecOHpSUJGs1JxFYoQdiJML/nReqpuXExZWith7rrKm8xEeB8nwrUDL6rB5zVIJQPrbi4Z
HTiXSpXWuDQl+v4/yF71C5JX7HfxoJiL15nD1Ryi+nqid4RIYqBdpJDPq2BUGTbanlrU91o0shAy
GIUSlRnowj5FdcdEfJeUgKOsVWUrxy4llweHXBluqmCIwYyF/r5bA6tJcNR/Q1fiOoeUC9LzgVgV
37mBXo+8u16u7Lue4rT8jJbPORSsgP95RXl4wg304RoSDrghwzssjgpz32bHvnL4ROaj8Zj8Xe9W
io1qgL3eod1R9emT2DVniYISBrxitKAY3Nfq0ixYGzINQhVycWEJwD5QOXkOJZDYthRW1jje589h
cpyQBTjMR63XuMquO1UVjKg4uCMPKBBYj6uaWeF1l5CfeVWv7QdKclRNGQfRxddHxEtSw+BBbmFr
2Ow+JnoaZTVaHIoaeE42peYIJjR+iz+dXvxJb6vDpLn1aI7FOebM9oMXszyPxIXTkWjo01E6Mr50
B70mFJp2dbxd/GQarMqENLHyzlV9rCTNstumZlYkLDolnZ7rdUye9B6cgXFexyYNtgbNrf5+haWV
oV9372ctIUmJgcRjbgWLIuA3tUfDM/0PgMPxQ8iNVKDhnQ95/7EGSvWOe+6/Oxr7lRblkjYZDz3V
thAxzXyou6G20Un4XqH/ycB7bY3Kf+4KIvZaGNEWFlOhxDI3xEEg0lBhE6/EWAT49mX1dZw/yrCB
bYtrxJIZflT4cLo2wNmPG6uD09O1vEFol1+mPTteJmcqnVs0KX3QXCjrTGDdmz2OQ1p/0mVilt/9
tjkii9XxJmS91gOcM7zKZ5djPszoSfTPqzvKARXbi1qCw/RCjqumRlN2Cb+fdGR7rYWEuh7e8Ix4
k7Vwz52YoEgBXqK6PB6/r+jLG74S6KXU+NsH3VRFppSOXW5Ch1EBXCpZ1P4jasKWkuBoQ6miT/tR
2ydlcyFG/zCvZu81F+WqSiH192xETGPwCE/UpiMDspMkwxrwW5Qa3Y5EkasijPZOJK1ez94ZJOrK
PHsisjLddH1tyMfGCqxRTmH1DZq5Fr/x6uv/hG0LcS4uN7rkPciXckDOXpL/gv1NLi5777nCHWS3
a29omXWxNyGFes0o2ChASgkNMjGvWG4wg7xIIvJXji/5yhO3m/RrrkKHnFDOAjcVNqWCuUeIRVi9
toPp/8iEzAY3+q043FqzJWa/154gwnNihjQhmkkamfN3KSvZoRqYDQM5W3Ygo/KBhfv/B0eLJ9qB
Lh51r/VV0hEo/hgO3WR0c7XZ4bY4tP0ZXVCcUbx7dG/0Rb/14kafXrLieucYg1E9od5ym61A9eoi
JPy8s51+tWtSBu237B0Vzr3TdZsTdiq/HtcgX+WXfyaNodpozjWt80jmAu25Hrv4CK36s3SC8rFp
45Slk8e9RxtWGrrs6IuR0xth+LuaHl16vtm0hF5PafG8OhMdzWcR5cyd7EzZ4qjhBBxDpu3f8JUv
Am2Q7K1VAjS5rU4cLbC+4nqagU3cW93C9VtbtZVNSBccAyolGKckiE4PXi+xRzQVrjoGPdQ7t7jX
cvqk19DAmAaZj+yHqBi41dllNo72Km3TGhX/TIfr+BHU678DFsvmbAybxM8DHis1QsgpjSnl7ZCI
N8ZR4jedYP1h+ad81QKNpXNz987xDYB273HCNsqvuDEw19ZNSW8GFTtGWJx7+/md1mjHBjNyJh/D
2dKTywirc69N+Uo9mZFOV/pTAsxQWNJIoyQIOhzTlYIuck1/PD7T85TpMvLZ9LdJw7cuLT+daMyo
eMvaXretn6zo8mSHVmiuSzyB7tjsztpOcLZHjLnIV842u0xOtd+uABiwcjg6z8s8pxXhPpocW+Fq
Ok6Wp0np+h7tSIr+sqqndBEkKJ8fh0c6/gkhiWZZ7RuETroGHXYpEWAhRILtfeW1353VgeY3IduR
plVX249PTb+iPX0Uj5lqLrKuaAa95oNWe53Q9fC4QFKYu/UN8C2gHUD1qige/VvSe832wTvLEIuV
NpaWEyB0J9KUaj8DgOQvp2C5ZiLpMQlGaO2uLD5Te1MzxOOSNUH+GK1TT9pmK7TXFMHTbmDLVVjp
LktFz91rNDVsdG+Pp2OVDrcQVPzcGzeaTbVB3sODjdnz/IjnT8JQ9GdFd/MYljVzD4Nn3CtD2ovY
69lpcg/r7glayrMV1FcMWSQ6emygt97PtVD2qLpuNfVPNX20CTbQfGUATJmv6AVO57NI24E7NHZM
x+k4LCHaSQj1sFXMe++BV/5ccOfHfk4vtuPSu2J9nTaPAF6o2ZJ8dvjHO1mntR0j+3f29hN5xx51
Dl/ttG+5/r4Oxwz0j/VNN9OxW/dRBM8Ag5QYD9LI/F5btCgng4NU0QRCZSw+jErK2jmcpD94aOZj
1fDjed3Vtm1xi/ZtHlkzpm76S8doepojDMEs77RpkIk6qI5DG3Z/qxPf0Q21fwD8px36w6+fi2jm
VV36iiOkpl7h9OuAc7TpClT4t1EWzxhw3T1aQXyZsFxl+yOmQ1wWs3DgtdkGRYHWcpy+OkOH+Yor
4MFwXJ982mA+ANeLfn0kyHJc1DcMI+TxAtvpsnX4Yj1Y1QfdIFmkYvWwV2Xar7QHT9HCu8Nujjzb
9graBvPpX04IzqKVz572KF9VKDum4v5n3ea35n+PaMpipBtni4FOC+gr6ixpb12NiFkrGTkP/nwu
sJkfdHt0e+heb2sSJzJCOKefSXCHoX9krsHSmW5kgrariK8l3s99tJCivRKjbHyykVvEZchnrvvo
vpxivKFbT22aWKt9TWubW3nIhkINIrwG2enm2kjm9vP75AD/m+OYjt9Oaxs9vo4e7cBw9uvfunx2
z5ef2Phu+B9ONi2fp/Bwne33x77NQuBrlPtu06q6hysJZvRoTDYPnHM6GtMbeH5w/4xoykO7F0Kr
jU+3HoNRUBOJm+n67Cf2wxlOwQhhyGh7hmfLPmxM0mjSvl4D1K2LpNT91g2MriTgw/l/9HNcKdDx
8+5AjfSBoTp16jOpiddzL/9u9u6Blm9QKMMCFt5j6BBaKKWuW86gahVhlG+T6vuV5R2PS86r++3v
Xhx9VDmC6TSptUV+DTKfJwlM+BO31eWAIYmIcNsDCvKZjSu9rmkWbOwfn55p+vRffh4gdKgnTrzJ
G+Ma6hRraUH4b1b9ZyMLrveIQlUrI8OgwgwlqXidr0r3HrrUWl1bc9talVYjyJuXIUJ74QhDxxr0
QI2v2zUbW8ciApyvTHJHluiteK6vIvcRl1OO2g6TJc1rD8sLC43oJEuEHMibd9Ddcc6BcFiaa3fG
gyRLrsSfrOwjnROzWddNGmNwtGarw9IGY0ZD0U0a1N/mGHtZBJ9lSGvMfBXNTmiEenC+E5dOlpz9
7G00gD4Xz/MV0omKR6azzWGJlgWqXOar45Ijh5nlooun3kzTAF5Eax34a8FVafUU97hjtkKXn5fx
vEGmuRq/lEW3sUs33sKJg+YMd7jgDHV9jh3eUwYGTbLvK5vEOvoIG2jxeM4ZxuPydLsGdhsK3vaZ
M15NuK0DudTsfKVrgb1Omr61062zlbnO1WqXaxc0dc5W2UqdpxiGMY3nh2VrzahORVftknlRT24s
mJloFjN/xYqdzLs4LOM5T8x9Em7WgDtnR5FyssxWGpexJRJmbO8hvaS4EeqQ7wybeT0s93PON00g
xgj1BPQ/4OGYyYT5iefNncWXvh+WGq47o80RpkC24i08gxNYu/0cxYwA5ysGxtbhzlxCz4xaQGJW
yWdxmUSz4zIxxvadk4LAg7KAGF/us24HrRavHpcsP+OifceSi4BpY8TRBHpeMoX/mrt7iKmSr7gy
ZAkzxuvOzDUDtiVEmhhNDzOOdaZZOV0mhyWXO3w+AmfrTTnc9QjJko9wuC0xVxLdmVnJV96UgcTz
RxK+ZIcJSpbt13pEs9cyLDmVOAA17YAkkl09obHQhK5YdObg9ASbfF2FPgpx2NYbmdJodgtYv2jG
vVipPZsnWR6WxUsOQ20RjQYRJCUFQ4fB0diFK+tpmiVjY53uvOM9eObtaqjyo7Z9JBrZTpb7Wrvl
sPSm/MSLDbPH40HvKcHXuaPH5Pn4HbOQleUBjoFZcBDI4pA5wk5gbA1hSextbXiuiNCb26NC65AE
zrKNMcW2Ze9IfJZ8Y6FaXINvbMfDkqHxbzSrNOjXbmf9GBErhVhwUy8asq6MnZ/fG4oRxfMzosik
SMC5hFRFvkJPIUR8XndmUEhadQqYpGjG8rGPeCeCzKe0M3i8YmXKdELerKE+w+M+2Xw0pGNiNyjT
Pw64P4yjZD9/3oZlY9xqWlz9zy3pboh9VzWDa/BXJc/Onv14m2sVij+T8FwNYSDJZaQbWrM/DsL0
HPIfBpPXqdof7XpgccSkl8+2mlsrNm81SBHgjhd7lLh9DvJjPeGeaRtb3ZapgQ1m07o5/c4oKibo
YkuGeRGD4Nr4PF4OQZ1NPafPGP7c6pfN9YfdX2Bxn1aF9YMbQMya5+EJWSmdajzO1kMkZUadWo9O
SgMLmNa9HlaArL+2eyG0G6TZf+26/weGuMNHyKD4wVrEU3D6KG5umD5PHZpLs4NaV0yzjRuFzcb4
kUEaZVBPgvknJ8j+D7oAxC/ZePQGpt9Gv9ljF7HkXBkb6G581t3GccG2aNCrcfv3zJcMqG0teQUV
uWYus/LrQn1vGRyuSxtlvmE8ORxfzt+dEplz6dEFF7/ZfNIc28P18932es9Pfwi3USY6CjgTOSe8
Age7X7KxUJNxj4Obp66TsOWyLp9WPC5CZO3gDnDE0KRR++OYjqwG904JG3HyI0FO1Z0ykWlO1O78
X9EY3zAkGve9//QwWi//rPaH3BLPTvyyBjXXqBzW6AcznUOclWtYy9SaPdPf6QPKg1P9ixqPmXc3
Hru3uc3luAz+DM5Z05IbaN8xuWjA9HJO8fMkHG1vcTJpD7yf7zHzn9yFWpnsh5PFCFu3IVYp+QTm
c4HPm5CxjwltN9sd8za8IcrPbIqxedjPmaAaw94Y7huDa7K54vVgFrgDx+3VXYNkT70cWgg6VkLl
XPy8McAZddwUT44px6rxAD0OXxdsU3rhsauyVvcRYLm1kjla48i9cdn25hj1tE/7qGOUDYe+My2M
z1b2YxmYW30eSgZ1k61UfkXtdcyk4NlGE26G8sIf5qjNgM69ngweI0SvGbch1zleZ2yfczTFsnaz
fzEjkPxytyuTa7r3nvskjF1+cVt2YHb5d7BHd0pLIMy74PvUU1bETH89CCp2ufF9ua0rFhq9dEEQ
6b1YhbfnNwJqHRfVDkOUo4GdiPjZgIGQIyc+6SQN6vkoRjyFoOF8FKsXgT3hUV8D5i+lkRF2JMNM
whjeTAQUsvkqvLoD9CGvM808BM4vasq49g9JeM6mJuU9OEhJeIHaUKc1wofrmLc7OJ17vB76Vsr6
GtpFqP1L30o2FxEWsi9h8GoJ1sBCewR3HnvTugZsjCaVUu2PZz1ptD8w0G1cTrxjl5wcsshlD94C
ah+LFbfCBEfmosbYqLouqqf9QVyVGiWSbcoAS9Lkgs1/3B6FcPTgKAjPjc/s8gnOcXh+cJKgLkza
ahLmcQfM/I2PcKWWPG4wfiAlPJ8iNFtztkeLCEDUATDIQBix5/bCUC7k5pCtxfaUzVxeSLvAM+o5
HVYBoZgWAPfGEGmdAj48WvO0/GIScFUNZABdRa/4Tml8WukQrXPfscsYA1byzftqs0YUdMY9bAxm
FqDmjweossnDmzbTYXocMumGO8DFQq9yMrBmpYzNI6lDxy5HFw493lW+YuWFjJxJmcF6wOIrQ4Sf
0Dj6nd3V8BacByc2bA2elvav4Ct0AcWMbIaH25A9yuXOcY8zmv/y8ZQKY7iNmX8kuDgOEXtszgue
EQl/sf58vs64wZST7QTrAvHi9Bd54dIcCxwsDBSUAvgCYxZZy8Fn2OknhDTEzOTZeIUzAdjglrID
Hh1W+N7E6dwhWDjSF1z6JLDzsd2ax0Vn7wbFyu6eOn9dJJoFiGu/OO9a5YdThAntTaoQEAW/E+HF
JRBglGj340SzZlwJQaO77H2HiMf28lRP2UcHq5Pj5DYGkSkfj6nMsv/YKqwNVjMzE+A+amsHIBq8
yGZ/GbdsdzwkTkfMMfY5q/46SVZP7ZQ+4F1SLSprhmGGhDBzJZSCI874A80/iCgDH/HRU4g5cGCO
synKnYdiohtAO0b4JIYM1wJFe+ceLiqnLrgWP3NYZDeYqN3zBydm/fwosJwenUbtmzWufgfFF/FI
7CFkADm8c3Y9F3tMSlad1bHVGqbNO1jAs/eFVqtBwvbll3VZPU7YHq25Rz0/WudW9CNrWa/ZYUwa
PjpnHnv57NHPvo+4sYIo0IY5OydBet3K7MqXKAGdGUwwLvq1nqRF+jp9ElaSjveubyXQr6S/jWyC
wkGPs8StWrnMlY/3HaGrmDC8f2nE9NdF/DnZMXO4NgAAnihrWMbjG0gOA3hQGJuvrrchNgWCh4tr
WCOQMHYBJ0i2wfBhUnmBh95nHwgmGiFdVdeujrDyS+KE+ihvxEuolbBXoAQt+z/nuXgyDHTq2ja6
J6BDcpnzcYnP3/AmV6yKaNj2JnH2cZfZZYSnTTsK2b7Vzt4yU7iOpw12JmBwuePk0svGgu2KaQi+
tmHGhBUfk9DmnxRaVexw3uPwdVye8QxPAF3Gol4roJkEgC34LiWH1oZ32tv329f4HWtvYa7ft1nw
mTK4y6HcbwJy9IBJ9HYOhXKHl9La2mtzTQ/A3E9XJBWt081pddo0doRjt0j+SW9mynYahcvvKz4O
KLolg2pzYjI17vC00qOYW1xgvvgE11jhCr4GhWbf4kqvUIjl7v1XXrmioPhNw8993TYDINIXQtQS
dKnL12t2HkPccnpgd9tbnpknMdecSJdr8IQTYlfu9ps9h8eLiULzDGbNgcYtshXZPOQ/1RMGzhta
W2aamV25FyzP9szettat9eGzWJ3lQ9frTEZivY6JTqAiZlyVxCpWRk+vC+qP5c5ev54mGu83eK+r
AiwJjba5sNfByVPek24Y8arandiLmg1WoF63qVhbM6PSOFpwTZ6+NykaxC+P+YzWev96bIa649B7
CQXPylSWu2yl+758VY4bqBtYGOZdc1qvsXGBF5GPbMOOZLukTAqDoxQuCbRozzXPdLz3ANi2QLog
lxIjXstY9JYm1l5jZ+hx6zVz7TCLSBbnEvfhPyZrW+0wy+lOyY/IsX57iQfuCHO3Mnm5ZDlOyMSe
p0FMtMLmWgMx169w/Evead3MR1PepolicjADqh0CcdKnCDUzBa2tDmdmmz9XOy5Vc4End9HsViAZ
KAFG/Zpd/RkBYVaRotfa8dh6DI2FwXG/lxOvwWnI/IaEYy3umFpUqq09gyWyEmTM5U+rcoeZw+AK
jCGfgXAYc3Rk7+FhBzlPIoGkEdq6P7PGFZFN6OVYjGick0i24ZnYwgbrir2OJbx6vvYGCaqoGto2
vt5sg1VjO9DqmhDLC1nDwtOdX6J62qAl9BSIJOuHEcLdwMtYLgef2tmCFyBCKAy9qEnhs6+3vJZF
YvHUldkxzA1zIhkjELPghZTx8Fatk3Y9y8QG5ucNf+OukhhSN3CceAnbSQvC+ZOuLCn2185uzzgA
CyBC31u0pt6CYeFxMZ5yh3AAJwEl7yp2DrfRnL7UTgqo2WHAvEPu+GsSXsIBmEDbpnX0254xcxoU
8qANxhpKWqFJQ6yvTA0D1MJzeaBcftB25w3m1nT6ElHWFMlcc4f3VsTS5Qr1GlzA3nJt4MvXFGtE
jIEtft95U+BIX4iVHpvQ21x4huRTD84a2VsOBBSYvb2jbthuFCqsGSHPpjGgq9iJiJrEmtWhyhPb
k5nQBXkbi4AdxGtseBQPG4+OtyX4Bc/FYIDJiGEttG0QKywG3smVGVqxY3BM7ety9fq1PV7zid2a
bnji9/48L/EYX1pWd1N78BNGX9qPqqnL8V89qbZw+vsEqg1FC/IMEuj48vnE36qb/25J5O9PUedG
ONvGKYTDb17SjPP2XJgJnU7xT3MCXzY1sM06uN/mF2uXHNwOOqOFzQe9AQfrbXh0j12XAnJ3YCyq
VoNYBOcnPmhpLVvtJ+mWC7sGBVXsgdVLgwN4dcZQkmiakqL7bBo+kHPiRp1m9nnBQm4dRmlMIDDf
cg/cUyKgNwwZbIIaY+K8uyCHPO4JfOLpfuGSt2hFgR1kPb7a+LfX5zcWIE7+na4N5DWZvRMGZ2Oc
MeDax/gE1To/P3A47sT+2evuaYf1BCgfVb+chyYZZ/QtrSd3mM+x+Ak35rPbZYkp1s4+248vB3oA
eUmdBC5djKrrPsDgRS9gLUG574GaAMk4IDa3eWInnWPVZRzPF5qMR3fty0g/kLj+Y0ZsFjBxSnQd
ujGDZEfjP3YK6aEyXlaC0hN7h7fazCbsAmawbL/CfMjmk7LqbJKBiua0mDcgOPy5YJagLfGc0CpA
Ogq7cRJkPzkd2aNxce2iC3G8uKx1jDpV9I2f5RZz9oI3OT8XAswxjvnrtfOHB8MtUqyhh/ulKXR9
utDjJrW2B0ANIUuUUMfuwUfuMXQbl1UU8zDsAxA2T8bXFU6q87RK/PYNFIKLrTDeKM4lbXcByo9j
itNGJImphbm/eb11DthwuO8PvNns88C6xsWt41Ae2W6Teo7tumIAeOsp3uQtDxhZnPYxt5JDoSAC
Z75Rf7bTRStbNg79qBhRTYdvhlsOsHCJRjfz5rv51bf3X4U3SQkeZGcSiu5+qzl3T6qj+DtGU353
TFjtbj0WzqORu9NPiKhl//LjovQmqClg1LvXOVXkDtRAEMU8Ptf+melnuhrpIr2syGO8DnKe26wm
T7vd4SDBwrfqsQvVTKv9x7TfgeWLsmNFYR03wTH8RzVxkcnq/HHP/jnR8AyaYSEW+3QY7QfICKcM
TtPFWplO1XFTz8/O/xlZNappanWZ5cXIdqJO2v6oWfkqpfri0PfaX5HjA4fl9fSB7nqJ1gJOQ1J5
4xBPBgvpgnQzKsuhgKXYAyvYwdPb3C6XjnXaPavJg5ZhzoaUu3b7407krZifCeLdRmQzZ/WYVcZw
x8cGVd9X07ggJ9/B0jcx/W6hzHU2QJhdVofmPKumgL1HmnSd/muoKULz0XluT/WgTr6SapLFYxPZ
wpLP0uEj+bpdB43sX1WMruZ/DH0fPztnDDCEEfd0/8WlxkYsLi8y94o0dO6cpyYELV7Tz6PYdwqz
cydD2o7i/sF44nwBVJDHUTDJF1Jiq0mr3c/qfpX9O9PkFBk4u19VPT7Ag3A1an/vLdoFtTLmz9kD
YsCCK/bdVnah2AY+ftIN9sVfhJFwaW4f1HQzhal5GboVRObnaSMmHZsdEplLwyKji7LOnDBKSUTg
kkKZn5UQIB7wi9q+2aK0vNlYJnTdbtLx3aaKjubOqUEMxD75TxfaLLMJg60Tu52qdQxq49SJ7Ucn
wRdlfkd/h8FfuQPReBLtKO+d7Gr5Rhutu/9+0oa+9cEpi+MoW+SeDg0AZ6uDkixCfZArXEFK+M+f
Vrd9d7+KSb+26LuRtDsWWbcm2d/nn9a11THsonM4Pvx7++CzlOgAYEoiAaB+9y+L2snHF2hJM/rE
ln6yMQ7Wf6bh+dHz6dv3Tk421xXBtZqNjle1/ToqP+o7BL8N2j2wZEmi4p3Y93KvW0GjzFhPg+bN
8ffMWSbrYnqj4PDIKp6hlDuzwIwn5aruZR/EwOe47Jyu1FbNUwSLXWrE+6E187zar1rkuSZWNz2R
4VT69mFSXkJOxfZvWU0Ph1+AkQtV1W4LhOjDpl7i5sAUXhzxbXc1g+bwgYfBRoTjU49avfP+Hpyq
qeV92zYxvfHjBErofZ9Vyp2PiQaQ1RMS2oDUk+bLtEdGXxxPh8Axuo0hGtsphk7y5WarB0Ul+9We
efYQuZgz7ll/HjwpofL522L6Yk4elt+zrE50/zKv62Oz/VmwvY1saSKNd0S+PvoFG686k/BxP4fG
TccQwnckUYmGiVs2aW3RcT3lrLnRu45EQjbIgdFeMTeuzEOz61JWRZQJKu+Fxzyj1W4m4WO4qq1R
as7Q6QWzut9caHZD+lxosTSt6X3f9Ntteoc+fx9EnMMmQyS1z4NtokV5CxaHNzF5MsPsPI7krAT2
lEKtR3BzvuDkfRA42lWH/iPg3DX2gA2fN2/MnqT0qAAdPwYeeR0lpKX3Tb29NuePa9lBd3ntfr1V
/3QaUKNseKLEYvBJ+Z0QBmiRf1R/Mk4JR73lfoxDpWhQ/XaaF3jzimHeXF+bW62fO+VC1n7Q/j0S
2Dj8ciSjca8e4pN8NbzYr+5fLXPELGhxr/32edKAH4JcdUohTRqUV350zvw9WoVqvNP1r3nx68s4
q8KUDnen/2PpzJYU1ZYw/EREMCjDLYMD4lyON0SpJYKKiojA058ve584fbp7VyusIVeuHP788++B
vFtFcKFn52XFlbhM7sGl+AyYTYmGQpFVzzmq/qtEaX6qpy8TYEA6bJopu2oRdvPVfHZTetr75Sop
HHaJX993ijLv1j3uhZpnsGlV2Y+JbzszBb7Qi9vav87H7ZS/X/nu3risDL5qflpi46gT8v9Yvi+L
JuPoI8PLuYGq++79NYfKB05HCL4Sv9vMYJdDRzKOBwdreY9nTk1y5KSrHWBev99XyePGGTGu7khr
Zrk1BJtE7Q/VhnYdsEr1u+sXBD1YL2q0mgQRLu+kzo9MoqXPYfNKAqPaXKnu7GztVy9jt1klhhvX
OQAvKgnfjtvoFX9SJ+CEtjXJvqMi8ann4xVa3ft4nWas3keOPbaqkdkMMxoYJcGXQkQ1e5PH6RLI
OnSdUFcxwcdKiqtD8/ACLGDp1RocpcNrQeTT56tve9JpIB2jkCoHcaG5KfKY7p/m4J7PrvzINv0X
ZRHO5pMts2TB0LkBNWOhqj/6i4Zi1m+HEs16ml1WKXKmv0hk3v6oOmRF6/u0ycIuvCh1YD3mJmeN
j9OW8hJ90qGVRo/Gu+oDWw2Vx7h6YmkVL5KtYEG0SL9ngP16ZjNOGtWvqpFij5/Vcmsyy/Y+/bwO
1pv27ww8qzaxlXg1U3QuEJ7cdunj+H5sCranmb35vPn+HSXmnFIt7hx5s368WjvnsjfljEJBiXRk
ijbM7Om3GSYMUL2em9eB/7C6lc86qxNdH6YltM73kVosWh07tUTFDZLnJv0Qxw4vcCbY0ytVPff+
RXFNfajComv1P9/95/anaaeyE7s2VchVfHw0g+o1VEbGnZio6l5ul55TzyrWpliUl5WlnWxumuSG
Eq4+7uWSYb4dFMVvKAcrqo2JQL2I3odVtdS7Kmrsr3BML+Y7D3gmtCIoLNpTVwUpk9ItmB8LUqt/
prm7lGx66ZrG/nXpJZfeKws7+TppsbLGcTp/Kdvq2+cVrKlJxNFJ1gpVb8ZlUimdnkLHaQrxPhrI
jhTqrmcHtInuWSpFahnRqo+rRNrpjr0aS/GpnfsIJo0S4tql0hJGwxrQjuVekuDBZy49g9ay1O8i
8aXHldHlnnr5L+robtRwumKfAEsFmVW4EHygXu8Tzpq2hIo/ej89Z+DQ6jXx89zjE+VRm/JDJR7e
KGNv3Qro3LH7w3t6XxA1mnsFEo7awKECXISFebaW6px31HDRYmQBqr/5zD3d0B+UvtOfgJVnmLev
+4Y97sCz6fjRQcAX2u7uEOQMWD7e0p6q3TPxGT9tAbhWmBTVzg2C4qYHsQxhiyhcfsB7XxCPWS5V
qlKEwlXRUsmrjKovz+e0iNS0rl8z8nigFh6vNt+uQyHqjLGRrH6wiN0wPXCJU0mbxLJKlUFGLSp3
yeEON6vUSziRPqmos4YO7AVdHyiBAK3tK35y+M6LowMpmICjkBN+DdV9PWPF4r/OnrrRakuFXxJ0
KeswjqBRWKpxBqBBQBMG2eRkkOqUGs6AdY0u82SarSAdsCeUwX8x1ijXg/xUW7JgVtQZN3N1oc1g
JwXWqKh+PVNG0HjSnOJKhCFIzh3T5z5Jz8yCVxs/UrRDBpRql2rXGXP05+30G67fYXLQx5njVlGy
ZiObxTukmopakeewM2YV2BqWLqF0AaGgThQ/BjwZQPUz4YECMWC1ZTNxNzDJuvKvH8tr+FX5HfgH
H+OGxXbcZ92jjFi/bNC1Zu471tQoguzmqRY27BpJa2q64PZ0ODBgkHqA1vdvSVC9fM3wUaZ8mCuD
gs/v/CPjuK4x7sKMoFjuUhdq6d638OwVXEpHbUbVW1dmXe30hbkwqJml1JQYQA3uc6nNrpvrJtkw
ZySLS+xKKnOerhEpNPEcIUFAWEWkjbVT93dLjhgztlIfCZUvcKFDY7FFvhE+xsSEk4cf/7JP3Z9m
Ue7qmRXp+/aESOr75Ix08f32ZK94OiwS5grA980KWNis68EZiLgqao+d5Yg+4bHOvOQgZ2w7yo/M
i1fA/EvZpyhSl/NXHPMtjyiE3GulFx6VtTb9tocfh3TJ6Hl0vv34T91XO+Nk/FQ7tfGVEQCKLPPV
vfEDo7IUtyL+7bJZ0JHm5JwYFSelLv2SVu/UxRwq3L0F9lEeKVR9Wm6763DmVJf6cpMZWtGlEtqd
7uyquld03qdHuanGoZp0Tx2K97qGm3Kb74os0HbZl2Or7WCK/GI0QHRB9o/aodNjo1EHfFkprFrX
pxB9BiRw1GDAUocmlX+wFhrD+wiav/umO4sX7cyY0bh5AXtYBEUyuytMg1KADgWxPm4WX/jU2m2M
CRdIC4nuUvgDiCtivNdbIun1Fh6pMT4Jt4pbOC4WJv8U77vLzj6l0tketztM/3pbHUkQx3t1bs7V
yWVI0HiAFo737AEGHaQaV0wzGld953IVf1xrWR/jlcGZSjf2igGUW3A9vN2KsIfuoMTsMYv8OIN4
i55YtNsHSlKbXtfmWKX2m5MoPZTrY0Nst9jm2wvG4VFjWN+5vs+3EvbYI+YIQoVP8nwHDVkAv50K
+QWMvX3hKYvHRc+nsnvemXeXxhRtfz9/bj6JWRI1c33ezOvZc9uFKbnTr6dXi5ADHos+jlfkK+fa
VDgejOXziIQnawMmbfkbij09a0sukOfWGVQJiBzf3PM3U4rhiyPLkm87e04hyoGX76E5wwN7uM1c
W96oTT2q+4Q1aZdUVs65x9C3xhIBGkpFcka5w72fYqZxocLAwE235LHqnjc/j/FvLkMojsgsoah6
Wm5Z7se53MGl8k/lp7CvyJVT1T0UKudRrCz+pct5Y1s4WTW9AscPOYT5kXVg4/h3vlzuAHmvnph2
c3Uu7MDSfRZ4NBL0pIx33i7Rh/nxtv3viak8gRdx7sojNqlMqZkbP+/GQ/KNISRY5oruVXhUAS9g
GV4DOuvMYEUVIglbgDsutI37N5WYJuJN3X77FNEp6p7QTjC79tSe0jOaRxnFf9/5dSOaHu3+BZBC
1RheOBbOh6c8fU4vtgB3uF3LdexAoBTLTeykAb9jHVCbzd0dIzC0f7y6qGA0Xn5EYS+TQ7uMjV78
h07kOTwBTYTtYaBql1wVi3qGqKLSmHFyQEUlxJdE87Ex8qitOnHgnpqXO77ReQRdH4KLhXzlUGzR
RTDeNI6fHtINV6W6wDDpLNKDM6hnzJmD7/xwyXITXzfQd4gW5ZpxfCzTeofq4+ZsZ/m4+zNCfWLR
mIWXqNj6RI/cuHW13RdFVLrd033TQNGO2kJJQW/OvZuUrnMCYYR+MScafJVQ+X3g/uRfLdTq5v3q
K832ekAjjV8b1PUFWomdsINaO+tEbPB94CVvDYi3KLorpBbGUjRV5kJLgFHMozOoAqhM9nHGFxh/
zqzrU/QONWuz6Q753uOAo2xAFwDEZMdDrNltdVspuyzM9zb1aY3v/CYUORaUHVLW5BYB1Xn82QaU
0lFNhI29yj0M0zHFhy4oBIrwwsT7bdwlUZLAPMPFQi7dn0utourf6L9139lbE25c6EK8LzUbXYiu
hDYA9D81URRbQQ+LvR+wkP47yD19IJWGVcB54TsFFVdgYGBhMACKk8H33pDxkyeF3aHoT6S6qaYh
xLWXeKkfB46vUl//DACD9ZrhpIIQLxlSE5X2j2+ferMq0LwI5P7E7K2EJOLmXVzbVYcOM3kNgaF6
pcdwgqLvzLDwp5cghQ5EqmMrBofO9WhF4T9ZATYRRorYeyy7XgFZyXVZ9L9Uj1EiOkKBwo1y9WF8
8/TDd4ItGzSBf+UhBB8CRMFvYC3FOOef9qBVeN4ZxhUcRrfZEqbr6f4qDrrc+bqnRdJtV6c4CE4a
jRKZhohE6XPWB4W37g4V6Odg1pU/gFxSkQtW2WulA44v/DtA88LMHVz9wl1eXQyhqEfSJCx/DHJQ
bIXRe/6Qb7rMyCdNAGtB2DCKpQuM8FxTlYMu7pme7VtexgDQYt/QcaGiprjWChSvHXBT9SxIH01K
gQ/CnAaHLOWRNATbl+6dAiN0xhYyql4+gxAurKNqCFqrB6oJBmdh2yv9LRD/gHZPfahCgO4IuThs
ZD6k1X4PFMrX61LY0PogZ32b/2X8TS5kBYzbHqbrAVkVWFJ0r+q9B1ttKScTzhhWyAN+4gFB8kDO
wrQyAt3Df+BF+k0gZO8dL/OV4EmwK/3No7HmgucJgbUElC971Ff92AillPitUz8jZpYuQDCDtKWY
Ph4S6nHfHoEgCgvGpMGhO5W+RnZflh3aK4qx1ZB4XahFsCkgw6ibDeVqzIVM/lBaXFGbMhHyRBjv
AuWccDpgNIuSkVAgNB5YJhcQB6eAI0c6K13cWQthcqeAb1ogenRsndrhZZcM7pPOuvat6QhyorG6
uB4S6HP+9dWhkuX1C0yoQ7eDgux9G5VTeit7QiJXQSwJYWuPbF8fNOfoMkZww2bAOaTEnCQZFMzx
RIFzp0BU4j6I8DHkVvALUKIA/L0FnwD1DcEm6Cg6HFz5OvoSNixlBwsZIkEdi2dAcQQ/OUeba5oW
LfZAHxlRTseAFvZMh//hc/mvwPbm3wGq0MdzY1TZrIhqkpYALIXCgkNZeubm2f+yvhnlQcpG2AtM
z/T20qmopsJ2fvNIc1BAVVM4dZ3mfbG1vqy30NRny8eYGJvb9ZOlDq2VMbiHhyenlCKyA+4d3Spp
eOVbvpeimRSon0ufYAbNlmBXGlDbMnR6SQB1IDQCaxRQrztqMJu8zxhWLx/uN/cf+zxy++qrMxMu
xDS8LKUotqDi+N3D6YG164HhyH73qCx2SWrAvEBW2DchRCApGtp+2r/4JHiGT5+4KKQY0qpADRw6
s9Kua1JTnP/6hVIIyQVlG+SYg9TFViRpQl7pSEPZ0Opd0C2j16RZA4IhR1lEr8l9Aht/RAaJTp5C
5U83eGjiraPk4BZlQpFGOrn+Xmagi60pyUCQItKuFmbMsQzk8pP8lpRmrz8UomGCWpT0eS/5u2T+
yT+StvzXcA0bahDP1ZB8wty++fUWfod4/z6b4+40i3Djr+cvWgjJmOIgzokRfrBU6WAbYYFryw88
kxh+rdL7kOqi6dvHnmTiUva5uzUsWAKthC79C8QI6b8wOLadGI1PgplhPO5ee8aUz2A4S9OoTD50
ERsUNgOSgp1xe0rOMHGIIuNnmIcR9Fm3CHw9z/7XewACkAQkp4stFH0wuGzLyyMCjLk8i1DhJ8wA
cbIuwhPiDF6cVJ5AOV/EVJkyTODLB7brXDJYNK/ApCbWGmGjmmPMcz4p8wCgTrZmyCMlqvGBNBdS
zn4OIlEGxGsckGxEgtxMQrFYr3yBjhffEOtQxsW0WZyQPMAnxAelXEv9wQLDOEPNQy2CjavP0dc8
QZt+wgb2e2Yog2YoBC5DbFWeQeNCiTdB2sZykfMc/3ujMuAp+hw20nFKaxyogBtC+K5DPA/wPf/5
YW2h/UXvf0NlYEw74xrXeZyccRduEaOX/AQkq8+UUZtjmeIlYuQsmM4y8G5eBs0svS4A8dHYkcfA
m8bO5hCOvhrmRiz4G2KBymuYDGFfVmSanCXYxPsxO6WbpszrE+qWJz19sICx0fFyyHE/3Cds11P+
NGi3x4+bMD2zlTJ/XJWmj7HIb2PeQIjGZF0+bOYleh5xpC26jDMkiES+0rGT8TMaocMWtmLZO5hX
4Cv9hi/C25wV4svyNMztpi9jktexBzJAERHZWczSQXKmvQdzYz8HbA1rzAdlFzGk+dCbbzI4HIw5
D5mLVMhoaSeLFzHGDUHyqFQROeJDmNdFCgEuoQc5Hp3xhyAY9sJUuGI6E/aNMmc2ELmL/5o++0rc
jP9u+gSqnAHr1xn/t32KdKgZsgoSJmOXGTdblcSBxbu1IZEIQibI1je0hDZXMgfyD+jliFw2Xq1H
nsZgO+RxnHB2F8/pE7ImUEJvdV7DIeGRMh9MeXxmA37ABe9/ejQt3IuDyIpwacsi/LcQ75BZj96h
hHYQs8cAlje+P7pDb/kYyRi5h0TmxKtGtuKAA90XxmqRT22KNIxZr3+yCp9M4/Fi4bsmeM50iZ6g
Ueoebxv9t2Wd8a2e/Ds9uJsIcvxH9ObBF/7NgjgMURL55JNEFOdQFkYWmoX8t3vpWT7Li0Tu25OQ
7iJgzmDdnt4hrhTxE3Uvp1xYty8Rg+GHfF31GTTZJvJXf7IL8R+SMCKyqdFhU8bLwVB8+txEdJX6
928fLtKxQ50jIvoY4AV9RLo/Yfx34+6EPohQCxEciCxHD8IuDwcXGwdNnSTnjxxiKh0dxsCb4SNT
GCLukwzXGcS/8koeTbAb9H3ffAQfPI47G8b3EMO/55H3QW00sCKePGAt5ed8mM25EEeZsFVEWiQq
Qvs9K3KiAi+EWfARYKh9Yi285k+WqqOyja8ReMSDMeRTSkQYk0WtZRLxm/CrRySUbf93KlmaE6I+
ak+NyiM06Qs1gu6P8T1G2umS+U/MAqTxVvo2C4SpSks4TBNGc7rVfTw03DJH6duFR8BIfhFa33V/
aP2UVwEVQ50FbRNoWfxj7bKVEjULvER7ZUvDCPVAGvFzH5d/yu6zufxpO+fHnOgTEQr2canuccen
RK2MWTvrLESjHIylPdZpC0RLnZE2+4z+LTnUODaxS/h5+v9aiyfrx1nIelSuSABdd7oNXTEI04UY
hcni9pNMAMyY8w/UbKUPJAUQVTcJVPg/1yQxoU3f8kNpJW2PCxB04vkT19myB2QrEFx0hnjlL7+z
fx6RCq6RdzNk00wim1hWa2tZgkhL19aUi0gBc3JNGLYQFVlLgUgu7+crBRcEjLogRELtaC0LiDpJ
bk6I6HLW4U8k9PmLekx+6cw47Oy7P9qUb/ALtMOZMBGBDkcUXX2skoB8EP/yChoC7B+Pv3IXodol
D9klOIjo8YuTXx5ZWn49zgSDj9eLJOXa6SgFuLJFA8IYiyosjsWRMAGdeuf1EdweUVNSAB0CkwQ5
kFR9LyqWhM1DUgkkdZ9bRoOWI4NTHOGz0Pcfk7oiiX6g7nhFsiZnRYwDzZLfJK5fwaQmC8DpZzH5
akM8DMMPnMm/kHJ97UnoBJi1XC4YAJQJ8YhvTZhb3T/BKLv/Oq/kW4JF5/TMkpGMUok+xavukue9
AuLjz2P+DYle6XM6x3Fx74nXEpe9yDt1YtV7HUg48W/CTRJzq6e8nDuKm4qAhBDNPm5+l9gp0RVu
KHKSS/pNl7T+sCKJtMa/MU7VNv7jidpUAmYFkRaVyF17Mgz3hdtMy4qtrDyw7jV/mqvvPD/+ixVq
w/YU/6Ip4HX9RZTiVbJOzyoahYi0QQ8C4u0bdAgz3Cabevqd246X4ouTcGkkxoXCIQhE0OsjiRST
o624JFHMSlInj/uIzAbzumfksiVPQkwb7WyceC4hDZvZWyDsh0SNnMq7wxyGJ3SZ8juLHv+RkClT
mNlYKAnGslN6M+Rf2Fem8QJUAaPBV4SB56Fo+U9WMv4jUUusad0ZpwdUxnVT7tqlTJmQCjG6xkW6
WBO+yT6wxkSNOgt9Ue/amTMwlh1aKUeA1NbIF2TZiiRo0DllLtFu5sB8MIDilXTGk7kTADIkjkWE
HGlhYAzjemaF+FO40irinne6nL9d1BiKhN+J6L9DofpgWMkG/VXvJEB1Qi8mm+eRx9j7DnlPXK4t
QadEoubVjt+cAUcZKeWC4L0p4cjuT3qw1B77SeaA0C4KivVAvzkYZ9VWITWMUU2/HTynpcGqNHPC
0gN0dpt7Vwn2Y1qQk5IwHTkgsFGCYePP9hNA27ijY6ETsMvJmXjevpmTUqs1n6+TUUCEfrHGonp6
wR3/URco4Ce80/9yIiQAEQe57Bhr45OGUdLga/qIAE9n8Um9kD9k7ciFcSrJZTiGX9p/otHeLvcD
CQiECAEmwPh1fG4s7gcCd2RTEJhH45O04DNOSnLBJJA+4tTYZI63KaVc1Mzgnjoe2R1tyeFnlihF
FBIG+OPM1jJLrCIuNibHWjJ5rCaSP5xUuQdJYsIwgBqFXUuSFEXvfh/WEIbd4H0lKdvjDQgvj2UG
xHLjW8ApUN4cVYwjS1AaqBUxxLAUqEBl658ugT/mTvi7c4cNZ0lOmZ3hzmfvPo3YFHyGd3EQGtN/
gDXgJ585U2Ch0DpceMgKC70nzywmGuTlJAIp4WIpNxdnwcDVRo6aSczt5SfdEYuM8d7WPXJzAARi
h1q53VftY2DKQeL05R5K/vqAeMcn5mmcWDyuGibPvjE7JsWgqt3r4uFQsXiQ603Zfu4ZTg95mQIq
XLaFSxmCTrXPI8XwUH2eSsSYHByzx6ciZ4xCZNH+5TiJfv7TcCqq1gjsTogqYdN10pbo7psYpKjo
5xEhQpuIDUUyQZH4OUqM8WBvljtyjFvWjx+y0mRdsReegBkRLkdUE9vE39GK8pPjbSueALHwmU6A
tp1mVBJ9BuqCPiaEwB3yB8AL0zPT5XybK37jESQcCEIjq+LJrdKz84PpxZ4iLxwsFpnfOXlv7BCu
ZRaUrAPK65uHxM45BjVJIwJ2JCpfgKxEu8kNg09beiwG1wW/cBguEVPig8yTJWNuvJ0FZcDZS9qn
olPYD2SW0aXIowacLUB+Jc3SyHKzKByE+uXzkZuP7LBx7OP/DdtCJNG6RxxdPps+5NCQHGa/sL/Z
EY4Nmgbt2jRDYu0sF8LMy79szstHV+F5MMDXe8b75cw0MwaYX3tyi5IyIAx587gsuIb5C8LD1nNz
MzrWid/ZTBaeI85CcqwRiXIn2hC1rfa4L8SqfMp/MkmZVcBxIJfB4jOvZk7vU8bJ4jILjiV65w69
8/tfWpRNJytCgkWB7cTFmEa76GgtkRJNYvh13iNt+dxeYSNTYV+T16T2e8w+cg0WHieHZ6Jm+Llo
ow/m54UOhswUIUdpdlNf9p89IUSdS8oCuWJoTJ9951sAY0i4IizivmEa0dEr3fBJVpXxMAoUANOH
PvnEWqBdPvcT8Adu8645RC2w4jwdceC5pMwYysUZ831tqiGq5oRgQYT03+GFzUUSVLo47WUpQHRA
hl1JGpeFu196HAFyG7xRsjmkXtGWde6RxSBRSxakCDi98R7dRM2PgewtW4S58TXI2Q4oVHX+kgxO
emBJ+RLyw9v4JUdh9zzK/9sT4sISg3e/ZUH7GfA+XoFaY1dexO2wfmBTtlxuJNaaA8n4yKFAY82D
WgPbmb/e7R75Eix5UhsN4c63F7O2QxKqq6xf0jbDoIEGQdTeDaqS9FfDEAS6MJdCEupLzqgh7t+E
yHN6Rizjv+6JOxKPi8Q2wk327emqCxxOzCPsohU+WP9JknbxgET08pe2/mOTHpo5D+nM0zPViBtr
2CV1LqTzElB+EYnNPEiZ0ecuBDC0o4RVdpYNibblP/kQ6gu3XJUkJa4+EBEiJIXPrTdrBvjqIdHa
M73Yqagji/CVfiX0Z9R8aQCTU9w/va8dqiygVeCMg/+TDe1zqDj1tLI5Inc5IOgIwxa7GG3ADAvy
EpIX5RwxDznxpRxhVpf7iH9HDrkoSsC9chaTc7JBrXIC+Dz2jsQiatTtmC2U8AeICg423+dQ8QpO
uyi6i6gAbhIeLQeHd2D13ocoa7Ez/qkjPQ85dZxeLsx2lhwEt2KJOkEHvLmMjX/2IBw3JOAJBqny
uabx0TRc4chB/RGW1ps6UpS3Gxt96MIVnZJjObnIOzYCs0DbINscXC46bpZKEdXA6QaIx3TI9XWJ
9RQU2GEtJciJbDUCitl7YnDcndjdYAskT+iSDgMMgDv4n/hxPCRzDJSaLgInRkmOENwOmT3eyFCx
iHY1NG8UJ+E0LNsdCT4dZ8uUceVHzzqhVaVDK7DDjblgXbXT49V3oEehJAdEI4VgowsxbwMKi4CD
1Sz0vfMjU/iXfMQ46uwFAkKbQ27yDxnSDp6t100lR6vtqECIYZUVjxwtcW9hpcAW2ifVn51OH6WL
85zqsAq573KSVDh7NN/SiL9ffepj8jos6tCBiV8LKitqsd4xM6Pagj1uSC88s3RplCjT4Y5/UGQB
zHNgQLmueTpNB4GL0PRwzw+Kv5gefLabNX1YlWcwG3r6Ud0+ImeseSttfPVVV5gJaW3u0p6ZgM5j
hPXR44YPaNg4ArUM52tJllIY0Z1p29O90k+m+og28gPVl86XZPRKyJqbQ0fzrv4zfEefhxt1ySpD
fYhnF5mHdPrsv6aXkRXqW6Mf41hFt18t/BzjZeuVk3xihNqkO8ErG76HhUe5T9drA8Im0xo4NWHh
aqGCDV/foWHbKmN1CUPp2carNN36rBI3JP9OCtpTMv+hgQVyzcktrPZceoOKPNx7QkoqvJFRpP2g
X0RtVEfOtIFJXPVJTffooU3zkcvc8g20g0KntOdK2jR0tyY/033D00eARXBNz8RAu37DfDdkpknd
a0v2vzM3Y68hVWJujDC7hZfJJ1JC5+9tBtcpBmg/W0RtYAPxIr3rkmjCDzbndY/EAfwnw4xX0bbL
K3v2Ip3euCU3ydKWrneBcPZigRyErJbFGyk7vkvyhhzqK4CcgHwItcdkiaclTC/Ywr9NWO9ufzwk
npRbInO0z8sWuqvMvhtaTc6omXK0UXemzmGModo795tJJ1yrJGO5y+dUKLdDm5O6fP0Ws9e4OiT9
2/QzIZtJ87+fkgtlQdegOYWAQQYfK7ygtM4J7CHYYA+b0v/8PVb51Bgk0OcBRCWMwiT9SxC7t4nq
2osuuJuiR15nQIUEqblLjwa6JOe22LTkGNOQrk6+dBBMJ9RmhZRWUOhG+oMAPTw65ZFcRwONT5iV
no4pPqVglR9RyUrYg8wfQemOTyTIWpdjm6auG80OrmD/N8XHzzqQzoP1IXfcK0HEcfCHBWvKeUoP
8FL9lLHbJSW7NunM+JrqRBK+kLN5pQet2ErbUpVLF0w80jlJGTZgkLUknD77Am8V8zlqJm9JXXbB
9Pj5jmyTKWTXe7xYi0rO77jY6PQzWDmLzuzOtv91J9e5anpq62Y75ehcAkdHXY3yO4lF4yIgMbk/
6xk3LtUy90CshdASBsNkVCyb1CPbnNM8wFX/gKTTE/m7uNLfIV1UvUqXav9WQU2QJ15T60WBDnkT
YUHQ+gnEm5T1FyC01loD3gYnU4LupHc6nV6brhRw9qhmgO/tlFvu2+lR0tFO663TIDgF8aMrdLUA
y0uylc4UA5GLD78Ge5369iYmQ2xpVPr1QX/nJOMB8Zt+zC0E7Y4G3+Qbf7SE6lAMQHwv3d7YH8xH
CGXPwN4ta3rLV6BhrXqWg+GevygL0EILRCoUeFS03TwbjAXEKUm56L78Rkxjsjl9Xk9AheKrXwHT
zIutkUbgxPpl2X9B27F8tcP3gTI4uavPIF06e7M70udcmJhS9jvCtRZnuJ6CYCco8c4GCQwhMQbE
3MTQZwj/7ECmAzXPkYWh2oCWFrgSa4x1wmSYn4xHrDnKp+vetdMjhVBWIxySlmgXFvAtqJOA6WPi
SZCz8pQRTioIeYq33VccZNTyq/0Yt5dAnwmROK5X9zEHqK5X+eCJtikWD2eGoen8tMbsZg7wNAll
sZY4w7iHRdoHvAd8gkUqV1dnltDWSw0uj55P8ATvK80nFVpuxyP4AkTmtwCT0x6zCu9s/h5x9Z3S
R0ikhyvtCjMmKUra1lrEntIexIpkpzGl+Tcgx88VUeF/d19zHZfY5uM4eCL02bALwkPxyTWT00dB
0THzS2ML6UxK78Ko2tp7rJjX2dxjBpBiA3ylD56w/scj9bp9JgN6w6iT7C8ba7Oi50zfvxDLbbGf
3mH3h3cG2CxQ5EtW+haB2CJl+oy0ZY6hJ80KhPUdtqrf68Q6Cjl8hY0Eqxy1Av59kJIfZrog877q
z5VaGQqeufH7yIKahRj11GU45jD3cLDA3qfZIFf62D9vcEspfTDEwSBhXhFNA85Oygpw2VtCaLL1
cQ+3AwOlGcQjqgMqTCDaNB+bEAa3wevP8GEQMT2KT32Su61H3mMghGvk5qEHfek76j8pIiM1cqZm
A6Q75+ZLF5U9cUqT4oainuQwlw/ZNALJwb1YdD/Sa6gja2ydpHDi8lNsrSIEvYT9J+UMAEI3+BpY
+BmYmm/fXoBwAm3lnNhHTO07wMd8qFhBBu0qLhHdH6gxA7jEY8FL/VyXbDFOHRgkNNB7AbXClN0n
NZFju7jYWPFf+svS6AJpwmD8zUk/gDu4SwN6rDTyzjvwmH28TVA6kAeA5ZGdir2vyzvcP+DvAZfD
ac3ukQ66j1LQCUDYXYObUnoIKD69vOhD/SYpit983xRb1rgu6cBEmdh9QK+JJTEyghDOicEQE6WP
KgKNe4diat0UtlhY7kJYtKjdnZI9ALLVFxK86Eml8RSEJUEvIl5FP1vdN2TzbO9QbLSR6T2HhNEJ
DE+to1FR+xboL4+iXpyNiTatoDEshu0G9LVE2QmxcTXmP7QMUkB9gWZoxvnPnY5R36CCWRurJhU1
0ZyL2X1uQMKqDOE8wGn5tcNH2IoOZshAtaf4YjOhfPHuEweMGjeA50w55zo3ACF4qXqiGoN4e90r
nJDDzm2hZ+EDnUzwDhOWD/KmlNDQUqfk4HrO71P1G+HDFtWgFo8aCwDME+2xxEXqat57/oUxoAL/
QR/lDphQZ0ru9Q+BrZYQzxElpxRmj44kYY4XgJ+TvbaY4M+jXTkD3BzthB2MhiEwx9qDExY8OXBt
XF0i6ngg1xnVLVk1J8JdEoccve8nPIrHID08Ns+xQNfa4DcBGaQNucrBWN28D9bW+jbk9AIBo+33
QJk+6KUD6OUNNgFfcGid6CmH1Wwv3iSgAOv5j1G2wm/tzl4B+MZ+7dOPwDPovfIBIQOwZfXd0Pcq
xM0Z5GP/Mofp3f+9Ay4RW+nqvwYNLX3pdOOT5HofQKJyQ+K24TU2G2dGQycl6lj0Jgpuqwc4s8U7
NOdK73t4T9Orx7nLompHaoFgGjeBPnFmFuftcOPx9EyeQ6v7S4uR0TvCrmBABORxyfzX7HtgyW4r
WnpFuu0mGR1JOodr7DeHMhvZryUxjvqIwsF0xOP514LN6cFyK10eJN+EY6aBTcT55GYh+oAX8Dlr
5EJgeISlgKM7wB2FHLq/BvKBJ6yvKygVKe6hvQ8d5K7B4eU2AGmw/IZ4MPSLUjgc4KS41YHH0ewY
QpLu4L76AWkOzA9R0Od0XPPzUUnrzhbOo84eJpZJydcJnnn5KvZG76DG3LtupcPLa/ONCc1guIJi
aU/5sHr1731IJEEVbmnDETxWBT06nW19gB1s7rhmNaDt1X0A/+LgFRPjseecrbvbyb129BziN2Lx
wYYcgqbx79jKtFj5+WKdA1t5d9wuLGludoT8i9QdlWzckyPYoq8jDR5sareOiMvM3uAUAIHcN/Dq
eB9oFpTRpyRFwbhRLiFKJj92+uBkvSwGRaejE7hJBMcG6xu9eWStxJiFbAqAN7UcojeqgQMGjtaa
NMjAGAHJRjKlR+2yHRKLCkCteDSrDuj99wleAQ4beKMkwFhzRZU/fcF/Vf/CDBAKWlh8HQIXgK1q
ynQ93MW2dDu1p/20d5BzfMmj3MfLeyD6XFpRgoCEtI+uZQ3AkBshXkreht1RFVGXnxCt+vlMoI73
aU0ZFdF3nMw5JIE1ui2rQ0OBqERKgD+NnxQ/gZSCJmBHRD9IwREmwQHzGA7jGoxhS+fShEaFeDKg
UN/0XKTmdPWklbqzTYhT8sALmty70p69stnH96obQUHYWRkD+1c7OD3qUSYkBiffxXv8XTdjeO2G
9QaLusUnaLjg3/3vWDBkKJG+Dea0oFM3UQ//jPfWp4EXXOHdHiAs4kzEySltVbG4WDt22OkBZu4V
G2diTJ6D+/Y2qr18TUnXXDpXtKHmdefUebtXHJD05V5X7QCDuTuoaWNQ+fZvRjAU0NEQXos+FdNv
KF0hWk/dz3dlpUQvnjM4sa4wUFoDSkUBwjSNC58oNeL4jlC5JuO45Wod5RcKuMnIYmAoVh8LFcVM
9iM2fc0B2ERWgl8SNBdd6VGyXXw8+MCw1eEOwLkRxognNI3i7xM3hRtqGI+MVVy6F1JT/I5kEP4g
TE/o8O+R9rAGrJOkkZ9bYwcp1kSd2PNkklEhTnGQctTX6suDfhgnA36w+OIVHa/zR90czliNTeg+
dbI4eFTCgIoexmlYE//r5mSPJTkM9y6rS4Vp6+K/XDuwCLh5CyHKyKamoKGgzKtLt5GelBQf3oaF
X/bQSWQ/KDL+AhXDmAikj7wIFRzEA3jHYqoq/etEzutJgUsG4Nn/SLqP5VSSLQqgX0QE3kzxUHgr
aUIIGZzwnq/vlbcHr9/t2xKmKivznH22IaFclGeddQ3yg6jV/ZdNJOIva0Ud0fEWzUQ9jhz6J04N
ihgTfbf42NZEcpTvFdnyB0ip3a/4aqRaPgrr4H+3iBMEU+h/QQZaEsrfjUu0rXH2XXEy72+45JHR
X5qIdTfLSR07VCmYozt44XgFUrlYa8PAzvZkCMAyc1P1s9j53vHM2sNxQTlmACdMcmsWVnI8Qyfv
/1BiOJMpA7xWI+Ptr7vIEHd4JXiakQiGyYSOYqFO4T5+qWnHgGA5A9awne+4NBSzWujYKBZA0rXk
Rmj0WNmX2JmVlW7ov8pPHlJ3zvvv+3jpdi5nf7O/58G+VugUouDeyhPmbRPl3Ck3vIe5FZ3Gyfqt
tnqbRddeoq1mjUcqNkSYZsAtAZzrXuzt2Dw533w01mzFv+FxkOcncwbbwvgV5ou5NtUIKS9J7Bbd
3x/4yN+bnwM9GhudD5wbc9aMYrMYn1w/lsMLrQ/svp9BXAx/iSLn/itU+ASKxcPN8wi9qJr/ynpP
Etzwz2wY58EOc9m68mP15ONYIZLVUpn2uMoGg/D3K9gtoH9C9FzsrxSMmxkTxvU/9t+tqjtCFn6G
+hhOz063s+s9K9Y6WTfKRkA1tVf/8FPqQUDiYhqGP7395P557L/m6XHmLdyhqyyMkrnAjuSGLe+p
qnYSb2gQs3210dzM3b1lwggo3ynkanHhvAGWdWIp0XSoYF0cCPQOtVNoY7XnTCFVVpBc5orGl4We
jk537VXh/eh4y+x8zXjzWb/GzfPH5x0Lf245tW26iuZgA0m+whahgtMQ0rtu183ksQrOhEdDZIGa
Bkrm8JDeC/KOtfJtfs2bxFyCDUtFfKecvIVe385SLLTWY9CSmqHQONWssM5BWxe/NeN1+BiuTJBm
BKZRbiif0ymP0jvEpNcVxhrxKPF/qIocu+P0GvE9KdpxS8mpJhnArlMkdgjpw2thK4tqtgPF3LWF
/A2JNgSL7jSNTzxni7vqiHEWYlTX7tGhlqPeuh4q7gwutIIFj7sTQCk6rSrqiWNv29xVl285B+MJ
qwwFro94gjn+EG9cqKvxg2xCThPCGtVFOG3xV6H8F5ua3WW0ac96xyJb4MrBARMOw0Q9Ud+2V7VU
J6bS2dbvmLm5yHldkxLsl9QkOOXLb+4qnesnCKtycCwZmpdOuOv7kvS9ooCVkOe4EV/2QCU+l25i
+Gb12HjTEugkzW30YBltpuc4f0zxlAXdf/w1PDXFD7vO+6J5i84l3SswVuIi5hihMBnBgfDzjnVv
ZCb/D4hamuEln0uY6RilGNsuS/UnJG3rXcr5D1xRH2RWo9Uc5N6wNrCWj07cUMQsq9gKv+GKmn0O
Hi0ZuCOepQ1ebUW5a+hQBamo2+ZLjYPVqNA4lbO8JUcPfKmgG8gh3b+K2cl9sO/nJxsKAxri6oHy
9jv9uTLyVi61Dt9nU46fje0sW9x9H0Z/vecEmb7rENp87Pt41q375O9VhZv97k7BP/X8a99UpNQf
oMHg123LyLbZLLHyt8UJM7Poq3uQY4gg43IQlJ21LLVtRq0KUqrG6CJCgfXBluXfHSHLtwW1lb0S
iCtLTNFrJQgyrpV+SAIqL0G19/5BRucTj9s9FQaY0/Qte0n2Q2VM4+JcNl/pLLBe9LKaV5S7VnPb
3o5x3aVtsP1WZG/rIV0e88Skq+pjEwGSMvCsEIcQzgF7HAEflJvFUf/8azuEyMGpGDNqeibt/cqg
OQRgOIe4dQUIdMsGnD2sTcvx7adDnvyDLiD88r93WGQDFPf6chS9zH5ildW2zC5Jyfs1U95pGNWw
dgq8Bh+bqyu3LT83uXwBG9DFYOo82IKMbzvhYYFjDXYDYjnm7EyAr1OBsutbH+ovUbz02XY1VpTk
iGAa05Shn4C0OSO9djq0LGEu5BRMfkBm6rO2kWiXmC8I/1QbIDiEOBMvSlc02Q/XA0Y80Jrz3PBP
b5xVZT6LTtkDt0X0H7N2XBwMmkzgmfu3MHLbs4nDzHW3nuHzZsdlMxIzXxNFDYsDGYv8t4DStfs6
uCV1s8rqtr6ThaBjhkucatrbRlLN6sSIDuVgOv5oZVrp35kT7EngbAQAhGBTxHSIuRBY1WGfxHH2
lNwDwLP9FLTeTnqUvv31WY7Dv8sQwNd8QAFzm6BPDHLxBQinekD6dP7Apg8lVMGNs8RFdhYdy2ct
6akRuCF0ml4q3Pxh4G2jt5BGwyj9mTLdHjkEGKlNXl9KCGwVknGG2z8OKce5x2A3Pk5Xn8Bihp3/
bgca32zwlw7TLHUlmSYgQiO6Kl3nRktE+UM1lXZh+Q16H2A2bH5nY3fZPQyYHX1hqFVwBN6AhH8I
a8mP+G/szRJ99oNyreueZvzWvezGuwXG0ApV47iFF2huy4yOWv8msDIzov0MezsWsa/f9dK/ZOyL
CpthXqyJrq+xnyt2ANnWtHMXoNEhjuuEyEMt2lecSjh8A6qNj+380XNvvM790+3ii4zA/r3zfeTf
5ievEfnQxTJJ94EYt/egcNSNZYvW14Jq1pD38A3mybEydJdjWtY1nGA/iXWfv6zr/nrnARtbN9LK
4q7dwFVwQDXuc2O14qK0b8yKqDySzbJVbWVXB9+ZjW2zdZ4FlUUzQ/ODP946ydrcy2JeNB/RrJeI
zBSFJsYHgjDrrzrGXC0or2YmK/tbcd86lzm6DuNjPIfuprnuVjMtVfCjfKQC/9h+HHFXdy2DeCYV
7at6e90rqPD2muLE6PgvNaNftgZq5/Z6qDCa3iXHHxoKtOZmsIjOneTk3DdqUU6fui/KKWdmhL8N
dQ37/6Jz/Fx/J0Z3KbKpenp8GN56fxSt37eWhhpSloaejeLtxHxXD4mMq5JRR+8y0jvNftNjHasW
/iB89kAXGMU6x/axuewu9qVUVKjm3tbfort+TVdWxfQvpdtjtHtfbFkmlOO/uSH/h2BvcCObBooi
Zvc5I0Vsl6koDqRcIStz05Ev29pqTdfVhMHTsfnQlZvvI9veJ1CC6RN7GULSC0ghT31uFc7F1le8
m6IESpdTndGlx5WnkopWlX1tWX3Ut5p3nrnummyjqgG9Ed3WXdr5b4d6RpaeYqVhnf01btWMo2dd
zorIS3fvshndWLoaeq+xvILKc2ISMCEx6Wur4r/BStHGmC/Zhlfn4vL91NvXwpVDRnuLlZbVbTs1
vTTCmC0vg/7WkLTQvsFZE7w8yttH6fpx0cgxb6LplNWLrNDN8TXNdb0ZRdFf72a2mfriLl+BNrXZ
NcBP73XMPulmqbfQ6e/N80xADTD6fGF/A7mgN6usqrHvY2WOid25CvRljoYiSqwiNvpaIQ8CpJO1
d3FDEt+Lqcl86+VgW5YPPfGnPYEaKsWosS7PGmfFwjpAE1un9cJF18tVnhRcjX3nPBEf29cxBMY/
8+9ScuLe1jbTtTKq0/7/QXFFyvefTT9Tf37ExzFFz3RdjXWCROv8ox72HZc9e0rFspbfa0Lei0tT
XdQFRwC41J+tTNkYDN0J2uMHzaePFHub+qtxbOeilwFBrJpvriocsdqZ6nawa836q45ukIZEste+
A2B1tmlYGWYI5nZcBg1pUK/Fp9yz6n9tRbG5eCiANgCyl7TdrBOEg33ZDKUI3iztmynCtbMyiiCM
CjQ70Ln10gCnkI2dQU+hiTyUqfzgRIYaEI6M3vUOxljXCPMoRmWKgG84rpldrMuQgNqhZ81RXarW
IjrkgWqjSTVX+ave2wnVWtCt/o0zksaOTbtltO1vF6VlVxR0FHJViZMZjqzw11PdkBXO7hPb8+2p
Y87SdoDgpwFGuRnV6KMnpq5Np3AlhhYKiiih+agaQ1T53uTiGKUgWNqe3rEThjEKOijDrKYI5Fg6
2JJqxmtwIa3D0ihaf+u8BQ/jw9M6KlSTI/uC8N/057l2rr0i4TW95NiEcCJG6iZrA8UPT/EVChLH
wZtqh6rzYdOHw57u9AuzNhFSPR2lXVF507zhJudKdnCNQjhzvr1kqEtfGN3Hq35uHoc/5aHon0dV
6LakS/YevEu6y5Z3WnjbBZhO3hUBpFlGhYlcjxdleyb05Sbolpzh7T6JTcFBqP6aqGqAddACkrC3
Y2en1jQXaOCGFEaF7+Tgom9JqNvIIzNv9svOsXaapnsZW0m0Nx9HWwb4FhoFB9PLZbh0zx+3Tek5
vozE8ZaYCdXPpMgS+irr71Nv/Q6O2Q5YH/ZoVcFuqQZQVG/yQLHSAdUy1VTrZlz/951EUJLVYFyB
txR2sLigmc3gMtp9nzuOaaQDOlBTOXOQsJLV6Jvo2eGq9GrFPw/v67frOD7OkxQXcLX1MJVj3xzy
I18LYKKNKLrQbTLFjE0L0a7nYu6dIEsAojlXZ58vn0ZAotmvStliiE8cEgUbY7ZXGIS7nGklP/O/
YtlAQzpHz8voXCpE6QrzzcGz/WqYuh6qxyYMqq3xa0rDq0tAaux6oj4GgT/xCNo8uuAaELGUb81a
hyhRd7L0LnTV7dwQYBPOt/xvgdn4QNexd74FZeypBbCo5wabj93QavAbIhAiQUrS65Nzl6K9Rr3A
2RoB0CGN4sJ6XLZs1fBABpalfedvJPHchz12+NfRgqxFENV0ALV1dzNeOEtzekcgei3h4Fj+POtH
UeQso/ST9xCO3txELnR68vw0kW4v35VZaXI8e+ZplJ4k9Yiz2r5vtXxaoeIJQtlmnX7GP5nNN+M/
V7Hg7Mcc9Y/yJpIx1dn+2j7XIgEVLlS2q2YAyVZU34WQBV8J06ZT92Fvwfq4VbFk37Ozcux9KQo6
+PK9bZyd6/m5fS2nh7lKobKDsjkRF8XEaP+xA7OuOil7S9xqQ/Vu7/qLt1x4Mn4Vzjb0HIlP0Erf
qqmhWrQcNK9XV/pZ+VDJNaz3dfncXvg8uUpisKmt0SUj9qfyZjdaMcLaWOnZO0QYFrBsxXU9kys6
RivA4iNc1qloKK4NP+BGLIVuQ3GmGifQdFBa5rkaKZBLXNI7oY4gv5vkm49RLkpMA5As/u0GHVxW
sxpuVYyRQn9DYBw07brWBmaiTUX/AJhFpyiZgIyyzfuYB6LzyR3LTg49Xub9dGlWjYvPdVXry/K9
vbJez/U+voeZJlpcC9Vt7fg5seN5uzbJVujesfJKq1povZfvaZg5h8T6ESoSk+TnkJ8w4IuU8d1Z
I9eRXVE/RY9o1902j83MzLx1PziNls/oIRGu49MJMbAWg+i4n1LmMBiofqP+qk5U07degg6bpu5U
uX1t7YiFBh4Rno8pZeNVBwtU00TOt/orWjSP7W391Uq1RGy0HSyCGmd8sD+f0hqSpA5oUwJwVkVx
LXZdCiPJcLTHQmgQFTrB+uwz9DpZLWllv9cYwDIw9TMVLsGLgfiZUvKdOoNsAaNq3VsQ5MdrlI69
WzVRTU/0RJoeNXSiehmeOzeLmPm0UQc6x7n5p+C7zk2JDZ2CO8CqPPxcV1AdiieXFL+rGRrya8fZ
UMHVrexqGLldyxSdjEmR3qBh9ymbnvdWNREstWMzVb41IIBFFPPymcmN/TNuURyBoA662qu4hw+c
Fa//YB0HsaIBHECSVM6Xj+WVMsECN3vcF0cFzxX6E3JDPjxp5VO07j5a7CfeTo1FtK+ppoMlAyZU
oXMrnasw3EjwLWJ9Zz+4jY78HEK6u6DLxvE32YQsVq6TIC5/lvqeySpTUAHud2//WNbiP6GIfGnC
mYDnZB0cWudfjqpNh6RzIwzYAqSEvzPkB8MJkxCcBaYxsbEo6ywbxUFshxtqCg6SmpW/DkxCThVO
xZbEsjorP+qBs3WobnfNeAgoCwp2iIUDGh7qey5XlexO3CoYItxj5SEEVRhg3LcM5cTC5ryv5RuL
WloB+Civ+F11gha98BWySrWjPuxhJAOHEesTpU7LUI4b76TYZShl6pnWPah9pn9t9iHk1XYoCAGz
o75iuSA2xBBzy4JVXK2iG66vLVjZh1cBTpMt5OxUT+tt+zxkX1/m0GIMrsbwFZU2AER6zTYnN0g5
zEHBROoi1OgHfSk3DNcrdHhIHGej6OSHThPiIZ1M6knSPl5l84Resm4FZrA2rXkh90l/pJGzsrVk
M8tjIVtLfAl4ECXAAr674AkaQBAwRt804PXqUakXhn+tZA1asZpARW5fhSGwAHITG64bqS4wg/+S
70US9M8+6pZT9iFJhcMP1eMj2ceWwe/n9Hov+wMGkvmeZLNOshmc2OEUyAe7ToDJARKOTRJgRTA6
dkFtfwdrAWzMGY/Fy7B7GD7q+d6iHRukEqXX/LovbR/FP7NiCOdhKuhofkadqN5gesAvZwMTkVJI
EV9Ot+PlECvvOD4g9n7kLny4i6l5fNF42sen9/GWXcHxIzO//mxlsPfCu8QD3+02f0yPzq1UoP5F
zA3+GMIXMTfeZn2+z8lz5c32e1OZOqDhfpuEe/0kKUw6R4Kfgo092QxxDg/4qGPx036kqVuWzaOy
fbgDxCzW5XPPidqSv7kElzfk/2qIqjgl4VkAMYBZpmuzNAIPiQ4KdnfMlXTld1RieJhaziz6IdRm
UcC+gDCgQtA/5pne/QurOE8Cz4OjbC181EPLhLQC76kRfIZ/Da4elzcPsD9lm/HfJ1+Wu6mx/WZl
dryz3+GIJLEI/b1K2NIbXicr8deFYdCWmRqhdTDNT8Cqgw54aZd3SRiiwAjy/ZjHalW8U4t2c12I
mxo0kTDb8J2c/h1fZNEhDvu6l3yVLuVnUk8iGSjEkiGpxKDddNxNY6ngOP8Pejv+Xt58a54QB87k
0j86UPLu/6saIa4wPFj6OwtbkQoUdLnAMHuC1FSX2R8KvEcSiEeG+pW2TFlha9B9xt+bNxl6oAOJ
0F943IICPFsJMBIlhX5xKE9A+AfDsdBKhUtNf4f/GTy8c8BwyJ51zUEi19CJhjSlWduYpr34DLeR
lXET9S9M3fmPN1wgvhCLTnCoIGyNjK6uKJNA6wCwZoY2rRsPxsUEDJf98G6uzvnu4115pmxrKeSy
ob81VMIkpPns+oRZwKVB38dh12Wl1XTxguEHz/j9i2CYHyjOYHX7CxhMLAanxIRb7glrmLah6UWM
bPa/hPHhz9Ci4AadX3ue0+0tC4UzUfiz6VbZlXkGj42TvBFmIKsezRUnRhAa16NHhQkmo+6n075A
vox9T1BffX3d3ijj35/9G8Zbuqbwgv8dG17GRhMECEuVsD6lMA1yGy4nQwQqRU03cWy8hhmljJWy
xJtLdLkAm0L5MToz/MbX8FgJ3GGXeF1/9mkGzaX2AJzbK4ayGIOnsM6rhhbQVtgRtkgJT8tHTD06
M35MdjiE5FpEbpt8NYVI4Ciasu165xKIvpboFVpPIo/v6w6fD5kMXkijbg6LXFMWb1XJOge+BYY6
1vEK87rAQC4KLn9nOvT/5Z6LQ4XyfykprRPkiNEd4zOtWFVUyEjEUmXNfWiDhaGU6W2ge1mnKKhp
oEEbWso5YwxUojejqvtaTcJwwwNhZ72WpAd1qSUsVDs2kNw51E3lxqSGY4NMvB6QnoLztmIyEbJ5
uG9i7AKn0sEymZWGqZ0T+PUFKLTKINQ+TWBuBbsGQkFT/oW6GeIfqyeRSV9dl3uMYnp6M+XcJpqF
zNwbIR/iCIBRiejitQsEHb459oKkoEOLs83bZCswwHDPKddEB8WQBlNvgsmc9zfqBCQzhksWaPQy
jj9Q1rNNon+tw41Rirj1viCsEb9XZrPkILMfOjP+owwOUD+N/cmNZp/4f/dTkBGCmo0WSZZa+Jl3
6uXVlGZke6gUrg3/fLwnNMKsIAHIIzLY3mZ+D5ZEfh9jLx0vnbBOevtp7tvvbdocEHrrcSEwEYll
N6mGxSfdoHScg2l5BnB7ZLOQG80+TWIL2PTmqZQ5A09PupxONmKnJk1XI1emHJl9PvsMAxnHGHAl
hvYFWg+aZJHFDXM9WCUuQLqSMIbU4S525TCp6sTELh0/FwNi/mdRaQvvfH3IvdyAjpv3CbK164t7
H9KXkdJVxNXdKP57/cwty2AJFQ5pRDd4ci3x6D61Hn4lLwlrguD5qWsL26odoyFLZX1u+BT6OXWz
IlkIfcHWktYeb+qZP0qTElKScYzkMCdWCEO6mlYwj+zQtfThORNDCXjHKTS/qn1bo5Oh8LVD40Im
FSWrzLO8PkVtvBwN9uq4BkrgzMMg0xSNEz/Mb1sBZoV0m1T3UUXFNUs7Tp5yz5oOYAkgjqGri/d7
YU0HxbRxO2GlToHD9VY1QGNSoFaA78xJmGxgVgij4Ai7ZJcQJnPcuf3tLV1Jqh5Mjv5m7ZcsM12Z
l73TH7Ctr3scba8PMyfI5LPqMVO5KWz8mB9YfOKYi/FGDvHsqyhxdK1aYj7+lP3NRG3IyoqDiCFE
OB9i9dwwFvwOAu378oYU0mLFOWOlH569PMZ2PPDNeam7xWV5Q7A9J5vWYRXu0Bt3xmG8bxf33gIL
DAJmHx6kf/MvSQyOodaWSUBwb0BCP4IA7CZv2zBuU+nhKXiLNGdMQzJb19s5XU1tsKVLzBZsKdl2
2LzJ0NVrmaLJln8edu9cijoOTFTeLJM5exNr8L7xhXHaYmLiImwhVIX/W9lwtmH+4JN/cfdkewKW
JFY665KemZok544YPAm5sRYeBk1VNRh06EfnZ7P3fKXQ+BungNjYQkz8/hAd+3+15Kq70AyNx+Sa
xU81NYqt3mianLFuySGGPMEfWfohbQBSALTd5F5Eq6M6Zhe2fzB3szFRBMRLepxHMSg6OJW1V7fG
DNWNsheaPiv/IQQVN/2rOSmBjlY4VU/S9Uwxr+qnYRiO3sPEg067/NLWXUxME6MUQC1eOYxOgiAC
b+0uGC39+0LF8Wc9qrsnaKRSeBPVed40trko86bG6phzeFJV8CKq3GB5X8/SOcJdQhctFCPEyJpu
godEquiQypdMw+DbzvlQPKBwbE0H46a1FBIGfzh4IN5FR2Ci6JlD6jd5I7cz9/BshqcHo8YDHuw0
+MgFxzl+w2EuoBosiE3zFGunMm+BhR6C2HPaBAlRDm7r4HPRSdovzvUk2Hmyz1dfsaYuhjN+78iK
LsfGjPuWBuM44PFnqnEZSZHX6pgooSN2biPUSUBqDs7HI6HMD6SXYZ246GcpHTvbynYcUN9E3eNZ
BafWr1AG/4uy7/hysGAEg+ashXgO5Eizm6NX7WzH61hJlPH7Ml/cqPONDxEeMrVcCVezvf83hFo0
cu14nSN9b9XeaSY2lRmDusvaiofa7fswx6wrNHOP4q24WZjGNkmGUdlnq2h0EsOdiuanFXM9I7TE
cN2HvdWXNvPFgB4XvXDTXNX2gxzORQilt2G9uljBUGvRD70YckIaGIMxMzmzVkMmMiuY7n+W5cL8
1DvVC+CxQ3fdTUS36SKyitTe6+puuOnHOmlN+G6YcCHRceBSmB3FVe01VY+gSeRh7DBuLm+PSMIr
ghnmKSgqMT1NKaMa56sjqhgbzPTnAKqfzPSv+5gWBgWVC5S0M+uc8ce5srKHflQvo8LbvXbEFQmf
IUlb397UZk1W35GxTuUQHUyUNDhVg7VGspGF5mklQr+ljRZvW7ORkYlAmxuXSgYqdMWoWrlvKM0t
1yTal07DFVoHAL5+nsfre2Z8QDil5gtSdo68TuPWmJNJlHP1VMRospPCEIkV4RQV37ty6u77i/EZ
cnyrJ0qHjpvXzIuYC2gIh8hTd9U8TQ/TONRvakU8O9vBLF/Sf5mw/79lMTQe29waDodj5xUth5uf
eOXUgsfVEHAGB/Z5O5Z4NzhTHAgfngSfkaEiGHCO0PIhv6AAi++c7JFwyC50M/RR6LLJyhVPvS2T
7RsdDdMbbR9jY1s8fS8pL1rXHyGXn/fJtb/uxbltgpFG/yYJ43U37wB+tNxe8pXALznWLkhryx6Q
A1iSrLyoABOt4/g+zvtvLPiaq49r3+3u0sUNc9NzOwDe159NfVu/DgScdR6N58f5I9e5cogwKRcG
VLzW8HBX98Zlfv45RSezs3vlb56KDsPYfNlNDG5cSKcnoyGsokN9aZEvpisSpWVjttHF7pqvm4pI
dEdlvsKbvIz+lpDh6vXY8/1i0oP3NTNsgHYzMCDCzKPQVWk4KJvcT+iwVAGbT1VqbKRFaIq8q596
sa/7RHlxb+qYXw3wdmeD2CJ+0bN5MAM4dAvV2CAzXQ8BYJcNU0SN7PA1fYQQt69FP/99DlndIJRi
DJmKssj6+06Zra2rRnql2GDfRiPqUAKZk0CcVC2bz/gkL1muGJvvhqt2YbCo+8pd9q5VA+76Xzff
2I/No8YK3uG6m+tgVKlMBHYNjDZaB5O5QgRDrqcqEAunh6HWFQkryUagFxfbxol1AE8Hm7gy98+w
DjNW/yFffFCJXprLSzH+tUbOis0dG+1Z/9zJ6kUlc5nnqWwq54nX4hjdPddS81VLKloVkXz7EzPF
MamTM9I6DhCrd11/A6rikPD5mm/6j7l2O97+G6EnvK2izFQvC9oPA0E5Z1GckH0BzyMqyfUWUW5+
pg4MkyBhi33uqj+zRv4dlbm5NQ3jQ9pZoxijFKLal+OjdbTprUpolYn6fV9a/CSrr6PQhSJeH7oK
6TLM8/MPxL5vXjwXMxys1t9wbzaCoM5efaP5VOhi0Yn/2gn+LSFwqCAX0yglgASlcQI2/+vlQtMO
QQY3v2dD2ndxi/mRaT76e3sSltPNCxc+Nu9JVCJFGtqRdhy6Jm2hvF1UNjdsu7psoXTsZ7P8Ae4H
pmlxexCuUN4dyiLVDWkJBgpVPDDEi4rNZ7KYXBM1mUO5kCW3dlhdw3ln6Dk3U+zc6ouPR2QY3Q48
t1XzwL53W4nZ/xNRoX+o/HWPzZmky2J6mOis+qYR7VtgULAn+5m93/T6D5j3V7psszookM093wNA
ux4me7NWdrTrZhuz8np6iC7DE3um4rk2+3Y00FFWXxzHqs5l4uxnjioHzycJggAgcHW3DxnlXCiz
TWy01sNU9LgUZyPHdpRRXvAQ14mmqte2hV292o0B96txzuY7+5DJ1jVjUibF+L2eiT4HqYG5u8mg
g2SyqXja6sdxbluk1itmxD0hmVeeHNEC9y03zUxj8SJ0/sObY42k3y3SVf8x2raf74nO7J8fwSZa
Rbvvp802H47Er7/epmN4yo0WKNL/+wonHUp/tP/It464Q7+fOVrSeZI3jw3EOUex/n52vdiURLFp
zj27e2bSlbyqYFkN++4fPUUBrFzw9bfoM4P09w4Hob+bnrr3n4ejIqF4j8TV1nzAc/uAYx2KfyP0
aNlN4s/Od6PVYDfMh9uz6i/6e8O4p8IvXUoBebLlNCUDjmrXaTckeh3RnjZlC34hPq+7MpXeLg1D
kfJuejY0dL7cFIBYHSqjzNSu7RFAzwuWq6iKBCLdbOuJl3tm5ZsomyDUFrVEf1P641x7qHIltYXe
GhR+45ejXbfZ9QwziJ29xzp7xoZdfq+11HQxTr/ne2mMTc6rio1sk4fsP+wO2cMAJdvY1JbDozo2
pVa4RJd5tiaRRMJNMTdYNVOdB2uljyc7IrdojTiZfFdmNOSdvWc/dtVcB+FwiyFtTqsw3Tjy+Ce3
lmbtEL56qF3jv0YS7Uv3MVR85aaxSiI6/1wJmWKDNGrFe5JHKX2a+VOis3cJKx6C1zTePrczvIv3
qiVemE3SjLr/qsjevac/L13+u+9xm+YmyrQ8fSScOKwvo/Lrp8HsbnTgsLyaUni3ziCdvcoWHl4+
NEgsIR2CpAw91opIny3QkrA5whjBv5tBx9RRmrNyaKw0757hl/H+oi4nwkw67hkWkVdMKh9ZdSAf
SBh2S4yAeO9mDINjxPmrWrq4+lkPwzjmMQ9MfrtDc+dW3du7oUy2aN9X8tVihlD8jJvpZhjePbzG
lQXfq/wRSA8vRNw9+m+89DEKo84bXsbM5hOUKkSYWgsfqEcmX9toQULJDMuwL8yqNN6mhPfKo6H7
M07mpmQSdDZKylY+rIvoYRy6p3A32/DJ8SRclaQJEJnfse4n8HOyjbWLgYUZyYzv/727ULowm2LV
RQjQZSXfS1gBqnGsw3Tn3L5N4w3UKIQWZxJI/GdXnnPa7v4NNxK1upwlFB1EbnV8LNOZZDtVXbUd
JovirXH8ib/fouOPV20bzkW86FrHH79nJUoAVP9noOxpc/N96fqTmmd/DiOlUyF0uwUD8Mc8ZR91
qqWiBBgv1NmvObf2+mZwHW8/c9PAKXa8GGmlS9nPjQjacKTtqovarnvsz3CWsv2FluHcTrZfX39V
Apr0+9ujkZuukJAuyjvb7XvgDOlvYXtEnEUVQHtLbJbq5Tv+phS0GrEOGiTIL4ndHWsFZrOJZt0t
amO04J65hMZDLiv/6MBxPrfn6uDqZozLWg2jqTRGAW4vrei5CeOyLB3XFhvpZsvZVtlbuoAw/16o
iHetpsuFsZOzL+B+oL52Duh//ETwlU/goMxGGg7KR3U4tzeNpKubqX6oprhwO6M7DCUqs04YrCKy
jDZRvJ2aKzffGd2UAxOYRUx0/EjRPjEo7x7b8bGWqJibh3PEmbkL+yl/63HO7fnjEX3ukBwNM9H9
l6uS0awxVDGLjoo17tXugzB+SWH63CJjMlbvxuNCE4ixurseHtN461mYMfeXXW6NhuZL22WEHzpY
hRpWznW8qdGulCjegvE1KpfZW6w4N1Unpi1dTJ9RIsph+gKa4SCfl6ekJ1j5zvNjSdOpJ7N9pizt
K07DKSq0tXtUlx/OMfRZF9bNqKuGQxdqqHe1DZuKeF7WjbgFKsMAYY9lDsQDL6G/HCLBdP6scCPX
akyVaDILLkKSdFKVX/Vb/WtWddjMrcaPRd8+xDnhEqkOUL7MXxAnH1YQgVs7WwqNhdKWGUN2YrA8
eYxerA1KK3yWS+86uPQuvfjqLR/v5oT2vHI8d1blpONjncXpncTVPKn05HrqHTITl/Rr0w8mH1H2
c6c435ZMwU+3ErBBNm2gBn0DE//9gPp/FoQ2uUUtldGplBO34vUxXnCXuNV2ucECDSzdSuS/Ntvp
Ws23zVLVbsEQcovufztmlLvKbRMvJWmp7T2JTWl1/orv8WRNkpCt34U9mH6DJUeG/qY1FDLAEBDT
qZf/NWPRReefxaxg73PlJrqspDMz4Ap/N0kpjG8B8DZqNdtDp0mmpXuUXuybWHPcUKJAWFSyrauZ
OsrRkYFO+ElbWj5dHqx81mEK3cVnVPK/3fPlWL5+2IY32H0ZTEA6/QetiC5wbybcuiDnYKoNEIq3
c1x9TuLtZ3vfSf9kWoXp6sc757x2629XSk9OQ43zO3rMvnbg8g03SWKtAJDOpQ2bdh91urlXznkj
4sTw1U1PqNIK08zXbc7YHa7fOpxLXk1Jf6TMYyT/KBo33ikBLKBjX6ed/LkP4r+33mmY/MXXUeP+
qFR2o5SEpTsCtxtWuh0rRzrHfwI2jwaxrHKzgF0gZ5qI4gN3VfmcxmTga4MKLmmFMs7MCkiJ8+Ny
rmPlJESA3jNePMhYMK1RjTIE+Qr/37uFrXz1G5cC5gD5TH7eIWFqtBj1p64LWu6sg4XQsX+b3Bmh
BvXd28nJMs2/p/LV+7W8SuL6ljKbkj4kO3bZk2PI8Q6AfpRM3HoN9YCn78fwNBTWsi7nGVvyZ2DR
xXUxVUl/3/VqClbEABmmbwl3YS/oGa5X3fzoAg7d+1deeTze+KHB1cfdlG/dSx7oFntLw8h6sU/a
U9Ym14EjmoPUpixFL113FTM8aGKl7c8jumWb6bXA3WJypBOL7WUIFuPvhTm+9OQPtyfUKqtsSV2T
BNXMwvfz+y7Dkl0YJoX9u3+ZqoD9XEzfgz86Td7a+UR18SgV+CLFg+bXosxTYqub3fqv1+9sqDu9
9vft1CA3SNWSQ+ewuxWblbbOikPFb7ki3iUBxEyTy6CQl05uQUJ6aen4V/rKOexvpfu2dA0LZCtI
I93Y0eI+2m6ux8J6xIpJTzb0IB1sgtuSi0IJcmf3Ji4a6e193EQEyuYy9+uhoguO472d3s8fha8n
f7LiKw9Vrnixv6+jmg7jtFBa+PlkJYsWs6kk99VwZmcEj2kGZqVqHAfqUfT6KSYJXP7y4cGJd/Nw
B9+P//Eh6FV3+eojUZntP28G3YfmVlWFVaWR4dy0bfzt675Hnq6KFdAhN8jpw7K3QVJrn7gF/twy
Nr4lTL0X8wfzkthiW71Qsa0Ll8rdGGT5ql5geFscnB1Hu8tJ0tq2vMpvS2nZ7Jnl51++fscSwbXF
TDh0TnyFZ5/Jw/fm0NvOhn/xHvHApbnlLD1r8ugJ4wmYt+7fc0xZaOUSJKRGlBpv6x6k0uKrYn+n
4S+wH9hnrn4d39EPPYBrribVOMceq/bdBANu+DfMPIYrfJHHcH9pXfKNWL52TNROXhUjY9O80OQW
OtnZ9JHjEVY2YDgWOnkgUj4Bqgoh25u6LG9pwcYUsrBfVHXbyprd0rMuZziJTX4UmVYl2KHWkFYM
uhetytodcZsnJ11noozdZFwsRJEQwwCOIsN0LAP0jhePU97cDQj6YDvPDp5GmwVVSb60q7FRrDBW
4Zr1qmSa58ar/Wif2tvuXzMtqexSnmON4FeGH5yYXhNm8iegpCNWa/41X6VD6ZszcEnQFV0e153W
vhpHf81DLQPbEGAfVNJg/lxjN8Zl/EhCqKqJShxHbVNO0besqvbB2rmRrdbj9XznVOMU1b6Nk/B/
npCNa2Ndf3ALu0sj4tIbuSClNd5MvJMd3Dl8Z6S5LBthOpw3nz1HS7zJNL+NQMnnnCtRLSno7Nm8
/MfRmS0pim1h+ImMUEHBW+ZZxNkbwykBRQVBUJ++vl3RfbpPV1VmquxhrX/9gxB3Q9AnzQM2MNwX
TBfMFjppNe3cITxtTFMoSjBAAoLnuOLt4AwQil+n/HVQvmiNyTQL9hfzYH4NQ3Ij2+WWYuwZU+RT
SGiOoGy8+MGtIdxCUBbGpG+CpDEJ1NR1e8kc/M9A92d8A0t26nnN+8GYhsnZJ6gw2cg8Xg4SeSph
dnhj4dhEdU8fFpFhB8Ebq0qvcApSTd7O+z97FHYz5ZeYuaWVUUA6siAXQt6sYTIxW/xoDdSZDSw6
EthIcnG5gLNds1P9h5fjcXWHzsdYMDt/D68tZOknmCTTfvsT7dfIWAanaoVIYYMz3d1H2Fsgf+b2
AIU3MIwzYMzoQ+OHb1s+zbxzYUOJs5aP5O1K5h9RSIheh/qR6ZX5t/zx6QGYEtgkBjsdn6iY4BBP
SCMjonV62uotKjNtNVo8GfWfOZCNGay3/1+1vZqYC81F1pOgs98AI348LnInoCWXujHDnIWFvKLT
sAQXj3JTmw01Jhk0XUyQqUKF74GIOGKP8ONHBDJd8ddAvWbe/WvY25KO5k/QnuIcD90OkQZsiN78
A3VGfDUFl85gCrsYGnUD8EgXD/4+fc5VX13LmA3gDG6+8MHV7m4fnj99xJmzz/sG7UEyv2s0qg52
ZqbqYCw0xcxp80NeujdXqDPokAfb0i6Xoy2+Agy3NazxQiZnLpxAe7xkn5hy8AlL3EFgUcavsDC7
4OqLrK2fKbaH4uIxHfHynEFcLEXyOG1X0sNHH3dJtxcP4CDc/iB6RIDtEBxRFMxTWCLobprFiP64
D3cHMYH2CzlYGawNpq8NsjCRoUesyVRZrPpohuGr0ei8TcVocJBZg7l+1+PkQ5BY/Di9SRxDPoCn
HR8t364XZB4+DGuKEuPBu3nxa5LQhfDYYCXwXwO0Eg1uGPDFeL+36T6ZiJ3Jy4Ea7d3QSQ3x/xNh
EsIfghEc2/rvIyxJLKTEws3Mqgiw6idE1rn1+jnPZtmFXeQ2G8AznvYH5AsK/HYffX2OGkQYHcuu
JvYqF3JMer875EcEMObexHDOeZMTQGqSefWu5iSG0So6Xu/DCZPZw2TkPvio+/5z+glJCLLGfun1
DPi1bHkwJmTEnEs6OBuZSr2NyCqb0G6jCbaoU6wPmmUYXdZh7N+3OA9FhAWFX/dpsVFcxKScwRgB
cee6lTOaK6fxrN1M5txqwEx9D0mZ3rPPMDdgyQqmMccFTwwktI9Ang3pAbQSgZW8Vw0HwOpdc3vl
XkFXujdRlYF1gQ6GqfOO+ofcfwXXRUU/ol6kAD4/LKkrY6Jr+ESGrECgfoREzQlLFD5ApMkwbPI5
SPAkhhTrCBeRkQubU8SWTfkEHD4lSEAtgAMnkYnN5nZDSgP9KoMdkHqahmVuMdMkNApffbOeigeX
oVuZgHvhkhL2j7CniFrqzbs/ispyAY3dJZw2wPc7khPSvYk4a+ws5PIRspflY4kLzohT4f+VhmNm
X5NigjOXX9TeGNtBmc8TQH8NbJUXh48QB+VT27yWTFj1FdUNoloss2KM2mwODgCaRRdBcp8NRMQY
1oxjf398M6T3+851xsHMcftEp4GgZsL7Q8qLKdDX/cOTzpbXQ0wM6yP5E3bpIsLkdhlHHNF6vhIk
3Dp5R4K0DYeDSTXUfjjCvHt6Xw73aLQYh3grctiDASPnhStucUv7AwACs2TVYl+LLL12VFYPd78F
lWpBf4Paog1LRu+3VbEYnSCe62V49b/rjy2Z1Zw7kIlxSqcHiMF+gwKFnBIPIM4tqDtuGVXu3ZKT
iVF6glxckRGFt4nWRiVbD6ciuNudNnTSU7n7+rwdM/eRU6BM1fbrKwquMeQL2YPiIdsgJsaL76Jy
SmLWhX8svysOzb7GC4IlzVcJNxTefaO3KOwJ89Xf+B2i1jXaGWXs7jmtLI5SZnWy3WfXT4J9IkJM
gNusMYEsEyPdQKjgWVXW2Ol4erUrO7LDEWyRhcLwZwRVUAnIf2KFTdiS5H0wAEZHPdL+XhFIFG+O
MDBeG3r3U34oEHwx/yZ4DY2mJdA5yUVsel8zzmRQidrkJNIGb+CPsGyDG6ozQTRETAW7ILVpNyHl
gEpR9e9jREwAIdJachSzNOObK3kDexQWfgoYWiWvaTsFjmIK2gRIJxkPf5zaIBwYIDPXGDcgsasP
e1sCNpUAE4H2dPzRoocjTz8exn7oOE8TgCTYsDr8FK87tCAhIGWIusotSqc7EMOuXNNJ0HPcGYgw
o5K1H28KO2SMSfHpOcvIQVpTsumr0PXAsEVxuJK8rwV9HsV9bi4y4A8VAIelBy69SBYhXkzYL9u5
dhxAiKg5SSBZiw+loUVhAgDNHwYEWiq73mYrcLzS+YrxJvWS07faw94ab+kcRgloE10HNUax5SW1
teir1QMuly1Q7m82mamQF+cMNK0HWJLq/vAZxpxnM95UQd99L58g+0sB+t69dHYFoqnZL0y3dl+Q
F6Z3gEE3fufjN3E5/WGHkDLVBnrSFYYzEBIYENxNBfDquXkd8anfMjcAOIgwA8GdCCQYnD0FsMPo
xhCD476giWuwfqxsNQrqaHIsVI1hVxqkFALR63ij+Vt9OBSPHLbvXXskTO22pTl671KbrwszDJOD
J5DueXyWL8PlBCesRFk2a3mhQlc+SXt9xGATk4HLmCeiaoKw0Fk9VYAfzwhhCNN6r7eUMQv6LnHX
HAHtfZLiIMZhcMhk/SCjhOdIH+f6cKxJd/0n64gxixzGq8FIkxfDbK/wZVRfCCWpt9h2O/gq9x9u
TcOeCYV+eGEOI7u/CKYF3+elahmNM/4a8PqgHXPtgK3DuQFnApfbaz+KCwIHQJR5xIjsQAv2+qAw
1HO5zii7CVb4WqQX0H2AomS4h7cGYjlAo6JvyKj2CDL8oR7FTIh+HYVPDXZBHubb2CPWJW+y0mUJ
Sx2cDPhLQSOZE/qXo5K8QTq4oT2Epg+6OTBu5ri0PrP6Zsip3j/QGvN2ciFles2lcO9kf0r4gBy5
lJJum6M2ALOAqkx1/BR88Q8fKPJX1gBg5BwRHZ0mLgEtffL+D6lJBcsOGJkEQJbrWeitAMOYxKOl
BBRstCa+YQgIQtKiQdD4ZGmDmXcur33tznwTyuBbQJzsxR6t5IrOnIGuctPHl2pGR82OZPQBpAeu
M0RM+dT7I53ffjPQBBYCH3kDAKhaue4DeHx0UAhwswmM6lZ049lKwZZzaLW5lb4NkIR2YPKManzc
/yb4+8v45WtXfJAYjtF0sArAi9b067efxkLmB/GxYhTLSsPk7yAvxZgMRj6jDw6lc6olbrKYTo8/
bQE5A8eee/jR3OSS9Y29YsqoDiAQ43P00qSfLg8NSVhdG98B6Wl2mpnPOzEAuN4bzdsC4nkn2Ab8
OHCYwTPbUIKUsxdUBHcvRuWtqXD94eZJZTE0X8Sa8wbIHDiOe7xQ7KI1GVIsfRlKA97/3aBNxoEB
4nS5eVISwT0h1bCCVaw9aQQ4nuAFY36N3ziYL1hXj3AOYzgR1tTwOWmN4RbDC4QRjubh9dAzSUcd
BfdZMWpZAw7BNRDvnqrSlaGW8uDuwgdHjvimcpLRh+WaAkfvllk0RSo0bGIewMIBcg5Q1NFBTgwZ
ommnvQ/dBbALgl/v1C5YjF+oSMgUj8NLBUzNevj/KODxgPC8L+2e9BVtAh4Hbnbskod/Ww6X2ZbD
/EE3x/o8T7b1lIQJlmfCN5IQFyBp38jL63YCif2vnDLUY7sKdHGFu9zw8gHJY9x8AZf8HZ8uEzpA
OZgB/wHYZv5L+gdOcCAPyIjwg/HdAEyEgJl7A26V5fOpT0CesPA9gwmX4uPSGs4FsDr+86/9m6D8
W3PD5EQv4J3M+uFDxr4BrwBs9+Arb9mgEAg4SRh0y7RRPKVLvVFjhqQQH8Ge8GGh7qj1StY45QG6
33w7PCuh+5KNwZVsMs9/3HTodtiag/nyN+zdGo+pnK8z8euCL9tj7clid19rpCw6zNfbGhMLVskH
6kmLLoQpL7vghY6Su4XLEWQE5XCqd0j2buZvgTSH5y3ugpap9w/SDJBuTYLtA82Szj55Mq1Fkhuz
2a90kv+xO6bbtY7VA3zBHuYWIOSwnVuLHS4wVCADuDIRrwDsjQPmtym2wLa8L/nCsaD+yReMOMDX
bgYKdY4w2IBoRLsVFyhvF4RdPXBQ8Wm0Z1BXhuiM3+EoyQhf2K4wZ3acXOrlcc5O3P6LDJkUJtg4
r/cEPjdZDtbwKz4JK4hD6XmWIF3THjyxG+htepuaRQishw0+BslkWK9LTtALTxaEFaJLegFD7n/0
cqvg2qpdT/KpF/aExzl/q/PJCgYiw2aoOZf6ojJ0Ayuh3z6A32frNCjhCaYXiauxWedsGZKoKHgZ
/DOgTPUv1vwA9rgSHX4b9uEEoqqoS+TZHl1Nvnqd7wlA9v3Cncxq23D3sjNwC0DrG8DxUDH5ePAe
mrgd6JOo98eS+3m86mZdn7JTtRTEkiXoKmOh/ALY+ZXFYmIe3pxfe+yOmRhVS+EsrHGN8vZ6R+aV
ILO8fQiVB+DbbNNMxM7jzOIrBpD1iLtC53/uMrPP5AMdGDsfAQRMbDKmPrryMSvgAsiKBO9Cbbma
AKliVv7GnvJmNZA93tYTsSYfwt5/lZ70xW1uUdEpLWQwKlwcUx0X1j6B0gMIT9azMMt1vutfugtz
lpjCAKpdzGsf+cWah4N73uV3VLIkPQ4EDze5BoR3u89Db1NibLW9JT06A1w4ABuZ9EGz2i/33mMr
nbhMeAKQN9nlY0g2GpOkO9ndXwO9qAjeoL08yeEIJjw/JkGGkCtGHyxP1tlp/b32xJgONbAQXzLk
gXbFcTk4fQ9crc3xZ37jzxH+1XR8fkzb9chB284MrNNwBYh/AQOvdv7ecZ48L/KSh8N9+UveM/b8
8wLPrjcURRDUdKYQYPhA/zh7/jea3P8xpt7j5SvmAYwJ3DLmn+/DEAXCReFIgJtxeO9QYBzGhDDC
HGReSAEqlgz7fgzE99RbKHeIDSnojgAmC+SgXjH/XtRFJqHDuA1MqpfJnKOOP9JBA4edfsOqJTpz
VH4PI5WQHJ3TZMg8O1R6Oi9Y4OytQI6HnFo0Bc3/04yomEUxz93npYJgxawVHoW6pbHcqNtRUvh5
sHf6cbNWjihiN90BGb75s/kE34d79EVv9sD9iwEz3idd1M4nPmsYCTI9RHehoJa3vEQO9uqCaZyn
zl4zPPVDzo0q+aHy76+YR3E1wE5kYEMzwxd/9Hs4+iuT9/wR8Rqia4L35OHlXDdYegVV0Ite69fx
zrmzKVIN1spsFD6ONdGsDPEZvmyHy/7lO22iu0vAtXWPId66ip26wwWU0fjJig9e7z9w+c9yEHWX
sVsH/ZjPW1VImjIo8CSAVau3UdYYGcHcDr5WPsPgUNBHatETjEgLN9JLHQ3ece7ew4F3P7UeAxeK
0gJlyfG+Y/YlG+ppOC0jdXFd3+00kBcPZKoKGAfbfQ9SBb1fHLlWsa4DLsRJ9Dj+HKaMMAjIvYMn
v8dADCceIWYb60y3SrOMuHQjZU3hXls1Ym+32DUHEtk5vc09XtvUd0Mgj9dH6065d9+NzG8Eg/K3
VhlTrdV5NQAC/7rq+sMY027Msduzn1gIfwF/m8tj95qVngzhvU0es6tfnfPTK8pHTFu97O9BZsec
VcSpNQqplN2b93KqWMHq4DVvj7yguMdszRnZb+TjVNCwE78uQIr78XpY1qFPoqMv19D0PaBq52mP
sO9JvdrAPQLmU2c8sDDU7lbG/Qtr0c8cJEvbelkbqfv/qGzjiZWNdDbJBMrZdYGsH4JzI/AmIDIa
gfk74lpip46DzAHOtbglKHpb/QmR4X1R1jIJdE420UuvjfDY9xhKFwwhYfyb5IM5gOjzvpM5SePg
b68hR4GPA0sQYiz0157/8t8wDagraV/t/WF811CEbbL5CB4ut+/Plv1KVN7wJ2cPIFLsf4lwUnCr
FjQPSlfJ77tfJoLWjz94392g9lAIvSAWrzliKD7fN5rbj+K1Ooe+z0yO2f6rdCmI0ddb/Iweh/5R
uvTnPUaTZnXhm+j3GACI7pOEqYXiVWfOpb3eBzyaKbOHVTqdewuIdVBC+J98y0OTUbrzagF+D/mS
h0in2UJ3bWju84i4To+x+ujpouzkW+E8kGHAi70Eddb+qX9ciFL41CUjc3JkTz71G1ol69FGKpDH
/dJOx1vZag777Z7dVxwbTLrgPXygaSqY+Jzem+LATVsoxodeJzW7gZYr5hAHScoT2G+2+rF5vxm9
OBFqIWRE/s0/4WLGL0yG7uF4e1ty73RwfS9XAPcD4BAGlfDGC2GFbcOJibmMB1C0hhGftcGtD6OJ
4gk0/7tEyiM0RkPRXWGM56Aj3XANuXtUF84I+gj9EnxS2t7dCLo5idT4JSK+6GvvJRSSvxwTqMFJ
RmDBtQJH6GtWh+aMVMimBVZAqZsZbigOZVy+uuKVKfk4j11k0BTYgkxgp5KH37EPYgDvBS6G2U2Z
WGSiHGqcgQ83Eg+KfdwexxY9Grz83Ml3CCo5ACRzjAFWhpk/jH/8rfBFCekajNZjyGlX4cscGsz7
zb9feCCw3h8dPjuilE04gDCpEvav/zJ5phr5ETqkZZjWvb/9Rlo2oWqp1t19/X039DLj6Sjcb3Fm
lpk/Dw+PmI9KYQDXWVAJJePjs+2mgrBQRA/oziAKuUkxnzu9I6UpbCRL0Eg6GKu1Taln/cKeXePD
xPi5marxftG3sK52IFIYI7sX5fogZDCRskl6mxH0xJ/XJDAxzPcMRtuUOEAXc/SwjqXDePNIvgyT
zswwkLdO3+7Pw9LdMzNGgQ8DZhrAIZ7FYPo9fVuseKb+B5rbILixkH9Rz87jni60Kn1X/PinMTA7
Vz0NbMb1sPpvs7uDOnYKlvBd4vztw+lHMdoRYFLPXpYwPu+B3Arvg1dwPKFRJEU+NwEAvGzTztmt
PLC9e/dymM0fXcLBBvlL8AYLHDtNxKfPafEzM6eIBjYFQi9i7VudK8PKJgLW6pJ3yKW9K7dc0tw6
Oqe1lu8EwJUCk3LXQgqFuQjdg8epQAyB7RSpbjMvrP+uxNIRZy+GeHD9Ba8zgZFqnyIyPKyb21kV
yBkQRajoxIdgjta6PX2gc2jpdzc3H9MOTheqAmPCDr/Zn9lC2PbDJ8NomlWnf9CZpHaH0HZWCBeO
YL9kYsL95HHU2dABp7U1sTNAQRxB7b6Z+j8/h0ymhoAm7vg8CnF3WNzsflyu5HN1wWxkcbybJ0R+
B3pg/7cuHZQWVnvKQEmhTqUX0fPTEx1HiF+cG2PYx2xg1gSL3WzFpF+a8jE7JxkvOUieQI+piXt1
MLEZV8fZam+d6DdxCcF6oYWFXM2qiwwjCLNkp0va8xiW6+R4jQUFD+NTPDkRlOPGqTiN+wZJgafL
Fcas1Kl3e2zd62O26IQXifnaYmy+4O45vKbwY6GB8pXMHEUulIoIn+wO72NIwcTaoB2DzcCoAzgV
12UYX7AJ6V9V9+XsHWzw8NrgxoaHloEaCS4onluLdn0k5w1bHIxjbGiswuYVNvSIi3PCdf8gCiib
9mc/ViJzFb4Arw/340IPY7AzhnhKCQk3GdTRnpjHtzBsg65MI4H1e6ZfVK0ySo2tqfcN6nkWXckI
Y00qHgPTsdUJgBclD54qxpejq9UfznpoDbVDy3id5AdzOzBx77M/WLejm3XBbU0oEPDhHlPaJFKy
REEGoc4MhL8NEVmOHFR8Btw7LDi+I2fVz4SA6KkMddYlpGKJGCvgTF8Yu+HroncWiB4vCPxcnE1R
HhMdavFzTj+vtT9Y9pQCp7eG/P7IuzrjOQuEjxNXB+HAwEvvzQarZ4C62wUp8Gq9ZLNtsUFG3lUb
8Dmo2t//xxwQwRDwSP4FHztMzshONRT4BqjXLLFfG2Dzic6io+bB8VBPPYjAeKHfqRzE4KsLGGlD
dn7zWZ9i8klMVeuxEVqWKoyzcKz1wr37tEXpEmdOs+ooOwczQEZLmqmWHOwtirrbjMYnGTN7Etxy
Zm8sc5kJnDJLdcm7L6hUjda+B9X06cbg6v7EbogB+0YKmzWf4QTl4P0FQK6sG6j7NeZyiG5NrN1D
PPIQPvEW+CeEdnOwSE1KKRx68DVAFFXDMzwNBKZvV0bj3xEmCgdYCWs5CkuH45Am5r7Domc+WdNG
44ELx5HUeRbke0YBY8rWCVMrfAV5vCGaIMxQ4KCJC0pHIal/5ic+MrgAbdA4X548nEvef2FehBks
Dic8SwAiznAiNHS6rHAIjRFBMZ8CiAD3hKC55hwkmKg7VF2ncirjU3vHuagQejqC4zUFuRLImC9R
YQuflZuzEi6E1w2i+mnrrN+25FzeC8AN6zunSblyk8Jln2E8ZxOWbvZZXKc6UMyGyqvHel6fmFpP
KVKwaxEeTGAxbqdSfQPqkzhKIttwSqnJr9Nee2ONce+s5il/g+ZA+zWFK40Q5wISHPCkzBzjswkn
/A0DRsDW+6Z2H+ZzOzpULL6np/i0Kvre+Vrwa3Ul2WGFFBQOH2XImGLz3A4DOYgn9BN9kt9+thrD
WA7HsUQxwUayb9CVbAbu4XszYo+PKDKHQTf9wGwV7M+B05jwVfyODToOOmsSveApTMS2Q4tKisZp
aKXu3cVZKmGCTVChv99kzF1EPcdhQ598/IDfLDlfd9cIBb35tfpBtOeGVk931vDTJTTFU+CbqnEH
AXiRNoTaUTNQv9++lSVRomJ+JBXwkSfBy1OdDE54rHKXh7/l7STsh9O//ybXQG3E62DHCKHIbuzO
3yfECNxg7h5HZ6F/lEzajVqYMOnpGVCeJJ1VyTHqFEybj2ACWUhMeFzS4HSLwYG301I91EYbDYMX
JUJJkMlr+RZ0B9roixDxU1LHQOZipMlfwvxoyYNlnmYPgB/grt5B8u07OMRQi+CFXe/GSOi0rSve
q3huAaBg1I1fDqPEanOTkn4pxhHi1mYuhrfRyymh/rnNer8F8ab8X5RnkA00uilyxdf6bdyD2/n3
V66qRbaSp7X7jdFlJoT4bcF+7hs1UKIK4Pm1Gge/mewCbTG0qma9hD6VPcK6pUgbWzecAm+eGtcI
L/CYmqbxd3pf9l3Fm9jfc3FEsgqRXvHpzXN7xMLN4KpTBLDlb8j91O06N1tvYnaGqgGjUuJxzttM
J6MJyMbqcRiCLmH2gaYIKgsgXsZQULhNV9EX0Sa0OBcY2Iw5Bb2MQ6kXdljbSBQqlV0ej3t3or8h
kKcUH8A0z4WwiMocwdWppl/YlCFlZR8/MaeCdNEL9giNMdai2kLcdjUlqBr4LARdu3hL68FtdkPp
Ar8eA9an8aH3wRhZbp3Ha14AR3Mb/fDKcMBe3hiEYu+XW+PGuA+tBtIBnqeyOxqF/Oc+9Z5YhFyn
aeqmXfiFqoqYh4SR6ZNov9f8MwdV5r8fFueIUSz6q/qAjkmfhDfqN7YsXA3BP396wva04pzD2epS
IEFt/HL6vTCfqZk4cfPe4t/Q7DEtBZrfMcop43RJA1vEfZywO7d82bcL48YeaMLPaX4O/39YWI9B
+ILTAKtmZD5+pvQwhyzFuKLdxuE2NZq/DlSKuhks+Q8Um03xxDqHnLcNM6wWNtxPb2FLQHCAEvIy
Xn9jLH1JHyXIF8V3Z3/HQSuHD8lNlWDy8vf1dCC5Tww3IcDgd8rg+xoV3+DWObehNRhC3s60op63
0pJGu0N2lTmPel31VlLjZ89Njq4HL3psBolAJAyJhEr0+w02TX2kukDICxGb8rGUABHuZnh4z8o1
oFE1u0UhQMg1/q2pcBgUMRunIYODJcTh9epFUQa6QRQTeiqCMCtbPSuAmDyoz1qM3nLMfG8erYf/
3hWS+YCegck64lh4kyyqQ/cTxupUjo8YR79VFlMqLz9rWNKgeYhfeZS5jveWAPtW7RYYT5tUUKvT
PyhH2AeuWsTqqchzEAp2lUK3FmZfGDSi7yfh+tQs7snAUUAHQ/pI5mzDFd9rsrknKQ6zqq5gjYVY
iQo3M+ofeYcwZnuE+MBVgCVJVksWytB5SoRuiGdA7uDJ0QRLwgaXbAYY5APuyl399zvtZeslbA+Q
YWM4I9jkPziV62I52arzVDm8rZc3aE1PtR4mmOB8/PK2MlZXRCY11P0Mg0jQs9WlRO2SYfXO3Qqz
XSAAWS7U+KBPTORGGxVrLriFXNQTMYVkhpCvcN8hYHq8hKPKQ43ydcdweZ7Ds+hr7U643C06D+fu
UfzYtKCEX3yjr4tPkJGXdgagAG987p4JBmnYN/Jp3RyVJUvbOzLxKiCus0/GIV8FT2IgCStTbGOQ
bModFFdNOpEg8/5j7vX8+3EXM+aBkoe0ifFVq4+TcTLYwlNymX5gmiLo06QKa3Ly2LCSXmcxkg8r
9jUVTNJOGWB8eea18cTlFO0iELipEuWDMQG8S5rJgZjrKNiNFNY1w8dBmk6mMAKJ1NERsEHO4MpA
SN5HifIRdCak1ETC6vWBcU1xBilADYEQYgz0ivYLfyAIvkw850TwErO4uzPHOL5V7QrSDA8StITC
FhNjBhXIaMBAoHJWc2EmgY1+pm/+XqRDwNMJKPqw5i0WBdSvLJQwN6hRxHiQSICTe3BpfgvE3Qh7
cwuDDQuFwPT+x+r5Jlx9cNveHiY55L+qEoRXbljoqbShxfxYrUTD0YNII8FkAl+YY9q+zldEKW4/
DGR06G3zCryScnV/3zxMvIVWWcR4lcFunw8KKs2XcLqxQjkMU6jTVrDv9GdApK3Wt3oh3bGeHYD8
vsZ3Mxpp/F2LuForc65euVS2NaMqnjPuUoxWJ8LRlmeRjsUnKbLpGCb/YVoblUuAuMn5awtj4RIp
vQLcc0OF87Ky8Hrhdu/WoCuaTIv1hqjlzV70FIIQxBqbPkzoPXDIMnwxsWTRhxrE1/XoXHt9B+Mc
aHvdDNky6qWo5woijjDgwxMpwuBnKUfwM9YvAD3qSKhHbJ8beVUMeFkCwFkQAhB0kuoa8A5i/Ktm
42QIKWiPjrvGCoSTFpJCmM4fy+GxCGdvB/wPEZ6sgwTgkbo5c8CajxlOQqwuzuik3DBJhAbm7ePP
bJA82L8D7LRvNuUNZFHBEhJUrIZGchwL70cJSiSG27C2Hu5ZNWndFyRbGkK69/KlBEECi6iG/lSA
KgBRW1+eGv6rOOzeEkoZCuH7jM2Sm0fOF76RMJsh2dcegSG5V69zeLD5nKQyXG8ZqM5QVPLvbifg
B8agCMqE4SeUSyG/rn0kHFgvv0Pkga5gM39cNJ90zqPgeyGQCCAMv/z16Mgs0Rghg9D3GG48KXDQ
NUGhQSvtIK4xxzSvKTFaD6halIFYohQgIwOsLUBbmf/DXwUgJ/j+osbwOgCycK4OKphCC04sY0++
hfD3rDF2JBvFknRsw4w1DtAQcID0fTnOAxDQOYG+nATQutgUMCBiMinFk/FoRUw0vsxeDcAXH50c
DZBsCDBqzJpdVfGPHu8T9QPYMZFKr81nOdHuVwOYL8W1xkIFRMVEWggsqY+Ln7z/4qHEe6wSe9MU
U4Qc1Rpnp98gkr5T58MrwluEjFUowQTYmmKRNwF2B7bgGn1hhMNW4ICQbTp/rQeKI+I1Oh1WM5w4
mcxIcdVCqMWMA/z1/7HFHcP9JVkGHvIGZEiNwx2VbSPCKGWTIwpAOE+wxqVtxAsdZizJppwbwggG
lIMDD8c+nEVwuIcTxqvkU6Wd1wHS6LVbD7l3w/PZAzjK2ombjg6TRpvjUcZbk6MUv5sJD5MsPzCV
N0gHNR5MGPETAeCBHAtu8jFiOuATn+4PQSU5flOgQuwzJRjgBKo9aZXu+jbXeZXc+SI8ROgUcdKh
7IYshaSWz8H8IJKGALBCWmfjDQht9RUIIvsdaS32rXrGZYhdikjEGfMRFwIZoJ5TbSwCQSGRfTNd
kWbDvtPcd79B/OExja0+zosZqXxiaJ7OlNrpOIUtZSAZCDTGGH/670GockOOuJikasHI8NpDqmMP
3jYshh9mg0MDr6tbbT0IVDxwqXHEKRDbWzjdH794Tvdso6+p1KbcLjGHgtqNupfMI3IvvkQqCfUB
bGreQPiLr7tilzFIZV+BSIUTFN3khWFAPfSrdT19o91P51hoU9LUcLEnRPql8/u0w/eoWyvb3gLi
9JWvv5TL+5zj6UjRlyj4+0qLSVxe3kdckMSpgjv7nvH+Q+9tHxdyeult508kGdS/LKinPwmy5STG
xxHHHYj6r3B8/KIZM7vjYNlA25xhzB5LiyfRVBqX3PvYHbGzq//kWUtluA8lkoFIGHWJPgtQaa6G
u7cPqMQLaTjV8WQk5SWRnREOIheWNgkF7mvRUjHSTn061ma2JPt2PTEKWLxP+JjC5QUaNIOoYlZc
qnkbVRY8Mp87kLxywQTFDwaKPXIVGLN9Y+jLTjkTN0TFjdigxCixmIexET3F/443+OPKgogoq1un
MKULwmmRWia1j8EA9FUaEYiqbdiEzTLHOkzwjLHV0ZnqzB4zcp84/wbAIbOURpM8JLQFD30+JGW9
ICPDOQ9NAxY4+hR4ZOAZ4mV+wnw+9iec3pgcccM/xUzNG/s9tFWz77yeCu2LUMHwF2ffnNNxN3T2
zKpQ4wf4+GyHJjlZXHBNSBYfTPFs1vcbmy9BZlO6PTiGUBKsG+GdA6S+X44IsZVgc7Kg+mz+jDxc
PM0IDiK9BVkMXwm6hGHNHIoPylpmlxwm9CtM6oTfK8GHgayT8IJVTWNhO+F9NhA3SYHqmXsgs1+y
pwfAz4KUYdYJAHTuDd1jFvR3sOxnQ45+GBXkgHbY9T6T4apbdUiETzgI8ZHhsnPMI1Id5tcYOq/b
rnsRAja45tiPwpYWLgTFWkEx3NexQ2A4Se4SeO+akRf3DbcoOgNk1YL/i6NWhcEApShwJBCZmdrg
ilNVe/j0mRz4OTFQsCDmPQCB3BXzC/BKRC/07hzFS2FvXsZdUjEaiLGq5Zx+W6IQEz7SdM80unxM
7nOGmQsAKKxhTV3g/xEPZ6C75Dkx/1Pd8thtM8r989PjmOvopTtU4DUTr/TCSyb5AOd0nIlSe5Jw
PxkDfRQqkYVv97HaDdYfmL+eREb9LUG6OVXh9jMGWBoEEkZoprDaRv+DC3qF9//TvAGHce/CnXiT
xFAh0mm4nwu46SJzpXRxvIFhVENRxtCLwkROBkAD6GEvyGNtoaDAHgYbgxGnC4IMaOlj0MIKu1TQ
HbFI0c8MOcthJHB8ckHTaULbRQOPjvlBbzwE5EpndwK9cM7iGH6BBrMWIA1BonKXGGQGIALgfkQ3
0b2ofNDlHEQZ6Lbh1s6m/MEtopYjikruGzzzl1JICaDG9x1XA1P3Jbly2xG44QBTdAYMDu2mwDxu
lE81L4rHio66dGsHJotQXlOSCJvZLP64QpFeHqV55krUBKnT4iuArx21zQB7plec47QuZlWozoli
4BwiXOWL/S8y+0TZfii6BKUc1dcJgjUmTjwXgCksJx7Tp5gDdFwTWMNZMDcSBpXhZyOs+FtQNnVL
CCMGRkxLeV25Pw6Zv4h4Di7tFK0H7qOx+HPFET5wXM5bAKFpZoBYAkEImwmIlx4TAdjQKBq4kTHK
dFScdYq5KF4g7XLbMUvGgSbaO5AuzWv8jNKkw6qnCWCPJaybBKAKPJyxEwUAOC/uTXhVHqD+k26R
BT/8uospDmDax+Oq5/ImAcgsj9xu2KIJNtcS7xJjegQvA4q9svbTCJ58gvn3XNAf8LyiUpbNH3dR
xsHGCQwL+gnkyQgUsT9yPfeL53o+e6Ee+jL/Ure3HX6V9siHe8CxiN+1Lgz2EUbZ//VxTDsm1ndd
oKb4Uf8yTJxni4/fUWuOyb1Q3tSvzXSHdu5/bdPz4QUjTEMeItYvqq5P2PMHU94uUUEYj0He+66e
SAvuSQ5bB7s+G8OFBe8Dq5rUHG4LI8mw5P8cSx8iF/ZkFQoNVgGODpjQWSAsbANcydkihBgZP/Jh
6rCYvzEYRDGKm8EEa2eMZGEKi5uOasZgSBH2ohsxurA4g/9KJ7IIcG+c9sOrIWKRsOJZ3rwM9LbB
ajgDNoalPoc4NjgC+8+7j+B8fQgGbsHeSUiCjMaxj/NqEVR/wqi29klTOUMdJuJF9H9PJEdIfynU
s5D7L9Xy45Nlgz4J/QzJ55SIH159T8PyihQVXhkSBmEtW5hKLLpfOiHzGjLotiRXaJSw0Na/a2AK
B48qqifqd4bgzA9ZdthioTMCiTML3CtwYwes4d5HdNJ5kLTQPhrCFOJJqY8u1YJ6L+ZW/+8I3vVP
a3wYRSUDnBv6Ccz9qRdBKnUUm5aCoYOA5uCeYfyQs9sxsIrGjIkRNwHuf5htwFvB16+CFXWbIUpm
RvNGrCWGyOQDgZQOmYLngcxUVPRvLW+a3gqBaBqMyNTI8Ce5WgrHlPi3WOoIuJh5ATVCFABVAGAX
MygRZizZvEq3NjqmU+vWtxsdPaOYsdGDivGHsKvAlIExG4ayRoGkp4Ey0wCLdtY/ms5rW1FsC8NP
5Bhm4BYQJEgwIHrjMGwRIyZAn/580+pzPFXdXbVVWKwwwx+UWc7Ot0B+SQJpwCOP4VW/IhtIt5Cb
bBgbEh5iezxxOYDpeEUn/20RZA+pjHiawa2wLg3CatQmUIga0tDC2WLl58ytvnkdrumJouTyxUaJ
0Ryi8gKgAAQJDaJ8VBp/dJNcOIJ8l/R1V5EWkO04oFvRd0SZhPV+RvhF+GvCvWiQN71tniR/Q5+I
phjGQ2x0J672TIIA1oSzjd2DhyW4eQRV2KZEPRCoNzt+QctNRb/oaKbsXyb9IwqmmXSpPdQ22IIA
wdLLfDCH2VNAoLVYOnCo0Il5IH6JE0DKxpw8wAFB6yaZrbltAhM8Rwh+UO8UJiguciiIA8rlVxuz
x8x8jA4u7KqRR3GZtveXwxzFFpcDa9SfHsI3Jy+NfDRXGoMeL04KthcAXDTIFY5vQCd0k0hbxFzX
xp6Dphm1DzZYMjgM5UgfOIF42xNxFnY+MD5oP0hpeBKVqH/UYp+F00FGs4wp5MH5thSYUUeXroSJ
XM3sMH8NGnYJ9qodriYnvznJ/K8L2KvjriZNZm3uNJKnA6r+DkW4ZzTc45pKMZnP4gm3+U+hsFIZ
/cWbXQsAAbJQN6cHzqMxzKuBRkMNVYdpXowvddxYTa/UaQntNatdDZTc+py9dz38zK6qe+tN+vXo
2B7fYdAi+xey2fT/8hpUvAtOH6ACmSvcHUXPRD19cIcPhI8qHT2L0it/vKKWdQYggukfEEfrRGp1
NTNQ7PSWPuYVMRo4OzDn1FHHv42BF9dbTNrQ8ymngIAn2GRukff3OxtExAJw2hSJlXklpdWcukxl
nxTrS7MzNy48deJXSvYQt1TBquaIKNOaA/udU5lDouNGS7MA9Xj76qu+DhmFYiR1YW2lV7BpCLLb
cEcRFadot6L0nJug2C9oy487aYWsAUjUgN966ANQyu8IXr4gQv44j8PmeJl9Sh8E9+seduGzdUUs
5Dl9PLlF81C6j/xindGPK2uxbamBtYImhCygOe8vl3xD7ylLm+e5hnQeikFFcAGF2ruFL/jX3y1R
AAc63QZqUOKgVkNYpIzMlkdo+tEvCWUZon9xASHf06mNEpuJ/0aFvj+VBcKHD4LNlbsZX3nrmz+n
vokq8XuITi1mksM39L8nVPwPGljitCa5gbIYXpd03WDN0++lYWSIqjqOWqMMcq/iXu0Onq8390CS
KbakqD2ZiBV3IvAuAarKCHVRUnGgJFLMTXGQhjp79s/2DCpvdEAwFn79hGOOj7zi9ScsRsSbwFJU
SPnn6zqtw16oQYglV6UNMCMQII/BoWr5jG89k5hm0wtuDhBCyPmo89IH2LXit9NPyTbpnL6RAgUA
4cE9G8IGju4cicQrwTl4JSWleoKBWY1REDhlp0iKpO20MG4A3EL9HgWKP/CsNG8nqzBH0Az1Cfpq
HVObYy5s/eGVkmhxN71Nb9HFgR9koaLK9g1cQEDRg3KSA5O6YryS/b3AOR5ozbB19pN+fNhUtEv5
axqytOyHINSofA1VQtunRWUcn+wZdiN27qEvRHecHtaQavnRQukMl3eKH1Sn9XoOC8D4YkDHqeK8
hkRIxLqUs5FffWGsKr1yak5GE1TIC1qwqpekV4pd8L1HlBWDgn4x1Wq7xNOEADHKY82gwYXgo9uD
8fYCFYnT/Og+A7PszBkIwLn42uMGDAIERFjmouUgcAW9vTiGqP84dxPdo78PYX/GzxX4KqKJq8Ay
4uz+Yp3ztCFg0OzrzSEQCdYIZO7TeqNihSvXvH0CI3eYPEG4oMBiadMjxVACHoPuI+TNO8nsSQdu
xThQqUJZTU9EKYJRlwND6jVgaeb1XAUFB16bn+GDCHcpCs4oDQAqIN+g8cqph1AKpUUJYTXjGv6r
lx2sOYhrc7HF1nCCTC+6ajxFeqMf1Dkjll5ADMhHn8lFbia8cWq364iDi9xCFYTV7ASy6mT07C3a
NHAwi2Gfgwd/B+755UorFZzHsBjfgbFgRc3JBvzj6WjoS2hxxwXh4Ldcrh6SPnmQamqkjVCB9d6A
dgy1WDQMzWbUdDKfEroefG3An3bDoF0Z3RjGL1ut+Rc8wQ0+02vSBmVzHAsY5om3DyCkzdSeTjNG
Zj6fUfFmXuVGMT6M3yEQFEv7qxwQPTzck9Wdv+xLVC8vcAhR2pgcYzDhzqnUFVDLK/0NL+1jUNJ8
pkVyXAMoPVG929KD7Lb0WwovjQ2tQUnaeG4b+bzfQYLnNsxfPeJYMn/AGiu/5FrpfhGsgw9jUL8D
aoRORiOxildaoqGgVu5PmdMTtbk3ugACYQAYSRY+wiqE07jlX3ct8YwjDELKzj4mXYGKhLW+wVfE
hiA52IwVg7ESKmsRtK2aX0iq/LwAkScuwIaSrJg+j8+c8/yMxcVclMYcEBAzldCSAq+AqjswaGrj
djKVnv2lkFBz9FRQy9SKSsuwk1vA6VsP+3xEf+1SD+/QapniZYTkz1l11WqQnwftYrxi4qmjE231
fNhFWwcM/qjT4AAdZASAHO3e5yz0sgae3gjY3603hkQnowVIpyaPfOQD7Rwe1b/vyzlWQqfsDJtn
+0s6tXKqi8vhU1CSQI6RcxWZAABHqtcq7WZBieNgK2wx3cZEPQL/LfaH++KIuemZ2kQ3Wd2TbxFe
QGI0oi+Y8vPyWiz6FJRFTvcC2gWDPHQK2ZUbUeewLu7TdxHknbj1sk9ER9BTukTr5gWXbyonyOqi
CAGqhPYgpWESHAxNNBRuILRRNcPwAPcgFgVpA7GZdYU8ruAEiCaso+HMSgkVpz0VTY4hul5hjALw
gIoFQhqdqAGwFvwlSgstClBIGpgVLHaEVAZCP//Avub8G8XnEQ/GExn2cwwLnmInjG05G5s0DQr7
HAP90BsRcxnxk8I+6AEgOFJJtE5+ojPyo8PcjC8m9cKmPhsAITvSEKJ7gtbGkwM1PaAHQqApOR4a
a/ruA4LXdXcZoWaCT4w5BKNgzOIen0hFgQP5agRHw9sjuCI/QDNt/yAdCIJgh64Yx3FPT/b+apAm
8cvYezR+JnGCVxqaGfylp+h7F0VCbvdsx9TgKRiCef+FA/Lm3ROzrz39QPZHTMHmDJq754NQ6WAQ
GSly3pcZ7+f23P8hY4zLPGBm231WzMLvoSmRGX3O+3J2pfdoV/SRYlJjVgCsdtqdWCjzkqChj5LN
asCYkrRwKwd7OBPCvorwwYcnBYIb4QG5kh0SVKQttOWkp70T489KjxsWeZ501Pfex0iGAJfJmXTC
gbe+VGgToMfTMzuE/IQr0psiV+zp1JnYA/QdvC4CmiT+IMFOL4d/5zMIK+G1XTgKzIwrTVSDxL5n
7lEpIerYyVFCicEINb5U5Wf3M8aWQU/Oxu4k7PGHud8l4Sh567NdYU4ptPEWkOKM5XrS0ZG6Tbhw
5D5ICGu6QSSpfIz8kKJPxcyeOg6OuVKg6fG+lB49f4MKie4xJ1io/NXVT9q6O5n0dbvHLGRsZPJR
pWXgUDfgjbBkqADwMBnrBEsuffk2Elz6gPp+kQXBC48vTJc58QjPXQ/DTN9QIxyB6aSXOJYT7W3R
vcDqcICylplRyEQE5Zdlyeem8q4mCXcayjEC4UYfcyJybe8BnwXMiWy61kMEb1AM3Wy6pLGZ/KdU
qek4twG4SYa3RdlmTI741VPiOVIauPml/sc7QQVSRhyFcEDY4xUbqjgtGXppVGFFUhJKno2aDe0c
QJO8i0b978mIpBGqLQERAkfZB5Apgclk8jKCxXYxJj5hFiKna/zxJsIHvxwMXjrfLwOi6VH0GrRo
vrWtXozxnI8ob9LhMM0dFa1Y/OXpSEAgfMGpAClFAbLHcP19Uf7vonnM9VF/AWdjoYzIT35tTP84
liFzMoYYAVLrI8GEQgAi3iqIMqBDIn7ZGJ1GT0D1xMP6c4SKK9U/fCXoRoVTgoi7+RhAgeGGkNwh
o+Xb9ekGmWDJecmBOduJthidzRQ1SvQaAIlbd6qeMNP4XjnR+gg7SjhU86AQ3KQWSMOEjiGOrejD
ikkKCqfuc3Ygoe2YgJbgCOBlBs2BnwLVmY1wrCO0vIyQTHBE4bmCqrxtr49bTi9SsnaNSN2jgEQI
GEbU+hxAxxHpDvrybS7dx7e63KFQ9hA4DEpsZSnEZ21739/2WEeilAmOFE0Z0DD0eRk9B/cV+BK/
Lnn8phmBSzvd5HasUE4W7SRR5tEcSkxU+4xP0phQdqUOJe5fKA9P26w5MnQWdZei7GGBDG7wDK7R
JYBPjbUus5fpShHcRbl0ikO4xTpBvJACI7pkZuZl3spdUSQ4RAgIXKeKTtr9RVUHbWXkhZG2oJvX
pPFyCVDadZHpOukbSkXoaPfRA+1RSHpa0ctboX3bdCirgv4FWcwPAD4jWoeFY76tLV1pFgvwu7AT
13HmA8ITjgkCkmyoMHco0yxAkrK3Sk3/kOTOyxXZUCJsEI1dkHYPtjuA+JlBFgiImbicUnnhn19G
draPmHCfPRUNn8xU+1aO/8TF72mYfHwCzvd6sto31wcaij4kxFf00FDc7/gVVMc9ZrYN/eVIBv2k
qWh+v1bN6viltBkJKT9j33LjdDUfO2vZp12ChMdr2EVOEBJpaTfQrKDCXOgYUBzO/pE6JX3Op4Ny
3bcZZIXXPrv0N7uH0Qcnd8KB1kgjvnSvj7h9o6mgpKQbJwcTzFfHp7v5orOPpim4Hsa8IYie52lI
MMhjp+YYMxnMI6K3Am+o2cYonY9U3LarASqMA6zrSdA4t58+0cOBWH53cDVJA6+0rzAORa8KjTjE
0y7eKmh6OXlijZ3SZ3hlPoGaou8IemPOETw7/q2oa4bI8NsAFrAJplM6q4zaUvHQ+FJTR1UZyXQ1
ojkzJ6C3V2M+nkS64bdQ0+3ANLsP8KV1O2EbYZzjKMe4hKy7mGaoqqEaRE5D/f7Mblt4yhATFtYv
ihI0t2GLpwUFQnZpCkJP8+5TFqT/Ve4JnvE2BFlOeEq69DU3KtvGIaA/ggqaJdSQJ6kDdpMYZwqn
gAIrif+d7GxGv8R5JT27CzybqixoxK9/BVqlDFsU9Tpukbxv+voE96cT4Hltr6xjAAnRaUcPZin0
IspPM2TKZuiJ03rTcDgFNsPnv5CGQENLsrwvJeRMzhca9X3MJTHmRsdmV+MbgueX2dkgUf2Xg3em
RgqC137tlZky6Iw+EbqObJKkLXwxhT1MBNiI2dLgSLGhuR0uG4HoARoF3H8NjafDRYP9B68vt3Sx
o5KC7ncwB0ZFW4FSib2tuHXZBxGJJmvIkYkJIPGSOPB+TkuRwSY9lSquvT7RcsswCAHNbDCS+K6z
8/cXKhts8YNTk1iBqFiRNua4zV5G3D2OjSg7Dj6DHoQqkn9APaLTxojQ2+IJgN7PSAlr3GBb3opy
J4MErFN1WmPwJhy1F4dk79c4RY6bY4dTk8YRvXumO44FjAUuwXTIqDG2cFnBWIl6fwOgA0sWm1YE
/d9YuWwAkbC/S81bnBI5x4kMdoc47Qw3cNQwRmzzedkY5AyHCAc8qCUxLT2wA6EZiAkjuyKlX9o7
SASJiXtBwNo1oqdJuds4QaEF8rJuWzDp31ZpdKBhsJ5oNtM4gEvCQU13TRkJTksZdaeraQ4cBmF3
ybDQn948KIdc103zRGUFQO+Os3XbrowORdsV9NnBkTpi35aNTRs8v0BcHY6bVxNarXW4kxrZpDb9
jqWq5qGx+SjB4e2UX6/Iovw4UkFYYFyvjot2dBOpuudOxaiKHeoeaN95eV8oKLjiEEPxDkJMI3w+
kjejroLmtQFQqtkIv9QG87hl9u7mav2d9EECNEjBX9Akc/rrHffpI6vh9JDQaiKiJ65+CXp6AESO
IS3NhSgyYdLtYNs3UDHDYG8AglIi90ipCxBhj/4eKtGDfkDcYmEccRnQzPSZRVT1oE10jXFOGYT+
AXhLOLsUwT/7fAByOYuoyvR1NWRT0O80DvxsevHxzwo/kQYmrTJUFFbwKI849IDgVRCIMvyxb2CP
kPynyIPugU3Lmwa80Q0/1hsI1vgye+KPe3ZaeMACkLkMC5geyLvCDuGo7bjns6+ow3bLoYr5pqSQ
be6XOfLO9TMe5Zn1gTKDvNLLyjUQ3QNgqS912H9aF9XkX45QkA9mrdktzX6fh9euT2Xy3raxkLq+
XYVWI7079rzVrKl4xQMzQLdZBCBeVqchnvRqz1JUTjP3dpm0aX+d3UafhjISX2C/qb6CGj/5x7cL
KObwpApqHB/xE2Io2tiY30Llg09D6/LqIaJxRkeDyQ7+BzYV1JW5ShyEjRZL4AWNZjXpxbfpJXqR
3dEusXK7NZCOTj3q/WUt/T1/+XS1AlQqkSt/zV6INThNt78vpmSbk9X8bNNwAw2DByTeNz0qpQD1
5ugCBSLaEzyj/rwC9NLHQMA6zD4gEmqzg/wdeKLgCS9eSRvbYtrD8B5eO42RGpAEA5t7u/i4KHY0
Mkfvv9usCYzrtkRICfIbYV2JRa6EwQTnNBTpKEgXBEdwamsaIMWVvhVsnzBiaNuEGuFNK7175fZo
N4cNtGNw7+oPQAgyoUusriq0/sieoguyYegu2TREoB8hZfFDAuBSzPZx5vI6UQfltL5VABwDu+oi
O0WEBrwLH6eDRaGNTOREo108FqC7W2vE5JzjlF3Gf9gf4Fy5qAE6k7fbHz1oP1DFXOk+jlU+uuq0
Y9/eizL0jRMUTCRYb+Re3Q/ZMjViZxWoRkkbd0XHJQeZgbQc6BCE5XY9/xyidrIiMAabhy4WW+Do
yYWwTr0GI31JcISkU0Wnu0PWdvWRlLA1S4O+K9a4h0Ut1mfPceZRhsaOQlpQXWpkHfYvWk/2jfWy
LiGsMp3F9xjBya/VRZMfo7wJ3V6FY1RU8A948z5C0MIowtIqAmRlocu7LhyR7Hrbr5aIb2eDw4Tz
fadiZeNJDxqvJqOk+0RHY4Aqj3mmGlFCqd7gOjYEbWx+RDkVw5QeuQ6iEH26QRCVh8VfjyzM7zsH
xLc7o3x6mNDv9094Sx22GUzhz99zWVGPovGF8/TBigoynwsBhjaWiuOKHk9lINdzo6QbNaHmoRNH
bIv0L4kGqcEU/FVwHSDDOLnSYSmdd0xxn+iZDvDwFB4G98VnUpH8f+LSR7DLJOKmtAvWYkKBzsaF
C+bcatxuUvQ8uHAz3I8nyqUFlWW3vcccGmBXnRzGH6e1L2IobU6TRWwKSoKeuIGPBuNXgWPNTOHw
ngeNLX4nmoGM4qiFPgkMm45DCFXZjTGWkiGhZgAjPQ9a/iVmtw9U90UnqJ4+wnpzH74WrflqB9+Y
pU+T9DkjxYOapIwbdnPeo2R8NJ6cokL3GCjz46LpvgWDhuEfkYzdWaBE/MIJmKQbAuQFDrr+pDyT
dtEYF/+hi6tIp6EVAiVj0lLeQV4Tpt4YxjboG+FtIRWEyIDRi7TwHL0ThHLQlAFpSu2f5EHAij08
bhoBsmPNSX96gYsAzgY4VLU/RMIzPTjN4IlRBrrKujpuISO169CIUcji01Z6GzdS9o4v4TYW1zhT
0kToL54J8PcCCFM7YeaDCvs6BUbYIK6AzCAmBGxBxEXaAKTDCs+p7vLuCf2r9dSrSX/zhOUEDOWw
uydKiPABhpNL1W3/fdZg35lO+InArehY1QxslTJuzY/IcgBh3L/hEL82kC3YDLpLlcdxnTa29bze
dKlcELrdl8gZ8M72X7VkSgGqw7HL7e57QJ9n+fw4/Yag9rkXYAqIR9CbwgoVDSnqbUTo9IouL0wY
UTpp6L3dacPbupSIUAlF3rpye9vL+BYzm6xz9FjQC/SU8YOnOXuk76T9Ye6cJ22aJzwhV5blUmFc
lbDDwdpBq7EmcD+4Gf7HAMSsb4hClvsIWz587hFImASf6iHPT0lZhM31U7qPdLESlH+Y2Q7A5w/b
J016vClUp8LirVqWEfDC+BzTFkMpEvm36+Ie0KL7nfm0JzvkmaIm3VuAEg9bw813forBVFxn1xFe
w0HpNNfA/9y7xZKDTMymPsWeHe1QjdJnhpvMOeqT+mDScAduhNsanj0VDEaaSUR/N5rVAq3G7tRB
lB5INFIB0Z1kvB3XW6RNEmUrLohYSrG1ViThr9kx7vKQPRDxU/SgZj1P2SAtMS9gYlECt4rdCvQo
uqIjlt8QaClatacQsR4ESz4j8eJIDst2cAo/GARehqBlRYQPTYgYVyo8EuaoG3i3WT9iGoJGwJwq
7vlE1X8kQf6WRe2e2AOfwDEQlLEQYfzO8RxZ3P/eaPfyBMI7tQAkVckDG5DIil2VKBjHZMROF9g1
d7igpcU6LZ0bUxiNKrIylROFA1kD5HekVQyZan4MrxMNv9xe2IrArOWEbMoYmYK/QqTvT0jLsF0W
k17wmp+g4bVplGcxKG5UBdFkoSPTnkYHCbhd+EJkxIQo+V70dp8IwR7YBtpuFyqoNCW7Y3JAgKL4
UzvVvPFT4M3Mk9mKZFlXTIvPWJu2bVB41EEwWz/A1TyTWOGALPdMawfFl/BLB+8Ceb41v3BQPiw1
OLoKSCTKLJRAgXgO1LHKV6EdRJMO42//MH2vUSWgvAZs/WKMpahGaY7sYjW8eoXX3IKBJ8sSV5Bi
oPDnHOgOHQT6g6/h/a+eYwdwgJTEmqMa/1e6fR8LsB1Qt4BtDAXTikr+wT8Fn0SEJrtmNlPJnJDs
Ok76Tj3cSCB1ILfA3w9Jc6q9o3YAWMiGUzTR/OdcIa4C2sbJ/RzAZIJZ1KOeNXl+dNFjlXsA1APM
ojdVAwA/3wmEJ9gpnQUEn2J6czWURUg/rXLK4xuedx1PA1hFRDdSwPyh0YQaAmAWwKZTbgILJ2Q0
YP+OpJ07hhbpNrfFsO2AmaA+VgXsYZp8xehsa342bkxeu1XSoZHd4l1tJ5t2XDQObVhnKDxgQEF+
TErTpjWKldPD+kJ0mjf8utLvm0b0BvaUvThFNNbtg8igR8sZ8xZs1FNadpyagMi3V+fCgQ2wCXAm
pUEy/KYDUMR5k5v23CwC3gjs6TWpYQ6/0QDF0A+hmRsQKizpjSN1r8u4OXuzyk6Z1EhBVBOdABNE
JTFEr7HwrsOSFgapsPcNyGgxQLqtQWI6l/lp891p6Ph5yCHfPbGMJ2eBETy972BgXBrGI34ESDFy
4nIcNob3+Wr8mMF9KGbZ5OOyqqiPPSL4LEEjAJuy+asd+DffrTZt7O5DytEJoFeLrKsmcFg/psg5
w8vjd3xeMdpB24RE6IbpESofMFaAS+GgpgVHqjrZ/LXg4PnqBSBdBJSfe0BBLM47fn/nKSFmP66G
rzibYNtbmTiXfDs6yIRid4tPfifuRm+kobuIWtwC9EY3XcDAVfBFGI2zGCLmDB2iebnBBmqfBdjL
IooK7i3TAZ6vmoAy9LLiPm4BOJ5tZ5uPK/w7OSijXvrwHyFEi7mkcHtWvaiFCNsE6/oACIaDJpkB
yl4kpnOWFxOBQ+r71uHHfR1W1ETZKnNipzmIpOi86+5bfjV+RF0A5QvOJCQ655+o2zO0WTNdTYAT
UFZsgTM6mlNR+++F74dOTXXIqfNCRUkEOespYAIW5EcvUTajBL7W0nYCB40aDCKADY5HCDUOcmYR
Q9Tawh2s6J0uu39w9QHBsi0fNn2uN1Ls2q22K/+dvp26NpoUYKTZjIBP3EIcAoividKyr1IdYuJ3
ATGpTntPqk8xhH6Z6DE1YvRK0wMRmn/GA+QKi6u7+3oi9EKgs7z8ddM6aUoJ2lvR+hlXTi+uFR0g
znFSJndH2dMiPCcdWtOtWA0rhPAGfa8cIZBgtCeNNQsbud7GsNny2kdcQbxGb9QvR0igPemJdiff
KxbAZn1zaLh2cVEG1HpHc3SkCk3dzrEdrp0uaLoM+A7KR+YZUjNyNAoHBoXQfm1q4CQfRv/i3iFw
XQe5Yh0OHolyM7OA8mAi2kDlgcSO9DDzbgDem8OT6p3Zm5phh3A0H72QY377j9cAY0iMRm98Dnij
wqh7f/RFSWB5AKgkEy62Ri0Eo9GfAxWHHB1uFTWsZUNdNgCgIkoxr5fX2Xt/JtlGPapBg2APCbC1
e0GbGbeJapfiPgIrnDIM1fG1YKil4IU3dHSFpYmVm6/GyqROO1iIPfAo7RrNyiQ4fFF9peDJfH/8
QbUvQI0s4KOyd4Ccdw/AtpF7xG9zRS5CNRboEpO7ZbC1w0UuS6uYcw72J5X42LQ2KPWsQThdKRwR
hur3BqeScjZe26PxmPFhj5fZBs+FSj8FXTgMyPDCXBygZZS1aQTW9GUPoPvKSZtqxRrZK/YIkacj
ENkUuHJzc6/fjT62F+tDj4SiDrafGSrglA6hhUQ3LnfPuXFZHxeXdTWvg8u2mjaXGDlPNXoY6Eet
+0mZImxKNI/iand9cV+/yJJdsp8UKP3soHqJSuQ7fqZvmNL7nOI4e8Jx8DrrUKc/KTMW6ckHDVKW
dldvkcCCzS4DdLdAt7WYXzjzUjv4Dk4t53kdUKaoG+7jgqUG9MR7UqcfyK9ZuAJKziQQ2bbbACpN
hACrRcVjWm7vm/fkPMw2T2EhNFIoPBUiocuewxNTlyXKueOjLcyfN3bmiBCQmOAPeRdBUVAAGXyb
1yDr6qhvvUos2s0ckVQAq3BJGyLLmdWEqEBsslF/ctEou74xsQW5IOKm1zmokNtImZ+nD+bBHpEo
lC878cX/5DriDmr69tUJanXTB/LwhfgdKe/oiSQaAUJmPHBCAY5DI480GnkAGhxwOJsGU6gL+pNd
CO0A0rq+rnWA30EQdlhKYNfeJ6dJY0ZwoWUbQTevnRCQ1cjuPgUoJpqoJCvMgdv6hAaXxlFUeZ3d
K13FdzacSS+9zW4zonrN4/PbVEM0+mk3zTgStbTljY/wutAO6C3YdWk0v4Mz3RsyoLb5bI2mcLLY
RLkCruwFnoYkU2qnlI/Xx91hcdy91x9qvfKShq61pL1AE7Liv6Xt/XKW0tnEXoDM/IaT6D3gn/xJ
IZYDcOSoluyR+CH04sp5q6YvpTJ7C45dg0yCfQBaP7OBf79OcSW+TiVpulNDkIANmtvvq/Jxh5Dw
k/ClwQVnx76rIvnTJ8aVn6HMm1NJglowJeJO0HKafkGs0IwkSqA3xhf3hGSAvzeeiSBjFCzdMwwj
c349OKTlAgsiNdjBU9JvzDToVgecw/T7kAsFIyOCBfQUdhmNS/kvLS1wfz6NVzZSvXgjCIMQyDaK
QnQggLVDEMBl/RawlMnnRBH+4dwYmpo/q300SKuEp8rTnWJF7zAEfSC6fZcSGkVfAnZY8PIQKuym
T5ziSJcW9KeYiJnXBRhEaen3fzorvfQ8fSZU15JVvIq1UOVXvm5t6zRbr5YgRcM+kfQBxCDgEure
CgWJHR39qwHEYv/RY488ExBBjjHA15L7pyZn8kQeDAN4AggMQBk//JJY+64v7/oGl78OxfLG7yVF
c9IcfhEq6o40rB2wAT/Zb0Fe0OJXdBQAefTksJTsEIhaylvlTe3Bpm/weVLKe+oCuppON/I1fMv0
959/47/xGJwOf934/S7lQNgW+jjqm5EGIAmaK3Uw1PeASkux6cjvwgjlIqbhZrmRaxDogEAkmoFA
CGjyixYX2GNmbwr4lBZDetE9/nR018MNStl6iRbPeDwV5HUGKFRuazy2I9sey7/SJKPBzWkkg9HE
P4A27YASKIMHTQlMLrqHPHLENGjYtgnSKwzYaeSAgqZ5J3hwBpkJBr+Zur+p0cmAaPAbw6fOFcuL
I4A1J7aoJz2p9H2l7xg3JA0As7YNBP1HXpIkzAkubpozJuFms2wOlsxFvkDmcCpDL9gDoF61/sfN
yCDKepCFKCtDgCthqY8hpIZTuXXKvXwxo+IxSNQ3+E+6Mr/ZL101LIgoYDAnRLLMbPncvUwRestc
kkwcduKKq5ZXCTFDrkJuTbHkiedD+Z22Mwg11Gd5U5O+pAAx/s0ruYnfiH65RWa79I5wHTnzkSWj
9aKJI9ZMAiCRG5DXD9+G1UKTtqC0wYXz191TXlyzQo7RIYKtBeqKnUJGl6cA4VOeAUc0k1JeAhYJ
l7nMXGesYusGXOAsIJ4UlQIuEOdLX9hKtK7ZeSheBGJ0BLP09yD+oWboUehecjSShNTh9yrpVMlj
AHcN1kDchuSfssT4G7kz6d/zT54eHSDBhDAVl5COTVgxvBc3Mt7xxg303ydQGf69jhi+gF2jyYZB
ErgNybMxUadII8y6LgUz7O4ZYr5pyK7CUMuVfghJwCH6CiNZm43tf2PH3ZVcFdRanBLtjg4kaJfw
1BkSWa4yUeQiCV5o2suk37D6l6n3FuwZDZ4kYfOQOUYAyZ2mafzRpe6dWftdjP0RqAexU/2aHOKM
2XLH/5J01DZSGViZmiSGaIP2GDI+mZ2g5bcgQko3kUU4juzIn1/1xd9mE07fuJFe9bnNChzLqUCu
x3dSFOFKlxuZuXJx8jx4cJpOO5UNgBCfWwCq8d9LgYTTBj0FqiyGjx9zn3Kn3D4jpUBcCZnRG3kU
yyUThpc0p38QGlY7z4kNZTSUmjWpLbsGO6kglCp92NNH7CcbuYw2oypzFEgdtRF042DoGe7/54Yc
m1wpYHWmIZLGnKMMOc+doQACBkwKq2H5IcFW8XepS4nNpA0HLG0XJzLgD5/BNnkXw7aUrfarb+Qh
iCew+FRP/fk2KnUrshk9NewzbixwrD80fgggALPjzEe8zFHa0EN23KU8QPkEWcSyQ/w22FrfjvmA
j+XTspjPI6oTtPBl9pcOWzaNgpWDwKk1ZdZDdIfszg6K5Nt3iMYrs+Wm7/4h7YB9mUnKYXLX6Rpd
9K7NuG8oznPpd4O5zy4tU0RG+2b8Rds/25lCleCbuJqRavNYyTil3ysv2WVlRwDb4199cBNA5/qg
w/6tvUTRU9kt5Kcu+m53BmkvLyHyy0STX/LMKZrxuxx9MhVlrcpG9f85v+EociJiogHqRkDLEXXS
51yTuIfLaQCO6+8PFhAv8GFLHpg8MolxNtwYZwXn1lb4rGc9unBTEPcnOSPGBjfFD2BB0L27jw+L
Jg5T6CPlBhDS8mKsmk7n6RDu8/8Pz5Udgk3xi5ITe6tspTVObAKlS5nkJxgp5mF3jPK+VSUaLTXt
bd/XHaggdDLYKBOWNMMhi+3ffgd2krMk3u3w1fHkPOwwGP+W8HK0mfIkOFbYDrn58Rh7CpA6L337
O2AcOedlPZdmeh+kS+yxwe2lTMKrLxEEFyeH4C9WkKGQzwBcBSZhPPYXvMZMiN8aopoiR0YqMaVc
1i6OJQgh+uYXdm90Aj2vtDwmD0de8tuKuCov5s9BKi0rHmTB2ht9jBHwyP3kABiSKb4IJqQF4Ehp
aHDYy3z4hz2UZ/MvBFixv7G2mSG/EICFxt4h+4OcOzIXCRlk0/j/xmFBdeElpycQP9ZJupNtI+Vg
5YkzXHJiTWVOnDG0yek75e4XiEjmyrZ+AWZxMxycN2QDwhuQIEdenPASwsiXbOimI11NzuyeEgWd
0jyhnFNaJV2p3d4VBOYeVRNglfyfCKAwmsOPDnKHP+JC/jtuuApaouJOHS6X6QhsLWptn+FeJjrP
aQVNgFv2vNiLZbcCT8vbdx19xyi0dMIC2eP//eK25KgBXqnvwMnyBV4qi1L2GFm//35Jok3TkT9H
kBtJP7A75mCxDnx5Dtuzvt2ilwL/rmFQZf1vDh1YN0eQ7DV+1KyeGsLBcYI5BTSNq7WRRyBjw9Nh
dvCahqkEbSBU/5uishnyt2wWMugIJfIRGxaCTAd042Xangb0rPkBli4TmHMCXvxGVqXs8PI5vzM/
aeJAvRrJ+SzfKKaFGAfxmXJvpAyJBFk5BdMcred/US6hDjOfoMbwWD8yB3YNh00lEkwtkdK/rVN2
RY2jfbncbMAfYLzO9fHQMrwgeYdMyH9blEjaMSX4cOorvzjIkh2EBJ65/DAOPOp4l7DVy64k+xJo
NO4gTR9mmo4UQmMJSn9RA+BgOrl6aDEPeZDcuazWMJSfZ3pLsIyKCCQb1G6Jj4VcSuFRWqS/G2bc
O1bXRVPALfyabnNJK+Vh7rBjROfvt4zYIwCw8bs8Dm7ivzl3JZjw0oQTnUUp39XQCaIQ+ecR85C9
2qNMgJJbzbfVQ6GnCjkVxBAvyXuEdS0nPSUM8EPy4LlBTgUqOFw+bXVdwcbsLrEvyrZy5oDq/HcC
YYVn/zbcNE3+7RKKKQej7HKyS8rzkCD/AWhOjD7lw/7tLfL8k0RuIuUM2skaYhXJqSuR1stMBKb+
2zXlNJZNbQnkV4Z1yojyncsQmy857+TzRQuGS87Z7Bl3sTqX00Q2P8oFlK4bzFGmH0EXo1dxGfKX
vwmSgqEmB/OWnIl0aviIK4wI+UXrAxbqEdgXqQyfgOoma+wFsAFoA4vLdWcTCRi5CvmhG8tSlu6G
CAkdSZ4tVEwb4BmEa0l/CGgIgYaSqMjJJvOdahKZOQ9e9jxWvxz1gGv5TSJ5Sf7Fxh0g2PhLYfiM
/AibZDYmlOVAlSD4I9wSEnto+EgTgLJiinLUBocoQ630KD7SK1AhABfRiEQmCvQfIRfVb4h2KRXi
WRWrs4unsqEQrspRDeYLkND/g1KOlN+i/ndYQYz87/heDXZeQn4mN8LlCz6YYqlxHWVhbu0LQyLP
PdNAxpkAU85imV7iyya3SOT4NybCTvk1Yhthn5BnKX/Hcf4noSbb0oFBlYGRI0puS2SD4Ol1AWf8
e/HI4+NsFY92OwITQh2rDlm1L1YtoSChscy23yWMZD5KciOzljIbSQ8VV/BqnBRs2Exz2S7gXdJt
SQuQFZekF75SdSkj9I0OyFPJLBGORcXe8IE4Afy/tMXaE2lhpMJOsDLOyHKhOWgymVEg0+kDc/Z1
fsnu2cCKgNfV0NArmUwm6zWOZ7w+FoSKAywOcMcgjzsg72WC0kj7L3GT7V9OncyUbz5Ze3YxscKV
X0dD5YQVtoEsWZnQLQuGPv+U+KlHoidB5NfkSW3+Bc6yV4N875qcbDDqPpYgvbelHv1OVVmzFezr
3xORsIsI8GJEBE9UzAI4WT6MX+L+rTzHDVIUTPWexcwWHW7Rd5ZXORExInlJXs4WOLgYf77/Nn3e
6ttw0iQw/QUyshYk9P73fCWOlBxI7l5GAaU6Xh10JTClAmZbmB+7YX1sfgcBdIZ2wya4o26y59JU
wa1DMGuYGa6PmYWnISwSdKTIMOSZyPBKvYVgBGgRNP8hFVAm1P+IOrPt1JFmCT8RazGDbiVmgRBC
jDcswMwzYn7680VV7/+0MO1tY5BKVVmZkZGR+kiZdXlJMWE3M5IJqSBmw8aG+B0lBQ5Mph1foO6d
FD9DlQWBqDCCG3vwSkGKC1r8c1exBGQvRUDV8raunhTOkEjDKYfCgVVT+Lmn+yrPzTw+uHULVZcf
wyMKldzVRv1xY7B0ZBVULSQ/gLVErUSVpXGh6mElpzAvp/AA8iLG6UIeNcEPa0n+gDz/6ZDVjXgU
LWsrJKZk1qfTSPJV5Uokj/FWxf5pz9ZKUeysecR0uXIFbFldygzlKSB5yyvs7u7v6+Zv3h4OLfvr
4uZiwo9N/S0D12UdG5+CPPihs3E75qz6WSTps+xp+XoRnv2XmbZYWHOwosSw8Wht2phWYwHGe9Q1
ISUpAseKO3y27Dg97bxsUyMzo1pjyazF1svi4hxQ+mhBTVmkX6XbJV0dO+54OJ6qUA4OoXV/Vgyp
TD8lNPKGNdS7dp06G61+uQ5sJDWlDmfkr3WoqIf2xHI4WBgGGCIKlQtmwioGGbdKO4LuWRRtFPY6
LqNGeSY/BTh2UQ0hhJXfI7hVV7Nx69JhmzWWkM2eZtpT3c6OxpIDODNSGNqoM9rndMe6+FPShtBt
XS2T2jITOPq8xfTXVnSeojxVXP7lMk+c84SbnefKwki7dYtNrwpXrML2ucIZXJkICOuXYJE18XPc
L1aAAAjxeb+cYqwzifWOSKCF3cW3SkcHYX66taREqAo9j+RXooKD/6lhcZjaV7Q3itQQcb7dhfwP
JyDDwvTZmxFLcB0EgCiuLVPMIGScXPyuUmLTDfkXBBAOyunHt3l6fd1WyI8k5KjGpSaagWGGHrqU
Y1OEx6oW7bxW8DNQP6DWXvPebAhAvGHYl5TvfhDTBsI/NvNoUOCnzxM6PgxpghAn6DPFZDO2AMzJ
8DksiYmH9uk1vIbPgNa9pLZP6HdQvmGOexMIONJf6gDLGX/wPy8BhUxIw/Ze3e+UlqEcX4RUKG0I
kyg/zA6RhwJh/kCaRYrlwkFiN0zT9gBROvoPo6EHXw64n/NuMbkBhoDPQCDkymAlatbAE3Z5xGMo
2ZjdQIjRF4/AGhs4oU151CVFlgBAWiua22gUCZrkK6EmV14zZfid6YJYWa4ntyKjqCfFdphvbeCt
ZemOS5bL4GGVVFfRfLYlDmS2dcJDv9ekFgphDm3QPd3CFbWUkf1gfGFq7s1G/6mROuVVqpIbY3/k
R3WZvHIg0JHU0RyWq39DraXSEr4qS/vJ1arA7gs304RBQFKXxh9+g9w9hLiwzVwUJ/SubkMDa+kP
/uR9EMTJ6MqrkOOjZUL1jpnI2v3wLYtV3siudgznEP9UQeyZLRiOF1u5TB4GTJ6BVgFnzNhs8Ais
O67VIYe4UGOsCBP1WexTaA19hwJdcRdZ1USf1mDiB2VQxpAvRLwThuEonABTGPBHCwavjvm6o8sq
atJ9IsTOnuIAoePg433dGBKPnS1USXuLdFkXKmO0YoTSCv/CXaHIgUQuy45Xm7BOtp/WhLioe363
qz5X9xhuQ7nFLiaffqu/BSqRmgIzH5eKT21dPPoW8t0ePM2CVnKH9BkgP/+uFjVSAGHNNYUuikm1
ncsTPnkElghCYR8OHvAKuwN/luGZYJH3FiSDeTYldtqFNCYC7xhIold9sHw7CpSakKWQbjHbHW0J
XWjuQbhkb+MCa+bnFtXJUgOx4w/+2RLGjCgGPXtGH/TlxJ2BxFJJejGlUZywFgXQgnVjbwqrQbgY
tx/sLIEBMmAvs0uRUMDgas8GWPV1cZx12A5D+Tw4LEf80ZUaLKjyW3E0/wxX2nhPbW2+ZDgpXafK
rJnXM+XzaH+ZqvDOneZLOxh4iBxQuD2jG4nSIZsqkTh7BiX55qDHbL1IPWub3hBsGNpIkAAdP2uq
zyjRdMpBDGKFehzE2RnvMmt+4GseoPTThbnUyuUbOad2f9de+9rJqT4pmfa2iPvjsUBko00s0D8y
zPRnRBHo7j7oWbdtHr6NktOAgH9Ari6nauzDCSFSPbLFmn08L3UeM4oxk9oL0/Cjf4B7iu6YSoxl
XG4VT6yGA13e9lB5D5QuYRbkGiOJxAqjrxiHqmxz7J/052aX+3dDNKvlgF96Ozn9cWxvCUlhbhOT
kKnvYPNkT/bGZz7Vbt2+vJXx2KC8ADCGDcWd1n6vFUiTW2BZ5IBheVOf7f1R/KmD1SM52Bb9BuAf
bkk5KOOBXCj81MT7NV+s43xVMdtCM5xSGTee4iWNp0wa4xR3zOfKI4zZaYkuUa00S/LnhrrnCeXI
WhJagxIPUikjTZiIr/GR2fbh5ePpyU7klLJVlhTROdKc7AGok/xgaMvrVoTzIZvwaaLY03BqVDdS
e9S6AHtBJnuiwfVDgv+AxIZDaw/1kvmAbiEwCmyDgq+wG60HPg+331gMBpb/7LLW0qYxTHjhBr6H
tzl5j/f6AbKyLvdyCM90U130/KJn7wWD+tQ79hPEJ/Z9/MzFpa5iXWuHirDOlFr8UMJ6dEfLU/3Y
vfbvsKF0zZsGuzpkUfRXg1T30baBiM1uqQTKei+YDv4UjPDshtRQyAb2VJ+Ug/yfqRg/STfUOmN2
R4P9TyQsW7xp0PYGhucJOy1DqQKnFzVfB2pbTx38AkiTdwiw0M8hWWVBJ+HYYn7wHslWb6IdVZRv
dMpsfCEkSseQlB5hRE8JF3urdLvII1HODqRifUOhnuteY93oNdg2NJsLJJp8qt4p/Q2AeS3moM1K
u3Qyf7WVgM5iphRvCnQ516wtlPmRCSHF7M5/1Suxy0PtSNx2LG8a9uh/S2CMjKbZ/5n6VGeYLU4b
lpKc8tfseeh7YRka6R9RBJsZCWt+AkDNzvXP3OGKk3Ig2aC/FORmQGw8v39+rbQqZMItxqpTxY8V
/LyqgyZeMVKKz22UPqIus/uDVCVYHVuPPBYmHQs7+vca9kPl+VJuNJmM2rjq2hgEj+jiyOQx28H+
ejoVuQKq4Vaq/kGtgfZa+ZsbX7uPDodwU+Dv6uTFCxIl5FcxHIoJ6BnPJsZuZ8MEuajKZvCrutij
WiqfhmZxmXVKUNWS1Z7VNAnP7nyCKjjf0dWV4IKbQt/I06DMukqr+yQVYTnomrSUpjkP9a/kNoYs
bQZbgYJ8EVyIDYw9p3tv7wJLkmBhQ7HQ8YFUrYkLtdrsv9pv7c3AU8e/5qTl9OnW6eUyT9qGtclJ
klg7jm6CLmmRZYg+BEUqwWPCPt1eawITgaLNVmtrtAFUqqyFo8Pf1a5eDzWGL4V3cupfFcR5mS5p
uJIgThneVogTZ6CBw9zxK+D4R4V8jSb8RdjvQnt6hsHUrnXxgN100SfczWFujPlXYwMI/awZVIIg
pNaSKUQj6oqC8rjMVfnbZc4/4T6gqBeekbU7DPbzYryLoIiWr24aqcnGY11u7kMKvjuFRjHOjU7t
1Na7r+kAcR3Rrx1CzxJ9JIe28PgEEE69Q2tPQaPZB2krJYQIVB+HFgRn0dGN0QG0dIz3NFXCeOFt
5KlXf9ccglFRTRjZRnc8RbZR2QHkiBqH6XsgIcLvIPsBJ/MOKHeAptPP8NOEIAQV67Wlpvt2blFs
HuWrD/BPNW1AO92/tVAQqUHrqf1i/k/fL6Sefs1bSy/ZZRDqsNDmm9PSZiX3Sg6lXBcNKCu7N6v6
3ABFajt6AQHmrhuDfqtFpvJthtzim/RSgwij3LFTucPLcQCgqBNBJ39LhU+RpksJ2w6VSUG28cEK
BK9RtDq6yGfUiea0qMPRzA3aBi2hpwQIhvYruW42/69piL0Q0p7A0+QcMfVaSoTKNMNirqn9FPqy
+LXWch/7GT/p0DEJBXMFHfI1SyyAn1eeZ8uVmwP7rp0dvjPNV7i5h18V0oXZfHwHn4Qju4WnVz2d
RrcM2SJaRTKgrwcUwzIMEq+YIr9ZzpCAVvI8/Rlc/2iZXfSy9yF5AnRqv3rc6apK/MAbQ+QhRzhz
ifsg9fD+PIj6bqgpEqlAfBRl/r9nioHTZ8lZ85xDL52olKZiPz2Xy16RngPAp3Du6s9z/bGpo2Zd
Yuem4RYpAof+MdXLr3ozj1KqhZJzkdp/soPvNR10KcqTVDm05QO9MdovOGYDqstLcHf3Tj3bPPe3
6CQNQYJRatiGM6qUU/1i70Kp2GGY72W6SAkHiMqEg4FyTv+ClTfgFlfG19b9EwQI8m0Q1qzoeS+E
tpR8kOWURXnjcuXfGNEHShJonCAswqYHpI7cwss9oWY9q2YyLkxq6XRTx3b38mXvAi+otl/nKJqj
Jd5yc6nD2WXaIQJJSd3GRb77Psn/vQNw5X3307tFs/5zgmjSnZCPskB6wrRwKpIAD5hxU7kXXcsU
0mgvEPsBYhFYOMkZxMpjUTmUcdD2yJQjNNgx3Ygn6qsz6fo0kpO/ajCfBKiW6s9LNdy0ODwOk0rd
ZFW0gkTMEcbJTsFKlz9g6E58klwWbVZ2QysihyDdrgM/0zRdgIZABwOfEdKmvCGol/jrwJmZSsSK
iQjjRu02lP4iP6F43FBvBLafAaDP7Rx3qthBaf3ojjUr1p+cd03TfoX+k3eqo+g24ISdcrFCZdmu
5QQ5Yk6E+5gA5S69n9bYQ1ZpvQgouVUHWDI0amGpEMtEadU9/CklM7Wy7I0VRmWTKhAU883y0StD
0D3AGy2wgsAPhrzPFZVP6NWgoeGFcA4+3svNdOkGgrrB9u87ofD9PCzXLvCakQJufPr3SaFdpHKI
Ev9pMoAN+OoWttUXTQ9KyEVRYHj7ee+MV767n+Wsfo5v9RG9H1+uuiIzDQjVyvXScgM2WmjAh1i/
FirWWLMoEXwj2J1CGyq3dzT+YbvxUgvmHYZFfqTFiaV9a1mNwtmo2BIui0xRoVJqImsAW46JrkSv
zbp/tI+xi+lZRD/9G5hk3Dv0k1HiF8Y75AwwAVQrvvpYA2o0SoQhzLPWdgTXEzwdnNEvbdEJph1k
E5UJIlBgJmoRu9RfzuklB/DKKNGCA0+8yMQDHimWlUK5UKjBhW06VPs+GhsqzbfD7PLnP5E/qGRO
WN3dgiTFYXVY5WNuBmv9tvjQNK77YfMkDAaIUVh9j2mRSisFOTxv+J0YP2QKgIxM8E5FV7klimIK
Q3UTA2FLXhePsoDpWJsnrE7ZMCX1TAUvrZ0gZUI9+KI4Tt1dLIqWSFp3tK7BzsZON7fM0KrUYrNa
Fta1UPaphCDGq32iTg7eYfNZxYrRkoED0WNGV6mAheAcCzGBFnG8vb+gFUyqezDLjZvFCGNpB8nw
ukr97XtYvAIYDXlUKNsI9/fvA8xwboyxW6anOf/bu9AyoHvo/XrEJKNkUmxlg+cwPz2RPv+RyujO
pknjQzHwPusyz6CQQYQ8hjGFnb0n6jWwmFr5aTFA6LPxXnwjeFNp7mGIaXqTiHqvs73ccnNzzxPu
3Wl9/iu2ORsHET7C4fBNFZWzPM5Q3XQfC0p67ovddNd6Ajl2IL9GZbRLy/2S/+0UlqzpBz0JUCBC
iZBF6nQRbw1ftSLRxCykGD/gzLKsHvKlESIIrWfng8hNbgE26ePDULNDVEQfzFsHvXMMqv8aErjT
MRM5h7FDrVpp+UP/Au3WOkhDg/iFcrvplWzEkrKcnoPaNgD2+At0xBKtO6S6di1oqeAhIURn4qec
tvtfMxMvizT72Ae7ZqF+7xdwv17VGZLZhTrS4NXt/Bhc5/vepf1alCeEmtEFzd4Nt7Wtji1Xr4Sc
RYHOix/4eo0HH1aiOKkQ0Nyme2zQBQAfmfKa1qtKv7mwXCvGe8jXtY+XQ9L1NSqOP/PXsIBXMoOr
c15942c3a5jrl9a3C2bfuA5L3pGO1Vev3x8EQWtSBq0GYpH00K1CM8WA9jCjLWSm+DrSQWO0NxgV
7dH2lRzCuBOo3o+RVDHARG5ApqrSVUxIeQFy96VaTBaVybprxQmbikjGykJbpxChq2F+/msUu9vl
qel0SuNZiJbksDhP9Yo0dEk77mQEt2ppg4pZc4Ux5ufSy6aF4a9L0zln8Dq51U07tWJ7SxANA+pB
joheFhQgwInPuXmib/pJ4MQDCCA4Ri/uHrBfhRhdj2mGsELd5X+/ym2VWdgQ4/Rx0Qy8n12KXL+r
78pZPKco+GN8TlzUnswsAmJs/HIElcKBLV1FlYbWdbf2rXnwiW3IwBFuNncD5VCUiCA6woR13ysp
opMioTTTkq5J8YO0kN4ifxUJ4iB/QwTgl/z7kK7utw7ReEMcFkq3tf9wiCOq7EBCDKIazius6uf8
PYQ1hJMmfS/yKkN/iJI2FyfxeGd8nFyHjnIZtBqnpmeoESL0697oa4MK4O+gjt5bMNlOuVC59dKd
A6rG51C7Nn1LKKO70C+Neib4ujr3b3A34Doq9v7hRIVppr2dbM6V7PARlhoFP2EIfWeRTFOj1Ah/
zSf4P50U/78TPc6T+9/97/q327iI6SaPGv3ZKNooveo8djmUQPRcOCEm+t8ji+oQypO76uPv8UfJ
whtkzjyKyK1BA8xWStsqbP7kU7nH/Owe32OHtlvmkUZMuVyBJwdqxh5kn/OUh6GPTLYYLBW7+6hl
KCsyjxMgLdIDRTmxPKCg4bLe5tm1s3SWGFOlKo4Q8kUuu8dZBMID3ucc/qhMoOok0I5xqhCUOXc9
flu1IyPfhFN3rt7OVXZ1vNz/PXCG0cOgfn13bOBV403AV8OT5MEu+Xebp5apZUL9FjUH0OIclRrf
5heO0tJJqme49NgIQyTAeNK7cLOmugUXdI86u3Tb0wiyPSh4ZXGi10u1K5V2ZBPEuqVm6e84uU/2
y9SiwJ2j1By5lhOECfmKe+PumPDZIAQ0L8bDE+1Z/FVxjOl0E3BLcdVACquK6P6VAij0llqWAA4l
tASCbBo3fEQLDwCgDPmdoULLfzCQorQvvqQa7W6Jr6HUAJJ7cPKpF3av0z6cOECYR3sKLS/t+bzA
h8UiOoxcEJ2cA99TKNGVnV2ZC2ERlvSwEIKyIo+MEUEjokHkTzteISalKkA3qVxAEwGFJcRvxJsR
8vT/UAbeg9sZH1EiEyQ5XUx5nRArcVOn09oUc7epstJFjGVNVw1asyx5PIooVtPBGlCDL6UGlzsy
rBZ0TirIuogghuQYPyJdQRhFDhnxJCVVhdkTaWO3CKFWyuYsFLqi1hNOs2SU8OBkQFaE5JHIePye
H+I/K6w1rnU9Iv0YKikZolIE2wTIJUFk7Dbe39AZOSJQpaBHoU+Z0Ieu1F/0qmiPQOFEqqsyjxm6
e2KSy62h/eB3yJzngToMzyfi+p+a/AFLX2ME8yg7ZT3R/pXaw6yLb3QkYzU/RMrcXREdpQqmUOUZ
TyJhRpe2le8wAXmjciS3w/musjSZ+6lldo2GaHqdR/CCFZdaQn1HLCa/RmQGEih1I8hxgyQmc+Jv
XgzF8yLHhNqQnccH7aLnfPuXwnfdVt5DLdfSmPp0eo4gykegmqJflIlbnWV6TQUmi5u/5j1YX3jU
L/oq5b3SuIROgNCVJ54cceXhTPlndk3fT2pUdCSsT6m3OEs6JYEm4rjlxpf5CcJpboy3zWXm1zzx
t3obsp4gNreh6nMu84S31umYs+IV6fWbxbnmu8u8QOZVOVEtXH3d0Ue70PCucpnL+hA3Ew1w7Xrd
hR4593bCwLXw1goU9O5AWHWQrMsqDOHSVDqE27wNDwEwT0A0jtBdQOCOX7gN0VjY8Wr0BXA+6bLc
1iU5DEt6TQd36pCad5WzhozZIcgwqmNniTuH4ckz5sQjrGiYLNyjc5VnWiBeAKBUj3djjwP6AePZ
eTpZDGFhTCTApfJIUlW81U26QWRP00yKdn6eRpyQQT00wTZNoH9FE4WXmQff8wl4puk1T3xLB8wf
bTDpOTgujOXujrmNPPgQIiWGZROUumfTxKLcyfaKHQe51x39j0416dtsFqx3+k48W1xQKlZSeeMX
nh7bllwONc7gi41bqTeWFlAdGz9BkCAj8RKY4HwhfAPKgDn0ncaWMqb6tjWF1T8VDG3z+Xot+YFu
Dq6H4ZBg9/QOasy4J0MzPAtVOcb0l+/T+wscZHCZwzmDaFp5w/pYBSSnSIiR96rLekDjqbZDmC87
IFWYB9iASx2Cj6QMf6S2YaUNn3NmJ43MyLFvQ5A4cxvuCdI5Zr4d4xJtJpndeOQM9icd8g2zhAeA
C9S1GVE9OxH9O4m7/t3pFEkK+o1xI5Rg2AWKxKUPRBq5eTOEnrthTIo78qHO3SLLArWUXjfPzFfB
tb/x6T9k9DYEPcClSfUhodI7oys+BjwyDkNBaVGD2kw1dDC+CMarbuta+YXEphxrmzhAqAuxLsQ/
9+6g4M1b1DGTBlMtwhuEmKa4qAg9ODd0J2vqXKiEkEUtlPlJe4Z38ajkABEMmoEshjlnQSIGoEMx
nzKvbFXVbDjoJCMFrThA30TSXJygCeG/KlfByGHLlTXEa8CZEv6szVOwRZHhEtiOaAZW+GC2Y0sW
Uw7AUuPECdUoaBy09So2/3GatuSHWQME+W+DtVVRKDZC7UnBqNKR6X+6IoK8excUMMR20s2AigtA
u8BLLIsJVc0xA7XZsdiZ3VMBP8q9CfBQumkhOoFNzgjk0QHEpBS6qT8XRexuyEECqwV4sTygV6uK
Q5WaiBEBCNH7RIAQYmRk3RlKIQ4g3wZrKIw/8CSVghAbQXRbracyh9OmkLSdwK2jNWHi0wZvy+/0
OTaTBWvCk9/1g/Qv0B7UCnhcmXzBug6kHd02HUBv/wH5FIWIiSfPRM6GjUeEsutNWdjEKifeVrwF
XbTyCiWIbG+IbGVTK6Gf2ksVECS8w1Z5UETIMEo4PE+zTFHZtqEWPklxitJEkhCwtvUcoDOb/t+g
JM5YE4UqM10kM63B0amLGQ+mzJCIdi7SWkJhgoaFLqywOuSpCA3+L5PPeeMJ3XxRPnQ/lFiAbeWC
HoszxiXjeHG5ur8mV/NfXiNUqlQJU7I2mkdy03T7RQgg0y4ZEGYBKVpNXRW6ieSqMlHdVsYQaIt5
Ke6IoZXwfEfWIoWoK2uWq2YmQHWxF7XAazWjrNOwY3+yJS/kc0UVUENHRSMWkBKA/aIYCDS5ttBA
i5j4ZTjZ+XgbcAS2PA11idpQWeLxkNmiQi2qL8adKZMUDldT2SnOAkIk0CaNLTkpnIReZixOTaL2
lhxP7zy+AnGJwSl6oENVDORFjh0NX/ccc+V3ruTU17Q2ca8djM3fwa30ND80TwyzVSToLhkDfwgj
XVvDSXUjItVyv+MFcvLk8JRfV6CXcbsLKuPAjnVG0MpMeg/vdLlcbcE8xazWnOQ6YpuXNxk3Ysn/
4mpCa2gS7op0mZJpRLgdy4mmE3t9Ke+S7C4JcWQE9SVyKTRTkuRP3N98nkwnIT+JX+kMG3KFyR3y
+TifzAmHZus6U86V5USdDodqATLQV8GMbbLKLp6TG59AS0R+kXdLh2XzuQ/6WOhTRX/Tod/a9zZL
MZxV7mkT+AphJfWjjgtaqqgs0CgpqRMzV49wB3WoQ6sW86VHFgTxF5v3Z/H/KcFuS8Zkvx0kYn41
bv5CaTW9H+9C7whT8KBz5n5QpjPmFZBLUyqWgYrUo/5DFIkS2QIRnrS6Ne50B/WVKISmY6gpgn68
EpeS4jR1OgKv4byRTKbGpBsz43hjlp4JaBCp591MXhJqbI8Ypn/3Wn0PWjQlxmsxMyC77+tP/qK2
oDxNFxx3a7Fhp8PQaYwtRyrFNFTc8/Yoyi1wjmZhmfvPPMHIUXEDVg57Aq6g7hjOK3NDDgta21Rv
IivJao4gsQqH+B8ODwEH6BEoTGQlXSUTTQtRf5YYZhSoGd2X4DVodSoOEdmJ4uK2g8cheg7OBCet
KIXPZH4h7K1JIq6HMt6sVyq7NY3pMctiM9VXLFUezHc7tOwFdd0m5gAntO1GFgxVfl4cJ1kqgfCa
iwKDbNIW+i9cpc5KdNIiB/MLD0hqqGRq4fbcsOLKHQhzmrWmR6aJykXEz1cZsgx/GeqrA5+Nrpui
19X39C9UumhodsVi4Iu3amoeGe6F+BLGjGpmaNoPkbrgBj9q0N9iiXCi2MMJ60pk3JWBJ+mTLAEp
i+3tkN6u42Saf+vXZEovK7K49U+cQomhDXkEMjy5hMZpsGR9cTsYbNgtH5fyuiCHwwLdhM/3cyO6
0VEuTSPMNt1o2wAXv/aJrokBctvhlagAkBpZM6KOYkQRzd8zALpIZULAhu2uCimSNOVxJAQEMBAS
71Zxyref3aPH6eHK/4AJ9NZA0DS0TBwPWeCQzpYz4N57zF8UuV3pLq3nD6/IKS92UfHQ4DPxstGr
jXPHafHX/WCj5W4qasO9zHFGxD0hOIdCQKgFxBFI5rTfVdE4PziAv/FvfBkWlt/1CVBDIcdlngJ1
Orb2Ma4m4buDvrR8+UNwTZrFTCf3rD+HW+/NFEEBQHEWiZEthc06FP04NFgXobLUvaGc8ZjsPYSu
2UFxvPtyG6kBQMt5U+lZ82vTwTIsYueJDygogLtDAaf8S7YECiY3bB8L3WbRBfUS7BRUQGmAa8vU
+oiF35GXV33CmT9xKhQt+T42AiN2Y3OAu4IXWkmPznSyo9sRZqA3lmlS2M6bSCVYKf5NTzxESBaw
8rSoLZOCIhcYg7sWW+KUwEJpAOPBsosB98IG2FSu9Xv9UHMg2OvAWxgv+E9T80JLH9BP7Kv+nxld
PKhFXC7njR9i2agaAAzQ1ptiDVQdoCI3mX9ZPEtkVbk+3e3YnG+RdWpYbqTRaK+FTcRhZA4vMEax
yVP88xxZHlCgRNxzuKSmwqdxh4wVCxoQptjkImWdGF6MFmWiXDmshQobksVJlkster3e8DJxTjVg
jBuK9bUPGUN23xgXUwAo+7BUDIi9FvHFi0lUkOpk1ZmDAYb/J5uFhEKxEsmi3CrsmA83ZP+llRCb
qTU6Mj+60TpkEylEqqjYtUBnMxUoJaTnHH+RH4D3uyIe52EEo4YKcp/DAbJsGlVRaEYYYvBYHgHe
N6YFehqq7v/SiSLIQ6hTe0NovaiQU6jYw5Xx8R+4AwlGOrMAwvTWf7QlIT6k2rrDJMZdKXtDH+V0
fAj2BDaAvToeMYrbmjWYTCBZT129Jg/WESdc3Mc6ZKJ6MCBSqrbrxp7bV33cx2JLReK2rwHQjZdR
B9eBA1Ri2HWVOgo18YfS3gHnXTwiMZytfUxDY9Y+al1OoDEZcK2oLqWYWnHaGlU/Z8tL5LHq0B9o
UnMxTCLNO7kC2iGYhR1ZVjkg1vtgROV99f5wyhTgqR0GW+vXowWKyuyZ83Y7e2zdU8+6lbLOWksh
GFwoer4YU0wZJqatDdRH82eA9Ww/dBLlE3mfmzuVG55UWVPrLW1LvvSDOXtjqPX/lSuYU8YD4H0O
uHnMfhxPnD7etjtlQ2dqyl0LV8CBtKySU6SPn/y8ST2MUoQslCEy4oi7cydeLqAkmB1L4nwwg6CB
0FDI1tx6J7ilSPbxLOvzADzskqjSLr7j95pXZOVaooKcYDaA0P+as2F+sPj0S4jB3+G4xToycXH4
QX8SeiP6KaC5Oz9bnYHhNO9/LyQ4hSEkiNf8lNug5A0pVageRmHGBnry4oXbgsj6TEIsX5ewj9mt
KAOXQWW/zEPZvk9/631pkUuq0BD6UY2nHWKelheHxs5/0usJFftZPTmzZT/i7FC0/DJpVT1pt0Md
BgUYHeBeef6XRZpSfCohBuplx3RgMuD4s0gWqKJ61J+ycYtEbkQQRCQVO/nJGWtyMb1MVTc0Vl+W
Aye9SYX9KtIaglf2kgiKzAvSIYk7JX5TkGE+54/51afvD6mzbTVN0fH3P5otQcEQIjpTCZVN62rx
zjJoCks/DdmcoBq023WAXa3RA1auHvGBuQpTRzNExjiKmBFR9J89lIFQQC1ihcJJ+S72GGfJDBPs
KMDAcPJBeg/M2nkhD1DmUhIw4kvzDK0ajhaH1j9K0YruSQ/FhZFWmvr6onAKAVZNMIjZ229Dmky8
8mrBzOB2mvcWHU7hgRx58fTsUQgKiP0VglLwoOfmg3D25cMjC1TvuqOxtzYVuoPiqi7yTAbmIJTf
XOUVEobAl3qi1XFoHXghHj9bzaV3NpTylHZS2QKCOPlN9DLt6RUiYdiNB9IDA6a9116tTs1uD5jL
UWaB8TDvnWtcIf+xH1ABVWG6ygQtaO4LhZE7r6oNEzJAR6nhxU/BQHTXdIuM28fnx02uPwq4eaG5
M0rax7jM3L2QCkoH17OM68mN1UHFkymoY+AS79G/d9FxPMs+snYp9605o++AtGIHbV+51hqd9OCB
QivQA+tDhS+k08iYw5YTHqHR0i+KQ61SekTu6HJ8ICcJiQ05IoZX9sEGJYmLtF8eUxwTlGC6xkgH
+EOuXbHwImZDVG5iwfSfMrwUcFAViuliFjLvvKjJTIzDUOlIVdSSkiTM0WFZQ8oDqEAK9KjXX/f7
l8rfOKnKoKtmBeoykJZ4ixJykfRcl9kpWEExFSEtOwbJCma+p95HHQpSECvoEYP5nIusqF10nJ3Z
Jux7sXS1ZHUzosVUjZpqfUR+MDeZigmTeYE2elPeqFCkDjq6IxQltRPdPC5byI6wGe1WOnQ+6rAk
FoutjlbOR/BIhzBOd5pYb1WqkjaRxxGxvBItgfqIDI1ZsbGcjEU3FvdZjprU9bUYFB5u6nmKJNBR
Ix//Rifj7K4gE8OKVEZKwA6XB5fFbC3cNONd+P/8O3ke+H1Ruwo5MBgEG3X4rQ3mZ7dNQjyihD+O
4lOVm6Sbo/WuIAwRBo2daMm4AoxXzOTcyTLbAcWGgMAZeXgAFirX2ASX3OV2tZ3hA4RyBAAAdaBl
h6vByapEeA1huBy1r/Bag8GVvlO8aMIIUIhR5DsthXyTyW8jtm4ZsQP9dMk7y+HQwU3hHFkM+h8f
ulrJGGnJyhlhMddguAMzcm743Pua8VR4nRwOiWklLNC4Xs+7dVWT6zDDiMXTlcMO4qYTvOIjYDZo
A3yhKyNlGY1tXwtXI5tQNs5QQFXVJipw4Z/JkE8CuTeUydBhq3ZsPb4IpZr00M1YzFrsNgRdLfOU
PRaqMrC6PvkTKkMJw0iYjs1t6sascCVXukoNDr6j12QGy2/WhFNd97+sgCJQufBwoc5K1dZL+DAA
smp8ZqWqmOcs24hsfv5pFmq4irK7weNUfahHsz3wDcjRv7YuNN/eFxSze+mh09yA/LplsilFe+5b
BgF9M9HAl9F1fAe5SjTyVGqAAeKLv/ExVSU6j/CH9InH8sj2/KfTha5SobGFuvSGFKF+xvJ0JYCl
HKEyvkq+jjvMO6KRmTKjMg0+3H25B2Bxi1O1m1FHNh5TFu+U1mdi2b6xALRe0gCaH/jrg+szb1jy
zB+MyBiQZmt02SihZnrLiKGG0UsaPSpIya+5TbQ8hggpkZolF3uhWSWhgPgVUYxJMA9lVNHSRa+s
2g4mE+Tqo3p72V7WKSzyQhrZtSYT6nmxg2RhuYFaB4rrtt0d4dimpw6gqvK41c9dnNKpWpAK/FGx
lrWPdqOmKpELOWNRdDd1SBVBCWrpncgIILGNNqAu9xA4bO/Ki+h9tPMI+6JwUq5c4i5Kqvb0M+5o
fkcof88iFPvUpDdg4LB4P3XWZzDBj5Vzr3v8/3NY1GjokpXrhOe2okag24oaWkH9jqgzwb+B6mEO
1YXEClMpXlEPE5YAaoTUeZDZgVSbqZFGlPIY5V1GvupokHcqfPNYee4ugaZqZrFLlvz6oiWELkzt
aFS+110oyCHWxQBOOwpO0XAB10I4ZjztlL0xJSeZGp2aNWX+wLpKbkcbVpfZpIO/BWwBlcHuMmUI
erSpGNvCRNJQM9NwRHszTyQBWUMd18oUB8/4L7iGzDjWk1mhEaJZFP/W26MXCfhvbYT0vdtuB4hJ
tODyB0EV/1yoZYoIMUXvWhR3u9CDchgAwxDC8+Zx7SN0+R5c+y+Oa63k7zMQaRwfblzvS+uxbPUZ
PYNbdIse8ZOy1Ed4+HIvrpMrMmUSwisgTb8Ppc+4j4t1WjWTGfqRgxTMLn1FWpUaqQQJ5sk3QPUY
q6espAnNmB4C52QP9SX9GFmzk1eKQJKJdbHm2KM9w4b39YPPozVMGRY+Vwad4px/6al8doNEwqaS
IfuU99547EnlGVD+EunDr6hcgaOJ3AWex49tKgBRDOyY0nuK8pUDoEccIPrRpCuKkSrOQLjH3A0w
eW3jPEBJuwt2ezhKQG38ihoSObmKMilXzDaNIh/Ce5z0y71WVdNofGguj1anbM0IDrZZDEFduMTB
5HrYnpld2l+lrycdIyYZ91xkDPwalZZws+l3y75EKcfCRPWkNuSlYcw6crJyFSdFoPIjPdQvD7lp
FEB/4heHIpI0bB8ZOKU6VaVrEwhIsf5XyUoY2lo3+lzY1Sg/bcET3yiAa2Rk05QZ0yxllCGXKGGg
f2mCSjN0zLw15U2iqjDpRYzGwZBzeKiqLHe9ZqH4HZQcrLISM5qtTL/XYlsURETHiIooo6816EFv
zFBfQLdtNDyWXMX6BoFSxWnEsaZ7qkefIl8vBtAcW9AcZ0eBT4pwgm3nv407wi/AMEpBaMW00rhJ
S9jCrOIOa5oIcFU+Rj5Hl4WJV0J1rvJyJgKQxiX33ixF7ZDhio1ddZtXJASUIMg287hRYbuNI9HW
5FbAr3OR/8ZhnCVZ5JNXj4BGBw+cEjkm1KG7zAipeLSx3zo/oQ1KDVzAqHQ2mk9Nps6qHU7YBYQN
xHgXqxENrc5cjaaYHD+9eTS6uvK19B5mvPXHo3dFkhtMpHZdG4b0N1EPeFdGBABaeby7bEUYVrmA
qztoCXQPV3htNhbU0EHkfLTorMhf8paxADWltmwVlvRCWH6US35o2aaqLPmpBlvA4cmvuuM+cCKt
UX1ulopUJIxYovOXyduyR3awpP6Y+JR7qZk1Bv/khRo9LQ7fVx587XMHzHXJlwS4IkiQPAfRqzgM
MDuYnbzZQrlToSCaZmzbC7xOvtENkdijZB/xEbRDKTw14Ae+kCUzm5Fph5QNt4NgsKEVJwNPaHHz
+ExGRS5RHfICxFM2X4aO+Ip7A0UpjBBB+ZBIEBVqqbUPooVHORrR2/rjoZhGnV7GC9rcNJCUaxXx
UZxWhcuxyoftpWldaGTBqph6Z/i9iae8UQGR/p3ENG6osfLe9aaKcrgqLSOKl8iW1OVlx1EzlCxL
eMB0yhsFCzZ+unxIVTtnMeu2nNDOeptS3oZS7lSAYaYrWfwNfpTmv96F5cPUnnDi4SoNb1Y8ry1x
dJmuEWWJtip6OCPJ/ws+NIXbefQ99fKVd1iCDYwzIo+E/y2XKMRY31NeLf4vC6OAVw/epI+J9Du9
kvinHo4mQcabfCvpCsJTUFpZUR06jlJm0YWQSq/SvHv5eNDrj139IudzNHIQhCEEAiDtSh4+pX1k
V/lVdrAd5wc6Cu0NoD+AEGt/hwv57dhjv8ylK7cWMSiVqI1DiXFPdwrtQntb8A6KWvnKkopA6d5o
1MiBkiUpNPBS2BEPDRVw7fzLFe6pdssHMg6PMD/YL9/TTHz+kwOjSoOPyme0woXvLHQaQsPkxBwr
z45EcOh2/R+icK7QAQkiqubCoQq+gOGy+xoZoqbEIaGF/clRovMbG66EkYlUG7qNel95RUBTSLPj
ycNloMKDmfTFI6cNPcITDmVmxpUWWVZfJ2o53lF+kHIa1K7R8mVYHqbJnA1nRf51ZqsEsYagDvyV
m7m3XD2TVEov9wmb8hHirkdyDXQeppQXaRIbJnxoMpbjZzpH/V7+BeXiNGptnthUzOMdgNO+eHO5
7c9I7Fx6zMC9RVHDHht/13gB9sxar1g6Hy+KwKDX5ufFeX7ON8fJ04GrWkkSFeySYQJF5IKoh84P
t5P3/DvfTkg9wTiHuMszr4NdC7WWB9/QX2B7dQESy1dfb4GCBl1u6ctKp7e/d5khhsEL1HTzZzuK
WZo7dP639TxEMcd7hK/jYJZrPT8ViqCgcD2H5HiO8VV8vj1uktS06W7F+W/8V/MnzY4koPFBQqtX
/ZQR3eDTqpZJBFUR0X9xgkYm3xYorQBGBMG8x1auV6Mg2GtGyxEwRUSr7+S+zCsoTvGuYBrtM6Vv
phxWnvItEodn0/gOCzWI7gInX20xJK9N8eWQ3n+0yVTR1IrSD0jZw1OkfJrgzBe10lmjdiz6kN0y
VS+jaE/SNpCeG9cJr5F6/3eI3NgYOi3JEkYOf8s64TpBQiw8ETKZseEEmUSDjSHz08MohaxAh1Tc
385PF5nUjML6PTr37iwfaqEyMTrqzp/T2C8z8Wl4o0Xdmh+n2UKGP2SlmPEXr4CODF4c1DnaT1/B
N2yQbVkAWl9SBoAjbgzjEaj8Cuz9b02lqzXYoBo0hmlOZ7YJWs8M1zN4BkzxTDtbTZOv3bhCmanN
p1tK1d5N3QfdJeaQhksMNr2JHV7CDzwvMafK0MzEZhH1Voc8rD2VMsro0sVEqdmDSxOTdH34628H
n+6luotedAehuyCyC7hWzbf/CbL+jnl88LEvkEwGl0l2tKdzCrLGne3yEh1XTkh6c/6JnSWtPlro
iIdKL6UCpIVHV97gsnqFRWTqvR1pEDTaG2fMr3froRbRfiwSzsG/L/b9Ml3MHGA0YNlDhA43/R2P
3XTn4RNjfGHTn3rZ2gx9ind9u8y0UvRs71+oBvs/ms5rO3F1CcJPxFqACOJWEUmIjDVwwwKDARFF
EvD05ytx9mY822MTFP7Q3VVdtaEtIg9we4k+/mMNtOQc+3lnPm1NShMYHtduii/So1+GA/gFyLRf
qfokeC1NKhCYz9417T02tL1SoD3Q0Yv93KSeaKeoR3XAp2/Uq5ziW1AVhCW53zS3WL782oTGB7c8
uZB2kNh4jyErUgdbKVbFb+CvW6DLHzXiR9TsNTuyca4BrzbCUh9dGbycXRNjCvIt57289tkSetjw
9R4omYJDDozey38HzYDF4jOBGTnOrTsm0M9RuZ21n169fR6QbEW7acXe/j6CPS47j8F29O48Rnt7
+89I7u58+VqeRvc/yhEjFuHhx29BYa8kp6gMnWruHdeF+EuiHVHp/P93c7IGVaCEbipYUM56dM9h
M1qym+ihgEmh1zeFJ9/8F1WHxqjGzD27yGv4uyFuhC4jCTg7i7Y0oETY5CDlwfrZcG8hSkqX2HS5
09hHeGZvg4DIcfT2UnTaLiP6MB5BI2r5+Xje5xn58BNt23OsPrwjhSKHjaWM/e4jOMh86hOfMCSZ
su9gfzIzwk+C+3hnm5jjKp5WR7/unsBKU0ZTy8O0EAd3PbTZYhFCA0tt8hoL1UeEvwOI4j/+Pqwz
CvdVDKOqPjuDCFw0LOns2OFCWl7M/8w/eUXv2NsoEvG/ce3nBWZU+1FOVMfm++cLGLzZEb67wmFK
j/ZhekB99wvFs7AydNQ88uUtzOltrKJuwavVQ9Jo0ACWsQHhR4FQ07Vfv7vp9An97ied1n7KzL4X
wsAtNcT0rr1Lz2gLVZKcbNrbjub9UtfsH+CffysOCp+1UTYGys+q0PAafga/UZSuuSurxeL/ruiE
Db7qcCM3f6XoFiJC1RELlx69XzwQ4cRL8JGzpLg1x0mMTo9gu7oGanCiJbnwSHh1tCGl2Ll9UFwc
i919+xGk+U2FSx6p718IdeyPpFA4GQgVOSGksTIsxgKeIjdakhDPQIUV0f9EA0GZ6lP/W63Y/yxH
MqPSXqE5h4c4C3xZ967R3x3wa4TJ3q0NSt5xeey22P7X5TWB2eQD1rQhOCyIy/9HBa80VOqhHp6l
ooN9pHDn+xDBTy0d34pDxUO/qz66LQxaAgBwdlo1j+41ONIrzbaHGZlKn4r1VfVU8Cw8Jv33GLQ8
xQmvQLysTXTqa+fTDvgS6Z6dVdvY3Ff0JtbtF9D6lhDeJDMFINxjCUdaapWCb8/dwcNKfdN9/D1/
T/CI/pqgmR+c2ra9V/jCNPw1rKXgWMQE8QWefGvUGr5ZlmkSHOyj66i8MPubGYsvkcFxvRkc43kf
7bDpCQPrJqvZE6zUYPfKp5ACsvgUyKa4Rr+v9NJU1kcJisoxk0Q8r6IkpioDpTyORM0g0pTRvSQG
LZIqDUa4QT8p4MN3zVGFXpXwFyIJ6UibKQwDJdMq1qFvyq1Ylgg2SzT6KxQVx4A8g7q1VmhAsyK2
5Xp+OtQYZdu+hQSrVxJACwlWHVaRjJpYZbOhL113baJCdpuUfyFtEFrrWYXLPdRwDhQvn5AmV6mg
ZWE6fWDG2PDuTxucF9h2yCfB9+FwuJGXQmg8A75lGvQbNy9DOOJvH50rwafqsJufxlsY0zRlIfcB
wGeQhecoM2M4QxX/iCWeagQ3YqDDHQ+hmns2/9GnUcHzOSBQrTC+sY9p2Ebzd/v0T087ZYJWnQzl
JxvT4MulRwt8tYxkkPHvsOKV28PBqYaKOF+TJh2ijDJUBp4djj3/of2EbgyYQV4JM8NLwAS9d3Cv
nNMC0SjWQLir/NFovAb7YePvQ8b9ZEKrowSDIMzS5atieP/Bzki3/jEp5EOifg+tB5JI0a+/kYnW
mjsdvhrCZOWMESXe6MPM8rAVVKbzokqtqUK+RoSqMg/pirXsgWjMXnNMluah6mwYf80+vx8aTyh9
Lv+jS4iw2EChmZUEZDtKO3Xm3YpGL5FwyWB3/J5CHBS2B7S0b2lJBdE9i82Xn/qGFAzpsWUx2JZL
HYY2vSK131HsUSYl/bs7axyagFwQlSXg8TFVn47YWvpOiZfk6b57o/ZI7ZQl/E93dPmexvsJbrnQ
X789DT/Uln6g6cNaZC2U0huWw9EFJfY97tq12Axx1Byc/1r95uoz+ozu08df2sEz7+3fFhUYaAr3
mv/eLPuKQWpsIxuSq033Ft/DLebiF6/ea0a7oBwkU4q17jmgPd6Z+p01okz3qE4u/MXUqb0kdV9Q
HKjV1c29pMP8RDytr0ICogoWIrDdxcZeAAtM764qPXRD8PdXXa1m/SIwVQA/l3bJVj1YL1epSdNb
oD3lI93vnsO1DQKKF1QzMBLrivV6jTaTS7KJN/EXMBcfViQQJMY61Z7+1cI6XYxrPQSEFZxMjx7V
pNImnGHbY+tb3upOeqxbqIrdYELT+oVfulN/htk7zijKOmiesKZvqX2o8H/tC4FV7vZd7IXh8PMC
m9BN3PY1TqgUqUljW4AV1Gcp/VBg/44ODU1qtmgP4CB0ANHoXGMT5g69Wg8IUwygzEJgYIfgKyEe
UOVvnfQRzWUV2FX/K3FFVMZCZIgH9oHR74YyDwjfN/JibeBR4NiMQI1C9Qo07Mcgn31YGPSg0mJj
CEA15b+uiK+WzwXlM7VGaQ5uVxqd3zmngf6aXifs4sw64icWhxu3R/iIxgOVTD5fN42KIICieDrf
GFATgnW8zLRU7l+AVEuAKgAYlk7RjLfT7VTNAZJEkkZkDutRZjWqeuZoeNRCozD4qIVV6+XCSaKf
AeWPjsoOPK9T9YF9ogc7ywuiDPyxNnOpN8YFZDmj7vdtXdQFp28Ad+Bgv9BkFnHlnwO24d7aTYQe
63YekQXROYLaOroM72juNkhh325qYyCAxjSxQjncOJMNsNJmSLsmNJkqZSRScGqkqnvnqEtDnKEX
BSKR20LUd4aCjcsqpSODekdZUPVAiILeBU7aFhdc071C+8dSBXwCYRKaaIiYiPl19WiY4bBVuKx4
FC1tjIW9F4pPUDKscSl+e7mTORWflkPMSD9UaJ4hSnn2mgYbqDz6TLYpFCfuLL0MXxRrWeOp0COf
wl1DV8OakiSwMZbcil2xn/yd2hNNSl3HTZg8nJfdvdjz6EwNmVeHD8jvKXPQNrEb2QIwP9EbSu72
h0mXAcs/MbF4I0hkUi+/+BvvRn137zS+BGKI/2W+WPF9KRqbrAZIpVGUvLjUBDmr301cC+pd02lx
UUX+ELD9lZbU7MXDGWKNFtaZfLQrwFC9jAaYp0NkQu1516VNZ6T27Tpw3QcuJjpsTyjzcPzYthRR
pM60wTDVu2CqCKGBkqFd5zu123tPeo6SC5elxQkhIsMzb2R+UiKmbc4h7PxF18n61ZhXyVwiuFPF
lnvEmSd7zhrVIaqi9AM8C4SBy+J0XyxFJus+6DDUE5OIkNINTyAmYIk6WTlXTGkm+Je01tQ6cOa6
v+gveKDfAheTAMYMa3bHtJI1ULGTmJxWzosUTlFUBW2X+hctCaiBWf1JP3MaSN1M/wyO5cNjomZY
pOM44Qk2Y3/onSXi6bEEw1CAp6l+XdG+v5d971+XalhWC/2r/VyygGKDDQoC3SnFUHs/01IKj30/
qLRVEawkInMqCRYpkEALciFdu8U9oyQ5Oo3EslPoRRUkqU4QR8TAPI8V50K1EVZ0s9UGX3PrJ4wB
H8M3laccnOza12JV76CT5LCvip+jtYOd9QeF1BcKsYJBVTi6jO+ITn9Ik5/FxipjNv1Lq7PKdq+x
ik3Q7wcldC1a8MF27nN5hOCAkH0MWzfOqtjTipqPeYorgXwezgVw9OSAKkA3wUNsKXqUVr2Kyr4E
6Me29JuWS06kXhAAKkgc5JOH/+bsdpAeOeplT1HojAHLKUJD4nEbsCyGuZ+FqoUKytGrqaXznbIJ
xp37zS3QvPQ0kUsWjuvw8LpLFBUhk5EDBIQ9oXbx75KvBVTFY732+IXwltB5WBgwWNWFAqtcajXW
hak4S2r3XutXOrhp0Op99AlOzb8wVNWBhWkknCQSP8RqDgRivCTKMCJ94TfsLNWRonlE6Z6FYn0T
pYASP1uXkA3W/tTRhqdPVeav0u//j4ErJTUtRf4cjPCPcdEm0WNxJGSPhJJw4bAdHveoZdHxQPRH
Ys0xG5RGYDyoVIVxO+IvhFF0Q5bJvmv4VlA/ATxVPZeEWHABKQVGQ7zFDnFpScxV2Z5wS2XePEkc
qFBzo8m+2h+kIEQHzng1Huc858MGy0ZEuwV+gARrug6o5vB+/zg/joAltkZwqo7/g/r5VG6EqaUr
hm0fyzYMBB0RUC5bHcsp14+LQuzA95oj2IdyqbZOT6mIJs+Wwy0JkijZS7Idftqw/31U0+4cbdBI
rXh7MOq+rvrW4TrevmpOs6XAI3Hx2BbZ9/Sg04u4VxmKXOHueIrvh+JDcGH5s1SEKdpEC+FIEY6R
/8JhQbAZl2olN0N1RX7NyMRLJ3nhuXq+LrD2aQ3GOymp5iKUMV5M+EPXhOIIuRd+a6skCdIkEJcZ
oTleqHzrvdDmT8sFmw93VZ/ONOVvLtqvBA4U23C2nLpyZ9FgKiQNjwV1WnRy8I2QI5dQPG2O2uiE
XzzILQTv44ZHIYSKrjQeaFugAXs3PNJOKzdF/Vxt36o5IAtL74R+n45xwH7Sd4sZNr/eUC+d/51p
tycBUjY0lAGj3gB48E8K0t/PFGrwDZvKlJa/Cp5CEaruTKGeeExbEClVyNAeID8toVoA8MTfhKY8
hCcxbdCrD6Sz3+riwcGSq86vbW/eRy65J3ZMFt9qKFF9EN+CLUGSXhidHNclCtw8aTNAiKlYmItC
zmPNPFW5ruAh1NsATcewVmPoZC+WJqP9Xp96pTIE50d8HUne9AxT4QpR8vvoUfWLNkw6P/2Xzw6/
WEELeimwAdGXv+dpwGEhKBbtVOO0zpXVQ5dOjIrHcN+WrsgrADoQHiC6VKuopEnTAmkTRioCIYI2
UD/iOmNUzY6xapyK7lYNYYXb4oyJq6GRqFhMt1csDipJcAdQOiCl002XfSeRGlohnyd9NZLw3Q/z
n/2QRm0DoZETHu2yv1Lvtu74Bndr9KDQ+s2JB4YaGhqyl0CtNNfOha/m77HQAzkv8Nn9FI3vxr97
1cr+MM5DYmn4bLNxUmwaMxO/DDghh1vvnmy9ZwJfjt1SUkaP9XdX+UQH0qKI8B55I+ptNxRoxBvT
Bkop0ljuZ+cNshRAiXDrpeoLftcubpPJ3WqY7nFwHOhnekBUZ4di+/XeGVjBcXChXerae8cnYkaQ
w+vNp7FpY9dIuJhHlMl6Jw/K7Naqbux7j/0HjK0JOjEAT6Simby3QYoUi3X4xUNZ1mH5ELyQ7Kc2
gblx5Ue3q62ffsYb2pcZEXm33rkNVWzUKiUlea0wlDRBosBcIKLDjRkLVZMaPIQc+OhSjefxnWTa
uAt4CchOpZYNa49GUDql7MKs/xazJPaH7JIHEA/8rmU+nqnfA8XUsZaAJRCtEG4kOXYWm5jWKa1U
QNJq4KNEjm/qUEHAhvr3y2v23pT7YO+a7CPQF8V7xGzgW5ZGWlkMgGKjIGFoSkXvjLsRKEjDx7TB
WpStH/2c1gz7dyma/MONwos1+qGeHa4EohRXgeRAkLUSeVZcEQmwKPA7LAhOtBRlhefnbEc3LGhQ
W6lRIEWTjFdQAmMroVinDnLYXEh9K4dS63LubqwfR/wXNo7+UgoiS5IwiaYaPGGmDExFC5b3zEpY
MwgMxCNSzUGb+h9CTozxj8qw7JCsdSxLcDzQliR2XWv5NxzdP20t5NrU5Nip6XrBnAbQkrD24REj
WsmWy6t9TYkN5gkKMnN+s2PLVD88u30XuI65Sl3g7d3dA4dCuEQysFhcsSmsFAW5m+0T6gY37HAM
T+KfbIiczt5OgO7p8SMini6AYNgQK/bcepPm0PNvBX7Jz72Sfw52ZF+XqE7cW/ZKxL5GOyfRf3tv
57rYDl9ulzoEY2MtDsTO9n+pVHQnkxGxehfZRSYVDxp2TdK3GkY14j91Eyb1un9tV6eIofswGhfd
BXY4ky52Y5J5+cJB8kuZdzbxYdkqmPsStG0NAa3UK0nDWRjIXFajsCpKMkN1CIM3Qax0invZYhKG
o1H7akmgV/xehLn6DYcrXvQV8X+CeqJ9onS++QygJ4jYsOYAYMIsJhfLFVOY5+38L0kf0TXkhXAk
we/be7IsOee4aHOj10t9y37ytJME7NIl39p1+O7t8e5iXvvrr/Ksygck9ETFWszqyy8yKWJcXlS4
iTGLSFWwVom9V9k8NEUqC6/gUh2qAfDqoBz0czi1vGqrUN2ie4fTbjT3zvO5ccqrz/DSrnQfKdnG
m5yfxZMYjMeZKtSXPQeC5e9nCr2FfVJOx32dQBilLtEOICCI2/Al8GNkDrefchUrJcjgMVRLwDum
BQZGrR6i9ZUnzxJYHOuaqBNnIm6JuVK7LZacT0fLj/YmNQeYG05Vm1SRKBAIfiFl1U6E6t1hIqow
LDgoB41d1PiHtihVm0+eOoO++6TK/gbCPQprFMqIDKr8h3LFjIOFzKAWoQ0kAvZTvtOXHvpJ6+nv
WQ1QpyekE14jaB7ov7x43tvlxXlY/qlQZhneusYTV5FP54qc3xt9xDMmWvhO42qq/qKsuzk5yHnt
qnH1hPSCOJEEhyTGm/ZjQdOp1mpqMrh2iImo6EXbN2KoQ1i0tCbd+Mq6jRC9Hgk1vuhXIiDKuhyK
vleSdUfURtUiWtaGPXZPDlQbeaFVhzYmzzj0bzBuCL+Q1QRi1leLog4wO41P4sEqNtWyLwvrr0Tj
s4O2jsRytNfLu83gblyQouQhA20FcAotS7+Els9O9ehsIfnyWbU/UQzkea3j4214XJlQ3S+0P6cI
Qs5wxPxDC70ORLsEQlxkrQvEGqm1gzq1fiGD/ENlh5YoTh2lo+1OsmO7cvtWbrfu4WFMB2390723
fCwxs3J7W1pcWn6DfKAabl4O6i7nm5efI7PiX0vh5RVdX1Hp5h5uAdov54ZpnSm4o3GYxa97eD94
GdnXvHcAdrmHeRrgX3/Gv/Pkb83gX5Y75br1OtjGxmndJbh7ZudYZRf3RDznXGMqh57pHUelKb2v
sw2MqZdVpcJCYEihuoxK67Vk7VP7fbUP7DJve960kRZCjfMBZ4Zl/2MZe1FvKsjV0flWpioUAeCT
3R0d861jnb/tq2FvaTNH9BXUtFcvBRuWVRrob6Nqh+KFVwFgo57iXuI82Y1Ok79SP1u2xsb48q86
qPSzyOxW+jmc+HGWHHyzuwF/7tdX9RU/a1ztB/69SATwZ2MhR1KZtvoH/7regeYS1+48c2Md8RMi
+SPcP9nGRYJs5ZlJSPNrjI5/rdFhTPUb5aO/CspP+SLrYk5KiPZe1P72wxYLxHjf3hAOlgED6KhF
DRborF9dADBfx3O4VACiSC1c7DoROh1Co1f0fvSMc/tZC3ZvP22Em7P3oDpEB84BjR+7sbdvVfdA
MokwEkYUuWWuNlXvsvP2T7dJtojQFQnbHXSGziG71slXZcq3c+tk2k/UDSpOK/Oq5KPlqLFD6hFF
ReeZAgCUhsajf3yH5WySv8N00zHz4HCK6/ve9jSonOJD1a7Xg1rWaSANSp1r26mdEoON/NjezoNb
w5tn/evdRSLPuDp0eO8XUFD+XSAu/j3Qk/pXCzelTpkI4xzVg3pqbd1DSOe3WwrPXuY1gwv533n4
RAD4jF3brd2IQXiYwPsuQYbTCu9+a3zonGEk3DvmYMuUQheepKk2uKMxc2SBeLCktKJL7zbJ4gwJ
ZVmVn3mO3uHsGgHYXkDaTSulEOwjIAQVFKI9EXZSd+9lSepXBx+EhCg7EFruIswG3BQX5N1ojr0B
TcAsI7RH/ZSJL+7euV0OZVpTVot+Oq7/UihAcaqd+s0RzQBMf7RvRq/+Nsio86bxlXvuQAt/Wq2R
0avGpajW3S+38Tn5TLOkPjWmpTZEg/Gnn3ZI8d1HfIPfsSW6yT1inP6R/KQhYW679xpV2s+kfkQR
06oMz1CKV8d/l7dVpzR3sF5vq0Y1gE2ggra2Vab6w1wevKnwnZ0abq2PDWLf6Gw9+2XSQUhzgPE7
54ynCizpm4cwNwnpPvyA999CY4cUmYPpeefdtCt3TZoz+6aX9Y/90hR0dLN4OmnqNCG3ZKvNagu5
xrQPw+ewGrMcjt+LSz9bPHvXZDPYP+NDxYa7eOmxmxXSv4iPNecAvcz21+/mpxZ/pp91PmqN7mOz
+0ots/1alNAtwPfCLoX1Xr5oBQ3PCLC9xAvjMLg4KMnB4Qgv8WaBCOw+gmL1HyZWVDvC+fQKmQQh
uvuNyVjn03YdszxIW6yf8f7U/VRGj3SwfboXAxm6QdrsnIjXaZYvRXvQl/Dd3vUozWOFymKI1sDc
ph4kGF9AvqwHv65H0svh52PZcSoioVKMSobRKxTFqKdjqidKt3wUi/4rkQMu/t/ob1DsBkTJCs4l
MfI1aMnaYtzrPWX9vMVoTtD5wc6WeJNHCLgiPJAiL7slN8AKF9o0/pD2y7/an8nRO3oSDth7Fx/X
Fny8mXI4HUYSIdETt7BeypRlVThGXphiMCQ/xaGpdfTKdytP9g+rkTTXDYrDG/tN/ri3SkAWCask
ZecfpOuajHbgjFVjzdJldMhQ5xdb6sMX594MzapXrTtV06GIARjJcg1e8HbvGKmAHFLOgXZDYxGZ
PA0Gf00Uj6BIQImZfFhmV+nZvtTQEbXvkMphwO6tK5qvL7tasg/gyivC9aBFVf/hEICxmuK/U143
l5uN9Wr5d8OuNNopmfPqmtu1ipvDS6cThv7X5NEzKftW7FbdNmfM1xxRiKoFhxGWZWNxW4CLHSmm
UeF+WRWyESgR1NRK1pGFN6mgL42d2TuEhnXrnZBTuVmP3o4StWGVRima0tAVz0791GGjYtSSbb5D
Y3pebsNrfGhXataBQH1GKAMa/0FnYvHGEw/liDoCFufe7l+ZhGNy3lrNRYloGfyvZpnLcvLKrRor
2mtlrtNx9i422Nx6kRVh8Qd3/ELc5sxbDtf0SUkg2Z+s6+BT0zU769Qt1uFnifXAvdFllLpm2X7M
bXa63xbvDA5TmJdm8HdG1NtB/c5AfMv5IJUaX+2nldxmeYY+4+5tZWUry1zuxHZwi4yDfeedkVzY
IEZtv0gcgFLpU+buVaw5XXdU5yjr0spERMsIlFAJJYv8ZZ9RqzVsg3s+NLl9XM+rfb85N8qgaLCC
aHXLbBJJ+dZmLWvF9cFukvdvnUv3GpYAg+B7JIfeZ3yYomIJ4/HHaF97HxajzjHYBbX+3s8mpQq5
0h5Fljy+9OD2/cNms3ucHCdVFIdL/jEoTUyulmMMnuR8q9JwN6EI5t6f3m7wXLZml+4+uECgJsqk
nvfv2oPQRU2p/e7P/x3nIIK3zq6DjnPZrtB6OyYH25qMCKyIjxu7xBwCI0XiGmLWmHF56pR6Jndb
YonEuj81ckoK0rPby76uNiS7WMpOnjQDV+xbxc7L1gfTBv8SHsJXvEOw3QiuXnT36FbpvFgcj5QO
RkgBQ7iEuPyz9y/ujS6hsPZb7s3Hj9Sp5SicWxTB2IVJzWe7ZJ+cofU5HsKgw3xR+7kDDnCmZWsM
w7pPcb4DMQQSCI1wkGsm5aAyKE+vh7h26z2TB7MR4oaVo0OFJHunElQoeIwZv/NY5VRU+x9JOjus
d3+SaSfwPiPHka3RIobQa/6ciCKpOVB7IAx8YmpoiFlT21jMzUNMaHVE73JGIEZ0lY6rA35/qdsv
Cs9XKCCvzm6A8DuT/GQ3j0wZ2IWX/nH2kSL+edLEJJB3Nxf0QDJhB/e3hU/Kbm4dUcHZ2lcIHKgA
VmAvejuGnn/cO6dL+zEpQx83ombmpobbbPjl+oBw5jS+bv1Nw0P8hjOt+oQznU9uH+JTxrLIDG+1
T4T46fhExMemHBndh3ehOx3aPigFyl00y+PA5tecS5QmbNClNQO5f0g+G6ve/QzfK7gObTh+S4Ph
FJE0z3ObeXfpPXvzkApiUIX6e2GzCEojMNogi49taIiUS9DMKbmNqwcnZTOck/K+uP9vh/h6w6yK
7+NzNw9rMSLMGKUcMJItJZXomcxXtSmEska/SkmdIbncZLAS/dL6mUCnejF+XitW6jscCJQiF/cd
/OEy+xNSxNTWR1rVutnNTkPDTd1N7xCn/jlCZNOpj4mB6I06BIAiAe5f/fMEGxdKTZ/eMUrjVrAN
T+FhsBmVgkfEjhZCQrPTSYpYZx5t45e3HWMOPzasczuFWpt3m9FpxPRHVIiOH6xpq90WgUAe1dr3
7mXwgcebsaaWPAL3avfTg6bSKXmQz7tXKP69w8SArlmFYi8egRK+qs/eGbInujVvcl1f/W10aLcC
GKzRkc3YhzsdHLul3xqn+3fqExaO6h0qw/UOMwFMjr5a2Id3r+58ppyBe/FPcYXoA8tkSsvn0Oio
RgwsBBwk/gKbE1Dak08m7uTekXR3uYPheYL6d3KB4EKxFR32XccI8YoISmHavkImLXV3NO9lYJ/Y
SMArcY88Ie/cB5fBs5v1P8y5Be4Th8jst7qfaONnnedivnVqFLF/d2x1g08Ix7hfR9yIATXNJrv1
fk81/xk1+pu4Ar/42GJ5nHvzTpM3QB+dqVO5s7HhMnLvvzo3NPhqPrKIzru9jVGdHFRn6E0Prh7x
6r895Vasa0CSFVO3WHxpNO7RAtnbhPOggeRhPbr39tFlBQPgp9KB69l5Osa4OqsNZHeZBqabt82h
AXW74YtRCmjOcF7sESN5x582FGq67I3B4afityYn1HCWzWGdNZntoTR8JRBFBztuxnYlvzES7Prv
ixaIJm3ROZ0uNEzHtWlpUXfZLIaNKZRceqwRSYEwS8HiM37BnWiz81KegIL2pOu7iuQsKqmVf/lf
xm77w262YSV7WPOF0Te78y67/CMqjU9x+rLJaREp5Za3OM2MYo3hnTq1uDWuj1GjDei5iGgDBYOB
tu6VhyQ08WGQeTXPsKudalt6dNgjRy86UvIhgrQe+WJY65bbpldnILRCJhaYotHLIlRIwu3gEB+j
U2cem91dr5lazykMkn45Ps44s/fkOKgkBhZafIObXAzKE57aUCYDUdRNSJ1sLRPaVsEZUBJDwKK9
ia8JTVX06FNyOUFMMlfoeSAPT/G+D1kY8gWd4nASoL9iXkC8RnQ4yZd8NqT7n8ZgByhR/jHpGqI1
5TzQLWewzoRfckjyttMuHmcT4ofrks36X3PQHJi9ElTO2mhHd1ed8Tn36v4HuscLze5DRHDZ3rFo
0tjaY/zTx3DEaKmE3BfRJIZ3bbm115BBbv5SOXArtMfVBia9FVCDvRPtbqCaXsPN2Bi5hebg+IPt
HqT0ei8NtsG74KKo53YPogNuT12N1gGKjKzOKcJXJIQUUTGgnjSCEr2rwGENp+5+ILbUoH+Y/E17
n10/uyZ8DlIm+lGJMcBRZmf6CihzUdDamI5MRp6S4L39Qegixjou77ndcA8YmB1Yn97tGxW7Spvl
CKabOchcPOLjPCy166PSKPuhfwX3mk/07p+WR5iul3EjvmFyAcq3d25rYiWANqNLg4Hb6hJHZevr
iAmIV3ErtW8PhyU8nR6m1UX67zICWdxYjxl/GW1O6gTglqTLcr/RuYfl0env3TPH5f4duwTf6Cpe
ag5a2E5gWTFS3ER29lkeTDzaEGSzqvRzwiZot+BE3xZ0xBAqvgcHZFJJUpAfZ+EB7O3lQAoX+wjr
JA2uJY46rIIoIojFeuvc3w6E+Vs7oyWKwkDq3B/wRkkWiKbqTeR0xiYqRmxPlEpZeP20mzsbCmiE
EVzR6e1kH8Gp6Lp/4DKFCl9R9GA74yDVGFah4BRUuOxTyDOEO1e7Hp/Qbh5fEdLkbs0uoxNc+Gc/
X8wHzZFxbRv/yBmFPO4Bj7Cbx4KH4BgcnRSMwzCs7N+dpXZ4WLTsnK2J3ZmILHWeFXdHQE64WqYl
Jah8nDpTkLzobmVkXiNsy4TwRcyPey81CNCy+J5cgJqTegIQ1kyAPXu8oBlRoJg9ZvshVrSjvDAL
hozqb5Lm9D3YdIGM4DfzWZ8EqJV5zudUp+9/XMEK7QHn4EGrhemVQmxGnTMtae6pu+02ep+wAl+a
EJvYeUeVCkbLTAFYN+/z0k94xxHg2jMDw2/05p1neIkYb52q9/Z2Me0T3Tze4Kc0957R2a9HF7hM
uyDDqH03OTEgkErAzwZrNNoLIrn/QRMKyGPs2ujmlDtPmj+2IO5u3c9+74QMJf9Wc96bdmP6YrKa
1gM2BrIecK+E9rFmPEnvWALq/ruz7dZWrBu39X6TbFszQrIbJS+gjV+YobPdH5EYBfMom51n79ll
VTfsF6LgpNj0aD6sNzOy3i3R1gd9AL8K+OstWh19qqTPq9NAKQVqG/UQ3C0BaYOrVn7j9/pLraGk
ADSr+1uSbIp+vfvkwKK+XxKOe0Tqxm/afwy4Mn/nt1QLP8Fj8lq+IpMZwJghniRTSo7YO+38Mpq/
KDE02ecr3e3i8e/d30/EOOdusOMwCo9rk63yNr1HmwGoaB9vHVIChq67DXoSGRmq53W8RPsiimgZ
GKgWAH2eXgDAOjrLv06Es6U4epU2Dlrjn5YDVLca8Cy1IUh8DSUFURToP0ARcaXCA27ty6V6Y8bg
LCAtosJLCWMMllg8dyZdWjWHUx2CRwnZcwxtVBDC2XLiH5p3aHaQVilKnxIXhImCbgfj3xPQSJ8y
/33bjgcDfbokMzgdETR1RjCfAVAl6DBY0Zz+w9mcUQGiDVm9BpLEOiIGMhiMJgBU6KmqQ/6PZxY6
I7xS1GQhlIU+EJ31SKggxca7ICohrFWUTx0UWxd/6zOpA/CQmaoEhFAZ4CD4U/Bhpavasofi+vCL
oBfzRrOYdwEs06teHE90dyQ+fOSjuGqE6WiLwC7tLbH6/AcRB3MIQGA+FrSJRm1aP8YF/RosFBqR
LkpLZw1yvOSJwQ9Sxhk3lgurIg9C4sGao+D1sxiSpigZaKDCQ+IKB51Gb+p2pupDX9N6rsIMoFth
LYGNDpAcv4CY6/C+AtC+l3hJNQ1oQWa4RbM4n/xFrGkTD/n04pLr90JoRSb7Pr7Xajhc/w7XxU1d
rvv9b//YGGWGvjrK0XVEBglgttBEfsTq935hVSgQk779LixrdO5qONNxqTv4IErWvrMYcRdHU1iP
CBKD9wlQXAOvTrujcEQ8NChb3Zav0xNXG0e+8G2hhu/3RbBGgsfwOzs76cMvpv1VfeZV1jSgxf+Y
mfOikUODUYwTIxJA933U4VzJM1yyNxLhkhiEmIxffpIIRoxGxrWY9OOvKsBSN3O2jGcyR5cHGtxZ
sYFICIYzwTYnZBAkZkgAQKoDLTdetUcheOjcGkn+d1XMs73VDlVRAyZtrxpuyfv/UGewMyy2Nt6Y
zFIV9P4xKvSYFa4ndAhB5sTAaSLBBwkKDxASXQHF80zdMtHsIHsIy65Y3GoIYX6TG84v9eDNGUVf
1dIxxysaHH+W39HIyfFP5rqGF8/U4qF1gBYl3j9i1OHhHmlGcovR16BtH7EjzYX1/2+roOc+7t2Z
Q5mB8acRQHMs5AVRdoeSJPF/X2DxD4dyHT+iBITygt5ET9VQEzuCcxCkDynJ7sMkfTtzDW0B0QDd
XIG8eFCjDOHv85uP3UkKLUtf1FRxdhEH0HH5LuR+uWZq8CwWC0ReRiMuGafz89WBJIihr/LSxpvQ
l6aw0W25teBFxSG4RoSufAGrUFSHZSuaVNFMSDIkapOIpzIuP6Osl03g+bpkStD4CU+g1VSkok7r
pZDii8kqfCHTgFKzD6XmeIWAXrBRowrFNNHmpH4nEFdKPFIx3tpN2jJlQUVE0hWFCR4pKeOXXCpa
25fgtrxxr8REw5BINxja5BLiIosYNSsIEqiiFCujbiszFEGU4ZAljCfAFiVMolwjMgVvo3fmHmtY
o7a0hDbFsoXKDyvZbMxwYinVIOKfLw+9pXGAQKbILhTrGPGY3sZSJC2aCJb6NBH21Faid10ulzSg
jdc+ag7MVwwMLVYqZruWhmnudJNOwjSWKogaW/nx1S3NJLyRGGElhH7AqzqJuwg7XWQ41ojBcNsh
I3e5qeFoghHenOGAS6YTQqtYvB1q1BW34cnEtWu705f7cmnyWJQdxgzlN7geL7sVk1K7VhV39uAZ
PsM5Dbc15zOsEdzfPP1dc9CDaziHpDLc+df2NfoQ+AWNVWNVIXthdKAMFokUB3fObQ2JuRknPiGr
xBeP/mkH10Js3m2PgmKGSuuWXrBPspvBUkaE+8AwgEHlkX0yMKoUBRANVl81Y4TMo5JI/7DSRsIB
RpXwKCQ+qZafB2dG0Au7MigDpQTLPAYOUgVrSR5oQSNwpKu1jA/YtyVU0P0uguQG70rcK0kXCNA3
wOJFfMpApVH6JG7btbFGHc9/zoA4Y9I86mfT0/RLBRC5DkIut1P2UF9tfrj/8CGpj0MmitnfBybN
e+3q0bq1//h2EGmMSIspQBVlSMzcgMrSz8l6+qzWl2Tv16ZymmPaTWtT/Ut/a97dI6lOEuxdk91k
N4EEMpTLSY31i28bfWKk3eSaPNv8aE9uCMZlElltvf1EPTXIVvOvRsGj5o1c6pyNKVG8yq/ePLhj
4hHsJ/yrSQN4QSW/MK9VV1lTGyTVPPEEAtxi0psSCfb9OT0VvHpYoxkz2a9JHPgcVgAkL/lOA+C/
XcfsN3LejXy73egj25a0hlvFgCUUpUpdEggOqavP4aD7HBwxYsrP9pMWWQq5kMmKg7Ihyp0vFsZg
jDwNwr1Jp0Zgzya5/WnFzBItdfKP0q7Jf2uuERhI+77cT7hI7WPRBSBJf72ZVKYllsIaMCSIWBcW
9gzXOf3TlCELqv5xfVxTvRbT5oUkcrEhEMqpdUSE+m9UeCbC4TdusTO56zUsH4Vwx/8RdV5bimPN
En4irQUSRtzK4aGEhxsWFAVCeGEEPP35Quo5/1BV3VONkdk7TWRkpNtEBAcpF4cPjEDeNROei8tZ
6iLo0Jb8HBhiYit6pAUncz+wqy/onF/wA8SeCBzxf7RL6MPyQI3VQ7dENimCo+BPmsOxTJeFQlUx
V05oh8pbnQPMlAjbEucmq+EPOEEk72yvPI6RHNmp1yeCI2i5+hLwI3pymv3Fmr8q1GqORlhq0kXE
GXmNIIE1umwXiGO8IeqFEO1HiL8rdsDIikUrNxkHEKpGC+h8+soitMzirvvNJX3P9+2rtHdOTIMb
7r1rdx8wUwIpJk+CTOCLV/fQzytwhem+f+5+Hs5ZOPIukP54/FdDeTh/qDB3b6TUEw1vqzrhxwGo
rV9dfetxgPewD/a8TC/QE1NaoWO3Oto9slpkTGk9Dy7UtKyk4q3JHWzh7cuzaaIWZ/wI6mQ09G3W
d3T0gXZRyfYv/maJEpFo7kd6GVJXg3nOM4BmBoDQ84dw+qn9iPkcjdYwwWVvTI/VN/9IgmEExZ/9
1ACKqaKvXuZb/c6qXyrYsUZGUB5V/Ip/mH7I+Td2Vs6MKGdeeeJy9f6h0SrrtVb+8vC6SBGjJaZ3
rlH1xLMrxlKMxGP4cIf3YeyMkSghCCj6sOpMBJqGriLObTh7BQ0qlg6JBlFNlZCtO+tOyN743Zb6
Q9Y4KcvVV6c2gbF8nPj6ehDGZTOgCZfpqXImKvEy2QPfKGEvxYEViuNQObm8eivkZcVel/QoJU1X
vVnMYgV/3g8kaaxOLT2Y5EPnFb0E/ClqPtyIgOFhZ8QvamBaT9/6FWuTGL6VHwsgahXG0GElZTLN
0dmv3sEVSclrJwO6gGFQaOgjMUmzGESDN2etQUJWH7bMK7j5qj0XmBqkCrKk8tUNr7lUE5WstXrO
brgd98bDkHKip+tK9EkQPowcdyspv8hZ9YbDq8sV1XXfbqRoHsKl4axJ+Dbhdki03+n5rdRREyua
cIouw8Z2QtrKL6QArqByQeZDxtqQqCl6yguF4es1f6wXozPjc1AVI5NUagktShdNPQ9arVb/04KK
wizohOVWqCfBkRX5HRrBkXiAwVQATQPmNkxZnFMbHQD6URvFuX6e1viruB7XaeJjHVFJz2v0ism5
pVwPPVK3nXghq0ZCd1qu/KTOZvMEWwvbPVu9JVXR72lFy5x/8hJ3h/pV0YWK5n+8q3Nrngev1W5e
CqA2bWxaDpo712JRMt+MsVX6uXSMln6j37F/eOx4k/wh6UezUZCVoCtvvNIMF+o5TuK6R0oW/CMz
X/WyS6AXstb55CV/w9YMFSMXAn6sVqY3ftRbvM6xAynMUqVha+jT3/WHeyaveNSJYHmM9WO1KvoF
b15rFbzxv7CpVhfPdd5ajcfHlg5HT8/jKUJc/inhzXQkiGSzQpBqG1PD0ZNoTct4AxmbgR0W6RQq
RGLzMZA2ByW1Wd7qNfl4cyK6g8fr2a7sY/bzVnsaU3l1zcaVV/+XA2zU6zybIPpCIn7sgD5QUlLE
kT/ikSQW0JXUAJWJheJzuG2EYc3bTFihvERc4NlEbAqNk9Tahx8qU3TzJ40hGmaKFEXBvTTFwd0C
PmBvADOJgqhQtqoM3dNHsYLR+oRgNAuHQ2LRosvZpZ50y/jr05v3OBE2B/KVXTCEt8cXax51P4AO
ds5wiJZnj0GXE72/hhkx0AZZiSw5XyysQP1C8MD8b8ekrSwjtSLDluesOT8SPQF1noEq4Y9oEgZi
l/PLlR6UPjyGUjIQ9Vs8kpy5Lv2cKyPZXrRVlcJSWAYTP02MoX5iSWZlyo17ZqvReZ40SveBwQzG
yml7mBTO7R3QObHF5ecKWBabnfLOrzD32Ahqu8Hl3D5tY5OBueDipcHy3YcScDl6EwsJC/EHCEb7
L4hGkFMoEKp8Z/ZsRn9VPZzTj9HRkINyM2se78oKiVEjj5Y6O/ah8cMSWH8k/Z+4XFbEri/4GNud
vH8g43AHo6b2aYhkf7hBkhb357U3zBbdhOwJpiw0wk2MYcNhGIiE8OcmrHphuN3w/0Nuh8gyVxcV
xdhth1u3oI9S4h2DSbTIMYZ42vCLS6F5vMW9dRvaC+NxazxmpX/9lbb6KnZAqQ5YzeHJI0fBjPbm
ZjCUXu0MBeywgTLMcCMlbMvZUNnErGwwvOXmvbFRknvEqrKFt+e6FvzmScobKiDYBZsaHcC4fwYJ
3QFJKBtxsZgrxNAhXhEa9CVvMw6SX+ml1N83S9hysn04LtS/NzWPt2KptgSyoGnfgO19dOnh55i0
FMcNTpjjP3jkzG+MS+/stzidnmC3Lfp+Lqn4cAj4lh08qp5IdrAb5Ru1QfCK8sztyQYG0pMNtWGX
CXj8yEmysNmNDO4SerGZtLXSAdLkmP5tRiMw2kb7Biw/jXCbPSN4zW3KK7QZdCjsUspui2DWtppR
HYUerDTvR6M07BW+LmuIgYPyD0FGswKA0QT8vLdLHB6yQ/f2s12jysxPxM4QG4nHRxqBd9CfDKKr
Py524zrW/CVZnIhKduLe+gmBlUwtatgIEXIdxsMWG1csrRPEw1L73Hp1JZY9ZgIhdg9OwsJ0rhg2
2Vvod6wV+A2BrK3sIUai4vxOfwBGaFSsz1vw+pEz4FlXbLJMY4fMdss13LaGMtLq7g63HXSNeq0V
UcsQU2Q5IRexgFT3Flx3s8liH4I/lqLRVBwjqympTJG4KOTI/p88OQ6diA6Hg6KxvJB9334evQJQ
vdotsNXU3kAV6S/odQBYkLd8IqH8g/IUFrvVkn7CmWhqjDPqEQ/0CKzQhd9SvpT3aGyHmNntptNh
wQw5OIYnMNmk2940eGlnOu/0CMe2bE4hjhMBCLNZyFrr8d9wWEbbS2EoMZlmKwBW7H3CagKExYIZ
L4tcoXQwGtFgSt4phG72lKoprCGfy9IG/GW0ykZGl0aKFku34IwTN/NrfIh+zzbkVTOIdduQNUkE
whAR0exQJ1Y8AlxC4rBYq2sQ6Bdb0IAkyf3dTmZPHwO97yngengY6SxkAUIBwyFgHGWIh6T7YVQF
a96J7kVAV8JVodM5XPNo6s8aMAyoihA3PRAAmLEzs9CSW8/EYbpydWzCFIWzZOBMieBPr1HukU+K
0CfkgamerI9YczSkKeoLzgSDQXcWyEATRFFtZwMqrimERuPqFRZSS0q8WiPJInbpI2kC0uHCJith
lYs/tm8ObEJ2GaZno0Ta2juirsQ0GibX4JpJadgeEO/88ZDOFWCZN8D0XL32U4I/BSNoBrIPdN3/
Beit1urt1+o8m6ic+7PKWl7mdLH8DGIvWx5ZpJkv4sgB+hkC3mHBwxbLrkV3jLZBpmErPT1u+AHh
UxkfuXycPtZlq1usC0OZA/ByQvaie90FwyB17Bv6R+VAmcnKAn5p9gqE5e7zNbq7pHNgXSNRRBeE
ByxXbv4CJy5xJyL/yWRTxNnIumkpazGwlnmHasCqULCvz4e1mtGPs5cwrsspNicVhBvwgvMradDR
xRgL1B2vtGGGKPXuuaDYcviqGZe0NJC2FMePnxK3FGFgdZ3NNuxxvWSr6By7krXoo5Ta+W2CWfBF
Vw/I+pmO/psHcY6Wfe1daqLcEz3mxIaKPxMeBFwQwx1aHDH5SA5lzotb5l+CS/CoP+pxy2w/wH/a
MAb7RHbwofXYwx8t2c6p1EgB8GiEgL5IKdSRg90egtg/8oj9UqP4V2qUGieP0jerhUPmLZQJi+hz
8fgcfosYnpt0D96pL5NLNM3yqREcLzlMi5CYA4WITZzdT7oyb3x3z+gY7IkP4K5Od94TQ1wnmofA
kzYYuVVnbgv8bOmALVnGtqvJb9cOOa9Et80PsijKwOy6cC2VmkBEQSLE9CvNd4Ke0C2eKr7NBBT+
U3jas8MlSKmxDjfkApApoo1fw04QrKCLVg/YjhmcIiwD9/piAq3yODWPqDuOvhJxRXioFyhvG8Js
0BsE7ku/C73bdN2p806DcOOO0YB6orw9ZUHlw9y/dKYh6oJCt1pfi/TSQxoZSbKzMElXivfU7vP2
dIZqRkeEj9UKr5yU3WByp6nMscVMaI3XIQK2x4/gM7jAaZd4vYyOWgSl+xvRCKXJCCPYJkwKr/Zh
UrOq6QoMCzxQ6oKJBiBQ+DeL9lCFFKb0y4AEz4TgttHRw+7lDlgDr2Lu/Lsb+49uHCZ8P7pmI19p
Sf3RPfRNvFbfbN8VeRXa5/FxXCGemBrzdIq+ZX033AeFdqEdw5uFQYYe4bN97BrNPaxmcfXBVHhG
jQ32hAiimX9f9EbUWqTzQbwMtS2ZR1UdFBUr516GGnWyRlVBcPshA+TV268WJPoGBwK0dSUExes9
VHWRvcg7yjVpUInpi9xCV1NRKdCFu9154UzgEBNxMClY5wVwfW4gzs3Zhyk1uc9h8I1a42mMX9G8
qnWIlacKJDTOoJYi3aCDq9KJqhFqyxe7RYt2nVUBJLeOnZcLyo8rb26XdIHEF/5J5TLKQHCZEgjl
BPIeuaGKYcIZjQSEpkD0QEC82Vw9owHBCw2DDwsePVyKDYKBhe1n2tV6Wx6CwSiUopKitnF+oNZI
EUfyJD8g+/Xfk3ugMFf6qfr7+r4uWpDUO3YtZkBmncbVteQOmFiBbMudlj4JnZVg4mhtH3/yjaKe
DBXxBI9LcEWtamreVdv+vq3USHfx37eEj6RECIhHfx7vieBHeBlf6Pyw2tKKpVuNZxRpAVZrdaF1
7ghKQCoU4Cvi/3Ufc6hBsFPcQeehftua8PxiPKSyiiUmZwfpXy7wQ/6MCnsNB5qwsSoI7AimE5/+
XCdtySS8Z+qaVc0QuhK+RnengJ6O/oQ2hniAtChy8ITQIu/kly5B9egCwhUtt3Z0X3NuMnERdx59
mxOXgqgDxWnErqV2sLZbWpAyBtmYBtgDtKThkghNNKMqh101pYyFmGOca17NzVTTcn4j85qcwK/+
bNFW4Y/4HobAJFuluEbVdmHDc3Oz0usvdxylFrvDX2jlpAQnK1kV9isAmpvN84VlA/JScNrDTSui
fKHD1WZUSUGXI98QSqyBwgJjuO9J7FVmSJstn8U9olartab3YuwLmzjqM0p2rRqvJnawLLJNrTSY
k8k27mei7rzK1qRZOhN7g0mtGq7MAW7gtPoGRbSX9Nj1zp1KeMf+KUrK4YCKDymVFOMNXI8LIfQJ
juNd8KRb7NlYklbpIWnJDOgEF9LQU9Q/iA41ERB1X252wZUIwBvFFxkbQswMN1AexDKC1RcpyVQK
CaDG30E9yPkUpylC0UWgIRw7LT0KDMk6C02yHpY7lT+tmP9imRkQ9YDGvazCSAUPJiMyJhQVsy0q
XXJh7QL5tTspSfDgHgHJi9Che06gTRGQ6NsKMEtZyMN9R8ifUBjYghx1ExLnC0TKUmNoGMpWleg9
FRQRlyik0iqUGarhPiTFkS9vglPdyqLTn4FGEjaxpgiZ9HSdI/sYKdIK4lh6AStSFfH1moNvjCaN
tkwY4/ay3wMU1qg8Aa1KWSRfPcyl4dPyGr7WlTaUVtf/fkMnpItKc17dt6mPMxaKBxeba05uY7kg
XquCRxhLaDS/d/QXy6WUnPbB9SzSPzJ+ACSlu0JS9PGIsAQ6XgE1nMyEJETtOLoa2Zmxz0Z5lG62
BFBlI3MUNKpB6Og2QIGI+siGn2j9aXNrcI5gT5roawhG0FGCdZAKiU7m+mNk76DtouQA5qzCUgnR
5IsFahdxp6RsyTJIQuQjJKS2b98GRdISQUPSNq822O8SBFkzN0zv1p1pdZGV3Hm1FejaEQhT7KVi
QoUEiodqHvo13S99fJy/pBdO0wg0RLkE6+vYfG4LrWVXBQL453oOBwX20uYvyAPjYvXn+eLwpV2C
oFkjZVKrrsaBVRSGBcgoexLJfQDeozQjM7JCfwTPq5GqvQWxIOxVfMjNIFIeysPpuLTwUpfrKPya
hN79UC4RdgQzn1c+wYSORIvqD1W8qN9p7TKGkwekc/423JI0T/c8DxkGi3dshwBVqrc8mR6bv6fS
67ziop+FRl44wNoHOZrwzGAZxtyQ05GFiHKQrzKtNL0bExsmG946W/cUDbSSkWrMrrf2KitG5fm8
BKY613oN1qhNqS2VGzflKspDlPh2yWXIhGWwytJuUM6pjfUNqMprY2ktLMh5NFiKIO6ooT1o/dRv
WRSh+h6dRi5MF03N4l7D9skKdVnVT5QzvmQcxDNbY//lAfKHJqvW69OvO61n0xt41qifvUN/ITqa
ViL5GauLsEfHLgMuHqRiqCwY+m9ryA0qYBVImZs0CVlIXOme7WCJxSlmr3EkXyRnKGsy1TT/Nga5
Zrm0yjUihsgIuWv0MwjIxezBE3T1s8gnaMsqIEKfIvt8HZTspU5eQUtGgpP+E4eomuG/q4fdZWNq
pd/oXmAOTJhfcPHvdHc3gHBaVAaLd3h2OmOtLAFggjmyVFQnVePyKJzLC6x9kFtoH9nNlmPUR8tG
6wRzN5edKiO/NCUYiol8nsq1FFKFg3AX8xeolJlNe8S0c+7QC0YIaGEwdYp9+VpdSRAU9HO98uyG
z9NoKg2oEpat8xIsp5T5GwDS6QzpTlOko/ODrMpuV/QsKt4d3kgeAQt11sXT0fKn7DV2Wb3reRxc
IV+jCVcw8xsBwWW3hJYlNbk+WUT3TgFKWREIPm4j3GwFLyrp/YCC51NysKZtwQuRL7QQyJzhgRA2
AITZzA32Nl0awTbcB0N4jFx/4M0U/Gm7VQAr/0S2mFVGFKBljoq7pJt1dKNsmK6Kq7I2si9Kjaht
NjMr5WtKFw3EA61f3b+PJheR8E/4hI3ucp6laxBNjrEJrODNhrv+nkSUHnhZHlmczGbwj9c6hREs
l7JrqiQt4U0YAts1ApA8jFYM3A0gDWLGillz53Q16X/0jCCqR3WMCk+i5dLfRPWNLhEmgZrYWnVK
bUZyVZZE0UGfTW5f1oP/Z17lNBEjSxSBAfgKBE9RIfM1yHQRcQh+Cd7hMrDsRMcixGYhMnFNk5lh
6oFNCiPoJfBpmIjJJyli+I+2pbX3busnrkOujuWAZSHg1gcpptB7sWyzw5M9wooJ9VrAOEXFZFo/
O/P5lOkxeoJepSdryp3iufxYEJnl8/RvGjot20g9ECwwZ3IO0MGBGcHrkQxos+uRAIwZLw8N4o8e
3QsMA7SOoApI9G8ggVi9joBHSs/ieZAXcNAcPAsY9uYrSF0ury6h9h8HxO7TpjMyEqbZrPrfAfk9
+iZvyGp8RDZmVYcs+WSlZYxMQDDPggpGWwXaWuoUMEjflMTBNcmyo+zUdIJMmYbYsNYekvgz8xLo
E6J55OfDnpMEMEjTPx/CnwJH6WigLqwVS4PpMEYP7z+fl/u9a0YZYH94NnV0tRprC7OsDsBIelQG
OUoip/acUhWjoNA1NveGVhqkRE5f8bnCGnkVxbnGKPeq8sTsLlVKQO4yGAmO1rQHOVO6oWc2GCSB
OlyDhtWkoqFKf4a9gMH0VJgQlKViqkX08slGnjBLHm+Qf4NXdBSyRYR6yDICq9J0IpYcXQ9E98ip
YJd1mWTNJX6ii6aQkqHkoCh5ume15cgyS+lrVKvBDHA6omjW4qe/W1zGsc1dFclGNB798/+ziMpc
qjZ0oh9jAIVFtK6u4uQHOa3ojMptWP9aq1qp2ZqX4/pmzqWSuRxl1uok0UCXJRyp00pOONdX1plV
2yL6SZdMctTqQcNfr5AGZBQeA+z4P2RIqOmnGTPgRUKhSCrNqtJZwpAFGsK3NDcciXiAQkGFEQVw
Za/qa9FwSfqnsO2qUyImTbRLjAGEPmtvs7hIEVagjEbfwCTc6cyRgeoegg8RGJaR2Eb2S9+Kk1Rs
WpKzKF7CBbqMgcAdWqMb7W26aRVODblM0vcbEmDsQjactoXSfFhFPKAoMTD41dZ05HxHazSbvHjO
n7LZKHD6fTEykaKjd1JUuX3r1a75arkpsY2UwmhbZquCTNf0rz9lFDW1XRSM5g+gVtccXL13n84f
LqRyseMP+dhWRIsUyE8RhfQaFTt/Wk8exeapXVgog7/QoyXsTdhHDg5+AfyUc2mZKoxhy04ZEU9P
pdYlspyYgTjCFOaSnTvYTM+xliHMvyxQeTeWzf3fK7sMuhT/WQRRZCuUjFOkp56Io0q+UpUhsWX1
LbXqW1Mj7fQAAwxe7pWLUXWTjDH5DGI4YeqiWva/UqP6PZK25M+dTn8RxWoCvqAiyjWkC7lJT9cf
nX883pBYpSh6R3VPWm7oiXKpi0UA0G97tJbny/F1QtMbqRXSn11a7JhWYpwc+hsQ14cn98a6arbT
HftK0xG3O+IW0toKwfLu1eoRDWxvelHe9Uqj0jj7KSj0m/NDy4ooM3+w+5omrdSV5v8GV18QCvxm
coGaVHXvXshAWtZa2tj5wdJUg7DcG5+QQo6EqaU5Vkw6adxCTfaoSqDphtJ92n2+GdF4ofOyxs4j
rLu5aA7nUusflsklS+CF6KhWKgbTA7DWpMSTo0AvIppyAPolSEnA0gPlV9XgZX94BKRrcksHro0w
pst4T5zGio88dBOzCdXyZRk+wY6QWdMArBrYr7SgYJep/zzlNMTRzETyqu1yu0Q3sUZQ0dJPVXBL
a+/1pQZfWpPop66skvlrs8edbQqo5W6jTTRXSK1R0PfeZZCMrqNEbeXIx/CThtUnwrsU4Mn5UT6i
VE2EgP4wTbTbI2xPEEWKfyj+48OWzqni7MAb9y4i+Ofs60olZ+nwT6WtueVVr8h/Rx6qRctCd3do
pvRFghjjMLkOgwtdheor5H/02+wLsAVi0oPkD0zi6CCKY/VL9OJVaGOEKzha4sbkFxL0VVAjiBgG
aTpnShHILkBPyB9g4cSGZJrC0fQQIPm4z6uVyYdWfnZPxVmiZTJ7zR6z/WS3+s7Kv0nkHVbvp3tA
EfbmvrK/3CDk2W7+82W5BfKumvPNvpZxwyg6JiI5H6dWdF6/r9/T9vV7cMzwWXZ2aKeoebnIHf84
FnH6U3+hCX35d4eySu8XU13oQJ8XeVzWt7XdK//UCFqXNIymbaOJFEc7auXlE1U/EmqyeuzcSmB6
pWCZ8WmKGSWI3rO66rXliemokpKEqpNUCfMDy6c7mIeIgHTkklcanqCp83gZy2JDEji7teZ9LZdL
EqrQ4ONogL1CWKBxKjSGBxGB36laTDGUMCDUDZAngBgg3tbRJQWA00vBCWBjAh1KabvygYXSmZOj
OsAOAR0S/n/WQjaD3mu0ecXVU31O7k9Zl1AFQc7IffcEnmi9/uOez4i5BJnpnXVX18RiCoALribs
pcin5qASzmzRbl8aIEeLdeT2rwF5rVA1ZY2geh4ujj5lVscD1GTb6lk+9H9YSxlapThbGY0SjzdB
VD7aXGqrAhpn7XCizxb2RNSqB8g6dm+EAigqkJJj00Agbfqclg84Sw4Uoc0mtyA4U9GLklgBUQQp
5EqIC3LC9H+OdJB2nRSL8Eqfk4f4QoIr5GI4sBVqoS2hPjpXPUO1B/WP5ylcfmw2il5ZyUK4FgeU
Zccq09C3AsJyBnyhBxbPpiSPCynQJ1coldvTzaEznbZhBKlBKJRkrzOCMFGxYDjdxSoXSIVgoJub
LoLgB7Gccm+g5wjIVmnpPzqREr5TL1gsMKxADGTPMrSHNgik2k30QloJkJPN8w6FTqAKhFIDLH59
8LtXqcD2fn5rNH7U5x0i+m8dznOn3hyAS5wgHpN3ZD0DYh+8fKaj04NbrC8bWVSNQrsa1jRMIQc/
BQDnwEGRwyQ6A6VDQ591pLsgWH20FkmYkAWTXnJnKbhTUud8UexvalmulZhr/KMgVAu9YoVzIBQT
UmAa9nXd86BVN19RaOxBwaY68wsgLn52xnFj7ckZq3pYrj/8Uv+NkyfjyQLnh3/l8QwSn4r5dK4Y
U+q74Ogwx6Yq2apLgab+BKX4lGYYsY7EE/kyTqLQf2moRB+9dlcAvDQXBbXTgiB9iUxjQjq9jM7Z
h+pK2bcSlPIXZWot6R99+pkk+JM8RfMYGZfIJDC5NMtT9YlmKDkSTuvBVrAaWhyKTtUkpXWuzERR
KbqjLIcnoZdWF9i6NqoK6P/a4kg3Sa0WhJ4QMxZAWKx9ti75G00o+VuSl4Aak3hpCwuaeYaxpF3L
U+jYRduJh6dWBcPLEuh8egkFwd8rxIKvG2MbR+Wna/xeeoy6oexylFjfFif1IRvBxXXsSTw7tQrj
J9Jp6MfSfv5XJowfxsNDuAutnWP+fH7Ki8fOidbLEdT6ntlBQ8avoLfzWyYJ3MNir6PTa07MnVte
06R6hyaBDWGog+1YGN+JubXrSafMrj15CPRtn1tm1vwc7s77116g17VB1YAM6Lb+3luFqysnCBFn
xLyrMUoqfqGXhgn+Ci+Js63NLggUbm+TQw/PyQQbOe6/6rqoEz18GZjTQODD+v7sGCtm122mp+Gi
iBCn6RruuE07958BOzulYuHhCKqM2D24Z2rqQKZRw6RNGM9Cxy+aCfRjdO3xBQXi2owhTsNog7IJ
Q3EqKJbtesV+ylLDjX4it5B6x1H8k8yR7ty51fWp4toWCp+P9T1M/4h2CMPuoOSwKd9cpeMcJSAK
QISr8D5sJ8WarYsdqnwHZswXGLb8GprMnoGOwN2cPUZVzv/6Wx0hHZU6n4JzvyM/5BVRtqOTBx+D
RhMhAqxB10Jlz3LOqftF2cpwrr+FD3ok97uTIOlcQXi5+ptOrNlutZtYtMTcJkyzsqCw35pxNE5h
Q5PeBfTfl2EongY7xI5e4R4z+wxIc0O2Nv3YNRSFb/USrR6oD0CGetCi4b3pktdr1EbyWqMsRFNw
ydkxTBX2A1PC1wa6MsDIozfKFwmDsCBdd999e0z5rvwJ7IRb+1mZq0efi6B5Vjv6pLgDG+MZvNc2
RHVuTUpPtHP4K5Dm9B5TdujfrVWcPg5uYXxb1YalLiP3UPbzd4ylQDD34OzvbkIgPi2Fx04V8bta
H0WEpZMOjvB4Z4Vx9Cvc/zo/BggaGDMx+aMO+D2LaoDMeEiSuCXYscN4xDSfHo3UvfOPDYf8iN4e
ZUxoBxZefnLQ9WzWOlH99PEJoogSq+0nEktM5UP+AK2Wv3v47KGs9iTConu47LBliYuKmycDZOA3
QwPCi9lBfHCt2L3HsIxc82854R+KSI2DpLAUYESPzTFCbPcPwEYZMdafEhov8NSs7oO7PUNfANUJ
5Bvv/sFsEcvy3PNVc0uL6H18EO12T4SkzEawXD79+rvrMQ6noAb8HcdDoQErME/QGSACTRCEPpyc
iBtNiMvIgKf72XJRieEO28PKstzSllo8T16xM3nFc0XH3rTky7pQ3q+6x2PAs5DEuUb+0/Zsik4T
Nn7MUX7dCPsM1lf2aeJGMcyAx/tXHaLo1b11k5ENp+g6S8D+yVshk2fvQf94aekfTn5176dQ4Sxs
nIOK2g6PC42Gee0v935jztoXuYO2eQ9eo0LC7UHLcmgNkU8MCasfzejng+wocurIAmE2SY+xZDjr
yXPx+kGlfPaATcMIggj+uluBYdao+Feoi/a6NJXmDeYBEu20GHsWvUn0Y9ADT8ZPLnH0OGvk2UqY
BnZtMvoienqZ3FvnGaJv19npQ9fBu+bct8Whsfcr4+T3PUcdqHpGdyyoxr6JIBPbGq4Q6o2p+0Kq
Yn3+LfcPa0rnlguhZY5N2BOB9K9n57QosgcuXVK8+nlkzC4su6fCdDNyd0T6JEMYXEJxuDGfMO5w
YxDwJgpnhjvdcWOcxQ0nA/h49atE4JsTbI2Deq/Qy3yBfTN1jAkshpOsv0XXvLgHOv52nolgFpRm
9/VymVR4RWf2xajaZUjmgqrFldiSevymvPnCoh+dZ4ck2EUBKqj2guuy3CJMv2DNPWzns0DJFL3W
NxwmguqTU9t85+9qXQF25Vqvvlt7SrsNGw+6xKJJSTT6O4+f69PaGEXjZyMJT/3lgP6dEgHTtjo0
t4fekw3wdM6JtyeBiVxykiqDOSItlQrueXsbWC8HidEJwg6f7oPGNzQVYgexiOUc505BpqbsiwTH
pClh9SFSIXuYxT8I+Q4ZvVySWgIiUAndB7Fmwtaot6yP08vYomHwgawWQr0h17WsfezYyyCFvU8g
yTO5cNQs965F6gQcmLrXi3eN+3EfH/EojaNCx1oGtVNQvXcL1bZhdcgQOQraJwiSV+YYgaBFdRrP
SUeD8sM/oxwzf1aCWtl/oR7x9k7XdhVJW7NerDXtY2tZ7DKvdzeAzzgyfuIxXmK54twK2+8IRfo/
JEqIeW6LNxekQjZpNyy7+Xi3ZcGuOBLajR74oToqkeEOQT7L4SYUTs6V1hhCAtaxpMRceG3oS9G6
14v+UohGxflrHjWLs1sv6d97582XXptf/HeVEU4lcMh9iDHjqptV/00fJ3kAAiI4Zdfq/S6HlU6t
x/2ozG9/V/CSyoSM/1B2kL147f0PPXZFpoo2LpWAK/R5j59ceSusVX4NZARLrf0eMiU+v2qPn2hg
Yn3A5Wbf+WFNCp24z/Xh4RSZnlV2LbKTs87jzKjKaFPaVi2XDVJ9SkE4uXuPPTqjEPSRvy4n/n4d
U5yFk0XSVnDeC5vwluQWMWls0j6TDB2eZsivWDeneENaxf8Sqz11qZHXSPiQKjgG4Am+mvCeTsXN
dYMZx30wZJR9CGyHkUedEUyu1ECaJe2W12hLxTNUPIqz+3aP55jhNUyyUYZNYfXQXNpC/N5PyjNg
uxFe/kEqVuxch7c/JqMUtAJLsFkJCKY4kfTiVmmAsZ3qw/n8Lbe12XUDdHK7OwyuTseHtxMTuJY8
nE+VtPNvOVpS1712aqVmye48Ls3qpXEIjaX3vXofmruuQQFmOfjVWX2ABkTqKzg9UjpVxB93OBri
szql8OAyZXjloDYv/1ibUncZMmpkbE3PSBEfNDKtzAChYXx2+KLT9LV+lmTY9LfHurSJpscJGsXx
6syeHKEEQmBwYZgVWQm1n4NrZLCMTVqDTiOzln1sjEnPhtmrztOwhoILUCoi8y+kf0FKih1iLvC5
4lSfvI5+b4NSzV1OGF5kT2prHdRf9eIjaJj+ROti0Y+GhXn9vKaJtvjxdswCTFGFdInNGM9gImvV
OqFZvydOck+8z0dj4N6zGEILVncb751kBltms18XN2AgRKK7JLhtAXCOI4Q8ZylsAmZ4PAelP0IF
FF36XMp9aAyu0+opU98ZVzpWyLpKIOiQv6weq8NPMbyCUpaI9WDuTR8gurHHAR7qMSTHN2Li3yaA
3ph3IGSy+EkQsfjWC0AxRlAlyCw7V9Sefm/I4bA08YkcGv50+x1YA+wa51iK26zEJ/1vJN5UXQBd
ofSPXmi9fSPtDWNGyEtUtNxigtCuev5Z02d4/0v/qigAXkfw1aYp5s/D+tneiyinvV9U2ToGcbBX
eLsG0DEUsjigMzsFOIgMEsVD2kFH77qs2zQPMEW6aW0OW7ZPAQrmPVgibT3hX8hoJjcKipzczbsj
SQRYEZ4jP6FZbHr6Q6U3wSvXS6MXVO3Sj4FAPFrtTHVLWWTNCMUc+OEfH293gKxmeDa2f2J/NNQT
TdTDzn0gonTQbrFZ0rb8bQGM0/S+FMhfnQv65GALdzJXBM3jyOWQ8LX4jTtrb4EYafKo7yefqlcD
WrsH3G0ixTOK2UEtGpSqHpq9zFO3Tu55xA8TAELXonEqoa6AH3on9fvbrxg9DF4y/9ro8TSoyJRe
PmsfiNIOinRoVMZ02pvv+u5TPyb1tIz0JxfXq+xb6Xe8AxjCOdVc2/YYivik8e7soVEcn1Gh9qNT
YH79G8AK5U10/Brp6vYILMQFrQ5jXEgfOSw6mtJzfU/G/QUGgEhre89q+4RKuuEnRyop9pWQq2GN
Luu4Y5/qhUPDtN3SSmJOdGNznYsy7KeFqXndX/dz/btH3VrJ39HWDQY5X07L5A2UlrdXCll02aG6
+gXCrXov2JQJ0lbN3ck3Ct772Xg9vOiv0DY9NGN55s69BUsS1Yv7JAeGF51lbKdpEqQ0ShH5tOyV
wTR124kZ/nNs3gldxmkZpbKqe6OLk2cM2TbJBQ1ej/udIPa465hl70aNlSGtN5dh9kxSoWePzrGg
CCEnvfXSSXIbkZziU5lQaoBCrfbPThVSxOp96NTKA/Pb38U0ET4H9+UwfXRio6UmsfP8mw7TuPGB
8jY/18uMjjvU0/YFQdFvv/RxGRhZ4SusIP2EY1zfpxFvQl8LxTyr8Zo/AQxTWhCs1MVvgZ9+qemZ
hPkVaKIQBieVFeJYJ6omx9G10q0hcgYtmnQQtsSm1DkMLZw4vi04NC+zwg9p1afaeQBTWMTsZlAw
kYyMr43vrnOr+cklxCDWSh2tgoPOvwLFv9Y0ZugEIjqH9SWbhB2XNO/M7T25t2pQm52uP+DgLKLn
6kX2/gnuR4HkZfwhi67sVwrNU9Stfqbo0hNOWSY6cLiiNQB57d4gfbC/DSthRHrzXFsfudzLS/vL
9Kxjq0B9ktT/FFRqvQ9JPbgAocx+9X20kOu3z3XZotKAdVV91qFUVLlywBwI+n+2r7u/ZLDEpc1r
WbWXs08OdDs07pc/UpPI9NKzbyPuAHwLazduFoHi7r59aTML4H7yUsp8vPAxOFza3M1dunfvKMBC
M03bX7uuMIMtjRM3l3j7ADHsOwwOamAlL0LVKm0smZuAVlwML3W39M77nysGiMos4fFveVg501z4
mFdCswuGwAVD5pkY7tOrod/3csxb5/MkOkQYHrV/t/x7mDzb1wvO5PF0kRjvJhfCa4QhCawYe1Ts
G8zMQEOOIgEEjp9lsXH41l8Hl3H3CLainUh1O66bh94FubG/D0FI1b1/uoUV95CR9OiHf1osPyB9
AHybg7KPHgEzp0Q54lamWk5YmB16MbA80vn9y/9WESC7SfKw+ltZlH/R3XPv1JFQjrh0Hvc2mX8B
JjYQF3mvxhgDpTx7tZnBRgagRx2wvszE+9LufsGrKg8U+d1T2f384mGPXo0RNNRhIIyCuFLEJHWy
2bwklc/UKwEHHxrZguDyt74w2ZNm2a7fiAXg7kMjqPwek5BEaA9NmqT7tapakyI0h5XVf0AvHRwh
wlsuJuM6em1gUayrU1L/Cn7yZayWZpiYnnlsPb5TDMK5NsZs3s5+MS4R7BACIOUAAlKrUSGotO9V
5RvY/+rGiOslq/EuBtD8ST4O6AWTEn5ASZnzjIKlJAXwXuSCUf39e+G0oG7QoX1msVI3YwfZa+ve
MOJOQhdIGcVvNgzzOhH39KgtwrElbII69C46l4h2bvNKhIsyODlyNfILlYBKVvKDniI+CxXBZ6FP
gQHLzFxcXlWk1Y/eVdvdH7oXijhL94qQwrJ17DDYYn/2ueURHVq0QNcPkbv8OqSfT/GSWCOACNEP
ZUOmwJfl69gAV6ajkubNkfd+HRFTP9iIDtLVkF79Qs2z4IK8Rq85mNT+1CTzuFObSuNm4eSXi04Z
9et322QKJr01/XgZWFQPMzDiyYhzZDgqHkFW8XIjWumXrgFSU2/03twLfn/B3rfQJjSMdoSnHqAv
+TYbEUbt3Hws3VtcBzN5TKsF90r2KIzJPZnO/3F0XsuNqlsQfiJVkcOtABGUs+wbSpYtQCCJKMLT
z8dUndp19oy3bcEf1uru1T2hL+eh0LGyuy/xvf+SsQec83Rev/lXTKsGoE+T9nEwXLFbuv/a/fTO
BEjoW5Z8EVnroUMCw5Ww5Q9rCk4y0w1uQdzNl+FJupI4CD2IxRHgqbaoMHlf6oP9uL180AoOlIYc
k4OhzyvZJbG4Sy38rvOf6iukNkMRh+/NITq8yXymB78KF8ohDPc4dzjmb/2mby3+7nUXfsfqkJiH
Fv1M29giXI28zCtbTqbv1GdpAvNIH7vFl+dL07lTADpVIH4HUPpEiVka5H9SDJBSDNGyMuUTC412
Ja4ckW61C/6/M9YHL7oPOpqIh1XOxMc0pk/ZvzFN04Jqbsg+/VD603cOq5lyrGM5cnCOOE1ARRST
GwV0RCn+PHxKR/vviNmdc2Eq76g637di8cBN9YsWMHWUei1gi/xxeI+ZMXvxKtvTAxXc26fnpiZ6
5PaOjz2s1N7O0LBNfAmfA9kXV8XlReTwWUY0fe7/ODmghaWTyH5AG4K8o2TdqWtOZmWXXUApuGmQ
hnNkPHYUOnSWk9gZfGFweCL0YnSnJQ6EGUvGf98mjkp0JwSusJV/ZSrjby7jcEvpRE4jbVpnjWAG
CSwsmAdREzpQZiDyiE2nPnHzAeHQNWiO+N/nBrDlra4K4TJaXulojzhui/lTmRMjkYlnozopmF5/
vQ7gcrjI0mxrObHyXjo3JFddfJSFSN2pxcuahp0oG71pp5puxzRPSf3z6Wfxe1219gQpAWclIDvp
H92i7lx+cxpX5SfJ1nI3zbaPP2ATmQygX3kNNPKi0z72FjNOwHpoLWJH4i6OHZUm8fWa1YCq9IcT
u0E2RHYFVdim/S4fM8r5Ed92AX9pOF+f2URZiivsQ2kpIpYujqaK9dyoVx5LyU15eOGdANS1Ux4b
UGTp41WP+Qf/bxQQYAHKtJJpTs70CzUAEMvXtEt0TaR5YAd63rEGBGMhdVuOCiLyOnMWEVvc8l8A
xGCeVKoBNj1mbseUMRl2uPXEAucRIVgZcVLwS65ZWTOlp99xdKxYV7HstHDXNNrMueXzbh9OVtIA
HuWBVOa1Px79FKVYwJsYVF8J0qFAM2YYci/Cbyp7AQFX0O7o1AefmgixQeOWGFDhvcTt7b2Pk+dS
eO+Ur7Yhv89JQEILf8Ky/gKIYw1G/EI9b5w2g06Szud1yD6BoIFonrlXBQJ1xmRE3fhRTZe/oUjA
vBNnzRBUNJ/Sd9IncapU4pIFUyZOB+1T2eCZk/XDXGsMWKLrhTXdx7jtrEZs4FM4Hy6uGQc+lEmS
z6mQ4n4OTss1U3b7PHLFxhWy4B2umuee5QV40/RT7RtcsaDSM7wIY1BCVHBwG2bUeab8N/T7EXsB
gpwABvWW1jtF6vPMShxOpUWT/5bgvqxOk+G9cD0pvSJcsdISbZ6STc650884uviax/sr72dhv9ai
ZdWjkYMyQHI/bEp8qcWg6dfSi5n1aDpGrODFKi/4tSkT+Se1nVTOuKkMQLnP8YH1/pQeQp5K1XXC
oAoCGjgIRtZfPkxH6DQwnbPsUOfTuOEpOI9fQKCx0lJW3K5IK4zvEWhJrHY1wq0KsOJUXA245X8W
5uIN87GkOHocwDnO7IyynaHH2tMB1UTWYP7QTqkfusqW4iWXvMxEIk0sWPcYIcUNqs7iCHbv9uDf
Ia6YHeNKmEzfqJQcMFSO7u/wCqIs3vivtadN/ftaVL2VIrP+mcwfXFOkw14E4LcQwjnnO8ILyF99
tQHXSu7A0+lZBVg/8gLfqFWo/FfVUpfx8balFmEWwAsXd+EQoEaVFkbQFWMWxWtT+6/s+1kgEJ4+
J+dY+ZP6b6qDsnHrbp/pxLs4VL34FOvyXzkBmgFgfWOnQ11NmSFoNi7G/bCkIJWZzGBXkpiBEO8i
Bym4/6o7qaMUA10mpWNmSRRBM/NXGIs1FhJcHmRDmYyDEOkVLkHVvJaLCJHwsj8P3/mftEz/y1NG
aqAJKPvTDnXEwx9FaXSeJFIT0mv3yzGl8rUumEJC4QgS8oYlIUIYXgsI3auDmPZsqi9fnopf/qyr
rIKL6G8gHBPR2lLB8w5JR0U+2mSnriiW78ppUiOO0wKDdbsjucPE8N9V2IJs+OCJuAmyNIV3R+El
ubKDoGTX8BmX1a3JrrSg7VcKzBoQM8Qh8VsS4rLQ6Cggly8azbf1Cnkz06q2Ra66aTiZSr7xsaID
52d6qBggWyn7YcUFKX2J+lZgCUCzMUw24Lb3GYdzKShaY5HrAZd07BUAHMwF/JQTeguYJvsh3aj9
C6v+ZcoRjzwO8CH3CA/B99S0qsHhXUgQDeNBhPIUKVdCYGgPRgFIiSH8mfVynjBewhipS54WClC6
S3pF0CyZ6CdyjyO6FVDJ93+3YKWx4a348TjUq275RnX880Cmzj7MpmARxSmag7FzzCaw47xLwYcc
AsoD+kY5Mljv6EIolkQ2VTdnYZTaTqgXMt5CscMxHtdOocFqxACD9Cg/0NdAOCLSNm1Gkg2HCvuN
MdxA2QpP5iOyS0d+0f9WK/V1xDoxta6FEVRrs24hDqh0+zvnF7lkE6clfhscM/KegpdiJcaZQWJJ
TUgPego2PMq5WHffuUuZQ+dAflfIkwzh+dglT3rT2OYQw/H03nVzhdr3YXh80vGYRWPTzmV+E24X
IP74kCAcJYlvHZMaJWHYMo5LjNPBMkjDMv6Fm5Ns2B/DS3ZU+vJNCT7JEdkm3hQrwQ2Xg/1ZhNsY
tC0569P2fhILbHoEjxMm8XrUCoAtBONgIDf+RKT8Wnl7k/YAAIgtM6XuVnEJKsATSp3y+YEuw28O
/XY7MdbAq9XHZhgz9diYHFTNfYIYYULgIHUghpZcQ0k0g3HLDI+uZbw4pC0ReoAiFJYD5dpwiVbN
vYqWycR5tkcDuFGywTwGf5DuVCw0UBobaIIEJl0VROt15z4QPrrVkVSF+JAhhddcyy2jWnAwfC6m
Fk4/CIPBaSAJX3MBoUWySKgqeY3TTvvhy43eyokdtJ6niLQQHAxeq4a5ipjDdPsgaA09trmmmos5
CtLZmHL2oS8XXG4jeEZpKe4ZxxqFxeJvMc9VW3usibSjlU9/DIs6WSXASxsDgTCSgRJhu9CqWGlo
F4qb/2V/OWPYI1/oiPh4A0oi8Vpzr7xuUT81sDjgTEtbWxft0f/uroXOs/6JUCVTOkdQxVcq2fZY
fKNa/DgKJ8Gmpr8fUaxPvZqcMlqXHVUnBvXSBmLc3BFYwSDlU3A0qJcvlblecCHQVnCEdd+AqGeQ
Ttq8uZv7RrcVwyIIMdyy5/PaEcg4jC6N4CuAfjvqvxAmu5pFHPQKgRJrLtXLWDZx5dfBgzDlz3Wi
wJMLy1r/oaYuHv7b3LfQ9KmwpIh4+DDQn4v0RDM6MrBKtUBa2JX+g3Q03OHfDB2g1n060eAx5fH8
KimvwjObNHne+3TflNSER7GnsRp3B3/+kIg0OGXsVqKRXiuyEYMIWOyx74PcBgJOxa1ZwQK4SBXe
2m4gvJO7+/oc/MpYTYAblnVm5bVbV0GMChNaz6sqchAK/1miwHIV/tmK4PkjhSklfszPU/c166wJ
JqVjFl76Pklo+QBDspBoj7ybPZ+uqbthqVtPYJqKGWkYh5d+bRldfrFumYqtEze6x/FRlm/c6YK7
rQLqcoqQ7isVLUj8Fo06aZTfTRF8OEq/42ragjA2dnmBzYUCpu3i+qyC6Ae3HzRzxJrW1xGdCZIr
ZZCW2sVdYAhbvUWkgSj46/GWKoNZQmLGbpfnqYA0V2b0Z2ZJlakh/0vcBx6EWZgi8/wyFKBFgBUr
ZiScL8CJYj4BLTpIzbr9I+CGLBO69at+Ep1ilkE3zBQMLeZPCjEvQYOZH+WvCn9G+eOwCTy1BeMM
4p4DeMwqe43u7MQM3nIi7U1CXaR7eAIZnuyeglUfCOgcZyPTewZs9XBEJqJA061S2n8+nhBa78Gu
EhqQad06Uu6Z6IOJxClw3bhxm78xogX3wR63F+0JNOGtxer0Pc/gDwgPmMassTB4ie57YX6bfyDw
9us2bOhoE9Exf3OyhySvaBe8DDhw3AQPZYRxHsZe4g2MtQajR2L89UE7IHG1OmbkUK8kd8h0Zk8Y
Koi8RLSoBEVAOANs3EoEwDFfRpv+rZ9637y3lae6MupIwmcrP20CsFgqgnj5MS0t4tcH0HKh50Ae
p/kpu1ZgqjMaKEs+ThpbRg/ngIzjepLbUemaG2jWCBE28D6nYe9F1+Yu3soFp/jjhjEu1sJsJZhM
FTEqY/skL13SWfgT4Z7EN87ibfxHa7WhHeaJa5krLbkiIByRCsEOjIlF4xbikCRQlQ3DYSvTFwIa
RT+fCXNYcUCA6O/EFS1qktd1m10FUuwgIzfmsbrxZxO34sxHQIGRRcZzsl6sVRA/R1iQvYdPGgf0
W/beii9vyqVOJSm6ur4o/PaiAzhunvyomLCBqX5Q13xQvIsVdrJyDxF8TIf7556dZJo/d1yOOFmO
KL0VewNoTMhv0XFpzepTiQwQx9ZT8ZvaXYWyxQM8LTiOt9E4jMpwKqP8a1Ej2MB5OSSrsXqEAwox
jDSgwIjUbHDW6A+1tehOysX8NkqIE8yRJztzl471WLWQfskVCs/8qiIDjVtxaaJ1DODWwGsmW40b
B9mMfIg2atDbg0Rc6qwg8UEDgtiCIBHd2c7R7iA1+3AS7wh71Yj6u5WrkZjgA37c5JbmX59nEM5F
RPNrhTyQAKIbuL90sfTAbVTatT/NIv8ut4gY1hr76ot/cJjErfMwcMtB0fZq7FZ0nj8ETvFgHVkn
tklk0ugvry4UAFyoY+ENlkXJ/d/3ZSy0FsTqBgR2atOGVN0L0Uxk/cD4PSpvjfC8vNDuoa4QFUcs
fe4rjCcXk4sYghF+IH9O5NDRYlS4SJAR+gPLiyaCe7dynmnwbu3nldZPAnSfsXKfMukZCdDlxDG+
Odq4rHVxAfEXKhi9QHLs9Zs0NuIao06EtzzHeKsJJhJ7YhXOXEf6rVrBPGBT/ysQdwUmIYxC/W8p
AMdAbIe2CddnJuS+leyWr98B0wv3RqdlI5YovUvLIVyaGTmZ9GzqTJ7BOeQSstjqhLqRnXEfW2CH
7pAOyJxQIdfKL380Uje9pe6HSzGM6TSgBi9XDpcadQz+FTqdn1XzwkVXY1kx0n6YiLbe43Eq8ibq
aF4TAz2US/MVQYiy1XISRkBE6e+b8gTZhh4FJ1KHT8vFh4Zffy6q4JGsZPRE2cNm5XXkQkGcMa4j
WgJvmMjN7A/eqC32LdPu9mP3Oj39o0jzeuTMwviNuuHaHLQGcYDFEQo02ourDzWr26zDH44IRz3S
/AG17HpUpc3hwVx5MUcAUTWzd40jIR6iIc+dOONs+X6shVV4rII34Ln7uhnou0fDENFc0habU0Bt
HiG51NsxNkkyLU6bfJPRL8y6X+D6dAUuDl+GNoSqCM70Ng7gdovXl0Rg60+qzblkZSBgC+xFcAeN
iljK7MnkV/ydaL68TkU3H0A3DsAHfW4pSJAQQq6N0KGAFNwcyz3ctZ8OveQKhhhhVbKTxG8IF7qI
QrcPNeC66Rrd9HmHhgKQr2+9m9DQWiUc0KIBlZvWnHxMs9vZ9s0Ff4vOveB80HIILq0KnUt+oPgF
MeKjrNIdn4Syhk9muqj91h3ADCTLATn6n76L7xH1MPsCwXEgblNLdUKKOqb9d9UfZR8RYYhlyQDB
su81RkdH9wKUdHhN6wtjHjYCN/yM2sIi4Fq40tUJ5jicoo6dQak64GopfKz96OfEKj2vYD/pNWSK
jfMcbv01YfZTB6E4EKE4OHHuFyBHdrnB2LxxJyjnvNqr2qB52CVQ+sMadp+HNWGmTfVeJMJcU3jg
ZDmYdNjyD0TQWSWQKwziDeM32QYWnb2xRjfYXnnY/EgUoF7DqLlfl572nd6pug0nImFqtEaidoe+
UFztu+acwkKmA8IaoalmXokAlSdydBho1JfC8v0dh2R3zdmlhF93JM9BSxuuUPzFmFsiBOEOhgQQ
ZmZIKC3uC5xhuc+ZADRAm3JKTRtVFIplo3egbVUCBe3Ob7QVooQ341NWuOHZFFvVQ8pMWUUZPRFW
jwhlEyC9ozxtJIwk/1ZEiKXH0TIcjQYX2whQOYy2ceQo5qIdpxmeXo2iCvtR21g+fl+/ZLwhPF4z
5AiXj2CHTCCip2FSt8ThEAw4zh4pdwAa0LNWnam8h4YxCeKxyl8pmqWJl6Zns56rZwEReTQ6h0eM
rlr0zPgoSzNDu4A2waIQcq+uQZhbK5wJcAXSbw+jUfJrvrCiDtRveSd/i5I30NO6fBUKrA+2TOMD
QDYRE3lGCulrr1nRt+CreE5wHc/CWbIomNZCcdx+NyMSRz2TnUIG7vd9ZId7BSoWcT2++raB7A66
zCYqCTYMtMIbtGlxEIov+dRBVrODomEf/Wr5utRmz1/lInGOG6svGSTQz2gv6d4MNDwcnM4rmn1W
sZdekPicKY0Tu0G7Y0sVUcuUA4z3of1PDvwrJzWk36ZmPROkzUTiLX5viJa6ZQCc2b1DEsqVhFGs
Cqc21cE/brxJ2qLEhL7yRErIwNyK15ihy7PBScN8q7EqIucFpnDVhBmymGhqEtXdES7uJAgcVFAd
Y+LrKwX57cMxWQfCr+BXN2LEYECvugNNFX49l6P5Aq/amkQzHbmhpYbWZ80ByM4Z2YphYkm3crCm
cpBsnrUj3Z79LD8x+0BPyL3GUMWh21U3cgDEv4EkJuI8Zx+QrJZ8W7vCll9AeY/ISfr4CjOnlWqp
L7/ArGkPH/ImRRgomlc74K8W7Vtplld7oMgJ2jki/Uh6GT6bZ2dFH3Rakd+ktzfri63k0SoYPCCm
L7F+GLWM2ngK5OxGNBLnFt4C/7IR7Rr47uXL5V9lvkwlf0+YT8RjPZc+TiLNuhSeUrPYxrn2tj41
sZHBhIzHyH89D202NyEqHtQtF47OYynYHOR0NC8DzQ3IVuyrwjRsbOEYnqpERlewGXF/OGmeqORE
oBLSKgXoReTN1HHnA9NUmSf/6CMJMfz0yzSgjQbTjBUYrOepd/Bn4IKdoY9hoXx/xh/w9KQg8Xir
KICSrcYFEwdKdkp0K1atDmyjmKuJo3Tei2ZuTpQo4yLmKF+GnVYQYYCuklw/QoBIip9BetQsjHSI
r701LiLRMabCrhf1OtzI82aJsRg1tlNcJlTC55TZixkNPsyQ6qBF4SPpegSEOn0dgH2N3cvvSd6L
rWTFdTWlYQ6UKxpIS7/huuamsELiDIJx0fJVEfEcbyzymr8M5K7k46sXap1597/CT4l0qUcpIK7/
BdK+KewnIY88buNKbZQ/megk5p5PM+fiRvoBpsXg7k4YTdyyPWXcuH20QDq2TPAsSj8JtH1sj/3q
4cFgb33rqiVygjS+aIBfBpPhNK4dCYgvYVNdKcPgCpRtmzN4ByTLRYfeTkYjPtY7LK/dWEQ+58x2
+B0l7K5hESm3NPjsO0//Sf8Si0mBS7mSAwnphf2CXiPH2PrcX2f61Whp1EvdtDgUamoOt9jrp5AZ
IbS20B+n4Wj+xV7tiMKhpRCj4epR4+mLyYmmI0O7d4tP8paHIjazaf7ypcn0aSzk3Jm8vD68F+FO
L/a1wWl8e/S7okE2MpWMl6W9ZlEEpwXa6iSGO6zykLy3rrd10iNQQ44Lkh24js1ZRnbdXBZhcM5N
+ps1qNEOLYom8NAwDppvDfiosp8QzeoJRE1vAkoaroWRjxrpRnU+Jo+Am1JVg5PyEsSasaRedlUD
uK6aMaGWBT2DrOTKnngFw4KLR5AZbRgfcO/wPyBHymhaOtgNOBBz1D8A3U5+1Eu15DTx4pnhv8AC
eNHNtPyp6TRs45CQu8ZyBW261m+gTwrkEQAto4WOMu2U9HabeEz+MXn0tDUg2KGfZxt1LeIzwEA/
Cr4W1xBthRjxmqyqMyPEC+R+W+EU0t4gNwSbsFJpBnPLEoPy74Rp85WQXwFwascrfo0/4fRemquI
FZNxsq24m5YZ8XtPV111Ab0huh/MHtjE40HA1MCCDFoNEJlgU1ueF6eeR+VWJ2QOnEMbnmu9Lgsn
nWtchIRHgImgE0HQI8+J63QB+EtEkRLJzwJKaMxSElc5DbXzbn4UTmGYvmoaMnXTXuNfsvLgobpJ
IMiHZlhnCDegCfTLC0VoX5zeAikUIxryOP580JvE6bFOQpTAb2cAQSdjjzGHKBpZH5c3JUTLEVur
cqxhF2m969Qn4r2jiapQwwuV6rFclNKpwrtMR548YbKVSVn1v9aUtj4Uto/PGVSyYp0WrvyYP7QN
rXsVQCQNq1q9SWJA51Uv1aNyzgmOqazyWH6r11Qa9wpXnQTFuI0V18DtQbck1FE+CAHz8Oi+SPz+
eByuUB2YMa6FfZsAVkz8etXimotWb/Vaqvve42bHOXquorM+aZdixv2H/0t0j/YnnDsP7Zbxrffp
TYuJL9YW5+nfx45hXo6k2ee7p2b06c9ei2IOJ85hEV3Jkf8C7eAUuGcLRGUkZnvlAs0FQ9MbxCSU
vyjM260SwCsko9FIfEDnw5Hi4cRltWegdEhYN/vjLpAPQDksIydzEbDQo3F3DjxBYWVCfUG5oaWz
OaaWyXVyM9fGqrwNQOYMIGDKQ1V8IcLjR1kWEP8r5Tv9iWY0V/RevAbFRSKHqZ3Te+GcZ+GXl+cc
nvB9RZBMScjKURd8K6h2jjpWKZX0zkDb+zxQmvBbbZiUxLIfRT3bwkoPBfk3yGcD1Qs3qZUciI0B
v5ccJNv9qJVHRIx6/ulzgVHHb59HMKv6N1+LyGr1H5Y628nnKXUH6CH/daAenaA2QL9ozl57km3w
JHh8PWyR769Zb/Jm4a4JqCQ/9XlMQDQqn5KzPigb4+MAsQqqHZ4eQAh2Do5mOiZDBPG2fdkGfmsv
1yRY2DAseGMdaZ5DjZ9VHuIxlaGsHAHsZ2C2DY+dxxmqIberFE6XzCnuyzfxFJlVincmaQqRlVGG
wYOBIsTPdcMW7X4SHt7z5ZnxQsdjNvE/+fejDT7Mf3CqGY9zGTFYnV2E7+4rYVRLAGnCpuKD4riZ
sbTeuZMAkPY7um954mfxaWziZI+/yk0YrWqemgxem1wqvC3p2g62mqKTBhedGSD4LSytH8GeHNEA
6JBOieoKTH4xDynNyj6QqHSKty+BrapAKQwC2Sp2tkT5knUj8L5/w3qaHYFi44jKwH++/ori1GR7
yCdYIMgVPh+kOW0UAknwA7RviIU95eFJFF+JPPVE09JBHQjp+0YJ0kerFCO27JjTWMdz4RNUxKsz
YVkhcnYqJA7itU7JmkdAsZBHtPjWSif0FE+a3g4Xvksr1JYGt6cSyOl30bT/RRodXynEqxDou7Qf
nrnJ8YvhQObgAX9Zd9BeW7WzegmP4Qy1YOlmqK2s13KIg0hEcONKkHCURQUQAs5AkTWQw4uZKOja
Tvh+gJgvoKuldJmpGxp2cSMZs8p7MV47DlShGVoWXuYCRfTuC8SNwmofXYgSeHhZQJ3PzYYsY6tj
FTBhkozggRrtNKvwSzmbOu0+EFk/Yvoyh+nqHu4YwgBDFX9lWOJsASX4sITt+23jlbDMGc5ECgP0
3Gzr10LGTxWD7nCuM8AJZ5YwXSQ6SrMRHrENZqiTW6WtE2bxzFnvlfrDziGzYkKQbyKVuMLQIgNC
OcUTxjnmEZww9gTU3ghDYANLv+V/DcTMUZGmEXsKfjmZqqFDsZ+v4vnA8NPBJFKN21ZNZvpK3Eqc
b2iGGUmonSe7fSH4wJtblLve5N65LbAIMOMxRCbppod8hRdCBUZfLVoUUhYLrlpEF2hCqHz0nVSM
H+dzjLfFWr4aAv22JdJJPQM56GCsg/BSraXD0wd4lhnrGBwxQ34906EAy60Glo/cALYQT51kxUAT
RcJjD2fH9DeYHXXuxp2sIBqffyZE+7mxlVkx084fZnzXbzvGoGEs2JRZHECFMsI7B+4krfs5AwTt
3EKa8kVEvblloPyEO4CcS7GLDxyt05Y6nZn1H/Uao3Qef7C4Ogxzzr9kCd5M2LvkhXvTRaWwHL5r
UqVtnotwkF/O8xZemgOsARJUpyIC6yTUjs7bGhzDe0Kvq+OeamjsH9NM9I1bj98H5DazZwjhcWND
DkEhm2Gu3a7VU47Y4jv57PV8liG0z2yd84lcexMm+mNr53ZfpzZ2LsauEWyev0HTOudRDwwGlbs4
d2tyRXJ7+FYYwnbyQJOmCmqAPc/7sXrtKmQRiL3+iFuArp8ay/APIL7+BZmFBb0j0DxQSyB6ht9i
AIJxQzY7Y1h/PGQNgLlzJ18v57ECov/rcCxvGZ0lLLJzafy5mC4jTvxAGENJeCng0tYiVjrHz33i
voLyKIxG6CyQ7DoNPQF8HRb9lF7es8hWviceNnVPWwGhm5At3pDnKNtIbRknSOfZWj23u/aEmm+l
HSPsIHI/OSF6JEqIYVqItWdhlT718jXEcTrbUO57AMsgBKN6SqE244CC60PhclXulML8KO7J6MpY
IZuPPCM8sfKxQZncitXTnGe/qOIGZrU0piOdjDKNBcl0l/feRUvUtkt5F19HKyQuv4zcOvhLfmVa
r2rX9gRBpIIt/DTVODb9QYDJUHe0S3c1v7fp8VPqBh2r9eb9fpV/T4Cz1OGLUeggAZZb3yDOOrTl
fGp6w/K9D0fhl61dPtdBdqs1tUC1DkloZiBs4j3P4O3awy+ALrj1uH7SynqnBzT90ALdJsbqxdgJ
q+HCmJIAh4MQjREIGP3mGh+kpf6Lwtb44azWU58twyM6DqtwHSITSr0GjiUoV/+lQAxBNPNE9fWv
CoUAYztuoeGgXM6SfcX27yyGJXpPJ/dGt/LvT+TrIwQOX8RrhPbZmn9NOyuPheoOX7CNAscNf3cY
miDcSrj6lsGEEnPXWMMN5YTyLR9aLi4fbtec/g8GR+C9ls5t6XA0j78vkBXZzp645MzMUO4oW9Hw
3077k15MDhUoziMEX7tW6GG4UXIcY0cJLjWC09FcRPn0yaTNVD7p3VT7SRGvffcLtkokLHof6Jvl
XFuCtuwlp1c5mOeqOJ9w94rKyiRsd7hwcymrTDy95F2o2QgIIDvecMGl4XHDUp7gipNSMbDnJ0tx
RFBfTTBO3fVnHNgW7fGdI0PHwwnbEIG3g2XZnSMfsE5kvqfZgSZGWYDiDmTxoe6a94YH07GnOTjx
St2Ui9ye/EbnrJ+VNwE4g0p6T1msHkaQGZSS8z22YdkZoWDIqL+buo+Sc6QXmD5pAmR+xRZkQHhb
2ZcCx2xkLldcNmVuVqGzrxgxQnMxWCC5eb/X0dAlNCgRJWmFHPWACBycQuQsRUiiOIwuRNWsz1cP
ThQiL+b9Ps98TkPQtXSfYRdLWVECLdpMMAGi9i9n5GTbOf2C6Rg/5uZ9BgPjzkDZ11jwHHHlTfqN
Jm4BVl6mW2TBg5afGui5/OD08h9nrC9Ib+A+MouZWsGDXGEaBL36Sy4Z5B7ryRE3fe56YYlIBEjo
aSF1lDobiHPEdQ8ALih9Qm2O8ha5JprgKJDymYEz3OgaSwnA3FZK0zVl5J+uCPJIujOnM2B7zXzy
sKKm4j81rmHvTiYWNWyBgCkOALv0GQXACx8KbgyiJ7jBt8UJdMdg0on8Uai56vap7PhSuYwblodn
d/1skLu2UKiQBACB8P+njPkw/81Zh9cJCzZbRCjDURef0Toxz8GLhD3DYXn3WZBVt6L5ft3QiYDu
GFcdrgOg+L3qhhXXaJlPSxr9KwV++Ntv6nO+pzEGhkFq/MQ882EjKB6lFvCA8DqV9cGYi8GPLTSs
eS9mHyzvJjiS7iOmADjAyy3lXLuuT7kTUdbzjVhORn7EkYFpuFZaRWjrU7s9Mt3dRjNyWI+FDtEW
5RZNvoL9Li3MiSEFpUMUzAzjsWUvgoDVVhpk+ye5jDYRmehgH0bAI8rX6LDeR1qIXXsJ19QO74se
aDyELYoU2IfyC91cxcze9Jk6Na2NeVaOA85yua847R93eoFU0LyGX53IKYB2Cb0v3snsX/ji3HCR
UCYn3hRKGlrcvGW4OHz4MGkJPBIVTTjLvkLBk9UTQwu8BkbpPvUy4uDjQqfr5iR8+yyAZhnPtDjo
9mhtExrYtN6Hu/pm1oFYQACsK8IfxP0bfe20On04KnafdbqDQvSBFHuIAg8UproKS3RQAQqnHfkB
EGtO8fffiyW+Rbhe8VnjTfyHDs9PVm/EDtz9djov1zjsWZ+xbYMcY2E8wWDHuaVinNlnIcHYlbei
JgosARIzGGZ3P2eR5QfCskpyNJRO1B61gM9UoxzF9QLnckyOpF1sTot7uUAKgFUXQm5FtDjeu8oH
HDIJBwCaipZ0l/jAjedZeasr53GItBm/fJEG4wGJ+qEgwBfLgJbieIpbpdOfcCDZVyduPXY6aRHQ
P5xdzZTDEnTqh650X/+aYxUYtpa6ilcCfno4PKAZ/Ak/B+ZBGbkDYgMIR7njx2uGSQSDkSeWU3gS
GPhklmTO2mEigEXOmCPMzAphlDxxG9rBZI7cnuOQkURh2clenQchS3dCE56e2MhvefbYy6WFJAp6
hW/SvQl3DalShA2zxfFJJ18h3DtoCP66lfjE+o3nOB1hkO6bm4jiETchIuJuaTsdsBLRFwbWkh9m
WflToZsZC2OfEea2e/euxCQKrfKrIFl989yOpzS+oWzJ2BpmhYfPis2IFuzbnJ1aev2FmwV2fkVt
vpR/wBwhLKdEqVBOQKXMOjcfW1uc+3lA4aK/0E+NMyCzyh8bBIutfYyRVAEeLOWgdDqDKanJnwhW
ehdHcmRgTsVn3ns4C2hgKal4Mp8925czfphW36bHurEA63l39M4B2lgUby9iVsh9uOAhhVehRt5C
BfvDMIgrXEKgG+vj1N8Dk0Mrwcv+qHUF8mjiJckNTuK/SVTV5m/wiTVLHJCuPpl3cVleM08Punu+
0lv7vWk4SZnuo70xPD5KSwx6tXjbj8GaBOG6Osj32qLwlxaffE4TZUl4fv2UQbI2D/1c76zi9/20
1K0BuM1kUucYWF1mVurTiZQMg+LOhIy08qSbPqFZQUPTziYE8Y1dLS0XKy1hjiu2qfDbhX5Kvvgl
GWyJ7NRYo2tqulkXaMTXvs+f0jIFlvyl+vjRcNFLqwZlNmafwtXyYxveVaxAuZLRUuaOuhtkX3hB
Zkus1ygoCyabmZo2D92wa+MSTdtUpIvsba0dZwFU1WXgrRR+CvPE/xErtDfwEPjbgsSAfGrJb9G7
prImWrBpPUmoLJ3qUvvWPl8iGy61R14SI0eHEfwSBREI7T+SzmxLTSwKw0/EWggCciuz4jx7w9Ky
SpBJBJmevj/Sy07SSaqMCuecvf/9DwhcJ+kdrDzepG5bc1mZYwrguZMeEQTnnj0AOW87+FyT3TP1
stgILprsvRXnnZ6j6wg9vUZl8znJd+mXI/GladMQtoxEui/9sjoICJPsXAkoQlCi2AlMg3jVwTGW
DngAIIDvPWUOKN0+hDua/DzflqFbA2ahRA5doVlr+ubLfWYErCydokj9HHp654kZgY4pZgjDYBiU
kPrVO6N9CSu8QF5uMW4B8qb+CTbHbJGcQyrhfAlEgi/sjnptPEg2a/zGcDGVCPOGs2sVV2YR24+f
soF/fPqSHZqLHqyst99n5rgdY87vpeUsimYabAw2lzEXx5CvcBGx6Rw/xqv0V1FRTCPSmCoVZ5xk
8+poHSZMVY1koKq/2T0Bc8aZmcMAszKW6WeWtx7HPn8mHcPI+fYOwFiruzCDMY+DYCOvFZxewYp7
xOTDiEeXLBJnCNhBHYPRDgVK42hQASbE1ccplQL1DdJI4u3wzWEIDvMFxm6x5qUwOr2kqLl3zbXu
6QNxyAXYRJaMCG1Rl/uCZY4tS8OAMDOD2ZNyjtr0I9qMlKCWyBwiktlWOAQ59esg6CsKVhg2yHNR
gj2XJX7Lv6HHpCY/0Xy9m8HJR18DpCk2FQ3wmgwJSMC60v7OkEWpv1gF47OJB3Qyb2xmZG7ug8Iz
ajpy2/62+88ddwvNKnmtS+Zg82ROE6T6oV0npryhgGXE+oOurbHTHNhZd0CTN6UZeNBz/jSDwVin
Dxo+zjyap/XzlxB69C9es44+JvnznvKZwjBZ1cfClmfimh0L33JtLWx8zXlPScbK7disHebRSCR8
wJiM7CFu78bPW+c1sbFmGY3n7zvDnuoeMKOVJzZkdR1me964unSg7Brk9AuWZkdfOGkdvXAyDfUh
uys7PM65v1g29Zuu6UwE+M0CCRAjTW5wppLtTpeKwf0IDWq46w7JT4cFV3UcKb7GFC3fCBGMSktl
gD5oaVY508iCTjCEY6rsX1R9FIahAfruc8dazVHH/3pyi67Vg6FsPMin9ft4A4GFXXkW78oPM7qe
uOjRgjWUk4CBXAtJIVx61Dk/ui1sOZd7j/MS5ofyM7gcaeQCKGcFxTl+qFekSeS9/NEsZ4vPbOgP
6ZJooXcD9lDOxlt1gc52Tmuy7v7o6+tHg0WW9BtvGaunoMjKPP1lNjmPFyKnPFyC3Gxn+pITmdHQ
sFJpbsstkdAM+1DCbXO+tVv0A4mR2sEJNvAQSCE6rt65W57rYVun//ujJr5wIh0bj0tn5kG6eLbZ
ViMy7Bz7iswNmm+b8W6kYh4FcovUUbKRSaKpiCd+02Jl5iS7GHKhDCgWO6FoSsqpaPc16kCiGsqa
RYfcUV0oxHRzLjryvQPwdBHqyVgYSLrfhZ709LiWr2zB1X9a8mRYgWyEMMwC8MtsGkDXCqcNItnu
IgTOZxcc8c6Is59cw/QJz5w1hmDh10M82D7YCFFId2Q1QV0jrMUqmYjjjUkJSKpMLa1lqjQ4dVnl
8rNSOrjGUesl2TWBJhQ6bDkCNjHU5Fh0qqhfASvdvtorbMnNMhGAWMb35EIFzCRw2LPgHfvfjT7n
5bVmwsH6gltlJ/ENMm6GH3V9jlgg6jEaCA+Uu9g+DGYQWMqqdqPa45mk4YBkTYQlQw41WtDW5LAp
cWwwyq0Kr6ayAOkHNQBmGRh4032lFA3G88MFZUSQ6W4I2bi0Xyh0hLsIFYWav5eZ8EAvSsebdOSJ
6GPMTGH0Cu2TUo8hnkzFgpqRJdzjRfBTJ+xS6BjHElxR1caAKvN69fHCZW/Y/iDToxISl+VRgbQo
Yn+hRdCR3s6Xu+GLcQK0ujd8APAWMLQC1EGBMf152mFvw/jo7LEyOSEfEUeVo8l/cccagmFPu19w
P2MlobEhlG7yHBQeYrD7dCdJ7pwaPJTqWlC2UBMHyXX2hzUPlSrcTVXaV5gCI0ipPjgkuu0X2t3L
+z4XOca5LD+2oEeWX0Tp8oVvn63QBNCCVyIzHqX18J3VVyXs6TMTAQq4l3aPYGyXHChqtg5K/4tR
+3M7LOXDi9Y30wexdZTNo+wB2CSIdjBeQOqEZkuNmS3a2PR1IAgsCKTtiNmXA+gYzoLlIViJd7Jh
s1kCWxpaB5YtTrZkS4YvQfrdCyO07Fg7wOmw0XFBZ3z5J8wmd1bVe1NQEhYTSjl5Vpj8Zgd3eT9I
hAgwDLdMFweGCgmZ33llA4pS40IzbOBz6zOgMoHZ7aq5P88iyjr0fTX/fvzH23xZT55FX3OUMSFi
1L2U5skhPvFX+Y5/WNl/5+GmPbyuZUBxmvxGx34XWBHnggei75GwscIN8jfaBpUpbxUHLK2ZllO4
F+95MvgPUSRjpr5BItaCW/anwNWXCux41SQk0CblDTAR2881kqR/pgxIh4oN0hYuBSKZ+gf8jPqL
O3Tem2jaPniEUkIgE1o856h3OfeQ+6JYQUXoJHOahAqelragbPSYTurT8Y0js3CabbhSbwU8FxE6
xHeRYLkebO5YI1QPKBs0CtUjhEdEV7VMdoyw9RWXlo7vqP30Z8ht0a264PKnrVAwxlfFq+hu//ns
AaegOgpN/Kv+4q2wopSJ/z6lO3o6AG6DrQlcd/RDpHoAuFM5FxzljfN6xPPUkdYpL40pKNQPGov6
DluERoJ5OiqZZP11ckMnbZEYpRndn/Cy1fXL7IDLRROiv+KnG6aG6qXGszE6kN0AJYZxFdRGvFoy
igooGtASsBo/gqjYkGqZAEC/1n1AGNgoRwW8CJZMjp5vYMEgiAAce44WyHOXby9EhmIolwQKBufF
gPXiXgbFBlbd4CEE24GC5XlL1qM9T1Ov8f4zJZh2V+zCkHqRdRPuqpV+ZoeUMGAfTFqH/gjSp4Rz
zsDxKf66vyfWyenxYwPXCsjLt/8A7FlxzxZNaH/v2Q+6nYzxN4J4rjZjC85T6YBQ3IBfpx4DT/Wj
jUgYov/iTtfgA/IpMy2ijayIBM3toLao2eoTXB87LZi/2Bg9QFYaT/UTHzZaNAjr1yGRj4mb9cVb
luy65q8BqwK/PelfIINmDijHXuFDRcVv0kEV/SI2Udg2y2CjrUYPOnukoxQYshcfUcFyaEFluCJF
RTfFRzUwfiANDL/K7tv+rHmWmUhALyeX2Dv9nvqAahIrFC6i1F1oCHCiwmPpayNFonBGTNo3jBkb
r45XnJvpACFZ73CuhU6QuKPeFo/4H3TjfYjJ6ld0v73VqbDMFFsQsb3JnElyEkXv1e3GyY5iVdTO
UbrDx4WlhqZEr6EZ++lzAewW7nGdxEcSWE8SvVh0c8TYIh4Ct0rC4MbWhQVPKyM4xa4pteUXeh33
ORdHTgJBgOksalQAxnDB2f55r96j6Yd+Hkyrn+EYNBkvu7cvqWulsOhwEPWlWzCS7xa4E2UZPujd
2EZc6JiSg0pUes0yGQQbKZu0yRD+4xgAtEGIBOclNSFRshNLai5PjMpr2HfTakJThslWFFv4ZvrQ
5TXNi0BVxj8i7MXXti9mZXEo9eP3tcwpS9LFG7G65FSxrwWY+zlI3FrlLhRnrdmpnL5IrIQF5UTy
sqvmmDb7T3LuFPjAmw4tgYv9Ffw6jj42iHlD4fIG7GFCapc0cdwphTofN7QrRr591QhcmUqaAiZO
ygLcAkKTToBXZb75f2ydXMZ7uuJF1QEq9xuYkWuAMed7wYzqM3HGI5TqWygW2Xm0G+0mB1mFK2h2
kpdNvE5yItHqKvuDMrTglWWNP/la1RsPKPwBIaOV0yw+4GH8/WcEV9t6aXRLHGxnHROhxuwHn5Np
cqFvilEIUoXXlv5vopWz4Y6tN6bRxLgwlR97mMXJkV3CWxnsRcD9YMr+lIWhf9xQd6idpRvGH1gh
ClvQotd9eK8Mryc8fUjTM/JQRNBwAuWgt+nFZprCUClJQgRzV2OXERWbNv4C0Caxm6KCAg777eev
HbV56g6jYYwDNSvB7BEakmL0mtVoRnANOQ3pyeFpQxyAlYmalRcEKw+aIq1WQOgF+VLEvBj4meFj
onLuEKeJiBc4+Tl9Qy6Gt4IjCfa9qZd0W418n02IY1JpAXvQ9J1f3/0TY80MJk00g+LxF+8rRoWx
20H/OlLgvTuGHCC3vWT12BTEZlUZGEOzSQStFd2Y6PAO4T8yWRuJphe8bVYHHyMl7ndwRrMrnF70
oyjhJWBhppssY2KKO+/T4H+3fEqYunhJgBcVMgKsWan1RPq4yUAKxCyTEQBNHfJwJn8IE1FEwuEa
OcouHjsaZGl9WwOXMj/f86UUrk3i0ubijIzxtagzMOCf5Gqy1XHwYYqEffnk1v7wUTJz1H8ASuCK
gR1jbosym5BaqspGQ58+3KzcsniBYr89GQx2dSRG4HD3lrmHo2w/ZAVbOtkZcJNwdKlu3Vn+C87j
Mb7LU2bPAEb0EMoMNqzYbIDgQTjfygoviiSAEb7gLM9DVwsu3BXUmQLDhxss1CwlGiU5prKtYX/c
b1QI5SOsJDfUuSpGAcWlxs+a0mKAspWtTIZEMkhi8FmgPoXDL5eWRvdETnNpU2jyscQB0kajwFKU
LY5bpVmqCLmpoTA9m9KM0IkQNLqP6Fq79yH+QBViYNTNPhQ5+v5Vc0SyPeXGPGVLq+q12u6bQIfP
u6jiSx9we8lARb5S44Mzf2FuDqEFn5p+wYaMJYMM0ULPVypxHDVZj+0czn+Y/TPxJny43owqo+7W
/bk/p/kx+Xg0oOWVE22c2/Sa7U6ChqXTURnxVfoVcpc6AvKZYmBnMoqN7zLiw2Y2lpW4UAG6UOTq
9VwOBhjGiWBvRXZ9+EA2/5pFQGlF5wsv+Ju7FVQM7aEBnoob1ph4pJvKF+y0QzQbI3RKyN/RyHZb
6TSCzaKyIA8cLsiEJ7olFIyBcCua6W6Ka+V+Il50TxlcCcJLy0AyxrRi0Puj0H8VO9wFZZyHAGbG
rHL+Gr4aItAGxm29iP8QKL/EdZ7unrTff2FlPkezSnDGqokoAtEqjEUgwLOAZSmcu9pheFEywCFs
lZ1JhWssnNR6lSACym8vvJZZOuklCVwNb4HAeKIX0m0mnePPqex+2tdy8nZeFRIlaA3Hgr1kcFxC
Sbxiv/hCLqMb2sjUYSie+2XBCAouSOBiKNHBbMViQMHPHMEXJR/lwKNZABW8cKVbhbXd4Jb6dfFv
YT+qxh4cD+nY/SHw1H0N7HtkjEM2dBPyFUFxpQutB8tV7KUku3RVghoqAy+N99eBfAeHTzlBKPbf
kVed2mjQLEu/X1bsskQKg4UafjO5QTkUIjXYdTfugU9sU2ljPILol5sv1O1m5LMXqnjcfTdRdaFg
6t+OsIiYzkejtQLaFdwU6oaf0ccADigJkDlQScNxUt8UHJXxSk2o/y98lGJbB/bj8yRU4lTtWmYF
+qXU/FJDN7IogBPea5ZFV+IyYsL4TSfD5D3QHLx9MrCEryn15y87IYLxAL2K8e6sFurTVC9SM4IE
8/zFZo+dU2XERGlBzQfQGtm8nCc+qqCMXAsMXmHqxdTQFLg92EQ0W8HtpdEfmYFgFXAs+A937yey
OrfsrunLmzwXL5imhcEsavSeScxEaZZwSadce/nQD4/wZPoWfQJc63VypwaAJuekJMgHNuxrVtlY
XavKmsFMfWIgARm83gfMpft1SaUrT3VgyQok4EahCEYBVv019WAeo4Pq8xnTD86AfY0ddPy5AreM
2/1LtoR7D9yOQoX7ejJyxY4x022cWd/ja03L/NYGH4FSvkg6SYIf2ccAAH1b8XIn+HgHM5G+FTsL
M/Mg8EYiMUbmJDLel+LKyA6KXcWyDOYphlalI43MkKUVmr3gI9coBTtNuBVnPfQj6V78fuuV+s2m
4Q9Wo21lPDE8mQxlxgOjJVHLEMcP6NhNpFP9HHM2i1Lew0ytKUY5/AZRDirlFSXxhEi2Do00ylmr
CLctKsXA6BTjl4pBejk9nqHcE3ptv9/upxjYJjNavMmG0k1i/UEF1wcOoj/BDkpZ1/02RW0Q19Ak
puIq0Ux55IjI4WIWiRUwPOj1ZtqR2iZ7PTpwJfUwEXiUbL6Rz0xD7ewvujQlc1R9Gt46fQYFvkrR
JE+t2wh7nsK4RLGfpkZjvo/Uls7hY4TL3y3lMkirfOUubsd2rD/qMdyNDQvR5V6YPr8wnz1xxx5t
YrsVnN4cOwtxN+KQSOlT9+x7iKlL83VkjEMCB1zEFTOpK37g0PPHtnxQ58WqOvBSTJw1p7Ts06cx
JooeKepUtsb2CDAgsdgzoVMBcDO4YueziDJQtx/KLbDc0vt6Exuvq8WIr2BuXD5iNLKMXgbkYdUu
yj2IYOfn9tidnJKZSndV4gWxEmJThuBFFsjwEG0MHzwkKBC+aK74HFKvn8XeZCc7Xztw5SszJWiz
/hAMhp/bB/UN/H9DNnqr8VHMLynCrfcSyaP/WaZrfTbki4VLjMJc1hqpcqp4YlqiPwHsFu3Li/zA
fno99i8jgH4SDYdHMkdFV2vT6DmDn66A/cPcGe/EM9VCvk5GznMf7LLbZPcR1lpgUXBosvMk8Ete
chiqiFFwjRmzjihI0u+FaeT3fRgTAYJPDEcOSHSBV0A2VWoisFe2/Utk9XQ9dS4ghRZ3iQl8OrNe
x7eLJ53eYaUxxfUcWBHXrykDuuCnPiqw5xqo5u53/91Hl+elXbbLcjU4CyXXl1U55Rp1FAKvEB6P
hLgCLPYG6ORrfyIhZrmvwZQPZqNgDco/JkaOjLt633fozgal1gcv6BJirF1Hq7ReQOXFhbhb6dfP
HzKqz02nB4WqtIQ1Wd0+2/Qy9qttt8/ZH5ljTeMVXEEPBvnjs4V495NTM3LCRr5w0G+fBHUvqlbS
MOVlwkrhU8q2TbX6tpyteIngy4B0nno8PpblNXkB8CEtZ+nCcFAGv7cRg9o1x1nXDYjwBCfdiSlh
X5U6XecFstN8KTRWiI3ZGCU37bHD8pN4KRIuDNSF2WCAjHgmtOuXYLfSA6Z+DtGrW3HYgl5q33Mj
WHK+eiYY6XwuWXh7o4Tk8PdfK5QLojF+QjF9+20xWEiiD9aBCxFYP2/gV1XraD5jr2zPNiQhmhHc
/LdWPGrWsXSqoD7g+CJLN5nIoWSLD8jTfbvq6gmTy2W2SgFPPoXNTkIlVkT7D0YT92hdj09iYKaq
86IxlbHYc15cys80EmZKKQ9sVFnwK309TvGLtLUU8viM4Ug0sdKao0tdSNI8kOAJIpiEUSU5uIf0
MofGXoSm2gb4dhEaIPn4ZaAeIArni9nBdjRZCJGpXtFPU7MSKjHJKeQR6HHawVldI2kGrErGUGwf
BdZ9qbBL4IRwkBe3lIa83+E8oxVn5lEBnDHGx5SIKHW7mVZA9mkM7X3iMOZ8Kt++2m4mjIs6IH0x
nj9b9yWRz6bcEtHHhCTAvOqtwX0ENYn6n5K6NFWcboNhAoQQNnQVQEh2R/KtqmCYzgsCgSksgXix
xKWTry1MwMmcKGOLTp7au6dibYIGsTuzURz3QePB3TRXVec0q/poLUYLdYIOizm+nTSAlnSug1TD
eJHrVbhBYSPy1ZrTgjKfT0cnabgCF3cQMciWHF0S5tbxSkb9WQUmnTLOKNOUXoi3zdhYatwKtDhS
zESbfRjXFFZALd0sC4h2qo1996i0RMHq3ysBnBPUnEJd/mnPoCjBH573FLf6T4htf7gfjHxvwGc0
SYqNqDdHrjGxFFNajLzoD7s6jxc9ZMP+y5ZCg0QGI4eKOTYjB1GyHezlf02AMAeAn6GTWpOjSkgv
ZF8Uq4MygvvugfwI8xcQFFV0cMCJYkwfHUGf9XhVQBECgJxhl4+jiKAxmrdfODjr+LtBlsPxy0xR
EmAsBahIHK6bnwT8Rz5o5QQvJ/0MNQCGJvmpexmSK/kcmbexPv+eejvwBuejdq0u+UblInuqJfiN
K3jFXF1iBed0c9wfmJQgVZuPl/JD3MrrITikAxnFBMPHFDbBeEaaqZtuRmDTYC+mzaP5Zw+r61je
3kwCKeIY8IPugZPo1VT85bMG4mR+kSALxnOK0qezcJ7l3dMHYDjSfoAd101rJcqQhIE45vBqYB05
4j9zEhx32qdT6Aa3wvAJ2t7enq6IcLD399JYrfgTxBzGnjQpgsn76eo53fNLZnvR/3/QgKfGxggo
//7c1PNoATPLHRJkK3pji3G/Fbt7mLF38lms7+K1U5bjteZI8/SurctV5+UryTUEZzIPlpUj+MOp
HTnaP4d6gPQAAh4BHffxhZKWDjjjNOW6LOhZIWcyU6O1/qdWgTPHN4FbdL9oSUCB5TnIJopTMbZg
9jBCH53AIlhk5XWEK7W4GFTdiKbddMO9jkl/i/fIdjCp24rH9z55VPtkj7YekwpNMuHoMQDDlCu/
snx/uMX6VXyE8ii47U9FAqpwAo7W5uOXg3SSAa8XbrjHphEMjtFvggaFbLPaVhgKL0brcsasz5Bd
+D1bEE34ejo+qIS1vOmPuLtGO1KZ/vEqxyScYBOqT98w5HC2yBzIU6jN8mPnkNt4G9iXu2DBoBTJ
TwPVHyu/3uN7W/r5p1UVi37igIVgdcVGBIiJ0ktKYTyxOrFjqXG2wQsMBwN8aF3NS3wo4YeXn5xH
T2uw+BFcbA7MhPejm3NMrA7qHapveMWiig03181ONNj/36xP7KlChgbaXqOkRbQyMJGzn1HgBboh
JB5SMoGQ48pUZBv2s0q9MiUyijdtNiSEhjYLA8vXMc0LTQ1G4x580fp3jKSU9AZodof80fGiT/pW
Okt+u4jt9k9mNkJXC061gcPfk9706BzlUUFVurADMVgHifrJflqYBZzfWDXro4GQjCUQblZ0kNhW
w2m5aJd+3Zyeu3TOb+lMoHAMK5jVysuZCb5Gu/irrytHnKNPXGSb9+y9CbaqJc2w2fDe/mRY9R0k
T27Wkf0E2nxZEw53tD2hnbzAqSwc7TV5Oq7WTy+ikJvs+Ez96P5kdzliNvITwWbHUKP8aXxObXmf
E84J+7C9gPrNeUdjwPnQp0unsVsJ5p+8ZqfXmVp+LBjmFT7Qm3e+Hz3Njy2veRsNdUhnxrRHBqC7
9XEJJDvQlxX4fnFszUVLIVlwYvwNBfLkxIo0YVE7xGSuv3PBL1xpq+25KfPAoA1/mnRq4WA0PDBg
GajoAE44jFF7DLmilBfNgJAQvSbvIEDrrc1QKMX9hpbg2G3DQ+49V+Nti28kJQekSmwNQBv9njzq
tU7POFk/NUcUsNtyO7YAI0IGx29DrLoZJc6/ru5z17j1tUJOTC4OOQuurNExT2kyQNOSv68deWsA
s+nS8iGD8V8BrlIY6u6Ne8EbkM+A3A6zdqgZ8Tsw1AcU1Q8LdDk+q49uhZwCEd8qFgaLWQVOLwzl
QdliolOFQdfScTDSwWHQ6zeogVEAJ1xubJ/o/DuzpqLGkBCor6gcLAzEi4KflRH9QsIE654wbPn3
GC6INqXdIzjvLDFaJRKz/wnXMcOZiadbhQxD9Yk4CxO1aOpPVqWpYG2JVB2q0BRvAxnrg5EnjbFA
kECpL+FnCpUtwbcKOgo9yscK+OjgBaCfaVZfgTWKsTfnrcloG4Uca2LsF9AuygmDjtySU9jWHWMX
+EHwP/Sz3B16kZNE/UtZSFiCw0JCDmHm33MHIaQ8vsnKURBT8e3UkeD0uiGLrg7Cj2iLXQo1KY4w
sZ2+rq/YnQA9ezyT0M9AzezJBSygppxEf6vuRhsE/iUn9mg9AsBNwFMid/QGLyMDh/iAL7d6Bag2
CS+4fBLWNM4EMhK2MgTCC8TqUeMpCJw73i4GS2Ixa+McIRRHMLFFk8wUCTfA9UkP7tFzHzFfUkWk
ZRG7rEY3/NqqVIMxZGgFYmf1EbwQmLT+7OGRS3jkBA0IA4T3twKbMYu2DGJfF5hOr3U+aCdC4pbs
Zggqw9UWPwgQOWGOLctnjb87/xaU2Ncgth5kpYOEid0a69yHcAZYZiz6vAk7baAHc8ZQphIvjDIP
OBUtC8NBlb5nBkgBpaq4FTfxOIz9uyENje39exz/oVRhMvIZLIdFblZEy0d4ORJmjxOvSWZAuFVn
44mn4bc1tN5zniwlOgJrZ9wNYTiWXsbUC9SXZM89Rr//ny5R5qSwAxIb2v+gsztS30FeIJKhacwW
4WQ1w1GRvxx8eMlMAQtnljOlaEabQN4GI5oOR85ggfY2m38JpcE09Sd9fL3EyU/PVT6XtqiJ3NLV
XXUmY6VabJDc2ayLrUxHVjgK5OuBFmV+tcGua4zAiNhBHFOxZf+LjnzEjRFBLt8EePJtOKZWbFOv
Q04s9c/njDJ3jXmsjW/ulrTGCg3HVHi0eGlslT3YKSKb/KThx6Sc2lWOaaM40z0kmdDrppNDsu2P
5bpGicqzcZ++5pofnWRq0maqAFlhgeQTc/vHVdPPnzVkfcBKjpAHiMkwN3RCL182S3FBG9Xfnwfw
IITXNlc7vYY2gNyi3KRXfSsvJ3h6THyAjy/oHygYlQ80NuRKW5rp1y7/hSf2pGNcMATA4BsSscnY
5mWL/yKKNChWwD53CPd0lllgw5lnXCZCIF2TrYSN15HdZ3rmRp+eGXRPr/p0AeeGzWf4MWSH/ouO
xVidc5g0AWRhO2mjbp43ia0VHQHKfXr5C/bZ0ip4AJjiPPtmtqzhy7EdwtvgHELepnbRpt4TqB8H
CRftlPukAkOedyCNevkdrLPieb1KF/niA2kLgrKZ36RNygg5XA3iY5gHz1n3G8+gLoy9CSK+Ibod
a3Ln+8uHO/hr/AxegWlL/oibvh14jbklScR1eUwq8HVC8QGF00pIZtK5qbghbHKDr/EmWY3mORkV
I0K9iX90shVkAdn9rF67YD1yMV913yt1PSHVL9mXhwRxgrYFwegwxYQIwKjZ4NUxYS+WCqO6EUMi
/OKcsGEI6TJ7VkJoBLUFdyqM0AL84pWxw/l3m3DutnaHyf0TiDP47srJooW2NHJTFe8ds6ZvwtD1
DCpmiqbsfRbVttnnXurVBvPFpQyT/H1Dh7BFzbYju3dDGBR2RdPUI89gjjnq47N8T0WKVe9zxLni
B3r5MvWqKZRH9NcmxhZru92gPzm0+Nf5wG0GEgFsHFBDWRgSfQnnghdjliRVGyV2UBxkKDYQnmjW
Z56+eEP2ZB1AXcHCcDNGUq0a40t14rSsTgrtq36Z1IsynEnlta3msHhx9iH1A07a0Jd0EJIxrpIR
k+CZcmS613JOY/yq35OfJxGVOJOM8EA3Wpu4QWyhIOQiVJFpj7WF+sou5ag2wra1RjD+FzSizMKw
7PiC8oGkg7APZ2QzMgFAoGZ8YVoagJuc3vysX9VVecW6BoktiZ89LPTkgmfdg1ErYD9iJTpzBl1s
m+91cW1+uwOEqz57QyS2WEjY0EyvH69ey/bHO1b2eIl2da09oAu6z9WXxuvyXDGcYkKdTq/5lvil
CCMJjn9hO/LRuICqh4X5LszXlwQzC8ESk/ABJOmGYUW4iTMcr2BUDNrN0OkZAIvIeV1IGTgJeKNL
OZ8Vmd1UBpBQQWNFOUx8MJ/HSaLJo1mJiV4SKGX9fs2JUgF7DxlpSBWA0N/1fIzfDJQ5ZvWQx0GG
Gfu5Y1qGCeiB2gJ6G8TVwCHAo7FaRD+Te+ZoSA8Gxz3tkR2KXcFuwAZccAIHx+IDYxmTZEq51Jqw
ILM8t+gkn1pvMXBdfp8Z/Fuz30V/z3sWuBNYKEOIit9GTibOxdwS4b6jhNg/X25JSZzPPtA5HLl2
kWCLuUtELtEP4wVJvvcCB2rchrkEb6vPTSzYKdVkdwxnCmVN478bmPYAuOESoA91EADJx5F7v1Kd
hDgmTAFJO1e8uLW+ifPl59yCK/Q9QA0tahNUJVIH8tDrYyntOud/wDmLOdIkcsLgUH2vWIf42Zmg
AZBM6m6g8hUkpAW0u5t+GO8Qtspbflm87JgJGO0ae1ZMmIIBqZpukikAyBFKPigdCt5XuGkh8WRr
AP0GiIxNgdm6TP7mtOrnXWbCpRyStI4aotcPUQuDlbqA5vUGVQiBGugPAhyYtj11xwMnNkxQKMp4
bnwNqeIsvpY7rH6oRzCvahfimTXBSIngKco9moOpeGxuss89w3ssokWBkQLMEajA1Bo1uiC+LYZa
Tp0COs3rnFGZ1G/EpXb72hZMxYeOmnsYJ21s0IGY+GeoVBCFI39LDUjF0Bwwu3s9qoH4ZVNKYAwN
cwGTEswGmFzBopcfDz5PnFdp76nRluGhv9CNYXLOuUtgM/T9Xel225r04AipyHNDXATnT7YPEYBh
83sk+eQDTR+rifuTw5OdCTUP7dvpOwi6wlPuRXttkywT+7XSltoSATsJCQx0nMT8Og3P8ZxVc9Uc
OaDsnT1aapaC8gKCPqYnTA8BrXbs6PYn/hMpLFkh/7oELveEPYogT1ZH470prWygDphJFPTEHfI/
JQvqGgMK9IQrUEYhhj2mNzit5C/VF2EFVfkg7d9utxJXz2gq7WVM/nGlszDEPndLyJizdFMcRvds
9TIpnvayT3J9YsFi4waAqiGc4TdAsYfLz2WKMMv4oUTEYRlK8149dkt9Lh3qXTQTftVHclf956zY
jPafi+xK1uRQ/lXr12V81NnXsjWb9ZxNHScjyfj+cv9qHKb9NMfehK2irGzuqmKr/4x8Pmr/qQ2g
CH9REX/6BAvPTO4bvvjxvUW3TDw9lT1EJ51aNyVPdRG+tu/QaVHMU8NCDyYYGCCCuFxQPFQGDG1g
MdLIAFaMjfdgPyQexzPQFg/KMIxyGCufxbg4QhfEZfB7E0qXoAeStLAeEt9LDnv8LZ/bCAydfDCO
vJJ0B5dYUpARwjgBZQAYo8QFfmASyNC75QNXbIw6EYIiJ72hKR1NcIgw4KcShcBgFNcWmtFsLx3y
v4o66bpf7WNr3+NlXjj0vkY7Xa/XP1tqnmk0vYO2TIfzASIfv6WgsGV3D24xBT1kxsWqNH4RwyEF
ZQ4NbFS2JlweqnMMQymEWL7lstrzxnl/vB2ldPkwGAk2xPxJM5qIHJf8xoTj+6EnC01IV9idMNau
/4mgkXBDCmX6Cbd6D9lXKfFdIokXZJ/3NRho+xGwQexD3yqgbMWorVPqWGFQ2iFplLjGlPYIqjjY
d9ld8tT181rv0FrkB8a8zznDAcWHyA5FEebalZYEVv9P4GhntldHWIXr4cdzC0vnOLKBrmeZR5NA
c+ThaxQa2g+kf08ix1rkR8Z6twjKIbB+CK3HxtXk1hi+XKfmbG0iPEwoRTzQ8Uyv8XJk86Q8sQ4f
FszLy0mwB4fco2lbUetDCh0e5PeY3+3YiFycyylkYU1hZSo6LGf6aq5iwWN1H64LWxQPxuJMrtIF
ihl8zApjdb/zBaDoOPcNlxK4ymQVGL/ISK3f39DcOpY/MvzLKZv666n/W03XeJwbTC4ppNBfTFFH
8TPNGX/GXMDgQKZ9D9E/BOunFZpgBg53xQKjDnNixgxGW4OhxnS52+02mwcWPPYRPMrg3uNHOP0D
VJvuiMBFc46ohwnjZMokFqPh9t9j+He+5342XlHEMPh8T2/B9DK8guE1VdOfH14fDygmlnqJnYmp
bIfXJBiUDv8+geH+hUXLfYy3478be7sVjHXNt65/9xGRaDJ5a7nRT3+HD06wfrn1f0+nfgYOP8um
rIbVCP9MPrk762BYH6wQPPVfu5e5L4ztnoWyXqNJ4cmTFeR8G1iIB+Ili4u3OJ/n82ZG1oZxRVM4
9CCz8+oOTYrvQJL/7+GsGDbx0Ll899V+UEaR7GIO7wwLLn4O0Xv9R9R5bamu9Fr4iRijyXDrCDZg
bMCEGwYm5xyf/nzT3uv827t7ddPgUKVSSVPSlJ4H5heeDAYjk2gVY4uXl64+zbNW4aNxNN0lWytI
kkMSFqyVpG6YO0fsmpqoT+PVOEJYQi4ItTOpXFAFE27ULxks+ef//LX386/tvK+j6B+9Stl6Dk69
S3ocQ6xsm6e09qG+H21CDh2knUK6P/LIgie9s2EDDm/BLaiQfW4LP3apqIBrqdgAG+Njwsn39sna
zKk0NPnXpKadKoofaRklk9CFT9mHdbLwXcCW9Z6SXUiPovV24UJvAF97G/Ibt/bv0awe4U6rUV3q
K4m2i465QQhHJduW5ookY9CwBgfBfLPn3u7k7Nh8z0MgC/EY+3hX65qyJEAq1DeHsn7lSGpxwZFC
VjDkNs0yP41if2/44WrgDVb+wh/5OJqj1MvU2jsbq68Rhn7sj0Z/Zjv2V75+8UP+WyHw7slcQPvL
K6OPw8lGkwkC1Zy0OUt70ibmENC42Ugo8gC5pCGaFSALa4PV2R0OW4XxJzkvaVABYIBKG2ua1t7W
g/HWLzK05GFxbDjylHbnybIntbtR89iLsHBOXVzDRr6F79BBa1LF9mmxJ107VKMcutcOJNme9Mvb
1jD8aB5DIjrTsoeTBLpCCpULMFazzxQdyoAcooZ8ERltVrwLShCyx5qFOt0s7jMdZIlTVEAdHZGt
dSSfWwdFA44OshNhEtbQ1K3FwX0bi6mp8QS8tSnx5N8yo7+Iy3Aaxgt6UFlUSrM4WK5SVx9jOZ+z
gDM1p98VqdEEtGkwls5cfDWadPIziN8wKq72Lqm7dKGTEqefriz5jxF1h91hDwzfIcvLvrnYRUan
1e0ul5FCP/qiwBnVQA4w5+OHZbTsut2hi7qhwAtuhCustgZ1/Tg/AFiTd7T+wrSoQa47dQdWSaT5
GbJAGprZTMJJnUSdnyNCzWeugUtOTxiWbxPqO9pMYEvILkYwqY/AVO2w3YGUdtbRNCSv/4zS7VNZ
QDdeg9L3FqxX8d1+OYyTGceLcLW2QqBma1G1prwgUSYGw3d13oAaEmqRcwOnCyxWf3sba+dthHtG
HU5vVBXBfI6z0VfY697WmGPRcxzN/pHKhDMvKRqlAdRBGdogkurXXMBQ4edQRtJsc8HS0uV4XYa7
REuiulyU73J+tcjtQ7Ohhdl4kHEpNL19+LC7wwj2BHJ9pqioD/E0tBfFHWvUlA5tNBSl8JVDie1N
HHcUItvOYInyjrjnPpISgPzoIVhlgZYRr9esqG5HS6m97PxceDnvzlvDcWs4d7tuxFNkT3omZKdN
Id/IN9g4bIxU9N7Bkh1EeoqTVExtB/zq6jvC5b3dCzWHcK5iJlHZZF35NyHBxodOlMpTal1MKTet
PxqJoDD0xr2fY38noZUOu6AxQmS62umh/E5F5cdWLZHRp+hEzieLgDy0E4pqev+ijvAAnxm03TJe
TZRGC3Ic3nmOfpSwEEWX8jSDgs32RTjEmLr6HgROM2A7Soeoyq3UKdmAbMZBmQGdaf4zGSBDwpz8
mZPJhJdvFkrNTzSWkctGyJE32qjEVd3igxONnIr+Aq6UTAT8akeb8Cc03KRPlxozivh0knBdyiN4
8EmOeeI0/KIowYe7p/cM9UFcmNxiPo3BMkn6Cf/RNtuujr52mz7TpJzaxJ+a9xkJ7PY+uvShoKb6
8YMKIxmMoSFjxqt58KWP1g2ZV/CIQj3/sradN+/ScxGwND68j04U0OrnUXk6oPjvy8KD64PXMrML
5laz7EgFflqvlj6DU8g5Mq0mHPEL4/ax8121J09MU/PPI97HeGlBSn1BaM9bqGzw0FGTSbA1Thb2
dhLQSdPMQZlI1JIH1xdDh1Hynw2BGDOW3CoX1JIk0RgFyYd4u3o+TE1cMzNm7Pk/0Q6CCcnluRwb
1WIV+iOJA+cgV8gINBFPWNsZ9Zwuw1xwgQ12ZhMNOonj0d7Q+aqI02SUzjhU/kY88jW9nGCL9vvp
J4AiXVJ3kYKsmjZEByv0zfllsko6au7EmZA0zUbGkuz3WYJH6dLU7mBZ9/vNIEg4HQ89hbfl0qy5
BU8o7REUVwIkWUSjLRaNuhUu2D4XbBb+qF2QuYtU3axR2fBj62CGfGLE0/JMa5sLRdLtbnfpRi+j
ecb01YrDHvvvrv/dIiVIGnOeKO8gLBrI7Loxw8e1ngZ8HkzZzToa31Q1ahy4a+UBRFyn2R4BYjC+
cAvhef7Z6MzIXbpSXBHbj7QDJjeYRbre89YE075CigHyHPxaP0TzjuVPgMaTWCpG9iEmAEsVzoG+
qIqC3YSy7IDEUKj2HlLyC7IsSAC5NjbsnuEijDFFkv7B4oKsQWttjHzwLwtrROKSTpEm6IxYPBE5
n//YZTFNsULYJSEK4pfFijGsGr5sE23ZWr99N+pKY+J4cubJ6MGdpDaPbJeozygvP2Hq+x3RwNon
UpuaP6IgQQ/QjkilrBKNfy79mpBPj7xolVECwou6MSig0tl+Mt/p5D9Ylv8ih3H8TO+Q20OI08f5
75xBkM4YHNTp8XHypCXIVoPrD/stps9EGOqE6UBkDtepuY60tFNhkJjT58M7WgM8Ea9ozmb8sAqn
JnMvmWpL0KwQv0PDE8ezQadHEr9XNVCM7fSvnN3/Gl6v9zZWrDsWQnsSJCc2jAl/CsNeiBDBmMyy
ou05D/1zRk8bCRaZCfIkOZeKyKIUcgNfLUJtaXkg/qfp3cxewej1BqsvVhFPomlD1pFa2Xys4YQV
hGphqaxWva2lZz4a7Y81kjrQPPJWJjqKlu6408GaPGtvY6PEyWyu2cJzdvQYyoeIHo0arpu2dW3x
+tsRW2cKhbbxlwP4c9/tbLVnAkWdBXlItGVykaerjeBw9witZlh3yEW1EiNXa6Xf50ZREej/T6vs
sI76rFddKdqbUZO39IHc0QtBH6crVQw8WFC0kkDakofIsVEFKC9kizcz0kgLD8kuFYfM5Ci5mmgp
DYdm92mn0qH7IF60gLECvU9vYbiOIcLYdQt41pTewcYkLuVcMA23fM8Fb9r0ScXv+hRB021awvWx
pCqk+lUu6+5w1CWgmjOtsIorjZW9pvGRDZsd2F+ETJjil8Ok3ICMAQddn5f9h8Nk8q6gbMRwyiAC
cjZIcuEnOSINDLnFAlhVn/WLqL6bFWvh6kpw9qUWmiYL+GrASPcjPDuGHNObHUQmK0pe4hF8DLfb
6p5wr0FT8eylJbZYxBmeI39VkhQwxGTY80h/6ACElmulPxdMJj3AChhxR3GIig6v9odEGlQWN0N0
iSWtJocaH61a8kl5VfsMtBws8jzxJ6hWUjscdkBLf9GVUv0rmaG5DFCKhPUXMEz64dDUnknPrYOS
QPAaII1lkLSt6iftuwf8sszil2IjPw1jVvjCtUEtgQmFFwe5b/+FApEfOVVHO+En3V+S3HlyjcGJ
0dCBUKUCibrDlpxaS9mMgBDTBtbsxcbtQJoha8XM4c8wtRAsSE+Ql62XqLdj9thUN8AHtG3A54Ci
kaQcULMA5h5x9MvLLBP3tA+0wdp1L5zUkcrV3ow8r3o9z5t1Zmw/Mc5klddQ2hyx3KBLi8fJBgZR
ST/DMGqxoZCX3ajeic4oCMyyeOM+KSmXia9RksxIUlH29KIUyMTiED6ldSP9ikRK/+us1mf0hRxM
v2bOm8Rt6n6siegxUtNxgurTjiXzUPanhD6dTbQid3hqZvsOL+rRWKPYPbIFdfrUouzL6NDuz4v8
jyqbBLoMOjvU3crwYZ6Sgj1BUUx4RClMvSJxk/igQPa2k6ARkHF2Phtp53yTEdwTsjf0qVQB6IM8
JcO4+Bo99oQ3ciIVmY3LBMtJj8NQcKecoZ+aSv4Cy0NOk+/L7NBmCfM1u4UZFg1Woz5MV2X2ST7G
0IwswQMaxAIO7lsLg8fiewxkyZQQA/BGtPBh/2T71cYywSYSKAKYvw7BYXz4PTywGJtGa7gdQYJ5
jIqWkZRuFGKd3jaABTQgDMOfdg/WLIY01pY3+bSqDZjw3aNXH/3q4I03EMc1Ell2JO648PjkU+Ly
Gkst7IKnhSaDQ9KhMdU2zbsjmTLHCMefY1Rz2Uu0tKnKTLEauSw/ZB3mvq0JKD8N35gqspplyuhL
n9OncVqcyipNf6Xc+L069K+z3Ig1ACi+h2jo0qLRGvgBvQtG0Lk5Mnx0UM7nHmNBqII3MYAcP9as
scU+5asuCEKyEDFeEBryOrhtOTAFAaZaCuvUGJHbJiO3YqIGeXuUevKZVZYw4awlbV5PrGp94VPD
FYYmetq6rxywHJOERLGPS/VIocsSLKDs9a/vly2sUb2LNbQ3Qm5NMrDaWiezF67IHUylm+Xot/kZ
ZcloyhxJZYY/wvJnYCs08Xvd+dyNjrJXu2ghKacmuigz6KbWFidYP0vv6KExI0fUqXHILcwLiuyj
n7HAK+zE3DUisjXmQxdPDfGW5aUd7AgZog5oXwEivyQOa/LlnchooquGQf1Xh51GQIEeV9Blhgxg
cOR4H+wiFhsUyZ9ITh35LHJtWR96vNSw+WeZI/npni21I4VVNhYgEphymk86JKaGKNYRi0G+oAZH
WkjmvoZI9hAYBCYtrgk2rz96QY8BCQD3c23sTIFsPBljxELXbp/dAjFnxDtgvegpR/3ufNnnnRMp
k1wKqyUJKeAyE7BIACVcdDy6/oj9KgtWaJKQTbR5qjRG/tvohQ3dkR5M60TKNjXn2TLpDgg8J3yj
S8GWAHHAW+ycIJHpJW9Go5Rth1w33W/RlkXsT03eDQCtgPj8HK3krYHe0ixHGQqR7sssSe2huqRk
PMDP7kY/zP0mzk2fzwRVhz1NeEJmFmgtBJO8FIOQRGwwlHM2QJKM1Kcq/rNtZf8iskCUpO4Zg3f6
Z5R1csZil83oYrtJl7KpvBz0GKIcCtiM315cwOL04wV5nkYsRScV35/gvEuN6ldOru0ZfbtaYOqM
dLfpXPlkcsa5bBdmW5AZp52OzySpGYjiniTMLBuEXtVez7kQQRYjMOkWYDnPz3oqXY0/+SCr4Igr
NOuX4luMf3gTAp6s53UG3sVs9CDflyiyzclpxH7XysZq5rqyHkLOruEUNP9L0hlI9xBULapae9rd
xhVGilcbG1N/EaPDZeDuLJZYjMNF98AFIO8iDvEZrx0BDAkWB7tSM9q6uf+Q+xKIPniXZliKiHWM
5vBBg1mxXBUbHWPYlabSkZokuq1L/9ZEqHUv6XgV9RQP1E/MTsMjsGDQJemzrFZ4/nowdBYHZBbs
YWzm0lOssrbUEY6CLNDFKoeJiYfEsDEifZoh/DesOqPEHfeNzeNnJROsJOxJRkybOUM3ROzBzFA7
MoKWH7OVBUtKQPsgG/iYExYnT9Qash4Yg6mV4muoYv5nT5Na4KptyYp09sfv53C2synR2PZllhFG
YX+bjGJLNh1pLFCC7NxKR745VqfUXBNcb80KjvrJx2LPDJrYuyWGkusxkNyWVvUVn2eNSmRksZT5
CHgl1Wom8ZaNxZ2mEqwl5zj91JSWf48IcCMM+gjQtacokuQuU6AK702ASlgaKK0YkdKQjRYxwpRp
CjnRUmoyopg6IT/YJBm6KvmePMADsEcJO9pC/IHu4j/7AlifSno2hwgrKAzOrMJnfxCcUgMCrET4
gx1XSr2tNaVLE8jmctrYM3uQC6RGHRLPvLPKWPY1s2zBQmxRvZya0sUAhzl4y86mkWVmAsrW07LT
zojnk5oHummZDTIT6JeLdnBiP1wIc5HdkBnPGmjFz+ZELF72sIVyJbsCnZjrCK1VeEroBCod5/PA
pqZD6wenjxcVjkM40gUlXQeISohy7/Eeom28l8skSaKxkccghb9rjgTDMUF1I9DuESPOkupVuJDq
yTZqRWnaE4BQCNL4kAxkxoQcPn5kZAg+7JAs0p0AzBmgzF9gzoUBKVIpG/pC1nK5t2vtWtQktFlR
bB9IUjPJ/CUFCkyaiSjsucEl++9OM6v1n731b2JwOhqkMAWFuI4oBa/keI625eG60tmxNYLZrWE9
qsDfANXrm8dF6jDl1mqi/ZtXjnD5kHxyJaBDMdHJ/VQbUwbuGUF8VSOG/WhRzl2l5u35nhWuOyj3
ZnQlepDHxVm/kNycgDgFlR47MtYEfQqMecb/IE/SMdifPtZ9Bu6IyTKF0ehDziYwdcnEIOfZ+nuv
Dw0OxfnCur8/w7nQXpJIR6dM5IKq/WlltMHJoYDjsq/Bphg/aWVyWX7LTqVitS+0pMmTKebmR2+v
GtB+shzARJLLI8NklgnYul/sStH9gnMuqpTI5aheoIIYpwT3a6MsUAoMpzGs2flFZXJpf+BAm8Aj
REXQaf660B7917x2yJ7rk6gLYPwMSVuBRx2dCFNeXOqQxiYiDgoh/xr7KtkaEFq9SEP5BWTz1HNe
rmzXaL1LR98JpQU9mqpd7Yt1XpVrgxcIQEgKLm02du3i4kuBetGgruKVN2BNJyL/NS4tkj1+1LZ5
gLXdq0+PPrENkKbMGaHeL9OtUcUN5C//rajG/tZNdd1BjKl4vlkQWu79a2dbFJNF/kjDndywgHX9
sE+FjrJhmmu/siJBhPQSkizeV3OaGz6KMYVONXOXJ436NaudOzkIIniYXat2o1Tbaxe+dNgyTwUq
FanrtmlXTYa5eb34z3VYoSd3eLx2Tkc4oys03fEYuDcUybSUoc/KxqGFTOmdMyA2zlPvsmvB9Btd
mofy4lRLthE8l1fz3IHnmUbZ0Jit1LubHj2f8uJXsGq/4EK+DJkD3x7ZLi+aoJRWxSv85+Rd9fFV
1rMSnZLfwzoENvU2PWv+aEtAhTKZ0Td6DNAzy6ixS3tQm7Xo1OPdWiUij4f+NtpzHLok+XTyLfgt
8KFIDSK2fvNqPxI1SCKvqh082pEqyY8ajBdr7ubWJv5bIMY/yg1vPkQzBepnyV9+sdlMvQtFPNcZ
01wekTde58pUIt6Uw4NjQL536WBRZVPFCCYzH6VHthiYCDWfyoUntZ6F+KWEKSZv+jEmr7AYvLCK
cKnpYdMk9by2a8CJkb9a5MoyB7dLm0sUosV5iBhv2hTjbdp3v9aZdqqSsGbOgWK9AWMRIPWalmJs
sQ4Fwe7OuS4pSvA+DUqhEyoFaXm63kPMLQaSIylhJBzB0QlqvHEfD4hnDMSDRXLdSWLL1Paxl1CV
dQDmOoG+CwSfut8YurSZYiiKutPZhqu9Z9sG9ClP4jYQOhdakBLlyLcMjwA21Mu+jSI9aCgiooS7
nn7V7DuLGM5MiLW0cJQPo6CLAvt7XBlFFc9Y26NfhRDBKHdrwBBPD0+ThDp63W+HMuB0wBOCFhcQ
VSAUtvZJcSehvE4EWgFrha63DbKdCG+DvlA3/jbIIJ6U/av3e7kVEq7AaqGFL+X769daVC+7sn2c
URaWn+cCQtFUG8z2Zx/qQAk9HcIKGxMSiDJFP0R4EMOS+7jBUmwj9PPLWZ3MY0p/3t6uVQph1dkb
22GFzp5l9g+NKaQwtLF5bU1SrZ41Mt8LERwIUuFDpTxRVG9U+3CXkH9Iyepwn7Mv86yqiH4gNBSP
DqQBhVQbfVoMKwvwsLDuU/sKiQh1IeYOrLHzF76aD/ZH0i0e4z9/m3eRCXb1qMxKaRfgYuo9k9KE
Ym+qGD7za1j6mmf/Q9hNOToo2mrzGl8TCImOFMDdHPJLz1Ge7nTszxBSQaapEo984736DliiJLUj
NiROUgDxNVjnUHjNCUGg7myGIuejt0o2mosKAJI54IHc2BQGXL3rF4Op+jQYRNy5xosMWXd/c253
u8ximlGrQWCAGJbKgdjL2Lb2ULuREFd3L/M1qcV+jXJ67wWDMbELGqW5a5QLdmBYBEn3P0XzqI63
W+pmXIwLPDePgo46vTXM2/BZM2GnKveenbdH6ubf+NCviIxuj2KqVJx6D44/gsKrB+n9XXCMt7cp
23+r4uhOUQ9dtkbV4DNf/eJS1bhvHHounpPNmMm5tC90Uxj8bs28X3CrVwuePDVk8Yr0+KBu7lHC
XHnPODcF6f1rmofHxi8+jlcTOj1qtJnER7CDs0NMhcfkebIfd3OvUhT70GQrQUQMekXl4bxgn7Ju
OUp0mVPY38BCe9S/vPCJHlaNKryEGa73kNBp+P3js9dZZUI7+xO+OuUlWzgtCEcelpeJkCxm2swH
27ja+9B+oASrecUtz5/2lY0jF6Ce+dap0DmF3inteu/UuqDlya7rlCj4A+fhf7LyqqPrjNJiireU
FfdqFegAem3vKHbYA2LMwTKe8++TJLH7uLSoND/D4vAzrFgFCKSTwvjOmr/hz5TsLUTiqwpWGAXA
R5v0kRvEBsNb82+QH3H/rJpcs947Nv4+9mUJp8CuD20+vJtVVRTdXvblbayT76r+6UKxVQiLhI5d
ch4vc/a8I7VoNMWs35r3Nitjav0edrlDiXe9UZvdhoXVHly4QTE3qdK949P5gkiFKEcU8pX5pnHg
GAbPiGG/TiD635CX9rUPgCgMNAERMiuXP0jGgsqFNi0OtSrfh0uiKx07qqQyGtDQvEm/G9e617K5
du8ONSOH5ORTSrI9m7+EqhjAA7pb/LCdMUBggYqZf6SrWLGv/ie4+1X6YwWbdmHCfkPDQ7hsiibW
DpW3uFsP8ihNtMUtYFFDf2rf/RxloBfBN/avrDqhOq1HBwWV6XVeS8riK8Mza7OqLNVSlfaExy9w
jR4EBbol1db6ztSzmUS7LQS9pN6Sa2DBiXc2wsqqMIAwrj66hlDHDFAaNGX/q5vft/GND8ND8OnX
JtiAWKtjdpfTnfRPqwqnoFHp02rkMC+Nv51D9wGDFnGf0V/JKXSgq7lR5I5xO9m2+vsIdBDOmitE
uBULRXxevchoODpwLKMH4Ce7bOmWBEUi5knVpt0h/AbEQjdQxmGkEV7oVdgiqMUk17WJeUFyFN71
8EMmWHtfNsgYLzZ2cFiTu3+ytYOD5BVTD0LeBH4Zs0KVz87CdcTtU9gyAZ+YrBsgRw/SmIQynprc
JZYZOQRCJoVNsqZSR4oqRWINVPKpTsI6tBWHwMHAhwipTTa+qRshyDnzPwIYh62dEobA5xQeEX7L
XeiQl8rO2JCfpOCC4ifgVfIJwbsUSQH9UdSeJBacpyNROxcqNGP8dpQZiVe+XL4aeLmKDJEMSL5x
c+qQKZmiDrhZSuLL0xYC8jkSUZQ09i9xTB6okk+EWNXhvJ4oRqOtFzddDqZPeJFoJj8Ah4AJTyjY
x60MSRW3qDQFUydHjj/JecQZ82sm2PcbzlahfwraaCPXH0EQeFqNs0KCCZiGUMibo60+NZmNBbLF
oGFkc0IsS3C2bHgSpY8ITxR+mSGXwi6phgVYVDILcL6ZEC/kp8yJ9eOQiCg3PQIy2TQhbKUAhw0x
nYsgQ8eIIBKzaAvXAI/d24BSAoXQxbyL6gqWKS6r4Ay8VFAGyUARYITAFyg5zloaSssAPqXzCC2X
0CgzhHDxTeTupHmAMqPBy0DuyGzJLRDTokUJSoh61P6ZoL4MJuqro/2wAZxE6Hhne+MW89tqjQnd
9lbK1ertrR6e6cEsNw/mipcg+Wf0hUnxlFR2MpY6wCFIAgkXOP1P7BR5w1kqmGaTYAaYUIoPgEGD
1f7ZSR54Au2Xppco1QQCJGdvtNnKcXeJ/BEhiZXPGJ7MFe71x0mjR0SvgKHY/bkgJVTuItYEgwUL
K1wRcYn9r6vl0Rr3evy+Il9BBjliIoCEyZ8Q5NH9KKTErQCsaaqE/AuSFqAixEP3v2upw6XQYbYv
zAjjz83MQ6EVmbOdQZ2jMIvdAD32yOnrQN5TgciJG9AqBHjiOtweYwx0w7Nwz9niBMMM+kk61dGS
tLUhg+8Oo243ikB264LdRvHRj8tChYApiVvpo6RN3D1kZrSY2gwUw1a2Fv4izO5Ock/ap/IFlITB
hwEpRwswSwbpz/x3yai5JLUQ/YNCQKDAFQm4Tm0mFswuBcsECbHi8JWaDCBLkDnkQbOVVXPBOfgr
8B4ztCCJgY6Odz89wcaVAPgCPVl5PB79SQgC80jSMokCZW0eTWEqLUUNJ28Fx1bajhKeFXfIFKMS
0AUDPVr6LgBUCXXi0RAWpBRmXYAwvpBwwHkN9GgUTMipYC0zBCB7Ka65RDsBhj4a23ZExiU3xevK
9xVAXyHGRMZk/GmW0FDHRoXvBUFlusjPejSVC0CXCdQVPaCI4Ss8JV2pRSiNKfdAKIbCxNI6fFQa
BIgBBZE3Er0rQUtkWSajeCEJJmZK7PiZyh2OmfMXKuwjDO9/YpYi+ivWNnpSQAkmYRZN1ZM5nJwk
/IYATelyxRR4qi1Jgwqx68nwuHkEKZVMQwjB/gLAVdoPEkTSXYAAT6ZD4atmL4TiBDWqagHdLkl9
fD57VApBrCsAPjJNK1DiUkiyNF2qYrOVoBuXaAMraWQYI92AxF8PfCBDlIXIBxAdxDkIlJANJplo
NSkkrYjKC/MSXc9bpDqkW1Ac9VamaKSGhcYJdNRgktzCGzUApIobwaPLo3NdoXs0xfRpo8tvioSg
yhOJksKUQIgkyGozLphppBkdwIMQ6Vsg/G20iTQ2t8lmhC1L9EjrSO8nHQRQVWswi87xMW510i46
aTxMi5SdXE+jm8sycPQTQT2Fo/9DCDXcOrR/KHCcPbukSpcUzhyk00jWP4tFQ6H71vc9MbXR5Cs1
wIeF+TupqJEnmn6SwX1YAA+cXMszHWMSXLSq+nlQRAmHciazQIZOovWDW29EbNY/0mbSuYlH6WhJ
zWeqXnEpMpctQh5Frao3QVMlHumMBEU5TaKrfPgXG6YNft+PmlvdIbgqf9a9S/BQ3YS4gYbZOUba
SNmzlS+MlkO7HtkOmG0Q7qnJjgTKZofEPdkYUt2vHCi6LEgaFVJTPk9TwSItOKtMXIk8JA0WnV2I
Vki3tNEJiusA6f+D0SVGTGamxnJPZvI/SY7RkKnqRNelYScNohYNvyMcqM+dYj1ZKDLTbEKQqcNg
DLS+SX5MdE9SQ3eNa9WHCdkSYB4UyaVVTA1tpCWrG0IB4gQ7PmKHKseIZeN+fJ1rUsZvwvbsVqL9
ClLvLbWBQEaLGoAoRFnIbAyKUWnfnhIoCFdhzxn9YFRf/iicRZ/MKCl6zG+YEpN8Pz//UFCJjQWV
WywybqOEsbPCAYITHHO21n5iocxp0xznEFg81hl252X8nPxaOH7V+XRSd4rDXytHl53yCJQSFy3e
ki/2jCtUmY2pzvWnTagJQAoLK3L/l4dW6ataTKoxchCp3A08Jtjcy/ydqPzXwpOGsIo7f0ICNaon
eTj7YEhfUyuJAwnylfta63AK61lzzxWS0opeoUBu67jYwwc5ivX30z/Hpz5tFMIXHMGL1/gYwUN1
nOTiWrdo1QMC/YJtOskZhK4YPZ3X8EfXjGt0HkBlNjwOju3r8tC7hvVhzSuBqATlaEuZIP3hBi/v
Bnc+mu48JIkOTqycUW1BceReO8S7nTL08CRqe5/mNcy1of/mguBrBuFuk36czpws6PY23MKMfaEM
AZ6ETtX/kSlBXMJ9t9dt2ESdl7cdTPtk3/8Zcyoo6Xxesiud7azq5ODEf7fprZd3hYa95nkKMB4N
soDgNysPt26xVSNvo0ZRxXtGRf/gFz4dak7JPqibqlGni4+3bdOvoTHNG3/+z8u1d16p8WpX3aND
9XmrQlMpbGg4FRHRdiEgzaPU/cxyHToFuS93232PDtHL29n1dt2tOFXz59dXx+5vtqGd8Wv116Od
vP1s5RdX/9X5znNR1X0M991LdAhfncPkRhPcT7swPJlra7NcO3WMCuVHVToHXpF7AmJtgksQA6ZL
XtEuUKCft38cXys7PvafdezqZ6pM0+PrVN2q+1ntZl+KS3Gv3XJY5LiRsi5feN1kuKyLfd4ZueV3
cWrk4twMjlT/4tcRQJ8CAIZu61Kl1P/Cs9C/DKs2zMqUJxEwInS3N4cEFbtzSguofZq741ZLmWtb
T0GmI9jhkZCqW7GIQSb8h3n2auhFsn4PRkupWhnIuFzmKDvIaqT2VFBBFrgod5TmWGF+KtRKvagI
g6zyZncJab5MIIx1U8UIELa58qfmuE5kz43PzalRde0ONB2mB7Zr7owB6aLSx9pLiaGTJ5o3pzQH
/lrjvPkHMytFa9cmnNjmBSt0bY4xRHcz+CkpL8tTZAbLHQVyLf0w5FIgPyYASmv8scdQHfBx/qFd
Hpl7UI9gwqZv5B1D3R8FFpRQvIwKMeW9WSR3RHVvO7AkRjV7RIauncPK6nZ5rwlYxUef1nDoDrem
O386umTrAWnnsGJ0ftzeuIavsWTnkeEXRd0at01q7N6Bz5HqmK0De2Ubf5ydZ2MMWq2PKcu61WnN
ZtQkc7yRBSYOPyct6KATF8wZF7tsz2s02uYOKxYkmzZjbzMDXdUK7kHvXg2Ve+Q6G+vlwxr88l/U
RH8a1EV7xHtohgmZZA9D1IObgv9//hYVwVg625BOYLQWmjZ5d+PXIOnHoZkNRcsgzMsz1W/kc/AK
an/qYXtkdtkauywrp9ubzPrNnt+pmFOxnZw8mafkWXQRBoiejKKbDved0bpbRx5ZhBVIyRzCJsrx
yp1sCpgJOo7ZDzUfDHG4YWxI50tlk3AlxoX53+gwO83OzbpbXFHAO9JKejH4eQ+mpWq4bz5s0YsW
vSfsoe/Ws1mE7qiIQKEZnCfHzX7YtHGGHUmMqxf7CbXQiQ5hp8Zf8+IX+Lr4qLP2tF8Yl8bPnfWF
xTFaD7aDx7AyBpCiZwhjufwkPw7G8b68L9FsxaSY1N6NYiJvYD9RlaMyNomx6Z8n7AtUmqnwrowe
3swp5oNEDn6RS1D0T8HBKT4AZ4k9tu/tImWDqkjjY+4zLdZ78y8gWQNOCFo/wZMH6Qj6kd7OIPpl
4t7rBtm5jTyTlhbbBL/GGT69aZNixTSlBvHtdAaD2cM8W0d1pqUFGYAVSuref9G9PA9/LFTHTs15
udAbUMh1dA4TmuK638aXLNpqFxwMgT1b5fQMG3vrABo7GxsKLhOA1SzQC9If0EbKu7ThCHKvzqZR
p4lOnZbPZsXRyemo5EAk7qpWbGM/Bjfaf+tCD/fsnPgbjASuyYsQ8+48untzh0WzyJ3Sk8f6tPly
v80DvKv5WSFVriV4dCUAX75QA3yNx18Lbvz/PrfxqU028/8dotS9tvKeVImOaxNyAZQLa1Npr4vV
DtMNPg0KSnKOsv+V/qr6kBqHov0EpxTApFBMsZisgEXpA8qDVvqeEgoU71csWJHgE6icosMlT7bx
ojcYdNANZdxhynBh8eU+PjbkV13ID4xiel9SfLq3A5rkTdtzaHSR1i0ehPsDBC3btAdk8aNy0U9a
/JkSFjmiylq1HpUlwiXs8WpB+BHnvYcKbLWkY+4WCnI41+UgFkNvXptVD9ri7eIQYcJAzQstFV+o
S1iKN75Ge+PXlxuoY342cTz3oy6cjP2zz1eTIJx35xRl7057JXZSmIxfULY3pebL5rdZMLZwL5nl
+GHWHArsmX7awSEt7JVITpaPIhfqYmr/hG2DUkLJEiRXzLzW7azgdGY0e/LGLGypbOkEKMhRKqh3
52K02F62bqVPxgSaXqXXKPW5KHKki47AXlm9ojzJrODuiDZ3I/G3pTV2KC3zbumL4lbYLigL3jez
krvupdFFSxXJhSkZvzDTyLApsLd9vH/KiW0buuEzZDlbPqaNRnXY+io5z2ZltKY0m2EqGFM6HHYf
nZsxg//4y1WPrYdxWH3CX5W9uHYOfxTfGvUBTeJigjJg2Y+r9XoNL1DaTS9mJSTWDV0O3ZukF+j6
6B4JLtLZx3p06flNmaTCmnsK1a9gsUrKWS4r1pKSbBo2YMsDU+Ibym+RB1CiXmbfodSA0i/JKyF0
vsvnp3KOUmL5bfIL5KuSOgrmpzwRfEgaLIYfMgmByXB0SqFq8VWy9cFt/QDSPSk/o6ifXFQaXJGf
sO1s6b9O9760erUC6JRVWmYpNH/uH5HZgkv0kHdXqDgrOsItVLTHd86hCMs11jkFOma4sRIvsytk
N30lcR4kgQSMQ5eWUEQ6P3RAb2wrdJKx6fG578Dbe57lHbjY5LZd42OsOgvVugim3Fo59FtIWQgo
jpzHFC1N8Hv1bmXE4dhBOQiMpjoDAbgaj/NsSi4/2YcgJ7rdDFK4OBrti3P1lDirBKxEoMv/XEa5
tQWz5skBVk57hl/kegKlpCrkVAlq6HepJ8GQkDM9SvNvccTWoACaYb0BEEZn1mXlrr3bF+foCWjV
75kQnAdkRoP+AuZ7ypkp+viaVBVdTSfBTVchVubr6TtnSxKVWClhTf8mvAKekdBz3oUkiAfj3GFy
clSYpBoJoUUCKZTZ9jNobm+cSPLSzeh8a1Yg27hMJDTPiU2YOClql3wWV1beZSZNVHczffQz/0a0
AIovsQgMMIm0+aOdmkOww6UTYU3JwolAvC4+lEYNFb26mGU3KmGRSiPX1k/D1EbT5fBkmnvYscqu
mBek//UlHvYC63ON8Zm3WY1oY4xFjC9YFEh0hM0S8/1s1WNaNpn8VaQKKNSDYWPnoV/4WWfpDGTm
7wzbY8PpSPe0xk+LIEJqi+ojuoebPUw/8udgFr4tuCF0r+vmC+Z29JRuezgety6Ghx2MPcj1ZM9K
XWPV8mkpFLJxTAYBq89E729lbCsRjAY6pH4JN6w7+AwImr7/K8VQbEO0BcIWp5TwCWdk9niH4Ks0
fylLSF8DRyox6WRBd0VvNM3p0VMGr44MassybrOlqfw1/gIYx3sIoVwVGuLUyjUjoZdsRlXTSwh1
CJNKiA4I2soS5BNJ5x6VRLlHIpD2XyqDFDN+yr9a5vf8bslYeyA10ORjSA7nhSaUKb4sw+FQO+kH
tV3AmPugTGVVSqOfGrUWrQI4rv+/Y2R2pOxEtlWuDhEvfaS11WEsIgiwOLb/JADGyR7QJi41xBer
Ez5dr9OpyYmYDXrfRo/EOM+TD1IxxlQEUds3Frgbufw3VgowNHAcfFL/sOcPBhhfVPhpEZ7NT0JU
qnEdYFUHWNwW9diOJpL+LdMuaHI745UQA4e29j0O2q1x8Wvyg3klLf8UIkpzCfoDwzhxbpNEh1og
UoWPpU2v23Jb7tgY251OR+I9y9uDWoPou1W0d/7NoFIPryuVfB5jOBx2GXFxafBxLPYhfozkr2bM
iG3yOMQjTajH2tC3prv01/hrQHbNoO20dmSb03iD0RyzuGlckBnr2gHpQuFg8XCR+R8kc1PnnAa3
dfaq+7Q2gAvamyUpQUDlQSYwVPojG6J2LDb2FLGrkB2OFXIiu9wa55NHqNMDHPElb1vkJ9zKF29P
L1ccrXFIc1JVIxsLdhYRq+D8itVAK+HucmFfrOHZxKxt7GVmYEOaJX3EUucPQoFEJpVGPmMNmeLi
yKTIFJwGXsnGGjoxKpAFzxVUTSb5RseiJPV7Th4bwnm3uHti8ca5qRGTDOnIrBrJrUyRGm4xrYox
YoYyZviEfB8d6XxAB2bkvNns0clGWLYizfrweWQxQmhkf+yOTces1HJOh4iZkk2FZ11ySN3rZ6rv
6pCpk75NZnZmiuoEmYLUiOqvfxpjvu8w1+Sx3swBinLWYjBJkDKJ7+gppK3fuFbZIaNVbtgzNWVl
zsqnv2ITwruRnk3zNh5XXR7uh2uu+NASEMF4oNbnmuSq2/la4/9j6ry6U9eSIPyLWIsseFUEASKD
8QsLjAki5/Dr56u9j2fm6uBrGyOEtNWhurp6gvH3AHCIjiBAz9u/ysAZI8umD6t3/SHS+4nYg5aE
XvCLldRdI5zi4Z76Zc3iOw0Oi1x4v7o/OcbkutdwGjotGQ1tugQUyQcoj72hieKkbkE6U1T3DMkU
iZofmFxd3x9UF658uN1I+aPNNPOhpnko/9BelLrLJMkUSTimyEU91VZRfnFCmz5fV7K7HsuEO8yf
ZihPcP53FPa+WTGeJM+SVk619cvjt3tso4cLeHDsXxDYIFmS2zQre4oTnc0UOR8YLi3sicFk3OfK
lnh1uA0ZSjxgTgi/L3JH6LbRxbjihu5c244Wy9NPe/oAH9ApsqohAsbeqZcnzdOVyrMzLKP3Hryi
vDkwYRYyA5k6mE2NJp1ZLPcI9jbAmEyevharueVZIboTdC/MFQWp+LVvTU13woA4Q/HBk1hLeLOe
ZcOL8OemTQeOaog+ZEN905tA3kmuDSvX006xnqb4f/YQkX818k9oJV5miO7xJ3p+XabB+h4Wqn7l
DqKxB7N8oOm2alUwjkXdULpzdA61JLP+sYPuPcctJ6Ovyr10Ja+4j1OQ719BCJR66R6WB1bytYmq
gXA2RjHUtQG2CH8h3wY2/sXAR2emTR+jD4AKug38ZRYS9L+XWchMsNk1LKItZ0AIFpZNQOST9NCi
0uLKRB/CDcVNpfhYV95WYWS4AplqpFMty8AHaNJ5rSssP0UzdhkTPSO6UpChXOYVj0kBT1gfPv+R
z6kXnuufgKAFVLApHCu7yHCnqeXLUCuQNeIsq5kObw9crKKMvPWpLzhIscUvlcdfPrz54FItwW0B
SeGsgungST2Ob5m2UV/PJaXkvpnX+w8vBBLgzuKWJ4v6AXrlC3ncz/hp4LTqN9N8dLyKE0/uLtE6
3fX0VX5GluVP4Ep4kgyrLIOyY6YBGc//7DjQhp4TJ1hFPxtgu2uoBHpTL0QyvI75Kn0qYEQTEepU
6urDEkQ/Cy0IFpzNQ5QSEQ2H0qugI4mbKQLZhnogGTKG7gbTYQYK4Dt6R8zopi8gt1CPgPCCJzwJ
KMrRg7pIkUq2ZTAoRdLOFPhr9ISqqy9kfR4kT1LuUGlT9BHlW0/TV6Cqisp1lJAc+tnpZFVZh1qw
in/60/9vQVNGw5+m3oJOD14GtY5XiAnQsMekb48BnABNGihRta02M016EAE7QJEplt9rpcm1kUbo
RVTFRg3FSXU6+klvrhcodVeTsMqIaOGgwSxh/pZ6yt58Y0uctilwTyNtnQqeOmrUbDJQ/tKu24So
SnulJESkwkJaxjann0MBgA0G9BuTsPERtSkjvTXLjyEMZ7T7Voxsjxj9/kKCdL2K4cyOH4zmQDO9
gJmqLlCijy6wkEl5AypIh4dyVyp9aR3h0uvKnTL8g7lLQYqwI3rnjC2DDl8I1s18q0ApKv7AeK9+
IXK+QfcevcT25YZEEeUxZmui3LRGfNtHz3JzakAIdxBQJMZlZuvXm6o3MtUnCPGcKKbmXH4Qx3Zo
p4JU9g3Z8r601VLCYvUF+XOFx3pgF4kSuc2oQVJko6ZG+VNqB/ryDDbAiPkiwqAhVLZ1E7UG2Icw
4gtfiOuNiNJJ73THkibaDXsZdX6sApPIUDwau3BLGVmXIYfJPXtIYBFvKbczdUiXgxFZSrc7mWaL
zhHaxWSjZdItqoJcHNgTZQEcWpHY7rca/Hbw4QyXAqsijiEwIhYSBUt7Zo+6eqICqPivD/ppoiym
9atNGbBDmTxHSVE9r7rzyFLikzU6B7ILvf/Z4BoKPAjNCJMUjKkzSXnHX7bhQGXO4zF0W6BWOaqg
SqL7TPJZSvgrkASy3tx+WpqndVS2AqrOH9W3dXzUxOHXcXvfuQFL/YfR3WIXPcF8MN2jO7AIUwGA
TcRUkhxGgU5Sy/nWohWoork0aMsO9KxgFcavotuGw6MXlfI0Mkx1AGQaevhp/2/L8P0mTvsP5itS
Qa0wR6C2Ltbfk/tkN36Mc9glpmg1imUGOAWra5BprSHBhTcqIdPmo2Hl4ET1UK5lN2siXr49Dxb9
0e/sOcqKCSYsQ58Z4petuuuM6QyKVaCLdKajCd4jsIzoF0I6JMH1GGgfQkDs3Zk13fX2lTqHZzJF
rSHh2SLssar56IwzMt5blwDiK9mjwmlbSaaW3CMphgVLeEQSROHUXO1iH2geAmqx5L329U1rVyQR
fgLclLwioBORDWpqDA+ZfpdWAZM6cj+Xavt9YT5AdKufZ7vFo3NpX38fWVSudvP7ZIr4+dX71ADm
EWBHrBv9PQf5thYMbPqBCyDrkukjh0b0jyY3c3UyAVNqwDRqL0dDSrffh0OX9pMVWtUBYsqb2MFJ
m9EQFHqrCbVQJgBv3DesxtkR00N2ce7sNt5qUaJXxC2pSIG6Z/JsVmPmMwCBv/uM++4LDt9+vaIX
lctHlBs+okNwBj8VRn9nEJ1Q1yrz0Xa9/eAxYoTuaDfLQ94F1Pt0qJAkjI3jBmMy/FeW6WNMkK07
3lipGtGBclSRDZmdWdtCewPKR/Ek45+iU3Qg7Aq2fY3Bu4CDKPy7eGmcbRxaJwqu+p1+qxcr/JMo
H4V3wRZDAG0Tf7yCv/LmIxAqumfja51Cbf2zzHRfJNxKMnKchVdwHOTDt39FNNPGX+A1pE51BeOK
gmxKo6zEid6hQnLqpPEdDkXnUbv07718GR40VfqQe4WJtw4jTrEv9BWxngGgiVpg4xERMOQUhjEI
SZuTxDnZnt0buXMEYReRnW0n92HCLWQ9Kmnv6Ct7Gp7OBNMskD39Pgco9gEy5+n41Su0Sg7jUP3b
pXlmLmiT3V2Wj6DKaJYu4sfdKZVETNNmhW55P3ML88Bj1BNazAppkzzu/Ftac7wblFCmG6J4i7NE
Uj4ut0tRAfZmdAvWs/XsCQyvXCrXvZAg3EP7/xMJw1lBqIcQMQEUNAoKvZvWpnWa3xqlPUsu+0SJ
pgJIhoAlIWrZL/QqA1UMHK/SVNKhtKRMRPiJq60j8GS71H2hMCrku0lZU6daV2fdS6kI2DpKjuhY
GaZSVm1VAlIFpTbvYVDejXaJqBRXo/yGkLJKmcCJjlxwJyrEhXhPNaAU58NqxIxZ9JW1gJSgXMgm
7XZp0YHhaw0ySyc8RJSVvjfm/7shsugRNM3J+tdEIsQh0z1ye9NAFfj1EPXeljjD0gtYB6odvN0h
bdggHMxEI8StAAooOb77mW6q4BEyNz+oFiLAqBDpviHUt2mbkrtyvwwZ4BE/4gL4kq3ZLockN4xY
JjZkBePigBNwPJ2OckdtqtU8/Wm72mUYDcF71uSEt1E10rm7NxnzMnvyVev+EQD5MYG1SnIBNvZB
JUW9nXhaeptodmA8LpwYeCqoncGnnyZnkqCf43KTjtfC3NW9tUMzUtqQ1nfa+E9AvcywDStl4GWC
7fbPlPNmRvYvqHTIX4aovTL7incvTphtSqJSIV/a/E4RQ+U75FlsPfgc5VRyRLVYkRlTltHHfPac
cIvoIk1DODfUiPdSBNonj2Z5eZ+lKD2nC8azMjqvRIpHzYJSEJh43q9ccZPrRwRbhk8HuTneLtMm
TYu1J51U9GhFTE+rnWvnRqFeYrvW9FX9jPoq0S76ZsIyfN+TnyGgzTLBodC/hQz52I7pmfn0L0xX
a93jarVVocfqFab1bKxRQ9QPqSHcKdRl2gq+kZAm6niE+Qit+ehC+F3oXxnNQlCLhDsz767Rp+1k
l/nzXBJzzzICnf6HAQ/bZWY9TGkIDY9UwK7RlLbhxh4m1bHmDBRTSzXn7i75b0F0zeCRdxd22LG2
QGeYLEGLNYsRBktUaK2WrxVlRrSVw81MCg1o1vclTHz6Irqj+UsbDDi2t4mMFEcQkIHrbpXZGLjl
xprLMlpTaxNU6pfgCANq4FMRHORJ19DZLdGU6Bovzsnid1VBEViTadNCjuD1QCqCvXBXEHSYwEG2
rfxcsO2cyEZxEX3Ux6D8jVx5SPdbU2mKajOYsx8pkahaowqR+Nn6JOJof/qnn3dUrVFBrUDRThnh
x4jZTonNYbvXioXarRLQtIJtKFfDPNCnKQbKYsxUT+OLQHuVqQU+KokXLXmC4wG4ANQclrwhXipr
yBVCRcTXAbscyl8pfXH8ZdVfwuEJtu119xC95yr9HoYrMk15MyaWYWJADnpOvVp32MoBtLq0uV0q
HOQjc3HKwRo2Ns08ScnPhBeqxeUhE6Oad6rEKb9XMlX61yGuvj3UtqNM//XFmL9/hTGVxqw+rJAN
RUhgyEYIGhwdsC3c9Y3cMGjkiiAIeDgq1ldRKbhPij7TOTzmROEJghTCD5AvIJZyYFynRbUy36nN
i8+k4KKJoNoJq4VI/8xXLr6wTy4nrJ8/QVUSXJ9BAVKtyY/UDciB8YCNLN2T6+wNSVeEfNqqoGzp
9rGXWz0E0POpcCvpox54Y2UwVYMfLqTCNN3fPZZ9dw8jEIbiiF90yWJFGWcwRix1pZSuKsrtzRwy
ffuGbauXYN9Fq8mIWLGueBtKj3DilTapKTUXwkhVfGrjTFvdrKq4xSoV7Eq+ADeUCcv2J4pfJidS
ebwO3mxVMOYDnROdFSVdOf9BJYqrAeJhTpBOkjaV1uYbgtk5FFalZgKzlA5xg/DdVvlaSt2LG+9l
ukZ6olzhn1tiw/xuyHcg+6Oe0wOph0rJXixC3KNe/xJBFYRb4BfPkzcVMcnVREBX6veas3EUkU7h
cdDSKk+qPWlKqN7QnAX4f+JgqLhczEEdrqsOBxSaY+yiyvL7W+9R+SHo5gAHKeIoPSqKUf0HZhjc
nN78u1iP47wLrWqY9ZPZRDX3zeRMRAlMxJ0FFvsOAZuCyYTFAcjJ9y8PWFrNFFTm9Se/PXwFHw7V
xt5YRAMgp6JLDYL34iiTYf+U5AJQRYoJ4WQKTbDYuT+YBnk980HeYEu9Bwq0TH/lJBzVeaK429wQ
/IrRPyQAPBGp4iVHaUEmTpTRtuWdX9BKMgxLwUhpB6DSW1y0DkIhi4BhId/gm3AJ/qKTUqTPp/Ki
NvGSdmSTJB424TBa4OBTG2I5SRLAl9SYNf/3VPvRhdUx4Tt1KFP6GqSXy/rgH/Qbc3tdaaU7xzLT
0HTCa8QkERwojbsHn3k3Tg1ekOJnhwaomrecmoBarmDjZ+fMrgLPNdGMIu6s+2htCZjSOA+oJ96N
7NQUI8oEU8zR2ajhX/BuumfUUsKkVu4SSRVJGNaW8XW7KmNVjVm6JweavwxXWY0td2j7+noMhDKJ
2Lhu6ZHy3ZQmGWdRqgsuknDI9kotyKFvptyzYJAU4gRH7envvyCCMaKdAkkbGkMkTf3kZVP5Q/m3
Dt3px9Gac0x6AodaHTP8b678UpiAsm/xsB+4OgYukHFCg+gcaBqR7YGxDA6iEIfWKugFAkZGXZqm
+vS0leBwEwdNUnLO4fqX48fDTAPksRc2Wdm1OJwxXT+cXUPF62v8OD9BOtyEfRpyaqqLkR8t+aMu
nqLLr7sbv7voAqatbgn/nEx9zwxHoMtLtGIpwuddxccr3uV1ULs9oMyD0wwwxz35QCagdyWxuwwY
EXS+hUy5qGTrB5pkPZ5fd4rTpMzQ8EcPAevGc5ZOlFtjc4z1ccbg3XM2gR6qWMnuCAjhF6k/nXCv
x0LCsTgvtzipBlROmaiawPigUnb24eRRai7BlFE+fYvR36M2aO2N7JV2ZwEf2r6N1UOrmRzdaFra
hgALUenSDIBTxc3DPvX0Ukxpbx324PKjnOjtwoGKkCAXKkhG9FHXAQ+JfEbqgUL/SeQeOVqxPFkc
8g6PEKEqOnyOtdKANaPlQ99Nl3l8fl9/pq3k5xMiYMbeKuY7c1bDIyHgO9p9afzlLcwRJolrfw3k
HiTGBnt8JNx0mzgsFrU5HGuAnPDwhT2ph0qbEFCJ0tPVHvEKnhdoKhRIYbOQEXsl/iHhnG9TaodU
Z8/bx+BhGOyu7nchlKZ1wVT7GoKpRITQiySDLd0xu8lv6K31AEANwFpru+jAMhXIWvUPhIYpufeW
r3vqNy8octeDq1LOhhBRjwytkSsmf6/arB1WJa+6jqdJdxUqjBSJpQqIu+KxIwSV6Bb/8sr4/zYK
t0HerTRMZSe6Rarq7dsnUbLcfC2N9fZ6py46fZx8DhBmXKT7mcvSWIXLTKrpehgqIi75C3hj5DXi
NzB3i/oVUZqiM91aBhpIjQFWzUVx2Qa2tCK0LF9N8dYUB8X04pWK6RTjKXe7M16dwVrBsFxDlIQS
L8FdWqM85lM7pOPc8P3esNXg3AYzyux4LPF8VR2Y4IX4ta3vqTiglNeUQuItPK0clQAVXVXBE0uD
MMkFHgEcyTZ1CCSQYCYGI6Hcrw+uB9V/LPaCfwuh4QoTc1jw+p2uDtDZ1qIfD/nsQ31oCACW0AbX
n3OcuuWGSAXIXACwHLgXeAveib3Cr3T70HMln3uJ9Lh4x/aTAiaVNjaWwzrQ1SWr+bd6S3450Op/
hE+EULMxCgXcAS9UaBSfbXo0CANJymZqLWs1K0aaAswyvoCm4Pq2JloH5XblAM9EWKFFA2VltY8U
5VDkA006qViv+pP1BGYK2VNQiFQIZlubxe0xU2oIAa6WxRYaSL0jUrsKNlslggKN9akEPrj1JGZh
c5o1U2OKtDox66ZcTTYUX7DqmfZ1pHd6g0DbbZ4BnhvMb0gWz1/1+ZyBdDxzT9BtJEQlOiN21V8e
OvyGrjVbuKHSQM1YvwfWR+SccFFQMGk1HxqKme7wOUMs2QGdeDTDmQ+m3fEQUi71ZSOVNqDs+N9S
5nyuxjg1BKkvCm+klrNTU7qiz4BxguasCwbe92hqRb2fb3UQOtA5hnOKpSRaaM9p04MXoy5bguwN
b0CgBglCaDJArALEdpsajdwup1G7ENF3Phj8ogX8XYzl3JUS/l079QHjdEbY3UWDssLq1Hj1kAsB
UxcPz3Z/WUxAIe2jTkFddb5rpKLA0ev9glDWq5h5ZL+w8xymzgxHoohS26NW4RhV+Ff6IJ8hugRG
jsAML2jc1KDgm+AWIxj14B7xYgY2hprGLgaLgjyTgrYYv8GOzHgJlqE4SVJkUah0ZfhWasajiIAu
y6lKxRFC0s4ksDi9KKUDCU4R502MDr2LomcdKIJlqPvUCMD1PRExYbFRSUbVXF5qg0YdjD46n7pv
+RojZsoYDVw8jn75rikpXxKRdWnV3vh9EkisIdNk3zVwUuww35kgjL6x/nK5ax1a8mz3WpfyFzeA
RiVoG+EBZZI3BHrue7whwCDBNKaEvyUD0ns63NXmd9hXNYal+E5V1mTDMel8WUi6DPABhTmakdWs
jDbdSG3KIxiJ8l1WOlmVDQV06hZnXo6bpLwtVUeWjg2r9G2L9TEn9+Ew1ZWmSIrJSqHqAvJ7SAfE
39MI9VKuBqaBR5FVbl8vYyA3SfsyFlHJnH7SIYCzG2PxV/W7kNNloFGPuvGsGk1UwVWmzjBhL22U
MPr3uqy8PMSly2hs6tQzS+qZzeAWj8obBCHJMJh6RD6SJJvOpjNJPgGTK8W7IvGILy4/0GEVi80w
sX0TsFKgxATBWAUqMg/+bBbLEektbh7IgKgRuJEh74KdVvHfehtofM1Z0tR78lAZGE+QGpcpp5hM
JlCpYCBbrpOeZc95Nz7Ew70fQxSMs75q8Al19/7wEyAe2OXIEgg3IvvMhvztjEJ7MElmaClu/SDq
dCAJ5jxG6XCASxJiiGIXONsJ/EBK3/i3imu6h2CeiRli2C3n+iQeQp/uD2cwNWDv+M92pXEO8X2z
YsjreR8Rto4h3oUiJif4ADbqsAqf0AvjGNckz24KyKAaitONQ1sanpvCNEVeephgH8t9mxCFca21
VOz2l0GI8avA6YlTYlQfr9DDDBhQnCcnKH/HUelKlWC3i581/dJygIYwEv9ddITKl+IHzhL/6VMr
KZOv3tZZAE70CM5NHHvFtADJ6yvOEHVdKLVooxCXRjPtgKWBFyfWVU1f7wY4BG4UNJtRJ5jo5OQ5
HsotRD+67lO3CnVFNKl7nWou32vTwYqPassUwGkzkUL2jEvVIRzr4gt+PN7/TTp51DqCXneihORO
rvXEfjitUxEMRCbQxTuQOZvraIlSSjUB2X520BhJBeoiPInzpCYhogyOeByhd4kynpLXP6qbVrK4
eH+boi99nAun+kQThehZxdqNCCIlVopZFeLYn1ob2EOEdDxv6Y034otiTUHfrYXx2xBZLFkFOI0U
ukIBs1BAntfe3TIowvTuAFhwtgHBCgN7l1NVYf6xNT5ZIGvNZlNjM132diGwP7MWCHHdK2HTtYaa
NtqAAcDPJexqhWmlqT8BuX3WHzNPEzqVKbrz5jvvWlP8SmJge1pppqVNkeW2YzjcK1SkXiI1rMv2
OKBCEodAui2Q9LzVdFTFVQ9HsbkZFqBarA2K5CgV5liLJlsm66aZKjKDEvYzAQjnY11Xowc0DCNv
r0KnXO5fmESghPkmsA5PhHT2yrDgc14KJa9A+wpDxrF35ZBlcvFUN1Png6pn61jh5cnLNtKgL9Kx
Li5xtffAcBdG546CUHt5WWGWu2Unxxkyj5dpqRahxUXVgTdUHJ6FtMW0ar6eeqX/Vu/+V2YhjOTW
rwJR3qW+7TwmR3o5qfC1+nTnOvUKloILY00AC1F5sU8YS1nGzXR0SyukfbRuODwVWIbcrxMslYzy
GISqOBGMs/fUSycURSSA7EIYijaxb4qs9x8tfahTYM4Vv0NjxcurtP8XqCssJ2uFbP1uF0FkxO55
gW2qjazoc3f/kVNFZsJq7HpZmphKfHxRsTmqv89LQK3/dDvowsyG0KIWLD2WFJ4eD8kn0xP8T/k+
dSePMJxMAyO+hisrV1Gia0U3+Wymj4l7wGYl/WnQhzIl7VP6/KZtsdrVyYm5Go9vzF4aU7w2BxrJ
Ej0C0dj7sNlllXBe7OLtF0Mx8s719wbbUKTVSfZJS0SnmEost+6+v+sWQZ9oF2SdGNKdnqTWesGY
E3r0l3w6kTG5Dnaj08bgRfoIJm/IEK2oxEDBjOxBRl3UhQJGO1O7hfdY4KvMdjbR7aibnngBWMU6
fd0miuWVVSt7NncjeLj+lhvVmnkcCMFIQ8r6AmZBaRwXooVAJ25Nbk+xLZQ7oCwzmnY1IGg72482
I565u+WDXzjXH9JLy638HA6kXEPmK3+RsBKQDjEyUTIBi6J4pIBpoyN3ISpVGoNQhlBU2hIHv5BP
fgdgikRfR+SWaaBXz4TufMQMFCcC+PK7FrOQlBdYwoJUOhTdaPdzIbMiISsNaEs0gNcIBNesGsgv
Ogj2qHGET9fpLHdRrbvExqHl0t/6MCG7xprpJnmz5vpLbLlNws+YsoWCuYXwjm6fzJd11kdVZjEi
zOz2a/2U4SQsxRqy0Ei+nFgHScJ65a9kobuoIfEG9v4zeTPrQUskX7sN4YW2psnjidF2/Hx3V7/4
1Up0MVKYtKL1s98v+lYy0e7RLfmrqU56BRlLpVpfz1tztfEQfONkO80b2enKdah2NzTqtFaASOrm
W+c32pJ8uZO3128ITZwTJZRzcUUGu3BuWkIIGHVZhOlpQpaqGuKglAkiJUeiTaoYYo/kmsiQjCja
N7QbCYBIb1zA/pyLZzMNNS0oiCbngFhJbdJdDXtc49648/Iix8PaRJmq3xn/HCjC2r9Ur4lov1Xv
l65Tfg0kLTbpGb0EGg1gWWmzsL3hcLgD8CuxTVNRwqFsqs9V+yJL2COFbLMXQWxif6gguvc+Yhxt
gKTZufIIVVs1+xU55GjcYeENlHK2UbR3BLyM+MFIZyj3lJ8StEkQLnaVNlpslHuuGBLIrNa6Zm8p
pVZKJ1Ic1JqRknhRduyDtt5/I760bpHatON7pBciPNSmt5Rv+HPe3pfwD75VdkMsYepdLE5WlUEb
bq0L1vzU3cWV8S5+YEyAIUBGP7+KD/INoRFpYF6Bt8q60FKgpvNL7YzGUHYocESoxBE5oid6WZ5q
tpgUk+0L5cq19bVsYGXJYYA4x+QMUdp883+1UQqv1jguoAWMB5O3vl4k1JtE50sfB+xR/4llVOmK
aIXqbs92q72MfLPyFp0ke/JyzSIdcqKPodXbPCzspDj0ry2JSfusMpbZe6LaQIvmjXNs/L2ZAVBG
H0eXxSTkyodZQzQ0sWil6CU1J4NUVt25MtbBHh9Wav2a1gUjR0Y+vTGcZmW/SlxVR7KltvlcxguJ
C8bezds55f4YKBYJAQ4lL8U5/MuDuUhmUPCgUEvinJizpvhEg8TAQMFOZKYVBKV1IfmqsykO08bK
0ukCwxWGYeEdMGNaAkXfU8pOaQtkcsPffjvmJfq4unMQARBjnl5B3XXybfb4dc+Ijbk3akS/lxrF
pQzP2i3H7I1C1mTojKWzIJCWsNaf/Ah3wAhyKGYSN0vdArwSX6tMF5ZsH9GJf4isfJNoHH8biYnF
SG2HqIEy3xGA8bm20GIqU4PlhMklKQdRGpv1BB5jMtculrhLecTDwOrNZHqVVjMU4euMc9BH5ty3
KBhoqSockhBYGR/IG2GsFeoMabG4199NKmPJLBsSgqnyTHwh0QJ6nUn8hrNkEu+pRHPnWHr8xTuH
Il7DQJEqBc/oCwEc2Sse/qYUVJ7aIcFAoNN8T1VbXRlKbZS0VFzYYEy9j4k4IPiTc5I5h8QMAIsK
+DkQmFMdRXxKYE6EE7h/2OBQmSldqN4tEJgoYRfwAoOoKrYsNi4cv7KeDKxxtVavvDXZOL0zNWLU
XiHI0QGgLgApVnyCNUirzYjsgSoMSiaBuC6KapTSC4i1CZPN29YcCxFOkOC/iWUU09gn9Bk4Nqa+
DvnmQ3OK0jaFro+AFJ0A2JwlnRs+C+0rH1qyLuxm38kTGs3Y1UrnnOZ3Yjz98CRjK5nj1ztpKzb2
/ql7YG87GARcIh9p1FoR9vwVznzOo6G5WSLHA6j2y+GRZwvBfmLCZFr9cq2jf6a1Qm1/6n0gpmwi
O+m9IvVBrOhk1gHkQXEVoynSTM4dPVUJ85xcfXeKtS7KNR0M9CYge7W5KzdQ+KUgrJIIMtYVejeq
neccYpNhG5zHhpnQUYgGkZdgTI2mCtW0ILme1NpWoPzcHNGV4n/Hqa9YzldgZ9UyZJRkK2QWhNmW
eOnfpt9LYlF/kUFgje52pO+1Vbwc5OjS4NV5dcRVqMB/VtFd6Z6c1DYR1isu+lyIaA7LYZ0nYZGM
S5ExRnYsDlgsBWZxOjfwbm/1ByMeK7H0u/Iik8pSlmo7/4jOmzZ0SiN0W8FWtU9tGBuwwA3Wi46B
ru5keQNFZQrF9N4yQsQG9YhZGj3FGTaB+xe4zYnu/lW++YYQ7s9ZYoDMP0WiKn3alE8OIBfuE31V
7GGJu7LNZ97myuPSP1BsyyLGLjgS3PAXQFSmXG6lyJFp0KGODsITagzzubEn4Msg6mqLkIz0r9Ic
SvbCRtXAJl9w5ivnLrq3Dggw673mFkYVAKundQqhxhL8yAQTb9BDQ52bf5F0VRiQUvV6VPFMp5lc
U66xYSbYv/26oNlzEy/roxg4/qjKYk2Qt1JWndpNQhCyvINUK3hROqzzofhL6gUvAhS5EWHvPI9I
kFywomhqb239/ZNncDI6XbrwOc6CnK+WjJoVtOmP9XZcfvGLBPkC9WKii4wmQmLJVHd17tFHRS5b
abkoWTLiDic/vCeVwaqR75VpkWdWw+jqlbbuB8fKvkE0S8xb0BWV93wGQK6aZGrQeOso8aXZrkOB
2GQx6ibgpFA9ZWzxGjxZSDECHbHalFMwYk4u/wnSVhMrnA7EQfWTpNZ0aunk4fCl90k+cPUebYfe
VsZn41DlTnmY86UBCfwLWzBqOD865cIXLMLAmDpBKyfuM7WG4GquNd3t2v4lYCRlSsueREW2Tq+P
yGSGFtqb8ke1U8GrrtBvwnMpQBLYIrfPezqhhMDsCVG8xO2gQ6V8oMH3OjzFjmVOtM6KLi/BCAuR
v9Qy1vVVfiewRzs5ugy7u80F9T8aU7882TMYiTcgM9xSWFTh6zyWXwa9HuHZhWDLQT/x9V+IxrmL
lZFv3eB2hSXgXwn4lHgrh9TDXj8E6fRmDJVgsAf1M7Qku0sNZ+Se5RhMLEXOJbCa82rHJOrj8ZPQ
G50fQd4aqCnYWyZNgzmKvXXrX9QQpWRGsq3yiED5y2xDQevJ69eSxKTrDNjYBZVa5ad85ZPnY4BS
D9hjuILd8Q5WfRor3hABkl7StzE0MyQJMmispeQIXhfn4GinhcaZF2WBsi60jluQDp8mh9un2Mrw
HFo5pS0rph49wzBjeqYQQZVdIJUJ2xDLYSo2UKcHij0FFch5BAb4Q/7tkrSnfq2De+aw1fxViJ2o
2pWayZ3OtfLPZiCY0rKo8cF3vxALKpenl6fE1+PPFVGo03Mily60dDJ+eGqhFqiONmoS63oJD+hm
SUBNY2aTOASok31mupCCLANYUYDeDVDEUoSzTb1TGWetKOJCUyfhAVHN2SD9REEKk/a4XbWTrlDk
kceUv7zEl3h4ArUequSLYjw7OhjwDIg/Vrm3wK60WfBW7l44psKrC4VVkP1oFyujts/rOSUnJ493
DK79mm2ElDM+I3UEKHJspzwoeYco3ATCeXRiqAjkTNO//P+RAz3yJHXbgHIsWjWxciEB6+TA0ORP
v2vK5Lvup8zlVU+slcAp1x5Ueu3hKso69HRW6C5HhkbnvUKcJkxYpEzxuh0RqbQRYaI8AMZDBAtw
IxR/OCNiWhIsm3i5nOheUmSqapHasbWgSeViU0kGn5ohqaXFrWVKoDUDoLoRyRGuEjahO8NVt4vB
nv8VOFFX2FD3XsssSp3u8llb1BRaA1NgQWVclCCoCa21IRZQhRP/wQCF61JVp3xsDKzsnLmNzSA2
+QB0FE/1bw2Uk/XDATPvtkGGgjgeZsZG6pqvLMuoHYkxeCSY1yZgyamj/wrHgZBJn3lqQMsFXITU
Wx4iac2ORhXyg2PN4FAWrZzCuUw9hoQQRLELBfs2jRLx40aZXLLFqlf9WUlrQC3KLSqIOTaGGQjs
Oppc3ZJCbtA7lYnotXwyBhlX8XsEReTXuiALmtrEiAVJQuRR+7cbSvBoBN5buS/okoPXD2Lo36u9
5Anfy8PdDQtNYI0+mOnZu6X+fXRuVZNrb93fkYITrE2erdw4Pzo1jr3p92HAHIDefXZdFsKTf0DJ
s8QU7kpcBh+mytfKg5XOAM1Ie6N0UiVMg0KRlGPKwz/lVrZ1fbrn3oHsLrmg2IC02dPLIX4DYrBy
r73ML13w7eyolDi9XOM2fg6Lk0u72mOBbv2VBqp8UNnPjWmtLro/nQEVcfyp/Ifit0dIabS2/562
0oUz3ELsdjNEVtX2p5GifpTdqSGnzRjYZqn5GueyHFghpFWm2v1gHYZnOgPXg9LPA0F8Z34YH/zX
DwNAG/TfJTvmdaH+3p3GmcZxdPoqhZXJPnnCquncmvgNOTZpS1SWlS7v4zQ2s0+4SkpSuNOmevjZ
CKww3BiuB4H6Eu5Z9zx68tJ+dcy53nYLQMyjdf/IizK03Tf29OhOO+chV+HYcpJtBJeQ2WMMf/3t
0NbGxLhHrYecnciIEZ2vL5fhvD8brwPnKuN1qt5PjnBRPM8eFf29B5Y0p5TD3+uYRMVUaHEGG1N+
vYFVTzNe8BwqSde2J4Z2GHuqIqw0ej/+Az0OBcKChF7cYIqf6CMV0YzpTQMGkwBO/tVpMz9lZH1s
SCUahxICu7VMWKAoCFl9fDthaYAEBYelGMioGCuyp1UPLU9QWTj+is8IIGYa97vrnHkck1tT25b/
E56tOyL873tHtkPnNCgz5KCCOSX16ug5zUK51At0Zgk5rCyfsxuDkVjFTEopxpqXoh099/6VRm76
GTQ9RYFh9SvtpFzldWeb0LK5Te6Ic257etzR+0Qj8+s+QncyKPH/0tdxdmHOgmSGLsyLyLRXvd1A
j8Pe2w12/GLanXbTwbTLWB5m3lzqxfg6KnwxE2CU+1ojurkf6ataL5DYrF/MRywIzbYDGvJvjR3a
sv9NsmKrlNz78r7c1bczhiR9MYzozVgslhigK+fw57q8Pn2+LPPpmAkhXysej6/t6PG1GW1Bvkt9
h+31dUTniSkp59F9eQFlcY8jvUjPFU+e07/n4hR8G/UCTCrxM1yVY+eDdunjy+nnu05/Myq0Adja
+S5zTOIyPQ/rZrXGIZS/93vmL5TyjF7KMyItHzFhpIpev3u6RcWdz8iNAmg741Ic74iLvQRYVE2N
ApmlwmMGI+Q39Sfhmvn3ouOXOAGcgZk5SJUugO2z37nFbbKar+aZAk1N7hNwz/wrEDCs3Cz2k9FD
mzZQ8u1Jny7DXY5zh7ITNE0qjA6H0t7iE3u5p1ushCdkCY8zp9A/oQEElLjJzz+VYIef2Hh76Nen
oIpsYtFn6kWBARf0clx8JlVd4eG3so5b/M7/0uR7nZVnrMsrrwF+gAvW4z6+OO76FFwJMCremuYs
ZhsAx568D94S0OX7mnUrSIj2L9+l4aWXHWfnB7L9pjPYjHI/pSZiq6M92quZZrG5gqfSvd9oIsaG
rcZcnjWecTs6Q8G79ulqaB06m76huhP24h/kjk5P4uOFYYQxSjEZ4pqIcm1vNHZRvdwE0yNy194g
gkSNbjHJ7sDUG+wASMFoQGVUZhGbpoRKzaFGqNBP4oQaU5NYdO0uHiG7Whw8KTMsnTo8keUmXK7a
T3fTflM+EGIrbwnMSIBHIAtWBjYM/5CggQ4/AguBkNnA+fk01oNikmmchvvlZpZNcihw0pHE0C4o
FE+XM3hZsCY+X8zLEL5mEKdAFU0xF3Fh/rpbbdIJ0nq1M3XHX0cnBv9QRnA6h2TVr9Z53SbEhN2S
8+zdpDA83M4uTIfYxe9xOclMSggYws0M6OMZlRZn8LWvUqPyffua/n4mmQkMxHU8bVwb2HXmYfQL
zDSi4kQ79hR3UmhfkwrD6pbrwXkIvSxeD+jAo5o3qYjG2HqOcsy9ekeVHj3gq53L7KBsl0s5bV0G
qIV0q+1ibz/6Hk170PwIJaRibgAV6teQoRGgxvuAJwvNyBEjESkxgAcDodQEp2MSFIVOBD+KCQTN
dNOIk6sESzGQMjLEtZV7C/Im0VPriC3GFXS+WiDpioxIyEXqY5/ar7JxvUbFdwVNZ2puSsTBFESh
trhJOnj4EGGpgkuGUKm1Lb4pbXzScGbdiDJ2jfLTm1vc/cZckWmEBjJTK8pxJXa+IK/t0apEhAe9
orRZ7u7RrsTAd0+Mni98YVUeKAPjwCN07I/uZVEgull73FmsjWtyp4qydKCJcz/2Nis3x1WcF3/L
yxdhD8Iu9I2fvXeS0jyrEV4fRmy5n3pxWRjfZziRXMHLIKpWDEtITJGxXqVJLp6jBoEZCfDr76vO
H24/Hmnao5PZu+ffyoGaE/D+fXmdIW7HXC7aeql4dQ/Nd6s8Ygnfnz4TYTrP+PTFkskus6Pi73m4
nqyW5eGrvh++R/klI91OAydkIBLaYqQ5J5/mgjXCU3TJQKWFO7V1DznvjBsv+CscOmtblqbwkwMc
GvEB059CM880+iW4BX/JHspL2I68f54lXVkUFwUsIrJq79Y7OUwuN/c4zHydk55qHXzcDSvs0CHG
0XWHrDW6wHo2lQDGFQhN0mNAgj8Xkia8R+COgBxeI2BKwRldRVJMw8cHgN5MX4UXqnW5T76FmOx7
Qk3046NJNUAmSVxGE7bTq7SnCCN2ox4soma1fS033rPLAl9lgs4HuHQOmqH3yLpTkMbwgJZG7U7E
mfpVxFtoEMQcFglxTqjwMZ6liBzKo0PTrXdqI/Pc/dRt6ztDqQLV33oquQ7a7QJC1JXWNXEIKIoX
6henwX32qpfGl591/9KAhD0mFm+3eHNiqPqK7BZuK/IBN/fV3zNSBKYp9woo1NHNQfhZu/eimx/u
f8+EPm93N8FxvHnFj8j3KNcumIjIWlh9r35TxBsqhOD+u+gWevtf2vNLdNK1p8tjq9C8rF1nvqb1
qochvA6dxmp2q7gb5BgoR/dfE24OVK3TPo3KvVWXM9AordwCp9ajA2jf2g8LvWmYZSYVZRPmk7ec
IMLg97hGUCZ6Nwj9g833qfGJiv4xKjQgUhCQl5JVaxVtgipOEa0bSpzdG+yKDfco4Wdwi3lvpGK3
DW6AFTKc+zoyNECE2tTbCT0yeIylg0PnE9n8DKqSkk76WETeBGX0VkPxNvatNS3FCGdCwFDzjLL8
UiQ21iu2BI07vYbC/vu0K9J2K1UQEJP/MHVmTaqyQRL+RUaIG3orO6Li3vaN0faC+64Iv36ehO/M
THD69GYrwrtUZWVmkWOiA9KjW/yVBMb6KA3Z3lb23Rw9cEzKkDQ3CjqH3JFKahSZL+mtyD4/G280
KUEJhEnfMeE45TdRQaS7ff+nUH7a2+mTvxbBonh7BNjfb/haaWSipX85q6H4Wa1vaY+r7jN6vqik
1MPUlZOPTKlkm5PZQhh0XKg7KGkGoQchEjahQ4k0pCi4FYZVGWE5g9pZZYnSZ/b9txpeI6zLInkL
7oPnR9Tpd/onCuQf8io0vDoy9QevpVOBCsRriAgnWpB+KrFxjk/q9r+jcPq+ARo4TRyp9pGuXRIc
P3LPQLqhu7ANirqKeGT/5xlWut5gTBWhVLYeXXp92sZA6g8Tss21YM20MKmSiRHOOP3q8EW1Ul/r
9uj/i3/jaASioD14DunNG5MbhsgXsImLc0FZiFLJyeJGQPOti498nfOpQAbsF8+Az8573JjmYzk1
1MdSGuIIghk1Yinq8B5Ee/7Jy4x3FOnFTYg8teJExA96aXZISvXCHOiwgB7Me5Arkkg+gst0Jv97
Hvi5FlrGjZsSxYCJ/V2a3ZbRlbRdhrg4n9uNuG1Lr6Wn1If7iwsy5uMxrk9HnKE17DHW1jBNghpX
R+9D2tdSI4l/buFeVHFo6lf025WLCV56eIlzJ3UDxME6zDUbdGn15yW7SU/Qwioa5vFlgXe4c1lI
dXlEvlbhdJREUvMDRpPXkga/3uM3ORznL6cLSxe3w32U1Zw+uJIqx3Ie+tjyLB3HoMLOhOYBA5wo
rFuvQi7HmqkjGMeLGAsl3uNAvJGicFiiSwucnYLahBDYNSkg6FhhPNt05LMoza9EdVvrd/G9wKL9
3wGtwjv5WdyK9pxWhr2w+FxbmBe8HbpjydVOJymp3UI1Sq7wMZBcUKqKm1NaMeqvMLbm+7utka+Z
IRMH0SM349yKQN5V+1DqKdKIyi8kzsx9Ch4HKG6iTJZyetkRqDYnA2sULH7WI9LtmSiNpCZuUwwJ
zn7+I4lQjf3RqQ6AZGzygwIWFvHt1JchkoCmDObTv0MINb0FCe30EwFALe8SYbfKfu/TnwTivMB7
RYD0tgGQoqhc0HkUHdJhlD4Am9/2oAn0ZNro1hEotWhK576YtSq4cQJ68dI6ST3E9RIqVQCTF8C5
tlxVlIqmL4KdyA/KIB1C+mQFHUelvrnUeLSPxEYRmrix3NAnqu0YMUnX6o5SauMdFyqLY81ELPlE
GFLz3t81Oi4/UZBfigthcsamzgS9kc6e7KQ47iGIEqQkdMuqyBPO8qG3o/+LByOGTrneGcSQBvwk
CE82aNzJI/L3LjPJFjeO/qcwSSahQ0jprb9zMFxxhYAzPGS1VYqFZLHHVPwec/vH3GxJcmQH9ggP
+FN+aMxoFxLHkfWeuYe5mZZQLaRFNdsXpRtgEy4cJnj6xZ+IKuFXOXzhjctiAuydB2TRrLTEO0+k
dpIEScinJJRiCfw7nvSPldSM98wtFXW/wkXSuOAG96VVV3lBF/JJuQHrpUkbLg90AATPMg/4WK9L
0oT2UBaxXsPOhrVJEjX7plUdXlnYTGYLS0Khgih3X41+Ej3gxE+BomlR/JHNmMI5eUO8iwqasCIi
vbVi/5Ll31bdRVA0N0HVF31wMFRVDlExyYxA8vmeyL2vnxXOxTxO5eTUVxknGZbvTyWoCjCn7r7+
9mYDFmjMSKdDf7X/ICfiPlUJUzzKyo7X0p+0Q2mNqhT91KAGFFgnAAUN0Z2MwbAGs7aLYw8hX8n2
0EQSjq37oK1XNexycoklLGx78sf6FX6BWItkAEpIVSHkHzGG7CBzmUsxM/OBlkxda/2/WMJaGCyx
Gy350hosx6Xc7jeA4NrfmWtUg6gIOQ3yugkWrgPqIOKuZsiaBxOd1MEipaYRg7ZZ8WyB6nktelAH
iOyP3VeC8l7b6xNzlpR4Rkf5Vbnby1DRgNSv5h+UEKAJqDSgigV6PopDHJxXyfv41iqfzKQgVmRG
yw6E/h0cji69Uw+RqH+iv0eTndVk3ZZDoI46y2eK5C37kBdOeein+r222Tbhg1ZMVWWqtkoik5Ap
Ww5mfBAoVogcgavxvxORjYvMXLB1L7qR6Dlvxd6fePIW0B6sV07dc3TluEfPqFG4+RtOW4pSUXk7
XBXt71cbCxxqYopv6MRA/hik7jFuoL0u2SU1N4W4n7G3f2uuXBn91GK5wo1gTJZTZTBdIg0nQbdl
3T/vmtDIPlNIqgHbvi6/dmxFCzpk1qr9a0XoarKjxTrlPS5/eiOZewz0tlKXXTqoWCd/PzL8E+19
9oPK5PzV/Mjm94E4ChtAWYrVbsepLveezHUVEY/Z9eKF4RGbxIJ0mYQkZtpuSTvGvyjwl9HAgZqT
WEgNZmebQgt6A7kC/8bRAlr/3Y4iSDOIS6jfs1Ey3OR/LfEDJTW1MFFFD2y9RQCoUFsFvYfDb5ay
FD0RgGdoB3SwXkaQXD1xCtjf+vAVi/K1GJMqxItPQNFXsDELypozDQgg+avFm9+pUaaK2GAFcDpI
KsvCr9K+sm6hWizZoxwVYCxesUzNHOocQ1YdZECOtHdqhyWUSpCxrjk5y8KjJBhxuhJSigz+hdx/
NomgQ8aD6/SrEOxspyKq692RFmD4eMTdsdHd/Z0Nm5ZBFg7E+mvKn+jr/2UuYlCb/S0BhVIRYJ5R
s8+PVDxbLGIeRp8/LrBeUZQvgvWIAGixZGAjEy02CREV/079PxVkqyhIZTuUMPbrLCz/Dp2W3DBr
T6v1TXTGpZ+BlYGO6aYmFovCzw9PDgEL19TlYaDhpDxFNgjlxz7QElIeCglLd6bqRANRi4N+s8Ec
0NvSQjVkUtSx8TxARxIh6UoWYRDpb5kvCnNk+fl2OiHpTNB2z5QttcNuXdWSv+4oloh/Yvn1ymcp
/zsHNbf10WHuKkp6EXg9bcgS73GNBkt05bVoJhDXx/uHvbvgXbZ9+dW0e1unmJWeguNvAx152j23
4qTmPumlZDgr7EHglMgqnl4knpqAcySIROlajOFPx6VNNaWKE05p6j/S6el/ykr2HcrK53F0pZ4h
VuB9pp4yuG9ggIoFKpHrcuOWVqyvwjO1Fdx6F7/GQqc1tjI70w0ajLHpPmvd69G6028665k1BD/m
uEYCOVhNjlHuvUKckrBc7B3JApZHYsbNoD7erFMAzn3/gEXcvVvv52RCxpicJEgw+sJ/V2vCOWoS
DBSrXBUfCGh2g2p05+5RGoOzg+2eaJI+3bLhL1G8GFWG8KP9DczlshvOhuymWHOch39a33EExXwu
ptP54Liz6RvjYz7LQim/ee42HhqP+T7OopfX6D36Db9qXxhtOsAeui1ObJL2j6MHMcEo7besup0O
6vZtmXqpd6QRDPark93eOs90UKKareLKxUlG7x4u4UzffjLaDJNRMtoNr32jd+fj2r/PqKrNDpPj
6DK8DbN+p7fH6PFAq/szMkyyE1rcUOGCslMLsbYE106BYSN5Fx7cvFcZtONV8FjT9KYdb8PUuw+u
A/qbhA+3Hmz6lejaY/ucNsZG/AxrOJfKjIquvvN0ns1v09t06wPFAgveguf8/LX/qn/jMDWqTMzh
cd4cNkabQEZPF8KVsONXiuPyrc+0g6ecRTWVesRwF7X79IafNEb7eWdSDYFy3CpIUASE9J1/mxOZ
6tydHeUOk8kfYR2F1V94c+/+06dpdUBVe1ob57ERd6Z0LB6IZ9NyVAveBFWv0TejCkXGdl+CYwNp
UfN7/3UIrg2A2Daa2WUKtHuOLpaf9mrEoiSxaCLDDNCfF2sTe9JqbLahOWhnmdNongY8zQ9QQK4p
rTPARMzJUZFaAhXsDUsJ0C/rvjFDAG1+u6sDWG9ncp2bN59GeJdgmztY2mCpSXyJ8H3+HKefWCM7
99R/3K33KbiaUX7ykwZZJkOedjC3vwNGgVO1OHf2P1jYf54ruJp2bxD8kZXVEF08g+POS/bYmt9n
7T3xi1pBHwidAoxQU9M+5laTQMV6vLrG00oGNfw2vzrf7B5f5wFVFuWGLftEwTBe2XVCGDcH2Q+r
s90w7SefbwJDUv2rw9y+QMiYtQLz4lTG1Ve/ggE/RsmGg0sqENXi3BZ4dU78fRJWxq24FXfGnXFl
vAr2v2pShBnZgJ8NSGvHjHGyobjCr1uoVMY8O1gbiBarRO/Yf/X22N11Bg8+q8GVfsLPYOerA5Y+
rwIBZeAU49fiYYi6/6tl50FbJ0VWtaAVNDgS5Eh1T9tv6U4nFY4BB3bTa/kYfIRv7+CnNLhRi5vL
IIv28R4Zqh6L6JS/anos3GETU0ODn/A9+E64f3XPIHB8F5oMY35xJ2DSH7SHctprjjr9xtD87+OS
dTsgR60hz0f+i92cSCGCXl7Y8+lF9LfaOp9EpGfcE9X26hpUPBFboa/SOAknfg4p/LYkKwqlywRA
4bjCdCnX5FkqUmjiZr78JpB3kCyI9SA/sSqOYlvobCktZVSM1lJx9U4TPJ5Z9lRyEDGwNdoFNQ+s
nwl/oG57CnL3EGgOyoADfJznL8P4enDtNfm4+qUV8rHXoZifYbRB4mDLWzOP9JqqQDwL8w55m8nN
buUlPnRAOrhk1CZksazXy8KXu/qs8fcsNC8IbC9XGb2y0pM1Y7bAGMqIt0VoluwpZf4LElCSJlME
XQlqIarmqj7c9irQ/kR0F3iiMFMVGFE+8sLi9UZ+By03IEvyVuOUdszyvIHpJp7HFfp+oVCfTeUl
ogxZ5LIbHa20UeOWwRKjHtVC4Kk7AWeolbVq9zdg6ZOVkuQNX9/GX2qboajJFa/5p69oA2h9x4Sv
CjuF2Mr2S1CsEmHmuwLwzIXjQUaj+D05FcztXTFGn4FJvEbAf0m6h7PTIW1+Was7awehfd20T5t+
c794mx/tb7o6Uc3DuakSVsIO/TJDEcDrDn1yCCWq7hkMh3BlUOlX+m8sIoVn3t0kwLQvICkhMSFi
I1ZhmLPgckra6l5kDxtfrOqjeymYSSLZQaxz1f5LDaJSZsSTwVwZXebJVFPhFSbBytehXOd2xCdf
r5DQ4K4aZHEWV/nIB/rpit5ssmPcRg2GbbTlaPbxswnVEu9NYzzTinMPR7Tcq4E7hUnxAILHSFmA
nEdNT9P7OWXWkJ3J7b0OWe3KHLq65lytx1pu7pg8OiVOyKDbq3NFgRSPMxIW5iQb5623can5IdqR
yQQj2aV4iWR+60N6pt/ka3od15w95bIV2m74EzqOlD/2Ib06SCjeXUUPyqrUmURZVtGu5gXA9PCS
YE+JLsy9Ol6h1dgYkHDuFmUSputx4NrfSWQjAQrVoB3d/IffYi9PSIgBEvGSF8igRKz8jcKe+Pub
rEMN8RRaYkoJkN7py+tSkaIO3XAtKsoWa6SrjV7NP2A0JdPXYlmBxH4FEb9bCZsfGUnmPdKgut7Q
MBpuysU9K3ge4HLQhB1H7kiVc42zFQe7cC/tPXt1ZlF/1we/6rcG+YPqpr4sf6SQIgEg7BUHzB9I
A1vagPVag8agExn1bmNw2tn2mR8YcWX64OqNjZPVGLfG18V9sZtViIgNC9+n2WGWLk6zDXTGtrMd
VuITlpycgMIBBQStBJOG61qA4XsTHjH827EZe+eVnb+wqGp4vDuAtsy7rOZNOkuD+uQfb25yK8x3
XgcNLKjFrMXmSsKKXnnrrJKeyZ3+an20XlArk9y9nbz9AztuQKnmvDp9TquYX37tMKndL15w0DKg
0LwT1+CoyX11ZdjYAr//OtBIq8Ehdx4VZ9t02t8vp5Z2m2yg0JvS7mv9TKdJ6rdjw3vaaMl9bod5
3LvoEw6Dei1sfzzpD5gPD4PGxiZ43q+gctgG1HtVL1oYzxqEfDnylFZ0J0jobXdOvX+n9QR7/nf2
sRuvhvIvLYdEUfEB2ZapoPajK0GAygtKvLNYHRCgMbEWDilIV7Ecz9FDq9osFbYK06iUYBLeCDFL
k5UWn3MaisGdpz+RklT5oCkoLV3eEkoGdCvFZ7likeKRTJIaS6mRAJdAbBCOVLIphNGoUpMhTBbx
UXAgidpMQBEI48LDgU7J6VTAgr7QakqLkiJDf4BaTgQxgRQKFlQKiDRXjQ+kpC77pwiefDuJNUOj
BDKIJJ4WPjs4uQMlorJTFFR/8XGBvvgGNpV2NQb3B3XIx5rUlVmDTjGchNbwN+1lKhTZkEJDpKYS
QE3hsdA5qeKQDVW2kEOvGkq0prtFiycxxo1ATSgVo4D3t+gt8SYEE06i48WUpx8QU7sDELLlDpUF
HRLqodYugTcvS0UPioobkBH5EJaf9zShUGWiQ/ZC3Mm6scVQktYkU9Nhl6GvEvhEiYY1WE50vzts
QcIrdcqCWVSuxQiLt6bUjghhsh1BDRhOyVD6qgLHZCb9LbZkBvHikP6iWJRxHAG3qFGSgNCddIgn
Fh9XumSwNMprG8YXhXVQPHyTeT9bgDHa+Xpt++jxuL5J8s4fvAn23uSmGjZiyomjpqUXB1qG0955
0hLziUettBWnIk01+epO3vPGt0ZetkbRUTP1ar9nOnHq4xhCOqClug+fiXz2YDd7iDOG937ZAPsO
aHIOC90KQmApWYpiy4gUl1uruyJr/DsxkrZ4qBh4hp/UMIPonWhKewXYUokvSeMxlcBATyE6Q/FU
/K+fqFovMsmG4sDLvkXKqTLK+WW9XqYEcjZSJKHpcw3FCHzRQUHPsrOnVPclmVHl3qRqL3qJSvvU
Lo6iGtHVDsAHWor4HrkLgcs1+fpT1PtS3yElgUl6VX5+Ohg6zNVBXASW1BLloPupajvoklAidAPF
s+kU+eLz43OI3w5MR4WLyD4EPultCZoqijkoLGJqSxEIyyKufKqWpi1r5dM3GJTsewGQ2HFQ+dKl
pT5WA1bawA5UwqPM5Iy9Zfg1c4T66FWQ266nQRAkXWQ5gD4x+7+EQd6YZKKAxES2/NXIF81xgwMo
at22jYCXVYZ8Au9weRAxsvuIU6BbnUkQMOhsjaAVYK0pv6fxGEnkv0Jc+T5KWaRQQM4hT7xGRWJI
SheWcF+1J1Nmr5oe51lY3G8RTgpb1K1TvPu2OWFgPv7Bz4YTGng8vku922PKjkH1OKoUh3QXuXcu
ii7yxsVYS6KMUCIu7HQcRYBsf6PM3RFQxTLSRGwqkdFVbxggQx9qnNPmagQVSd8hlOnSsXAXzbRY
GXlBfa9FBdZFKQFR6Wn0N6Ls1MPIA6ATpipPTT4lebweOsWpdMqT6QpLPPe/WPLX0vutWFzfHfkD
3WEKOdhV88iBfyG//3tfOjGZe5L+OlhwCVKsdI9gMoOYGAa9FEsohqUYEDKN0Yt550+RZYUwXUOh
TM2e5qKQEn0oDjPs6tdr2oQwW3crH5ITSTcMa5DspuRZiVEqF8zCMgSil3jouNCKiiVui6YBk+MV
wQzU6FURElW2Iry+7EB065SsCFSFQYn8vWbJLOwW4JSkuVAZapLC5jJlftIrOF+airqVK4+ftr2+
fJfYLPHCdtdgswaLBvdRhOCNzX8s1cUVDTVgx4z3D6bleoimXE2FxkytM9KwQJsabCL7WejnEPlq
5q8/H1Brucfr4VCMn6moQTp09zGBZx3nwsbaxV9hQVRe0Bt76QyANJce8DTNDEFuF+1Jc8TqzxaA
qD7W/dgz+yrF8v/ix/FCXRX1ADgz4Pf6IPL7UImOHLa7RBcDsUQwdUQazAjvjCBkLNXC7H7W8y4a
w2MUMddLCF+BKRDugtRWxRNIXH36hYVCu1UnxCpphqyDPELHCoKDdRjJ1IIaBsoO6ilU99q9C/qR
XY+OwM5XkdGQaXRC2RGmkRSfqlaoOe1uoPa0W3pGUgundiKL9iVdpJfn4K23LzyXOanA2Ft8/0KP
5p7ktKuhGj3+LQwGFE4wszA6w/dSt07squl7/VpvJjlWWRPhGTraxOQqaWzJ3nSUsbYaY5WSmRXX
qZSr4CSOIEbvT+27/sQ5IY0XhVKaEglkSPRQ75Rd5OVdq2SG4gZFT/IzXbDStr7Tr1P80a2BGPPL
WkrUk3Rdl5HdoqSioaidAd4aIgXhcK0RdOXjXEteqXj4t9Ew8OS0IcM9wP89akS5jGvXP0JGEDWh
U+zQ3+XLSdLE/R+BOpM8cRIH6/J34Kmpnm+7r6OTh7c/vqlz1ubICKtFv24we9mxKN3QBfA/ej4x
2Yb2mpiwjhBvq0xP2EcR/AdOK6dZHtUwh5emdwKtff4mX4eITYovKwEeNJ83+buezzPgwKHAEEEy
t/ZfH1DKBQzG4jbTsGEkIbMaxqsSrZpZya6RvZS8nlQYUBFwSUkB8F/BInQ3/hf/qfSegc9R8Y4x
QA9x6lddVpVyGPtv2L75rEK5HFtUmsY+zt6fxMXly41TXW8nm7C6kEHTZXajGeKn6ud6pCqW6IYL
S05NgRtvpsblQdjs/sYdiDXaLrWcl+VhbK5JMI0ePyk7fhYrg9ZhIG32BUUp15mW+itG/kko/BhA
jZ6SwNkqo9EoS97ieVFGrHMbFUcqF4CzRep4De6BECczTOLKqDOqcKgll+HIw2ZghkUnQqnBSQxB
JwD9xm2XmPvWPcf7ZWIBMlB0kaqtvISSjaNjbxTXsxS9lxdcF12GtawM8aMba5VcE19ZLG4snx2E
Ra1QQZG4qhJDiMsq0xHMn4kgS4NEmJDAz3tg+1J7XEQiTrnVaVXUvs/Oq9WNyaLXEitNpCBs3ULt
zHT75JbPDEcXXoVklYIkRRvIIltj4O1ACGIHl5CPZVzrrqI3xWaKzEzXgCFbc+7jpPemfuwjFvqQ
TS1Il5vRL3lfqJHkmp8WGkZBRogHWoBc6gbW8m4RUcBXZSh5BLJoTCpa4fOrNLQq48AykWIfZYOU
XbZSKeUcKmE+fJGRyClITDpE+Ir2FfMLIC1BUgXkBNfYmhTdRxXQo0mROplyH8Go6ofrD0LH+aiH
VyG+g3JBPPXpx0H6BWsA4frxDjVEFsuleLxpVwfYCME9KR3chQvq/WUhetYheSEsAtgBvNP8SRBa
4G18K/MNCr4AggabellKKhvXCi9R4lHRnVKVv1xOFWVpsdaIKf3f2oVZm2AoFcdL0hhIOSvVP0Ia
mYurLshqbaebpUheF1DhtIqhis7EndXY0hkKN+RcuTd6B/C/4dMI3wQaFM0CiwhUpYjw9Vnu1qIQ
Ferd4n5KBaZFCnYIz6cxqlcoQ/eiWXLRk3f3XzVs790WSsv0QW7NjRMdjO54ZJqCtgxmpUrwQof3
lNMFuqnCpLYqqm6z5rA+yeyWSr4mJH4HTtNidf2a7XxYMyfG8UyzE5Ug5dLFEkoJITH9p4rQj1yN
aYaS3UG5XHPqkZQ/OuFiK3hRAJOQv/F3gwoFGgGKS6OoYSNUxt8KGSllJsM0ECFZt0tDDDLiuCCs
MergsZLgUxpgtNlvSkyvnjYUlquRcmSF4iUBTOkScZGiWK1sMJDZnKi//qjRwhzaleghYDy/ou9g
2OWRy8s+WUbqHTvfdQvPuDutQozgRy3qgFlwtat3Rz/XHl+gvgabQJ3B1iIAHENugPE5HCnu2C7I
ibhzV2x50exLZFwCs3sXr1YNmfIo5xvp70iJ7lTeUHRT7vAU7RH0fjyozaE5fLudJ9uWRr2ssaDN
MJo0F1afmhNXNmI5es6vPaLt0cSa/EcIWKqpsdYjcUHFLrkDFMKZG70L9qjCLu0+6lmoZbRoxqom
TTP8o6T9zLhI7KAqW+st0iWscI4pFYyZdaAXCt1QCu/3A/83RtJGztsScTL1j93R6AbmoYdr4Fd8
TWcuPnYrC0MSFEhwfczgRZLioradjSd5ZPl4/Y2GvSaRlmdFzIonCticIF6rlGAe+SMwHhyTIUKs
5LWn+bEL/lCL6wNNWkEbVZxoC0CctVrHxj4txlXL1cX7p1YXVwnPHEQm4jvxfrUSIdtZi8RViShx
rc2fFrU/XRJVDAAktX4BIFHj15gxOcQRlJtM4ScjPx1FRHTpY6SrDkEYdGVUuq5ydKVA2kTKxF+s
CyUK2nw2ACQ3vwDXRKiEpRlXBkdKtpsJRdrP5POAhLhiCQjOKdNuw/u1e5jcqdSeJvvRc9ZcPGfp
jJZWfbOX9q+h2XsCjtDOnY86SEcDLPk5LlHlJqo8GftC0ZjLvUIT8REJNZAhkK6FSjE/rXEh5ob4
VYy9glL2Zk2Sf2G5Jgmv0GL768HAWNBwOI7FwlP0Wkb/FNgI+prkJDRAJknWrkFFz6ck91a/U7Cu
BGrqZaHbKYyH6JiGrNT0ys5BWm7Vm+9g3zbde4u2pkYDxPwAkiteowA2gjyNHl127QU5FtWsQvbh
u0OyR3eSyFixwyOFjBp/168WypZd3PqrR6bbnoO8FDu9MmzdCK3jGnj7sQbdFISApEhkFqkpFUAI
7dghTCQhu7CefeIKDUgC7k6CKIcKxck9loGPwjS3kDZrQD+23Q7EOZxC59RATUgRJmyjl/y3CD0Y
54hTVqHOYR1kSG72eEnIT0IeEixpDkkzKwXro8YQhhQnNmmDkJuCm3wkMFJTPlvuECy8DLic+yQ2
zhB/ti18Lgv+HNcow2i8sEdQ5qnYZ9vDQlq02RxHKU7H4GQ+UwdpEWX9XbCiAQ+ykyN3hq6Btd/G
V+3ryt5JOZBCN3oaRkidfgktw9pW7axCskEPFuipkB5INakMv9D80cqis1jBmaa0ANRKICdvPurV
z6NdpQSGmg4I7fr7JEXBXrDqJX/tWRuvkfV+8TzSLDSnvwTayA/FOKF0Wae442Yt9hEEXC2Woz0u
JeaG/pgU+dEXBfevM/F9uuhxL8Hf2hndPbqtP6SnBMJxe0Sc9KlK4Iqi5oZy5HYu33Djo9rsIu9l
vLc+r3+cKPX2/d/qs903JWlXBvQG+iqzidJY9OP8d50fgpRFAaLcZCJyrwz7QH+h0rZpssFPSh+e
0qp5WzIFvcRGYLdxJjL709KraJ8aHP/fLLx2Mav/gseo34yQEsBoxPNggisrPJ6QevJtoGgSJ8jC
MR/7gTpWSHgniL6ogqDKTuTpXHv7S92Z1cp8+YxIRFSWIgqVNwTfaVv/Uu0TAwUck/BMwKVAqXjT
GsxCec6TaokwBD0yo+hYU8iu3SOUE2XBrF0OOp5h7eNL9zwtX75Id5Y4KxvwjPSKp24CfKfQt1YE
7epfbvwpdOesFA8fp8dpMytMeiOS+u9Ybse8ElaVeBnyWpyaPmgQjdWEOOJUM8NrUMcZ+B4cp9tY
wcs1oEoXYL8QobsIqMnNT+PboPWxGiLsIFPBThrgkNOH0mdvxsU7WLJj1kPn/3E5l4X3BWgZLakB
JjiRlzNQeYPryTtS+0G1JuQBYB0Q2omLiZHnRv5JtaaCDVjTv9S4IktynMEJftiy3TvbJ0f6ENRf
H69f7mHpccG1IbpK0CZ0MAas+DtaF1Jnemz99jncpeErGT+r3ROBbeY1CRdTBoKO2RcpEf7UgCYz
hhEJ64oSkX2/OJvl9t57yHZvsydZ1GaVwqgW2T2jCyPyTtyjgAs+yRQLpvVzISuIKv9Tk2J7UyKt
wolUJ6evFesT2eRhdKt1wa7u69V3YjN9eUk9VH+kYSuK6t7OfwkiZPBHNk6PLHRKDt3X2CBpFsz0
IR0o8WEWTEW22tq1Cm19rbpVFqkXxGX5sVydfCiI7YZFecWvjlqAUCiBQoScJEHo5DDD6k+7KVEo
z6AVVpL2fxE3q8XDVWxW8/RU9aESpzqdPvjpB4fb7qchikE4Q/DrNdu1NAJu/J0ik0wDDeL9D7U1
Bnkvui+ji6V9652VcDtv8CFKs9oPqO8NPdmMoDrIh7K+0i+KF0RJoA30EN25jHCLjEJh3egbw9MH
dJ7MW31V/A1P/iooA/Q6CzEbDPLgHXRc0xVHbu+XMv6t35izXX9tafBCE7xow8ZJ+4X6qnugHc50
DdlIYOf18+RW1k3/CfULCWoBcaqrgdpxNSmPaDPQYRZkDC6s/fqgx1rTBf1L/PTrAoUe1aa07VLc
XwJ2y1AtAsTSEE8DrSZnqzf9TwuwY4kT//9iP/h5raAtiDPCbsfR04WQnKDlbNdibIsRT3ETlsOI
ttNlZKczEtwKeQN3EEVlsnd8isceKhZUHGJg5FdBPvsjOz7dJeVG2mar1iauE5o4gKXoEsUqV+ql
jHATK0QRcUPDQgND6aMGlo5WvzSOLM1/lDpLJKvHlex0JSYQX9Bg4iGwizO+zXiqwpJToV2LHNsE
j8XXlUqCCjgK4YVxN7GWfbIjazM+2VTuLdFdaUbgQsQrWibTfDlU++Si9OXsQx5NFUl/k3qoiPsX
VwSRk2su6JUYEis0frmxfHNxzV6HIw9kUIkqklhhiCupTFLNnjodH/1t74xaMDpRAeeRGzoeqOeB
jCXlxK8sTDCA+DwKlGSwKmT8xCN0PCXUJVhEb2l1erflNcyDFl/prahhhqgoiopA+rnIdE+TtdII
0ILggXZUwZER2vo6LfcQ+BrzfCoTCrVSLgch+LZA9CJVJiSuo7wfpG37eu/WwSnh/TX5xFAUQN6h
BYksqk7INzEvaYdUVQhJeMFrF7sufHyBq9W7g+SxTmBWZFgIuXwXsrESZcpLeUQcZLprNZgkLoJ9
akQCVGRKAfg+xReO6aHKsj5vWIftprtPujrfK2HyJTZsmpREjTl0zikAvmO69/Hth3AyulNBo2Yy
uMQnjoa1op2jc/i5TatwGFtX6/LyrgOiEemU+Y43l87b4YVpfrT5MSNrzyU7dzd3e3jdWnyVAIrC
GW2Ht4YFdXS8g2XHH7X+WqTNxOjzWg5jx179rf6MTnD6MWv26ac6v73wd63OT/Ft+iDIBWZ/8een
jZc9I9pknuLk7MHO46eEMvWjlfZhJtTkblCPkrwLe29H3Te3ti03g/3B2T29d802b/b2GXXaQWHx
4tFuqnYIb/soqXn1xEvfs1Zu3X46NM5B9pd4l3xg1qLddZpXQoograa7Irs7eg0jTM6DtNnLqp5B
bhXU44z4CSxyfMc+/J49wmpt9ticvqvgdhd7c3Bubz9N3VXNeSXW5YaqqE13IIgbe3otz45E3MCD
7+6zam+o1LATY6//eSOn3Dutum9C5IDTvvOqG7dx8Rpwqa5u6+2sqMk33NPduT2ts2nnUHio4ZD1
t7lT3VvTOdNe1VmZvXPeTc9OmyF+cPDYaZxRj3c74BEb2qV3j6Pj5/53t6h+P2vdfL6N7yDyFY9n
CA529WFf64uTcbYqVXSJONWs8d8Be6/QfxVaV63j3OFRgtt9J71LbD5DYzc+b/vtfbCq+m1QxB/G
SWFCYgybV3t/H3PalZtzXjnPMBtt11UqPPhG4PqwTosGbwWbJoO6k1ht5jfKj9S55F4L/1xobxSB
vVZCbb/5wEoDspmolP2kYfY7WyLOjnN2317bff50Wu6mB4PJz2cd2oKuRnscC7ODm0IwmexGjXWD
5mSP7tOwWsDmgFWYe6r7KNxP6yJQktXkm2LAqdY95/BDugxWTDReBAJV+/h+OsnBaTTt+9mCKX7v
n6EgbVZuvdmx8qTmdMzOUmhn5ZvA/D5H7H6lFzBs0q11z60jsdMAfwa307u4ObIn2EKboNW0s7fz
XDRZRlKrCj3YSXf6/GJF39kpYjnabwFhYVUy6BBxIs/Dk/rRPf1W4WMgXIT+Y3YPnvGwO0uaNq8G
1fb0trOPuAsRx3KV8TVa1ON30zpBwif9h/uIhIx4ZnDp39eVlf8m+Yf9gyLm9zF79F/9c5WT6Zr8
jLOqd/OdY1BiItBE144hPwr4hv04uzUobiv7jhNklQ5apy+17l710kWll4wrfnN5IqlH6U0Otbfu
8DbRRaA9oL5AAFnr7bDxpt9CcF03xtvhH6SioelCmR7jYmB+Y1MT3uLcxrCG9KNoAJx/tD/3eNO8
2aO21vmO2cV2wNqlErGQxZHhZJFIgeH5pz5vYT+KsH1qzFa4NaJqXlwP+C2lf5i4MCqxZVnffuk+
HRLrevcIhZFP4+lJ6laX0FOn2ZnCh4kmvTZsT6oTiCmjfHTa0Dd6PzMHtcn1I7MbLC1FaQe72b/U
5Tne623Q/HyP8JJ6r43eBTb95xbpewIH/4Ymmm2AEsuB1OLW6h5/2pDL8l/6mn1ewmdcnz1ml9n7
9/V5XN5R6a9X4zuZ7/I0Sui8nE1zGtxSDuxvRlmbcJeHtAFQa9ZplDW7td7r0j+c02ntZPid29W9
ffLT12x0P4PxQ5B/fFxYbD4Q/EMkwyljR7/6TcM/7razba1hPWguzpYYbz9uifvsgIDaxyZUElxr
EuC3C/B2J8jYHigWeK+1CfES0eG6Q51E3Z3PED939VVIO+pT/0yehoXMo9s+4j4A6njZdRv9t0xP
ZPmQdVd/LNh1CrkIA3EQxbKZWi6VdfrDt+3a0SbDbdCGEpLRX0Zhkerp90U6CCrUWBTl7irTLx8R
KfmNyAYdCN0qEHn+gaccm+7xauFZAaPbZPtvW8/UruaILpx33Wo3XNPg+a0r8CDfAsXcHcOwTUPG
J2d4eoRO5P04bUJeVfHx0Odd3Fw8vIirmiSdT0y90fptKbs9qUd1gvPiHdd4PxPjJ4MIBeUJbTst
f9ruuelVTOfKNLw6q7OdYreL0P7MecFI6x5GnWBD3egZkVallCnF6Dz/HiaGXwHwpI7mHTHloso8
q0Ic/GlCBSI0q3c7t+4D42DavDj1sBlWo4d3pg9mIkcBWNBIIMOze+mzpDSDxG0PZPQHdwKbTQGB
CGj9jESkHqDxhFUI/XAGn+/wW1scRtfh5ZdB9uifSU76s9ecHBm5IPkHxaaKfZmdfg/hY2+v1vVr
1/jdwlP6PMOFIfSFr7Lr5rl1JyLAa4FOELA6e0C0FOIursjoGLhRdBDLazvNKI2xxQHZi1r31aHW
jPzejokoLIAxUnEB/dDcHWyF6RL6x6VhcovSibgPY0VazPPnB4jPTYu0FbNixg2ZPj10wIRVF19h
8oO0M9hC5qxTe0zIG6mZB6JLV7101O5f+Q5XHgLyK9yUG4xxDPYwLwKn9u+9jXeg9Pz0L/jkwKUO
LzgUC/RtBlswhU6AhZCf+Qk8cpZCPifurn8ZZ5AfqZouH/DmOl5lhAEFrLothgIXZ1a1ca299Az/
Avm0HlZd2j/5vhi4HkaRFLixomeHWR/JLhIYxLSWwkyHYtJYUf4ZTIZaOfS/ChrClmvahyDz3vQG
zelBTDAsm16iaEIvZhXs3LWg211ASwiJkJ5Ei8D19KdU3QVODNWJji5IMjhNKW0MHoER03kLDPVM
7Q09jF8NO5M6RoAv7r+0P8wb5zi4BMcvFuoeZaIhM+GjOan0EFYn3SdWI2xKdEDmC8piNLQHa967
aE7RotB+I1brxiazSnWinXenCgxlHDOXFUm3etYzJCWD7e+o+aqvFlR0DEErzEy6YngJifmOyu/B
u0JlZeqlMHMTbi8vxBXbhNthDedrLEncXU9ca5ANxGVvi8AE6CgyPeFL8AISC24GKmrMJ7jkOfxf
+BcmMJPgiyp13gYPlyPnAJEcqu8TBpptd7kUgrQf8hNm1J0OAJV418/I7CQpeOKu+WZIgD9cPm/e
Lmws1GR1P6RQGO7C60TvGp1CJMVDFRL7NKdn1olfEFowiPFVBxz5H6LOazlZtQ3DR+SMvewiIk1R
se84YhJsqNhQj/6/bvzW/MskK8lnLPDyvE+5C+u4wsVv0H+0KkzPrRrKHBoUH/McoA6knHWCCCdw
8i5RvvvHULyHh5ocW4dD7LxxbeOgh3osyPoUihn7o0Rn0c5F6upHtmkmspH0dVGr6ySjlv+kh6Hi
Uu5YsgBVITrfY2MGBxqGUouH4P1x4/KwajRjKVIgRKecmgfPVRmED0rJJh0P+oAhe4FXG9y7lUE6
S8LX5EhP+2SQIwB+wNm8uiH23bzzrIZCzIMsBO25NcEXAUiKTucyvlhMTiFJQbGZHzpxHzEsgv/0
3NmO0XQbXC1iviAn4IWoAKus9pfDQMpqLve+eBb0Ra0Xanm14DWg1u+BNP5NYV5fe+ihQhEoQq88
mEcynTNNHzj6USlEKI+ewdPfOw/3CTFthKYLsXYGInsg86UkrE3ZvXeLW/TsP5fpoLU40FGa735W
G4Iy0btE5BsTmZ+9z7qxQLST/HN2xaEFktMP4GpSumpstOa1OfJwaf8wfYWlzX1c7DQQBR2X/xDS
WflQ31LkhMBuXcxstAUqsoFdNKmOb+uKdwEEHTUXKXEFAuHg+bUGboWZCwMF8OdxcJmf++T9Fevo
78nTGB/U5tCbyhSy5UnJf6oD1CuEj78qMLNOhoxgy272CsHHQTIzfFBUd0has5tR3rVTAKDjM5UC
/DBmSO7Rqc1rbHog+sIqL3JdmMOgqr6NxnznXXYG9eFutGRnZi/P+lc4YfSz4jZPT0mYjrabWkQS
cSoaPM2FITXqRMDQGHWSKv1cB01S6nMbEUpIfQeyWC5DRpIUYMMDQ5MxMwd85nkJ93HLO4uDt373
Vm7tYbw22fQ8Kn/VuVpno7YpzM/DpM8GfXUoGsl+++lvw9vPb91Vrzx5zt6YjHi73mqRwhWsyXD3
7/02aFmmEXFrNaQOttJJEZfS4Bpmo9f4MiPaubVZstyG0K+hXg53Q9RaVtjPk2vDreegMVlEErdq
NO5G9rtzHzwVJbbfsHcGtScdnPMf6kq8DyqWC9vlMI4eDeMTZt7RR32t+zEzVDAHtOuYQ/auyCY2
AioR1sCVZWBVl6tJxlmjXVOz6KyFRW2qbotx8uen9lOw4z7t/bwj90Sf0P8sHu59wyQgSPvMzJhB
1Yjmbxsa0PQwXfV2011//3Nm+vGHmlSY9XdeOvn41fU15BFnaf/cvYakjXi228yql8CCrW2gMV4G
SoLKNNwHB6C/iLX2T366Zjf4jYc1ZhdFuD0z2pqXEHsYkM/HcE/QXCaMcVYMzygbUaZLJp9ZDCB6
8gyOFly2PT2h2K0S6LufaHUxnjNWSgVdkEk8fNr74N1nzVNzZVVkZN+T4i+cIG+HpBTXC6sMYmj6
m8L4hxxHyz8Fbp1NYoCqUcx53i251+uD83iUNs03QhGPbpMwQtI43vpxSCGYQiwEabAoErMhZcqc
+xPGs4IPPbJ7ZFjmf9CNBpHNCCMq0JYZoExHyOhi9rco7Y04OJElU7nSiB1sXWIDeAh3W7ZKBRL5
0+Qc6LFLFFXmzWN0zBx2BL1jvPpd0XyhU4Ogil/aNIHPeI2fJCotkr+rdZzwF+SUyLkoDUHszyp3
m/1SUO2VhwV/td7N7ovm6GplQwZU0CWJk+7WRFDUrRHc6+10WKcGuxj7TerGo7Rf/33/Np2UtXmg
CKWsPYKlRdsrypZV7j3hx2f4XnNheXQObsMKHX7O16AwQ8w2BL0f7smtWAb1RQkI/8rfM4EIkSJz
AN0ii8v6PyFWyBnjeHrn4XWw+nvDjAVI4Mce4XVwOHVqDNc3yOA6DRSu3dKCBMIqA+ILK+Fq2QgZ
oDGh/aE3TPvWhMj55vB2RJN7Bmiq7XqN0e4FF5IocXgZFciPLA1WCzVXMomXrdHdhihSX5Txq0MW
CL08GP9kEiieZcRkRHALbZbGMapmbXiUl6aVFmwU25oV442wRYPCxWyw2O5mqda9xe0HQ/VFndlA
2qkeui+yGP5+377uOgVUy/B3aNnHp1uC7CW63lPtsufR3+16H0hkDZM+zWW+m+2VwyTe2Y5DScrs
+mqgx397sGAW07wiknyYTFA2x3ado6KDxdtfNodPEi8A7SH8v3ERXEZpcxrDZb5NU3s1RFDwMLo6
2d/O/jgYw2+aw73/6JIKuocpEoVoqT4g+u3s81rDP7gdU47+lbr5Mj7YyYQrswDsEaBetFrAYp01
f5D50/7CZdRkZ49QW5pwEQuXc+PC3wdMuAmpPSaWixvgnCZIjUU8gYU6OtnlTNikuMdvHDB0/fLi
sdj9vmaH1NhCjmiNDpMb1+vBMOAxwBoAC71a0Kq14lG5Zpis4R0F+m525FisevOt8wlqm+qw2qvA
ZaiYgX4PLMfdh0dgBtjcn6cNxKOv/mN4DyrS90/6NKMD2saD9/IVQQK3s4n4wxqzzBSHfleLOj7k
UMKJR1Flhr7cDC7KSPGLWh0rBHgQoLm9dFhA6GnyIB3iKac0zx6jU8hFtWZrheJlX8d0FBtzto5e
Y7OaoJ5JoG5smOre1oBb+jVY32hFDqGFQF8/T1r9hNnG0971+Km3tUozVt+dD2LUDuxPE8REcXCE
5LZyjgHciC1t3Aw1yWR46KLJR++rEFW8HQ15rj71p6ev2SVMUKy+hA8CNBfp8IWGwIpATXuuewZw
ycDkYyEuSY+2nLaroEzYALDWKJtMvfmooAVqAYsZkJugXPQDmb1PfnJ1FFtbXinKkDJWXxuZ4dO4
ioJxYd4KHy5ngiKS+ofv6kii75GnxrfLEulTDwlmzKcooai4cVGUOH0NnUJ6Uh2iBO8fVWlwTikG
aeZ5ErtczGl3NzxPjgH6hy7LbPmBw0/DH2FA8A+DZFSZ3/4enYpDJ5R5yo846zVqB76Qf1McbH2+
u6hfVUa9mn9PPL5f9Vs/Qzpl51naaQwOJj2yX8h2k9SDwbelYKZ3qV4kGytxtAWjX6rB1S5JaQeZ
YL+OsjvnNbaf/rmPDqwLOM9N+7hs0Io2RZ0AnN/G1n6Z/NYZnwAKWxBzWqP49wE//eVBtGEhwCF3
b/S4Ht5+ciM7viEbdbSP8HPpstWg5Z+9ZAZgd5baZ+4CIMqRiFZzVO/ThmDEZL9H726BodDTyhA2
LnDkXxsUoZH2esOZj0fkwdSzVZQP4dyDUeD6Av+vGQhtFQBqoxeXOFdA8lvo0xFyD31+VWYBF2GX
oG6AlWAJM7VxaVYgR4PzFAkzCP381tsGifvo38i3lGhXNAEy0ZNsDthoSz5HR1Msja6WgDSCSBwP
RkUlwxrnUhh8FzBeYZIRgMoImFiUzACTuL1pjS3ArHKsES7VARXiWMVewvxFU9QldhAwGnKe9GUs
WNF7KkyLfrfzAHngyPlafPHY/GEQWfkDRTvDAaHEo42gwcD/9/hunHYrs2RSisS9EGGLzxAuPv0I
sYuFxUq5zsnAeEqmSaI4QBrqH39ebDzMJaiTjoO622Ceo4GZRmfSitEnI1XKoadFSm8lU4Bu+ucH
uD1K/R8hYTVWOkKmYg/lGaB85zedtts0WdOVqsMgPzmScxX8p9n2HnxJZgwlgZOKOM7El6cAeMlc
j8kiU0GBljiqHGzOgeQziP8cl1c+JBQTXXcXXI0xgV0Eo0oJZ7b8hn8j3nfOHSmoCpwi58s7WcV3
JCqop25C3upFNbFJEZ3xbPRMz8S6wOrlov+kKVAyelitIHNlMd2yelbgBIZjmUCIehhL8j+rx4RL
P3Hyowg+hjM2Rk/jEglDJYZTdfASTNtFzQMsGXu8QcmQo9ue3m+rz8yJX4ruAZFD64m0vN2Y4etT
El0EIgi0J8sB2M9CWZrLRv5sPK+malEv6MkBiFVjLU/MxpbBsscL4h9Fthk7geOI2QCwEm7Ah/US
WEFiw8JxoopdsQOGhL1t2wKn9LFZLgg+aCh6Q4iU6wNVXYZ7yLizSaupf5bwO+rNlXmyLsNm/1BQ
l/fTqx9TV8f9FZDKzCxtKpu7eaEjzlyAVRTjYbC/mvG6tKFFiV7/5jWXnPluep8/N8nfffM8ABEz
G5VOpd55wpUdNErWLSJJPNEbbM4u3e3w8tuqGgxILm4SVO1PD+/cF1gH9UlA2SB00Q1dQCeu2/6j
MaFehqBmKBLbAgj+MPSf3joevwDYg5A2cFBBJGlnfAFCmk7/x4ZIjdjjXBL6fC1/ENw5gYIVKyAE
+DH1BfKJJWddN/065xMJ16Apt35FOsmj6wG2Y4mkZfn8VTNcIbgEIbvBFJJjhnyUJUcgbEU0hlwm
mtV3IZglAzIjS6LYo3FLRJHmL7Cz2GaaqhehnyJhcd+9GuAzIWp3Q5rMXOcaIN94F+CkRi9/5VL0
MDgFrEazmL8Sbu4FxBw6N3YDbOA8Go/EguPJD53r7IOS3BwHQtRXQMvpJWvsrCl5ZUvNLWGpE3Y9
+dPkEG5a0erK6Q4EF01pD/b+58BQEARCT69dBgea5Oahk1fH6xW2Epg+GOEESCHZAO/lwsPyCoJL
cFtiIUb1BcESjip7zsMsAN7AMQJPJvtjrwaf2XmyDz+zEhTO+wDMhCcsxRGhosPwFO43n/FjRF7s
fiJYn8GWxyfji4eyYDi7pfG7J85mef30T4T7iledkLrbJDLLx+QUnpflX3H92dlNMo8+Rf4L+H4y
veM4cJtexoiGu+9pur445b9kCkSxfYN4drFWFKxZn73EYACAgLa1H9z6S3QBEKduedgTDEh/uwnJ
LFRY3jGoA77qZJZMUIEcmmVJP+Q3HaSdC4qdy1cnOAW/OS5B7/hSQb6Abi5ZHkHbC9UgNx1THVm2
dD5P5jjaeXrId08/6b4CHOYwSTazCt6hdAscrQ/Ql5y8L8wg6ciwTU6QoCICbXtgKN5tgJQEF2mn
0bviKQWJFY0g0vLMH5Z7yuNLRjK36SmHB+jiyJ8RkgHmunpV/PGNLZrkzmXJ6aXyiHmQLNFO0Dul
t4ssEof/4HFYAGGSoplRYkfaXGtW7DHGNwTCFBY3SjoEYAADehU0ec2oymLEdjN/Wl4SAXoccIa4
PgitDuTLXxRNYY6L2q6z8H1SMrIJ8RAEZzSWAFrFgmbHX3JN5peHYveXbqfVqmP+Per/sStH2E3m
ZHkeNYoEjYAdq81hzOaAy0akU807yC/gPoUC98ihTB2gSupLUheaGahx7bXXCj+Is3jxQVACUxdi
VnuVIK+cON6UHqkKPkMFVJzDslAeQepbx183BZvYk+uUtvo7/yLig0gQWjXar3mdOmi66SRJGEVx
TEbOimY6gWI7vjsKi+LclCCosP2045EQtbrNhdiR7zJbwpdeTH/EfDmgTaIdSleXARVZA5BLMnxF
N1KQeTYqzMssZmYG1PPrZJQO6VTRfJ3WTgaGNkzTqffePcLE8BWemUqqpCIbirGZJPXdoLqu0CQW
K3lZe440FDwxoLLKXr6voUlslcYMWWMOAHqa3F03vUmtB+KhTiFfOAKY3Aguo1iuty3UKBZly17A
1ciZZ73AMCbZ/Ue21IadZz0s/fzK1Uq7Oyk/8HjghVjQ+BArNUpsVnLF1rV+NB8T/Z2uLNY20waQ
azn0RQFT+8rBZqlAwxNIm7XlCXeOzjxXGC51XDJGBKyFK0fxWGBuSn+yOgIxEuwIiMFPoLZgO4cB
/+xsCXoZHSi6idVfQig1Kn2nGtkRmkjXkDQUmHoKBv0YFphzd6KrTtRxQJNajt1pq53RTCliwPLy
T+GLCS2t8F+CaIOcUL3BmJN7J6W4QPNv+qD72Q7dV/gYFX9poiDT3iRiTu63Nj+xyHjnX6Iq6uvc
pCnIhoP+ex6LrI/PN8IHRd+rDbI3Yumww1BQ+IWyjNFjCzDwchlFnBH+EaGH7kAuzCN+TnFZ/G9b
+h7jgEipK56DRiCIlGVzdo+DpquIpyiSny5dmAQhYq9WLYXxHYjQwUMQCx+ekhFxunp6aMXivCMP
1v9Ft4CXEHfGI8WAsZQExFqrtwOd51N44lGRVjJ5JyI1ce9J0xzoXW82IIja0BBl4SoSooSvRfcW
5FYKUoxrnEUfOmwMh05ObhPAxWHRDvn/15i+DxgVis83ARJ9kO+Y2kgcQ0DgfyawTEeAqmra8yUs
ChH8Rgm9AKRW3BOZk4kImZMkNzjZQ8aH5dmFoSvVSiF/heAV4SR/RGGKjyMR+/Z2k5lNAY1WUVb1
CWeRm0ZUaHTwUi49XvCB0c3e5QdGC2/ah/dfqtMZFDL31GUEtizvzBKKeeiVzJOkjbVd3dvFnG6I
L4a8NH/FaBdLSodNfLANHym85hccqa+qniicDZQ91vf1e1ybXIf7YYv5SxKJCJHbi+UIxSuA1pr5
GlxM1QW6oR9NsdAwSxfGO18xXZheOZ2o5ojfJew3wzfGQfBeRAKj64lirkSmhEcUA1V8GSbigczM
Lia0BmZR8/lUjwc1hVwztiAqgePFBxlFR+aC8Pf37pFbM7rjZaeZNqntLXh1M/xmAfbYOmFN9G85
6+iLdcQDLYsRyi/o++bg4/VadrQgzhPz2EG9drGyrk2vaZe9ez8z40HRKgwlvPQwE+dhHhx44ISZ
iEbj1RZJUGzszUq/hmY0W5+6YKZF9NZs8Ikm0j1nndWRJ71Z7wBdDugdoubhDEmeFCl/0FX8lV2X
LDlCx7n8qhT4RRLVqpVRH2LMytLXeA7z8nHX4+vbX/fXb3OlxfVitN/kabX411CE5USMJaEbumHI
JNVm0YQsnz7IelFy3yZYbkwL+RGUuWDYYM0nPAV313+ZHf6FYRLcKRDwMnef8gkEQb0Lti6Lr83b
RLTF/bhP9Jg+NhgE8saEfsxhcol2sEhn8ZKCOUokvpgrnygE6/MGbQPV2g6qIZbmyto089yH30IN
Qq2FOR0kpzyH4ascRmM0PnWIdVAuwNiZ5CMh1+pJJ7cBp/bmp46Edbce2LXOfXjkspBcNcNw8Pwi
8ZWN50iuiXW7DLafS/7tX5DvEqb/0yEQTBCgnYDfVgDAozDnIkA5IgRM1p3+wp9l7Mbd/drnyp4N
flGS1TamGo9yFHZ3Qhot9l4dTwXRrZTYiJyH3kuQ16S4Q4gmqtu/TUY2qDQPv5zK779IFSXvfX5m
W2u3PHdJCyM0JPjcIy2nTzQg3IrHJwqjOO2S0Qtpq3qC7ZGCQapZO/uLey7ME9Un9CMguXxv7J5R
lKdfbMGjgYEIr0AQLBhFMfyImD6xiprIuu7G0mgF1eYjTI8nhEiTojYfIE7KSkIrXpRRqbTeAVEo
AK60+kT61QL9xrFn92vrKIdKrVXqWhQ/QA8Rea4grF5eOfNkB6Dbk1G2RHkafCpu6XZob/7b4njN
WxOdEl767whXACCmYnp2UEBZzOBx7vGCrKIBK0U7rnTO/xGNMkbjJjwIZJcZ87MyDuGq03Auvb2L
MMKpd0Bq+vGjvUEEhQ/VKeP1fSdfA3TdtmA6DmY9ov/mysNyOzz1ikJwmCAEl+XZe9ZYgIaLwxVi
9qdfYjPQf9XNws8guGA0htBPO8/uIdwOkxAZhuEZcMiebgpwEmh2bw9U1QIjVLYogHhg5s/eYyZZ
wqJdIjAaPwTNhqkQyBeR3L+sA65odG15AkgruGcrpkGEgdhStcRGWf3bBxWPYISPWu3fuonsL0yU
GRSSfFPSvXS29MbxPGiHw1Bi339CXuiJtgZPImgMCpVm1a57DMSNJylfEIe3oG4/+5mTDJ7T/WgL
AGwMXLV/G2y9LEyD62RH8rlYcYGcjCTcmdVZYlW9QyDKPnBOvSHU8Bmvg2noVL2q90ZUgJUM7vTt
NyjBEyuFtVLolMtGtczSvDBjHjdc8DKtsss6vcNEZrurYKDjXD+4C7V9ALMt+mt/CfefPuG1Hdtl
ZvFIPaOqQpTZ1nv7aZx19ltJBa4cJrsM8XCOQmEYWeX2mA4g+2IX6w0pa5Ta6GSwedQNVmNHlP6H
uYCyAwtn3Y+7TSodtugJtCSJadW9Z09xWvpvBNIJ/2F02/dx8agQq0Cj8jBV4+4CAF1CeVnv2jUk
+B6L1c2s+9nF6MouQi4kVeexN26ULkhcVM1Ky2SixUcJ2CKxLCovVj+X6BLt0fiaNB1SUD6aTplF
+HuHZHjH2UITGQ3cCL2q1ROCqxKulAYv9VcwVv5FuU9xSzOTli0pMqHl2zRQwqzEC95uXmAhz+rh
L+Ug60JaH5CWUbeQ7okYSDEopippJNkgo7LxtyZSRSEZ8jNqStsfVVgM6TqiqsybXeoxk+JCjP2j
o5osMbZjTLcogqAy7MfyZZTmEqKTRC1JN91GEYksqSfPTdGrzjD9wgw4yb+aSRXRvOjOkT+35ss5
fbvAGUfUHD9wcYbD6bx3orxSqfVVfloq++V+PJ9qNGoZHo9f5lWLAuS3AcAUf4z8oGqWEQpI2oxU
jagqINcmonNgSZ27Mx9NbkllbPtPIiELpIZnw6vDYulXOjlza9FBC6MLlJN0/zDOuDdOHs2AXeir
nHFGPgUa+mLikoz0lYvPJEb4Hpw86FV2CxQYUsnMKmt9Jft6AboRygOyZB0bvTeOzHJO/bYc63VS
x/PlQ6XEW/i2M35piw1+yVk2m1rvYZUDcmcJIA6KiPQ32mSui4cJB+2r7KDYoXyaeIE5ivTFdF9J
sw9WdmWpZEi+N4r/Em4Wqf7JzJAFhS5s6mhDQauCzaXPFutOUBUhj+hch+66f3PehGVtCByjb8au
rF2ffR037u/m6S7yLkHRtv/ccPjTgOxts0sT6JW2AbsEnCPWPlIibp+NR5v7ZJKYhC3QNmSd/7wL
oOB8VQbSf+qtBUsJbcEa/tAaBdKlG/5cBTQ4r0P9IPMDJeO4Y3nKuLR90XjfGVv71N9TNdKYJlUm
6hA7aq1wm9K/Rw0lpp/XMF8sZiM/1qPBTJoKA3CvK2vDx/eISpc2GTc5PLxVyg+J1XxtkLXz7Mwr
eVc1Knvo0xqw71rLwhKw5xNFP3Cu89KwjDdG1VzZt4WCBsGjPlbsyBaIMcaTY6S6Hsof+STw0m51
gTLiRPRjuNV5E5vmOXqc36v+KykFSX9+a5cnyKPRtFKTCG6NpSvwwqxsUdsZYP/4eodAN6q2JdlJ
FToCIvhDr+QrTUhqvG0HSz5LFKi0HMmEHFbv3UYM6T/JjDBXsFP9h5iW1PloWgZcTtTq5Q5dp0Ze
tCpIBbGnC5IpjaLXbqgkSe19/izv+6sYlFoPGQJZWddHoWHW3Z/7m+4LCRSt7A4iSr7fetuDWtXg
/FwYal/aj4fRreBIFe6MYrD3Ltt2bZlWOxdoqMf2DmfMUrf5/tsn/XurcyWDWHw+aF2adwrT2Hru
2qe6lX4sZCIBQbMOas021/Wh1W0S5GjvYC6OFKxf6H3cl9vocaLwXaiazGl9mPrsOceisaq1qe9/
SXTDBL2jjQJ19kvkdY8B5puX8Eq2T8zLoyqxLSl178ztO0CiZaIsrvU3nsV2i+krxfi34YI5nQKm
YjERTSFhSVi7OGLiM0Ib/7/B9ivpNlJTq5BbIY0cUAoIJJLX/o6c/PwhmZWHPFItSnr12yjAY8NR
lvrN0bFE4x8JJ3ygPcjbHMy4diVQp7gmX4NvPqc8jkm/Kk8aEWy9g1XJOkE8Is9nnMYetDzjZAhb
Jd9XejTT/dZ8d1M37AH+ica+e0F9WLevJJmY+xIYqFmiWJXRM3zDqd832+XS8nVaNmisFFittHbI
F37AvrUs1BBTrO1mAsVo++GI5JnwGaqKVPXviG18pR05VVbV/EZGRcLd5Ai/5onV8QuPertcbbXT
Cv2MlABDETB6GRuZWhG/V9tyv8zVf0gLTnFv3tcA+9jn3dbJvb/efrPoHGqD6vbh0Ts6DB7es0gy
y2pmf1ZhQDtdrVrCuc7gz5cyypBVwdu4eLU6IOgRraTVooys1PvvUQCDuecqCNWjvNBelDFhi86m
vtcoZDUsAnVsbaqufqt/j+mNMf7LD7RWj34LbQfdCVFQAfOfYErYMQ9RRsYj+yfloCKiKCgBuBb+
moeBLE4PikjITa9WLU+tyjdbqjZgTeBU3EkSUm1tkg0uel2729yfq4lShUQrwWzzSWLEViORGsmJ
/iu9ER5OaEmDXIfvG/PNHdr3EUYmJcUprN2sGl2NznNaxMZB6t7SKpaclpK14ibbPDbpvBjeFq9Y
6u4kTyRKu99nBHbyE5UiKUdI578BsbACte3CcOHuvHf0WHfeywHmqCmIijRNhDAVQABKnx8GGx/E
GmJ35ZBuzZJufQEgxqFv7b28j+3EGECorvsKDNF95/TmGZVao9fCRF3VYpvuM4R/Gmmi4UF9o/Ou
ua8UUrjEugrWUo7QWF1tBm2+SiCliaZFqaYNjcNag0M3k/h63Sp1GjQfRglq68l4FbSGDW7xWM4z
+/7Nx9/nP/1z3fcEC+NOMeLaf39sdawQ+hSSlvpewZhuXK1q03uTyaReQoG0791j40CizM5a85/A
ej7e+oECQvu09UhZX0+fn5q7XvnnUPM3pNijkZIU4g7R/XldNOtW/Ubijl6X+p+dC72vfeJ004t/
ZXZxNLcbiE+tK1NVqVrUEICRObzYsW/Wsnr2OnQsLsEA6CWPxwmX125yBSyMCej25/2wH0Wyz7qd
7a/tHSw9bDwqkwdUrWb7Nat+AI6Dk7sVTRqAff13cApXa/Sxi3DSvR64wi09OY6vtaywntsFVF+M
5NY5wn5pg4YwriBrjNI7aZMeTFMLWPgRqh05FhywFHZRTGIQrDBcAKhX+UM9jZ23Aleom1yi1oUV
Ifbyujp+VdgkSp/ue/Tp3VYWmct7UXj1znQQkKr/JGDGH20zPfrFRQsAzrKGRDfVVIqQlJcObghH
N/BP7VaA9TfD01s1TVxC4K1WC5CQaxzWpaZ1ILOuGPef4ITOf7CPGjfzDvhdwrtJ54inQzsTgP5w
bJ9Tq1A2qw86QQ3ay7dnu1Qx4jr57mMLdvflAVLjCJ5PYVp9tcuLctlsVLsvOBcnSsh+uhvxwRE6
sZExG9me4t6rODmkZa7MG6H2adWnd6deGWfHmRLWbzlCMvpLE3d2/Tvct51V5p23I+Wb2PaYj5rz
eRkXMHyGTSfGOVjZJgQIb1QDaQN++wNlJ+6hx9yLe1nGauyfblY9M9JCr3LdwIu8bFlIXDZk6DMO
avu03kMdMLItmFu8Syp0OxvmcPiXkS3q1kqNkDbrsOPE47dzHxVZz8Dx4zAOkMe2s5lkq1po28v9
7GGvOnfOyC3CzRNzrFVfX4/dxuIIF0NNSjG+d+TFpUMH1mB2djK+HTQ/zLN3hXblil1hcug0y34d
A/E9Ml9kl4fp4+7eyhZgV8FXUVNnAsZAtya56+MLnkwLdOcpXoKAamB4GLF7ujeqmmr3FBVZIwdk
fjE3QadOViY3bqfwG7hkSUOdEGnUkY+4GXCoKNS5QAS3HY1hdecZAvs8OyPXrjNK5zxmc9WrN+xC
0nn93SaPivh7Z/84vTdg8dLmUkqJCes4qDAZAwdojojoadg0aiQHzBVKRoW29RMBQprnXYwmGRe0
gU+CZAcu2JNeMW18cqy876PiY0bLPDNXCwlEPqN7dPhtxMY14kuZt2rzRVNbsc+1B0Xa0BQe3gQI
WB8Qp8aV1cHcfQrdw5MxCr3fffe+pb+KDNy7/6x0dhU8dDMkpJ3s7j/hRO/B/T3H1/7Kv9+f3rn5
NkrR51bxa7PnthhsHyViUVyvdJOG+WwFT7OC7fCqCp3m8rLKoBvR/bn8pjLPbm2D48dkXY/Qpd21
B/F7IE1XEduPJlnUFgwAoxGy51z/Bi23r3vCE6WZddFVW1zKPoiz0CJRDSOei+wVK9x+cCV/G7ZN
V+gwPh36zbZ04160zWVoXe1Ve0XBH9l5adz48nDIXNrrLhhl+79m/bZb8Gs09hvAxWoQFMggeums
PBJw6JwjgZC24UZ6NY1hkCslFx4BPUqYMsNrUFihb9CuJD2oBeNX2r3VAQiSup6sjOT81X7E4dY8
oHjD5a0LfDBIIchoFqGCkgv+DLyaKeQ2fLxCdOafHexF/6rAq7kwnG/XUZ3HK4YeDys1M3wS1H2U
hYduNSygEkd5dglz2m+OqTyTZ+EGX6z9jEFVIVRa3YLXNbE9JqGcPc0/1GtIEZpw07DrHb+bJFFx
rUNL5zVbMuXLzGszetnF1frwMNM9Uu72kRDCRQjqEGKh+eTaQitu1iB3hvGZ0S60qdXzkaYav1cM
hgttpHzJhTsNyq8Tu1JX9JORLik1+xEcjsZjLNTLrWmMDwEKiqd2aXZxYGS/b9EUpTUpRtxsIW+I
NvTjND55exm2uiwJb9VntNKVYXreRFFBQEeE3sxNsDmyfn4zn9Ix/CnQSSz4JQeA5tkrsVYfrlQF
hfWiB/MwLuUYUrMD2QTWU/cCmDTgCv147GRcUpprq9GDyhPT8ZJVHOwgKnP6qpodSfYRL4Rt+5lb
Ucjhoeo0+nXnTib9JCS8vNphmIyBAbeLGRUIPt64K7e7eA4P6uamMgILTGkqHUWKQL5SDrIsUONM
GCKQSIHl300SGfJ48W/jzQlwCrS7GK7eBMNT1Spcg8TlBLWotiXq9dUwFqpNviUktfaJBiG6ZxLw
QKrtSuyVQBXphMt46Y775IN/EyQJj6b8s2DLah5y952+L8XHrftmDGgV/zi0NIr4a5jTgQBJZSAG
/6BM+fB8OveARAmS97QAKrWzYcWYPi24Uwh1efkT9+hJ6eGzNjoglGqcMcBPtIQY5EP+5J2zVBtp
l+tmpr6h0uHvBaEZY80t0ZRUH50Oex3e4Nm5+ejyvlFl6BSIsa01wrHll3V6t0+dE2MCsjLioL8N
LnYRilIflwRMtYA5kZfDCbvjKzJM6VPnYq+q2Xz/1aY33MzFiDIuTVwh8UyYq6lelWoD//Caik7K
46AKpE+pk9LE4OO2NXe/eLG1m0zrbpC/WE/4oTkXKNlkTdv2rIJVSwYhU73Ur+vagUlCZt7ot2pY
Sx1lk0e851KpPDjwTYJKl4s8V3AsWn6DQHOjqni1SVfN0/Dkqsuh0pLrbrWg75mrljOsV5kK/mQP
NFrIQE1n8rmnKjU9oyQAAbpdu9yowCpcBIxTvfsIupXFj7yhxZpW3psII/0jRsh9xE1lW3fwNxC4
9qnhD+gzsF+tLj3NTxZ7BhfLMkDs32MdcdoEeiGtbZvirz2RJ5LMYjRqu1IIxwygkBgMa73SsDRE
rpCUVHKVxbAYQMvlCvvl0RDZ9WlcfFxaF2e6jJnVDKUYnffjvr0kFKn9XB7K55ezEn7fqY9bDCfx
tKAd1eGw7x7sRLoNZk/yWbTqVD1cjP3oicnaebz7uWGmowHa29Ft613758FxdBxtR8f186+4aS1v
852Pw6x39GpkDKPPqDlejXV13uUhxXxLUzuVdhC78jLlyBFRA1BvV6VbBY8dmfCp6yUjqAouTTh5
W0wbTDz6qpDtrrQHUaigqJORX4k8FpWrGpxlJny8pW1f2p0aQZH4coOIz8r4vjMJ78ljHKow25BB
dvUAWZ9/VMCtg14HEAqb/W34N+vpSjwfP6sxjih0ZqpQo5VTYjDFwTnQstcq0URK515yW+IYPzs3
9LDzV7U6Wk28We925uvWwnCwDDjgO2B+pyUjXdTWt5/0Z4Uo1l/rr4ZxIYnQkVGtrhbBB9QC/DZY
9d1uUIAm1egUQDow9bO3FuVkQrJEAdih4JebA7d8EMhAhYCVfwgZQh0qvUAZz9FVKNB9nVy87ag0
jSeVUXmQ4jMyaF26BQI6PYtRjFuGTt9rlGERxFj6YZw4WBsMdO5XfdShqUOox2aoHjA+qXQ/TFIG
0q8uLxr91kikLtEzjuERaGHWAzLpV3AoKZnJ6Aw1+DhGziFYDeGiEENXPQlOPdy9f/RPCB2hidG/
8F0ZMPFlXu4qGio72Tp7pzpshfVhnLYL4U5fCuEbUUaIlfyhu+plaHb2jn7cMNO30eRxG0HcV5zf
DoBx5QZVeuTqsMit3Cv3zrhJZ9T+UtFrsRkm3jWnL9zFNwDE9YVWa2Shn9TIoKgUDM8ZsVHHLvRC
kZPopFIx7XL7llruJ6sZ5VdmVLmJZqMZ1q2yWVpZK2jpGkpWcw3hFrscfEBPia4+619fkrtXgaaV
25No9wMhD0du50rasoQYtdQsubEEaTfgJ0aT69szODna2ZSAAri+GkXolDQDOUa5vxhOYAh8QQUd
vgI8736eiziKZ/GsPjnNm5Pqsr4sYwv4grYbXue6xdN4Xdk0Ni0jHrU25b/KHJnG27Q2h2pVmVfm
8rE4Orv14+/olDZ6mr3z2rzdRlBDpbWROyA2kMmSSNTOhkSAxWUN0oFUpXSjKPFzOJlelUAiEgZE
+LSv7FPFElrlgFgaDhwHB/dvT+eo4N1gLNQ5v1DJh7Xg/LdHhUuQvTdgPSXNUoRClTGUXlOZxDi3
H5HWpz6FcJSkZZmlhsuedZapDhaJMkx8d5VeK5GWoRv6BFRo8oFWvdYavKbPrL3qglPJ829l4Xtx
m/kDoPUkY3JCrDJZy92s5ZteAwPDHg/XWALGD3AsR59SlTxC3Qt1LuYt5VJSuaS1/VWheudr7wXv
Xkx1tc2ezpJ2Gb2VPo3KKiijvgimQfXcf3sfcMfGp2WcCHgf2z8xrILR9HcBKn4FDB7tDbCcxb57
tgOuW8MD9mZAFK2ODrQsaTtlTOBgrByI2TY8HwRgmBqX3QXApNlG+6YgCwVy14S+OoWgZoD4IgTL
5R09pBkSk41reNjC/z9PJPgDqS9HN3zRqpojqqXnnAEi0NZJO6+7+4pih+52XDah0iH9CRuR0WJj
iGUNBRtL/BgcCp14uAIaUXpDofrCGVD7ZK0rxp2pl1TYEUb5yvQ2p13QdSY8Yn1It1Y7ukYBX1SJ
8Gz8h+DHhwksc/9an2duEk0ZOuzqbTqxrdEOPHh9wIjUK3RWP3KMlharnq6EBhlz0YoNMoMfYZVT
v6KKBPMtJnQAtZhkxPHPsjF5/dACK6y3s7RizED8gOsxZz5+unwwBGFmd+hxB9CCVAqgSDsqr6ng
8YQFH4PiGZQvu2EnXCsHaCugyf9xOwC0oxdS775o4RD98HFDtbNlR9+yQbUubrMc+F9UGPP8rJpv
Hs2QwUCNlfA/ps5sSVGt28JPRIR9c6uoNKJim3pjpJqCLTYg6tP/34Dacc4mzdqVlY0psNaco5uE
Z9w6mulNkmJ7rJ9KzyFgVUCJJtBtR6At9xVU1KXUhy9HoZSlYVfZR0/2Y/9gk9eeqvqgd+i/2vqi
wC6vYtbaSWPCH2XqI/PBtK0PIzIpQjWVQZVcjR9+p+9iF7VivPL99wBMMiPMtY0G1GTkhSwSbiQi
OhafH86E5GhvnmU41OujKw9lh9rFrbBNCRaiXusvUytIUNIG4IMiUwZITHEZtH8b3bMlMRS+dTbU
AF2e+DMMWx/5ajHJ4Ea0lV5CB9Ulr6QO1/+iIiUBEpXPh96NDhmHlIwtRtdwBXs59f7NLI7UCD8d
tAIsQmH/TbyhXDWMZmSBerp1+x63EjdERT9gQRiQ6KBISWg7CV7Qb3AXquhhiFk2wjKykxLbu2YW
M5eYUuHJRIB4cHTzwyCPxXAeGpK5q+9LhxYxmlTn4fgxN/zDNJjSITLgkhygIqqlbfpznBuwgenP
52c9uc4/P9f5+VdjsGNiYJ9WowED5mr8pQomvWeeJvuTTnPahY0aBv2zGzsKST/wyP4kcLxJlrQm
4qmYa9iIXTnujI+C/77Q8gsiR/jefw7OpALKb6EplixNgyA7PnSWeXL9w6T9YL5lhJhfx8OWKF5a
AQlFJRctMYFAGbjcXnTMfJMS3M7HwXAqV5RcIu/MG1XLMqTzjLr/hPQyNBApmFEl3Pt0ixpthR/Q
Z03xTxj0uZC62IrfLCV4uFDTVjpQewAYuaWCgIjMzRVqxA693ZQAdeqsC8sB817QRzamjSkQQn45
Z5v9g6wZXeS61FWyLaH4qfXhtQEOuBcXT6WB9Hv6u2hidQIqr3UvkVFnw4w5IMq9KzEhQ3LTTt1+
bVj3Da8x1PzTOsgG3GFWKhu9X5gOJqvxXenFiu3fhIJZTd+S7ISsKG20BgPdBqjYgOqXxLmqlSFc
mTRYkmMoWXWgh8kuwhzMV8+SkwYjlKDPl2swN4gBttz4DHenmE6gu1SpKIY6Jo4aVrDzWuiF4XWC
ohNxCL4gNx09OlRRzJx5gDNi+2LmRQgbwlqCPA3LFS87A6xZ6CTMPiimVDRIHX9o1M4WQ+0ZSFIc
vfwIUlb6fM4qX51Fm1NnKgNcU5igw2ZHs+zeWSDYMHrGPOAMqRgD1OHIEYA0kyWTZp3RTxF5xFKu
QxCaGmXGwfWSz2IR0QbcIIMfUj0QI/Eqlal6Lb24OsWoiNBtaHif5Bf19pfGSYuqUnpa4y2LnF0C
v9A/qWnI5Q9PmkQ1CPSLXBI0YUTGEP3c6Mxm2fwAJL+/Wf/OadaJVg+PQvOB6FfpwHG0q9U2TYbl
cmMv1pPw9/j76RZ+tEQXHW57Dck9kBGs4wSdo9u77DR7fI/Zjd6Kn6rO/QpfmCKDva2uq+PqMGyO
guF6zAo1O85CDmOaz4VsYnVVYaPSBvUtoGn2gpHVg4e1q9RSVjqrapP/ZFOaMYoS7NsybCauuMe8
Ye5pfK7CeQpI5AAeumfIJIJ2WAURXTrRUFNd9VFElybEAgNC3wfvztTHnzNWCT6oxRyV4OzDLy6N
GPZagCgDoT0ACupr2psQRqf1+nv9RcMK4io9ngQOcAUiMP0D2kMq7NcstFLDm09eDk/v5oVOyb2u
3rPvrAxRQZDcsObOvt7D+di/6ED7Icre+ygaXcfR9DiO54/5eri8zcNf9bjp1phdNEhUxbwSmJDI
TLZsnkJEuLtscqZorzOc8W7CP67uP7dH6wZQqUC4dRdPO9H75UGdlmErfc06GJP28djTwx8ztUAA
73Ce1IntqHZDWCEWJ5Chn8+y3gbGp5aKTCgMjXK+/GmmuKofMYhayMoE2X9U7167VYwQkljI/Rw4
WOxFPZK9yKMS7vQXjbVR3aEWQpP9LqyDYspJqOy9+izMhNzWKbDLQ5XZCSVzNjIcop1xHXb8U58A
WR3OxFwF82M/hMSxtCHWyCHQiHEC/6ijiVnh76rSK36MBY/uMXsjga+5NThW6dzA8aAhW3LIEd4L
9USRzmrBGuEQIEHHw0KgKgC8+NBTfUaJGfJr6/aWYAHJosSlFAWUWWOwjphyQEJ9JqsyO063yb0v
3uiL8ng8ng4j/4sbh03z01EtkQGW3JD1znoqrAhQMYvflz+QMkPLnGbYMVC7V8exYAm+DGptJApr
m6wD/fU0u3Csl1qVOBKmb1CzuLjpIOz/JMnlsFD0co50aKZaYDVIFVbikLItGUrD7IhKT52ajtCO
qT3UFxHXBY4f0fsYhKvVuF3vi/siWjSniOTtyFr/Ph2DruhEWNkw9ROHrDggfTJ7aKmbk8vc4HFE
FUb5qGxadRVoaJRrTzsrikS4c2iSmpKJZ3Q9qbIGDODZq8rWCdBHMdPzdzBJie/0WPeiyqTCzEyC
TnlounAACBSD+X6ZuVvkwdBdjrdTBKsMbGkm8vYX9DtDL+Q3oPTu8XJZ0kBnCm/eB51aZq8UjnuD
EayS2ZtwlecbduASI0CtcRqTIoRJ9vJ7+v20b8zcqLP/iDhXx361S06JpKHTbx5iLEWghIdMDKrK
RSDaWB3zmxxnNaMVcpphgoGDaQ3ZxbSHvc0nAaDEPgdMwwyXUjnIMB4PC8Aa8SgZ3McPQmyVSFva
F/YxCig2tX0wEPgQDA6DC4c8vYSgdOvZQbInkgyKeyId+NI3+2Sd/C7GHevQ9qkfntlUMzF2LspR
PRyzhGiqM7Qw04i1rLxgQUpD1iTtNXezQPmWi0SLDDu9LtaEDQlvV9HGexoaTQrNxyRXWb0ePKSS
/3TrPblNZCcQwHYef4nFV92c2MC2Iyr2/mN8HWtFPE07BarKqH+wL33B+5KpSoT4QFyqGkGbszoS
tYo893RUO8+bi9ex23y2v3UngIj89L5kjWCGMgv4kMmH1+RqHejk7km7fmvXuOyAhVn1/z67O3cZ
XPXmuKmxOwZK8gn+Dn+guSfiB5DEQwO6l1ljdCFXZG1S4j0pCe6A/9JKjEcsCyGgGbqB5NuThEYH
q+m/Ixs2qFZbCguVGiJAc6RHc+iyXgn/kXz9eh+w0LAyKBMj/WPKKhUKInwLRyXlEFO/YHaeaPoe
Ha1L2hcQAfCq5vBfetWyROjsicEX+4pbJr5qdeUlWK0X60X13Sa6c7h2z5bw4LP13B1BhY8WSkYM
DMg31pjG0N4RW/NEp9D6FAbRpVviLgagzYH7xjaluAIC37/24OsnuzI0VrUJw3Mnb78wSUfgeuPj
ojGVVLiypL/vgQwujxPoYK+6uFHME2zdP7gJzlqV9FfSMi7jG4EdCdCPPOmF1DxhTn9ezPLPuWTi
YeMtZfrfPsFST0LNRW+U77gByU1f814itHVPxknlXqvkvpLgoc1HmxBb1ODk1Ub1AWkv5gg1k1jf
JhAskFnYah368APsp52rRYOtvZQ/pEj9DHUU/TJgZIMjHDR9oPASPyDriwo/J4Idb/PCz23+CU30
mI1tMNJF/JgfprVtZVvahr+1iZauq7vu50e93djVB3pKjJgZsk9yFUl5w+X6PKC9ER6nglRGtBu/
juK8lVBdI9XqbR7Gh/FzToQJFeyetuW+J4nmQTuDTI02FAkUJdv2++9gO72Slj8PbVGxHzaBB7E0
8b/SuWxqbyZ1OMP+MiAELVsuwWx2sVBbbzIDaJh8YgH8E+vMcwDYSjNG0vlKGIKi87/23bk7qRAG
r+yeh6SsD9FLDsFYGNf6IvQrJC8sRRoazGpLGVQgRFBJ/uGl63HHdIu9LzXlcSCZ0Huvo7E9jDTT
ojl/jV/jdBpaoYUwEf1rrZvaJ2IVLcO5jLRgvIjC+InnGMfmlZ/a9rv/7ivb4+8dITeBZEgjK50M
oFhs1Xue3fKgPNDCJfavsTRI0/KKcFWMKX6DlHyJQMEkxb+xnGVEIlo+Ih9wEgkkZTkvuoXogwZt
ExZ8AK364kCyts07Uj4GgVsGgixnh/qTy0DjffQ4Dc5TxeQLSzwDZHLman7YF9Soo8xCFZh8YzrZ
PiGv2wsRU8n+9Fvfsgv9ayNVeOm5Krxe13mAJ53YnvFxyt1CPp5yCd6Cjoicu/A4jIMxcc7hKBoQ
y8ySxApEUn7VJVCIlJ+rMtF45OfpArhVG1VGsYtOVK24VKEaP60elbgshGdEmi+qrPuNaXl83pwX
13X7vEDblivciLRi5UTFSL+ClFEYNLVP0t2m2CI1HDBmcschRXthlpiTHTvXTMVdZ48Ry4EkNrPO
BJWY9F4GtyHmTqmzzqvyvnZutIICt/eDVv6BrYgAgGD0La2q9ufox4VhtVeSXhqI0H+OrhiSujEb
PGJXJFMlOyl0C/0ThkGzWFyBY57AI4u4b8kpajYr3XMRxBKavTMab8dqt1qtcbc77K48ObQF/f6k
HdNz3d3NdD1XwRw2sKVNDAd5HvznEa8PkarRzJ7HF/JxWwKM0ejV7rXaM41SwY2BuH2pKaCPOZ03
JWVk31qtTqfX6zD48+bW239x6zsYyXQ0ghy5m4j7bYTIpES87IRT2PWILelO7bHNM0Tf0er1qWNa
L+AydJaE2nqXw444PGije/tNuuHZ+C1D0qQGIdfV8qARkC4FsLjCfgD9i21CGTdonVHa8l2R0+LE
xYc72ibvWid9LQpKEKzhRL202CRjLCCY95aonUKQTsLysrc1Odvk68CNAnfCmgez9bQ6rg4KbIw3
69S+sZ6CaPTLXtAvDAvD0rA2KfuV4Xle9a9szIfmq1O+xMtwEPWj/gXpctU/zhsTfVYRlk3Hs/s9
m82ZZOffnlgQYy4GSXvNd0zScL+ZddLqpV/tBaxlpz/g+qv1m1czSp1XvXU8Nlv3xE4xBtR7bP/H
PZcoOj8amkF9UBlC2R3nawtwjRooXV7ognAVQU0AT5XHjWurPK6BHemjXFfhYk03iU7t0S4O0CIW
7HuhU4o6dTJrCgPVy7XZd3L9ST5WiTB5zLlkH1X19mLYIXUxzHT2hhAi+LTWs1vGiDB6CWEVUrs/
QqgRTpQGxdEDvdLomrZrQJCkp4MzHts3tDlpCzXjl0wUKvPT/rQP6fFA7tir150HkSy11WvbWJ3x
/VP9Md8ze6vAgyPDJReJQIGQRFzllftNhsqSP4oEZviusLVjnkqh24Mmllr+rJIuxvPaVcAkq62k
L6QYrDhjWjR0RMDZvVOcKPmnOtGgEsNVf59rSDT2xhgBfOJHUxTxycRDYSAtaYybphp7em+Za+Vc
k94Emy6Rc5IcafwflQxLIsTICkdSe+1JVHSnjM7QAhgVHTFE02sZWUjTfKP7vbUubpMmJWa8lHod
DZwF1GZK8SRqtN8/bzJr9IT1uHc+MCVIxDglH73dtg9SbFqEWF3q3D5wG81+Dd8oGUn1VkwbuYyI
O4w2z0WRyApEd8FQqC5xvoTsYhl5tB1a0C5WCQ6kfeni3DvSm3TTRdAliLeH/gmQw+hmspiEVR5O
MGLs4RNV1bVt4XudTLDUOYMn0x1LA7otfn/pOT4k3CrpCGHI4tFXU1LffkmBpo8cHwbG8NYny6dx
/vNLdyBgRDxnOKOAl/7oR8Or/yIpv+bWXCyGMaZIgreR7K6BhhUyfOLsMGHPehJIG9rRPrSLtihL
QnHd2jgEwSF1+9quLhtwQoadAkNz0DuSPs6D/HFHkE7YazB1SLG78i3KxiJaWvggLuHsFblJTAT6
rd8VVNxuZhE/7MFwpYVVZM1xe9s3swA9S8YZLxefwkHs2NlLXRKxcVzXwK4b1sd++dfOyz+mv2uA
EBSrA/ziBub04x+6yGTz2Rz9N8hLpY9AhQYdyum+vKAXdkt9jZ2uIY4ArHkTSHwm2FiPq/P11u7X
+3pXn+BqEJ2PlfCSKL9M/HFgrTEACFfWhJ4KwPHZDu0slmr56UWElEdAV8VReVQbl0d1NIZQi3qp
UNxD5QBmqedWGRbCNlehMSt+zcOFXvIMt+QVBtXpZ0zC66K4rJCnpqM+SheFBWHnmD2Pq5D351U8
W2/i1eGnMK3PnTKnUUdoGQjWjd7dLgF3kWdNj3Xv6qhYmCjhJgSYfR+zhQTu+H78PZPdOGF5YpeA
8yJHo5cosyu784iYvELwiUqk2wXPvGW1zZUhtyJmhSYITxDJyWXTq9LbErBtn9wCgxAFEF2cNKDj
0TyeMhmDl06Tf76IgYJsU1kuDXsVFGBR593m+VfclDfpTAyVYtUCxi6tia9TkhsdF9YgRNAjql0I
+MunFWCN2F+3CScbPVw23uSbKh0PhqSath6/65/nNJm+BkVvMqm4wgSPHU726sOlSKrzZfjeB+dp
4jZo/oi4ouphm1uUyUOYVpfSJ8ISjw1gzAPm2QJKGtEriS0eJemvAdHRJ6wnUf/rRICigKSj20DK
FelYvl7DRUGcTJLJd/aeVRYP3OuHoTE6e0+3NpA4rmgXd8GeYVis0azOoFewbhUqwGxOAHMQQSAu
FPu62r4ws84N9RuR0nG/QijnTzq/kHaYUI8/bq2my9SUu1Psq/Rc9zRjUt2mDqZbOhHFpzEk+ZYF
j7wEThfhftzxmr9acOPsBhDAyTCNoZaJiiXjdNyb8JL5TM2b6dACITD2SiBAntk14xJjyza8qI8R
HtfZVHkFrL/TaHpHziqd/w2gh0kXBbhbJ0WDrNbz3lXGeMG1NBYtGCbMC9CdcreE/gqYijrHc1ua
QYOAw6fDet4v8wkhr11ClrrWgQLrkPJtwYabxDw0SYDQzsG5ZD/JQV2WgdDTUbc/ONkAesXTtege
WGjRtbYmmAInwo/FxH8WWsIVeyFD8nqhW4ZR3l0prWG2WIuypZpxW2vUm8n8CrQilIt2mdqLuZG3
q0fwymYjNWB+IA4Wg0r4F+ehCCaG6INdMwWFUbMqTAClo65qvkDAkuZgvUjIv/ymHVc7yJUZB8Si
sUjp6nVCDvZRJ+SkhHi58XQPT8PL8FtpHR0A6RJn86ND1vL/XiWE4UgGdqT0sTMfubcleqkC2Am2
0vEyM3kDCUUalvwwC75UC8rZ+28LRXeR8cNqYKS2uNBqvJn1JRDra1L5mmvIQva3OqeBH8OmjaKt
80RPLCWjEtSUQ1ggDUmriXI1eCKcBmeCCI7ch9zmzfabwfmPdjIscb5KbKclNid85p2jT/kw0SnK
TxAqOTMZMYyJPSAZkbvQPvzINonyMDsefCflmECKOgXu3Ii7TxTphY+czBne+I4mnwHoQfppZ432
4iOUNaLNkxh15CEak5BdWVQk/GJsdro29doQ2r4t9Riux3RiCZdjvotSCbUsagKBVB7VKa8mth+i
8MROPlG+Jtmj0hMWe4anLJL4d2bOGT7mCBkBOLQHHoTpV0AvsDroUB4XRK+cO2+noERcc+R7j5+i
rssgOj30DqABrQ0a0Z+5q2ohn+GmMXtM4LBwS/GDNVePpZy9VYoaLeFCEJusC/nKoPFyiGSyweCJ
xZL4ZYA8942XQDxXbV3+hZ52sAa5f99tcRv8XlRQkR9IPvdhcBo8+jHYfoMtUqPsFP4gYRaVMUf5
yeWtF0lanB3jn1UB6KVWmdg0j56KP6hsrno8LdyAOoOHCcnToNGVcX1anX4njVkdCndF2CCR46p6
TrS5L2DUtQO4CsD/nBd5Ps2JLjSdz9hUsSf4VbhHA70HCf4CP0/j2ygdEBrbv/tXN4H9M0DxREHW
7JtFf0M7S0O8lDPv1IObhXNjatZELMvVwjskBInPbnbyxA2jbRMqdeAz0fVPD73igP9hLrIt4/K6
KzUDTYzgDlJe1mBNT1jPKmCeBg7TaOOE1A8W1F2xCyN9e2kapA7UUbIr/GuFtKc6Oi4D9MgYiGMR
yyK+5eKdPLpujpubkUHWC/dn09PaHFS3J/qqt3Pqn/o1hkDNS5PvQE/1gBqdlGjwDqn4BDLeMWwA
indP/h3+LRgS+I6vpDladxiZw1KaSxZKKwPDD+wGcGHWYDQJN+TSYm4LakeFjiqPk5Wly8XIwLGH
YScE2+MPZ5SfCviY2pvTg2QppvCgcUbd/pNC48t+oDVIV66WDamUN9wdohd0VymNBx06a74/2WfN
xAEBJxJOHvydxAyuH+5z1g4t43sc+NmkcapwSm/tfBqJKSkYKaMUyLr8dG/rI1yY2b/rLlA5x/Qv
EkfVJjSt2oyc3fF7VJ5qEEjoXRYq84qjykCHJtOs4YDZqyT0Cu0caqN1YjnRBKcCS+mjO28wCwUl
BzfT0z1mXh2elWf083IgE4NYBcqqhIVCi8PbfKCgeTDqG1nD9M26SsPAdAj7mSjcHSlMFdfbJmEe
G3kwtvGyyZ0ha2cf9iqMp2UDLfRqnjThpxbJvC1Jwedp+8fltOzc+Xy3e1pM2PCP7Amuy+ir1m7O
uKsGxNbLvhKOtGd7nJDIee7MWKNn2kQN78H9wMaYL4+yIiVcKom1m6SM5faZ5vEhVh6PSEouLH/9
bE7c1URVzCZytM+cidOwbk427fbVi1CTq65ivE7XaTAPRQt08d2e7A+aDkLwyM5/dBuzR/c/Wpgx
QSynxfa92guD9mfx5A7rIqfpiPG9EM4Ucq3mK7fOeUgfoZQonYKYuaJz1PK8KTmz+WTHu1LVVK13
zPQ8E6fgdCUuX0dOTNc5fwyG4gWUMQJjx6FHQw7lPWoiONMccrVC2fG0dG1U7bB3z1qByIoo+B8s
mkqwFcV2z0g2fV5GbqsAk/RvnSkSG4PauDaujIujZn8eK7fqgV7xfGQle7Bup9wVIpC0jfy/reSO
ZrBGq4V+FhkqkoFnkzkGXZqy2yROb8pid07F4atGQ7i5TTTg49ROe4Vd7fe21D2JNpA3/pP9U0Iv
vZfOJY+mg+RA6zd6S/JJMr5uV6Vm5H0437dbW2Hz4aY+/PKeyHgMPT1t8BpRqntZ19YNv8i8Qf6W
iqlGFtil6aWpr0Yv7nKjhdl4e+1Hp2xVD9kUU8W8sQBs4AQ35Cnz13XvSrZyg3hOlS06pOlF5Aki
4J7qZsIcWVYVR/vUh0dIf0aHBux9ZQxWuSuCTb8nM5qgWDPFiUIJIK5w3kjFLE9tA+T/e7W+rKbM
+/mVyk3GAckzaqgnFKjGUEO5yFpifpPue/wmfyxslzDWIm/1GS2HLUHJP0hnmGB8Rd4hrZ5Euxpj
jGwHfhhJeGSHVgyxpkFRt45of3TQpROy8ky4gw5EDFjTu9BjaIrbF9nP8swwaFkvIkxIUd2607rt
bwULg9kDGfmTzUXbCFnYINe3RRXzAoHibOYZTRfDo+lARMLek+8txpuvUhL7FRdNyT5vrpv17v5n
JN3x7bNFAQZgztb13IKXodcOFCojRPfr4FFCGPTovDJ5fy5c0qaIxx61oFwQp45R9b6bI+P32s/A
IYgbjJ2q5oxPSkpZ/PNUxTpEq0qO+rCzPGbv0poX2oo35Qr4dp/zHF9NwGNBY1PUrLLiqy3iFePL
NUUqtzOrrEbQuiGyj5juMTpE/E8oIsYVG0DSVZYzJkE2a/h8HBT1Nq6E0ZYoFelRj4saFgL+YVvt
jEZF4OATKhxkgWL46Zols2oQIyXtoWRNuYqH62XAts/1pJIsp7inYRstAHS/TFlMsnQfGzH9OZIu
ubU8s+Ixregv5BO/+LwZM0LNJ7sIFC58bGxJcMSzlfTHVCUxGp34VSomYeH8F7Rq/XvaojRE1AiY
PUAujrBUfDecOwoWaki4RBL1+SbySpyyMsEYS+FhoKWXsl81T6bz54KoIy/Bpku0lhRFMt98s/fC
Zk/9pre2SvQ618Foi/UEzQ/nnjug3yfMbeAMAnixTuUxPLN0pGHm4eSn82ISklWjdGlwe0XSSzHv
S/50mQ3EahLJifaSiG1IZwBeX/L27HkQcXPlVybwLFNloAVDpAX0Hm8aDIjEu87QR5TsbEp4k8np
l7z3CQdV/XcwJgfW4M4rA1EDuE65JM1e4MgzAqeL7gAsHOIM0v7N3qCOh3gGpogJc1QbU9VeQWUt
Ji4eVpFvwC0q6qzym0v6aly46L1YnLVLCA/LGtFO4h5ImzoNCy4tGh2Mmsmwg/bTpSY5dfcM6d77
mLNU5FzIHCr/rH1mPmodp6IiYBQrlU/hgJmgyGBsYZ5KZtW8M6lomC79i7PGbcxrHCgGplIOvKeJ
/5o0FwX0+/VFOqvyiGmHN82NsTEWqHd4e+9euyO2+j7EEcwQubv8SuIBcRu4ddgxZBZZtck6AY8D
pxOQrcTFRywq+DcyL6hs2It7C2rhsNJBOOxKskiFzHF2MqmgrGPsr9mydzdLw6on+UDZe48rUwzo
48KkvEq21/11z1r4djB9qDwlqCaTMrEQjRidguyFmGfn4pT+quSc1xfRSikId4jdc7eOjlk4EYMc
Idoug0wOCLt18tUzidVqjuvjyqiKWei4+I5r08LyulE5H3aL6qxompRvzrixcY1ZrwDvTUsVHDMn
M/izwm5cAf6s0YM8OZjXPiM8zWEQZsktWa/ZffKaRZPCIvSDidIqQ5k+rGz4uGRN7L0InHIhb5OS
QPtf0FUpqmaS3YqrRQW1DkbleDW/jnNFI7QF4AB87SXqqHQQiHNZ3wmDkOdQ9w+By/4Th/V6eZqp
O9FBwyIb5OvSKtmwNXKnVwd1XgFNMhGFqcgtfLLYZurundELBzceleavaWn+HMejePRicNGT2SQ6
HhPynJG0nukIGLX078aBER2xrFwAtCEFVSrwtDJBJRIFtaCIfaRoYNFjCRKLrYTAGq/ve1Sd1qeX
hapfHZgwqIFBfqzE5SWZqc+uUUfXYURTzDQh4htc//aVaVDCCstcf5CVB55S7j1K/9K/B3NHvfvK
WCS+CuMSAYLtF+s7nB+pxwavfs1LHNUbRyzz4NJmc6SCn5npDpT2mNa3RBhOK8CNVmrVPgycuU0/
88c0GodLvTLvaTxSDof0o6kX+bdJecG4KF4RybGieuuBXgYVdjD8EMV3BJkVYCPM+YWk5UC607jc
IasPsSX9CAP3AnSHBRMZDJY8Uj8pqOlWqNg/r7YxKw0pzhBhfraoCpA1yaAGLYWfrEpUAPqrM5lP
6+3jtwGwKZBRZXTFjYZgI/6JvMySpSTS9ebS/TRaFyIHAUd6FQtUyJLoHMgUt4aSiaVKFh9MVDL7
6xxUBYzk7IPO+3wZuXOs3iILCmsmC3UihJYoF6vzRrcMttKwnHfvBgwPXsjVL1yax7tVKLSuTCJk
HgcG/ViQah2gHySKeywTTgJQrTefSQO0mqzAJ0AqvGy3tj1MmauJJ5KgFZ5vTDQikxIz84u6wQjw
LwIyfboMZATrij3wys7XY3IipSQ0z7ld8fL79gKmWkZ2H3pMEjamErLduWkZdwX4qqW4tDmjTn3P
GovYf/nx+DOtrFuMyCPYpWTeR3AjJVQ1UHBsGoX+m+RHVFFMXyKM9sJE5rOPW7NXwigIhQJM+vZu
tCyfybVT7mCu5MzmLsPB7xKv5hnK+4rljhhV8lE4sN2lHOuhDslJJElaT6p+1Wf4aKcwrHtM+sa/
ivOSgopRo5hXdSGciLzMD5lUI8aQnqiumCpsp9RYY0l/Ji8YqOMKvItneF09SBEVfqI0L/oUWiDh
Noq9zY1BgiA1A+XF3qXwO4FCOnAi4FVTO6umVO2KsGqICJJVBuEsKrbDGewGL7yaqptZ6WFmVmdQ
6zFVr5Dp4a52fSuO4P/UhvruVwYkPcySX/IFRrHtIYMY3cCvk4E4gSKrCl7/NylcN4Qvqg3SOxI9
5dGoXP9vs73AJnBIso00+7Ji6g56k4QRF1jXypjXpIYke2NI6gWLVjF76JOeJD9X3f/ELQxJyjbR
wCrTZovTUQxCjlLK01ZgbImmNEvNWMFcpptF3q88jl1RMAXnhGPgOxSSIQCwMBBpGRC5IYySIEbU
Brr302lxfti9f9+/zXMGgb+Bz+UnKVmkvXmXSY15VTStgqALjE3TnNYm50zIGP8jc6oKhzDrbtMJ
tye3agEAXEQcaSAedFfnCblI7sdENGRBVmiVqTcEERGVh9JQpdj/dhTLK3vra074HbRY6Ibuuyek
Nbe4vP4ezErMbmAIFC3QocdMc08RI6yc/CkISB9VaytoMSUB4js6LHTfvZibDBYSM39bpDVvx160
ES8E1uPH2+r08VfcUjY8mPcHHggf9C0zE7PhFMhl6F+nguUQ25EdhecfTNTT6595qxDTokYSL1Tl
fSar/yfvkjkLpwgxbjKnHpHbq6cQ7qhLW8272ncSnQXu1MWHcgBo2eJH1aYKqE212PD/+pggKHAa
rvesfxU4qVMBVQ1cLY5a6ygKcR5gS/vdHpjjDJmiUJZ1575ImQoqN6GBtvbeKUOKR7C9p0VEE8aL
FuEE/PSaVuoYDLPMfYwHREJScDYY6Sm5LvPOZCQFBxKSfATSKpkhoE+A+KL/nSeXNm/nf2pJSRv1
kH5KnmZFOYZz1fCKEE3NpP8xL6MPDQvypnZ9Rl+jGEUaGnabG9rK4wKvKDUb5XEPY4FHBjSfeMo6
On1Unyv7hgLGJYRW5yNXSDQ1eqGl5ajZq7DIRSA3wmBqC2Yuswjd2ozj48pFKEXxC3ivF56tWL7F
wyLiVQATsW5XPoAvFtiL9xnGw3WXoSOJC9sE22PYhi0u49aTAUABpyTn3oc6ZsLyWeO6EhnksgFB
eTfzur1uZboUwpgf5359QmXUo07H4dm0inb+vszZEkkLr8R8XyXulpi7LMZB70W3iHCZVKyKq7jv
EjziLbsG9oyv3RG2uKxzaXAR7HTX+u7OdV1vBSO5/sNK9FNEzxghZqxvlTh6tcs0rygc6Tdu6Iqa
eBPlV5VIGOAUjC5t57yM9BVycOpRZsEUglee4vScNFbrlcD3a5+Zx0Mh7nLxKYAC8Rc99GlQah8p
IQVw5RygtOxydWcIBy4oKgCGOzEXEfkbvR9uFIUTqK+kVc0A7ZE+LqEtwPREqnPZltSpXZhIeiFw
TNYcfTsgY4q8Ij8oZ7wu49M4mUe/d3wwQl2OvL/vE2pAH6BmH450HDkYTcfVLokcMz+WH8azaCYR
E4q4+imCuTOi/Qv8OOt74Fx0GzVgJkRAAiazMup2W3cEQrJCZssuNI/4MS4Y8ZpKSoIZ7BhTCRLO
fIQTzOcZ5olaQF+ltZVrMyt4mIbsKQRTxhAQyL/brEFCFd5BCyT0WZA7BN0C1wJKDhaCvYBmwZbA
mkSmzlgKLC0OkBr+weRC8rUuiA/jkpjPpYuR81fCBxhLFpqdz/AisnOHmsmlZQpYtmxrMVJA7cs0
htpkFBSoLYhpEwzQ2GyIuMI3tikgyuLJ0YtmXTQzZQTZq+eXxl6Keu1XyNQU7sHqx26br4NaUcRQ
ab/WVZd2DMzcpX3KlKR83QkGIqdQw5YJsM9hjtRs9nQIC5DOWJGkOqTrCPgTlk46O5lqLtxAuiEJ
a2+HzgGzY3Yjab304ezZ5lCMdRTFWqLgOiyLbJDkjz7ISIehIys934cKjHQXsSmaM4UiFgkBTZ/R
sKKIgef9G332Ees0l8MyW5g9srHZPXWKtY/euab5X7ZWeNy4fXVE/mXPLfshOncKrS52fsvIBqWb
QPlEtOoN4cD9JTvH/sDCeuVYT87z47yGDfU4xwmpKE/+QAHM24m6/ocsXVAERr8jqiLdBithJpFG
wMjkbOTSXz5ifzukY5Mdq90/qwCYAK6lBRxfMDbXDNfiUKsk6DW/dn6Fhr7+nslkuJiEGuh3kN/z
ADepueuiUqWUKrfch+kC6e92OavS8FXRCDb7dqskHzeockTeCjtTaA8D7kCoCDMusMpo9ckQDMG1
OdK94yoNur4/Ac/Xy0WsdKoN004y2g7zPM/RMM+UDC7XP1H9fFJJtwkHX5u0fqAZPm33J99bRbaQ
9bY5UkFcyPSm98Fvok5YOzM6Ika9KRe30SHGJkXYpkIRtZKpwCCpUsSJaL3kqgW+V4IV7Dtrm2pE
xUeDocGdvs7IudYm009Paad6c15yvh8N81vqrIHTqRBUS8JJUuKl3APoqHiSn/bc6M51M6alKR7s
7dcMeG3LvhQ/QRZpX1IjO9AXq3G6f7w3q5ekthjl7+1kfp7e57p51ivdZtq+5fxQZOjzt9EDuCHN
qF1xjqceqe+hU17KBblYk+xfbNd7x8GnS9PGZgo6XABe1l8FOWLJNHDuCXuW3l8KBmmh8/vvl6uX
/6foI+Tll2scWsZm5VGRAh02odBs/YoSQ4w2AXiCTqFG1N9ydlyMGYaBVkc3cYnnAth7NddufLb4
sslh2kBa++rc5qlp9Mj5BbGu96IpZSQw95tSUnFAWhhC2p81GSprIC7DLDExhBtRVzJc3dELOLnZ
mk2Zxemmp1OogaYLa1q9WnLFIVPpeLpEtK7XbTQqXNe5wkAJqxtOK74dEFVf1XucuYW+2bCrSiah
YIJ4q4jL6N+0tSyZSe1ukWUU1559Xr5tBQcXMNwcoKrlIf52yQuxmKnkmdBkClTSPVMHcBNVDo8H
W/3pHXnKuieOnjhrEHBWekLlb+1Z1VEHT3nGe152UY+I95T+zC7wWgUm7NqOYrC/blcRzDHkk2IT
7l1q/vbHEwauThwMhV9EwhHYp7THtCwt4W+72oX6QP7LzBuoU5Pku9Vx+k0Z7HmM2rBc6wHbHJKP
xR79AHU7Z/PQ9XeutUf+wYqy17MbhK3f8+A8qPe+VG58DsHxdK7+mbJ1zUi+Q/fDEw7tt5e04nl9
H/++5wGO8WAZWpLTJqjF2AOcJUZPJeLIYs4qqevq0b7vSjGZ1MWO4RytOijHc8SySrcbtx2uBy4t
VPvOp+XvIdhY4D+tXQHnPFuBGXUbXQyqcLWF/hl9fwNUIJmelhL2P21hBEyxn2K2Z2WcUaBxcuDZ
2PeDLlQSIE5C2wpudpnffiTRdCChI+7AGkkjyFUVSYeSDU75NE8dXv/W/LZNnSsD8S4LkiIgYj/4
4KrAf0/nZp75ARCg+wI7C//W1RgnJL6jr9VYCit/YsLmf/iAG6wCYu7jDGED1lYQNqKAiG16QRD2
Diu72+DrSFe8gsU+JmX3Nhz+3IU3MtVMxrHjDoJCjYrR0mosP1kDd1jShlDz6sU+Ukr73kEVTCmL
mqNTI+vrsCA+jPxHmCa7ad1MXUlaGWHbIT60m6taNEvO6t01wOJg7ByirFgjlVn/RPZNHPPcx6WE
5ZCxBG/FO6iftXtM521f0Jf/fFkbRfspa1cKsgqrq5BvUKIi99Cnk3nv/XO/PDSsL9EEEJPmfLfc
M1LHJMeLRUd3iJb/PZcfZpZGy6Ak0gagD7MXXurOg9C97XN4pcIgnA4rNAkh7uyQpRcc2k7Sjn0N
QcLLVOmCPb07wajqnEaURjf8vtGpjRw0rQzTVgFSEDUQ4pdih+6ziUjWbUbdD9jE0LwMCZybFVeP
qP0T3DvWY/Ylg65/+rid5Yt0VPK06VasV9ohSZG4zmRTJXvLItgOKHEL8OpqZt7xx2i0Sp104I0b
zB974fGQEYerhSsoZYnow2K+4IQ6ISsP8XkVXgorj05G8skBfQXMlvawI81OzgrT5gOH/pwsmW/n
uuOXnT6GZSsZt7CQxAiF4t32ezCbrlcMzWT+CHq9owKGOh9vVzc4FyAgvIqtj9NcdD3PNEMu6NIA
zfJ3J/xLUBmQjUJugAVArDltNDRixYUNqD6TKKrGOF/w0olc0/JOn7bvVTJkLqf58AEb3+3inf28
5t4nkSxl51Vq1b1zs18dxj1UlDP491qxsw84TS5FCQUv6KJpWaZrsqJTsm0+8myfRldvN2cE/Xlm
vb/ts/E/os5rOXVsi6JfRBU5vCpLJCGRXyhjMDlnvv6OuXW6bsu4bR+itMMKMyzKbxp31rzkNL5N
2d5NBQmBN6EGzAc0CCpCGHZq7W0SEXMxmkOH8YPaRcKFPo0qx9aNsJH6NNjqz+i+LDycPeYkxYvf
Po6vv0rXp1VXCT2acdC4aF+gW6jYZG31FLuD/rraCxQNnTTNOcIg9bbttBkp+qgo5m8GBAIOq2Gz
GUQ98jnwEk7QW4xpBSnNmXdF7WNO3CwsZNeUWE+dnT/ttpvOdGwkED0s+qBX9MO+0HE7xC8bzaeN
5e9cVsLNd9WPsRbGtq4PVdbYvMI20TogrkfGzwjsHzuo8YcQOSj+BTKs1eUssVdNXy5utk4bIL/N
vsXKwi8Hqz1mFwuCgEExVw2lvSg4Fh3SxHtUnEIN/y38R31wonB02zjj8niv7XTptnqYykJigbby
iYbdkbcKkZ9mCUGQZ5tCDOkz0HgbIbk+/+sn/BT6RTuBTspJ9r1DJ0ETE87UOawkD8KFOagpHAzY
Bctyj4Wv47zn2wo1GuzuQTgtZ/1q2GDpp7/0ncO5op8AAac0mCG+XmP5oaN5bY5yb8ZAPlKE+7Aa
/fXOL5WdP5I+IOLHowxrjgP+Dzvw87ZeO6tfwXIcbuWIuqCzpPVotfp9dGTpA19sbCq7/BxaUHPC
vjEHIKe1Exo06Y360ufCuhe/1enCN+CAkA4PhWlzD3hQqF/0a8JpXC77VYhtx25pzmz2NpE1ew7W
uUgcB26CqJIq9rD+WAQKAIBE1F2iA0bcKwA+O+v0/piD7YG9KgX5kwNqfb9sxIEd6Csga+J7yk3Y
HMLoJlYhY67YGKtIqEeyYmZqBLOe8Nef6Old4yHR/7A3dAjeF+9OibVwwdhXwowy8cx5zfnBfVkB
SJ+a0xREA2yN02PoO82g2SP8joLDzLnv3HIPnoZoCOzckYsTb5o2nJROBkWcwrLoD/4iFUbQQYj+
UoH8KV+qj5FSg07tKOB24XmsJ7KYRe+VbxWQpz7ZM0jmLNF5SiQssXV9TtaKh8V6MWZU48mj39vl
JHC0hjCsm2MWYthWzbaGptc/dTTrxvwYErLpfLB4FG2PuUau253OyWiwQG7jjdwN2VxvKBVUCNbx
aZxW5m/QCATuozDsg/S42MmNRhj3ukchKtOMibvHTlcMX9PHzjJCIvJVPgIY4f+4j7bOzIibzVzr
g9BERwni3cz3fAtXUaQ5NEE2aEmFYSWo8tJgcKz2MsQxXI7PbyvUSsejmI92f86W7Il6RaSHnRsh
njwT5pgoDLvMwe6UyThvT58h/pCal1okHY8J63EySNh0QpiSqGRxV2Y6f5jzGBHPuA9+0ZDE8BTn
bl0eyz/gIM0J5IbeZ9cbO54312znAd1uhT+eWO2Qc2XRewI2onYxSAcl0mWUr42kxtXuRalM3Ije
FMAvGA/A7QDWLah2MIqG/LjxYK4QA0TRzxW620+EQIzt2zbbSJ6hRI5vp1c70n8r/drp2ICyaUwF
f9i9kZv0QPcGsIMCYuqUcRfhu5LKTOVlpWvdC/sVEhde8I//M37MY3ZeavMcEW8JAo4dYDpnD4gp
U/eH0SiuEa8VNReOnlafijcodg5h+qAzSAGjqZFlnNsozGOwoAp88zygYEFWS34EgxqZEMDmlBtU
JFw5s6QknsnRvpvKxPCvw+dgUn0CAvQDzlSUmKhG3txCiNAbcz4Xf5p76uCajYIvLqgaa59iMhxo
Dh4xuYPYQolDFSt6olKNctbLwh3IJQA1colPICwBwG2svqiLABlcU4uvTBotHjS405hYWekOpcJj
mNAeSWvsTtt0RRTcRqcVX+Zc5z0nLs2B8BgBfIgKIzCjqGfP36NDexaWrWQeLjFtotOBTjeR6aZZ
4jcJ8QqeLmPQ+atNrkJrBko6PXmGuY+BnHeA6XtbfkezsNCEdA0LeE3gFKFUC74GVTNoG9jJjy7R
Pb30xAx54VS+C/I2rCwgF7nuCjC54mDVKkDwsMxeUHNQavRG/DAsWF2ZBbtEq6HQ9nyyvcM3NOLa
8kv3Qr9NCQN7d417rzhlOp/GGy3Yotfj/4tUP9NhF3X7CYs6f9cXpEeM2sHd9CFT0qoWFEfQHWgp
xjhCsggSBVkJS8TcV1dKP/F++n3MqcwPXW/NC4csOTzl3uNu2mmYVhaMSt5vuHGxgtLrIGrHfZn5
np4kex7eI/WXKRcyi90z1LZaFQ+bSMuZ/XwXKmSv/upIKJanulHzAY/iHzpltZvOC9SSriwgihAw
aiHHAWi3eMzs16F1AuWuoo0OITCVrmk2kPDrKFK5pOr2g7Lsx/lB8RRd3YJ9RtLp40j2tOGjmCxF
XFAc0lve0CPY0BUoI64mjxlppEppTCJocrp8+1VTIz8PGKg0S9UyxQaxvUJpx1TtxflQf0tVurOv
Rq4oJ2wPIl7RbYZzUsLODGYad1elPbs7vvFThj9tMXZOqAXqzaikL6y9RMAafPLfxi9pECXkavSB
9B2vkl1nlWS1ZtWb5XifG4tLRAec2yzaNNeoPoTFnw2KAfewOMwP1XwSokwGzCq60pRxSuy5LyOc
ocpZ8U81A5VORUbUTYSas+k4ZFBHtYpetD2Mfx9rjIqMVEeDfEv0ZIXf6shSJzYtgz8tFETTLJHI
buFTRVKtx9ztToSR3jr4URdvZuE+Qn3GvqXyrGOJ4WJGFFF/EHFSJXVwcl7dQnsffPpCGciGKk/O
zsXksfSMHPWlUd4wKrhH6mRxgTZgifZQAz8CSTipNXhncKi4IdST6BsZVQEMJg3SD6yPU0dyarAP
+bedxf+uoFbW/maUfX5pxiNpaYqsVTSHywYkQ7Pk37GeypJAC5z6OwLJigUp4gTPw4CvstKRlXfF
yxSRYvUjsc8MOttolTtVjlos84PG5CVyBk0A4Y5n7mm09XP9GkVSlUn19+2Se9jA16k4qiIsMSik
NskqDzjqma4YGmXom3UGFEd0VZSrGqKqsx+o/KriKumSkZdSDSUdFC0CWmfbzLeqIPM6h8lhcuJW
G1YpY5Ro8UNBAWuRDXVJRtGkAqgAZgByzonBjhRHGSxY5mN6pKMqyFCVeCxWpXfFIXpodlLoA6E4
W+vW0V0ojC/DGwflxZ/bT2OcG3+GT+Qv+jfkM8TJQ14OuTlU6MD2bdoUJgixM5CTAeiQzqsRJNtw
ib+orMoaAdONBWoudR6te4e24Dq0UlmrwRcx+rHVYt1nkefxEIXBIdGARYhCYCsEZ0jcg8IGsOaG
8OhoZCTowQcbZGz2CzHXTp0CtWDwNMey3Rhn4jQyoqdbxJ5w8oHxoRSD5pGk/8zCopZjMRSEqQog
VyDKGjJTN1+B2HtnX0EIRBKewqjFvKca7+nzIx0EHdI9EgTuaLADks/gARcGa0AYieYLNaSt/6ar
zRipxP+RerImr3RflTvfqD0ISaLGZEZ0KFnVabmd2QxrfCv0VTNTi5GaTOrwaOaLPiAagQ4VLwkU
2MazkS5Bs6o7hCtEH0jq7BWg+roIuj2swuTT3DIHL0joIfnePM2Jkz/A/mbTSlqGabP5qfxeOt/w
Hd7DQheByBi7z6TEVKxGq2bDo4XWKjQPb/vD+kWQW3Bmw0NQap3A0Ts1b97HrYJ23gag2M4/onuR
c8vwJPlfnnBi+TZoU5CVoHWF3xPeQlVyTr1FTH1joEhXpcFPIrNpxCgAZvdk2Jlmk5Fy4k4aNmK0
fYzOECKLb1Wh/n98pDwE2OTrzXpiOMhfZ9ZWbV+Y8gxXrpVdnTKRipWr1JjCeKQQ6oGZNLO0LU8S
hxmaKsHSesWex4jW7qljd3Doqg0bvyjGwEoaVnD9/jv9rX42Pxtg2QWyEQucfK75xfCZzRSFlHvD
2rc+vW2rOD3+buZnzDbmtbQY5XGuzf/ckkqrUrdeyWd6Q6nm1HlMi5yTqSzXzwzK6ba7mz5hLVGt
Z8hN6c5tj3b+2Tq90SWsULC5xvvJGh4WgQvywfV2EbDUTwMrmM7ZzKs7V1bKUfJlUlNCJ4eCHs3P
uydavU6GWFNaadUtUV4nAickrcEN4vzMribC1auLIpKa7qcxK2y91KYz0oBOsU6y9q+vwdALRy+i
1swvkc7kwRzm3RnyNuBJK4RWH7Cm0KT6Wv3VNsoOXTf1ZIT6F/VXnVn4DbyolnEhtuq4zxaT70T8
bRg0APGflP96FxeApUARejsS2syoP3oTdT/HBi64h6Dc2ny1ZAnoqBtDjv4OC0KbBWpZuLFSATXt
abBK3FEEY0kqaeBSgwPx82VNWw02aCdVwCn0ABKBFmyj8UIgBAoC+yyu1WXAMgRoWohreYXIWkI+
IWWDdKj4OBwQbKQYDqOfg1Ll+ifzG76DaL26jakRH4PPdTYICoDLBvUqkoCBiefZaVY0k9++WspV
iC2YB1GGMnHAP3bAh116An4adTikJenCA8PmtvKleSWG2M078126/DfISiiefSPiutYX/VIfQsf2
5+Udhy9vE274N92RhRQt3NY7EW49k0s+IY4vNy/JuQvobaDeFF2LITJHEUIrdwmHBxvAtytS2Nau
ZN9QExoW/jaLy+SRXlJo/E7FVsygqAHoELSGl5PHd1PK43doBy8YCy+8UnbIsz3RdUHwo4XOToIM
SCIVqOt8s7zPGx0K6dzWXVWfM/jAeg0qGyIbOAJAvaOLf9s5b+yJRhhLt19taWAh6o1yj/dOL/YJ
deOnlXd3ZNh0XD9YH1IpVxFEIt1y6dINcJbZ6jSWvvAPtSmQvhB193WpAcsvf38LvtTiRMjDM9RD
MhMfRMEgRFvItJ03vf9kmDIWO5gzoVm1IVK9pGSuo8Sza8kttPQdZZtMvy18tgA1SZdKOnwzVY6J
IzV1dLtygA0yoRaVIZVjKPSohSuajwBLd8qG401SQuHQLjOyrv51Zz/YHnbWJtgSJkRlnt7+th69
GRxQZ3/nlJXgzp+m51T2mjmEb6jcz4HHn0fV1jGotN/RLC3zWc1w8ioQC+AsNxvsunlUI+9W3al0
NABxDGyLL6FzIdg9xZvCx12nxAdokBVGgllhNAedRN9XvW26TXc9we4fJIQvv8zioQn86KhBy16N
wFQBEO/D1+mpoSFQ81aAj99hofVtfYaf4Y3ApjYu/31pSOgbXwgY0RAgdD/2NyBKNsmeZUioaENs
Z/9B+4Rrqat5DZbMGUtvNSfaA5dPcBUtEgISimViuhom8BD9YhexTheaEns6oN+rmwSHMeVBdFg4
wgIRx8OXaIGwfyUciHesEuFxoiuMB6EjBDp8jarN5OKR9RBKJtNNUCn8anEhpzcGuvc/9YttcCW+
3yK4Jt1obNuMLgPcN09Jj2LlYwSSNKija0HDOsmOT/8WXxPdHn1as2Uk0nEZKtunsg1O4fG0bk/r
QVhKlv2BiAQVqYvRM1O5gL4VymuTw4CFzjtMAUxDfgCp3d5M33O5WtUnDdTHUHn75wuwwRlABKAG
jFGM7Y1MT9VI/VGhzQ58BTJ6yMNDuHd0j4rxDAuOfJyPhR+LRxlhRGsEOQxip5CPemSZjkQAvm7O
f4PwvQ7fbsMXYkywWFrZpAt5UiQSH2U6bLLgY4V0fZmmMuoByToAQcnD1QEvRS+6QRknJY+mYIWj
5F9FOoEeI8E2aUC+AamBCOk2JvvlY9QI65LeAEZCwKYkRAIGjzm5ZCIs35pwTiEd5SyaCKRlpnce
9KA9krks6Y4jC6Dmyc67pAK4nbqnLjbqNFN0kCt4PEgoJBV0FE4qBRFo7QV8DSAgrD9h3l/UsE1b
TBTKDD2TfWJ9r3rkv5+d/W4riX77r/ASvgwLR5yxihtidUoNkV0C01bHkvbUMcZ7TtVsuDNhoolA
ZZMyx5dfw8TftC0/WYaUqqmg+OxtyQ6C09MKZWa/XCIzVaZ9ySsiQIU0qb2hJajV73dDUI7OO/r1
cT/0oETdLWmn7MXxQQIVs1XLQoFKFCn+iz+897sFP8cIFatEoHWjbMUof0nImeePkaoSdR1mAF6z
+JvAdGvYrQPGVqPYTWDE8QIvLKmfCICdcMnbjIsONQd7YbcmFPpEDVVbWzgBJdfp1XKxqM6sd9EA
ZNLnVpM3PoLzLdR/UBL8o1uJiqjbNPzVuZsnE7DZ1eqL3clb/32ozf6V9tanbFeGe5giBwdNQyyA
qmNZrMx+325Jve4LYIuvbUGFcidVnhF/0Aaq2g9gGQQVYa6X62GUF4sldQkfrYsZ1NKnu6JXd08K
bRppGARpISgGAWVzmukX9nZE79rlSQUBzVL720N+MH7kSdLdpqI/Gj7SPs3bV3Jtg+rjT7Ijn06P
C2rRJHEUyezAdtqhFaofpN4s3/WoqUfzSQa9gn29Hdo7qitrFzSRvGJLMShV43iRiAj80lY0jgWE
rKbortEmBnkLo5ReJKEVVbIvw0SiqgjA+z4OP6jiL2u25Vuu5f9aVmK7CW09yxrF2aV/so1sGAKY
bIGYdqphu2H/ADFGCo2hEUfwDu3fkWypL/CDIN4JeIgdTnS3GHQhPkx5/JnQ7+rcXU56q+XarZo/
iVuub098XtBq2R1+8Voeb6EDDqUsFTQrnJNEAk0oXS2LpeZoWS0rXPZ37SOVvYPdYbD6tHG4o2V1
GZbMCCrznMNYXR3+yUP7jET0QjuLu1gJkumhD4F/FMO9Q5CtzLxz+Vg+z7GiYui7hA9AaXVOkGRv
STlNMyhmOvZDyv701JiUNAba3u8Fdl//xuMoN/bhBWpbFPKKDmDRnsok2QhAKGwZy12Zb8Ki4PV1
d8ZkNuPMB2QoTS3kTJDOEthVof7D4CAyPvBhCOa5m+VVe9R5CSYMwV7JhEBgyrNU1VFCoJSpwncl
FUJS3Ci/Zgc1RCVVxL5kGbSTlDAIPKbj652LIGQy4ZAqMiVi1X7YYoXXv/m0WrjtPYD50Q14I5qQ
YuKBXSRyFzhROSYM284TsdiLidT0QfNgDRRJre2pKtw1sNksm8F3cWpCCOJjNlieVcW5wDpLMykQ
4YnBgfDu795ssA43CGECLlaLQvUc6UxxB3MgImUN162y6QXPrvb3bLVLjHSd7fPaKaANcUYe+Qho
62OPx28mgKR8FWhUmBuaJg/3wAOGf8LZ1XihYcGrAUGr+ki68Q9taaHB1ad5QsrGHL1YvY91AqCo
jovOVsGDYP/gnJ+sEpDPJuKUNmZCBuELBazOdOwxP3n6C9SXcqcA/ENVha2d7u1ca9hr9ni4irtN
ACF6m0z9lzuetruUl0W5kiAuWQ8/FYypM8NaOY2s8HYUhRrus3kODvaW7ZbqekJ9us8cSJb9Okqc
B5L6BuHeG0lDDdIW7dIw2cMXu/F5KfiQu/aJ5giuEAzMWXOaXhrYdJcKrDOqnGrVUQ2a5QoxRBYi
OnRvJGJYbKYMbvrRXRp2lO15EM1uOlc8WI079fHobbHG6QcK+kyMAnX27txTeZ7J5NHNInif4zTD
6kcT9wu9j7dAB4C6OjR+i0aZ3oFWUGaM3o5+VUOhoZOldVHZNU8zfTpTFln13XlF1FTVOlQv0Q4p
o8/7XFc680uarELslDyKNYLjCpR7d5pktr7KvtLoycrCWqP/He7LP3s5WgPXrvgpp56KUITKiCLX
ob7ejZMTzmttbvS3tYHRYCAHXXu7gfh0JySwNUfESxdHudLRgqItWIcq76x1NZvLJyfmrDL/Bp6F
t43Zq8TJvjijDaqqv/4vC5Of+ESkMXuz78dLi6WUZY61KaEBHiqi4Iu2vp8QGCwTAoSEwlsSJ2ig
QOMkJICEX4xBGHK3pYezC/dTslphXVz6PhtAwybEELk4kT4Kqx93JKESlxohyWU8Eo3p6NkssDy0
5dstl3fRGvkxBkBHy+VXtten24kiFauv8i/A3aIOAhIYAcF0p8MmgC0C92phjDDhTZV/Vw70Kv7O
4/VUrLwWd6YLFxFNeqXoz7VtzIqskTaCjtvBbmhCCPNlXScxyHdT8Ljjvw+b1ij53WxkDoQ2ysVZ
mnmh3k3fC+chfV/QGnx480XYVCxZnSP+DU87EQ+bTJTE++GgcVq14j1meWJL/I7kBsrJX0KS1psY
jcpcPM6F/8Ctxz+aC5LED6c1ci1XO6nFRGVLfUdnPlPf788prinR3FgJxbu5klZ+7KL0h/fgkj1k
GZ/YaAj9unXnIMUgRovGzb3Z5wQtNwNNaQ2hK7Vg5jub72+rHr6GH+Pwyo6CQOPVATWgWhugRPPT
cAgmfTEcgmIaQoF5sEEgZMH3oNdoUcGk8QsSp0JFbgFiwFnMAKg4ZrNw1JYB52tDT7AXdybNYcgM
u1Nvbu6RSX9gFC8dR4DIFphgId4hCNxclP5ZM4fa65iiWj//ZoPSg1UUUANAIPynoxVQTfV5BMSV
gAP13jJp+Nl4fUjPPYfuqJj1aygOmnLSyxbPXrI26iCKyaC8NqtjshyJiVFE2eXqgcgUvcLk3UYe
GRHF6GvaHSp/oejA5FYR4QpkU5YFH6DyY61n+qMIYaoGqCDNoq5irg60tsB+pCnV3K2bAomjqwLm
X9QjbUn0kQmGKfcLHJsdsmtWd4S/0sNQ18LUp9l/Vc87cTKE9ABRjGhE+zkuA3nUTq49PauVaelT
WUFlwhoXg2IRTyKCE0pqgpCQD6VUr0lxAJDzTrPis+oQOo48C9qPhW7d1Fwv9LKlgCVAtqnuYcwH
FQPJK6/WhdmBVPc+hrCB3NJ5IinvBscFkvaJmzh4Ov/ijGBV71JmIzZQV0HVY4G2iUGjUyK/VG2z
CFCBbZKSseoCl0Qo652RQt+iyJQtnajLm2upayodfyX4Es2Wj4MChzyVgYK37auaqX0IyzMGSpFa
QQnZHBqBILMvQwmLrBJJX6tPoDSeuiHZ/rZ7QjrguLPVREEcQBz2gfSQnhwN946SsY7z3+5pvVpb
tlmKeCrufe3JGU9INUO/Lil50dt3cviKNbhJEXD1tNYdhAGxx0K/Izd9jOH4ptKwXdH2KPev6HBs
qPWViYTlQ6zEt0EJm6LaLH15KjNe+ceK+2Kx+SBKavv1RYV5xD6gPYB0K7oT61AiVDj98BC81r7w
LwU2KHLlQpuw0mtMy9Z6vuOj+beTt/NJl0uUTBqdc3Aeyf7jvrWfAGztM17fyPRcHWUmsOqqzRuD
j5J5pwLS8Q68k3QaLh1CiVYF3EG7gjLTOnxgsviKTggSdfct8dhXHenKznoSGCNoxMmN7xf4KrQR
yyAoleDI9GATPKF/7rDuQ8OQK4JerxlFKldsPaxvzSRG1KLhHudqbFWQmSYEQLI55iPIeGDNfXYD
JCAQgniPZhPELSaZtxrLAGACxDZY9tXwWCK0zDp9dQtsotouOxNZX6EjvuvPuh9Q98bogzs8OfIe
mF9IuZW2lMOpj7TOzRU1k51IUIP36D3aIFydx+3piWNmMgsZ7whb0nfS/yhnzqVTkIXGLEs4digG
XrFcQawy1SlVEL/hpwMPH1TzLNGiAIJsjhKuhBahk2ZLA6h+/p7B+mk9gTQB97pJqUD0tGboEIge
1rUaA//JC6glNWS55evplMA0V7xVQBWN6FU4XumQixMC7ohg6EMiIZkiCZGChO9pxispQDwY6DDo
oLcn+px6VsSqIFQI1GNVPgpxjUWLRQ4Qj1j8NCISkSHhWvBdC5oRyWXd0/oniT/0FgnPs0a4oPSi
72jF0eqzBvuMQO5XkkdOuW1SHHICLWhCat7m2U+id2UPg4ZiaalSaUBPpTIBO1NzUQTRwc+FWPH0
AvIQSrazh7cwkDpBCgUk0Pan1Z+8g0KyRD+UcmlpldBhgT0s707VCs2ap1n2JCz1XH1TMCKB5FqQ
umegSildhUc1Kw4EfyrKKB7vqy5DWr8ohWwR4BaUgWElGjKEAXVKGFEvqpd+sRFqY9ZhulrZnsJu
i7FzDwP2eocsYFG3h8CuuUMTxAd7NjJbe7s5pNHJ3ehWkMpX2+qNNZuKmHlOa/ziRYhf2aZlEk3/
V4+XCpiwykoppm32Ya2eqCkRM7NPlojdx6SiYCBUdhg3iL3d6VTdvy54U1Wp/2BuEHOBMlGXnAOo
f6a6KDe8fDOPCkoOfStdwS3ya2uksM7oxIqAxvh7WhecDLb9db8Idfy6kRjDZfj1JK6bLRGZZJMW
7B2LhDjAL2QwbmSUonvjDSk+uKdCrYQyxAyW+VdWBdYFurGBf9HpfIdCBFIHooav7UVaJVKTQQIH
9Dnd6Bkhep3KmjrSWp7pHpnjgBHAHcggWjEsJvrs2snmBTIMbWhUtYAY6aYGlNrnD5DeygQKgXJe
9VXXTmOKGxORQfvxOwveBO/yRimxzrPOFhh94Qf3Q7yEw4dXo7GkTs7Xbwy+vU9331QhtsoCdGGg
GpNFEDgmHyASV0lNcoIbdvDlu1ezM+cW7QIYIRJ7X0GfoO5kCL9ItxEFY0pEDKqdQrmF9AKXFBV5
r0AA3phNsulS2j+QDT6b1IUnqKU4SCPilo4WAqvwlX+7B5lG0vLixDzlaESJENrSSEpW2oowrYuk
PXhAzoCPRE8Krf+2lA9LBKtEpDq7z0A8UoQO4xxyUYpYOcvAbhMKQcWQb6oaKidV/HuSygjknqw/
DaWH+sFXCc5vg0+JSF5k3X71Ax8MYrNaZxW3Tu6BVKOOcsgmR1Yl0UYFxlKpInYmodXtQvk+02HE
eXebYo/QOyD2UZlLbAbXBfwHS7R2I3I7QGxy0tSVNjpPpANAzPoyfGEd7Sjk+NA/XWHAlIU0GTlJ
ILoznHUAvzunNqe/wBAuNW/tzIJhL0dj9JrodUoyimFo8r7nijOxnjd+bpMcN0xEApTmiT/669F6
VOyfQNTi8KdwQAclSkqWBzQjcu0MtnV1f2OSC1IEvVlwxsc2NkQMYR1qoKhECzyafJrWPrPdOMRn
q87i6oiNqnVJpRKtgeih0xLXrpVt1ZpL6AsJMKAtVqvfCWEutmFA3bpkRIJkj5QZklB6O2WXeWM+
o8iq+idd3WXdkXgWrmVuznx4JkwHdnKM9xWTh2iPE7MFv711jrC+to5m4z2ol1CbRFcL2+kSCx5w
TPSyVL8+kgKb8JPGfxm6C5KgOi7DN5sZaeDJ+MlAhpCuB1TgZ6xQXDfJGoq5RnXpX0AO3hPusBQW
CMZfkpYGydzJ43ZqNPsaNXc7eIy2g9pE/CvwSBLZpW7H+nnxc2kVRy/W9ozTK+0mjY+CZwp9yDxG
BypckN6gcao9sTEqEFKDACllWgny/X1BEpXoQyb4AL6JxsJ2ILiQGLBkCDBiL0HdziffGNVd4NXa
IxGMIP1Qa+OE/pRIo1TGQNuKmKsqmWjPOrI+xnZnracHjMD52J8RmNqAzgf3VsJC64SA4+xDitY7
HOi7+iFZV0T8+A+wWBFWbyjA+Ipg9DRi+0vqiIQGJqA4J+r1nMCZFUCbgThD+0UtHLyEvupfVaI3
fMIitC8oxaBi97y5DR9SHw9ADsFJBgwr+qyZEPR0UFijXidvGzRtUVS4gHPqfrvFtoQoQIwllXiL
fKl0+iViKqVFXT7hzzI9W/gFZ0RJtN9mMgGSLRZ8QiAK+Snrrzq9UkMlzEC5sTZRhLX2CxPUQsNP
Dah9XekaWu0ka2JsSRKkkoq9LgiHAIK61e01j1ODyQA32pUYwUcOlVmlUll3P+hCQDZsoSA1vpq6
qPAQaqXqgB9o5qxWw7fCCm0+3Tl/Bj5RZz/9r0r1MgGEPoDBioANqVNPhWmpGEtDQwey5nxvGIjc
0QZzzLBRIKRDFVmqW+LEEkPwJXKwlgFV9xQP6o66wZSDA4aaEjiTj1E0Vq3sTdVPEabYYkKdrUAR
6+0r86ObDZbsH2CVldKkaGrqXmgXXyipaq/WCqMb8C9L64ysByF8EiPfEvQCSf8zxJFOwN7rZ1u6
ROa1wb/7lZZeb17yphSUhRguwo+T7jbK6AiYbemlvvfowzeFt6BmQlVUu4yCNe3m1FOzQ9ATUeCU
s+oNrgIJLGQi+QKtPBEsAOTTqf9pUgsyUwYnrU+pOqQOwii+6MQzvASP0eDQdakR7v6JnjvQREH5
RX1FuJBbukci0moK6LughRfP9IkxK5DwEZjZQEeRQ0ja9fToS0l9iypGMVBn8jo4D46otdfRLZNy
mZSvoEvCmdcr3ymZL9L0h4aFSlMKC/ADyI5KJH/QU1inI9mAKdcRJpXO7MqO7I5ApY/4Spv6xNyU
nMw/C01mdXZoiQH5C8ylA7K+Q8FOWiGoXR4p7BX+8ZUzFwitPyQMC9jIRgf6LxXyfsVTCugKeWUI
rrXkvtILyMp189p5UBrslIaV4af/iO89IfbB7Ev8PN2YY83n1pq0hXeKzyaLDIh+gzWtheWapRPx
pro+uRLnjG7zWsz4T6GlCZGqlXfnSSMn7xSwDBWMU5JZ6+jBqQAfw1Zat/iaFezCuVUv2PylOucY
naffAeTZw+93+lo8FqdJ6ec0qQAb/rksCtxOi92kNNxN3ngRPHCh2Ha+7i1EbYpTSwlT3m03zjen
abQHxyOJFamFigCeebXi1MoVEL2G5ArGAessKVd20GpmB5AEhpKpK+9fIOEr7NtsVVdqBUWfSS7J
DIO8FTZRq4LJerS0qQmkVaLG2IDajwAJZEIWqT+qoylgJVDel7BALz/DjKMtRLS8yEVIdaEnVB1/
3ZW5/Jm8S5aFqgWud6WlTlnZArV9zrLJzfSXmkkY9U7gKemlBEynTvZi99FNh0DR2JiB0f2A1N12
cm2ZFte7T2hiKg1r8xCUoOGjbtOvj99utWTvaQZSrN61EBQDPfi1KaZkX2gzVD5WgdgQ6uTi0XfB
HsBOYdJFAaOO9EXswDeSXkfMUjSJroNdeh6sp69RbtKIKSezo1rpEMQdbPDLvExiN3kjH7GY/eSn
q7/y9Dx21jw5SMNauhu+x4ehinSnoaByZ6fqHkaKDOB+/GW5JzwbPCIppmDtU0zyiVyDik/D7S2E
qF9jOHJ36PWosbtZYWC9S6p4oRf869Mg3Z+IpzxbW2LOnwrBTQMzkQq6KbM25ZZWGbNuW22+Zo+e
GFW2sS42CWA7RzyyDQ3ZZzw8oO+lq6WtAMQihSXGmlDg6nMJoKRdsQ4wu97Os+tqF2O3bLOUAdr+
kMrVB9otzX4HIZW+ma1/KS0En5XW0UmyPgYrqKS6iA2aVBqrkfRf4HMZPzkZewsIBHa07KOT5Eg1
S0cjeoR4EOaigtQF3CprAZN0ebe1TD4giG8hkr87QqaVvVpUidZBkdVHqaj4gkrtJdEl0X30Y11K
l3+17t3RedW50Bkp0uCsMOjPzpg0utkUIpUGlhLz8XA8vND2I0JoDpuaNaocqAbxCOqJWH2wkBA7
CFi74Cph8UULQh2LS4vSH4ur6PJGFvVHhsOQMRA+ER+e0e6X54RYKoWkyDEAaxUOxfyqPYEnU4Xx
ynSGrHHwTp7WxBS6QlsA9lSLa1yzY8BAEDPoO/i0GHi9FmtthwWmg3O3O7nW7VdM/kUL8Hdd9Y6d
dVDgHM5G3+UNMwkERg639PbobI6wff1Xc7bCUg3aIiEKs1VwCxMx8sqDAYvVj9A5qL8lBXYLViVR
qHSmWSf2/nqww4AJy6pPUkTD8dBE9KtfiithmVohgUJcTW7zcpLzahj+SO7wxBR/EOvkqcNjZIUX
kplWQTH5gBi9HKzzL1Fc5wPKGQWy/hdhzQd8cum6vLDiQDalt+oit8lJKwaP7icUjQq6suEdZCgd
s4LYT6Q2Ms6Fyk1C65jgR4E+f7+2d97VfxLR5oPyjYBXpj/aSIvg+LONlq2YJW7dfPZwdGHjfQ8e
eMkA4oqLrVcf2Zh+GRDXBxVIkbK+RrnoFq1bd6/co2DfejATGfbX8Nh6excMLu/hza60Si3UBZq1
JtRgMO0vX5yo/1SUgL6erRyhzc1Zg//BNaBkn14gpwt3/4ZK4se9XHfWF04zpVFODVWADga8UoN6
uNINyqTrstZFFnjxUjjHhjU8dXsvJD4wh3xOCnFhcn1Zz7N1q3m1fmOy7a3SGi99tipba8csHdRe
VhliById7c1o3acCNFUl0OSDQnOr6aFuT5m6oEJDWqoQMbkXX+ITqrBGUZkOMA3fU5IFsmsiKuHK
FfYJYqyISg2M2r9Wu+AKzMTxmGeZz/t1nrM/xwSgLes6Xp7UCg3o6bg7pxf9jCEnYN4rtas8YnLq
vat3T1x8Q+Zcafejo7hQPyuSk3SMTo1+PnDmifJMWK3EW8cb9i89I4OGiikWY/88YiZ3uH0cQhok
f0zZ5MA9MpnrFf0lNQ1UkCioS62Pp2xZL2N+VaoteRpTxLBAf3Tne5JatTCoOsRqZ0jYRLUiPale
gFYqE5yGqxJkHXr+xwAcH9j8NFO8Ucq9pZKs1hfdv3C3lDgX7rjuBnD0zCHxj/kaxVSC8HknsBBK
h6oRYKnBYfm9W49lomRCDc/svW2UVtxsuu36GDtXPk4nzD1rQQPpUHVN+KdKcwvEowQTw7uzHxzn
uz1/wVQ5yo4ZNflns8y8pv+eDgPHk7LxrHeiq7l8yOD05pVzVuXhF1927t56Drft4XMYwgZpAEjc
tPcIQAWVA8X9apinbGMO+hwqLFFaolkiceF152tLf51gzDQ9ynw8qh0UjvjiE3WhA+vqYgqCgoPp
B1GYOdLT/gyl+3g11W/VwcESSy2QIgIiHCp6HzTO9D/F7kMCIlIqdmvJ2JMQGapTixZIMNyyOSj7
yZK9GWwNbXQZPF6pFGVWYQL/awmy4GO1RjDXa8goAewgmwpiXrRHeV4FTCqVqs5PUMROfOlqlWWN
VXRExGxiZi2VKuGeAI0gW5zBdfakeXjWkN8pxCJQJNHfpCTu/F+L5H0gRp3YY+Jr7+FwZ5QnPace
sViwwSmaZMkmMEPUTgSD7VLShjMbMzOCTrY+k0VSQzZaCAbWwWrExJeSqKA82dKQ+5X36KHzGKps
/saeRdZG2XnRtqtIs9KXLm8ZIJNCDYRNKBpIoKKIwJ6YNsLJq5asfSjlHMAgYGvOIwLFxmYNZbxd
+L39fcfvX9qila5EFKGotdb9PU3lI1JksNEIPQTT2MbV6EZRkFxm/oBvH1bYUPjMWR9UV0l52pjm
t/oIEiUSN9dEsMTbKq3TJNcKJ3EgfZAHmKC3I5yJoM7U9BDCYdKfJ4y4/jV04FRKnta4HBpwlQBC
H0pnYi/R1wQAWVPR0g13HYldSIB1TXdAAfnVcwQZlfrqh/IfPIrD/DD/bi3ZhnB1ZGclQ6uDd1j7
ry0B8r3cP5ed9X5QcJ7IfZa5gLcZfvPnGxgu2C7dO3s9TZIq/XMVrxG9IVBZ1iwU6Ou9wq8AV6oL
qNCEUZbKTeBkt9NrOzu20X1AIclTSV/uHDL2uxIYKFz8WdMVGu/ezQ2sONDPw/rvmYXKWTErCXet
+snyn8O3e2aOXuwK5SFfy6kbBUcLa1S4EpXoPnw5DeSngFK1atE2OcSXft45JnmCQAnnlsiZHhZq
vFu0GRkfCAQ/Qea23Mj+cwLbRvSih7+q3QH/kSqwF6lR0RfLNV+mrUo9lGYeMYxyXWW4cm8gjiG8
UVCmG6xMTbQsghxs+YDS1moQfp6tvKNMbDBgTiqC++stegt6KBqQSvZztHf0m6b801MlJR3jFzvm
3aUBEgttx1NbRiNNiDEUctnrshpBAyF2EKm0WjL8lAbDwcKiRYsPtGb2UWHQTladXtHbuf28HXVH
dKiROvN3G/v2c/mZ+a+hqi4liDta47IqBFAs6g9NRekkfVg4rf3DqAasA48S+mEa7oymmEScJYeP
Hw1E6P3Bq1b8SHA5k06WvMPnj649BVlRJHsmcfRRiOARaybqHqEI/Fw6EZ7w9eAGAo8uNPgPNBf8
z8v5jku/VV+NHfl2SN1crNo3ICohXpWpwPccPgHiIW3zBmagBVRFE626IPemgj+i5kPMLjJUVtpC
EaS1OMOlz5YwXZaUeQe/k+RuAPpeGkJZDDvo8ImEGYbVIEASlhj+Ca5LqKT7A4OlhsZZ3iuPy2Pi
LJr5JJ1cdGTVqHSo3qFq5AkSqeS1OexbLLVTBZYqkYo4So+TkJKFKlIoqkLCd5hjsDcQFhTiXcch
3IV38MRy/LhCxK8BJ9WhfopqUCp1i61DswWgdwJ8iu1akCKh2ks9eVCIZkSvRYUClQkASinp0CEE
vT55kYC1Ts2IEV1yaoAS8/YGxasJGltfK4fEOaygivVOZljthi86cZzbuDTdNazDWJ0EYbgFOVMY
Yt4UDQKzndJLo7NG70x7K39xcx21KijeA4aKfeBNrYnLWatjOFltYqL4P57ObCuVZYmiX8QYKJ28
AkXfFo3ACwNEOgXpQb/+zlm1zz24PSpQVGVlRkasWLECDVjCZazVwSY/hBQlHOSubGjqF9k8fxq3
XfHyDgJK9rRFf8HuDWr+Jrh1M0g37oaC8YBAtZ+uN+LYTpfhWNxHMzJwn1d0Wj7R5DzRKAxiPVD+
J7nnAbn4FgUVn1QFIRJDFIggOtFWw+px4PNSAsuf6u7fETAGeL9+pDqoVl9W2Ej8dGKOZXZ4q8u8
BKGrqIKdbivUSy6ac1s+wSstl6PvHzAJxr32xp6bGDyqGTBhto0wv8wP+P+6kMZs42Evz7tCrkkz
2VzzNbSP5HGIKe3Rk3X4ui+kkfelTCZX2CYL+aMSDof8KG/iGjmUn8XPO9mD7V9peymCMl+wLsTe
f92XZaKJl54HPn52r+VDJJhKHeN2dP14QXNiDMuF8pBRDg388rb9Vrmiegc3l0z/qf7behslh/fO
qbcb5xa7fqJ9bazrqfcDNTwneopvG2fkcHZldbT/kKn6PHavtTcsTG83yZcpcqoDQ+TbdgLm5D9y
YA3fg5/5D5tvus5H918+bqM7nSVmle9uhrg+1VQS9sh3XfwtNKFH65f8Z/vQZQPnc/YVFEi+C2Ow
4qaN6H9IxN1QifjqbXunYYYqoVTzRvXrGj2KGT48AqiU9RxK1MLCZkDDf/yCucBSHFDLiy0iPbsx
gMDiAF1WKBIwulsxqdj50U6Ds9L5pceARVlwmktnlHST9I/7aTzwjdalTI0ulLgtj/m6cWZZUoWk
55sqPVqzOoWRSDWf4T2lg+8lOpDkB/fBZvmGIJIyhY+KyeorfDF50YmP44A+wSS3k3SL/Stdm6d2
rqx/lMdNP9Nw6FaZwaTi2BXqrKlBSuABp0LayUzXzcvEMpt0bValsqWZoc7lD+KO5upCtuwxPtOr
Lg9DCFk0+KHQrCyHRFdmAYHWVKlkUmSQMCUf8ouuGI/3jx/EyELjIguj7JEDXRiKAn490RsVxMRi
x5p70QI+7GIQfnxIbeSLIj/4i5PJcF6ftJswGSsc2wcdxDudxUtpujDQMesNdQcmq1l2qV8C9NLD
iVwYqgsf/DZyQDPNPDl7UfwTti8Oj/hQSden0AjN8k/lPeMCUA7Xu3xavckpT2X8GezkQ78bPMVX
/IeUk9GWJ5YgMS/N9ox5tS/Ok7+Q6iZXeYEIIPGWdYbJo3iNHhcLpD/q+xZLofxWIsFX5m1WawQy
iP5I1UI9K5MnZshzHBJeWJu8Y6a9eX8gCbktpMf2PL1O933U0ksrhVhx6i1fxtMvrfiPHZPt8hVE
ZciWNJ9bSCmuAqIC+ehSeiFI3IfH6vb+fqbBwXeRXiyPQnZyr+awoDB+cCEWKcpcCs8FP6/p28QN
W0RB24ALJuYzqw0p16AvAGGm5go/61msmBqW8JQt/H4YLpkupnDHap032JFvvBGWJCwIY1qJETPI
Xz7UfV4H3/3vTgLmylflZd/6/apQap58BLl7O5XtJNGpPBQoZ/4ulREl/jqV6RrMFz9nGrlkaYe+
HTtvurgGzURGgD45m0IOFnHzGxn4x3f1+21LxH55lr5pxhBhC0rvGzRQcBOBA1axPIJtBp0HGKi9
UTaADU9kpo+kU2UtMm6O9NUGJSxoYY0aYoAQSn8hn9orzOLlvxJ19HhHqB7ii7+UOplmsgX5rG5V
6q6DQh+Pr96mfKew0QJABJa98zSwsBo1W6Ru8ItMZnUGWNnLN37+WNpvEZqpdnUWoOcFJ5bKoYhe
paayD4OSzeCttxlk6eNnL0qjzO+mecsHraCzUzPt1rvL2OI7GUFFLXIlwqMgG8YgPwESnsa29Pq+
7+ilorGKB2J0J3ir/2HIIvSeKSVDIf0fPD1LCKzK9vh6p/HjF/zTkfZhjtF/MYsdJAUlUiUfaDED
nwaLwrpNQbg3KRaLgDspfMS8um2QWaADAPX2MWT0KFB99vZwWGBEbcm5IeKIXUyPUk0KzN9GX5Q2
dXFMGgmCsyfpvd81MMJf6TH9YdvDcmoYpBdEIISL/48xR7AlU6XBE8S760JmB+THpvQe6QQycrQV
lowrlZoM9mGW+i6gJfdr9oTVsZYqu1FY/MQdMgF/G/3iEEJMHCGvqWoMuNjLrXJONTddfkyuXn77
mVkHjYufZPWeI5xjz4YQDKWtDZoOQEWNFbzca2nWWrdpMzpft5UoFli2ilfwGertkkD/QsME6E8t
8LToDknxxd022CDKB8AeIpZKZBHHFjwTh+Z0lYcAaJ7fbIoxKZkHWueMlornmpE15KBeQQuKIcOG
wrPAJkeZ4X1AlhX86TnAMn9PWHtoejQSaN4IT9HoJ8JETmGGPT+mdBibYqjZWxPXwi/3UvKLj3Pn
t/Xbirt4e3OcKTHidm+6MmM471iW9bRhm6TalhsrjXcfINjBrfEWaZT//2A++RAyU0NCYNAT4+Z5
XmdSve5OvBWNtOj//IyMkkyrmDMScyj9ja3L+08EBtSy/K4Q1dve0h2shd4isukDKWIgbpGdlBym
qy3O546Bhh/ZH36IwD/o5JjByRkfuBX7vZ6mA6wcRnxGFlmmGkoNHvqevPihKel0wJ2Q8Bd1c4u4
nr75Am3MYaUtGhvZjo5JjoVxuIIagJvmlqfnGt8chheWnsPL/B8AYA3i1kPHzr5HWN3CAElxd+2x
ubN9gdpjuu1pl4hQQ5lOoofs9Bp7ZaTXXeoZ2QXAMj8+rf78lFXj9Yt5xgtb4hxUns69721MU8ry
NjpODhMyT1ccGImj66r5Gnv6JqPqqLhx8eOvuAFUTRUfHKxwYycjDtVo/21K6UdpRyqWixy90KQQ
WsCVxaVdBz0BSTEEdjECyPGwzkqrJK6MOBi0cCz6gaa9jxHaThVabgPM+S9beRkfiZmn47FB5b7w
AlhH9UDzh8UgjkfQS0WdtPLWWyR3fy8f1Rqk3ZohuiIl+Jx4x9PFhqnJtFgXQlBDKl8IZLjt1dAf
K10iLapLQphwji+UwEybylqGsGKp4Ds0OupPukesUfNOzeJf3X54oKy2yfipHVDz3vPdrTfm3xG3
WeZqB0je6CZMASSIbLfyHh3gVALOdJ8WpOCWRUISUV1Me44YFP7CnDzMJuTvbWTBVW4yUiUIzCJd
//EgMZrvve6au1C5eYpfwkd6dF99NQ/veA/pXZDfF06U62xKyXXpCbwAC70LboxiplPhVKxd2OOQ
ivhk+75NZ49CEqPaf2HJgMIfy4NrB99932Me9nXjFi5QpNk6WJxwZ7tFrXFULcOIUlBJSeVHl4ap
Ra5wQqUlFSv8iavFj+ShjIQsA2SYhkPwBXAECtPD1Du3BMyfyqzOFLRfagv/A6WjeQcctSm1bwCr
UdXKaLoI4cV/ynL7JBFWafIx8SPsWpFUsawpDK1ORcGXdGiq0ENPJjrQaIwY5nK16mEvmEf0bEA7
uzXCwgrBmivSe4uQnu/mv48fjSJEmN9il2PUgFBLJUzki4zGYKg9LFAsRhNts+XtyDYuaMrM8UKK
h+ZvXSjxTtrE6RrLVdjuw3++DoldEq7niDZmQtKF4dIYm4qkxgair3P8ETDJxXcao4xZSrYbsk6s
GYYKZBaZWM4xw3UCXPMTQ4hCqNcDORrQWPaOBTe0IHzpSgPAd/K/RBO3E5TbJuK6V8puj2AFIkHa
APleZoOlwDM1kCO8W3LavPYfVVk41fMAm+ZA8JyAyqE8WZCy5CWxS3bhw+mqR10nDXFw0my0s6ca
Sdq3+1pMQ0ohrBydHbWRRbhXJfDPmLmA6HfbohSZNL2l7k9MTZA/kkGKrr/UxfE0PIXlShcHhB/4
7A2i9b20bjuayP4Q44xB6y+rezkG7kSikgj0a5TizglTmhA51RxDhpA33HFJReo0NW8V7A8DFICw
PUsK//IafssVpHZrq/QRyGJQZM0f4wzDKychBPjfQ6qguWkyaB0ZV5RORNk0vdpoJLlDEq3NQDDx
7CR9CbKIJimfcy390QbG/z9QDnfGODGkUt/RAT82Y4PqaCg4ZU9qPRRPhKOOwby5ogfAtxOrwR16
gMT5wZuaxLdk5RSMG+fyKN26cmt6s2DZGN2KPZP7Pd6e5HQ11+ZJLOaSHE97huIvRcexGRYatVxd
YoDi5K4KW9xwPk3ddFhjvUSVajSe4k3mEo8f+qps5MyZ6EunGLVLeI5AH3SZgqhIe2GHhhnleTl5
TA1wOTMGD8pH/5cyTc/LTxd2MK7VDVEfCPYoDVGhl36CXeUBBD+u0KrpUteIG+Aow5NgM00ULf8h
lcV3FDbIDXW3LQQyCTotRjLrhpbIgpiw/ySCXveIfO2xQ89VxGz8IH4jCmaPpjSADBs5PmL0iLeH
U1ugwTq2UkgNv2ahjxF+drOl7mcYDkwOsiHx5daeQVxaujUW7l61pheZBsU4CMyN4r4Q75RMHm0u
8A7iDcdnELhxNzJ2/7iUlLnJmhAEsWMP4JACiv7r4jP64NCio8o9mlP7qj3BGNTXuBGbmq/YAllq
SGdNNNiLqRaMXSBMt8Z8kAlzbUpj4HMrMPaF4FA+6i+baCNFc18YbO9JrjI+/9KgeP1cOiKldXWY
9JReCkgqI/AGLbrCk1+2FGVcIsfN1/qKPQzidfQnn9L5Sgc4uNICLyhuiw/J2oMZOQjJaQ62dTYk
uf5RHRDeokpD0a2iThrqoFre0cptkFEGCFK1m1pWht77hkgMn7HwTkE0ZGNjH6l8NpsU+Q+kqQ9q
U3w+tz52QAqS0QC2Gjt2Ub3QdeAF46TVaAl9aLebJh5sDtjmzjQpDKWVMocU5qUNUygNPt92nMwH
7zqgIpU32krIrAYa9vv+0xIitImAV5hQUccLQjA4L3iwl6FEbNxSe3OCwKwDBKo9d3ri1emMVz1Z
lb+vo1ZGS9V0IQFS38m9ZxY/09wi976vP3FaAl9xo11eqrqvHxBelqHQulUI5t9/PynnR+WHf/RF
xsuh5u+nfmP/oO9qDjID7ipd2qjSaN/CfHk3RjF2fKfX+PfH7zT7qQTs7/Dap5Xutftov24JBjPN
M/nA5iOS5vxrHroLnLPw0T7zgivA2y5V+J4QNh5TJSJHXndF+b39aCfnu8njWTosL+0zNIn2sXum
m+Ap/Alv8/QqvcqubvPkPDt6G/0NrgMLedbVM3HguZb4SK82y83yMc/QyWd55JFjkJZvq7dVijv4
LCXG+fFt/jvi+dnqjxYbozMc0BHSi5DR0sXHKDfG8f2mvKCbQYcHuUN0Dgffg9toR0MU1hRSpKZg
Dt2/0q77zTM+vsLvro8vQMvb/Cu8zDlI8lQ8DHLsLdsw/zF7lBIfBw71FXq4H6hd+/nLON3Db4OL
NBIRAaVbOPeFuQxFWBmtLdPskxL/glqKleY7zlXQ7L5bD9GFHETdhxor5WwnjUSQ+bArWfQrlSDK
ejAJ623sxDHo3srvQXvYrIQYAyq0JwHGgZx6RaoRZCM6UEdlz3a0vheO1ff3tomWdj1gZk/4uPeP
dXOrZAYS4JgajIR9zT8+siUNWGgtFAI1GlfqwwGf8I5pHE0/87ibepMXvn9ouDgRRIYAHrdUtFzr
d1zlGfopLpY4PYEBE5ZkEU0muOrNZhOwa4bxC7oUhd+DgCrsZxFz2Kz89bq4yP+SgTibv5zxvA6j
VVYj2T9SgCZP5i/ymmS2mteM85u6FkMkrIdt/hGkz3HKPZTvPBZ9dt4mtzQfwlcjDTb0vTC9eDmU
2XoxqKOma5pRH17+lRc7+S2Tm+RDSZgBBZ6LQ3ON1TktRKMzio99RTYVrHCIvz8fAgmQ/q+js74p
oIvSJJllykdlnPmcVqpzrom/4EDX54GSKB8RpshL1E0iEWooEX0oCdv5G6P0KPt9cmm2110wwnYw
CdpMB4rzh0GRIzhgt5LpHOrzu03uSIAmC0Ps/sIgTybtoNDsMroEltBLsgU0ciYTdxOTrByagXZg
QDmH5AoZu3q72EYSvL3qkbJtz2m8RccYS/75GydvLMCnGRY0C2gVQHLjgUNX5CQ4VLJUhzbRmA+P
3I8iedtjYbgu1tv9XbHKaBeLQcAAFBhLxp0DxbdwWAdgDaiqLyDAOw+4WwxTpFjPG2TpYZAnc8Zt
yHwYDgFoIasy7twbPhk6XcCkmiBAUBmigF4crnpMBBq+BdzWoF/kLFHIJxSb+5nxQ+3eCQw+dMgh
e0hsRnXI+z2nIU600NyVb6XJZOKVQZa28RkfOGQtFdvDGYRr392D6cfo8cRceAjR9F31t5YKEAPm
i4/9LfSrqz59hjgPdRSYe94wltSaLYY5kq9EjMBXbu+xUGwXN1xRfRLwXLJEZpcraAfMr1RxMm9y
zwukettk65Ei4CY8gwkfDXS96rcn3poJOThvq4jyhWFr1qUZNhkbg1y9DtYbr5xUKl3EI4j4olnn
U+/Yom4XcKobwlukuI6fukSHyFqBSlQWMkgwa1o1MhEE3+/4P2hNfGC+8mhHfGIy1K/CLP2DgABZ
ID65u9qlkM1yGAWX+0r4mWvjzsSIdr74mS3RWL4oKhaGbsRfQw5CdiAq/uOPsedDiG+s2iSnUWHr
R2ih4CNECUOsBEQcT2wQHQBPjo26o9Or/wxmowcBePNXopHUAsSJi5CfNRjgP+AJcs4ei9OvYKgw
krdy9/2AMcN+dTVt3W5s1vJFnL9uSPb3p+ilerq1hVIqfk1JsYShFlvPgYEPmtwpjoldrXyQgaXE
ijcB24sDxqE2jsw98rjcKUSK9Cpqp4qeDJ+hl7ErD1DM5EnfEb3LhEmYJSPQTeCHMHAJRjmMkcW/
Kr9/8lfibe/MrNoFB3G/6fUIm3sjO1Yo2w8j1iIAjS5zk1kT8EYGdICz67hi/kGhPAMeMY61IdGs
h6Vz9kTihRvcwQdjMPy3rX+jRcWQTP9QsKHi1nOOsTlxQZx7xQD0Ev2zWipcM942GWs8c724E/V3
fkd+mN9E3/b8JFbJ/DtRfOLjq9rpdicThKFhuLItYFon7Ql7yzX4qmERAS7w2N4re/CbQsA9RDXk
gx2P/YeZL7MEzOgPqkkTfw/WC35eLPamoauz1mFOsORidpekWkyC7RB+ShBY0PgrSzKBRSA2PKy7
ncxZ5DQaeytjFExi8mJsPsUZLl9sygaawrAuPRHLxidMWNdX7PMkX8nUM6R+BJrE/WrdZqVZYQkz
ffjqUqxZeb+U2f67ze4FbgzefplYAY031VkOI1YDtxhr8Y+D1p8326A0c0yoi9q9bO7ybzYR5JoU
MXmAUsM+/GQGau6tZx/m25OtA4kuPpmakuGc9t9ik1iHCWNmmQPFKFmmCVYp2qSfUDHcZN/d5djh
2tj0vpvJD5KqO7jDbIuaw5dA0IjXsC+9FU619oQP59XD+iRC4NrPALcGgI7LbU8yRZqUyWU51Sy7
YIAepWa0O3oh0Z7PyLV1aNgO2nWuhYNDxsYWDycKOroVY6WxfHhXc7ayCdfJgFHVW4YoShwZOydf
LLpYelXf3znqBBQqew3Ad5mqN1in2eJjamutX3LdRwSODiWiEZHidz7ntTQ/csVQj/LDZAeTE2JA
uDFd9Pk+m0yjervZvVMbiq6L65X0ZgRpmxLxGFpSw6Z4/bCOCByInhrkcOieUDZMiKo1+0QSgfg5
65K1RRxmkbPhjo9cNTmE/AkUfauA+lOFBcS9mGKNzHTt6ceC/DeOqpkW6Ubgv0C1ROKAIIIBwB6N
HlOdjRskxpxcTH9qLWQDE5dHoF6sKpCsjyw2A1MCh7C2LHqgqiKSLwXKOghjed7quXmd4WcmV1hL
vNNwJSj95Ta8drq0qkH86ETEa+z7V8/iTmo4Pz4iHxmiGiH0uYpwZc394SNyV+uMJ+TRBOqHNHwr
YeTiB1FchWHs/6EXqqwDD1LBVAUTqnpfb60BqYEKY9QyW2XKWutCKUiwuPQIhoJfOquJ6UeofvQE
uQxmQ9LZUMKbN4diBu4MTJUEQD/WfOwG5ubgfdXVqYImBlT41f4CviJ5BYiTByYUMhRYSUIvSNZj
AEvYwxS+lYNxbk9QxN3KdJEoeQxPeS8aD7TOQa3s/iIFUigpgrFGjVOQF9OkIRSQ4g18Jgl8DgIF
YCQo6b0FjjVxCSZkc3nNfwQtmvlqpGFQIg+wvEDtElji1rcafAgfRByzI5Ul5jgmZcPBGyMIskga
CF76PBhWcYGU/CBTfiGyg9fRFbSX2/3K+KiP6Ewzvydh4d481hwdoTuvHeECyksKrf/2aJlzCbjx
s57S19EnOK+4ME/otwix/AxHtaXuwCFSK+KPTl9GBtiUZDQw37WEPAJXDnjLmYIJn8uMgPAfn8TB
estTtRcfUmwv+oCx05nnSHIwrJIEkwor8D6aG9lNLB4O7lsdGJDhbIzyJTBRWgbbeFKIs7HkJDgE
skwgmoyTzN/lKsJTJb7tPik6Lq3cfPHVWGY9Kr7IG5JiVEXIxCMVv8QQGLBfSsdMI86CBliehIRN
0MdHXckuVm6E1+NqVwXeRk4jzjJfRfGuyUfzxZ+tJgTb5YzQowBf7dGstREBvPTmafWYHs4KsTkc
gh7LXhSYzIs4L/OE4eLsmU1Ra2Shco4B+bSyoj8zN5+37VoKsfJLj5pmMEIRett+IJ+OygfwI1U5
DKv9dqL+VSTHiyRMV3Cfe94PUG7uBWe2UtLV0bJ9nI+34nYhJegtaCxHyyrDBfmxxMf0LlXV9UQa
R0TaDLTFkn4YlT8obEhNBO/UDl0C79oP1+eCao3poRZZPFp0adDIITR6Yzmb9FLqQfLmRFaP6qpX
Z59eEb/QMKDX78FopsiNwd4F9pHuH6nZY9PnJTQ7sdkRCj00Rexfab7FLaoTX9Mv6bVEfMOm0KbL
Zr3Ob+yL84D9z3e6K/8RjhCFRXkjtyfCkJgoOCEQbaOh2cTFmEyaRsZZdrF2wObGjsZtIu+xqSxn
xeUIMTC0BnsMHbfNRKrXkisx9iOwVpcBEh0kADQpSCLyO6ud9zRa2PwY1R6PbSyGagh34xJp+3sU
n/O7/5L1sQorf/9Yry+oNFEYVtmGT9YJ7VpI3uuNWUurDhf67aQHYzMYH6bF63CKcbtxuctkf9mX
0PGjzoTf02yrIIHpYmeBzjQWd7GgsWr0F1OumyJMj20hz6arpSZNnoCDi/NO1gQQUOBY4J6Fy5Ux
FEt3r16UrYdIJgVjtS1H7aqI/7mRlMpzQ48V7ttKoRXQaK/6rmmPvVQiAj4dYhZtNmkPFu0NC9yB
iDTOqxZk17kIzxxFQ6KHwYIGiQs2lk7e1A4mKOreueBNF1NjxhSBjjOqChKerJIm1R15so6Lk5XB
QZ+6zu4ypcnXs6miv5nbfIGxwkjSPolLjxmdnCB+PRFEjiQpCbZ4+Glm2OKVKXKl1jcreUYHOs+l
xRmN6dvIKzRh01llukghL5TAgX4NFo45eXeKrymJbnFeSDUOGIBFxw/uwBTz7rqljTmFBRfJXROy
9Rec/kqHF6jsGEnQ8Dm0qubCOWhlQSb/xeskbb7oSBThHb6VITEjTnsmr5iUBrYJVjvxyBLrkyhn
KFr8xsDEkqEpFjfjypeZFIzWL8ZuysWQrlFck0on13M8n00gxNOOp/2BNt/F8YgJghHnTIEMDdGw
AI0xiwRHhmU0omCATRKxNk3DYrpoUfFJZrHHTOr3WVmjcanBC3jjSDNZos+kS4O9pLFiKjHnNP3u
JCYFp2aydzVzMrbfvqETyorU0PKB+kpu8hmuyitze10hQjdysZrblDFt6Uos7MHQRMNCNocCAcy5
NRbH4itiyzrXPo3VjUgn7V3Lk4tyeXweqTpsjf3HNdFj+la5lzX4e0avL87QM5ZcxoKbmePkxic8
Qc7iJ2BjcFdkmKELHgZXWKKW00/T9XVoFtSsnP2XfbumhBPHKudrvRl6Uj2UhmhFHpVJQiXGUGI1
/1Md6rP66KjY54p5FUJ3dIozz0mjOIfyStckmVVcKduoZivDSDy7DphnhM5B3F9DohUNbOP9MNoz
3DfipCZjy54CEsd9YnJydTv6lP5bZhJDlLjT50YEjBkRNQIlQavrJ3XEmRorDzlLjcSNxU+EB1JI
pGOqJ+j/N0WLrqh4G9QqFJ8RkKkTKnOESLi86cuqNIhwJFkGLJcQCoyLH9NBnFcxfXGvogMZYbef
IbaRhUf21pIj/IO3YIT+rPYUT3phAA7oglHZ1ulSbFaXVqfecuZII+Og4aA572N6J2tOt5VF5qJw
RxwhlLpgCZqWGQwK3UuFTRTXgcz0shFn8DsmT8KQuR6vqiS3V7MbkUxf0djncHzprv7ylI4YM59p
MKe5DXb0yHDDPwlRcKi4bShB/Cx797yHX6Rn7bqr5WVFWS7xxW5ivwWTinpA1lflsDe6jL/8XUdX
sokZXvcVrg5VmKh0i7na77NdgwVW2QMxb3iJZMlHmpRoW3zQtSbD1P6FBR6v4GnkEE1hTXNrYnfe
02e8LdjXt8F3ch6Z6tT9YSLpdLE8zZbiQLNAPZiDgpF3Iehas3zANNYBxtO6RQzipRBuiwBipDFB
SAxRuvBwAYHAaIB0PkH73z8JGNGAJzYU/BdiCwegW9/cZxCoCiK/08EntJNCyCZQ+fgMB1Nyj+cq
4Nm7qQHipvBJIaf3DAKMcI8fxDzhpjDl1vwiAlTpiuoMgJIGIZZ3AC62R4uVekIF4n2K3SzGljok
mXG9GWakrjuvgWkzKDbv4Bggg+Q8P4Rt4Fkyn2JLMOYVzqiFPjrYGWgZyQiIz2GCpiJfnxnwrJ1f
t16merwWfoazUf5aICPbvi+yk0frbULLC9J+41zPjGbYVQXUq4iyaaTJZLsd6J71NkpDUHYLhexY
YKilniH4VLqFqRJ81cZrREt0aqqCBKduCz0OnUsXISqTryh/ZNCutPtVBi0WFiZCa+wALVkrUZtO
LYINBQeSWeIl8GCe03l3AXZF+I09iQTBnTVj7KMq7nnWQTTeT1DE6Hf4ML7Zxd5hIF/4Hm0RsRm4
1mLRqWctRwLuWZvBQH8pp8ZWnlmM+gPn/tC9tM2xXSmrLV4HR/JrkOtJn77BY703Ecfk9Fh+ER3l
D9ZXrnyc5Li8FI/EeE8GSz7/YUAvOJith5qlzecaebJzLU5vme6C7U4hSl1uvTYtsoHRhx/IfWWA
De6FNLwNWPmAF+19e9e1Xd863A0SHamy2Uo62u2sqjyW7DNOGDlGBdUafIuwqOwZ4gy328YpY7gy
YwzAkrBMiCGHQWDLJzRR/4/mtvAAp+z8I91DaBvB+MJMUzlPA8LuxdqM9lpVvh/EeBzjUXR3j3d7
bscAh2yhXYF084P/5P1kcYAYQw9jcbGsgNEAcLNRm0RyT913S2t5omtWDJYB6BuJNrGhRFRXg7Qm
xNpLJbcQPACIJKcqgVJKfDp4oq36Vf1r3mtvVDWq9PB8JUO4ZZDyDNGTlKC76b0Moai4gl3OFURS
j2xSbH79eNNeslfJDtKTHcFYHTWWVnDCScXVJ+CpMEndAA1hGsSdxPdR6MaF6/U32H5nuPolgyAi
YUJ4za1bqI9/b76Xo8NHFlTfkKFlh8fbw7AylyjaMB66BdRsjz1OFCgtJGDjD1JggO+562+nQrYC
UNqLPaATjRkAf0FeNIBskib//e5vAsOCxmw6i4WfiHoln08NQvT05ycoGYx2Ee4fMGzfFGPAdEOp
K8zoHgrSxUf88EE8MNwwNbkNGK2B9di0u5GZwO+0jR5wpqAJOHudRSQIzV45wCPTi3aLnzI76DLG
fby0DwNa8HR2NPU4FR/bIkTk5OiFHSu7zCe7h2y4SXQOx05mMz8dKtmQOJeG80ucFOoEuYMN4xc6
thNBqLYBCFE/NBX/TVbiOmJ7jLhdqKrBDtGPS4+NN9wT/yCRZVjwT3gxurp6h2iKQMckG13WocJn
577wFXNztDF2tJSUfudqwzhCo1yXXLM/OzWc8m5qwpdu+4YB1yb2h+w4yr2vaDGnGEIaYduqT/1D
LHIZLkD1D2nXZ21Lz02bFaJCEKk3Zhq2hSUP4d22+xMrYYPfhJhmQz0+F8nHpQzNxZ+2lSza6Ujp
wqn5Cn5B2bybxgPOL+YUV0VI74wUAPsxlDlBldCxoXABwbhn4d0UFXnhZqXGs8yF4AdJvHA/pNap
n3r/HZ569/61n3j3kR6+DuE/nkHUqfknTYCXcS/+HIs3UnnJ4nFb+rkUUq+Fl+jrki28gjp+F7Br
OYArdG5nhRuQY/T1IBu6+goROqD0PFWOSx8pJ4qZ6Gg4s5xSgBm7Cp5pPPZKY7r6MEsjqE1HezPc
aMtttzTxO59rIU4CZQ7XRpiH/ssE4IpOkyBd/uJJKvN6l/JqAA88GC1LFo3XHivm42YYZw4OmJtt
VUFtdKzdFAGG3alcNbqVLN04aNBK6GyKbV/5t2dYXV5/hWzvt4htMNgx0hFNtsjZdSb7SV8kDJuF
ritXCrT8HFsrqKmdBki+ckB2HsW0npGozU9bS7cNqWy9jaAU58YUkq9+5kfkXaDyM+1QB2WMXgmG
6KjAP+f5rshSUvgUtIbRI2xnNzDCAnSiG/HoyV+l6xMKIiH6bP7ytyuqr63eARuKxzujZIKAcWVc
UW9OEG+p1/t955U8N7Zygt1Gj+bOkkeBfqKQfFvttKYui84ChqR3xTdoVomAOthLLfBUHwljJQbM
HhStP/xothXGylktmSeugaKsiQyWjHofWwY6C/UK+fhFtGYX5LciuXN0Ou3Ss27Jro2cLXF5TgBs
SwZoi1h2U8PP/7eHRS46DCmXC+eGAxHFZznOXNeETA9HM9DwjurZxPVXnthPixYkDDHhqZCMZ8UN
hQFl4uClQJM2Xp6jcbTRD4AE5PRihmX/ZPGnoMZpgp0p28jLUnwVszuk2QHTjY2U2qL48m0neTIN
QY2Ww4WBBSuITu8vmnZcZiiCYFzOMHam7BRR6sP3WGiGDzUeKWTAju4OyNiawJ35xIJ3fBE5U01R
HHkPFrim5k2iR0AW1esPyY+6VSxo8Az6wp260o+d1hXaQWC/9mZwRgZeFF20+VhD+KDJKUkvmqF4
p111NsSGkiKmO9ZSTFoCqgj1a10XUEbzb5GuI4S9IP492oNQPwSocqaaM45+5ZQeaiqk63UYaYG8
MOecZUJU2YqGD1pmI2lADi7FVbtUpSO3DTmYB6DK7PxZVggkS/m8F1wcQEpWh7Es0S0rQ0dihE9A
cNgA6OQ5sWZ3+ji4ig/rIkOasJTBWTKCgUNNeNPocQZaIUMsicM+2ORxuDywb9K9IuBBip5L1Xg1
GhAhSMfVD0XiK8voI1drusATGPxU+McfZi1jOQ060flKFgVaQ8sMjpl/iSe1znLEiCJU0LiIwwA4
rttcD/hLo8HsMbru8Pme3YjQkC0r6oYY+iFK11iOoH+c4+p7EsFtJB1vajSVdJ+B8SkNVC3vC3tb
ihjAy+C8+Bz8LWweu/8An5Yu2VCuCrAACeDNBlHtwedT3RTs2x1y9Sxu5xSVKQzPOEpksR9x3Zy4
wZ/Wkl5a72QsSTrBDGPm/hHGvzcNwbxGFzk7F6GEu6CrY+E26L8IASq94TaQG+GvL3FwvyHocZn5
bvzUMJRP/iSo3rImLTnnEM5QVAwsJdIf8zQM8kJLhvB4ACO8eWaapPI2xtRbcpFuK6xEX7uwogO/
wxbpC70m3s7S9xzNJhKmiK/vOABoHhkoZgwoP+iqm7Yby2BA0Nol9GwuXpCA7OBaV9h7og/A6aoN
CCeNKLGiOkhTZtSqGsM5dmhxGXEixKUfIQWpBEpOHaeLh3d9YqFVFNaj+ETtVhEOKmewta5sDzAw
NmTYTMtNsc4LhlpRcGccP0ZLjxJyp1FjuikzX1hgrjCMI9MYU5vnONHK4d5Kex7BUy9y0twywYMH
If+6HLnmIiaM6mgZT2SO5KUycHkWj/cRpIvpjp3CMSeWjLsGT0+VVpb2Ewkjk73oDeacyiEAHq7Z
zY8Pjm4f4kiDEIfVm2wmeCA8BBrDcLMtAbCSEY/qJOLZZzZWk8ptYGxdGdNOF638eB5g5yHFRphC
d1+hBWL1rbsd/nw8G0ysr8oPWlTV05O62G3veime72X6CuYKL5S29m24inudPcFchhkMUOBsx1u+
kO8W7gYJ5IQHpII5dQaNJ5ilTtRuyAs5L1webk6HuUngDYDB7Yvaz9ClhpsXMrOcms6v6tKriLqc
Ud/n/c+LlzB3ognN1cD4drPcR9RuZgNsbX2dP1LiGn09StJHjT6T03tKGo6vaKxjm8zxxKmNMqJD
yj5iSlVYm1KEomtLlTxXh/2Hvcn8MnGIV+TQApiSbGQnWmixJBS5NZJ07uaDz9qAdDdLAkiV7WZh
JOKM1iJ8rg1oopEZQHeheQ/jIIMDTgD0k49jAJwDQxvek9zMPS70vvhhYz+7rs2WX/zBpHfEUeDV
cDL5QsuYUsrduZAYXco5Cp7/rG8+VvPJ4rryptY0UpxhuvR3cBfHIGmSvkspaQRQjemcgXniJ9eb
3kce7zSq7cJCksDlXjqqYkVw7dEq4/2ahAjI5/uRlMeRBMELIMELeR5n3l9pEVMk4IGjsX2Bx6xL
AJu+b6wWr2DdT3ooceRYNpxwz5sqBUIPRnDVEG5Xug3zRNhp4pMbRXZ4Jhusd4qQAmAaTGhbnP0F
G3QN8mXSMyA9iLeql2YTc4v8iXOod8PNFzN8YsSdjcxTpsjou8gW6HxTqCUDVJcAnYjhZDd4Z6XL
kb1WGDWGkS1wsWwzQZlYadekERi1J4on3gndtMnu9q+YSzYdzNyUha71yuAXWLOikYrrGjyPNH1q
iNj8Y/xBmkDvgZtBnjOr58vZzylbnrZvgbe5GCwGL1UN9KKjfxNZitqGIMAus9p9b5fDGgcAayY6
nmD0PRp8lsu2fqJVFi80CmO/dXfjIbdO5kSW8nEKyGtOwQ/+8z5xz1CMd1r6z4qLWfNA29lUG3Ya
vF67lVioaJFBIkf1cPH5nuH/069h9DMEjzCKW9gkWc6eNp8f2fpc0P1MdvkUjMIn1e81Q3dXOV+s
jy6ADM+wkDr5Movy3lhPb1/BDEeIouMIrhdWN/CkeYgdQ6jduOK/biJ2jP5kPAJxtKxFecVfogbL
sn4hZeMOId0cboRFtBeWQ4g1+HgWMiGBK+IuSPDTHplKP4ZJ1g9GJhoGaylMxD5Km1BxhsNoPThR
8kSLZ5RZml+1ExzLPHwtldtO6BGkOdis7Ih+5BHIeis/3zfXxgv85V352LmS9b0W88nCS7aSTxS3
vzXakN876XQ9g6j09AzH/dROUV9P+yEC2+Ua2g3FtTRGXu7pULyv0kZ+3XidnwhtZ0iGrBvPZnLb
yrN+m+vGZT14ne/zxe8uICfOePPlpZsYbykJZjGH59o+zFz4NvsrZsap0u5e2XRnv4Xv7oGXdSDH
n1uw3tv7vyBDU+ML3XzX6Cviic9zA/ItCVp54HzyFeXU3ApzcRaeiqBJXBy2aV7qG8Lr1il4dqgV
ayQaWYTB6YSMMDjVYjWXls3HrRIzjsshGaV3GeWqWZ8STk7VbEAubAmhQNeBhJSsetfqQlM0wHJT
24NlwVQ7sY2GrJN9FrK0SrOfKaTFc+MNp8lggRmDsbGJDlsRRTjv2p9EW+uD79XBlrk2OIRcRqKQ
Da/dU8KOlQ0SUEulsBJt44us61QIoT4BAvJWXlMtvCnkOeE6XMe32uU+SV/oMZwLX3at11RwONO9
bIZsZ2tGtwh6/nR/v4tpGy8kUQrJ0FT091bgC6nYXfWHvOF3ASmJbW0zvzQTANadTGW9PC1T4FNv
sNXz9fQCGbHNs7ilEg7ZN6UDIgIEoxn1nld4CYKKwqkkG5FcIssmtMp36CWpCW1Z6AfDiqjQ9bZq
ily5+KPKO+/UKwdHGqFeOq+Fe+W18FZ9aV2Le6nrSkqruXxtn5abxgwqVS1fT9TzdZR+8vVHU43h
7/DYhmzc3nZv98Iuj4AYAsCTgParaCtd+L5Hez4TZHEpw9fy19I/q6qRZsM+tzaXwq2Z2pf47fAX
XOFlUu//WkBr7A5eU1fk2satufqBuqfRaxnCZP31h2fQkr1E/0O66bV0nL/Q8DU9ViEqiWb9Gy5j
ZY+gE0eRwWhNQMyAzrfgVdhGCHohfEc4GXAG7QS/n0DrPEDngBLf/ypTjIsS3xEKNxIA09/GobWZ
xrQd4yijlcexTmxBVUGifm0fEL7dNE6oOn2jiwz5D9JGvf9aeI5m6EdfavlVkrE6hI7XvpuGTBi+
QetOwX0/Kgh7j5RGZNh/t/cUv4eUBlOZ4B8epTUGm20H5avz6GuQLMtb3YRJ3JziM+DVk+wH6t2U
NtOdt5Ydb8IrI5UsXyDFTpRa4wNRzOI6J8qlKUGliLf1Ez+lvxY/IaitJOsGrotKt84OEZcVLZjb
D8pvvWAboL8IwcRqF/QNYGPgb2/IIcbh5bpkEzV+q0h5srGAXKQdiiCPQn6QpSkU5RQo3IIA4Waw
LJdva7JvHOQzh+fdgA7E+3GryROru1DtbdCaPhajc7kh77z6Koug9Yks8P4AguTi0OMAga8z/Jwf
36YLb6i97UA54hKUyeV6+KvPRXHxiv1elOEGnhtJJnIo+UuRauM3r4Wxz1n0ofIk6uiVvVL7EWk/
7ApXPvBcvKMv9h3wvfIv6iXZ3kG/G+1vrxeFRkSnZgGHBwkupGqmrveNzCDdWo8QDpw0Si8fif52
hCQip/hmO+RX5ue0eDJzvy+/cCnfQe7E9HDebChLofQkOH/uEeUtrRjAQ+t/RJ3XkqrcFoWfyCpF
TLdkMGe7b6zWts2KCKanP9+Af9fZbDupSFhrrhnGGDPxD3yoGj88g7jbGkg/6/B9BpVkBlevZtd5
VLonl05OzHJUib0E4S52gfzxOgZqsU5Q4vMf/n2MTAnCgU0v5cSk03txmwipQZJRL4isv7SQi3EN
8EsnDuMUlKJHb9l+9E7Brk3b75z1QOtmZPENr+SjxIvms5gQ97DsQOThgpIYp/YjIFOZfR1cKX4l
3Svoqt3R5WbSTwtcFRcecV838SF/c5PREubl4v7oISqPLs6bhy7am3vOaHwPP5ll1KxDlaZNyyOo
pYqWfBKNZE8aIZg1mnHMBbUTVVwgihyZ9cOtpUgFsI4ZzxVU+wxm+Z7G193dsIyMD0ou+jA12FBe
I+Gd4qQkXf2dn9s6kII7YuSHecViHLAZep2eKcSMgfl5w4Zz7lfwrcvLUXqw159hQiqXNgijJCjN
zMkTCDXufs0IG+6JN6fW6eFdu/XDej98XIO9aVXOYRyUvyz64wD7P1XsFj2BDvb+QFu5pXdbZB6R
wYVgmt+rXb8DAXT6gD1OcD0wf+XpEYuUSFOQ7h0fo4NzwVXP0y5Vh/ym1lGBj49Xu0ZKqH1JrQRS
FLQM/CTSDx5isYXPqVdJLKNCLezo1trPrsieijjE3D1HcZ+AEp9MD5IK7hl+KM9N9Zp9DrNYrfB0
WXQrLLr63DzCVPy7UtpQ3jpOsNbkCfEXr83DS9X3QSeRFVJhmOfOZCUpUPAjOh8pp6VMdqV96uMd
8puKVCX8XaISMgpb67hZkt1V1jbf8pRm4Z8qAEznyUqBSWkkj6HQ+VP8qUhmRPMmKoiA52GBQd6S
riZWEzbQndUbJVCk6Vkp8OwYV5o5F7eCQf18N4NmsGyrlYrZyRj6eLMBYv1scb6bg/voXhCwLkY4
+2ResLfi6dRutvkcprwWDVYGVqkXjc8lRHULWTGw6SJlFQQqzaurp7YCUv/UdxoCji8iMmgoangC
Q2Q6IwnKljI5f4p9CMFueveJ1ght2h/viqFfFYNay2DBdMhNaCCoBH3dkMhpjrJ5i44F2aqeWjR7
2KDGjzdHp0Ug+rD0im4Sxeqag8sx7D9NOFUSrRR/qhlgWB0wkPmx6PwKnoG+ivPcHJfXUBDgO6ht
VWx9wXZiBeP/VBB/JHmagRpCHLhSsjfPSS3Xgax0H8Oa/RjmFxuhRQOF0mSUjOpY1V2QhbtAX8+/
u+Dzk4Vb3lnFwdnG6IeWO8/8D7AYDG7l1Tm0dVMT7ABWgvYIhQ3Q9QbWyZGLNSjyno5ZZ5axVqtN
fS06yDd5zFr+iyaFNbqIaXvjmLT8/YD56987p96hd+vcCCP2e8h+b09XXyuz7hWDyOGAHMMT1ULt
7tWtshLdoGqcJy+EQ9684zSr+W/v8NPw6V6JYAkUI/FEIK/NJGHZ6qbontzxOpEuoe2Uvw0/NC1b
4oReAiMsMwjaWY1swrLTsi9tUSNIOGBu/GOY/B1DtUSr+jGdGCu8Tf26RPY8L5SSiAP1CDusWnZM
oCjNTtXVH3wvMhsKgmgwv55/Fc6GwYnt2u9QM6KxUf8PJDs9lieG7I6BztLk35ro7l++8+UISf1k
qNWraFuxx3pL+D4LrqtaeG/T14FvwXl1Rya14YAaxiOWY6LYQv0yTkj9IkEhAYOaVemrZ6GCD9Vm
8aRbk9IEQUg6NKkRkh5wV0TQKdiRXz8s95BKvmDAzDuZQ1fRFzc3IxYUWbRFchxCDC+mkkg+dN0g
t1PtcfUUKheE/SMBoto/Z06z/7HfyL40/P1EDUT1QCKem1tl4FbtPU5ZkvvaGrIJdYJiCSlbZ2Yf
BCeIu+rQor2IvfTEd67YGX+TZ8mD6RtbjShm8DBbc9FoTAlH+IQxpM4uy9wvvIFpReym5jfYPtyA
syctffyG9qmbtQ88Wl/a1OoKn8zP2lW8vi6yZVwhlk9Ae8vets8JypOekoofTyNOGggTVw5/STU5
sa84NMYi0AtymOJciXHI+PzgoX/wd5GpBb31U8VLBqIr1zL3sXXw+HWChRC6ZzhrY4iWTY7+549U
H+BxTUF8hb+/yxSXDFEd1BeNvCGorrmKl1hr9f/UgIwRi2BAwrn26k+/hToCGLSy6+epiCRY61nx
ldPItIyxD3l6/RpKXVV3rbhzqbv7YVr+lboPCLiI542yQcU9fsmkqKtK1Z0jtYPfrDZbqDqzyeOS
FV/O7+Ozhjf+GC1wnKf3elGwOYXb62LfX4KvIVFzC42YlNCHKRdnwec3/oAi1XBeuvzXbRiCSx9H
Y9RqC+KYqMz4LZCYIV1NTwEKfp5EeSB0iacKFxVFZLdHKGJh7blKDB9a0XpENNwfgUL5NiRZ9VZV
mpBFA07+TeFY5YBCvC+h3vHNQJCqU9jWSUFSVr1n6mdPqxrbpnmwPkcnKzV0S4D8mcDBQZG0EMVo
uhUkFmt+ZSnQLjqC5IxZ8UtWnci1v/QbK+r2JMRUYV19f4A8Q1jJItJ1gIFEMfn9+wUcSp9VADMc
I4yBXyq2uI+3NvC8WYv8gHLkZPVJyNMcE/dxLJ9Olnos11/Ol5bB8fhvPA6oDjtjrlB+Iadf498h
ZArwN4wuZsyXb1p+E7LgyfI/kOKh3DFkxZInbwsuCHYSayEFGdygI70Az50nLU+pizqPnX02nCPG
jq6UdvXpMwXgEx4nnY/LUoWCFKMeavBPpJArD7e4zGNCFwA2mZCLf1T36CzyRBvwdzkisGIiNBwp
x824BdwsRS7D7TijjyoEDqtLpZrK31CLIZPoJ5rSh4QZw/+/YSFHF7lwHfe29D9YlNnkKMh2MPrd
NbpwO8s8zJD2Pz83TfsV3RALTPiUA3QHoy3Pdo+VLaIlFSw1LwkBEbejid3XdaWmI3wk05cyCQhe
lYtePxiT0N2UH1YFUV1UT6z3o1umIc3ztzLATn+fY8LblNzxb4nc/9f7YFET39G2rjt6TEre786X
FmLed639R4GAkSFPUEqRGALuFfdLBgGwuJL+VPe33h/XDToSA0DgB/7K75KAL4XbPjx52pywKRZt
Qy8x/NnvDCRVhoQOWNEZfBItFNqkZzP7HYumAR0SU1/zq35tKN0v7DqlgZpb6Skxb0yQbyU9GrNM
/sNXUAlD5pPM6JEemoXpvztal19uxf7BlYJJiQHTbehF3NCx1AQ0GCRlrnkl2o9oH5E8Gl3usTJs
nIyeELuUN+ZrkaYnN8iO/lrTvb3tvMlJob9MvKQQ9NrXvCbcHUNHybFloNeZywG3aZxfP8HEaE3L
npE35cPgFc24WjMFWkOOjK+/AFkw6TzDNNNMy3ER3AHK1I1wSfZA2BwfFjaEPWh6g5I7wvjX6F4p
SRwiBXV4ppLAXzcUIkLSrKqc7ElrbbH9Z6zYchTFXBrcLHwR/9k521Vvw0zjzaPJRPUJ6nUrECwb
Cpp5KSXMaw0KTyg99jrKHesZnpZooPx+ClsiSxPGUHc8Qukehf+VMTYw2gHOwp7cRiHVUZAP4aYH
e5w+K/24D+qISII4hSIGb/04fC6HT9ShIhPV4jyFjSKgqKDa+5YBQUSwUV/o+1Qp6BHHSK5bBafP
f5nIAuObRzAUN+Cw7N3yMbpNm0t0a6lrT5VRFPLpoHeT+B6wSCqC2YJ2AzJHsQovQoz/NyuO3Mpj
iDJr9xUdWTRgOBOAOdcOyZ3w4d73aAfuPYndbLjYeR8UZbt6Y8qDFNflLYOQASlN3CveMZEEq3av
6k7Hf3L3Bp182MkewrQVaH+MODrL8tOKyRkQX/YvkXpuNYnsczdcye7OQE2TmC5aJhOXE/hEczmO
cQDVmkuEhoCLU9RwVcotsEgSUh+gMwfMEreQStkA3DL+vcQVGOaMLeWnipZFDMkexyy/4E9GmvFK
bzUtSWOmUH7VuHaqgQAQ5KtqITgbFvFC0T5As665oF84uUXJ96IlwqWIcaEuPxL9k/gfnl09I29v
9oEt03Q4kFZoHUQ65odCtTLcV0hGNwvQikcgeqduo+BVg4OBKtE7keGAenT5sQtK3YDZyDPUm1St
bg4bNBHIfwE3AEExykXxoMvkimW8h0XsaaPfpeKpCqu55WNd7EuiE3Rm7OWFFIYIHe6L6quoR+gf
ctar7zZgWqYpe1FPjy5km5y0A0Pmu8tO8ilSFExVtRNkmFUXOD022KUkywdqb5RrShTPhJdg7vVX
mwGKxYrU+bPISBUAcQ1MLXH5ZqTCYN6J3LC7FY8KKMyvWYGloXpFQh3SwTfwnkVRz+9LsgFxAj5c
uE09gGBSnFLyIa+Mw0x4OKKZCZLDLNY2Wak0Sbn5V6kZtD7UibVFDUP4h9MEplG4AQY/UrVzI8lM
9HRM6xLU3G0HUZs5rGK+NmDII4STIn/iz98EkUSS77wvHb/wf8CBzfNxwkgYEW7iQff42wa3FQtW
d8wwbacBxYSd0wLHHr5IN1BWE+LCHXE1+KGvGz+hkIWlUYZD9A+EHVAAqwCi/IDxrkrJSrUrt0ks
lE8O9bRcq7MjSizFJiEeXAw+W6dFruY1eZyxN5dP+0jejp711vqN/+3Hj+gCS9O9p5NPtzw+p15J
FOWtv/sgDUeVpGSld7BEZ/vzno7Snokf0GIOUhPmXoPW2GxWKt2GJEM0f0gK8alUQSw+myQHKP/1
aFL1VisSMlDv9kA1uMiQwVaYQ9AFxRhlcMkgKqHCPrj4G6wN9VDkHYS2V+1YmR3Nzf4ix/dc7dG6
A56K1zGkpf8Q+h1VUAVUU4l9pFIf0FwcK72RgwLLwdVd8Npo1z+amEex4VWeGSCCNOIyc+cRzmJJ
Vv1yK59Bc1YabRvfRRpAaxX0BTQYBoOE8maaJ3Qwr/xrwjMouSa1JNCsAlWQPtqCDf16rE4fclac
NAfQHwkywERiyQHR97KscOlMAHQsVlwwdT7ms8yQGUNp02IRE+BZSwi17pZrDGD/szZS4LfVypsI
CC0CrOagyFFZI3lygpwPkGDIbSDhdTifS3sGuRBBCshHxeBqdbAl24BL4SSrEiTYtH8owTR61u20
ifQydzX3sVVIFgtgiZCiHq21UMWvTv3iGDPV8C9c3q17bPXi+uhS29tvuIV3524QblyT7rr+i+OI
mF4zl9RTTUwi7gIg6WRVvZVOwWvFPcmlznRTlBIEnc0NRxsOiVpucIX7Sg9Zy5NCeAWjegkFYRbG
eclxvV0xGUoIvNKOFcUCWBygkYEno/Kt/YUS5oN61ZXW/rn7wOGCO9LdRp82xK1IaIEXAthCxMBc
E8qLH/hFtrk/kQswGXEXWBOYrRqlBwoESNJX8BSkzFsIK7xWWvq1DgOG7E6uDCKGWQGhADrOYSCq
Yn8CBByDUjf2U2ec4SAz5lQNJ2wA16Hgd65o4Wt+swfNcdJlXXz4IIZxDdE3GNRcfw5f5xhWfYMy
HL6lfsycHSRgOY5mvzY8cw/oOiJV2ZSm6OwT67NepxFu1t1TfqHRrY/T5TBF6W1HStp6bqnTzJqr
ZeK+AvM1fs4zYElPSirjitV8uSUw2FfL3/X7tGp3X22ciMAqoSC6HRsLskpefWF4aI/8Xel7khfJ
/vhK8c81FsYimT3ZW94V5U62LAuvv9QSUBKSKkcMPTm2DqMlfUc/9HRUM9Y8HCabP32GFEhIQmoj
KCavk/egJhrTb0qkqVU3BR+S/m3qkO13+1yyqQ62l9Q7uu/Vvv87a7pAqargqwrIMEkbsvlLG38A
d/pHUZZCH36Th3zu02nIJYVBgk4kbjCw3CPFwwfmpLxF2TYQXioNK7tbGj3m+XcXU4sKG193DkA2
5blHwHT3tkhZI1Y6gYOw+xgcFIt4ZsSEBwXEPMcJrOcYngKWSndzZ9Pq8UrmKBJI1mb+tReqAfcT
4hTfT7Snm9+Q4JlTj1NiSXG3muBe3GisYuEU5SyuH/IzyImoPEdFkDSnmJ4ilg+oWKrJj+kpw9eb
/s2Gqk0hpsJVUXlkCom8QzyIohmKKvhSPTFvqrSuHA6nHRgtdH5BNoXkbfAb/WBZEDnqROM8V4Nj
NK9zUadajPgcTBJrEyoyqIVJo6ZDUHRB/jeAEDuESEpNbkzMwhF+ufONv+bjOJLOfE52GiEd3DX8
uClx7h/aLOiE8VE4br/BmD31FJ9LDqbl46TSyIhz5/MRa4nGSl2gXINb9okydEFYw2mPQPRDEMPg
ixHnIqOBsA50NC2WgG9Gg5xn7eNJ+r4EgbgM+MB1+nvGsxuqcxwmnh9HRUPf6A/zSTCskvUS91pp
sS+omBteJaWYKt1wlhbr36gzjYbwe7e4zL3eoBN1NqPOz/Qw34KipiFBH1LdCuxi0wZP2P++QFCE
aP1N21YtbnIsfYA6clZyh06Wif+C/cg88yOa1t3vlTfBVRLXQ9gfDJhWO3k6euHqH/dDzwhjJPEW
8FtifQOAYC/foCuDIe/F9EtrWQFIXtAhiBmFmD9UnRsAG11l4VAVYATl2s7oUSFJSjYAl6MxNZ1m
R9KBqK26xy7jmhDAHm1R/yKg0PLD0syTDaJeHPoaDv16sP7wmgZyStzu3hcDnN2ta7XgEKo/mkG/
UAJu/EtNX01kFeOadp0u6rd23jmB9Gyjo54HBRBEAAZmPHojBSmaqU//KDFrbrBnEOnvq087bfs8
AZ71EHcAl5ev8qG16OsSv8GEAiDiihDMTeSxF7cAFoW8WZwWrlzWE2uv/63lSoRfEPbgG7me3Ien
ZEdSnF04aPmOyFvRmwmRFumQ85p48hLiDKyNgPMsQZDAzgDXLl7mH5HuRLUqEqRNxTC1OtAiKFcW
73X9gmOl21/iY8Vs0nZnOd7xaLVrnTPA+9tQPViQDAX1usWWPOZ7Ws2UemjVY8d1hwXGF4J/MtpA
KBW6n6wc0PMPLJUnjKPiIRh5Ieebd9WdfTwR9j7QHqWdEoe1hRTepQgknXi1W6S3L+A+ScJfcP9a
C3kQ0uLcQpaseYZbcJ7/eWhFaU/ubs7hkWNGL0sW7T4WEys7ki6/UH6E/3SkRKBgMSt5YkTNgPoU
whSiDepOis/38iThomTebBfuQqF99IcFOPFduBA5Bgwvv0iviA5APA3A3mRBBpaEeqr/AjCOcyFk
fhEqqOVBAdsX4K5s01jeuv7g4dHITxIz5QZAvQ+NlyQ0LZLxG/AeQ4AZCBNECjE6KIIyiqGOjuwQ
msMnHB/JN4vXpVGiTc/TohmxDclsMEBzVmObgaOJq93oNW97zwfr0CCaMj7535KbxECFjp6371AM
K9cR9yrajYEsUXF9Wemc6IPuOWCaALBS+h3Q6gZOLtLATDuylWuy2GulXgSzPANi0j5euDTaGwsa
nQEIZUpkZvJeDNiGpWxDqTwAsfcpi2iVO6xrbDxTGe8WDFW+u9ELj3nEb2cf+GGIv47II7J4n4Aw
YOKFF68CfBFFDKJUcIoe0WfNQ0vC6/P/t9xDt0bShzBS2mSdlKcj/cs8NvyCskBEjNC1wN8Fdb+A
np/sWijm41CQPW2SmVa1cQlKILXXlW75u4pYgEOfkIU0P8jk/WI8MJyL4VDAb7C5Q5xC7En7m5qy
MOaog4Ar+c2s2YM3iYiegQ+nMMSNVBPvt5/kd04VB3bJTtVUW8MNc+Apf1iwMwHPM61ECpG8k5Q2
IA6qUW0RripkzU3zaoX5MGz4CbxEHEo9NIMUVv+bQ+ory0zJr7bciJa97UrcWuHCEh/Qf341bCPE
j5hXfIDApqMinMIIOYQmsqBOkaFc41xU/c7TS/g7XQlQ0lJ2Q4UiECUsp2dqLrgdlGBavmIPIs2R
XqNCFs2oE6w4co/2YM3eU1Z0br/yKZsNKzAhj2B0+Dw6ss0IVL4Uja9T/oaZmsiTFvOybn/n4FUN
6DwnB9xc3hPyirxKg2wEoB1PyI8DUkOEuTk5VPEE6sng7galHqWbvDRTIEX33TOFRGpI9Mbu8Baq
8AqSlVjEybJZglmriJzW5LAGD6bDg2ZP9XDrm/nUFhK31FdiQZQJWv4QBqnv4jYou0pUKFonaAmI
KOA2QmlE7iEnG9CBaruRnrh6VylWKkIcGFaC+vEuDhjLBkDLEQwRmIDcO8TlhK9AT5vDI2iUJLgK
oHpaHqT+1mDyXWwUyn2yOQEtwWJok7WeOWhCy5Bhe4Aylsa+NnXV1nYLznP6yQRvQni+3YMafUXv
QQX4QftOr9Fa3i6y5O3n6oRHo2mwljt/R3fWZk8tbbW4ahm9ue0dPc7gVamxzcm/UFu6+O958dD8
yrlFgDHRYCCrJJISmWimGC29tWle5HYxr0BQoRMXWWwjplU1/NXP0oGqs2yjAM/P9IvlYfjKkTFD
ySZjRCFV1X0RYJ/kqmQk1eNDkyVHk8peymJ+8pWdT9OCVlwPDotWtK48hkLfSlXD/295vVAm5B7V
XTkgfBynvJhJ8/7UYQGhfpJzbsVMKkRfigzYt46jeeIg8BqwyZhI5T3EXxEdjFV/xXzWL/Iz8iVB
5l5uTY5mpaQsK6WPk5UQhpWeCUEFyNfBNrqFA1SjAkHtRvlM1VbEW4ADJkMoaHixRonew8LQp3ce
LoKyKf+SzgK8aLwqDc0iS+At4XDcABwIDvM+YkHZ2SsQ3uRRtDbrjRWc0RXPVzgrnpcHI+cJl4kx
VisoMOpEsexWxsuf16DVqU/388ZvWdCy+/w6r8bWGUCTadXReyEbTF0/tShQYh6Hf+3f/I53fynE
yX6/7e7Fh27ZdhbdLmu38p9l+9MW2W4ZeaQjv5FJUEoH99b5diDriawswLd8ZHVW7S5IuUK6+u5K
Jg57bvrmUExINXDSGkq9r8aIqMGPK8jVlNFAvco6y17rmcKm0xUBrgm3KnUOocx1YZmr0Bg+ju6z
TIhmoITwGz0MkxGSKSRQ23T8AWHHer4mTH/Zc0zrnS6gEizck8JJCZCobQDAYnIjHiBUu3BD2h/G
A1w9P7uFaZT1o7oAm4b/SpEUDvqN1KfWZoHzz92CX0kKgrdpzZaEjEoD7CICdlxYGugV2BxeqyQM
ucacEAa5q/gE7a6PsZb8LvZ2Y+b0K5KIVz4J7REhpXEI/jNaQjQxwGXMtCOssIw9trlvzUMluGXv
KXOIKaDUidiXIKFxLEgP7sGN0atQi8Oa0HokH5qz45BelokhP4o5dHA2+UUCPIakOKmCEY5qvhRA
Ruvjifdh4+aCOAiKKLfmQdghjkLCniNtzC9L79jqvHsoeczE5Kx/q5VF6bf6tLdjQKI0vt91aYwL
6qMW8qBV6BtgdLeGsZTxq7vVSYX+kcUWO6+BwOefceIl0DjExDcQrnjk6hkPDNH2Z/9zCl85wb5O
xqxJdqrwi8nTz5RL++clX0eGmz4g2EtqxMiJ4uJ86HEJM7e6/nhGYt1msJ7XF0ydxqymOMD3ybJr
dOu42N2LW189996xFpLY7ZurU3QAs0hGZw5Ekw4+PU5yUK+4gLXDFsz2pV3uNemmAn5yTsFWLb/z
KrGKnxSK6whAyk2Sd1XrvxbgSWlk0xjX+ubwgCt9/TNofF48jLyjnRjq2X9tjTXNCurKE7ph0XZF
AlHbXmUtJ0eLkhwh/HNZKa2mT1g2CjeKDurql9May1eT0E7R9lfom8qAlYei8T1ohCB8GzqVA7cI
C9IkDix1quEVM00nEfjPihnfmtWNMY/bBHX+wy9EoKqDoolTml+4ie0zKaSy8xpvEysdt1YlcM+x
0/JeoEPC47d57dBqsRi7cjZUdNvniT1+jp4YGBxj2UUZVRlS/azRLS/lRBFk5xGxAxOEYI+mG1UM
rBOBkURXct0jgm/iRwYvjjvWtAgsGbgTufnyE7Ga0IyLgo/UY2R/NATk4KIeRANBBWQKJKiOYy73
Pw+Mk+mXKNSpOFTkB2BkICyqrjWqf0u3Qs2kH0Q1ej7jJvHXIgdPuMtqoQP9Vuy6wtOSKeCkAmKG
fv3lpwHuRoO0FMZgM8GHVxobl3iXa+dwHnJW75S0Jkzjyd0P1RRlQtZfrCZ2W7S7/qBX8fHizv6H
BrA6Um2iVG9HZiSpgzdDqCBPGxRzIaMGBNyKGe9WOtgROtN+1VrdfdK7qG+sKvys//ponSQ+c5/4
7eEce0beE4dmv11dUYO9a25pNTj3ynY9Eu+qGLJldqnweqWWbjs7y4sPWvPERCNxjBlVWKXtGlWp
LHAEkscRyfc0keLOfiS+WFK0mlhsA2lkVDlorb1KY+dpYidPFzvXoYJyrmv4aqvbzLHbpDS074rt
1112jHDZEcU/XtFtlFrM4NTed1gwgATsw1f0ivah2a/T06E2BAmWQ/iund3slPjPzN6RC7Eu0zNJ
4SNcC5zUJHiALH5b9XFrugWzBvAuebvlR8V6ldxDjydf2DJcGCDrt+DF2nOwYyhn9FU4uG9r/mCR
ZDSyCROlUAEXWc1zimKsBJYUVELnZ5pMSJg3BxXcAI8ToImMu9/THNCknTWMIXL0C2XpNcg1kDWo
G1izUr/UP/+IY6/bEodLP6O1OWq2CD/Uowax2b/8QY0MwzbIb/gdlqkGq26YKHxiNxcuFY7YWSx5
+XqyJKqJqsvWa1FGWEWiuXFHpvnjLXkrchTqqi6RiYRPljnOhvqahvugZZDE0J1VE0m9Q26DOiqp
+5G+yoKdJjJ3BxIiGELGgBoSkxphh/opDjPqSpyHzkLhgszAvSe8Ac7WzbpMlMeTDDCFjH2/0vJv
h56oh8em01owa6Q/ZdhpKLf2RasQnagGF1YIc8Kso0txZyUjcuUqH3vvv4IIS/ZDHq88yyOGvfDj
zR5pMcvo6Tfc7PO8SWib5S/Rd7X2Eg0IB5u3S/dWK0Eh0IXNFtNWOr1cdx06UdrTh6KrG0D5hLlY
VG44NcJT8HDD69t/zUujw7hZCqoELjWJvtQYO6t9VEsg12NAkCPJUEFS9oweyr+VzivUeqhEUbGl
4em35qXkV2Fn8sNEY6DILmnq0SyQ9UdpONRHZdMyLp68wA9fZZNWheamprtMizxMua4CsIB+IkYH
FhkIg/8Gpf+EuoH3X/jZovnJuirVIscPpFU+sniWmIQGwHNIGKi4KSYqBaVA7V1PiOToY3QTFu9I
mnWlsfwCrYQvBlARL+hiSs8kxuAVm+EbfrMrf0KGXIZdW4tauhQPtEONIQ2TfBzwTG6y0KrBaFWg
slUQ7yZ1IrA8KxMXVz1a5SYKa6JtpQ6giklypab8iuVJMoKbxAPMBKFuLJKqGtHd3Wq/Mb65H1qM
FWRV6YPtf17eCekgiVQ83S2yAmhTcSS6tkV+8k5gQLDBsb1wAJWf0AZSNHpOBeiXYBIHPJTyzI0V
8zaVLylVJh2pcpHKGgoMwXiT3dY6Jx6aBJGQRIqKxyk8hfSDbFmp4dRAnpJXfP1CLHZbq7OEqMS5
1MdzBcgVvILzVA6uPqL4IJzesaLvmy3dKR0C7audD+zm+/QyVvsAHRxr/1CwHP3EgaHOqmpN4WdS
/KM+rVO7k7hSN1CdqPaovaEb/s0KijugrOVjrhYNcp4bLJ7yxvV1gG7e3RvsOyroNuz7OodWA7Et
ci1CtUZAbGR4KfZQx4gTq+qbFw+aYGXOaamsDBiJpClHsSdhrKNG3ciRaIVakjbSnpE6BpaDBGMv
PPp3ejBVyBmYDTdpa80ReVfpIlHG95Qf9xwKGaDYpebhCKyduMY4hotqginQC8QoVxaiGTZ56zIE
z2B8KW9RZHb0/UiWR5vklvRdGR9yhCSjlGnRZykLiBORs/IpH5DwEHoCPgcnRNTEEzltfc2R3Jwl
dEIuQXWo1YfSKK0NlI4SLCkGjiOkMteIyyPx9wG1A5pyAhcGUNbopVSe62GJwys2qg94bkQpgVZ1
wpX/PomD4SjJv7CckT+hhgjBzK00yKgon9ICbbEHYLb3D/NKr06RgyZWHHCeUNtz4dR0KaG6u6fq
KsSQwBiQ7czFci3ontiJVbsOuKqTWG9HIEodfNMqizZI3lW5KoOmS8UZKxGnUxYaatejSKwCsdD3
ytFxfwQYJFQUFJnMz9k+dg2ymW0SQsduvOLuBI+52rMp/1fcNVWCXzaUIaJO7VVHmTMnImAqvn7r
+HPKMCAZyAUDtM+HhUAOVAzyASLYSnErNbyVvFIQqp80pVZqqzERxK249VxPbiId64TLGnRgcADb
VtmvQwCsBhXlRTw7c7Gq0TnMgJ9lPKsEoxiGZ0YXPxT5RLVtEmgRCGwOuOKrEMh0ElpaCSVM2zzb
b5JiKKH5xt59faffV6jN/cY2PJE3mN1+W2cnA909Ku/cZT/uJY0FMInesRkcz/apBt3pfvlK3mhX
+AYav/1z57aM+Olw8Z+lqPS2bgMTEaCl1cCYAcHpnuugxJP2snMqW82nfYjRKXiSBgDedBm0cMWr
nSY8TCo90X5R2ZyCDJDsEaXdFlFw091vYd8+wywU5/INbF+Dg3NhPOjEfsSVE4ha8GORg+KhYHNH
J+3y8I3ADIx8E8QaZLJnzo85Ee/oscEdpfwpctulK+ytCuYx/aLoq0HnGOUTlgOqQcJ9nOnYB30/
b20IBZntEehWF2oSR9xPk76sZslqDoR/1yjXBP4vxJdOQKHpJRDWMQIloeaw6nkMZjtPchaCDCgx
ISBS9E9UIhRXl8RqMakAE7FpMmljjEbXBXBOPyP3nEA3EcAqhdxQUBzKUB60lb3ScHfPf2n5lb+y
dw4FkX1CXnl6zbF4Kh/74cYo6fw8YLXUyL0cw9I39InoyOPcqeM+v8DOyNLqsZ2IQAHCNkphOVLo
plKtedPimKTvoxlTG5bXT3hxh1nGRwHqxfGuRsW+BcLIvIp/W0DC23ORZFM1jQQXW3otW278YVXt
VXvCMG79mltF84QkecOtOxUYeOL562fBiLS1bPh4dHXGHTfCuK2QwAxNTBlY56SdtHcAPLv6Sw3X
hKiwRz0Vh8Mtf+kDGvaHD9rNl0C8MFpk2vXQYQl5o3yPUsu62cWc/tC3Ws/od/3lulGN8EiqTRAE
zIhAURgdHvL/ZZy2mB51giQ7bktaRBcloSFlLd90k16uuhELuK67IwizBrxsIfE40ItpzsWoAOSF
TcI4P0GPEntF27NjeOJmi0VdIN2bbZEhRH8QnzOdLu/gy8tto71z64xD97wDqGHwu9HOUNqADqpZ
cnIPOf0pASYtwmoMQV0bZGQy1sKOCD2SzU9TuX0iuC/JNnwGtYn85YyL342d9yh2Uu9K5qLQXzSG
xvDuNr+Vgr2QCiYct+tIFLR21hXd06Dsl8gWFY/EqeNLNe3ZL5xNZTJip9xjV+zuM76stWM9llP5
j+nWaSDnEJjfy2nqNdVvV66llLx+qXnlWGvgqrIUguCT+yW7QObBPfXuk3R49p6/n2k5uEAOAUZ5
h2DeGDzb1zvMjHLTq5jOs32oOaXB++pUieRpOLzzYliJJesS0ZPQK5ne++7mFu/k1mZV8m7GsN6i
ZvHpIdJRSaXRGZ2pzOxpFnno00MqLwaODhxOYNbsRuw2B1Qcr2RDS72kXUNYq9dkkX4il2A6Brq9
4OixnVvTWe7dumEfKb+evEdpcIBglU3LY4OwFFEsDC6D9W4lo+XZfsIqNoPELzetY9kxK2hH7PtP
UOo7qzK9hU0v7qVQFaEUwzyG5HScnEqjS3eJXMEGOFCTLIlf/f2woj+t3bCGo/5ZlJnfVA3aj2fQ
AOIGTo5A8lOyCVhKI2CSLGtND7t3G5d6Dxjmv2nm1X8z1rwtoOQtlDfzFzPGjIyDlKmaBjDfSMi4
6dUxv+I53sLUHGyn1VG1p/lB8veFhyAkDbCVDwalk3lyVDo4KqMRLqFcOBIwZOzJH91slVJHozOS
PMx3THE8Lw/K/cPsuXgvdj/XTqlGae7u7bHXTGQK/OfpbXr+fk6T8W1Y7tZIedY6tOJEIXm32C2S
8XUYj/X1sD6sk6/6T/K7+yotnj8Z23mEfuVpcKcd5ysUzPQWGdP7d2v13jwZTdPwPKzOj9+f1XVz
3hw36SpdbTfm12V1mec2Kg6S9lHIurJV6qnUDIUFO2864g/vsY01UGFnsGEtqB2mZ0B3ujrN4NW9
9aumdevfxs8j/bD6rczZAqHumm09Ht16oO3lNwOh19/Yj3/2RCY4wS1N3Ds0ySoUR/H+DIQnPrTW
gxgAnfw2uIxuk+Ua9Fl6su4k8GgHhl9FQ0yjr2OTKd77CWW+6tZKglrv0r5A9hK1d5978hQfo0ob
zSuAu9J1MZFk0cJUBvdbX7TQnXj8lBCUqKF70nt2svAQHGCz38NDb9fDhwA3tJ8ks3QmAYVT79TL
OpceKgzu+cv0njhzWmWMMGFA1fnKrMEm77svLOGoMTIHWiqPHKJMuuRgEsq2Ww5Ym+nsw0+0yxmf
8Sye6YOOk91oPzjwWPYr0Sd6JQySp5f+pX+iocl7J2MqGx985jQ2yhvEEjZQtGQqA2lUXvQD6/ne
hflMWmpQHmiJPq3qjHRJsiaM8/ScL0qqd6gNsAqbN18JOdJbhE/yACTvjtTnXz1S1yh9vaEFnfX2
7Vv07sb9bArfYbzrLwfNQX3Q6tXx1c1BfgOCB6u0yI5Kb20nrWFruOwfaFl5gN66Yyt1d71zpwr0
UfGJfARt8g4OdWuLJ274idFtnKxDc9H4+1SCd5XlZXp1gHPBnVK/UHoTojWmSafKCRdirkQfy2D3
4O2Hlfl9mhEFxmNpxNZoGzV+b23NHx12ZfWZXzePeSu/Q+aASEGFYhV4K4GkxWNkwQVzV3nYJPkl
DOsNnvmZewwzFqqr0nhXiLr4EIl1udmtio+38t762KEPrsco9ZFoMa1nya6j19E+ek1yclRY8fTM
8fIaiAIIeyEygnI7w1snSefE309KpcfBY8MqybMlMm3Yu6O1B3buPCt20nTNezt52vsV0vlNu36M
ShWrTOzfCEpVd0kSgXJIzb6gfBMkhneD6WkG5tLht1kTtyGj0Lu0Se5VLkHacq7U/b6RU1mUF7fw
AgoJWp+fHi0O/EMBMdqiMxE9UIHzz/3rwavc0LqAuQies79c1W/uJTpFl6h2tQ0D0WSn8pMAgsD7
hyBiBJeIZbxZ8y8E8vPLlPM3016NStzd/jwDo22mFie4pKwxydrm27mWrcwMxykhkF2uWsvJgYDn
YH8MJn6lXetdzcGtZstjH2yvXuunOqzu7KThXFCJapXsS//m1+aVINnRCRhGQbVdnVfnr8Rv3EFF
C4kkCVuSbJeBQExK5AHHmJmz1+Q+ykbns6WRTVO38WVcme+/P/PbFKkm1pPpoWkRkjOjaB/mteYk
u7R32oklyLXwIRVeqsbiIAa+dp4g0qy1y1D8gEe7zuyojWo9MsI+OI3Eakyvi7tX6jb7mgrL/jW8
5Wa1CkwDhxa3tjFMcze58MFkLwkyfxp+GYBu2TOwW8i8lDBdJQ03E5GNHbR3saghhYo+b+6hzn/Y
5HuJYFa4HLhuzXURkym+hUIENpXBX3KTufmVmSxDCkhJZLSwVaf2DeCJLPSWpEt0ZXEbLHdO2bTT
5bWdXZvBk3zVjlknIIh8SXYwe0S4xHYS7O0yyIvD3yUAS+7dPRNTOV/vrDUI5iO4jUeUeWgvwUVP
3WZfgbcg7kT9LT+mIxLIy0gnQO2HhkhLKK06GfjB8GM9Xa9bqOh8N0JW6EpiBQ/FqUVmPyMaJ73N
pwD6bNkD+f5+CCe1LTXebbhl3sroVv0KgSHs6dEcaQJEchYs55VIIYVCFeUmnv/JEnDBFgc8C/c4
0Mq3C0p+na9pLxszwB+b/xF1pt2Jst0S/kWupSiDXx1QERRnzRdWNIk4II44/Pr3KujnnCba6bRx
gHvYu3ZVbXZXfr+VTKXqE2Ob/UlsD9Ix1VJTirUsSe00dyO994VmsFP0r/k6IpMxBdxa/QyOVxsO
NSycAj9SI2ClzHpmaaWFOFCDD+Muu+iTRMbsGBuJt5OeDI44dd9lVzZBmAOw2xZq8mcEna0OzNrQ
oNUKKdTozD6J3L+38/fvxs4vD3VUAwfVv3KY4hOovPHiHW9nxsqZfsbVICP3ur8RN6qKUcE8gGSM
rXsez/fzD/+366X+h5xKmvIE44cKnCJZHlT+tNUqdXj6VYTq1DHznFmMWzk/yOMCX268ZGou0YUb
8XmrIBvHwfX7+q0zI255uVXhhk7d/e+syLn1wi2eK8PLmgltPh/oLYtIRcOk1Im7umqS3D577x4e
Gn25RFRn5Wk2kkXTJ0hIW8RZ5/WbAy4ZLiWiXArlAzAZHpjdIstFKxYE5A+vxYuIHPWAjur6gMEn
egFu8uGGxSVRSk4eKnzzrH/vUWmtUimm89LOr3jVQ2yR9oSgJL2KpyRXMJQ+UoHkGT1rmilcpRiT
Z9eV0c1Vnlrsmto5nxzC+B7IAjCMycOLehu3PmazOKN6T1dEkKyL0FHphihxgwSH0h+RsjZvMNN1
ClmabjxzkQYWe3KR7OUJHYlbtFBYJvcM+WBcvahfp4BQYnNxukdCvOfP8+dMD1/+aXXPXnF7DCuB
jk9w9Qxw0L7VJ1gcnkan0XGkEV1k8MzHzmODyYQvWWPil4IKvhbK0O2OT6gclAKwM9xZNwdGViU/
YRc/7cky4+bfQNLm+3E2P46P49v0MZW5RzZw3CpIjIyKUvfzC/KCaxL2YVcgx/04nR7Hp3Ea4qfB
1Vc0i0Vb+4LHROpqXzP616DcPwe74Qm7g30ggzUTJX6ERRSWJxwP7Jxs9MIVzPrNJlysPjXsvo2X
mqTmdw6BP1fEk4A/7ruLILvUO3fKedIrRfrRK6ACWV0nTZdoJmNcacS9+tpJEvCdO1BBDfwAr5/Q
mn4Glv8Moy6+BTv/7r0YDeXJtm3tgWfSHKKJiPBkewx/bfiSRCaewDQL40k8IcL7VSlYC7ywzoxK
oubp/tOkXEW5hXhGiEjFu/nabLTdyL1JM0gzMwXMIrbfbj6/te7Rax6M5tHLgiqDoH/yUIXiFuf0
r94DZAx8zLc9zjMR3437bXiYgvmMD6xdJc9xj13HrfkfDYvRZZgOdyygw3J/7+mUl/uxdzih2+ZU
kTSSJIIFLIgXcIhxmcXT66DkXQdv/8TFvkw/88uUDTG5t82/3UrPbQli43fl0FaoSp4ISjDjkj+Z
TUFaDgZc191QR3mx/yovjMV9hnUYwpHCt0F+LxV2IGXqxTg9EFZeZp/FaxGtlEFd1+e1gGXJugxS
4he2Koqoz4t6m2h4XN0D01/XYLq73/O6OhZFvpjcBSJVD95kghcaJHzf/65/5U15k/3FAwXLN1/L
pIZlzZexjNAPsmXMOYzuB8T2hMobbMTLOtmXHFMAJ29hmU2GYazxnnVSXOdk5VHuxl7sMVj7D252
rwrhnZHLeA6IFYsvh3ZhdugM6qEdcuP8DEvhbshQ5exfOwA2jasHe4ARve9veVv23MQCTbOlmDFJ
68wol3pli20J8KU2Ku3m2hBfxDWCAAufE+1SzsbulEbyz8ja98PC2vm1n/Qx2tU7x0+bVO+MH6VX
KVOS2v/Yy5Q9tTpKjl17U8F549G0j83bqUNVesfKWGlk5dbp6X64Sth4bj2nt4Pn4FApycmYeSFD
PShUHiJN6L4RYl62TRXXqgtV8y8dedufcnJAlQYYj84ZZ9kEIn+tbeS3bGrk3535qaj9Mrkl5epK
8hYzc5XyCfBT3FRmBdftGb6H5oFCO9ltsTVRIqGyEWZEB1DL+ItmS7sORYCNBPMELNYka2LKQzEF
fcVvCdEFuQ0VItKbNlwUvnYNVvL+L9oLdn/j2mVB/IA4vxvVd7OCtxejiJLAXxJT7afUj7iwxtrw
VafmSe+lqTNhsEEMPmMcAK8rGi53wKwIK0w3mUcje3JKV867fYPRemsdPg1yizqnm2riGdbFs1lD
zFEZlju1gHJocIBJaUXtDJTr8VfZ+9ZITViP1PegcXM884NHf5VhU+t2XF7Byhxq+mK1iqSkbq13
5ICf1n1aSBTPPQfawHGqWvzl+2a6ZdKc+ziLW8fpdnyc0l5i7HgSXUR02Cmq+qrrn/0okDfv0ceb
F6IgXYf+VRuPvKuCIBB1LE8UBpOqdN01iYZOIGBKnnfwfRk6YalZU2jGiqvqgA6jB6LA9ptuiGQV
FFt+bRovHqviR/fW2T/5tVFl+ITROYJXOnSCiENVzpQEFh5Z5j7ZWtsmXCYRrSTAEG8KOkXWuM0T
uqOJE26SkFRaJu2oDv+aMLzoZZUNo7l6NFAGNd21nJnle6BCJCIAVh5BGsAeWL0lyzLROLvmBj9c
6gS4eaNKViSCboR7QUxgJLug/AR/3gX6kAUALZpx5qpGHPeu7hu1DjwsLve9BX/MzTiZB7pw2I+c
wPlunvyHd7hC8z1SZY6Ck78dqBGNPpQq4uou88fMrO8aNuMVsWrSfECworkE2eYy/ZYqo95AtA2N
QsQ6pJ9ccYeCtGgjVfcGcQSO01xyFBWkc3mMysp5SUKBFaYSwBYqjgnVPpFryP/iNVaQVID+4JyU
rUmHkbB8IFuIR6sS9ykfE2+uzeXv8qcRctpBxDU6IpmoZ26VenkG9bq4TAxMLtRxKkpCIi4GpAoB
zHXkB3ar5O/RKzkQjGuBweypT1TQPvVuoK7gVZQK/6Ax1TfPOV1k5qes+fGTE7yR81THe34Ks57N
QLTdDJ7KncZf114Gg8agT4Um0QvegY6i1Q+m0Raj3ID5omNP9byopmu03WkrLXoeHOpcpiOK4pUz
TCEeha9q6QXFQ1bZEiBFnvg21VaCWOlEeChxko4nfOJs+OkhTGieqJkLQ1OBUAdorgxwGUaqpArR
ErOe6khXdQWbK6AUi62NIFLFn8VjA7gAUSPQcex/qJmgxwd35fdUFqn1uHg4MrFwtlVQfpGwkUhq
KW1vZ9bKWWXraJX8vtYfjsuvTKyFeImkL6wqJ51AYE/xtjk3aom+7J41NkNrUOUmdrwJXV5s0QKw
v7rSGhUH/gP5lc7cEy0EIX++PQ3mKHhtDpRH4HRkrhYnXXud2HdTJ5xUClIxS1uzPHqiXrpTUVAr
Ul68U3A7tazpKLgfYn88IbO8YQwdw5J8FvTtAa7ZPhTLJCeL1ofq9iTCGbwpFgno8CNrBI1yaIyk
dbszO+F1HJvlY8u8tKyva8voRF8FzcRgrbvyNmRnpqrDnbUWM/+5JnUVohD/+G9+ismaivgjEpMI
eQaq6bp73NjdJ1hzcbwDAXwAISQNmnXFzBP/b/klv/6cdLNdPLcNqivVHn/XIW/GnW1LYlyFS3hj
Y3u0DclHm2XwrVzxS+XmhIGY/F9v2LtiOJybDaM6wLBUAfajz4UbWwOpFrQM7f5KXRND5W5CXI0N
a6cwOTbGtl8efIaf4XbufH02u+/q0mIz2Pa3/chjyYkQkr/80jL+iX9KG+PvlP1rWfd+N/iqD+t0
2B46o3RehX8zsYewGO+P5g7SDRc4+nK+rsvrUk/92aR267M5+Qn0L2beEcrM1affONSzEcZVgcOW
Y1LdSRYWuQH2cq/wsG+Wx+Y07euo9sTGks4RgnJghtGAFi9BxL/saXXqzM5L66sENwKfY3ZyrOhh
tZuNlJbcZqgjWbxWh/x26V66vFDMLkpri5wDd/bTSzNjnYMpv+2ep1tyPjDayMtwAa+03gMtfg4r
s5hI6qAuituzzboELefol/o370E/JshVIl5qfdS6LJq+JsaZEXZpa++8sqSd8ZDWRqaFUbtYaVIs
TXX+FpnI4IlqnlYfsYFRQeWFZJEtaQcAh1S3Let3sR1JS6NCMno2ygwJKv7Xzr3emlHq3tcZZYhD
DlFoj9IhRqVJ4dUI8SQE8Uctw3KUM+9EQ3y2jY7FXHhtoq99b+fk5NoK4+M1LDOYSi6U8FayPqwl
gtl36sT+ukkKI1NAceUqveu+UVwws1dGzNFPFoeFPX2Fz1HKepHyEnekXupuo0phzNnDyDwoj0wc
e3fzA5ON3n6caycfE9oZ2fOjYDs4wVPUGRJb8dqTeNJm3j1hyyWe2TVpGZufJVblc68+NCFs0TKM
Oay1vcZ5xSKB0dHbDXaDfPBanb2Rr0daldSHDHNv9izNcoVWJRz8KrPcwy+AP6AMFjdvZZ/byX4W
z0rT2ljngaFEqXlgBLXA4i1DFOM40xryzgYkuF9bkTp9yTJCx6l34C2oz5H+t4rtvKiWInY6+ZJ1
y9VKUs+VuoQQX8SI/XPr6kbfKeVUi1eoDi0mjVhfIp+de3QNp6NlxU+6CRCFvSAKzwtoyFNAkxlo
Vgdy87c0qtLJFhxKdc8UVU6qsk8/65cGGi3CWjMCOIXzGMxC2YbH0I1YBg43XO/3YUabMsc7hen4
HFb9CyLF/8YmYA3wDbQ21kOIiVyhQ3fbz+jjSBltSo/RWWmRflVI+bL14dda7WbbmTlWTZB9DDgR
DAwjABGpihzA+LGb4hdRaQrr9Dyt6wCOyRNFivPaSfMCPtn9YUadVcThe7/OqEZEsqjnfCRRD3Ah
QAvBF9NTpE3xFrXzIBoS9VGFZaLqwYsGMlQTIEKKIyrNkb6v8rM9irFXaCBq9n7SNiJHqXJ0WaSv
lAqhoEbuIcHqUOwmGn/6Xf4rDRUsqT24CNdHeIximGvdQ4QjYYS+NbCSZIAeGaYEUer8WR8eBqXh
Haf2ja6ZXD0U2Wo5qKB/tmA1HtH2HThUFtNBROr84BHHp4cKoUOciVP3usW9x+gpwIWwQoa9KopX
d1YHXXWZgAhLxWgBQapw1lxbI+6eCP0A/SIPckfzwn5K80gcvViDxGfHCBgo9tWFs03Zyh7sgmha
HVfGlcE7JNrvEu1zCGaTibIOaCFcT6BxAJouF6+zJ7dVwwmWM+xIpMfWONTTEXUPyiEDwH+Dp8LW
Am3W8cnBPeFWgvttT5D9oeaXbq4DqOXf/KQSYhMPNvLEKVaY2HN5b++xbH1SKqhj8CfUa/M7HSOP
QWMqBcrzW2pyqcUL1XjFp3PD9DA+Twn95rql42RcNI9VXfjQzX5ePeO7wvWo+od+OXgGJ8TFUBk5
p7oaIsjl1JYgnpe+dFBkeQPvWhNIM8vHsjb5jE59h+VYKkWl2bq9AJUk3sRWjfFa5M9nNRL0ioX8
2rd+jJ/St/Fj/Wxn9vhO5e2+ANtaUBzn+u7gzmXEidXRpaWyYT3QLfuj3vvS3f1vwTn0zcAOUjBB
jPO9S8/kzG57MAszwPynK/oO4H9fFXvNUKVoyfJGCPreXP/uoCvXv+IzxPPPKF0a0w4u26v9mkIs
ewwlMXtwycBtmNocBpNXfSI0qmjs1Lqwm1+i5paS1LPBPVI4Y8wx+IS14EnkWGefp/0nWcVn43yV
R+9Rxgo1rH3Vvu6b+yb9u7wbNZN6WMOsN84GLemYKX4c3lmdDuN0cAwvgwxidblhR2rVM6tS6LLQ
Ce/DJc7lWBU++iX4D2g9dcjotjauhHoLSZ/NSMcLvid7OgJMzwrSd8NhbVeufYWC8mjW/ZJfxioq
rE/11u3pJ3yPn6PP5BWWsabHabOHnT9uunVcWBSePZCTxsENXNOeHhbV6WdCeKng+Ex+md/HV1i9
Fuaf7I7wjMPKKv6Nfz/7lkFviUVpeirR/KERg2RVoFXvYYfSEPXdqROS33E82TcyyCSoXfKv6NMw
3gCsceezunQFpep4VRtlljHdtBvrOEJVDj7DCsGxdACKUJThS2jwIfzLZRvk1BzSjvbnfxJZPiEX
7dtOX9wjYK3f2MOcdSST1nIfqIvNcjeEWrPDQWbNnZxoSj2dCSytEcfK71KSWGvMKPj8xNv249ys
QPUBDh/82FWq1tJovWwfJ2Hr3bo/G/tnk89To+xb6W/X90ej9EARlZJkn8jfHCjgRW57QwODG2Bw
CYC89ngpRav74r5wVulMDkW0GabqiKU6SgEJkKQrkOBKGYlEwmqHXjyVNAYK0pTFW/LOBKNWZw8b
WM/O48nagBHDrTZAlssNaIXYRuSlMjkw2Q2Bx9VVxHTBVxkhcLdMGwAQQGBFA3xPapISFgtSrM6w
pvnGrYXgPrdLVmiPCnmFVy1RryIMCemVnKrjdDJ4qUtor0zKgVAOSZUCIIVAqaf0tILrRb4/sH8T
NBKODr9+1MbYGoNR3vrcfYCLuhqNyRrMPTSJ4oTjYtQ8xBsT//+cD1aYFN/6kkUr+bt0dwuNJr7n
V5USSjfNj6OmtUWdrPBdBC1p05TW62DsQf96eCm/lz++2iv5O8D0vvTUGobvUZXJoDxh+/1ZYhox
3ofpgKbb9K0SixtHKpbWW/AIEo/cqoMsrff/PaGzPL8W3VKyC108Xbo6mlfhFIoQk/aDi67CoWJm
iQHQdeFMhqxC7gJv1BKK/uRUoRy1yDhNxudlIcF1EbPe3SK0cwJzWGA8d3Zsm0hKu/uW7H58+tn1
WXm8qoH4ZT+1yDaJZMkY5MRQ2BrIrWuPN4gEaJKO2FhmqFmb/FUcb9dNunX30LXmgkpt10IZUNyA
fL7uU3O5VvKpIAFcrgXGpOUIcA7MTLGyQk8rMGHd086sG2uFMBBjFjfR9MpAa5/hu0Ou+Wbp4DGk
P4IX9S5fhCEKJu++lD9SFeFrweh5cYK1M+5ocixcTUokh0eyTPDJEN4BTZrIZCb2xBo5I1ocDdKB
UqecOkUHA+MXGwsm3o2qSlHXj3rWig0BTj6Gf4QXGDnw4pWNMFGWNp7SHiqrjEaloVYjSaHAMUO1
UtegtxE22ESYiqdZqXgzhLd8BMlP9cFYGVgVk75D3OLVu/dcoSn0UOuY8nYJD9XqXqHrZVRppCN1
bVZH5lwqzD6uv/PKI/xgfEWfIOOUMrWLJXmJvkaxz4E3pCi5QnU6diEKA6TJuGqxgDYuvLmIUAXG
0MmvSWgL7APILZmvZBGwilB93GMIFibNyKT5KeKtKggCfRWTBipuWOSE8sQCWB+1gK0JCvJncDFe
BWzNYe0xZPWx7ISkNtYjoSC311PU318wH9v4wwg6qboMMzLUW2e93mE3OA6JgP5pJnA9wWMRtBzv
qjG+GUgZUepjbSRzoxCuNOZGxM/8CGeI1WrRwcwi/BDKyTxtIwn3AlspH6CK70RL+MfJT/jI9Onk
Ik/59V0bAU6bJ+bgEwl/pYGejBCxulCjDBCZhbKRAkSjyJ6bGKbeGjyNcwOSJlPrL8SZa71DPg+R
tZRNWCgO1/TmBiQNsxZNig0UUMslinbJmxxgBE3kmxd9y6Zeh6a5AvciXFdQLniSeYh7KD47vGmK
BjjtxO69P8YWRu5N9YEE6SCliAB+nfAFd6yEBNShbOGsdHV3M6UuKkGKgniY0aEYtFgHHHNdeh2C
54jCgcdX9z6q8tmBkcTf+JOI9WYOkiaPUBDOfOGNOJD5iJ1gqfFD6o9IwcUkEBtC5XVJ0WN+P4Gw
tUeRTmie/1SnXj+lejPbWvTk0mszQLrFL0kYoeEoWk3SrLGlk/sRp+UvvZfYlXbmF41Q2GnqDA98
2dGN64Y6Sf/Wrbj/dA9f6h8Ja4jh9cGUM+3sNBh5CCocfRZeLS8fyW0h/zceRhoIemiKEdT63yfk
c/FL+ejgASNFjeoyot6H+lyPmf4Gt88NJcUKYSjnY1MjnxPLSJa/KENQQxGpkDM84EgrFYoFPUCi
CroQjItKJDVaGjyJJ/Ju7bKmicrw1Hx9GlT/qt/wVO5H/OIQTUCpPQ2I3Ik79h73e/YVLG2plj5f
fRjClshEkCwf6EzVkKz+BcPn+O1sHvdmVIKxGx9/KDAiEiy1KL0mSNxn+7ZFTlOi/8O+axDwPho3
Ysv5E6HDHXrMvdQ+q9L7U2kb/qzcwkBbdXUVMI/UCmfESlQycajvGxCngEXhil68o9zjMKWmzVbc
mAHk4qNAC8x22Kld286E16mQnVIapFUAKhQeAPsDuRB8XJwz+bNYUDDDHVqSOFZZiIv99VAyYHbN
HS10JPglzEi81EtHD+qXUeuz0EjlCncOgYleFqoHc+VA9UeZiPRPPKPD0CPl07TXZVLTyqxPTSXX
xWQUUVhichUPC2tb7TLIV7HmFBl1R+262oLWb6AnpRwKnS0806cFCudi/MjaMc1UEv/98/5BCSzC
EM0+RA8ROUREH9Fm8i4HavRkHqHIqLWLbBYXuOpBfGTMoAKkMaRUgownVYi2/biZoa8WxE+7V/cU
xivR3BQRC6yJfz5oYR/USbtbPDTwLJPmT4FHkUfGzQ96vzxrJnXJDw3lwyhpVxf3nVsD1B5AFzsn
vRN0PZppLC5fdveaCAnvnVsFoqBFSuYbMjvRfexTV/LZ2cErWtSNqnyD8BLEIV/aWQqli9ShiEMR
jW7CtbTY0XXTTbvL84UA/km4RmsxuPDbVuGaIv/0yR/uL3TWAs5TOYYh6UkMS2GmLYP4eGaGOCPI
sZx4kvSn8cN4+0Yhoj8z7PIn2Nkw/owujqAtIknlCvmD6TgoTYF+dR9ENHiT7nZuEjJWGzTiHuGk
yBLEc+ayW15/rizq2InhilRX9ZZDhL1v/tDX/IcnigY11JB5dzR9ELlXvTHUptuFus4v8bobzSfy
qERZoU+HIU/eU86mhdioTn8CNT6g3wVeDxM1Dfj7cdp8IqKYlu4t1A7GQCCPYB7tEk8vL1kpB5LM
WQgO1TnAYuS/nhClCipN5FKeJPQKPLddxYUW/5bktjDi2YGiIS4IVUaig/OREOQ6kUbyMRPSIimo
MBehWh+WXrSWWrH7kuaVFvGEwtKQACABcDtSNqdBlPcItP4KjNGiGvXqDEXmW8yGJHYyVrPMwwzK
Ew1tqe3JW18qHHY2TUVMk+JWnRnLjoUSipuU/cWheXDLRbQq4Jc2KZjHNhsLG78MyiSsqOkZ8kVh
RmCacDQ5A707hcK8gNjkwCNlOBXboco/wOesbzxY23IK4qrv8NbgXhUI6X1vPIgIW74y1O0wAKHt
oqpCUuAyHzwyIWZFmZeR4kRH8SbkBf7Jr4LOfNQhfT1NUUHrWmBloMrnjSqdIiyzW2i1UG70tbbh
2YyjHaewzwaX/zLAINBe5uLr3+xbTLThfYPlxxT+xGWQqEutLriU8Bh8uMo5SvzeHS9DXe7/ctF1
hQja5sXkuwyhmmozmt6TNjQwHpB6Akfg1lwQ5qzs1CMeGHBBXt37p5XT42A68hvEI3ICZAFpJ2rs
qh18SifbtPGDX9Po0R9plqqWVOCWUqubjGJ5sem6CMm8tnRlTssCw5Bjkka28c9GBU232AYx+Y+y
zGQO5zZwRlATRuCRSoyEkiIQX+p14EvznAfyC/20kEQLTNWF0cV6kZ080SrLT0PTQcuQQFE5uSjp
KYwpKhpWnDmI0KQbppuOP3Q915ILB5nkR8Pv7KJGwTFEQaEw7RPe2bcGVqDEd+fel9MhGBx+0bX0
/yIRHljoRtYyUufBXHJVZfQ6el2lejghkOpLkV4slo/c9JAZziJHGxyWj3l5rN5GpX7andMxZcIS
McI6lxWvWJiLuPGIpS8fDMMOLEQkijfy/UL7B4OteR/a/YQNc8eAU9opxBZyDJxqomCZWOqfcpzK
KdU84EworPmfEx6bgkA1LQuBqRj5L/gWpIgmVfTKsm40Txg0kvDEuwHXmWZMlGboCKsrJFha10jL
lc68rgLmiF8ES2zVZDZTxX4CYAlVBwSo6HzB3EMtArovYOV6G90F4S14Ow2L1fIHpjsryLG/9eM9
/Cu11avPXqNqIMLjqvIlzo4YBNDM6WWFvfJmM8b6qSM/droZFHK5zMttexVqYuUuzJk1jAukKaWS
F4p+FHVdyg2XwRaaxpUlJ4OVCKyJgwHcikFs/oHb1tolWiC2k3FGbkjR3992n/Pz1GhmfubHP/vw
GArgYU5u7v494+K/WriQlpuHQTEOAegZjbtBOtfl01vQWqAtXL/1AiQYqmm8JrRWEbbX9RdZxrPD
Uk0qq/g/jzjzJZgrh2yEZVUxO4zBPNb+V+vHWUprMs0puFe87fRqoRzTS6zOOK5vMKR2cJvcbHb+
pjLCc8/GmHCBS/Ak60y8mU9GOc5D3SlryhDDelygFmY7RD7MmW1/qykSumDOq/pXUOdQkBUSAWO3
JRt3HjNoD9jq/v4GWPWHeBRCh+LNb2jVSqxaCqrU5JO2U5lb23YF7QYQEtEuo+jtPnL69rNld0Qz
E1tYdsGlzh0uOXozQilF1Z9mfXRBriyi2h0Kujm6tcR/BUpe1jYH/zS39v6Hrj5LXup0bFTM/idp
471SgwZJH87v+7kDPfeNXvfPGp7eDXiZKXrF4EJfuO716ce1JXb8aXVwPbbiP8vPrJYYyze6EYgJ
KLqENKrIczfigdX4qRoX7LjXNlhQxLYEoxqgsJuXZiCyrij2ou5arc+I13/u/M9oB3Us8/Sc6mBV
n4mUIe0rrGivBkieeVFXz0AD+Y02WD1/mHmIgw7ND1sZAuFC70pvgE7tZ9e8oUHuitKBx3i33NuE
tCqgWwf++TEYE7HU99OvBIenC/8XXh7tseE0jO1joz6vbFGIPPG7DUunpmE3XqlrA5HC6PNPm/22
fbNaezDka+Ngt7JKix6dt3PnZrvAqtu/EucnIapKr9iMsGnWkDLQ6M2zJwmQNi0PUWpAwjk0aqNj
5CUVb/t32mz/WFv4f358+oTHMxvC0T8SD7CJiCohqEXFa2sECluQOArYzGzEtPSotI6Y4V9aJ3pi
s/+valTKPTsNTpVJfdc2ys19pVXHMOy15E3Xu6+Xmz4pv72W707l3qluLvAq5smnK/IGNXFKwWz0
w+hLVvTghK25LAulBD005vrZXFtRsQFqyduzKdFa5wcHwPl8/mzOMbbr//1JDcc+DqXSIF278j2Y
63VwcQ3KQj2HTW6etmi0XGua26UVt3AnuPJh49bz4b39C9SrQdk9hBLtPpE1aLTHA0kcCnmDjYW2
fEHVu00TbpW1VzKoJ/XaEXmho5NOA7kZP2PqSjOMdwX3WFuS+Ix7isgUk5E6MaSY/u9hvkpmjSqC
l1/5GuQpErRXqD1ngIMI33HlSUdEhxrehb46t7RH5NzRsybNaBpNZdegoA/5FKVVq4cWSCYQWMzh
TKV8LF+bQAP4T1YlsjUGcljPc7MSi1nUIi4BzwD98mq9UgDvePzyzNHDfY1enmaL3RTXfKPPU1gq
iH1//at2bi1ngsl/TkKXPG1Hz8NqRwly5806Q0mPfJS6HmEtjfpUAM4rfC/p0CXWg/GKFEEU33z6
7b1nNjlA1j74DmogCDnDitkgtaVb2Gv8JM7oJx0T7ppz1bJSrrTswCTKefBUn5pLey5WkPq3Fd7g
3TYtPyVEn2BSMTmB8g/DEAtUXZkjWhqkD+BY+GuEm98Na7Hv11ykqrgCs2QgDOCqYtqO2zrQW288
HLNi83gBYmBfSFjXNLhg5Sm2w6JXXifjqnQ4t+OQVYhXYhioHRrusd8D8vW/v3ejS/KOLoz6wJ20
VQ2zSMpl/44rQIg7ClbuiGRlPcWewFgqlAqyAWFYyYhKCoRyD4+sJmCe9geJbSHCkuTSgDaIQRtr
jXhDJ1o3grwPO2aZUCxrmeA3qqQdwwrgGQzg5+zTO4zjkEqcQ6KRbJvRKmUt8mpO+/JsO/t++moY
WCnPE1RVP6fVx39gSHjwbZJ+rrsHyS4ywcURTVN3gNNvzaxm3W48g8MYPH7I+0gRAddb5R+jlyUN
8vjs3C7DzSBHvKOSbiSc5uDaJfU3k8amRJaFFABW2/f+1LUHnMfaysRuft+8k+FXXJEE+MXyvv3c
9++3Jm4URoaCboZ8+X726lHzBH0Lu9qdey7T87fxi/tmg3YnuPYi3W8sMMqn+Y/Wbuab8FxaR5hB
DYLfxLo0dl1iDxMm4vwcdZ6n1vnHuDWcA5q5k2u9OxFnqgNWFxstB4lW+wp9ZPR8NW/B6/OzG22/
qovrvRnjCsA0uu7d97tjR80amX8fSCNJ/VpYpZMI/lVm865luc3njo9BHanA7AxidKYS8lqY3UfV
TboV2Vw1ShD70Sxmrfq0MvngFGU8WhcUN1jCQGJ/gWfX3dPQ7kacZ7Qthw5wDfdnOmIhJ4SNCc18
iP9UiucIJjScolbk+GfqO4eGTSvpt3cjRrjYzdIaCgidr9v3yGXw2M0HOUa3zCsARqGfYJZCviGv
wYdq8PKOC4N6Mrt4AkW6tjFcpxE7rSoyJFKnslv5LiOvc6NdozyttN+TXbUB6Fat9N6ThxEeb41T
0k1/Dqv05wxKjyMlW+q+wTd80S4jaz56hv/fcZuexib58/Q8Nlilx5/5ITwNduFxh6ItHidogA9T
iadsdhsR5olZUireuFVww8H529oYS2uDcuMNkgKXmv3l0SQA4usNV6YyghTu5AgdK85781iax9Zz
w9Iz0s2i7jmvjvZ5kb+8MTa1TdWTEtH0SoCCufIAb231zdCNVtdM76LRsYOU6tFjp0ECXdvR9vTW
uw/ifoZTU//Zq7P7Eya11QRExwUVQobyv5DTHKizHoZHQs1H655CDTySf2PbtR/pOAyTYTZLJ+kk
v0daB/EFoQONp9GicsHixvakrwgEdhaNnXFClrqg1GyuUJbe1rc1//OIWo91dfUeq1ZtfVXhcIn/
hfCWCmahYjHojf7uUwAm7ruSDeTeSDS4VaQvV5CUcy1djDYErVWKtkTgATZk4xFmLJRZcMclOIzu
5BYTzRUHwqq1YpbeF3KRhSQ0cHwZhjC/cVAoPxtG/mWtrusq+qm1PajaDUmnIboiKtFBL5svsVRE
aNKhpjusI+K5VCOgehWGZatPnDSKh8q5gNbdwroWMxLEJ3L7kFZNhCJxbaW9rCCu+kCXcCalgBWX
TsBvlzCUgFBs6VO/3LtuG3xKuHXXnJUTC0vPs1IsqGQzA+JPqkVKpYPVjHTKgvorSxGFB2oid2aM
gsreYMqcuzB6eFRbahjtwqRoE9G2sWdClSFwVQ5U+m3Zjuw4z+yj+H22zJE5iiaE4VBZJ9FkO40m
eySyUhFJV4hLCx5enXog70Q7OPiSYpe+8WIJPqMylgDWBEnz2cFyCdrINWl9YANiVMi0ufTkPlCo
Iss+qhqESjgMdE4ImGuI16qMVnZbjA3kUYIKuqO/JXij8TLC2Vf7MH22pMMtA7ybSLtwJuE4z27r
+Bfz7coqWYj5WZ2KerVdb9fZarfGtAIG52eVrC9rZ0wH0wktc0ONPh2lXtFnF3FOP12jyoF9YfcK
qU69J0Pu5+LUiZ02o95hGGBZ2OFZKFSX1JOzoybFV2wWjt4bHgyan+0S7yH0d+/evh/301Xle49Q
dUsza3xZkHDpSF0LX4Z7cGTOJZPy4jx7L0qr5/r4u+e4rKE4LG4L9fIu3u4JP9TZdnKanWal8Dw7
0rN5FI/e6zq/81jbK4drjaCcPveYrQAXw5w0p+/xbgGnkq9a2rarre2CswGTtQbzpBqKhXhZxDNj
NzTDffDBSyRnxqqLpz7TrlXfN1AiKX2ww+1kNzwM96NJuVvrp8TBs7xVtHuU+pz9vP+mDxZqveNX
eb3/uv6W1+mlvdd77OKkKw7DNTD6BoYUR+/euXaOHso+6CDqcVtIow2XxRalIV2/5bvUPP+qE2fO
LYAgcp1BElnv4FCeOljwcn1wr+05Y/vU5C48/p5+y5/W+bcePmVsEpPSfjqwx0gltXgwpSCqiWIl
uagoHZpQTos9tAXeyf8hsIWThh5pjUQPMw1g1Ky/wxdfNiV1qnFUptqVxRE7A1kaJCNzERtNU8pz
lCs7D3guap2IECrNw7N7PhAmR+n4cWiZt2ZWRYQyBJcdmnui6fSEoQvpNsltNW5GOOYcm2fTfS+T
Xq/GG3biRgzHaYtvzPDaf0L12LlR71npX83gYvtG1n2cH4B9Uanx3ncMCjvsnmSgNB32iYhLkbqS
s37qKNwyclcN5Gzw3GjuGeLeNUjCNCx5bIwlz3K/3/7u1opPLey0epe8PbIYOudOPYxnKSSieEa3
aS6Gejihh0OQWHN5rC8aWN1jJ6rDpnv04mL7JQrNTYaQE2qziUeMjHwyS9eZdQo5aK17Y74AntB0
FaNljAcY8VQKVnpFHaXpcaYJevQuPJBel2eEjtgasBFhjcBnB4IpNz4MaRNqFMMawUFxQFWREb/Z
gy/yZFqcxRYzEW0TsZQpesnRga86QrvtpA4j3OFXS34c4IiD/cmBrs6S+qkMgMamkdJBt5lgOthJ
EQinSGHJCnJ3DWX0pSDpXeALPvxL74weUgdWJsQIhZz4sTQmZY7SLIFWl3J7seiL4nhnwW9bU3mS
CCpRQRFxu8+n5Zxca/Kfjl/5meG9oJl8Ni743z2bKZUpANOtd8cNlLIRZCeEHKwA7Mm/5QWuFq48
z0wsjYgkGBCdG1fmhgrb9F5th2qmpIDadaVURucR1H4YRSk76r5lTa1e5EZlNwIC2FwQkCImJSic
EE66VZzWpMeUWvfFsp0xpwkaTnpvJcLKauMGYy5fJLmPEsqejcNkP7qx1UzQHrAIdu+z2uL0VVtk
s3twpc0vBGkCi8e9EQPZsjkTwt4b4AsX7FJ5jhv95C8wiarhpV8blPy6Xxs89k17mjBALlhOlVbn
WXmhp5dOUvZUcKQaWJBJTr6DNawDOxUoG1KU790sp7PLD6zci7pbkAfPmMbreBEvSvPLZksF9m//
Z0xxHEJ/tg1wdwxL8haSm7sM6eXprvyWuiQ/0vnjO1Us5UFMdTLFdQjqQgMMcCgUmSS1/Zw9Z+kX
FfEv1aRxjxuVxlKvblGlbn/JKYhOuAcE4kut/sTpzLrU1+vwbEsDwhL8MCrcH7YSUY5kLlMvN24B
3X1y0bGgV+i6bMB2QPYIu1fqy6i35aHJKBk9IENV+9hzqwSUeCKfwKdBY3dGuoZBg9zXZGOghuoq
feJvmWNyui8c9jD6bisq01FlJEmZrEOq/uImpb+4tQYFrjxULqdYE0pcX/X2ODDKzgGluE9IvR8g
vNf/3nBv0s9uPpELp/c/9kESSJgg0HPHJahRHdp1St+HeH5AO8fs2XWSUqM8qZ6bZPzWEGsinvVc
7hpueifmZbDP9wN+Gq/xJcL1G1+bYdY3UFxBhaBi4/VY6JEAfHx56oAU96T+Imdrr/mza3ANe1ul
2g5uIMc57bk5rMn/aDqz7VS1JQw/EWMoqMgtnX3fe+OIyZJGpBUEnv58lewzTLKzVxJjdDJn1d+V
tunxBMuTrCIuVlf9RQpGdm2JINUW2mIwFwmzBCD1lx46ZJ7/qceAv6myRaDMpCBGPN4JfLp3tw00
voiSJaJBpVYfuOUax/4sILtr0SFOYzokJCGfhrNwVsX2C4CTawMWYvKVb8Mxuwweb2Xa59mX4DfP
kv1RCgp/I+4WDbUhufUr79dfTaA1ewlvT9h7ueSmTzwvT9mAg9qlkep/Ub5wXHdMb/dEaRjROMrF
GF5BFjiS3yM40Sn1esdekm8iaC7WIlPZ0FqBRAhVPjQJuOEjJtdfHOuCOBHoWPhVBgaX5hhg7Y+X
nuV2uxPOFhoKOhddvBCoOEEcce48T1DE5JFC3Mrs9d8B5JjKvOXbqrpuUQDgrKPhnNLNG+PkYRfl
5Pvd/gwmm3fX7VpHIqjtvZN3Gh6Gh3D+Z4MVBrA7EYpDnIW3TfXrG43xjsbzunBuC+xeNGroJQmG
nxdTZfaaKXM0ufgMpd6TuA4p1DuT7BvNsx+ZCescZ8gxOnbO3p5aNyEDhAqX2jUkvID3sezmtF4S
wyVnGMkLnIBiDq+v9Wgw7v+LpW6MSWoQeae8Cybfmwnu+MUXwGtE8fW7f2zyVbMQa5gxE8WfvDdX
MY99Rn25pGdye00lLl+fDXo05hqTdKB3kcR7C0T9tkRLdIk6eXIJ/13K4nj/fBfnJ+4r8qKCORF0
AFU6fUMZOtQrKg8bsEEbZz27oRNa9lITGCwLBWpIoC0a19vT4BJAlyoO3XNIIz+ndxkPPpPn02xp
OsCWS7v8d7uU/xoM3CNmBxQZCXMOnZq3KJmqfdU3ZWCWHcBSXNPoyoEgySihQclWeWAN4cjtwW4V
Rwttm548hD8oSM8RyBlU4BCErN28MDJHcD1sMpRb4+6CtIwXeaExOU7ttQvmSqYRohp4VAhPnJUS
/+RH5BhSNv17ktLNsdJIzC8iCwARoA5Eox3y3a2GwZiZmbK0qcOJh8AM1R2FX9QE8YD0c7ujfwcE
gbdWlNGStwQINO+RoIZMPwCDOETYjz+YKUARie6jaYJFI4ToWEwyZIH0vJXVBRPKnPfVN5y0ByY/
NTA5Lcs7IvNTrUgR35C5PUPQ/AY4YMDAPceAisKfcKHnzGMNnF46SVRueSecD9E6pXYLqhObGTLH
Uw0pUpovcnhn/CbESGQ/ELsm6X6yEJWHRjZH90uwBil+JBxR4omG5vJl41samg3xWXK8JgCOhDOY
F0DPFNfvX7wK9AX9bUczs5DmNhRSXGRj0pmCzML39Sa0o2IskexOsZdIqysOHd8W4Qy0J62u4qgT
iA5sECVTmku25K450i3YceY4Ntb57JnYeajFhQIUABqOm4oWManQ+/5ExM7BQ63s4IHWBfsol3Iz
9Zb+y8o6q/jnNe59+d/RTnfjHSgikvBrd5ZQTAoHJ/K0WXuH5tzU8vH3F4AH4KngeAcAFyVaxYjL
IRg48CUCT7lJ/+//poT8+aHlr+IvdD4X/9HfDAhmnD9HElctNYN8lP5b4AUxPIn8WAyeMvBKPCAC
JAi1Kh+FuBW1pwAN/IIDEAMyEiAPj25DRvLqd6lpVMK03OYgUtnfBJx/nGqkK0T8v8bTKFR4Cqoo
wleZ6SscZPobFP8Z6ewfKMAxW4n/GWcK8uj219SfwZ7OBReUb2ek3K93UKobSS0iu45bPP6UABfv
aQ5bDAvi6O2YHZEV/wZvRTmQmOF7GzUyM2GIlKmdGDmN+0e1M2WqYct8cFEVxJy5eWUBfHoz4air
STLlHxO8ix/L2FZ3NogG7Qv+wy7ipI8ZbAiWnhMS7PsWoUniahYar4NnyBv9k/25XX7W7bLeNCt1
16yUg3Lo7d544Hagcf0rK1GAdm8EWVJBcuu8o8w5NrkpPoaMPAVUKgUzbsjO/Op/t+fu9/P4PovU
PIqYHCWGxnrVW8Bo/emD1VHE+fFBUzdvGSWMIaK7EvsdrNSEdwR5MG59Sla1PIpjXeTuwkPJbEJR
rUgcQcFRcmSqAk7PN3wZg41+P5c8BbmJxRVOCV+xWAyFRpPbr5vvV7pt+ODJ5mdge4/3twaDdm53
CYZrkdjj5WDCC97sbNa96PsK1OSk/9TUyffg/prpuCj9eW/RGX2mHWTUDVuI3ah4WAet5Qe2h9Fq
38dSCKA5b0ByHsVzDKfXjSwQZB2zZH8Fc0aZxY/+ufmbKUF5RxlKIVKcBmWHGCTEHS2uOFF/0Sbw
L/KHY6GwZPJY11UtKbrkJsuehCxUbyLT3F8re7AhZHXjMYmke5ZsC1IdHr3NAMP/E80YrD8ahlgf
D3yrhEMj1QNlZWO+kaeSqjZ/T/ybyeM3VuXHHgaT/JvxkhmylniOCQYbwxk9HrmBATOEnqDsARkU
ko7GBgHTJgRvA0nznx2ODLNfUA+MHz3EnzGb2uxXXK4zF0c0O6LYECeFiM7FMZJN+7Nk8+HcFo/F
n4NEsgb+boRhPHqR+fnqu5+vF7oT5EFi6pQojnr+QtzSzkVuJFdtyTVNwP4K2HElF+Mb35R48uJ7
TeEUAgHYL/Scs+fy1p1WJfJcrH8G6dUD503eFlauOewKI1fKEQKJ98t9emYfOcasu1fRMqSTR0rT
6zk9PAjPY49x2c2ynBo7eVc3DBViCp0vbVn1EQ8WkYJopJRRFM+7mg2H29v0Fmj6K7RYG/z052Iw
eycrFUnkuf3MyGdYae9ROX0dC+YFGWb+bRBEuyxmLzLe8YL8voUDKz5w+AnW9bnTGnoUqodsJgML
xPiaTlBSjY2ZPmM+K/lyzBr4HfLKusESgPmDo0TmJeBpOcsoAZHLpOQO9hFpCaIqJ4ecH6Ig7RH/
wkeb13c4Z4BuNOv9nlnsEILYko4NPAogzZ7+LT+3/zt49lsZCEGHh8RDJj/I+4eZZxJTjAtZrmqh
t+UmYjBCYZCFIEJlR5BjSjwQWG85O7+7v+YJMYdLGosP9PgbldQxg10HsOvUnEiQFEStc29OxqW4
J/f20l5wYnFavi3ds6HZbr4lzomCG3El8w5ably3NZNUpc6l0sX/Fp+jM3sDbh52E67cAUokrh22
Z1LiuVZQNxTmk1yXCPVLhovmr6gsR82/hOqNAx35cWY+/yEzy6WBOd3clixFUDZY03lnra4JI18n
wPHarIE0uDaH5vDeFZt2UnHwJqQ6itNRbpLVlqGDoawkSXIAC+bLKRHerDLYDUgzYvSu6zFGDmbC
m6z2PacD8E+4gEQ3DO0uaimnLezA49Bgi0rhEJHN9ueFNopSlnjRxRBTTeJLObSR8zBjF4sJbOSI
dN4Bd2Pg1Z/Fl/CbpCEkzKcE8MmrkdS6PbDnr4bDzzdrHLQrXJx4woWv47H438GGeqCwtKGL1om/
tumdvGtVcBlWd4rHiCYIkfH8iUl93B0NdsJri/hDEpioOpGTg/KAi7fQ/zrZS6IzlkZbBxn/w9QE
IYcVBQn6S2Zq3GCfHtuHRBPK7Q8lEimB5IX9SQhotiXEqdSs1810bqKrbSYSSdV05iSPUgFqfbuG
ANIHppJZOYEFjt7QtfHtg7OE5seE7sq7fH5Q7cOFed21BWEsHfuQe/9T7kgmJKMClJHEBhIiaNfH
6uj9YKUFNtBGOby8DET15hHu1Ntcml8Ccschmt6pdoeEHBvU7ph8txoIheTTGnhJ5YeFX9NpS14T
2Ebo/gJKQVyw3qhZN5zmzVpbEG2y4MQPmN8kdD8Vwy+tITwLRI8jd+dN+pAdoo4UG7q0939lkb9C
Hik5sx/AMvTmrYm+U05fLlv00X/v3V13Nzw022YL33yIsZUljwQjafEoH5zIbJ7Gt/LdODI9VvR6
SDgZUJXirhrC5dG8irREDnY5Tn3CB7RVQ0VB/lBMcAMqqbnsBRkRRBUJBZJYUuIeFPWfvOekzwRj
2eVxz1MJwrczXQ1TPSB0zxxejO0T066EGYvpd7Aeitt+PGACwZqehJpoLQ52ECQoLvkOvnep0xkD
LIXyxv2FuxCOLGIqC0yxboVDNz2lJy7k/XAvXmKN3GZtGc2iWQlpCa1zG3OFI6Uf4kqRp5lyF1vd
5x/bLaT089olGeYJODZAOkVDRDR5hhZqsOtuGppK/0v9fj+iY+DbzTk6NucPgdvhVweUmxUr6KhG
yyCbrMRvS3hNwPvNVScCzRHJv+1vxeivrgne++28ie9nXfQdwVrQjhBGSJ1Jv4GWZHrzbOJR51g2
vgbn/Ks+Ds/1MdnXxNJlezF6yy0cB4J3N4DcKi03WaZATzxooRb/yEXpZiRqO5l7TGQkCjonENrb
D5l08KI7ls2uN8FxwwuDJfDXJ/nnccEc1Xerube94T4zyHGQnIXnMueQ73y9J/E63Ue8P7ckOnDm
zIfMK5cRTcGsnXeOn6+CW+dx2zDFa8d5yaqRhUMt+CAZpY/cBKLAtxjUQy3TPxdf+lk/c4JIDgRD
hNC9x/SxDUZRujRoWle/9H9K9A/wtY/UoH23gpcd+ySKWTlmMCLHEJgxw9kwh8maMLfs6G0Hj8FD
/IWiRb+N7qJ17tICy4EqamfROIoWVswCOZPmZAac7KoRgSlMZLZlvBX+QiYgoapCbP/YPB4ASmA/
UEmiOSAY4zP+cNrHk1c2ohIFyG5JggTMLog9mrVdFycoHfgSE142AgJqf/LvKN0zD4BaoHITGnDV
Ke/clbcinD4lUlJIvwSFxvdg0fgWlRxxZXHfoX6dpsVCNJ7ZEvU1EhOPLNtzt0SdQN06xHJ42+Ro
WQPG+tW8HtVEkBSdMBDx8ku/VLRmuSyXimqmaxLd6YzEv/8a62AtfXAWHOK/WUgSWCc9VoAYmYjX
X68gdytRLzxHWDkLx9h16EMlN0oGsw2nMhTtJRre37RiJKE0hFTaLCjGbay6tHQxKv+Xw5wAgsfA
kbt7SZPPpq2smEl5JFVmel2kkw9TMlGXYKI00FxTjxu/3vZ5DIHRMMfMQ4kTrl+UB/H62p2XS23+
oQEUuKiPJzbDj0NhNCV6gEsObIKIYLvHpKLXGYzLHczbZbuMEXWTwRYlNidbOi4v7Va+rXSfUFcD
p6X0BDO5/PrEwNoxk43ZcW4XfNP/in8lxUBtdqik7y1ZslSHq8/1NVVOdcdGSkJr+k89qHwHuBcY
IGn73+U1j6XTu4TQZRQBhukhfW3cnKTYozEtKVkSUmnrFEm0+9rjbtrGToRfdTiJ4lG1xU41rZEQ
TuuX4y/7i7Cz0J7TQeOG2/TIj3IH/C1r5Hvo9fhH/im4mZ16xqXm6Ju0WRW4My0SbrFV2drjVjLb
xKDhRMzC1nhGKlPFZnfPC66ayTJozXRSYB9CaV2ZxPYhL+Zlg3XKredWd6PCDl/XaM+FT5SfF1iR
b3PJvTiIa0ZJOO++02j7KN94Y16my/BfdIn2CjUOo80a4tPkRjR2hAwfsHXboVCjYG9Q0jhPLnEQ
HqR42EBSQrj7YwIMDLIRYCrbExImuoQKedmLLP1wSbwtCN97KrtneW6n8VHfkMCcc0UsAjh64Cpg
NV47F2GcvwTpTn4YmbgP9ogVeMoBw5+uEi97eCEWnV2KqF3O5y0n9KrddDdp7kJAxg8i8y19IznM
hAw5XWr1/vy9fs6AExh1x5XFavwcY8IEeR6GL6di+BCT1glQBCOpTZ1oslNb0Z1YTX8ncQwQnMw7
Q2qEC4rvKVCExauXE7RTULrbUZZwSIlNA7/RKFT9ad21+luVhITyc9nL2C3qBqpHzpboXpnhSeXJ
POV33+U1o6O5ClbynBYMf/CuLyQeTGU4RdQqcEKILW5sKSa8Q2cd3myYhPz+ZseDpEMaQ/IqqPqs
WH5Ix57luw/G5lGRgQS8fLfL+BeJ3UuozNOVCiQ7Tpb8v0KMGLs8feMiI1593VkW0xYjhviwP7Pg
iwq9zscZqDPacnVFwoGOFrE7f8dW2dyfwOLQHp6dGyvEsasasHxfofd/m/pPHjodikgIOt7Wvaun
29nLaUkzDsfoanl76maI1cRtY7dP0kQ5DoACIlDfSwA5gKqeagZKZrgrzhUtPJ0GWe6sPGSTPKxw
LBRIzQhRhtF87OhrgO4JbvlDkCIp0vt2FBhkUyOfZFm9+JTwNSYiUgSCCEGhvCh9nJ5hVgiYv/3Y
qVFLImpNZsRTUzT7dg+fAuKJ8qf4yX7CcVaa+TW+DuG6fDPZwSHGCAoIoyX8pTYRMqmnvL+EhbTV
cbYbkIUHy7uq0H4qVtsDtyTuXpmgH1DdCEFZaAXKbMj0HK4cWOoa7rC8Z3fOSkRxndRKHhra6Ef3
2ycKu7SSL8lyaee/eyc0HhCG3c6TZUrQrW9rvq2cI+AnUl7e+3ydr4cYfbbBWAdCJVzpRTBBMrRu
1zflpKJag8zV2dl8tyDHInEaf6Uu9f3797W6pSMN4UHBEJhmqp4YHVObeeJUm+RC4d7/woEIMh6j
FeIoQ6Xz1QUt5s8E8tXX2hqitIUGKDf1inBH+aPJ/OfJqp5OUy5bf2pQFuLE12Zh5FTXvB0pRLzV
k9eqoQGBlrm0P5SxnI+AOTERU5wgkkQFTkAQlUQdin8QeGjX4ircs4blqCPK7L+wRKwsJKJJKACI
65fkttXf3pFEAQADqhDwa5h4Za/s+xed1XXiAYZkYcmgaI0sDAO+RRJTJM3SWN023jbYhhRMr226
fu8TEnR4Stk0xEeVLcO1v5YQq5Ax8mfBxFRy0iQ4Q6LEho6Moy8QiIhEJB09hbbex47E4wq5H05F
eibxuuGhOGV3uXBOxa/uZ7hkWcQWaRY+sSRPhiRBpbtv5HODceZKLjWHy+7lJisUMgDlofPA8dTL
GYLDvFxiB3DLl9ZbNaWcezPT4LNMsCYs/bNgN1CuwKdvYFIKSH8FLUtTTGM8fgJlaPMCDa1kbyrU
jslREL63/f9nNCY64W8Adg9gqbByzNXkWwD09sfZRrBzoCGQkABj1QFhpoQz9u+MVxaNGoD9ioUK
lPF2bgz28o/qTrLlRQsGOf5bvTzHfepRbnu1thNec8WB09hGRNs95/TdAEWlhrjFNEhucyOovpj4
AYJbF/0Tfhqg1GzWAQ0ZDwZWnyB2BGj8bxcrB8a0WUEtMwbbUjFOMH9epX78K4C7c6GxhL5i5BML
TVn5azw4gOLZiIOLnHxax1nqylc77Kk4aet9tu3P8x/x03rjvymZFKjHG+prAj31820E5MYjafcp
WMabNZxzUgezYMbEZqowgWUEoKmI0+AuAPrHUpRJdE3K4GFOc/IhsEUsJYQt3YPhzZ9O//RafA9W
KNpwhFO3mDBb+r13MNwh7q5xsOmEtlK6OtSd3VwG85gZ0kct3Mi0Z7di6JEKLA3P7pJZtn+GdlyT
vXPDQDmYZPUo0HbqRYdKmBuohWvmiwMcnI3nlMB9gJqf7pa76F2K/NpttzV9Msa+z7hKxl3mvFXH
7nup4nJSu67PYLPUuHS7ThisOMvTxlJqp8/Hhma+m8OZ4ZChjBpl+zWt/NOMZvXpWbMn7eQQJQvP
o9x8TjU6DVjVVnKJB3zF2IUMmCotzRslIN+BUyDMuGGc1FcFFm44WfWQILl7eAA584bksIxtewB1
Zrgp0xkKKy3t8L16vZdGjJF9rKJEyWYKyUnauH9RtwQR+cmKOeNBfbhFpw+LxaHciX6qZmacsxRJ
zxYDZXc/sMLY/QRcBq1BFIuhEe7HDlVA7nqMwTDbcz6cGOcBLg1GxKBNVuEyqHzlJ/hcY7eORizM
N+rLfTacdY7+xaAOJDlRoatnxtObxkNZaW6XzhUs8cMqYUVykXE2NY6P0uPbn9/+ETWp/zRcpLlL
NnNOIv/LyrHgL5vCTSeMHe72ndgYh8QAdZcVUkTWNamY+3byOtbKtOwulHwTkAGKCY+BvEM3bgW9
1e7A/htQ7N5RuWfkyVTwZZ2fD7bjoVXrMPOEvpu3lQaME3Mq+iQ33aB7qFwfJeWdMQmJEdpqhZuR
B6qZb8CUaXZbBcG2rHfae6tn3/1kbXT3jGHkAPd8p45n8JXGwO5Db3u2FtksDFF5Lvhvv3NRd6d6
k3CtGmRdUhz62oR11uDkmZTs5fjvbrMWCb4yBtK7Tdqh67c2Q74YeoGKY/xJvrzPmP95jnIWfN+C
C33jLTrorgLvkSy1e8Sc7OpzVJXxjVLNIyb/A3fCBkuFjxDqMzYI+0Rfx92hrzsk3rQTANr2dlll
xtsXRfkpQ0TWu9Y9og4SlLUt211pd1Y6NhGuRNCGLdCI4VRAzevXYhBbGfAjQvoLQXIAQ4hkj30M
/pqVVBjfj53v5vu27VypmtLB+J3Zw3Q0xE+uY1UwXxeqlnjL2VxJUdxcigOM2LFOSfNvZgqy/CGK
uE7EY/AfgDID1fKeNi7rdFZjgensAmIdiSt59PIxAzPRAn9jGgOTcrEpNNmE0DsGerRjY9FbgYYh
yaVkgn0qrUiGBPBkqS6LIDvrKCVJKTnfmKLFL5+mrdl/3DARLMpxR6IJOdFmyohSLUUShqYITgCx
euG0m+/eTvnn9eDMf9fTLlen2seOvwK6lNEwosOZ9YiPQ9vXg8g9hvWX93LVZqfEQnQDRqp2Xbiq
ajaqrVDjkBHDcE/wRaaCetBNnLhvbEa5Te9G6EXOn6mhtYIE9K3Pa+XpTgUnxksCKM/Y+p6d4Jlj
lB08ue8GrKn+lHXSgUsFwVcPGjNZcUCwY4aVW/ZsZFI6fZfTJQuvE1ssnkq+nHbfZiM7ARSfziFE
68rxvmn3dUj5Z3FqvcHp9GkMwR5tetUiRVvJg6AIJ0CP41NhfE+4ZNrI00qQNhUW3pVU2avQRTpD
+7qMIUJ7udPswbHnWflglBxqlK6U6ZTzZkBZ1Z/QyLB5RmtDsejGhj1TI2SZYYGbz7Jc9P5hZgvY
hOlXFm9q1aepDtg+LI04yZWSTVMNWU686D+t7KCPk2xOw5e2/4Lh2qcNgGnHFAATPOUvpWEulwV+
jM9S6x24J66XENVu6CrlLPbs8Jt6tAuUSCCpW6AfqOw7hMkPn1aBfaOUzjhCxrhNGoKblHHdG+Gr
4chR+qjR7JiZnsX4SWH/dmSoiKiPjIGr1HYdOQGVotth9AcDePT+MsCjEjlDZrKDJKRTFUzbcDuG
i74beBS4yRr0x7o2u4Vu/5h2x4PnIe+scnZ0y9cuClGrsfOpT69StxU0w8U8D4gbNBbhQ1GsMtmF
DG6jZGcvlDwCGQFGeDqgJ5k6AnQi6iO1VjT6VFh8WUZ2oGtkHpqIX5SlZFYyibMeRx9EnkMMTCaS
RqZnAbiqs1s2qt8rY53RrEThOmhtdKLhvx4vDd5HnGIY3LEQlyMdO97byX85BDiGe6uL/Sg40IG/
NpRbh+YH6Hvdv99Yih+3+qy7WBMu/TMc8uqGDDab+n3OPnK5omjVDNddTgdcLDBUqMQkrSy9PBub
V43YyC9J1bsjmNgS+LDPZo0MmwZFpt3r75TVa4mXmeYjId+GUR5r9We4ziccHJxDKhck6B2IB66i
3H1R3nXtEDYB3P/R53XDiUKmpErV2vWct+dUGjSQrYc2mrCwtnB1GEiAvHGpwLrMu72dVm/agdVk
jj6w6iedD/yirdX76jl7N9PkadGMJYhFceX/Kle9jxvX1oeco2aUXtuas9e9dfFTuXVthcQYpS5T
fHMyAimk/qXRaKAvKuxArJPbpqjXfQYmeGTmEoST2lU7slDEdRmH9drnkaOhUgFod5DF+2To+WNm
FBefUc1Vr9g52SDMdWHQceZ2iKSvVj5FdcS+oFze8T2P1iWPEycazWn+nPn0RcXMixb+e6XdtmUy
bVHaxVumob0vN+uVzxJtVZPha+tcGBFbErlz0N8GEWPVukKw6MQ/VF5WD+frIrn3Ywsl8q5EcW+R
KF1ayqyzITfg3JDqR5hFS6EPxQ2myJIiH8KFJXi5nXI+eNkFlwO20rdLVB8hodEFIQZP6E9iWO8K
+3n/+7PpcYpM+i4LyTKugLgX8IuSPbSw2SdCinNQlBWZjijhJJ1G8NoEMQ4DNwnBedIl3KaNQ0S3
gtO8QkSABGOu/xD8w9IYmBVcvMp+AXDVJdsNpxVl9W01HGnnznOcxKPyeHtOfCJ9qGDS5SuaAqtK
rVWOXuq0D1Wn22/GU6KzSGafdN28t1y16vzWLqpiWhFhQsTRpPOacW0NO1PkD6iSjp/kqDDibHCu
vpkt0oAqX0mpURS7sx0eNOb+zV7MVMEEEqxRAFYw+61PI2x16jlKb+VHkyBInprEjpVxQiTK22yT
LyTIbbhGOV12HaM9KxjC/r1QMsLK6qYeOmW+e5VrpMWmdtGJACPaYZlFtrbKZtG5wxbpJghE2OYk
BD6CoQU5JwgioT/gtX0ujXPRWk9Qn99Sr1Nz0knjb5w/tKHn51cMqW4AMBUmJOrhTdc2w0aHRsqu
ddD0v+RB9KiSL5CulbsJPlTBV2ougDiet+aktitepqS3IUwczcWcIj9FDcXjUL4FAWPP6M/UI8DW
tHVlrC5PPnQzcdQmgpT2TMfOM5OMdWYKrAtHm9yW8WjDX5A8iDxHTfaPwryhL1wM0cScS2zKA9hY
2xjFC+On+xP4FibBriFcMWtBm3P8DLj2amiAftdsDtoM5hyWrzdpJe780QC4bRn2CAqz7toBAHDC
1YgFWJ8W4ZBXeIl9gqi2b+/q4yv/17U/C5QDiA4COwPloL2y4nVfsQs2hK/oZ4gwgvrqmEzxoaYO
h752f3Gav38GRzrrXmwDLH8Onac5wJ3KEUHY0DmAot6nE6BWxguBIK94tVfBtrjS6h2MLcwCFL2/
HyB36du9Rcn9XPsABhEpmsmJzE3L/8ce20N1IyMBmAJ7Z1NwCYz/AWHzgEt0R7kMlgbr2NRQptK7
UIQ3WNwQqpCJGTiDaxixjsexZmVP7BrL3Bj1Hu9iAkhYDWENB/EImEAFkVhCv5MAxQx3Owr4ddWe
BaGd455108+04ZoxWgwfNOUt/fFrC9w4HSpkkFbFBAJnKGpHDmjwFTaJZlGTtAU9bDg1Px+PWt/2
CrcdjjrNeIhjjOh1Dg9tp9udq78n6kbvO2o6K8q5v696zpNLHDf6YPvM1jzSV3EsafPYkXqbFxKb
z2hwzIFdhyRBoYm22/tQ2YZw9deM/R0H7eDUObw1ZnJrMOo+et10Y6wjjgGuHQHqvJU2QZFgcZ4+
t6ziTp9LD+UHKikEpCd9nfewPCJcXKDSZEkOxtSXxRwVd7j97IrTk018zBmkZhA/KKwG2862og27
NGP2fl83FSjxCpsDaugudlDnhvYFcOB7CIwfO73bKChGEUNzegwtmpUccsmcaNZBNurQLahOwyW/
w5GwZWQYkw0b1KTITnbvqU7NT0f80BfDnU8O5Ih2TIzhtQslnT9eqolP9eWPOr15p5wWiNmAPL99
fxHQNQcTaQAKJpSZw9jt9a2qg3iDWgR4vjvzU4dCrrGM7PhGF0zHHXzp6L8wJ+XLKt4NlFWD/uZR
faXb15rJ6ijoKqvZZ+vSx3TmfabtCyoT/87AG+FbJeanO2o0y4fjwwaKvp7e3whPyGOVAGIksF70
tbmNwhYelmQz3CFYa616c+NzfZQvGUJ6w8MWESSXP2hv9CttIEeDE2GWOsKKPELmbWMS1QM77Bnj
z+CnDmeo2qZQ3qjhFGJbP2B5yjgiBVljRgQnEYv8N1O/s2FTYgwP81qUcbvSdomjuJ8pHwmtfz6Q
1w1srsh210eh9eJeZd5bdw3Isu9PJGDrdVKX8plEyw63Q1RLdsmY158+VhNjP8ww6xl2kNqh9+g0
cxqx29BtSM43ARoJwtgyaOszpgLM/bHymezKoVn743hRnvzN7IUbSL90rgk4+Um74DPy/4lLIZgr
RwT/exJP0iUB4TIZvCBgz6BEKMJNh5PyUgdrjX737qP1T83PHSV9ldAcy7Isdx6pAjPvaZV3GMuK
5rMhxkoUcQoSPFqw8tyYdkng85NZ6v5WoiIYNw90odsQXPPoQXbAJfAQGDuZP/6Q2kNMwHORwakX
c7grziWQp94PfnWs7T3m6RJPw5SgEDrH9v7JNN4GZ3jrvNURS+vzS+Zo7SJFZf9lfPhV8gaYf759
18fuo2UbWKolJRXEsZsXLj4iujrl8bmZT8hc0SzjUnOzHuLNSZjIENQBog3o9B7tnRUCIhkTpe8W
+5vpe2aXLQudCj8zREVuopmOmAjOpnfki808P/IDCVroxqy+GlrOc8oucnly+J6HPOlEEAR2QB4w
TeeoRoBicNibxZ77RHSaH/F9aIqDXNzfGg9+cYWSzi6qUasuyp/hbVTswmt0aEJ2mialObuG2jY6
ew8OMeo6co/gz16jGynOo4R0pYS5QtTBTPRjrM1ksExuNu7CglGHMNDu+4q9E+KrWqaHIZmrKL5w
qXWRuDmUryqlMBr/bbrBm96v7T4d8RB8FJuhYYHkB7zYeF+1QzVK/w1aMHhTp+6V+ZeEzpzVOZI4
PAU8f+zUX+213OUb7PAIbt5DKz924CsPqoymewzOEJnpUnU/rBOEPxLqSLLidLnkOXJ6Z3+pL26k
TaTTG3oL7OkXmSIpQ8CR7G1LRjQy02uUH/BoiFcq3jbz7hd7SzBwjNGA8dz+TFgG9tps5n2/qTUy
c6hYnT3Nk4o6HAk3m7rNC6gfafajSeL2OibF9Cc/RYN1y7xLeoIV3x1X9u0ENQOE0h/RF2LQJFmU
HDxR15slXNpFvXrsNPSzMJ6Fk/qO+kCu1eF+GX0X2D3gOxD1HJIlpaq3ev/KbXimwfa/B1/EdXCW
oLUsl+maIrZzbIbyT0Osg+qI2R3NozxyoF5Lqio3/aF+zPcewvwx9cpr2eX8bM3mypQFSl9C9vKV
NMld+/3zzK00kOEJiAnG2ReFHfoLKcFIlMpAQVCqUuKLjNV5t27EjObaZvDCpiYmML6k8jWPlU+m
4yNlDSCRfsKCLegwAsIMEdiUkzeafHoV6Abf0nfNRv+hbqWciEREDKTaZ1ve44I5MMNDt3Azrpq+
yPdUAMseA6IAse1srJqfSYdZmMgvnuaPQTZjOAVjGKHcj0f14XNCheG+Vr2TjHPkDB3HBIkz+9pp
2Pc+Y49RLMjvTD+dR89vv96A1vb6I2USHjDXjgJ6LXycfDNe6adJH+c7JECKF5MNVuWk5LU9NL0x
LuYPHr98xGuO3CMa9U4hHBRns1OoDmo0HKHxvVctK9IGr4yVVDFnqCop8NEUlwb9W8s+QIRJtcqw
G+iJdewOlrg2tAPoQvfwvnpEpTAHURW7+D/5LJwaFA3In2EHYWW+aQVl7rUMxX49L9W1jFZV5AzS
SZxaBkln4o7krtNRgM0ZCSE3ySuXmUh/kenBiSRyGKQbSZZDnpNj4tCO2ooraUEIKH9nj/09XTdL
BNZiZOKiZqKl95vLnloS18Ar8OshhSVGbUA3MyVCyJb5pr+36fvKTsHjxpBlXJ6p42dmCEWJ31xC
1ANXQjDzUUPWe4DxVl4BIAlu4pYWLkqmvX61VUhOgcwdJXraJTWMQcfgQkBeGBgkLk4ycScS9Cte
BTkzbvZ2a+DWeP9mzogicYnDM3b+n3E0ZTvwJQuWxP6bGCkP9WiaY/v9mi6nvjmW8TbGRYFHk4eE
TZuHuCFSE/2O79BrrN4L/GcwAat49CDW396MG159AH88wK9V4BJAYTVEhf78HEUtJ5ohiTsfjCT/
UXIFP5KmvLqTfLiJSb4Tj4QboIDBhIB9cxUOiffFHDFCaIA5Yl8cfqPwbCLBJR2xNSedOnc1ypTn
kucWR82GItARY2+yQy3K0/p3O0wlTv9tkUhJuSgT7f9sjzJ1msqpd864qGw5i2VqpsGg3M9veoH4
+GVTj8aSBys6SHSc/I3LZs8OvFHWPt52AntfxCyt488kmhaQdPj5EkvDX6tNtFB2ftzv/CXE3S5z
+3bokS+0QgHenQyOytsB2fFmafgFGUVB3iMB8GX1u+sbbZgxovbW4J0Ip+GPMizNRy8OPWGgwhLN
/fG4+ZjyVp4kqJTX8Ti7nkWLlJiL+15G2tyI8ENMYdFUeQIRSIzdyzyfNfKvUG59zHLm2VDU1o/c
paRlv+fkW0vEdUa23ep/NJ3XcuJqEISfiCoRBbfKSCCyCDeUMSaInEFPf74Wexbba2PASPrDTE93
DxlVdLBms5wBrRY1nZnsayUfMb0SnB6I8HA1pB15cJ2Qf3DbuoxCaz/AvxJmI7ofNx3I1BKdp7Qx
jEo2lJyHh/hlABLlUEGsJxCBMc25xA2PvRIEIyInTOfWo+plv3TFmFLgvq9txxxckuwXdgNiiErv
taohYdhMjh0sagB9eYU67K15yGoOvmYAHkwvzxakk1cG4Z1BVjw7RTLyklszXXQmG5IPiDRthG2V
X6KS29Z5YRDov7YOO+NnUM0Q2RuTM9RpmnDXkV+S/i7vH+fG0BjDYxy+i+4e3PPigoEC31EGqtgn
NCyzigvQVPONB35n7rZnAvsSHG5Z80jj4qpXHD6b5yKslu2rU1gg8q9TxDlRT0HgGuFkBAW0Gjb6
NOpKse6CHw9ptIwPyAk2n4N0bY2LTyftQMIG8DZRyFOrdODOFNetDeRQj/T/BTMjcQ7juVuPWXcK
gBCgxlN0lI1l+UWjhSJWhshuWpsJCHhZ7Bpsqh+ai7xrYmd61vGxpJ72IOvkTWPms2fNH2wKzufv
E/MLtl/skC+2WP8N6sYdQl5RLOi/0iuYzQLcGBK43mfFoP7M8B26I24Hhjet3a0DqEopadvDMOo6
rfy8IU3ah+AxozJNLfmEM5y/mQBqDPFRAmK/oX8C1z96MMJqNnQzk/NxxvdyP8SIKmxYx6GcLL9+
qxVaEsjVVRx37O7s+7IOzwjd0uB9tK6Dy9uCUwR4exltDMd8xvcB4/CzY8UpjiG0r20eRoXZ5mRy
3pxGPchgWMXHx4Ra8kVlRkjBoLBdirjFrUOyjOv1mmpCtG941uEPI08zAqMA7bkBFuBaQbOZhwSC
kIvWrqyaSuHcTf8auRoecuMd3dNlkHUfZx8Sye3g1nbquUIHcq8Ugj6xCBTOneKtea2sXoTBLk3p
SOXf8BxYNeD+Aiu8yWL6wFYVAxTPOfQhcMBqNo4RIDDMDb7sguxKPgew9XyElU3vSI2Hy2yfbz6G
3a/2nrL+zt/DIn6PPye7OISMkd2w29t0zc4pAFN7BBiLUCqxEQMxEVvvafayalf7QhUGqs51wjvZ
EM3Sh1Owzi2p3oJ6SD9SjA4p3XYwE2xevVIPH2k2g0WN4GcAmnxGFkzJ2D4ViKzBLa3j1TmSZRsB
2GN1298CjvzAU/m8RmhdODqUAcy0+lEUnQYs3X1QwnfvYR9+dkkBA6gdPEdilJN7JmzkPLAawOag
4oz6a91BHTonqKG9VFKjYIUGLzpsYJkiftkBZp6ZC/bZcO/o/ZnRUMGBEWh5ATrZLTeP4MN0/vjY
r6qVnXuPT0D1/FUM92sqDOGacHZC5xrYjhjrQfV8j26f6MqWf7Ag55w6g00Py4TqtFy16X3HCbzR
2mCHnWHtTJ7VP5vBu96sjeaffgVjk6oNZ4wzDbXXLDq7UmjeXGOVPsn9vXWMTdudEv8nApPk7Bhh
bVTEE6IcH4qgdAE4ZA7C4oaZBVwQRu4L6I5R+Wm//HW/3t6D1ZyX234FN+oPG1Eo+SAUOcB1Svi9
bIPkDN2Fv+vt0PsdnffgPuCXrBgoRZjN1OueCxYoduyd/aY4VrYRgdLgCVodJ7hGWcemi0UjYpdD
gHKHHT2fZZPne8BoqL9G1yYO2PHbiA8l/5x5z4NXbRmu+fIKuIPOgJiezJ3OmmBrZCSH+EWfnIa9
BVKi6A6pG6hyE9xBGVXDtsq36Fr3qqyQOMb42FBGJqoGdO8DHCEWZ/BBCNekA2CR7yXrGD4W9J8j
RWEaWdUuq2Fp136j62imVRt1U1CkVSTLn41oHGP3XgnGNkPQnV9YAO7D4pDz+bm2zo7RE6cqYbyz
8FZ6793iTLvC7q3hF/wyaUQZ8UeWkN3RZhkkGG7gizB/46DTKJ7j03BUYrIM1r/UXS4D9iA+qn+X
q1v8S2dVKnj9eeed3EgoDCdruJc59hfn3qvTQLy0a5ZXaMqbt2bJO7LV2z92Y1WfbAvt09BwSq1H
p4GB286+nuwaLjmwMItIaMdzLqq9JoJlHt5lG5AtETHW6FuIyr7Y3cc7+wwL4ISwEd+Lj31D7Q7X
eOPWGH5EZbExpEYONU0oi49+++84Mxa1zHkt8BfzLh2Cocfy0s2BrPm58zh4jYv9wma/t9/Bd1il
ozrKXmKlPsUOQBgWwhGxAXGLBwnxAC12gD0N0jV8ZpBG05OHCm4TgiB45owvz2QeUO+BxUrntvVw
17wjwU/tdHwdQ1MoslDBQShDYAhwj0DAf+XarSmzG5iupUGaNQt/Zf8YlSgY0DmKjT5b1b1nG+Cx
ZoIIQg/LXvR02nIYEeUFOnTV7Hrdo/BgjHGoj0gARlvv3kv7RfKSJgCNhxsHBY8lxrSUvJkQBV7o
TGLwdHfAMn24kSW4YysK5QX2rR5+yHCbMDtvv0mf0/X0KXLQHsooKHw4/z33r+F+78ONNH6h9ESf
aREFx6d7mdC5AtNe9Nq/898C/U0pQkXrPywwWAGuqGMeqF3Yz0/+rXfvUvvlbW1Q++zbnDCq5uWG
81tBUdjP5jbEsSNmYm8apsUfDEsLEQ84PIPs0Fw/3boMOPxnGmR7yiiT83W53bd21aR0d8s2wzKl
TRZW069O+TFjuIIJAenE4WFZKrAnuhc2slpnO/euPUa3XezdI96TDwVn5z67VZqvnVXzfbRZnKjq
2Fm8fdi/z8g8NvE1b19GmAyy0mxwL6G/IaaARHlvyrin8JXqEh8pAHO2SbcZENA07lv7MbfeP+e1
11hRPGJxpHq6tfEKuLV2TxuIaR7x5iwTZxP0+eWQlX9bdV9Z3H0hg/NurbN12rim6ayX6+WDoLvi
DjaX5ERloZXumqCv5/6rQ/0E6BqO0Mr4rfbe8MiEYDdOUYblWBZDqTjdg0YZZ70rk6nsG+w8dRgu
3kXbq70+B6ezc6BbDBsEB3IHxyTvt4xxnaDdL7aPISmWjcsfTQrZlfn+AOMFzX5QCzY4dIgWtB1+
dWLP5O2C4iGpZQl4/tya88mtKQxItyvrgTGkPQiel/xA2qfcUn5cV9I+ZbDy4TrT1Eufnwg0gYob
yoscKjAdDIfU70FZsunUbYk2Pn4GIarmIqFyzZbupQxNxwY9StmEEmT5SO0psOAmLIMgKnWPBRYl
jqyX9CeUn+FGGBrWnk/ejK98/SBPKqek4gCpqO6XN5zsTk8ODY+lUcvsb4ImgznZJ8JjA3qkTtfV
Pfo5DfAi5ai/Rw+GGJ7jd2KGJt5NbInK/vRCda6XXgxwMnw44ynwKpK6UmsTkQ2XbSxQRjAquakx
hRAAabrrbrGLtLkJTk27MtYaDj3vBRt9aOiF0ssvs1i1sp3HbvBeu3XutK6/oDId/F4Ov3vY/qQX
RqDPuoctI8DIGQfnu78BgWOhh3VKvR1wRY844N4ZnF6xHkf2g73jwsDqeVnFSgNcvLysM2ufzqY+
ItRHrk3QZMSjA0bFEJyoiOBkTMZH8SI3dprTndkDpn6/QY2AAvz1r9yejrKp8+owTkbFkQy8rogI
WdC926BMRVbPkAsntpNYR4AtU64hTRle8LJ5xyfnjSUlgVYrpQ5zcngDchGnqcdyKY95NmXyfYnv
17GajlBMRxBH6IqHwDume61fXtZGyOY3nE/gEbCCl715+5Tc1H+Oij1Grf3L2cXpr00eiLIcTXNU
oh32kpDzFtzL1nbB3WoZoitCPxQQnNRekeCulsmSpgQ9DPujxLQmmYd37clKWJkIgkquPJu+3TL2
6PFyWIHeRBcUAupnhhQ+1+w96ZFVCWEqeRBinDY8dxex+o2GzU+vXaTpRKWtJiy7leGfnYhwwU4K
Hm1XoN5vfPoqBlWHHmM0mIrUK3A9VmNCVUIidQ/HSGCWALR7x0mZagc9IHElfFEio0l34DS6G3p1
Lx/Bjde98JVyk01bQ1pTr8d3jyI4VRUI0N09TRUL3XUnbTemau89j3Uvj8+/e0RYDEav8WtcwAsN
YJCeGkiOKVUwrSBkcs2OPc02gU54GzqjMuY0r04dUxVWCxaeJ8aGWkmKLrC1V/EyNxyFPwDOBE18
/fbM2QQ/PA8cbG3vpgWKVShvvLonbzWjpWd+WljC/0hlWgQcL9rbbsmLy/b0R1bG0zEGxqbd7fK/
052yvel2tqbyIPqgTdVf1fcFn7AEWp7+OMRZd5q5P8zckXC3H0zuRneb7uiYF3Fog3CAKUp7viDx
YcHbh2d/Ex7bx9E8tk36ehbQU1iV+NO/0ra+wtV8ALrOTqvrRIwJHIWwNXhOnhMU7z76+NzFIfO2
MSUAB1oJorOM8nfmLEoJHA6UnajqKihH4bswatTvhzKuVNotyt7p1j0E2ZwImx4N90qrAk2YHat5
v9OZBc4ozRq9U/+D6EsN7NWGznBvcSkp2ffmB0/n5b1ZgWVwnN6saxdmmt1ZSLr3bQrX8J7N8ty/
L8/IsCkzH6dgRzRiWR4fqOSw36Br43TLQdadRz/b+Ptl5WcbyJa5njybN44jw0LhOpyv1EZPKlWo
2D+3uED7tHtTsE+FRLti02qpKaHgJwb6gc5dcu/QVNRnciHhPX4sWLcOD7NvjzAIzPZwR/s2JG/q
OgfldHGbfd0T5JdWtIbb/Dl7QoBc2T/c2J3OUIp+dPigfyFaOSxUdJOJCqK55oVH0OatM+wM5ZwC
suNw13ChfgzylVCzpsUCCKvkgmGpP3qHLjbu0wIhRdmCA3spzx8itHZvqzICxxpvEON1n13sS+Ce
NZqbR3hRXODNscTu1+fuidoMKzmSXsANGs8X00V1gOHMa5UBErD4soJU+/UqYIr0iRBpyMpCuJZY
1iO7vKmRMDTr7RFFClStpLyOavffz/33cPduhzDDWAU4jGHNn0etiM0wdC70tg0Xq/wPp40EHW8L
NpcJOSJ/ggX0CjupaJ1+kJQh1iDJJRWsTvbLIqhMlE5Jhgs8hXhzb9OqHZGUeWnuCRxIIhbwA4j/
8Z5AVpI3aXl3nlP1IV1jsqF002dWsHrR772HiLI8KRkhCcsVfUcxfJtBhVOzBRx9+tCAIMcY9IK8
WrcVJ6nWYyf62DiXTOqFMUjDbEORqFVa3UsOlBpiT9hF4q+x+JLz2Ot+RuOXc1cSCgK283RfhQZt
bRrwWZX2HpHUfvB+g8lQYnBCg+waKyojyEUh7nz83RiBaxOo3yrt7dvGMQAHsJxPP24Vi0zYvFZ9
QUZDTnRvOMjjZvfRblniPKzKYYlqAiIqx1jssXwqeQ8KWy3gAMMMpun1KhEO0ha/QqBIiD8giSJm
2/9VEFWPnn/s8u31EAMAYhoktF66Qgv18uZmc04LUQBmimy/FQOyDYTczU9j1hjV7vDZBykuUMFu
62J2XfM+zm6YJgjqsitpltUQ2/iYWSy/4ztkergrY+PpkYVgDrGQK+t6iY1e89k+XmcNFh1k/n2T
disLzKx43RYeoXWCLuzz4B/Q5Xfr3Z4ufNfy2YX/iqm4PB5URH4h75uRZpnAGLhaAK8AKQDNMFIH
GQIZwDkSro9T4J1nidHC4M9VPQU3Xqva5xGIo1ysHY5UIm62OSIKVnaDgAV+0e97VSbsmFzFI3Go
3pqjyvDx22jfw08X7QOEAyTj19WaDicvuKCwb10kYee4mlFvdOpeuRKuJxROnrBW5VL6nlGsPu/D
OWAOzJsKcd7Fw1Hr5KFlA2B/jYumW6r4NAW+jbcgEWh1I+pPuFTPY+othKOYyzmrVUGdx/hI1Zfs
bLlsPT5ZOy7K6oJQd9RyBe02pp18pUrctDISX7fSuU1wC0FGuTJoHBygSD+uYG4DdXlF5gzOrNMr
jeCnpgG3vLmm4MnqP7h5r7rPkaKHo4n2MANNLqIuroAO+lAOHpDofm73ds17dXZkSf51RqD4jf4U
Gx4gl1LUODjQKQ/noMQe/eh+QFxSaARVJ/27c1Li6ujBRrILKOBnKHqQsPZNvxBu+tWbt7lSBy7j
fL4+Ew+e4yLiHPLJnU15Lw3T3hbjzkJKdHAclU9UJtyKYd8LPp2lgbs2bxtnu4xiHZv3pYMHL4id
U/5Lw/Lfm0QIlkA9gA1Qf49JaBHUTquxcQa5s65XDPNIpGCSTAwxUVCgojxtNoi5YTt6u7u77V6W
ryZ8HczyYJBSQWx0M8TnHBxhNp2BGbxN3Jg2qXv85f+a4V4QIFhp0Zv/8Ev4WBcaM54H/O7ScBCe
ASbgFhqV6bxM5BrVTW8OWEOTO3xikaW1DpFIW/9eZkfAJT0KkB5r+h47h9pe7a3gGE6ASHcJvWXb
ae/JRH+rqnWf7Wlknf0dMOZr8mbn5YCa0xt/WYPYgnJ1BrKx7lyYJg9hH3c/20UflYRwtynuEEN6
8zHBVyFP8GCKpOEBxSkEnAdXHLC5/WHj3Y+g+KSgbCj46xMITUX3ubU3gI3Lgi8XOre+xgz/QvJz
AyzjYg6PrGMNv0hLjZqH6y9pIFZ6m4BU9/l2YIHchtut+8EI8G50Lk1qXiDwK9z9wKPmv7fWy5va
LpSDigfFABKGFA/8guSGfb45xRoWFM/z44EdE2qpFEZHSXs6RQHADSmp5dpxiCOLa3j0o8A2EvXi
WD0zEV2v6bDXdAshwaLhUGNkwTWG2yl66/RnDpGRoXqxTQSyE5baXZfsm/+GLOENLLf9NCCw46NK
RKeKpWJVZY66MYfRENh15t143+bbkZJWqpbcSF5zO0eT7yGaLxu04N60ya8xsG/i4EIfL0FJ33qr
CsSANb4KYgWKnSdVwHHPxHgSf+yvT7bSWm5uLU59XnB4ox6MltBebvyCp9uVW7kJx6ffGKa5h7IK
u7xHMsiQBmEbS6aaeDCTnypO/TTlAqngmIZ3LH8+9tmvcbUCP5Hov5l+wqO/b4OsnTdhCas/hh4E
aliEtfYZmewa5fh07c0xEKrgCk+W6dz9XYcKvBzKX88u91Yg5uKiE20Frr/2w0YXOQbG/0rS93mS
TkhIIq68X2dSn/CDD4OdtyotzghNIC8N9HU3oMrtbrD/vpMekk+6X9RAB3i2ATwWx7wDOhckL0nC
5PaOaEkNfzLDRsKFF0C/3Vn76bQvasi76AyHuGpZRHAdwjSClLz4CF8VLWqFholq1UfTIoqSbDKO
4XtJMpkUrFlzKyvepkJDns1TTcuJ2rMhP1Pg5OeZN5Md12xBZblz06OICpXzqcCp9ozqeaebMlMY
y7QDUoNBdhlMYt7eJAl60eQKH/RkTRaKZmd6E/icAdZY3/hya7UPFuYXtBeatPVWZyf1B+2/rf5Q
x8EdOqCy17CeLX73/buUXTkoBIuTgHaWUZuf2gs5VKk0m/+ZhIfwjnc0xFXR+//bUDVV1bt5IHYs
mFH0yq39tLLanqMMssD19/qOzF+sPvATuZoBAd6r4iHWw17PxQWYPLQUF1DMwmmB+7Cs9FXF19Xe
hFys9+iDroO38Zu7uH4pAStoAcvVsrdcUl9mWPirfXu1OturVa+37CW9aGdF4YBhTYofJS87o204
/EAbTSyn6T2R7PJASmxaM1qqfRvpmVwGXWp6LQ5pL9bf8n2dPucFbgwJ0C9XP+BTazV1TvpcUO7X
U2jKxinucM/aYgQsFkVnViI7WpQYWbweyTqpxYIqNb8hGudJIsPr7+qCMN4WNZsO2gwZhGjwevSs
yz+jEy40Hwcq4g+rx7cNq0P+Qi+/5H/gQj0kEXH3bqGsv4hX4xeNDJfLtQe3YQkPh/y9yumuWr0e
OMNEriqqtZdC1dtxNCVnYyf91/XvRsYCpNbsi84AcfCPzKaz68mxR2ZZ+lxzOfCCJMhw5CRZhXiF
HWYdpqAaiL+hPZsEK+q4p8YQ38ZmFWtIMsQZcmlNre7H+bhhEEENUU9lDbLvbUHGyNlknnRIofy+
z3nV7xffM4sgwVVvWtBxsjz5rClL0+0CFRiclpehSERepzI/GdXxNJWGehAMNFaiZfIKL3igPUKk
ETK2kDJhtjDR/1a9Osnws9WYnOLrUH34NEXovwcqU2LVSh6J1LkkwmTRWN7Y8OBPdSfNvGPDr74H
kJaIVvcb93H8exzcw4oSJDSAFLc1lssiXsO4IDaNPi3dwey2MUqCCsKd9pw2CPipYzaXztisG957
5t6apvYbNkyALPjHAOSSwqSQu+uwTynYwlN9wW+ltWtySBqDt3dIOCJ8EL9+b+9fPBHzJURLieGj
axdESiUog0W08SMqK4J/ik1wH1jb+DTOf65etcyUhOCICl4zhtdnLJ04X9kAsi1VJC1OD15Hr1Zc
wlrMUce5C4+MVzNYx7rPpyip24WBj5asrXRDsmvJwhiekKtt6ovZCqBUiwzNfrYtTI7r7mks/hNk
PFAkzghU2dSGle1qWcDKZ7XS0vZ/xzScWuiJW4nrbplD0MstaYULsrZhBwaHJo0sHu0G0g3Khij8
9dIbP4MDXeVPniI9o9IXRGxy3K9eufmefn8qdgstxeTC7b4w4SOst2GauheGTRuKYK19/K3E5wJW
v2GK1BrvXbsxAOIsd7JlybCrcPKnXFezi+dDKbUbwS45/NA07jCGQ4eeOuQvhpxT2l9qqYduB/uF
4NwC1js3JcfQaq31OW1WKZx+cUoqNtwjB0vMCIF5UVOwcla7haVgYAhQrKisFd+zJJdprQ+40Hgg
Rz0EH9B9aRS6diYTptcQS7ncgAxeDnYS3EQrhKlwwlfQx6/d3eAK9v4FBvTnbXAmiFEi9+hrvglp
ZUp6CRX9N9QlVtp6z5jlYStaFZbmB09/IglJQKFgxLgpmjfE9Bn+kbd22bAW+851o2SwsbYef4cZ
rARJFPFjLYz3hlOMKvRPGyH+ThqfCICCCnkteUMyXl2xSaqFb3o4ghgdwktmHZfPe5BSKb7SIw5X
iAsevaDWSdnT7vpdbjXbG2zFMmA8kEbxicv93zej2lHZwWnz97c1Pq42Ca4BDpZNMKsyu15xG2AG
HZzdmt1fFDRH+/BH3Rm2yS5sFO0bFu7FoDCm3fAYxbj36h/cM4U7JKFNlbQzLDwK8GkrNl4Aw3T5
+DkhGHNgYxb3HoKMww+y7vmHTnDui2BljsZq04XkycctOWFOlmACINnNG0KLj2oMt1J1gX17chE4
twoDs+DhAIHeBrrnmrUjXt+9zZP1XT5a9CEG4v720tb3QgfhHbkYwgDm0a0XTE3/z0MhaTJy0GLM
To8h8bcJKEbYeDfAJKI35S/YDq0jf38rDp03/caohDphTsUJdMSlPorUeOcX43tg2lXEEODzBftY
Zncb08nr/MCldBfAuGTQex+cKXBTgCWCTaq7Mft7+t7i2MMV/7iPVaNz+7h11LHWJTm2qnDLcLOr
zcfFS3tdCiHpNnjHRac8uSE5ymIDxAfVerpxQLpuq0OCiQhgzwFa0C7DrRWlF30gWvfJDcrRrEAG
NKi3M0hORvgg11yDe2+KTgKpA9rEYE1CSGxGi5+SDSf7ovtKsxQ7XcPXp/FpE82gHKu3KyFYW/1j
YUqAGUt26sCFuJ8svITxPj/QQpc9O9/zDj6jogg2CjLKOa9gKKG2y89uPTzVo0PfcGuY/yO9SYdI
3k5xOqys5qGMXQTWAt4yN79BCfGE6gP/Ns3FN6pYB9qbrs0PbWUpfLrawtQKVi6c4FjEfIdYUccR
47TvM9g3rfzJzBdagotCnA7T4cvNMBBTJeQNKxJeJEOL1XsIieO98Q/4jBCkyVAQTx+Um2AXZXfe
sFNcUFG/mW5GlQTB8ZIS/vPkVVMXmjWFRLaw7OkaZ5c7Syb78WUh4leLvNmIPv4lyAbzv2/JCk4m
WxY3whqgOzVqnmMpt6q1a+2XXW9D7rGRxPq3lTxK8N5mlymzMWhNBP9sUlj38+dzP7GrnA7veWmH
BQ+QTgg5dWYOWoudSItaavWS5mCbqIu3pha+QyHOdwWgdcHrjYFm2751c9W5s2olSdVJJlpdgD+H
+UTCJneNmR4OoJVE7aARkgEM0wcObBkAOYeKd64Z6ecvY1Qe2/La/n5eLtAC4gZi8855Z38oIDCK
dr0XPdjHu54Z01tjcJmMa4PDpNbCLACbLHNU+CktP9NKl04hS+OFT2Nlel0cRvXUwqd79sKdB/N2
B0gceiYj9kNeTlcfC0o6er4DkL6Q+G7Zm83OXWHUCjEVc8ny/7ovuOyNhOgogycphWxmHXTEGY46
FTqDnS2DXSv34i0vCWzeVGMod7ENsUmQS45LppU9nGe/6B6mR7dIEU6fjfDk3ABX6ONQottA3atB
fKVgZwRFibx1jzLQa8PWc+79jOR8N7juknq/0KSpzvI+RdZ6Wm2a5p2gKK32P/jy8sYedIfd8RZL
QNE3NkvqkMQzUXl54oUZAxhYXd0KBsfL7KiONcF2AEV3e2pWokZiYqMNB/8OTRzDtX0pPKm7xP1n
t3z2TVgHXoUaiXfHswUpGRkaHYEYSof2azvd1UCn54f2ffboXH0gEx6PRVRxhC8B5MmzX22a7Asc
2gkAkgVk45uYeFI7os5Fr5LJjq4lwGn9K8WR/hY3cm9TwlQNUBp8HKN6tFyIpfb4p90RymBRCtzN
cdYcSCIBhBGDIBgnTzo0OTihU6va6//rqtA+A2F8gF2qPRMRiLyku/Ppe3GpkLLd2utZtdJ8YYqR
erU6ETXUDnxyDxgCIaukSUvl71rnB/Y6D5XjZXRoP/BcnmZ49ySVzrYFNxVHumPC38G6wrs94Mv/
oa+5JihqLggWKeRTqEOC9KRb1+ZjX5ZbMnpAZMr1Hw8ShNEYIQuRX8TqRUNb/9OB0XNil/lcnDsn
TPYedMekaIxFho1FDEvY3Mal6jIihEDxBwl5C2jw8iEHYrCAt9Uuwl2BthMLOl3/eSiWTPTxDbew
MBuBSQziG8i/GSL4AN9go7/9W3uDn357PSpQRybxDTksyNa4ONJc5B2WYNyXdAkOe69Rm2S7oIYr
Fyagu+Cy9+gHbSzXW96zQePI8sY+TK/t486t9QEoi9P0Io5BDawAd7MuQvSHU8r622qnUAEFbx8x
be0hiCjYNCNDShIWIXoOUA0BmgBPsOuC1UTz/rtCHyKbX9aqTXgryGBKVol+WYZdxiQh2ROKt8vV
qICoHquY4HbtfSA2UnYpOJclWHTEq5X/Tks8MqASl+mfRIny2S+wrmfuafjEfXSKMBkIEkNyWo7Q
ro0w9rJ4RXR3qESfAWg3YvkGenlIvjlGI9yJydi8RJdAjIMLaYRu5KN9IEES/Itb7FyRt9bwmlW8
q0WaVMDeLRqt5VJBOqpz8EKasIGfhVD8qe9/ETTytWAFgR/8R8VRFgzKpWo+SW13DZHiW4FV05dM
9m3nuHald2mTFjIt+NHrSda+Em5gS7uGrYsO9+p9fIjloEDABoVczbAKVkuav6xs8L9wgB5lJQR+
EIQgDODwg5FQQbRFMD4McDAYFzsHyGnwCYCcdO9odPACkHrgBppWePxqMKLLqz2q2uHgaAc9gLW5
FY9+RnuXN81PA6Fa28GKlJR3QjHdWlEaFo2Dn5xl1QHV2JMlRT0QEjYkFlziPDJ/sBqFbcjvcxhg
VvYMSrHa5bdBpwHnj1Hj6n8Vzb7ghclGr+1eGS7/CPZ9RQ3UQlWWffgqfS7Ifala5hXKmz1U/j88
APAIrloM986wsyMJ4GehZAvAjEUb0CkCqrgBXOBlwTYq0KRDp6LO4mRFdK+eTM5gVIpPibtDZTF5
kDEPBZ+sCbqHqfNXc4ZgJ4pPZm2O7dpS6jNrQ+PXYc5oWP92DrEOR17H+S91PpRxlMmAgGU4Ct6k
wz2cDOFowHW8CYErE4J8KnsdsneOP+MFGxOEA0WioPyE/DySN+HMycKnABUBr1iIQIvqpJkEC0pw
oiTa2yBJB0IPZVxXkrSD1Z4UvStBFdDPbEcRWlDhcMhrysgLdYOOVdigbtBVXY7he9nuPMmwX7kZ
qyIQPV7xhU4RvA/eVIf4ovOiIZB+XSOmUQjy9mgjEj+dQicjB1BcpsjslcdlGB/5DxfOdDZ5uYrx
dSOvJIbB5EhvGHlWjP8BUZEILytG+w0NBkBelGChT6AL2rgkGwSO8JU3MkGZngBNPZC0nYUSNUfI
eHdgjyaJB+QUks4oMi14JgsihSGFbh0gJBQORW+AaB/7WQil/86Czhp/cQ/WqXiVcYOTrM1F0k1X
lUidE3zFbUCnWcEUD/+CWonyVmWuSoC/GJZyceW0eKLQWJ2tnmP9hLpvxZwFHgXw+j5Cl5Fozto3
G53N8E0wSzWWRhC6SPU8xdVF4rDAA/mL+kFXFd0AnmFM9B5lII1xTQWmwS4cIgYSmWF4dDTQlYZB
zOVpl0TZMCHy09n9KM/UeaCdFRgUpe4q+7jI7+rvxDsucjBGyKwgNcm/USOJFI5zCaeRH111nAQn
Ouz62VZfDr2ckDpFpzpHLwhc9JtRHKqQFmoeD/vwIusfFEwT1gpFsMbH3ib3a1Du8N19ggNAYdva
P5A2EUzXaS2lTwrY87bETvx6m6y5CVDargoB4OiABXtwcYXSSiG1XhQ8Y8bSHkj+/JVAg9sARcGL
z3Vrl4Wwnep075vNCleS7pjSkUnYhpJMq14HcoutxZ11kI94FE9/pjHSZxeQ11f7eXijf36/2z9a
4zqhCuSa+OcHaw9KCWdrPKamaUGA/PmBMChWnazicW52aQkGuAmXSgAHg4eBQzbhMhYQE/pM7DwD
4EvCv+8gU8BP/MtgmPGwJQoCAKYbvVeloRNPiw0DNBVuoKsxycnlVGM53SLG4oRrlCZMIOEsEevB
rI3HOVjRw4p+KD3FIw5Qx6nff8chY4wlQgvKyf2iMt9xrNfQ3/6OWiCvJpc0T2709/U+pPaLgo/F
BgIZUV1JVUoSNhUsJZdU2gNip6+W+Fk3eGnUgbrvDjF6MkmS6KsKZFOU9TVVEX3qiqhCsumhaYZD
Ra15etRp/babDOOvv/60pc7sQCN7i+7tcTxgnunpbIAlqJ6quwyWiLtYOL9HJYBKp1Z5lRZ+pFpM
K00J5V9a77RwZQ6TTTWUxPD1PPWo+K6GOtv6BfcQLeicU/Bl9ayBWmvtnvFEcZdeKD60sCvn1WPQ
uMa6Vvr+i3YI69LQRXKBqkwkP60GRaa8/jRFGK1gpOULijH5OpaD7Xr/2gCeniaj3s33ple7uHqX
Hu+gnG97pOXofakYIJnhlbQeLhba0nTYKM28J22WUk9rn80muxDSzsnQinmI2ZMoMakJE7/XOZrN
js35FSccyB+t6sRIHj0C1T+IJ1g70l0mLuogrqAjVpEoebWlUcY8KVHqpS85ACalaDLp2xhO+ndQ
gQSu1h4zQ2fzY2NvM9BawkrichKSpdkELo16hCD8Wz6sKttGz3QoE+gJzKO7A7rHgq8Rpk+t0Fpg
dAgqiGihB1PgbJIyc7c4Zxz+SogDCioOkT2Pli7/37Q96DoUHvkb0vSiPqNEv8Y06b16FIYemKey
qIDPfh1ZK3E2VTWTfInKJsANyw2gMDJZLTepvxnV+5QaXUqpU4qSrDXURDvbwbENqVUdhKmXwh7G
gFWfqEaI1FQfNJOLko+PQ7dHNVgZt7pqc3dQ6+rpj2rHYu3FVEXjH8gtXr4WcWdc8+Dfxj/TFtVk
l5VIE4mJZQ2garRa3T8Ejd2Wm8bXZN5hTmkJG/1AaCUmzGdZq/W0W9St/TQ2/WmsyHMw6EU9li8s
lzjHQva/+x6urj7UE5kCaQ9fQQvpaU/TbIK94jK3e0zEQP6vOq9kGT0u26aZqCLFcGRY6dwjIMpD
E3zieLaqX0QBTAE+iMAIzoSICurLLKoGba4vAZQmMDVFvQr9jrQBl3wWVq2WCZU6VlLW1ZfNsssI
0YBT5ZpQgs9V/rH3o57+jMbFvzBASzDP4gMHfBoxCvpmeV5eohrNb2v9wlCXVXuKPHRVL6i7l3He
QtIpqgp+WojKvbygAGbA6pRoPyEjIDfgPPaWVMYOlBD4tQBxtwpFtUz74Hx1R+8Ls5DnqwKi1ZIT
rjLHpkX8FzD2g8Eg3CNd1aFRMGfEa7wrGGSh5e+RAMGfzesMPDWKRM9a26Ng5SwjUXiFq32PeJL0
mDi9hPP8chVyceAcKv/4b0I4page3xbqu0xMTtEu1pN11kVwzKAyol6iFKgiIlEIcTdXokNwTlmM
4ixL1c2NdP1mM9CaYcew2wq9mWCsTou8a+iaaCa/+FqGGQm8ABdTS57AHUK3t6N7lfKr+sjTVAOe
fYuPrFU8FGKkVq184dJyngdMGkF0lOMrl3+CWlcnt0d02dNOwKKTXxsNkIetSuUkX04om7CashfZ
vQnP06Y4yaMuHYRWTl6bu9C5A/1xEgN5lmmrpPEPcJz6c1Gt7WAerfWXoYuOKQRDzLdnhUla+tvk
EhTWZws9VPFmnpys6Z7XiSbRZMaSzzM1DRS6zfKqbR9oVnRQ4Di1PbHo1+KQG6GO1IkvkmJ5M4PD
5RJy6UgJNNaXVLKgd5fWIEwPxpXSt7Wn0X8L8hmgYUnnTBLMiMNnqbSdQqDC/tmpucnGZwIwif59
uQV810v9XpIsv2Ob88hODa7KJCCmUO1Mw3/uattvUPT6VtCkaSCfZVl4WbAHqQmRQ+py8EVnf9lr
OCuqwMpi9Pa/gQvhu74FE/WqnF56ou79gJHJtNQ01zqiU8npGZ7sN6WSIduuVh2tOQJaPzQ71LzY
k14ysDXnrOgbWucZD2NIeQGYb+et3JW0TaOSVC8vuBMKMLQY7gxW7tNun68635isAx12TU1YZWKN
WN4I44MaTZ9B2+Eq8BH1mKaMMyk7dLgpb/nfYKr7YnHCvJiwbV2dCQufBkFF3NxORxNn0u4smEud
GduphlE9Z5lquROLXqF7/lIkkOqUxhTRoadNHf63lPIPgS/wjGiixSNZCEc27NmC2jmhADNnyDmD
YMIg+5/fUfGpIEzWMbOfN5HnkMrflZoX4VSQWNzIs2eTyUVbqUmY9E1hdIm0/bKm87Ypar+D/nDj
9Pt/3a3t/3aLmp7QGJQLfGytBn14HPyJm1gfvJlvpjWZ6LwxNWGqDHkhFSXWLPnqQXZg4S8GqVPF
vFs2DXSY9lsVq4WTjZMS5NHceetyNVyaAvG0A50n1xagQ3vyH03ntaS4kkXRLyICGWRe5UF4Dy8K
rJBAIGSQ4OvvyuqZ6Jm+3dUUUEKZec4+2/DhsUTEKxi++Jjo7kfzvuBPiK/xobN/iFfqn3z/wkJj
D9qLz5wfWgDjSiDG/eLiifnGv8opDkRhQcF36WzIYSwwKJU25Cz8+4BHf08nKBrH5ZFXoCenS+WL
4rV9DCXmROZY4g2IX6KqEvc9uzP7mbh21qUK5nPg7acDy0fQErjUbDc2jAa+kc+Ats1G3Axlm75P
0LXp8C+X6UW8/aXgiQuOARf9jx4eu39pbOIyEnhmQ/4+UuohkhQ71FYoNPBHwSNF8sS58Dc0YJWx
zFiaD18cBxhQ/J01bADnGZ5NaCFY+SxnEuH/p1PJnXbC4vx3topSQxz57CyRPWOX7Y4pmARwJA4b
8T9yhLnDfrwif6lttp9/rw3piJ97CZUc14Mjje/Lmp50qpXLRyyvy3wpLtZ2HSLYHv19V21vIR7S
IEIvEE/GXi/uov123xFXez7tixkhT5tABiHmm8sFl4Ue/22NOizcrssiOmbBBNa8uB7UjqIYEUAC
Njd9gU7lQ1HkiKJbY32IEaUo0/+dNZHPkvpbC2IlCCBA/KLhOgPWbF6cOxQftHkoIkfi6/++X6wC
3ishQHTCoioSC+9Lf1V5/yrYHj+OOMOY5/8tGd4YH836t81YYkzF+ZgnXAiBeoihuSZWsfgF5iE4
VkQZjDSbroEfcj/Z7kcsaFEYG7TSFGRih/8HFolLJn4U05oIkpl4CpRF/FXsRzFiDIhC3MQTsVWK
f+Bl+JPgoB2P/IFuQFwsgQ+J7UD8iYeznrhlJ3tjwLyGhwqaGTeqNwGa+Jviit5IcWQiCpjEIpA2
boPXKCdSaq6+hto0/w6NaYsXIo6Pzm3SxcBuZ0xLL8ZSAcn0SOt3xtpQnJix+/fpKoFg1ohZ1f9l
DugdbR1thfgF7MY8Fy98UvBQYGBxz/R4yEgWjbR4P89pEnzM/htfVlwEDThHkWHHhsFc9tCiRkdk
+zlgHRiPUyinNURibo+0/xwWNYqW5juppeUtQRLt3GFh7hVLc/FlKzlJa9zloVLDcdX4bPmiyBb3
W9wiRmi03vosgQVPezt8kM0g9dUPHGdKVJ1et8/wGOxDmSD0NjmICnzLiuCOXHECeWNLUscCOQJ8
jhgDlq9b4mNgIs1c9LbluL6Sg4oMBVZCEM+aVbkypu8REhR0hy1+qL2A1tDujIvjeyRhyt4ZRvNX
WLr3weeYchoSvApQ3kG58HQ6cx4TMK+4LdoQnIiuSZkyr3IgT04eK2mn7Oqj2Vd97gRmuTV6F57c
/0zigFivA9PteE1SwfL+Dg20mDAtoTZ+vB/nyOrYoKhkemDJuxonD3UiT/GrxuTkTmaPgzPFT5w6
hvu9dq+QCt4HBs34uqB4WN+ZCGbzF7/e/GrGzTjdyheyB6ubCFxgnvjEhBk0G0W9ar3Y+l9exv2N
OPfIsx4fC4nASPtV2KiJMBFOgCwqu27xpbdi/HfJP3eqUzzmURhPX/ADOmQE4JzqxskQFpDZeG+t
J0AZogVWExp/YnTwLf0II2wJeSSeIPRvsPsjT1+VXuQpJN8bkKSxGeGm30Nq94hJsyNwDyL6fmOZ
mAOc09oZLrXKJiNdEscNEZAqMWETrgIdkKBqyYGO3xslP/lqcP4wmYfl3C9uyGMJV5HXCQj6287J
217ireiruEWQSSGcu7j5rym9hXZOl61s5ek8jcn+Su9DRDNST3jjwg8AsYhf7Gn4i8Nx8OnZI9Jy
N+pYekFiaif59rnUDh4vwxR835EQlTz66ppbeMhkEx4NMT4lfky1f1OvUm1jsQxuaCfzL4RgOCDM
wbvT3CQpAB9W/KWpNkE9M//OpG1gTkjhgqVgOFgYyMzn+r/E0q4/r8P3p31l97SjL6Zv67odcut3
hYcaXhT3jvti3QAN3wZpHnDjYBmeBMIpZot+hzeVG5Z5rPfPqXmsPgNTCTQpLDZm1yYTFsI7JcRr
W0EEdOWphmfR236hCw9uWJmPoq18c4tuH/VBc5IQMwxfW4L/QKBMR0EnAqSc2gVxIYQPTkrP/IkB
IHbpyeDm3fcMLXHjpz4pcge3lZoxG7EH+L090eTjiO0YsNoxXyDpVAnvYea+BsWummDX4LXnx6mz
+SIrUw/v+ZPjK7Ffg1d56fEhmkHbmZjb7wH+jHZ9j7sYkIdp5MchTM+SBZI9AswgnhCE9NCAR0nI
gWDQfHteEtym3BYKRn1uh+R4tCpfij5ESJ0Ju3UDl4Coqa8guKgVcbVU0oDGxPX1tip8Fvfz9Src
SYwAHsxrrsFcJR4kQuzNXPxUcoxBXESeCeKDPcePQiCDtZMjcBj1ttX0fSHdhJi5hD0qnzyxlOi5
zGzlFd4iL25yBskdF5ZRW/sp6emPWgSAFdD5/vxwNOcFHnzA7Jf6pZjkO51T8aBigzxg1JRR2a6L
TFikaD5cgMk9BGe+vmb1utPHpHNmLjPoKtyeOLxCCJGw98Z9BUEb/lWHaP+e4UvTIIcmVl6wf7li
PcKfWHbb3/EZ1JBUfxZT2t9SQ1JELGs3eGI93DiqH/36gOuYZzI+nr4PwO1vXEGINcx3muT3YDQg
V6mwFScrOgPfV07qAVEyrsgdt/kSTeQ8C8wqw0fR56+K6jaN8+BCv2cpuic9KHE0fHhqbjcUGU+R
jaRgoXb3NMb3QNlfyyxm+VQlu4flg0Fi4bR37LOP2AtBSdMoEefKMDk8FYefrFhKbFsbPvZydtth
G3RFYlbyXRYvlscMRlOS8sitpkvEZJD946CzDt+o3YznBX/8P/9BDp5yTdTsieNQAYlGGo2HkTCK
5ErgW0voonL6LYTul+/O7GrTveaTcp6eMtLTFnzofF6dQOKmiHb5BneSYndj3o1Ztcsuzio2tzUb
rcnOD0OXbGA0KhRhkOh1uwbp2RMwwnmgkvKEzOzjk7qcWDj//xrviVpl3rT4TFsw9Tq5oxpuOUK3
aEwzSLFgInTsf+VFhyVcO+99V4QC8LJs32pjsbVyVNU4qwJOYc/BcQ4TAUEIll20ljCDpvoxz4Xo
NNY8qQxaBjRMOXH97tHqNUExYDI+xgJkqHg/InzQ9vlSyBKt7TfueuffKDm1u0/HqlbG5stPBcML
1e8BRR+bpgpIiA+G7JOSkhR4i3AExZ9AJ79vR8nE6STvROamuuw2EAmwkGbzajc4zqxUXLxK3/z4
2Nn8ZGhJ9gsnRIiq/Th4THEbRz/5ah1M0vXM66AhmZpbfHBMGu0hi0mHWLyPOWEgBGJpZPFPyc99
/1weUMiCJwmLmOVJYkyBqR1pdEy7b65ENWnY3KSJFpqli51+kzkv7kboBw8UN2KXqUBjKGLSITlf
VDMw4LRyWCMG43oBGMLXgXfByZH8mW4dWPa9be/U2/Kt9TUZc3TMFNy/o6syJEVyIYWfRYU19Toa
Jx60XmLZk3G+LNG6reSnA1eRrZ87hOqJiyvPahY0hLh9g31yItldIrRXEfDLJJs2nBHraPPwe2ix
dy+JmLloz03eM4XzEkh3ZqM9jfbR4X6opinvFF4Hpz52WvAdciEFLJHRMAPh0yMhiH4RKwBN+K9k
sCdM53YsMXtMKWjjOz1qNuImTLABJnYFBoZtHrUWz40tgRSYUUPZpsThIAZegxUD4FRfyRZSsIyh
mjWCLLMEnk6KG1X+JRs8J0rYC00+a9lv4WtiTjutGaC1Vnee5W76wiiFCRMYYsze+bXB4LnG8oHV
F3OzppbCXX9D73o7sVbgRmYo1mLrsdMOVEiFwbImovJx0jfZ3b3bH0hgFE49nHGxRRYRVY1pUzrA
KzQgOWQe7wGK6B0+2deJNUdHcAHLKzqnx2T4XOeH5wHrnuKA4mrxxpDmjyXTrBRitQq8sBsXgzOs
Vj6Fr2xYknjf9UiQTdUAc3Rmnh2UzxZeJjXW04tfP18k/Ayx07H0t1sSiZB7/RJYhrjQfjbqgwoQ
aXGb8AaMXbXhvFbPJV5kIBcEdL59De4zrmFkLkmsB7Y6B5WnlsJx9TKQ/8bKauhKzx7KZK8FXpF8
WcUNv5/Ufg+RJoUy1TKnRYeASjtmLUI1IyD6tSQxOtoW8976uyA4CbtZYUldjPW1fmme1ndZzNpR
PntcskWMajizVo0T9+PhexiF0roaf8Zo0ub3aTZVvdcy2iJok9mBmUQTLLkli5o06eKgbp/z11Im
WAb7bfg9cIUjy7yiEtQAFnL+GG1v4bf/7j/H5fJzeC0bVvTY8Cp8Ax5zA4dJkMEQixCCOrBulj1c
I4bFuMD69ueWyzaBJYS2EsEam/sSC5VDdXjM4923/5x3Zesxf8xJlMA4O8IMOT7zlMDxAwUp6Drn
/895Z5TyDhNYhhAmqDLYBcQ/qluiRLfp+C1bKnTuMdHY6N5Q6s4fY8XPD/kYb4NrRQjyY9zdJsvH
WkHlhfsZfKevQ6bPST1lsoX5TEE0KIukcVKaSVzDgWe2aO3gljDnQaaHWSe651PFSzbK0CCuSLpm
S65lNkUyPM+5hsYpgm160E41pkhfvr/hhyAagmOYFz2VQKzEIPNh7ZE4IDvjfTYe2WQv/ESTWeYX
AbbvmDOUMsYP9TIKTYg+cz6BYoz1ob0DaykBkDD5D02PgGMqF7IOVnQhnAfPiTnOg9u6e8p5t8Qm
evK2s9ck57H+Deot0VLvE5bqkM1qNOfMG3cQ4ag9Q2X0zUUn0aAS6FHGJiOZOWQjbu0WricdsolO
nD8pRDuQDEKZYMUYIcJEGyrj+6WBg0nBzJhUsjV83M501moPJ3zxWH18Ihg1SCc8QXyJV2wKMZ6c
+ACDRMUWRHgWy2ejsqrOWiO+VIk+KVkl/vPIc/IwTJLkvz1PYZSRAj0Rzh2r1l+3xwOo+Bgc//0T
0dz8GQ5dY+UlklDOOpYrr9Fx2/C24KG8BN+tYidFzcDJHFt8z+dozmP2h0s05T/RDqv4D04SeGDx
NrFncVo6udb+YPZCR90bfSi3DeHgxDPw5x6At4v8h9Fxg0MspfD6FPWlEJBTNBDNql7hbFBelE0b
4BnJIZvK7ickAgslQIXnTsemsUQN/tuIRPFkH7F5HyGSRx2LB9EwE74FHZNU+01KqjovKZh+yUwj
+Asxy+WNi+3NWvIupSN/kDYwmvbEnYzKS3YxxzyBEKu9VyQHDqLpb8MXOOZ5YORIm3SBCqG+lGQK
fiGxxyMl5N9Rpb9HzwWd779WQxQ5wkTxNRMaAGgjr0E9anjEEdnETAqqCYZTe56znOVUScdeWC2a
lb4pwQwKiufvWKJ9BoYfU/GutUOXzB0Rxf2eK9D+CU7hdB3+MJuTLeNnZ09aABs/aeFACXbpvceU
+hQaCgcZBEtFeEdzeL32n0mNc5Tp9KiewEY/tJ8314BPT6fArkLHiF8id/5YgabTDjHuMDFHpX0h
dAGDu54ruhgKbayVqTIAP9JNL4U54hfYMt6cQrG1v8gewAdpwuQWPcsVjr0BNwb2PatbeEDQrVKF
qPs3CQuw6GtLioVLRIYZqzH+4IoH2gvrXRItZgGrE4dmRuOJ/+a8QFlx/BCrhskqiQSq8+FOZyni
rBBRLpEKaZeUF4TaQt/tEibg8wdFdbDDF8ZOvakweBK8REZSVBsPu929i7CgVNjWTJYkFb+SVhCU
bZlZHUuwS5dvqbHVXjo7dSNdCrIm1hW68y8xDxyL6B/4/HbKUgGgflDxOVQOVAsFAwN0p6B66+7h
M2031ZGllS9wLJmRtjwx53hosng5+bCPY/Gx9KmYYa7NCZQfsEFgNYsELHUKIA229JvHrvIF5A3V
M9+iRFwg98mPi8sZ42jWPqWdg4KmCt+SJ0dBl5VMVJGlYi3BRTzn2IT8KS7Iz9qAz4C1sGmpS92W
5gATR3n5fZIaYoGGPI8Qx3ElY9dnP6eWelx/8+eG9/hYUKLfZ+/9a1AtgP1tfdRDF/wbyUEy7M3b
Y7R7q079cdk4VJYbFxa/BmaUq/csmuY0cLPozMpkF+F3thP2K7EEHaPP+8Qell2ipRbh38Dd2Vw6
1EToI5PBJ93p+aDT82+w34whSxC7N+rAnE09wXzq2P36DQmte7qH76WZ/5bfcS32gfdFSTzeBWXj
v97mvn/ttXV0NU/RDKVcfMw7zAkV57OJ8BJ32NKkyuqQy3OsjtUEvxsWesy+uzVPdOg9dDrIz+c1
F6GkUD9qu+zyurABalPVyYacvCSi38P7viXsS+v3xuXuDX1c2zz2BHhgirRCVYefUmd4owaRj52p
HOSDb7+Yt+iTP1BGb0G21E5YLQy0xWuLyj7szH9A0iH5f/P76rExhvHImCb+/VIcO3NzbkxvC41z
JqB4NA6UZb/l84xR6JkeDUkHweydbQfJkFEQOWTdlsqSAMAgldlDSAnmuPR+u+44Xne5G6cs1GR8
HwPvjZt1ywPuIU/7WaqDz/bJGfoJEApghckO84gs5DjaFU0/JTO7g2zYD8RVBWWoaISfZUDD0tUd
uhLMRXF8jaCxEciHKmqCckIQHgV2//vbQiLVa4t+iQNW2m8JrME9LUd/M9RwWZeuxUnVbdLfcBI8
sTpHOum6EmCYbS57i1eQD1GXsV1wz+lWSvzsUUUuT/AjaCcOj6OEjDt+OnbOBeHTJmetTvGKs1hy
94wjvvBsH8CHgI9YX3AHLaqLedbINPpMioV0jAzFp/0FY4E1h/EL1qN+Frz36YQbGOB08AzeFwyQ
7z1bX2nDbIu4aZxcdAxGDWGl2CVx9ghG+t0XZwVHTs0iOABLWTJC2ZfV1a3BZGGogmcgqrs5b7x6
6FOhzbwbpzu4QQlKrfSCIEHR3ZbqY8d7fMB0Atdmb4Cf4JAeMXuqjrTjkSWN6urDwHJLH8nHgyFD
P7vIO07e1OleMP/1MOfFq7ojgM1hMRQQL47VeDTFLkuPNLrbhNMrc98Xym2cwa1ooLpxQEQCfuJr
PI4pBAaokCDlvK66KZCKasj4lmatc0JrgacQWVT5lMzfcQRKgPOyB/CWBAhdaXzrNctIHnCjqIMv
pFUm+9yYQF4AzHNO0BJ1xIKon7BZJXvO7+rIZWQBJ7otjJyL3R/sALzx6ZOZWq+JNi5LYR8cSX76
8RkqfMA29VP6mhhAPhqDmpWQixrQDOaspCES4QBsfjDR+WXideiA62C+0Fhdkst3XMUpgXMRkTIj
xXp+xVPzI2ozTFXZoDBZxJ4Dj4LOspnpC+VUX8lYJVKhXGdrRLx+OipGD3wG0r4+wVzBJ+Nl+g06
Q/rePU8KoVI/3frp8LeVRxppL2bASIPN1o9hs0gc18yL4Bvv223DNlUfOJIfy/tB8QSCx7qbIv9K
cVzr7DDgA9Fqrkh1ykNnG88BcsPXTEjp3g6RxyCXheI8p8Qz9kEWUdonoFC75sB+N5SAFU0rmlVb
zEPkB5uhcE0yAE+yUCbf+T5vDtlc3z6n95+1vVNiHLhhxYe0z2bvUbuQhtzDiuCF5OfX/gERMKYd
pI8NUGLbooQJoN0N8J7+LO4DtY8t8wKrW6oRGu43XPPEwrJL/MaGOdBARr8HtDFhyUc9yLvOwxMj
FJ3Z0T2oSHdPbDLFrvIqm0MRADNp1uBbQKKdEz8bl0C7mqJ8KVGgncwtqkHCnMnnxrh1ABAfgoyf
uc8agalxyzM5M4UaUqjVqKNwMWb4SYKpzym8INSXpgayovFHRildhjRM7BoxMHVGnO0QugEIxNfx
croXXs2cCeUzj2GgzITx7YbwOaUJk1m4omK2WDi3oXBl49+lhQqH6GEDiszyxP/Ok013rK3ASeYt
5jGoJXheQYJ5/imnO7gs60ud/HFtBL93+Ap+U6nfTn/TclAOfovu7I3OIhrDoL28SQCnpkNfobPe
RMdDotShHHTHr408N4c3kope4W0lKqHH4IHa6ouElXkNbLk3cyTBkCBTERj5RVaH4AQnYyEaiANM
RPENbNwvh2c+TcLeRgnKixQms2Yk6lscyQYEWC+r/gND83b4RHanEg/5RDTMKpu0EP8VDLSliTRJ
h13fGPGuZg+G0FxwXAZvwxhXLOJBOmE5kOEcTLgm7juo+dUE5LDDjYncp/+3mzcB+yHeEFK/hLat
oJRHFy5E2z4SEzApwcj4CUH2pgxMchW62BDFnjLV+SgEdYvAEI9RGkvyFYh09tYTdFCsF4Va3XDp
zvwZBMIRPs3QC+sA9x0WKdO9Prb4f0IVFFcevBtILzGjY8xEUHyQ7MiFvZHuhFcfbBzhzfFjMC4m
02KyU8LtpKqxNX6wK1xiONAvPmnBdan4nGr/bWf+Y8KMzKFjGaSTH+HpT8ZRwj5OCSXkolL4CxEV
QUYSpvr5Dkvu/S/oxwP2yftImcswQGJXPz4n3VU2w54hrCZtSBcz+V5YVz/D4hy6YcCMD7YY2GH9
vdIQV/O3++DhfS/SRvA3Ut5EuVKQYJejp1MhhYpRGgq1B05NO3n14QYQc3oUBwhWc+/pmJveMPWY
pczIbB4ifZohFWNrkDwhdQSVdomWgSsiMuXfwLJkvuJyxc9AdDdg0y+k+XtO6oswp0YA6WXIzHpB
uUeWheSMswB5JK6gjAdRmzncbFaCdLGaVtMbEpDJsV2SmdMGo6XYLYwrJc+C62b1gh4NyDXdVWeA
8hEia2TTrH7t2l3v5RED7PmnLwVSmB/LGULx95x/pND7h5sqjrp+7J5Ow+/sWZ0jZeubVCtUk25z
oTZ9z+4zkGx6uwndn3RkekHDuqg2HLbxXu0DFPcfYTQ0KDl2FNw0y3gD0z/eB4ykshVx4/iJoXJ3
kpVowqGB4mdMgDibZyuGqDSmaGVpsSk/YsJYbDH+nCgBFwVnHCJc0W6CviElYfRC57Ds7u6japPx
4YO70x6Dwe3iAdkrTuZWAchBMjPHn/DhqJhyaNOnx1jfxjp/omzqkbGTUJLmnr7h/RHtWy2M9Xfc
HdUrbt1FjxjqNeMrCCvqADtIIdvnOKAa4FQx2MQVp5iq13xpetym/WzwgH8e0rMrvI9q+iTr/u5G
09foHrYIL3IecZ9VTCbiAGB8qgx7QbO/7dDJ43EMPSChF2Ts4D4h+PezMWgw+7yKN4MF1soRUNW+
07KVFIIqKQ1uRb+nBVABcJ5g1xW0C+ITWXpCG7GNgcmhJHN7Vfj05GUfYKzBNr0zrJC6bKvTfd1b
AthKZ4wLE/yQSfs8/ExRGSHHKK8PyP0VwHZJ5qzwU0RNzzyLvu++JiEO7hTOitGhbUB9UNakg8f+
iX0jpTHQO8UF1YcvjyvyH4ErSF7Gw54eA8MqPgbhIZ6gQKWf/bgZoW2jZJMOeU/UHAN9y7AH13mS
0mwRukNAkSMvjMWTsRGmEoyfreT8Whrbaqx+sHe0iCEDA6vGTb8Q1GOWaLUUFpya+wMPACWILDTa
OaCZAgDr5tuwFxPvYozjRQdbKXKX3GzaHlI+cTeDcrRt/WxRrLSwmmtH9air1mPG0H5234K3Abbj
96eitMDN6wymaHCQWLj16hfS5W50dOwrAFyxRb+NBMdRPv0eDRe5mEGNz2hpk3AsAeQiPb2UTAEu
xcwEbGJ3xSIDzgHyWl7gde4wyogEjpmc8QcuSA7MwCMja/d1NHBYBkyQs6jyAWlw7SfCq+e/cIrN
3R5cxMjhzciAzVTQK/UYRaJtby9qyBvNTu0+W+Sz5woHqwetA/JqxsSs8JSq0FbIFFyZwOUXhQyn
mQrVALhUtWqk7LS3MEDhCfY8bsguuUNYmWQCgwFTMWtbkp36IAMIdNyy4+YfkaPaHNKdckrWxup+
zUuckZ2ubiPGor3p+oUDaRJKHR5yqRvVHgbCVJswVhBTo0jWdzJ2rwkjZgaDf4M8ODab154wELbv
cnanvs7m5HvRlpHJQ3kDIqMCrTSOQ03+q8VAJuLIfW0Y6VU8GIh23+l63Irm8KHiNee+cjdRgq/k
KqgxdA7c38u7R46JPkOy5dwtGTq/HBwnUa2qGJf0M+STNPIbssGkwv0HmuBuHJkOF/92dztwqfBc
RlLIp/AT+c2I/1ssUns4s7N83RYTSO4I5NLcBrmTQArYc+PgWTLsjgktBFkGV2eTvznqz66mjNVK
DlNGmTCg2ZKYnXhgjWRBp9ht52QB0BltCujYu2h+i235+AMjIKTZUjfct6RCdRzivo1qU+m2bFjK
4X56n/WDeWn69Tna5ly8j/2hbUFnDXHw7Obrl8Dce1eB+1ezR9BgNcdk9GXtokmyBFb3erM3beFO
3iZ9YBMAbXNmkM8ksr+wl56/+kWQYIMUBfJEPd0O3MZ247mFrXlln9waoNB8MCa1x+sN0GFj/O23
15uwk1N8zZFmt7XOe50Qc31NpupW3v6uJZvDCR36XAw6uPOrSzu6L16T1heWQHj3YbBMwFmfxTrY
6f7P1f3KNUdYr2O9dPI/BBy1Av/szEGYtZ22w21l8Vzowll2YIbEtQ9r+D359LMwwy5VOJDAoerf
Qc4J8yRR0+qOGO+ZJBw7t3e/c1TCdPvc4RoiqAskzzUHPily8OgkEwK5gXIvKjscRiIscwoe+gSU
ahy2p69kfafVsUv/ekz836zitl6JYQC+HP14+iV0EZwBM20sKml89ylyU/arHPYz8/3CS+iPDjXW
69cXely8OL/em/ILPgw1PFuSaTXOjkSAqe53maYStGIA0jGu9WoyJT82foVv0SwI6XPMZwEnmWeE
qFUw3Sd0lUQB6z3M1/yd94sJYX5oWU6kslgx4xwU+bty2q5zZkeuPuDbuV16X/ocjwjaxP5BBRoU
/ooBxdfC9VAhK0pzq3HXW33ysXZzefF23VUrm+LsNH1NJSL/qoGs2HdlXa17PgDzlVflruox4Mez
H2lIte5un+uathlUZxAtGLhIN1sYe3I+wiPcdyfKrHF04lK/noJsHh8Av/SkgWlLYdSP+qQSjLRh
NVAn1eBxleZ4sgx+Y31FHLmtjFgAg4i7Ol3//HIXgwGGeRgPlb08qckTtbo7RiAxT5DjzkKSQefw
CV+rItTO8u4ZYioLTyc9Jqtol5KmJeaLo2b62Dz5pYzlZTsvd99pb/w4KqN42EVlo/aJlFiVhIV2
9t3TdxIP8zAZvhmi+LyTAA+lUBqTVT9W5kXYL0J5l7tvR+5jKjP7DYwJI7qux83NT1SwjPTZZ/Cx
0dlwu0fBlJXU7/nxsAiJUu+XTstDWls4cJN+gBupibsqNCmbtNFR7ldjoPXpfWPSdeREE8I2YVHl
IyhZY2FTYK3wRKTCt5i2OovC5m/BDH14EDYB9AgCHAuY4uhIE9BrorjhPR661++6wYuLXGXujD8e
R9ibxNfogFloCPSWHbOjNn9jeh4vjLHSvw1rLNDJ+aPnwH/l0HzJ5bTwtbiv+W9vIWCIo/BI787k
AdHIwy/O6mudcFj0uoPHsDeRZ72F8KEPQsewcb8zHWKL0C0LkQwHMTz5GfIA0znPhIKg14dijCAM
EiJfm/GoMHJnTo1LoYnk5l88Apzj22hG8hrkZN2raY5MJzzPznjgXzQq3j8MjRMXPA2k5WkTDpFx
8uK5AjAw/aJB4G+MxxhdnU3ouX9/y45v8FmAYqzDhSD/J4WscKKVOBZMUPORtqkDobnBBBB4Cldv
BBBdUk4IdOw0YI+WJtGxYSgCMdI2d5w1CjUYLmEicNtq/p6cvD8QM72xGhiqnC5MtgyKLwuHj0uH
yRHsBQZnlCxsWAjXMQOjqWOaxV3CmBYErEt+EPk49ov8LiCpOzwfh0MmZYIrZtDZREoGeuV9u1hQ
hERo3/vMh5nVqmW/hrJlOLhWIxKUnXflGsBqhsj16NnyMKXpINUCk298gRi0gJRWgzf4hNjib49B
kU+7BIWrl24bylirbY1qoG3L74Jtq9MNTB/n7duIMauMfzGYoNsOyDcBb1jPHocSU3DLJNne5XzS
EbmT8tgCWRC/csf2Rz9pD7K3IQs6/F4YAPBw1hkWu5iokj/mE8aqDE3Jxyak1bfKgM3zBssRfhgQ
vY03cCfdNMJaSbNObJSMng+YoapeGlAQPmm/YFO97Tr203rIT0nsB3gzyRyUcIeUKZdtnPL6GAOO
lwHpQIjgmHjnBjtkhJe/dJv1DqqnxMsqXt6C1ifTBi+ozig7f6R+nDgZTLjvorhKpBFjpMgAC45X
N5AptcgGRxWYMouBmCnKw36J4ffLr6u+/nNvXRszYfLe2/f0YWB4t7mXM613IQWlIEf6Z/d8Ur0Y
7U+wVMFhSGe3/AIw9Fyy52sczzlPJUzKgurncsRgyUfVTL41rhsyob9M7Mnt+FGpn54dN2FcJ7Yo
/MlfZAhccUaxK9gTmfs1B+/T3X6m2wr9SOOXj7mG1B+SHN5qX3GOcOCfcdJNzslZ77i47FKSPJ4O
6V4pewbbmzCopqTxQbJ7yGaoa0fxE0TK1Tr2b89ZQ6hoRBhhQkAjNz/lMUNybD7I84qOrWYLY9Ry
0Y4GzUIO3xMVVoIe9xtjVKxKJp/McvE2gX01pFCGpw3PgdtWZE9CKIjPzaSg4Fpxdv7Wj6+T7fhZ
IQgUB2n0GXWWTNIY5L0oM1EHGWIoQL+IoRA8m/oREILG4NKAEvm0qOeg8FVnSbWzl/8y7Ya8GmTw
ka89AlNdNy5jCIhlNPmU1URYMbz80szdbJkJKBpw5hYVU3ZXl5llOhq0DsOhcczgU6xB/SDKlRB2
Uc9lwkTMmNEJ4rm3zon04t0wwCCuEUKVSlZN5fII/SGMrbRoAX5IaX/HljiilbEKygEMS78WX/x9
Nxl5N/chryJT5AOkPYL7XAaerX31D+GuKLoUOyMuoSbp1ukxGOQEqcgysHlLNAkE9vLdOL2lstOD
eAgIlI8/MRtE/4lH6gDctzP4dAYJOT5/35MPR4avXZnmVO8lk1R4Xh28U03fVAXnS9IDqI01RHrE
rPhc/nCa0NGJu7xxqF30fV9OOqNPhHFBARY/r9nTh+FdWFsIcBWYvJi/BOov0NI+EX1Zz3tJ/uPm
0GbzZDAkWe4ScgigUw3a/a0VZK9eNJAIGwDmQkzBhTRIQcFDxoVK+iuwPyA70PmVLvRGfgjGpKQu
dhjJ6s7z5hgwKx8eRL5SC0kfwCyQETFjkFZyIt3GQgxyGmnLHyBWai7MNTO/0o8RjXRJfNL7eWnT
fVMy5ITDZ9AIvWmzovxUCqcjknL1sVpOk8ghocWgBnpNOKgqLtWpBr/NbcbSv0UmhlhcUcziDqqb
XX5+q/YL+lOshbANuKSI53U+Ksd4uolplxAcua+UZcXm8152v/supC6tPpBxJzG4MMd4KKxwU7al
w2fEkcb4iuLsIwiaT7+alVdG6B/od5jldaGoMCljDtRK0KGju0tOHbGpUEohAmdMmm5nQH9esuXj
YWjHGuKG+mEv6BCQwOQdEioFBUkHxA8vFGYCJhUF+d/hbW8CjlgtpdEaPt2knWLjAJWuN7zP0lMX
z9L3Hr78j4TT9XNanOlQeUe8TWXSOcsbk2GSk22SidC1KhMGiMDon60ZKKS1yAwMzckLileMKR1W
dIxjvMxFK3nMj5+N5KWjdJWuymO8MIeAlKv7GMB9mq7uwLpoaebp5DMpr+qVS9JdaTuGwTkj/WMO
KsKlEONywr2S2evCHLi56F4XiCo/xnuGSb051aWeu9EwmpSTKGRLzMfKIB7CYekcun1z1q7NAf8d
YXo0M0cNY1lsmKD779KNmJRiPMju14hBU3khuRM9p+J0SAO42/VFZizGOPAiE2r/dDEdJ8Wcni72
7y4D7kakfka4sgGk7aHwvE/GROUCLrpeMjJwdptidoj14e3wQXa+15xnCG2ok/soahhHxzMxDIML
QxLJBZrI0yvnTP+wcxmye7CQxOLyuCWFkkLbfQLuYdRUtNvOP2EdWJt7wVMXPyqIHa8ZA0iekaEZ
1BtAJtDD2wmm8eMETigBZRA5esMLCz2HkKTdPLjx/t3X+lXA/8MPDBYRzdwGn5CETheyfBazI1vm
3T52LO4NCH6ZqwM3QisZpUITYRwg+aa7BNR++x7rmd293Ad/YljZbUHV6BX66TIO0ul3dN9DaIAl
wNhwaCzzzQdcUQqVTfdSgE+/8PqMZ8KZl/TOR8fRMdKHxJzAlwyQeNQcNxzQQRtwh1bdYQLQXxJB
/x9JZ7alqLZE0S9iDFqRV+kRbFBUfHGoqajYoIKCX3/mrnOr7qmqTJsEYe+IFathBOUTdcIUh8wN
+Y3TnAtHBf51HWusL8V0wxLD4Iv6n4Act51ZO41oXvpxw7kqRMkSjRHqOPZLdj17jbu1EHpwllFJ
nh1gS56KOTk8qz9Yxso/qgx88evbYZIK2owrW2/Qzhtu27ydSfRa7NKFD1UaLRNb2uXt3LTpmz3t
zrAPemjXOmrzAoiJWoC5PpFaDRTvliFBSTSEOii4eL9D4+y+zqnEIww4+223lL/4fm7Lx7CCYU7d
9oVjKBmgI1hUQpl5UPtU/V0JOb57MraSlmwS1uPirAq+RPKqpB0ZJ7NevmWUxDi1NbAqfwCSHcHG
htrCAAS/hJmpqPGr837g5D3KB8As0xrXxr4pkgvMd6w26VkRX8nl8gfbHOcXZl7A38hAbnhreR1b
rRyqvSEjTNbxex1ZpYcGQdOozRi4fwR/TqCi0rDaY8+ANu+x+A7fEOLSZvwlSkqhZXkvn/RH78jA
fotxBcwvsAn5gGHF7k1FAlk2N7zLDNibcd5RTA4XGPYcqhXN0PMIZ54hMMUArIZySz22aLbQPbjh
OL7rTN7qW1Z3ADFo+5+ct+Y1JfRfoHxjhjus/+yL7Onv7X0Oj4J1cNWgZII4Ad3pmcoJ9ODz4jqH
ibbszc30QwQsmCYHJafKWBVkx4A36Dq33ht/vxyyAa73QwnhlrZnGLlHTMYhhM1O9DS0L0uoRcaf
CrOCbxmzWyqtrBXKGaabgoa7LhK4e9o9UmB3GCSdTc8sVRAfPi6EMag15ssW62JhVzmII0CLqdnk
ku5hXm3WaCs44++lcHlpIoQQ0H43ngIOT97jdwJoIGUVJLTXWD8gqLhVthaf/qw92OHC+nvUDDJ/
8S1jrtFliKJkMOSJPJZnz++gfdsw3lmZDWwyDoijauZKnz+ZhCjar5SKDOI6mbb9u4/KBTo9JRXb
PZQotCE1Vh5rJW+Wosm7OHX+WpULOCHa+LwF2efb/Uwf1fnN60Kc3wJpQlxNTCuREJ05NcdaDsGL
c0Z7DL+/lxDkSmYRt0FchTil4r5tzXilhMqk8nrxJoCwhsCWzMeUicMfq3fO+m08fVCJMfMkFHcy
I1WVl79mdN1sdZeEuOnwGn/JxD4JQvOMsi0xXGlUxUIYI+Imuao+YnqGFG0Ax6RD9W9MvstmSbPK
pUya+nOMb3co5mJ6hBWK0FuBYZyQhr1mvyUrqX/1sG3JzLQ4SClswOSZ/JZKfCFX++K1SCubKWqW
hcklgd5rUiaqGL36ZVIF5/ACM6mMngdoUz7DYEavBUvnwBhfwl9gMm6DxeE2fm/Si88+t2gI/YNM
tavfMJc/p0Z8n9zYV8upssRUIn4MYeFi5imNuMYKYjfZMBg4aTsjvm2pknDGVcYFiSKGsPow0ZWI
A3vF3yO1wLA8ML2yVi96O0q6K3G/PulHDzWCdSEWhD18Aj68AvhqwSrN2kE93U/l5RHWf27m5cyY
FFxxebGD+UBnD8tlQ1OQblI10ae4aU8aQIxvxFp6isXA97ssPH3U81/gkwXMXpJEwkcksn0xh/VF
etx3d8q4TKTg6aoAFIWNqzZcI8JE2V8jyIIIrvpRPUGXxqEOHwThbIKzXwWbubLsTSguzode/lhp
a/5qrF9Mk8CqKrCq0xKTZ/+1M+HDyZMNxCs9h6EqpY9EZsZJRvuwZZCrL56REuC6h274Pjf28pEp
tY8o8EiPcxFjsODND/T0X5PPeBNqqTLV59Bwu7zL5cl1C0R8lPffvZzLod+mVdB9Qq5cWLXVjE8l
IXN1xmkvpue1tVSWJ8SxL/tk2C17CF67hQcm+5pQq37v/gPsio2Ts/gNNiOAETl1bovNlPrie7zE
vdF7aOXGX7lgEg/eCTlzxe69uB2ppp8LY1ZuG5D9MeMnKG9PeB9yVjHjh0kdmcNCnO3hPcEKbNSg
BX1nFEFoit4Z0035cP1Tcd+FOMQHh2zCl10juCUmVPMiE9zEMd2iDOYzo1T/rh44G7GKM3CzZsJb
/+trwQnn3DODjX4ovKTN7IMd4vG52lCLwigA7WFQtEWiBIOD+d2MfIN/EckdpMvvP24hh4ny02By
zL17sjdsnJRUtF17IWTWo+eRJZNBG3uPYJXo0+YIZYJ5hG/AGe8W5h6S2qiCN17tuJ9C09/sz5P7
9rUt59h5JtIatvt1S+EH0LzSjua6TeXaKQ79/LOjOGuXD+apCnzqk/cZtvgo8MGJf7KMVmMt/qJO
6ufsUpZNBO+yT1FKLVTbeulUmlv0nOv+QdjoaaKhIJKxynZ+KIOgEOM3+2CMqsrrHzFGWqRYvi4T
kzMir+ypEQVuf7EGv81O7/D0SvqmUwF949R9c68IidbV/s5mjCWIIWZh4GJ6WnOFsbnQrTCnBq1i
KBX1IjTAnNKjpBDcdwv6/jO9rS2vyag0z0EB7+0+rsenGabegzfnDBSGYTOhEJAJTmMloEx1EP+i
ZqFMRVgyBIU7RfIAVTCjxmJ2F55MOTnpjkkyae08XUAoUj0rZpdyJPypn+4mEzGCNEBkswi2BBNN
tPnXSevd0T8Lvgo6kZDr9TFk4uEg+Rc/OqaILqbY0C5e4RXahuC0tJ62oirFGwvGv6+6uMHPxdi5
4e93aj/smZ1KVK+jLlLCTYJ31lFQmKqQHHv/iw5P4Z1wWIInw1ApuKVCqK9CizjtMcFwLSIsLrBZ
kWni6ky5TEVxgTPzRI7et0XGCImnk8vcwjN/KAzWhLi/DjeoxDY+UYb4H5YsaXfnNbY8a3dmPSmT
Qz+82aZbC9geVT7/d0A9bJBN3/IM2N6CFoFp/fCZPDAU+y1/OPMSzT1EJU124TM5T+/ji9dwpV2d
3WJaOKdBiQ+x5dxmAFh+5ROdG9zG3fDsSaG+q5ILKVHC6g65JIYFCtZZ8rJDTdNAjWR2KzxX5UHG
OBF7F/cPnRTa+ZrwB6pvOgZxFDg74CCCUYvwAID4Af2Dg6F3ueEhymBGuAZ4XCHe4TOsh/chJy5Y
CXqMzGcCsTPA8BeXAOGmcfIYGfJoYco/pxHmqWBE/sn50mpZ+KhtoC2W7NISG58x5NN4xXhdJQ/X
oo0CsHFgxPKefeTGFrYNaKj4aVDkuijnGbni28YB0EvxXmBV9nyteDhTiM7nydELiz5hmyA4D3z4
dEEFFO4XTgL3pJ9iCgBhjV16gTCbnch5pNUYCgjdGPf5b36dfXYlFhwp/a2Z1rvGR5UgCxFUu+tg
7H0XVRNBvKeqZSnT5r+xmlIplrt7TK78UoFoveQUEFX5mtDks8H2YCuZsRk/dvIaCISEsPIIg6G3
vjGqQjqJhALOwJU4bqFJyN/Z49Bk8DNK/wdsDaLHQrdBuPyYlkN1gfJX3hLIRO2H/jzgnjdnv7xc
tognzSUqm8N5Dc3a2FGQQ+QWY+a1EdfcNOAUqOTxNp+8/XpiwtwApYCEZ6Iw/JPBE7A9AAR4QzUW
KsyaZovLbgh7bMo6q0bEOv7o8YrBEyBrD4mOg/ns+RLHwW++ygIFbjdnON2xmQ/Z89P3kj8TiZS0
jrr7FCq5nhozafyY3hI68v7EWtdRtQQ8KNbsyyw5fPUzPB9+Q7i68Dkn90CZ9sdXoqjr7DGpFy3O
nEd9DzzQh4VT2yoUPq6bHkNzwcbpXfyyQg0M+mizlaBMuTocR3doZ2c+9g8WDmrUsioIjZHCCOwy
6+c/PuCpnAADqm41gzZFwYh3LpB7T4jdXkNzdB1/R7Qa3vvOOqZi468uyGgP7/Nma+04y3S8P1Ko
LvGOVsf0uu15dN5Ws0d2Gl9W3Ne5rPrC+28nHxiWlvGnjM+vBdUFUo268IET77VLv0omJ1Jzhaql
8Gjwmr6QihTE8No821RpYXvHT8y+ACXkLsr41xzGsBwwv6VYYsh7+qcpgdJAR62aDugTJoOAobTb
7NXYCHwwuoKmJiApt7pkXDj0Yui3RLXbi24MFlpPP4fPEhTXBWUDPgPGxfyhItNPvCk/Ilc/tSIy
UwzZNwWDvFsI1WV5DSmC/6U0aDN5VI4r3wp7e0RyyW372PIMLEMWgFabiCDa+X2iL+6zH5PrG+s1
GRdQqWGoKWOaNReZc/QL4aOmJkvmFTk67p6RnGgMaNx2SYqpV8HOJMsMRu4v130sUAUpgtInKKIW
4rsOCvILr3NzBS92cZkAMr63sII16IwtjNlewqccVnMyTfnYWH4QzvvPIz8J5c+Hfd6AZIZTifuc
nhmOIDmWYB5CCQ2R+5MTC5c5YayO5L+PmYAS0xNMUXPNgROR3+oug8uJPPkExvI1NuJmhA3H+OOb
RPX2/WYHATk24u/BGALMBk3ChYLcY7iZQsWoJiDu0goREWYJKDpex5JREWJokCiR+tlOezmKkOu4
H+KZAZXV2Hf9TD6lZyIQEbDX7v3nGuCWqMzHTLfJkCfcuMV7HufV4ub134HB/Vy75GLSIlptapm5
3iAvsrvW185j0L3ktXjPq8U35/rfOHg3QHbrY9Vs/+DRIODtvtNXFRld3OLjYNJ9xL0I3+dQGSnT
QpB87aobYNlBwahSKGjuRQ3qe2SooaUGSj3R1dkVCO2CTm+zK3PUiSfYXzpNcLHthDxd9ITOPWux
209pP1v0oiMZHDCDfMCkxTTJwhQskTt69Y9XMS/bEINqazBoAZ0LP38xHcYSneF88iYPE8HO8cSE
YdDfo4Nk/rARw74fabKwOOaP2jb0Ab/lnTa/TM3otbjNH87vAFHjA3+R4BqYSf9ml2+ofzBr8Adc
PY7orbHAYOwkkBnwFaTfIBRE5gL5csfBpJa3vcXrj/Vc3ZYsJdytkMLPwzL48mnmBUAAxwrmy4Bl
RATzloExCZEg6MbcUgbl8WQNzsv7/rwslyhDsD87AoD3WRk/TsEZzm6s8zssYplXlY39wXByzTRt
RCQDH1+36gfaobdjNtosvwioYGrtEGCVBHC+Z1r2OoBttHk31WaF+DpHhebC+vsA6kjIrmoPw5ol
glMkstsXP+UUfeVpV28wg7HvpkA1ntCloVnEYDAPqlWRDWzfPjaRAOhD6SfTz3vQhc2kHzCILcZ6
wqs6z0CfSsOOwCR9eoPdqGMiS/oL8HgB4VZyjVeg9DPSMSEBCqJ7zBz5Ao8yunXeBTyJ9aZbme/d
F1s27sXCt/z+mBFngVsL0y56jjq+MbOlf9DTy1YfS1M8P033NTxDawBua+geO0dEqaZd427Q+EMO
8WF0lJL3tSKDwjlWRtYLPNa90O2OCLflYtXwpdGuq89OMRID+dr6pNA1qQdiQZuBytXDz6gAsVjL
y6oPLcO5Bc36nf7iJ0vQKb/8AVs2o6T6a2Np1Y0wGKAv5lYkIagcXUMN/QCm00dtVYXJDVHfv0Bv
1kvKTVEfw/WeKntrvPGx8ISO+T/x9ou05TW+k0ZneKULS5/McKKkw9pj47nZoPRviHLQfIFvuXl3
yLqQjJQuYm6OqsdU38DowH7gO16EHU3Yvkn17Ov3tr3nAMaomj15sdp+EINFys2ZYvC7vhckS48A
lqucHSHX+LgX0AY5ZFIWJlgbYRTiv2h+P2OAJkYVfwwHCXWCdAVTnNF2IIyXuRUuUCrz55R8FNEV
+4xVQJaYkvFwiSYTzAweP7dybXOXSE+3OwX8jOd1MWVEgSfApDmcxuzwtzXDAVpI8C9Y0uIv8qDk
EhpUwX3HDOHtSZk13ZgBDCGJETuFO0HLR66VL6432yrVV9K078HqrETAhlQGHWpmaDVgqYZ7Ux0t
qnqeHj+oLN27+0BuT4gaFfAtegM/UUqWITwgHUogqbP2G/AJGxCmjqsvJri4UUEhUyYnyqe/zbCh
IM4Rvqz0/sAA9y+dt8S8lSarhoBWUU5kSkY2AwyGAgZg5UB7MzLNVeMew55th6gUE8i/z7bzilCf
UUJtb396vNmJxE3QR+QRK2PRC7jDUdOjUc9u41/WH3YErH7Wv+z995y8Z5X/GmngPGE7+iXAwQQ2
4Kflfh2w+qgeSdErOg1ZuYM2sSYX/4aaW+Mrr6iaVj4T9Og573nlvhkrWTcvc8knWHWEED+GAKbZ
71heqRJqdaG3khaS3f2xXLDLvbb9Ebggawx+D5aQQ31nt/l9G567GRJ+KmaEmZil2yUpZXxYmYx2
DneuhLZvxECXCwhKDookGUo4l98MpKXte1zWBeTB7Bfe/1oqJzgOq+tKo2iB+ARtbgK9bvLNqPUo
Md+ZnGAG5Z2QE5wD/LrSaqhMr8Nu0qa/qbT4pUYCS63bU58eibAlqJVMKXBHyVGDvvfxe8PvrB69
Iu1kk4bsttuCJgDhAKAp85NOEF9VJg0MuZm1JvqYLQvCw33xORaGi1Px9e2dOc1c6im0ECglLJgd
N0c1+DKNxx2JFoLnw4bY1pAot4LgBmNXjJzF42AvkG3DxbCBsxIzT+sTPsYcBiSMUprqfHDKestq
CpGiWjPxv4qk5/OqO4OmCC7CCFIAAMj9Z8sad0Gd8pgPDM2MZGiGRbw0qjfG53TjdLxQBID6EPkA
NsEeWJs9pl02jI2LElaoMd5epSRMO54hEdMfyeXHpj6/QGZpF5tZ5apscX+ftIV4A1zEyzLmx6X5
HyNT2XJcnTqAAFiBMBA8xwbYwdP7OpQZLxEFPjYnP2ngELGI4A/2qUXsMGsyYz1cKHDQZ9GdNpMi
f4fG5D387vRlsf/+advb5DbvB/fshmoCuhFrwNC6ODqqTnS5ayaA1PgsLnAZhhpI6mqz7HGpX+Cq
kopVsdAP3gDjyICGGVSZ8/xRjdsy0FfKT/z5jKWNe4bdsq+PH9NRV5Bp4z6oC5MQPAFg57HMUGK0
/xsvdC5ebVyWzpISBKJO7RJMhENCa9M5sGD87NZuHCX6eobfUKYA0G/rB5xDa+P6wix/2Rv4MQHK
vbEwzr/Fy2XjLf3Ga+2aB+fxLYyXPo+DrMFLfr1zGPPdj71fimdfB3vxGvze9wYTmNGDNhKkVn38
cjlOR7ymeNMcD6QBRxL2+Sc2EBAxhYV2nPcG1AH8TeHFKzKa81Fu2KPXIMoIcx0RivJzo9reZn1v
xhU6mBGYQvvonQleCY6nwXTGlwPMnUvAjFkJee8yyCDmjWZ6kKmDbPsZ/YtkGUXbUUQgwMuOsssg
2mYjQgVy3oZ/8DvioeIhW9clUH3Du/PHiPcnl0WzyToeQZ/wRnlhb0c5Owunevlx//07szPMv3nc
P68JEUSQb3micADnBUS4tDjZvrDIz/Nsu6UX+XccR35qEjSmxxm26sJtfyqFs+M0+CO2NmgGuHhD
sjsehXv1EaimIApGRFte7eh49/lC1PEMxOwCiPn/1AjDTxGEzLjcqSAjusTIzHgW3MTg/6ABThhP
w0n8xKtmIIv2iLAcxiyctcj+d6JuXjarOKQsggBDNoGMtXk0OnKSZkQLkKHAoeGTZG81Nz8FBGVn
zxDimRtx0Hnuc3nbQIYcNWekI2U7yjV7S3Vjc7o7+JbxZmD5I9UjJqB18/6A732dUc710B/4o8+/
k8fnlM0iNlybj5IjiSpbD3hnPj3eWBxKDxN7NmDCmsjbfoQ4VunBU3UvpbgN1UA6stqdfgOYdFXn
/s7hDc4I5jeyf3r6muIier+fvTesbDZzkCnoyHrYQ32Cg+YKNi9LJ4uhhsiR7gYl9gumsHPGdIA7
Pt/goKCgm3cL2pVaVKQ6/nTX6ATVmacizeiNfrBGtcnDGJ/gBzYws9yzahO6/hL+k8H34plf9/wV
O/CrdKAz9wjmhlO/66c/wAUIwOhiwfpgfmF/gwAFTxjWyWvrNDT0qiANllCUmPMi2z0lH0hoSDDs
6+hzrN1H4VJXw819Or0xaDf/OK8Z9s+pdClDdhACQDAePlhchGvFmOZbWjVbYTCnzNE+RZXmWEOD
z5A2jiHbw77LjEqQmjEzJ4ejL5RPuG+g0b94JalPAg4RcqRb+78D4+Sn2F25+Bl+KS3OHChW7VQg
7NAMW3EckcVrsKe2ittIASldPR2NuPA5aD/eCR/boYHD0rYZXXIaHaGfEKpDxOjntAe5SohwhNs9
6CfuV6iMQNyo6hjUw1EPwaCrgIyyAh2n6pjvEB+qez94SqM3aUPCmK/D8/GobmFxwXW6zsm0+9ib
BVAeTARzZ1DWZpR87RKYjLHQY3r3Suw6OzLNTp4JmTWQ6DysQfyb0qDc8XbHqRWtIODkDJukGco5
KO5A/RhrZi+WNIIs8QVkhsAGfkLiELVgjTDH0Crx3nt4UNCl/reF6o6/cHOUM52xNTYSDEL/b/Yg
FUFBqGkBeL2FhPsIvBUNa4SL0zydHzVnHcXmbfhWvB6/GQs/HBWrXZAwGCpmfJEE756PrVWIJK1J
3ELaZUZ4srUSthLejQwWDCCQzfyQmAjxvqS72gry2seE/hWYhYsDIAN+SDoNTE4awqcj5iVAPDdE
UHb1d3cMZo4Vdr3gKKDijFuhOWHQj+wppHi+7KnDW0xZqFTBBz1aTmwCNrDBwFtTTpEHLGeJ+XUg
mQB2zrmF79J7eFwo1axmQvLA0Ar2RCss1Ux2egj1RN39MbREzoSIYIqUwZdh9nS49DAip4HEwZaC
kFKMQ+SSOAVgeA9ke6XD5Qo6e3/iJheeLp60QfLjN+LrgSbxJjaoVIftCRKABXcLc1CQXF6MSxu/
ypKEMwpi9Ctv/FZcfvLfxuGiQdV3R9qiuAztuaK/CIOWWGHY70Q/4NZ/oAt5E69IAbj9B8XQp/xU
ct+oBogc/6ykMVqcRA4/GAlAEYVu32I1gCvgvxb0fhTopDXQESgcWA6MAzQNoZchBGD9SU5ExLX2
d0a99eoJFrNJSSNht4Ixhqj4q8OV2eNlXGN6xnSjAHKxv1Qu+N2hWRpslg2eabrwT6tH51yXbFGW
RYiu7j2Psoz3qqbq8j5lJdMtjAkcCeuQ0tY6nxqwtk2GnlX8ue6BSurrkMVRKn0NOrXsnComkrZO
NUA2zoiMQeoGEhQx+wSdADrSnCa2JFHOqf0Agdc71kH1HZa4LyF10hKGcZuqn+EXR3tY1SzlAyIu
uSaftn6zv3VwIly2GL4A4K3d7YU4K+w/8iuV4xXw7nEfQ5e+c90xeZDDBg71vFFjv4xPX0flRx8s
JxTO/LnfeGTYTPb7CYbX+57zGUgi7ffsG+5kAqEYxEqyxa+bnZb8MTnUgeSmoEiMC4S3dzE4FNiK
h/NB2GdYD1fLT2GKCx2towTp4UBAN5MPfJV4aJmJJyKF5akP+4Bd2r9HQtV0+caQ7sIlYr2YMmZL
rZEcymMKM21qJDDQ7M3klqgTjXaqWlPIgqvMNUgQB7Ta6A8cNviInZtszAEQH0EkMrRz9m2KmUiU
N7b8r5IStcBxZlOJvOyOzf7fhgv3nV9sv2Lzr2z230x8j/wAUWOJooECofQot45iamczLHK+ASXI
kYdQr0zvvpBQME18rXtcNKy5fMx0iLebfeoJQQxYirR2TyP741/SEuHTiXzKr18NL4sTwhADlB+F
AJrBPjAMujimOigak36I/zgW4oN0f6gHnHs+H84mdijugQ/hkE78/QT1MxMeOp4BT7HT1LIPOmeW
h/077b0TiRFfTDequ6OiaGuclExH1grTcj4sqFDXMZGgapMxeJpvFGqY9ztUrfGZneRsU+ffiGAc
6dzlJJjvJH3wenoXqi4Nt8mbtb+LxY1BiQRCoJmfQdWRLlckhWjlnfblqje/IJlTJ3Y5LEhDDjtj
/AO0LYXg7nZn8fGNOrnqEx5eYPwDWZA9kTUd4gLRn8+ZtUnrNlKwSmZW5KvXpL44HW+9GepduoEw
jDFfxC1ooEM3oaYGV2odfDNPgYGJUCMAAaQNdCo1x0zbUw5fmQHccnhPPqyJPb8GoyIMdaJVwz5u
U+SVbsab34iuEpDDQPt5iW8nR5YnlhoJNKPwjQiqP9Aw5Qn/tXxRpkBAgKiCco8kVNWXDE/11JNT
313t7T3Dy+AbS8efZT9zWmhrDikYZrRgCb2DDs0MMqk7YoHBhQHXxefnqikwvCuOj4ZTrAxY+cdb
/p0VDroXDrr1sRljooCADhNSK7gW3qfn1fD3H36BqyH+yG/nV6DyqZh+gAAo04mKFCiBwcQdb7lG
ipKWspU1H0eipMJPmOEGwD6kx6xIqn+2ZmwALPEIvz9Ly+2FbDEQonhKuywyWRucsVBj19HcK9cu
n8m/sZGabeiJFLiS5lB5+iisUGlBp/riRwRvCwuy21RCGx98IOm/bQP7en4m6iwMRyv789fbPtfl
FJ4olxTGxLP2D4n9jCESdFvWgT6G62z1lCnvhL0TusIDhU7rC2Ip2ha2KEzjsB4YMrVDIw47lMGf
lL4b5KHGsMQ7k/RfsqUkaQjt8iPDjRbMSwOzZqCWjw9j0dxXTIfmKqyW7tAQ9mYtrPMYzE9vcuWz
sHRf3aRSmZjf+AyKDIY8a1Oqzh4ETsWp2OLv3l0Lm0Mlp0yw3rMvyvrHWq1211v26x0MiTfNTt0e
Xuzlh0poZfFfetbW7j0YLOJlPm3/XhOAPw0Z7TXAmLpMBYCpY+rN6PGfUa3WF/nhAI5I5mvD75uu
iWxI92Wvhc3ZhZvgegtlPhu4ebwm+Kzp3Qz7h21tAjJt4rVC32AkUo60dTqbMgJ3AlrNimXxLJpK
VzSfLHlk/8wCZkXBjOWVzkj8T0R70knyP9mJYtE18nXRJZFcJxog/h6PItrGUV8kPeUitI6/0j/y
3xHNMF0iHbCbk4Ds5vxjREQUTFd39K9V5kGxG4v+OP64ce3yLfEk0qFyfW/W8beMWcyMPssAOci3
vRo/8ntkLeq1ggANBe7Xu3BPs36p0VWdmjBbX4l2dwuLGYHdrs3FYzOoqUTubtNE99Rc2IA9m8FW
wmAZrJKlkyEJmxPoICMGYBYDu8UOpakPPW/+WL2wl2Iw/xuUuTyvYXrEz4yRqWzYV8rNNS4Hh96X
asKpGHEQTtna6taE6gcfHf9aRsUQI8da4cB6iyGQ2FLSn/X3KJ/0eZMB00pnz3o4DPHO2WUM1kb8
Zc8U3lJ4GzGlgjsf3yDmvb3fESzsgbwBeAtxEvyhteK/V639djYEd2AjI+jG3BJDPSWo0AeV5AYH
D6cOH/fWOjQKLtYx3BvszTbzwt8EbVRkIgCZ0pYgnGJYjqhaIfpWfzK8Kfzse/YtemA3XNqiMRIS
EgiO3Y2aMLgC8YSY9yLqOQmuN9aznb7sXYaKmrVVVD+Ckj7jTUE5sO6h9vRPLx+4OXmfEHkwXz5B
XLnOtX03om5WMwVrVFRvCb/v5y2I93tkMKFG6boReoLeEe4TRvL3VceEs/G/6Tut/mqdRWVA0viz
N1BgByc62y9gYJ+NwLWA9t8BO1aP4oUlo7Bf8CqZjOGa9x2wNwLw15bzvNu6RnKca0FVewXcT/bm
yaJDt4fyAisRgbMB7zH6ep/dFnGLHP6wP5trDApXCoNFaDGQXLBf0mjJByX5R+jyAHJ6ER52TX6l
iTrAA0NFCn/k4XypsDG+FxOSFgYHtaiQR3yYm23sls4G6iwVEixOhogvTNqYmZ1E3ABT+QfFElU4
1Mzn1IJtjFRP0Ky+nuk/w1tswcc/TwwAtDO8SMNnzpnissJDGKpB6lEdC8cR3PsqZuU2AsIPfEqI
1TRHrYftlwIXBgPpX6CwpusRJReGAs9G4HHA8TjUU5WCNZiY4s/U/Hwgs3to5HKqTXAb3F5Xvewu
qLnMIZhNWS3KIq+4++U1kk3hGEjXdeUD2UJZR7K0OXonDS9Lzvbgzntg3ghfFn+bzqGvRMPLqZze
gksOLF3NOQtNsllsFiyTlS5Y7+0f5PbLimf8Ci4VBOmkGNinP0xM5o2rkC4yhDMwuozxg6HoHp1y
c8XdyL7dgT74qupz3FZtYwVXpPAraeIU0GLnCcYM1R7rhcJRzv714353391LGwqeIXZ9DLc8QI8v
1VtpK4lwnzDxa0mAP2WeQBIzTUA/AGS5Bowhzt3imhlIdgFXjAlIiJrKI7YuWiJopPSmXD/Oc6TM
2V1TsmzjnRKQnXNgVMRw6u0/UpB75Fftb1SXaxgPXyLXO/Bl87P8fYb/uw9AGV72Eqg1UEruq9vF
fpvEsg9MsKtmkJvO+gq0tGHQBFlkZmeOHThOEqCBvfhy5SJY7SFzEIZfxgwLEpTfJAUyqsog4N+K
5J9j+FDujxrsls8iP74TZBY0TcUddZUwKWAz2zzsJ6QZPeNeQ97zo888qFnVh4boyB8XOETlmlds
6RYyDoWe+Fm09HJPyMRcaC2mZA+HWoi7CneQsI+u+xbTJb5X6viKKFrOX4GZwsNlETs5yo6JIQOx
V6gSccwYD+WHjv/oLbpg81rblz25MBtIsBaDPR6CcANzME/wqrjanPdgTg60/S/YzfJ2IoaJhICB
YEZdHVb66NXH78UWLjGYlsL8+4VQk/4UB0YrRo2PKY583nUGSxrgBAMjZant7jMoaNEH6uMnELKe
8Xn69H9QvvrAxEqwkqO+D38qPad4CUXmvg9TViQpP7bWGOyh3CI7g33tXkILK3I+S+HVfiVRQTha
4LuW3VdACEE7Pi/bCQZtTIBw7STo7yVor8tN2sf4LpEg6zzc21IJjfljecEvimHNEp4xihpUCK9E
HqIysPJyLE0uh2L2XZYzHexfX8qV86PVpvGmS4ZSAJS9vkbBPRGkj9/4EVhxn9DbKZ0QI0d+LUTU
q/MXHO1gRnEAyErRQLsVkJ/J9UbfJDn0TbRT4Aau7mHXTt7Fdyh5uGzYUvwMLokZWuEmNcNLggyc
CWt4yp7owbWQYXP08uTR8BEooTLeZO9I+3uT6iq04KfEYLu6EDiDWxipmH0WpJf9oe4WVgwDc27N
iVyPT3M5Ykl2zrj46CQW3b169pkp83b2XrOYMjwVnxriKzrTi0BOTkAEdKb0U5wIAtdRhSKmHkli
p2fV5h8yKSo70CkwEX7jC7a7siDM3qimqrHpvQmMqeZQn+d4Q6XnUY3XunPbfo/tCn4kbIexMbvH
m8R5uP0UM6/svcPxC7veHeO2Xnpbthgd5m+4QSNz3sOBskFaT17CC5cS4au3Vf6MvxcV3dyYl7vn
8rLGAgQFx+F6kHeoLejdwaBm6s7KqfsalGbJc3waXoKnd4Xs2ASn5Dcz6Ulmp9iaa38dqr8l9z7O
PApugP21mirUBsWgBmS72/wXux9oEywrEnOOrL82Vh9L3P6XOQFB2LH1Ukh8K74O6wIC7b8JY7OA
HZfgptfBUcLzanCB0UWNTvH/PVDqK5AmSeFqdNpYoVtpHlQZNIz4VW+iZnudoIHY97AhBAcl3vqo
Jp/8B3Me2bkrkQ2/QdkPnT/+TR4BxoMOVmv7a7zCda2y1Wkfs0VjLDLXAVYX3VTyrhlpOc5lzH4K
GafvQEPuJPQeAz5WZMtZ2g5S/oSAqoInOlYq8UtQLwV2kbbk14KMuOIL8OQwqW9xpgv43JGazF+k
MB2+wnNMYRQEWkmWF9nz3oaElVOuwSE0gtffAzGBCESDjziyVrcUWRx5OWvcXikDMS2i1xg8LQrH
/sIMlDmX6eSCkggb8bQfQY4BFf4CgXv6sR9dJ1/8ks9DGPJT+hToueXwM3nlyPExLcFiEEcsopBY
t+ii03auYsXTW3TZeUhTEHClJtVw40lb4YuBoqrDmRgw+eO80aG+3AIpPDth41Xm4ICTi3MAxPEk
915DMGRZ22AUxNqY/YYP+3UfNOh1UJCzyJci1AL4E9Tyuyioayi6gm5kcVNDp+WjPkc9vA+H1/2Z
lyftYwBmuj8Pm5FKrNBlcg8/pA3j8Yiq9ebAu/fBR3ScMPpceDOJMSrTB8bGgNrYSlT2XUyLHeAy
dfawBhtKyPk7b/LSrqkb6Pyh5eRmuvmTifZC3wCDKrkxB9wETc73ur//eDqvLUW5LQo/kWMIBvSW
HCQYMN04yohgQBABn/7/tj3O6eqqrq5gQNh7rblm6B7plgoGAFSu1gcZHPxLZBBwpVKtxipsqBEF
0GUdACcC+vx9BOgdnp7TZg6rsEfyhvD0E8nL2EJroBz6mmELqzzoiflkV8CXLM5DqHpW3yAF2QcD
i18IUi7Ta/yMoY6To4Y3mPtgh/qqO4cKCctw6nkTY9XfrAmFGTcvyOIVsR+CTLBTD5gk2VQnVtGo
g6EQre+G1hWwYCH9MR/GKKsx4GSEl4V8+KIGm3Ydjj7zHnc8fWHSQxPxWSaza/RyXmaJSf1zkUWt
fgO5xO7/yE1cNtnmshmc5fV7WdOLdU1hCzOe9sP0j5nLvB/uzDp6rYeh7HxpQlOvhtaQ2tdNelHL
Ywt7ZiZPmNkwLieqIKonxZKx7aSHzLRrPoLUrvhKGlT87ybCDLD1ukTpH2bAiUbLtShm5aIPM4pK
nnna+fMHjMrNZUck/evRuvjruPgcODlkt4Ch1AtvovH0Al54iT7LIeb/2QJDgUVnmgcJn+fL1yTD
XGCR/kH3Al7mTLhOFH9nY8oyf3jN9DK50z0s2uN93WnUrjOcdMPrJD9fKamFLVHjJn89KzeaaW2i
vfdLPgrdVeZcnOFc8bE7orMT6GXPfxRiymYCBMFB65g05M/1gO1i0ie+qQ0V+ImNC7fDp4PDLQHQ
l1IHfcVZ8Tt+bUIAbLQVk+chScxkwPfVFa79lEL8/nMyCkfh10WRgWXNfSKh+u3rq29wmbzVnVnY
9HQgQBKW/1RtM2zjY2ZNmDJ9tAIoV7BIvI6W+QL5nQEhkgL5gxERfxogsThdsz7SnNG4AZ00e7HL
bWk2IAVdp80+FUs3ex4MfNIF9hUMP2by+I3RzWdkR/UNUBnOZGGtJHxtr1glFdGLTg2HYQiijIiu
NqyuQIR/+/Cx/LGKQ543xoyJAm1/pQAD+w7v1sgZB29vFNGiAzUL9vslnikBWKeCfuRhKwbDCW3g
Z05topU1CqMyX3prZg5rk9OxYJUgrOvC9CfwOrybuLpZhdtYkgFEnNg1Jw+WFE7PbeHEkRMBDeDq
ZE7HL/XHsg8SPZhmzkdLgoH1mtS64sJDGuFX1Ri3mWzS9kciOwP/p0XpwL1QO7iTDM2eVoMDXzaK
y/DJLAnqwAgEGs/Y/06/Fv6IuBYy0wXAHQeM25CNvCxM9k+V/7XH2p3LlMZxSMwCUa3AdWxVA+0K
IAfoi4KT6u633vJReO2PcWXtavvbChcNukHyGK1X8HJL/72/oM6SHMQjk1s0skjqw6aUXtSk8jRH
P9KwMNLJUABibxy9J9egtWQD7blLtC0CEZpqm6R1+MQKP/9znMxmBNQFMiK58iwD8h12fgff0T0j
ChINwaumH72efaKvc/WIAvKIuxIGorgp51gg7qb3JYSXSSF8GK3Gg+7P0veBO/RY4qjuJ0usmbZk
HkFakqNxsJvkexiSgwRPbBGXJK0grwEaftlzOQepuuk4GFslKvOyPoQxJtQlVt907aTCwKinRMqR
O2DBc0xjyfgEI7uwCICyRkxbJRPDW4MBjs4ECPXNB9kiEfVs2Mpq4OXhBff52sA/9BMK2csjkmn0
XZnAJax6Feocs9bAznxiV37mpwUHezwZRKNZvcqhjMkr+zlvXmoFZMdlwd6Y62MIXUhGcL5ChRS9
NwnyAbZ+jMJxIGdXn+6mr4BhIvJqakYkBikiUHUMCwpejzA1n+KTHF5WoiKjKtXHSL5L4fL2oIWC
v095U3t40/UbuMx6Tvt/s0a7idzgstgHwldAxUwM8nIKb5zmoKtgTgFvHjUPnR+zOCipqEjokSLM
j0GP+cJlTNgAxpQ6qugbFKrau5EbhtyfuoL80I+XDO3i43WLSTYKUogRP//z8mFgBEiiE+DXgMw3
yKmwyZLNmuc0GZi510VFQZH3tsmMk6EMYuBWMxLxshku6KfkwKs6gv0L83PRISUV2sHDyERGlNay
nYx0+UsfbiQY6aOGh8fFt3jE57esw/9ngt6Bttzo5EYphY4ogKygrvAe0QY3Ez33C9MQ4HpEi6nz
bk3s2D8waKXJdWc8W60utG5wXe1QoxZMnUVL2gHno1YZGe/WbWo7w/1Zf61aTGZwg4JSiW2SyOpD
n3c9947SIWemei7/EH+kx/Ea5Epw70+4nI6byQen9J1OvBZg+DNWoFgTiYNkA1ibpZaVtKabJOsR
If/0O9BgbCVUFTJaomKVr8CLTrujsq85M4GFvaJSMbDbwiatRR5AcuAioSoFXW5WbW3QJIsVYzfp
+JCflmQxUeLD5li2y+cv/4LZLNFp1C4oE6C9o9kBiMCTjQQdtIOK/szsSrJ2d6t9RkU6we7jmjrP
zG13RtI33hLUD/UhTibm6qJ/5++Tzo3DgcQO0nl3rGP7yWEadvFv5TAZvYf2bRi6C9dF3BJf5Csy
4RlqXVAuPC2AgsAoEDER4Yn4DccyUm0Z9PaxUzR4QRqEZIQrbKCl8ZL0YbNImoAvcqPbc5rGKngM
YGngm6V4SC9quUkXmQMvU+1dTBzIN+n0wlCZlYSmiaPF8FhQcJ4QWcQjGFI6rtI4nybT7+a2vq66
sOszVa9pbhvhrJlA+B0hCsAjBRcNVVmObLpq7DRG4Ba/STVTj82XNKDX4nZR+xNhRnSUE7UOn0Bq
e84enoFyvJyhR5yR8xOW9T0IbxbU9FIokCnEqZQEiYbwonsenuszpPb3WHAR8M6sc63KtTuyFuw4
ocszl76KpHiODAMvurh7l+h5OMJYVsIpltTmgr+MCpKVcCUwePloNxa6w61mOdUgOtDJ0bNxX8kR
wj2bGEtIq0I5ASkDBeP07Qp2roqjDfdaMhkV9be4qU+lculraJYeRF3V2hA3RwebMCsV+XoOCsDa
lcGhnwb5WvrVvIaDaKDzQJOnuft740Qr4eiOuwvwHu3Nd40KVx3MO951p2Ur6ZiBYG2uq94Gln7c
i4QU8uUhW8F4GooDgGgsB/J+tBq76Xa4f//8MMEvyoyJOZEkGq6dwyDF4gN/D/idiLtq9c5OyugJ
+dhqDHpIWByOngldlqcAPNT7myWM5YbBfcWP1QCyEasT4Ekacw6+AQm2JO7uJOO506uhu3sHvY8t
Pc2eZFY5Xqb6lbUe+tt31t/p8updhdXYLH8aCUaWzJ7AKxln37b3kJle/Ng+pn0vn75POcCCLZvt
5BlVDgT7ZRZljjA+LJaj9SuqopH3nn78dpXg1N2Fpx9dUB8e02MZPCKCMw+DQ2dOp/wzzuPQYs+z
bs/MDwS6CEf+GUC9ObAkfRE9d0IsiDBK7zn9QNpIUY1/XhO+lglCqDOYeUX3jOtF5ZYYO0Bf6YT3
WYElxJcUWFXZF4I2jsirBz6yv/is5sEweq+y+CNcY54+fSem2d+FKCBI7EWzfp0ibZ5e3B5yfnzU
3WS+AzsebvDo9RAt9zeDWb2pRYtWUBw1+wrHlI/TGvlkDFjSdxHZWz3gs1vUCbMAB6whWzyo/+I9
6RzKvw85lO/JF/584wz4/DpL0T1dITUxA/TRLlBwDIwLleLFsuqoDaVZd7OLqKekPR08UGU1HS1H
ePUU0PF/l18GZ+zAztOeMXjGihELg2A0Kc2Rc6V5vk+6zmgxXAjGaW7XUX/R+yL0KA8QOPJzwvUy
53OKmTZs+VhuLjGs1jg597ZPLEjgtg+m7eEGTjAj1YQ626O5vp6KfYqLzth474ebyyk7kR9Ld7pp
9p0gixu+cbXe3gWAse9A2WClsvCt5Tqwb54cQqY9538lEQRLeX1b9ud0HAXNaTSYMcMt9vXHYPPZ
9XGnwvdXg4DEuOYG6nnsnJKVQjlaAt/KJjNGWnqAmvuWSRIPLkXGxHgFUBOqyTrBQbNCngSpaVJH
+Ypa8yniTOkMCEToH+vNa03PKa/Zv3idSDmIOR43hqvH60SyLIhld6pm9CcAWyQmssgsntFuBVPC
wGMqSAOoMVBkXomew53aGXy8tWGf9QuWM0A72hbMWZCsselQAdB5Xshs8pqrSdghmywhfrin5G4/
E4M4zHDg9/3zw+GusPjpAf2CUWtCvIulDuXddi9SxVmmNfBMEuRFND0SHdVcYKa+IIKcaG8UeIVD
b68hBFfpWZBoN8Taf3gfkni981umRSFu2UVpoC2tFZ3rCGlg1sIT0HyZ4AMwefC8f38pTdlYalI5
j8RGJQtlPghxkNhe/sq/kftapkeBL3jtqd7WsyLqQuEXwljAFQXGt4tN0RWBFGLFjyyibqgPUS5s
k4joHkgB8FwYXu6/VNHX6dtDxNGbwenjSkO1xkHjJafSS4Uw581afcxEHNov9Y0fFT8NvwvUAc0t
gG4kb2gGIftJ9nXLqwxL4HUq5q9TZ18H7yM0L+YzHyyARLwotd5z6VfMknEqWEsMcXC74j7BMTfd
LTvF9/hY96di4PI3nv+kCFzAFg3ew4HAJ2MWTh5au63pQN0bR/81Q138cjsIe4C/yoBLEnVnsSD6
VT6XgUnsinuldkQ3lK6r4BMm6zZO1/mGira/7ECS7akUivzliAn17gvjhmLObK6HVyGUC7DOv2xV
eo8YVgpE7CocwdNQJfYRwQdjW78y6N9TzH9OTYb5oNh5oMPQiO13BkV1WLAqw2X2JBBraTOcld5z
lZzKPWA2MCpezThyDgBTQSBxsT8l23qnvykb9RZmCk1pnLqyTSkPI1/sS3vMbDYdYRqanti28tND
/MMvDPfw4PqrL0PMUwkYtZAnqed+Y4He49wNCTYsV+OJElFfDFPtQonD3GekdRbD2UBwYdTi9AqJ
ANoPohuOzJiHnPoBFUPpwcsXExiwYJJ+OZq8bntKM3mWrSihShfvIPwDcb3wKS3B83idBvubKYNk
tVz6eMRftEwRdlrv6LYhjoXxHXsEryJrLH/vpzbus6gIs7M3XTTG9wjrEW2PzvQ6EFhFri+mXHw+
gfwoTgMKtpgFiZOCc+4xf/qcd9mJTYPNfCfyz1mk2IOgK+YfQaF8uskBgfeGaxSk8zHHqYQAxP6m
T449BqmM7ThvsfVID3LMZZQvkBtj4kyZs4C3Kbz5b4exV/oiGoBRdrmt/fF+dKL5RYPWs79WGmTo
TC+zgj0UEgh5T0NvADC+k6bvb6TkfmEOZ52J6AliKZI2HER51s4gHDgEtBAiMUUhjYFZ/LIYLnmX
KdyYK5Y2WOYYV18i5PHCOXdiB2VfROLD5pBqKdipUfcEStnbjmN5weC1JbeNuTEJZhEEQ23b4Bkc
CEe9i5vkxsODHjCV59en2U3RZLks6XQTtLWQYb/262p3BjbN82Ai/AveDDqgwND98TrRrzBz+bUW
1fRHFKZ5oCvBwCPbYprtDcM7G0GkLAfL75+0fNGb4nsFCtuKMXkK0miAHhHwyG5GotsuKvbF6pTu
iYnaXpHpAPq0QtqjoB3DEtIvDJAyJW5anRoCk7vCaze1gOVR+WgnoA8opk/JA85l3WL3eTMhSSgV
McMEvmUbZ0seEG5CgYnhStd4pkYCI7DVB6SrAJbsKSmwr8F7luJ4lWH/hrNQILdaTlQ4MxC8u+ox
MXkfnBeHANkaRF9IvXJmSyEd67CZ3GjxCQivvByUgNQaPOvYQ+zxnlWp/zRves8uviZz54ql/jwY
qyxOtd+uLztGvarMmPQIs2MMBYLXdiiMt1gbM0g9B647SlR4rE+mpMjo8f/o7aEEQ5p6ChgCM7cn
bDXm1Awb1Pf6cma4jssEvQsbB0GMAM488mm1uM0K7MWK6WfaQ4gUEOW6wClaI6Rlcl1+58Ntfhgz
Ekyp8AXuro0xIwCgXDJcvPxRIXbm2ZKmjwr8syYHmM+WD0aS6WIru+USHbnYn5hVcuTcm3MNkkUW
oHCHjIGCG7kyzBh6ShoEqkf2aoAYmM901+fd9r3O19xpL2xng4j2bnJf0Q4g/kDZ52QrjA6C1L+G
GGAtnvvUv+FJxVoVjQKMOm3i7I1BlFgP1GjyjHkX08oag2qM9engylWf0Q0WHfPHSfQCvux1nLFN
DKISyRiCici5XcDcB8OqcfTrIbTaVebFpFjjl8QBsJWwzZHYv3UO6ocx/f6+6u7T7UXnVafy/7WS
L8zboOkxt6FM5UgA0KFR2jztgcMWAGEv2VYrxFC/ZbUW9jKdDQDP5YBjMnLE5lTOU/Jrn3N5hQFz
TBwvoiwFO6hkWkzfs0/QOsqymvc9FHJR38PPHqYxV9lYJOX55apcyQqzWiga2V46Pj1pk+3p8NhP
6r2Mfmn1jXd7dGubT5DYCNMum+bvtYD5b+Yz3tx3zPRviqKjXr3mb+6zmrOLsLu9T3Qm/f2jUSXi
6bZd8TWapwxvDsKt0Upe13RUF9Sr1PqN9tj2SIPYYoAkG+/4FsuzHjsnAxOGQoxKQHj+dkFn862d
u95wWYXQHumW0a5vYV0rzFBPHVdm81yjRnvOnySX/DG+vm/GIpWkxqvP4mm9abmrlewTNqSxXYYs
duwDqN8wiaHw6eDu+rBQiNMQD+ZdLSVNNi5o2sdG99zoWPzi19UGHfj24BsVBhxAgTXdoro7cbei
CMvFYtw4bAlXtCVqMzbbmI4E2BpnBtBk8qcb7njAwLcw8E/QB5Ob2fWZpdXxx8NggxHAR8scNkDj
Yr3twqO4HjkjIr/KmDnmiT1mW8y7sXA2aBwmzpvC+TiJ2SCMrqNv0KUehw/1Q9Ypsnl+bIz902hJ
9gAUtUU5K4MUChjY7OICat76L4tMG2xt4GVjvAMrhocgO7uJEtCSRChfWDS212kxr+Ji3rMZVQGP
ErrNPUfD5ZXH0dOHf9KijT/hUPs44diDL0QgkPDUqKbdZf3XXXbWSaSsX7gCvmav2dirOBSCDcqu
yxaczCFWijUdi0SxxH8lZAWC2QVHiXW+Y3/Zg2s8URkC5Gin8Q2aV29ztISzHlU+RpjefYoTLeFn
jIM9UBSGe7CdA9HQCPiLqaWLn5qONHnLKBEiSU9P14PJe57jS/f0e3usK+JRahCe/cL65wl2zuPi
MTKwZ27hCxEFuPCqinMsm0KCaPIQnHb7RO7TWVP7QSdj6QaVw9UYV+SBCnC4m35uWkKvivo7Hro9
Ur4y/2pfXdw1cPZCH5PM5ehCX8a8uMcYHEdVAmy4eKhKMNf8VTjdE4B0Net52LDweNgY7if4ZQ+K
MOzhSXrIjZwDheWKjtgDZuvwY6OhaL7EMggBx6gG5TOGEDpxrcDOWe2t3vw8w8JL5t1bK8/1MoaG
krjUOlQ83IGyUsjdJJjc5Q4xL6RcoESnMsLEhilpQ0qRRnMu7WHuYf7HYLbrp5vOuoROe8xm4zW0
SZw6ulo4ppfZ+lvsn7oaoxj/A1vGF/j4lq+PVTMUPVL4UsOOut/u/b1P1/TYiq6H8f5HV9T1U13j
CNcaa9EU+aai+sB+mu+v+bZoq8bqGlc5g+9tfT4Tv8iv+j5GZEZliN+usDHaTb9msvBrgx/Z/m7D
1x8ON8+tcBc0nqru39WtvubmAZaKyRApP+NWbotvfU1fF7cu3rqaruskAXAfZhiaPm+haZrO/z46
i6ePUfuJ3smD1JjJZjK/vmLIirWfzkFirS/eYHHty7gETNO3Ji2e2yIU2aC8zvBvuHZwnPgrEc8x
SBTIGQSo/jmNigU0xOKIYyxMG0ZgT5eUAHU8Emq0a5wccLv5rEgh2VKK9oJkVdjY2zEmh49cxa9H
SFXXHuE73TkzxUheHYmKv6PfB7jcM/K6Ag0h0GVPwCFmOrJT7zZrDIac7sB9Ro8AlodXLZJZZ4pK
DgE1jVyc2k99t6rnif0hA31wrmTs/J0xFM+HhUK/gwKOwoxKAJsaCgCDqiVdyiGMSGmaswq8ftIg
ssS9bkMCMQYhFIwIyNgTR+IE7x/bDSsiQ+JbwDAYjknPzZijPYI+p7655ZSrlzVLMk44Ewonr5xR
ffMlUOaXhmlFQ1kCjAONUz7h0cSAcMQWiNsMiX/GEFnv18n7s+7OuCMjw+CdeCgQU4WZ+g51ew9W
S4tlGHjAYOwdpBlKdCKF4/YoZrXCkBf42Ry1rGKYW0HLhCcAGrelVq1FsEcfchBXGkyLxR1/UCyw
ThneNQqiRK0/RdkXYKq2wU6Yuc/IufjfoDz0MBkMQF/oKZRVN+7sIb8xNoFZV4p2/NYKZ9hHN7rM
4E8CrCMzAEeSnOJKRJCRds2i1FFIPd/mS3IQGZV2/dJAQW+M3lrtjc0WmZW1mrqPQDnvvOtaemps
xfGb3bmj5U9METTQcEqRITqyM4CCwuipWj037WQMbPXLpAcWktf5XzvJv2qPxXtLPUK1RNV5oZDh
awdpTXf8XbB70HdUp/FeKrYUJaeuh4HhHrnEirYVjSVUBqw/odvkRkHhTqSsEn2Yg5FB5EHUJEEz
oM9kEwYjpWwaBViE2jkiUZxvvZt4sAMHQWeIBu4vPS7CPUinQdoYxD0E45rIO8O/r9HFlidAFfYc
m2BsrmOFApNXjUwzABXexdtj8u9fYUYkYYrS8ZTJSBNtLpkl8BtF7kfqY8cek2/Im6IPZyLpEFdQ
vofTLIRqoE9rbBNLsAYhw8qNc0cdWgIBYgVXadk0hoepdl0h6yRgcmegU77h3ncxW1sEoRCHoT3w
fIhjt4B+QOWrCpu4XHtbQj7EkUc+jDsAhEtuR43jVj1W6tQ7LpcejRf308ejr+LkqgxWrFDBq00i
lxvHNgvrSNJNnkZrtVYPX7Hesee8KDYTC96bLbhyFSklF/MKpakl/CjNTaqz7goIwgLhbjnyudW1
MzMz3+ifibkK65B67sbAE4RgQ1IFJgFEOZ2Tr4bW9pnoPQFRqfKhgf8fvEBJfg1dDvKceMAezQnR
8XgDlPFaFX6y7UREtVD42QxAY0Yj3X3hU+ztZsVUih8uaMkXOT7LBi6XFG9zghOmIzDu22lAawtu
F/FLefzaFzH/42bxVQqSCR7Bwjt1vOhv21npNhJ1H15v2R+QNn9322xZrEdxoe9mLzNxMcSZ0tPE
X2jtGCOzn78n8rRaMoW+Cs/qpRSyiIAzwVujCOyFdy9bdXhpzgIsLnHwxDFu9l7U20+UMHJn2VkO
PKId94AWd9b70mISd0Hma7B6P+Z0whij/aMBKfYdE7h6Nlo2x5aI7eZIdyfh3AjY+RtPD7XFQ6+s
avsOqUZwpq2sHomWPbs9cQuV36MeSs0yxhhQp+9QBe205IoIYRLR0Yuzv2EjHi5xtWYfUbw794gD
piFTkmK0bOLsypge4be+L4E0ATF0ETiMjaAu/BUZTGB80/v9qPiV70QC8OS7fOzjNopYFM5RJoh5
yFJTajGqLyDGO8AitRk8NfjsmmLSs/KWaISUsJWRgygMdu0LLDKsP5xmIW7t4gkIVfz8kJ8jp50t
76bjSsX/qDv5nnhU1Du84TXMRr7+4mSLGaTemdN9igv8MRGzndLghWxM3PsJKa1wjRV7uSg12Drw
oWwNLIZFNIX4oqKmVAfiB8S3xWIhLAnFRVUaX1McHCKpuEeICPbOKv8utuAAC4tMEc0sHrfI6rzj
9t4/ESMhWCrA0RTIn/BuPF1YXk+X7ZuDf7eZkevVVvEGvIn/i98UromNvqX1FwUUpdHAZLy5IA+C
9x5+qhT9E3xSnGwGsvAMsL7T/K7xe1sS6HGx4bpgKnqxiXLEyLhZDJfiNZR4Ljw2hmE85ydTmzS6
B3fWRfGUOLPFP41+nYmPUCtmrUEY9fZib8UDEg9ryHuNH5a4KXwJcS7dvp2tuIsf/3nfxxAP6bZK
ArBZ+3VMsU7YKcHzvDuL2SyKJhu0PaTWqBSyehynmAiR3nOzb8TWvIOBNtBY+lw3Vw3EPgh2cCPn
7esOpkPMM5Spgs21JVg4wkNCuEMImw4IKw5GGJhvDCzhl3FZQHnkLUL3iG/+KbMa9RTxrU2XmN6A
KJw/1tUYmPK3lLb6A1En9n4QbQD8/n/D/+6bpDT1dMCHBSrpbLFwwj17DFfTReUJzXCSMjBK7djL
5RpYHwG2eg04BwU5VNSiogRGX42IGxqlTZ0reJr7OyQYrmDe6Aqsl4DqJLsSynJBT+p5kIc/GbJn
7K1Xwt9THFHmYnN+j3AIKgiqiH+XEQoEbn8LULcV1xLRN7iYwdmE6vrvrb/s/34k0cJS/KU00MQD
t6zTYRVFN3USlfpmReGxfa6FV7NoAb8Wc3kYZgNhhdDM+ovOUnbQDDuyg227oWDQig4SNe8dt1DC
NvgM2ASjVmx59QxaeokzN50tjRbPr8T8QOJSF+88P732hflobdF+mZ0V6bt8txKuVLRuZPCIm2HZ
wHcQLs8ddWpmkbFHG/zxqCXezNwU2LSiXwUYck5DBwapEATD4eKjI14X6AKMr2D98t7whPFQxcNU
tHbiX/HDF8TIDSw1SnTedpMTYX4D44CIeXU4VCbVDy87RAdtJc5Y9MD2mXwuxL6cnfxv7sZYoCA0
G/tw7cSPCReWlfglqHr8Yqn3UdSK+4GIfDMF8R9nA1WsXz1e5BcND+ondcsQnkXm31IDkGAJs9Rw
X8a7ZZ5YHaaFTywri9IVuLkJhkESUBMxz8/+imPVIGsqFvc/JkHQrVFfQtwvz9Wss7pv8Q5oKYEJ
UkePozBkBVbGR/vAXpZSQSCqJzK+NcYvH9tURrN4KJ7gmsA7QWh4HmCghuFWBYqo5gfGtCGTXJz3
gQah6HZB/VOrglwmGRRlO7jmaQzPm34MCriIgcP3Fjf1jo7PzNWEop/itKD1nKUyoVZBPWIT8qr1
g38DhH+1FBmrKo2tYD5hwiIKnitTfaGNRqhC3UXAmvDSFe+i0ALSjFpriRV+DDXaEV+67mmQtWMN
4ENNJRQE1I3GgHjqN5In1hkMplZ8gLkEr4okto4lbQhDI5m6tJEUWKKww97dswH+cFXmHa47Um0j
M+/kgWPuhKPyF0VOrs1zjbPgqs87VEEEjlnMFTAvEW3TK8KfbEh0l3gnwVB7zy6H76nCx/ZEnZxy
a6khPgry4NV8MDIRwCMVFu03VfjbE/nX2RzQDz/A6/xiXsjYhpKiHQWQuTOGFMFJDH1eMHZfq51x
s8b6+WJCfXCvHCtiaHl2eGpQkdKK2SONjHuA0QdHgXIWjNbu2JWbTu7nxEkpn1OHMSHwMmwMRFws
XZyJdHiigdOYNQ6Y50tWRhEcEkBAfhFqkiLRW8g6524wYJxDyHrH27V6LyRTYPP87ps3XXtu9FIo
Dr35fTmcMgObfRGgxOgnekdQbzgOL+w3cZDpzpLExstx93Te23jcaJf1rcHf3pbwR0Q/BSmaYReq
NCaP2wHOn7XZ4s+HEShlzfE91oLn28Y49WNJpP59LMYGr3zzwiighUGTupc5Nozqilk53E4WtnB4
SKDH94VBzBCcKHMHhF9ykaLheOkMjyX2BTjGL2EQx8fhWMX1ADOpJz8zttLSFGI14nFGN+0GdQ3u
fCQiuVFQwvnkqQRkesHdiKW/L86vYDqlju5TaokQ8rpjh7L3TSIcsn303hJu3SNtgydil6dAw8BY
ujDHlPuFikUbuk8oSPB/X+tueKd7h20laSMuMeLGavO2JTdt/1nyTGTkoLNPhhk1iKx23/dnL05r
FhHzhYihQ5ZiAaHyiYc2EQC9+fWMvHLyDUVTQtvAKcMV8vISH+oUocJc3rx8EYIygZjPONesc62K
LogLS1xWQpuTcgaS6ETG4SjAygSm9KXvYMfTYEgTA98mJBeJcRXrFmtGF6catN0MIeG3DkJUbruB
JTE2Gmo75r9M5WAvzqtw0OdCAcz9BE08751kcJEjXCcOJTZuMh0E/S5TKEDaVqhVM2zXpjAjCgRv
UALmJfQEdNQYnPEi/EZHDJCuk3Ldm8rsxlSeUwgAu8Pjb3QAl+hSJD7V4WFH8ciUm9r4zGsBSFLh
wo29GIwHzqKBukr/+EQ+8GpfacNHWl/SL/DZmDUMEEXryvZ2Rr2IiEB2RnNICQ/yfoDoXckisE5y
h4frUVo+jxfaucXXr4+JggdcOWdZkHEK0C8HnjInPDZ9TkrslGyX8/GynkNnmyUe2W2gcHPGDXu6
o4o5Aq61pyaGFJa77aIK31O4kqRu9lcQyd4gQiM1YQ8EviR2zsPdyXwH34EOqM8aNkdVqGgdknbg
wT9mWaRYtUmcYTS2wLxnzxXXaKkIKhOdOdc3ZAL0U5SArK/b3Qrt8nOjLLNj5ZTRZV3PW4bdRAgx
NgkRQc8btlyJcRoBxGJw8T7dfNa1vK/WzBsZVQMeW3Rm7QIM6asZo3Vi493oPyzay7f1wg2XNRMz
9cTlLNTEWn3fsy9BpiJ7jJH/cLuLL2cm0Nme0X/+1hPIJ1jhojU9Qg7c4f4ID/CIPSO7PFs/2lcg
8QinhwuMSPCkVB+gyf2di3C5mpglg+2DOM67Tu9H/UiDIBs9E6UbcyKIQjCVP+BNxUSZM07AIZOH
pdENsqepI7SOtYre0eYN+w4b8eO0VnXN02xP5IXSmnu27q0BDv01wKFuig/b37/iM5//31X+1dds
1D7Yoq6vPU/3pgJq1I/6VGd3QvE2/X3uif8v+Yb4O+VNxwVN5275e7Rt8EmNtyn3bB+5W/GH4pQf
44Y8rl+IMLbne081pEcyR+yyqJasJcgoswxHwKI8BB6neDwAoL9P9PVd/X3N47Hp66Wui788RGzd
j3zk86UHKsrd8fO/f/mH//z7wy/zg+Jz8evcvMlNc/OAq9wNH/gtAb8Cvorj8TsO4n75PfEfjhr/
mhxB8U1+X3yqixsRCC048Hr9cLgJIFpxMJc8obWnU4+Tc8BTFg9qqntLHqqnV+rI4MgtK5USRD96
3h+n5nhRripPiXbBaMbszH3EkP9MWYffYaBw9KlpPKoEVyYn5rvO9Xp6BZrBEZ0ZAHQ/gxuF2QMb
FdNrRVei1B9sxo7SWFggj6NxBFdD3ORDg42Maq4rwlO5ALhAu1yPMPZyPyFkus8lB/yTaswd1DhX
yZAkrMCgRxKMDnaNvkeMKQhMDlgEAmM93JeZu7mLLYgh0b7kbgeZtmKVk68mlDAdtDM1moJaf9NI
CT0DPgh/mSnDH8cGwrQzCpen2fgf6w5LwSqFy6TMAtQ6lUOQk9nVWQ+4Rmu91CF8kDsw0t94j1B7
d4Idc6kPjj0WACkjuZadr7Bi/MdC7wghknqKMHTEslyRf3hoOVBm6EQYLVKWcIETT9HREWxaPfXI
/sCT+6BvhmJvdPURpdSNNavjSn7tvKJ2AuUV1FZr9aeDOaPRGB+MGkmAVRujIp25i0rjDgOvZ/Xn
XyuC7suYvKmpyd8M1LCb024co46V2MxL7dZ5cgyy8B1ff8Vd4tarUdDuuytCWKaPKUaIE22sDdWC
h8epn3KQiE/CXg8rTTqYv5IjJHtldJ/wgBYj6nmsfHiqfh12J71lb1lGiYf10xueOMIooO+loPIh
mQdWIDO54gUaaK/Vay84/h3r8UfJUZzldcrwiDqMbOocktrhAbGQAFynv8H+DfMxMZRirL8SohUB
9T/jodPH7qqPk/Io0ctF8Ucre4Dz5vRNclW1Lktan72ktjvOJXwAXQ6ijoAogy6CPBKnD+MEBqcy
BxwZxtIcdh4Ma4hC/Di7zcOSGS/jiIVJCsUvcgTORuFsGY2AIe96x6omXWHi/ZihR+GkkZaPoJ5c
opzHUSw7iFwqXT4Mw5ZA6vvkCx8Dz+CAiQPJc7htjsJdWCyHYbrM/14TZToMBy2HfegIfs3dJake
L8wrzWh/3tt+p4LriH1VjKmMe93SJIm4w91mtJCjdP9YyZvupgfV8+ZVZoMghiYV38kRgYWkxse9
2YUi4OYpGpMwuxfsdGz29AzW4J2vFyBM89sSWQ7GdI3Lnl58beYk98luPppfJkK79cFpGWXXYHrF
FleedD28e+2e0fXK/Th6kd+LTrb2IB006o1VI4Wz04UT8BGUff7KCK0PrzPC615IDBfyZJEu/TaT
ydN+QoVFUWx2p9L87r2Ah9mX0KXQsXgZr3uKK5q5CyieMIxKoM1oDwAxYtG3jP7v4cP6+2iV2XI2
Y9JrIAdxXvNsPUCQggzDvPl5TMUwZyeeJkzZb2RukE4y/bDzwfEIKUDsxPsEdYg1LNwt5G8Qr+0a
FjELzxMtOsQD9moAH0GP7876LJQg+P51ThSoRo3jXtE3SdbAghsCevAg/umKjgsCJ9beDUb6nVXX
Z0IlFIrSLIV9NEXUNt/NsWYbIltTtlSbrmKBterkYAAn4J8VdkOuXZfU4vOFdWGZQz0lr11/z1on
i16T4ox1H8VaQUmGaYQ/FPETw3lK3p/Wc/8j6syWU+W6NXxFVCk9p9IJ9r3xhFKTALagqMDV72dk
fbv+SlZWEo3CZDKb8XbUmikXzbrAVWV0/irGlzlFJnxnUaIE7U/X7/pYDbgqW0yKzDuCds89+1Cv
HjPWN9qqHd3GCDiLy+BOikYQKxR7o7v3HFjL5tAsqxFbOaAPFlEKojTTdS10rAAYUDBkqGn37RoF
ZFCvH1TCEUIQk7u0wpob6i3w6FbfaUtI6KziJCpY37C5YY8bQU4ZkaPHXjNndtbHzrDcUNn+9+no
JBSTR+RCAodfBxI7yeIL78u6DPRvZAYlqrHbHJCGpaeOS+UdtpuXvpDz4MgXgxBDDrAoUlEoHytz
ia80fCdmo+rTB7B6xR9oX6+LOWdyRt0hWa1xhxECv+9vmoXFqoZ4H9IWGCNVad6XetzPa8LaT1ub
iw3SK8r5ZJSgzccFKenhvUEGpk72B6Jwv9pjcmJROk4Dtm1XHNeouaZBzagH7w1SBbsukmYIV6TN
EVBBKNgptdtg72wTFNxLkDRdsPcOsCpWtzQrNtjo+c8d4YA6Ha/kLjY9chM/zzlUKD1za+R4mX8l
AbYz4vNczcXEwna1Y3vMybHA4dTp3TByYRnkwMoJsc3qTjmwj5vsSyjcNxKHMZYI7o9BmQUORp41
i9IPmHTlMUiAw2S9N6IpO0gRixCL8sfVt/JBgSsqypm0R4LF5+E+Ge9ULJbgg/d4S9vEjTFAT45E
C6qU/o0gr4PLZyFuOLj8VI9QtYcaQ9TLM1T/epl2uKFu2NqjUctNL0s9A2/2BH8PX2H3gKsEpf0q
6FSBkYVvUr/vfhe+YRoQX/Zi1n56HdoXzLAZqPlod7UHHT/tThoeQsW8fhG9kI0elyFfzdaV4Oib
f1ueMprgGrRXNr6NhwTK/gUjwNYffJfNApthJzrbZD1BnsGdEwEVfhNwhJnOLIKSztTR7Kv7+JBw
42D/cdlgN/Qs10l10LQ1L9eS6fc4D08AIAAqedn17WpO1BaRzQ5X795BdjNQklH+F8LcATuq4pND
BE+sUsyyozOJmVQw1FmpQkWMX/QMDrtc6m10V2daueS1GnOQJJsWL3Edbm25bO8T/bIoq6FNbKoc
j7k9q7OsM+XF7uXabPFMHJn3aUdddsrjo1zeIOYVaGA57nRUlSPJbsY3en8GTS2cpudgz9Qmow7L
DSJ1EfiUAPV2gvnk/IV1Q7E2Txu1WNtQyRg0WmbBDgUCjUQNZ9Haq+YavghvXZ9090VuPRSkLUfV
gC02qMyJBnVxPEVZ1uo+Wc94ierhLQ1vD3hqIRIqZaEwUFwl3fmioNxj343ySPk6/WDrgJVCIbfE
yekh3lNRdnPIGHe9elgfUODRtsjoC6B8DHj2zzmUAwbpSoza8aehxsO7OHYI+5wfdds9o7koKR3+
IuNph1B1IOl0JYDNWcB+m3IlxgTKndwrsT3WAQib6J0RTDZIbs0c7p+xJfaJ7CKIl+TfWZNimn3R
Xaol4MbQ2KgE0AgPPEGdy8nidIKNKkPiB23pNb4srMFzBoA50ibWUY/TsdZPYphaM1Bh5BzlCuei
zw+kFQHd8ULZPIKCGFBZc6druhcZdEM4K3M84VZATAuUmAxjhzOULJDVXRqT8vv64UJMGQZWV0CZ
G2ikPgdPDa3+G2LiCG7iAPkfKj3oxsYBGw98JH3l+AhOO7h+wQlHEB2E7A7pvCS21zoAvHrYWfWR
mHjk30yRro7SnYUAYvxkmD5yJvRquKsoDQnX+oW/UM4xLdJr7236JSWrTx8POuWEMa/3MjyG0hfk
kuntHWZpeMI3C5tD2zdR6WqeytrJcTtMZPt7d5IB87M0Q68d0KsU1ANQG2AckB3GGMgAhzoP1vGG
HAezdkt8lks/hW4HQZTFUULYXNDF9FnIts+zrxpee8ARoYb6SYQBquS1RqzXG7sqyCABXy8d76EG
hBrhKMuRUvwT6EwQEAUIkfWK2IMF74lglgSAUZXHvwYPpgKCFhQtYAMS60NCPYEtMVzxA5FS/P0h
/eAf0ImTgd7T36MTqzoaWYxVxEXjBG3rEgjOoArkcIXtJdEbN0CrFp+UF45NZIYyECEZbRY6nruZ
hzDROaq/GqZTv8KyYVFKMZ66DTVcrNpA0XK3XHOe2haBk9hj8CCf3CNkQmXffKv+cqNkS4wuG56K
/IlPPb7uLXwRPBShyiTFFTqZ4czGChAzDNwbVETL+bwLipiPO3Einko6TiT6zFoAI5NyzchJtgTL
YCrSSEuvLNM9ZFaO5tYL8wcxnQ52WBKQlT38zuhFCfQv1WOHVB4lPTO7OU0LTDMJgPRxwKCgznxw
2b0FsvzELwEwXUn7M7nZoN/CzEvnhIpvOU0RlbLJFgDUZHAHy6KLgkHA25qQLSUHjfXVmpuR0C25
ssK3ssMPFCtGY/JNJIavZtH78jsxJI7o5UM8eAxvES98XwthiyIlRN4/nDGlFXYQ9P+wMmTWNAx8
p+19/1x/fPBHgXHN8Ia8W43Jr6RaCH6LSxelGLRaUTHMgOTG28Zlhya8YRg/5/1FeHcN39BQPAMT
GXv2+RUwF7ew2QNIDvlUeBvmezyCmMIZoCiAX4aIpQkmjEtfaBqUCroRzJe7L4QOjXqnuNfhUtPD
CRgMeDsQXJnCxfYNTisgH0gOSCmQDmy2zA2wcMKBZo79LDDTD0BQ1AuiKAgydxJMRrsdVDQ8XIAI
5eYgeY6Gk1eD9xDLFkG/SrVdD59wlTw6RAItDQoCdY21HB6ubbjvCbeEUstAPELkOyG9jXYo8fyA
4ojgKGkAKACA0lv89vt9j0vBso+3ky5JqX9L2WQojBdnQTVIijEMQ2w+wzaAYhd4wWEHQc90g8mO
42y47KqbhDV1MDOupWwjV3NLp4ZoR6wtbcEoFlCRAUPgB4sD3tLvKZrxncVlEfOplz+CUcXbCCGn
Gu6gAe6qJQahfaHsTEbB4QDarLuj1tvhRg5ftB0msSDNHX+i9OAmlMLi6uAM0IN8B+I6pgPC4KAX
yot+/NEteq47LsfhTNpAwxsxV0Q0VSD5gtf3gDB+pJe8+YmCEVG8ZmhiJUANOMQ3idOiMf71XVZs
vSqQZud5dDPBc4UriOKEiU1+Sz/ndp00yPfTsTAEoKbycaPWgRPCTGg/ctLO5Bbx13XQuCkjdIgf
FzfOLWr5BTFHBq/TBlt7pnIUNdVAO6T9QDh4bQ4FsmPjclDnvWjBpCvn49NSRhyhMBXDYlgHIy7m
P+rSx+UO/mNAjhTpVDs5aq6TnF+2FCKQEIPkKNsAWxcijuCpQoSS1xXq0G3IK5R/i1uKktvRdic3
+R8jcysdVBxpQlRoo3xNDgwWi+QZ8XuK0vQubjwhWbA0oY6EfljvUk6Ut4f9+e/jH08TIhr38E0u
gBwinUAKQ7ghQAeV7wLuJrmfgomI46BZ/lFIiTMOpZMVwwa/F6ztmUXvr30uRU1AL5AtcChuGP5V
XjJCKwIIJhCY3MEPfi/FWlQv/C+FW1nFvximpC0YCGCJoAwhvE7qUwl3OXHdf+PUP3aJRrm0hoFy
jy8ePrHjfxwPtJ3AhBj6wBMRlgooDkcCCMcGGj0uxj1iRSa3Kqb1vKIKg4UPn3Uc2RP/HoG5OzPQ
zMpK4R+XhdIM7y/PxTbFx6+OI6NW9gfqOZynvFoCs9XEBQX7XF+QeMyy+Ud9iFBOiXb9R22RZhTK
D4sJWglAlQ9pCzljeYQN0t/jotZJqLawRfAk8uTM39BDjtI/aSVpKbqERu1OWlfOCvYx74I7M2QS
pgJ69OuvZaUd5Zz/te+HY5W/4Ld0kqf/ryWkLSrmFFocmlGH1xZ6PdMTPzFj0wp1JMGiwoV5L6Sl
n/JbSDryGM+ZSkv9a/GW48f5CuIAS1G4N5wJz2fB2t81vKwMV3IZAbv5wICTBBCJ/VAo1/77AMji
ALukXwv7QCgMEBlwAMx5e2k2uTflZqFLwQIkd5a3oBAE8sXL1f/xgv4YQXwv95b8jiHU6JEyQmgQ
b/fX++BRSf+QNclfKiqgIk9Nx3LhQRJ4l4Sv8n6ELP0NDFCW5b6UaVRan+s9k7Y1dZA8tApkjssZ
WJ4+hpTKd3R3HwAUSPrxg5CeUrK4jRMFQAnoD4wPBHWH6OpirMYlkpeUY5D3E4LUvzd58AikcN+a
cOn5HZ2P1qPBMUfjxGRi5hL8/Yam/tdi0mb/aCBiYgYKBkel/DtVmUD+nfA/vop0f5N/wvw2Avs3
+2ZCfgS3n0eKzqMc0NZbHoPxkTLqf0Dv8ZgcZ6FFRqlNl6zkCOh08F74cPoaA6TO+g/ZBf9jQMD3
csPX3KQ0NzeGdF6ZphF08Nes9ngWrjL4qyTSSX1uMv4CZijtcqLb82p0bKgTtKcMBfI/LciHDCXi
lSHDinRq3sETl/r7341XY7uDVT3tIMcmrXDlPFk6cxaQPvAKxX/9wLJXfv3mYGWsyFjq8hROSA6+
5On0ag5a7PFxIHVzaq1SA33zCIvckTwmp8j/SKrlNHD2YvKUynrryUQpnpRyx3N/wMeT7+Trv+fJ
T9C9htJU/z2HZpHL+o8c+28GUyZyZ0qTvT1lQiliKDeOMpGO8O8fc+i/viLDLXM7DxH3LV/pLzJk
yEc6tmfSh+RmEL896eWNixENA9e/N5Lv6Fv/PV8WmfKqpqx0/vfx743+97M9MmdcFkZpuZiYDnCU
8j2d+Chj9v8/800ryKgmnU84g9LhCOHkUkjXxKXzvzFD/qfUzm/gV/bhYtMV5DUx7uG1ZNyTTvfv
fw6bdZ+MVjIW/nsneVRmm38/SVf7Oz3+9t9p/psB/m41fpeMJLBeXp0lBisD1gcEcsurYfrOI5B2
/jRjqDYmMthI562G2cX1TzbOGpGSTNurnzijGztuZ2/r8xt3MzOsgz2dMwKc0AkdQy3ZuiDXHQQ9
EGQ0FyxbJXbVogwUEDCK3bS+1WLtVwjEZr8Yt2j7gbzBs2F282lcfMshJg9vD1/94AOtw3bNfMj8
VOgg+fIm5ffn26Yod/Q1iApH9bvDKnjBjrvGeZ4abjnPFk/dB9AwPvAYHrl3jh6Fe89hOlNKBWF2
kYkfMgiDMYYfwQNqEfXhIDNikwAdGGzO3Y8dd2d6cTj+sUkppzQQneItOIuAfljl9NbxWvHGvs4i
SpvmJ/+JdevB9DTHM28Bws+Tp+ahKnA/qzboRY7XTG99jFRNtAKJildxAlTwmGPURjG9YPY8hy+S
nV+TcgWHAGHtP2+y1IWR9yKrJ4th7l7W3Qr4ypyUzhAFR3ZU93LXsTFElTEjPzy0DvjV3kDeDY/w
nw5ujGwmkIzdxySe/+K8bjnhq/YQdHT2WhJpQwQfzx4FOjT3NqNAIQqrC+6OXZx7UzoxaUJgh1vi
zWJ2ynUPfRD+CrqFS46fY1sYnrjzV8WQSNzped5uH9t2kkH4+sVoo11UStjC4/s6vSmq6DMbay1K
pN5XsU+Oz+V1+vy2+4S9thI2ATOGwFCb+UVFFu4+1td3z8QTz6JiJSFzVIM/UXdvS/W1InkFycMR
S8Db/AULwTxQh+4cANWNr65Bg3pG5CybebppZtWXNrUZTbWQlu0cK6oeEO+D1/ZzvB8flEmPDvT4
I90QbUoJJOhAizxKTKq+ocCNijXFbmZlb9rR9YiIoN8cECmUB+WrOdwn90Xxw0KQ5QvOwWDcRudE
tMziBaNykaoQ6vkloBbRhoJi1RBNOzcw23ZaQowLXjX7g4IFdD/DzindmGfYEg0VC42Qg69sqIbd
hUagt8lOExpXUUfv1DUpfEnIxtAhkJKcKiT1Q7lA1IYeqn+vZ496/b5jaDR4I1CGmAOpkzoEWBKE
2GJ+Mic3rESLeWVEp88U9u8mzfsWHurgn5hKEHygeG3HexfRqw0p+b7CAsLOJzAGWelBKL59FWgH
7TVSwqaFNprOzi56ec1GTBY8kqBE+iA1c/TDj6/sqxm3QJCyPHQGUo76xMVQ3es/5rQ7u6NLk53a
LQKjGqLaQ+8WnNQ5pfsuNR6NoBqvmpis+z+rzg82m7oaGFZ8t6apNTU/kX2po0qyQoNEwXEk1PEB
0fpYZ5z06Hw6XhiIIX7pSGHxOu28IzTYZ31MFsIDmuBpahHZaIxexlR9919p/0rxwrjHanfwUvoS
v4TdRvpdYNSr9SsbVunNKy4jTYscmAusqbuDE+Kp4kAcsg2RQ8euqFx0UW5bQX2anU+HJGgu8/cJ
iODiq99OMqxjOz0RA8z+OiMWCVAhVCHEDO6dUP3soFealtgfaQtsy0tk2BgnRRRSCdbIQj2s8CY5
xViZD9f1kJo8zvfXPSWabIim4gvTm+jSGVQ436Agrb4qw1UCYwrdxErjK+2B6yccFvw45+VGwR8N
7hMuDiwpyhDwoEPC2lc6UchmUKmGgzjhWLSAM8MD3ak5ug2fa2uh7xDE/OT3PoElBggyfJe3334g
bfrQXboU/mq3U/Xwk3gO1PAxfMbO0vgCNurqnvZndwU7QSXzV/f48zOiaX2CWTDi45v71r0rOwml
b2tRmgdIdJShcSRfCQTwC4gCrQi0oGdEsR4GufuoEveGbcT97T7vYp2eVzqwgNsF9KPK9umECjUs
zoP1hOULjwemJlwF+EwUQVl9VTMV5lnbuMa3AyzeikDZWnfHn2VjQNU9vL4fbDDWEuO5ctYySRRR
SR2xnTVJcClcnmRRdYG7CLkSSCZWKCUgYPtMuiMdgZrQnx6r1Bb5NMXxC6S0y+gD4aMcfGafmT6q
Jx021lVAKtWy/uoW8BUuIizvzJzUv5BVjlGVlobWlpLhCwma8W0p8TsNH3ZfT8anx7J5Hq9EMBEf
f5pn6YFMAWr5eImofwlwCECQjEBGo64AYxnlQ6152CFgLPeoItRbLyxY9FmD4tDAAaCIbDwSUY9R
v1NgDSZqaGMeat3JpHKrWbXLF6VfTBkAbDwqtvngQgGyQx0c/6wrfOGG6q6rPPxrQ/YbSIxXQknB
RBHT4iZAevbBswMCfo4x3rMPEuzfv6pW4vISFgBFD4fVlBhaa0346JyfTRh2GOEA3nyfEJBzhcen
ef79hpRfup3hBbIVeA+hP6SRIhAAIWKEddBku2nuvSL7GXWRk75ZNQSsQuDulU5EIhYBGsStkoJO
tKxYrzbI3SDyp8FH9e6V3/14GtBG21dC5+qRntFtEcDhO0h0jZ+6SvzBYpS7F0EaPMDfW+0BIHII
fLZrc4DZ9fvrtCL1kPVH5ghr0Bmp3wASlw30Twq1JhEGPTMNmcWSY0OqovXbge7DSrt08ZB4rwFs
jatnGIEprdlLJp/ADB5je8vZU8GEGcgOtVmwoKqpPh0Jy1JZVaUhfMIC98MjVkdBQ0aSEBUbZJFr
PcDmNsCGyyPaoVprv/xJC3LeCXCO9eCBAGby/cRZdWcf743FG1agzJRDyI4dmKK9DpZUgKa5x13C
LaJjqurmW2v9nBhMZLJK6GWXgUG4YN3n632iUq2kcIkf/ZkkEtdAtjBJSeN8DsuhEWsuMUFuEV6g
GyFHdOshWmV2o5BPow/cu3cI5YMch5VKwFOCD+TYrMbVY6fe+jB91WraNYe356QsQoxulO7workn
kuwNalIECpR7nRoXoAzQGb4BtodtM9jh9sPqHqEkGwfe1waIcsGTcPdBHKkNiqJPDM37WwV7IpsO
TfVWZYmB6Bjn/kM2sTZPhLXGoWnCCpY0ya3pojUmljk6Z4viNbhSNePeV5bXdpkYGEcMdAyG74u8
WicUAugVThuccv/29BQavRvVbOvTgQIA8ZwZ8LftfvMavl/xjUSFzL9r8cM5FGfwK2v7Tlak7RXP
qNV/TRTaphEk3bCEkBXZ536LMW5nZH5Wxnlnf1Z1Z5om48pZvZJF1myMKm4ggWMA9Aqp6esxOCmf
n9/iiZN/RHhFkviKHVpWX63mlBa0rfrxIF/zCdLGV6rvmGHwRORIEwf4OHMBCKXSSJ37Zbs6gppl
RpbJFY5tRMuVfcc4KvbqXA1Pxvypzhw8sOFhpXvV3H7U5fk+eFRkqKAJYG/3GbwcGEGre0Vvm9UN
WR1BiTujfzUHpTNOkfy1E0BU5bR7nvtqN3bS/QN1E1k4RvACtjsNNXtVNruUnLjkvcKD5AWmpicb
gNI2iS94GODceh/k7eSZ4tzeP7GDu4+zetFxFu9sXrO8ddShpL7Ugzqbn994pRA/n/gPOypBXVk9
EybhIKSeJM9hQXUvibGNVFDLJPFVXVbPLafHo63Kak2zore6Bt8nScZGngByYPWzbG6SC4ll+Gmn
Xn8bZ1yQyFWM0ttPpftXjkZs+OY62GynPKZtg2gXUKuKHX1upfNPMwFh5tgu9YJZpJxl1qF8Hu7o
n8+LOt0n50Wuzu7d8F3F5/eqQ4pGYaNZHXP4KV4nt8HFXqXvVfrnDmqkmGDFmR1dypHDlMqpFLNW
P77u00yDEsxfG9bq9ty+zvH7SZ7k8fk8FM9tXqyvzpjDuSNdIKOlRS7tLMr3qs5XZneZdkZNd5YZ
8ysFaiR4bfTpfmHL+qBI3o25E51nzDvScl193v1szBJ7xyf1Kc1VaVZncoKvX4xMZfhsR5f75N1O
adlKXafO+N2MM55QLIvb1ylf5c9D3U45nvT6yyoKFsPKtMHWOHCGHOODhzkkDn5UcSxgXcVYpvPv
9YZR0Aj2iZZAY2VUBwUdvvROaOuUIDeCdxPQ+8XGhl0VnvGm96A+fA6Yx4qHZ188tcCig9qNzugE
MNH0bohBQLThz199EkWE/8FFt1wNrR8GXqBkbb8Dqugw9gQZVP4uIZhBQQVMcyvzoPHaKKuevkgc
KJSdg+3F6hcUxK50v7CjB0ke8U3djEtKVRjYX7ym3t0kbQZvdOJpmVd7+TqnjET2BC7Vbf8DRHMN
uynHIy/DV41KLuPh3ydj423IG1SP/s0OHw+efigefT7Ttp9p38p9yatzEnx2WO+fhnzlllGNQamz
xFUcNs8VhFEOhC3O6cHWRbt6d/g+0AX0PMJ54kXFAzUypcJH8GECyzfNa28UM7W7tE+LnJu9kCPm
EJ6X35P6o+nYzGYvGEZvVhomkK+DmY+CSKLrGiCKT4mIY2l1xw/21v2xzIT+HRrYfSY55Bek+Fem
JKssvTd/dSLs6NmF1JSyQuD63BKEtm3/8dl0YVDXPnydVvM/zvSUs1Hj2hyVfHgi16c7XNTNVM03
d4ZEM7paTB4BxAaMYFM2KuLYtxHKDmvw6/eT6SZjM9uO7FMMtwa4QZuWEFXOkjZEsoUYxJ18aHNg
532qoIFIZURvxJWmcurAqiaicXRzFeY8kS1BQ/8jxyG5GOhFDJGcQj2WZA/xZKPs8R6TRnQELcQE
lSTQx9wqXCQBLD1ppgzLw/Axy6AQjZCssA1GV6Ovn3kgS/NHz16x7H/xalRBF1QlrmBRe/hb2MRq
eLHBuF3zRO0rR4zMRClI6dxRe1gqtUNlDJZ23T+G3DY5pE4UNwT+4AxXyWLm4T52+UTFbGGCH6jy
ff8FE0txIDB71hYjvMs3Xq+Q+hVZSODyNm2sHlQzIZJxPPiGGuuC7S6Q9U5H8TD78DDhRZi3I9u7
95gbW1WCZ+/7GjO+bu/xVX9bXySgPn5OU+wxI6JYQdIOxgr6v9PDmsZXof82YH4glT8KctHhNQ86
yxJnu77xk8D5zxf66D5v2M0QCs1yd/FYFev3jAKEvWUipiIwrljYQplxvq2tc8x/0Z5jFqcsXn19
Yx/Ox3qXf2krhTrs7rJK5jxteZ80OPyInjcbftbPX2COgD4SOkv27nef06F6vccHzqVQ0ncO1ZIy
y+I5VqxeORKAf13iNW5NPr9kTlGDqRnJxNAV9lIHfIsNZyryi5+b3jv9GN6MJDRyTczwOqD8Qvdg
FceciogGmZ+yuAxvcPem9aoYaQtMyltpzHzPlT596atsKiWaAbKXU8zGpOQluGk5Xgga37fjaYYI
n8GNhl9TEaIg0Iycox62uH4sbf814BZm3RonXLD5c3L/poR+Ah2lioViCgfZw+NP0be+4CtJ+94l
fVc7NKu0j8M2p8KmMiErq4cTHdvLrzcLGfLpPF7D+nMv1uTuuw5OU8oFrC8idZY0bvZFipb1dt/E
G7JOLj1joaNH4yS6o/zVw2/MxLCCK3c3UNbdf8tJ5+G2W8ZsfKbYBLUSnNeapJH07uQErenCFfDF
AtoIiGf46rNWb4YZc0GPWwDH4BQ+01LdtLt0YtMUB6oa+4YMdyXCTVeDV9ZT4ttMOcEGr+fcScw4
9ap5u9pPJY5DdG3UfIt2jW5vXm2mbDLO3iXOj3avWrNpuMVvaibLzozNWhenXfEwqyKxc4xotOv4
PH+zL8CpIuYJ2kZVWPmJSXwxfAy36kxh7vxrdpixJOqMtJerrg28EwkHxrq5+VUmp6W9YYP+uUFq
b4b5F7MjoTf33yfYyOqKpn5mxJ3lVaYh65igaz/ioEG5y8aIy3CxZIeNsmCChazEeiSPq431pNrB
mG4scpg0eQ+jchmsWcAe7FoM8xnJ+11AWfZEkT4hbI4ijumeJi9QgnkBh6AUwyEd2GSFX1Dn+9n1
cI9qvJK4DzzIbl7yi2EiU3P2AwVZGdiUEdDi9PQxSBlYWRtoMM1YMwSrT29N6QKZghEJzCXihedA
dhVEVyKTuQCFJyGFoD+1LX680CiSEQbPAQqhYHdnICZFhzovZFagE1K6++q07W0FQGTWA0Pq8jeU
PhDKX0fdA16J2/aY7oEUY31ehE386esDbGMoMR3SxWXkRM3hgYazEnR7Dozl1SM9wH4ZlQbprEBn
xFBNPjG8AxAh1+iB1plMCOYGmrV/gjA+xmyxN1wtZuceJ/7wdngG+p1wcPdRXaBqyGFUKN6qCZrJ
8RkMkRLga1n2TXZOlCgWnbgd4oBCGwkkUP5KWR+APf7E5ugSnQGOn+OasAqgwKhxF+hBJqgLfJbx
MO/VUASrOFbMqBd6V4TtgT6A1D36p/sssQE157afUcEVnsYjes5OkyQqgjbSBtB5B5n3HmgYF1K3
3uI5NWj7aHPdsq/HVqAcREd9BqE7hzrngJDARiKDGhTnPFxKe7D+RKE86BI0Pz+Pfn7ucLcxhemz
q0bA3AX3Y1adwxDELaKNBBz6ZwCm8X5aAG2qhqzBUhORK/XZQYWXQDuiolCF6MbQIzZITbOImvRD
egWwy5xiNRPKty6aDCQoKxQHh3RyPahxAeQEs2VojrBbDG6jF/yg85xNELTU8xz1eETohHvHQgcv
Li+bsP5wU/yXqYCFxw3pGogMFAwrWdgBGPyw/6XLaYMU9TrZKse57uu+0dc2VmC6r534FuChMcAY
BBZZNgEWgodAUwzIsQSPI18E8ThgBMWEAKgSxx4jSGdmxI05V8ZY14+gVuc/bypjYEjvgRqxmcWP
DezBz/ek2PusAslIccbd/l/Pg2RU+rsXIhiIVqxDXnG+xkTeGt6JVwzLAXVGjuzhmWNq8eRSEyqM
Fk4hlSzFfBrvOlDbKzMbSRUhKwOuDvmF00gOH/QEzw3GC8XNR+koD615MWjnwOPjyxZ09NuEWGX1
U9+cqhH8OVh42HRwC74HU3VRD6p+Mux847DE0rTXfBcDMTvCm65P8gPfPTAC6CycEbqfAcq7GEo/
Goo3uopyi8gDhya/xnuFsKMDuBqu2lBFz96bsMgk6iahvq6VlQYNjUlAzK2eMmU+e6dmYDam924o
o8Ca/bVXGUS1HTu/j0/1uhgzJrPmhbTK/lRJ/ea9P2lDfJBZxJ6qmMlXu0+wtreNQV58O0qQgjaU
x6KcGWi+TTYcCsYfLJue5A7SBVlOUUfjjnuMzhOJ4S7wimwGt0+fgZd6vk1aQp/RD4hg0yz5yWbc
5Lpzh4EcwLRlx5rjMBOw6yUn6CSJACbJroSl9hFdjZFtdNk89ShP3llBs5k/WtsGmtx1jV1RI9uf
ZpzrwDzcDJ2ZAhKNFrpBmmvofnkfEG9BfjDTs4lRCL4KN1CBHmUvDa7D3U8GDoMLFBM8QOBJX/rt
dzLuzFhkUr2+/NSGBECWlFlrVzn72hmCqAfnnKoyNGVEkryXRcL4redsLDhBAzFLozQ7xNp2VaPQ
xrgZ02agPzRpMXMfZE1QvH5n9RqRCuFhoROcxy/MPYygArPF9+crJUsK0NfPftA4IOS8s+P2EBaP
MF/z3wjtsZbDFwHjWuaO2awKBUcn2t4/IpyBRY/ciwU5knjQZ0GsCWwjVe85pjw1wHiA4E7WRoTu
TUny6wsl+APLMJtS+o2KsYlOqUXI8AjrH2wQvu57Rj8S28zRE018Z4nA1Dd+tK/zvljqI32Uzzsr
TBNJmXdgPzLNC86ZD/XIwAgWZ+w3KVXsGTHHZMH32cDS72IMEr4lbWuOXZmvbbNI37GNAW5g0UR5
+YqyOkX3Zmi9dRYmkLPe/cuPhW8eztj9rYOt4JsMMiN6sEib377LHba96+zrtISkSfTtgn3G6+la
gAY0/egaXIfggKncxJJl37tOHMJmnCkeUH2L5c+sHjnThqEWEYR/Go7MPcr9rwG70uDyLU5PmAN4
zwh4NX4xb+gzanG42wBujJ9wZOYs3/R98ltM8fy7j054SH5GanSPLn1chImFY9tAvkiIl5FM74Bo
LLGwcPdZH14HDbryDjlHoBmX5SV6/rJUYT2JTUXhsYh6rt9DqIQIF48PzJpxHNycovIXh9FIiyAF
bQkEmjV+EpP7PkXhOzIPZh8MgRA1mzrmKz7v6y2Eabt3nk+eZP3kAyqE7D2UDR5x+ewZKpsXlHTs
2icvuGeYGVAUi3FXpHz9ANAH8UphI7ulLrm8tep+Xvg5QWQ/IfL+cxLHRxVMBP7uN7jAh8kwdRMo
FJA/FqzlEkKCBS34AMOYPRzcLqxTSx8YrmaFt9Pn7H26BhtN/4aVFpuZyW9fZWux+RCUiRtt9Ipf
sT2CDseV4GYRYhOg+J8XCo1PasvmNcOu3PZ5d+2bdqup5glXB6zzdPZmbgfyCAZHMFVr0EDQ4dJV
wN93DWTIVb567U8A/JYoSuDvN6kYZ4NFaUdcqbgowE3s6qCOEwTPFpoNDGtCKsEfn5Uli1blIy7e
L5YGV+Ro5fw1e/1EDNnnH0C15OR3D0wfFE5IZYfYolPvEH9fQqM1CvXsdD9BeQ/uiGLr0HHI02Vw
QTIgNnoPeAKdUOPiab1n4nI3pJvk94Gz8oDlOmgSe2l0OuqeVC8rIeudXBoZZiySSpihIBju2wPj
WAWdk6hGhrPnJF+g4/4cTMQ7boEv9Jal+f2n86tZTAkUmcTDKzd75gHNXEYj7ZHPsRycA4E9f9UV
BARC93CpGVuQJ38uqp91WOhEkwlY7dXt/SyRUzIWEcK5JvD8xb6YzrYFdc9Zlv6wkq7YtHPXWmLi
R1CQ5giznqanFMvetqVMazEPeaUN6+bJCsf2QUzP2DnRiZhCrJ7SkTkRXkX9C0aRutVeDTqRNsaF
WyH5EeUCEQMXqi3Qm16Ef7hO4mW4nQB5f9/U8UUD8hxe/0KPSgqbEaqJ0fvNHqHPVyzOKxjYH2Uq
9S3KloFEW2RLfXZnrrmvHSwoXaqhJBE14XWNAil79NnsmbV/GSr96/ru81QM2oaXIb+7Gr0TFJsq
1Dv79NRPnMHNcJ8Yx75nJ6DFTj5JMIiAEgP1F39LDQIXpWzV18ktx9befuFy9VyBErN8UnAxeoW3
CdZW0NavsYN6ei7RjSzboOJ86b/lGjd/ZchI2v1K3GfcPd7ecCpeZw+7cs/+0g5oIProBKuYaN7r
Enw72+Idsf7s8obNTkKMz8O94C8PYnMkcAwkawYXPJsiT+oSFkkh4kVkotiyY86IrhK3cjQqHWpK
0imeI/UHpQSBz+mgAum6RJ39Z01PZ7/3QWnxfaeP9LkAjD4UA2dqSMUK0prJOr+7rDcI29oN2ETr
XfkNu9VP+fNmAjtYqvdYIj+wvU4LYRgHx33nHF/XDYUR6oVMH0hThucyNFcMYc7i3kchWmzlCU2M
G1cS39nCxcDqEhmM920yNaeQc8gT7LOVwxuFcHq2DWs7roYa6wRkN3dy1mrxj+f0udjE7K0Z3Y2b
l0Yv9j+uc2TTQd110i7ex3yu7rXc5zoY/XSHlNYKwNy2mLxmEwRZoPAZeg02A9w1xpgsU/YLS/bY
B4Rp43yVRPxbWgTHm5M0REnTr/u656COvQNzOmKTQfggHinP5QVvikt4XuA94UHFMXKs5/sXqEGo
wocpUeLtvIy6jLMEcKF1iozY4IeSvQ/OFZjrl36WxWd27LsPpjxUuVTP+K3hMi317VBVWd+fdddO
/U+GP7uYc5THBMiRaYCVGEsqsOWrf+Z55KGBwt7XZoVq1HP2/0fUWW2pjrZb+IoYAwh6Gk9wlxMG
7pAECeHq9zOp1f/uFHStqsKST16ZUof7A/O6bNaQ7CE+GT2ow0GhGOaWMcHPLcwYV8AKhgWSGNZL
ZNiYy4lVwkoKoWI8NwAyY6tCdPjxbniyYif3dm4Ek2/3vIX+dj87+/AzeYNUBl0LchHZI3LhhW3U
3NpeysYLuMwQeWtmhJzWRxsWxtAwkeD+VUvBC4Rx69TJ65mIp19Ix+BEiicKstVMpdh8cOIRS0JA
cPSdPFfPSbSqjj692uAY1JeFfm1otN70joTq2l9cIDdlMhJqqZtSEb/BBPoqQU6F3uN1ZlTMEuAw
yr9Fm2oyUK9D3q8l/ml3gj5KTnBZZShlMpZZDTdvzkLROrNKo3JMTxkSES3pjuG9ibvBFxbsERei
7NzG+6AEoXJ1W1UwlMTzEgPOZ/vTTgd5elzmO2rQw1VnN+fcy06W72KeG9KJfRLbMlGA6p+HuW/r
jDDHHUUDsp745d9g90xeM67Vi9qVlGJrUAgVoZtcx0mUmC9SKurEqb3P3HsN13f3Ag7hYOcNqyKp
HOeF4eVzV50XaFlie7W3L41Pv/wFemWxCXCdj6CEWrlx6RXgxosq28VeH9qlTnnOGDpSqqb8RcEQ
vxA0I4kvzeo869DdQGPo1Eue7f3JOz27yR2HMtjTZE+cNkLrQtXdn+zKy/HOIDqpT75csCrXt388
edGC3sQyKw5qxXahHL5QBoBNFplrto8ySDVgMQDKkFBbbOq9F5paqfnp8QMCrHejMuPhbDKngsNp
qRWpPSKuap6bFSaGexjH9AfM7mt6xOSTf1ftxIlY88flyHqiGOGV5SHJldgdxnIJtWJwGh/vAPcM
ZUFccPrZ8uxkH6tqBLjEtZPG4bnzInMU7qopNDPknbbvFjnKcaaSfz/ChvRu9yk4IOT2cJ9OeS93
69qGt1ic7VsI3kobxyZv9/JYNKHe4j7aB7m9nNgANrFVtYBQuDwZWQ+T/HSz8802CIUd5x+1Xa7b
fngenhrGWCk+udIHypyK9MmS+nLjihsJAcBzi45pq94EpINI5wO5fmpz0VY9KiKpSX1jdOH8GrNY
yjrHTk2i9e8ecfd+epymNRyu6S403r09Ohwb3gwwieOsHl679QxbToBxuxMKOuznhEeIMaIjT253
NFPcOS99B/HjF/VZSofIRw2/u8o6mxYSVJBhgepjdG+Tkl1y00HBYaTDWT8tnwSHyFNhqPoc5YOs
C+KX2jpAGfSBaTPbteDJ2MUx1y+gVnAO1pGDCxJ1H9TiXRQj2OewbMpPa4PioNw6YftKLaJx87Mp
W4i9b5WCRbCffyZRAw/gca716eHm5OSWWZc5buPa0cxa91YFoOTbOeI/S+Lv8AHb++HesMoUHghY
+4shCBW+y89w46iCtMQuAVk4h4isQjLdYqyXADUHD4rNJEVebbZPewtb6webyV5F1OrJejbq/UvZ
S8CEA9U8eUDH4nj0QvKNUXAmIO8S3j3Q05sUVoHYntHsgN/GB5cS1/AhQF8G7EJhYXL/SZNnXjJh
UiUNIisg+nhW7tI1aMM78tEG2kvgOJD+akM4DdPUjMRsxHK6kabBuxpWUj/eHorgx3y0F8uTh/fG
HZDc5OSWwcOjgRFGUn5HvxspfPaKFRH32TlBrig6+Q9rd8D38fyD3cPBRNWbwIA/A0w3yvOG2whP
YaP9DmKLbhTlIOBRFgx82rudPPqQrF4D1vLLywTVYN1ZJyAuPrtFabpSujdWkMD93CpuV92Sc+zV
qWVHfj5IbRQq/MR/+ncPswRURbhGSJ6UnchHvxF32ZdbpakQ3hFouE+Ls9rshk8stSri/AN7Av5B
UCmvc/YdTnQK4x7MmMxsyuj5OVxLCvqINsRztpsSAQQdcYgpMFnt+uobVFegBD5mZXmYovt/oENB
T7qRELXCruUf4HAoDZYcKcBijdW6cfJ6CcGLzWuft5/Ve0XbEZQtdTNtsVUzv2ExrqEq9gJAZBYN
S5LllOmpzkPVHpS7GIVQOSh3kTMhosCLvhGF1SUQolP/vWQboYQLm/rr1eJpGvHaCY+klExa9cEj
r4fOwxxB4bhoqd4YC/VEO4pmCEvplpzwsyxss0BdsqN56T/b7/adDCY1BfVhaJsZSjV+3D3PatNK
89CPE+A0RSYy/HdUcJrMfPQqYHTFdjpjI07MG8PNqZh1T669t7b0ajIX4DUCD3s3se72FRlAzLDs
oguoEn3JuncAwejlG+TXjZTK38XKN6KWlAgj5ABPrYyydAMJwFbVvrVA73WkWahCYAKELfYRPqTY
jNCbn3Ords7H0Q94G21m+0Tz89uVotCC1zMcAEMsihQDWyl1C2ZE79bKNdnFG8QY9uMF7ii1a5Rl
qN55d8oOi86hTYXPM1r3JlvG7oEu0KOJ3Eu/1Mj8X4ct50/fayAoCP5kmBNd2yX6aSXv0Iwg/dT9
zyzfrgZPVwJaUkHqvyaX0aF3HaBQA2uK/RRNDgLF3nVTGOcp1dUkfJRDFrORNYgWjpt4gyAgHTWE
kj5WkfTpbRUhMZBcIf09NMbxcL+37yWrDIAWj3WqkNsFTzLCFgX8MmHG8jxFtsyinY1KWdYoTR5B
rgcY6zX81C06Qnf2VoKkV8CuQvPxxTJhBNVIYiy0xy+jajcaPVa3EeMnwd9kQznwQn504OTjnflk
fGNgbSyNd6dats9CtNv7SpC9QzqbOTQCgBkWG1Q71guEYV3yPqtCnhB386j64gmSG0Rg40rDQj5I
xoRB7HyPZjpFiYBudTkkgih1y0iGtgl8sCz63BEK2Z52ue25sCs+vdyWEGTPks+vy20DUXwaLpis
/NyeWHIxb3huAGjVO2WKY3U/pXJMZQuzHwpJQ5JAI+7BfH5QlX1bpW1M2PMUPbwwPF8c1oDsbH/r
7v4QKKvLEXUDdEeH+tY5rK9+2S/SYH1ayFWX2EWJ1ZdXXEZoDODxRRMJciAkbH5M2Wx7Ss3i8jZ7
btTSopLM2y7IBbCCcUvrXfboWL1O7bJzNKzjEIuC/PQTYowY6IWKSxped7i3y+hK9f4YGjR0s+Z1
VD66heGl+xjzcpcujlq00Yf0L/nUNKnpgCN5YYS56QItga/zrHvJcPFBKRWR2JObgpOjusTbqVG5
tWpBfkZ54oL11sss4kgLbj/kzsCWCuxARhJLgglwhQa6ezVAO9LqWNT8eOFVx8c9Vcc87csUMGsZ
Vo/PfHp+EDQ5NApfB6jEyf94/IKVKw24y1ErD4r/HoDWCuDW5zyPDKJX5kSU9p0z+JZj3mGhzqcW
dYN8qlWT2FcFmBoyJa5xcOO9n+FsBSyXiiWIg4u1b7KUnnIOkEWAicgusaZGkKANiwWVZQtNFZCy
o8+bQiV6LgPya4o9tAFzE9bo64hUv/2yK3YF0HS3BoWyS2CLlWZDjlrFoNout880Gep9ogGEeUte
ev+5at/dOA0OFMWPdwtlk+ToUmSpuYWHhYQVT9KLQEG8HWLWFwqi6wsjsMrQrnS5/pRbcF5BU9OC
63BtLVibiTY6+KLsPj0G/W1yAIFHJZkxDmuBmh2NUlKjB/6MKMhAeaHepQyNxKw0hF5ASwXRSkN7
fo5qDqW1opMULDwxjt69ZPNjziaejwtAfVDEUdywHrVg8Qw/4NuS4Hvyy1krXxxUbsAYuhEG8VX3
lvn3Y/+a9I7F5ucWFu7OgzPvf0JpTmU2e8ltdNqiuAh0l4qK3GJHB3Sh5Ot38VhtrUtP8raS/pdJ
H4u8BZIShoKE4jC5hJyzzGzs4Q12b0ZZwcKKOqizjRDIFFC9LljH7h2T+bz7caqewQufA5KdgAFa
ml7Jop80e7xCyLde5hJ6uhh38ZfwyoKjBVjHuUyI8sKXuw+uCGG9+TlvPywNih0QTw5A8VaB3tDB
va8/0GowEHeQdmqmhnkvI9GE2bJzTc39yzojigjfg1QG4BD9/ar1Dll1yNChsBHK/VSWGctW4jzI
Ox72ulu1upUf2/RrodS9rVvdNYUkZ/IOeajPg415dXSdlp2Fq2BGRwmxMy584m+JYrtVem7HVp3e
GyQNzJMShgS8gi11i+v2uv1i/UP0+G3w7r37iCZXI259aegVGo/tdV7wHyjkHx21lg3/HFZXNwQk
shF1FWq6SEfIy5Oe+fQT1F0WQ2nhi6WH18iPVwfABeacOKt/hyhvIrpJXv6BRMtxLGGBIk08ukx2
tVni4bAu2WzV4MUzIjek+OnjRUzfZUo3+tsUmZYqsTmk0UU3XGzAH+sPZpoEMXSv38Qe7Cv4amUf
hR1+UkBkGtjD79Cp1o2oGXlCk1lLfoXjvVXuAxDg0PVY+JwWr8Tv61yXY4u/mOkKPU1vQnnMolDB
hQHgjRQbe4Ak2PidHlu3kC2C51izq+0cWoBFkhOKRLQQ6VGsVuof/4lq64kpqTd0n3Mo95nbt7le
l2yYKw61M44v2R2wcZu40wZOwrO/eRW91t8rsRfTbM1xjwFwRBdEmt/Vfr1dC/RZWWmD/pXf66WQ
OW1tr9Z2EXxMJOZnN7N5MdfkXRzgjoNtvx22R2HBkdIoERdldpGAAYRxT5BFQ0oUz2wlCWWgGvSj
Lt5GPyYfZjLmzbBmOgUm2N9ZSYmLGLbtQ5/6EtKLCEkjJwZyHcJvZLGYMHVBAhGL/wIt6z4k3CI2
p7Vj0dbnkAL0n670FUbFxUFf2gYIYEtk70qkR+eEvy1bh0YF3PnB13Ht/kTMyDbjQEKPCDChNxwz
z+/BNXhgRYOJCsdrXZ1X5+k6W6sXew6+IXJ7rWPzHT6ZW/e6SUTsMcEUFuwiB5WzeE3RBDhwuHDz
G7JAd+ESwD7hsjfLrX3z2Cx2Cl66LqDE97byQWwTIKBN/LCz9cei7cZwQWfRqfcyNy9p5Lh5aL+r
9oF2d2+BNuGpfWlT7qt7fwcCiPx9QppCaYr0X0eOvnzF/rZpKmN7RqGgQpXhSSta9mfyRmO5/s3t
xezjc2vsiWvIZLG7/3FiSVMY7LSg7RJDLLaNXuJImp0Lxop2b2oFLHtVjisrplbNyjoZv50EWbk3
wHtQv3C1OGgCQAdI7TqikqV1nuU0Wubdqiffw9t4MWBXvYwBf7i1DgrQdbPeuwbv3RXZzVN73720
U2SwSFxYknXL3A80Xs2ih13ovdzUTcAllFmUz4HhfUI4I7/1rkq1o2oV2vTa/X2LihFyY/TJ/KN3
mVRsnZqsU/19xLoTreqO0Tf6+W7WLbRpAdm6sVzzGrosAKGsN2kGbL+ehDIP/byrkVL93erec6mx
I1nQ81Cf09jVPTpvfN4qSpQGMnwPmunhm80DfgKjntP3Da9NRtFc5gspf6eTmf4+DePNje0v6tca
Nrpnt31gKLXwdVu4Gngql4Vf77CTOmDZ+f8jPyCo4t8yFUDOaEVVoRQU8SO0UG/EsayO1H/N3pbs
9frKNKcCHZxb7wZrQOvcAs4C4EVUawkBARhusFmxZuo+tlYyOxgiwbLdepMm5g+ROVvy38JcJib3
rBLYzWEXkXcJgLniKW8SFUJSHnZW4n1u1bDoEv40NckfAf4U1J94Hs4TfyqBy781QBHh7jmmhm0h
zs0Tai5Ie1UXADIHRVX+HhRAyOhClLQQ3lgBM5dXjKlvVhqnfHBoR2M6Szhc1RiJSI02tQZD9/OQ
NoWxBsv3g8wi9dPg5WrmMJktGTXokPjinwSjvtN+Hk/jKdcETUbULrkQXBDKQGyhbJ8JpSLZKjwn
V+/Y0j6qXfTtU0sB0clyBhKgwR1QfHZPVNIcCTNRM/LZS0fyeRDFX8xpsAF0J/7bqXQtYKazKHP5
fsu4lnQEmziqrV+yaOPzWJ3x1WzOJoCtmpk7mZgT1mq+WMJ1aDPTJS2s7ls8752/7U+wGpHcaSCy
8RZwkashDqSbRIIq8PIQzHHe0/KARiXfuPoB1VPar7fml6KvB5XiEhTWSNN0LkHJ2y9L5MUR3LYX
VvD7dp5cvQncpNL7IBVUH2gn119IiyP+6f5ItQKxDpHNa+jvoyDywnihRior6QBBinNNSSygpQ6S
AeVfkFxSIJFwhH4LCBlY24Om28NB7ZOEmPCbn+sRxFColMiKCn1A/rLMQUJJho74AY8uoLse+0wM
wgWapabgGuPNhp4EQF5ApvbBK2NpWvd/cu78cj5FOWVOLEEl07x0uGYhV7InRRGKPsC/aGRQJoY3
3KUqyM+4wg790G/jGH4nWCXyRBS9AF2BCp2DICysznODvimGi+rlpV7dVWxEovf3tSgpa8iwiUy5
4ZJMi48vYOrk6ayC9NuLjtpWyJMBewFphVAoUOJOhUy9k1AuUp2slbWOOE/QOo3DbwBppHFuGM0z
To9G84Ux3gXbC9JKcAsb4Df0gW8bHYudjj0CiOM6H/w2/LIGS56LRpoxjZUOFqanoX0anobxWLpQ
V9qi9UFuEJ+CSu+7hr95pp5yFF0JZMTfF6MBTjXOtLqVQp7uFmjo5H/HE4Hw81hD7Q17MHaqbO7Y
JqiPeoBxie11t9jKt4st7K+H30FtFE1hvYRcfToH07/jODY60BuKPwkwOnOVntE5NF/hI9S9MdiP
sfAARtlcVBE9SKb47U4XSfNMy3hvV1qV1pMnOklkhZ4hFu+VOQSIBGNcKFaLUZ6GLWhHPezvdtzl
K3aeUpExUGGo7oNbqvsgdostGeI+8QaL1udd7gAELZE2MB8I4UA8CHpSBSETdj6zCgHtbW0MQWgy
uBVCyehDQlMKnXT8fNL+Dfwe2BGA98Rbg3Syx/SCDCcEuOk/t8ko8Shqee9tTBOVZA9gbmbu8Bdq
7hvvYQET6XsfqI2bo2fo3rqQKgGxFeykCz0JSSi6X0Tk8lFS4Kzo/OwjT+mCwHXp5zI+gKwf4DAS
t9E/DkB78FUHINVVfZkHoilNwad9pZLQ3tP7lK9VhMdVfR0FoIFZZHSkzuKA9tATkUTIW5Ck10Xu
b3jugb0rY14sCalieGYtDCTiIjUYwEnoJlG7JSZedeaNTc1hsoIL0SxnHXhZpRb15ZYUcTSANIxi
QPOcdzCqt2nissAABcRtw8OpeAiRT0B2cgoSfuY8hAwecWT4aZXSeiDxLnolXu53Vo7+62G+2nS9
qXrc4LRWzDM1MuLsBpRRehl+3YVdQDEZr60AOuonQIKxGVH0a+GlOoz4zc19Dv5E+9KRjIcEmYSi
7qpPXJfRLUnwLCJEwp0h+D3nsSEbsQi/J/8dLEIKXLDOGYLcIqQPqX7z5m4yCfp5Ql1sySlpLaEW
YMroq4DkAZTSIO3LbUrqMTdlYWsJc0TkYYDyaE+vlaDhnusrD5KijlyVgE75FBfYLmQidOto48Bi
kiwKDwCHt0jWJJWgxxzfXB7PE+nBAFrKbNmtd8ew5YSmD6ePWEetLcEw6WYX8bt69PUSejdZi1Yy
ByeGHBFhwt7VERH/tGYxQz3R01mquysFHYQKX2dJFGgfu9SBCQ6JBd50457c9J3CM1Q2HApCbgGK
KILU3b9U4S8dQEiY3FNd88ZdYsV23KX1bUmMW0fBoRBgSLA2YqOoD2WPI6uYHf5E4XJJwYBg8EWy
ktEqV5Sr8EOy13QGCeGuJAdlbzFQ6iDYYkSgUAwI5X5JGZE9BwkMovEQUwn6MPAkyviQnt8IJJSc
KScjAqeVx96Ch5Uslh4eNBiX88yBXAVn2vhdrT1RmfaiA+mjgrrcT90KXUsitg9yD0igSLKloxyS
qo9Fg0L+TWxLPagLZgdS8S8lrDtkgc6TpkcFYe/E/4s0lDQq+tft5X57uRFeEXYZF3j5OH3JBErA
BBSd6bg3AayG1da5Ge3oLvy7w3XF4APuA8rQHTrblLnrfFduvcM9Kuv7gHDWx32TG6kS+ga2/pdt
Fn68/npALNCfz7t1r+hC9uUyFblkf8leHjNF+Yh7udkR7Y0reeL9lxFK0h6X1a7yyCuXKLO/DApi
URslShI1RUaKiJRi/xlsSfznL05adycMMKa2AlolnCfzjlHR6OSMLiHuaoPIGux2O6Wxdbvc/QUj
Gh9KfHe7g4mHVWTiYTVh/yXgpgRr9o220ccKqws2lOcFGsF9LkTHmQOqyVThcziydpgy9Q7mjr2O
A7PKsD2byHJtvSbR3y6a3XWz2V5CCTaXoxFB96zKX7RnciHQq8H8t7w9fmoqX6xQ5jFXBeZZpzPc
m956uw36w2DIL4eK4Vcr/bTbnMx06dDW/d2guiNKfzJH9P/55AlQ0ktI5vx7Q/yNQcBOjZMcXAH9
39mkg+RS97BwP+P1eRGYBpLiQ15Otoio9gHG1pq9wqkNSzvB4VVskcqVolKqJQTeZMa/MosKEds6
cTQ4pYXdP7hoMjH+G2e5cW7GVxOZSABqEAw+9vTDHe1Bhvlq1UEcUjOB7pip6sieNGU4ZI9DLuUB
uBXGOGUE+kJ0g/5KCSPIHtYS47zwYPb4T1J7AEztPOyJBeAm4AHsiIYt0Lo+ATRh/l9FXegWSJFI
yk2IOM71gVYY0MViP9zNMX2tSaZhGbBp99m+fdUebz/RMBmRyoZ0yUA2wyWvjMOo5AAfyyRIHZXD
KLmyop+6ObQbMXhnnX8i3HYAvLv6NvPsBLphZwnYnNU2csu+bobP8jA6OhWw/LSlEDCUaK5iKtlR
SUgRLSjO+t37kPdThv0tF6oG7WlFK6dRGaL0qxp9Lcb+26OZTnEUiVSmjmoLz1+ZEYDD/44y7KCy
k7AX+rdGKeirjFXt12zA8b/ks+7syYTIi+rUmyBDw/MhLsbSGnktyovnX7qpMFnJz95RZRHlPZnz
sdn1dK9NjTHDHqUzM4L62YhyykkhYXwboIC4UaDy+VD+2y9DrULl7N7imfAbdxczpMMgumD256ej
B5LDL8Cihs/zupcByDf6pYgPnQHBaXlNR6RfH7MK+hFlohaCaWjeykrvMyiSIkA2gD/qyYIy9e4h
5APeovarq/PugiVE0AXvuFcvcg2bLaz/6oOJRLORnc7gSNs0RFB/RLIvnHaGQ6/fxTIw6DNuQfWx
IWtzlmIW44lqpFIBoM3BZVaAn4um0YEngcoTRJv8MureNtAXGY5CkRgEVQZDNglKOzlYVna18AzY
GGAysmQpBVVmy6+EqrBIFlWSykL1za3yDFGgm6aqVCJBfludThyuVHksaEoNA9YUKoPUlKg40oEy
2Sza/ISJ3unwVyu+5U/4LNvZ8pfz281BaLXbs9mkOXG0ykPqZxNZJw7l6PXxl8mqiqklV4swF61E
yVMzvsYAoejMvHf+yhTa1WpqlTBUgRDoGain/rYeo1fqqPr9WmtzjXaYNM9VFVrHdndN8ZuCws9X
kNW6R+Ex9ZmZHOGS+OHkG+O9tUwDFlOukTk6mIPBYNcb9Op2bzAIB8uwzSdgIX9b3ZnqC1Q/sTHs
ah+lLgK9Q0spHz/HFVaoTJX5d3tx8XQRtb4ZP4MX8nmSHJgydBZZ5FQULrRV2FEdfuF/PZBz7IDA
c3/VQjI4frZwwaVwK6OuE/m0aiJfMlyaseW2tueS3c1/h6gJXaY5utEp/em/FSxDA0/qolqzNBx0
aQuApRV/64Ir00XuE+U0qe3/HUpwe8Q42sI4EweTxVHboI6ZdlIa6P1DX2UYVXdmIeeS/l0fDtwv
ewaCDygbv0MWmyNJYIn2tASFSx6oTjrXQR6RZi2ZOiSSyg3OLaEUzERqCdQJSgg/gMk5Ccpuk6w5
JHF2Zk05zQJNfohxNFrOvy0jotwO8gbpJVmIAobhtmLcmm6LxZQzEMpbisWZC/RXyUf/vJ/r/7t6
v3kGXppDcozSw0NK6EdehhQEZVnE5ZduGDgjBO6AE/wdd4Y6SwoMLpAeRFmICo8kz6hambYz1cgU
K2sArFYFrgCi25x/2KJM08y5bXMnDzY0Jm8qkS/arIwEEqRzZHvJSHnf3j7A5YtXF08O1gxYti48
JLnh1gfIAWYkW/OO0oXe1Bhs92/fAiP70wVVAqnaieoleySLM/P3eG17CHyxpRdN7fCxe2JPfZll
WHaKcOXdqJBmb+968js8onKZx9qDZFKal5D01EIjI50daLApO93IKXHzV4TRC/654SnVKrUKndhB
B9K8053R/1WGSZHdkxuWSj/SxSxR85GW4Y0ykXYnbakSWc11Cu7fxi7r31oYt4/M/L5B9qdRTOL6
y0k15a4+YsraG/72h8IwDgHsOm9kypWOQA4DJqPfgYFneYUewhoMA1x2xqpO3ZoZauEoVFN+Zr+8
BUpTMTlnFyXpaFUsLeRKvmgAs6tWvBqH1loIOrgG61BiKMNm6HJzwoDhkCHW3Za62+1fELJCizez
5kgin5eaeBf4iX+lJk3F+bzDqP0tpayg1x6FVlf9F0VESD+RYuQ5VEXGpYX05kFVusL2insrg+6n
CdoxVgp2NOBIw38Hu6A57m02G1W1FM/IDFX6yUoHeEl3iOWu3HvX7NM5sjjCYHXHJLStgI13/OvQ
KMj9qzv8+X7CrtOQQWuAQyOLuoKWC1aL5bK9pPY7IcR1iFn56na9dbfsNGft5YDFVcNSNwkGU45D
PYPLLcXvIqtEPszo5urXquz9C6c1ejFMP2LhLnNP2jk0c+jfNtQOgg3JX6IiBPVV9FjV9PAbRYuu
VyMcTpwqPWpAgOwLa94UX82ZQm9NHvi+PLeGutzFdtCeFXEPRnyEwcDXZkFdZsNq+JsDzDWiIa2D
ckdWk02ttgkfk8gZZAGCQQrpmF8twkvCuwgFoMR6ehEzLeHlcjCo3u2irU7WE8usKx8GwzHmkt7G
ES3WGJKqoXtAGpMHnjGn1gNioq4dGzyrhyK+v4H4X4f0g7R7KUyaxTDPSln0/kwon/BwBQlqaJ79
ltX/rbrS6pXGLA9kxiiBB0idayv0ItaiOctQtxImQImH4APR5zgiJeQhp5PiIIQSGDojMG+AgsOR
YYBg2PgWQSSHDcZ/9xXKvVBPAfUTW8OsG6fjZEh9qRmDVYs6V2wJkkF9ko3OIcs6qOtoUF1FgOlX
6ba8unUIutBeAVIEVLsRDYrs6jzo2kOC79p7tVQiUDUCnBwjuxhWqR0hdaTSAHWtIUwlOJyv9qut
+S75SLgDjb/qNgWqyH539Q+011hB4nbReYREd42CXfeZ5EO5hx9QKkXdm+4x7nuapyoCaZ7+Ephn
t2J37tQz6k4HbsWxURt23kEh+A4B/JDL4cNgmEbz0ij4ZZxQKCMvQiAXOLzBsuXqfh4+IG4BWt0v
CQ/JyMOmlGakk0vmPjJpixF3WMqzlr99mGBk14usnfqfg9GITXkUhneb+TQ62+1wRv91gCVhTwPY
Z9dGJozg5eqGA+0Wof5j9ce49wQ2Qku87rUr7DvI4QUI2rcwy22pPsgz3MJKAwSYuqggdLUGaN9h
DNNVVYlRLrivxsUitbFx1lX5Ef6XypCgBilCYv3GeNas0SNRNGGfqfhKI/kX0LnyJgMUHODLhajf
oVVr4w9HDv/L4g8huw0KWdjGNXRgb9lKofqlWB8v+lXsUrERhDUKpnhyhpDCbC90dRTb+fank/ZU
Zn26Re/tAoeFaCQ59UULc8t9wbrc+uVH50sbdB/W4knyMwKORhiZjPaD2wiCYL17Kpk6KcfO+XdE
LdTDeE8HiqcZ66B2bJUZtZtpiSJXH/Qib3C2d2hD93ZkcVONlTmjR2r7HbYEfU8RlJ8qCmfyaAdD
n7h74ri2IzBVt240PHUXWEdoa6l58S6Dxl8dqEdyIc/M79iU4HzwqyfiCAtiRJSDFd8deAZqocu5
QZij2H2lDeAor+6tBziham3ZhIjXa7bCzgUFOy3xivE1AZRPCXgB9IINorrO40OTZ/DTBwCEoUmC
jF6InwWvqmzyBtZb4V3CaZ5u6oR9DUUcJQ+Tyl5v0KYwgSV1ajbG492ZpDZGwPDE2vZqlINqoCgD
dj1Ma0UJd5j/edpItIR+H/q6lGy/uk3KT9TQ4cGsjzh1MHaEvv0692GRfXCxNnaP5gulNfCFXoku
/n6Wb0YCsd/6STtvj1iri/YyaRPgnyA/lq28TcXkr9ai/ydUWsi8w8gEA0Rcn9mXfgajU7/Rag7m
CYwA6nDYRkJi/qXruv9P9fvaYXyz0iO9yzoOe5N2TiexKhMNeuE9FUppjjFNfjMN620FceyXO1Xy
taNqIhLhMZOkIqAb2NuAhhXRoH5z52fEh9pkPT2JGl6KuP5cvDHJdv6iuUuo86NocLmMTL5qJrBR
dqrlwdcX50LHiLWDawPitBN5h39u1noXqfnwywE6lZqVoIP9jTb4FP6zwngFvNqt/8Y8BWK0Kqi/
jEFrmQeMCvEJUeRZRrOZPwwV3CkPiR3CBNi6+ggvPq7OA+uLWhJnl290EhQ5gtf6/YWmE9ufSbiy
GZd5WmnL6B1Qpid2/Atq9V6Knt4PRf4Qe2BTCQc8jN98VHxZc/A/99S1UwhxXamHhwYsL1HpK77V
svOhljf56yVu7rH3LrgU81g1meK9DUZMLPbUl7ighPss3TQK1TxUxsx8l/tgFspL0BhWgSyTcJUT
G+mZM8qBMMApGsOKPsDWplVqrON2uYntE5DtDXjNZTJd9O7L1xKS6ntWCO5jdcWe8GpGZEnDr30Z
Ig36NT+YXs1oH1F6jlIzWvPtN8IAPj+pzqJpumRPxeWQal3ONHIgFe1zFZkxeqY0nZq18E27gQLF
HmToaZgEqwscsm8DMQu8XiKbhRZgM6MWuDkrvAbsHq87NJiKk9r6Psvj03ntXAdRr9hkzDZLmnCd
uAkQBmXgYwexJ04EkD/vMqwOvoNDS5RlTeHcmiwvrTQuufCFrlzONTql2H3L5i3gfl/y3g9AxeyD
t3BhBOeSX38hkGe+726dDuabFPa4e+1ecKmvTu7pfaeLHYYkCZtlzS4DRt275Qlo/giLJaQKyK/r
5ntdoJzUX2zfyG+CK6OzQnAIz+XhX89gzZHQ86AmWZy/EhvQ/IauNB844g8ocp769w0maiBGCcwm
iKZmdRt+fxGacW52Htw7F//Uh5ndyU8+6O5Sizs5tcS6/ri9+Y+DoEDn3YuDDEYK+GHygR00sNIg
fVGbiMbAG7BxvoXXTjrJgaqHOnttFGM3wR8+c5CMLhYskNawhTOo5JQTaNmayQOdYeuAYaCILJdd
ZXBnvU4IZ0HBY47pXrvfeWF0c3IhYJgykIYIcPx+k7TbAJ2bhvPovFsZ0EckT9AykQbrZ43/EY5D
fr35HaQWCzqTMEW/uWZy2T9s/oVltHxQMc2kcA6YGpphfQdIW+Jb8DJi9DxNuD2cxQTwGxcfVhAT
GJ4nJSua2Jn57TxfkmqojLjLt/e7ZE2rE9GFZE2XtgPvnlHmJOED/BISneNonk3ixpu/7YP+/s5S
9n3K+HCHMpw4oW/WnNKEVz1sF/38Cu0unoGmKbOqNnosn0DPIP4waqBsDW4zeo/IvxXpQ1FXAwzC
YsNVrsO+sg9g4K7oY0j3+z24rBV4zSPcIY7jXMG8keXsiGZFSAa32UbpZ3HHNl4g2RL0evo8/hcA
1oFNE7ooYnfb+iqe3148V5kwLulmy0Q2VXPG42FTpY/5EKf9NI3nr+1rBLUQigSOH6Bjq+YCZzA0
i/u4gX14/lEN7+7NnmuLoKNTRByqsSJ7mxT3GHrNqc3HNGeoIOC9YK7OFG3LjXKjQCgJnDEvyi1v
9Vxq3GHxiglyS5wvreKHmc6zuwOjnU98m6GEnpseoGwO78t81U53KP3RkU/Z6Foqx6ApQ1KLzFG/
dHNgPNOPRTSU3n51GleQCS1Pj6Q6LZYslDHLNyKOx5hGfm0Ou3hcGb8Hw8oWxEFp9OzG/QziKQYq
bKg8ZvnqfzF7hwTZyE14gXa9E+9+IyLdS9Kj2DZAvpt8GTWvxRVYXKWliy8X7WCktY9563t03OKR
WOncJndtlnoQ/u2kwkrUiOa3EcjPfcFDUbOO2uAZmQ8EnSjj+dRuWKMeeRMCGjVD0F/wZMCFQncH
GFKA1fCjH+SsO3O8ypDz3/MLQHygFA/zvJEe76Hx8c5YfiKQDc5mtZ9eEqt6c/YoMVG53KAi2Ed3
NzWsY8nJEEhgA4slunv6IgZsgijEgWCMZDuqXNnQcD5eYVle7gHFbFlmTjXnBLGyt9gWFPeb6IlR
NII40Traz955Gs8McjP/NXwsENZG3NFcTN9jIxPuHO5viT31KIB5xushqptZF2RdYcasD8tqL50C
uOM3akK+EMIdpx0WsvA+qExYEsDpN7DdRpE7IaUBpvBBVrs6w153tYfpOuHdxJNS/zqpDuPGDk3A
1pGe6t4qtEBdv+cpcwBdcUiueRRIdsnXrH5so+Iin1smIQgXXP116WBfPvaCejtMlIPN/adqxyjY
fru51/Jc3D2OzQIaeEf0TlEGySPpgzAUjoXPZpkq/GXwOvSjMZ9CkHrS53Z1ieTY/D44zU9z5KWx
x4VnBLOIBQPReN53tmLV4Ku2epC0zCE2J9szWDNO7SSBVLcBaVHooOdVaWWZuZh8HDgo/eqyRO8/
5m/qs8ekioTC5IqQ8Hn6HZcRNUNsFWkwqI4o0kUtVB6ibf5p7geQGbNVBXEHcO2bUh8YynzfOH9/
AAhXNgGXOdNwQtlwcmmVN+8CiI/F/D4udMqDZG1UveIcnYCYRI/1bg0MpHpElsD+dD8d1mv46t39
wKAXQqYKXpjtgBLr8ktRPLXyHy93cLOcD5EZRv2rZpfogjJh6M+gTtl7hPsOHwASVuMmhzAI648l
cjm3PaLDUKzK29cg8uqQC/vH1X6XEsfAUNJSkLQKzmdc32WQtsJS0cG0gTPz5ZNDjQV7NHhscA5g
XnI9UJc+eEf0fiuN6sn/Qk96+d9zy4gmFQwwE7iGdHiKCG+xRYAEeZjXKVMkK9jYhr+AiJhnSgZo
K+yey3u3topzVmmBnDmmGtA9MGQ1S6RuaOFEurRQyxboh50BFWje8t7LREbd5wwVntP/UXVXy6lt
3RaAn4gqXG5h4k4Ii+SGIoK7w9Ofb2T/N6dWwiLIlKFdWm+NIfR5zjl0+TlpzoE2ULzvKNOSYw0K
sMyK1aZ0WkVxaQXUOqjS2dAUj1CxZ0p895iKKJHCebSVq1yUkPfZtFgiFqjTmILt5PPklqlrzgUo
2Wq3QhEjxUKrBgDUax/CHinYxtZ5mlZMoHL23Mh/7sZpy769MlV0cQs4MNoT57Bv2oVtebGfpPpw
KuXrtid71gRrtara6gL+q4lQqTB6z+U9NPXxO5eIcBTft1EWsTDCtm20TtSJr+Zf3du8umAd0UZ+
y4E6y/hdFEZXL7vK6VoryG/d+pzjOu5Gs6P/d2a08IVMyc7tal6ZksXIuH+liksFHh/HfOV2ETt6
MCw1Pm6ZexFh2BwXU3F7wYlSdGPLmWbF8sToH+Za8c/9TNhcNO4aLsQTkqpb4cRlSSnUGcf0tppE
9qp4+VkO9P9I1JPR/FxxTznRLXC9TBmG8MBm4299Hu7UPYoXaxsACjR1N7MgLfZ6A+Baaw684Yw+
3Q48JU/Ae1lUmvHPTMKGtJ6tv5776AnlMdw3cx9b4vRwEouK634ZM8Pbx3OQ+0ie6L0H8VaPj0LR
IXVpkp+BDnQM/+RuP2CasCYmUUNvEOl73S5qn15nitgw4H2A4x6wo31Fl5I7uS/bMYYYgSo7+fU9
ny+fJtH9N/Z16SYVdeGM/E0b1VNVQDhmEBJIbnbTUylxKCkx6d9cl0UDUCTAp0rKp2aSJ8/iRXX2
KN4+MDA29SWiGkvi+CTXURNIQmOxKNmn8zh3vvFZ3QeCSOrB5iqiUKbTNhOLghoVQWYtV66wLIve
gSIKgBaHJdlww0J2xPsSSGRRYllJQLqROCyJpYQ/0/nweopfsS9OZmvut63YQeX/7ToG/yI6cDdH
p58CiB4miSOijkkPDqFCI0DOPv6bH91fDbQkwdDJtF71Y7ayS7cw2pw3v9r/NL0iPCSMhlYPPOoQ
Idc8yIFi/MjTlaZ+Wn5cjPfSHaei6JqlfN6wLj3ek4iabp1T//i1eN+x2AirXUq0ErKX5us33c2P
yWff9shjitu3E4cWAOfQStATxz31tSJrZhVYUc0wSqPFO0PzpoJChZOxvAJXjjCR2DgOcg3iApzy
eNlgUw15UYuTKU1+DUuTI42vZI8KwPQMpilr8t6ffxlvbPrkBWJbmSd3aZrl5k0vUEMAMOrFsyAo
z6hQ35f3CB3jOKCeaDyS0baXaMT6E4hzW32hc0Z2eZ1ubm58kJK+IGDkGoTvmWj4H5hjhOIwmi0i
dshi3UgHloib8DZXdcr5CHxMRAUWzLhRUv374Py2Td6b+eb8ewkjqpRKql6gXLAVl/TX4d3uBxkn
tbeXNrJ/7v/Rye0HvOiBq/AIFC9s2fSv4sTXOXrVzwMueuMkz2Lw17K1JKOJorj1WqU/gtcD+8fe
U7KN5JeV9P3ntPmyE88pRIiQd5bD7Jghk6nGu5NWqFFunrZYNC+ws7vixNLfYAOk7MX5fxNYPG7d
pJ3uZ/sc79uH1hdA/ADfG2OyTZXmbNvC2wkFdeCJfp41XSBDsm7gSOYdPkUKrPMY3byY42vqMsui
UcXbMASfLxrTkT2nsIpYjovfQmThC9v8h0/GmhiqjEGAhnh9iTKkvcfV9X76l0O5kI7qua/TT7yU
FSOEa5gUP03SOK6U6VxudHMPmwFZFRXfCutkabB5dfyf68l3deUQrQvL/hy9Pf6p+KG4tfwimsSH
1tl9mNTQlqdCXf5riVIPSA1oVd1zvkRQ52R+xrr50fVYymKfEyu7R7YKS6yJPNfxG8sUnYbBZofx
mrVcXCvPTlHIiPiyKYVV3dixfpiX74dq+vKzWzbPydoJJVh+eM8hhi9mfvDs5j/T/QywJ3csHap2
8zl2Z3EZtzkY6wtP1dj/7t/UDiNYeb9+YaScNFdoCSChewzo25HdlH2/IQ4+DGPfmTG6nvmhg2ze
xoAVPJ2u7BCJIj7Dl6TqO/GRvk13hWkeAHn5fkgP5ttyZtvNFBrXAoBp08d2x3r8FuV30f5QxvBn
7ooEeHyu+pl48zopJWE+mhzHZOJSjA11aXLTznv/XAqRXtI4vRtH+drJrZqndVlC9oafMFPdn6qo
vLCz3CpZIjBSCwXSC9UEnM+9vF9VEtgs5XLTLNMop1hnUnyoaDf+kZ9SWuSIxfFbzN8WSjEtI4wW
OQoe/jkQBuZocqNVjU0Gl31rYomTAkJ0IB8l54b26t+1tpGQiRGZKR4/MGUUfs+959ujKsCYKm9y
lSWTKmfTK06+MnPF6x5O7Qk27HLy36b8bJrU+WMjjivnUL5+bcgFlHO9lD0VnWCqMzfeO7z+nTrJ
Jzj0rsWdPzKqPk56rDn/xyJdjw5j69i5cWzGPjaNzau46JDBaYZP55Q5fmf789G6c+gl2+sRiXXI
2ffdbyAgfc4mjUwzPcuTjZvjol6z15Vt52yzVtIh/a63xJtV4fUzH2QFDG9hybygADhWJ7MUOoKa
uvtpYbgZ8mHnakm/CyNWIaWWSd80PecxIVqTC4LVDFKDKt7c/tt8qqwdFyICPmWpfExuUv1NCjFX
6//3kVOEFcKO2Yz/5hKl43scNOoDjuLUVOYywjif2JS2Iw85dkUU9lK1feYNdnEXoeyTAfBxkCsL
nHa3j/wMxyY/aU4jdt5BHJAPJMU7cb1shhoZ1mdlvJ3zDIPWVAn2v8cgMUAbNrhiT3nZXcIKJwqw
f398pWgT0nwBg2XA/lxc0hvDmc38imPrKV1jReXGyaNKFVGl/g3e6lDefy+pzjFaINqYIKwOcuJI
aiguZcKL2IY3oztZvtlexyo7fsfxkAaeFcTCXghe+y5I0Ux8Tt5ymeIkV7OV4LAB+DqUE4nymT5R
LBjsR/yyRuQrLEW7DMabUjjeNwKbWdDzYnAyZ/eR2haXjdfakDpVF2ZOkrBJtFecL4xqE7eP2NAV
OKDLCDwe5kf5KAnyKHkRVYUM3zxVWQbbtOKJ2MbqXBXEuAB/k3SMFD5kBcimAGBW6dOuP1k2/OyT
3R0sPvL2/Wfq+vbYtpbZYWb3+VoPVqkocak9OLqVxbKanT4kW1PRCV4VcFzMQdKwwpLDCxmz38LB
kWdZlgOQe1mOpxq7jxykVy5oeFPYi/+TCB/QdxNWWEbZxgJ99VZphnikv5dYU5Jk34vbAXtx3pw0
0JzV502lEoXsYGu5rvnUIfbuKaqy8JlTyUAAF+Ag9/Kz0zD8XtCj4VryOqYZVLUYMAaLBW6i2WrT
yiGRuQUF+zvmgt6EOY2oYSD8iZ5se/zFXMcOS6zfU6e+0nzg5Ux5PY11032y3or7pGDR9do37yjR
XYxv3WckupUobRrnRDt2Du/GzuXMuHAZP4FzMD9SO8AfC6H8fJtzkbgcrPVRJkyVSuZcWx9/hMpY
gPN5f9GT62XqH6nXsdKT0TNf2qaGSIwPHZ9Y73m48+p2j3g+5DVpSZQuscar8B7C5S9zaA3Y1RfA
OWTKewvg6tAVyrHBiaXvz5XFiXm5/nc84zkX4vvvG76JLr1/eDR3m8qNXEkK7dYabOMmb4QzhN16
j3hJ5GDuhE3ivdWinJEHtIO4T/VFokzbMs2T7LbsLU8mp8ptQ2ehEp5EWAfP7oWRm216xHu7Ss2W
zOk/M8KjYoQTKjXNJNGvyOAUpfG+yUVbRNhnrga4Y9J4pP73lQVJq7/v4o7zwwPyw1BZU0ByQnEa
geNnJYk/+1k5HkYeCZgQX+EF0bX8fAY5H+S4Anc7yKdtNNf2fz8UVOZZe3XpJv6VorCBCUocUfZm
9W+XHF0OQ+aP0MMyXVuOuGzBawP2lwTnhW8qHglsnFhLBCHEmRbJFpEOP6giGU08Oo9JEDGcDh4e
32IW5ydaxuCgh+en//cT57VbRE81j5N8J3cNn3Q+gikevZj/nHzmlcv4v51BkjFp59sZdThxO0q8
bzM4qVOw8H7ahnLiOrPXz539BRMRivtXbdy0eFueNYxfpZDZTtc2uGcDVhmtTDkkuVwQZLJkFzas
Zkg8h4R2ADKhtJGBu/0eqhiQgK0CYClUjMn0bKExYY4a44CW+xyPR/eS3FWm6EEiNyBz/nK3lTEA
QK7YxBAzCtqhEJwBF+CuqgFQI275lzcNYLL/8qqhGkM4Fzzwr0TbLJZ6fUEAilX/IQfBs4FtvgAo
A/bGhwags1Xler3vAf3OAG0KGA1B7VJ4DPCcwCf9UpoRDiT+oJ5+C4EKgyD862APRwr4fpieXi8g
wL+ORVrvdwA77MagUwXJ51eU+7asxcomyHgzjEOOxYITKaU8O7RuIuMX2eqQ/yN1kpPfm3eY3Lrr
v65XL9WWhBPvlB184aORI0T6nm8fkfQ0YrUYAmFJsTcDLgGUooRKG6CzVOaj62/f9DMZBPx1GFK0
HQVFe7xfIERJiWnAp4aKr1DztaczIdxQqK0kndPVTR0vsrktXxwY3x3y6aSPb8MsXIyhzOCdBar4
IIoZU9tzqiyQAid9M9QqbuoFtLn+izfCNYMGVtL9WzgfCBKLBfjv9peT3v9VnYWs9AsCLeTUQznU
rrfpJUshRR9g4ZPqs/wchSKmkK5XJRmiYgBlnGpKj6cWrExwpFtpufOnUHhDkCjbOL9IgW2gT7aD
ncfD8DRkDWOuzjdIXfm9tbad5UCEG15zXrOXhF+wRvi3FEb62PekevBWOH+2cZzSs1OfefjDqwXE
WqjeDFn9V4SQHeY/W0KOXktPQ8XQxff+y+Xf8DyvBNRXvd0w/BN5EOjfdza9fSdV2Q7aAfP+uFUn
8D701xpx4J3T32WSZBQN65wVpcM/9Va30lUyMzaOjwLm5qZmaVnb/gUmZuHKdz+bn0Iy2kl9Tmb5
mSzET5Yq9XUaR80cH8VH4dbvigoPmiGcI2+gy4oOwvO4iLb/LvV9sp1tMMduLRcaUAkBQpn5Q99l
nG/zEe5114vTzQ6tk/cbWic0YGjSHR6dRr4R2PPDv0cLa5patHkt/HtOA9X9fbofSByEcEky2qh3
zM/W2PN3rmqD6nMioXr6OQ7unVPv1Dt4hcyz2ayETvHcrmdjEhz4YQ3M7tOCTSe0za73p3RhDa9n
pYU14ZOi5XxfFQcK3QCe3YhdQa2e5e3gwAYQbXOLls/WYWi+7oaFcWoRFcbnqTCanwRVNXwslIFc
Vvh3nsa+w7/Cd5yexLy6f5WFhwy2EFW7coYatnCxILpqKQnZUT6HyTYkqrNAgFvJ6L1/he8wUqGU
L2WPnNa0lt2HJwwBlyF45MeFuhYO538/x3WdUXA96wMmyV+uJ1k6waG/Krb4RAVwpBL/A5rl1U8E
ULlY2kPRaCndYFm4gMeCAkFMDuo7OXM6Y5oe8GCnwIHvKrwk/Q/z+9+v4EflkGplsPIjEUQ17r35
4L+D7OoFaHeLFKCXWOhzV92qYZD6yFTUxZ0iq1fAr0m82fgoRqJswMrpzFuehu0ZgVO+mgSMzCp7
mCv1A4leTDPfgDAzQf5y8vDDHP6GkWkUioJjfweKX1rzV7nZ7uaZP81xN17y/BZFY6CeJisoApfL
36OKBUDjCNTCW6dKzc+K3BabAOVpP/M9sX7soOrqzHO1fMLI+2JzX6x44pC2Gc/FRllp63id0eLP
cIpwsr+3PysvlaONywn9cou302xX+NPsGop291m20AlydTggifokSxtBAvDAy4BVdcBxaLdQrjAF
0Ms+y2K6TEmOzitI4Y27dJ+cWDs2F5Ql+iGewKeuJ8bso1TqlzlEwAjpjw1DqBW7aPEa6zGJyNgd
R9q+Oa6IOzCEGBjCUyUydddLawOCcGksp+7D00vLidUNs70WlJioPYacvRfOoyZwE7uKRJ7o7z1R
Xd/fc8WK+2StXePt7VSQeT9ydnsBy8vpndt9I5B2lCPV3n0nk7aYr6e7louFLz9u3g6tFQz9931m
9KjbUBJWoeTMHtUfmcGDXFgUh105Cnguyk4Mg+67iW9n8BEXs2v9HdQ3xZ/ZYr4CdlgK+2SOO1pO
fMuOulCne40dSGVcKgSyt+uaJoAc1Ux043ZVTRds37CrdPApO1ew6Yq5LrBJuanxOcKaZTtNjc0S
twQerTY1h0p8Uc9/SjEw3v9OwKlvhTfJlf9dR7iWT5Xvmk2xbHiHbawlLo3Md+p73gnw9vSpEt5g
K4KYsFghzLjJkSCMDtNTQj4zVyijRAbCZdzl7xXiA3NKSLBtkbmCldIFLbgukfPFUItcZ+6VEVzN
vUl/hJ3/FM2nAcE/7zAjrlWaT39XiDp5YbO9RCTdQyMJkPE45m2nY0FP2qEYgZqDDAQbw4GRCYcR
JAhVdLEjp76Wed2XaDs6Oy30eHZbvYttk/FSN1CeT32463Ojq0Ccc2uOT6Or5NLdwyVXk/J2wLEz
LNkdLiNXDBe+1gaTdjhPuInAMJRvCyIGbPrWS0g3nsA8GuaoZ0brZCMglDaKJ0Tp6bRRlGenvAl2
cst9nuHIiDSxRB/K0Jw53FO1dNVV5rqSeaKz9VP0+g7tJLdktANSnWen8XFbNrodz9QR4xPgd4Vs
aJXrIQmV6zJ+1P21ZNHD38tpwCpd7PTKaYV3jbZMRTgSOp6eDFS1kABGaxgzTWnkb+puwFe1xrXs
lGQy6DNX1yPuxXKExNXVjjZ1XzYmxjzLeXT7ToabLy+4JCxAfkK6r8EVQJWk6UyykR7r5iQRZdvc
kSRHdS/BCidG12ycyNUWyb85+teKoZEzWTLplhgmX042HiV9anwrMKJ29Vz3idZARXXX0p0aT9qP
8X60qwdg5KKXpuA+tyQrAs82lQoEF2k9dc9mpkZHWLurCv+CyhAWPg4Tz4puMlKNi1xkOPjkpK3X
Ve8jxSzplVB94CZWHCuuJbk+PlrlahCdeGQM1vAmB8vdb0eGpznjGAAcbc4MRcO5rOAVwjRVJFiZ
+OZ4hdHkO2FsiK08S+dZCmeVSkXTyzh427Sudi9N8KYEpsGiDqM2NDpOkMptvDZkLaklF2jhbLqc
9TTfn09jb4v6REF7rruf7WdhdHlr0nbdm5OeMqoCCg5I/A2fsM+aKkJi4a3H+E4fwRB6M4G+/74H
I2X12rtb+8l8SuWjnk+zkc1KCl1RWLt4hcvRok4gNAyDcORJmPYGyaIeALWuT3zwUVFoNNJyxlVo
OJcBuCU6v4Fr4Cs6EGZdKwX2PastyF75DOnfvuvCtjVKMjUeqoICdDBjMEzajqD1ng2j2blCIwXT
/RK6SR8crHXme+hpQ2s/C+H8cO765lQT1xfJ3FTiK2PIgTXK3O27y9s4zHfQESaOEtRvWT6+W+M4
u6ODyHW53MfzIFl9jK1vx5mjmxuXynLqmSXLIq6GNSxj4VRBgcx8OwZZsBQezGdAN+1PiALC7Ykh
Apbao4JQw73x7C9XteSnbHLmLfcGE5lsWeUe40RYAIwW9xnKmiDk+mKQwuCbilOv5EEL4B0Rg4t8
YivzxgUL1Ch8Gz7xcfZfS6mkkje0TJjxU1t3AGGexj4j7PqS7w2aHXG9Q9gxJMHfbBsJC5ldPbRw
aOunFcwBwhbG1c/VllMtpKH+9gNviHusDCM7T+su3uevqyXCyDZwwm5ReDMXmAbmRYBoJvukpPR0
uNv8J3xklVAo1+6u+DT0fBjAhTfxAasSTy0XbkvD/oFG3zIw8GM9vqpfxk59DauXo9t9/rapx9jA
IMFN/DZ6QMF+MqDCoAnxB4C/LnIOSqZtq9JYx9zG+9mq7q6TOQul+TZHmYClomb9v32nIaXeC2eg
TYn8S0XU1zXFq2ZMmIbm450ivZiF1tEeKb7pbCc1soncGRnM07cgxrH8N6AJdIKoKjghuKoq9wB8
8VBvUD2eKjbkSfmcfyO7qcEdzdw1egRSIC1yb8cZ7dgwa7+9hsRk+S/0mAsKVoB1S7qmnm7ThdCN
IcfqgxrMDiKRHx2bABAAE8CbgdlV5jAVpr4odO8CJ4tFlS9c9alatp8w2qKoP38GR/sGzPax/ApC
7EfAO7ASwJPtDKz7VjwOUN41UTwMCt+Jsda4h/VxkhkfWtvppG3ac8dTb9BX1UCicgPslI3TuqtW
jsC7VR8XStwYyL2JDHTFi21YOXV76WrK5nBHOU91x8cWcI/FxJvbmrxr59M3shXv5d/FCF7d9Qh9
SthBVq3/DoBUEuTr5r4KKipu0QYCPV21wDOsTHRw4U1dfMjpnCqoR4xEXt/Cr/1ICcCkLeDnMtSX
lcJnwt9hpNh8EHtk3tDTfMKzI4i5WHE1s88FUqLwzTBk72oVL7aE/CchzbdV69FNtlM/t4/lP+Kn
AlRmXMA2BtAxn6v3+pB/LZ3FhWRT2+TrJWhougJnnz6zogltILBCOdvcNeZg49IwhbpMz7yS6SmI
gsjRxgrmDLz9iEl+S7X2sPjK4Ha9ZfPYSGGAwAckVTQ+fEhSoMRACP210owX01PAthr/jae9GG/f
OxPBZtQtlxb3ttx9RH4erU+x8eb88xWHJmyc37+QEpUdRdGz4oCvXe8/58x+FdYCIIvE9xK4O9gy
wqMaULZGWsAMDUXDZ0Jn5zLT9qaMLvwClprsoRyHRaMqYBZW7sACFca1LI/NDSpaLMbucUHnSNOp
baX21rIDsGN7CK/MRyG6Y1DcG5dx6JawTMZqORvbZZysCmzrmPB1mKoQh+rmdXVgYTbS/l4LY5OW
cV+PeC90JpOl8deBptl6FBMKzbYNG0Gr/44Y0FmX/3V5OIPV683Mvto7w/psMbeehut1GwY/juz2
iXnkILNFy3KexjTDGnj2PWTbHlJhhL9MkUKAAG2buaE0WyY6EzLcVPPlfKcAki7ZOADGudbi2UYe
jw+oehPUvFdoFRBOrWepuinLHDQ/Hy1JhvS08Goebs2FVBtJoq/Uv4dkJDS0bROcUmVS//wop3/H
h2Mt19y87dvbLCgJ4SzlsbF5cd5Hv4rHrpQDqxAn1OcNRC7X9iY6vKVlxX5xtYzxvhTjcL8tuSRO
f3Fndsndfj4A5lsFhCSF8jlVTBjjyv9pihCgwIeW6K+yxel6OH3Nco15CeLUNgPzBLSMHh7v2r4l
ZS6tq7Y5Bhkwy7Rzn68+brv+8+f580jWMhjYp9koUI+sq6daYNyXDSlOhs5aKKVAdig1lGMdNwIx
KwTweEtjZQDvKQG2z2sGcQwjP8yA8uuu3Ni26mERpZBzBt5MmbUXXr9fjUl2cd8ufq1gVWx8iHNE
2LYDayAYw/uxOpzci5Pao3Qcx0bL4SEIDqgUPw/3P+Q7XqXiR2oGtRCFrFyqgX6tezX3rvWT4MFA
uaFYwaoTK6lc9xswu2qTFYrle+k9kcPUl0u8LCs34Ykv0a4skI4cMfWqdWP1dn1fShFj2hMx7YfI
Md56/VqCA7ZC76ubaBBuV4d/nsAcu9dNWeeY+3jjd7FolYAdfrzlR7yATgaJdC9TC8Fj2kfbRvp9
Xb7DcStplcwjK5yp5NIExjKVwWNozZAzQNfKS/1d9i0Qw8nHuj14FFfdTff4vqA6XZHkkyQBpanJ
/U7zo8fb5FGSSksKdH9c6mSSRLZQEgjtimYLeiBleH3phdWXXks171USOIJMWMtIz91nmzUuuCXR
TgGgyhnfKlAU2AflllronP6xj7E/OxJb65F1HdzNMMXkyYb9v5p4y3yL3YYSvcSYWh5uEMBpag0c
69LkQ4AZEcayAePj2On3w0da5GHd3AeBA1qUqgf7ZIyi6hD5EWaGfyulqXSFa5euwAiTcV9+oRBY
luLZIvD4nirksyx8DkyB7+nKcs7Bjdk3YZMn0rq9oNz6LAuspLIWvX0t24msbfn+cZocXTGCN7PG
P14OaMjKDm4gePlJkvYW+EDfoADwOBBHvIbSQyxxxcENqswegwVonisHrtVFN6C5ryZkRCX8zmf/
OCyjBAobNdEvQZQswAkhpVJGYXMrOToSyC4fpRt6ShL/OLue01QlP7uCq587zBhyG1WGVqhLGcTL
qhAv6VKhuPgIIeBAJ/FqTapfouLndnzkmFpCAluO8UChT7KjHFNl+BM+HOKTYdVwJ+mGb7gPgJAB
mouOEN9OxHav3voRHcUwXZpwqHxoohIr2m5Erv6S7smZYNRFEYbBQBO2JM4JeFEUYs84VbjF5+hZ
Nl7VbCN8aeXGyVl6FngqzvlQWidRPYiFpP11tKfJNzqPjjzZWyXOLGPEOKLhA32iA7CORWuqVsqq
yxjKn6TQBIEJYxa/4mFqgP3Nct+Zb7EyMRLeU9jqVKaNhWo4aqzXEOoPL0sYiN6JLCrs+tsUVbNz
pELmgLfwZ5McBJF+gij6H0Z5k6zkYYh4uj2So7VjbV/LpcoOQn/MjsvH4lbZcIu7gvxCQYvgD8vV
VMZuzYB36X7U4PUldFD7UAbF+rdsCazWMAKW99PAn6ZNg2jrUFNX5C4sbMQklv3bv9ho9ZZF8tJk
F+TkicRLpaPPnTnWuBpjYtju1q87hRItony/qh2O1p1Ac7x+L5QDC8rtrS0+DRv8BrreKuDaQ+NX
6JqBCCOjY0fuLBTtooAunn8BbhB4DOfvuCrnRStAAd2qkUwcxi3UltTQo0UFxUdi8GSWYtCMdVRa
LInGLjtyOpWZ+Rdyn7yHEC5XGGE1bIYK6JNMvK/U0QE0dz+Fv6GuoYxxc2cuBK+WgymHOSJ0Q2Ck
tF33ydmCkm5Lu96j7utzSj4HWZWDJEyucuzARxr8h56a/9HnZGbkqgIg7KWCiuE6Ar/y3UIxFR5W
H6GGmnqslTM+ss2L2dudgcgBXmvZ0WMIxpnPN+820VvJQJvjzdOYppzjiPMr3npFq94dYKtxa2Gn
AHz9fgFQ4EkIZDfFUP1vtf9MEDsXVu2vFJoE+ohUpUsoZRdlvraNrnbh+L2E04QUc1HKSLelVNKz
RckU6ICgJa7o6h4iG4dOc1zJHIc++YrEFFN8Rxx+oTeFoKXnU/m6jLu8u2sKySE5/+9s6dJSSGKm
q8U4QqqC4FT5gFwHH63P3wQDP4/QY2cFuJ8z4Swraf3xzfAR1Gpe0DE+lDaIc0n1MWrddDfXm/w+
KnHhjU392D+8cdT/aVoL4/7XAny5dra0lmyUU4yZSr3f51WMY8vfIj7jf9k39gQ3u5oTSOtMPpZy
n7fuAnTsl6KmZaSeJRI4QIsjwh8WEYMmGSnBPdTDfUBoS09YfId4myDQ2i+Z/2m+Kh01kiEIEXTL
yDQ5e1p28h5f0U1GAyRj3SGYNBWVhlBW6p4aL4Ya0d8QHFU4yOg2/LINWGonDcIyvDc2A8NoANUA
OhvDYUiKdCgevznXFsNrAstgYEUNfKn7UZj8QxGW/n12bUxAUouZ4erXHFuXf0bvWDuiKztxVuL1
MR8BI9VRpuGE25/N2jVHIoN3N75ZWyX3gz5OoPxjyWHetRxvhiEzjVf2UasiLLkPJtUg/JzoxQdr
iMo/XlWsWErx7MKv4cNA21Ugd4gTXDGczsvP9/s7W0NOIDq9vS4lPsgvg8Vu5HfNtIn3svXHv5cx
m2fKwIhyJcgpMTqCBGWsCR+97G/XTSvCJdCc6tZnsplo7t+368gaM//cQsMB30yibD0WBNAu/xaV
POG6PGYq5PSjfV3t7+8RjLQ/K31sK++5RsEYjwr9xRQjMzrR8Qv5bHERRLcCGTf+09Gyvhi9GnlW
brw+f3f8fA/JTnQ39bFhI82hsUDJ6WvSSvZWXK2ZWpqkJayiEmKsrm5SPP+A7+O0u9bXd0JgC0Z9
NdeO16lkRJNhUoEDZMrwxo0Y4OEoJe+Q14FNvZdB2/kbdOSbsYHxOrmVq4PK/lcTdRl3uxhdJeYH
zNayn2uyxhoANDaiH+xeo/2hRHjp6sMy/Kj0mUPbdRkq9PLPGW+1wWDRvTJR5fs/A0XUptB4ti+n
8qW7eVOmRqGtzj7DL/t+wxCIcxbmKrCDeCr4d1E4UbpMoGOAskq5QznLoLiAFawBRyz0m2VlYlWU
6q5AqLsGZC8kR/25+n6iUanpNic9tjPNJILwalqUZJTCe5AXg5DebyekqEOKPAMhFUTN8Q+CE4JS
WCJf9jXSvVAcpT3VQ8K0ud6ZPs6iqlg8VxyrR8A9cU1DNzz2NUoqKbk9GuVft39wlHy2OZ1b3swF
WHEAz8kmghy6cRYm9dxgqSE/woik1mSHTPdu6JRZ2q7Av9NXHlJt9S+ocyUG6frtK/vxjQO9dfmC
+Ua/uepqn5MYZvJ9yUvK/FNgZ60+1NZlRm71Cp5Tt6q/htf+vpG2MjUSCvHOn4XmhAmTKx2OSkzr
+2Nwx56P4uJ7YRrfiqefhWqxeOUsGarLaow126+t6l6QW8UkllmWC9v3x3DxEUyu/WK4bBKQube2
nJyUpbrDun4+eHNLgc57dfmMHNibu2vtUpBvF/n/sz/T9vOR3comt/uBTUuPrp1L79Y9fsbfsxzY
fKQOkgF3WdKZYhGuawm8lJ3jTn0/sNojClYRk7ycY+N+HeoCsAP24epjOe+uPv72PjC5eTM/Ykqj
jI6y05NcRoW2rYUPNA7KwOlv9S2A3atsnzvcSqxRp7TPunf4OeRHygxpzJdCQlna1asssLRt7REx
+UY2b7V985rcOZnEfER59WBhwjqgWIhxdx89p44JI6DIcPFRIECCpuDPjpmoy4uHOmH7rM/uO8AR
CiVWFwR9z9E8UP/8d1O73rPMRhoc6l+JSveJsCccgRXIOBwG4KiVy1Z9DsbqfbQcEO0eqgoquiIw
wWjSALbzju3/1nK6cwcuQkHkuhZuRxmlhEGACd5Hujuc015vYDPIDYZhvmFf2vywlK1WDnBz6sOt
Gi8zIJQO9NxWMHTBPIrbTqDhhgmpZme8Kyo7C+CM5YC1Ko39CuaGuFBGFOxSPmAndZYHHthgIwTr
OVERlu3dWitZ8dazrDap5EpCNy96hXGCCR029tD01MFacCnhdaYzAwuzXGH85dOSQKKpfLpn2am+
gq3ipgZfm17YUjXfl32tsxuGo6rH/KOPO0FqhCdHnobqUV1wNKi+JlV+Z4NhTbHqj1zm1toMabsZ
faIM3jL4ppw4FO0VlhHog5Tjq7KmaiCNAqRePU9ZuG4SxIoNn57ZfZWrstaXNQOnyVyZBYOm5RD6
YRSuKWz7W8awxHon9v3f39nGvAbvQjzWVj7xxiPSTeGwoaMRPFqGFs4PpxPADGpWoENe3L9thxOi
Nga5gJRtrKxg5jHX7MmZsQGAkGVqBZxDABPs1i0w/AvjQa2N+RTMslQltB6mDv5eGPf7DrnbP4QE
yFDorh8ORmTFc8TQ839ICXMy8JKFpvF63p3EZ7h79D8gx/XAuZon2m7jFQzKzMaHwyW8jIA87yH/
5I2ZNbzmvwO+KrZ4sIwsyOodfdYdmVBKms2T8xRq9DzSmvGaY8+rPB0Qynm8xh0iQfss2qOuSxH2
hSG2+7OnuJLuIJwQVdf3Lbh8eaEAs77UTic/jtClIRKYCeSVUoRgLOHC0o2A8kAr8neRgHKC3h21
ColJez+abJB/OUlFoBigOtA6HGchd5JrFepncO+Py72kClzRhoKbmIDZUYrbu9LU/b2sd3k56K4q
2Z74DsbVNKR4KUnwqPb9FwACnK/MCc/cy1by1nX7hxUNWsZ6MgfF15dNETQOof5CoATPCs0HTIBa
keOWeHD+k9fAD56FDkOxUNsoxM5bxU2RUrJvYGTEH4X81rz7n7+Qvj1v1QrVVDVmoUoI2EhIpe7r
X2ywqRQ4Ho/6uX/+LezRWyJxKL9aWJIf5WM7UVQDtm+vtV33ZCJXmIkcZIAUjnnWvGA5bBEcwR0I
2Sz7C6kEtbVyBFoIuUqit/2HVuJS4WrWMk17V+5f6ksNOgNr/XtMCkwtKstqYaCShczLgCuWYnoF
sy6ETPbVs3CQsG0lDZr2nMke4jIZLHqvVogbhSUyYR4Ga3rNtc99Pypgv1/NtlRKhUC1eiJs03EZ
nRPmpTCMV8ODYJSigGrYYDl6TUV1crHl4yg/Mv53bieYDutO86I3EQSJqRppcMMQdUH05znD4vRJ
a5w3fDf1dNQbBpDuc4btz0pFRadz+xqeuu1LvQ0CIPP5ER/kfpCDJ37kOwbzaBQCqzvTPQS1iw+K
OOUn6cTVEPFgPzNMDtKDfXPcT/ZDZXt6dN+UdZ0Q2Lr0sE/CrpOgYLd9rircMvUZ1eUiQDH9BrWj
8OrxXb8Nubn8pQ9hvPL+/etYxZ85+QhbLDBGjf9FDmL3tm20A20c/HiFXcg4S00YYjzMzo20z+Xf
/J0eqZ2vLXb4E8ydSZQhDEQsGu8lCjF/BxMovN5L0xgqdDb/KJcRl6AAtv78Sk7BB3pc/mIGZWuu
Cr2N9ybWx1Je555H62qmM4l+//vPqcKzwXKF1jnXPv8pY7SyLeSs71r2rMcZpHyDxkGxKHEkGl+J
f4UKRERI5ENXcYMi4QR1yWIA6FsZbR/p+m+hXBDM+Qpa9+8Jacp9ZbePCCaVw9kOtT1RoEXpWx6x
uKY3GxivJt2telq2TP3y7w6tITHxgpk8D9YWvLAtnYjaYSyrPgXeNcCjmfhnSf3Ct3cskIPkF7cK
krJ19vxJqGkcF4kI0d/ispFp7Xjv+WoX+3pCQDwUMQJTI0CzZmiDdSkBAHMv5lv71r9W42N+K/aQ
15rji0oC7+z+N60cQsweDZRSV3SslfXPWUjzWVwWSAJu3xcmHUhfCs3SHOfXn/jeXDg52UXw2XhW
etfo++ASea/14s1EyzQDuW9gihQNqRb6xkEn1TkpSvunY9fQwIEONSaGvWzvhEjakzpDlQlvxlIc
bA9iwsvCzJ4uMtXTBPXu9n2SMquJf55q+R8VAL1te56JsI+yXvlcy376XUv0rElMMlwgKUgSMADY
6X7x/D5hBkwa9o1EbdK7NZdtxQVyWK1mgkXfTuKQuQ350njfHyI5BEqj+ftF86vfi5U/8pRuL8XD
KNF40DhZbEoxsVwQrPdhiGExyRW/XF5a2oUrfNMH78Nzn905FRewt1lGyVGQM10j4iJo8380nVmT
qkgQhX+RESIq8MqOgAvabi9E2yq4o6iAv36+9MZMz9zp260IRVGVefLkORcsceALDhbtqepVfxd6
yK2uyHfDPHOa8fixYE+aqqhD15LhHNG9o6DBMweKTKQashCFLKysfyWkPKeY1n2PNJnsZqICnJUe
bTvVT4Hob8OfNIrzbpWIu71Ds4fm8CagKMx65mlHt7MDau/+UGXj4Z8APXR+OkTJFbXXNsp5oJMI
BdH6MKcHzEIvYwQ3BOsCegfZICB6sI003rcIDFHSZLkoLTD11jVgnT/t0jGPP5MQ7eQbZTpOxM1H
h8nL+7Bq3mKQ7e7RfoZ1Yze4U9J6p7M83SCFrzeSlhkUaFgRpOaAGSDLQS5rxLYbNEdbairXhda2
9NkLeYyVAfZrH37+5OFXkjuRysJwOuO3YfNIvexFa1djf1NjVkexxlOS3rCzoo0nxA67Nyz8/pYD
qOtO0KzwFyxgQuE4dsH6GjgygDQ8zYcHMnRlXSEUEwhY0HS5LOoqqxvKqHBcVjSn4brUDjBiBGfE
+Y6V5ubmLEyzC7qIddKfKcibYdhlFWGibw+xPAjY0THTJRUODWaeOOuQuV435KyowF4Jcpnl5F88
L3jxytPyFdpFX7q7xUaRHgqrQ9q38kjUkbj+d7JoEZT2ip7xeU34zpUQSbjKpE6qMbbsC8IIbHzT
o3fZvf3Ljoz2cLKvJ+pO98YjtWbAgPYtldyY1lJA0sPkiq/Pxfn4/+YeioWepIvXURlzw6nelPFz
WmCFQJGN3RNPaAI0KdWKMGNJlJKMMf4sa7Ozxe92X+Es2BkV4cX6Yw7QtAbWQwPaTlkwr/kMnH+x
CMUQeK1BC4hfWC9wBgWssZ22ADn0pA4j2xTq1pNckEWvjOVkSY756RX7GjlpkcMene0roql3D08K
7Bnk6Aenomzh1syoRTZAmTru+ZdJj6BCOhm0RReECNsGuWbaHeRnYPBcH7W1kKflPa1+MNNDDaFl
AxrolH8dAgul9OgVv2Lke3Z66FDDWYAPMTo+xMQmX/KA8mJ8AVuI5GQWsEiLSyMeCU8w6rzbG2xU
r60XXUF9x8AhBd4Vq897oDwG7+zndYwp3SBhsaJYc121nvi4u5kBk25YS2sh3cscEn8TZseVcLg7
7/6SSD+37xkQ5AWUmfchGESyrRj+hY5UuuRXLbItoUo8SIBQpiHX41BUfhBjpxTUYt16D/Q5r+pL
Kk5fPHgkByMx/ZDsvAP6MPIVbYhzDJ6374DcWFKXBzk/fCt//QKLN59b8uXrinS0DprfF5btCFdG
xfZAvQJlmCALya2zELd4X8DwtUKZ1vi4OSUn9nnovHPej4QB5aAhJ1gDk4OxyYcAQivk6zUgC/KD
JNzfQx0kbe8TgGWhtCWQikdw24I+iQxxJnnhIQEJH0qOJtz0mphOH5AwoEsvv0OYYiiV09PDuq4Y
wXfb7f8emNfolcOHf5O/ts+cKZl6R1D0N/7B8BQEBWG7dKkaJbydWiT4wDeb77mSn0sSKxm4kO8l
6U73//4mGMFztnblnVS0ZveEqJihPJDk/nKd1BkYU3x+x21JZVmGaaEUPIM978NRnwFjCbgh6SGD
wNjJ624MCmGmRw6OCXpw4Hy/DRAMN3UBycehF3mgNy6Z/y+wl6Ut/w2M4BdyJJJjyfgl46xtskfB
xsA5BD+u5uwKgkvIaw++IB2oLNX2hqCY/I8oiquRhPrb1ED5kFhZ7HJI7Skz/GLX86TKdvIRD/3/
ig8+JTaXQ3wvjSIGH/tFGgTxRTuJtjvkW6/eMQsFBmllnAw/sGooIyWlUwm85SdysoSklmAOpPoy
5DjgmpxtbQNZCPwgmTEpK/FKNinnhY4pK7+UtFkKF/n2XyZZ2/29XCkyWAKTCLTwbzBkMMmwfZlE
8hapCMrA8BENgDzoBH0nnYvdvsM0cPgrLQg1mgWaTRfCPR3m0DVUSqjcs21BFEu3O1IhtlLSAAJf
9KuY+WLyHgE1yPypeeiMVGr2oWvzpNK73HO6VLH4S4lIopNxpYjCaff4naP1MLycB/JqOFk4H78G
NE1U2FGRA6vze8u5oRT4GUJpx1q2FZdX741vgG4Vmaemv+eZ9CvP4ajpk9aU5JOmJFh88BopBn6W
xDLw8GEpvWgAyKE/nshI0ljIpRrpsCZ0ZrJiQihh/aHM5tBsBWOxN4JDBmkyvdJy1SZqaCwh0AkD
GWoxJTGMsmxaGCgxUDZCXqtfIzR7AdffkNb69H8yhMYfcmS0ioVbIfVCwx4YhjmSGy/FwX6f9Omz
uE+on80EwinncgMBa5gCx3F3QMNJ2KIDQTT+SDvZwukYjNB01Ow1DTYz8n3mJs8SLawUX1kQt5+2
/Zx+pcFACX3Kw8P3+OqylW0xoHFvE1IkDyy7vTuOLj/N1/sBG8Yz5A1iJ3ianPNkjCFl2NqwcwKS
wRy5Al673Rkhhx48SpTO3APVsZsHbzv+wrNnG7mVJ3V7YH52hc/k0Fh3ck7VvHcnyts7rs7bM5qC
YyKmxx0csLU8b6vf5pc2WJYLw2r4Xn5ypCMp3xpLbclkyu1UsxlEFFW4qVSnIFV+v+Ep6PAgsBSy
eLHuzJYfFgQaPW0diQc/hD4ON43+FN5XsfQYUjMsxtTon+N2POrCvCERJBZ+Ai2ziBO8SVCOl+6d
ckGnMHfBLHclKraOimSBMPwYPKpjGVaAbKXsoG3D6ZKG2hsoO6s29PWpiDbTKgj8vyCZj8llGK0Q
YL9YEA+RPiwOjQeF46U7L4rCBCoQYd1X/C28bTanCT+V8yJQRrum51Guze3yB7Es7KcgHMAAqjwk
FyUNJoCz4HPgWvAt8xwc2q9BHx40xi+gVVC5eE+7u9uk4Fz7Dv+eDpOSqgGJ4wUYgB1Rn8sOKgh4
OqCnDukGOJhRCZggDlZ0buPigpsEO2UxVumIEjS2LZgwjV6IuwKUshyS+qdsDdwGQSLoqP5yGYAv
WWLwTqEyi3I72K4sZu05W4ngoUAvEVrQwHQYiHNXgUBlqZUfyrrE2o4Or8Cnsn7pA3h9X9oBJ8Ii
mHqsxPPUewbHLSis8X0bXIN/1XboD/IAZr4snPTbgPQKsYC+L7SKYLoFKmM0k0+r5mLhorOXsHTL
MklazUEE+Xj93n9pEGPxg48wB+YV2xdZknuuPqC8LHuYPL0swOw4BISs8x88XjjK/KGzB/T32rKa
txCKZOOUhb1k2WyctQCgxpKmuItVtRyKnsztU0L7FoskMOtJFn2KnGxPH3qTZfktf9H8kcvO4WVx
cvzt30Mgfa6iAXR12uwuH5dD8rsD4PHHTdERpKEauiFS4cCYt98DKBXANp8+otWUf8nsaEh7zelW
49TpE9f+aLc+03HXsfNHTO05g8635Hnrh6yfaTtWbyNApjsOQtWeJh9M3Mi4qdClDnREoDiayemM
amhQgpC1p3vlQTSk2LDjP39CFaX0D24Ew52uzLOF+hVi8Z6Ohq6GGVB/2Ip0JD1MbZbHp03LpSxF
7BlRpVzJ0neNRH/44cJBZFOgIY87oO+eI+b/YS3FNpCeN0TRMaw0q49nKp5bNaiaPvNO0ZjS1cdL
sFwPLogbIQgC5ArOzfSwMKahRJlLpo3sOFyutvPmTsmWLlv7hsebPTYRPD9fvWePMeBYhUCFe9Uh
dIJ+s18QgVJyEOM8wZUpvEnHI8IFEmH6cv9V9/XLiqV3BqC3sslVNvX9omN37+BaNI8M1tL8Rv3/
BY2BjnIclD4I6F6myuhoIT6AJIVH9zx4Rt6y7y8kfYT/9fp5qPYFmbnuKv9MsfhLb+H94xBdsXvT
FFdBnOj1E2ZJq2j5/FJP4bvQvK77hrr/sPeAfKdgtrVBobEB5/Ga6qe8GdbxManVXcEWj2EunTpo
XXUmly6Gnoilk9g3yEii6Xqa97pbNU8OwEaHW8ieVJYu00qvDhbyaHUdamDwJ785vQliYOGgm5Kj
J/HmGYITxzT7OCmubAUl4Vuo6MEZHSdUTVo1gGT+ZqnDRkBfVu+D/TYCxQAKX5y0ZVO6kAngyXT0
q//qU6WEggZXVZ29zgP9UgRvafFqpoaKGfmfdibM6MAymT6bMOd+1Xe3fkyyw9XVn8kRvRA0EGSo
2UZAm5R0VDJu3TaPXG/b7S85f2D0phJYPj+mVv8q2luENy00dm+jDkMB9b78jFKl8XVcu9lAD0rc
lxtodtqNf2fA3kqNnl6OCCrGaX1QoGf0SEd8QF76b82/F4y+vqFn8Nke04iVkjO0CcweUGeNIVoP
RDuq/iOaDIrRmPaBz7i+gRk61K34tQaU04OrflrQt9ZHhPW0Lkrdp9PiNtIbFAeAeWRmp4hRGM8B
Gg88ghk/1UqYDLew6ayyM/ofjR6Vz+iJflPvL7+rVqsZNlpNdtRQfwB2gkjag12okubDtFLqsNVL
NChRj8ntCTHgAp9G39xf0fkzbaft9aX9TMo5yRi8sSPTjXGkQ4QGAHQzIYpR10l/tVOkqfPUqCBe
Li7QMfpsudw/WqtOxbg+RrQ6FmOt87S0zzgtNzTapJ+gQxGYFZ5+o3T0MX7f+S/c3Kf+c9WDG1AT
AkjFfcIH0CJLJ+DnSN3oPi9oZUKqWrOVhkqDOu9e9/dnktPeDYU4e5m9TsQhjM/Nfn/YPutprcNv
mtFqyHg29c2RJY5W39OAdpcc+X3jDPqzqAafzvxxn/WRxyqlkMXN6WuFdOVh9HUbdck1BJ8Y1VSC
2Ak9rRm2u67Yml7MCg0guCleGwryooc4KlI/iuJqUYqAPpJrzUQf0sNgq6MS1mZwlx62659Bav5w
2xCjP0NKM/Xq/NOy+4YDtcWqU7tZV1AFAYOmbdaCU0Jd3HgNCCDyv0zx6+mHgoVahqyERpLtblUM
gAW7Y4P6TbrKzzMCF7GnPtqoRsJ34PsbjAz0fgqwtxcKPHSgQFXbfjQ4agjheESOCBiERoJv5AyR
aKC396a7/BRhBaxKSAAjiT2n+tUQEs3iPu0MD0ePOneEWa07z4uFlCrPQKfvlDTxK+ELNeYuZgwP
50CA3X6sgXyMYqBsCgVWHhbnRCPtfH/FneUag7RkBP0IAvdBfdXwcgT1mJyayYnMpI7Ly/xMZbRl
v8BoM+ARBDmJ169pcFHj99O/NPa9hErP1osur769Xwbr0iA0B7LOvee4212R7gMm5CDJL/KBFupf
8NItNdvAW2QX1yuNlPVynX4waEvJz9wS1YDc68LgKECgP04B5n3OhqjatNrDO11C7Fam0bjtvBaP
0Mf2moP/Eg+/sFDytdYAOZy7bnOwGxUW8p/OZ20gv6Kin9KEmRK0UAFRJ+9WfH1MyMbyc6TroEhd
GDGdScUqXP9UoBCfFp1pLEQo9L3gvr/gk71Z1c6LNt9eXNZLYuTWZ0jdhmCwz8p0pdEBnI20FQYU
M5eCG0v0BY0qyerI03jW+rjCqjf787CVU3SDZpFDeCjBPfHKsg/MXGQn0xE75LkAY6SQjvbHc3m4
b591yGbXFMOrvrHPjAnp8T2bGPc4Z3nIKZ8f4XAP7p3MNtgQ0/MUd44ey82B8vOt56ImwzJdd4gx
dKTTvExsSm6jj83WSqJP9E/T2+BwpG2OFVFljXqzpLMpodxxCo4IGp0h+d9hXhDj9E4RkMKdPYmF
LCMzVdhiVbgS7IO97o6OWBKSa5eV0zpuEY84ocRG+HqRy6PGwqwKrhE5maSvFNbFO4cdEBjDu4Up
tgPi00GDAZHSzZneXYIoqMhHr5Pk8bwaiAo+nRxU3TeNeHsd5Y/tfD7fomiCecPA2k8m2zn1GqQi
SCZNSiona7fjnuL+ZkaRZwaihhJ4gWfiYsmuy3+Lseaewjo4U9/r0VMYvhZibHXDiVsZ5ZyQfE0Q
Ev6aimHWaU5/BtFifDad6V4cEmTTogctQnVFs+dwgSh2E7QizDLZTsDGJEi+I9GyDbfLNfCJE+OX
Y8dUukkX2mix8P6XiZWepFVrSVhF12XJCgJWXJuzJa1ijh3skgBi6dIwA7JuUw5LZY7jyHeuj4HR
3g75yxpoEQpSWPu6Ha2u5irKxNZu5nnDwnScIJiNgt0i+hlmuIv+mij/3Txo/2OxGjIsbGREgmW2
hurTzIVaceI+sRoBZtak/W93fmVZaxDDq8zJEQ4gFCekT74EqDXmYz0ztPCXnU4ZBwJYH+cW+VYa
Su3cJP3nlVsxgLhak+WaVIiolCsh5gz65t9OPOmkewCsgAYnaRX9OjPtp3Kb41FN2AolkDbKyc30
duPEHFFhc4O/P2GYw9mamd5qFTkzSVQjYEB4+WRZ4hulMsp0qCzKRb6biGFTd77BYiRJMmq9SAxI
grI9mdsKhwv5Kqyf3xWmcb/TCW56Pwh42hhS7Omq4UvKr2s5cWmXpsEEq4Y9nrqDwUTaLiu6krcv
f0vpHjf4r1PU96D7rRTR29xz7XsyZ143l0Mhy8fb6BPyltxcMhdyE5xE1ok39pK1pCOj2d/uLxFj
uNEsGcu3h3/DNl4gkzPCWlLOht0TpI5f0V9i7kiKzCAYfc+Td/EYcACmP40oYrJK+vEd7Ju1wz31
ynDKc3KzkmjFEELhk6/MXCyuVKs8/i4TI3F+0SZ6e3+OOjCD3A4My5thqTy4sJjICUAjJsuiSG+G
upNaYXddQIl484yjOAM14oZeUCYGo2voVvTgJPE6Xo44ZUSEkrFuYoBsMxEop1rkz8wEyXPF6ilB
FIgzHG3WGzf5+/tLZt+JM/IQWOMEV4Pa+RGtpP2+cCAyOzeKUxQ617UtI4w2D1QLD6zAnL0Vyt0U
xZI6EEtw1cZZEwDB7FsjF/VIMleNjgwYHlNKYEdz+HNy9zx2sGvNZchkmJDi0SJmLv39dD/5Z5dz
wXljst3LUlFYLBehvQxDf7qf+nPaavgKWap+ctiw8TKO59ttyMKwliGTOSTHW6+D2oQ+zKBjxuky
NQ9yRw4OFHgv8qIkCHguTYen+HcVJNyKwBkMHMsTb5xgzTCOeAHfzxgud4YYL8cKmPruiNYpjsoQ
k3JQrV1v1rJO0EEWFnYYLinuybyUS4pnQZKMuElc4tyeTPxwDkDEr2K4rcwlmaoxi2dguu46dmdy
xidrvOiDd0URJ+0GkayrGIu58iziy2vORpdgiHsw9Rpgamkkl35xPn2E1yw3PpXWPVj4FhNVuOM3
MY220wh1JUqz4nqmeWO6RCyAHTgmk9mGrla8F5egqEw0xJbsYwBH057Yvj3B3YVnm1k2m2E/9xOv
XTfxkmC9lMtbc3UMnIwHan0mtiJObnNqtTWmYoWXKl+ZGX2syMFheBZ4Xt/0kn9Pwi6KVtF3/wg8
WVa9hI8Idn/Q+80/ngTW1yiKeLGIZI29FQPiJN9bZg4Vy/HkI2uTwkJwjxHtw2h4/HRqC6hQQ30T
s+pnmBztTRtth2XtyjLBsjjayVPqXujKe7tLuh9lrqiz+ZJFfgaLVO637AqMpws/WiaLPKOVGwVJ
bic7XErHY37Gz01vyAkm8syzLTrOynEYVRRunQZ9MdrFmpu5CCjC3liAFZZ7eZoF62X7EWUP8SiL
txp9f/j8KjYs7CUTKNzzPMhJyZ7nT62BH7fM9dKebMNRAYmvZSL4EsuyMwuCHdcuCxUzEUcnboMs
VOxNY+gjUDyecjWyyHhDWvBqp6V6p3WvjaANawp96R71NIOzoOrgzVvRJNzbrS1bDmsut3Z2t3YP
0jc5lTVe0UHglbbcaz6N54KcwWST2GUDHhvLsSIv4NYlySxGtmDOdL+zrw4233lYWpPM9idhyAU+
7Pl8gsMlvsrypIcTn+/kF8vtZF+ZU3vtcgDZE/Z+27TYQb6r/8AaWL6Nl9aSmIB3CkzGOXmeF7hr
NyGQtf6SDc/Pianw7wYlHo+OJ4/7wQxmEWAjy5ps3hA92L4XH56z8Xi84xZyj02MqoaON+PaOBpV
Rq7PGU5/9r5iMSP79uphWRGvfC9wYIcAwn/WwfIStjtGCKdepHqcxFzwocz9YJPwWtkKZzx25uLL
UfAXC+cXrwkX3MQ+URhnwhA+yG5eWfE54AHmDsKEEe7COOja7eAQRR1XtaaDiknjVzQeylrAC1rW
+GA5q65LzBVBYQZJF6NczWIjomD9HEBC1kxSayWh6mhlEFRD2CgjmB9rWhAz6/XzpiA6BawF6FUJ
fdBm75pMj+u0YRX1VL8HzwdrvZ6wIqhun6gZ0/NnKxSBr9gSy3TsQYh+YUF/g3ae8wj1/Co+K/Rt
WV12mV2xwob2ExzoJO8/XZR4SLJ4ErIQwVFbMRus9p5jnfpD5n5m4L0rJcrY6nzN/URQol/JCRWx
YgutbPuAOpXAmm3m6UC2r2+PzcG/jgXVpzw5yFd1BFV03P5SjO/IfhKoqKwPvGQLtzSSMuB1W0fd
feZ3ftPBJaF3Z5sO1kiLQX9ciwBbx9p0LLBlVnXI1BHwKhWi7AoH9aYAIrs0tx184FvVPa5EFYwe
v/l9+AbbTelwlnoKeGx7LmU2NmjUb++JiI6dkvb8Ov7CwCh95WjG5qvXbzm8jltLY8n7xI+Z0gT1
BNFug0XHllGivdae63t9AIP6yacjeRFQHSRQAfel15163ENIoojJPsG531BuhVMMQAstT+UgQqBG
bY4KmZB23xE0YbI5UFHcjei4goQq7NwvNZqw4JDwc43GZb/8ZUdgGMdS0CtmvC0WkTbEqjrg2cAm
31LmH6UjcHGhD2f+l2n7ZsDAGGmc6+4pJQ3OkKsBq7Elm/2r9bnggoDvNqcgamd8QjMvf9EuFV85
0pcgRQat7bzmD0iFVErRuOM+A2P3llkJH+IyfAMB/BUowNAm0ZjtPYRVOvpwozuOn9Fax4RVQia4
2CBzNCwplHi7exHR6w+Apu9IqiILOAZohlgI8ZU6srjXSEyOzgwaxkSJMaC2gAF2e5+PYeuCpFDh
PjHmBes7/prywXdKB8C3VKcPCbEX/56SWOIhPvFLkZZmRVruDonUr2XvOc8Oyfo1h7Zt9pbQXIHM
JbxkIAhyuLfgrVYMAA/Cv7zABpZU5pDw6QwSvyTsosrK92dzCahOHIdKAvqKIv6K2V8sdGiX7LOG
Cnye8SdNTTIqXDWETec8Ewb5OyAwJ+jgIOjnkIogAwDtG5fVkulDT5NHGxpMZanJVg7rcMsn+yPk
e0a695oDuX+WAGcA9zIcvaU4DhqSWaCY6nFODBC4MiNJAX0OJZvJ1aCkTsSjiA4W5UsMRJFdNLPk
Ih1plDkYyIYJ3Qd+xuQhAvSH2EyCTTmhZkLDs95zjX06OEV58QIKPqLQIvWM+293wAjw6UxyavnR
sedof/JieGuo9TALBzA5IXbPOvtybvxBV7BbXYeut3L+oLCChhCH4jlFsDbpUC4BOOtQ64MWg++R
aLkKU/djLdFu4yLae970AHEeZkl7gI8Ygzg7DJ/IO1LT4DyYooyB/L0mA9etw5A3UMvgZsspCoJL
JZDaIVMWEaPZd8jgamt8fAvxigviPvzncZu5dTLTYFHTrKcsuUPOcSa6dUtI5+W8Yd5K2kP32Z1u
7pnxdxkCWXlgE9RXUo6i/nXk3RnCjCJ3QgSE5sqsNeX7ygnPwa1h03lZk6sFB5QUvCLvQi5kNJ9M
p0+LFh9rv2S3pTFodPmVB7wk3kR3lvAWIQ9bUuoGOc02Pa1htkDy1rbhoHkXtzG/ATob+r7A7pb8
gYxMFEXDCRH7dAIZV5J5iOB8ia3gHKxhviT2YWtn2/e39Eubc7LbpRtLhvm17fsara7jkBDajmNi
8x6/0S1JHMXJe4NIK/nBdDoFmGaxIw9eC4xBIsQ/HPtfSLIhVlov51vCPWLjUexPp3ufvEHszyUe
lLhLckk5OVh5PBQEJkt+vP5gj0wNRg4scq6S9gi4IEnAiFVn7W7IpEZkAcvlmohXwlQ3HsUS+PPP
eh2LXKhEUhwCtMaO1+SNoyVJTTwioyaraGhubSxACkkBSDqI5yWJWG5giOHEe4RJRZ3Pi+upATcH
ghigBI1J0mtq0oAZXj3E3s0DMO1kX8T5APkIr++o0BCEfYKqhv/9pyKwsk+mHU6JKRgvfy82sRKZ
zb9JCuOyFrPq3TOk2RjIg0shJHaDjSv5UhC4kjILtIKYNWckLF99orhcVQzitJ/jArrh2rlBjQe7
ERzpJqM4meOfKOJCcwLMp0dWh4f52cIk1GbGTScjzXXDgU/MR5mVbdcMtzbJA7eW02IY1sRlEszO
1nJ7lpLbUZyNRu7R3YyWS84i3khAwm3g18T3XikjLXIAF5PWVO4y3CSeeYxJpQkcZzqbaxUuomuy
Iop433qE4Btjg6IiyrM8Ev6eucx0EioHpC0WmtomHIcjYS7b3jZFn76we3aXeyVO1Y21hdQhSsDI
eFqTPoeU4jEHBfO1UY6zJTOYvga8eQ0Dz1zi54TEbNtT6IqVoFdug1zfAeFSpjDLMIclBGYNZrXn
RyxzvEXqDCjiXX65gs2MqYe3fEjlfZBNCO+cpHVhpISPm9u3GFN6iMPEuFD9LtDJmV2kmMkBcKpr
emfx5X7ZY+c3gik9zGYsGHYbgmFh/kyAU35g0Zj77dmMrswxa/X3skvC18Ycvp0ECQ/CakpiQWGW
0dsRniR+ANZuBCpHQVLkzylZEz6Po+iEbfmK1FklB1SsVhwRx65+V42LoZQTRS9gTyt6uXc7ukP+
prXGwlMI6OIKMfoSEEAvFnL00pav2irOYt7d86gI0b65qMbE7BpeHGP+TVoOgiGmMnwO3oOHc/U7
aJKkMwPtBD3QkRQR21thygc5xMyMbc4yHDXRhvIbgB7+8DO6rPMpRE9wWSqGZNGgY+mYtB02Pqmc
6NxD/bzs6o3iKwskRwJJsg80T8IuJQ9h2jzN5BaDK49uO1oADoON6qMosgYTQT6iQ4CwhgInQ4U1
MIQd4UJJXrOREIbIj9nG/JlLOxyrEsq4GhMcIM59m+OPMbtVPiqgw9MA9jvd9L1YmZz3Wqx6Wdfp
52bNJGBejmnwgGfbfdk3NbwidHUYvCDipe6nGrZh5gWfYHYnl6Gf0qTOQGRPy68da35XiFV2BiOd
7hO/56tY3htw1IqxPmCnEwrGCCJnjJoG0an0eSItDOeQkGiUeuw9JLUbSj/uHVPvC13qCmwMcdmB
oZf3nZ7wz6AmMtXbQT1Lu8jbdp1D3z02ivBqoHTcXsD5dqfvIqELSbS7IlO4phtOtFeMOiWWKc7j
viIRgdqjs9Nq+MQgZlJHnVNQnwu+LV9nq9eda5m3VpTxu2u9KPPigPREQ+Lk97tu616Zz76v4kBL
4SK3nhXcRDbVYoiWIBnatHemb6PK0OOnC66vDl59OIujgvsku5j8x/1CNIdVkXWnNAV4408BvWD+
ymwKWLlANngkvjgiiAkzTDgto48ZJFB11hCAv7+SfBFrZlHp5iiz5G15yWwmiMjYA2oCZ4zGC0nz
x6R8xRNXCBMvhfORBnqY7CxwrAHQiWyIQt88z8kmGVQEeeThe9MAJd3IFbxi1GdoUeYL8fDF0TUS
gx2vnTwKnzoN7NmPTuIH5s3Zk4sCYMApdz4Lhdbgn5o3YAACQnkY0Pdxcg4DqFzCZObrFV+cyrvS
Njzr6W758+HuXyhqRHXwNvyUFiQ+m+4WWglmNdHyw+r23SIPyxtEuiWFu9x731dUC0m53p0rznHx
cfW8lUT4HS3sIeEAx+33Oe68NnjAXaZ9q8loFTBeIqKcW311RvGJZ8TwagSVWCabt8rP+WHVly1B
SjXYgsA+ySZdiiFSrtLbwYUUjVITqsSne3ROfy7dBrs0nhPYxH0zpeJ9xPcvpQXKaA16yztr58tr
2j65xBkLJbPTa0NZlP7gFXUrTiodapWCHh1I6RvfMBGc2HQ6g005V/PfzY2iGOrJ8Ao3FRONWUdR
CO5MznsKFd0lKA7B5T5uNe6G+pYwAnRyBNR0sR1vppuMY256HRq+PpKmbIh7Nypah4iKkgD0MUuU
YlO+bWl++94Ln90d1SJ5UUMKXAY8vHAGiNM3/O/IwTuQBown0dj7gMfXyebVaBOkt51R0l1mwPZJ
f6nYb8p2sIFPiQL1Abgt8yDcNLTolZ/1hii3eCFvgxRA+7ZrQXS6pKW1OVQHJz/8HluxavwI/0dE
qS36cHvbGkLrCy4IyWWtKtbzMUE28O+hgfa3A2rjj8x7VURAFN46kGtuo4JqY2eGwRGclZqq3zEi
li+LLSdyVcb4IBVd+mpg1XXPUzgL8Is+nwfVU7vK4tPVwHpnjHYjMTKngWBvHR4ND45nrfspui5X
Oy3dRx+OhorQuN+0a2veFHODunuAJuSD+S9yyreLdK12Wynkc//WWqi31TXzKK0fNXSN7FZpqz30
DMXi3HjFlWYyV3KCyvWngn+Bgll7T2kajuYHvlE1efXsvGepuk9X3PwBn66GEA9tnDxHOkdCdpCz
YtFjIELM8K93x7atEnIplnqaHMhzqdiPn0c8VLxDx1V8BF3woWnjVv4eN3Wgff6qHkaGNjwFbQnh
hUQWxa65Qp/YwybVgraYQwTZv2INp/EnuwDctea3w2FotYQ93R4CSR1iJlTeLDCk1VFVjorpKyGv
bUY5qfGVBPoKqOPfcx+w80w7HOlOEStrvGp6ziHzjWz1fNNpUK6fsxtbmnMaPDcPOu9GxZTPQOgA
pgQebbjE1M4Fa7g8dVnUynX2GXRA9Cfae/jEQvRjsWw3+4wWrq9UdHdPg023dOEXdHcHNaSDaaYu
jWlLFcVWOsTS+WOqocn2srvjg3fcp9OeMHutvoHbhd0o7uWNHtLSQFLVvBExA5nY9BTwaGqUOmjx
sI1ftRuf2OpUv5v7N/zp0H9COkuh+QCgq/TOmU2KpaF0SqfIltWzVTidVbPtrKj9vrclMmFDZaYo
yXPbJ6ChV/+NJ5D1WFVsTid6I1IMczt44vA8C4kU1s+TOycwXL/ytfNE16Ojjjus9DHdKItmQdpx
mQUpeEDCkHTvuL6Rqpo9+FkrlUeb7kHaYzv0i119TflhMe51R3fcl/uxgRIahfJpOj6AaCDaaBef
87zentj9MZ+rhqpOlpdyIcUSMSnAvVBb3Kkf1367N6n1bYeeyNu0/XtVx+c85FNho9FIkaHbPszo
eoCxye7eQ1Gfb6AgQA3L3Fb6070PcclhPb0WX67m90/4DZ22TvsBpjr0K5zHF/9BNyQkhbF+WaB+
pYxPT/fEngvdz7Byw3+yokOJwjnt7V0ui27fzPJJ9YrwrKHLAj7WvQj58wOZ/fxzK0L9StxAN7yG
3Dla3Muq43XwubkMniXsRuYm3qUeOv93OBKgVHe4xLoU9wkj1Bf8I8hh1Pw/r0HOB58OMfCRRD4P
ID9ACwqh3X3RGrFc2g3mMhdXV2fu8+0ZKLcKrZIsBCHyVwK+UD+l/Zom4/mDNAJamu7Xxap8zMv5
Raf5+dKHv56F1YndS2db0fO4p0bNKShOP7yAI3ScD67rGcRNhLl4etnTHq2YrYy2+LOfwuWaHQ+/
uAXBFkghEjTnAcviMffA7PIVwl6nCKbGo1l81EgpA+UCZgUDR/c75GFqBPlTYfs5HpkA7GyEVH12
L0gJEOhUjXtiBBAscjJP+rhZNCwu4npxMy28ZMtPSgal0Qp/xtoeDA9uvRArLsXu0EYA80OY8Zi8
XiK48xq0/mpI+G/SnJf3psrcetM8f/HzYgR5Fd5G/4+ozQSk6UL5fUy4AZq6H3Wqn8Pj78VWzMLb
Yg1Eqjrt0zBk5kQCH+o5cFgXyqid4DNYBY9fFuFeRaBoYlZ3Aobco/KzfasER7CZcck+s5LC79w9
mQRxPePZu9CRJ7bFPjgL3d70liQVtlCExDQMjAyX2wK5lNvYo6Zo/NH/QWRF2xvAJd2dwEwrwlZ1
eRY1ugMrNMwSBFYofVMB/7tOlRStMpuWx9NvB2QPthN3BQbLObUf2H4eafUjaH5E7BRHEo4+fU7m
iw2Qlilwwh+o1u/FA4itbaYt8/SjuWjJQJYC+8xN+KPHt0tfHxO5XKkoZvD8K/S3k+DkJ4vtGgpV
m9yfPkTVhKMFbbQyF4/dvbQee24Vec5zoweK9QC1FGb+capRZTuQRgygtabb61AsdQgy69/77JY7
FyBkPchy2/jB0fKgOfXVl6eIojCU46tfd0fd4x9uX1XHpT6H/7lScoUd7AFf+PZyyYRN8KJiFP0+
2ojethSh0qeLjF1lOJrhtzMSifMn1PlZXG/RG/pUy/M7rPHuacMNay8+aVCjvyjtQ9en/+gMz4i5
NGGjDTsQZ8/+g0vk2Tz3D/BhiRnKCY1lSHqQWVz8Ghz846ifKWChfhZVe72wcMiyj1Pe9kFWok1B
u2r76FaxQwOqdQYdbDsug4uvPp1rJgwceJpGGn9opE4Hrb6PFDIxDlbpXC38vGEVv3CVPyG1EpYV
OgVWndyPAHSWPm1nv03LrcY9hx7oAyHffzyd2ZKi2raGn4gIBEG8VXoVbNPmxrAFRQQBQXj6/c1a
cc6u3LksK9MGYc4x/vE3DX16L/Oq/kbsfisJL4DBlnN0iKKOTabsNlrtNMtC3ra0Jm2QRCHkOpbP
Cr0bWdOTPsAgmDjMAIivwrbul9rYYghHoeS9YlXlVX+ZvA49ViQsUzgiemeRz8XCwArzDeopoq3j
H5sPlWVst8lEfdhqH6JtPn38PIOQQ+MjtK2Pz6R8+y228EPvc4I7D+pOEfe0nniiRlYFvahzVYoO
BG/tKKo9RZ50VEJf86f7v/OvnFTHcdSnChPHIutbx3wRo3bJx2lvKiW4fKXfMKagUFe1fsgg8DfC
SA5Hy6fZ3n6a1wqtItrtOkg7h9cEXjv5EHSM3scuVnkhJOloD6gdmlnaAZBDvdb/8vlXdRDDpdCZ
yu8/35wW74UI8BdThq8nn9qM5paLvX6gNDm3kd1b8/MY49CuVrXPVg0iXeFbYJy4nxPx869xrnEs
ckouTSB/DkrFntPn1AKJHw49cbwJXSmA1XsquDRWk2bVG5jyG11CH44OObJunR7iKxsUsj9jImoy
1XxVLkaJreLIPaph5hLFQ4DtORYtkJgVhakdoDJbYc7mIQW9Sh3/4Kt/6UIY4cg/BBtxeuhsPubB
d0c9DtLdvFyKX9pt1vDXFX42oPVUk06/3rx6nBgbFDOJ8QuOPE/3EdsNF+w26du9vSaTTyeSvAhH
A2KmcGS540woY18799YsiUl3SFi1FW4dV8PV92Wmhf2kpLlQoLz3qmwOiOqBfYsdUG4PH2TFHOo5
IwxMELYot3YPkh8CcgA7KiuQKzcTQAE88fS4woUDtLof2/KB9Xh46aZt8L0VzDmxUUYfjeh0OM7v
RTSrIeWGxxJCKOKobUVrQhWCY8K1j6oIlj4BnEWoDhnH5yadc4uSlBHmtvfxn8olHU5Egi3LOYqe
mhiEHgy2JiZEr/+YveaUN4PorOt2w/3xhNO+r/rQio+K85NCCpJKr8aZbnMt47ErXI368qEgyVvH
SYxm8q3dFTWz+HF58EaR4OeffdEfx2hyC/KYwaAlOvh2aHbT8jv9BEUJn4zy8VTrV5GiB4H+Ugbl
iRtVsc6kFXUESJwoQyhYP/KhpYBmfJZsKA7SwaTtKIuzyTM9vL8++ktqGR5qeczxT+J06FgVEaJI
PnMW9XUAd4mexehAR8xWrXyXVf8up7EjNT+n0q5VjePyZ13yFHz4FJwIBPI1Ujxpp0KqZIBLofN2
ftPEAF6kyTsGur6rSpeUFoVP9u28X4eu3Q5ReL2az0iDRlokVNTUGDFr4DGkEc4oiKGBoibp04gO
dT6Gr+FroDJf/uVVrJsvCYvpSs6vL9ZRGdfiJr/xIo5tbhYqZPbEi8TfrD6LTvp82+3nj1leQJyO
P6uyh6+wyzJ2k37bstl8iobgaSjGihZG0c8yEBC8qMKzxDc2RJUxKsRIAOAXY1P8rfGz47pjpMVu
DgPtWiGDa83XAFYszcO4acevG4vl8fzDMe09+bbjHpx4WJp/CvPr1zUNemF16YXfQJvo6/e9uNfF
SJ8mJxaO6E1EY7yCo5/R08ER8ZQF8cJbfSld1Ys25dzVWMzwwTdxQ6frwnzld8EyPmjnNbqFa3ZL
/zrvK4wZoOQ1wtP/taJpUOFOQthApbXtrlxkd0li+H70lHlvKZ1Q3OGwMpMm6AZO+cXAkB8Objni
w8ngsRgjnQktPI9rykgQOMQX9jeK9d28VoNlDzX8MDwefheGZHSsuTrKAQAVO9dn2Dmkmln+cKMU
yyTbDld/x5nxYIUIo3OE3oRhpF0CwcQi8IZApd0byzqUvzvpqiD6X/IzcH1Zjb9sSB+6xN4ZEZt0
xq2WKTW8qWUNSsUFXbFVQzUQnROyp6GjGR7c4ISdGyvW1jS+XCRmEYnUnkz2dNmlJUFn/olX3wDD
ngiXn3F7QIAsgtaaE+N1+U9EjQyqsX5QQxAAxpV4HhmgtHJv1orgR9a5Bw0YZfbwYz6HLNt2t9Iu
rK7v+bFzaJ7VGME6h2BU4MaOp3ZmKdEYh+TIIcZMx4cJax0JHAP5hglC2/VwfYlOqjKOKSsYp+2F
vh5Fs4FsCo267g97jHCkawSM/iQ0WKUJmuI8qRGhKoDmZCKX9iuh64133Xaks/Dh8AA8gMkjE3yA
LDJhpfkvIZ7aVAjn+pMO79a8lM2kj6zoT1njn/Fh+txzsoH3+K0SFG998k/vWR7GLNyl27T2F0Ok
aT4rt0nGg5i0m2rrvYbkW4/jjyN/2RW+86JYVYadf+fGA0ouzrw9LnD2q/RcdyS0jp/Nn8FO/nhi
2jRLZ5o0GXJi/I7f0Y+XneX25xtmKWx2HS7HuOsoKiC5/fbNaxI9b+j0JcXiTVOWGAbaM93TK1I4
wDGkFgibrRpb6dh7/qpx2Bmx0PRHOCO9nEFlxZTEDw5ul+3Yvp6DpfqaYrlXG0CZ7/cCfz0F/7Bm
mZDeHKmztOcm/UnJ9DJ1RXEQ/UXaok19FNQs3S8lAJv+xLsXc7Z6TCGCS4GKj5LuJSxr45KFgVPt
KukU8rhUofBPfR0zDyFHGB/vOBoLWxAFnyCAbxf5IjsArHwk6Eyl/2niUUh+S64DUaJU69ce4OZ7
oufAh8+t5vSveT2m9mI3hiZC8wFyPRzzQyyGxPN93xbNbQeQjgUPI3vA+H+Au3occf9T5Ig34tH4
dX6IypiOnDKBG+1J2tVrrrJhMeN8fUR2nY6HzOfJC2db+Yh7FNkVfTf54ojLYFugy1echIKOvjg2
wcmTJQ8g/ttz89KkFc6kAPwWeIkZE9AqS+2yWhv3/l+Nju03gY+DMphz/Q5+T03D62WX5TH4JX4Y
i2gqW94tlyoSQ0pLQuh4/092T4wM/22H9G8Y87GEcWi66QehKFst5CdMtnc6aBz/WFS4UZnP2olf
mx4S8sp6NOqoelGPSrNHPunLbgJNYGfcWQmwp36RvUtJH1+FxlKyECywG4PqcUDgJjBEKmbt20Lq
iCIepRo/xfbNK4Ppgq0ciAEvHWXAGyc8su3eTo/d8YHpJh8zh5J9k4OsjineYRWBAaswH1BRMpZE
F4oRQCrUxzAjyNdtElcI3lGAsMFT4+OJFjnkmICo8gZ5xwnYBMQokrdia0B0pDCjzvULHm3V0JHo
UsTxEmwHVuzHcaWTj8YbkgM6gB5KIt3mAdC4adodKhJnJ11+0psJreAdXgqvjLfCsgecjXaN7b7i
krs0b8r9kHV3IM+H8QnBGPqMPmI3FH5As0hRWcaxycOe7oOsEmIFeATcxNgyChF0JvecnuQDb3L8
KGSQWxPUCwvjN62SaQG5hiTg0h2SLcEmmwqgRWahwhq3wsAqH6vwJz+u5vGycdaB7MPwuHXfVirM
4CztotpMq1xwOS8z8fcd46IBo6AkewvaE14mTxPMj3uwo7JTc/MeqyBMT5Nhs/nZohNgqPJz8UTl
o5r1tpSuTF4lmPTq6Bjg3I3zXG8eT8u7jJwM1h0rtzrNFVEIy3f4MX/lMt9/AxVKTnqijAejfa5w
NtbAt+I5gdezPKR/xz0G1N4xPD4PaEAfKDnoWXky0kqYlFOEoq16jof7dlLfAHZuUZisjGU/iKfx
uv2DpEZkZXTAC2HCeGUcY/UDCiTeIJOfyi3h/yLK8rCYo4eiwsUMaRg8Zg8mHUww8cwZG2Fn/Sz4
Lc7QfDuPsBiTc2UfXUz/nAqdyyJeCZtXxPg7qAi0qDYuRUiz6LvocZjwSEGflRW1yeRxKxkpSWfV
GA1I7wZUYn7BJX/on2CfcUUYf/mqWiEwBUQDATouhmRqfP3SRXvq0r+SaoBZmMOl64p5njC7EpLr
oc2YCarUw8dDjJGUBt2xmmTOubSo/4SqyMNDZ5HNjPmHqST4zI62Xgph2BAjAla5eZExnIPmhgDI
xGTunrABE384iYh8+G2pvbJNicUjc2enmLa+FibLOnyvnmG2wTA9KCby/ngdYrm8/4K2yyNh25dv
e44R9sMuSGYi0eAdgtTkR5NzBvoE9mXTx+K4P84L92u/Jo2drNVF3xQafwZnOO/UbECcK+3fG2Qc
zfSMQguzuc5rNh1z9hmkR/7dICGBa0X4KTnRVPOpkESrXO7ksPajuW4PaNlH7A42QPrksRAezJ9b
sULFZg/4IHuLH9P+PpbKWJBBDIDDuWluVOJH8oJfVvZiFR81B7pkNgbcWBUyNaorhaBgUYJkr4Bc
pO132d9wn+iXcVwPqXHYN9hu2HoAGH5ioktyy2Ddu6L/8o+37sKxR9+Emm+SOvjrMoYn/hNSEyz4
KNAxN37hNsIGsG5PPwwUsTXAb6ibKHumRH6PMVng9JyHX8279+gLkl5AJ/2QVIe7EnI6j0iIbMyU
GN8H49ScHoEyi2+IFKsLvc0Eb4ng+IdbgTsISqzdys37XO7ftKkXp+SF7R83r7f9UD/lpopTmPmY
vv7UGT5zVjr/3eXQmFJZAZ6h6gO0V26/BMmiMP3DE5F4kYLTrnA+nHTMh3/o4kYdgbf1tr8v90Ux
+lwMUILM1LlgmMKCauVshIBrY11w4/CvQ1OR4D6NIA+SCr6S4wOjVjgzZ1Ai1hl4AXBsALxNLHcg
DXEB2IyWoDRqWE1k1mf7Y/ghJPfsuVgR4+3bbr5BjisfDFqR73V06IixFImCfM5VyGAoWxAVgwPb
BciC60yjX0UdA9mMekUM2zEufXuUmlBOhJM5FACbIQ+viiQDFklMI6CLi4wgHJfHKTQV4CUYS6Ca
iVN9rPSAs0pj8fcPFt8UqpRSnJRHm9pdX3eYY2OM9GQUrc6SWz9UFxo1DGJ46mQWReJk2umHS4Vh
BiUiRTHrkwKqeVUXBfbdFIRePctdZti9pSzury19G2EIxpSQ7gmkUqQMcN7gCMb31Ps5A19ZSycA
gCix8r6n1x7qzkdtUd9+vf4We/U3PhcIOhFH1/Os70XEhcjEuY0/midF3o/FhrFoY6dwmjUnb50P
y040bsLPYJkNvYTIJn2CdLhAfSp7iXF+8GIaro32ecjrTTbAaFvbWUPmCoMBcYQetXAiOZ/okoE9
Vh3+ftUtA6zVHj1KHfiehh2Xk6JndVVQG2upZG73PqlkBXOJBke8KL+z8vA7q7B1JCe3krV8xkh/
0jHttJ5/Gc8zHA/B8jywskFnViDG9m+hYyFHwLubB/VJ3unmz2cMn2Cz9OAqHD2Zdo4KTlaNjqh0
MtwnALVdw1Nxn7QxHoX8//F0/EciT19pi56VhcxksSCXAnWJbdsIl+dZZUWWiuKHYzZTEfviu2+J
NtSg08Y23cOlkAiipvVhpGDh8vhsooiwOR8zkk/jylysvM4jfI2IGR+mADBqaLGW+G1+Wp+fo9hx
uBgxTr8li5SNfRhKId7UFjjoqIT2VuqAdcT1wVwQ9KYHG2C8EgA2UHAlttmMjiJz1dxnE/aedjHw
C/zkacOw1nqzj1WTUjNlvMg1p2khJVj4WpLJQ6P52XwMqyMCqRSGo6wXmLXgQfON/UbbglIeG+8Z
TY0kaAmlwb1VNoG+bbVwGMHGkAF+Y23gQ7nvuKexnt8JvyA3LmsHI3cVF3gYfShs4HxjAsOaxEIN
K4B7MOLLbRpyg/WiXTRcKk/7PZghMn5JZquR1aROyOcYnAfEhfE4MgaW09g4PGmHDMDxrr95tfd+
sdFfgSH9HXu72jjk6TphsNcu5Nf8dVwYddgou1bZsRlEER1Dt0jRasuDZqT/xuXQklGkHafaKzTY
OHDEwk3yN8OJ/PgKvipTTDQV0NxU6/kxdVYZXHcGDltFrnvciQ86jgv8AHMXDNyeeBwhZo7GdMjx
RS3Nh+JGT6LtFjRZKc4IGKMc8hdoOpZuVdh8lvV7/RXTUbaiiuYop6EOesr82DsYmnDprteJgSXI
8dCf9XYafnr37x9mxrjZqHbB2jOO5BHrZZAsarr+B+kf/bt+T/0ifPjUC75IBUlnXwcHdD8G3KCX
xRItdQpUeYXbBcQPWLUbedmUdV32XpPOeUC6Q6A9Uux40sezkFiIWd+b9ixmhBaDRAcu2AzzCTey
9P0QPhrrFMk3cLdQm04em2jT2JWVTKUD2IJ5nDPcHQJpGrhUXXCkNJimD8WgV0eTYcDz4SISzvH9
aEs3W2W75jhtDthwcuxe2P3tNfKQKpvuVkG6BRL410Pm+F3lH3hXndDl7Si16DGHdg9308h/h+r2
84HmMuLzUqqr8dj131uFHI4ikFmMH/hCVtUC9JthjFTvVJFu97aVnlvzKeuWVJH34zSqk+FTDwMR
9RdNyxqCez6ymyCZ0KOVwWdJXBO26WmQLIU/PMz9NRPTabJM/6QLXU+O0gOdwRxa9CN4e1gzzKkm
irm24/OGKkHvm69a0NhNOXv4hpcmAph6roikcgcoZVB4dYxOxe70hNL3c3lAaOMlJmCpNVgOlyWj
kM6mEHycDEhoaLSRJCCK+GuYeHS7ePqaklb625E3JByG6mu+57ylgRftH8aH1C3ERuIRxOJJ9Rz0
nJg9Mxba5nO60ZYpLpeYqO2zG2zAeAVSySeGKYz73sugulch2iiRaf8TfbGLYoUWRJNsqdBO3hPe
MsgqGC5SDVi0HCKY8h07P+z/WYuzYgRH4Ed0wc0YBe8RVLAb2xrSH5A7dl/zJrR0ECwtZmAcCWBz
4f0qyJ8o/W6XC8uhTUfFsYkcfhnOLg6VsA5wtX56PzZ3EHeSHKk5eWGaLWxFHxb5HBSJQoeHrza3
ekS27U+bkyX0VHMHfR8qX2ho0IHX5Xj9G23Rfm+nU2s/hU/qOEMLBxyL7UeUooImNkn8xFf5rrrM
z3yEZwnKIZVqQ4iIhTgb1+B/ZDoMwEdnFkLeNZ6tY/F/USSLIxDba1hqRMpomHILkqxgSXLowM4H
GBHjLkZXQ9oI4tOMP6yXcDWFz3c6E+xNZFULIeCFeoYU7mcJtioQow0SK6Ry/L3m3p+F3/CIjRSd
KlPRnXpvgEVYYO7f3eAw3ODTM/mBfb63721JLA/TsX+DVRkWVQPKORLdATClsH8Uk1A2MjYvoirI
z+gxE/63faRsBUJQBYj1cdhLKGpZ6iHuQARh2e9nY2w6J9xiEZDg8sGHhBCbjZ8gkjAiuZ/bRLwR
/UUjho8FNRw+hoB6eEeTuAKTvycmLW9VTHv5gWpVhdiKL+QZtKCAdbie9zf9zTEx+5vnBTC02Ld4
hcIU8rDTBMk9Rjb8D/58gwZTcfx3mblo0zqsQ20qHQFfuzUZFj+dLLJRk7r8Cu6Y0Ib++6q16beg
IkPp1Zrxjjkqf3prcCvgXDppYMOjuNGrAasYT/p8Rxr2ULzq6MnkIODHNhzjkMB3bkfPWXH0jMyR
IHqiPODkpp38971v4ENjyf0F32lLksyCSdIh7kldfqbDSyOe8B13TlqaPjARhl9kJZAWmdp8/0Y2
0jPygfgnWpn/vlgF1NTWOsI/wOwkzQKvknWxGDEu7sEkoYE2TL7z9YQVy6zmE770e/2aDj57SKZ8
ifghXBugXfEYjJrFM4vvAFrsXyyRfIc2UzG/BlLD05pUqGKcYGgS2T8WtNKG5YH5BsxXDRSJzQ0/
rgdzZmGVxq+ogOntBJYIDEkBSn+nmgFMIb6Ul2sojhSj4wIs4798IU7D5qgDH/i/rxdgjdkrZkYK
PE93vKpZQzQLEsv/f71LJJM4ChZQK2gLAeLAh1iV+Q7bEqDnvy8QL24wG6dvPL58cDFxmzcqYaRU
SKFgs2DtBXiOcQ8UCnDlf8Z57NjcEHjjZXj57/9sGXyxT/H4PNE/P89lsWbSFJB4QKmH8ejpS6Mn
1HOPzHnXDhhah5yMGCtWEyGaYXP8J52B/C/W0Zg2RqymzZ/wcmvR+QmBgUYPNeBW4oqf+O9PavUe
hvft/7wYx6OWslNM0Ws6MSJDENqXuGuooUp2LUHsY1wUUJ+ffjd9qUwotOCEYC7L8VZGAGXAGX+k
bS4xeJ0Wu2dI+1EGxKWqIpoBr5Jj3+wZoA003dShQt8hkCgJijny4h9VBaz7QLZlG0jG9tHN+H41
PqE3vtx0nLJZIzzB5f2HjOBEjuKb78JyHuxC3apbCEhUSXNkTwdGEOqMpf9Sjxx2CnYvZM2Lzyzx
tQlkRpZk1ZXID6OhDnEBhJYuej+hgtEdxSdgmR6QjeXhs57z+0LVLRjf4k+FM3AVkvLG/gUNEOo4
bsqMtRWOr4BUmEaC3zJTEvq917XyvvjLE72zky9Iv53tTcilBb1YaIrBqvie0FsmFobDfsn4oyPs
jin5+IArKoJTrqZ/n5cQhUoUE5wt7lmY+p3F/3Cj+qfwVcFDBgv8ot/jQhbMOeyfgXBeofcK32Ee
FuFwUoQwA3zBV8ZDUe0mzBkIQGJ95YKkHMplnCTJ1WDrV4HLtGkVfkTf/FlgasliDXql3PAl/sUY
r4y48YQu99w9L88dH25qKRsqFh0OP7YugEkvqxeL282BtvvQv8UX5Sad5ZuKZ7J8yzZ4b256W1Kg
+OSg6H0pdYYdhufpITtoW5qLQw5VMls0swwSpYYX9SvMMMxXbTXb9bVVpbnETrD4Q2tjtNQhvMxm
72pMs0E5ovRC+KYwlBsYPWgHCgsWDXzXZCBaDi2adxUBhObj7cMzofThqMYLVhlGb8KzCd/Ch1lC
QogX9RcrHjPutiDHREn+SuetAdoM/2EIJCymFp93W587ELDn0Mvg9qEHUxzg/d7XGajjeM+LbOFH
dz5dDdUnek6chRwCuZbQGsFYDCKL/wC8cKOcyb4IJVUn0IfYx6m1+6I9+xynn2ibPFZd72KA2eJW
fIL0+zlormHM2yg88r1blJzj2SrqNpDOk+Eu0vZD7e/Y3/PVZySpx7ui3j2V+aGY081w6iFW+Z7g
Gz6fp0LaqK+NnG5/3YolPMbl8WFWlVDn4m6MnCrGa4YVUZJOQyC0Hpw5GpIBTRiky3T8/YnBgnEM
GD4UfQymoP4sGYwkuo0JUfa5sZxjs4ctLNwuZgHA7Nyv37MujKVQiWeQ6hgUHElQWsIkZ3iQfTC5
s/AeS8STUMPOcjzXhOCoAuQRVhkI531/I6qWSTEdwPtCtDZA/YRvQ3gW+vZ1uMPRx100o8lVYE14
z2P9IdTuNCQjrCiF9nkmfna9D/jfCVuMwMFk4Z8YBa0aP7n8jZbCweSBOEH817ng24CkfjudO0KW
4DFmoj8TyHAv98k7I8mtr9hK7D7LrZJM6sGMBS8j2+43U4oggXVe0hWO34VTlw6tYlMfjM7HBxw6
RvVx2cc7ZmfUFBBwisp7qLMidshIGSzZaxsafCk4whbAhvEu7eTEw1yPbgQ+DobAGZclfOG4Ymji
sJPz0dI+dVAWUw80ma24hV5NZ+NAFGAXhNKklR5ZqpxUEdpCjEAZiPBopfODV1Y6LewZNNjYbUJW
5GWw/eBpWjtaO+G1wfOByENT1D5mbea0+YT7E5c9UUymfqaMP1/MxD8dBIPfRKa0JaoVIJ1SxsbL
m2rGkMOhJhyeERVSO94ZHyrsmqKSeJj0y88955AY2SGfInXzudSxcVe+o6g9DdjVyZMqIRw58TsX
Z9qj5+XHM6+qkVYfmitOQRUWCV7H8ErQwiSfQMIxVj68KVkIIkR73lnUACUEohYin5EH5ffcSSEn
Ozu1rO77XfhkB1b9Rj7wPEfOYNnrUAFAQAKAa1eP7xT3sOPnj0+iT2XCPzFxZYyEGfPwwuSJs/hC
cYdnuSbNZJrGwU6FJs00ilef/RNCaNfHCbUIwyGs8qgfchjfUEjTeFYxUfo3GAM04/0w32dM92QM
xEfLkqX6ebuF+ppx+bwYVSN+gpzr8YJk2XsXa8qODApNfIKvokFpxWGR0gaPMwY3dbuC1cSbNxK/
D9wbLft3poblPV4z4qJnZkHCUTJhriXN+3dmWMy2UCFgb/lT/46om/JAVnAq4w3129GvMAmEanh2
bafu0DuvoQ/CSDgJ4787Lz89DbB4vrTIy3uXJEhP0EoLRaj6UGzAaherETk+lDI/wbuS3MpUMAZP
b/RGKHJmRD7QWRGGufg3RljQMAADARtpDyw57ac0iTGr/RKCTfXqAKlhQxdrG2zn8iJ8pxtxUck9
ty+TRQnVs/9yE9VRh+6gxtzSJbjig34+Oldvg2GhcNKkXoN19PWRysDy1Uu7rlkVEUm4GO4XUfBC
spV95pCggAsqOYDaLOhHdX/KKigrTgNpZzBhuqdFsD0lH3pScdyo3TZZVkMPmpBYLLF6RebVnIzj
6v04cTwTA5sMxYcD/Ckv/IRa+TimKSS7uc9kQz3NqJixPeFaSPSoYcmMYbetNYsP6ins06y3ZkFt
RNDza7e/x1Kjpa/Vv4QhLJ60U8TZVGNUpVxlUJjQnLQ+n1otTq/YA83AsFva0SggK0CCZvLM0MMZ
7QoGBwIVT/lvYMb1f5PmQxrGWel+tuXqaOmBRL0oZLeweCR0THvpKl3bJSHVIdwPoG5vcFWWejCY
fydaYg/C+Praf5ZDUiGy5Xf5vFKA1jsk4Y6xllffi3xVg3zVbEA9Z6JswFeZxJafd8RWghmpZEET
aK14H+8JHwPJeBBxklgRpQ9lJusjIsP970zrGEJTiFoECNSfzY3mE9wJGhxcTRqw71Krx6BIGsAJ
pewuW4LFvPf0hAldlMjsg6yANx3OrgUkSpN2i1UK8RbEhWrKJcbqyHaHIQVVfApZFhtxLk7IsVB4
MJI43mmHKAvytXHgDSbLopiJmTfgC9J7ZtqsT18DO3kdk/Js8tqlJiRLt3VQWfTGjxVTqTEfHt64
ho9i2q9DEfZI36eaFyandupjMYfHPbwVIdtx4illKiruDmFHHaLyCvjQyIgdEJRBMBVL5kS/V3b0
x4G2WHYJpYp3j03F8Pnf4bsdF9khhYAwaUivEhgzXANTXTYOvF6Up63NPm8OtsMDdtaevFF4FfSt
7ki/vokKDfpXef/YMPXo5yNlDoZX3qXhqMFuAqICs7L+h9DNUJxLlFsMnSBDol6IzjScuFs/r5h9
SL6gfDIyV+bsEYJH0VkKpous+MMzbH94IogRoAgYWEh/yWcTFCcv71ZwFjj3YQtyVbKAo0RhCE+v
pu3af4QC+c4zUmZwLy8GxgYkgzae1SWkavFRsApBvYfY1bOT7xSH1Ogxo0whFhjLBsHD198OqzMM
aZ6JF6DgjPgZwzLgiLKftBNNeDUihfiUdoOjA0RAZHcw9Miu7Cz5uBIqNp4cdoKwIj4SVmTBIE1g
MXF6wSRRHIis0MOw109PyOC4VnnFjI/hB0hoSQkDw48CMgDDUcEUox6D7EdwwMDFQ5HbkAjIwGt1
XgmviF///CUnpF90itWS9wavVG8h3qm75k4HSv7EwH2UdkKkVhZ+JSuVoM+cxCPybLFFc9ddMjrZ
IQkKZvanMBrHU5LDJ1nIyl6Gp4zkkbyUPH1JcKI3CFNTnQ8vjas7tV04JWrdjxsFpKXQ2kB9MTN9
kk+xp36DCIA7RbbmCdK77kM1s1qQPPWSTxs3dl+bluYHiyEcMF4zNAozeaEHT/87zbYgUxNgdCej
UUVh4GjQEY6zHmd/A9CnO9A1zW7eDz5n1TcC1Rv6T/ydYJS75YTBr5vZECdmxI0T//uw31Y5SZBw
WWfAGlu3PpPfPDrljrEkD21FnLOT/ukWOs5xPdO8bCugxN6KpMYJ5uRm7GMvGUDHIAJRdZ+eFOZE
8b2nuxdhQexcC1ba2QilL3FbwGVgVutIH/2Bv0IPx/IEvujuvR5cIsziFKe3y07JScfL+r3mFFG5
ytki0QUCoVpM08jaxqWDvtJm/WM54XewvrQog3pudf7uClZ2p+rGBUzOloxA6wjyjWcmRaE78Kt7
NI2DLzv7Wg4VU/M1quk/ZmEWiWijhoveTadYiKBXpx4F+s3bMXld0xpLzQtctdeVXAaHPh6BdIrX
+8/tzwlTYs406VdmT8R1pbtuweyAKTkak6fFOi4AOQxVAbuc4oxknBbLM8xo3T9H2H+v0msexDgS
3+ptedMXXajtlB+i9UcZ6tNoqgYwBWsUI9t424MnsZeWBWlRZ3BmeYZIAj4r2yswIJYfQNgTIm/Y
0ikZfzjffOaIoxKMrEkZ1+y3Ysp3dC5YRrtVYmp7EeQ9pKkePRjskhN2iaELHHR34H2tws4m2bbb
wGGLyc4bf+C/sB7/3mO57/RVr8a5Qoxcx+/ZcWgaM/ix6WRgRrYxgZpxwBa3WqT338wAF8CrxOS5
XR3fnDekj9zfkZGAJ9lGDeMZM0V36OWMdznX+jP98AQ+4Y7pEQAmsuM1a7onFOa1TaljDQgREAGN
4u88+Jyy5aKteM45oKgDOPkXnd4e9eXTwWHW7y+qKYROgGfIgNjzAu6QbIO1SrF+3IZEJtFJJA7A
3OKf3RXYjK03Y6ygcVEYLplJ95bR5nWG5+S3uw9balj99ZhIQ9ybHdevJTNVi8Qu770trNL+4AYQ
zZTKJK/FxoersPrzfqibA+s96Zv5nzSDqbYmHsSO3SrI1ox+kgXtf+VrOhwE4GADRwHuYMxBamDt
5tucXlgN3pCIjD3o3ZjZcQw+DJgeHK8API2db+U5odlb+aIFg6VQfX/t0hZPmWyeW14XxK5JAY2H
5xs9NhBY9bka8AbAlF4T5lBm3/stCW8DwGeJx5mBKoIxC5UkzaUtjZn1whp+Mh4ywbaRKWYHhWG/
gJnK2/p7YxRJ8uAZ72qDepTB1aSGlHWqBMupgbR5o4unZ2a0TzqFA898rkDi6pHvwswF3SV9cLnE
o2eBH37UWEh5mYglZoICkblWPSZb+aV7GYf6yCwspOyhFCmBL7CVApem6ETUCEWlEIAvnMRXL+im
Cc2cHGKMzKjwC0j9N9xhf9SCIQtckrBf+PDIE+DRvU22WzZArFprAVVCTKVg73YwlSvWXr86xL5k
S6hCVhFVov+wyQ5YsQKh3jC7XYGZ0Az/qgBXI3pqWlWGVG8X+vIaMNFhhT2rU5wFXNU9/v2YhimM
CqMNqZMWrEZRkKT245Tv1DcAGoRuR512U6oEcMqT8hevoyUn8yCk1J72etRGT6f0jxtiRha03DYp
eAw6jvP0VuE+m2Tj/pwZ7oCpyQTx0XurBeqAk1s6tJU5hCAZvM5QwB9j6V6ujEnr6XaGAQfKt2vf
g0dBwQjJ5bdFGsyHkYeDM8EjDC7ge4DaQMj5reCUQKkVog4wMJIb4cbLmO+jAf0P5UYjVfKy9YOi
m4yuUZ00ThwA5QjjjYmIu+sxrIuC4+y3IzvnDiWQHf+BTnT63jWYSo/zGRT9xjXGpV/YEsEMV2ka
b3IHBN8czl8KG2vhsBBB8dfOPOnP1rCZoO4lGAbrEY8hrQUgmxJRZnj1ZGgdpwOrnoCZzrPbcf8x
H7NqC10l3SjzKuxcKuJnqO+Z5PzOjHBeZm9aX4l+9RKQ+40WFK7uEQA5+xB+J3xRMUE3oaYs1Nn3
MuAS6wX6FL8PaBDY/JFDwdXHiGLeXAZWMWHN4OqJZg/HmDbs/7fyBth3w26Ps5wraLAV4KQMeY3+
xC7Cap64rzWFxOm5qOySRBmoAZZOnDqO5/ZZx/aMYhfcVeSvAOvi5iHmZgxBPWhKk8ESXzb3xzIg
kdxG1YF/B9IdSD8CsYUXbxq8F4ZlPqPLH8RE/NIrU5ZGnj5PSGt7z+nI/vGN4z3qZY4ucl/BOn5f
mSzYzEQouqjWuIDuzFCYZwzsas7Ik8/vKu1sBEx0zlhy3eP1E5tND87Dk8ug9YtZZpK3xvTMSg6S
C0UQqF5MW39r8LArzpPNvGaqiRW/PzxIt2jWYRnYMCJXrIFbr+prb8oMADHT/XtimC/E8QxM4Nzi
LcK4R8RiU4eyIp64mKn+2AFB2mAUw5IHPSG2DPNrVJbAl/+OCxc86TUU9q/9c/45PWAOs6kyZTpx
8nzcfgCVaUdqH+F5EUdZOF6APPKo+h8+ruxXtgLlANB2SRN0f9IzcmSuA0p8wnJpMQsCqzDciwEo
FIdGmPKzfxcND8nR/I0cCpPfEJkOSLYgbxoimwWmLJAHFTfqXu6EF0zaFAUslee/sQnlOCgEv0pF
Di+ZhyUtg/IU9wNUBB/CcCDLAtVSGPGumc7nouNAyDDc0YtBKaSQp+/FgaMPUQdCuHBXUwC9a5tR
Vth3cA37H033tZzYkkQB9IuIwJtXvHfCSLwQIKnx3vP1s0o3JuZ2t0bIwKFOVebObV4areBEd09g
f91dtnPx89k89Q3X86f+qZX0pmWLJ6YxSWvvUDCeqKT6yKJDObUOlb0V50AobYvdJeUtu7IwWTOo
sAXglxyZnjeQCQnmqLYxxe+RzvpatWwIq+8QuqKna4lZb2cuJpIjchXzNE2onVkr7h24pQMJzloz
x9LocMPXI5SP676WHSAkjMRnj5hJFj2KtsEjNG6U/seuXssTBnJL6d8VnZeFoTqyBxEf3/5pRmz9
N9t9FmA6P1Tf9Dup7u5fvJf4znxiLB/DbfCupUerhvntuhNpryb22Ab++XKw7+A7MuXZNIHO1dwk
MTmOM+37wRQCZehCcpJpLD9vfZBFtEVJP0Upo6EXW1A0UUGUL7ildOHHn2zdjgp5gA7C0xO5ioYR
KIWOJnqHmUSGnjKY2nj/A0rBEyRcFLaBNLB6oyNVn/R0I8dALQ+iMa889Jm+Covc7pTlGZLHrSd+
CvFdmM925ne4wv5mjvhHdicjx5t3fVKSQJacIKUZFgz21kaSf83jQuO+CncZICVMHW8FVz9gZZgZ
nh8RTX/RJzoMV9wETfqQ0SOwANfApQ+3BgAx95Z0KzcmENk9ElCxXbgb5JjdAAIaS849mtZzuBsO
px9fgCWvD3XHAoAIG6/L4qMug+LvxvG3ppRUQPfHXsjK/zaiOI3w691B4t2iAe9BNFcKuyX9BE+V
1V/Ma0wweQmBQkduKGaurF70LXpGsFHuW5qR8Hpz4X8aEUlwfmrQCGt8/Hg9xjxbPra2rWz/MI/V
+B+00sNEDdfwKLoNN8CbcQx/pwanebZ9aCxbue76UE62kq1XPzeYTuTczZN9eq0GRW1uobTIdbwf
3tYQARnp7P6lh+HYjLeASRe2ZwYpxcUsgwiELwHS+Zo2JYt8xwcnbhwf8e/l7NlTtmUHz7qwk1ZM
oV97dc9rARISRDEVsGjfcwMtq5IyJmGjlBqa/r12Ys3HiJW/O/LHMll+Jf+t2msTmo+XNrJz/bx4
0bK6EuPDcDF7dhM/HoyY+Qe4J9vbN69d6aB9lUe2+Z7vqpnWtR6/Fpb/ss3rGFXihFLB/0Me4a8i
4n3+Yho6eowsVtvm9se9Cm5MlSwGWII7eflliVlAt1gL6OeNInaIoFRJrsIVweigYITbMZftZ7qH
hrs42Z/2kiMpRy2OmCDHw+Q9j42D5c5HdHj9gbpYGKYxApWsF6vSwvYZa+S/3QD0+14PETNZs/h9
gEHv8/VVXknz4jgv6HYE4JAI6PE4h+ZcyMeDFuAcvdhGmCQP4qZU7dTXbvz+On+ba/1LHguxTqqr
0zlLAtCszTLdXPVW9zSmk+MgJQJt+6MEVe5ZWrHPfSvSTE7irUV7/fvoTRdS5B91DgM55KlTHx8u
95mq4q51Uv39fDsPOd1ZZOZN/d5Idk6f6Y9dE1VpePrcV1ck1HlhzFrJxqsT7+xT+RVsvpm2kDTp
++JNDnzGVhPoLBGuIllwt4SriJIClWVCDXDJlnBWLBZh6SjR9j6HVn51RNjMp8PbOGWQ5qijlff5
JETdSIoTg1WlZlC2YsjcK3FnIMDnTZobmAqrXJCxZHvGcj0pYM20BMR9bek2hWekeXKfy8vKYoyp
hSMUbcf7V9g6Zld7P882JXxrbA5NOpfWVpMVL/t3vhxTRx6R9A00UE9RiqMiXPoikjepIu3fNRKY
4wgyx0gR5Q3HUt+iS4HDLfMAUvRDbDAJz+QG9eTo+LMO//tCg/nxEs5fWCOePhX3wxnadYQauduQ
RzySyulR3G3jBSaw8mkTf0Csy4RD1soOzI9L8dg99RRTskMx5LFA8Ji+tRx2K+e95XYceCDw6ik8
HHiBGcGKCXn+L++NFifxafOxwOHVtlft02IWAiFlptuTbOfGyglJOzEaiQe5xByRyBAbB5Mmw/JP
/yaHQV+pKJrZ+nd9/Qcy5q1/75qKU5c2pAlW/7y4GCh7MdN6jLPKl5MCxgIMTrkn4bnbIO+6NxUR
SDjHHwo2h6xdXu7pDGJny7+1d9VLb9dzUoq/1XlIM1kVvf9+CJJEcuTIABYz1TImUBM4wJxx1oSh
UCXyvWcMZZs7l+98dupL8M1WPsRW55bflv7lPh6ERM1I+eyTyrpasB0F0hwL0fa9sm3hQpqUViW3
fRoaFuKQiSzBiDbhM93YBjEQ9ADC0Lv9szlrK+BW367LthyYHzHZ31hrlWsVc7rJvq4gOqjp41Kq
vZOejv5eB9ID224vMpNTaVsjN+LOgYky+8+G0jylpf1R+Drle3Gioz3qCcgZAmF6jPNgr/OoPU34
6wIR5FV/lqOjeyPI9qvT4rc46cr8UPiGN7lHp9U7akugxYUmBExbWvxipOaZUm3Hlkf9OJ9W04VF
PV7zPKuJ3qKerN00Ia/muZ0ZZiYhVfxUpM6tf2cqX6FFOXx73xFIYnKAMEHQxwvJLRnRoXcv3HqQ
i6I9/fd7Hq/vSmzfM1TTAlsTOg2HdQVDkVejj2uX1hPSm18058uyDXI4rcYqL/blXGb0liGD4plf
YZK/PApAaF6Kqf67qTEDxKyqdJDILRDfBuVWYAB2ciwzZDaNjtX3OFVflDTp5UjlibebKaUqp+aj
eC9REEBiu9dSrv6cPVvUUXkC4uTntorMJy9+24jMMufC64sggGaAZYpNjRB8wQBP3BiTg0lijDdD
tvAQv5flW1TIWT8yvTMtrk+8AiKn0jlaZGbH0S9VRZu76+3vRPyl27P0st5v4bg8JvIrDo0sV1Wd
nJUvWFhkUgbxpPbTfDLyV4KGG/YW8hyPAxO19Ai7gnHdSGmjXXF3W/XHbg6hMYzNz1Tp9TT5xeT+
EZnbWG+9RyVxLCZ/Tz0ZnMcP9ECUCturE5uwBKfaFmy4TY+KBignkCNjIKoFfpJzne35JVCDVLpI
CNN/JjlkoqYNXljzAlaVWlmHOzcOIzy7+vMbOlFawdDWSD+3UqTKbZz738bsZV/LjBGnrOtYE49e
s8girapLiRZPfVfDfp8c/QdqaBwX16AgNcdQQnBowp+zV/j8DVntnyoy9y1uOSfgBg70hWmBrX0t
R6qLcaKWqYXA22Oxfmy96hkN/rK0rTzqx+b7K9XxxBWrrxCfDi3JtS+F7O+mdOnL1YKb4WYmYF1M
jArH0pbH4vofBmzvCugS4lcwXqyoeihdKEJKgKxfk7A7jZk3Wa+5/uZQ4fgSyA5QauwY32WDm5IN
ahMtpMwZlc+qS0RO3fSMvzbbchD0uhabHYoyEhvx3qYcKe8LEWkpzMah41MKlZ4qZQvJSPeedolT
6WdaMd24FdARjf+vzQuk7es0UjtgTbdz+XvtOiD9r8YaMTOeY/nZYPo4X7QWjduQZQ9JxL2hhC/c
0M3Tshjz64+vS9nTq+jmrxzLynECnJOs6jIGUIXIG+fMLMagP5ePDJNdzPbutcGXbZgtbmr0Uecx
6IO+jSB/khlff2KDwINmLds7G7B2HHWi7aquivc5pf+PBhpOOBF/nO8LAZSaACwFkmM78YxN+qcZ
3WlEkL9qL9qrmYCR/IvFdLIdaaiohdd9xcqibOZnjKB97cbHr3UqEXo31jXAPgekz1V/M5MMJ6gs
VUYBr2UAOmk7G9tzlqh2hlJAaxUiiWZcYRvp70hSznkq+TyLkNpRQO6plSmcKtPytSpovn0rmmHj
zREoYAwvJpnSju5LIYSSzo2y/Kzvmofm9OM8vhS3sxTNIdVe4TJ4V4GgldmiMFuTeDUjlcdHe9O9
zmLwu0L68zzaj3KsLgrrf49Fcdu4fT2dSgwYYtjo3C+Y9h02pRrLuCCSeq7KITr09Hv4VY7wTEhM
i0fQ1F4tlhU7l79sihH8RvwmzNtTSXlCBqDgsgcxH6y+j1XuBVQRU5TiKhObQ8J4eL0NI9vArXHg
jFLUHFz2uEjYrjRWgf2oJsFfclOGkxsJF2f1UjyvihsucG5TM1P3ybkAP7VDRFfc/+P0EuzmLqi7
2nMyzhAQAD+NROqJd4CCIK4+vf1R3hRRvfiYOw/5rf15xWCjHGCxr4Y9cX/pAWTcuP4T0Hlkt1gw
7dS3AmCXuRqBNk7HNdI6GUaZ0n2BB1RZ223ThFBJbEZsp7ztiiaHd7CJPQVq2PpJ1v3q+Og207Tq
2TazfZMjY7T3YkemT/M7H5ItiwQESr0LunOorbiK2oqlxOX+/BCnwnX1D3a1XYiGfO+ZJtyDs5ke
eZEuZ/8lynziQAxnp85B+0eqnA1DT/wB403IRdZ49ta06UduFd9nu4Dr2B8u7eu2yWiHBw8aWXTx
+dcDl6fa/xySXRHL900qrYHWgffP3eQsMEmdBcaa2lT3JM0EYMPLuAWR9S5RRzJ7LXoc4JCEEdDU
j+lI17jd/g4zUklqo6+qEQiY12gU6tt9VjSmm1PFZfKuNrODuW62Zb/vyT4iCv+bTtspa+eSGBxy
KThA/3C1HSZZ6V4LOBUL/B4kW3sPvBVVIDlScEZ2fL0jMyGwi1M3fbgWp7c+/xX7oZTKZaq/ThSu
2zCu9Wtd+B1vcKYuQP5Jjv2Fo7mW3H5Pl1VUjRWUELeIs9Hy1HmYEdxSYcLsdR3iLb8TkHZPe5Fr
gLcOkqJ+evzZtBPmCopnsX56/uOroV/cAQewfQKfCCNob9vOmDVYs8fF/JzAioyTcCn1zy3AR+RS
9c5LgF0nEOqlmmzHEmGVta51yDGMP8QI3yqpUytL+X2zNe34BWLiGzlXMqdaTg2EZVjY0j919uHF
1eLjVYd8O80rovzoGZbZ+b+euSrTCuZ3dK7DMJGovJsMJqbU68cfNbgG04Rc0aqAzIHIQ1J37z0t
pmKlY3VjkJTKX84iDg3jio9ipIfdko9/xH+2UmrA+UQFz4IhDMHpaVs6p2uZ20dsEAEyu50Ph0ro
p/kUoG9xQJZc33qtqwmqLZ7GWNcq6fv3RQ6kMqyGG5+IfbdkuBAIpy6VlhMUxC9UEvMJAwFx61wD
nXDyi8+OZZqEqFniqsz3tbT5PdKPzDesUKo5SspcOZltXloEDGc+qFgjeiIdg+aD+DBXQwhgV5GN
Vnn3msxwDILxAJlkUOpNglGS2c+7dI7M8Mpe+Kq3dyfJ2OacG2YlCfBSQwR4hOxFfEmoU0gHHmnb
j8lfMCoA7ZgovUC6jEFPpYhs52cxB3YaWIREePzz3sUNTw28qd+o5Bq2grF89jKJ0vIQOQp7wP+i
XGjfJhR9b9kr6VdAjOQ2sFty90GtbGI2wYdh0Ejx82qdI4Ur8Uz/XlVrmPIFuoO3k0sdly/y6nNJ
J8WkAasGyZr1VKS40rQMcbaOH4zYBB+jjd0Yl6nmxKPnpdJA1OPFXVU4OOUEwlTFVgDmk+LpWtki
4zNttN9+/SGiOxgIMJT5zs5SV7bMjFYTwYbLFuUFce2wOdlv3SwBz/jsxHuxD3Y2H3xBT9XT7NF+
TTaP0pKz4jD+IGApx9F4FAtJUrkLC8LWfu7W3Y/Jr2tZ9TOJHDgf1l6Jj+PVPfhrycytjJjQO9hp
V5XlpbAYns2Pb511bsApFcFst20nn4N3ZhKL48AVOMDqsYw/Kaz14LeHXp4wNbov7IaJefJZeC3r
Op1ceUMmeKEGKa2Wtcu2vavfH+VnlDdFZ6VlWEz4eN3pqknXLF5c1W3sg38gudCuuk01kSrTGKB4
7Lk5ivRlkmvc2jfvn8gNtv2YDPsCVd3rEuCX0mWfzh8Y+Iim3/RRUdfupW3220kRRl236uPeVNAe
u4elXBfmatUtRAujBkNm7k96yy8dQeU9Vnzvp5UoJwGvnDXnJjmIjpSf8tMDn276HAZAnHYSk1Mj
H69D3dLHf7boO9766uYcdKLzNE/e5rb0jH3qtK0aGSyzlm6Rg9vOGWUrs0k6QwGGy59FsrcJKS9L
6Nf+1cD49LxjyZHtnNOWLX7/Gp83Tcxixknu5WO2dk59s5mK95KTHNf/XfnaKyVMuQxux4ZxCCGd
dyS//wR4OmfjfJDbWo/bhI1vHNRTFSY5SQquLKY+Mt235/13Uo4gHm772Dj6K/KWmWGAiVdKzFRz
/QNrU+7q8fe6zuH+94pqlF/+PnXhkXLmWtmSXuQXoz98BBLIQcCNzmwDj8/JzEkcWMNBct3QPiLg
b7r35wiIA+s340qXVfGOmbkIB83QbeamSI1tla+vRW8+rRMtykuNtv1ImhY0k/H0y156mgZDSxQN
ppmP1gsAbH8j3TITVT9jF6uLcsfi9QOFlc9l9NC0izwYJC/rnJ1SiyY/4emjdXrWrirmy+ha7u3y
1ezwKONTDkxk/GihbMZSlWUHBnsaEqoNl1pworWPu3Fxqhz7nIPWo6PbSI/x6JumU3rlWCkvarv6
MtyOrI031qLVRv5suq671tteezja9BuLMmeibKR9u9I6/RwJGdKH4kGbcWy4+C7NJdmzCVp5xxoj
2JZ+9BRi0BM956w6xEKxAKkzt03bW3S040OChuTIy8BMMXxT/3w+dTWuXhfuzGiNZE+9/wDUfbRt
e9TVxJlrqvD/Xcy+k/1lUxMQr/OosZ+jXbihFSxlFRou9dcSHNLBHzZ+aNtWIUW3yaniKw71sWpR
gwhez8RGi9EzJtY2kT+V7xt+SqVMLTGAvmY+tZRL4HLn8gWjWEwWjWcRRgZXr6SH+yau7/kzuS2Z
oM/Mw3Qn9x9yD4gfuT42NwokZWtGIY1K+V+RhBqAYmfGpkgCvI+zD2PgLEg9bUi+HGXz2/Ht+9VV
GlxuhRy5YWsxzLXjXYqfGMH5jSq9vBuuKoBI5J3dsHv6fcAUqvPzZRx5Nd+4Vq/6NhKx0AtPtDA0
CyrA27axRfmk7k20on+ujcaBjO3w3q6fshNsBMXNGDEYBsZTeFVNhfAPngBJDCOdTOsQL6+SJs13
0RfT2tnIdrwsZ1Zl9yhsb1Vd9UWskUXui7IRgr3QjLCJ/x2IYPL+Nu+I43+FyIDVuhirn0tx0SO9
w+eOO22RR0Y92VlI0MR2sU+E14pjKrS06iJlKxwWJLF8qmDHpwrtfKQP3+2xQbiXEr2kOZASIFVZ
n4PN7MkdsOtB/5cYROyzcP9R7VuDlpn2dcCq04m6idr07v3YtTqBOy5jbQ5cStI2nZxJ216pbH7M
si5W3a5dYjUeLAXJXMKbooq1dTU7kgL39W6ec9VT1Ij1zxga+mxechWW12WZbfJI5rLnvvhEq9Xp
BEFIfLaOcpkuX+mQsok6PRMy1A/JQRo5MYu1jNYpaH5VgvC8Tx12WCI8fKsQCwls+prQW3QN1BYK
KXo+lreIjfAFrCM9AYMsZSy+Q5/n3oBJYPcMba2CkIkOVxwejenyZyarbfoEKkMfuMA0djqPrbgz
8gZZYz7P/uOCH9BWUKXrKsgwmwLSTkPEuCcdBuLhNyDzUrT8fbPl5IQBYHCs9AKXXWYPkg8UxMEn
lgcyRzIp7ZnvuL1WkZauX3iV1t3u+7VL71+LhmN3e4t+DNZh+7wdmL5F3x0/JXpse26Brdn2wN8P
fvPnQcRBMck0EGkovn0XXXi67Bq9m85IUXVbRpVkfe+jIdAzbVwYj9Z0jJ7x+kf1Lw2t6eOpWnxT
XXa3XbOPtk/E3k/zhxK/o3R+eYuX0pISIiXTvTAmIj5/bnGURsZ6uRxNiOautH5mipimaRiItK9o
ZGyi6bfS2yxbkuBqm35cUhkedrC5z6enpciJOLbqVDz2wcz57KczUFM+PpRW7V3DlKafadKednez
m8K5K13UgZUNnSf+XA6qsavuO6/2sfn8ukv6ubTFnw0O9fCuG243b5UbAtpisqpnqog21WM3NX+b
wu8Lq111smsvqhQM37d/B0VufdG+lHKdf8ciBHypd4h92qLR0YG1ydp6bBPahqY+6eQq3wn/NkNc
nanYxGfNO2lWGq7EtvBuauX00xDCyHhVv03eg1zofqWXfb4qU8T+wGrSjFxKNoOcQTdXuM4C0NDQ
dB0qAassGs+9zCESHzHpZesKTE83VEy1Y9XF5F6NmbXBOkMU1Kka7y8+nh3KMHJ8FKg2LBKv7mxf
SjXjHs914q7aq30YnpmB5N+N12jRWHbeNf4ludZ6/CpvWX6juuiEUvnS9PZ1SXwsd9ri2CekRA9V
byWtoNqqT1jTOMhv8UN4W+Hd7eHHAi7b63aqf8WsN6jD2jm2h8n5sZ1s7PvPysopfss/lkUmLtst
1QGZcmntnGZKOnO+bdYlhMtRZHbfV7e3bixbvjfW0+ItUj3yjJlE+u91Z+48fjxq98xk+ygj6efK
8JtUA6coCi9B6wnmUC30Q/7PBfb6yd9tRs4f0eWItZFXpoCoxIexgTqKt8a+sziVY/ldsvF+dr1H
x0pydv/I3ENpMIjmOEbGViX/+uotT4ZFMTuyD4bQpWmdlj/ZS5FsO8/uhQyv37K/FGDXH4OsrxwO
RnXLGgn2ePeY/5cdOWiVTDuWJLi1uCA1wRgYQ20I9+0eZN8RzWm6RN606wvr/PvWaw1h4Xz/tL7J
opGAGs4rNM+VPlA5dR5AFp418pF0HbkuFLbwvmdxovwOhl22RDJlU/p4iz3ZdO43hn0wIMYLiZw/
GhWEBWpxZQtvb3Qocj2YlE3UnnuvJXYT2JWpY9129fcrwpZ0uDXxHRzv4bXRATc5PTTtyp6L7YJ4
a9n1TA7tIN4unLuesY3WfrFrX0ZuEWX6wqA60knXAdgaK9+sSnFK9nOvD9psDHtu/Xrz2XZwvdRW
u7Efa6NKGvG4VaDKiS8bsP3RBekj35AnK89VTe9oG+fBdPkuK8IeY+CcyVZA2HZH2ONs0c5cC5iF
6+a1sCvuYN0rzNZDNd3KQr/3BqLJOoy+ijAJ8qQ0FZuQ+KQg+o592oXsN9mdtj+kemQiZfWO+3fL
lONIRL3rHwBLBgWn/msGylJE/9v+wHlWYmpUjH+uXtGRRFLsjc8pY9Qu7OpKgctvGzN0U7jnx+RA
icK6v0AkidTP+1JMAIEX1GFyddjO39nyYTgF7K5Ltp/Hofkcq3o89lKjOfMOwbE+uy7l7v9obI/Z
PEaA1psOsBFL1rBJ3Sfx4cMQyeK/HovHVG35vczW469KZKoeddcXX7ciS9gDy2ZKy0I012Ros9tW
pqPlfgC3r7x2o1y5457g28lz1eoPhIbbWH/5ZQEHigQH6XXrjhpRcMedv7L1VWNRXfijQFg+QgsY
n0Wy1WW0bDpz/vL9jtf/7iuHs1M2wTiclym7+EMfYIrhalDy9xMc7afulHjA6IqbO1dDQxf7p1lL
mHWSRVuKGT7MiDSKWFfXmRf+PMPR5jh7h2JC6XAehPf2eSnefQ+6U9O41C9sAi6gbbn8kjGL/dtP
C3t420o7tZfBO8UzdKcfY2HuvnRfXrlKUWUpiMKfQ1/HWTLr/ful4URFkOJx2QY08hcdxBVyy3yO
dpQLBRssNeCNHM3PVYmlppVwijyb+1twW1hUiaO0EWf2btea63BWJ51r1BKg951s2f9qFsiuysiz
9DsJTGrPaPstQMDkpk3h4Q6ndOsrYew3sYqa3xm8vlfekSANoiDcqxXCUe8WVRMgLv2//GAt6VZW
buCEqWJVGm7V/Q+Y5lkTR5u2k7mUvFp3rKUD+wn1FlOmn/nUboKojc/ZqNGBEZY0wwAYpb5kIqNC
xdi95AchOr2Zb2ZeEoB4oD0jBc3ZBTGdD9e9qQBlVqORtdWE16/qhAKAWyX8ukZFZeIfsW0qMnff
Vdu4Aqs70ub/L32otQCotev7I/Jp+ulVbkJlRUmTwYDeffgCcBsWRT028Ev+SjuPq+4uOCnZUI2t
+jgGmc+gD0Yxqa+7jxGvW6Srwe1SXrq07gMMp1igSBkxLp5DlRHKSsRMBTjez8A5WiuEvlX5dWBk
Vb8dK4ddCQDANZvpvNfCgruccZrtPwAYX7vhtJvt5nghsvKrXHCOcYGno9XWK3dc/z3LsFsGJmLn
IW7nZi87QOVIlhVTo/Mg1hQezX0s1ds0zeHKOWnLyM72ZwlJxeQkgWKzqGDUSHetmKQyNmSgBMHR
8rSWH9al+JpWN177vWK3GlTdpVQiiBIf95NFfMQiTu6nPoI4I4zBhAJyvUFtH2TlACnZoXB2HmYA
j/Jia9AKzUnmmvHf7LPlrgH3eX+v11ZuK3EEsQmHNhTQ4SwD6zs3wgmjMF3EWqet2LDKthnp6JSL
pvmlczHeuxtlsQOrXLkuPVlSCsmrbOohnO3pCWdrG+wa78m9OUUUObspX8ATg7V1RzQGdb9nsPxO
p5UFl1Y2GS5udSEWE4V8G464KhoeMSi2TOMIE9VkB9o4c9eKbjuA3TteAFZGrOUWcDt5T5xy0igw
XU71yPjSToMbbZ6CvsabIW8aHnFue5chMrdbpo/lSHryoNxhGto5J6uHCbyDT4G3AnvIalTHq1MX
PZl8z/z3fD9mm0Gj7yif6HrYb0KfTYPj3dMwaArsJ6RL6kjer/f8PFvJ3SxUNBFLtyDtGGSlyFg0
vK4oF7pGmCRdt3XTIDTdDbmHrcKGMK2HUeC79Fgw14h8kgW51+wJvonTFdqtxEZe9rmh8vaeCPRN
sD9I4vIvaXhRWdafz/xIxoRxWv2IiTdELGzHexJkmO77kj1xyYaRtu9Ts10HVu6xhuJKZwljASHB
tX4jQS8RQO0tCnlWtlwOVVtDezLqi43PjWOQUrzboJllsRv7x1e1Oy3HJItUXzCoQjNTAEcOtdwW
M3vwipvHTA7whS5S3VQUh+V1zZu2Ld+jrEsZiWOinBuLSWyQUhDzqR6fKMiEQ/wiP9UOxIZH1haY
7vP9V26ss/05TTbDWBUr92vbYGrcfgeRkzOhZBi5RfnMJ7u3YvrjXrr8xN2+yUF2sCyrIG9tRPiH
qEcGBcwunQMfyRJQaTryJFcvbNcN5h/sfrIb3geL0ZwIqMoP4zM9ehZxAz5TvGgT5euPgq72/tZ3
WfLNxWx+M3BESG8rfi2e5GzPHEuT5Ie2rPfJc8zXRsX5OS1HTYH770aqb/gDPOkQOLcXLcNQ0M48
/gupfbw5foniMa2+tcK/z2gz99FJ98zMavIumgfGucsyPWx/Wn9U1JIda/jrYK0qxJKkW/x2YZbU
UVeESlUUB/wRLMSwtEr27GZx1Ovhw47uLHfshX0V0+lVio/Czu2UqptdGJU5lPUaiSZw7tAO1cAz
DNscfT4IxYJv9vrtinsQCbevku3DT+Nxz4SgGgVQ8upwxHVxoVbZ4Hd2iE7iI5YRSstzM2JnLcZb
iewQYxxlxGlszNqVM9m+V5VKi4r3ebIEIFUMfpJBhZEdmc3YIhqxK7NRbjkquei/c1erFrauZFPZ
bProDijdB+AB5bHMQ2wfDGiEHgPP4kaQxsCzVQ7wWuACYP5JfT8yWIMBUK4GnedMoxvgiJkEKEeY
+SdnAIF7KUHVWMjqE1klFPWpEi38YU//XXJbjYBwpVxxW0rkh85caHb7/eXjRTHdPg9f1UgjYq/u
bif776cegASyfh0seiTOnZAvnysb3fSxscaeCMJUlmqCJ9sUp66owAJFLSnrySaLLB5N1SZ6x/Eb
ubF+Hk+x18tRDEQXINXXyw/+JB26Tzrd44hE51pdz+IDVofdU3nTXApc6GeNURppJse2lqq8mnUE
9hsKaovmX6AaxLu8IcZ7JrTPwrFqXSLVDqZlioYSbPDlKbGddNTYWdMJKzad6YIFcNe6iJDIDZDJ
VCf3eZqtpc7bDw+MkC+zx6EwSZXFiNSP2muwc2b86IeoqoJQ2lKqlBa96ZbtbMsLcjVuQaDFadkW
fW7A+c5j+UdZ7NNlsEE3Ac58w+l3JoTtBJkCwgcJnGyJhrSH6rR//A6MlPaxmEU55nqhGUCm09l3
s1z+k61FundYgDyLr+qhdGhEghRg27wg8y72hfiLfRs77d71+zJK9pLd7vqDA2rBYR0zsS2nXfBX
oCKXsx/Z7uXT9fDoHhiYRpWqeb5jhgJtSzjV46tcWNu/IliOc4G9X14Q3nJ3+bE4lIWQDvUTQq8K
z/ppyFyZG3OaJUueWK6v+beliMIAWDIMLWcHh997Q4tWg9xrL4QkPsdXg7fxZXgV1Zr+IlSQQaLy
6ED89l+KcBqCbe1a0w7vqvGZPwYhX/6yL1xrL4Bc8B2hXbqVwuPyOXzNKTg2G4o3M9dqeuaY8shp
0cnWl4XksRESYJNmTDrZhpvP596hZl5fJbztQ67Qtpum37gEOtGzFrnVNbmhfg47BzNAYYf+T8Ai
tSLBRqPixEW7m71myVtTgf3HLbX9uP0Mc+6V7KJHSfxqwOV3/VcpU+awcMa+sL2QpuV+iEkpcHq6
SK4PdtQWZjsCLVgcarOupbqpoMELBNw/Tk6o5+Ay9Bth8AGW0V2Gsq62KJ07MJ3RYWYbIatFwV2g
+KiQHzDTa1N73hx1tKCB+lp8zxPVRZ/5sHUuDPB3V2fg7NjaqA7WRbPE3w0+m4ua/ppL/pGVxWFq
VQN/NiOtex0Jedm3uNuPWqJyL6H18dA+GDGyA3JYDG4Hgaba0w2P51foNheTNVxsny9n4+XcqXTn
HB4GfABmnWUwuwrV9PJ702CNPfgDXIKEDYy7MmFFesGKu6+F31DcHfX19EneO33Ws/bwVu/69vT1
17nG8R8hAenegJqPh/ClHCOe2wcbPNEtpNmlSOO+zg9Z2FJYNm7V42QI4MbeKl7amY/b6NF/1eWh
3/LzqwvNO6nFcVJ67z8bmiWc7iyI1a6ojCQkbVRMDuJVnTQ1F2av2iJbXNNF9vhSFXR4P5uqGkl5
tGqv5rEhbmz9JUkctWoF6+SJvx2gtuopV/lP3TwDihJY99Q74ctFOo9d/dm8D56mGl1hXLVLRd1W
fM59XYmIZfOr3Dk7pNftpEohBgwqLqvRMhJIkZI0k+96Krjg14dxaqgrzwWEAaOod/UxdCjdf5Kz
NYzoi88IPvgdRwdBkksYpiecx9MSPXiFD2ncDoZwo2ctIbKR8V1ZewfLCgCjghZayUDFZpYeHsZT
vHSAXfHqwj/Gy8reEZlOIdkn8o/gJZGsvEZqkg5RgbFy0EIXjAB+jPigb1jEo3jP8i1gOqNKq+zA
rU3D68azGTpCN22iaMFHS6PlJzY7jA6g76ZxsscGZiffqCqvPPBmx1c1VY50AAKDdG9uQ28mlUNh
5bSgpBWOPQhotfdo133/vpxK0mD6v4/y9FYQVJ4kUzS5M0AfavLZtrtMy/y307iRCEHbKLCqxnoH
Q7juo+zMwlwcGWm8fsMD7p73/NT3Ybq2qGUwPSvrd4F0pdU91Y6VWGnzcSof26go99aptitPx8SH
g/Mo+XP8txkykfu4brmg665m3mIDS+9Nme3ry7QVp0LblMsnz/WkbVyFXHyqXdalbKKdIeJT4H5s
WtMuB6YnN+fCYhJY9dKhKSy0yuZkhfDwBm00yWAlOB2f4qoxlqmrMs1HpJ9AhmjdAlL6aq2qVE9B
YLzsmrYda2Z5bsrTaPsFv99Ug/ERYf6i1MUTx2AvHqss7gfxQawhsEPYtXNCC2jxOqqYotFG5ebI
/kGSeJmdpGDXzmM+U+P4INfiXN29YYA1H52zsndy+1j/onlxHk9Xp/MLWk392Fsp7vIXzDgape7J
HddffK4v+Y8ncduxZ8LfvtdBLZw5Oxu2D+eqxMP6IlNzNaPly1f8gWe4SbRVHjiXK0E8g0XrOidc
Hh4RMqk+LoX3sZTLDnZD+Y+0CZoXtnnJjvz49Uek/xdMFBuvM+yIDy2Vx7qzVsmuerlXk0H+2MV+
PWoxKQIX3MVYY1FnIs007jkO9tjr8vYaetwYQ4eOBbZcNH3aB9kFg0Oz5vWpzgt72REbPLm7YuQK
vG9MX3UTJ6541zM27uDCcG28qT+WdZundjF6LCtC151bZf8hKPtQT7GD6WRTbW1zsBJkO62NtaXX
Y4gdPd90vBZiDYmbh/pJQacHTp7A9H+mg0UTdKmaaJ43JsmJhi/deIQ77EQsfboQ+mahj/qQv8fu
aTJVAh8jklRj+R2AmMnxxyJZ8lBwZGZ1yevvqCmKwZ1aDfAlTGBhIO1w0dDveLtGTSVzZWgeWFCg
D74vC3HUl3TJC+Dr95jcKsmhrgCmvjzpvpmpJvB+MerJqTNi5qopvfXXUdxQ9r8fkqoCzQM4OPII
nzAfZkcQcRSSP4CeBcM1pXSFyElveXwe2n/YeHR2SmgbS3tC4yCIc/woYVeNe/dey44Ynpk8roJA
YotaWwXKCykCvq2wbH/2EIgAvOFnoos1NczZ2fJzEfyWFSqT8w90PzXyDdcfvO/w4osc8p7qGFXO
f0WFUiNUFn+YVQbdkgVyImTH8WJdlNOXMjTeEw5PxQ0UFzmlJbcDa+G+pv/Of2Zj0P7oobJRYwof
Ka7FfLtZoNzejDe3wiA9lkqJRdqfkAE+1+bNXtF+O4RYQt/Orel5pKvCRQLc6z+wYZIOi2gWof3U
cQwbEuiIFofK+cKfvbeGje2Uw8evrBkPCV6kBfp4Mt9flmLvsi/1VFT3UHtgo3AahnD6teWiLS42
W8XG4Sgm1+4yAkMAEc0QvKIMH4BTCjCi9vKjbPh+UDz59YdkeVOivBMBtVxJuIcE9IEADMkG56/+
yskWq+/6cJ6BCxdmLv8hrOYD2UB9IN46D9AYD4n6Zdq+BTjdIM90gcCs7olzYDNT3asJYbc5+GU7
laskLlU4hm5ww14uEa7A3wiBwQnUz1lF/qge8582ZD0ILtdKkFjZRHUANl21RZdtpgSVIeUnVTab
7AcWZNu4N1wSKL65KIkISkwT8Ip3SnK8O41iiVH4ur9YY/wajFPfAUxEOqg8Y4jomHcsdP5H1J1t
pdI03QK+Isagke4Uir5XxObEAboEEZFOAa9+PwHf++9VwAIsqrKyMiOjmTHjfKeGkYmMFtIqc+pk
HolnWNJMj97Mn4skDIYhsjTViuSAVGw+Q2lf1SPmgbyKAgD1V2o6afD8oBraN+1dGv0UAbyt9kCC
E42DqQ1f1iM+I/d53uQeFZlPwMrTk+PN07d46Nftvs8VroiTQZaeiLwc+3ti6aLC/VzGDl+06lAf
iQumGgFxLvfJ80aL1gF3vWraPPcwtXAI/Uvw6PMTmKztnAaEcst+8L13wT4p3JyvCdkK9/8xJlrn
XER+ND5XPrKJVGqSGcTa2iUREV+q08NuFnTHI9YAaRTA/+xz2WNGW77cr4YgqLy0ubqExnPuST/r
4fkvf5K43K0RmtLpEDVfvvq1RIUaz+Wr4/cT1vZq9Qy7tZ3sp0JIWTJZoiKDfN+an0Sk9tx+tw5s
Mm72CNzRwPNak+m94/ozMni1el/k3wCxMRihbQ6oslnIuXGm8JpVMzJu/PlvYPDysePCYkiakJt+
kTabTbd42o+ZHu9CrouQV/+ZoeeHFR9w+YsGhFeCT17lCBHAj2lRlQg5u9//lB0Qfn/Z1XMD15Mr
tXAtLfMgAlRCPee7wga+YTC/jVzPohqLp7u/UyegQgvlV2kDEn/RMq0LrwsO/MO8URp9KofxOX0Z
zQWqUrxVUuomBdRhk/3kVPIfH9nj5mXApuH5Ii33tdTHfSbYJsChxfy3ubEz/kx62T9UnBP0I3p5
o9+lA+OsSw2LB3SHLXhS3o1NqZUf5JETCZ7vAfZ/K72xbA2g9cItEGWuNFtiQvi5Pf20b77uoFOK
6T54VSBNEYlIXBtK0sYlKghzEVVfnPEB6CjevJv5pu9qLBBoIKAIgMxwXrC+dKZRGOm0wqg0yjY+
gEWEMADIzwjMytI4mrLR6xBon5HSi2j9FiMAV8LPZNWVpjs0BEkNXPgBfUWSPjh1cOIX+/un301V
JLwwOJZRwsktrxww2bDWB2RQhRK4+U5CZ5K3i2iw993L33JzchYr8iJ5ateZeQ9nxcOYBjhuWXNX
y/rHqcKdVwjcqyo5X5+dfQPTS2ZjPNfOeH3rP/fbnAhxJ5O9teAuHq16EHeFKVnLjvlTrFg1jyZ/
hyVbSSQZMVGZbF6/mVrqTSmL3g74f7Ic/kwDGGdobnCzilFatlHNihmC6P0odPSZrAYN9vk/keqh
IM84O121Cqh32obR+i0u6uvf6U5ga9OSSUC8wsZHDPs+BTnWk8tP6U5P2bX5u79cpCcu31T6eV5s
VE2jt59K9fm5UXgqHargey9DubGrQZZbSFrp7PQQeA4yVrrIxTFVeMqN9q+MJQeo52enZq6vSFav
NCiVK2fhATK5m26Ve3/9DXOd035Qvl3UYZA5mxuqahXPz/nnzDPYTfOl/lXsZqV7HWS28FNZoRl3
wyMXN66g26UXPBof9dTfbO4iCweac0DGn3K7KuOteK9IKaUUnZESofxMYi8Jt/N+itNgmn9kY1k7
yjiVJYki4r/9RboBGM9F/O8Vzz/qm2q5rS56R3CnnW8v+9+I476Bu07Vh4fGcMjdovaVQaA003pQ
n4/onQdUX8f6LoWL4m21FzFT3YpmlllLZwP5pYTl+fKrW1Gaz8QnoRiK2mMqJTKS/ZeTg6kgSH0x
53DZ8pypOLVooVUuF3vHvwvIacLChMpOeEeOM/C2TWPztPhoGEXZEliEz5zFuNG5bc4I38PDw3sW
zER/EnEh/yaHMdb2qUzdL9fzvadZ8eYYMWIuhgb7lOUP0jOxRsKUSafbDNNTylN6b668cXZ8Necl
npu930z9RLBm3gEN42ECIshO6anhPOalbq7/TDjh0ZMoJ5NrWoqMluoyJxYHh4UTTfG14qJKSyu1
nbNccqQXjtWG6bHvmwjHmisVxg03j5m9BPYBFxdIEfivPnM0KTHRBDQmRCaZSLnjvFa2KRupKTlQ
Wz9fbwfxi81w8ZSr0/IgzjjfmZfNXJ13f143s4gpjo58FDwM3seAGoWilS7UKbgCsyDrGCP6FB4z
U7Moeh9NbmXpGdxiBBtcZ5OJn6tn6RFiVnxikSMt9v0bPubDy72veCgW/hg7xDNXt5b+VWEU8NnE
BaJW8aW2MHun4XQvvH3d4uK8ZtJ8NCOCJPGGO4/qRq9w2utP8YRNpDo5HqLsBHzDLo9i95cv6BLc
yOEghx/6ecRsUkt93mt0Jnk+Xa5OMHh76/44JX987AAaYklTsO2nTdmOwwpt34izHS3c+7E/KInK
H7cbQ2X7pYNnMz1KBJJTizFhD12E5aVQp2xKaHNJ8w4yO4VIaFeBVFuNLfoBjntZi13oHKCVUItM
r18YjbrTHg41XLulhq53Lm4SN52eczYM//K424V/pxAon5vOYaNYT10gnrMRDe4kFE+srB/QN5CG
wvHiwrue1wKHECye5Istat8fXmB6wZ0WC7nDBFNsvxt8lfMoTR6qN/06FUSMl0A2aQyzkwuaml06
2LEXC07k/gFnP8VpTGvWQyrv9FUU/VSRCcuo6oyhCGtppnfoaik9VKqz+J8cKwQcsIM4cxe8318m
0a0VAA32BmIohPSiRpHi8EkN6OT5PY/jmghUSEVOWqAgMmt437ZwoPV0SG0J6MDi5/HAuj0WLSCc
YuVlunoCxtln8En/VBa8pLsbIISsZfTnUCm7yZtSc39Gih2AruWeu97I+FtSR4+pUUnl29Mxw7d9
c/utTJdQt6QhSWhHbnvec7wR6hqIgZh3Sh48Ag/LcaHCe3UYURGvHhGXN0nO9eub8G+BzwKhn4Nj
JHt59eamKIYDyp99p8W6KR7mIn3wo7rApkIFVw1OnKeEkCFevZ+bEyLR+NTglil5iChqN+8sBQ+B
nPBans2ZmqN6KAIetxAJI7X/8sYvPVKvBqt90Zz836tDUcUMxuubOVgUXMXlkX/8zPRcgdXDg9Lv
OhT9dHFC0dupT2nyhtwk8uJ6xGi83rxbzFFYjY+TrZpjGo9D+V27b963UmppM5BRiyQvSrKd8pta
8+OSy68fuaddqod18lUj2BrO6Yqy7xhhyq9axJ65tiT9jkuh+OoFWUv9pr2dWsvl922nzIytUJZu
hQeD0C8jsfWdNzBHTSmDCxl9Nfyl2c3Q9Vya8T1djt3nsL10/IUMVTsZ6uO85ZOy6ibsyuqnYXjf
uzOr8WpMn2WeYQuxR1xEXIJbR4XPvhshesFQSb97uT7Ar410HNNetQHNU9pi8559Lz6eyo3oiO3U
4cqvbphsKB1Jw74eaH6rUiqWpNft1Agovzp1EFBrqAuLTryc0S9u3r1Q8J1is2+xe7y5PqieHnp0
nh6kXrPvUhB+JtTi1Tj9Xn5NvxuPGZkXl0fxDxg7cd9z0ie/oq4rZz/XX5Gm74Tugc7N6gkCPRJC
JYp5vY4mNnLd0yPKQFlABBLAufnaF/pFFaQLqzNg0mUuZDMNb0oqfZiIF9YLP5Su4lV3OYIWKnev
Rww0nGkv0yVB4PsCvwsH8OVEqGK+V+2vIAkKItvLuJA/WnRV0b2GjnvBOloykC5mkvemhkkRVtNP
2wRmBcZkpgxcbpITOL33Ee4UdOOlgJyhV1/OuhrfMMLDnvEIy8JVity4J3CBlwdA0v89UuWY/VcZ
wM4xUdHgenW4mC5SLDEZK7/iUpCf67NLptx1B6+GB5vqL8ar3XvOtW6JIGO1Ybt4ZWvtJwYYyDjK
GjBq8/SYyJqFhAIFN8lfBnrKTz6htOTWXh5n5Lp8oK5ukcjI83Cfvb6sCV2INMIIERNDEf3zgEV/
zo62u1dOgc2HYMkdFIYj4BzGFXWRbF49nJt1H6bsfhJ9f75s/BCQTJlHCTnvPzjOEMfdwDweulqN
Ry2afiOXHEGihiDtjV8Vi7wJ1e1ki9v3c/rhmXuFgjy596qBEcL2WWSTDN6IAVsRqgluXoEYGf+3
RyoPAhn00EXEp2/5IY6e4eJ+Vc08bZu54aKXG24fck+Z4R+aIlx1y2pmCGaV6paoGVVYER9y3I/V
n2YwiuypWLk6Tb4x73H6Ci4Lc25/W63Muhm0f/8+v+vZJ4vVdonzkYsf+ZL4VqZakuAmXUTS5dvu
B5uFrI7F8TWfa+RPtVKme/psZ0v3Kl1KWfo8dRYvdy/fmEdLd/tECTwAukRs9PdFjljthQfoiSGY
OwuRfknSeoEDqOY21aPEdOiHv37qXDtNJRqr7NXa8hTVz41Sz3ihUHBYNPd9Q7vwPZyTRaPUm1TW
z2S7a5T2GFXUDeh94uMef//J/JKsOVg9zDEBvJfqlJr6rqTocnGyau5GNICvHJOqlqb1UCPa+y6f
e+n180m7ar+rVrZ7MtVvfyc3jx/VE67M3/YBAqVe6EoT/JByXBhxxypAV+Q3V761KCq2hAhRpFU7
JFutp3+rXu47ARx5ST5+W8pWZt/ynz0EH0qecUIv+SYr+U3tW/q9wBmgTCXPYYebFYK/0k93993i
e/l2XkOPKcfr7wFSG/9V7n4B2FpBD3SaCXOcl/3Vd5NPnrP+i1ktqfVbKaVtkh2v3tGiiEfmaKLd
0niZ4ZBnNycf8/Y+Wy+W6qV1dZuTY58sM/eprybEQbEMNF2DBpJB+XG/JMFHn62zmH+xmcL7DpWP
vuGxBL4mOlysHIdF3sKf2u8PN6wStoU3OLeG4Pq89nJQ122uNuoNBNf+tykdk2mXT9fmhs57+u5D
FbNTXUni7l/jCM6VfK6q+efcCJgdAd0xyacbFBvJRLSRzl8+gEEpnjUw3WY54pA5Y1tc5VWlxGbp
kOw/a0e0b4ufVDXAkeXK85ntwaXcLVc4XiNOtlGM5Kc2Hg++K4/Ao74Edr5s0DFV1YO++NCAo9QE
XR8a+H6fvwejTu7Y2UPIrsrTr+/hatc8gtBN3oqJWjyIeUSokx2CjAXansKzLIJ2XpAZCYpkMaj8
jtTiCqL+row47o5la2nuYec7lOUu+q9eeC5wPt8W75bnvpD3nAx6XkPpQX/t35GqofWLqDWSDKFA
zNTSoyv7cv3lq3Nzbme+5fBWjpU3j8nkb4B9tvJZmby9vY3evpNfLPqDL+QC0/Rvd1t5jn7I3e1e
z+fmqiwNfPQ2eqd1IQRvT3PV9jnpLyrvTeMwcKj7VPJZT7PGsNxnG2mUxjdBd5EoB14tVT8edkzF
Wj552zY7uO/PVz/PaQDoUtWYeX1VfePOquTxGOURXscP8Rj3c8NMVU6paGihlmutUngrt80M70ot
M8z21QmFJvr2i0KtUAOBb5RqsS0bOSamc0E4NIMTM1eZMMfvos5e3hlluldQNCp5lW/FbQESqabq
k59q3KdOU4ZvRWGZJRbRUoQOcsPzoZYa0zrzra2IOeIQHF8nLFbnx8zHMM734gmvXftpvi97K2ze
BcUWcahUiy0QlfzT/qH4tJ+99AsoM4ZI0SWBRlFy3OappIxV2u7x38/D6v7YPM6OTWzOrXKy7C17
Cj/0Sv23H8xKdLvaT3U0Uhfn7m3yqAzO7Fn1AWgOJW8K3ZzkEGo/WeDzTXUkWm/OP+FD7+CqaJZ1
/Hets35NP6efd/VNojpzQxi8nqt0otrOT2XyfU5Og/iTqquVQz2G2xFH5st9vvL4GOPpp3bGWv1r
ccnrpEVrPin0Fq3LJqDYOrcXlA1lxktSnNvZRun55flj8vso7YcS01CEwFFG99Nl5e7ubrSuvnu+
jV483wzITr7SM9FiqmXqkXWXqcshHhr6OKXkSQ5P3eeAYe1r6kg7WNRDUcIDqgirYfqrVhh9lXyY
98GMurIFNt3M66qVe/2efE/ABACIPvoSIBo5nDfrlmWeUqkAGwzkPObDIxnwDFjO8bWAEvUkW2Uw
vx2aH2qlC2iWIgPTimVtur4R8iRIPQSMS6mAmMPkqAXtoUgFzB6CZ0DKo8zopHUpJjQYD8ZBdPtZ
o8A/7Bv89PAjooDobmWBc7grRPShwtHg+Tmqu33ePqOi9nlRHWTIn30VMHKWBtxg1A+y1QEGIBgD
P4sf+mUU3hz7NSQZwPZ3xZtnlcQG/ggcMlsLQSKEVuXsfA8z0Jh98IpFiTPM7wACUhWAGH6BZKLA
HIYCz3XyVZupxFmoagRfTCapa0IrqidhJI4G64KaT+FacxmeX7UBj4M0lmh7XU2maKSX+JtG7F3P
8+yZhInW8QjYGPE2SWONj9gz2Mpns/j6JITu6nTO9ehxgQ7bjyFBMD92viq9kM2x+elJR/xzgHEc
FqDMy2zmLJrzPBsMdKXSIe0UB44eNpyeVZV61IxZNNJFxO+J/NgReJHfxy5+7zNwhbpsbDqW5+UL
BaMgoS4tZ/kDacYVOMgMCMs1xkWE7xdIR9PiOcu6b7M/Lemlq64+xKxUeXS0sWXbRZ9i410Hng3E
/hy45+d5P9pG2md2+pdLkNwVH/AYsYhrJ6/CwNVDJ25DptIa3FRdSriKlOkEx0zXnl/4OiBAIIrj
aNFJcVcGcf9aLvcbJoAXdDhcVfq1VGNabqcTxZar6S7Gj+Ghv2i+VNqZ2k9LDm/Snz7J13bo6BHD
Ia5uUf29MywvNxYeLdED+NXRWnqNkXMYfNXKairkwHe3URfPjVziLYoCgfsejuifnoNdey5u9r9A
QkU5QHZc9fXfTfLvdVN7HQI92V4SIHB1iFezD6CF3O2n715XlW63+6S2lyZWIIsrfIyVbQtGMVnd
npNMtYrHpMF+baFTqMLOVfkWK9tknywnF2B9HU3cu/poo/QAozqy62JtDs8eJwLKwzmF5Qyl9Kq+
v1/ffY38b5RiAHFVYAN4q9PGQ6AIY8s9Bu/Xrpt7DAK4X4CNUiNGOfaNy2ywWhoLVHkSdLJJjN7Y
4nPc/XVLDZiqd5i1AJ+IK6Y5Xr2V7wsqAn/0GXjx4EgCmTdHYzMdY1bsDeJIoCIJZfOAxdY4DsGS
i/XLDHhUVO39Xd3FVQ3FfXIPe2tbtuN11Q5+wU11icb6s76wysvyrVqfquXW24Wa0PpjBfqqaLAZ
I/hDtpQNNSzvjXgXUht/mgmzGM5vESONt9NdpNcicV8Mo5XffVvFlIudhWAqjz3Y2qL/kBgkPjwq
mxD8hHzlCiDgooNGC+wrpmZP3DGVzio32a/uioMo8ku9Z+oggLKd6qHvWNu1QO2F6Y3yJGieG8fq
5FGhG/PJWB+Mr928bMXOB+tf6GahpZyoQpLEYeYEtZHv1Fhj5bs1k3BU4EA+zaHWvra9h+HDw8NP
Akk9PCYvg98aMnRbtm7ZrP1iTT9R/Iu9/w2y9qZ2GhUVK3h46K4rQ6wrxrW4QeUBM+FDfPxrxGsU
5Ij/XzmhbK+m4q72Kj8DYyFnQPVVhKTyqjTPpjKdthdEzdPnunq+K7PTm0c5Su1M74SzkarVgUPK
iNkmJbGLB1HsuvoZsFpr+LZjEq8vtyWT3jr+V6d8VgujBWdY5YQVe9sp3Kh/UuirWzXY9JY1FBU1
3Cw1VgBqw0MNt4uZskdoqEJQFO64FYu5P3RiiwJeNPn7z0aJRLrKuxgRN8uk+1v7qz6lhH5eErH3
5H9X+XqjNTiukx+N/TJbJbHUDlWVQJhcX5jUQdMMSBEwrxuDM8tYi2c6wcQ1zFVT72mYvZj194Zw
aKbNcqJ2Qf2mX0yK9Mh4LXfzWDHfKLkbKcqPLZGfj+pwCFTbhUFs/ftXSm5vCfxYWkNw5vjZQ0Zm
q4F1jSkV5VJDmw4l/Qyd913/rkcO4wY+b3XR+eJcoYnenJPDb+9DCMgRjvU/9nOpu2NytI+VDxcU
80w5w6kK8gRUqYI21jMIJAm6h6d25b5/LxG7ln1YXroguiJ+FSKNeff0V+1HGcP2u9S9zjyZUx+v
vfOZcCdBe236uSpQQz8keDrJVyWmJ7na72hbLzSvz0N1VYs97VdFdZYUKnR4ml9HC11TbB9Y/tS1
p5WuqJ4/nasUmCfHyoo0CCnArrLH4hnPm94uJ+EpCO376yH08Bdw+I8609noCSxj3skYspWdmgaL
9rl5bC5rO7xK1tlCT7Ge5EbwZlGRyLLC23+HyjTzmEJ+u6iseC0wM1W5Mi9C/WwIx4CRQ1ONofPd
jece0Vflu8tzj/uQtHfE2H4bN80b2LeXWQg2hAsJtHmYKM0DJFXb4RftbJPj3Y2J0barrtuFjoBo
5T76G86sinTScLsuKvFzGQ22efKuKIShQJDe39/3p5lqvx9nGGUfztTa9rIyjUVz0bxB69nvP3UP
te6Tf9PpPaE7dfs9nkR+a0/lRgz7mNbTTG166Pv1Xdsh1SVf1/h+NSDViGagH61SO7vRNO1bVJa1
ewueqxayMoxiYXtYV3CH+ki4PPXv79uLyt37R/3YvDRVK+9Hb+9vchEay4akcC6f0aN1aTAgUK7q
I4XnooxRy8jiXqlBr8pSRnwdJYNjnfolSUP6X+Z2w0Kw68bCFYJEeQuKPyB92J9IrMwY0FbWlkSP
itnYKiaMDMbee5vwrLhSNYCv60wqeT921r2jj0zBsAXStxPrw6N6EpeF5rHz2OlMOqUqLf1c7TyO
mu8fySiWqO3d7322WeBHOVVuWPiWMiOJBSf3TEaM6AcCjufz7DhLPXkO53fzu7LXFctqb271lveL
+3gu7udHTmclil8+ld0prJtf+WephLJ4l+ERK6ogftNAcf7T2XdWjV+8zDK9LY/sNcRQhmlHm97v
RvOkOWLLMthGDKuL4yAWr96zrqash6L+2wktc177R1UFp23c4smh9VAn25e05KHy7hf7Y0HfKd5C
KXHAhab2799q9u+38i/UpAZinPvDw0oRuXsU4tX97V4q9ExAT3AUq5U1VR5Z1Xr7uFNZNRbRuJlR
Ojq2CPWl8E5T0iXHQIrLU5sSXP3IX6Mu8oqkLwpNmGEvLFqxV+IxJ+87qk3/9CNUe7JKv4yOvPMR
E/iZZOqxr8XZO+SnFCEB2MjMCQXUr9F+1ZGqNsMMR3uqgdHIcLnEFoI3hO4sFJm9ytfhGz10d91j
6D1il6FtxAEkcUtVdph6aLOcAjZBGo28jk6XfLbwj34Yt0T/Vb2/aPe0Zvr5F+OLtq/WPX7gq+Fx
PStMUrKkWP91YFeTsFUkNAkA/+FM/gvQ1U42WFz4mZuVmn1bUM83ukHt3NZLY9OKV+TX0wzsgQSC
95dG+ZWTl284cG1/OuVP/bL4P34jCSu0obhNv4nE1sdCI4zs2I6150L7CA1VYB0ccaKEYzdTF6iK
/oyeO6pWgRfG3GMAxdyk67jYy2NfUze+Ytk78gDwn5iB5aY/xVyN+xqnjmzfi/LI7hUud43Rjf+p
4oyXyizskLC9Z7OZLHTluPZVJtSMLZSu+Y9Jt2QAQozT66MbY72Mu5GSXU0n1clRjDcslFj06QWX
/aIqto692A7qF07+ZI+gebfihpXJNmD6raive6MU9sHrn+ETBbiD5jOAgVcdOe51DCCIMRcUa/b1
3DGQZMDp4Zt3oOkL1D06+VhT9H3xpj4z8zYnPTMMuuh7iV0O8JeAwFymxrV/Q4mNQdfhkxslqyq3
UAik3rn6mEw6o2X1fZ6MRlflPbRWRh3LezxmkRYr8ZbleTFm43pb7NLbYaMGxdRbSeZCBeQVbSO+
hxTLMiZHpO+I2OvbGOVKDTTU+8JrZijFzDpzxcdswkkiK9vbdFDxyJYRfg28ZMy7HDRAyhb3E7Tg
MkzL/rahiMd0io3KzBFOe46xGhM6LjvuG/+FfosO0atGqdQ2IxWNFjmRq/9McWPQ5Tf4GtRZvMSG
L43QS2IPZwn36dr3rcQBcANsQ/qz6H0IopAjwhYxWGO4hjaVH+x5kuJ50MlXQRM73rTDcsgbkidI
1PjeXA5Pz1VClCuPV1WH/6y2tHh/WpF1QrK+TyV3Fub/tBTsCBenarHbIYc5Lt9WHEbp6qZ7tRJC
9w3T4nxp3PPVQDPQ+VjI6NiEmBQYilFtyMfAOtcGYxTP3oUZzY4fz8JePbG9+W0aWGhpcmFdIiFH
HR7r+tNLZRrLuAX/4YFab70OqFGofz+08YfGcWjJCtX/0yKAaOtqjJ8qBR5/xTWZoOWL+akQKLKK
l4vJH436qt7e/kuZVVgt8FjE0hBt+K46iFDNZaJFbjNTm3y7SjgOsMSYvLYVc3DQNibyFVxhzNuY
kaskgOzxDkwMMSYEeRMnqaf+cOkzVy07pzVuzbhXOHkg/lELh5SMTUZ99/puX6VRD7hBMH02QoyG
lJZhxhTFw2tQhNcgfAdXD9PFKfKf9Ee1ZSKwWS/uKV6ix+eLnsJpEYPg6uohfWalCVCSY5zID6mF
PFiIIDhYrltaFuwf6XCd2MQ4Y/i/zyFNivAzkh5tuyGGzFrMQSKw/32LP9ZnoJpuONl+WyEYYk6G
wwk1swFwkYhXYRMfolHM2NCJ5CJeZJ+kZrIzdKZ8iGFjsNiiEUzCTpAkWqHdiH3a4vcXcXYXxmvI
51gBVa8KsefEcDsOMvFbwpxaFZPH9LFfPHtuaCgUt7L5WIpXB0l4heLmD8azc6+oggb2FMeMp91j
rITDh8LYIHHz9YvDKHBj3GPrZDAIf5gVhSZIdZjwyl4WZhrixTP2TAesX6djLBizWYyNrWOGB4pd
1bgd18ezmd0sN51vlpXhurozBGubu8uqe9vYJ43GrdHk42sDeyyNVUy70nB/r9KnQHZH9d2bNuYq
SqhK7ZxVF09Xc/BVCXmgldGFz9aXmHkzK+BvPXzSVz3VX54Hz35mjeKPc1+yF3fiyqIVbkoYwNtG
o9F9oJgPVXqPlSTcg1ef4IzHdDy4rluhmOGL51MtVzgqBpmEmhx3PBqgo0JFfXzuPWe0YlEfj6Pf
Y8RHv8wrr1S88Vbx3pgXV6fgeFXnXpxXymxRNyLuVtxCTtTrTB2EjMQaRXWLZcWFxn2ZxTCL1cxA
C2c8Z6Y+Jtw6hVrHPpe7C6xq7v5FO547UKNorqJDTJ+Bzp6NV8mgN3qpjcKO63DkhBo2UZjgEZia
H8QHWSDG56TzyJtP9zxVhsNtMrxJirV///7dupgYPNd2UgrCZRofLiPq1W4f1QZnx9Op9sS6WVca
dFSDk9hs6G56Ky52zrTYUK83VFcICvaGogW+DQqJ61au/fqLIsjtb/sQa43MjNSzqVFG2hxvPzty
XAkvQoyYCvkWKt3eskqgEQnnnoS43eDYQ/FRPwzOn7yVGDr+hV8snnl4wHB5q0AIAiZdAami1FRp
MTY07LX96OrVDJ2C5yqmgtv8OJF8EnM3tljM/tuMdXN6Yi/DDo0jQb3UlFCl4XrC+ZeP0omOEepL
zPzwzCFwqcc8DwUgVJjrSnk1rvwoRmPc8WMNAiuGQtnYL0ZkKsJ8lLDnR+/NjliizJLHx5DlMR+M
0GI4vAyuW22KVsYktowZZ9c1WcmOy42LexxrS3hn5tycof/CfT/EAhFyPVQpVBRekSc8hUDMsDUo
DBaLNeZ6xTVGHyqhxZDPEOv/qWBX4WdgyRq0zsa8zgZCA6LKynF7aiGQ09P4QKTjXv3FGdlNGWQc
meYRm6IYVOOinjfBdLGMSCStu/lNoI/6vD1vx/D4a1pz2/DIWv+kdIjML8z3wnaXiwqZVO6X+y9i
gf3NQeJ7pL7H0nrdYpBJPkVRUUrKtesWAzGGZMoQjaU3f1vISSEt9wvD8m3Khs9U8tpfR8bYZy3z
sCF2eSO+JbhtJQp+N6JGo+Z2XlBUYnJx+uuWAbRYVgvDm+HJ7bgt93/tAg3kOk4zxp3trxNbphPV
SnLNrESuY2+hT62eiFg+rzJF70TBvs92dP+OYPhpbKV4YXzpFTuq/hQ7514BAdTgjJottxbSka0I
Z4yxU5HwLyjZP8McEYuq7PvnYH9dABoodRdb+n47OvfKna/auX+WR3vi1uEBRitRVsHxs1OWXr55
wtKFkuoIffzZjNU1LKCwx2IFzignE6txsQ7EfFM7jRcA+jx7wQko6hXhHWwHTSqxlqAm3T19Nvc7
uyvocZTSuhse3qSPgWXW/1qSqttWr+buqVw/tT6bvy2LcVe+129rN/zp57rxPFG4WrluHgK2CFWb
rX10cEqbBX6u0ujl6YL/XWY2niyEngDi+W4IAgLg8gy94C+RDptQoC+L8jXeVSZsvjjQLcVopgq4
+04a8Iu+JQ2Fm0efFU3CzGQ0R48I6zXjiKFHhGZ93Ux9zSpMPyWfh4BSO+eimv25k9fVKEM8OVrQ
bdkWT3P8nlFvSXkOFx5dh82zeaCJl84XWw0Cq7l8kla67++RDka/O6/+gOH2omk3EyjiFgq0kGsH
hWiwol06MFoc1TfkgB3G37e/Dh/0YQVOtNvDmOZToMDMm5iY4Lp3LewfLlgCfCs9jWPGsYFGrt0d
Pw1wNU4Z1kH0XuhJOCvJUwBnWlZYbdEfsH4xOpLdED+yJXTNEZBjy4UFctC+l3eY6r8uVO9fF7Qc
MhqgOqvDl09n9ADrNz6NEpMVNIe9VHZ+6GdbBNT+093SXBTnSRw3O4n7o3sUhX670PAomIsVrA9s
HVxa4M/B2pQGkN/86gakVHC2t9u+6qDotobHaQkn0dWuBzM3xqHqyS/EgG+7FjfAqVsSVgt2+zOI
oe46T8MbEdes+K+rjuuOJzYZXRiVMqNdh6jzPEXDa+/LnXZPgNqNIiSIrc3wMM4wpW/VygkMOhoC
Tb607chXzOeBXgHwoFyVSLfdvm8W/VS09g/RxqqZ+l5Wb/b13bg0QUfz9EXhgJilt1/oAo/gcack
Ci+IaWBL+aXRKsfGSAmOPiJ58cZHAT6J510OwBEP2GFcei8EPveIn2iao+VJl39LSdNzkwBfsAu8
+8oXyycDh1cWn7IqqU+Orw53piV7UnLQTaGijmVO5eHAfkNfw9GnL0h3tR60STkhJ4CtgMifE8Tz
Btbv8it6F+hnbfqZlEQlFu1y869+rv5BGQ8wb9ZuqIjhFInhdmyIaBuEv8mi9YlgkFLW/Wn/8O5C
5TSXPSgQ5m6aOxKeG0qOf8/APU9/u2s1cjDHCWyICLjlUdsT3r66ppRquoUrTNSC2lIgpZVM7QQe
JcDRokJ2luFzs9eHmy0FlbuTSWkAELuK2RAd3fSUKGyvWstxOVLrg2juu79oTVQlAPhWdUqIVOXa
sN0ZXQchLRnzqgiXRkuQiptGGLnZZERPM93j4H9kVr65IaN+qt/iG1Lh84xqprXzvjRUxAzO0fEo
JVMeN3p102ASY5nqpFonommtjZvGnK4hRohZY9WCyyBUCu3S6JRsKTeuBHoyY1GBE6CbFGuZzk4N
1DXBjzaIFov3eK3JKCyryglx66C9UJWY8bGwxmzbG7V691Ho9y4/g7BPWMzoMbLJy/D3bpUcOtue
fOhGsa/uVHVxZwnu0fzuC0PVvlullshv7XD3PVKspvfT2PdCO/nqHZpgj2pnXaKao48OkH3wRd39
ocTbDClr/ezkyFGWGiyGYTQojThi6Ov5bVNhPkGHjaDmkfs4RP4aKGB9l2kWXw2pQaqV7XwKYvC/
WcC4RT/cJ8MHJVO+WXwoNr9H1Mwe4lKd8NdRrgzFR+fkOnIU/1noIx/W4n3vReEwQzJZB2du4+VZ
FLLPx6IOz6mJ+kMsHPWIJfAXzexSV4GXUKIwTRKH0rsb5ccPRA/qLlTa6uBoTxjKeVofiAvHQAih
UJXOtckLfTRdi1V2pQk/lXmyrL5ZTRu8ccXKWwllYcH6GiWBTu10PefuhNKAikTJpFA5ftTToXgp
FWJcyeOu/5JRRQNEXW4ktuoZNT9qOqi+eBOxjVxG2S/qcgdUKmyKtIydn17oergtyMASUrvIWAlx
vGu9YPzJD9ZQYCnBMvNQgTjuI9Rxqdcocy9bsC4/lvqWa3LwQL2Fq6eocnbRuNR6ji2AEm4DGrs5
BR+nHlIs15S1avZVRLMzvy/26VhP8/ZB2cHm3P3JNH/q+MDqBhz2+VNzXxee7e6qSs4PbqhQ4zLg
4aaSftoBCD6UnlQqgvNZXFi+B3uB0dZ68N1e3+17q7vjfeZBbffZVjG8nwZ2rbvtKPWA+ush3yk/
AA5uK+jgUrOf55eJGlX9yEDftj9gNdDwKRf9Kendmt3kQZjQwXZPud8qXtrBpn7uv7D3eQFH26Dy
6mAfYKCHLhWrMv+KmWkhsdj4P9QhUNnWYXga3wRBT83NkjcVCx4LRrmVF3yGJE2S635QTVRrQN2V
s16ffN5pgtXd/j9962p4SRSUjyU7nLMSdMY3k3DEhK9ujkvEzRcs4P0AFbXch8EqzfziM7nqR6HZ
LC760tUvu+9nLKrIVS0a6fO94hs3MQo2b5ayN/n9u7eMdd96HwvhYRgL4sWjwZkbThJ0QAwvWV3A
mbws37clesNyGMQkB6zg4WMOTzLMzNX7Ho0gs4hhZ83EKpYx3sKSOmKiDnjFZT9Hl/oVpKBxQaGX
7jl6Y4uQxnULpwt+tASpmGlGn/ifGSYT6X8rtFUt2kh56WIOZiriAApbEMUA53EcLfQCvGPhqt2N
Fx98T1It6CaxVxQTc2zayhWIw9ulP3EnVZd4WmmatNDLTXAJs6vjVbLdN8e04wrCUH+i4cu3kEnh
1Ar7MGZJ7Juvz2Le6k4647xpfc8ZLx8Uz+tez3F1J9zw8eUsPmgMfS48tLEHCgGvobZjTE2sydCb
lzywEyU6er3UDlMUf2YfPZS4qvPGL0Kpi+FwVfapwMiSnkePFklaI3CSQ0bjFMqzpKoF6WTh30Yw
FT38P9M3fPdXP0YYpKFwRfPijmeJrbgeaXH9G8kJcsf10dWvf0WklfFDhbc6POVhZlL1mzcGQBzd
ZDZuooOi7XGWiJuE6/vq+1HjT2dSasdldyHuRDxFCVxahL7SkwXK3OiQ6Jj4Lq4oO/n/raPvUOBc
6mYc/QEIBt4Sp0KgrAERTrtxGdeeYjOPaTDRohjVsFe59k+ufVADtJoXkVy9rd/oV+4554kUu0up
a0lr6KUkuCPm21ZVBM5lExwPCptrrXukXLScHCBIpNN0O4QPK1CuUyJFcYNNC7cMDyefUlc2ICTd
tPw6lxGRj8SO0D6YH2Jk51DjaFZFaJ2h4/2BTBk5H6oT1ZxVktJJsnUp8aevvq8pY5gTCu/2l+YR
lbAn2uIwsmM0VLqE5LqvyITa2WMMGTo8d9Kd4wPGzvngQ5z1+IBCvzm/y0lFyLV2VgRlQtvnfzm6
R1aIY87AitiiBATAirX31G2mzzfY+ktrZdV3O2oAB6PlJe6lNGh7raRo3qoQDq8lClXOFo44AE1B
gXUvSj7im6fbnZq3CD55YvOVVP0FpnUWfiAKqFu/qH80dgr/oATiHwnAq1pW7g8kOmIgEP7K7DH2
xtITzu/aBJ1sEyo2eQsoAK79yrORXYvIFn43kYSSSHe2Nrb45hjbAJ61JZa3YnXXHMxCd6O9Uqpi
XKl32FyZG7HufmO+/0Csr5KH30im5OXAkmyAvS2rs3C+zFKVUnVOJzhah0n84VtghmGekq2ioZSn
yv1aKORQfWI8IJvhCrOxOpJdHbLZ2jKvUaZcchxm+lmfi8xIQq/DkWhW+NLCES77XsPCdOff1CC6
tcjXGnDP0y+ISgWXYv2wElMBUa7xTQcMEVGKO/HV5i3y/wIKCq9f9TXQnPnO8cITi4ijIXkHm5O6
vY2Yw+pd8P3EwTAMiuKUYY5DGqtmAKSC4rB5GOe65c4flrI3FY6pOjHdpQM0czQhWoUOOD/ve1eH
yZzD5tPz6fvpG7pAHrnymF/dfatQD6jFvJoCp27nGpv3/8fTeW2nqrVh+Iocw4boKV1EFHty4tDE
iFhAOl79/3y69r9Rd1ZiQZhz8pW31CHMkcdf9VP8PHftGULmPFuxIQ8aAGk9NUgPGJa0gvN8D52j
5V5+FSrUJZkTcuiIYWjRIcHudAelehT0czsmYgy1F+BBoFHa0NtbKUWlIWKxBI2ThzMwKouKpp5S
3TyPQWd5r0V0HHrRNpnsrQolQTzZcA0oJ13kA0skdekIYfz6RTikX8dt64VXCczeVU1hgxLdWA2q
ceZ1bNj1/K3jounBqSqcyL5Y4bTldMbVqot+7gWvPxM58ww/m6HepcQNR/luXLrIjesPavYAQw79
nzP4mx7+VZAs9XSolyR8aNTkZlFq+hMEzBd0xbPWeCGKGUSCsO5JP1hxz+YNxjyvQXQBDR/OIn1k
aItf/Ota4ZehdVB+RkjTHvw+sUjAfhaVInwm0FPGjo/E5FhiwprpOUB8sHAqWsfDi92gsU4Xb3tn
UqNpqG8bC1LctO6Ne5PrpKA2h+iJP5h1gi5BDTyLLQfWPs9bQc8myrsdG/RsKeLVrjoykopzyCd0
zLyt1YnZw06YaypSCn2jwpUkMlKoShH8FbNdsVbqaLrzy+gCXn0OUUbd62fwaflsUNsJL0SSyq6o
2UEpScy8j96NBv83v1goQ6RE86wjhREjmNBlJreeNoaXSmxcuIrwqAA3OGOehIpAgfOGXSbYHdov
BS8QjHYguIoNUzbQaxhBsxCKCKiQmL3T4hPv83givW3w5weAPgDnETaFeiHOdVqL8UvZj/9JeYli
KlVZgdeSa8H5Y1Ii2IA/B1pmFBEdBRcyBznBO6nakDx2fAnQnwLI7r6OSHRxQ0YrWlbdSaLikDIZ
3YJ6MM2oRd6DQvHPVBIVv9Uf16obqRh9KqVVoDwLulbZ7ovZazBVY6fpWnVpsc8NXjms5/TbOA2w
OsgQEuMlY2Gc4Mxzyb9DZdwgwVqN6/u0q2yR1KiQyKrMFaL4Chdamrxn/caxoNfrKgg1UHoG+RdZ
g6GYG+O2w9F5HREDQ86ry5eKrKowEHrmN9z6Q5PP5f1aHfycxETw0ZLfU7Plhza6HvwGTCGK3+AA
IM7RB9kb7CSK/YiOId+IbB1C/T0Hs3jeSRWpXbtf9WFiwUW2LyiXnsdtxWhOV9ruNxPNwfgbLUjw
SLwWS3Ksj3BXxpq30jrHgqwLnS14a+DaWZHfb/MAj8HSgX3ry8vOeoZ86dVsan2AvsGpzf9xOifB
7jDptAfthVx/pTaicbxBi9gUEymx2OrC9rrqHWX8okb21rjn7xz2q4pgGVSwAbl128D0GRvovCU3
6sr8k33ApYhXxyE2keZrYN/JOgEiFZBAKS3ZvAGKaAbsKa67T+uRQwLDBgwRQv2sooNlhfgQIoOD
E0Kuq9iHUWAojTOtgbdd85BuuYKAi0hkPKHgoFqLVsjQjXkr5m5lxcN5F7PvZKxwUmsnRUwDa5Xb
JN9bzXuX2sRWtcObj4BVwl9gJ/dWnzofyBwSr/QrA9vUs8Kr1dyd18V4ItCNUuLd4lDnD/StDHGy
USTi5FpNlaEFsc3krDxon3fHnQW0PCR0Y+G3sVz0IGpxQQZYZWOJ7iXLaooeITMOnhrrCIJ8cV9j
CMVcVfAoO6Pghpx0CeZ21hNlzizgVHGKY5R1CyGdUWaXIwx2FQG+kUkKyI5V3wNCanCuN30IChGk
3K7ESh11D2hZ4Ad6YmBR/uYYQf0MTxxEbFVbfJ8MMqFotWGkw3MSLDdoqAwMFUk1a48edioqwsMT
bA406lib8Xw88RlpwepwbuM5oaltL6pgwsX0vVRtAF6OwgOLKfoE7FW1wK3Cv0VaZzU8FN9nlGZ7
5hlI5Cn8uas6H4gjN4/VN19IlOVJgGi20fFsdJ7MzvXhM42QXibHqn+xUL7exVSZP/AqvoTsMqOF
xJzXM5p/biiNAzX/YS9x+k5Vm6+Jyxi7lHAcOZ5AdBbxwBjB5gTmtKh/RxOyPrtadDLjAV9Or1e4
Il5UNFHlsChk27WG7Du6KoyGEeHAb/nbweSw67MjTCJE9HqZwQvwRPx8UkZ+RlXisEfzp0ChC4EV
Oa583EtrvocH3hOJFgUBO+p/j772YhQLC6MI+n28f73hedbhsBJxxOYeWCbtbkoyj6WK+9V9jrRL
77rIB+NRa92F7zOcRPf1gyL8eZWfN8OnN7gQtnHWw9DvkY7nG/ztut3pvr+6nGf7lt85zyMyKUU/
9yc9ceUKuvctyPTy+VU160d7OQyDSzYf5cGwAQ1zPQyyTTdedm5r7D+KMOhFi7C9LTqzWzEevSbP
1D8XDbIL86Tj3+ivqIuKw3KB+3v2WwQ4pdtt+dd0fuG3xXl2Gy56xa6jbGJl9Sh3OSX7u6ec/fvz
b8/XxwW6tVaGP0XM5dt/wJlySeEKqrmXA4rbg7Zzf4oiOC309ibNx8Xd7Z6DkC9KLRu3LAiDFzdP
nIKjQGF2OOmVrrq3r9GU3XnkwbQ1+L1jY8kCgHbBc5J1nGjkYPW8/0OKDEfXJjbPiT1qJs+Os2/P
rtS8+l73KkbbcPlpQGEqhAueMoTJ6GCqxk5dc6tGRiQXf5T6Jon3zamYNFtWfGTYgfoBu0SZmto0
IjqEIPgs5iaigOn8RjcAeRvqhDlWXuzjUaaRyHzYHTKYm4f4DWKG7EtYumlm4Pf6QvDkZSH6ROWI
T93bQ8pjBF4bCONaH7kBNKBYYDL/2g/4yALLwlJcmqgc8i2LBdIgaNtFv6PB4sVelCKpRQJIfZ0M
UbjwPwX1bbcPwm0fFIdL0CCUhecIpfPXbyVV9MEf2MFyWf+EINLHXPmJZBZ30h0G/BdFBGhtPWxM
g5enHF8XS0GAzU9W3RMXSYw9ueiGXFJY/7TmVwJA9tUYno00tUa0gSPtmerIU6V0QK4zpfRbo+CG
K3k15yrasEyeISd+xUhCheWy16YcV8dYVw8399chJ3B6UML/6gwX7XSegW5yUIfm6Fxfh0u1oBby
W/mX1C/7IkvPSUCNJN0hFuXtpxR8l2B/AmWMhFWgzOtZ5qfHxzLyVA9cPgKEuA6NadaewO9AHKR2
LtuR+OfCMqviIbifPVeNkfwhNrNfifCpl80YOSuCxj5izqX5pG853c9eZmtxDlQUaDGoDKpvZXue
KJ5iV0bmXSgTUsGEOjJB+Wker8oF2g7WxWPYE+wnPKvCYmUVDmYNjllWC3Fyoo1ax4AYs8YSQvQ4
X14nrNy3EVZ4rApzmq/Jb/TQ6cxd2kAA/Kb0WLEaCjZAdllj2umpBQ3x/HCjfFWnkc5P2XOS4ydY
2Vj7ZTTY8dDwmpKBVCNePuAqmqIS09Gv2W8CTelCPLS3Hwy8M6vMHho6Nbc3eX/CsB1yRDqtdWfw
h1/saHQ8D0nBqkWLcaieGJmKYl7vTvnqaNfnX9HynygRtZFmhYhv0SNDCjS6LjK/qZGIyVa90TjG
eiRelnWlDd6u66yuj98O5wf1JaZMqWzyHD+6MUrjD2YWDtXdKb1G2kej6MAiw2dUYcAenxsCYdQJ
/QvqVMzLixi+MbzvLx339EEj6lGdFZPyBfGSLHekU73hMylbUG3sni7fLJg/ryDWMRBfE3MyGKG7
fadf94Ad/44RtcK2zmy3LWhiXuXli/vK7I6RP/KJEq7JOunbrWg6KIJr7RaqqZSb/eWn08HLiSqI
MosLI+mPO83P836snpBT65VaWjkd3d6k25302hpxOSEIInfgHSaE9Ff3yogaNHbBaFsny96kAG9L
eEEd+s7okrv08cV45UM/o48+yabZ9DHjEd8NfqzW8TciZFSJt+r2+d2s02U+I04kwktn6gRzPoif
s2uQcn2dZbxPZqtHCgaA/hQUYRnBLrFeNU1mRC/JjGCWT2+fuif5C2OT/wXpDI3tIF3e3QF9MXd0
RIz8u/hubYHZTNuAB9rTD4xmpjLTKFTevmjSUs2O+RQ+Z1KhxVtMscpAAA1ZXfn4Hh8ufySIfLqY
TLOvAkRoT4HhzGQjaMEDj/iCjPOKAZDeX+8vLrq2GeK2BH8PIogfwgRu6dcr5+TzUC+LoLMqghrj
6f2GWAAriUi7RC7ztFpUixck8lWO6HdjnDnFicZkA4vwWhEAlAQMOVtD/QfF6h6e3XPCmKRgyGuE
NBD8heMPdZjSHhZ2jy/BIVBRr1dxSkc+/U1+uwe5A5pB9vQ1YV3r0ihjqMYINoqEW7dGWEHcM/IV
zW4EthaCRRRccJIBIHh5vSxgHjFuuVFmp+zmUjI8O9QOaZlLQ5nQaywo3xpFIcHhCrJZaBWwqwUN
e9P/gsmvIHAE75qx/snPNV2irisEO0H6CoJaiv9cst9QJEGCJtax8Y8d7Sh9QGEqgwSCaQzkCHwc
ogKCeZsCO5KKCckm9Fy6XKBtQDiX+vxNqiI3pgok1CZ083i86CVqDTy6qr5HWRpiW43W0w37Clyp
MV02WY/5gQsTaoO3eIwUI7ODRJrHced4h0gNVx1KGPMBYe/v13HPxx95PunhKHZ4lCSXBZQ3gRMD
2Q2nhCtaylZCCwb1dnhYwCLJJZlgKb96UKOwRgBwrza9sCedRgDyoCypMiApfeodY4JIMc/xq8qs
Tp+Pz9/JW1tkKhgvU8wzuMm7hZRXzM9z7kyPOGBFadaEiaMtHjaJMzpKF6lZ53SXqGTA+ebJ2Zql
J1vfA1JrJoUyUdGNBmPy7ieJtmSzvtFOlrmdTXsTsYILf5AXZAaSE6Yzmd+f6VixjHUHerVWj8/v
HuCpb+b/SR5HW5lLMpsEEAe5hRJEAKP4fSdOJrEHBeQy03sAsNgtvVhfaWSBreOs0+GmVP4tnOX+
9wYqJfU54wOAYyRQYBecmWyn+Y/KuSYyDrrLBp4Y8bEWovRjJGZiFiykidlfPo1m9jSeGFn17ILW
ZK17tSt0rhozk+a9lWYraFuVIZzK2mwMgWeCdc5pqi+EQm8uKG4CdAOSCfBNaIwCZEQSG7INQMjZ
arFYCJ153rOfBsWhq6dOseyodRR0wGdjHgpj+AdBEis1B8toU+3CQ/cnOrR3t8PgJ90kh/1PesgP
5eG1CZ1iHDlhqlfjcIJCujN0UEs/DZwHiVWQze5Q9KBHsq+V11BXg6Em/xDGG7mNsN5gr1HseLPY
wPDKBhJdmHMPG7mH9y8EOyjgXi5XjF4oITpX4nxao4MxG7a1pNZKokZugMtJ1cmya32ILIbbhpzX
PUZu5CrFjWJXeJkkj4G3L61QxZxJhQPSYibUGDM6OV0lfmYWIQxM1zOUx/rEw1/wBuoKmlY2Qd4K
YFDQ+gIxlnMNMJTbL0IhlfbHf40GjZhGtev6rud/CZER9hlVVU1wn549F0Aospnc5l++Gy8zZuP7
ljJ8qG5sh9ts+Vq/1jeTgsk0my11VqzgYrTGZxhr/tfXTduCn0c6av2a9odaNuuGiG5po1MfJ7+z
9Vdpk4bmC4BLcJDyf9lngUe+xTsELy1cM572b1+hzMGRFCJlMQZXAgp/qH1tt3zMz1xK+CDqT6Hx
JmTZ5pdf3L2UkPx965b6nqeAMqUoPnL6ODFQVUz1GyeXQLxndIZyuwIIIDvA5mik9+/64Q7nc6S/
WJaHRj40HumFImoDjKxrDIncqb/23DuvB4tEIoAmI1NNbLOmhFl71C/g3lFBR8kc90TEC1PjQXf1
/UNJJIOiaaHn7x86e/RMKNKquPgUev33Qsys0QpI4jCShWLKIsvjyG7Z99+W/TK7VtuiPmfG0OJV
aPGqHfmh//Rk42Xyi3hceM+x6qruftdjgKOnBRMycuQgrnG5MhjHGxgxMiYCh3PHSPA93/O2uebN
rzpHVftySYbMalnawpi9WoPt3Up0iLwOCjKRBjynQIWFiiws2t892jiR/pyoRq7wA7E7YB36DxMq
yXymbDA+YErCctzKV6LwYv0In5rKPMD3EIessxla5VE0AuiaLUKD21mzF3PT9yE5w0htnNRmxDOX
npRjJsys7iQ/5SdmQ4R5gNbfxsurAT9VT1yhjDaa4yBS0l8Igl+FpKj98VWX/nZuL+yF8J4WLX1+
WD/ez+47FUTVf1+Qthq7TGDNYaOmoWWMupErY6/ldgY8HCKnt8G+1UoWHbOzYWgYiZ9xyOWwKy6a
3D7tBsorOyw24rHiJod4/Pq7rlrBddUGysRacw7NR8jyAGbbaMEcq5fpX5GZdCTuhLF4vLr9/qK+
41ilXegsnZG64nfSBOHvD8Ly4LYJwUIF2AKrKFwZJX4h41Yivu/7gmYNRY4fWhA/7Z/w0PrmCaNE
Hy5vm2hzL/Roc9sowWCmBGoQ9e+TK0JV0EFoN4Wrc2Mit4VTS/xX7U1lWd/08qbzqPL1mvn9r/y5
Vkb5M0TOaPid7gbf+/UZRaIYidhlD70epLK1ygV+ib8SGrcgJL302jHRd3qRZNtqwA602m64URun
lGI44QzVMJ6YWi1HBGBGqsjFcg192iMFwa0LF5zGIkOgF0PlPDpiQEG5PJnTByY77oukInO0m2rd
UKQGCEcQtxvae9QvJr1xg1GS3g/2AVrm/gtzwEsQGp2EojJOZdFGcGBAosya2cL4BTX7AOWxDdeD
RXdBoPn7Wr5mRm95Rg1nPz3jmn09KCgaItb4m6zyFd5lcyC3gTTqCInNGXgQ1K4bcG943i4+X6rr
opewS4FjAtm0QKFI2IxD2wRkIbrYqEW03ekguIF+y9x4QmFRR8Z7svdb82SaTi+7EUJoRHNPxAK+
2imWYU1ovP5GzGzisbb/QKe7tM9fL9BuKdevHE8TUgf74b7IkLTOcrOJzd5sMI28Jkhv+p3K29lI
OHvtyA0hIfBG8DZ25Q5dqnyHP5oKXZyQF0UDkEp0lhoNrdJbYQ9TK2eB4/l0T9/SdjWXHp6DCOHq
vJA7ou8bmpcs7QIT/VDV2qCHWoSctEUAcoMDsjMD0QYNVJuFABWs9wPlbSQ/GmNkf6HSDRWL/M04
z0eQArhI2BEdr+gQHZrdbSNzYtPs4tSQf6XECO7Vu3qiD4LzLC3g+UlIGVJq7ME2pd5s0iYBJI+w
D63G1Nk7pXvxSjf82zsv+zweLAdLmR77pSynNAif3mPzYJrILwfwk7y7VzIXx7X74tpIcofnEyP8
zUMVyZTCFpyzADSJxwWBEVPGeawg/zGZFnKKsb5CShdzpY3Q5HbhvAIRSi2Io8cycaiGegxbUI7W
3i5RQ5XCljyKC6C8aboqDpjikSCLOe78uuiB2RWqoGAlpD4Os2q2OskxkCMAZwPFFXB4Vzt3Tjb6
F8Js48gyS1jbSMs4wiw+08zIzczIWIhKM1wISV/+pdLtlPj/kwO87J9tZWHjZ7etEW28zyWGvmIf
OU6PIp3+hQTfzX/4dC0ffmO8CP86CBUwHCeo4783LmTTVpBvBjtpyNJP7RFqEdQ7Qytnrz77NCDU
k02+Bv19+SreTeMyKJfCxpKd3Non6G4BbBxgBJDapGl2vGjftGLs2gIKgNoKURDv6IsUS+olVJ0w
1AVQIRa7HO3BX/Qb/Q7/qEDc5gKWEYi2ALcvTuUrmIYqHiW0efa+P+bRF55mQH+rQ4PkK3ZpfX20
C38zkNPCEk7hOSeefBRAzF206u0y/Mhyr43KaH/IA2qcslxcuqilKrvzItvILJE50v2D32knXttt
u8LCRwpLxT7yfGihEnGod2cfMSwKqZ66LC1REBvqe1OuusVWodVqFw7k/HHmPB0FeppsPAkkaAnI
IEetTl4gd6yqkTl7bgunRUc+wxIznoyQFcMGALxq42Lm7YF2RaxGBGuG9mf7zF6hkDabeIFd9ypd
CaywFKgKFoiIhACj2oBlSfjLnb8/5skb3n+l4UtFgipbSKcQgCJINgD/rHeCijtPKPVlIN8F/iYY
cwFl332huLIMA1AQbmcN9kO4TyQL5HfMtU/EIENJUgHCaUavjOFP4C7Be0zLnSjocVDfwVEbFYeW
3bdqVB06ZugMrI6JnoWnEOPnet/L9WYs4gy9N63zM+hwh9KFYyKkpv04BqLwnMLYYILHwRWKzSUQ
co1gmEak88LrFna45OLwygWAKqgywRMJ4G6woc4CRgZnMUtAeZ8mlnCJ5JpHzcPck0jiSI4Iibrq
jZ8YIcomlx0RP+mxbuNp+Ja9EzU8rgegJ+Q3mHzYIvJGY4bnfe7y7/06t1IrNuWvXYR0BvZtjETk
A0dHOaVAPO3w9yIq5x8SvsDdy5UA/eUnwdAIrTMLPnSkWlsgsg98X5NKqWR073wJ1Rc58gXUvz4p
WQYCu/1eET/npv8+Nzl46/pdOxAxHFqgMJVozxPpCUtf7oLMuZozKXXRgwPV+i0Mkw+RiHoAmlN2
ZysUsho4stDHGAxAeSlaiJ+scMqEr0NLf0xzD4EaXz5AuLHqRFrpGLwAD/9wWgQeLBQt0XCGiLzb
ECLk1gZhhyMtda5KHTDhwomqpvThRS7qXWHL4No8yaev0GqEDEs7nsIJURvjURiAwruKAJ/QoeC1
QuuRCEC4V1R6OdvQvG0Z0FKwAXaNMJSoBQiRuTRSBjs9jty7cY0QNaThm7PNNfbFWRtw7qg6Wsgg
BaH3mcPYAvyTSFTH9LnGol8h6SiAcfBXCVCS1JasVi7/MsAVvW/1rfLQsiUFqA99a+1HhOSyIXch
NSZRDhR6qqhJfoQdJA+TnfyIP0RzbMUZ2fgVcvTk97K0NKgUwmaVF8hIJK7QOmN6noQ7IhgiW+YA
Zv4oiIiaCHoiJmGEyGPJ2wu877oQ7jnUTci3ijbZSN4HbCqYSM4qtS4RcJMQ4n1dEzLoSxvHb4bm
m9UtAEXBkAIGHeO1Aw3nP/qwVLzknDLa2OQcyV2YbnTRQ4bQM1DojFitoxRkGjnjYMXSmUzwjMl+
Adgd6yw6ItWhn04kmeJXfFoswKwFt5lUWmTr4U5WvSszyaw5gYpj7H7KQz1HOFpoqL5Lo0KWg5jo
CM2rXePEJ+BoXDcZMKwlDDyBS4fAqVkJuebfQDteFwIhP7MbsvDJ0telKCeMTFkPBc+eUd6rqDB9
Nr7oTL6ssMIhh1Enu5hKDmJEZhNUJUcUEWUGAg3gTyD4EYsws3XMGrrOTnTVWtSyKGilQ43XZesK
sCNSQNTWsGNHo1+8XFjRp9GSD1rGp8+8A5YCTkUCLQqOws2Vaf2hu39KiNDjLxRualeW1ScxRd8Q
NJVEHLXeQm1rwNoCfWkslHukJRE2W5KqbX6pWXyoulSutYkIyDA6RIsGXxzuTqitMTd4C0o1Rpuk
uLEkNDnPC1SvF5GfbBLCwz0hXX+mTul6qdOO5B1Kohe7z4ad65Im1/y1qIPbJL2BHKRDNkO49ole
DFbEqxCDvteimQ9WDc8qoSnTUY3k1kW7KtIRDYiON7b9Slkoi/NaWeSTy/QyTY49LGkhRQzH1zXy
WUuhHr6Or+Pz1DlioRJcg8fszh07NwbSnRJ+Iiy0hSDN1SsE+8Yv58ONlS0Gm/4G12+2fFVgHqZi
6Caof2GuCXcN6ww2fGQ1QbdjsvyGEKF5R2I98qHjcT7iabxmmXpvwtH88BBl8f1MErm8XkiLSb+5
I1gAoTTG43ZAPCjKXwtZXD+qNhJCfwYaX0esuU9gj3hDTDrfK6Ysug/mmcgHym7d32QHmWEfojlT
CkG0i25v+5z3geb5ZPhUFNaRWU6pTqxdd+2aX/O+thUtBrm4izSULGASLPJEhoiIiz2AMI6+zgZl
rXe16GGLVhJvsD6sv762oq1Eokk5ROLV2iw8AFFk5yO3U3j7zGmjAzYpVntC4diQ11F4b7SgZYgy
WOGI6qsETCr8jI/mLERU5IAFQyrRSeKBtGFtYmxKfUHktZ7bGxDNCkoHb6Kv+RqHlEEd4XRExUbq
NqTPdg48mvx+nlGv2c+kdiNoxSseZ0FE3qGkmgmEL/T3s9C/YMjgPr3ruOMqdsdFE3/cscE82piu
Cbrlu8NPCdDE7koFZXgmu5rs29i1vuzeVECN/WV71rE79mX8+OvP+rPRlHx/evUuXrfQLl5/2VpL
xVeG/22SOPOe3/Pbc4ShmbIvSrukJzpAAH9opM4cBHJylKnOeEIvQCjm5+mPiDBexvgK00ulLmd1
fx4AMjNDdrZAv66yyJj0bS/godbt0i3drT36Hk1lk32htTD9ZCzqNNwQa2x989CAldQSJ3tY7bES
VIZHnVKiihYroPc8Gx28h8Auokv9cOh0JrB0IiTcTZ5t9lfVHN+efCpHSY5NvejBJjQhlbACle/c
prCq99awhwiRja8rGWZSW5QhJnWf+xcVw3fFLLbWuX5w9cMB4S/5kiIdKHcZVi1bTm02Dp37L3ca
v9p93ka/Lfc78L9wpjF7/J+UyHwR6RVaaZeIqxVLOpGsZFZnnQao0r1lz2JehnMBVdWPgBjIA7PN
vUbHrzYR19/lm9psU/xrjD6RrHxAj3hW0VO3M61mZYAkm7wX97Pee4uQid7YZ74kVLNlaQUqaVYa
2r0OvSapb3EMKcvhlPS+uqBmS07FGSbMcRYS//ki25cu0Dk78Io/KaQ9kM6idsA7isCfvL+oxUnV
vPS7Bsj3A4UCJ/uVnzvsvXyLBqnF1M/ZUr9FJwxXFz3+ff5GTteoVvJdQucQz+/z1KeCmq3aRutP
6pZyMD/H5wxJQ08pzEtpXr5233rx5qLgKKel4vE+vo6poCm2Yj9hJY78xrqTEjRMPjlbTL6MvePU
MTN9XCz5Zl3EUrP5WT9wplhiJGkVgb+M2VmREeMGzHv2aHmAK3irRkKWNKUGLc8WPUNXTm+M+BwC
b3o2i602Dsu0F6ybeabyCHrOeLjyW+Tj3zvfjFFZg/63L23JxP3Hc1J/f76XHEQsZvSW23I5heTo
8gxpCv4tuSoSAOqTCRrSa0Vfs1g+3DULIn/9hHEoZe+m0geYCrNGxGCEBCQbCrqf3oBYC3xUa0G9
2JlZ7zKT0BSZHkkXB4F0GRHGoIS2+f0bjYMbxZlArsd3bcNfKNmPtKMkPpTuueTIBUQkklbSWTSM
P4cyDpfmtlRs+a7SziRJZdUk/nPvKJK/Fa6kzC+bNDPVWTQuf+5/YAUxAQkK6DZWN5BU92nyIn0E
bF/01iWILC2RCG10ERT77PBbTeTzZhsJY7kY/NLj4PH3erxuyZX15k7Q0EJKsruQ1LmFwGEUhGbj
4LpmV8hOou5uDhZDf4j0ZObcj5Idt1YiCy5p9o1nPQScDUofjOY6t99fjwkL8IethTb8wB/xOAIG
v+eidAYQHyc8JPrVEjXIRyBjAXlCZvbAkeErUpkyM+S+J/uU2fGZ2SXzmyInGw21XbOTZar904DO
ZgT2bFkycfjt6eEmSbVboylTZXr25D5ga/eMaj6sdi+/PX44uZueNZwwQPC9/9Ue5++K1+et5LFL
qTPRleAZLsqR35qGuZeoIIK22a7d+XtRY8FFrgXo0eJNBgIKv5LwsvZzDJeiaRRKSPEeAR/FCbrM
sn2jxy/ZuyiBCydfYlnYZ0S50nEmiCY6kdj2o/UAkZSfiO6vZm8i4iuiRdEhnCGQZJTBfZ2FdDUC
vNZ2xQ/XnLnqLxbHFZouFCxh+aqit0E8qx3hBPM/rB54pNlIByHNJsiXjChhUFCpUY1omT90p0BM
ytJhlCzTbUqPstGroXifeZHfc0voPWNZTeQESAs04WLywOvuQbGQn/46lAw/B73jV6Q/XDd7CyB5
22Tbx8EajuIJi8lj55idQHnT+K5OFSlCQpIRg8NIZ/kswy5dWsDSPca0UP7XpTRAyiC6xCp8EzIC
6guSu0tVS9L7pwnV2MVJJhy3HFwYzZYlSvlUDwz8P0Q3dbT66Nm/Fe3f8QoAJaZL26YOzcb/KQt1
A0pDbuEqoYaNjJ3/hGMyTTf9aXX1zky23kxd3jf17r4ZLdsu1OIATV73wXH14f7AAxraUsWgxm5j
VfqmygMGgi3YgUco9C6ppwlpVvJikQO5mMJfvU9reBLnQFTWYXoSeRIfyzaoQLVdTgh6EDQPxghu
jMyhoYmoh2QuEtBKDvfZyNOkSsFdyGCQvTCWS96MLiGdQU6BnAcwH/kLFDUoB0gZILEky3tLWy9J
fUifhB0DSgclaBJgniGb1G1ElkCgFSI7V3HwFKi9EvqFXn8q/g8ZW2ll1NlE6rmEVT++HEK6CIfB
/+tmMgFebJLMSSUIX8l3uif9b2ogjE+G60dCSnJc0UobUTyakXUuRvqPpCI/+b8qF4EwAWDFZUwh
S9xxRdvxoy2qvhiY6Q9n9K5Y9XjhSI+2I0oTP6WGGLFIlqnukLEu7cTSxKqNRkrGYM7g20Jpecv2
5K6sCxIVdoInBL9Zd1ZY6ndhESQm5pO0SN5XzkZLjwNKf/dD28Vqkm5C4p394RQvi+sC1hTcCXDX
U7ARdyeZ11YzwNYY6zQk7tCUwIHK2G/wcYanGZoq3U4AXMggc0YpjLF+UBL4G8FtopQJ9181Lj5y
D8kXPvf1doBuK5pk6q63Cwv3Nm+I5qiofASk1Y5xflGPYKBb+2n2JypbUvu8ecrs5snPo2U03n/T
zcCUg2InZgOb+2YQtJYUXvF7oEbWIOGO4Sriylz+pLAhNQsxwGhsShr6a9nTMrft1/MhhLGvlpWD
rxuPvHgSTjPYO+GpcDL5meJdNFXHcr9NcRL/wh6Dy8wZ/plcSJL3pUS0euXi8YAufjX+sPXS1710
dzFbNd6VSBCEyz6c35se4rwhntT9TYXp93O2B+Nn3fruLd/E4JdAwv70UYmrtcfFBXOQ3jYdyI0E
BublS3FzxaqJiS5ae8epHMy+JOLJkczlGgRsSntaAG0NuXeN5/wTqolUAq0XFYuQeEVmTdRG4Ecy
s1zLdZVY4J2Hy8U2nvT9Id1euYBKz5fcXFc4YnJHzoCLdqUry8odToUbL69osWA96EWNIbMdpGj+
2UR0XIyr5nRCaIn0rw6GUgo19GyTe5+qsEheDlxRJJcKpjRIpPfxKbJKJYU1c4bbMhl1O3RKyqFb
2CEFuJpcROqTWTGF2vGp1gieRpBu4MilSF0A1pIGQK+rZRf9vrgvrmyPVYJJ1uoshVLRQIfk0mgZ
aqQYd+BSL3Ue4a5RHEbpADrBY/lE1hGwz5Mtmp2DeApIevZCEgmhI5cLDzoUUjW88AheQAO9QIJK
VoeFN8ecOJfoMdVdNbiM23NAj0IPCy6eat+cznqv+32r8Wg/fQ2s3H9m5Ct0lZjoDbxmp5h2vHvH
abf8IQsvWh6oOIIHnkLXioC2S12mg5EWrhIpjLwRbmDbgiHeew90Ad7EKK2jc0fD3AXKQaSXUkRu
3lYwYgcTju9/NAg4OyQM38+/vs2/GFa4hJQW1njT3jLZ4R6/azk37oMnVrS8RdtOfqT5yRSiedFb
SlsGAxLm6cCm6CfCwJU+IaqVDPvvcPDXdAP1kBhNSpOfxJuqoin9CemPiIi+rLDNH91GLHS9mkKp
XBlrFmPZpLmZuaGHoU77u+GC1xuLhKpM0Hcqv5ahiv2XgX8MVSRiUp5PH9PLfyBXOG1oXRyUhGul
bPK9ud7uunaXS2NEY1Yen+Zl8zRpO/L2mO+QDQFuYROB809pleh3JhLogSOT5Qbq6qqNkHZ+TV+z
yM6nL4Vp1aJ3QofNVgZffTBVgrQCW7UrADYVtNmk1ZYTA6pBztotmsuysatkWhBO3iGphJqEn37l
FFjOIAztYHFDY6f3GxMatDiDLUsN/cH6FUHnEFC115pgAS1dn3f3AHoxQQX1C/pDWMkSLP+nTO78
NQ4dX3ATMQFHl2ehZrF7l3F5psCdjGnXvu/NdEdRTn7//Bstgb+j3nHfyCLbRsFDWmJymmQL6Xxe
FnefBS6ai3xtjMqSNJYkZJDWsAgNoKYBDJt2rehSyGC94173jQWMdh5oPTjkv1wnXjG9PDzb+m5K
k300u/j0N+hDF39DPKnFl3oQjGBP6KMlfTRfxScGSyua5+/y+tBGY8Rmcg8wXgR2HM3fexSxc2J3
ellcqTQgpJGy73J9oftGRT7qSgecG2Y1lyMOQk2XY3gb2fsgarajpz2E+fn47cZmNRlQbdntmzEv
k2EKTIc2ud4DBsKO9Md3xMWTqQK7Lp63F6+WA9k6viJNTRRDpcurn6c9Ldqn9jhFp+ex9dubV33r
TLmHJRSzHRTc5zEOaPm2dhM0wehF1276F730UUAwTyWmNtNJOsFOenr+Lk6EP9uMuqxKURnOUh89
bB3fsoHRZ6VOMGq+r4tpHCgUnhNguhBIje43xpdwZvDyVowcVZ5Ie506FW6swGeBoph1ZkJ7gkp4
/r4dVYrTvCfoy5GZYHoIkTqZtF4E+9GW1AI3ghb4N9U4X73uftqBkwsFDjdsYM9bJS3MhF06uwM/
gUx+/o36Ztg39wiQoYVNM5l4JNHLapJSmuFccoqJxujfficw97Ft6+lCgOIqJj7coPYX/T9RdxA9
MAAsvvTQv7OFSD8gauBJ9/E1ls6kCHckVmv76Tq9lc0mvQmQUSWGIGJmFAWY0bHcirNOGpQuk9kL
gCuNhfdNTbBsRhmkf4IPBqULitQIhhcAXCIF4UwlX7I9vtJfBjU3aCkgggEBtxG8qQ4Fm3SP93br
Z/YuvUA377MQCKu9PR/SguzOFUK6FubmVIS1n633QUDiKoHhNOo8YKf+R9N5LbfNZFv4iVCFHG6J
SIJRVL5hiZIMECByJJ7+fK1/Ts3Y47FkkQQa3XuvvQKTDbowHHrE/wro1noiVeXXAbaz//5GfFUg
tsK2TPxHGMaC1Xd/RTMlKt1WMDDAxM669XbZEnDOieHLf1a75IGd7OKYyqCcAufMmD4KrFMgnWxs
9xPBV39tL200Y2iDQbTB72y7/Goi0qv4z4PIMI3Ae8ADDs8/yuk3nzURMT/MSbExXyi0P0XuIZaZ
wq1evDwHABv3xU1/L67YwLuoo9FBkIRDj+nLNPPWFhoRm3b+T2zepYK8063fxZ9nCtdvfScco4iQ
3fz/eEucdPSKnztCjdaQwAXnmTcS6qvwbQubdXTfFvBVRppKKGbM3zrJ5PxmMbFoPGOHBplfCU3n
6qiEy0ls2dyKMr5sCfn7uxECbRfehhp4N0Y+FAjilxgW1bKHbJTaWBCSX/Am2igpPpJ1kGghRjxb
XBhMvCkwzcaXaxX0Z2SzCImthp0O9WIhKNGdYCvb+R7aIgITyfs9UkaYqzeoMvSyIFsAR3aAGjec
gRnb05C7ybN28ZfT1Hg5yKe5hV0oAfGBZB5mYqZAmfibSYVnWzCw9ObZV49jHbZ4Vt49h7FPuLoc
7q9oym9HyGz9631xVdgqiI5iDRejT16j+pmB6kCr0cSEdkOQH8zh7nvEtRCD0GmFWmKjAcOA2CU/
AzsItU7t35CRKxaBLdic4alwg5N9WMiFJemOvvLwHAp32XyNKEOnSSMh7alh4cGm8MpXp3tKkjBj
8HwRyviFCTXhj8xlloFT8r6+YzCDBL90MzoZ36C7YkyfobdGvsUkb1ZhIOWW/yBIuV455NCTA6mt
pYz2GytHUddBH6cGe4Bep+dx2D+SDZTcGXx7Du+YkXhtPHyYP6Y6reqr4ztw06MZLh5rL4ZdJDP8
QVyejke+Ad0loaGQfhtmJ+MbeWQXV818Q/FLjpMq9xCljnGRrO0PLtFj3GWNT4hmQdrGGbW4WgVt
505MBQYG5HrHF/ycrwG67hQe+nHH+ZMwqEt/Z33Nv816SPCANDYB6Ad4fZdkQ3cQ88+oUQ0jvE1R
3YSjvML1csJsUWEUPjA3tldps+nN3egE2YH5oDYGSvywt7qK3aX21vA3bxXjURXAO485T2rcNJmJ
EwceKfGpykNBwn9BG+Ao0HKKUxow2iLAL4Kfz+pdcMaEoD/lnu7j7QidkX8H/Ry9E3ZODd7qfF9q
7R4Kdig4eED9L8lgPwIJGXTz+UZnaspTZDOkJQa8+9LdgUm9oHSZ6xa/BmtXAcqGyZbOOcFUSGK/
u0wu+t+ajfuAIF0qdjxBFg8lKQgp49sRu47ubUIzEM6Su8TgMEXCaBic5vOObwns+pOZTUIojVp7
vP9jwems7wseSaX4wcVv101MyCQ8u0Qb/r9G2c8xFRM2pMZTThSV5eOm9vxHKvlrpMc/49L/HHWF
jakwf8550jxzjf0BM7gxstdjnOK8IbAxpnGMbcXeAjIfMoJlt3lq0s3ts0Octmt+7yr+MscmZME1
lau8JSdx/6Jq17fh8qZUUQebGCvdY3bmTXMFW1hC+B8QprqTmxcEv/pKYWp8QKPPYNLguJimSFaD
a4r7l4yDQdAQ9cVmdRpqemwNlzARFSi4mlj7ceDiI8IOQ1XBJtL7xVpA8I/32e19oSADfGEfpAqZ
flkDPBguMn8EU7RujF2Gg8l6og0683IJu9wDvsXmAWcHB2BnAc1jaMqHYRO1MQsWeyhdFt9WB8yv
rWvxSbMnpugdmnumLBVyRl+zV81jlb8SI4ivqWjUoIX/K1/tg8Usqjz0GNkAxGColsfVJ/oxjngy
Xn+HF2GLe0V5wlsZ+IE8geT8wMERFrbgk/nmimxEZrsC2GEz5ygdPFQpNu8q2ThX1ha3gHfevQhd
PsYH2CvF1wp12p37VgtJi05vxZta0TtiPxKDf+wQgDgsgg2kEhsLu+4F1zXk+FRCMwxnycOMoWLB
0Jn+hdXjAAXt8+l+nJieY2ImNEXCkxA/5jWil225VyE/wVreOrCSy721gYHMyGjYPoL06XbMj3pQ
7vNjt7bVOL+xki+rHmzmuYgG6YytkogVhJQOAMbbZEbh4S1w5roafECktuau5nlBY/KLD9t8FWlS
l2cwUBLYZKaU2E3WmwRntqMKfFKvsPqQf75/j6SyRfd4Ot4xV7F8fkELYg8ocJWBc0FIro3zBSYa
PTvNdUqjTo0JOKy2LD/n4uZoIXQMg7WoS6P89Mzmcq2LU33oZrpdHJTi9pAyNsREGO8EDK9WznV9
4rvQ83xSw1nQ0VnkD4ObcsfmUFx5JdaYZJbYG3yysIQuCr0sNyS8atTNNNi7Zt5lvCT8CiNCb8Sa
LVcj99DX3urgyVLxN+T7cTrC0l+QL4gf4McyeXGwGNR9JIrzqpV4dLnbOOwMoAcFHo46NbCMVZD4
V1qMiFYGG+effmIRwQHPv1diXqanoIrns4r8gX7O+Gjpd6+Tf71sHA6qu7HOfwcp6qG3UYa/deE1
8/Tf6eXCMxxSrHZIwF1DXiFE4jMBmGAGGXwmPND1mVeAk4IYif2YAnajBIUwCn5jEwTFx+tHi8Zz
ecD2QmNhYhiBU2XL9gHlowBvwYbJg9yG/xo34ER9Q9SkyrYDV4WnsdlwkGIWfOVTHPONg49HDqKa
Bld+xHj8NfUVr5O6NgU2dhu+PrsHIJsQgz1cF7hzbw3vC1b6mmvH6/bsyt0nvpV8Hr6B6OqZihLW
Cvsc467QedNh6Om+Qjt14uN0EHvYNUEslzU2UyNbKHArYSXoM3EBYPqg+w4zJhwVhE2z9IaYK+Tv
db8948CB7BJmxQG/jEKYdIiNCMoNX285jja1wnjBCDAGYYlwTOFJgwFyzQfg5T/vHgfJW3nmweWd
wgULBYZJkXeu3E+tgbO0YI4G/23ai2vMtaaPoDfzuXfEFNCyYR6CmSmKsDx+vDjM2sUe8J5xHcou
/CzPJTsR609yf3lw+JOMgv+TLwaYQ+UworRIXF7Oa64HolNUZexQQ8hVjSFAEY8QKTh/CMuPffad
vuM5gWDik7N8I3G/LBaW7t82+Jag6qxOrEZUsNwTi5fK2MEcnhL2Xv5GnfkjroR4UXJ6cQc2yPEM
M8ScsN3kEUuZxY/KlwNF96NFRM6g4wSW+h6PGgYg4o7B0uYNoZ4LnlCwWoH++9+385kfJnR9Hq11
6mGOjSCuSVh+Nx/FNvsxVtLYubGBctMQl3vyvOvPAvI3WONQYzp8Y2H2Q4rBzgEyHpRCmHzTEubE
5bHE8w1CblgcWM6LUwehNB+c72LZH24MYCzw30944yH2DpGKpSLPACga3gFimYglrvF8N5/mL6yv
+MasQ3XX3Y4F0XYhZhkAi+zpaJbBL3h0sESFj/gsJHyJscLrA0j3IwvsX3Ftmk+uuG/FCu4V2MnA
egowCGd+t8t9/YXiCaNDmIirK6RJ4nyIUg/45I/9gEUY3lk1FrysVKSoH0u5+utrhYWHEs0MRFz1
pXrsxDsW5mTIbv+uFvO2WDwPz9hmPOcxY4nv9JtbycMJ1iS42MivkT/y9Ih/gIaXz8Dzx2wHCS4/
62U8wmgLTOJEG0wxxecXDyKIPwRABDksvZwyG+tyhnlXnhthnQnLyueiJtyY+cwH57jjRnCI8swN
T3feoQH8B8eKB0K84H+PrxOUJmbX7M7fHLCYiJFA8s7uNWDq+8udGX+YEM7nklw9kXvSfnABex7U
2lVkr5M5aQfAbu45DMYjpJIdr0bPjh4ab9QWuYvHE42PnuVWWDEIDxN+wINZNzdwiQkR0ML2o++p
zCMExH9vD6osIwRKDdABdmmFVUNShMN4h6Kxx+0iUgiP4PlYYOQkaMmOGQhY/2K/VssJ0yD2PR7K
cDxyByUP55G//zVfNRgqkABg+Xoy3lMwDbYgHIAHtgL/zH6aCG147scWk6IkyO+eYf3IOtuZerhU
Z9u29noBP5WvPywztOhEdNP+GEdK55LXRLl8O0lDt5YdN4lAJZBjU72V6X4ynpcGEH+Ckwd4AcVz
vhxyG/lDpuYnndgJlaXPwdEgs26Di154xj0NFW0z93zxBrVlgfM2bqBpGF8ySCpoqOk3yUvNILxC
WOMjfCyozN9ewVzvcBoX3FUb4fhixcLZJrZG9njhPrNDAQ6rX6wC1iBC5kQ8/gsWGNxrFpKOF1jh
txq75dStwLsxFz8AEfaayzYIvTCSYpPVphMi0L4kkIixf7nsO3nbCqk5TeC2xUej+DZwZlgbsGyl
2WsXP4VDxDGp4TWgAj/5EmK/kZtBrCPOhLHoS8izlELj6x6C9fFJkxTbx/WlCLQbw7WW07bn1EW0
omE11TTR5fGTcVF7XJzzNlTbTevEs/JUVdTV5L89Vrb+4qQd+6wrW2vJcrN90Z5uMI2kWZhIzq4G
4OtENnJCNDeJD4XR2TVrbO2KDzIF6S3d0rff1EhXAAbl2DmmGwXcIsY4woSMHGSfyWFgLMc2iXNZ
gJyUP5p0tF1s4TaFnY6Llb+AmsEH8FY6DFiObvrrHPVXh9SDjyk79tfx2l8p5yw8gn4ldiV6Unxs
CbwB1/IvH5cesEo9AhK4SNa0x0r7N/U+OIGserc+wslN5w5gVsREEJRw9ArNv2l0ueGixeOykaad
ngB9rsaZqIUffeZFkpVJd1rvLCYcuCjCIODAcQT4p73L/8wqhlDNGiQgT8W5tCWvTt1gIqEnO3Dh
r3Jd2e59q57q9+l0+bKelZ/5Q/7UEXy/dxC1N36z5g1Q1hurPuwuq0oKlov/MVC7i67VvRz20w20
5eAQOas9t4t7V8P51fm3fCGxctFWTTcfs74UFwBPmd367l+u8+8kwUrz9FtQ/LRPDQW86Y5qUGBV
1a8ue904ZLHavD9+9METzcxMa3Pz1eFAT5Z/8n87jLrOGnNj4ceCozFlyJsFoe4FCzW+nH8yup5P
nWvDEYlaWCj4dPcbeViFYC027kz1qWKh1LtHID0iEyI25mbg4JZnfNNyZ85XM3yRSfIAy171KuPF
JMLLg/pNuKoQkWL7OnVh5hp+CuLNnIPp5MRoiufMIq6TfGZ0dg71JQvKDEolqhgtRmNos6Pmr4sZ
D8Zv8ThVtw2eYhMNMIDrhXbA9E32+sVtt8hhmKkJv1TiAIVWQmgmqidC0fD+FEEEwKTiD5RBuJ+G
N4b2JK7QBOKyiak0v4SxqGC6dpBN8en0GchhZA7p9Exx+F9COh7XtCzr9FtLV9gTv9Y/7NoAAGwN
37ty3WGxvh5pgZ3tJ4ajeNp4f5aeHNbDnrOgQ4BPw8WFNnkbuAFQdCCYS+nYkmI/7S1Y2+B7mCny
duCAy5xzt3vYni0O0j8/JCeoTpixf2pIX3A1hJYgbI4x68UdaIuh63xtGfD4aJEaREWMyPWNUI1c
/pVIYJF35WgHTqW8r75yLsXAW4Rw8nSxqKGHSBNeozJ7AFPTHxW6IJkAr9gr279D2GYBpxZpfxRx
ooilq8khKfJRA+pdzhT+QtQyVxKxZfoMUZ8aeqS80W4hpiqvs7G+/RXrNmc4BbAwVeJUb/EAJwya
sSMZO3bKuy1QQqIHAsh/YeMQ7qv5RmA+CSe/5NPZUiO/4e2gY01K4Ercogdbg2UxkZRBRU5qhoPi
jkU8Z7SSsYmS46hPbpK4kGd298PzjccjuqyL09pQOUnQRTO2samCUMHhnyVmniPTEUA7HlsWA/AT
p3E0A2B5oFRWrCbrJlnzxzo/pGd7bfkDZtuIRdDvhzl7uUp9is9iwNVmfWhRij4vpDSTNUpYUTqL
OhgOs3dzvKBt/QMHkKK7SbG6vOomRwXW6HUwiAqkeMq+oTjBGWVd4Pn/Sav5gTcU51YjKlS0/8eF
Ph1qD5MKoo3WLE28j+34mdW7wxGj2fFZ+JjdZxOCGxppoIPeVQG2jNlB4+LRHC8nBXsm2RuVb6p3
ahiaAK3cjTahb9Q+Dn7xoikhjNQ+Uog2J/YMAZxhFkEPJ3on0TYMJ5DII48UY8kTJ90XZyz2KlFV
83mGU/NnAIcarsAdhHqQw/GDBJLjLcKLS36tHNdy1pIGWoDhHIZyDD3OM9qzzH3gWJeA7ATFM/3o
Zcdq58PbyUr6dvjjF3ewioEs7O64TOdUZ6IJqwo/aHg2dbXC2AtPuMcOcLOuObJXDPNEughlyBf7
QDtuMAwr0pM9bJFWOe9l8orpWDlE9RhrcDPuMb50F4zv8t86/0DkIV0vOFthO3/GLufy3DJMEeFE
ZRti8BU0s5t8alWzup//Vm0MGIHGgY4Q16mJvmHCx+F0hxX6crvvoal000F+PI9GnEu8I+zqROnO
o+VNXCbZM1O8RT0FFEuQ4SnycMzhuccpZwbF8jNJIBCgNJ9g91bcQs7peGiGl5T3R/gQhic8Skid
sJkK6wajRK9IRVwSjesUzcz/uzOIKBAIjp22A1/mRGfvjMHyht1JDhQ1r/pDNtAHD3NUFUfD2uHP
V9gx/jMDewXO5RrNp+EPNpIWheALReUvmz07u/HO35f69lKcu+YIBkSmh176Fh5YUEI88zWDD82U
+JUGiX0F/Ove+Bfd4yASTzD0Xuqyu6uiLb+5DgEU7DHHtN44Fh5tUjTgpw84a8asjdtzDXNR2VjY
k3RXhOjZGw5mLeKgh9tidY6zV3xjCcn/ILebWP3507C+YVSNXJhLPrkllqUbuXzSE/gxxjFlnZNP
xQgyBv28S/FEdgGfcwIgbjwJohCXs8TUj+Hh6534BcfTWZxXhVsMNLO7Lds7Sv7u4IAcSXEK1owH
cVz5uuNJPy3WrQ/AMBCzOsrfu5/iOFEp/RttDNixGSj3yx3TwX1/ymkzOCL6+3HoXenmdj+MIgpc
jSnlUCXebcbb+5JUqu3l/Z6cgJLlfjNSa97di7OD9wEzA4mL9GlP8T3fZEp476EhN82z0Ps/fB1o
jNKSGBbiXrIIerPGFlaElOMDhRzxybHG1AI6h3xcQrBXFyb1vfAX4tooeZTNtwS3/IFhY5Sz9dYM
I4qXOn82QNaSzfTBnlO9yx/GA/ND99F7mYZjy6P+XBiidEw0anY9Ojx4PJQzBJL8ylA7vYTWgoH1
3ZuhqAy+k68wIzbfi+PyeBnlA1TrFgshZ90v/oW+Ywxv8jmT3ax9qvVN2R0lhhKDp0IeWc/kyhs0
Exi4somVQGSuKcNll0d8SG7nuj1amCGnvmr4zKJU1bPUUNlRY84cCdsJX1wO++ygI2A6t/ZbKmNA
5N1uXrcEThXL1UFHA+msSoPVv71ED0hl/xLDV1q4OObZEO5SXoXDmYa3racfrcprsQcu1zclaOFD
2WEPPgCvDH4MrjfjOjOPOUC65BovA1gy0tKecfazaV/5rgsDSSQKA4QuhPsRLokGjkXrvgvbY/HJ
JaTi6j55gKt6y+OrT3yQmL1oMvaFvioGjyowNzigR6h+kQXJcoMt71AYvolwRsGdH4bBkK0ZHLbP
2TsQAPFeuF2j3t4rdlQWmDGWkQbVwx3SeSXbbOrUMQwT80dYGUydogw0e/Qk3gK6jreeYVL1xQgc
Qyee6gkzn+ykTyv5g6eTOQojDCVOXrQab71d2oYtfDwcF1d2OP0jWeuHIkQ/ZfAToNOoewX7FuDc
IDPcovYda/tgJNqvZtCEITCYBKAjM7z7JuEIG7wMg2BhCE2Re1b/upUK2+HbD14f42MzvmR5mNQe
Id4PK2jQwMKzuyaMFd5NEnkfPoTC6R8W+CDW9PDs953FA7jCdr+5b9phM1JHTdpqWc6mtC+0kNO8
RWZtBiMox4h7ttdkkCWb5wSxDdPNF1Rk3behQmWKZDtMWXX4Hm2qb9w4nNnXxEmwMuBohQs85vea
SaHharS/k5uBAyMYnUA5SIKSzkwgPviMJvRwTthb0OEGgg3aHJTlQUGPorBi3eriy9muAHjCPwPN
BiUtJyBDDdNVobc/IgXOgaasHvh0V3qoJXiwdhTF+J/mvTu99Uo86DtOVjLD2IQ2JQQqzfUyzAFq
d6pd51kGZH8z93fKvzcN/UY0qE7UDgQsqcKDIOdgHu+AqjqGZ8LE9ce2RbsV3AoMxxKe3uatbuuw
Yn9P0tGnPI24iBUe4r2M7lTet81hvHXedI/GHFYDVYEMlKRHDEMm2x+xwXACTkFMwUYMme2gQ1s2
7JX77gYGl/uOjeFvoI7gwKGCr8wVw3EGsyN2vt0h62LGs/WVXPdQQkvMhIPTRu0fvgRXVX0bqaKL
4aBYJ7MX0+VHBy0SsAql1QxHlrKw8u6hExlybJQvBfJSXkGOF4l98WkyT/V4asnyAmBAR2UHpYVL
J+KjqBwjU4sSxW3Y8G6BCqTYx/d6exv37bQzx+OSrC/oqMGYpkCFi3UBeeEN+AkYSqhghzxHU7Mp
iXdJscz2s9nHfErKPRu2OUWU7el91FFsowlyF8YzCH3U0Ck8O6VQ9eiWdeYGdz4l9Tvmqb7ZxQYj
K/VLzuDcrIwfHQTnyfiAjdoRmsxcnf05Lr+Tg/E8iq16Nx96A/Zqde0DSRPZDG/3PED6jxNTumqR
szUeffXDhejVJr4qfzT/NLasDdzeagXjr4NLd0+/RvTDDKVuLv59DURTcIA7uY3Gdr4Kf1V4ITYG
2MGCTr6KS2nT05MqoW0EAzbNBRebip/bv3ay6HbZXaZ4mmODtt2OpIIjgwW7tmqs3AIOsPB9zLbq
sr43uxIyuO32CLuQ9/VPN+lYtlE7xVUZjy0Yd3DLoh4wmCiRKZZQRV98/t64+SRi3PK3S/1qqSt7
cbPOu8/BJVmPQE+5sb99Mt68ADEY3FLuoQ0WH7TgrM3L+HAl2KyG35gwmtdyvZ4hJ8zB0gQEUQYt
MzgCoayYgmaW1/d6X0IF2SsEQcxeZvhTGc7UUURrOe6NCiHB6hz6N3bN/HdB2019wKyF5xpiFpRu
qJWzD+hbsViI525p5dzU9Hm28EJnZI8/fVEFFmohpF60+qwNAgCop9leYXeU7oIcsRGbHT+WeS7P
MXlssKuz1stoYRrPgarTQ5D2dOTxlDZkpO3lPL7QFCl4vy5fFiMhK9QubIbEufH2I+sSGuCX1WeG
myLCIDy764hpq2SETC4dZrtEPE5BQzQC+CFEIyjF+NiSIcfCh713C4wm5Hd688Qdax9WiUMcO4gw
pmApQSVBYa8HKxpRp6MTkgPn7tvwxQkRgf5V+JfWHy2Me/2S1hf6OS50kqeahNWNJAng8s2EWsOT
DN9PriJyd7CElwQcEbyX3m1y0chkEOFchXNvBUimOO4dnAdoEV8TRAsw8pZApole/BJJ7QMCCPeU
4xZEzzkbpl88/MuFfWndGj52qT1qaoB5iBfEOJpuQENFm42j9o3+H+d6DusbRwCszoBQwRr6UQ9e
unZ6tkF9O+KPxOlT8ziNj2DGe6aIWaktuoAHrud+UsJ5c/HJsBQqNsYOPutApjUAIKo3I8qyH+WZ
ARiNOKAGWAONjXgH3P+14COMoCPcbxcfvIV6+3PhJO27c2YHKeMKs9omMDHTCPtpPNgNcyf3h3Q+
GOmhyVQvI/0vL5atlVmhkVteqkHQxdS6C8Bku5L3QUaBb4JrVHjN0PhqhC81OCsfsCvG/eenO6F7
jxiJyPeYriB9T2ZSSmnoiohBVbplbkzAR8UIh+HBjUhMmakdvQ6lDq78a/ochmmfDGkv04ndlY1J
LHoQRVuKrAS6FF9FzUaPiA0+mQn8YyRtWPn6AyItnQYNVFJ6ZYHVnAcnSuUS9TdgT+G9wEFg3i3z
2G2qo2LBu51aAMnNrT7VCidesZ5lQVK60G0OdmjSwjgbCXT5Qm1Ww4QhFSFKTiATA8xqjCN/sbac
f+QvvI6KSYCP3z2pO0zaIKfa4ZCfmcJUe6t+Hp1VAZoMX5c97fnOPnwBq2UQ9HTDjG6fNh/wWCGS
siYKPZCrt7ZhDWHBgotWC230vdZc85NvmDD/fECCxiwRZpXPT5HOCizUJTJ3HPmPFVTrbHg2NNtX
ujE8XfZ2iwpNz3fykw6w17n97+P82JZf8LFK7jUVx3QP+i/8pBzgo4201p+Wc+cbiccLVyZUPz4P
rtOAgeTblCoKK+UBm5hxApt/5vbJBqTrAXHqiJknPp9+t9Bj73r3dijIJqA/gEcmnA4fPYRlB+1J
BNDtGh+3FnP1lY69eBLM4zsDgIkThWJ+8QticNg6E9+BG43G1fJzNpsqKomygdxSI2+K6yowOMPm
IGV4P4QGudfy2mrXNfIFNBLMkcDqkVBiHVG7DL4oAnGe11CbkVBE/8cnERWDS1vngItVHLMBBNwH
sVFGyFkIrVXRXAujM0bDuMwDX93dWxvAJbYZTB4q4MjJ41bD+FkABUjHnLkIzodd75fypOnrkjAH
iIhStlzc1a6psq3daMBNMGi1uwIMYUOU7JuYUk52Et17JBis6fZTS6VlQeDq5IRKhr1iSvHX6c3N
rF/8W9q4pkCqGQotw3J0BlrloXlsu2zwnDsTIkn/0tPbppX0jWnhuFxiDpZ3/mS/Zr25Gpna9JZF
9FS9LepH0JQJI0UDirKM3aTi3F9KTb4WZsVpqoBjDORXEtZL8fT41nDf3Eo6aYvMnaYJ/Sx9hDJe
6KF77L4RMMsvZUpLVYE2xYuG+BEJez9/Ib+9af8MGW5djmxVIbJUu520yx0F/AYmHC7LBHOk2CsD
ft39P66XcOnn+FOe6UiWas3kmHP9An5yeeAwL/KxeBN8rTUhPfDHeQuFsn38VjxZ7I5scsRtQzL4
YQhf3L3Hi8lehSm1VzGfpcG/SpZA3HGUEVN5WHffi9hh6GmJHWSG99fklC6qSUzpYCfSFdnefDUZ
WShoucCvisMcthNeinPtHnNta1K2Mdn6KtC4ntLFNQwW0bYvfYY+NRdroClgsXs58rFT+7r45ndB
jQiz8VVoMzmjIK1sJOyBXqzTCIP4Bu+LXt6A1QoTABFTGkyZP8CULOjuzY9RWy+bG6vSvZ1IKixX
Sly8zE8kKqoRFXU1Ep7+AkeR0nmOeccpKjZtl+o7Amfm+7/lccik4xAAwth3t1w+GZj17G1RsZzb
L+0VH9QOsWbhds/dDxX+3X1sOXZX2R5hqpfudbTVPLH09xUjpvIJD02z9vBCxN2z4RPH6fTUml51
rJ8W/z6SwISGOqVigD23yfvI/jYDmtegA8P4uudrLoAZJz/3y54JFAq41P3GHvGbTbpfDdvvCzZ1
XMJNY0Us5w7+vPNmCEfEASeDJu60J00fCHeKuVjFI7gXngkNyLvvv4vnHhuQVii+jQtAwG4mckoP
pCbo/WQLQ78InfRNw5OlwfkzXDCRMSni2UGi9aRAC1Owt4BA433n5LcUULsDkjyZG4hl87/fZpzA
V7Q03W8REjfBL5ECsKJzWC0YiczP2fyPcK2DAkILXNGlZ+Bd0u1JufmYu3Oe/RBFhNcyDRJPHe5E
g0e4kHaB1uSRP9TDInDLNxYh8/29rZ8hMSnmTrrCHMuW18cvI3GG0wPPPD4Zo5v9cIjdMfUg9RVo
+o6VCNZ5IFVO0MMfx152NRIND6Rg+QUZBbJySoFW9OgmPcu4heaQAldzqBprmX6GdqKgNbVCgI38
XFHOsGXF08G0NhdXJ0jF57d7OE/rC7bqa4JmCKfy6RXwT7iQ0RNWzukBszQx1s7HAhLgBCo9IG99
NUSVHl2e8uC+y/wM448L3AP/hmxN2qYDIO+6qTYqPBByLuGKEJVyOyqaEN61xUF9rAc08ZyC9qHH
z8paN4+D1BirHEGSxNidLnA9QRrqMTZjJGwckifjMM5v+Z4dlKEzMjOiBDAA8Q0qA7/UtuorU4Mk
pnXq32kkgZw3jnMYipAjmZ6QdpEDXoozIqM5FptQ/pxgUVBM+ClIKmrK1LdPuMi9Uhuy3G9icK3i
/8RMBPiYHgJkEg6WGEsQE6T+zj8kpZRMw1QtZPQgyppBzPqV8r20djbTfsoNKGr5ivSFhirJOGhX
3vntV+vOjbOl0Nfa8I6QrpYGIGPBUCNfFf5RCqVjYMqWBJq+pRAtP6S3+lD8Xrwymj6wd4OyWW9F
TucNwgoRNWSIPz++QIfBbrTWk7EqUKn+XC5D8qWcx/eSH/9PoeOQNq32Ogb9dn5nOtUxuep8LgCW
KkwbKULodkRaKaNyCr8Eg/C1AY+EFpSYFvFQEFrI1nYPBOcXXozhLWOAwRBPzS/PkXbl/fuLdsff
1becD0Cd7AgR6YlBAOjk8Dtf+Yw8/DI0Aa1HDeK1vGtVB8tcwSOtbKi2/ByeFMXn61wJ4o8IYspj
4kbUp+7XslZOoG+mJwo41fJ5Um2wfmK8eLO2dWwarLqhnjUiqpyzhjc4Yh/u3wFsENIgH4RlmmxG
k4E1ac0Oo7vXElYcsOjEQqA3zvjvETUSo4gVQN/A5k8TS7GIiTlqABFYBEfkAtj7ipU5c/P6yuXh
LZyrJwYJzhvAGwKd4YVXN7CDuQjd4ge29qkD9ygAj0R1VHgyYBepavK6gj3R+5eHX/SIq6DlIMxC
QkR3ZUUszuZLOiP7cUL1VYzdXMqq7tr+3ncAS3aUPWmv6lv7rW94mAbLA/Ma16xZLpZ14A0Me2ZU
fDhyUrQccHwlSz4SJ3sDcwrIXfju7yH2d0jXXE5Q6nUNSMG3v3AvR1c5QZLpPvMHYRY8PmfrjSGN
ZG3YnxSVY5+gE/pVuiQmJ5zHjz1zBk7pGud8Gls9gpxT3p/Vm0vjmSRBV24QbzIvVXwT7TurBeAP
js0zIyugSou42PmHLdT+Euk1rxDcuHjV5+WDRhAi9Mv4TJXJY8kF1DDi5HDzKWLMQvwunS2AJKps
kik5Ia/cpgWLCItRLcgo3ZY8fmGMh1Ox/iNPH2PzDXKK99z0Dx9bsoTXFyS6cJjnn1zewZnRrzXJ
okymATI1Bi7+sCtpu1EIJegAoMj38upblaLv+ZoeeDYIE8ckmskcTTRMF+i1EUuPZooFKiVB+Ybw
g/4/z33KG7ADp3DVr4sw7QKQBcoVYRWcvfT0pAUCdm3IKdBRXjEDWlbChhBAmHBQJoLFV6eGhNNS
GHFtwBh5+AiKgP5ge83ur/ZxfA4bZkgKOUEuhrZQnMWJGOj48bhUqOibcmUNxZznGXx9JZYtOCln
zdr8Z4GAsOnZ8PKoigGW61Abwzx9y2FHmiT4YTrAa51SfI+f2VGAzdKdQvgxSeP0N/qzkCIx/1qR
QI29Qb6lxaK2RZiQJSGoqMY9RxZHrFJgIQHd5K/zAWlYB4sQKpz9KsXad/1Ox1OSWkfwHWFW0CBv
zK3llTHtWXDdvuiCyeaTUDmymHGKCaGhN8S44SN3JfPmj2bAuuOe1jdvwLMHrzWIBotr8fI8I8R7
ItM53b5ukq+iJ2R7TOczGsHLJ7859a7XIQS7ZExZvQfS8nCvrKz0OUDxge01MhZmjcTFn4XYAFM6
mkl4ygR9ZiF8mhtUc05DAQG7FxQ9R+FJ/kajhbhPCqsPvMNLSEGP1bcsH7P7SnockjXGzsq/OxTL
U0MBVXpDIMkIAHXnnzS+jpDqQdNzTwEz2bGycoccxUD9YiNFn6K9cVmy79t/iwdq4TgGko6Mw2Nd
oQxBYAL1hIKZxL/HL9CtqMp/YQ1MhNfjvMBs0FmnaVh9zd2aPRDjXwJl8T01UJVquLN+SVaU9e9Q
vKYXnmHwAkc5Nn2AzyJTewAlE5fnJIJJEYOIQaUgEB52hzBgBMMLb8w8lujiDWQ9xs7eeNLR3iIF
Y9+U3rEEqCzfeZt0r6y8xtnoUM2GgOECBLVyo6K39EoMpk06BziRy17DbCXIvjrQxO/01YANarh0
/Ihr8wDnlLKMhiFarI/aEbU+k2zpc0FBACdD9WpYSLfyjWRgZop7W2L+hMhgDacOb16yTRK6Kg/S
HXxW9b2fiMAFLhs5rShtmI4TDgakQbg01uXMzPBJIgsUM4cCErASpldFW6f/ZNZYzEyCU8MiRH4M
ONI4fkL40nbmgb3xvMI4/j+azmxJUW2Lol9EhAoovNIj9r2+ELaAgKKIgF9/x846N+qcrKxM01Sa
vdeaazbvPTtFKMKZehER151j1gZfaXjfPw+/u1mgnAPOqhwN2yOVOYRRSwI8EeyG2KZfUlFeuc0J
WB5uNwsXq6WJ4LE5Kcx3Mf8bZTOCXL2/+S75KRSsuFOeC79IbGG0IztfnOYkh9ws8D065MhGOVCv
s32IqxGMCDRbC8ZU2OUWMgNq6E9cgPAXVO8Lzf6PYzF9e6/1APxsze4dsQf0zTOLjagWDtUPrUg0
LE7d1k+YQMz1BVcpYhWLaR28NAOXCZVqiOsnmn+TKRQR/QQhn5BOhdMpG90T20wE5srb+ZoZliTa
uGYVZLwzIHDbSPCeWuilx8r1Hv0+QJJEhsKeFVUMpd79WrK0wFYgJ93khwatAxsw85H8wJs0xsxT
+kyYMqeGut4wU+nWZniNJmlnKiMMLATv+T3Td93SDVM3E5LRToKhBe6V+YjFP3M4pj9YKxDZU2L7
qBak5ZcInLuhFFvksHglV3aiTqC2Ur62PfeXLJrdG9OgSzqk7sFxGfux0RdK/NeEPyFIWS4vEWCl
3SQT4HLagZqANNKFKHJYdYopXp4YpCXwE8YdedihqRURs0AhRtj4PZigj220kFF7PyhATOVGLGB7
LI8MbNCEwV8C36U/6TEum7G5aN8FCmoi3hbKdwE8XpkDCC+0dRCkZJpDaJhHDCS5wITWAHrCYAEg
2Z6VM3DcitEh+fEc7A7sl5k27YTu64sF24NcOSrQFeEXnKRLzezMzY7lSCtp5iXMn27ZfS51yBDD
LRsp88Bq8fkpVkhjGDC0U7kdpwMhY6FvcSIxl+sPGD1DZeWirS4FKySMUMJ78RjIsdQ/Zx9MMK0q
ko1Qd2Munzznlc9LbJriPdD9Dykkii/E7IrzSp0wBHZCYrj59XDtUbARNPAoAfxD0XFU0EMo1Ho/
Cg/MHlBbVnu2qg0TknGFyDy3moW+KPfZ6Ruopy/JgmbS8wBT2fpwLmWNZV8igkuUzhCukWlAgl7V
QE+IehAswJRvN5xsVPH7eAby+PC5cPiVxYWkb/81xlA5D4AicR2fNwOIV7Cx6Hs6txc+kmzV3wAA
QBpnfeNtazM1iN4mYc4HYLMa+SdRnzOAdwSDf3VA/UdFGvMbvrNoqC6oTEBqw32KORwZPOVcuZFN
wh5OM4WjBe0uxqWQdzAshaJ8d3hdyfHZ4vNAT5I4wBzoP4wvNtnyx/7psG/s5GH3Hy5XwT0bDYLP
iVsdBWeJ6cWA4qIn4CH0zU+IZ5QkhG0xLRfAMAtUW5tUTfoiu0nu2wakUlFV5p5+FiB5mgUReMqO
+5zDyjV25I7MDyz/AM7Vobpyz4ks2djobnX7tS5x3IO8ks0X74/xGp+ZNDSfCSgzW4z2JdsTGZmL
dQH0OrxUYhuvH8DvDXe61CUhBINaykmWgRASYbN7Tf5OUYkBNO8sPRKPSCMlDssCJmO1oXXgfiS6
3aZyqjNbV4+DbZJcucuAKqEB4TYBq3ILbKUwMqXHodCdShPeOn6kdoMF8qkj2+A8KOsPmIJJ81IX
t4uAVFQXaWTFcI7JkwHOG2+eI20UzYulsqG5ZLzPWcamb0OsR3D32gvskdaC6JnhlWhRjNxhTVwr
DKe8qPY/sBhBgRF4yJaC0w8APMybs9xxQ6jr0CDPg8wCWJqEZ2zzuT7+j2a97ka7R4iLsrf62iF6
1odJ6byE2vyhPF7eESmIh9A6dDUnQ25Iq7ZMxufUFQ5DsKBcsefDYUQZUy1K8rjqCalK8CsfNBsQ
Ep163P6trJB+kFV4rHvX+74ijtBkDRQVGxDqFqueEcFy/Wt1+MwQtpUTsESqerQvaKzbrtffqCP2
HrbG97azJ8Q621J5FXRqX5tmkTeEhBKoJYRRRIVkdK4lPwxjyE8m5SYcSluG7wSYLT4rvjBH4zSh
cX4yVKB35nBhLL//XIiv7G8opSfxXtrlHgVt56gHjM+kEy1Me6SggJp1/KzUEfyx6iOy9FhMBybM
M+gnydePSVZBJqBZ90mFqi8OIrPy+9P+NF19JrWPkY8pbEGEiVy+UnbRqiIgXVuhNh39oPmipd5U
l3KWDZXgzU/fEaiiGVdME8Yp9E9AesxFkCgYyAQ1T4YP5X6vHa6FrbzHXwi4B8T/+sAZuDH724rV
3cWQwaUs916r5piv0tX3CB1d2wFrkkwO7JmsvhuuSgotRpvUA2Tw8CZH0awnIlOGbxfK8HdSELoZ
vMf9CZqA12mwTzAzkc0RI0LcN2eNmy/vnjLtw+jhJ0EGcqI8ObkT5p8/1RnAIEPtQjxAbjYa2JlB
DrD+M6IEo6PcZ10Af8K77bGBDyW/nWhFJguJjzpojmY2qkOZxvQKIF81ijfFqlUC/exfQ0Aa9ItQ
mKQ5T9Luyr1uY47K/PbcHUou7ABbJfjBL1kDsKJgWsNMjfMN5uPLk4cn1I/NUDdFys3XFDYC9LHI
6BPzLD4RXyC/ARBSxsuvdCKuMvzuhJ192keoiHzlZ1wlFkHuTA0IkVbEI9ic0ERX6ZEuZSkoMj0q
pNIExq6uf/nFxQXXRBcFO2qs8HI/9VbPgd/Hb1lbhglpSOL99SLrJYGRuvrL+Q77y1aexdwYlWq+
MkEwhJ0DY4Lg4iG1qoJiORq2DWNhkoqse2iRri6y1ylEQ/PXNVU8ok78uIIDUOx/nZSkGtA70VXg
Zhe8Dt1tihBuQHeGgoxdA3Mk1B2smjgWf32RyCGcX5DZQKBMRAWBhVFh3s8tYmaEjPEynBXL/lW5
dq7dgK2JmxM7oyY0mae0+2bOkKQ8f2IIVpQG72NywQSAc6LOQdyZy7oF+lL4cJn1ud0nGntBnjIt
WdMkFYO/KBw4jTSHQADvUaSDFncnChEE39FjRUglDjTfVQQz8ouLXTbLUKawzzRWfKFSJEgWeRGu
fACtuMjUzOTxE13VMLMXOdlbAbo91BQTmm/eFymaQrbIIi7TBaMvXydXmoD8Bcm0HK/y4XsqghOn
P1IRclC8wZYOkRW709+Wz1OS2a/5Pfwx2NGNbpItI2IOa3V7L/wvE3jNLMX96b+nkupXP/feEeuI
mM1DrscIuIYdr1nwHgo3U4cICT7Y3aAlO8A5jGJLxAXJeKKOkrc4JjKyNIerBsKMDqQ3ZhRMjpC0
6LIbXIn2+0xlJkvARKFg6qqCO9q/FcBJIfMa440AC3Mu1cltyuN09ussIDU/q8qippLIpn92auP1
HL3B09luZfWgYlQLRJwGv7zZoa9X1SPy6N9VqQ7iUmoY9ssnoFAg7Bg2oLzUoLeGe1/+68LQddUM
Ku/ukhQ0bYjUAWNwqioTYf+Vwf5w8x0hOrOUYzEN/RhDDgNzdECy1j6pQeieRNvDcBM6PRi74O++
1gsOtgP+wP3ncQrYHAcLjqCLkgdGL/gclt1YrdPqspv0/ih8cIC/xuqBslFI+8b0Kq6Rmz9s/Gyk
ViaNNyrUEIMCrA48tBXxNCd2mIWAXKRVhtDwuRYG9Qskjh7tIFtgn40O6gguS4r7WCHynSpUk8LK
O3MGXoV1VT6herd1vo/dF0+cT4inRAoRL2MT/xQAbtR6Gu4WiBZwQVjEznuKvY7JbjASMTjvHeRE
wFwKyFF/HC0GZwmvI8lQeYksQkRvINM3O28DeSlS1Z8xjfHeQpw1R3c+VDnvtU0IPCZseIR6HVj5
yFJw4ONA4XOW28kCUbWbe2zhIMW4RGBujtJxGM8y3AJWuIJ46GxYGTm+vBymjc4DIwGSElnAWBXm
2HVw3LrWfQXzYkKWItizvmpt0G2+TJUZfHmGE8w+qxS4LAMxBsLnnxXeXXwkkDE3WCzIJwYrOA88
zc4x8qAqCsl+i2x5luND0PV7kfFmiI+bEXKTTBo+vcYBdlKxGaL+c2sb082dfNbgLWz0Ue+QbKjI
9/01fiK2tGoJd/hNgVmHBQuvQDJQy0rn92Wwg1BcIV0pJ6X7GaFmpfj4XHprXg2WkNrxOccqk/tf
iPziGcEq81o3VeexR4jMSjvDuNJo/MrGoROPO9Aij8rI/HGwSRNnOl/avxnmXQhzBISKLzyBdvsc
uqbQOx/JmAoYjnp6UGBrSCoYMspvD1B61aBqqp1GNIwuYafolimgsDWx6NGIDuT1fNB7qkRw/Rxp
0RmyDkHbgDo8AraiIO9CBMfQE99OzgqC6F8AGg2QliC4f3AxPUiNIClp2GUmxrHA2p7Yy/5G37br
kp8jIhWCi/9cYzUCFgYpjEJRE7Tj+IMKF4diE+SQqx6spXCAyUaF9VyGE0x8za9PY4ncktRQzDIE
UdHKKVtp2NNdMTBCWJCFQW2aMjJkbLr95kb3y3ZlIPtHx8wY5R06hQ8L3USTyYC4lR1YCPo2K72o
R7gQF/ubbbh9hUZcjOV4AAR4blmqJAqIweAkLaWgpf2cKdWmZirLbHXcPi1MH13802yorbKYYylW
PFJnvUVUwxc2n6AZIg2IgWnu0s5DsABDzIGPNDPeK3iHGMoNO2OfNoIh02MHkU+6dDTneepNlLEK
Z85BrMUshpNE5WLBjL5xLtPgsUwO6ujpIiJcYtLA8Wemvu5h0jWYMVivWLziZbGMMcObqieM1Yxe
TDmcXAZi42kvv48O6IDs5ZW9ZLt61m5XR5SoFN15pOUsmurj2kh67Iad6BL9mCyqX7Ssj9jVoK01
nfv+14EBV9WTR4XXa3a/m01HIokHOnIDP6JJPJh2eIGQi1f7DBdJIYupR+HbYpEON1kxn69pyqxD
s4phMZdZThfNtNmlMGwhu4JLMmb+4lTfTH/6mMarj6Pcd3d/rAumYtGh5uIWrv031b/j1LcAfXrB
PAPP/3qPwfRxZ0d4xnbZpzMplonix8DZHb/E/RYjToSDNPbYlcViCgYgF6IGymPQ4860oEsuGoql
aQdPTPbtXxKNdMjWXRrbF+TrlisIecPL38OhM/7Cr2x78ufMLmz+NSz8//JP9/tJNpncJ7UlHMW7
pviWcFuPF+Ljv8/r//zGSRv7+548fG/ow3GlF4/IffGT+5H4yn7gjvYjEYgA5WaCxnxDYOeo3qHK
dEVQAt3WVGTkIeX9S0USlq9UwFY47e2EORyRvUzxhaP5i2cRFtPUwrnfIx6QIvnPOv3Dtx+b+zFa
0UvZPxNfE/4It3ucPJYtPWa76/PSsMgDR0j9slgpktNVjuoHBq8C9j98IxnCv64Ea/zITj8i4fhM
H9LkZVDFw9cdsYqG5yKY2xeJVteSB+AEWbJJLggF2tiKF+lKr61B132VXszxw29KBljqed0O8MW4
2991f4dXF1+GDosR9pdvpiYJXHktgfjmw50j2g3ZLKEHn9v71iUb0lOSRX8aLtV51+1PtWniS2MR
hxAC8f6XQpCP+lNpzHIUM86D2+Cha/CTkbADA1KWDcVfwV5kkUpdrHlVQ8ETItnrqH0FyzCboB6Y
827SUUlMuKkst795ea7O9fmHb+9zp3EGEc6NKuGpqx4oyLF8NACB6GFhzf/9OffB7iGEC9sx40zL
wNqJlty+R/uutiy1IR56GDKcFabSmPNhUKVudJV0AUIJLd3uzD7e+/RnQ2QbxXZAfSD8hxKhHbBh
ChB5h7cyi3ifMIdi29tD2MVBHLWGtkfHUbPyvCuEY/JgpkDsbEOXdFQ3FRcWJXrDXl3YRFDK8yJ4
Cg/n7fekL9TJhwFrSTVEiDTGV7iMEdf028qnhC2J/unN5aK4OJlZ+IvzTNjZkUkSQu/AaxXjQDCO
QOIzic/F95UHH1BL20ht6JaAsgYTdUK5lCs8MsSibaJchGFG6L8GtraSFw+6d9HuDqgTWL8/BEJ8
HJkwpCcYfVDpZh3yVIymocpiokanDLQHTT7nnBbevz+dQvD5exenIN26d4kYK1BQiBwwEYINFY2P
X1ZPvPl0WyFaL3Ijt52d6ekeAQZWGPaxBypwTsgdFFlXnEHxDMqqc+EITjAD8xuCGLFlhzj0Hbbn
Hrph5E/c9Lxk7qTUx+DSFWG8NfZJ8pD7bVoSflgx3Pna6k0hv2AyEWE5XfvusYjSJL9JLhHOo6S6
CutY0EHvCDljiaXscN4LoFx7mX1brv9lNPS8XvAdL2837EPNYUwAlMhyzac1zyNSjpe3Hh8Rm9Oh
4xHnv3EwJVqgY9yWPBM67F7Qd3KrmoJDGf1TonqfMdI6klZj+0OkRcd4DF9kxMbDbChCqO7GHHYP
4L4F4MSbxX1s+lI9VSjR5Qzb9RxvYSMO3kRi/K6/zjrLbPWx/oxjY5lavGhCYWRyFfIpAJHxNsPg
afGK/v1KEf8C6cCCovKDpGcPkIzqMPPsxJJx2tecvges577NNU4D9uRf6FWPZ+mI9yTbS/xYJuId
Dtcf01svSVG43Y3lMD8/bBv7HTMOwoD3Pfwu1mvNI8Oj9ru2hKTZWPMEj+HkLzcW5xhjePwcWt4D
z8775xfgrxIMMXZ+OdXUAxXgCPyaP8t/qMgEdGAQYDAddt5zXuObuBtvWZiJ1ayj3dt88fmbOK/h
UJwTshRskbLBaQhE8EDi4CMt8m/vww6UyuWNhnko8JjE4ttYSsc2elMjJeGg4/2dZR7EyzX/hXR4
t8R6Y0Dd25LsJJ6E9y38dpO/sIKC03n7QgEaw9HhJCRYO2bmkv/unFxxBYBJc8hanu9hXkR0At7W
ZuTwWIpRvu5ZnunN77YIGbngai2utAeH8y9tDKAp6ID3mJzdxFmaVs01W+Dmt4zt267Hy82tIWRw
ThL/83yKJ18/aNjoMvf4gXPMiPfl9cJG47tMuv8ufY6pMSQiWHOOk7dxpDf2VYLOlqD8YGKFwW0h
EhaYS5C0IP6g5bbgd+Bt/TaIADn+SPlRbxKncNMYbLp9gwdyUdpssQVPvhc3JV5a7NP/9mqRTxlP
bPEXiJdIO1eH6aowklyI/BhEuMvz1TdsZmtkEJkwZ/kLxQz37kh3t/u/bT71jw/qgQExheKPPh+J
f3x51qffP2PVBXFObNF7cK8RW7DT4M4gPjL6J2+9tIC+HRmLRPE3JC2hChR7NX6J/L7KIQ3V7zEd
Fg9CZeAApxvMwitcyTcKJh7G4/a2m2HIwMRLfX4tjtS1s93Oaut4hIVjK2fdLY5EElF48cxgB+5I
JpxoG0+Ey2OfTXQPdW40459g29ZIo5OrLIFjDcwZsmsr9NTDGUvNDjkJiBJsHD9dBYgsHLH84gO2
fXtMobzB5E1kVgN/jaoVK9fE6WORcLeaeQ+DM1HcwL3Dq5YU+S1jcDKtnmKg/XTRzqZz6l5D9L2Y
44H90RHrr3HxGmpYWwiZ+HhVmhb+Uy8Mvgip4o3BnQrqHMzRqZ8npZ3/nuzkWPNvfgWGM7jBqB5Q
YEpzjoDHwxc2oLUHz8E8R2RXYGmDTU83IMWCJEgeiS/Aj4zChkDCfM2sGiPWlBCD5OlclZWwckVW
wc7JkPeoQ03EH1PnaEnufVFMjrKpu30qcy7IyQRrBPMo1vVmwoHdP9FM2SIqpJ6uWUHgoQkf3puI
rcyGQ7ucRjoLlj35rVnFLXYF4z0fXFHecB9Vl3Vk+oolo/T3+H0mpJ/usRn/1j0rZYAg2614Xlbn
s+CFHlTIh7F7Z6khpwJUAzYRI4kZ5fBzfyc8QnylcaGAYRkvwgXhme06q2rK+sW/RHSrbOvDvhMa
o715rKB1Lm9DW/iC8g/VbOgBYMks7ovH4nVhwkV9TJgkiSdk75BhAwuRN8AMfzU69uF7/v2TbK6A
XQQv2lHKnHJ6rDlKMvcgMlIycybJjLqVLwpvbGa03I3lCJ4gdauIlhN/BPr6MWZnUbGOspvIooTA
zRbNlc83sYyzhINriq0up4ktio37wzUJdLcXRo4f43otz2cqBbGXo9Wy0rE8+XhnxHF8WxQspdPz
qQL6BqBDl0V2jdskUsJApz6hDbl89X33i+RvAtNjQBPLfPU9/QoJCU0Q7lEiAi5bZiTq3WnyYezi
TwvXZ+B+iA6BcMrAQgSnvfBTY8glTCL5teU6PeDdsEwPH9GCw0YCDhb/4xqAthB5XAQ3gHXwhwMl
zXo+hscKk4/2UcaYFJyNXJkxPAtgJl4EJlC0MzTVPprxl0GlmI/JCKR9F95k4LYA+oIIHc6iQ0GF
48qLeNvZ6QtcbwkI7rrynMWnaWE0dKlbKHP9EtgQJwMS5XkaTG7CqSjEUS3jbq/5zc9r1bOUKl6O
5qs7LFkXyOejRwZ0LL1ik+GgipwIx0IYmsAS5KJhKDlsScZ59c/NM/h2PBFzz1Aget0t+tAfOoDX
5p32jQ6j8HuFfHvV7fh1fyHnViuNP+AnFHJUTIwlql2tefwEI4rK78rUGffWTNiUO9ZQbHpiG0Uw
biZsgWKPw0Hnvaxl/JXsfu4TdgFWNrSgM5pEtmKLLGz0rdQAIYpdydFM1NhmtmsRVTRTEV/ELH5a
mX1b2KTLxnzgf5yuv6mBHPn3UjkEspB3QKx4eW9gRBsQyavn2CC4byuFhwafllzMgFRXsL+3JdyZ
ZQMXOX5NeNQ9MBK742pzNHyyccN6C397eVURXrGRHMaDwBN3fnMLSFqZm8Go5+6gsQJ8VUbQt3eD
0RuyDu68WDtX5q47zQPM7yeXTc9F9QppFhkcvzHnjWbmnJ8RnsqbzYUiG50Hv8roUNC8OBo1YCLm
CjycB+JTnjpWwEvg3Xkt2CAP553yDniLkIt5HqgK9oWQ+732dyw+YLEKuTQiDEo9U6ubLw9lvBlO
iNGyXt7ggpOxZBCqYaF0pRhCI0fqUs3xQftozOO1OhN5HJCnzLkyKTGNjjiBnuRHDqUMBk7Y5Idk
NZETdR+3Ruuh4Z3BVuR9iJQqHuOSz2Hdr9K+9srtjWe2tUkVzEXVFS5uA2s+4DEX3ScWkGCsASFo
f5750wtXyiw0Rc5HvMYa4690IsP9Vm4l63aJpiKtMKLWRqXozyVrGU0LlydG28QOPA7tCIYYr4Qq
CAuzdSEstvkFhSteWeokokhK+FRkI/x9Fty5RJWtyHyFrmi9x6JopD6y7/9Fi/yrBEW91zGiHZc4
t/WUq9ol99C4j8OFZKXT28Net0uZnEcqdXIoeg4WMCyyf1Wrs+b6D+0y+O0/17gweyW8SPfztCGb
PXXUk25FCjZRDMGrM+sB//fgedviNsbBnyekskyX8SNoTBGvXjqJ6QrRfej9+4gmnBVWjMRooN0u
eYah9ze5YamZNebZdbclbSJxT2Kx7vgipV0+0N05If/rtInXDPEnvi0t8ly4VmiFh8++F9/I7JxA
7UPi1qvd5IOxJjw989OaaTF/7TRAzYyW3SKfEP44YhUaiRmGqD8cuXZaeKRrlUNSQ1kwKlA5RBt1
bn6OPafZSB2/Uw3vr6tS4mkEzjEDU6tXSCLizOr0DzoeoluU1voKwXEaBoKyDnNFmWUfhOmegkt4
MmqhXkA8Nhq2+Ia77Q2LMxB3as+NIIypZiT7/e8lWSoLmRPxxHTLSjFXinyEUC8GYaX5pQ1K2YnJ
nWMciY7JwS/NkW1Nd59fPOeCQQm52sSn6jnTYGgK+TaSjX1Pn+ZI0PzXTuQAdd1KhwDqizklHMhx
MirsMwDEkHM1enhdN9+hwoQCm5z6GIWP2u4SRlnv0tBzY9iKEDsiphGDHOBaX6JkmvSWz8hmDsvq
P8XFg5wypYCgZDNjLAKI8uoQzVMk6DnpCz803hlzMbgJJmRGUsCIf/oFwIQWaIP7JbL2L9sdcw94
VMCtAh4G9Mf/DjbDN0jH0uTrffEHSsfp+AO68WEo8JcxZcLdfn/x7/0q0+/210I4iOlppiG+4Mp3
3+2auMvGIKjPMc7YnnZ5nHRzMZWMEzMaHPwya3GFuiSKvhiU5F/6FEO/NSZQS+HVjxFHEM6EMTNz
IAYYJFGziRJhRtQu3DwieYCKBCjyvAIvuo2Bpa1IiiYHZiz8qgW58YVvRs/Omzn0t1/Ct1a/oAs4
G8GND/JxOXb8kjeLTT6TH/4Sn4rfDYDOv8VR8P1/XyFTlSPGN5kci0eJY9SIF8AXoFPwOUwJvg6K
giV9I3zW/30NWOfvqBoNh138+L9/x8ye/p6TYYsLpSIUzFRK7Nf60Y5EOqwbzTU85o2EwLGn9Qlc
GKShDx05ZMpiQlnWZgyNbVj3GkcCEfopwsQeQqwjUT1z2jqMtwnJYRaNYXF+TdawoyNDmvStheHq
5mhmuIuzweeLlPxlfFPGXdAnV7y5E5Ww6a8W4gULj4AfrYwyBW4jnUY3UoEgxvBhwFHA3CYUmSFK
vV2pu9kk9aHP1tQqRwHpD7NFRRI8pfcRkIACb8edP4ChOoSzoEv2dYh/3aVi6rLgLieXEpZE9rBk
ZF0z1lMO84WvP537hB/6uBK/cpoO3LUGsPu0Neazk3T3ZuZEM63lFPe9yVP1HodymWAmiJmF7ryp
Mh6HDpZBMLEbAwMTOfYe828NBR76MVAVVht4V0G+YcBqFl7HkwA8x5VGueQ9IKU8BbTOVsafBgc5
lnY7G6dLVoqsMdNpiZMHYCxlIrZyQ+VlY0KACHopX5OzzvzL+IyzA1QOY8LBsvfb4T3z34uedgaM
TYkaUnrWJxF+//d8+PxS2pdjogKuJdrrWf/UoSODrE5LupQpIXCLNAZ3saNVsgm+EAOCsHV6y7Uo
sQCVbrf53POWk+GSXAdvuaTa6nOjuloASuDCQ6OUQiTPhBD+oV3bg+k8AfPBQ5YLy3ivOb5O62F/
JjFWRtJ0zVSrANVHdE6KG3DdNtGdNdgWjQqIDsDA+uWI9sjpecBdXHTH1v+wsSJ9Y9jNuJ5h2qae
5tYRqfTH+YpIG4MTXFXDD3D+M3OqcxcrO6M+hy+/i9LvhmS9i/iVTmJgXmdAlmRzDOxHkKLS239O
fZwZwVx/uS8PnOxUxI5+vAM9jHTQsRqjBOtxN8/Ms1Xc27AEh2hAGVzbsMS5u2gpGI3/oGHaWJkj
j+lkFFPp9KPPMaAdzDoqdjDlGKI2PrsGknEmpGRFEJH4Gib8/VspCN5RDHFdPhe6jjcbT7sizBUp
/i/4l6HH7YxGnzs9JkCAyIHHIoal9v3eoPn15SX3NHyupOewJtF+44YVmkzrYWNsS9RiVjhCaBp8
Au5KhfqJ8syB17vF9iQCl0W9/g7w8Q6xaiKNAjIEgNRenzRsipPuAiqgRhp94TKeY58goCEHGRkI
180UM/XZb2DKzNiQnK85oBlZdL83aDqyAPCAzj6SBCcYcyIery07ft61Qmy1bj+MSdCVOfENtlR8
U6A5cWji1fPcT+xBC/93kXXm4eghsftC35n9mik2C5uuij2SBawxGOBeYQICRVCBIWHjZMCEkxnQ
XnPqj6mSDydCPY0fmWSXR8/na2hiteAVT7TS4u5uHlYnnkCzwm9on2OLSpp1u8wvubJBXaneRH0k
2XgNsUwVnTEUFByfOuCmxOYxfM4EdGN+IRTd716fzKYBqRBAIjHDSkdac5mxOurmo5m2OFHgZf1g
O58nA//des9dikntnkJL27L9vuHWM8dln4D+gQy6NbWl6sp3TwuHxe0FgwDfZ1o6UOYcfpmJKlO2
u2aC+/G1gRPfMz/sF7CuAO0bQ34u2KBV7IZBcmHyLHFY6p1qjSleTUQPVJFN7nRbgLtcM57Usqml
4lMIF4Na4YgjJqBCSreCzYFT+SwkL4QClPuSMP9qNbdh3Wpt7eUXKIO7JZptuEXy5yhjRtSqC46s
nJ57XTyNIiqJWRlSx+u4siAd5AWxCFCekq3LjkPEs+jWcMZcyLMX1y6OqtsBG9RRjVbfD9YyBk/D
2A6scMdfYXy8IzvqWfnX2Caln7MvQF3BTuE5ZU5Ygy7AatehgGRbtZi0rJW9P5/Q1XqfznC6UX8A
eOwAHfAHHRdMT+tvpN+QY9istXDV1Ues6hTt3L5g330XaTVrdfG3ZOE3ygai4RGLfztRA2NWd41Z
SOxVHDiwVPT60fKjLMt8J91dvGckxnUUij+WWxd5pPocpRwo/5OfOC0V9jTfWWcb9d0E5QCmxE8f
71HW4wIpEWam7YAz9NNs1mrOLijPt/EfZjPun95QRsDmgPTBoZzOiEHwG7+MKxtGMf8ecBr5TuB9
b34Er1Ru+/bjI3cNJf6jnRZ48DKZQvs85pZlzkI2t5Xib9czBmNufG7/eqaOYfQy95pqSzyLV8VW
1q13YX6wJmDku4d1CqgAHwpu/BuQ9wofYUAC44IPAGlXKDfkqIKqFwzzXTmb1zh+bFGAEY+CtWOO
vquATQDLXuEprLIRAvGfxEplkGmhwEbLzpBpUYAPuCYou9QAzY8MWwOHK9xEUcZJAU9ETQir4MtW
LB/RZz3xoi4P8h2OMy8kTFd5t7Fz0sfaF7gtRnitHccUeJIZaXixWS+gGXITMQWlFUX8i96HPh0K
n2DRwB2j7PDfjVPQjXQR8clZ8AvvTu9zaGTcgOKnq1K7K3gpKrKGBOsd5A2bQoNfD9X/T4KUn/KY
u/PRDyFX+0vorxFz/UqvfnSWn69uvTBFe38IcWuOajvKy0PndciesZ902Ig4LPf7/vUawS/Gf6KS
Zo1y6SrcBRK6ORnhBD5astQZK939W19r0fwhzbXPAc3yAA+ErEG2ndO497lYEnaYiS5vnq+NMAd6
sjk0SPUHXFT9L8P1xu3jZi3HMGn7yvwZAks/sSh7rYpwraK9uuOoPNCQY3cTPH3QXaMJFs4oMvA5
+U9vHYnKvFKcd7TAFusF2AE/EuJnaT9BVhQnv8GLV1yhNMI6BWCAqG6MgMihnPIhA6++e+kNm+RL
fCX4pDXrOXZPSDue9Whg6FbT2zLr/CRE4c0v0Y200S72n/T/JWRkMHcsRjKMbITpcA0ZJUQU1mdu
s6VP6030UWjr1bivuDUhqmDVRFEECk0o4dmK23laEgoUTMCELG8Rgp9Scl0fGmRKbnX2PHBajFgf
ZriA5FGeWi6gPkyTkNzONaHRMc6PaFh9Cps6tIpe0KOwgeQLnlX4deHRnb8PbD53+wfEB/MB3wxE
1I+DygC/PwUAs9oE72icABRfZbNdvGSvIOELI7oa6kDr5RisdBumzk4CoJwZL5iLsvkhC3HzXPSZ
dWBAeNUaE+K0jJIMv9vBqadOsunjzz2TWbuMpQrNMASY3KVFoyvD75XCcykL85ZqrZFEAjCJGat8
Sgk96Q/h8uAbJ1j6RKIgemTLtkQyMASmnYRL/W+EVJRMFSGOg+Rj4ivrJIFIzK2OikuPNO+OXhs4
2bjhV0f88Enm7LvxjqxX2NfMrAMSXGexQ5grhOqSGt1B8fPxIV8X32H1M+6F8b6QTgGpjFou9/o/
twADH3c1DO7R9yWUxusIJRHLK+ho62JcAwBOjZStCpaEAPVAcqjqPQckJpC7xt7G79wvr58LT5Fp
uU4lv4xlO44sYhr2ULvTdq9BaQ+wH40AgoWkCgYiOujsEgUaS8BxUHiQxHO4xPWi1E0kuC1U95yb
Wtm8Mm+gu2kyTvBXfiJvtnbO+CD4gHlDd9z0qJU7Znwp2cgXBVQaGICHriPvLCLOUD5oZr7BVRA0
uT9El4V3zA5l0X1Nduv84m1uwe3mzZdM6bz5vG8HqrFRDdI4N7sgCHaHMZ+NX/aYj08jGPCdMbjf
fDmPLM8LluIxuQEOyX87PsOkygpyIwh64IYPn32ZIoyynGVWNshsa4UoxEpPtXmBfOM05Fxua4C7
hinONiRGU1fNdNubVE+LVyf+AOJJiNFhhprZuIaLzsWM6yeAD1ZT8K5KT1skmiHNoiUWBgpBu6zR
gnxlxOvyY/B8Elx6gaVI3aC/eOMJK3yvLOXlFpKnfr0ekd4eXgNP0HVo/a9tyW2cww731ZnuV9vy
pM/u135h11vhcO1LbswA9slwuQFx43Zsg2T6GKPzfIxxXd92vLstepPaq0En6xNuZYGYrMZDAMUl
sOAy5jogCVjM4tuAh9GQYN8PdFdvkyXPU1yZi/PZuhgnPO4xTqbRFF+dh4vBjGRk1xhp7km3Si89
cUDjtTbp4ZPqitBhAUqqew0TNo/dCGmJcdsg8QooGJAQM/CVeFMqbkrYM1wzUEr6S8TGQeTwykAV
EzzO8XLI3MHdxjzB6MONyOHV8jCarYHPblZ67Gf3ceVhDE7Q38AXUcfKRFrJs/+RdF7LiStbGH4i
VSmhcIsiOZtwozI2VgAhQFlPv7+eXXvOnHECLNTda/3rD8q5nKrbIjT3Bicda3QpzYd1OdX2JmGs
JTXZ8Y1NKb2CwJineBkjolnh+rRKyCNV4X8C6+4Aiaa66eiLZK7togMbPkg04NyPgmp+1fzEX6Md
WYQLcsohRaqX0a74G+DSEDoaL0fEUY2IeH7OEem+qVRAuwKy5JQTmcKwtJFSfeE9/PWGgTe5DHMR
BJmHIxF+czN94fKtkKnx2o2u5EnlU7zDmQQdQST0c/QL2/SJ7mssr+X1W8M8dPxh3L3iBN/idh+j
RkeCBB2nwnwsEKNZeQ3Xd2FRCylb/FaO1hxKvwJXJkZmXZ6h849h59zuFV9XJ6+ZcM4fkR+/fc2i
fU8w3NZYP/D/COmWJG2SUjdyDK3Bi5jrAImpfgpJGZf48LMi1HyDzbWnuPpBRJ7TMHjZusCYG3f3
PUkZc3xArM5NZxb2o9YXwQoaMUYiDZ19dRmRsqr/FctnNM63FYQcEJZZNVkgQPrL1rmBSbVMOGRy
tqYqagmoObkzSlw0K1ixk5JKE/shphU5hq8DIMsfxNGPuXAOJC53CBV7LBLS0UkLe/Nsr0510pPm
8nS0uv+zvnriYdfAKlZJEkt50SWt2OpdrHlnMcb7wwuCvULaR/Bt394T94p+SkkmheoiA34F/wiM
BaeAV8Nc6cfaTgq5h6TwCwMlfoRch4BxDVTMYSUmJVhPkHLPiCKUwt9szu0lL8UNKSKq22nE/0TS
cELmJX7FPJV4hGzCo9OWTYZV5Vc+Loxk/74hBov/p6tgXoHJv0t4N3SNwLpw42JeGBR/7bQnYXll
7qwF6rCLtch47JrfD8Oa3WhFAHnu6ryCqT61gufkM8ePnrBShtZkuuCWPjav7a3YQD9kCB2OZvYV
Y/IFHoyMpJ8iWG8q3zDAG8G+uk/LAI4nafY9tGYtxGHGhaXNxxmZTLBwCbsSgmqRQP95IsbD1wLg
8unnGI1jgRViB4DdA9QsYl6wpBhmTCQlbjUxlswXnD/slAfp5WW796Igbi6axNNsVSySFWSv2XCM
3G5mSAhYCGm31tH6vuCOrcJ0kbAJLw14VumiJvebRh+rIkZ2o6XKIvnM1AkAsaB0W2vJY1nADcPy
dw5YzrSVBCN83dTJv7nstD4LOh71/A9J9gxv7YNArYPxJPDGy/HWHy+dsXMc85lLcNPd7boaM40W
rk7gCMiG+WbiIvlBwaD4p8KZAnr/mwSbDBj4Kk8otDnqP0C89s/eAeBw/RgD4aJIhWvROccz/kMs
4CkZI/5jPNbhG13gHqcTnu4D3soYo5oCYiyqjMTPwL6Uj62OM0JQtoIP5g5LBPwLTv4fcU1e4UFQ
4ng1k7uz1oGaXzPxgXi5H0gZyA5/gUMZBEORA4PxA7aIubhGxIk75vZx/UE20ISBYPYJ+tydSa+o
yiR4itCyFzeYzww6sGxiBEPa2pJvW4LbcnsBQW9GVwFEo9JA5Yu78BEtAkxu+BUUaHEgbokq1Cc8
mKNPPjNti9CRUR8ovPgGUflFkyEEU97coXyvuOk8odDzLxOQ8GuxkQ8iVOe1j7f1EnMjtD7FVP+W
Tjb+Do71R4FGSi/Dg7CZ6M5lpXrQ9ReXHl8Z3bki2Rvz8VV8B6iyJ5HETsPo9UvYzAZPk3Kt/N6B
JQ99/ySt6q871UeCLudqn+xTaSBEJ+Q5haVvEFYgEuMHN/lFquqSXLbmqWA9IJ0h6Y6nEhkUxtT4
g8BOI4w7BWx0BuZ4jnVzi92FwAd7ojpo4V2RSB9vn/ofVec+2tDk4h8CXFl863wBPtEIy1kEEp0L
HYWccuWEMSpiC7bL1xrytkrQWsZUBgCQp8WHJAFAY8rAu814oheKbhw9y2pcR0s2/xa2bLLXekyz
Iv+NEtvNv99f6K07FGgribilEqmKwc7yU4mXHC1khxTdgrV8wrp62fb4DaKM7E6IKjzl9JrjGMo8
d8TMfVWyN/rRBRboSiT+4ilCmLq4pLWnne4jf6EzhAb38EYc3zjKYelfU+5ZGxOP2A8DW5Efzixb
zL3xzZt3azpmJrfE7vLfhyeMFhmd3XNpo7sJmjOOTuav/Vtc6Yjsic2wlRLr8GK+gDmFsehD6rb6
mC0UyhDMahAmMJ7FfwZUgM8Qo94iI8Pk5Qkc5w716vNBForZWvdyLFn4iIRNH2RYur7BtNg7WTu/
6jLF5gDzD4G6uQoOb/DIuOcZhX0lGXs5WincDeMl1+ykLwcs2IL2K/2W//THFG8KnBwwjSFkUSGP
cZKZh1qDGWYqkyGwrBFbhjbC+IbinjsaNCZevO7b15r07UxajD6LtjtE8DiQvaY4QWLx+PxM8N9S
koMOP4dEHE7oEge9ebyKySdQZ7Ww8AwMgIeeqSgUvw20RWgJu798xXiaSTB21/hthiBVm92OXKFZ
Yi5txj4HXLmBJwofxD0kX9DLfX2WMx20mSuh/MYJyL+v3+f7D9CZGpKCQPPtpf57tZPHxrWHdKeG
zUFnDq2GxkwP37upcQSZ4bswPjk2/8hG+KTvHlNR3z4Z8ldBsxDsPEFUVHnSYqdC8+P/fb7qYk7N
yPqSUhw/g3iHOYsoSSkKqSwfwXsGfswhnx8H3Iu2ECz4r98KCsMLbkFFgedah2RuCLepoMBzBd7W
9POjBoR6LmSkPBOMtOFBcLoWWONDPJ2IO1jUGBFwPQwPT1jBfD8mVcKdbggVE1WMCzBNV8QKGD8n
2LtQMOJwQeQ7tt2PMUqLdCk7lxwZjjr9RRz1cHQkMeKMhmUiVvB9mS4Hv0XEHjaY05EKuTcgBfQz
6yOsED7kUdF3pct4i1tWvsS4CRRDhcmZYq3GQBNbjPVHwXSpx1YR8tBrB6PMH4AhVuDyeFQNs4zj
WUwohxm9qGZtOHDvP49iIqIe7mu6v5bnJ9AiWT38qwhpxFxEEHZeu/zyWj1XSKkPL+g03LQ4cefv
KohKTn3ke0hgvjB+USFC7+0Z7onEgwTqQT6gjkei+XJFAJmQ/VA17Kk5FtqMdI8Pr2ujHffvRbqh
CDniL7Eisgg/gAVZAJjJXDVar2OHF4eMFmMMgyma3lNc2UYzJhtYffCK78mO/JLnDlApuzSuPKOW
v77mD4WlC9zfkrwn4/RKiuck/aoyX+I43I9K90mwJ7eT7ajsr3TUsO/w852gsK+/PvT07Ft6oPzy
OZcEypm4hjccIkdMcEDq9imH1g8C2gBWiQfW5Jo/Q3F+TpCZmLtkj+yaxkKjlWeHA4dYAmlOuPPQ
9bRC1bahjkV+NfiKRtl5ySZobf4QzLL7NdSY4lblHmTD4ycW1qGju5FmI1eliRZsmdKTQmXFrosl
CE9R+YIlI9P44uYHDYYi9l8tWdJvAAgcxe4JYoTGKwk2Kmg2BTCwFC8MTa9H82fuTZbHG/bOO2zI
uKbn4pM8UY6cQ1tIIaK28QnDVR4aoZqPRnLeSb7kvz74UeI7x4jldXmgVobZm21MUsPsW1mth3SW
NZTeiv03Muavu36agfa9tdRVPjjDWPS/+fzFGKuGR2ZajWtpSDRbrFTR/ThmXmaMMDm/0NhRFuCN
+Ynl8MOJN1RTXEI4ohpUW6K21+bFa4llMlHmtGgxLiLx9r78TAx8TOZRIIS4LCcO6RLZCKyughyR
yN4PTHhLDNdyYxa1RaBI1aIqPTv2jIHQmYHElBe8D6qoYpzKi0IJiir25Jbx9S0FlK4NZYWbyksC
6x4UOts8xoIC13OK7CRjfd7a7fM84uc1ty2gSWIX91lHf9QQ7zslioUjVTOO8SBlPdHN4zMTE8pN
KIlLi1Uqk9FnL6XbXts/AW+GyydxT32LWZJD2/OQFsr4g8FxtPnAe4HcVS8f6FFB/7TnpZeO+uiE
Ae29NscxlZ/qAuLgKsWqXXTPc2Veue9I/yLOgJKknt7vEwmteDYfRQsL6R8xmq99QZUgqUxhcMz6
bBoipMtwVHNFghQ5nE6z8NgBsmFovB42+cImJ/oDHafKOQ4JmqMzaGYas8Pb5071b6NmN7jLAzyq
CN+FwoiqjIibRN3Kh26if1fquvv9NA7XBxjreRbmX8kM8BADtzIh8pyhPnMvY1KibkIuOgRgvbnh
dvgfjRB2OQQz4ejxLJhtYjIeIgh8Kg4mRqUUltqufX5L/6LZpR4FMVw/KLi2O1ZQ8aAIiu/lHIQO
9gYaCtNFy2RlM34csoeJGgZjJPZ9oVchkE5mHsV8gch4HGWImKfSwiUqWtW3WtBx9eObtqhTkaQm
I7SBZ2sS8dwvgDMsGD4XG1KqrFG9Yp2vw35qcyhL9/AOwtufsvZXj25pRG3cn6LnvGnnw7B45kim
knux+9fFWwmimztv1z9TVyt4AQU3JWHmW7om5qT1mUh4iVIqnaFzQfyfMIkkugV9x1oFxd3H8PfM
+RtbT5OAYWtdYwTNgEPYmcAlZWzwBrw8sunijc5SBXorrpg2CWMBDkHhUWVhNvxkjQorKcytUfIw
vRUgZwF7CgB/nJ5sNla2MtBrCCnPkDck0UEfHQgpRcu7zlyYByeTyhsVDO5d8n8MZaZ2U/5NzLxC
D2F6JntLjZFwMJId+Z8hE5pPzL1Lc6yZXm75H9PT4bVJE+YS+meWSfiST7piHpEjj8izmYy6IOJq
8GLQADwE+2QUzSQie3BVQBhJmF4fEPCjV26vYGHvPbERYWPHTwSdqO7KRF8kjvC9RS1hebjvQYJF
Xt2xe9Gh9PDC3sx/ODOy5eOz+8jr9AswQn78xV8AAdnU7AAF4hG4Z2IFFA+v/89yxTemvYfAeAqM
Tc9ij5k+/DMUEUnTSghhHAtMLL2IR6Xl9vKL6LFEp01LjfAYDx9aJ1ItXag/znuRufv9ZLWnU0ph
tbAhsTaxSaBLx+3zvnnsygVp45DWBQspZX5DeHDCOH64xhdB+k29LgTi80CXlph9nKVtgi6XLg4R
OeN+t1gUN0EKplPnI9Gvd2EJxZ0vUksAWfRjGhPQdrT62q77hi4S4LGQQzUWifVVeOtmuBXE49sW
H6Dxen0kIHBC3tn450e0wvp4zSqnubSR0GlYXgjwi/gb/hPEa0zFaBljCD6ihTR+jX1/fhzVF90t
o7IDDyNaaHny/oFTtza36QGtrr1tQnNbHRt6Y3PJp84ZVfzhvlDP6cFcgibEC5EyLt5T0ZvC1SJw
DmLDNN6IQgkhAJwx+Fc7UApsALfxJd4kEI3wjxBkLYFn8F0MK1aUWI8VfuF8o0gbU66kVYOq0dpO
39CfeQbo3R2aTSqx9436hX/QX6w6DBnKA5aehOCx5+IFWs3br/brviUJb8ug4R72SzM0wROBZRZK
OIFAvch2qP4PNh5QwsVOvGEAf6E1FzRzUnfopQWfq15QG70xqu6/sHhTgegeX0wW9H4vF1fSIQyI
6iKqavIwF59VFAM8zphwFukOy27mDu/Q6EITaTMiNdKG7PCNn4S2iI19joXm3ubg4KxONzIGkbh9
YULbnmQGt3kokWKHfIkC9x0SJJwpO7WbxJr/ekFJPiWaNbdNjNNSNaswrEMTT6cqpXsMSuLXwUh/
6uGUad+J9t21N41zOjq/D5KVLj4m6lMb889Gmnf6t6lid46FxDPmCgtrYuoQybE+kfOGudlCpehG
PMvzWgmi/JlOnCI+UWFnATzgc076ZNsRN4kYCcOeimSJUj4XFarvV4SSFOVwvIwzGqipDVvGqBGA
v6UFDhnj17bcyxY0IDz07CkS7zA6Dd5rm6+fS80ZTd8TSFzxOUZfILvsluN2bv89ttDDOKRR7FBz
iB96LAsmOeveZQbmtlDNPoIuGq9ln/MDf61A6Id691nPsbv5tVD6ot05Uaj7d9aJuiJralMh1INj
K3RhCPRgK+WuULZxtKB3eISoKZBFYTIy/ieD4pnMKa9UCIMGD0u0rZAwZSEURjchxmv8gIE60ef5
uVqqc8JsEUC1JJtq3gui6rc8U+uJXSJzaq6fAUf6SQEToV0k0wYVE7cfYnA6h2m6hxLPxI58kDKw
W5JqQk0fG1hyJKGFEgs7YoQswiyOJJopgmuTCWXm4x79oarFX5iyoA3JpmGsCS2kY/9PZ5U5Z87A
KIgBeYN+RAreqCEZ0hScCE5HWDqTYHSPoA+kyXVji/EsWVnwAxjcNLyANQAwLHAUwB8XYyf8laQf
ojM/Kv0bzPBl7P4uADaOmXuVnb2gaQJwCmc0DLeAopF+fXA2owP7Z5dmQ2yG3mHMaPN70yXTgEjU
k45wAfkTdnM1OvvGHrfXHOoExO1JGRoU653iypeEpgSrWYQ5lKUwSajRJY/HoaztnzNuURP1fjMG
KQIxok6kiJR2MuZAmsPw+6XO33/VCTE0BvmmaASdFr36lHFcCE0tGYezr0vuVSj5S2d1me331oWz
FjSvJX3EGeF0maBVzutxoVDM+OXLs+6LRzbrFe8Vh5yYRo3RnpfgYvtyJQD7PpB43NiBLshjoM6u
ADfJCuwD1IPVJRn2Bq5zeDAsYA1S1qrjol8xei89g+E65KmaUaxL6fw65V9PaCZwkTz4ywDoIEGJ
S+/4OCeaq81tzKQRFX9p3LK/WrZt7AmJDi1uVLxbvHn0AwCWeOnCfqOaY0DugHzxnqRwuBtRUsIb
bRHVjiBvOD27a+Hx+V5dYLpjI8BH2E1tKgLnrMFLsZ0hRc2L1AB1TQRxbHGHy5yH5uBTjDeYkqoI
PpY8OC9hVPFoQawFI8YWRICpC511Cf902L3pQdlYsu+7smqigF9G9nNt+n7NbJrn/FJCZurMiYp9
JNlRGN3ty41KdDFwajwmEJbAgSiZ6hh3t16cksWHIeS0iL5sChL0gvcv874SLeo7LMkaHf8O68Jz
L/4EGPymseYxTM/DVwQ9wzFL1/jGZtfuZ9WAczeuB26bH3GhOfkdbi6KTyzH+DK78AlzfBLDDaSv
f0KF2TKAXe27kPMtmrxWj3VP7C7hcQNjEvJHMFB2meljBVk1U+uv7EBIptgAM4EXNnwgfwzUKY41
VuYybxZV5OD99NAntb6j5KjJSMJbeZhnAEjSnkyiknEOsCaanEbY6HJvpsscxBgDWdXjCnZN0N0P
D98itLKbavqkHOEoTk1EKKnOErqZmLlxKiIcsIPPXoXybp2y3DfakLpUljCLdej/ucr0X40dqqBx
T0iG4kGUzC/TaUIyDsIZiCaQRwcvRl9PQYsMZ/GEbc2AyIa9j2OgoAhCuuvNMMFn7BG+0doxwqzp
Fe0u0Ntg9PrJ7W8sJ0fNpRzWeliWe2hvJekpo9dVguKa4BPxmKpxYAG0oiB8hFkRWCzRjlfy2qd3
Cj8Wd+VJ8WeMgukuoz6TkGf2Dp2wRbqpva6VzlUfLRU5jiXrvqZBImbaSd+XF1ZqooNQZ5H0Vx23
bTz9aN81HjxMW6nmv2u0ZGR66wFzGDS8Ju0Hj+t96hhHNU+RPcrrko01x4sTraAjOgcsQkjp0zzE
Fy1uXrw9YANnSOVZ60LAlrlxpDE2WvTwzDFznGF1t8TdIZvpig8ztUSnYrsEH0QkpRWEUgn7Psad
AwQU5s8jx1KIo3KkGzTMBpUKuxGlIvXZ09dkzy68EeKb+Wsmr6Fvtqh9IF7YrnwTXS427jjegeYm
8J5cmiuaoIKhUOTQtKTZjMANVSKBbcNPSOqkxvOXlDaobmxbXFyJCb+LPyW2v3Hh20jx0PoCw2KQ
QV/DmVkQZhoaI+ephszFeMVAwmTOklD3ERC7axNM/vFfjBfIjanJlhkXnHmZSPbrqfIxdEZRVdPv
uRQSFrFxlXBS5OnqxI3erqWQGhemmQvj/J/JTKCiRozGQBuF+8Ii7UP8zzLTAQPH2IkJk1wRufBY
lRB6OMaWtJice7Rbizd1HKaD8mkUnftkmg2/vShnwMAEP0WM9/Kpffzs+oXtixovP2Cfa17uwG5Q
3+g0iD46VMXpTY32IEJ5Uj9mFG6sC1rDFG4yCMuTOe/z6cfZVMmx3AgzkMCKGWu1EyOFL+aYEPAS
p10O8LR01yp8+vFBdR807SLClYdyMHTlHGO6kRezCB4vg/Wna0LFWheo5cL6u95omJumbk9f2voM
yuXF+4+SzWIMPfJxjQWWII8y+YlIEMaz4uE0Fh6hrknsyD18Db6pzfk7+2kpbxi2QMVRsRx0YdZQ
nSDDxhgCxs1H8Gtka65L4TvzbOOWZjSp2LhIOkQ/kKEHiAf8X7iF2k/xPCoGtgFxulKTdiqr5ldc
+rjz1xilyVBU3l/YNyfS9z2pINTCGtIYtrxvzWC7Jr+crJ8lVIKJGD2IPXIn4nhg5UTa5tliDFr+
WEBwdnWKzJMsr0b3g1VvmxEOxfys5HV4ycYzdlcDD+zHMQFKZfKkspkqgRRNgbr2/YKA5383iX0E
WaUmnfYPcNML2VjMTQCgCf391hDCIsQALE4dqu4o95rE48Il+MwC/4PzzpNLcaaR7RC4flcbe09y
EUBnD88ocRr2fxB73AKmxYZbb9h3vxVzVZwzeiKZOKtVqhe09VtKIf0+NYr1W52+jRkIUzFAu3bv
zKdhyeNezXSYJZZg3+3WrQvcJkZX9LADQzxSr9NtAh4TfXxxj30oP9xcJkfVFOUDlZG1aUovUb+K
xiATdZprDJOkfJFqr2lXSSJIY+h27/5SoJWAvqFJxMMUSN2N8GVOLEgVxjVqBvy4N5YEIOhHxaw3
Tg80XBxcqLQo+l1QQDN2R0CXyPh4O6nurIAy5tP7oJHlPcQ/qNyOQmkprz69cIuCUN1cs5/yPpWK
HOPv7xrk8gW8+/Fl0E2NoqSHhtz55HHF8sG2/gSHCbLq3W01fOaM63vWpTOcrp0nqPIGjTRT5l2M
SDMJ6BUZ5OOa1jG/OPdoMPflbPRrOSdYc9IeBmnQHmFFz/RNRRgjHYRvedL4l0SLrfB54rX91NPO
h91ykS/9Nv7Kv+5/HQASBSjI/CkHmHUJq9ThdpoAlZMYdwK0JBj53UMYEv3zN9Gc+PueOtA9oWaw
QjEqTlmLCH5Y2WTs5cFIcd/cpfdQ+0wGC9rmXDMnoyrgan5AjNvZx15Z1tIYzcBzQSRlLAphN5EJ
h4LdRDLgj148JoThQIc9TygX1uqlT3lOioiIQyRdbvDfckjhgQMiQfGYNdtFiBE7biwZ8C9cPs6/
eiHBV++g+lrF4ZmujJpxxp5A2/LWzN6fywdcRH9uTbbyguRpeGWNj8+b+SBIkva8hivfOggm1Jo7
GRFMCPQDINWuDSwTSwQdHMWTEg+6wm+l0GjIGmSXmZPtAVqF3OIxWsjo2ch9FAmKVrYeKR7GuFFK
mItwC9VoCil2vvVfkNKSE5qRMWJZDnNGbdWqNL3kCFynEe15E6cDp9hnXhFAhXITr52PT9ZSBAwP
Rk6qIQychuAv/njv0lNh7AMZ8fDd+AkX8zHOZmw49reF6UdNpIATM2bVmGW6FcsJ7yUaje93I0KW
G7SWzCwwwKRg55DGv58hXDOj2MAZn5JA0qgN0F9kHN/NJJICMDpdmrw5JHtXrcO76fGNCeXVsH3b
XxJmXdWya4gw8d6KlzAv7t07nvLMzN9u+XBt2BHM6J4urFqFuRJR3iP/JOuClqt2RLcSUUn8qz/c
GVRjSoZX9i97y4P5jf6dIz2Ovt71WaXIAF3Hc5QShcqTsga9UEmuk5MiD7zpI+EFIVPC1dishVU5
YwJbQYRl6EB4NfbNQORdkLLll/RQJAsbawuoquYQlREuPZqvT2M56rG+Zrd0R2bQ1T7Dy8W8hGYH
Lw6iE2GaYhmzq27yFZUDXzS1cSQ7MXamdNAm4wNgkfGA5gBjD8o6eLen1+nBw7EHlCL9lH1N8Oko
tmWMwZwR8XFEjpOIoTHmDdvIYQ+q+L3dF5of6O0sd5hjvHkos9kz2OgTAkLROlAC0yN68JnbkWBR
wxEyekdnamHQKHqMrWMSOtCnDQSSeT3+vZjWg52g+rBI2cDxbgb9+kVME3kBqvd8TwmNT2G007ZR
P/YuFroNjLU39s7EowP4pjf7O9m2Z476n+jw/ktnKxPHVjCn4vZc5RdVWLB2pFozDmux+xFpJlRG
unhzcOYgbpEgaoLoWXXkbwLKKstxdWXmBr5YM0hkxKDx08zq7yJgtWV9Qk/m35Q3d1oiD7euZnD5
UEVbAn8eIgbBFZsomXxgCTA4w6iQATLwDagkYD5aqMjFDxv4sNxgF3m0t88rwDhW+kgDQPF4de/D
Y8c5J8MQumE7zePzUmkq2D9UPI60MAItZssBRYW0z5uPE5rwEjSXyJNjp7uijGQIcrSgtB+02ef6
OcYX4xzzCgu8Dxi9MByld4YNc6dTEVX0i3JEkJoydJrUgDD/ITnO8g0mjTOEruwOFbvIbzWj7hZl
de1rEPn22bH/bdePz5hNhLHGHZrusGBaRlvpqQ/nrbgjbFkZG6KQfzgJlnn8GnH211n0mz/y9yAd
HvgBY2yA0xH+npy3lFTiPBQlGhAHJ7uEXAVtDw0otzCIIKNQJniE8/yL72XHlA1mBo58s3mRvCFs
ZFzFXox66CU//+ZSpDZgF8GsQIMkC0rgRwRFNmiztCpk7Mu7HxcON0OFGIOr+nLzYktEGteJnRyj
XupyIebBw1zI2SZs3cw8eGviG3WUzLFVOH3nmGFM1yI5cLEjAnOY8GLTapOOMqZ9tm0RBkS7bdF0
YIlGUQ/C9qc0Ijcov7Q3UR5Kbg4YxXzjjBHo7rNu9jj5q/exjhYOP1Gmn2cghIzdgohQPNwYeNL3
iF/SREAj6CSQZUEPWP3CH6zEeeFX38cpwOo4jYiXG7cnvMKO8i8mIQNsUMWxWQLQM4MJDqPAW8Dk
qJhx991HZIkRS0V5NI4PtQhOR9TS4Rd64v2O6HboDDpsq5ma87Z84Da0sxzvq+TH0GVWhxkanM1m
jRLjZYRqQyszTZHz6QW0L3v7ximScUqzMKpVCrh14zwr46mpC8EdRw/OOijbWzq2DDbscyZ1HAPT
p+LRENvce1g632dlv8/ii0xHKabsmv8e4cKL5c7y0805F0YdCVxHWVj606na9hTvb8g0SI8gaEPA
wWir4EyAaKZ4OmOi1jEUD+IKJ8ag+BaGmdCOIaw1fiOFcKof8RTkj7RNhtsvzGAAtgqEMG5vu4yD
eYQ3LixaaCvgi1O20fwdSHNZm5iVm3UBDwlnp0XEmvpQf1QF3pdnYbXKTJIzmxME31nefvJ0LjZw
Yky7ioaHUCvWFnUWRZNBZEdP0I6n4SdLLKUMe99t4G3agRJjDeClWMqwBxu+ihQW8hY27qYzuhJm
zKQSIzuTcDRqmkbASOjINagzI/cNpPUiD+QfymVRc0LnJnQRywQ8idqAEA7QJ+i2L4ydQD1lQnuJ
zUZmKm56JN89jomDi8JyMOlUPWZZCbOOwqkU4eNqcvyycDKHd4lzkfnfsBQOCZQIJrFcUzxObdl5
0XEhYUXRxbuf+JyL+OexFUVIQiizCjGWe9L9K5Zvg44473bCSAOLJT0ORbEDcnMobuzGvcBmaP10
7k0OSMaCxGhKjjgGWh9xVU5GHU2iFD4woGO5oLSXiDQTSUF0ji8IQtwp5VjmXaXusjy+igkpolbw
GYq30kALhPokwJJGSFJhMPMhubH4PeHTVkzZJ4E72FVTVFyiIIOBVUN2BoWsHC4fb0X1QjAAiwSE
CsDNgc5TJV5P0uY/HKi3XICzvgjw5uZvHxmIAdLg6ZKnqK742w4krLiYACdkS4cluaBMasgtpkER
JYNzB9EceTRDdFo0WAz8m3LSACB2roGDnSFQx4VZBzyr6CdpdR6EV09MibsmgOI2wuarIxLbzRow
mrCGKH9zHOKZzdvoRagq6kinW6UY5tRIBj3lB/iIQUZ7jNibaelx3hucBzhr4zREWBIChawD9Dka
E8rtaVTWdK06PaFHtnnxCGFF3Jcm7Zbo1t3CdkpcmzjjGcLBwIFWJUr0B+YwBUnUs4FTlsHGGfaP
ASMSd1jQ/dYxWZKMuAGBqHpoP0eEEuE56ej4BiMy7iFr+4iEALclhFsgk7BfifxkxsGkZKtZKGm8
cttM+IxGXAZPv4BLIVCXq3rGcYiaQANVipnfC+8hQofY/TiXa0i/FYfijpGaska6UR9zmD4AGAg5
kAty7vDhVWnh88AJB5p/EiJ/JugFkJdll29hMIksDiJuwGNjtrK3W+3qC9CH9X1Hv8DNw0XlmGc1
Kk58GLGH/sPLVIApal56F6Af6rK31zGnobVCTwLz498/InjVwI7WmDw6mRhFlNb8dmiEMa7ISeVA
le8mcILwCMrdRfWATOCSul5hDwuBHmoliDfqFeo9VhK8QPpJTDo4+VLOcyz3cxVXnTqB/MD0C9HH
/vWb/CQ/kKjQP4F3YbWOo4LGpouNYIwkml6yujv1AX2iSIDiz8uFrqBSf4zUn6c95eX2TLPwq+Fm
e9y/4Bdi6vKk90MqxD/IIMHw68Ot9t1clEP+o6BUwOCOpoOUXU5pFAGIWbBaaUM+lGkJarbfsYUC
DNtmykZOKzwleOPQhnGkMU5QYMU4HSUA+8/Evml8NzJMIP11uWq5rTJVDqsLpmUFNzN7KbJigv3Y
Yf5NgBSmTwP8xueDcp8Uiyerjg4+SB8hyE+NyG9M087Ih3u8wbWJC4tzV8TpPwKcMgjxIQkgSJFg
QOxLXDpdtgTz4YtYSOzTTdeiBYB2R6kQ09iDuE8ApPhMUrpKLdQhBIaoWNWDdIx8kBDWHuUTn5TF
WcAx5Nw5CHKXap1bsFCmvCytcgaMb7kxME0BCoSYGjkDdxFrGmf5HsqD2E6oyjJeHj+I672VcQdg
a/qTZ4hoZhn6WNOFfGvAttF/IRhkOkFtOVKeHrZVXvzp077F9ZIhyKDlgXTPD09lqXTs6ax9RHz0
AVjTYOkBmRty7h9XB8owEg6QHdYo+x3EI1YqxCu+3n5DouCK8EXjb8AGXMAAAr/nb1JpxJ9S/Pqc
eug7WF6Pn2p9jxix1qWfs51YyuQh7S2ocAtFIsfNvD5hGGpXWyGc5rkqNvXisXoxMWX1o04waRow
g9iguj9Q05WbnmoaQe77olGdY4dx6nbqod5Q1JGasmsv3U7ZY9F/btaCbQW1CvkbLgfbaq3sibM1
2C+ZDYGg9U8UkcsCcGSNsi/6avA7UObdRISYknK5blbwgtfDPqF9hgBG6fcLMljt34QXvci/6mcm
Bl3kDSmxL1HFMODq7AUqkHKmrNGRsCXhUofjPYbtGFTxB1ifQw3ODCDCmQ2qIrgdzPzjA6Q89oz5
OG1ea/EkVdihJIcHZblZueHpZfAxQ7wpfFfNKAKsDF8+YM7UYe4EHAM78Z1zTwV8M5N8kCfrDwXm
H28lsCdVPPMfacVMEeLke/Mihav/bvbcITgKcJltL/otT6z9pbWKQumr2yqYQzF19LWV/HBHP/dv
xpocEkhvuMdqS3SUvKiHTo0UPNfywfh+g1EBJCBuGMYX5neCysWrAuv84wLj6r0HfnytWTyyIbL7
ul+cxoMCB9tVt7OP9e3xQ1dp6WPpigCU6gfHxnorfxM7iwN+tZcX5pFTiTed+oLtmPPbpCO9lpvX
x9Pm1a9lCCgyLaAroI9MZzQA1E3pNCYyl9X23BF/Cl0Woh3TQzZVrhmwkhjqnqujdjV9Jo1WssDM
8fHzrn4HOOXV88Jq4Zryp8kBulyWBL8iqBVVgLjb5ZANxAbT//usc4KGYBkQPp+UU2Gwpl/Kv/tX
+cehJ38woxyPfprTxz3cxzM0neMFvc0YleTvbEbp4p5QF82+vrCEGjlgBekRlqa5Z0ZrnnXksVdt
8gaESHdDFlRYKOhutza2oAZFP49f4WOTg4aD/FW+vmlD4xhdhwVOL68bFiqIHW8J5h83jd0FZkwy
fpzSL6EuEjHZUMPG+V/dj4HU4ZaDFFDH6JbDKaniroBj5xf30RuQAirz0zN533qhF1hgExW70i4K
SEphuFjhHQfMxxwRaQ7xuBBS54mHzK6QPYYBHaKDJyIHrmK87dhrRtQiK/unTxZsMVwgNmnrwMsb
wXdqXe1XBTBG8kAqmiay4CwsDxnd/GHhfi6u5to+IzQs6ZbIj74NO36PEucarjO/DYO0h2Mc8uP9
GmM0sv2FYx99DyQF2dghQBIZq3/5N0F7y2QPY3dSs3l89vWyWSnH/ABnD6v/o3K0j+lM/ZLhJhcL
aQvv8yKkU4wPaWlu1LbatbtyJL8pimkmQ2Ajmvr6wF/8GaE9WHC6opJPfuqLdGRvwoadLA4sn7aY
6EORhIROa/ndrB8/Da+fyfCPfmi31a/YvDlvGYUQB/qVzswZkAfUNpE6T0UECYXiGVoMJKDRctgq
mwzfouT6EECGBZhwNJfPo0Fe1C+iQnk9LIdlt5Un2dH41X8lthC6SQ8bJDFCug3HzAiyHQ+a49ft
yf/RdF9LqXVLFICfiCokcys5iIiI4YZCcRMl56c/X+v5y62bsNbMa84Oo0fblc8vkOKPxK/8K1U5
8Xno5oR0z9/n49X7/F3uwypdnScRcYfbDIAO09Wp8WFACXOA4JOabCszZKaOemiQ1+kjo3fLAwxo
eJmyETA7xovM9yZZznNR7Z9s9j7LfRNfejBIX6mX/dP2gxPMKFOJ1fPzhHhANHlmUU6lq5NLZbas
zYqVCUryGF7Ac+ucPCTfHo39t7iisECqE38hszG6g2Rpfr4HGDpJjZgnG1bv+uBLCcQPcsz92CKr
NojCt7aE8AtWtH/wzB9m5a04RRkzi0NR0Zsz5oxKssipVRriNkJsRNTExgZM8mXrUfKV9ZYRrl74
ztncZPAuCKKQ5ut7QiEshN9/ODh22CAy3wb4efqVfGFrMDgwSIBhmxSXKIjSPQMW9KuWFb7te8ZH
7rmerulRpojmmqEwZMt0trFtMlfQ2nPAG9VbP/GqU3HEGWaJ1rgje/ZXGycJFdRLG07Pk3nptpRV
vnydNtbN3Cjm40WZ1dRLvm4I6UvL7vqDlUMCtOwnCUgXhLfK3tHfvWu8JicfPr11II/YaR9YSiY7
bUyOEp8KuDRyo89zZ/lFY5nenz+2zSmgFlD3fY6hMSRs6UpSL7uNs6NEU7lIMhXGSLiG5ReVF+6K
1nskAmzG87fMKPOSkbniff8UZ/apO3/3HE3fpm/0BUNklo693Ag4JDW4jIeD+du2uW3KYv/OZJMp
tMz8pVEYFAar93PPDN/1tc/bu/atDyti2+8XBjSaXdcAn7pyn/R33ermvTAKcSDddoYce8fe5Znq
rnl9j+/0K4o266e+ebeSNuPLGOoCuOnbUjGWgZ0Ypypua1yeySQmqzBwDslE11h+LVqZl6NH/tA9
da8P8ss97rrZ9m581o/p12F8eZbouzAq6Mv0K274G4UNUiTPBf1dosjIZzJ/MxKr98zLZrx7N1ku
0NvJFUGKAXIG38mMSXGBT8J9SzHvz7/cYStqn3teOA+JPiOJZXrJh9375j0zon2kBuePwujQ3fc2
73naRic6zp1lq4wmG5mBQueU0ufD2Csb10HTC4PdM6bkJ5LYY2q03t/vnpOjS/uujQJofO6se1vJ
Jw3fqDC6fq/6RpCR0ZAPB3p07aTb0OVGdfQ7SdlWbpT0CP1wlQzIAt3Tc2ZwGqdGd22CxPDG/HGf
GuUG+yf0DJsu7yANZ5wXFRdvd+PkwGU7ObjOteTISGUGZ3JAd9cgVOW/CKqrfvJfprMSVHce3Po8
m8s+79P1QajygFKZfyQVE2b3T8tH5Fsv838srTx8WbZGpEiQgh93ncXDHX/g8X3ZOr9TWMfn9yTK
7MxzAftj+inzzAS4+nf4HPbTHZnh9E3Q96Z1PKN9TnV/pp/5mVwT95nqpnXFSszUVklhAz8jJMak
U72W8deWYWJ8w/XfmHSvIN0jc3nPjFwJjrpg/T+i8g7W3EDUxrtjNWLI54NteTrgSwsu7xITscSU
pddg1T1UhNrUpMwTBUtHvo/QVagIdNthfa6IqP19+yWqp3xo7t8FmFZwc/vN/f5kIykEyjKGSPfH
Z7IuSGtAZfUDsvtQQAF8qAczX6orp4TcQ9kOd1ixtHvNdDPvXgpMB6jqOHL5ZMK+xFXC6tQ/vB5a
yPpehjC+iBErMPFlLny4ZdxXclzNvg+v7pg8Mba6mbGHsdk5jFe7BfhcfZyLOFqWg6ZnWY1Y5KAo
vkFFYDArRyKiv/eNwFMHmvqOp5TxpXr6DOxf0IAX5CsK1HN8IiAWOeSwAc1flivYdsj8QIBrJhwG
N3FCn/0+WHP3ch93TypB9Wg877uEe2P43e0QA3DDCv3oL183EvwgoSO52I9YFETRwiis7sMA/sth
xHR+4Wd7Or/YvEkQtms4niPOyP23MWIK3vxe4YS+fS6gqwVcZDubVyKI8vK3MmOBIAVaPwQQgYAp
j2QwTN9PvhO3exeHbUzUGkktz3VQKUj40kAZXZ/qt+xCYjfQXxJo97DhrLNAx7OniOe9q28fkCh8
7h9+nmKUYlilMWulQ07YPK6b15fFRWLnbEsLKDSkmpf9951485gTMBw5ymbIqmEWYm7MgnBJyaPN
zaK58joPsQJa/3R4Dqr04wvjUP7VIGx969ZKn/kP5n1iUy8S/k8rZiLsmoD0UoSXjJNgc/rINtSE
zDdz4/Tr8rwLQym8FiYa4DEQO6b+VCYyN2W+Hx2xXqQL958/KNtFCfIVP6Vezh/nXuL19Hj8yI2c
Zg+pbxYxR4a/lzF7+5+00r9+Z9uJV6HEDhPQbyeck2v6Nn8jQfRy3/OvnP/tbNfO/M03l35hdBk7
AZwX9uAxipykI35khyJ1iOQ587FgxxCu0Oc/uPvgvxXAYcIz8/scQE5/uV60z0CE1KjlO4zJ9H3d
2Y8kA4Uc/0daL34Rby92G0/VlyjB4tt6lH0rfrEVnf9FTr3EG9WNJhnyCWPZxxn++/B8tjHPd4/Z
3fv6emreUo6azYHRd9c5FL/2CMYum7fp3XiaDRzl8tYiLOVPoqY+D45QjsQfZHVifoslm/06+5SH
W6H6Lr7ZXPl3kpn7RnlfMz23DLbfBqqszKY3qeSH/SJDfBaRUokM97Os3CbtxLZJ8vqRdG1ZW2M+
Wz2st22PKZnkXGwfEk+octaZ1t25W5SE6wxE3LrbNm+TAfEI5nM9cyM2unJKbOHseUchSMm9s/9m
iN+REYhLoOtgg7ssa+BGtoP6JF+lxlkZwljZgoiLdzg9MofBcVW+Hgapwzh5h/7i+lNf5Xi5q45P
YtBNqN2+fO4d4ToLDD8BTmWnTwyFz0BO5WmQ6fxj4e5juKZdXMbnO7mqa6lDNR3ITCapYWMJ9SoW
sL/e1JxjabZaAsxdvbjgrc+Ps5euGXLBT7pGoGTBTbOKED6FTffnh4fsT3W1fyCtzMorQM7epe9g
2+0fdsNGOoerIl89SevzU4VqBV3d3Z4Ld3XGg7Al5Th1PMbUieyr3SPsgdIiRyTD9Rt4MMjbRVBd
WtPPzSdYHCLaVERwfIEKfV5aHiujyDY/RNRQaB8+95iJh+W73IMsx0YGZu267K4mbfahh8nD7DuI
zs56Yu9kLvO0cbbiIBAu/CG55DRREz7GbP+QbaePNRN2HN0al2E5P63K8Zh8zxaqNzLGnt3om7sM
UpYRL9y1u2ML4SUXJDFLeJKqF8UIGpuKY/QmNyKeE8JIP24v7Mgn0xox5i4X8ldi956fAKRJRQ+a
ADyTrqVnFWOhKTiqpCsOmzOOiQcAOw7ifNO+c798hl6+5u93NC3p7uBQetLJ2E+elm9LVDB86j/C
60U81PydTpOANsjE7q8vkysf5msy9bDPNIfn3m1fK6ygNdh39uPZpnZ1hv609+J9iPonGM6qYMm8
gGv+GGkIbq18tmLJAUDkcPjPobBW3X2HV5KJn/5BhGNetiHwedIaWU70GGkzPrFcxZcsWVmbBHJM
4iiX/yzkQPxW7DzcUmw1riczHgstIiKrBrSehvjEBTkmpqK4iorUGnczMVTkK8Ihbcr4zq7CqbjO
7i1m/gAcOHBJp5r2A3aHsxSIgdw5Q8cY8irxnundelUKiS6EZ7kULN/bvcDHIRstulT0FofqkR+i
t3x3PwSiJngY1WWv8ewStYdUaUzZDLn7coimIoClf5NRM1fZrKpGwZako/ll+6ei3r2m8QPz9pFe
WHr75wC01A5Sxq/KctflWNsEVFMH6SEIrsCaqdhOZmlcWYnY1IiLu3Hqtx9cBW7hFQ90uWrcYuWQ
9uWOYBQTj7GCIOXTrnCm8ON5dGmJn5w/dP7LsGabMJRc0wY9WnUtT79oe2tY3bwA5OBAyPQmncy/
c5wMq/G2cxjH+jDa+eoEzNsEwziKHylSt8MCS8kwDiaFV0a5sSPzXEi0ZRV8G2fzY+PWC87wmEVZ
VrFi/M7IlCrCjo045abbZRuRJcJy98ikFu6jQ6nHa3zXXvaBWnrFr+PIHYk39frfv/n772LTrO3O
4i+B8s/lovydCaJ4qDLmtChmdlaqeg453YzQGoDfCqA8kEq4q92aCsy9rhlIXnkzDuq52tvH40qr
0mBr+uq3iUR9GrSlLWwKnnpa23SJYmiIVv3VODliF2WtONtj5VYL4f3Qj+XekSV7zLJiYq6ibDtK
ieeGR0Pki7MzpdlhNqTBbnus/1YnGqNzZ/gvVUmNZqAK8bBsxr96NlOsflCIlEK76UdFKHe7+er8
3YKz6Jlml+NtzyTbxzMDqwYkhZXXR+/X31Hkfuh5zOIpYJFlimwwRCJ4Hu/G1pJnMNb02JR4QDdj
Ra7Gq/H8PRSad1r1u+E3ubtxTINJ+W1OdAGLPC1veO/x3xZReMq9fL+V/1yJuu/pM5yu0ORD31o5
d/SE8uzJ2nB6ir4Cdisvx1aNO9RmJU1u92bC6OOIoycOtuy81SHcZWX4TxNrx8FxcGiPE2UB6o1s
I1FFjdReInKIlArL2kCsB18d0+e/831rHFkPsuVEnxHfcrczAjkWq5nSR9FhE1QvJMsqr98+cz9m
y5NpYVhqbe8f9yxzIY4WO7bkCz6Xz3RVZNHnyqDOu9eRnA44LXJNHmlfL+r56rlWGJBDFy+Llz1e
O+aLks3HGb0n7S+YdDJNZE8NTBG4Ukt3j1hb0CrJoQCMNW/n5ZrgAJVdQs7okjbLr3FEx0K8iOzE
dAZ08SxhVBCwicvnpiEBQxlimsTH9C4ajxOgeigXJGNwXioJuauQ/DnuCnTcMlcdLWHoOMGcP5bG
j4xl94/X0k5APnUldgM0BLQrB1XpkRJ0b1cqfaf5ZNvvo235JSiiZ2KGHFOpyHAuZnlXp6hWne2F
8V3HsS5Taba+fsAjKWHS9ol0juN1vKlLt/MwKlZoNqFT4QOCh0H5M3m5uSs4g+5K7/Ln9QgDshQ9
inKpP6LlaR4eF1K1Hj+uL6v3W8PGzfHCe3LunDviFasgsE/U6K54fhr/vrd7zw22zbs2y0mHQj3a
dDMvp/4NweJFdlliaJxjqcGmK/8nk8v8fcVbw6swuLSTD7lBaiC4l0k/niQBOXwxuX8OzcPbtZYY
s4mXck/iiop+U02OuMG8tK7nPravieCs41n1Vwxy41paP82f6SL0lO5eWjncX332Jfibe3A5qVf5
9TqxGgDK2qf2tEvv2r6wH33DgncKExjz8uTFc9AEm2H13L3mr1/L1rR0aM2lYQaSlLnYt/uXSTPT
3X0ehUtJVsQ+K9V7qgz9UUqrNt28E3NSn73DYt4ulfX5fvkv93V4KOK3uJ+19/JgHUbbvlC8ywhi
SBrLND9g+yrq72y3qGY72eb5bVNhMgBgbAHjUBwhM7np1w/c0kQypxYYBTSSWXeidJbS7mR7KGkN
2/I5gWpr/ph8juoqwivKy86pmZV1cv14Lf+0z/UVlq1V/SXVzsqFvmcZ+EiJUiP7vC9H+atdXDwK
rKi4kDbUWeb5wHXNV8FRxy/xCTg5+05/7PgTRiccEfXbU/IZ8sS63ABHvKZ7c/wc7UQt3xx+Zf9d
3/KcnfKGpgTb8JF9HTi7eE8BUYG5JYKxYdnGgMu5Gz1afYOw7srksxwsxiDKdjkBVPe3wew9xQ/R
XHbcffcvX0u9ZeAkMBTeUfzKuXbiYTe6G91GG2f/4DSYHeS05j5rJqalJLWN1TciRFA9lmc1zKco
7NbNs1mGA/X3E5eewYXzorgXumAAl0IV/ozXP3WJNJVtJ86tve2IivZ8Ft7P1QgCdWfT4CWfDQ08
FRiOyJlDtnYH3ySuQC5pJBYQLL8qfRYYKcu1xkRTGr77c8GjAxwoHFs1olFEQyFrX1axbIvd3IxO
qAk3Ii0weMOxsLXuS7z9LPA2zRXEzePtFcrtuC6lP9fgaKznHxB0+FSXz+dcKfvJcpK5Nm2yJPzj
y2VXEyo+vd88s7OnX8/f9Db7Zg2xwQv/LG/b/gVGh9+Dhg928ZD+/DxJaJZtqTnwoACPDAbEcZik
p+13+lWN2++JdQEOJ3/5kg0BPoxhYH6u7r9hEzhThQXlgoWZD2C3kUlJHHH1nC3nT1UsZb/wIYaF
a+b+/A1iCArEdn1mEmBtsocmAwR+AV8AKfLkcgp9hplETGsqIH6AfqtkufiaO5YVFXcuIKVLxc/s
5/w3Niz/+fPklo/8Z1GSAzwv4afguPk1p566tJQhX8atT1X/+UiGSUBCeAExANsgg01mieNHWCA+
tk9hOGBOoDZROxDDhS+C+fb5z9lx5sjQBDaH1WMm65Hv7xrnyr6z605am0c00uzIViszweL+s/hK
FT1+7B6VNsuXMt9sqN/xw8YdfoLUy+H59Lx57C9a54/rN0v9K/395efjxnklRLF2amNqrQkkbKe5
etmyHySohkM5kT7MFVZ2/6APOKmy+QarBCsEgMl88gsqA3A9WtTaTwA+ftgFjYwwvPdTi2Mw8VXE
kVsYMARk4DCei7i0Kf2cWfjvv3LTxoKt0rZ2KhdJAvwPsm1aRzKYG3viw6RM98YNB9JiT/igE2WK
IZgTVDbCUnGZo+ZJNsmhu2nnAPs2bZAqZ9sQy8n0PC6LPKaGMKITuzgbmE2GrGPFENq3vWw1yawB
O0dGWcGYM/qXiyA3TnyuuV2pwC1AlNqNcyNnd3Sd3dHBQxE6pMshDtKzUY+GlFpT5WUY5xuZ+vKr
RYZRmv4ixcGYI+Y0JqNSQKqEb0IUqYrYp/0kWj0iUlKdCHcuT43ImIhqOGPGd8zeWIptjUxrb0bB
VasZ8ZLERctyM/1I7Te+p+W7GtwfPgoyZ7JC+qQrkdspR5mRgM/TeBrSIFk0Iy4bpCvUus17eBA4
WPa9dHvWIgWFUqfkI8fjlAsjM0pZfZuuZmpy2Oe7hqMw4AAaXzvTN/Jj9lCnE4cs+b1tKn5RJ5MT
QCctCecoZzkBmqGVOZLBYUIN62ZGFBz6rckjeltUPBRsIvt0jbJkVEHGgIbEHO1/VZd1hdxPqSN0
wj78/GqXgGqJW5Vr/ZQu06HmkTijoa8GKFxVmPIPFXqwy+hCVBkvQk8AlrghtNcNVD63Q52qakah
3LVxsy8rwHgzk7hkKPLdgIZknmV5oa9ou2/BLtc9w6upqUt5K1kR9VMKLnqgZJzWwLZKQRGbIjSV
6kMup0BBaensdNqaydkAWU8Z76NroEpm29eOqGIB441LO1M5YoItyH9S0ZrcYDZBBW33e/rZts6V
07goepbimyklB8vprwmhSu14q+UERdFPKNknIVR1isGitdxy5BHexwLomTgJRr756dGETkswiD/Y
osfLwyazu3HtXO1jN4mCgRLHs96JlmLtrGuMHilpFv+ly0wKVrAHZ52gInjoZIoWfVvYV83OfNGz
zNKTlhYJt03vn3TUQ3CFYjzdZ6+tu5Ms2s+pVeV2qv0g9srIedFk2bg1Em/UniGmTKv6HNuLAcw1
2aF2kw4kUEGYMmpeVIi8ONtSEil9yrPL+5U2ycqWd7VPg193zHKSk/Wnue3kBme6zbEyObUp4Hbd
67J++xFIWoG7nC0blldyWSeXlpkgf+rTU/OnV8RIYa0mKrpo4hFiT1r2grllCFmF/hJNUdA/Wh22
gyzM03h3qKRe1h+5ATWWuWXYtE4Oy5d9ofWTevAUFLbdAnhwf1dsmNHipGbraeshNasgZ2Kysu5Q
nQ9Qu7g1k4HmgbE3hqytt36eNCh10S/OKjmw5vD/lZaSlgu6rWj6qeZhMQG6rY25XLUgQn2PybJi
mIpVc7FhW6TaUueXfVtdAbgEkT5w1vFW8pjaEIzfebTjL8g8Xaxfe2yqDLnlJqtbQ3qGMTutuJk1
mJ4ac3yrrrZgc9FXtg52s8sNuMkjWslXV31wWRvw5lD35GXbOV6Q3y3xRFMHYGIxOvaEUodNIvWw
6afLjAWii3v2F2vT4gtMA8A/8ahjWSg6NbgO1LngQKlOS/G7C9hc+UdKjrr255phxLEqiIBojGxM
up9tm/kNjBaLTcmU7wOStmih5jZJirojJooFZcwApua27ydvFTuiMYi1+M+fA7XMY1H3sGb+3f3W
b7zg+RZikVZiS8EGG4B1TpeKqZ/GJg8reJ6+ZZKPp0nHkzsUvj0WRsPilXhzj/0g3VY5v7P+b4Re
NsPesmaTPfQVdEs8TlmloCknHaaMZKIzcVPPlGyY+IitzCPTSrYdzbp7W3cMnLC/k4P8hjNZRTv4
3V469p1D3y5gO06NFG/QrTS74xjdOyDtrHTqW1a6c2qk6FlyvDmsbzjsC7UC5tJdIzVwQlYYMyqn
xqFxHU3qlJp64MpU0rhWJvhTVzbGbHWGJ3X5zkNrbJqIUNvYTSuz+g4R9LYz8wRtO5f2xaeHxrB5
aqzxP/uUzHFBiR2yx7BphIdNcaox8PFtlDGrx49VEN+II1O0K+qHRuz5Dckg/r6Z1YfNWzu+dzhF
7SxgjShl2/GBfu8af3WhfbXelbSPURs2fXWRsSLOtCj50taIbPXQiO6e9CCIN//6UxCtqUrQNL9s
ISeml5QeRkv/mhRNzLs3ii8oCuCknvN/lJX12hCNJq1hLWnYghI7xiIKjFd/JbCvxEhuxoeGjnkX
Rf72NdecjqOEPLrrGLeYkjRnwq2MXTZ+No2pbb+9kwEhbolyi67Mm5qYslTJpPq80CyY1pxXK5XE
+2Qluq2ugyEySB6ChgGJiy2jv5ZFD/8GOO6Z/PYXlXlciudbBbcy0BbeWtkPKn+/f5+YKQsgOh/r
KP4uVYs/YBB16ZnGDK20eM0so7EXi8HrQQxZtroai6Wq4C7RqYImFPDX5pqndgxgLI/YFGmcjUkL
Ka/7dAPBuhex1qKnsXp0hYR7scLYDSxkfalFYXHV7y3xn1P3b+WejF26HHftNOFiRE++jAqDLPjW
zmvKbxkaE5/GTP/Vx2lj3QWvuWXYKVh7heayGyOI4UIwtbeSPDTAdX6H05MSrdx2Yn1c2hb0b2Pi
eYn7PdZOUIwuaqAndn5XX3wV/bbAgwgsrHtbi8Qebnc1m5JqdE4kprZtNKmrTJCO6d5fhdZ+O2zD
pEmjshrHyo26/1bE39MZ/Y0V+9dfq5I0GNNXaOb8xHTGufK7BltqY4V0aczVsOmZ+H0SbJnRHVpt
U59WY89Z1MKqha49lhWHmwGI+YlVZSfZUG/m3ViUMas+/hdDWPhnihwqPvCU2r6GtY+4xTzFiMRK
jPYHaTwDv5uigKRFFH+3vZOW/u03yUoUZ/ZxKZoDjUCSE88cjbueuP/pKbVmuHXy0rYxWRwxDM4H
jv7YJhDDSRSyN3Cxx8SExf8kqXgQWvET21e0/NRGqa5xAEJ+TFl88dfGQJDE19eY5yjhYhpicZis
S/nKeuUDTVl2l+Ypdsu/V2HtIrsZ84VHJpZ+jORqHOt53Uk6FH96MFedOF+6F2fdqhs/u3588dNb
9K4uAUeND5nSciTyW5tNuYM0jAGNnU1rsbcA7G17a1RipKldP06yd4tXaQfkYvGddCfMbtvO3l2Q
x81Vd95dKP+nx6OsjIs9Ne6n+oDtdOOmn17ibdf/0QTLk2jzQWAB+Sal7IFWxLiUZ+kmPCzxz1JJ
s9J0GZYDRDWd1sySSYdG5qx2klnwpKXkIPG161NoVt0TcjzZADZMg7Qmwr3zLN2elvJvq26xCoKo
xCou3qctFqHCP47a/L6RHFkhqbLHGIueBXBc1ilNAqbsZdwL1GHmZHBkFHdS90Fj2FSn2AH/D1Um
CocvgnA5UDw/z7J79xunkxycOzBtAqsE+HnMr5WfASkrl71fjGBb/8XObkffBasCVBRnx3izfdeh
82hxEd1eylYJ4XeE1x/XZ9B2kiL6/PJkNiK9zcd57t7D+CfRYbqP5/E8WO2fcv9cYRGN8fkOkgsd
tBk48JN8hXcNAzilJg5CnoE5FHUwWLTS7W0vlW/tcTecsJrPWiLMDlTPu4a1/kEwuPTVfhxlhP+y
9Y/YWPHdhUsnWNFsAj8WZ2G07EZehUIz1tJNmvTpQwZtA8EcDIdibCC2IhaBzidSaKJ/OFQJLQQq
XpXKfoS6qBcMQwiT+6l/Wquvfxuep27+fjjVPCiaeDrGuWumyFQ8CYQuSEG7PuETov4RQfJO2FR5
mAwuC43UfKTXmuEAwo1OMuRd6yGjSEyxJzS9g3u351D29D4kJMD1N7cb3DXmqFkJF1QQLf3NK/Px
omeE97kqPTKxe/A62J1AfPaN80A9OohQyHolosqXc7VAZ1RBLaeYCmywpx0Hp/ZxdJd4XGvcTa4p
nOvhh+MLETGhPflC3erzvOzvHx69MQQw/ablPKCvyDuER2hfxiCiUXTmIfM7DXNkRyKpiR/E16rh
0zHWjgTOoH8GSuAQUZZGcb0J3qiZkfwU8ULZHPi7LYQQqvIs9pDRVdA6/ygTSIVUaps8j0QcLuRx
SHYsAveKAbtBb4VxOQrUTsvf06JhKowyExUbkKwdVsxh0opgGQizRYPGSy8PHmQ6XM36Ib4qxgtL
xveWjMctmpaIcLdUIprsRVVzihZnpvLxK0w54GzJi567YtcxvL/73dV+VPSgbGwyy+5Pz3z8fl6M
tRSb39EyvQ6W3U08aSS9nnF2XkrCAl1Z5jK9suKff3fKYNe8ND6jOoj1Se+nc3Rj4i02McLf26b/
8dOLiqgTzjYduQ5id930BdnwwfGY3dvIK7ELa0fibdtR63JspEj/sOQN8HQtPY6omF5FuXGv0+93
ry5GHExScUnN+YhGx87NCqtCG8TSEzGYnmryT/3b9A0gonc7eO7fTnNUlHizNDdKOrtTzIPE1dyA
7rYi36KclfKiLqDs7rJ/4J89/h4d03etL75xHg/yb7PefnQcFOmJyz7CluLXsr8e/eASLz6uB6s2
dH6lWC9U7M6VbPdp/1roDDuXDwlKK/jeF1UZwWqp2rE0rfGY1vb1fPnwlZDQJHx8EBCJ6r6VbtxJ
lf7zum0l2olqWcoTW/SycRaj/DDrzHq83XBdPakkoMmupWWjUGNsrQpFqaaNbrr69ibWiQvQ8ih9
wupJSrKvISfFVWSbkrz5IAnK0hG7r60BCqsI9WVpYEeXpnn2AHX4+NPI1g6VLjYF7vpZp/iIyOe5
8LQeRCfx0Z0rOPNl9jm9xdc5xywxMsxi9UwlDedWgOubV9PVGVmBICUDyaneSL38NCEDmicQQHBC
BsVSlbGqfteaVhesrCqv9LP6oAySLXuV5CiC9ZuNU50aL7F45L2+4T/tLWr7av5B4Ghr2JAsmw+7
CkhXTte60pdUEY3uy3jc8Y6G+fZhV69hR2jIg11pbBDF47CuVNcPPw+LWr5yP4GeOz5ExpRZjUsQ
rM5ArP5VGdHJNCGayoABmZfl0VNIiU6zIeKElDdrFjuzBz6kSS3XTUsRFLSqoFzGsSABR/VURlFj
EhLSkhyrt2ayOnycNeRNbeaf1u3r26KdfSo8Fh4r+Sdkok/5p6ChvNUkOZF+JdNY+U13kEXU0s2h
+tGRiDRvx93ZWoX5oZVq5VpSEj9cHs6NeT1RO7ezzWln0XhdN5B++HrTZLvpTVuXDtrjp8Xj9Gn2
uHmYlTP1FdeZfAy1l3U1V9813d+atlLtFQhOLYOr8tJBd9mZtrbdQ0eEXTfZ3vW23WP/0HkJMst5
a9fcyd5zf3u4Yw0vIylrJ9ujVBuXQHfa2vR2nVVv07kb/HRHiea1vekte5P3c3sB3v+27kaJ1/au
89P1rj9a9n66E8bhwVDAbA8HqS8W3d/f/rTHVbbuL7qnwaI7G//01/0bcGN33V/2ZtIeL7qI2t4W
XVdt7tf9Wbfwtm0UCyXf7RBWdfn+FmpZdXajn/4Ot8ZM5NFX8elWihGfjzaD89ukn/gYPr8uB1dR
W8tBezmIn+tb4mM5YOcdSI/5j4/w33KwO5ffj29nF+We92/zwWvuWc6a6nSQfEy8SDx1f/eU8iqb
rE0H6cho/9ydDlKP+YcvHMacrIjmH08cdJJiT2QHkdkdGjH/cFfrrpDuZh+G9dzzDCb69oRd+Sn/
wBvYRMKSee4eg8kj+3B9PDTTD7uK0XrKPiSfsdOkH7rXx/TDuXvXyTS+A6vsxxzLpMMS3rr0IMPq
Re7Sjb+pRq6cL3WTDfTqXqL6rcsMUMqDECfHUE9+7jqBT/awyYeDJsHlfivxab7CWD+Ka2fu8Fu5
9eCzfB9XFdrxPl7PX/MV13js2Ehfc5oSZLrxTZEZp7R8jVvjS8zDXZcCfrg6yshXdnXX9XNy3CCs
rixfw8OZr6R7xcr3XU+KIh8V460bhApzSrm2WIoPTgA65XSvu4FzVihUNSOZdgS6+g9hHX9599UU
nxcrceffFXF9FOlvYLBr0VoYRO2Jq1QToOuZx/q/SyRLt2PF7YuaiOCaYaxH0Rmekd7mdefyg57E
TuBWWwA7H7T2CmJ98qLzXd+MXdfC7Nxf1HIQJO+xcSRAsQOWrewKtjPVRzdQKv/WnfAu9a5hrtu8
zmpgBa+wBz6J1iyT9/Fi8hKNiqZJZRbJhrjZ45MozMVnCYU0xOKox08gseOvgrQxrv5BMB1VB4pB
hfwnIA2L2uG1YAcdNuISBVVwG74CAHZ2r/ifsa71cBNJ412Pb3avtrBPWY5eojjD/m4lfuISjFYE
PgL9vTovLi7ilHYAvPw4mGTkDtD4pR6HW+FdnZq2QzmtaRJZneLz8sVncYWQ+5giYxCvo7E/NTDs
v9v/fzHsdaL3V1wUOfX+opaoKxDv/xXppvhi2Ph5UcdLlCRDR63wbiheTRCQ+m+DfS6biNvjxvh2
+G623PtfkafPRHQg8PSXwHxOq1FdtJB/QKXa7O7DJ373aFXcHK061dfa6X0XAxhAvXScJbfp4OIl
vtcwGHLfnxUeJTgJfv8XJOdn2IjWOnbfebjjg7gkPg7O8XhlnKE4vMBtoQwff0gs9h6A9Pg0KnC3
EMgY2s8omtdHm+LLv3KG5aEZi7L+Pg3u8shOFizfgfL/+Y6uQvj7G7h+rvC4eVK5INH7a50heeWE
jyt+v/htZ9SCA1195AXu7lt969W6xnM87IL9V7GEN28khKhmbQR/G1Aadi+vsLX4wLVz1ozWznCp
R5XxOsqfNW+6d6tHavWJK/5+Jh/RnLhC6oTfwlzx28AoKX7m1Vlz1ox7sL7DrjYBAaKVhhx+KKIR
1AN3bTB+KdzNxKx59wnFUp3LL2RcLq3f9vPy+hBEHcQ/CltI6Lbw/x0qdCEVXiHZmTSlsJSnbdZE
RRnlEVt841uChEo1ZU6C05SqouaG4e5Tq9ToNrQhv7++xR70qDYxq7/xGYuPqO2Goz6KjhbOyFzq
1u2F139dnagRFb1aBC26LgZw0gR2wGDvkr+/8SpmKOju9zWJY/x/55Ptt88+717vNFZX48O4MH7j
RqqPFmxr/30aYQrGLHK1xsv4+L/mux/++fcDMQfumVUWH1EKyVUsTUlcrUiHiJswN5UF1DA3zMPt
3htqtP7+1ShkEmH8b5UgGHpcgYWIYiXfg8LwkXCHKE2kCVAJ5LEIv2z5CtQgo4akL4vWRMpwTdSc
uZw6EVCf/oT4WFziEqQpsBpGR1EKPH7PXoBLV1LQAjjsS2JYgEXgQLyeFqvYVLb4uU5V+Xiv12ZS
TtpCO4oUSXFuHBetOfNXpjHd1O8yMnkg7+umps3rpAHQnz20FkWZKtrLXC2FSPzWvO1qhUlDomzx
n4VFC6/fbVNfberzQvMiAvDYmm3bu/xDblE75Wo/T4iD1rfmNt06PxzO1e2tCfCfP3UW2/YVLSno
QO2sS1V4C6ECogc5Po/FymrHu9YfLrvzc2ciFjl7X81+IvgUwHHxdMqGnLmXzsJbLDn5YjVPEk7g
w6onb83FUrrn0uJUPiXLQkiLW9Ab3ub2LgnMXMongFEZB2oT0Cb5xWGkkmWRI6tDKdva5p6zJiAN
0RpYdyjUmzQIEChQHwJ8TmVwhDuwk0Twjvl8yMN7rmItQysiEGWhyJxA0Gf5lU/yLULc/f4DywCa
SOJcvpTSwo92ED2VZRr1dVVH3fuDEW9eFe0+2bWFMtzB0CxrQlZcKX5zvYxrbgkwBnH1iK5S1Blw
oRxMAV6KivHab6tZWc3Pj6dLdzkpY0qb52tZ2AcpYofVyzN0Aqy5/gDQ89zv7nhlA9YBZLFJoyUI
gIYuCa4IrD78goAlwaRbyTvKQiaGYQsB2Y3wiTkeXLGp8+ouXfHPLelk3Kg5wB+wIzyFfI3AFkAT
jwxlqV/gBAi/+sBUAqmxbS/yJTRbBga+B/Imsy7tnldiPC73MMngNGjGQN2EAdjyREXFmbFGbDX7
3jlWiuVUP4cf7dKb/ys+TbrFp/QDzq2iIOCvJQphsNP3s2Qb+d9UkqKxpJcE8wTwkCNQoJO4KahN
IhuqODk5Ae6ytcLm/opEBtgN8GJeyqXLG8AXBGTP2W11N6+TmLdfG4QdrFuSk2KrEcIjFpXj73OS
b0DB3SDeM9U5FCjMFoN0urT+wle5hjM+369ZOY6lmfCMryvUGgwubPL78Xx/xWG/C1JmDMo/6+pw
jFz7OK8kkqXFPD4T5L1N32+udfVB4yXHy3/5Dzlr7p7OX6EJSAfXLTb3rcsXLoKV3aSzGJzepo1M
Z/1a6Mnr0923krUDBvZrBX95u1DiV79PU2C2jdug2Dz3ZRKInL5f6w5DBXsmFT/3lG4geKneaEjn
xrUlF52MZoi2GmRDedNO1cG6fm5uuGomdc7g+ol1MFFmd2tGSoNi7VxmsmuuQR7TT+dq9smoJZ+P
X2scFo3Ey3Q07xzbDLPySNxfxOhBK4ufF/jUwSuU7OBLWecRtllx4nvu5WTfoUUUv70sXZhTYV8M
HsbT27MX6S4OBRnX+5kOVHK/2L3BHF9L+39HeXmwev2PpPPaVhTbwvATMQaipFsyiGJONw51qxiQ
pCA+fX+repzq6j7du6rcsMKc//wDQvFJvn6OXr5IWcZqBvEkH85+w1wRDgMqGgTcKWD0/A1yYm2s
z1Gd7Mfm5Jq0x2xeEcUFwxgLRS4Wap5jf9LAOl3yQTH9aGBXrbuv2zH1RjpLDfonIuG32VEB3uRT
jv8E1Grh55ST9KW3Nl9G1uvSXKArMXquiTl7j7AL60e8D+nT8JQJCMOjGoYploIQptD5qaxdkpFx
DbcGuoVr8VcZmgMcxByJZHfO+NFjrSHyXFc+f2sAlHiUxxteBdwQHPhHuu3oPRrQzN9O2jHDVDT8
JEQ1ORnt+GPz270xLdxpKNOomgd8LltKgxaPofN+qK+qcS0oV4DO1g1jH4h0uOLhgkJddNSG2d/t
zwTJh8kKyaxC14YdtrmEoYmCNmWfYKy3/o2R0J5IFqQ5vB+lcb7knn4sr0tlIk+e68FfKVkym4Jn
B7UZtq44Z63H7sOHuQvXPCRGsE9TEcAjZLlCc9pAnIb9ss5Qi7K3q+PP8CqSCyG59Wx2On3HDAwJ
a/E7N6KNZaJ6Dx9QQjJiEtwbmC1a9g+GxXaKxPafU6qKQaqOoSTqezyZbNnDJrQ6dCjuDtdJrVjX
yffyLAGFWTJ2uUFEu30sKbwne0+fZhB5i7HmURvBzN3qE104VuXJMw3+GVrg1sEreRQORG5MDNf6
uU26hX4xTvJGWn5ng03v8IZ8w3AQFQMLnr6ZeemsR9EHrThRz6/d+8w/5lfnwyWEO3huq6CGkOUF
f8dKWW+LPiADZk7koyiQMrb1H//0gabKcJL/D78BTHyBU32KIAduNB4zBMqDBrj6KA9lR3HMyyfO
4zI2vHrxXf0uX7p/yCUr0nvI8lPCF/AQR7S/J5H5Yz+n+d9t+wk/4DEGEY76pDmTL7IoZl3Mv0+I
R5CHHCDgi+pff6rF+vgtiklfTniNJTOjMTAKD//yvdwWt4WWYBJ8eh9eY4Ff3Fd5/OTAxbgbJkvn
3VJXFrkQHp+Yl5YyWrohS3E6IPGcjWFBaU6x/zEQJ1k/hmyIXbj2JLvDWKiMii8b0ZZZeSd+IiuO
ERBqavb2RueLCcdbZX8f7C7IGuCfB6l4tvpZXgzWxczYQPnFKQvur/lzdRD5Vbf4jtuwWEoL6e++
vM2/S9knVXRh+DAup7wJ4CclziffVbNiTbCgw28E5tPGn9BYP04wjiZ9fz+nYLKJfz9e5/txAeR1
n5E2E0F4JnJzylEPZ/fcfK1m+fAKESbfkkJ/X+KfeD9/1s8zO7YyXGPc2z7Wujjg1+9xcWG85KW7
bv1bvlY1C3ZMGB5TK46QcW8iDb9QDIRqFysWxHXL/fijRZ9B2LKplhlPiCg0AkgMq0di5+69vL5t
LGdIA20+jlaToYqVOoxk68PVCv9rZIzN8AqNmDYS81RIBg38I0fZQ/1y5BymBwl2blZE6Z3MAL4M
f1k4fFYPevf8g0pv/nKrkTws/Jcv8POFNs2JDprvsSs+PS5pLOyYrP1SGrbr5owdL4cxrBZ4cKib
mI2tZCwBFg9HmrxG+FBe5zfSRbWAiYcPKbw4GGCZBt5nEyoapPeUdnN0l0AqJ9VnIDTk3fO2v2dx
yuFCp9hsz8N79tg8p9WyHuogKdsOM887XueuySmu2bkBn9nVcLi179gOIj0X/GfOFUwivetLHN/9
yR7uHWoTnsqx46pC02BQFwl/f0LTrJKgKhYfIanllmXFD83rFopXx1C0fGnaeayBWWV1wf9/xnkw
7JCjrImE+C1L3EWgKCzBT10N7cQfj4CNniH9gkcFjx+DWAMTDhpBHHbm7YbDUzp8MZJY90dyklOK
wDLyH3hoOr0xPufKxJxdo3akzyT3Dsr08eQ/7eYOKPNwiaOdHuBGORLZV4NtMSxcLtFVX3LVqJhp
Gx2Tn5iWhT1CoCH5skZQi2Pmsyi9z/yL59tQcaSLdLlxh8JVNsT6qTkcMAQTKYDE/40b1dm7xYi1
lVO/amO264CTfC2vMf8eyoscnhWoYby9WxEEvbEZfZkNQnMVTomcaoc63iecJdI9LH62Hr1ZGCCC
JnRzWMSIOfG24518kwe+N4MJulXr0DJI5iEN66Txn+zaYbZlT6LCwFvKIvFigDTi5ZbJG+dL3hav
NWpI0ls/XTwy3W/HloayyvOhxMs9FbdkgqnCR3hbXEGWKdy5J0dvW/JVXdw331+oza+AkQST+3Vi
4APR9zPmzS45ZqOaoSRiiBX0vdkJ55dQXVEiRWy893l/zE483/usbKw799UC/cl79pqhwXZuSXes
ztpRGXIzP3c80GqkYM2HfS/Pr+F3DY2bV+yyhKrAQ9bq48zK88bhfOB/jpk0fI6UdbvOMX3SZiqh
oRdt+Eg4FWZm31JwLsCl+Bp8ieodYYzN8jPkGINDuASFgMmQSehuE/G44jr8YTYC/S64TzlGXrtm
2dHLWoUfbVNHJ4PP07FQzpY3ItDvK0bNI+y/oO0VGHd5mL4kzXGPkVgLhdba81dGqJFk6W78dlOa
v2OPuBEcjAQeRypOlO/qJeAW0eLAgUXyY8LzQRTGvxbQQepNWjIOQzz3wUhuX2QmdtvaygSyPmHF
7ZpjhL2IUao80ULwMr4kOwM4AnzVI9jUSPeheHxD/FvOgyU6B49eiaYpjwrJ/hTeKzEO5az1SdDY
vUF6yJH126V5vG/olCDMwjkM7wsSpW6M1meQJtK/xindF8oetGNJ08c5U0fgxQpqwG2eUP9hvysr
Br6QylKo6nCvF9DdNSiAWP7Dqb3B08802n6Xn5ngfsbtTGTMmR6sgvHL+4xe8z48OIo12JHC3XOw
BRMuMACjfLOJGSNnm1akDgzTkoAkSB3B9Kv2erD0aAh+qy6uF+zbG6HM8YC1Gd0PXNTNIzKuLr+S
1UhxwQMbuHHfvwdPKObc9vdZGrxn73HpceHhcVJve346Nsj5Xohf1PORCEmjvWlpncefvD+NC4zL
mSf7ae21+xEuyuq0xm+NT8U0pFfY+oidkeEAkTNF6JAjLWTsLkQrdRPNWMZQkYlVw6nJtxWT1eDj
MplhC4F9CvKi76pGCOx+5n38G9hIvbNBHIL92EAW4XjDHmtuDNtQ8VTmdkYMvvtmVXQsBLz+0YHh
8OuINpR4xGzEknFarx9RVPEB3xc5obXDvFJBwSO8Q5HMn41zPyAqE3CMlcTPqeYXc+QfuIM5Rfi5
FNCQfmE2xfEKfovd90v4M5cfdADODkvaPRY6HvjWbfLr+BM+J2WebfrT+/jO9KpvFyPmyWhQ8bwe
FTvu/BLrmA+zkUEoUh1LpCLVXOt75VTF44sPx8k6+kHe1DfZQa1dXDLTxuou2D2a1ojJPQQX7CN4
E4WtnviO6V9W6uYKoQKVMLpbxeqjzsQ4vhNNlLG7MlmGptJjz+Y+4/j8cicJO52QCGRdF5jhzOU/
JpxHjsLBhASEu24xlrqHauZ/MCskfB0O2qmunMHTzrAEql2+tSBfNBctKReUmaSD6J1IMKgI37nO
SjLW9FD34zNPy+fYu/69YR3EHA0hlyuK1hEZFJX9CbOFsvlF1/gd/cRBBKjZD1BLtG7l0DhKdKeQ
uXCZabfVsVJ9ASmchV0i5iUKZlnr224/qQLk3h7P/jCIq6j/tUt4PHiLwLMFWSi87wC3ajpV7w1g
Qd4O+qF1+6dB1F5yW5kGdwR388slCK+cd+Ed6lDIC0OydMfZ3ubX1gwZckA3jHlp0JzqLA+59zqa
A5nhZ3Yi5W/3ORZ2QZvarmtKL5ogekDN7pNWwQKjV91SiYj+j8MDu6pInfetYR10eASWc65BKkL+
ZwT5X39FjXqoRpW/lKa3sNy8hhUjjfF+wurw0bpgdE87yCL+cHsi6V71piQFzLIz8+8RjRMZnS2M
pgi2k50nas76Mzn/l+WRQnOSZ6Go2o6KDtcLxaTdoeTC80bHcRC3D++JyecxX+9ZzYznKab/aGsx
+UaQiRc31n6Uojq9az9oSMFAtfuyqY9wRKwQzXFn5U59pFT94BgOqfTfN6zMPsJ30DMXDVZppaPg
6MJO9AYjTA45TxddVDigZpiVHc0wP5K+8NLda+l/wPyHXPnqJDs6Et5aCCgKN19XuBmCfeWetA8w
Y36BBHkOHLW4i/itF3VG+BmqYQOw/4LFJ1lwYFlj2v0p0t7hJ6i81ybrhKFr2Vnq1eklZvzU4+Yt
8IxC9Gi2GfONyTNwAdHYowuGZ6VDRbO/22kuLBG3YAS9eRfdQ2PaXfBoRjVDrM99xEsh5hFbipBi
Eu9H3nUCR60hnTtf35c838ecZr3YaQEo54SCIxX7yjhpm5dF12oIXXa6KxjhzKmxGLq7lIUL2iz3
sdiCy+bnnLkcA+KpyfGXjeixaaJBxOTJz8cB6zmkY99ih/zAToiYZevnPy8MXJk7gC5jSE1nRMol
rlHSWQ77iIBARcBxkI7BIei8Q4/JMBCaATbKsE/HvErbIPSkf+ekfw5rZI+LW9z83wRCICpser1x
ubgCxIVVpFHnt8c7nrZDfB7BTwCWvUFAld5b0dLuT4g7r3+01itwimsRSpiI770C77zldQ7iIsXt
P0ym/++42H1HsgUdy3qP+6zolbzItvtNB60JltOqwTjE+gBN9qyXqFoyzzw3o1tCiU6IMcUsWzPA
G7kZG8MrSSo0CZRYorCZq1iZU+xQQ4rszn0iLkoLzafxp/0xi6RJZq1TE6/rZTW/b7Szwaam+0cB
ihDwnPWH2Q4ZpTF54t8TyyGAWTTwnkFO3RVft7Xq3v7yCZYhczO3L08eC88J6GkQdmvKqudS/aNA
8l7uC1Ox20I5cbJWq/sMYC+kD7cQ2k5qkNlJfuxxwPuPQwW3jlAoBGPHNCqTx+bl7+EIAdd4QC+R
YO9NoKX48nhPS4bnDvmhg811UoqePpwSNjF9jE14PZ2v87sEY/Dg5EsuA+8PsBg5oTl8/cFNo3iC
0zspbfisAZGtruE109+BwJLw6r+H1I29oElqhj6ZDxc61ja9SJ3+pjBXEOZOgGw+YDcUVcyRGJNA
RvThQyIjCkinhR00CE3EThbeoyG9U88FMxKQEHHOZ4z0bS6M56wNMXDhWFadzCumSgBmC9dgAAB4
tcFVjOB2cxTvOsEf1jEm1x0JEYXpUVA269JXgx4kJnQyLhppDcyZm3byHXLFP3bc4dzw+605Ztgv
rjNiy5jwkLc2R+cJvl7NwbSNw40pzmyvO+hzZIo2hI48X/ib6K9W1QLBT8AIp2Sdcdxbi6TemXiD
7VgxAqqmzqS1x39m224NaG6Kj2M0Pqh4URs7TsNxHVydOeWrV6DvwI7nXB2LdfenJM9VcykOZNdx
FNSKw7MoYwATgv9aygAc0SJuVIyAMW7AWR0CJtmeVKh/tBx43lWWnNK1W+pFZ/1cIMTcHH78DgLr
eWBLQdIXXAYos6lbYTp/6SglUkc59aM61EsRd9f83LQfSWTW/gFLNVO5tl/LOjADOGZDffHRrWb7
N2y21wtGsQFGn16eNFPJH2y0U7UCq6suRvJ1Gd162pEopMvgg8OOX7JdKRG4mKZo3EXZbo4xjUgD
VaiMcVml3OqQ7OrHvqNbii9uFxzhsC2DFQBdEu321wWi6+wPv+kSWAhI48bFl3u9zm9yu1lyWiog
VtqMgAmuoD7jvuQe5dhIAP+S4NMHbkMrwgnDVTLGi/590hOeFS9XeIO/MZarwo/bP9UADdH+TA4j
lxD3gOHWa3STtD1gTniGjPUYPdYcVuMHv+VQCtQFALD3jLqgXBf+G98Zmk+FPKLBWJvtx1liYjVR
un/At34bpGz55xi7JLtY0yEVbusd+jZJ7M4N+NxJoxocu7C5uKDntEgSV/1dCxtgXuBRwcWGzwAo
wdZ01z2fE1nGzZ+3uHjNBvGDeCKY7weZXbegdS6dAfgBQv10nMe9SDvVJAfPPwHxYig1tyYQ295W
8/iD1Xdua0xVhrT7qHUOD5itzhxqVvLmctoZNtVK4ZPxAcbxswuijT92JQm5PgCsOXpHTEQwu3MB
/fZzKnvWpWTYIG1h7t2nGB2Dbb2T3jcaEPCBqP0fzKJOGrpvkpTwLdteCGTvom/CBWrdtoTDYezB
fcyPL+F0At+6zakedTwiYKcpifDse5BqCLxj3Y9vxjhMYzv7fvlG1OX1RhdItpawG2oEhcQ+JH1f
t2FBYEo4hxFy1JzSkU8mRCroY0A4hNCH+7G0+G57k/726lV2M20XvBlub07ES82NjpQ2uM2ZOdzm
g6NOgcd88d+BtB92wWeoht+JhD2JMCW5edr6u8vnXPdBb/Q8P5ePRBlyDbahC+QGJXyeA+cLEhwQ
IfdfmRiUBCroNW9PFAaYWKTz3jCfamemrPAU4UCp0+bCNm9WwKZ9l1fj7pfg5jaM3ZnAuRXri1NY
cSx4XMu7N2TRM2XhFqb04XSI1E0V/xzesAUoTxePqpD0VlIcD8gRqIkun8tjpbk1G+m93K+vJ26S
JVUiyN5nRURzwdGH3xnG33dGnGLkboqxB7yzFi/JbJQv4TtxoeRX+N/4WHJi81rWBK7OYG4wRYUP
CtbWwsi5jbrJl8NTO/SdMCFGk6Yb2iUIAtQVV0g7boGY2WMmSNosS7W1tuaBssTrCyNDcWUktGlP
F3k02VBEX31ZOarTrLmGdPc7lbkaZ9CQ4HMKS0vCorjOmbrrQbF9OZjW65F+NIdoKDUG6mMhb9KP
LZX+mSkyPneDJRpgPPiSnEF3ar25JxhzM5BPKeL5sMmu7wlDbtqsCIFQAI3ORODcF98yNKX0OcUQ
kh7zDjjQJMU2g0NqvVbvFSpdWHGLB6xlT/FIZPO1MqKl+P0bAEkA0+riM7w6d7f0+u7PxUSD1FkQ
MUZqMEjgYzHo2Ay8b+OwXYfERHq5l0Zt4zEvsgAlkzc901/fxWjWNVDLM4mJi469JBxBTNgmr3n7
bzZrYGzBMuE6Bh1ZwDEa+Yql8L1+rRJPm4ddaDajvrYHCu8aIFlcEnvI3VC94OoZ1utJvoPLZOlK
c64ybxfzEcifCE/jxs1iML6/PkJM+0pULY5LW3odGKXnp4Hu16lGJNlwoFvlkaMoPb+WUSNQRHEQ
NZ6okuniK7ptlwkX0zGwsN//HdVQoj0MM6+/VAJZtoJ7VEW0f/bNo36mvFIodbGFmKrbl/2egvjS
laU7Rjgg34Dwa9oZanlf8eheBc4Mr7Re9FyFUw+8nGdptlZz7m6egMJwr7cMTxsKKJGoOEZYAIr2
FnOe9X4LX6Ov+vTs8gNqSApLC3864+43Q0LrwOnoXB9nVt59fnofoU4RXVga7o8JJqXNA6dBJzur
s9dQEWMVGm0mcm8kJ+LQ0jbgDHvcUjYgMH16YaCHEjMPkfg7YgzXD/BywEt1aUzSRGcDcr3ylg2O
NahL8I2pA7kACa25xdcqyAjKpIY3rTN+EwGlDORVpW/3GSoTgnFgrnQ/yAOXWwYo9vbzqrEcl2G1
+rqR6ehUq1gwuPeoDfSQh3h5O1hHBe1x7ypjrkp+lXN15JnG4fYa0bINXyjGIGBPzSFiS6x+mLjC
E7DyQJ6RRupwLGVr0EyUuLJn2LxNYK7U4mYAt/wML4MYGS4OyTgrHLmlXn5F5BaPdix8n5jP7cf6
lr8NdKvf8t5f7ntKYUh1wJQNRnNUTVMVVS+JkfZnLj2c6+a9o9Gn4Kfj+CT/On3ZCZj1EYrIDLkY
tWt6Q4ZzuPGHNOpkYhFkVZFrv7if06jagcD+y3RPI3Wrhr8/mmSOsuS+E7+CIIM1dxztCDelHk8x
MMKydx+/hwU+LeOcgCfBbyyCDpsfzIHGnSfjwwueej5tOZPuXHugb63TsxXm8b/ItPUZpXZVgotA
HwpP9zkMRqsXoWb3bn9dCBwcdfO+PY6xOkN5oPn4l85VTKEgXfyoXK7kzjHCNU3GBHK4X2BLxLUg
mGtNIG+pqrqEhfVALO89D1S3fPHVQ/1Vhc2hfynD5wyBEkR95y2Hv3z4hI1teOQtTKXJfvYZttz2
tFIFu+LYch7jKXNiCtdYLJ+x7jOOXFQWAw4Gl9LVjvr27yKWSDk0F1fnwcHGtqKCLT1iet0q+h1u
fx8HFrKg5e8THbjeqnAjgPwJd2Fvqfh7TY01JwGbu1oqgN7xjGq+o6Y6S8f9SthcIcm6Yk/pkmCH
Lv2fJGngvz153Etecc9TYw77fAb4CqBHIjk9zy+s4cjAoEC/i5apHiNDI3yAPmOWooFRVtoqgy/G
hs1HmBnH3C3NEWKLTzTMQl0V4+KAxM49pR4TzTosvcZXbY48xQM7o2cEYMz8RInQBuOAli72U3UD
GqwcMsys9XVun5jmNKuvDW0TktmcfV08Ft8hKQXXnehBGbucBW1vDpHT3mqe5ql0CD0yNBjprnEN
hK3BCPjEvnHqhNmo/7voexcZwLz1WMLUEpOlJPBJarK35D4tUGcUd48AGzRbiyH69PFZkAL8Isd0
PTyOa/BZ4eGBsfCeLpD3G/1Ob4LV6INYm60jtKtiT2uQb+z7d3hFAUR/Vx72U2Kv0HIgxNPQWoqv
+IUvjHGwJ4Gdos8/7iDCWxR/tevhFZeHIv6e3qfy0p8zz1ihyELHg4rxFmwwKyANUzk8AmzKgqbH
0+hZ8eRsFq4CoQKBxI+Sj81/t9OEU7Q+H8n1gpHbQpaHcT4x7Z6vj+BgA47McfGBqCRUFaPXsIO6
0NE54ge6fB9/wZun6yFTnXwy2s+brYVXcWKXI/PItQ2VU9gq8HJKG3vsRbvd9+Es8GqMvzck9MrV
hY9qZ3FWg1/fJlwjDlDOUp26UITQ0W5oxiBq+XdryW8fAkKIzsQdBJV9wIka8+oRUwsfpG4IL+Bo
beU4ZX4Syqc31B9w3oS2St5AlnKgZDUIfDU/ZZpODvSlXNFfIkJOsojERKF6QZr1mGl+5eGr17pD
ZHwkE9iV058QH2ljsGiXhGd0Y8w4kjb6A533CZ3ysgNpI+UKF9u4aTAwJgdhR7a5JVkz6J54U2C3
A+2+YxqXAwN87Tt7nL3u9xwEgRWWXw+yEzShTqdRlSzTuXk3jP1qt14Z0+do3kccEOPpGmYh7iwW
GLOLspDqDn8ITGDo7hC1UdBhdHX7lweaq46J3exxrzrYegivHsrVwBxy1sHiTBjSvBU3X5rIUofd
GXOnq3uq4wn2tGDAuY0hFi05TlCaLYBGdX5dUQMDEd3dKWjn4hp0B/ODivsR5MTvkBAQ086RUGed
s9ikoy0nP4SL9ntUgaRC+xNduexxx5abcvNg0PQZ3XbmOGvc9/B35M1NmdoO5pC+mNXCoGefMbn6
pxwQEzNA8itvwad/452bFpWH23kM+OjzLbgp3YaxC3DKJiidHrgKCglXGj8TGP9/+liLTXG6ZT6W
09kIpnTCmVCPWr9POa8SXrbiPx/wpTiI/BT1pCbaDpeRyr2JWGlyT+mpOaBThgIC1s1II1nsUa0H
T5ZT3/mGSNixhCF37gof3nDk1eCfO8hdMLqE5QwPX1zieN5gqYFQ/vQGnZCDl8mcfpYyB+SH4uib
FjuSGrFDgFhTQ43GlyNPRpi8kFEJIpjDMyPmXITYiN8GS+cbkk/BgJoZDK/+Nee/3aA/SxDuvnYk
YnZh+8Q0vv1o3kY3krJTJsD1HNFpBJuEeonJBA+zpiZmDNojcsF5xrlLkCCtVnMo45dhb40ENxcA
3wSm2EHAiPTJ6kVxemeJ822Iw4zNg3W6ACR8Do3Up6fJYkQ4jdObDpJvJIfdVg71HQpQ5zV/TDmX
jQlBHFY6YxbGRFnIPGx2COMmQDcUVKrLiy1D/ii4dbz99mOro551xO+iAWATWvgmgTtbjnTM9/fC
MjAjQQMbg3EVg5QHfRoSb3B5h/fTk64HA7ykiaipk9tEj1oPn7+UiTMak+137f3mkjftDjoblvHi
/U+LaiSRobJTpjDepJh58OdfUfxiHaTxAO8RkRwvraHuYrBzHWLH8LW5fb48eZXsRUs/PnanPS9B
Dm8juOXIMe8DG2MA8gmRJwfVlnsM3anEz9CYcHCunWrCmFND41lgEwc+Zs/AORg6Al06E5DqRjSK
4H4vl3JhEP8Alzkg2c2PiAWh2RjoQ7PyJix/MaHn+mQcIIa7afIewnBd7xOJeCpksYvrgqnjCTCJ
GlbCTRgMmgVBUYXj/ozeFHjsHzPjMwEdw8DR3w0iGd8A0jNovg6texu/Qu41L41rcCwz6BERS2zA
qGTMRiVg+IPKutMNAeATW99dzEQ0yPamdmU7ofsUilsi3B0Yrm4b5e6GiD2MvAazXqjHOD85r1BK
MlSN31AeiZwV/8fqxLHUvSbUss+zxgB5ckvg6UxvHM83xkST25FdWTKikCMiLk6vjTxj9jCYZZSo
1C8OYXZjBMgc+oQDI+p2W3wLNOHlzmmElBeckI+jh5TFHzY9kwcDIafoUPd+ungcnjiFQOPpLAaS
vKmW0NYgnfBSByuW3pT8BetDQU2IveTd4w/lYea+/wU9kUSVXyoGNwQ+kUh1YTgwz1akWpu4s+Ij
g5fmEMOHeAA5OeIKES4S37/PrvA6seA5HN7gGvA66igzgASd78lYNjA/+25Orh38CaSvmo//KvNz
jG9JtuvAAD+G3f3CsiPgylZQkeFGn/SSNGZ6U3DRLL7eftrf1CAuDXcKN566kaP8csNLn0+5As3D
imh1W1UYGaQLjqotK/S+pdCB9u5JqHodyYH14kJklad6gmGxTSwbGhqQJs6eio7f0dDNqpZWef0T
UZmkZvXAKVTP6OFk4OaEnaCkomp5McmhsnvTyzJs4P65wZogtdTOLhL867C7fMBVybzC1YqRUjCI
8CIAnQn2gprLHU/AfKC5vTmXJqaE6FdQUjxc1pp2R3UG/WSOyvPA0qY3B3YT1B1GKvdZA9QGKNQK
3lAWl6+kuQxOCsv4fszSuzXjd+oFqUiTys9fREuQtfluCY9S3N+RMY9aRPSq5lhhSDnRZ2XPI0Uz
vzu0EC0WoSmvvBhltA+ZhcuaIzvXv3/qS0AJX0m2RLOjK948DuUY2lfy3f/Bl6RVzoG+3ssbdv6l
S88ffSma++xR5XSdSP7XZ7w6WAvQYycP374i2IAwZdq938PRjfHEx1fjGtGMgRa3z0TtqXnPcQxA
s1SDx/Q7NLbXERRtRdALfGWbMnGcSIfftK6CXvTD1k0wC6GB5gnjM5qnA8wmmNK8u7i/rBPoOY3h
wgh7Tu8RBdpYXdWTksKXdPFg0Frv4/tfnnUR7D1zRqop7RgNlDp+Rw362Tp1zSgd7jEEIx+GbziU
mPk/rTOelnjnsyV7a/gE5vh1RI+4YMymL5FDxu0pvdxGlC0ieiufqsN0k+H41Lr3sI6quKD5xrwB
FGlNyFZ7xrIPQ97D/U9xryKgo5qDoX2HjyUU25Ru10c3xytzHrG+NOYp/QiWqBGvN4QP9uFFImgE
CZV2rQOx3elgQ/Rg0FF1RgwJaUpfgTQS48BibVb2e80AB4YDYdGXEg85ekR9jMYLcGpogIkE5xAi
LubjTYQMzKd+3wz8G7GGeE4MLv0NO+W5YEtBzRr1wrsPjYrFQwEyzSj4nrEieg/O1NF+9OkQYwiA
2amjzj7y7VCHOOXqviBKDIeZH2fgdX1d9ShmOl8bw8EGvDcXKhxMwoRYqpxzoF4GtE8lAGJ3Gdx2
0zRmRsHIjBzqDL9hNREceANXIrxZFo1BJytSG81NLfgbJNgRQcAE7WMrfuV0dH0VhxCp0zakb8fE
NPoJuCCIlncqvMn0bqs9Ec53PZRcQqJLbF1SYX3gNEQpTAcZ/+AWi95wiNxHf2OVQYqqTzH6NL29
oyJNRdY+b0r3OUfew98NxevBdJvikCrMRaU1vpyZOfxZa0KHTLua/VyUe7fpa17vsC4dZdG79T47
xCCK/bcXSEjO3bDImSMMwWiiO4Npez8fQ4hffZ0PbiZ4jZpIrPYIy2UcphkVs5DL/zNrXBXTz3Oz
ZnJ29zQiuo89iFVpAJr12GFf/EUcGxbBYH4LjQXbYKmxiiRfxgnQBp8JJecVAcIxJKRcVUlchy8f
Ea3ynWP+YKnDVxVdKz7CfdONyBohF4NvI9008wbr6nvCY8um6YlCvYfAeCsWS0cn9q8PpK5AAoW1
zXWoB+W0G0vwJMdYPFlv4d+OaR64det/Q3UNZ0tUG1b/RIVyxR/kZ0sn1fu41Ya/4BjTnVEhYrmA
m8pfMXmQqgNYTLXZwC+eYsXN5YGFCf03bC7cds0jrqevP54e65pgLahfNWxBn3xovSKZewKpLubP
kld9vDQPgmv2ofrmaqFyKP7Mjb6hfpwRQeaBlQfFooFEWbsPCJofv1HitHK4W7VlzTXkklQavaKX
PcRzaNK5j0O2ai/PWGyf+xJCSaAtuRJAqr7/GAo5h83mcSRYDbdu07tNeUfYYFOQNtqoMj26Iv0o
w5hmpLBkDnk9E+rsXmOaC1yrrwsAn9XgRNcCPiptYf+P+NvTfc9SmUZnXRV+psHIucLvea0yXDBF
q9J60nR/eh2Y9UIxGPe5EMtR/aGb4T+CdYQYYMMJZyRtWu7egreKkmg6KQ0fx4GidfjDpd3NCBkG
zEHp2OtBlfhfF25br8PWU/hQDxJ+i8HpsYD1PCDklHA+nEbxSSQNydLe9pcKYH7nscX6VFr2dlq7
zQPVUWVPeTIGkTO/b2IpQuiFI5pIa5cz8RjgneI8wyvFHgUSGEvn3HJMt12UQOUnSI/qLHV2d5xT
+uhrotbFYQ9FrTpDkTMDHadd4gxflABnzPf2ruA+/11X0vCRO0hc8lvYIe5hsMQVS2XzGlKYpLAJ
7+vbO+Zx209GRncm7lcmtSHOhowphtLsujQW3fZ5NBi9p+Msrsist14yH1BHXt8xoaRgSOFeCyUG
ciWJHh/i9dt5v0mXAvaCXTFNnXDxdFpfHxKg+AgkK+fioNyjoQ/eF4bj9DTKuorkRT2HdwbDDgY0
54I++W0fqEjIHGNQv5FKp6wsLvnKq12BU7Vnziv2x4PdORqAltyYENJ9cM2ieuJGAVO57j7nnE35
47qi6eEkHOLkKR3RhLWIVwpei8V9pU3kLXL7ib5AKmOGsLvB6q/JFRcJIHnJcDtyhSkOgH2vieHC
ro7LIYM02pges2icdsgW4Gz4PPx8J58R3fzfxoSQlqTGlQiVP2K3XYxU6l4KaNXOjnUE0BR1PHys
ypl6sBnhpWEIc+XwwOGBmT8eOzARBbXzwXB9gx8rONehXFHkRfrptfgqVn7gYuhteqd8tfdvw2+c
/uknubO11M4POWMQSn1aA1ZN9bQbFjBjQuLicXVh3Cp0HKDHaPREtnTKJOzto23aTzE/uZjtnK8f
7JCsEazJeuJahcOAuctmH9SeCYyVw1UzqAGw8xsrIGb4cf1RVuZRb01n9USzjoqI6DYxP3tgqYa9
y+jt/RLwOKUiOofsWri4O2C16eciE28Bd5AsAsMeXG6z21g0IVJYoWygaufcmPFTiuTCe6E2KkYp
Gd4jGHF2GQqiQaTadfLwJAnOG9ohHjcw9yOB0TLtjXD1wGx4oQqfhrgU4yQJQNEBx9OImztRO3td
+HNviyxkdmIXfOKlvNAy+4tiYj+m/kroUBMNfoocAeXwYAq7xP99DPKfDxFlFa1VFnYr2z3SxgZ+
D9Z7j64mlDg6cLx/iAD7L9RYJEYXWoyiHz9pvdEi4JWD1UTyWPU2ysXccB9MCfBEMkrMYfyOHwcJ
P5oUR6F/JlHYoxn60AQWhEUJNwTFEVo/26D6BqKSRegUIaR+bQJzKf+RdF/LiSVLFEC/iAi8ecV7
J2HECyEQwnsQ5utnVU9cRc/cHgnBOXWqMnduo32bS7jUzDrqfpTY6W+FfHJ4g8QEYUs5uOjmDmSq
0xlZBFBk8/XiUKEt4vdj9clKetqLuOE6uLD6ssEw9QL+Wt8mwZq9Rweu2AlYfQPeCFFC9DdXVO5m
Wm86xkfxaryAi1V7dJet5KEwLd+Ba6KVSmxpCstKqnWqZpGz2xLKPE23uIbn0pxZ54PtoPPHEvnw
8RrEB0atigMn859CqrT6SMy2TlVhPQtvoqNGoTCHDBisxoCgZnImaZI+VJ22h22LD72UC4/+22yF
wmyWqDzK6SYfjnasIatNALiChoL0guX4yO9iIawtBTlGAJIXa5ppaGshKuN/wsAed1R6xC5oHG4m
AvgEh28z/KcGL51PJkhoAZ/FFS4YNAdU/5to4eCuDMs92Z5lrWSb/GtV0BM5Tsgb/n6dVjeymkx7
M1x/Tse+be1we2EEzxO/UUSN9tJQxfTWu2TQpcfVXmufVwXL369CwEnVoQlLPImV7tq43iQWlHUr
3VD/UUkRHvbFrOb851n5Gxw7nqtn626/fVWSjURp0/irbJzzuZ/AC9gFSd+6/ASNVI7dVDCiMU6u
2jUdJ0Xai4ibq0iOF72uYcryK/d76yfLR9a00oCGZ3yG33MTWaihAf28IPRTKRXjiDauFhucdfeu
YyIzNWLTxDFbrWBo/d5Ka1NgdsOlRwh4wOlbxSopM+HeMleR2FvczN9iwIqqlhrasZUGBPp4uXg4
FEP+VEv+YKC++2/u41S8PfLP7tGRfCq8nFncpZbA5eHxe6swDkU117FIR4uLNPh5HF51vsOQvK0R
H3NqA79E7YzdZxi3BNfHQDDIuZNfLNIZ9FtOCsdre18NRXTL5qeqvG1IlCoWqkVzsZl88G5GlHQU
bYpzNV/FdX8P0udSfKbxuAwY3g1NmY5d+9vx59486J1Lz03tHAqMd1vkpx0rcS9rhPDG75g8quFW
imc5twht1rLU3dcM2xUkpPDj3GT1LemulowrNwueQs4/8mawKWKfCpxbvWnweriUt5GykMDuroHr
7UY8C9diLNF6LIt+8KymGV/nm1f+2UPiJT9Gbfgjq0qgSTx721Qh2kWfM13HecSrbr3GUVrhVdsS
V2pleoXp+ie7MkIBI2T3jexrLS3RTKUUKe4KkeYSETn1teKRMYjVnhvBDMrMTc03i3QqRqsPbRPu
bcXBuG2fhzH4REY2p/BND07i98jiaoFWVss02Jp/3dvnOiCDa78In+jkXALb61tD4ib1MN8ulBDO
kdNUOYONyvcTtsS/OFZkv/h1LRmP9gmqGZryPwvCvmD1nSuf/7mh3ObJXrQynSy/t0NY1ArV7ZuD
qP1x7GAdg96mg2MjaZ5eVNe9x4dL0d8F7u2qeZn7Ka3b4DLeEXnSkDFU80Zy/2YjmJTUC3a6TPGl
nubEl9FptR7E/fpCjNhTuCwO5geV6KoIOdKcTKQualTvmhVEydH749nJTqRfAu66m5Fu2sO0SDVO
hohPrsSb5jNW1AiCl/xuuJpCfXYuHRuEX9eud7A46c8XkY938+GcO86i9SSvsXsrlFmpzsHIftnz
DHB3jMwj4+fnCzPDhklCr9wx/cNFTfht25bRcfxTtfuRa2ECPIqv+auLVRJsMISdmmApdu3LKv1T
NA9W4GmyK6Yad5uqnRY2A/dvB2tMGJ076edujeeM3Vbl2LBQP46/7yYjhjKDQtZ9U0Pp5wzlA7Z5
Y3y4CjZHJUVeBVWo8mAT95ClRHZePDSP/DGCc4aYVrc8iMk93MDlqPu6G7un1soH95z2qmyg+XHo
hqCmY2MD+w6mv8t+YKKuapMYYw4EvGq8m0ULPA780MLhVNpUcsVHFevu2oiiRX8+BttJ8DVh7GYt
p3vWHvQ80dBFmpPUdoKcdq2c0Pu39cf3IFlphGin1Efw0JSl7XfvRwmSiTu5jSj1zl85Bw018/ln
OqKo4jmX/Igh6D2Kd35C255gx056OP0l3fleDs+NRHfVujaOVal0H9vOqbIbZAiGAbbYtdnKe7zr
2hB0ILVpa9d8l1/VS2tVX5cf8IlzSfXuz3P1PlqWIzVkA+1zptMB9WiHzr17LxgCTovH0qa1k8+h
dQMo85BD+t8UM1Apqa9XJhOFpZN4U7qlgrDc1x6QbKMJzWA1Bzplufl7m+eaxj0bmM8vINt+bHM9
NddcyklEslVFDzg7VAXOOv1d2wqsR7mbn7q7r6XSx91rn4w/d/tmnOGWhzzkvRcjuktyLoGu3lgM
OajkX17YrkQS0oHjXyea8XQz/vnqEPvsGrAy2HwKOfYJczgO1oP0V1ZUqnLt7RzwIg0VUDSItMiR
an4tz+HP18TjUT91lkaXYO+G5j//1w0rmVqaQalOYx2Gjiqn10SVgfHjUP5ahQOss2wcdPhH69gB
HM1f2TvNPNqMQuILODy5TTZ/oSKZbBtZgATMGa0kXdC5qFScMquxj0qGYt6QJsuLh//CXSSdKu6y
BgjRkrmwvNJDYIF5D44pPJzoYPss5Y7VjQJnEXUoLQv3dAF7454KYqRUTDVSEACEQ7BioKUjPJXS
NBOV/WLKLOJaSIrKilgM0nbcdVIzLMlX5d1HJ3o9PUd6LlzYe3M1uXb+Gls8FQgApAeJAcNFv+B3
DhD6+yaETLwe3cwkMjiMQlASvJA0gxZfSZhu0vjMzJo0kl4k/ZAMFV7JkCGSVy+qJH1/qh1nRhg0
pzMmX2++HOid8ip1WGgjj7zfsa5rEg82c6Dkl5vhtOxdFy6tWfuuGBmps1V6MW41htvpwiabz5oK
q2n7fpd/ZtEPMH0t4GS6+XzN3/tT5aIqWpdz1CTrMsXfU4u9KZq9v2HWLibi4kRxazoVsYTV7YFd
h4uhNt3kyptjLZGsXePll7xT1XNYrnnEAflQQk3TfyXXndjKCW/b1OEQnSC8UQD7Fy+G9P0IQU/e
5R2UaNMxdEYayHIMDftrorpssTnYzFYemGj50RWGYGw4inSW37o+w3aZ1rdZUro4DZjBZO8xPgyn
c4zeSRxlHpGfnH5Cg/AYgTORvZrHYbJH/OJajnKfZAn/hpJKOOhm7zlACIwx4RM8VEo30qPjx74z
bTCKqVw/Yq7nrrr9PI69hWe8JFTJKX0yjrSs4c7/cOpwmQ0WM/nTKPm10UIbcPqEJJUO8TlYBnk3
ZxtXVt8Lt3dhkyvcm1sOz3Pl0ek303vEg8rij1y/kWwQU22YP0ZHWPn7TmKotr5+bTaAnv3Pe3Aa
eKQVtOmZqjrT8/G9UEas7QA91ldaCtZTBV+IGMsusm1bGlrh1fOTKuorFWvo3CYGj1BgezoKQfMg
m8tl3BUg4ilCwV96N5WoqvE99s9II9l/t+7dUz1IXg+L02Azyfajs9sErr92WUzvVI7d1ER/sNOD
aSJ+45HyFqMJpBUoyJGuOZhhTXXaSHwdRxhpsdoqVryIeGmYyduVsWcc5b8rJw41N1ajS3LMT8cK
QhfJ8FGD4IuM4PkKBfXhV/egkzj+5BbL+RNUuc1fu/vuC03UdLRvZHOWoEJqjL7bW7VvrUg3sSmB
+aaEugUTwdiXa5Me3Tv3T7rnbsyMczUjJ2wzsTGUVPNnDwXoUdcOFscJnUEO6ru5SMV+osHPojb9
es+WPZY8wEuaEPkp7395PHrZEyBwymYt/hn/OM+jncNMr24fAAd7WtAmGF7p6UI82HVh1avED18P
NhRDAGo4MOqbrlY2N8d6Xf3wZAaqRociUhwjMagKSPab23byW+vMhSk3Oi/Og0sjDTh+dNOf8Z/d
LJbJ30aZdhQZ+9I+1lK/WMLRsV7uphkAnV4MSaKdbPPBRoWVUfXQzf6CbcIAEbLbd0aQOzrjmDxb
Fpp3Z5thGuUjD3Om6LpMAInxW3KRXhy+tCxAfhwYeIRTTDwYV9RErHfzlA0zg1dn9Z1yCg7V+Iyr
2hqmyOTlu+epXhRPT+sUYzAQLjhzRX14TNDxV3/6E/9iapKmFmvcHs1TspzYiYguasq3l6LW4E/3
AzCDZcxvv2S7O9bR4OVmLKhjkzJ3AGOG8sMUiHbsPvxe/hllgFY1E5lJYnKf576vprCkTlD5WDPr
iNemz46DZEpv/09DOw1CZcbP1HKB6Ednm3XCfbqQ0/WpkziWIrODRn3bumCP/vqE6Y5u2u7lYEDK
+D7a7znFTM7zixU8Php47TF7zc91JEj1ibazhR/cR9hMn0EMZS+JhN17vYhG8hd38sJM1KXc30aH
yXr+pN1uXk81j/WGQ14vAlQyuZ/EZ6cB3Gc5vn5ioW0QP8a3xcYjb+Wh9rlFs/Po6YD5Wc/eXfPv
tXEAD6EMuNJmXeDTgfN6DQVRmnwqf1gW4rO08WLUE5cbIQfthHtRqK1D4LJ5WTi15YyVnREs6Zb0
i0UF9dm/1P8049n6SnveePfjH8fxMnjE3IYZl/4z93tq376diy2PQfrLY+HE3fxTzcEnwOzQSH54
HvzvELIp9DUZ9OF4cX9GE+B1/s6i32knxb8QFxHqQf7sClAh/1VGe3g4IKZs8uGPEbYz9hMIxW4i
gSaejvI6wE90KA/SmyrS6yNbjmzLL0kQp6prnSvsMVON02m4nKUI8MNYKTO8bIvXZI22In6qPNPV
67q2SwpKbqUz0p7LByeoshOuuenibWed4s/8n4S/U3Upcg7/xHNGRYlEkDHtLVzYOkmsBHkFJyuq
XrnH2d60gsMDsgq7gdYVKo+Fe25kBzB2+GeSb9srdFRPKA9NS9BN6+yf0gx8xMutnjSMfwXXpr9U
YSefkfqXbDSMxeHiJCYXuKmJyYuZWR68F/kr7MZxg/zo93lTINgJ3BUlz1cQCMo8OgZHptSm9MDC
OxYD+Vbpv0PFV6Xl9XN7wj8OqCxY7gVT/PO++PDnsREuvBmA5Eo3CW32XbjybJCgdy+ELw9stnDj
85IOlBZ7hrAJd4trPCShPG0Za66D8vrta56Yu+XqanjHuxNtbxyVcx8fjtGnZVh1Un21V7xrAzl4
btfV15BqzFwvq1ErR1vH3qOfCq6CPBEGzxGj6cWla0+LVLftd02w0WLzdVbtFlJ+Ota49ra9+1De
jfDWBzOPqORDiXHBcGAvBDnQ/CoRiRupcW58HtoVX7+bn2t/85UrC3r4chfwIf4Sv6lT5zFYq5B9
TCvZdTBJ86etlJqgB1FNfdzIwx+/+wCAaw2ucunCWCGnUVFOPxZX4/e/mkrckaCln0pEEAGHHxtp
23sTjbLkw37CJznmY2gd38+53j83jjX/BSE5ys33si/HyFPX/yVQ6/JxH2S/L1/CC1dzA9Avxf21
LxJwnSLcClBQyBRTVqJymqI3zj2itFj4T/EhpN7LvYZ2emZ320TZwC5Dree77bBHdNUAL57iJURc
VRxqNDDzurhlxUUaMDVUzhIvlYxM2/QAUE6EPK3jd1pbo6/kb30Nfrfaf1zZ8V0YF5mgRS8OCmb5
4IXqFfPK9tBqODB/4owM8eMTGqUXzn4+nBxc4gaOx5x5v8/2Luc0GhMyI/qmbnSSHiQ+zAiSk+cY
CoJA40F69bOsucIzmUUtZrI1WfeNfm80hXjcUbMDozRyy59paEJIX0rs6f7weM1Qba332oP1DUj/
366+ORYVfdEPcjGH0mqINzVIzK4DOzvu2ZSn3oEMrLhUOGtEHlrFMGpiwcubTKey1so593QHWbTV
W/EQapCEE4k0/Fh+Xhp/ycr5WLYnxb3jL0Z8jm+f/Emk7tHUgagTcd5fhdWjyIl6xYWWkaaxwrlo
nufwzMG7nnwUUb/vY6Pmc/G0L+1N8xhQQMjSJXGqy0ieYvlna9oClf1dJwpAtJWVeavETCkmyc4d
Nuy8dPhj2HDMO7c4m03PRcrDTA+gCxWG6boCm9+r4YJREj6KC1xbL3YjroQoCv/eq4Pdxu/Pdz/5
8f5V8fEi7wXTPIEJ+/6q9pJynO1vBnajTJNJn5xpfXV/1yJfGUkJTnwL0dWlLSfZr1T76fY0Ngzs
Lw08QXZT2f6qZbCxW6hgf8L+N4/9vC3s7rEj/K8TN3Bfy8YNlN/YRKk0SbXeiDXkDDm3OP+Yvy/U
XQkBa5qwiYzRaJ6OIFRul1nKgnNSbwr7Bb4GuoBBdWZmm2ENEFocfZt0JLPIz3glUzuhppE72V12
7aih1e9WWVfc9TP1661wPTHMDF5HyXZ8pjrdtBJfKyLtqBZNjZrRB7wXrOMnqM2tZOPERAuPuLGf
Jf/pW1HDUTTTc6yYfqqeHO8/MwDdWynWes1Wi8zno5c65e3uF0uUwq8z7WmBB5FRdHH6EIL2HQvP
xN/4+JtYlrZA73y0LuPVNObjpcKb3KvQTfhKJVm+tXYT0pGLDLmCck6lz6tLweWWE5ufWZVMLI+P
9IcK+j53X0Gs87VnwY3l0O77/36vRKC7qtGCtZTbVRLb5nS4r3tAgGzpr+CWvm6m2rlB9MdjEB3u
v/ff8JNLVxKvdAmWTtA+fbExjsHIXnFa2V/CBmJwSeIKRNSeOxVo1Y1WwRUgFYCnI6iVHATqYy6w
Lv06BK1oXsBE7mM6if/GmrYzBYXcCLMNIj+rRHTS97UfKgukBRsrZO8vuHze28nvKMO3f4js5ssP
qoZQaj5fdnddH2TnjSMsK+zfO8wOk0PzqOR3yFZRvvDCjX7Lb5FpImxsDQA8yEHYwnSLy/7mR4n/
BsQ6JZpiC0BlAwnuYsZyZWDRsnHtK7Yb6cWj5WwrBUAPU10aJFi1YudF6YxUBEzfG7fnEDH9ZcrM
W7eXY1jYRxshVirm+mHBIslwiG9i4jfW7IJC3ES0e6vzgwcD8R/iu/5X1TriV2bK45+ggGQL4c9k
SwdWzKFOZmrmlHTi3Eln6DEkuwf8vmtjPcK6KOwbPmDD8c+SHGW9+anrq7IELmRreNkEkcGcmdVd
QeQEGeGmswr4JhLVrXSe92fbYSeS73pVIwdMe5K8DDnNGicq+A4H2/jFsdieW0fO0xpRrZ/7VCYi
UqnbC3+NHL3A3r+tS4sUSgyKWTdWyObNsIkTlqWZQgmh3GCnS8XYN5k4FI0Ay9JDWE2x9rePGBJY
1gg70+LsUJOSi59jhukdc1aq7BqZfnj/QBgK9/g8JY4jdI6ZwY2zRuPBJauZ7ORa6aaR4detnmpJ
MSnz3k7W/rBCS0uy/1cxfdDyhgbjbSjroTMEXJyNGxNBhnZI5R07krlz3/FLSecRBWcnWjhkttBI
/gGYc4J1wm6KwM0Tphi4DK3IMF0jy6hffslPvLfNcNX+UlJX16HQsq4OTRsXU6EiD7BC0BYwEfgk
kMd7J9tACeDkViVgqBhAfOLCd70RdGVzmix+JCbFh3PKdcHwLG6JgIirTaCUAoUhhCYY26Mkb13+
P4ZBrL8pnMt9WrvKqxQjELnl29gLbuu+Ok+TYn+bnIYbeYQp5v8KbUnkRW1UYfZXpS8tBEWm6k5o
eKmUr62K5XwXgOy2ZYvzL39+apFckNfP1BKODKk87Jq1y6mkdXS4Tn/4Zb63yPNM8mSz1B/1CGT5
xgwwPWHck0IHXP7uf//G6RIioLFIzHM0YzxQfH40IMe1HIdXGplCupLoPNHVDOWKyT6692FX0KuO
p7Kb9u1pz9SuEJu9G3Jc8umKjGuX6FhX7dfTvf33GRfanKFxwZciaLXqK8HE8U1eYFNLFkxk5SCa
ohkK0+/wfH6aFwR3h5wpGQvjMpvY4kwBX6wk811oH5ZVth7LL6ZVjzEMBoUzGJ3P3KxGpjj8vI34
SJQYGZWe+Q5MV6JPcPV3YXfUNjSDPIP70UcrmmpfUtW9NQVQX5YzboQ8FYKZTGHRedAiXJnno4xX
Pbxa1ZaNoRBDpAwLwv3QqS4nl9mmuOzJaRmsOv1afu2btpRB+8Isk28Bm/PTsoBdjWCqtS7IS4ka
nG9+HzH8yZQb9biXRrd6RRurcGzGaw6PVyKf4F+ZK24fAqAq53clcqrG60PNy6NwHYoRt7q64LH8
uf75+fZe7OiRQl/zuJotK5HvbaHznm8+D/wNjA6LYl//TQYi82TFtf49Vp2stjR6N242N1IAkaNN
5miVg7LmYhB3avpdsc60hcNv2YY4AcWmcceN/uFjPdx+OwSMX/7KJri7Zu5jbaBs2lVnzcipxvWs
TtupQzm3LV+ah4hEoI1h275ENpLk2yNqK58JvGlUyWQvzqwPIzU1xnnJzUMgIPaMzoGYFN8OoXnr
rMZXY1X6+3ZCda/bGv4dcs3OtvcOGVuaCIlQBzZxkul+dVT7ZzEti63t+5QiClus4l+hXZAeP2GO
vO7HRfM6HQ8VDba/fotiXZWiVIpC1p5F/Vg65JlpzbwOuLMDBIdhwaVd5svoMMqUkFdvVeVQWBrk
XxW8OM17w+h4NRdMh3v8raG4fP11VmMR6Oib255Bc8wr5vj9Z5uggVAM4JpRPQXQzv97lnrR9q3M
rxme86mlOpZStWXxVJekTWTtSfjOtfa7wjtdPDVCa2BzUXKWOOHYo/bj1a8tVS3Mb6uxrOW+Q6Gr
LxFnEv15qIJQeO9uYpvLHv9N7kgkTKGIjttSR9miHWVaXp1K60FUQdyyX68jRHrvqo7M6G2Y1UJk
K4my/giX8DphgxFOr962vi/M29N8ZdXZMT9A4ZrW7sPH9+SYH+R+nf4IQ38G/7Fq51Vo3LoZ3TSq
thQdbpHzSPvBYtJQ0FK0D16kmUTaOM2cILAS2Hn9I4QPU0IKtpz2xA88FaTXSmZbuH3ERgmJTrHR
foHEPq2li9193RzLY99jdF1I9wNMxO70nh9uusNAHJ8p8iJfwInXKPfFKF7i01oYRjiR8XiZtWT6
4d/Zf9XXIUQhFrZoSr9V6EI595waott847r0HJ1bZbtNb6qOLZDyNbBx+Ygb991mnAcKivD89yk/
93f5vRiRc2svAxLyL4SckUxIq7i2zi2jkfkeiwmwfjsKL5lKa9KXAAY1Sz7TT64AwONfdwquXfvm
cZ5j7jFt+vkCNkNFZYhaYohu1CfGKgn1qjG+iUor+fhrZH/O5hOfy00l20zWnpRAWXYN0cDWwXqj
idHbw1t4ltpUmTQV1rVjkzx4yX3yXUnn+zarlrtN4HgK9f+ynqNtXA/Y7+TPDHHYL6rX7Fo648Ke
Lh8kX1F2za4LMPKH8swXXuJyG4jBSOeXMrrR6MmS8VEKF87UqnwqO1IH2wVhlxgH32QutR38oQ7E
qg+RCXvWGut6phGMRm16wbdhmacgys0kBqqqDCfQCltHKVnI5LHR1TnNiu2ByLiS1RNRAuLU1fj5
01CFf+ZwEqISGi40nX8N52zCkssyMDUu4wSkOWOgl+pL9WqgcJY1ob7xBrMamGPY2hT9u0b8Iyvk
KJPXZYbQMg4OlXMx/TV7lCbwnebme2FRO3xulqeelnVE9dY4zATBtPctFJwyapkjcFfuN8/l0sKN
YRhd+tRjKRNvjWjNZzFXXBVaKR/WcXYtI9uwXSFiAgm3w+GkIA4lSt3kahFpx2j9r0Xu2MXaowCo
j/QVWOnmi7VFou9oYbbbVD0+XTbHQwt0ITZn35p+UUYOtiBM4KcQkeq+95bIhg9T6excn3rQNXKz
/st33k55l5IW4k9NhO1+McHJQq6W5VOiGLvU7wbhit4ciV77YeUeysl1oMUdmnf7r820nCie46Gy
L8lWJTp6ptTX2b5HUR2dpqXOth5wryG4uLB1rZqr5nK4+iTVwbxz+iUUC8p/QWh944c0IXZ7gh55
KytNdhuMv8sYiXlV5sOZS9YC/AL+0a+gZr/L2pGT8c3t2U7UVrVUMV1azl6VHKSaqV/9/huS71Jd
tvB/pe3oMEZfLYMV0329+Kry6OXk3b18S7bFJ7d6VyxdioQHtfW3Wii/7TNi+1fpOE1DG5yuJF/8
PBPYHoPUuZAZxovth7k+EVSewXKph0JB9p9tM2Yv8E0vhf3+xezY6zZvZS5LnaXfofq5FGPlS/lZ
PjT/ivHK0/N7aCZ7l7JL5JD/v5AcchvTs1Il+RyF9HDH78Q+qjmHlPBTNckDvO2asv3y39lxvffu
mFp5/Amll/ti4kw0tWxvKpHix6k+bfTkMhR7wbhg1xoHtvGBVYtCsXjw/kFBp/xmgAz7dR1tNO/p
ElEXFWDjVCiZEfoVJAQVrWrxbqPAdPeBL/VIcXyobfMEwvizGEXjKDagXqn67DwcfbGPmDjJ/Bn/
Z1p4dxO10/xcSk8wSZrJ/kb0BcrDbRBtxKvhfyus9kg3wnVvs4gUmet4arlCm3hyktQhVPZtL1x+
j/+tjnT/zNnApoDMngmdfuQn4yNUwNfvD2j0yS5aNGniTPQqsyiPj7ymDITgFMQVIK/XCw6CsKbg
DKXTo+az7MvXUaR2qG/L99GpdR7tBswnMqZu+V3l3pBlZ9hVUtyxg84UA+cerzAPb2PYdKXru5Z6
Xh+5aowoRS37NOdFqjEoXrfC0KyFfXOVHRXa3SBHzn55LgvPjxAI5DF2Rk00F0UCTjPmQuit6Uc8
oXFJkLl84+AGKAGreKmEZ7POuzleWkTJOkJJIVVT6ls6sbCN+/8Rumk/tBZvjkDBc3s3gHlrQQXe
UIOwr8n3VqVirEg7b6Fp3wrcjQo9Ey68aQCgpWh6S/B2bzBQRBF+VA+VZH+46bkWfsXr91q10IG9
zy56SoH9QCnT/BEebrvz+FyrbCysj1QzXkDMKIYAZZbb9XeZgjZZjrqtrVeJFdKu0ko1wxb496PN
H4R9/8ZvAG46La9b20liBlYBXF2D4lRdwIT3H4OJybCzGSC5HoA6sfCKiT44azk4VNP5UQYooGzT
6S6W9QijS/VHfr77jv+8ugnwwrt+tY0KdiQwksY+TP7evzma1961P6NxXikTQ1MYiy+EizvrFBSb
+nZASv5ivjv92tYz5gz3MFrJzLBN4M9Zzj7MWrP5GDh55jvJA0eJBqEIDm38zCVBXJBdGrzpgQq5
B5AeGM+1Fx18Is8BsVHYQewIQCyGHg70baSa+84ZsCD+ZfKZx9xQFJf25JxjM0kRayZg018P1vV/
IkA0kEj7Lz/a9Ew7DAQcmpre8q3gSZhtv1K8nEpONsSoawWE4qTREtB3ldgeE6S+9GxJB1TR/nso
zD7djrrYpEKIopqdW8FL/lpJqXh3MJZDyDdjJ6roHGQ6JIvoXiGTVOx38VzduieBOz7teyZwUe41
6Hvx2ojP4+Wo4IHLwizbIuCtaDx0b9BM8USx9mI1TP9KpPbx9NYyhdF8AMorJLoc5Jr6Ne4HaNZn
JeNfd1eecvUyOflya+qKZSLAk6NIlTs6WogC4x07rXRh9XEuzOIVulYlEvYXWfa0crVQUfusenMb
owOVh7i+Erpp9Z2fqwus8mjlXM3qHlUongcdbKziSRnsmwHly+Z/ryacnY99LVdhRtHo8kYjJtzr
b4rPyu1JQ/csyeH8WLaejflf/VTynXXCujIwu50kDfu8Fs3W8g8iF9dLgRC8EuuBNPiaXNRq3p0a
y0pq+dA7MyGkaHlDf91TN7Evo1If23jky1fh0ReyrTDX5CDGdk8iV+2+LYNNIedE289makzsH4wU
Vj/h4c7a+oj7kaWulX21JS4HMbc3MEX+fLdsgPb65fetuW5fdZx8aDvHj1vF1S7vhg8766nwQ0Gk
EVj9GCClSBXYwGlK6Vd2FdiF1XfJ/xrYviq8fxpcG8oQ3WL4W54sD8afU8S0e/HisUJ0G18Llf5B
7NemWNv2gsG1Ycu+TjPyaZkV8TMx+cZYexA8NXw14gjijxr5gMgstnXA5o1mh6nJoXdacIatZj7H
sfK+r7Htbi0arnQwDNhFZiZoOmTHBvBi8ayow/YAncUf3ZPOXT7U7iM2Cx4kWdJ0cV6B5XXs7Tp7
enxC8LxckwLaj3In0UiMUo19HWTaxQv04/FSmNWEsPvbT0gvfjv/+ZMl/LI94a7Rgt15X/gMIa0T
ediuedgaMyPspG8vMUmNMtV46VLbl9TAR1KNqPeublT+Xq3nZ/HUzMA2V3DNrZMCpIolqk81h+4x
RfcwhQPiUBRhoGCsi4IpHeuooqbnqVrULE/2U+/cPvrEW5rre2m8a4YKENrfNIoQkZZr7PPDWUBs
Hm0uFArsZzVR3cxPEMuQwwjqyQcELNKGICJBHsoZgypKTYWgXhuwc1SSX1u7Dn21ErF+59q+1hpM
K7zjfPQKWVx5Xw2F6K7zZFS36aSRSUQSVK3z/ST26TNNwuGnGF7QBdqvmMErjf+63CDEpbNZA/2Y
9ZewQERDTbHe+5lS9uNa7CaqRn6Dc29TTn7xHC3tnZahNdnVKDJsHbEZKOWLe70rwWZBtK62l5+B
BHWl/Q4bNFbOdaqPj0vlkW+QKhFggBHO1rM5SvtSWzY0/PWsLGM744DrumPlr5Fo574zCvd8h4Mv
86BcBzpTwXnc9vjARWKF98jZf19ovT8uH692omwgEEWxba1q5todXoXhMfj3KMYLnYjLTJFdmEEw
dYPAPC14BVgKqtvYkdYNfvSD9YSRfnXXOVc8waEj+jrit00Q/Zg78/MfHeFYp5nmbkCkVtouWGb3
+dM0zhVNakRF/rUuOSvwaNqzdZUvJojrr9TfE31oFZ7lGYJJf/QsLTb/dMQOgFUn/CrpZgbDR70a
tiBTQEtUvvE7UkiNdMKtEI58EPHobFp1Io8u9SscJyX6b9pF0TIdSCF3D/8+DRWCj0J0SJsI/FAW
fdqpkoQm2boz7vPefv7sHHyd9AKtEXHNl6X8WtCV/KsClML4htMvUaYN93twHBjhOtYufNRci4ix
ItCuu+Vu7AloY7WdAQgzgDNCPudN1qap32N3A3kaRgHLLCwuQ+lBd1gbM5bNR2A430rR8qEdqeTq
69q6lKo668lRP2jq+Qb+1eOd9UDA2O0ofi7MAY1wdWkO6+gXCMDY1WB08y4mVJi4dFDxQ8Hf3xlR
H4smqNuW/E9Qup/9Mdj8zPVXnfUi12b3Xoo6oM8KGh9quUAQAPAjQ3q99YQFUM/Arvd/8iPVciw/
P5/OfLLYu9wHDo8OzVepf6UT4YW1nae+nyWkx+bZtpQxw8uNDuXLR2RGMQFfuS5kEpyaDOou3Uxn
D6fRy2PRHMhECkEZhe2AHX8o3WHiEzcW7DOaLpK/1/5rsUGdqbmlrwo2rf5kFOsSSP+kTfxhfD+3
dfFmpPQDmTM7OrvfgEh8ORcQUTZNNpJey1pTReFRoNI+P7KyYHy3kw+XCMBy/c52H9+v77/OZp5A
GmV3U37WNuPs4jX5+7n2rr1l2tMbGUVmiUf5rxMd3Fsoty9TDscpt5jRa3DtmaQ97C7XXmqWGaEF
9E4duJi2JZwqp0ocs+9WWZUUpIUXX7ZdLQYWc1ks7kSVBCpmc1BAAxrEdzMnzta2nMpJfD7WbdO/
jiFUZZGlZoqUIlCvS/VRZgADQ9t1jnXr96FsPBFlxzx/216g5PdSVcf5pnep8DmsvEavxmu27Bxa
dyVHBPX93k5UU7P7Py7weeAMsJrVo4Yb8NXI12FwWEQwYx0cABN6aoDmZ7T/7t5JtrHqEgUsyDX2
Goy8n0MV+vWUrcWK29M/7u3dz9EgbpXCyy6m/hGUX4vzwg0MjxhBgBIBFxmfC+bA7sMTXN//JBDC
++efxPeSSubr/LNkFPzztEl9p93PXyqr7add89R1yzP2TVUJJ59xCHpdN07dQ/fvU70SBpUQ1x9/
/P915rJ2KMaHf8mC+teMMpotRlRlMA5AIVTW2Bpah1SmF9h0VKIfFiHMNBJSNRJp/fCls+Qm8kQH
ymfEiHy9vnc/SqF7716JjYBW+8F5sLdbhXvn7+TCf8iH71wHm47n8TpH/blWX7NTMp/rJqP5aMhk
6dxa0dmudRkgprkoo2UHD6Nz/l73L7XH98Ys7PvvxyXajK3b18SU1tA1MnatWWQNj8aw80M3Mk6N
6KgbL+d6us54unK2dd9AP9hJ+2S0apOuxrhkiagobtjPF++1FapNORzA7CxBeqcaYpajNVXeaFnZ
nhjeXJlWn8rX/HGQGLHj5gy+ry3pL7q7inK6dO/B0k6hPtaPICZbb6mRlua1uHQ8G9dt8NxBSveQ
Qba9c1wTE+I0g5JSZozHgw7azs2R1Tbd8yjFqi3ysezvh9PWMh34a8hdqws5iu/DDvInyH1rB6+m
2vg6x5KBgxEpAba9Fhd2XeCkc4R0orpx57IPYPD/pNDzl/j07lJsxLQNg26W/NnDPYxOfjItVnRV
h6jpUQHbk6QxaVX1LzPusePLNxM9ae41yiwjjPjv9NdZopDqLe9FTJUsc4VkACkxFBm/LRexQNlc
kgoytkLqEiaUq6ReBa9y/0x/bUaJSW6ya8daAKXAqkYPwJYJSszX5Jj0ZD3HkY/05GX/6r3n7zGe
Wy9AnsvSYlt717P2huBhlzZHezd54NZOzVxn+53rRP/RvnDVsJBVk/24Q+vrVmQLZVmPNFSLc+/Y
28xxAKLf2d/D5/l7D0KzTC2Hc2lt3sbR9Z87rKxfje3udzOOzGJI9KojXeBT1Avvm9J+sR/gwy+P
eDVh9gSYoKNWSSBk0rqd/mPpvLYU1bYw/ESMQRS4VUAw51A3DC1LEBQlSXj6/a0+Z5w+vaurLANh
rTn/+YeRpY5SSDLQqWC1Q032aq/BapFBqe0grkcvWr2GDRWdmxylC7L6M3tNfG8hg1E+494N/2lr
zQ3oVMvqRAjaLMQ4DAjKLWZcDyXgHfyAIVxGVVrhWQMW+H7+tea4+4y/Yi4xZmWKuiHsPovBMLgO
fBGuy5294ytthUKfMBIyLRuRYvbc62yYYDDVX5fid+N/wNQQmjMQQW8B+wFGfjy8F385Vze97qSC
1eLpWFIsSyoPRMvGV5A9ts3UWCVgc4Hc+Z/HvkwC7nVbd7NoXML0QxKJnTcwWuzqBdm5QiLWWQQQ
Ovxh0gVF8InFT47EgKuMG6KERgfLgZsA0uALIJBazyKnbAhTq6GHpusGUIOLDleQXgUKUezwNbjV
gOsC+rdJwsEI4GYtY2cgRI7KTEP3CtGGoSWQD1U0XjTUIzQMbEYd/DyGSF/mgK+LLM1gLvICHCoZ
diVQllG7LyodjJnvfN9WnC8nucAQhOphxByQd68xVdFGg87Nk+CtjHvkdi/3Wwi/ok/sJtAfKTf9
zxxy/Lxb82LphXfMTI+XMKH5YXMNqprfO5h+qDYP6jy/M29kdo6tH3CufFfv3ObQAwtYqvcCuAWy
H/5ZD4JWsc/LIcGwHNqnByXRjWU9xF0duakJRuAHYBo5xW3lfJh3w2T9NzfltpYVT+ocKGJ27Jnp
HEVJx4qZODE7QZF4OXOSJy4io1YRURw54tKBI/+7sL6wQCMaTS5uAtxGFmPmQpA+vyhumMVs1B95
wzcbc6iYLmxUyC0VbQhj1JM+lYGpCAWFC9Jt9KfLqflADr0VuAbwiu8hk9Hs3ymCc8SWM+fEZTOO
trXmkqBu4Y8Zu5Ram34WTfug3SYrWjpmpI/hNaLsPsBSrJYN19DgwuTrH2P9/Ll9ZyygFEKDO0sk
i3KDspV83t/ipjJAYodhdzMs1KeCOwhyBFtZYVqM8YEy0o7ZNvPVgImlPYXTbBCH2I7i0JMj7PLe
E6bz/B7fRbxERRXLjglVEWkIqcUa+j+RVAHP8SsJoZY84CpCfeqgxXnA0H5w+JgDbZXEo/jlGdlA
dNqZH/1P/4NZSR33pA0ZOGQP15uIOgj6iqNMWBexeEQ9PxiWjOpjpmrxL9q1uQx1q1hWy/gXliMy
H1BQeJjd/jV5QG1lgkFqTUS7WfkCS8JU4ceaS5hEhgskyUG1LZM7QBsmVRBawnuxy27fXbPofuBz
xydsxIThY+FrC/R5FDsYqSKwk7bKL7cgpH99j2zzoF/aXYU7MJ3dX3FribdeZAt1qc04SxCu6w0D
QjAZBGzWxTpI5AcpG+nQb5jsn76c5/1zSpJoi9gB7AFeNiwb5uXaCA14AbKCWG6rewOA7WoML3Sc
ezEiejYn9+sTteJBrOQGXzaIadlp7jpgdDUebLsTEnHprk9frG7eY68Qu6dw49xrKqu+FB49+kBo
NaiZbViZ9FS7aNzDcGXyHt+wpkDvhriQDY6iDDbbP9JXpUPNGXF3tqf0wMQlZLPkOfIJ/aUHkfPG
47nZtaU6D93vXxqtmcfbmPlgWJOPAI1YLd8XRvMWdJtfhZURcswFmzNeRL2jHPQY+x0x0zpzz2O2
FmR4jD7BNz4CnQeY9rjHyDG6ga0d6qej0qBmyzeCAyBlSJ0aCBuMsYHF8EvSRhVT/w0WOCxKSOju
ONEBM7JA7/gGlGDmG9jnvpzXAcZ2OM8xV+Oy8LBce0BgeV9aHsLSy2D9l9W2Jtx0RMhVZIlUjY6Z
OjrK7o7lXuzmYgLFwmguWcNZFDGEeTmIP0nbI/gQw1959SL6AgSM+xkWOz274VHUNJLIZTM7jzfC
BqCOHgtWt88N+9ljNQv/DPwLRwyLYDyY73OdjYmNeOOczJQLDzhMczeQ7+hsswhHKLzOAom5LwoR
Sl/e8KHALGiEQxynEuzhG7Bi3SllaZxB40imLXF6lOky6lECMeaXZR1SEFS+IIWQRNX1wwYAg5XW
goleAFuCK2z2lDv4GyJt2ch99pcSnhSwKvfpL/JnrPv43tcjdYRFDNwULAlnGuFgwrF73I1tdoJk
BKV4zmlXPNAQ5bcnSkcwlK/lRX8J071+OXCRKFWJo2rLAXMZy1OW8kT6JX53ZW7bM5dBeSjX1C7m
sfcO0ZKeJa4daYp5CnM40hAmJItcIN2TmYFC4DH0WkfzWRF2TM+5plZUn51AGHGwQix50E7Wz4AE
VWIQbWfA2joignnLySnvj0Ppss9WMzZQPgb7aWqNsP/jw5L2iyjpRdm/eBEpaM0e0ECZiVCs/Xss
C3t/btYhJqd3Lg8Khe7wDFQyztSdQVHATd/B+JllGv2ULZiaZM0XBMYLggbOsU2god3dNxReZ1wx
WFLBwZ6L3pfndLS0gIwIZAeTGiSJrZCgtNYQySjySOo58YhoZB8hhL5st943+3qPv9ufBmwGeuF9
gtgWlG+QOEh1t4Ie3TM8JsvpAhT9RwGPSil+KixYwAtu8oY8E+NWnLBApNaBeyNtqTsoYkYnjj4I
rTpXJ/HZgJV44zYHZmzcQ9M78Vg5MfeFMz20SP7YldfBgusKfr914YqjueNSFF4N2C4vUv8DjL5l
e6h/Hmu6CwB19LrkU3p8HlrXAcp04JdoEmHU2TvPKwZG0VzeKhOG1usG2B/GgS0cmNl82Kgx/NLd
Yonl/QIa4RFseY6D2PmLcm9wpfpjJveeovzL9XF/Q1ISHXtmMV8hFUF3TRKnK02jhfJk3teArVAY
D/ubsTNXROsq29eFu/O5Q6rH8OvOnkY3w/0XcG9zeOGtiaWG66aqx4NJcUs3GYEEfnNhw1xmNwY1
oU708gT1bSUSngCars/AFoUwUMzAfR2hQWsE4XB68GtZlPAyRB2J7ozekJWO4KSfwZ/tsX/zBJz0
GCM3qPgT+Q+7UZopLK0EzfYhLF/4gXms92z67MLlj7p/LnFgFAEZVx2V+/PMhZycWcmAg/HpoJsT
QiacxCiLligSxATQEMSmEcftmToW4tIe9a7ws0Ha7yETo7eOSBp4eNHafM5/Pk6fuFqzS5l8Eafo
PIhSdKJj7tuKp6wonOSfaMNqjYEYbQNvxOGTIUva4Ab8XKXAqIi/mfAtUxDWI7Xd4PzvBo5UD7e7
ZKTecBfxDX2M0fwNDj4+rY8ARZvugIMZbs1WBPcOZyDTYXazBN0O2O4WlkOS7S+p1b49JuqJMUN2
McixC/2eprB5jKkQ4ytAGe2jfqMFKmiZObnYi8HAYkXD1Njpfh8FNeXYNEXAhc4oc4gWQBnj9qGN
CauJNx0FPy4W60cUFFvOdUl2mo1c7+X1F5mF/PZdI0eYpWOBV4/Jl6lTrKbzmMW/peyaA6n08HIp
hNmMWE3Ln/eezwVLYq5KY8BHVhtjbqyLQ/NL9i7KB2NRFyeb7iS1PLsjGQ9xBGaTuHUiLI1OydrM
h4T0PY8ELvPOJsADqzdTXxjNSwuzOeoNy2fAiVwGCssF7cIDFASKRevAce9pIPjInC4kmOqQZ69Q
h/1K1LuW+8WJdhIyP6fxH5JP6JQckR9r2FUjUrU+IJYTxcSR1zyAuQJdXjq4VrsYR49zMfCUg6U6
pM4FoeoI+/KhcObXC0eaAKHo4NvY9Rvr+E5HXvBpmt0AYZ9xfwXqViXbaPLZQ90yzv0t9Uhopne6
dR6KcriixgJn/y37BC+uDlH1OeGpx5qDqgVLWxsg1AVs0ujgXT4ufzS8XrBkLyYxA/B5ttAddozP
1N6/qLMYhO9C5iUQ1RCBsNgHHLsB2ltseL4CDM4OXCIIMsk/MkeVSbxF6RCUuobKWZ5A1Aez4q6M
9d/693PPFWewbSlzLlxLkSvByUcP2pBWuFM2H3wrTjqewmtWMzSTHTyMdYT+ZPGt9wQs3xOs5zd5
OUEeALQNEAaEEMRE3rq8Ru1J/XD1tZ3u9oL8wloGLgjBBdAH1IA5IQseK+Qu5gi2Xn7iyQp0cFBl
wNh55dIl41H39G3SuV/O/HgQOS+upi1Xv7A+6lz+lknU5FzDZOCM5aQljpR1cUe8zL/5JQVDLQSp
HkeIByOCIfPJK+A7MD9xnqnPQ5lFUPvNiA7gOuMchRAuES27K+7cpyGC21cq/vJsvklgIlEirB1m
FSa9HpZMdSceQMr7P+NlvfA5AxohBLx93T33wp3W4gjncwmLzR02gRrQT+8XF87Xd4LdKKnsrMzu
C5fgQwlJ9oeXyC58u1XGnOkPBjOUaLhKEnLAB+DpaN9Aop4jO51k3EbKvCl9tOxq6VeuRaVE3YHa
CMFkdGsq4QVbUHJT4eAG03vVouppkX15hud/V7nfBZrwbsfl3g02jA5ioErmeJBNXP7b9qMQKcmk
OxZudhz8Jnjhl17PzFE/8LOsd1Pi6wdkhewr7g2AXk7FrmHKRYX3khfc2tVry21MxncbrQ1IH4gJ
9JHK6eHWH/cXfl9lK6F42ZGNLlOMyNyj3OyLWJl/qDWHChcOXckL01lmOyxt6ZHVjfNTYFANOoES
roGTg8fbWFZnDwpi1hzdXUUx8csHS/Jq7ZbwCMmTP/OExSWffxUiNjesTVo2JaKNtkevxIsm8dwQ
e/+ak/P5aHTuurFXSxp5LZFWcreh5Hy9gicEg2sUe0npvhFvF0H4GlcYdKWTiDoWrh4I/HuZJPsw
dCnci2j8xMCq9N90bGa7LdqtlJ113XswrCHvtYNWK+teTzOFlwlUccn5nCL8iz15o2nD59clKUxh
kb5+KRRDEW1dIqxCUOGnd+rcrnVjm6VlmbQnGcP8ft4R24FyZDAtDA6a089eC0bplIn06zWMyMy1
6wnT+K8+q0qnI7znwx3oFIycaVojaHtVOE6IoPkOLcagmxJBQuXzFHq+4PcfU0bHBT5MCN/HHc+n
BHW3/xC3p89ARSN1Lp2SePx9ec3h3TpxNE1BPksfKJBX5rahcCvpA0xp8kITheFtPZ43nwWusn2/
KLOxna81r5kXRwZLSAdkSLpc8dmWo21GTs29JWyuacSxrbw/AGgveKnsau52RrkYUKvCAj4CX+Y0
IveYq9lKTYJHGljqpALyuAi/027RIHU4UPvXP1hnW063gBzIB8xHVB3fgKQQWjcCABp6a/ny88I5
01MvEntRiBsy759xT96CL/fwJakRl68/7Rr5GrNPeHhYSc2sMfpsfFLJwW5f3vMc3zDBo1WNTyq+
1S9PgWCJHG/zeIxaXahxOaSUvgJ+Rx8P9H0AWOYdoEzih2irVZol2rl6Ri0RTiJlHrWONQ6VMaVd
hfOdvQRIa8Ho0IRzdcNTAhvETnpiY2LKIf1QSvbBU50C1lfkC8FPRcp10kldFZaCH90F3+1e4m8M
HrWRAVnl5aoTOg5cIZHhsXiVLjpgKXIRbALE8beKTgXj/qweCyCPp0iOVek+aLUjl3NCnyKzhbP6
WCN6UfECjQMqiS6Zzg6LRhWzUp6iH1kIMbg/D8jKeSa6abpUmYUWAzXJVWlAaVcxBvvXSkdY8dOu
YmUMxxPXw5zfRgcg+dq2Iw3hwvXB3dbQdcE9/gXLfM54NU4+cjuoNX2AT+kgu5XlprfnQJYZMWjZ
NP7sYBuWnUt/XXnvi+LI1gh4LLp/2XRpJekq4SV6rwONMk2DojoMeYRjrsZUeER/C6yK8eKm3dI1
1OS1w3e5QVWIRtln0kJfZza+AfyA1kWXYO4/sBIAytz8pG9Z3rPLyl7jMsP6ozvtNZyVvxnMMfKh
ABFObGDs69RbbG0hXPRtHrEzvyJ3QBXj9WvGA2+GSFQxo1pdRI+pnnn95p38G71C76OwZgTHuNZ0
jc3bdB8gfh0DPnZ56U9/OPX59URGKFZPNqEBiVi8zjKUvAFn+8JfLY54oatvUwwMBnFANci5A0Wp
XXXe3PU5J445CcAClwtkec4o29EaB1260a70UGxzW8gXlOffm7SsiAl+M9zBpDIbyyOU1wgNCnBt
5s0+XZNmw5nkX2I5FZCzVvhcbdaaIe6/K9AZzMFA3oX3IhpKaA1U7/0j8lBfawssvYFIExg7afWZ
wC+n+6ArEBkD3YZOMoZ5R5kok3c52Ie5R98NffM3kzy6ZbNwX3eZ0SftAK/9a5DYhA4JezmHhgzL
XaxLS2zybiAuzbA9a7um9ugq5I3xGT6YtjHEa4aaNLzJ+fizx97MdIl7G3xcppsdLBOG+ZEfWbQv
YxhDT1RGdE6qp18JGZu+8YhtG5y/GttBsRK/PbranmfAOejt07/qbz9rkXDxAwas+ZQSsVmTxTvq
fBJ4hPAPW4Du+GFgPPk0bsLUmYxNmiXIRITE1cI5wGfIitZT0DVS+nndt79ud5QBYIXWDGh1yEuT
Bwluq4xo+ORNfSV/Hq0pGHQJ04pHgnD/s3lpqHFv+oKZENMU2CfynaIQ9HWJLctZwhYCY/YGjJgU
yHSlIuoLwkO1StnCqLBT4DamoPCjGApJoUPMH3rSxIMUoTIrAk9gyInFlRju/fEXE3ercS2IBOgB
GZu83efDyc74fcOHE0LzkyYM9LKT+UHyPix9nDSoFofYceI/rLo4H8nkUMCWwp6KYTS+SkTt8fy5
CHVk5AizBQ8mtBI4lPNW/hrMRTnaBiN5ZlNfPN8sQHgPPNWAIAVojRFUy3U7BoJuMa9CY5UDsgkI
WrvSNuY/dLyYqcXDj+TAYf8kHp9b5eRsTwAMT6itIz5O23gnAN+MOiuB5wqg0myedODQgCE9Lp+w
nBlC4y1D4zz/bIslc/Bu8VgLr0K1hwf3poiZpPBeacfEmLPXaZWTFQoqrydVycEFR3YLybGHvAmN
q4h8w230Uy5AUDEDiLFh47JkMEfui8MBf/6Sx3Jh/hKarP2MwgYt8EeH39IYZRuszZBZOxxTIbIg
iQz0PcaP1mWuIWicdcsxx1Yg/8EKRDjxObwkyBII/Yt9KHXqucWVX2GAjYwPkirdJ8jR4+vgOpb+
xKQPZcIvguvjlXv0/sbDBSr+59OJnRd4BQ6TaNvpkj3zaEMCdR5MFVQ3gect8AjYPZCl5+rFFOxQ
eKF7E2lMfmg2ssAy5bsNCAPq6X1WeNcDzUJfFazE+lyDrsINpRjqWCx+OEywThZgEeaUr6IpFEEX
CHJsW8J2FSR7QEBvN6PyJSgJBdPxPcluPVJBqAEPbSJ29crLv84bdvEAvCvfYBQjQHnw9thRTUf7
zcgmeeM0hXdOYPSeCYyj7ZJTClqLY86I+iIcQ0mJwz1+iUF8G3R7ptrCqQ58+SPNTWMTfRa26csu
E+gv+0tGg+PkYHoufWR2qUFSyHXdfA/su8PqpE7zFf5fEJBmrccuiz1LjwIYpTnbKhLuEW54VHMO
K1l9rPURMbbhiGmSMuZ9JydoNiXA5mAEjZlb9HuU3EKwLzMbjxRH8oE1yfrJhhhGzgBSuPQgSC1f
CFOvaeq+CSs7xC1YqOmnf49/3gkkFWGl0JLIJYQXr59yU83wwFI3JSTWhXSqtrnqYRz3/uP+ZIlP
xzBHx8oGRnEWjytFAEiDg06FdK92+gVIekOCyqW5xDfeAAJlhoh+tFZm1Gzy5YNG7EgsNqWvCQv4
XKyo/LKBC23vWDJ3xbophncDM86pE1fFMhEzKJdLRGHkYY4EhwX65GfDgqBAQSKt5OfRulyAmZOP
K8kZ1E7V/jUt3kpckeX2YbkM+n2MJtRze0UVhnfE9P2j1ItILG+krCb5BDoYKB1LoTY2SYBA5kXa
wZj1BMZkwQX6GZ1AwLvQZdNLeybY3MjoQh8mrs71mzis9ta1QWHOsehr/uTPrGtcBmmyw/qj+O11
kLjhTsKPAD/TM4KhKYtgiX8Jo7IV9s7cDPhWT6ojfK90D0NF0EsmNSs1iwHltex8r2BrkBehbsSn
hPocB2QP5JW5QMzw+RBOSpvpS8doMChrx/D5/FqyoZhOX77FCBYYOF9/VuDgPbt570HSiBGuC7Wg
KpJyOpre3ff2k19yBi+O+vfMneeSvqxj2Pyrc3TQgNljUho9eTIYs2gyMXt6iBGAnqm3Hj6niPXx
4VctpK33WoHZhYQOMjSWAHOm9UNv+fB3wXg8GI4DSOBC47v0Atedzf42iH5G48foD7NPjsxeyPmE
Yq7/x8Uvz4Khn/rcfiMhYX+sd4SnLUm10mYvH14VlFHf5H+6ew14gT88upAcjZ9IlVpYpco0g7oO
FX0JVeJsm9gdZNt8LRia2jAnKHP3NEb2rUdVt5Ba6FPgTfpRPiZ7ldJGysihYolkCqZAXxiyUzBp
rHbGjHs2Ye6YduTHmJK+7zXEQuZg0xJD3+w/0iaZG8F7CgUdwnm0+MxSUrZEjOELJyQjjZddhUQW
m+bmho1gyPS3fjFXQY+O+WCQhV6+SVYqPk/UeOyWrFaqq9jsw3OYODHzW/Y7IHV1yh6QqXDF4tSA
wsQ11AREeymYB/5E0HOusTC4k7yQxRQHf+nWPnZt56D7ehbToyV7YW4hfdokBBsjOEgZ0BfIkDJu
ioYLkWoQ159h+gVGbb1PGzkGDqg1l4T3oix8/UVE/3QBfin5r73HipAtSLh74TdMv3H7PgUlhD5S
hXxKdAxDIIW8Yvf9GPM1j3vYOHaqO16HEhiACtUpX2hPN4/IVWRxA4Q1XQglsibUC8BWfANpP5hs
lLgmApJbwuCdIzq00PGQr4OYhtUQIoTAcBDI8mUri2fn59TrJlynZpjC/IYGi5UCexbjF7Q1iVvD
GEKkAsMbeRIuMrnTd1xKo5xmGHO4j8sXdoel1qjXEWOaQuZXfv2yckCMP0et9uBpQiQj8SUcYWLZ
wKZjYo6ETkg+qix4/UGVgcQ4hYqG3+yS2CECNvTaf8KYdp/XlhRVdFNAYfLIfAUtNjxXAXvzidnE
4S2ggJBQ5b6+LvA3Fs7E56TfACMcA0cMoux4eVN8oaJbwunSGJHSAexIOVVzg+I00LhfiMRHVQyV
ylbEV/c+Oua3sBRhigDblYsKqWX6A5M29qlYWGo7qmVITAT8wGqjpvhjYRuoHl/uRLNFx/x1Bpdm
Ic9z5B/EQ+x5hv74j1xHuZZsjSO5jnvj2CJhkan+GFEw4k8dTFzLPas4NZp2LOeUo9j3weSHsUnd
cuz1AJ4iat5/Vq6UfJQrzV7+K5F4Fo3Ha0N/GFNgChbrWAw3smU+aTb1pvmBs1AtzSluKQtjNjhk
ZybdGg4NrwmpZdDEi2WHq1S5l/ffrVg9qmW+FoRWwbP4brGEmScneAgVqrTwwCb1vdnTzxbuOFfz
HANYqhI25FW56C64oLg5xIR6oRIUWNO7vjb54glL8bWxsecl3pLcUSZmDIYm2arYiSS+flYiD4wW
ZI4hvGpYOhH17dJFsrPwaC4PSBJIVsy857bZawSXlHO6Ki/b6a6+CndmzxwgnGVHOC9cNGyU4axb
1afvpN9oCD4HOzEOIGOBJL0K4eXP8xr9qWf0u9YNVI8OOEIZixks29GVgPo9ap9jhbFjIaJKz0DE
1o2/whvcYfjY4UhiHcdIN8TKVV8NsPzIrvrK2EC1EwuJ5Qk6nc7I9siVTYgVpmtHe9NAzYH1yQCF
akYTN+6T35IW9oLf3Ghz6QdUld3lH55OR4zsCRX70D40W+s6mNar6Kyf+CEwYQT4s86El07K+sE+
C1MBsxumcSgIybX97X5tRIbW1hgb68EyncGvWGLyun5OpYPywx3PTJVVJCyd96mCn0XAHOAWiBBg
3EU5vM4ymuRJuq3+voK6CXlz81jClfnHFKOH409MbU71DWKKYgvyC84WLP0NScEjg+RxkfTtMhZM
WZh1eK//+j2qm790W4gYaOPvdf4Cy044NQAGxVVdpTPNjbbGOdx0R+vIdMa4vENP2VtTfQYyO6Cd
QiR5M+7tpT+8b93uu2BysoNoCLN8/oRjRYgFWDm7NLfMUTl/N9lGZ1ABXi3CBvp7NWES8Dl+jrIE
kRbTFJMQNPk4uD7X1vSziPExLY/xX3d8rqt/1HR5pSy602Mlz/JdPXvsHoE5J40xyHf6LJzm52xT
LNpLbI9g6Qb6CYo74DDckxaMBo4zZKigmts7dSHNXtN22QFz2dSldB+hIEvmEM0AdKirQQv/4Snx
gVFWChGVzncVinEbjEPjn4ssXmqCXsSkF9KYLpTbb8jhLBJ0IW9P3vZr3KmK+wv/aQAM09FPnFAi
bFEI2cI5QYPhxss84I0OH7cHPcRZhWVziG7vXQVFE6wiNvDKzWjOmRs8gKlA60knMMmA98UYA5Qb
2BP7MEorOJ53Nhe1FkAQvEeQUR7OF8+OfG9gI75t8uZ+IYcyqal0rxRxCFx3GdSWe9xBdh2RiI72
Vvtho+JhbI069SwDVpB2YdDP4AowEI0t5AhzJH0ZJgwxlWALkw7xnZ9pPxaaE6YkynCc3N9w82hF
0AIyumBP1L22xcWZgT/sMrG7sht/OnidQ4ZiiYk7VdDLl0Le6XXi64ybE2zSN9wW+k5Tl+/U+0Ch
w2GgdsszO+0XTtVFZ7IGefX2iT1u4NygJHIgdybGhHTSG6aesAlybu4b9xjTJT4JDxdrDhMoM3NM
2Jrs4NDZcE9BHsojeFuUMfhgsEPhQzAs2dlv1D5P/DG5uyN46ahpnq6pjcUePn1mflsfBjggsNFy
d/Uke2kr1eKpEKwpt6RchAU5pe92oSye8phqAjxeFDGxF9ZrXfYMQvZItBvMrF2auApTd13DyMM1
fxoHFmYyFoc8FmyrAUTxmS2yRlwxA7HEBPR7V0g4olj8uqgxtB/6Y3r5ELOK7OmHmuBpNR7UOvwx
ymjCpLykpYVf7j1/aVjLYbgWQCtXyy7EsEI5QtglPTp5z9JlpECtGknqeB+Ds0/FegInATtR0Jhs
jOBc0Ipk0sA7ty438czi/BQCae8YXe1qLGhPJfZXLwhYQCTXBO1Rt3kJkK6Y9jZDWIIkPA1/+nQg
Rn8c8aL+i/Cldipz91HcOJzKUvBlTsWjzU/rJA+4Idg61KAC1sGwHVE9lrDQpCA3Zx/myo/doJ6/
o5uUnjpwunc7wQFFPmdXrZ2V7VgESgHL9ISLcCFFlGvEflkeNUkbToWABTokNfDzmmCvEf2VyQrX
03aWxRxi8iDDUZ0Iu4Xm7VVTDRoOdpqrvFm/SzKHkjE7VqwHPBBv7Z4P1BeM5zxsFIBF7MzHrCnV
h+9kZb4nkrL/cJTqhE7SGQj8+XO0GkaWjvy4cpGHyHGmFIYMXGNmQLAOl9xIWPcxSozlYPBeYpZm
gRyRA80GPAuxln6IvJ2lIDvSq05sZOg1IWiojCvzRybSF4FwyEIGF+Z5LUoJasu+p3bB1TudhmTc
pLDFYOQjsJHhhvN5UnG7vP00YjAVNJ/MeeuaoFB0WEt/GV5D8kOo+90ivZroh5Qov4I4t9kbEzXV
iX7zFLc5v76JmTl8f2CPFXDNwx3AJK9/WcDiyydc2PM/nZVjUqw7c2KTsc5g8tJOpMPjjzLsS8M5
VrV/hok00e8JSLHASv4HeqUT+tebtEC24Ck8eC17mAJ2J91BcxrIzLC8NxaIs5fz2R/qY+aaY/ZV
1iUOvbZ8ID0A90MbviA5bqLc0PnLrnGCvScSqgCVv4EgL/ka0YvdpN/SvtSQRGAy7VUqzglz0qcv
OfoCV6H8ChyK1JOE1F8ywwNI9UJGDSzxRlr5p0zp9Wbx7pWMYNYDZrB5vkbFjBsPDLmAtrzGVA4P
XfsKJRX2KeUrtnRfCFiocnMatLwRLGviVanFuFtVF8PTTYVUDWAw2fXEYBpomarpqyRTHHhX3mAB
D+Sm2Tuu2xjAnPTC9AMMp1w/1Kz8y3idiCugJopAGvA/VD0gjHxsWmt4lAwXiGlEfNESb+uXUjEE
c8g0eyS4uMb4my6xEO5xKN8n/YwLnUnsveGB/EbtdH+PDpJLuhQXlTU0dR/gFni0aeZ2N3vHbG3p
0pjqTdDNeZrPdleiHKJ335O+5IMSKkfgUkxIVbIKHmcKzSUzCz/hgqek50PY0lQz0HRf5XSRTuQY
MlW9oELvmqBsaPzW0Hxe6ZRrOYpwe4LbOOSdScWRqhovFrIE0HXuBAv2n5d+ujK6Wb4f2AcQDrBF
eMwdud81/1e6mlzbqbxCZPAtV13hsvE09iSDHVBYxAL0I8qrWVhM2C+hYTSRq7Pj3nOxCb/xzc7c
1BPgu8/AqG0XAwIj2QCJ6qy8f0Ojcpp7gxMhRZg83xiBQpuhuM2mMMeEZKY5VaymHWbVbNC2tVWw
sWM5gPN1UJfFvfHaUe+GZmCOsQAdJdQY9mthBdUEzoRgpSDCBr1l/yo8io6086g7VHj7nSAL8Zh3
QLtMqcDk6B/Jg/tSrV3pYj0wZEPNh9Hy0cLolEL6SplGBAF9HpW1QbivgjOkS2GBcyklA/updOHb
BZbERNdHorHVkC7/4hHb+gPZ029d5rGlcjbEjmQ+xYipoqJxMcaTInQaTBs9eszM8tjRnoSdNMPm
TGvJCkDcOw1DxGqGN0XiMK+S3I7tkhVIwpWIUl69IYrBzxYEmpQDi/YBgwX073DtXAsAJcMLGbAB
qzqCcYkjVWipRxzqjyDpsQwDM6qI5b5Bg9gMTyhaYcw4TRZpYbhKe4+FOGPnpP5HUbxyutUtdQcF
s4IFEM6nIqcON2cmwLRbHpeJFQafYhhwhKg3TNjRuJHkATVcjNQE8waI5wy+sT51jM8oDXKHc0Ph
pgJImAE8BPWXKVuWj1atjNJolIdzmA3KewHLp8AcRchaAjw91ZP8K4PWQlXkDh4W+GHjpT1qB1PI
UgTXPidQLWRt9n05388CdFplAjYYGgPPz8Bna7dnzWXlAxC82BDOqB4khuYw/jnHKNCmpTWst4Mr
wpRSgl80bt/bnNrAcJqlfWjdOqgu2kRpYG4QIwDJDxTQ9l6ePVgNEM/+WT1DKSwnsQMB/DAP3XfU
SwveQXoqJso+J6yV+UZ2qLrN833ITW4XVjIQHu9pjpNfUC3+xXrwIYg2O4kF6ceYoh2HzrssugNx
svIfKxrmUrAwdV/HOlPDBGxVWWs6dFwtjSPbGMtjaREBg/U2A07GNohpUg6SCGFlglQJxVj9dJWd
LjKXdIyR6KvDMRJOMZL3ii8i9k+5lnHl6v/FxsDikeaQ0ePV++kz49U0Uu0d3fCYSUPATqtZojrK
0wNyty7fX/jb7XsJ5aMgRxNjAnUXNo6moZNwBh/s8aA5M9XGOyR2YUKE1QYAfvBeHSpieD8HmZwj
dYeUZwAb74XkywXyFeXXHfKeSuXW++Uzn4XcQ+RLi+7PJgA4AhakHqKUDv2HKPGh6Q6/7Da4HzCn
SDAghe3hhj3s2NTwGmg0XDGGK0srREGlum6J8AjnGuI0RuVBicwfE61smkFrkWaILx/ZNGGOVs4q
G8iKHFaFUQfw7MwmpmwUti6uNgwT1c4nFfTLhHxKL/jksSZw/bBCElf7EaPR2gOioz1iXNuNRLt4
1QIdZcsthC2LFGP0ZQWrlgwpG9Uv+Q7TMKaCDBx8a6Nu3jKncPT29Q1OHJZbUbiYIQgfFyzmiAGi
rAd8DnA/JqGIdYSLDf9FFsNrU3zQI/jhHzVshjwBO7ELdBKDd5GRG697FZLGNQCe6WW/8iNoa7ow
OhhHQd2kTKTWSxLgLpIXm0nNphoPldSLUAzmwWOLZ70Nq1ZxDW2YDrfCKqn/jWfPOQ46AtPtCItm
ecbZ6bFi+MzQ1aJ1EWvsSGebmTJsqcWndeA3P3G/wz+Ej4rcz5WPD2Jz2PcRjVPSwaJ/7xpAyJEy
gLSzMR/j5LHQkzlGzFrttohdzZC1fwWviAAx3nVXX4TfIURjtAXZ1FzGpf99n6Vw/i3WKowlqhQb
GwMm9HBhFcp9Kq/iO1afkxdeXCvNwGE7h1/5flwK1XJjFYlOBGeFCv01jq1dTmetHyt9SQXXjuMv
Vuuu6SLuBg40qcB0yQcALAzWP+EpbiiurQUJiFi1KCM/3Fmr/ye84mLI8VvGsJ4qjgq7ULj6aL72
WJbSLbUPEl6Dg0mZUNowo0u/82gefhGZp9pW0YLcWGkAorwMfOJsI3YHOjzjsWTdr9nC4rJ1OlIK
FZjvyaJWSZbKj2998e03VTntm1uFOEAim7GJfETrULE1P7Z3mr7sCgIeFn18jl/zz/Wlo/HwNUb7
b78Qk3Q3oIZGAqvze+Rdff4j6by2FNW2MPxEjCEo6ZYcFHO8cZgKERNBQJ9+f6v36H36dFdXIWEx
1wx/cGkRsCVlX79uPGPbrdmcTMO7f4dpGr4UT7TGm799E5KpPxhmp0H9HeZKzPfcSr+RYtKmG8zw
HN9zsbelaE+0HJo7794Vt/gSq7yqDWUZtQByIdGL+PpFb/PIfTiWGAHVld2np0pOTZ5HGoumQeHi
JdQnWVKdjuoA7HJHC5rB6Mf5/RC4u45fwqybHn5/L/LKDK19xS31KO0ghrKJ8wQLTLfBJimexBu4
X7VtgGE2CSSmtwy6OtNrFPcqObRzyQXhcKoZi8/h64VPA5YOCqSsHnOjNxNg0lkEG9RXeGs9hscD
/FAZwZd+r3UhHWB8daHTywzxhp8LesbUU1GfBFMki0K3vu45KpfERsGYt0MZyEWO9K0GMKneHBD1
NESlGS93YurMpJ6W8/0mKlSDydTPIcUtkGtR3EYd6y8mCQ6CihDSOfUXrFuSWXQ6oIwBS2BjOUIg
Ez1opv2ANk4w19iqMiAyoHmOHIoHlOHwAzmVEoDRFsDcznlDjb6SYwP0cijfQe7AB2Tbbx22Z60K
DQzm2HxXUEAB9VFUICFT5n7Thjea4pMueR7oOFZ74gt2ubZKk+esXC0DaMEYFmPbIhNq52tiGrsr
0m23yByqJ/YSRaXItDT2djAKCVjaO7AcgOZKyEJp5j+sKfS4C4oNjQYFGsWQb9EWvK6iP89+sspS
ulU2xQtIqZJdESokXE0D4bYaYWXyZhrnNHsgqgLDGADJs3iHwz0UZQYDgJgKeqEOYGRSVN4zOhN5
hMa97P/f0KLD8fy6e1gmX9HW4Lu5wN7VTTHuJPJgctc5qKB8vx5JTcU3QLXGh4JRHTzt2oYbg4Vo
AyqDika2hSI6Dm8rWpHXGVn5t3AQiSZ7E7hB+JRou36tm2aVP1sDLY6n6NtKVPp09HO5M+Suy/Yo
b1f68LHS8U4kqu0tbTQYDWb3f+1T+dBfaURIzvEEAOuzRb+Ce9UfWSDDNUbt2xdVZEyvU52q+IjL
7q129gflr1vQr4fEza1EdgWkop1iFUE9hor6FHwiDhH4VBC0/3Ei5Nlj+IWYuxddwutKWZgITIAj
OnZzkxkIiDjAtbRUwblFGQutBMxr4/WLisUXxFr0nVUMjJDaIildikbP6gvWQT5SGALQuEI5Xv54
PwvOzk5VOshOb2X8kcaotLRRKNAEGIMXAwOE+95BKx7pNeh/uqOM10RRIGXNm6Tc3TfCaKEW2AX7
l3y31AjmjD4Ea6flxSFSIVDEG8qb1Xpm6Uut10dsnIb1NWI6e92UZ+bTZGt9cEWaUPTi3GB6UwiB
8EFXGEQB6cw/ys1n96VkntzP0kb4vTMtiZ+Buiv/dOo/0aoj834fGTIJCc/WhTf+QnP+53SNV5OJ
YrIrpMJfSyCVFSNgOu+wP6doJlDyhq+wHdKjpr/dMnmmd/t0Xws6UC1ca3S2yI6UEXwFM+r+QG3f
HgzhoJIGWUdnYdqS/cPCZ07AYkZw6F87mQ40K5b6mXVnLsX0D/92WfSRqVU4E7J+nGTIwMENcsc7
QNEQFRiyuW+Tjoura07KkBloBERxkGQgrXQaV0dUFHrEj22F6UDOXHNC9/iaVJ62oCuDFDnTvmwE
T4R2a8GlLNqQ2cF9Kku8W4gbW/cRNmWJGsHQAJyIy4yvM7O4uRmhGY1A2jnw8mlE0BKb0LWlMcwo
8XmUVjoVCk1kkvi/htL0ADA4AWz8WnNaDe6OMtyEnRgQsJIRPTnowCm4ddScgALmfHjB/n/ex/kC
SklSRyzprEOzoZ7cJv9jB+Hq8QdyaIINhE5p85n1lpCtiDA0P5l2777bfCmKfDjcqaAatiuULBWY
j/I4P/bPAzjGJ6BP0JmlBYSg1MvHwFrerLQO52zG01QvNuY+8hl25U4Q/ACmAwnCICoF5/DG4w/s
3byb8xKw0PAeQO7xYZ1h9x1h/oH0++Gj3aGQdB+rx8HqLsi5s+sJnAR946dNblHteJxXSJ0yFbj7
BIk5ASdef6gqYTywxwqbnvfOSJMr8F4e+MVYKzMz2C/5nqr0NF5HFhCGdPTTmFMYPkeCpN0jgWIK
rto3vGqZ95IIcLugXHKRBqaX/BDwWv5r6H4JO5jvqg/PwUKxRFvhun3IeDQrHSlrOvr0wQQKlqT7
xq3e0IA4GrOcWH788R4hSwzeB7lOXmSSTbJt3lmGM6TyyW/JfaTO6HBegYeW+QNmw1jVoW9/owpn
NuB92OfjgrX0c0A1grjjCNqaURY5JwjCMY3BEkAoExS2aXKet0OhqbI+AIQBN5VwGAcqZT36cDrs
qrYh87DN8Tk1ofRyLQGFCcQxNQpwqY8SyWVAI5a0ma6G7CullyJLao4RiCHM6pgvFwcon1qx+nWx
gDYhxh7yvt17Dr8DJuut6MlJwEgh2S0kNngayGyvQIb5HF7qBZi7F0J/fQsFIoGKz9DM8tDsHkSk
vfuv++xi0Mc01Q0wOPL5BSoZMU89bAdeAedY8rraL+UhtchzA2UxpDQQ9xgaOlNwvFcb+AsUqcDb
4j7JxLTmteBvpBiGxZdJALBB3UOEv6irLjHRxAA8wmQPkNNReKii0CReGcBYA056Kx0HF8bQ6DeS
/SPCQz+yJUTuvsvbRj1+hd7UB2+RfyKPOYPvnIhDb8Nly36xkX7pcYkGafsZ837iOvnobfZSQHr5
ULyfuQCzReNQZESki+T/A5A9XoFEx78CnWTq7Tw+DiJdV3B4kCTRzM/9O9owGm0hW/5h0iV8OGmW
06BkpqbVGHNZWFEgoHk/vdkP/+m3gO886rhWAqLkXFCEo3T/d7Kknpxsnvs4m5mQD8nOBMTpcSEL
YVsDoCbEqXvfqNeG/PQnj6n6M+AtGcpq97H5c9iaas6HvFPxAHRWrdsyXpXtRTMIyrfYKsio6zq+
qqGB1GPz+gdgArSgjbpXyOhfaO58EK8RQw6GdD4/B0iVP9OOEL1UjMzHbLXkguSOb24A/5J5b24r
fsYpujA2iTBpcvH/KYAH+zmkk3wD+5UQPOFfjX9oMfL3awCYhq/QyCRtlYUjqENfg8cmH81/n8fn
dGtuPwcF+MZxAbfqpK4QFCWb28EfzMwrWpGBc3E87fbr42JP8s8WCeKM1nMbSP+qATrMPEvuN/xW
jsfdAmNER54ihKS9NcCgOjRor+/gRrZtennuyEfIv23wvQLTShhrzRsUodvwRco9p13DUaSWffUa
3d4B9xokJh9IQ5eny03n20RXm0HE21PSEBwuuF+gUaQNIEbphwMyRboB/xga1Ty5Hm1mzVb+3SF6
5lIzATzCSf3/ndxFprO077mjovYo/T5C1myTMIdJP8hoqP4YaQtAm0Ck8tj4ODDASovpjbiMQRoC
+UJSYsxDfo5JEiArt4xWeDPBfRw5GD8HaBftNQAeIncRF3PXxsrXz7Q1/ZMLkBB62NcIvwchHzgG
o8XF4nnVX4Is5jAlPu9EmR2g5nLcP7bqPJtSishHrovUSOiPqtU6xzaYZOr5Dnqc8pHfOHUAM+Wc
p0tZRF8cX1mOwR6JLwIVFgev52GuJe/vKu9GFFNkJPO+U/RjcDAo+QCg8qhh8BojrqZDwgTiieCS
+48FmSf4mwy5boQSFWA5M76HVC1jIWIOSyaK4iJCQGOE8rBT+i65Kax3qlahXoX/9Zx6QA+Qudzk
EbAdMjnRg02E6wr2QwP0zrGOICd6rqqNtLr/fba535rEJ2RnEqInRKQCFClInjeBA1o6GSQbrjCG
wE2CHLlEB2BiwtFiAkfC+Bx3Z6CPN3BUTuoNkueot/7KvGMOeDLScpVxd3JFJtQcvxffA2oYtPbg
pIawmgL0sSCIF0AsnSILeJwEvztOPNxWM+a14k5d6WlJC9PD/RnhGrhETBUsPeCz0aBUli97N1Cd
LJvTSwR9c7mdQIWS3SKtdBfqpSXihUUkgWOj8Nyh74ZOZj9uxjDhzViVZwilXEkBu9r++NSQ1U6h
wwqmQ6MLNKoQjQAKH/eWnCbC5Ch6XhlYO1SaulfcfVQ6fVhGH5AYd9i76Hz23Mc3TKFU7shuJQHv
Ngx0uZpxuQ9vmS8PgeFnro5okvdbwDoCU4QfKjUZ2DZGS/bXiNU0+ZJBnXNl95o147cZfJphc67l
BEToM8MdBmuDmXxNtK8v1mUuogzORBWpa6dBQXGRoaX78GfQ/dswuk5oWG8B220xTeytNDQ/AYbg
dA+N8g9xa6dC5Ryppv3EEBAWL43FPbtyDyJzP/qsbmeCEZIGkBQ9zrA7g3quZgjI6KcMcY3o8wNZ
ZQJ9rvzf8bEEOY8AZ3dk6PNDwgwZQV/H+sajwcGwGk56fy07dFWQTJu/PSIb3FqQy+g9IgEcPt6e
jID0x7+NTZBhqDo4xY44MLgAMFOHyqUaAVfgZ2RAnfiraC7TCE+WRFmRA+8DgO2V2x4H9qoLexX0
GsyhXrsPigEOqvJIzAQs6CkNzYXxd0ecj3RvBLgRsV6WNegJIRQIzrLF7geHcPTp+CDCVSVUsKiN
0nDAXMz5XPQ1VRtKBuj+IXoDI/tKAj7JX24+U1Zfsb5RbWXsGtDyI5OKOMCSgEfXW+xsAWNfADEE
giNUijRsPvEvZnrM+qJzQj565PtRTcQVXMC0CfQUc4MXEwweS46+Iu0TaAYeEUH16v7k50CdQxhH
QhmF3grnS9IwKUrRHQDDLwwZRZqMYzvSG8XsvoUHVWImxdn4d6cMRTIPGijsHWoT0gbj7FpxHoZT
LgAg0+M22OysPNH8H5JO1MlOm7CD9wKWbh7QwL8DzYZwKfoiqBEDAlMFDG0wxuLBRroU3spaC9Mp
tS7SAS6GjAFvmAD7RSBJf0ENV//fOVPA8sS4Bc2aEA9FPUhB6XdAIon8Ap9IqMMpWzxuBpXE8EdG
rPuOfkLGAKuAGMUDSuueQ30J4pk+nHDgJKtBFpZZMK3cIwcCEcHcgsO9zCHHoMcE9HwGXoxZQLtS
wXowCMRWiG1HR5txKK1vuXfvPAnDmfmD2FzaniAaIqGt/T2QxYVgSYkJkEKPuDKf7ZO0mHZabQ86
W2IUD51DrFrVK0M2iptnIIEjCnycaIBq7Hthb8Wsg5iR1d5+ddMo2lzEGbkmYv02A22zJn8imbzC
ULXl4x7EpGENXG6hcbgyR6B3lsOdtoHpj9g8zSMr7oup5wslE6BwrJYpV2qE4C+CBQBqoiNfDgSg
PosKW7wnd0+4lIC993jbmQRnaNwyWeYFJgkbhxg/+A/uo91ZgLY7/odIRZhaM/EXxFmtkOYap/az
kDL3P0uGf1E9fo9JVF1KZVc0ppnXIOl9xW0B+QJrImF/hdKwBWQMMdTMpkKxHiGRzVofDGu5vFnJ
9oKkjU1qyahVsxBYP10mD3syoSzjWihJAe4Rw0wOp9trgBg2famQLN2mt2etJ+tkW7prhAtzlJ3Q
FEh2EiLLoGCsZshdJerScWV7U3jzTegfPXck8Yocj5k1O45ilMlCNKg9xf8iNQT4FeLSI+5bZxRu
bPhnluSkztVtg2XfLf2HgxA50zbEPtGGc4rgI0wi7Bs6/bjZMF7aR6hke3U4ELjR167a7SX3c7j/
PN4xZCkHKLj/dbXbPt1yUaJQjJl1DbMNYIdL+fPgWYqYw7vNK8HizggDLNSis4pRd1RuibyPB12E
RN9VG9FuodefX67qSMbdBa9MjmD3DVrdAf1nuTdT/2XQo58eGXSNXVI2Ah1pCkKoLU4zvzU1yxWN
H0YQ5DYLUZwwfY6JRDQc+28mBkHmN8fist/SJTLdlCT3Qru5O2bLDwzpC0k3eR0vxXP8xj5g/vLD
1+4FaNhhF++nQzRtkHrvXMaL/7JngM7gbLv5I7jhbLKGv/EZ7Ttse5ABAz/jleySkbygdFKHr91g
WUGm43wJly/LUD02JraWCi06WweuwzzE7jbaEre9aICW4oexSuqjVLVnFBsK0SM6gUwTYxhOxG/C
JFkQiSQ+Awydz0IBH/4gY50JUgx79gmTFbsimiVdTJPm/nO0CfjX+kUsswEr76g4gywQrVl4NCjW
zOoQJeghbwTmwzYEM0/CH7IKyXCdKkxtrvZ91HXRDKQOqAuXQc6PVdb3kNPkNGASIIAMOYE3l1cx
uo2lhIqrobojix5QV0WAxhynGcJcjPtxCQVNYPtpuDHGD8rgHuPI6vV95PmjCvXOX6TiJDU4pyN9
xlUQSymP5kKd3OqwIs+ABIOx9d0ck/gCOfYUfHzwJDUupo+AieoETGXI7wkWZ9tsep1TynsSQZrR
Qo7eP6rMKKdTdY3RzvCJJ6NHlE8LhMOzAE4IzjT3MTYA5HKIeIPMrkblHH5PLB0/fgtUugn7Hq+J
L9DY7DsuoCoU89S4uGghWmHxwOEK0EqRffAdH0846oHqd28rGm/kt/gcaRPUHmymzojnGliaPXzi
20gEnwxrIJ4ocQYpHx/mfGzgTy/NaJKHV6/k79gUhKcMpwN8AYFSa6E20TEsZ1tDLSS1AFcjuVvy
bfkSkHMsDtUEBlZ/whSIcwkklxNwBsAbAOoQtQzHwGHwjUOUCUwS9Ox+CMK6DESwq7x0qfAJmd9P
nsEP2Zk8zMN+ZD3X4pxqfUplIzD6iBgCioameh+9GC+xSz4gbPmQbKjwmZKaHrWYYgwZl0hoIpDQ
PY7PsShfVQfLOmLDw4XmycYpdIBiSjPqoBTmFxGeDIM4zDzuOVLpgxtD3kzSh6LvDUyXMoRZAu9x
jxSKfp2ObIVwPuqs0wVglr2fkJw7IEFmNMHcn7WYZdEPAqD4tUCy2++RqP/7A0LQr9GLtI09YpFZ
Cw9QMuNmeroIPbFvV8uMiADUlEdZx3S7mXY9dvQzmNPRLsidHEZBckKzD4iRbUx6UB7kRrQOaJYg
/3Rh6PcmRg+Q85M+fxoYE5pfadBiLjXqSeQsdn/2vm8MOBqzm+pfZSGQnfNCAUCjQqePBir9FZgf
jxcHBEM2JQ7QlnjOmZMRbXkvH2SNZCCFuF3ykQRCtCjYSNbgDgLiBCV8TQXMcpScohDhHtXCuMHC
gZvympGI8m8IeIEVWPyw55jvB8A+HFIB0dKhcgWuptGjpBE3ROXKf48/U3hqjLTIPx84qgkwp7yo
J+QCesx6grJ2PZH9wMakXpEBt8suHLZKictXSG+AoZtuAnJ1QIG1YATFL+GHysIh/cyQWH+wIdNw
FcufFyMAQs7bniGKqLPTdu5t9n1BvW1xRHG1dmGg4fR1urxeZkMz/6t+b1/Wsb9DVufl0AIvfdmt
7ejhKMd08WtwhVQZLI6q3T/l6sCYDELWvHaUwM9flwCitIXa96UV/VpjCIYU90qUcPDO2d5WrVCg
IeK+zt3uuXttDaDkkWJ1/mvbOtISfWmsMtYge35fF31Rvzwx0yfmA/PzBj7jf5k6MX4AJUfhC8mC
6MNoJvWZ2NWqlwIDTMP3KgelKN/nxRCFu1Fv/PH6WJPCQEA/dCxC0Z6i5pGYVjip3XSibZ4HZkFN
L6T93kD1g1p6p/viZQ33IVZQR6IL3Ngot7wZXUPtRGYZ/WpPPzyZQC0ltDIFBIL0QIB09p4mSMlW
OU031bh/+V2M4379mqMYOH5HTwHM8brkjToxVlpTjfU1f81vEQvZlvx38nOjzAHC4SCXZqGe5Snx
e4THUazE+Tw79eLnqI3hhVktKrArmQn3uBe3R+ncbA0q9OeUHny7LtY3VTSH776S0KENNQqmOVb2
nf9bKdY9ot/bxvFzASIqoANkMQF3+cN9iXx4kG11np0l+egeWYC4PJyv5o8xpz7ib+RB4pfWIM8k
/rCk7W/VNhJNzOUOJHb/vsjXxVcOGJijbbMkh+IvjFecaG8d/v3TwGMu2GAPydrq+CexgZb8m+Yl
DT4LQcXcZvToEQBBSj2nqv2ZA/GnmB+XswOT2tBkOQMSTHgkquIX5w/VNXK80+/DBrGMlUPY8X1S
5THOoRlDV15IczGGHzxsPSrBK5Li5XCq+X/vE9+XL9PLGLytK5wkGMl38RXxt5t7+fIifMUxdBC3
AY/fYPmxZAEC8nw0DzPSBkGpiHOevM68NCEj8Y2Q72x8A7UFKMsYmCz5K65JIOCB41pl8qPfhQAL
qQPAXj2SIqn6+15Xr+R1ADmhwA810QPLA0rbR8AQj9Bi/BDG/KA/cxLigUwLzhKbEVq8LuJudEQI
IF0dlNufGOxSNooGxIEcCpeoYTtT7BYKboJkinEmj9Ior7B2OVfEhB8qoNb37kI7lRd3hF/hRi8/
XUD3C+RQ7mhk+jsyF7roCMlRjyNmEUFQZGr586mBwZpyhnLcsY8XQP5BJMy/ssskYYHvN+8CEAPo
+9hLiCH+3nB7I/p1Mgec3mCzyRpiUApJRBO/x9LseYQSzVRy3ANG7RlcP9zCvmO0mbN/418tzVFP
r6BU84XBhwuFd7VNZ3fUKl/o8VCYQ5l1Tp9hM5WmTOvYn44mfG1SSCXqNm8hZmwztAWQZbwnD6yb
kOajJE3xZ/S1A3agLeNy+uSzb/DiCcf3cIB6ZH+IUN2A5YweMuKXRgjz+ydEd/TTS/EBpzH1wfVt
XDP1nimIisFotOo+g3QESFEwRXq5QUwK0As6J395HgJTbTaAzgARlGhPuPy99vhWbddrgFs4iPvW
/vQBfR4WCp9ocdA7bBdMs/I/E/EiPs9BDDQLlAPdxx38u5TirQ0U3dXS88dcZaN6jWAQJdUVS8z6
HaXWRaQtF56rB7/UWow2tCICZ0M/xjOtzWY1TR1ojZRY8+pYrZmhyFS3FwLOVsXtZy0t9D5gB1uZ
vdOAMVWD8kZr3S8Zo+7OViA08UziEvslzYfcdKmT7/w57fz+qr/MWCjEiQYfJLrLqGyv0Gu2CHtT
M9IPxTwdm0j5MB4JZe9Ff2PxxV8zYJZE/37dN8BjQVx+zPqb/RTeOlonc8jPrxntKIYNpit282X2
8wc0thlGA8zCrPZ4JyFlKsJ+pVzUmJIHjvMPPMbVg/uGwUeYRrTe+W2cM9fYC7QOtAkDJgJJCkZz
XKIQKbMfiP8gjmD10st1Ti/M0yYiRfoF3PIXX9pPwF3xraTekoy+mPf/0AY6unBSEb/QQ4DNzagC
AjZVGgkO8CN49lfkPi9M5kHWgi76rR9flNrxfMFXk6/iyc0uzpMSlik8Cg+VS2gD5FQVLCDlNqlB
tKMsMGuwOAfZjrI7B4H0bdxi8EwcIyxRT+CUsNOCeEytviyBw/H2BFKSLWFkYEbh08BMQNi+aucO
UJBSFAGIhXLuJwooP6EeR7bwL8MdhPKsob7ywef2Jr0tEsnwjmeCiVhHt78mgt62k31M7Ed7D5cd
+uMBal+JylPn7pAKOuqI6oVEXAmFt+micNJhL5QOEI00R54x9AQXh7ILJse0ZoMcsb3hzwfBUjjC
MSUP1SlxEMEmu5si8UM2zgDVA/KchjSXhER9J06CtmhgLhVEu+ffcXHiCJ60+up+dZJ3yhyiUB8j
ZnL6BVjqbionvRDdSPsEA/mx6YVQoUiWvpN2wiBGF8Ql1QV17qpsNjijtvwD5GOZBJ+RyobmhE9x
6gMRRpL0HSvh28UwNOiNjTmy0NwJFesMqCv8J06Zc6k8Y9ibg3R2u6iJ6ghimLQc8JnQ0DhSf1ps
YBYDWq+5mGyIqpQD3kYbD31U5GxA0rc1B9Mc06YqwfM8sxXYUNlQm2dsP+Iwg7E6yocdqnfaGPT5
LxqMldMt6THIjJB+nCOhN83hyA37vupn4de7JQTk8D57J1L0mrwcIxjEqt1zYE2yS1UhQo4RBh4h
m/nbnv/l1nSFJA8CzYU78K9hhbjQY9U4JgRX+VQ7G+jMBERymS3zCyYI7L/kNA15XI8w3ELgHkMG
keYEyGJVI6OHwi6CTuCmTVwlGRquclaC/Qyx3hRHqOIbCr0gCxgU+xDkI9HVYSbrP4fG9LqAS8P4
RInAb+Au0PN/k/PTjhLTN6zJiXatfeqjb/e2lleSHkQUXGmSefrWDA3bHMoYAL/cbKX4Axwa1Dku
m2Fry2NtJ66gcNFM8Ad+AG/7n0tDniAAu4EITkee0mOMEV305t+gxPH3AT4OKwcgFGlCER6Ipctt
5SCvAjSd8t++xntrGf2dGTtGSDe6DJJnexsXNfcRFy5MG5uGgV/93cNyiJaZdw83pCmgDtgRkJgG
iWVzaXNyLLDHAG2pG2jwXhedUCeb/ja67KjjZqOOGRZgxgeTBjEmNrKehWCNPccnE289FdHjT9zG
/I6NYjZu4xb7PJ2v6nSenT6StLHm5ihsW/tR5+2n9XDX97SoOIDEsHoOF9Baq/vwfP7LPf4EGXEo
emgipmMEELTWOYZCb2kITLNApsBGhM70MDsADReKccBD3Z6tReBLUIalr7LL0TXrbzQfk3puN3pT
2NAhMGMZM31SrKt1Fe/dp01BYv/FWWauekKjSxoBRKLHPQRZGaFH+PWwUVxdE+UkbrevT28A5HiR
VHhRNUGo9YohndsdGBteqNoFQAJHgFeGJee13gtvbQmSchZ+vD2p3WcDeJs3qKKuL1ijNCdKNw2B
QxFPqPbZR2mQvvx0ymyPCNcbyz5vW+m2G15sYhG+FvyN01i1HnKatYv25S4Pext0pjnR76lPOANr
Mymg2x4kX43uSetw7lEHSAIHZjJBQEQQHqiK7n9I0tGH+E4IklA4gWRVdCp/glIBme+5R1xKsO20
UHJpP4luiZpc1+/YGNJW3QITdpE1Bc3LqQbKWbgQK9sy3g/h8sXyrMLH1qTtQUBx31ylWK6i4Soc
CX/JUbh9E8/ZTxeX1N/P8xBRz0NDjhq11KNCHSLs/uBJ6lNmrXZyMLxsW5y6kO9gA7Mv7wDc9QnS
KxobF2FufTtCSHmuIVgy+TMZHtt1XAeg0mg+sEfluH49/G69n0izfKTqFpQEEmh8YtiOsC4MK54O
cxvraR22XaRPC1aBHH09lcqQhJT/VQ5F4PTF+JagwqNnqaCj4GogNCsYAILY8Vy9V8pGoQw0Thr+
187A+3L61fAzfCcazpM21W/uZM4chCOt396iXkP6Q/Vb44MN8YrTRBkXE5gvuFKSH3GfhAgKNTRh
R0ICKWw1AU5qhERWbhE4+p5EStKF5PnP8/fwShT7vmjdp+kX6JLDKhONY6h0eQKc6Kk4VyZ0+OC4
1YHUnHSGLr7FSJg5D+QYezEaj+LpHxEHefOnLznzXvAn7KliQkZHF5GpIBFSROabAt3KfaBH6+tj
NnxrLIhbKJGiTJdheEAVzLJ4L8jRk/2yb6nWbseQurxcI2HwkVIp7d3+BKRiYrj9kOLpQcazgMJJ
EvuwFjdn7HijmGTDvV/uPs/UMVHstAg1YOd8E8GNNSGXLi6MopmRCNgdjIp/sZ2mupPaRI5+GDxi
rJtrUfMnH2xO8DpGMBz1FmznqwPCPNgVip49t1L2AMJZ9xAZJyZ04wWtKV53tljgv+nwZMwpM+3e
PBtOzN2usHYmWTO7Rri+hJbjffjZ2xA95B0mAaEKYYGOzZB8fiowpKVDe3nUs3dH5hvjFJZlFqVY
52XWeDTSrZV3QwOb6SaupovC8kaBGZrCmPRhbXZMHT0QuwEKStb0jzIlFgVB4ebW398S2DKjj+3H
i/4vvzPnMc7nf6ZDs2OojUAco8/E1Xce7Af7OwOIxXSCBP8AShf3JvHkxB04M4d3MI6clTQNCMzR
pnF2jmdNnjjY6vakxcgcPwy6c/sQMZiOjeKou2Ws09QX/dR0ZNpKqKIfTIrGmJAtDTW7beYrZ3pr
v6Rkb2Gp32Nt2EQkYBgn7gNSxRtVBPmHmsCKCNPLO8YdPXnGNLmIiRhyicPHujsIHzZGHA7ABZd5
VnjiE31eCl9Mhh42rVjOEGlEFh6izYmPstbyfdwvoJ1xttq2PMKRQ+nkuTY5FrwyoM//fqGdUlHe
vX2oyL98VMEdxy0Dvgj3D/De0WCmAVrZHghFizKgL0gVpAu2tjIxFv3SJmzmKG6xwBN4aW9CkLEY
hFwSZu+JXsbpKPWvx5Ku2RMhWGBkcDWFGksF70f2rkS2m59R1pPozfiXu+xyb9VkEIpfZYD3DMow
z7fb0mJ7csG9iSECc0+1B5j8cZuFsTPSLXrCQTNfC+s1Ns7WZfK0/NNFQ+6Db5rVMdegl+Ka2ia4
gerihImN7v6cjfbnB3l7utRn/ze0DZrOInwOJukFibDYCMsYit4kW5qMZFDCRP6DD1L+jUCOMA+h
BNbx/pyPCKuIkSx1JDr0hAMAgkS2EMkNm9sPuRuZWyFgo3M+9DkZk4hGPMfpzwYTnh5Zt3BnRaGY
PJEeDBs0yOYE3Owc8SF6xQQYohT4bP5sTDRupCdCF+4J1DbCsmVPwU6JKkoqZop75n+iwS8RvGjD
c7VkfBPjzCfyXzaSGNMAALVPT8strWXu1D4ie+J9AlrvpD41C4+AWxo818r2TjdCXAKXaCIjiZM3
F2I4PFToj7RCaOfxL3B6uEP7czUQrf0Zd8dAxdYq4zrOlk0M1o7mBo0uDinuyZp2eY7X9ACMDbM4
SigKxbWUSC6fqjlMUcIB7tIXPWG0AMQNr9IBrBWeMdUmVDMGEgwqgveRJ3VlxhBzkHLN0GD0g6UE
eP2iX5m/QKcUOI5sKc0YiLrphVftCI72+M+VjEc7oqlpzrIL0xAIwwyY5vw8iL9ynRJ7KFdJYtFB
a8KSVbY0JpzW0+aDhFiRhm+DIA3xbRSVCIVgxxxzLwo0Mb6iRSLH+e1USJfvawhKvSfHrTTTiMHK
4dFs9Wz8AIOdjxgXSt2w5CJoIB4NgibNxmb0M67T+316o4N5PX/7DJR60uVXxd0LdHwXqRrMxhWs
93vv2HyH8JOe1ZUp/bKFH5EhyqwOoMho6qSV/lgnDJVQrGHkw7zGzUbQaAbSJcOkViAqLwYv4LyJ
xRTtF9DPBzmZ7rDzQ1V7BvFadl+AIaj46Xb5UH0Mc1WAthgx3BPmzjwR/E2B/zxDCvD9Fhg/yEpj
mu6azEun+9fw6WVT7GYHDDd9oCPf6EqldBG6W0AZCjryxHxCnIBMQer+AnUrLFBU2RS4CXMb5ijU
awbMb+sXgxFkIgrLOkWl9iF0vRCmq9QE7CaTfvzqfvGPmYUe/QSegc8E4DngEz1Mqh1AkayGFLil
BadIyGYGjEvoOZR1TE+Bj4WdXQi5FO2Gly1IeIxN96ts18RARSFN1QNxjVw4P8MAWXHpDNzGPLH9
RO0HXQxqFIYVo/cUJ7g0YkrFbb8wf4E/RTcO9HBghErjkouV5pYY/SQ/FJMVl6YCa0dPfgVztn0o
q7tmXa6vfCRzIMjwimSlmNINQqSpbm/m0tiXis9lpHNn3sgC67SIDgaf3XsNsWan6fKirBUBgq4G
nQ4IX5wIP4gIZWoBY9IN70HTLEP/r/lj9m3cHGQY3qApBCVL2zLM5SrBKqojZuc0XMARC4oXYylo
YxqNStpb/YCf4WoVaILkOeSamEXIHn0RbZLeJi2+EkLCAj+xD+6bjduXGYDSTORd59WjgQECZNlo
Een2a8Qc6oPBzZlR7JbanEr9RgMOEairR27dAk8/9c7KGRI3sibPb5AKgfr19el/aHPqVCp3+tNV
v5zmJWpJz/zUUXF1C2AgFZM5OeivqwsvalfO+SRjq3ZDojoP/dLEnE835JokSBs0jJDz5isz5qrG
4v4KCAIMWlViH/ecNpa5j9F35GXmabQ3NEYTbqZseIR+gDkXHuJ1TNwifNRrnGah3zFFBbzJDnwm
WHzp4rxZqWbCsW7GdMAsCT7gHrg3XDGxRZHD8zDTC5JQSbe+vQJFCvahRuV5Y0mpn8n+Bm2ZVcGi
Y2mwNPsvQj4xZ9CMxDMmybrwFAUkIRAvp3JgEUEey5eI4EE652+8HDDueK4KdMH4+Un4aKByLLM9
OX4gfppe9QinY9RFZryz3Svo3hHfwjIGZs0S4ijFknTazrDtTqN7f0lIeqDuoWAET2uPOWIHfgvj
6wtkw4JRIdQ/2m1uBWYGPWhoaXLMGajHHHSq8Mwcyqjv5mmIe+bXGKJmdIdLcoEww4vaB/iA7Wg+
JTJVS/EbPwT2F1VLw0X0NkUwcAp98ENzURupx98ba3oGvvw/yFzkYy9PPXrT6GQ2nE/FeJHZE5JP
ojXZjogIH6go9EiXwJyzPK6zLZNNPoDWPTEF1LZ6R6sNqHR2jfiXfsClcJFCdw1KZATWmHksDiwk
fF7+HnIitCfnJqapUwKpELgRV4HaG+PHLeelKELWcs/T51mLAfboOkdek5eMHqou4tcRRC17J6Ba
CUGGr99eoGANQgCslZAzhdPIWwRapQBaghDKhxFm6rYI0h1RfTKRgiNhTMVlPqi5KRNsgIhkkj+W
OzB3lBFkt0/7D6AZMT+UA/iewLchb+buTY8Ir8gDkhtmXqf6Sm9zo8vDFc6JC+AVrhHXx4SWmMmE
vOiYbl0jtYoJZTKVtF/+m4rf1yACXs6ljLXzdW2+wPcYB0Yt5ZiGOwaxR+QQL7RFWb4XvJbE1gNh
tTzSYP0dWV8sXmPLTnKn/Q5O7Ur06dbZBWENbOEJbBhzEvu4/4DMWZNjAGvHQkHC8j+Szms5dS2L
ol+kKkUkvaJETgZs/KIyPlg5oayv76HbVV23b582x4Ckvfdaa84xuduSMxtFx9gQjTsF2JkFiwsd
6t/k+NEQTE7owIk31zeDdmS8PHUusvXgjIKEC5q9uGTKilHWLDFHT8sW08rbMP9iHoMwux2u03NM
MPrjpPnkF+ubEEHzBwcfSA0tae/cN/qKiThvky51cjb1DU8UGwQdZ4CQy/fu7UL7BpmJ6uOFen7q
oVEjOOAXIlbhQt5EUo25yHwE8wwbEFlfsEanjg5gxKNynFXi2qcgYYbhPmYYZCM8DsLVG3PRN795
kRx67dDMoClnwNDx0p4DfpbERiKAHon7HZcCUEFuNQnkBoDVbJ9m5wXFCEgF02W+n/KZ8OP3ycLG
UoTO/xXGjxDRMC8G+8q2O5794INpe/oxQY7k68KxVLrtCwFjpJ+YssOaY3mYX9pofN++7PocHYxN
+IsCnYx7TKJPNFRoSoGtzGOtPbcGq0vFMkCBzL//p+jAXDzPYPbIU9j9SrdhDHNM76rL1zyf05ND
oB2GJ8eToMg+5EX3iH+mRbc3FelIjobS1Yei/2zf7zVKpOoufRGpexsYR73XxXTM8bKrBYfUdU5M
xaQ6QuNB+p/K2kbaCTCBWChJtvNTWdkVWy+Mam5FNLHyQd1LlFlcQxw0v/K5Az1JrB7ZdpEjSC7/
ggmnIqqHbARoKwzA0pqwuBX/u+eQd2rvuXQamSr3toTJ9Q6hv9LZhBlgHqmzEJS4aAFoX9Dz4BTg
Ib/nLHFjjBFTMSgfarHr+2sDe0aYIZlNfGRvYk3jzzm2CobLA4kihZ4mab0uS02AiKi/sn7wePNP
Hn/JKmVmlIzeoFSeTO07VX78YJOzPRUs6KQxyVBRUkw33KhVzzCHSUsRfLTjRoI3r8O4zYaHXMtY
NtpOAowEPwslqVb6NLELM1sJdeO0Ig6vDJSZ1NOZHjZZXjhBHB5C42PK5VXxrh1/000fNUlBrZxc
R5QojXmeMhR7CaThmp+NZYpiJaNrq4JcNuDO+OB0OgMgkcyUrxSnWwM3X03GraBVqD6oL6WvcCTU
U5okBtotYSAK93p6SrMqoa0Sb9JpOPg1vBA9svvqrycY+s3qMYl0pINs5ffcICkS4xFJjNR5fT8B
SJX3RR1hIe6GyzD1fPEDD/VYbBag1ZpK994AglUdOurwU+xryAn9YnRKOXeVNP4qMZtKdOxltQaz
0dlK+RFRTwcKSsJ/EU01wF9iFEIh+hzxco8ihh/e3LuurNEPP3SMVLlw0yDo9oMThOPKHCRykVZV
JGwUmsydssrw2s2vgT5QCUguZ50TPQm1qe+iTutxOkSAso34kCfXliylSvoSZX2j4XFTIC8W1S4O
A2bbtCqG3spQD8Zhs44CYRNMMFX66SaYHGCNqPknML19c8JdwCb1/XLVatz7Bo2xXNoJOtZqBuJG
kG0EJrEdOrEU04EQrGW8f60kbt5EKcjNphV+0CfUEHvx9chAPIbuVLY72cdlCOtQwwCe1CgF5NvY
IwMCUy2XwirWss37zXBXJ2DlfVwQF1mUtBwH/0t+P/Sk2mWcgRLxKcf0viNoIrSCq+SsJ5lVtnut
JVkRayLJOf4P1Es/hoB8qUvRLZvIjqfbpCY/kS4dYo0jZtyG34GYX6W2RSj1oXaDLW5N3POKF7Kv
STKMlmHTq59RbSCt4cNE8MmZjWcAydnzNBVMyHhWa7Q5w50rGEgEC1WilZ6MpgWlBO9bl/6EWlgH
eskTyGfEGCrc6yH78hfojf0fReEpDNYCFaCi4dLAycF6FbJlROOF7J2gvQiIKXhyu4mwxK7iFCdu
EX21DVcJPmdCJOtkrt9KtxpU8eNNnNciRHC0oPtMRmaXE9vGI6xj+X5PdHY02isSRxRDPCRzgGi7
FupgqQgGz6QtVf02ofU8iNThntZuIoPAm0aDANBYSLfoDZnEDVdsnqxub3WrUygYmYsXvW/O7b+O
U8M7+tVRFmLFjRkDlVbGJvmXlL8mtBtVpSoG7P7WOfiwwWK5pGKAiRTEuFGYiAcATnGXLfBuheVm
GojC8c1iaao+SokpuWhSRNaivKokJqrIWrUgfYqi8WtUMRTjUPlMejacYmdMOEAjYfWOS8+sXSFc
7PT4EHbfUrrJ253RvDfx+86CO5cYwhA6Q3OVqKP65OAD3SaIoKR6lhlzBjpCJkLuDHE3UW5j7QTT
JMJjqX6VFa4KY4CFcTBxf11Rc5hkPwY2hz+2xJYjsNUHLqT9AhPnX/I5CXMAJA5mQd/FeCoqD3Cq
aSfqnAQeYrGvm0MernhAa+wmPrDlQ9OsCboQFIfxIJJRuA+jReK0aDBOBNrTt3OgIv+LJCP+adJP
BNZMD6rzKlR9nZc2TlNd2ex4nSItA0lZwpZpKTAVjlFySW0C70znVMk5Jo8+5pUxkqqPPoYGxvwx
CbsPNaLrXk/jOhNJ3JFYJs2OLAJ1EoD+ijobWVrr26wsN92bvnn33fH8zwvsZlKZiNP6mSoNIhVo
SXb5Y+8fRGVDQiPOUAMrKcwjbvm3eOIRYw1MCDqNedBmdVO0kVIeJwgxAfHGBO1tSgkIhyM2dq8e
Rp+zf2nLULtKF/kAdtEIoriSnyoi8UqcJaFT76b3U4+/fIagrNBv3LAjeAq6lkazXxRQ9Kg0amE1
xkxSYYvTquSbaNrT9F/krF3oHCpI7hLRrAGHkm5asIuIMTP1b95NzHHgRhnWizALka2ERPKcFZ17
lfy42Q2K7+Yg0CJDLtdVIKoZTGPG9Tue31J3DZ6qtzbDXBB6IqWKy2lXwl8s6UdVMfIX7nDW0fc7
2Ew+ubMoexvDajFQyMoG2V9WitvF3CIjqW7Bqq2EynoRf4nlYRCJa8FqUrFfZPRxU4zRmkSnhsxV
6aMmtmEQMXhC0sICIxdU+4snn6cxcM/H4rk0DmpFW09IzmqHOc+P7DDNHDXOPs3wT1mgaR14Fyib
hT0/q3TFb7bA/lscUqqiRU1h+QrnFCakExP3EamMGBUUqiPm7fgG5x8Wusxqm73abCbjQJNNLmdK
uaOLGibmTyX1MngarFKZhG9K2EN1rKq3q+fEy/HN6WQMc/OqHfeZhJU7705ZMmB9osRhSwwi8DET
9RkcFEYPsIorXVyJGtNYUAUCWh32Yt65NOuSItxluPMNCJlh+tXKlDER5xdpHyoHPaJXPx7KPl5J
JAMZtxR02ASGRhrwcHCUyAZjJ9E35Lav+jeRcPWNM0LYb0eM6BoA2thg6JNfq2RvpvpZSUK6+crb
Rcfvp0zLQ9GLeGa5ZmZ2NBY81Wn2Ky/kvWmeEx/8L3+NTsqWUkV7mbNoYOandjF8GqyuiaQzg+De
AlkPn72/tJwFFV4QGcJJNYXKlguc6l26rvxhK70/8PaWC5zbCxhS/tQvJ0M6TbpJiwFCdUc3qicw
WUItIN1mdARB5LUK0WdBAdaquwoNkSzBoxwXqAZklIEmWI8hJrsLJ0bK+pUzq5PM70q4pJXCz0XE
j0GCG8OdXmPwwZ7lYzTP9Dl1/eg3V71nAJlvUjDEUXnN/MQLDMas9blGkdZIxrbpOMMlKaSdEtIF
varaG2CcdaDuAnbgMXL8z8zlaIjbOF3J9T5GNc4JoZcxxfprhXp6atiUCwBcBd43U7bF4t9UcjcO
8HeCrfavmoGrwHTC/tyA1DA0nJzRtqm4G4kpFHOuwjpJQrvP/kXxahzIZ36bkIMiryLlSzPWOTez
RucIFy1qbDqAyOL8nhYA0Dthau3q3cAn8hq6rJHB46t+pO9PlbvflD4ERgYEBHTqR2AAmGIN8cVf
tJxp3dCVwmdSxHc2yka0DOUuT68u5LwWbobqXyN225S0uaAp+YL/xWezBfbAJF6qvnRG631EODGq
En0XpT+NLDh9uwnNz9p4020+T/2ccDpzQWHtq2e2045NAQslJ9g4oak7s//RIHVgF2IVejHb6lvi
sVe1zyiC1pBpIj3q1Ht3Mts5UZIDo+uxuaZZ/dDpUPQaC628mQqiy5V4xX+7ZuH2WKKrk0YHMxTu
lXkexOmrJ+JQzknP5FSJq7s2y+00Gd4gb0Y/9wLGvUFBorBB0apkHD4DxOQgK2h6cGQaDA4KuEiH
ZCOzcLZRt9HUbG0snrFJghFknFTkkwdHP6rsMc2tYfgy0Qsp8n4x4WYhunO6KapiTWAzKvORa3PH
hm5b/NP9qTIRxAoWU0rTjM8cEsoiMamactj6CMrZW/3pIoQ43Wabk7CvpX/vnPEh/I8y+IrMdYk+
hFJR738UADTjukrpXL5brEL0OJxXIdIsRvOozbnY1VZ5D+SJ4xEdEk/th7tWvkl5eomt6I46tMB5
mc4oqZrRS1gG55ufuEbJyReb+awOI8JX1P+O5e/m/OauGxMOhr26DlFlR6bJMZr2LMf1mlsxTBGU
gEFaGB7jhgQJwcjwh6+VI5BKk6p7qzsj3IxxeZ1QH7zkHLNo5WYBcjh+mQ5vY65H9Jm4QRcpQf0d
pwr09wx9b6U/Na+qj8HilJWLlZIxP1k4DbZm+gDF1Dp58Ox5uprem5hQiIv3QSNrSXhHp5z4gu5S
Aal79+C3TJ6BVHMmxhAoH0f6EVHIfLu7S/2v3Gm2jj2p4lkqB0JiEvLwwsIuFnQbyWYTORxIvrgT
Nc1byMoq4Dr7rbMYvt4L1OBsF6Jak0I/rascbHMxeSN8wkWGCCb56iaqcVoXc4O5+pMjFPhAoJKc
TNTiU40Yy4RcrRE73HAEULoY56YA8FvBWCUtQo8EbjDpbwYKUI5PnYCcAefjfKKljh3nM/CCAUK9
T4d1L8fbqMJLO7uxR8HWMb+bKR8qK3InVcnXoWNkbqISeyE/FmYmmcWsM6BDJIXTAgrakhZKLX8n
tPfy/jzFMOSCepP3KinhDGCMZZarN32RIgZtHW1KX6O5i/nqtCw4NpynS7oPU/Dj8+QK3a8KETrX
AU2z6tZDdGrVVa2Sj6QpkBreyTlAc9sufk3u+qhEIis219yYWBfVk+xvGknbFJh0quukja6fHaOm
JdOe+iDVUElMNTAkppDjTqy+ODGJLMGADrVJ+46kiYQ9fdUrv/PNGOukfYKvGEK8dDBvwU2N0lrU
kTJCgG1R8CsBMy9IYVM8bGOVpzUDVsWhSVAELqDPqJVOWRMnoJPsKNboI9OnHxG31OE6j4A/3icF
IVEjyY+uTDZaymxzjovLNWy3QFmJv1hMjFBpYOVVEkK7SHYGWLSIopKVflzAgg/lDzI/FfNJpVCG
W0VcuLTiVVIuK4wvo4kbLj0P5Xs1SBBlKK5Uon9F9VDhT5IWPzqSGU7/mhK4XZLeUxEpEqCXKV/X
Q3kWQ7eJNTz48bqL3i4NwWqtxT+Um/Gbqat2jaDKKiCyd0i0uZum4axgjCfyVq4jK5gW6zTPVkjP
jeD4pnjMxf7hqzg0FCV107nhVDGzA7TfMdxY9Os8rLaiRmDD1H7rE07iLhaJODMhuWv+XpUEh750
+YwT8fNN9VIxM2hsmblk9zCbg9a9jGInaLx9skZ4ckKe+FzYMuHKun3Z/Q2wC3XASHNcJOgopi/M
8kuOqXivmAMXbsFUK7tke6pFr1JhbjORKsl/D5ZAEh7M1jpAscGKsS03b+5vmb6gHWDsBgGGi8G6
Vu99wGC28Y9JCyRt8D5HemZzD5eOGyNmBs/Khckhb6ukjN/yEuZW8Nlb+msrNWKWrjmUwpy6qPBh
+iL6J3BoC3YWo6+2pdk7bIq9sqd7C70YKz2iRPzLK6Y5OVJG/4Kwjjl18A2TkrYfiovpEwboBlCI
BUzAmTYnfF1MyZaMDYMrDTydXis2vmX+jbjYSpmvYEgdniZtPkaT9pOCtAGVdypwwxW8u9DWyYX6
TRAKwBXfl6fKYrbJL0KW/d08+8egLbXeRnO7FK81CWpsgWwhHHJtfCSj8czQxwg79Hi+7pHuMIJ5
4IY39wXM6F+irSfyLPJtwfkQhTIrylb7LgYX/S46HVph8+XQIf7a4Se3c+jjtezoGSAJikkinFHH
0iFJ3c1o/zK/xGt8fkJbRBkkn9LIVdfT018xOFQu3ZMUFzIwPEQarNI454CPc1FsvMq09i1GKcoh
evHpWdcCLHHIVWf4Caq0X0y5GE0gItmsofytcCPXjANp7c+CbchPr1nDgEHpA+vtNyNZgLK1NX6V
W/pR1tx8XnZPnMonAaQE441gk60G02Zyz/f+mn/mvzE5Tk5zSygAQgryXmnHLsmm3/qrF1p3vJ7h
kfQHz6epuPRX3DBMGBEaxYyp6ZVkDGxNJuYuAQC8P2gBeuX5gicgr+YW6J5ChnW1tuUHyxk6Bkf+
IjGKCJs/9DEYheCYwKh/L4lCRa5BprTq44HfVci6aSZfG2UvKfiuNEaeHN8Hh5Xrfev2jJ6Z8Wxk
lPQ+9QaR3z8mnriPA33AKXCrYxNYc2/uPVhsX4/B8z9BWNkoT5XaWZx9wjOkFaI8HDnUb9zM0lo6
o7ukme3qslc27uDJnIiQODLKuMTfGsszPsLIQQEEtDlnh7SquTLAVpV9CmvqYWoSUQBXt3y75HzQ
9ryLaOQA4Foi0WC/wjq7m78KSG80s+G232Foo04yYDFteWf22/0XfocvcruZlaMhkd2go1MSwX9c
xS9BtWOH55OFBb8uelA7PPdMMmIVPSKskc8UzyieDYPp/hnJDEeQewlezW5hkNktY3cOA0sGBglm
QVQuexR6FL0cUvfEeCLoXxN6UzwXbv5a0IF/yNt0nxFus4Wuqz/GdeiMxrnYip9V50qQXfBova2A
Bu0DpfB77v+AoUE22QBHQ3e5Qiq0QeptKd+9YknW7b1P2RcfyZHiRb/GL2mNl8+KjmXhBsduj0TF
RZ+9SVyKusobuUM/zB3HbuFExpvXuP+wJQrDhkKszdcAfCNjqT2mk3nUT5SGR2CU7qZfdcpSfOKU
Opi7UHYjMiT+a0VJg1dxtcNThMT3QMg3zUXeI1uBFXpGsjzS5biGAsI6bulT5YpPbd3wfe7OGF9C
1WGMQOskQC9OerHyEdiy3f+iKzUXNizC+CD8va2f1NHik2EJ63TTP42bwNOMpCrDxsWftVaFtXxV
o/3j4wd/Kmh3OnjJVVvXqB4YP7Ky3mKnWqOhzB3Y1q+CFzC0BKe6hpS5eJqcVW7i1VBXDCgEBIvg
77h+LQM2mHD4Zff03RZ7E5DNxv82d/5BPhDlts53NKNCypx/pWynjx7n5pYjxNx2ObNqsxJ3yGz3
nFAtGaQzLicF4SG3jfgdXKq/Zsf6/OzhF5cEdmL1mX7yH/GDZKVSX47H8KfeRY/gC0yOF5/rU71j
rWNNtuPbTaN7y2dniMtBDsTM/++Q7q6fUbr5J6R40kb+Kk7ASZnyH6cTEZpL3Ru/xtPglBegkWgl
oke3ZwbCzn8wH9gCLkpA0bQtOTN/QqrGeqcvo6P6KXPLUKUny424xUamYqIk6PxUIUT91GzhRE/X
y/548DHh3pOz/Icjf48j7kTXVdmWfIVYVl8cs7bNB+5fprbmhRbA+4ml5cCSaz0HwHe0UNALr0ij
tsf7mHvkKyJsh3MXIO7etCs8mfhMUms69iutIeZz4TFY88/xrmTxRzuDzJecc2yZ+l/zzdPm/eNg
NI/f6A7KPLPNtf5miAvSYo5HVrfRB/x2vlmSWoyVyG+3S0iAy6BGHRm/XaYg0rhqJTs8qChIcT39
iyiikOpYqcMtmOOpZQh4L9yf4LeTuYZRsxMI37ayD9yLPHIefe0CFYNd2ABXywvLbk+3kvWV1cbj
ucSSMztASbbY0/I9yHuDscEaMui1g2t1YkE7Zqv2rv4MGYSr8oPWy5acHVTHa+Yg2aq4PeNrvDZ/
W8OKnqh3Mtw17HY35h7BcYEkG23uv/zvfS8vgm1Y3AhW/5gsfLJWwSlEv6UTevRxq7rzAAQNkKX/
gO9jhcHjQmYtj394ab9CslgtzMGEOMWHxObknBTIT+70PUzMs3SkXgDU/dQ2Dumq1deoxrHXmHxF
CuyOA+KDgJhfaB4OHdXTorUoR1umuOoKJrOPCGLfOvfSY3aIgGYGt7kJJxAa8suI8yvqaBWg83/7
Cf2hJIKRtve3zS199ev+yWeUnzLfNHRYFx47uRisqh6wrRKR+StlgSjs+MD7OxQ70b0hdmdAhMPp
qROyaatW+2f8ZYfG1dfGrXCZKf0Wa7aie8KOddS95JHvjaP8mC4k5tx+mE49hgvQZWtWVrJIoE+k
EuXCeT0w0RXv2OPBOosr7W56qCD+W71BlmaWbPMkEay+w0FLo+Xx3/UfUJj/VavGXGrX0XrST+2g
wWMS/+b8gduiXm6io9LPydUtsfOpdec30M8bMY6MK91DS/rNQ2leyUp35fWs0JpsdEH6YfxHXiQT
r3WJpcFq9jH1uWC3n1/TEfcLYu23ywZrC+fFyvRIbiVCydEeqO9+buNqQZby2r/I3/qRXiIbAZbM
K05BevqwWu4snOhv8ThnV56DJ9uWvgs+SFHslw3NMPAubKLDaUs6+m7iKU73iOEoOhf/ePBxNwSn
4AsZ8TI93ORHhkq68Wp4zlzkg4nPA4GhvGb22HwHR8nRaNTAm7QzgRp92Xjyc3Zt56+Kw4G65cbe
qyR8Sd7kVhdMMLolbqpl+jvY/aZfqiAnbM1c+j/JT8u4gnKNBZ7ljfyY+TbFae3EVrqLv3sEmJWF
BED8Tq+Vw9/7dRu3N75pBJTo/wXsLkOJDZ8sXxzMdIgxRCg4zNIntUP6yb3A6sGF1TjD7nHLHtB2
za7bucexCtzs2fGBF9afTuG9hm7osvEGtvIvIh7LlR3gqdj3/rjErOistyBzzJV2ZKp5wwbh5VfF
jvghAad7xV83obgggsKWIcSuxfy0NYwrW3dh+zvm/tUsTCOGDAD+22537DsfPhN/T3kERzK399GO
z67co5PB0riubP8Y0HFbihCkV+PntI+wI/8rXA47MYwMfBYD1Q/SLCqnV0b5zRqRrzhQswdZFf6O
jf5BE0GJ8Tqp52jaS9Bwemc+BOaOZG20zS2CHL7M7sRKvF1yTLsZvHtTL+OK785CKsrC9juwxvzD
xr2BZLuVL9JvxIdjYefY8zcd45uJes3GOYxxBs4BEh2rcDhFslhxzJFTLB9zeh4Rc4oTXQMv+Mdg
RduE2+kmkqw02otVjyMi3FXQV+8JxpHCGTjBxn8iL0TncfilEiJnii1qcWrbucAhhEbQYIqBKhdd
Mlm38aHnuHxvfzsnd/jCQ4fpGpvKjcucEB+yjewbttwDDS9UXc1nzXb6PTzjz8aJeQ+/eEJLaUM7
jQnKh/HJxvN+kXp+KDAfyi4KF7ajmZqyTFgAOM9fayZ0hCCy0w/xQT3EyiaIt8ycCH6V5CtgBZz7
VYDC6T7gzWLcOzU0wPeF4rWppy084Bmw1Ew62cC3AFKOmwKNoYWXyJk9xekFo5dKZVgv6ZoL2AhR
zvKFQ4xXreLARiRZkDpnnhx2fxke2yK51zOE8jHLrjb/r4ApqWN/K+lXTKLGzj8pKE+5jQunJxWR
Ku2Xj4LvyfJXjXOT1IpH5EtdfP/RdrPoZyMg1JDORq48x+YVIGWKzShxnHaU77iwqfpPg9U+erdK
ZpfRq4zW8i9/dc2RAdHq6czXKG1AX+fMrmVP4t5nUSb85ZwcC4dTroXI2R6wasSHH+UVrjiZV2uM
qLhEKQ/yW4WclETSfXslgLL5hiLj1HeuJQf9YCezfwBJuvsBsdCRJ2kWp83BmQ7FjcZnN0KZ1jhw
q4eEgBZ7rFfaTWUaYtHg7S0ibwgi5PVwNYRD6uYtmNRN+Zjnra5mPtLPWTsHxLreGt0qgAXGcIVb
ieqvcwxXgS+xocvKTZidCkB+YAJsxeHpreyISSVZ2XOAMZqq8Z+GLh14Ab7jk+m78RV4WvgmycjR
VQbI+RqSmn9GPepJ7rR9druIimIPsW4y1tmF9wMZSr2Tqk3/InXhwv1AmHKBlIARQi5Ar4yGApEk
VNns7O74jVyoBBbAIz3T2FfZCx74brqG/xjAsVWADKI3EP4EDgKvf8W9KOgBOqCkFnZGMwgjNi3U
g2i9ZXvxCk80zGZ+vw7sjOM3hTrjdTQ23hMeGaoPDDo0464NWPJZsxh/0LKtX8InERDczbpGY4HE
3E9ExbnXQwghco+mDWEk9N+WqOaJreK5PSIbHGQn147JKtHYKJHFbJijovbWsS9i3l521+Kb/uoT
MZEH9eoVfOsHXpUxk55bLrvkGn7WwhyAml5mLKZHiMr1/aPf33uA/yyjJUcperYHMoZ+2iO6mcFr
7g095qWwlh7DifMv1RBV1hl8DJ3E0qtDL101Z/RsbwemNE21B8p+pmJ0MvgUPokXFlWTKFuBeOGg
iJJgfgxwZf6iOZ8On8ktuaD4j7fIThchV0190CQKPGKSJAbZ/zB4l6wSHHJRVf3eQoqAYckwQt9V
xlzq3Cr2SDvZlRcdWpF01Tn8p86IKALWWnECSW2QTfqVHkeeIrYuZLDb8BIll0V06qiA6QDyiSbr
SesJCjN5g+ODUeoDMuUjBGjBvUUPS3UmeU7AWKCEhZL7DSoX6JfpAvAjC545gQCSjFMSB36EVkzy
XtS+bjhZwGROwx/dXhImfoZtD2tmzk4Vf+OL/5FdkaSVhIwuq4vyCZp7U67NFWXg9NG9bYaGwhHc
4ZNZHiZD4rZ03Dg4nu7Jne3ECyhwhRPG2tvCobvhcpaCOrwE2MPBTZU33ZWUoSS3CS6GZnBWE09n
Nn7j/F1fBiyRL4RW+twGTJzixyCbzY4/WCI3vkZNx+zaCrItag7gIsAR360TsSxfoB9aiVcPILo4
JpscZhbf9AC4G2Y2tgY7Ez/1AS3AF78HS3dL3ZqBZI3OwO9DfTPqdtBsFwdhZZrLqtwiYRQwAm6C
FbB33L/6V7I1OCEiM/UhV/5WBIHWJ7eFbMlgEZ4ScsoZnwr3CJmvx3YHlI1ACL4ix1jDu5po6yKt
1JG0LmEto93xgxUfHIlw4KV/4i9IoXbywL4H9fI4OvGj/Qb3QskdzNkuyg5tdV/9R2/QGCvShxO/
yMlmNYCxvEejK6/To//gZnO1LeXh74suq7Rlnc9X9Y6hL+wgsfXEp/iFZkblKeJs+jFXgiwC6m18
dccxXCHxroKXdBjytX/F5UB+5QoDiky3zCL9UXdmBFnyqkBlnhakpZ3kbiXcjc4hWW+uO5O5P2tc
GScgNUcyj2Wq5cRIx+ODAhu5lrbAyOLQDq+QK/zLD6fur5CxIuAo/gH+hNSd4HnKrGsr29GDPag5
nDkRrITqAEUddcq36cn+kmWhPWobofAGlDzQ+ViNLM65Y3XsSMraVdw0IJAgdE92+Vu5jOnhvjtI
+nhG18XHjYzhctXPGQHVkV4Y48nNAiI3SwwwLaaojBBnUMUMWiezBOAOGTtu+8wyLJCIwHC9LZmt
/SBnOA37IbFvhDEP5Q6zqGiF9LRG/A+cVK9oJ5w5P5nOlxu5NPwCtzwP9JVlNJBUrbfxaSCwnUmT
yKvQ2/MAPIstQ8c3JwiHCdM9cJNH/xlRxdE0KvNd9ezsu8wRHsyRk/3ABXAp2wObfWxHUb34nRec
dJvf05XyUjZ8tyscyytp3IGreEleuFiWs/WE01gIBh6/W56TpTddMM4wXIYkxuIxgG6OvAkx6Xz+
I0r4K3dIvqAkQZqHyFaikEQC0/yY9/ewx1nxkvcYMOC68akJUGm32bM+tZFH5+lEY5XWP5sTuGa6
ZNQi/L1fb4REtNnWcJ1Rb9Je7e5UnoJOR5tvL8C3YJEc/EMhqtPNOFFXbchyouAsB7tdB8iJP8tL
JzjSz4CsDkzGXdrP9fMqouXFbk7ZPtPuTsoPi10FSuWh/Qw/mZt8wIpi4WrWyr3xWvItUVXAkXBA
4F6bbzjm8AmXnQNmZ0Cf7QBowHrBFxH0LqwqR3yCiqGtNct4FHy/qEoWVGLkqLJRQnN08zWLNHOI
cE0xrvx746oD7dk5KUPfK6eeCgtglNxoJR9y0WNPMbnVnJndZBG8F85ZdQwN9+mOwi+++a+BHIv0
Uh0VKIpM6ocN7KBDR52Gvy75oA+U7Vnv2xcxtAthHfPEb6n7EvUe1ictXSUMeqf/GsT6vmLAE1hJ
8qBHYBZwu1kWlpJhMfrVSX35DiEw4jbpXThd5uwlxR8+x4lgWiHkEMrJ+GUCHkGwwq5+F3AEBcdx
OBHWUB8btOGwqHsD3QCS0MRT0M3L4UpJTHtGNOn0M/gDBWEampZVMTgpybH0zluH2ReReomTeeMD
HCmsbrjWQerIyKVprNyaVfxhvCEOy1B8wAuCwAkY/jDhAXWNym9otipU+ATwPB6LbcqU/YR6UeRp
R4GM5m+2aSQMbJnRgsU9QjGt9lV35HWxdpytM6iO9xzQsUd4+Z9G6YDK7if/gHXI0Y1FNBo3gA5n
RCBdaDptPHMZ9f/OLDcgsBhH8s/oG1Szqi7bBLE88ESWaGRxrGkYBfolyfPoxhWXPYfq/dweWClZ
2CmPEOiXWCIAsO/ZFrB5EaRphseSDJ5/5LoSQ/cTAG68TOKO0of/P1QtTl6SdpPMlfAMj6B54NVY
NPcYqyq7d8fBwQl/heOTH+Yl9IL+6LdSO67BRwls+of/o1+LH2lH9uIlovW18IoLZcUhojW1Bht4
RKzCIJsyBWs/YuMT0N+7iaQIgyTjPPRcHI+spPd3KEsGyKO/VbwOoW12PxTf2xYneb9tXHZfIBoI
uTpv+qIxTReJP6SZBY6avaerkbuipieH0xL3ibwP1V3LZLDkOy6POrdZn67yhQPLWO1nqKvEBUT4
EG6EcfcGAYUZAxPOtFG6Ex5CSjHWORjO2dmHuz1Bp/xu69si++zkecbEfsFnL22dNycBaKN8AxbY
cDZp7IoxBSM6iE9Hip2buhk940C4Bjm3MP6Zt9zb77qUNxXnXE6Mfw0ZIyfBJP7BQhcBanRcT9kV
bKzue8jkBWwcMrqJJYjtdE5qNJ/VnsGkqdzKxR6PCHkWwKGwaAraOkBCBfC5xZyseyhV05OWnfGO
9PsiwqhM62C/YNtXbuZTGl7Sf36NCgIa0QlIW1ATlC5CDn+sLQPxZ3eSHyHogoil+1PT9gMWOTrO
yTlpj9KbcVJxwdsBSI9/xxaaakcYsNF+JqZ3bN9s9ufMv+fHSV3jOtU/x9ltgzEchicmOiIb8ghA
VvQosuds5BS/sDAWXrShHYXmtEauqaZWFBq2oJC7CjZ2thAQQWE1KUjB4/uJUYhiHkM8tjQ1PqQU
Uidmiz6KrWz5i4QZ7FqwsD7bB+sdxmLIIK3LoWc8qY/4iXdgQcuSbKf/iFKsK8wOQxtMKv/5TV4t
vxOMAPjgMzmzPEsXrIO/EHOxsfK0jfYkORxbs/j0W/RXLJS/b2ZDM6eK2FtMVU98ivOOiH0jefGK
/DmHTc+U8fkXmQfWchfPN5Yu6mzz8guDGMqAIz2lGtAALFe8VBzrQuWHExD2XirICi8yLguDUJsZ
0Dr8j6PzWlJV28LwE1GFgoRbMihidumNZWoEA4pEn35/c1ets/bqPt2KhDnH+McftqbH6BFG6q+e
GTRnRsEO0U8G/OLbpU07VDy1fP/xdr9gq2IEyLbxnUO1JaiZegss6n+z1W92IdP5RAAgbtqo2phN
XFmvWwU1uyiv71MuB4wenYk/YR9YAu5rlLhxUkK4Wap3bN1CCRMhFtAWQgQSJupJY1cgrCzqBL0d
Vqgk8dLXT4eI+rNYCw87uhAKGXpAatr14ITlBIKGqxHKQql+x7YK5bkwXpgU/8x45FKfkxyFEp6F
h8kUkCQI0LrGf+vpGwzRtZCBMkPbGVe4G6Nxde4x1O/DSp/iKcAdoS8Qh+9weTZR9GPvMC5F5Sl+
S58OFt2cDnIy8FFtx33SnrXJd7DRlpLZ2R1AaNE4Of4u1ZJdgIk3unP3pJAouiaeJBFpLZZOKIj/
IcTuHTz372TEENx5ecZwXH5cWuo6pgUbEuZtnpgjO+31x/ox5udZ8ntc29qYx1gfr9qOLoZ97ocd
MegDwNCJJ5MmntwyxlH3GeYj3CVIzOzPOqlh1r0n3Xd7St33su9Wp4aaBT+w+4y3K+ailubA+Hco
v4l3IvLGYtbCJTJZT/FRUy2fQVjoa7v3FvcZyB8gxeMvqLFKSBvByA1pr2i/Z+xbej/BW+ALcuIq
W72eivCbNiSdZUBVyf7YxvwthMki30TLLr8t3C4yu5nf4kablHokcr8hqo22NaEZXAjSYkg6OX0L
IXI6PTkZTEBOg3FNBqRHfiOsY2UrTl7HwD7k1CunnryndZK5ivNacurwaQZ91hIZhIB710f9tza3
ByABOk5EjKhVwetuX/8jtnz1FlRUJQ4EV94eNZxy0ohyjTjL6OXISMkilh0idrhUhnvC3ZYVIck9
8YcTrt1nBD4RosD2x5Pu6lu08EQ4SKhC1y8iuUMat55zwJ505ZNxHQlOETo/Bct68ySmO2W1VE7E
rHz2uRO3CBZ7/oemwE1+cKGw4OZW6uNir8DKGMObJ/BhhHVNG59K+lcYsewCuuajIsJbG4qqFSL9
NKx9fzWBFEdBqjmgJFRPb92vlsVhYupxau1bamqNVJb97cOrYaUJjERlyd6JwNur42TFTyXg8ENb
o7EvaqiaMurYDl77CG50ob02al+t8wq/jQHxiMPP9sB/s1pdyMiFHv2YAOSUnPF6//5VC2Lue5lx
sqnMtZACDfIIxkXYP11gfX4RPIEiEHzTOS85yLEvPVM+3k0sOn1o97C+qkXZJ+ln/maYxfgSMF4Z
q9Id7hqG8ll4ey3bkQuJgg4KBI4kCUhvU9i6yJFNlyugzWB8GlxM4YtPyy6YOrjoANjDjnUfSxb/
0kqaE722j9uudSMpol4n+Qq6em4GIBWM9jTiea2aHBNSVOzHEWiYEVkMYNPQGw2T7Iuw6D3V/eFy
J6gEoJH6lAx1f63v5Ik0w0HMw3kuKue47oF79WPAJqaTRyoae2iyWbDbQoDiN1+4/F133VTetpjT
VRtSLE2ivv+GNSRwCEkiL6Z3uYEOFyAdl3Qfvw86X6yLaaw6VynGErrwyxl0TXYX0VfGX2JRZgo9
Ggg8GdHNO8RRocNsj1XyfHCkbDXomFBuKIbZ5HMHqTzrXDbWMagi9oyJLoAFvXIW0EGYV5INixAv
sESQlljJo9E0nTOtRP+YRiBhkYwH+BfiFiFoviBjAV1BnJfHT8m61kiMMMnDpvzr3Y7Yc02fyHYz
FNbq7E7rSOxt6ReRaP+N5ezmiYSc/tIDARVuyaKBZEIU3aAeOLEyxJ9wDx+1652RsWgTeH4VJLVv
zySGGeTK6VDunlGoACHwRm26rNhGulAZup84+zDUoTorrSLAbDlfHTblskDqGBPC0yo4ZiO8XCjd
TG8iBTaYK8+oqt9GnMIOTvtQVhCtUNtjP4B97RPwxtDntxTpoqDmapv26WUGeI/yRtNLnar6sI+d
a6YzIuHmhhJrvZXwmc1UzW0isw/uzRKzRvQX/xi9DN5bNZfD+7Na5ekrVN49yNAJKlQHuPRqM+p3
mirqAjgwpjwZaNFtuC6zlS7P8+FKe4w232967nJ4hmOtSEyW4luWM9MMzCJA/U8XMpQWB8iWCLtZ
gnmesvMv8ygqDKpl8HMNmNBuTsgQqyfG3ja8RMhb2FRvMFRaCD3MBB754Uvqt639G3XuZ7TIT6oe
SKrXAV14hXLNDIyVgU787hdidb3HwC68J/XkCSUbOfis+vu56T91Wazh4nmSYuXjYkIh0NLB++Wx
ncn/MIZZjaYglC9XCr9RGWnQkh8YaIihPVQ3IN2IFEmGpZDMKZvwtsTulqdbD8EmWBxGQClTKCpv
HkL2bpoYZf+Jz5/KLybCGtOvGVfiCFdS5CMAZO4lAlT3qrvi/os/RL6S5B7c/r2ZZq2bHrJplPmQ
Di7c7r6yxN8Pff3XcGRc50NtUfmvWDnDQGSJ3mIVtFMjKLthc7oLO4rbGbcANVIcfsUia5GzBUZV
q9hPiZThC7klpESJKDqUsTZ1HnNsleHEnVYffwAW2OMIVSWfi8iCM9Z3sMsiJJEHhxPp01gzUHRe
63KhROLEFCHG1bTiqs8yRbc3FjFK8NyTx5J72ZhhXHJSX94dTRyAnza76y7NTEXQSNTupXW2vq8O
Hj+Cozgu7ZZywvAPJg1zkuPBM700uq+gfsF6nEMVZBbvqbnd4zM6hBCFWtwvWY7dKhi8hF1sZmNU
x8QTMDZlBcNMHVUCud0yK7EQNZ80XuFaL7QL7g7KXJomdKOfM0XdCG4Ki9KIylSEduh44K5BgHD0
lKZqhCKfcmKcEbCAZO2MIUpInYw9XbbnfEl2iY0CjuhYwXDmhQ0OXeTX7xXhnoIPPk13gXMgscXz
ionaFdKfZAvLozG16n3B1ZVs1cVTYF9eALHTDb5u3yVgjI2mjAMZrPDuLxbGjK7SgNIIdLdVbfIl
GPcXsYSC7U8cr7ggD0+BfG4bs3Lxm7KOtT78qkdyH2dY5gXNiT1iASpDMYJlu6ecMgHzAPrqNi64
MG8UojYRxbo9gccBjW2GtaxHvOeP9BQQfDwVVp3OzitNh8dh9I6x0mGmpZ9UN5+RJMnajpIJfQKV
ceNBX8auD6vAx5iLQ9WJjPB2pq5jpeQM1bZ84tmGGm69Zg9cwF3mxQ4l3h1qqzvArurmaOt7oNX4
zP+maUTFkZ+a1SMx8F8bON8NHT2PcQkHlUxNYtnE7cjtSeUJY/DI7Yg//amf4rnLJcE0iJceVyeh
0IiyEGs2rEcSOskFxEs+Ro41OF1CG+OHQgnjmUxacBIYgfC8Dv0cP7emi0u/BynrCvqjCYHe3e+B
lz1YeEq9/LqtleF8N4SHnBGuhg1tG6Oya57Ahw3MAqZMhxd3RSdTRmRgT6OnskOKdJa6bn6rhuvh
y9GomcPP9RfSTzINBFYJe+gWqPn/gUzYWAfHuACle5K9GGpgOsGCg9Ey/hXfKTmLIN3dVli/pjSr
o23uiPuxPGFfglNS2AOTNl5/9wcraYylwZuBDOU1WcUiUYK6mqUed1YfzvI6FZjrg+6SMACeS0cf
he00n93OqENVbh6uSQEyyz1Tucp5iNGO5BoaBa1DVs+AF6IpEUtXlF/Fz2a9lRpcculM0q2ZNF+H
kQazCOKTqe3F0P/h1T/krUvQk9FZh4YQ3VD0wzNDvEIAFX7x9uixB714wEHm/Tnnhl28nOTLrU1M
KwPOajk0EGZZyr9vxL1WLdPNj1WnCkdEu5EKgYXg8fewjT/hNz7LT9ifQF1ixG7n136ZLsG7JTKI
MAcYnQmBY/28kmHGnSTeoYdvDlbKNRCReKkcjkL1l1RL6ZxXkX4efMOb7MnuNzpM4fIMI3wbejlk
AIWiAcLEoZgN0L6f2VtDoPASwx5edVlOuG7ngYcQT6Wa3MivJX10eSO1rAETnn1bl22Y9oaenwwm
nvAEAZ0HBZhnaSmQRdS0LJOYC/4IA9GDx7ZH5+ISq4H5j0v5sIY1whpz80gN4vcAhfnvzxucsftd
6xAPMN/mrtDwe2HFHiZ4eOguGlZuM90UFlZ6zG8wTzkaO/MfTTqe8ti0oqj8iARAshQ/XcwMlTGY
YDpikuBxT3YY530moBvl0nyHYHg5bCmAYdjztT36+hJQ4lTufaFpGb8vItA2NPx0XCF72MB2M47E
9jEwvICswWiP1A7+/mGTIohihK6cQYDIn2Vhf0xJqkz3I8Qa/w43gl9BZxme35g+rcnUpKdUQH9w
6o/yE1AQTnuHzRD+6ri7r57u+2S2TJQgoDPD9IwmBkthUF97rFd/Bi716ZT8ROyq1AtwBY6ETQxI
MmoBLT0wkPcLqxy85eiCCBNj98XeBNiO+oYVZvxpg4NX8EBPMne4ZGH7TJuxys5Hbs+iKxyIDtVM
Y7IIOH15JMMj8y9CsP18xVop1jfa8hFeTExEub9OLy38bj7IPGq7ShjWiy2/n963KZrpFLYNe+Wi
mjWMvaBolICLKjM7eu/x7eY9JcYfS+NArIIUKnUwPC2l+C6cxUr4coyayqlBeLDgk4GQYdC1gjFr
y3DVAmpxTPZ2lAQABpvvnJ3vfeEZKIYbgrRceBQZA4d+1nBDbtFvkzfxczO2ZNN+raW5shjdA/HG
qOzce1JuijVDeQzOpamiYVMoEjpR63td9Dj2Th8qEDWG+NQOQ6B2aGLKBgDMLnFgrMFtobMd/g1E
5eESdAkDV1rq54NfhS1Aho1pdqS52oJqsrG0OSuGw6w3JiW5wCiARw16YwPEjGu/eIgOETn0MpkP
NF2FFAEA3qpzVU2wSWM+0dnkv9dXiv6SznV6CD//JzGBVhX2mUF50EXpzaFO6yEx0wbZnKMELbXT
uPIZzp31dLBydozk8K92SvdAgc8D/Tf8d5S9AQMaOZFiRtqQL1zoAt9V486uMGxi/AIWBD+zpR3T
qSgYQzLqflbCRYHQCDfQ+h6TdtOAoOmsR4R10Jwm5aR3MQ5hVzrhnsaHzhhKk2Xwx3By/kbv6MvM
ncbNBbAHqy14x0AgQD1MuYLVvlzmyXM9EEFmWQTPHk9HYCdiXJ3cp3p3sUyjO2cXZ1x/PrdOyaVi
AOUi/PKj5VqK0ZLbTObIurLHuDEsSE8e50T7CUvcWMVig634HdI/zFp3/K+2H2vg4dQd/ftEZWL4
Wm6j9mYbsX+MrqXli1G2jjUW16HcghujlMBmKsjW8sw8ZpMDsQ6TKmCrT5hjT4x/zRTrkS3jmsOY
0aJqE4STQZ76y4O2sqfRmcm2TwgAcwFYlpNPbFIrUlWvoPAzIf1/r9mprrHB/YctF1yvhcoGEyIF
Xd+UASTum2ddrc4ahj/c5NGwHF+LcmEiqpwUsztBJWA/xM9Nj8yJuw0XlUvahhRX488/WKJvb58w
J/9yXjLm/PkEk/PVa1egQh4jYRwzdx5Mm78X4qHUReRjJdUMZQKuGAS/MWBZ7kldCHRMvWIe/MdF
DxT839IriDJj4RrVjzJn5LXSff+eO01EizOtNiSs1JOzeMkVxkkScDGMVoN9f49sBxo5hBioTraL
y4NfR21EZc2Xqofrl6/hH2MZyY9BN9sU9by5NpJvWCeQ3V1zXodAdodETbA7uDDmjKkOSYG4xw2d
eEhXnc8Q8iwlaIsYTI31XRE8Qq4qz0Nv1QDNFFygsFj/dhitVyRJCihMgnjdJwvGlwhjsMHFImNe
3Jyvw7F0ho2Ttz7/wncwrRxfaVLl7UXHAbQUcho07+0hwCscOiIDerIYEmWbUqjmwlmMPCdQyqmi
WFi0owGqt58A/cDmb+QMfRWFFhUvFBzfsPN14SJbaM5QBEfLzuN5azG585Rlthk/N9VZyhxjnUM+
H3eowP30VGP1Fj2PclQwfun+NV52bJFd2vhEsUnj57Wi/DjMvWb1nX9iLGUoNw+rV/D6a2fl2Id7
N6u2FrazHfgw0ihjZINHNOMTviUa3FpWtJgRvw2fXZpAd5xnGw0/90IJtL3kSUggyEkRTCViS9Yv
AKfeRt6wVawnTx+Myz0DeOiZFn1PdHqtfmHtQ4WpAvDoN27eqJkba4GLivP/rh0iEMCkKeD0BaBG
3PMzAI4LrdQWVdSsAyNKw+rvvvqEkSDQvS1p/gzVZQPdXfDhcc+9ZtYPi+efR6YgSNGbKE/ZheXi
/URISL7Ezxsi8Czr8QnAQx1KNCDMYWXiWIztm2oRU/YEv8YUMPhgpYlvlIuelEg5AZGuegZdJSPe
5XMp7VjN+zGkef3yyaHTO4PG/QZIsYkAcD/BcN4yFEweITQzWHCsYRAFkDZGQ8KdvlAFtph6a3Ft
/2UJL6LsYABBDIUUlLHleRnsBIwXZ3l88+/bLyqnmy+coalTAqmxHpccXsRah8z1XWYOuU8T2nrZ
bS6G/4VyePequeQU29ayh9Alro+4JWkh+vypMWrH3ZDZTGt9t5Bnb3uUTTc+ytZkCe9tB820B94Q
QBiKOKmuOXPo+1bSDjlW4zdz+BnlFfVQ9LJtlkg7pzoi2mv9Hd/8CvYfcqagj6REdsnxIQEgn70m
SvKe9H+Y2P49QlwlYGAQEuMRpzMxcdEbmxd58XE130sOknWCkg+XFynMA+VO8t3AL2r/Dn/0LEzu
0FxRsDynCEOxrHsZeFM5BJPBNQYBpCqZPZiSwmH0mpNx29DoUzP7g1cIR57mb8isJ5LXt4IQQyBd
jvhNghys+83h7VFX3ImX5Ymmkekd03vxuXHLJmHhCjFrEKMLu281LDhB8+wSjwmGXom2lrDqHN/m
0C7GLwwiEIir1q3woHZg28SGPHDvRVRnoTZ/FuOf6vYjS0rdmr8rv8JP0Hrv4I/31aR9sI0s6MKp
wkdwKLgRiLYdce+iDXotcK7G7BQJJTMv2smGmIr8jIl2viG9HJwSojpALwsO6lp5UTbTDzsAbgnT
9DH9xC07BUwwBV2/n79VopN8sRJeoF0+Qcjt8jIavxzw/wTqFKMJhhKnhJqASYeAz4VNvQySdiLH
dyUfB/gmbUrCkHKP1x9Z7S/STwpp0MKwcY0fU+x3AL+QMPHWthmqMXx7kpR8nzJfxEk4iyE6wVaB
I8onQYzFcyh+j04De2BrYdKwWixPfhMACzP4xAYX28sA28cMNiTN+olRwicCQp2yv+UzRChg3Cv5
Cl/hsQQD5sNyQZ91sjCkq04esnDAxUFbwOfEDhaeMUMHHfky8qufwyHwbtbigX14L4UYoIEeVOOn
6rDhu0hxb0oyZPWJDQi0rS3PAEmF5KKc6huC11bs+HcKKQEdOAD26vl2JKIEzjPM3+WHsSTFwgBI
jpiLD4zebKb7FC6RvGvGeAsjE6PxgWLNdGqmruA1PWCP3JCHo+lAzh93EOMKZmUDRjCsJf0eliJW
ZYfYoXTp/7gRUzI1yP0oxh/dUsgxtLUpEimTwQAoA/0/tILxz8s2EkwmjJB6KxlCfbUwd9K9dP7m
IgSww1AMTvDZaiO9pColgjJQcM8r8CxWFVgyjmRPFhKQKebzWLV/Qjq2OSz38k8UK9cMV0Ao+rn9
qcOWx4BEjX/sngjD6WbxDkxIryImBNYgEefgILwebKnESDKIlbQ9f88yIDJnepjVvgZm3ZAcZWy+
gGAjr1reeHeQdxoCmQHH5POv92wYO7MhXZx9Q/Xm/HxNOJ42ATUkgTlgYj0YZ4npVHJIpAj2vOAV
5e5w0k50H170glkw9+YweuDVAVXEGsuMIOT4XbsrTs8kDzF3ov4KOWsaFnk+SMLBxjBGR9djLh/U
cKb3jL7xJ2bIzHAEr38p0D9OlwzZLFOwWajsVn3CmArX1uuDKQlKSFjfMLNJKtBwPbUMVC4KK5zm
9tZ4Ppz2kQEb1CDwj2napWSZDv6UENZIdvqO3+jE3WZHZUv5tvYx6cXcNqebc4BRuLXf9xXcbQN7
GDxXE3FX/Rwmt2S1O48hpQrygnrP8A0m6hLWMU/2Plvf/g5LneENiCP5l72d/5F2ypRsC57iQbJk
HI6BHs7UTBotsgVU6FXp7EY733ug3TAGYXxMIC0elkgHElqNwRzIWXOysAiHVgvdjmdiLTlIADx2
j6m5MSxdEL2fc6bJ6+G1C2ZMAo/VnEHymghFwZmqbAZhYC7WO258zWsn6axf5VSprySdayvMAsgf
WCWc87nCRPXvRsA681KPISvUlZMefBeowSk4YBph0qe5iNjdfwYlemBg8O90jIuqyXvXOMTCIQBJ
/+DHbqRlHzGLggb4C+40sYD2DiPbdzJYpXCU0D3dl8263X4b74Ivz7Jy3uh/e9ZvHyZ+xga6GZYW
Iqcxz+NXlAfSCjIvDTc7CKuYbFPD8Upzw09a5iv9mucee27qUXjNyad16dV5Q1YwXaSdcepHY1az
+cf3VnLLHBY6YQRN6t3MGAV1sEosH0N3jK2BAGY1Kxol3pBCXFg7I0wrJvAVC/JucdMyF0AL29tJ
X2MFcZZZhiqDdBR2hvAZKv7vF/h42O10H0Zpt1nvhs79AoHcfZs23LfXtISrCUfjwrZP7YXBtPv4
WcWlOuItZAbmLaSNPf6+HuaB+Y8B2Ve09UR3/BY3jzqTyouReqBtTGKQ88QIlWmfEHSFzk37p3kc
3zRpVsO/+7EwsGe2SFRatCL/skiqOULt2/7g3vxuRp4HCtSHx3CzQEQQ/RrrtWv35EUnT3I8+eS0
O7KLMSo0bvUPKtwRlxRn4En/3lBbJzqJ0je2C1EYJpi9LlRCv4d/+pln/PYNaX065zdBT/kPMW3K
ehpoqGN2YgeCozPkMiALhRY+gZijAkt6TF0qwTLRI+DQCj82K89J8nqXjD0/eGb83yGdX9bsJrnP
1UcK25ZFgy2dNmQQmPLpJ1s9NGMEPLHwj27DAd1N7vu4e2XrGXV5c4IEgT/9c12duCdvX5LHHGQv
/P3eGrNZddIw1e/ERuov2Jx8TCGwDDjMenp1lOsYshNk4GN4gXXF7QSqADANcyjHVgAGLlb/J4W7
kS6NNXzWt2J68FxjZIwu3mDp8p81Vhv0BBaUMZilWAe5N5vEc7pJhujhC5eB+55xP20YL8hutUZm
Ixra6gRqob4tPFEIDeKEsF4THsqQnBH9JzK33Mv4Lq/5KfYafiqNtYuM/ikglk1aC1HRvDzW8PS8
LIMbjz8H+x/T0mJPODKGzd3YxzFmWrdWDi8W9TsRULh5oqI8yOggDicoqCxNFWowUJEEO7X3yFnL
48/yHfWr+4x1ywTbHpLI86NLIloQgyuXaoEADdExKGOwdhpE5itwdkwHGYZoxnfEThBq0lo3bT+k
DoNEBVW9COgstHZeq1uIWwQAHkYzHFXSNATfK9b0PnQBevM3CH7dxTzY5DPXTRnn6FyQkuAKhYSi
hXTENGM0pnBiyl9T0BCZJ4gSzIavKBhapJ8oGJ7PSBv8+wyQzDZmpP9wdM8YuqkyEhDuOWO0vedp
mOUirGs00siuLK30befDAxPhcace3IE0HBdyS3vUnZ/105O/qjW6s1iWTBlHBd6TGROUvh1sqnFd
V7r9MW7L2+B++uK1k0PqkhTZ+XyD8vC6ZCU2Irhwf00eouIdpxqM1+zhlT8NumXZkK4Nm+l7fkuI
MLWK/bbNlHn30P/uSPqFPSll2UMjL6e7j8b30Se8KxsTzz2jhb7cDrbgXK8DQvbyf3K8/nvPR/RA
3/tVfYkMkBc48Gs1BGV4Z7dEhhPyaUywXjHQKYZu8/4mDZEOyr11ku7XBaNAfiJFNjGAb6TxocdM
GNul4eN8+EFhlWSnLHSO6f5cmJpuIQt6qd6v6ieGoDdSNuXnotkPMsnBrtd91mWsfd4kwmDjhUiX
nKQylCXjn7R4D9BLr8onYO3oF6jNiHJTW4zMLpReKSYQrb46tMvnh7BRLK1Ot+n9p8LGOqDoAklS
XoZ3T+uDNYIMkvYkITE11e4/qMsgYy+Ev/UwqWMp5XEZ6QnhA++gz7il5bWBzfVw2JPj9lEA/vGW
espoILTiNXCwG159vtpq0OsoIQY/5A/v8u6JFzey3mtK7ZiJcYYMo7Nut59Xhgg/8/NGDgaX/j6w
1E/3Zzbl9J4eJkW9vv/iB87qLcYmj9FrWr8IMmvN8agrUKabX2L8sgG3L9P3DkXaqAFZbmEd6YwN
NQ+08c2ICLtpbegjQe4mA4ghQ/ppSwZspX5CWr0ZTFjMBxO+rBq7uSAqeewU5l9THa8pXB8gKTyt
l+yxA1QzFfM+5llsQ2+2BvURwO2golhpmw+gxA8rPqucgXff6AfHH1Rg7fF1w8YMa1wLPHdRLNgo
jKhelPQ5GLc97U/nSP9uF75dThgCMUEkJKdy5T8QBili46eq1YeTB0YTsFk2dZQ6T69fquOHi+UD
2kpEtsuRL/nKsb0ghIAyMcV9AyuhADlG50NQ3ihQhEgaQyfLIPZSTuuVAmwIfnj5hPocJvnrqIMA
nHfUsQAvzRmRtCvtajyS5OgLKVy4+Tiiq7v5DS+KRyVw8q46iLM5etoSXB1MPCuvrzxI0QU+th6k
R7dzWhen6LALv4s06MLHhfVmStsNNtb/Gb7yL5s26JkVCxhhywQAls7AqZLvHsXTnnaRoQhFC8QU
2MZQ7Odsa+QWwL+jkKGjhFLHUBT6SgmBEoYreCpj6cdyQCgLLdpVmJbiBg7GDdO5Zc/o6ikzkeca
w29WRSi5JABQ2K80wJE9yw575K2ZYZpDpXtnAyDgmZQH/GvQFzxillX6TLpkIw2w7pfwYiFthqAj
3IywrWGWw9yqG4MSQBKUFoXgxFtwbuG2d+wYtIk5TjewfQX9hDTAkzAwJ4N15ODfzxvx+sRPUMyw
7SOHgpeLhxymlviYb6H1ppjg8sH2nyvG6GxHUYfEwIOVKDjVDGRgP1CHI7XFw25gEwhBKt6OT/6l
JSJSNmV4J3KXOX5qwA6KwciHW0ix/sSOkSYHgnLj0Qfzb84PGk9+8rleSADvTirqhfeJRpWwQRBz
loYHaddQqkrkAWM8Rbp9N013t0XzRwwYI6bgiXd849AS1CKkgH2OchnWZjFXts9IHAT2YQzg8MKm
rAYTJ7WAwzHNVQtJoBycCMjQzVXVbYr7Br8zEQlBSdWtqhFoEqTqw47vftMlH4/jNpWjIYtV+wyH
bcgrCHHvHT0ENz9XDbrxSRem8REtPhUubu7ImGHwcAjdM2Z7YWJdk5uAqre9A2IVAe77L8m+l7rb
atDaKf7/F8kNTpwxNGP8fwOiVtivuEVl7AGNCe+ksYz8tJg/fRoyyZNRAEPovQVEDDRqcBue1Dbs
CeDhA40RQ7hKkEE9JfZgidb1R60Adov5wvyLNaZLvsC1pH+hToIr3nrQLuCsM8R5Aw8NvVxjZcFl
k30ozKiQOtR4uUfFD99tzKBMIxWZ+e4Lx1XUohBLUODGP/gTrfg+h81C3kBxF0TTHFBP8NtCMIMO
ajuZHhBf4eVDD7vyEvLb4zfJLiDZgHfgSHkr+AnKdojfoOndSCfU/JTnXhEyEI5UZXq/7uN3YtwC
XkUjBZdjX9f0HTDmr/e9hjoFhys0hl3ww0Z4KcN4xsKExx7jaHFrUArb3GZFP9cgoABc3t274nWU
eoKhqozLREYMjbKDRJdb+CZTXZ9x2AZBEMibKXhg+TJg4aBuIS/Il2mDpMXX3h5U0LeM1SGue07H
uAE7dckxt9kNY6bonXz9pvWY/PPzWB728ADJEhrfTZcSqe8wWA5NcucY7vtvCWENaInHtx9fH8WD
djXxZjAsqZ3leEJ0bonTwtvhFd41vjERB9BohCNPOHLWLqMNxQeHW4eDPUGBrEtkhE8JyFFnpW7p
aJSYhJBYiRXH+eBVqOgfv435fLjy/L5hQPgUkwd2kowdyHBeKl6csLHIbsB92e73EqeLYXtcANCr
WNuxaOHuS8wEC6uNHLZS3O424W9QtzdouewZV/Xa75mbv1IYo5t2z9wdlg5MFQMAkv2nc2VCDqGS
XWF/8EmVjHh54mB85YabrP0YTMVjAKPh5w6HdH+ehjjsgHecRzAB6ph/cpQRA2zMEbP8K6aDSTZm
ejz/QfPl7iHytXSqHYD/B8dQN0COly4hDxan0UUFMMy8/u3S/2bc7vNP8vRKSNaWjlUEikwJxg2R
5Ifpe12zdSS/uIyBO/ttSyd0wv0nMGfmrIyH484nPgElIe82ae062PyIiQeyycM2AutG5gtJ0cfO
krwa8SRwX7IHnTFWe1kvFETp+OdgPE/qER0auOI5hyBMZsho0k6RDWkfSzv2rhrh2ed2njEXGfKG
L3CgwZia0B/QqyKin2YxlJQpCRxznenSzcu3zIRHYHiDxZCMP7hHwCcHvNxEfYpdmow6hLUZO3oL
/wWeMfLBeBZ5Rn/Iawi5TD2TpCNcSyMZQXMtPIQQXd11GxY+NCuDhXG4yD9Oji1VBi/Qfu00WKql
S5fCETRcISS8S4p6eb4HpmlkYrSZans3DzYFw9wPaYA3Pjs76aILsbedGRFucS77IMsWU+bCZvKK
Ew9ZQI4RITSGAsWK00KFuGErQ54sOYtgfKkPS0OkG2oznFqRCT4dusKgmD0CmrKL+u+2QOqdzQ7L
M7qv+DF9zrBNgTcZKHgcjfzteZKi2QhWXnzwWYKZ/1YEXKPucCnMge883KtLCsD/fR4ynxN7J1oE
UA1Ar4puU5SNvG8XDfCHIwQWXA9Jwxvz2HHtlX/9BZwmMWNUFP7PJx2baOoIfwrzmDKDIlr6SDej
nYdnHKw03D4Ynzd0jg8kzQpabATiNj/w4S1w3MXx2YNNUIRb/318zoyEd4MRGh8CsgDXYEERReKp
2pJ16Ki7cit9Rab6fS2ed8VXk27OcIuYGciQnpCCLNTwxf5CVy1cHDWrWGnWlTgTduLTfY8SCH8G
bQYxK1vDjvTSNRjNNk8OhCcJHWXngrnHIsH3sIQMwXHB20URvNqGP+q1wQQpl4UbW/ycSPEZdeiK
MG3M7cBZgWhCLGE4eqidNgouTAy1HamKoYrgLl+CKqDzoX2SrF8wwBuOp3WXXd/sJwye7Mr6ITaw
DjgewJg/GT4oVwTJy6U74vNqM7LwwLSh5OR2dXqdULMYLg0zjx0zbO56ah0meaffYrSvz6CV5Vrb
nJQJ2ryV6XXypBTOJeBfaDeCYt8gEEFdQW23B/KiBtG3DMorTO264AlmiZtpfsbSqyXd4WFXlyez
ii96seiOs+QB92UqOCtHzPpXb4pFdRl55cRcQpVT51DIdLw5ZqOJPmZPRPd/zy+8GawzZijE9GEl
9MJrwIJdjTadJ7SnEGFvODE8wj78R1hbfcWMlbIWqxDOF4474OEj7H4mOriSjHxo0pFdwPB0N9jj
RPlR7N1fZP0sn0h45sil84VPqLod5F3hM89Go40NrYGa67WwFhnroOfKHGaLDV4yTLoQPIIRYRI6
xYOKUgpXvmb3U+BzYqXiDID4mVOxBFfhPMMtIMPmq8LMiVVXXeBrQ1zgacT6BA32Z6GZEyZOKfdk
/PcHsu/15H2Hw3i0egKLrLPGYy0eodi5ErWEs6IFJLJjilWwt+xhNjDpHMr0UhOZeeEcvvW1nKdf
H+3rkAvOVIkjQrLJdBlhWi5kvrhIP5f3pQoHdeSUXDvYHksgUG2RQVcJf0z2wgeuPCgmeKJrR2DE
T0Fze1zrbb5Wv2PspZWwm+GRFVeV3+LUw/AjevxryWlbDplB7J7Af3/KktiZ3Ca3eCGFfaDsUq4m
82C+wITX1x28GdxqopxLL6IX3AxwvqnwxqIt8+EXAZHZD1/ajXYaywnqn9CEjpsTf2WT6rHL0eY9
XaV0sSrGZAxfKhMaCqxH3VfBGMmhWt4BqGpriKXmIxphiVjbOODSOxsww9whBEZECaXDH/7x7d0+
J7rNe8I/fLlkMQl2zE1M6/k97tP7z8WYW1LQTDsaZAXJTWHP4RL2hQAuyIeDlBRGS5Nc8+bSi2Iw
blq8Bm8p25+noxn2gPiIVTn54H6FbZ2n+Q0/ySk+dpPb5bXiqw5Ygx2UwREvib07qe24QNrZ9HPk
3/XxdWk3Avs5V5i1YnHzIi6K2QATOTw5vP9oOq8lVbktCj+RVYggeKtkEBGzN5S2tgFRQCU9/flW
7/NXJ1uiixVmGGPMZ0aBDvCURk5ZCEqRU3Xz9O5MOABsTwA5gVu/TdSrWXcmrjOJN8ShA3R9Wk4S
k07BdQa5TrIaGBJzKWKSg4kCQjNbUGXotSb6CjJHtb6/QKhyqtch2bSFaQqYE9Z8bwcG+3ku8XOs
rz7+zCmVki3qjWoo+/xHn5fWiFCFoQKUgqm2UQnkTVoEGtWxRPS/dBu0s5aXEWVIcJ6Mghuh7AUW
2IgCGnaHFgDx4W318zZB3cEqg6nq0CZ40i/ZFrf9drKhhabNlXrpncXZ5IeHJRjwYW5EofC41/Wa
J1SveadEt4H4NJXGu0mvtdpfbJirCdj0rVrTFxWvf0Sf0CeKyn5ODkC1NPWG1ERGuj+dIYe2quE7
n0eRFmknZoXHOV2UgI3FsGRMoh6ywtO3wAmii0bOgRU0+dXX2f7mtVNg2ZRmmbxX2JJwyDAvQMIC
axquYP+gdZKsvyBG4wFVX07EtN5r2BRez1dnyRyvlRy8auRBydNCjuSXrCFx1wIR3+GaUE2+TOwr
2XEfIBwatcU0R/WFlAkEwHYPtPwGkIh8Pehl8INN0E6aGfRu8xl1y9QhQywyZaa2BU9rpL6CvzEn
PKPThVzFmzZb3ZT53REZGoGPJX9nD00SbjPjSKDdgJw6Zj2dDOcEJUxEvUxoi5OhkIYa9/x24l/H
CwGUONJ21s3MqLwIvosyfI9FL+4BDTiT2QTEhImYsnRRpRiuMwPC1EBm5ghSHognpeq4W1K1iRzk
16QS/JvC6qTzd8N133jFsL4xpcrZ9yVwxBjVFEQigQ5Ye5cLZAbZhvuuPdDX6Tp0jOJQHK7RPWq2
MvCMWeOwdN6wuC4YbywgBuXjwTD1Da5vQdMhX0USGOVRWH7kMiq3CZAwJtxOB3anWKuTdP+2+QJT
rjnYUEYyRZmEOaCj2yKtBKSGyX4B7vRKrBoIGqs5ab2GsGBzqmbQDlfd+PwA+TdaE9knm2LnQjB3
3M3T4GIDpJzoYMo08GZQqUwd66s0z8gxOdmU7Ee+qbFmVkDEjcsZwITI9zdwPcg6MaHCC0Aj6Qjs
FvzA1brN7xikgOJgUT2EnAB5Arxx8OE4yQP/Ox0dHxYya+S5ahv3T3XqKUU0bDITq88CoQEwyO85
cFmwpeUug6vSX1anG2NpxxQcdjyhfEz5nSpqlvVfFLBPnqDAjO/zEOiCNcg7mTjUUgQRn/hAIiiW
n4hpXiQzxQnb0VWHa0qAtQd9iEmDJJWTL8mvP1H2YSkMGGLWuqbb3cCTsa7khg5OHdW2fb1P57c5
QkkC9kxQCR12RgKK8GPYlLfx9sttiz5MWirI4Q0UHvEjEEm1WU80RKX2wG+x0RqslcaiG0dQ7meZ
KU/AolAi/uJcWQEpduc87JdTT8g1Op3hvx0RhMvdLlDMeoUh6CPIRZ74aYNVM+qYpvYg0cOsuUOo
eQjJ6nmpWgjQ5gcoiMi9EVSMeqguPg/FMo/hJbn3mPg2KzEOx+YSNOZlmS6r37fVDwfk+LAezkRS
YrJHLfl1onXJBIORMBnxrBszFtAOfOwJJSIawX1/A5w6CtWC6R8LBa8CBxzXOmXdnYE6vo5xwapF
c2pDUncQ3nB+9kSXCHkBlqOsE/wRggZ45Ti1EOBqpFmIA9DhVbiCBl7Q9WarCDalh9mrQKQdSEEV
JPM3C9nHVQ4ykrO7IgRtZfbG23q8lbkuruHNO3ce0T6R1J4TnkjWqqi/ZNwQ8LrYqJSMDoPpgOLf
qcceTGtfq0Y8XEApP1RUM4qgPEii8frgE+Lb6Rl3ZvOrz4iaWJJ1xR+C+SkZqFNFUkDX+8kxXolh
uRWCLINDY7+w3GJKv6L1iGQUC7rJFBCUyPNM7n7OInu4om8CHCYGekwtlhkkScqRZVeDF9RvwSgP
RJ7+970l4IDgBHIgPyRtX60FhanF22FBPjx/UwoQspVZc/VSTDwfEryow9bO6ASx/QGuENuYZRWN
vPHTo73HaHOhnisJi3k0ewbE7Q2CTdbVJ1BtyD852E/qduTT7xZ+W6XiltzcOmp3N8V4kxjLbQCh
4GUG6RT8VAs6SnZQIgBNEt2xsUD7kdo7D3ejmJrs0TnZfY6EXbG9oedAxIAkeAmAd1BtOUI6RI9+
yOKZODvj4RbJqPacXD1tNB+BTWf9HN+QQC7xf1EE1XEpH5FVRpASp3S52u5j8umousrM+jhaXANa
Bg4Jj3/P1EsuB0b1fXEBkZ9gzU3uC8qtis637453utMYvgqBHnwY3CICkdm+7MEbYHoTohqE5I6A
rLJ5uv+egVe8c6tt7TezI86Fekzn6oZ9iD4SLqJWZQ3gAXWeAgp4TYpY8MJJ9KNGQeCNKgr8Tkcw
kKm6Y6JVQShAyS1W7B4oYYED4LK8rJlFWF6halHwC3nvlDBcjvkDAmMF3yVPLPLdxZxB856+5tDw
1HFRTpj1ENVKpcmRtRo2NEOuvwSiuSLexSfoApyvFQ3EiMPpgVYNHYcgf3rIsAUUT1rffKgYYAzw
RY34jlJBs7Iw/yAzOcitVtPMmOCPKOHL+TpXgIof62OJ19Kxsb9Rf50B1LFy0H49i+iqQUB0jBat
cT0j/nM9owh+HCCQQYDZG5i9XyT+XzcTaVcF/OrTuFJYqkLqSpbHlx11KxpqJAkwyWgPOcT+uo2d
7ylvOHsfUT8XsBmwrluWW3Ix2MpZTHoDiw3TVkNUiItG3fb9K9mjQItOuCNPT4Vv/zA14OF4f6c8
VgTcYXg1SMuPrxKcn3H/4WnF5HJCtpuw/jgDXo5b3ceVA93cGBiRmHoXijzA0wGEUEP3xvD/feyw
FpiSKoTdfhIowAG6a1CQcSDOIAz1c467j3XEUh01AmzbIqKKsg99WNcN1Dxpxs7SBY8SZUwieqB3
eogTXyZEOxF1U/DM0McLhQVGLvUvJoqFR7yvAceMXsMe2GCDrFdqyd0SLlCyvn+dDsMYWlC3wjr7
liGAmPvA4DcccNZQVj2CfglVNm4mmdvrjhjTG2r0FRaLQa4rxTbAeP8R8nBgXa5nVHeLDV4fZml1
HxfwIvfyPBHFAEcXAzn1z1/dWWpq3Q5PNzsgSYSR366VX3Cq4CwK4Q0QCoWIRDrJHtrEa5iH00n8
hGuArDTd/24RoXa/hGmugv1fAai7oi7B35dXT1kYjoTR4tJFcYdER+oxSijIDXw0F6Xhh/ii0eU8
ogF7h5vbTJglC2CGyVI1AZyt30wTkHOHfUNFFPWXct84IUsKqwjoX4Xw78sgcId7gdARIBhcU7Ii
YnkbESIkzoV/QdeBIpVbBLb5fu9ZUIgpozqNmbpozxguRGJJ3hN+lc6aPuZxesSfUQJ/2H2indjo
feJcxJewbQj7kYjhmGZBPiwigEsEWK2IDmOJtmFmIjSURzcfOpE0EdXJeCIkICdLosk8Jry6W8xT
YkaEdgm+aKKh4ODr0OlQIwRZsRyGuE4rhbnpOl7Jft2f6DGMXusTPKN3SF0XeuBMwZ0RL8nAIfmL
g4M/aHQbYnU2+bk9pjSmGNI5Xr26Lu5W71jwec6k+pIIvAQMMIgLJrMOI5Cl/+L9ELuaXty3cYmE
HfmAhpPNoChFdwYWATtabJPNadru+D4PNs0Rl9dGwH1POqo5QjPGUCxtcoMwi5mtWRquM56IRADS
VeMbwQPqN0kpshnGD5puVt98LZOfan3X/AxJdu3nSh0LD/Y16QogZz+37XeRaxMZaG1nfxcU8QQ/
QbZtLxtv17xFGWUC7vmk2qeF8Y6a8BXdokc4spPZACTrGL5SRtWvMUhJ6TRAjpSs25LgF+QBHYwL
vNFcxFdJEd728JUvkDDPoMo13SIBOYzKY3lMrK/gajOP2I81VR5HWCzmrn93NEjmiNGJUJ/snonj
buHeDPed/wISCIQO/0+KqUyPmlZBsQUdgLlNmhVpFNRGWBIwrsnjsshhO+IBAv6DWsc8X38N8hfF
SswMuAxP5PomS+Z8lrj6XIg4OWE3HuNjVq+IvcH0mL1Xb/sy/xkDRbZYAra9ERovlkxC6vhJJzJZ
TMwDmVUBoQJSNETqyJyQCBrkjoQQoM2S9canIQPXE3uT3cloIoaggSYVZj0LJZmy0qMEsVNMbuMp
fsBemoKJAJKIitq0WuKbE5THrRaZhkO9wqjsKIkNHA/CQ2rCQJlfRNP2zBI3hPdEQfPMru3Ug9Q3
oy42CjI9wceALki5mRHoxIZRXq53L1ezb24XdzbhDAjX8edv+SehStEtyiPCRKpXLOYwjzQMAA/7
VHMScOdBCmyEm3+gCAkiGn+C1Pf9pwClLLnXVhR8mX6OPGncLgSsnJ96WxMPQkx8jGnTxZQiWVw3
w1PvauXH5ERQx1K2qmYM7I9Hy+VjGAw9BaGfC1fUoG1apJfILxc6OKD+Zoj4GjzN6VubYEr3fRy4
HLngod9NEZc1dxDAFsQ3Y+QMwF988Ch4IhRmnZAjfcxibpsZS6T8qPE5nBRzjPHvXlk1C23DEwLC
zVkpg1ZhaJN7Ii5OOAHvGk+O8igek3C5o8YlgFcS2fPrVixQKJTEFWC6u/W1qxlKEdUJnqi8vmAL
Qlo+jbZlxDRgQteUDKY8qJSDhFKx1m1kjHpoCUInJB9KntE/9mGFde5RgPx5DTgByWfRGxQRTKAX
iP/0w9/v9YBrIggNBk30mDokSsYr8VezjiTYnNSBawTFEa4EXoIl/qFY7t9eV2gYf0dzhgqHSvn7
X2y7QF6EEx5z5skMEiRvKewkNpHq55U4vdj473JXTixOKw7o/b1LDTf+pg7vChdcOGV/XzQ7Iodw
G45HYgsMC4vbPGrWv+298ezYLPnUM0LLDFo2i2BE6ojdSLxTnlf8hsG1/oo7qFyui1rygXpsVuMC
Vg0BcfvlqTw9d/82g4WkQDYf5kYCTGVj5V781PnvN5tAJXmchKSeU54gwZJ+IYDl0m5D4K/KuuEi
KbGF+4DlhyqUYNvAPQCiJIZpSiYBFNzYjrzRAEUC1SIz9fcbpDaXvjiJd+NqHy4ifkgyih2a4AO4
hNSq0x64MUe8wkxDJfdxEu99OPDmcLvs+99J+QtP+AaTOflVJlNCbVRmzyNunoKc3ivGFGsPNVYE
7UBk6gN7D212LiQu9nE5vXgr4U3gXP9eFuHF4bDE4xdm29+pHlETFGFZQa8Z/F2/CNl6exriXrAj
myCLi/DfFzV6w2eEbkB0oZ5QkMZc/hGVS16CTZTtB9uKkJhNB82zCR5gVrmXZ0T0BtV4dn1GLKyJ
94gokBxy03veFZfnkEDn7RevxF/dK0JiSPfTiEBSMCK8hwg+g7rHq2K8F5Bz8vmR+N0Ze3kyG6Fm
oLOCI3sAGlom5IlSNj8DMRNYQISX4ndrZjGMTp6e+Khiu8QzfUbIcK//7f09UASMLSJkKraRqv63
q8qpSldsFCflEYjzi6uIM/97UxynWiRnxB7iLTqALY4TuwKpdWitcllClOTpJ7R3Yt95+qXbrukN
AL54KbpGJ8Kp/7aI8wx/E5vnCMO7dOvD8Pd+4ghTnKN0xQH3k7iS2BO6lfuIUKv+619YKofHSdB0
xV7ivcSuD7pXuvrvv6PFewOZvvHvANFFS5enIvbmdP8OFVs5hN5csh2MGJ1V/Hc/NYBoxNZ/x4v3
BtjuYBlPAK8eJ4lPpUNgEPchOqTYccAQph0YA+J/8U57EL1eDBr9t+V+xTgQQ4fyecTPxWMQBe9x
2bqAHg1tH5hj9Iqf/IBVi2qyw5EGvIs6M3h9WIdY8q+4HyBZvizY4bNEySx+h++wJhoZX/w8yjH6
qEzNmwUpRD7/sh8w9pnMwMdxSD8oI7GffAArBsjuHX9DeV1GBX+ZisRpmKpuPkA69mSe7QfMAqkz
Ax3DJIj5hl7BFwo7inrMv0ThxAsxmYlJDYuXL/LN/ECJCvGHyT5/Y6r0mqkDgs8kEsvxcRt+Y3wO
NstYxXXckD28Tm4+F+QfLgGcnLNmghVHyDufPCHfot7ChAVu1ESsE2mNzKk5yYjb6C8BzYtLii+x
FxeyCCCSm1vIrAeRZon8pGYx7+lrfa0xwYrTEXf7e5vTspIv/x2P0EUdc5l/51HMZJ05R+Z5nTtB
tYzvGgkJNC34QkbOhqzNssR7QAG2oDZEuVDuXHPECcQ19ENtDwKN+0V1xNWRwP/3/r/PIdYSaSpu
Pue2M+5YnPLfHmJP8RqY2TrldeqUO6ZvstPLxuVkNLq+Fm+PiHc1iI/SNqKdcSr+LVSfSDRmi4KO
YqKkYH7nQqsTkn8XHMV7yiSHxsSmgaEfZuJhvlhqeE5i53+/ZZ5jgkKHySMQjOYBoci/1gERDCgz
wX+NaBt8mr8mz5z+kpYXnUPcuShFJW5U9IN/bU1vIan+10XEWiieivy3Q+WK9VF8AA0amuhIYoty
+PufDD4vbr7ohty5ZuU0xL998MFZ4MT/oGwIJvbJRpCHoOFFp+uzyj53IkNBOZS1OLv4ee5Q1MIl
+rceNyxuDaPyc7r4aHOQXWcokyMSw9iXWJD/rXs3hq9YkMRWDkiwhBhhlSsd6F6BymMQ28g3cPrH
rjwRwqeX5Sze/45BeIanKG7gwXtiG4sb+TZX5hJ/h53E8ko9139DDkXlHUHPvwYQ51XW8oFaMGQW
hMEmdpOZk6lg7+YiiSHeFEdjPfCZxaCVubEPrZpAfU+YrcTnFa0s/f+U4sZFC4jWGlliVItWquhZ
4ue/1hHDRTwvHqOBceRrm2qh0qm5deyLZkHkHcTRnYjjLt/R3Ac6wImBhk3ULB8/5IBo0TfY3JNK
kAlK3WVcPw0GNuVQlUMd9pcA7dfsjXmyRIQ9xDyNCd43S8Ipjx8EBgCAj1/kAk78BeWqHzQyGaj2
9gNmkXUn9hvyZ6RMmI+65QeEIYIqNcIHMGfXz5xQiXKYUcyEFAJ3CNQGjQpIijUoIWWFD9AMzHxX
7sTtEmcX981mMiroj9LpD3Wsr6XpffeJyqgkAnTCEP6c5MP9RzkPsQJR6IJqcGggGtTxk92+c9Jl
Cxnx/nec+omoQdFfjjDVuDA0S8z5EyduuBPIzLt2Wk8Rx3FvPq3ULZnXo29Y0ogwRr9z9v5EHAS7
f3h40LFo7GZJdwczfaqi9qCItpNYfk90uUPJ0UzvK82vY+aD61ZZ1fve5jvvbT6L0QZXb/aCDlGv
0nmx6jbDHboX+ez+0cuFnBnvzSh6rK7zDLjEhhfFuMOJHSOlm3O/O4Wqc/EQT/iUxC0PLB4setCd
C+h8qZ/3cbB6sRqO4g4sDRKS+2z+WRBuDG8HdQF1e44WJ6sbymSLUSi7/bALu/lr21vLi6ePrAfd
ZMotbur9Z9auaAkkD+JuKa9YvB4/tAZRk8zUDzQ4KHC6CM8Z25nvwV9von+BukP0h7iXDkQK+wbD
jAe2zJfqTF1Ss+7YP90jbXaHUD67HamjACYuUqbZoYuUcBhDnvZrxM+0BfY35dHIrzJEZtpM2MIv
6D3t9B5lXr7Asy5C3QZZtn371a5/0tFfJ1awfG6pBIfKFgzA21qaN5G+UmJt+dr0d/cAhnP84OES
VfbFOL6YjT9AfSaNu+C5Q+ps/pq/V2Q1UfHaX/AOw+FCju4zgusBtuUSCYzZcCftaCn59N01f2gk
5NTi8kjxks1t/sXnHm1U5y9WRX9CHoAgQ+lIkTanlJ+nIBHy3V5ACSvoL/SmVMxZ6AFy3yxANx8p
pnmyhmNna5uv8M2RXXOTCBIpqafX9DbXMHoUm1pYceZ952/obll4jYQphkGLlEsoTdFtDPuM281t
VazyWbUo5s9FBQX2dtZPCCuz34/0g/rDXN9+l4+YEjaj+W15RzkSVlCCiAx6GIJtNLCfDsShfqwv
5ZpoFM45uOQVTjQhAVxeghrEt4m+g82VcblEjCObt+caHRJRYgri0BjXl9Abnv7wrB+ahbrpbe7b
Fx0X2fdIWYl548AAfu8zFs1qAR112/H0Yg4ind5neYUHXYoTfKJ2z9nqabXoL9u9nhqANHV2FeZE
c2KQMjEwponLimnlXC24DD2UGQsXm1WpBf8EL4BQx5Y35ANzC9uYBRk2T1RWsIuw77D4IC8AxiIC
RTq1mki4/As1wCbTIQfHYmrlrMODfuD8ZKm5mI7yopgjeP9vyDDFMuWxTX0KY6U6MTWz5LbdOH2Z
1UCAT/UzJkrN8LhR6X2MPUFegfwq7SEddPIZ3Mya/QkGyy63xZ7Kqnd8z0kzn3rH3pE24XZwS8nv
g59gIeAbBf0/kh4HcFLajxt6fawrbFkiwkxROPrnzwkr88DqwEzNaROGMTPtiYvqBy4vQuzocFLV
7y+YzsRGlp5YNpfgk3KJv4mTk9GWCtMrjJZMtDyn4k2uz+s7yuugrzJxJtqNVYZD2UobcDlyytwg
N8DOTMvEM5g1aGVug6thEVM0mws+d6iJJseUPPfN1untb4hdEKmr+Pq0vnSI4vujPoK8mpSUJOrv
VSUYXG0F1XnJah8uYfm6CmS4ai3C9eW5/zZoq/cAwv0QCEyQkKZ4axeAmWZzQnKM5/pxs+J3yDji
5qWhlSle+hG8l3TkF3uyDAls1MbgAzUQTR9O/xFoH0cHTnids6pgiPAhsPnVxC2ryU2eiuyEuntQ
IVPa/OnuTd74Ix/zUgVKEeXcJtalLD7OY2hS1MUqeahrYnMAZsrOSqloB8q2rvFRB7qjD2QjSYeU
+zNxWwvclQqeQXwHEzxAdaCdpPJupK9yNIXPgNMKUnY9t/sB/fvVxl/gYJwHK5jCfOMPtiXaxw3V
q07PFRS+G0HUcHACc5Veyf+hJhC8MwNfBpUO5vKlTiDz6iR/ZQhfA+7JIsg0yqyssKobuN8vSohH
VSPXNYMu8tyQGhwdU8pcxg9LiTqfoSfgjINJcyK+35dBIQroNyqZPHNT3rFoBv1sQngsRwGvMa6u
qNWVBxjV1/GSwB9kXtgdTPmcPn0F3xUjKn0tJHn6fKwEtwngy/RKDc4HMA0MclKT/s3+mMyrkyIW
jgNgRVJWVMXkMx7KwSSTXIBePM/h7+htAloAgJVRSTP1cjb6kqeArTReMBxNFTJrOicRuCY6C8bF
6DmPHelRAOI2Il4fFDbk8LMqkWzpTtdV8ZuS+9zT+KRvnfZXn2oiMYb+hKi2q8fSkZyXPhGaaU4f
megWTVDZHPzcnG/tJpSFdklEg15Fy9DuAsI4wBAnl+UFFZcsmSUXs2RsnQG42jkcroD5YTC5ruXS
kMEY4BIQlWaWmyQUdFUsNHSoGwnDsnR0JYQo9Hoek9a7Nc6w2cmPSMuWQ4a+qgZ6fRwwOu9Xv+r8
730qwEYjEiXjizpPdIR4JXQYdr2Ghv8int71wfZTwWVgN3fKN1OFGf0/vcCwunbjCmWfD24nSbWu
IO7WWXk0bFeNdvp+fp6fuab/IAkoyZBfQRfADW9Xbd95Vl6KVD61KRK3zv36A2oT7vjQeOUApFD/
fQsYPRCEQQCJ6p4B5EYUK6VwJKou+bSmh1nNZ9ZDdVxUp4QZAJqvVzoPKcxB1Fwn3LeuGUyHzLSk
d8vSJL3Lv9nDGT0sbQC/E/73mCCSGvQ3GpPnSiagu5cUrxAoiteUhQHyVhW0YQMXAaGqvfaGUUqs
/9W6GUXbZwUFC0HJjWA8G8QLMHhHGw55nNAGEWQxtbOKvpuKunwn5BKJhIHPegLuS8Lqawxfbvoc
O2//sb1DMo+Zt+GJLTpUxyl9DgmAmrgQIM2KzwMmh4UiAuSI0t5ziSfA3M20UKxvmwQAN+LGq/u0
JESGao6vufr0RfmAM2FlCwp7r4th/hCKB7fLSoEvlXn9QsiuOgyRzBHaSrBW4d5Ad0EkQ/f6G67H
EsLyjmHyVQ0oSpA2Lriuce88dKE2k/SXv4bC59P9FjFruBeq1Yaw1ISqaYmiNaAz8s0pyjITBAFY
pOhOLXIshhJqNGc5Jt82/BXUugFieF+eu6DE9iAwxWBZKNjymn8qlFEMuNU5qs9zrAWW0/e+TW1J
E4xCMcuPwJoeWKuYghKKBqmBWIB1R/FeYLOI6cbZnoeUyNPhmzTdAw3FLcsdLX5Zp6HUTUY/Dfe3
vtRox4hSwxSZwC/4QQ5TBZ3UzXJmHGTuKCngUwueUyDd6RThFRYj2m+Ltibiq3iyXYG4h9gPdLfF
47LpavctCMg59YDjy1yviTpe3cJP9iVVowFykPnKGVPov4SQ4MqFiqgKaZ6QdBCJ6kR0BpB9FIhG
iYLQNWGSKP+l6hbV5SAZIGgP/Wat292C6dMRXIuB4rCmUtHw5wXliAzCD8q60hg2Gewp+i+ECDI7
LyQEQqk+VvLd1LpFMbQ6BujNZJRdadyy27TMwwVTOI4KvUNRLWlI91yTlUZMSJP8qme/ycATo3Ho
d1RA+aExJagPv/qk9cv946xCdEwhQ2J63TT0YirvGpMtpCLUOkFlBymF7w4WQR9D+LsHIiKTBKGQ
h1D9Q+B+krqDdkyRmfNljh/CDCAPBR6++IBlQhgY6zT3wQVTjKr5oUai0/jfHwUNudYaBn0QOQ56
qmfUpoD+x5c3sHDjdkXJrWJG+GHCQmcQ74r93tbFvqGNseZae8o/TFFSR+OIi+SfCSgT6ICQ/FV4
NUK2FTdIxcwGsCUYW9n045EMv9jlUV5cM+St0OxnN5Ygxu9BwpN5GKM7yolWLbQL0KG+sAT9vNA9
vlo1NPbb7HXOcuwmwFHk+Q5D8r6IMIAhkAgLTcj0YQF1IfLZYJd0zVHroS1hUGBggbL7qfs4JdKO
gZj0qCMhw6wEgkHih+QgCm9k8XPSckeCLQGYTXj2wA6JKJCGSJjvvvPbHi0GnLz+BsWDCkj3fewi
foKv0/SBu3Fj2Qqhsa3mNEfMvPeeMbDJGG+k6gZkEpTVfZHa8pLHB5q/JahOJhchQMrZgl/HQbCr
wkRXH/dB2SXBfVGqbgNUP0FGuXEApX17kmBjSWpm9Z/zOkH9ZiTi2vBnSdBQ9rVvgMruECenmVn8
eiZTKDFb+Ml99BIR09w/rVEX4LaS2uDAVzHRVwlr9828LwgLdiRFMzJz90VLtR2hW3rljbDc4f/P
U+dBLEBgelmUwVOKkr/MM6bc2pWEfHFv+hAdEegrvOghej+YM0DqeiFqLuZInyTgutctSvfEllGL
I8tAZpbcfBtooeRCjT+Ojt1G2b22mn3ZKlSjln6oPfzdUZkTF+di3gC0gxm9TlBCp6dW/ktB6h5U
n0V92UdG+Zwx3DJgwod2edmhSNhutZWGOY2/0fPx+QbfcEOxbiE3tZGM1+LuUD76hDA3uJCxiqAY
3Y2EVEulHvs7gFY3QuPITLST+jSH5FSRbl2hLFJJdkKymbkXvTMCLcpUouQeIDuwdgMKM53lxpN6
moEx1gw9OLYpOhZMQSHJVXKoPnlr1o6sv30pmldcS0Nplwg0+hmgoP5zqgElyvCyWmqE5qzBip+Q
mpXsZ769bu+9eaPCXWwYNKi7EeaiFAOZFMr5rrK/cCaBXOs7L1CZLjwy2jNCVov3vCLkI/6jb7ri
P4I/2Fzzd1gtkDAhwN255ayaFfs3Xy3p2dGxWkiEOB4/mPuiA0jc4c2vwIR0y8K7b9/zkbA04LPp
58eu8DKnogIrkR/Mbp/4N5HEGnhHRbiHkD3xelhDS5wlNVDWCPUHzVIN5ANyv7HA0L3jJ5EwRsVh
uP6chgQSX0CtCSoBaNLX3zgl0NkQA8UrJiJHgY0Y/yz1Sb1ijJMdiT6nb3zflrucDyqidKjdkmSV
DxLxSQJOOxzbz0lcDT3s5TskkraTiEzBh/SVNSGYb9wsmkWyJkb3jguidjhnf8ew7S92Z334JDTA
7BsLZ1zEer+huHFxKpzZkrBJTdYAT5D4M6G6ZD0AaX71WToFrEVft3xq/CXWPiBu2PQ7Tk3gmcDg
Nxbt+tzpa5FLxVrEwb3v6pDY+BrDhQSsEB83ifdeaI0ymj12MlCcKatPFeEaV8uUmxkgK8SnA8wr
IlEApJZ1KK7Jo40Y9Pxws+6A7Ex56nhMLANgVvEoFZE4v+6YRfW1CM6J22kWxMbD6iQe8V+2FnVO
0KwRCnhsb8MyakNaIP7OSxEUXtJcg6DgWd53ukemEelsRSju0CqCLvbcPXeiFcolPi2q2jvoHrFK
j5AO4mocTQyMhLAspBIebM1PIsclre87Ecsu6EnPiDwTlo/1IhVUhCJVJPJLVyLlKXAsOsES47g9
MLV9ltedIhgDz5N0EGZFBHNktM0p01scAM9hxTJjvg/yL85RF/RgFvS2orFQl5uVi89scPyuGl/f
Fbbq3IAfoX00R8WXMPXQZvmeNdFwelnLc3l+OWgLdTFa6HOVKBx2Uf/nEfTEbiQU2H2SeC1P5qtz
U+3hHXOLzx0ZzOuuXX8PUFwXb28wex1wGzfFtKKKB2BuS/EeQUkpI4Hx+Dho4JGrSIlwXWcdISYd
BiDwkePbVjwBfnw7I+dC6dThXPIucbFGpj64R48lZyHQnvqvOcYrdImHQVQP2QLduIN8Ql1SiaAD
CgRWANLTYgJwhi4YPh/FOpYEJCQnQ1MOUXcDv9tF90CfXt17UHtdBMWrZ8lUQBwt4COjvHh3hx6a
SIxF2aaOtE/VSO7sGehwIqb3QLIRutjAtl30oqtHBUdH8Gt1s0/ZWoGORMYRqvcsiVX35SvTZ3AL
n25jCAppE4B+vMQk1Yk5k8ZA9JN6mdM+EtkEHk1IbHbfGy6ohuqi8u2oPq0dDijnNvB7JlwpU7Pf
gWxlYKV1I0OATbXhN1rv4GsJ7gDlncncjrYpEHeYelRx6COiijtTbpSo8gubAs+uRPoWkWEnX2RU
dLoFWgzeeCp5I6eJ+tFgdicDU9Hl3/ZzwWTtDUhkfO3Oah3ZAUeG3kUFhoGcSPDyyJ+tEDwAPVWs
mk2FggP+6ueI/jAIDcREjoLVqLuf48dL3dTtfuWZ4pZAwgfeK7rHWXTb9dfPWGO9QdUvq8bvADFB
siRIiUPNZI6cDXy+8Ldb8BsilTiC73Cd9TfoPK24XA/rOoPmqoXUkbEH3gA8HBRID8lH0jwvTwMa
NrB7c20KxEnkxaBgf8naisDrjbGguzA6IzVGcMYaTS+YHPaVln8TfCYpuyAUi445ikZMkbUNEOu5
KFa0yrQwvtaHWO2A1AfLnVnNJJHMEuneNCZbPbsH1+DlXAOKJjq3MOVLmneztzfvCy5SdAXaDGWB
SDADcQtFHMw1Bj9VwxGPmSBAYCHGaBRUm0tt4lnIIAaqrVOlG8QG2IbSHREmR9xoSnRHIIec3Nfm
DVzJkmHR+aqDdoxPsUZ0psk52SVoCPHRWRaJWgtmMyDuz6aHpM1U6HkCiZo+ZmQDVtdt4mUh5REg
V10jfa7Neov7EiJWZ43Qqc6D3qL+VfEZxqgiwb4azp/201acx/yK8sIiPw+PCKr4X4+wfwGq3mnR
QR3i5yLQGzyDoddnsRRlRuTVgFGlU8MaMZ+THHeoaJFlWHa70VIJCwc7yGCWIKn2dFVj5EoO9gQK
oVdXjKccDEG7hrT6iDIKGwysm0cXR1Y5xTXAkbYeVuX04tuq9Bsn9WqTCgJR4TPQgR5dPJR8yUnC
hzdVyCGPqYpvpoejoEd19btLaUlXNy/Gg2iPGvVOxQYW/sDtg+2sTTCRztdDrJxUFolIhAFn76no
SgiihL04W1GyLuo2V+QQKdNOkIldnhCWLtOn8/GToNxQENdHuo2eizo9JPzae6L/3RBz96l1lJIp
6m+I51uaQzSFFGLlD+wcpnXHuGPutHOz8bLliOSyar2gGuGUOAMmDm1+idJluU6XitXzvsv+Oo9l
HLswC/SgcWCxUy4N7T+v78gTPggka9QN5i8BM3WGICdGfv/Yx3C9z24eZUfmTBFkZlhGZ9/V4Cjk
iS+AKTXSSVSTitIVtakXpAYeTDQvwKwicgZ+0sTBj2okdRKbJ0dcmMd+gT+oGkOTLuSWxsN9m7dQ
pToGBjkAZJUe+xZmOWdFpd/9eNICBo3Xgfa7r/VZb14HqMo5uv8GB0tIYYr8unkjagYxCoQ9Sd6I
pZVuhZAyOaqQCg9OFQiIyIvVokM0XeTdCwZQbqIeajFluo/4Hajz0ZSyw4Ppfa16+bo3//BTMFGA
0LVJPcHNg53XFw57tgJkO6McB7J2ANlWXBdJpHDoXiiDg0ANyhzeZdVD8L8XYheH+i7nYaONYtfA
6QM4j5OBObR6tmTBJREqgANToiB67g2d76L3mzGHi6KCNpVfpj3SRVQcDZtignAR/+Z+6n7dZNuB
qIqGRmkqhhQNg/+RdF5NjlppGP5FVJHDbSuDQFnqnhuqIzlnfv0+eMu1a7s80yPBOV98g/yTO9pV
uoof4Zd/TL/q/X+uiczzF09Difb1yv1GlmDYLWiSyLHQdc8x9CAK7GWQhARX1liEW5bZABs0FGsy
m50ueLfxuPDtmDoxm5EIJWQLmvnokbnjK3PNs3iY7eBntL+BL4NNW7baFhhDFlfEa4yj4RbDKuE9
3Ac3uSgsZBehqGTfueWtd8Kb4dXYV/oHwYtcvsHZuIKR9HRbthFj2uRbfJK3JTjz5hjuPX0bOx3/
OOEVlR2Hb82N5LfiaNjdIXSKs7kdDiIWakg1HoRdvNd5vyiocmiS87T1t4qXv9KX4oVfELAczYWE
5MGWJYHHD+k8n0VPcDrHOoR2ATjXyU7mtjr4p+BcPmm8cJczUMmGMnFM7vK35Yaeeeve0Ufl3Ki3
5l28wQy8Lqpsd+kKsHn5J6DfFLg/NFXxS/Por5l9k2nqr/JLP5sHJED20Q6frF/tyqtitJa4Ne+S
/jn/Us/BI30t/7F+1V+YYr4SeCYcs1d4Mz8YQXLt4GR2Lnw+oqN1UndM0JE7J0LgIINeyXr5cGTU
o38LnyWbTCqmU3DpndZRwe3qeFiqp+SeerlX3Ks77k4OYoHD2fiXoE44HZuz6siv/lHdzD1lvzMR
ME7NeeBph454NPfDXaUekJ3pZV7JZg/jvChbmV7zFT6ED8Jl+igfw753qxNmitf5s/RYhFxxhwvA
fp+DD+mzuqNQ9qy92AvObCaNi3qaL9NPvjdWAH2v/g8Rk3dl3sonJK4zpQ93Nr1KGwRN9qYnetaP
dZfO1l3AD6cxkAkd3pChvcGKB1t886+5vDjtWqh1I5hSfcW/6S+VWf5rEZNQWASUwL89sORLH8Nr
eOWP4FS6yQmGMKopiA2um5N4XGgy+hb9s213lo/Lpcz5APG+ucf72kNheN16/S63p8NwQCF3r2qb
+dncs/P4TK8Yi10tHLSjH8FOr1jIX5IDlquvlpUFhPN17yJ9vG8f0z5/WB/hJThFt0W2BfuOC8CA
W/2gxLz895EeJdQsJAF6V3WS01J5lr/1A+FD1AsmZ9pnKKrre+ZzruiITsE3Ce18JzoDj6p5GR/p
w/RM78+/+tfwEZ26Fw/qd3CoRT66r+X/tXPjVC/lrJxxhHeGjOfZ2aprnfCnOmVP7aSclJvoGffx
JJ1Zs/NbYjd1QybPjKutu/UT/4a/Pprg5SN8+NfgFp0EbcUP5i/hR/mQPtSrxo+PXeMgLxRQ6uyN
Bc/eOMRuRZW91KCy19jaWeMXRTc+zx59cyoC0Vtu6VK0a3wUg//JdvO0vstDeIf3D0mRQat0ELbx
UTvROHgx1iLmJT/GRwmnn9DVhLdu718hcRw6+gwKsx0EAyQTmLXCTvSXkhShevPQv8IThrDeIoSS
sbrPDpJdYQO/6PXONvomECW2+T6iAocUsA5tcW3YzXH+K9mung2bI0dMqrYK4R07i41O0lI22Ta3
OVSv8DI53Qu0B2rvplc580k6iR4c9AewiOcAxmu7YELUnbpDtp73hwzF6OY2HP1AeottNnrmF5dw
rzwZdmP9UJBW5DeWDmRs1vNLCMaT8IiXgI31MSYAmZ2Tm2FKu60T7CrEYBjlEx2gkpx624DDZnfr
5hjdh3W7MVYZRTG4e/JxeKNzookzD6lIOiGheLGItGjNA0K2xZm2EFEharJb/Y8ygEHQS/DoNegw
GS+SIQ4It+zrDZLdlK7NmsdG8jpk2D9abnEc1up2uDfnFqHyq/KUj/VVPs4badVhmYkGEAhwEQ18
CgciZY/FjLSLdgNQm+rCHBusxZKDAte/BzvzOJxRCN2NF58XI58yYptxkbC9CO7txrIFGy6Sbex0
ABmICG6z8yC/hVesR06AIbzyGZ37p/reHXMP59br+JlfK8intTeQRBhr3UsgBQfdf2s9kgtlg7zw
VPeM387mnrcPoILXvVrao5icHpGCaq++Qr+b7t25Ojf3+VlAEKMc43CclU91rzujW9utpx51p71g
0H6S3HzTXqstnp2bdA+z2J6f1Tn7SPdY+vw0d/mIOt5nQ8fU3aOP1uOnbPk8dvMjfY4IHcK5c2SE
0Zt7Q8Tqd/IxdPLrwFFU93gO2qgkHi27uAv8qdXZd5ozTkgrwY4wQOn4rpZd/aQbLJT21CRefB2O
xLJjd/IdyU35rvy0DSQsRzgYhw6etOjQK61mLse01Wz/mwHk0fgdPf7i21fn/CrYaKraybm6i2wI
eLj5Vfur7v67zGySWDmt+2XKR/uE8hj0kx3j1QElHc6TO8CVAg7DiD51IL5u8H2nN+ZdHCw63hkj
IZVJ7PDoHhkt2MIUSU/wMENaY3LZdYJ+zYs5yFuUWigcW8/ngcc8aNkp3eikOvkFMfM9ItmazWLC
W6pL3RkO6rH0pmPKcwv5t56+RqSzEffyKzmJTsvTwRXUaRDAOaUX9at350duz24L8uS3Qr8ru0gv
vBOpoiVQQkj5I0j0zwpAUyz98NIbM/Kgchau9V7x4q/USZ2MMoZeGG8a4ATObCd31KDuHaVM6DXM
T8/dASniMrwLkuv70kZFUkTijs24smjCZojY25gAmB2xMjah2h+aTF+XqN5lZg4ZUaYW8TCu24Tz
sM6FcKNNDFvRVDHJ/MKCaQhA4IjXEOjwW48gc5hkaw2ddoXgoyq53QdAp9BZMndt9WqDcRvOv3GX
bvkTjbY8jK0AFxaNShChgkYto2XsjWh/Eia+RoLcm0WvwX64B53QglfoW2U7QMVUleN/k+U3ZeGv
yMbLD7FyAwoT+mgs+Z+9GH2YyldpocjOc8UM2UoBHvQgdhC0TfxDm6CuFZ7SBo0aZUL9KHs1gmuM
/j4M1G3VMu9mwx/2pTMNsK3jdyO+pyJKVvkGvnEw1tT1/0YL9SNpk3EW+aOjYFrr/XDQ/3Mh6rqN
KB4HcT0vio5A/J6GiZXqOZ8YmeMqiZ/5qmMcr94SXoIR463I40NS0kNFqECBZ7oWsCYMwJBeQcO8
j119AcwhKaEgyLilRg7xRvJdw+LJ7E3xH0pSUHcJWvMWV7DEN9/YXjIdX4zhv0mzaPE8UZfTCN0y
gDus3nEn2QDKK28KspvPxnxrWPrdQ+YpuFoqG/R3YD/9tyOuzK0x0o0gurJBG8isHYUPnWwLxJTo
geNdqm1r2MEFtp8sgGREtuk3x51gbrvYw0uWoY5cvn1PGDgAl332yPRqm8yHXvIvjF2ZWezCP14b
yJcH22qLhwiuy80eHIyPAiyteb5my80cfR2gDoVQzq0ELXLWPR3pwGhV+ojd8eLfop8A0uZH8dE+
eJgouCK6bfbsm3H9cE3/s/1sEZ+pgWxsM1RwMIdECmBd/7XPjISOYg5Q/BmbX3BGwLqAra3KH/NT
eXEJfXa/KEUyGWrtbB3xj8xbRCwp8wlGVmCXuHHNHzRo/havUOy+G+AwZyiAevJEUzNhu85im6V0
gJwPtNhde5VY1aD1xRpsZG/jsJZnOaqs2aCDMsd/szcvwc5fqFkxY16UF1mqo5AGH378QfpSjn4G
Ftqg3sq9ZLix9Q8EfkD9/I39ObKiLsry1oHjJQI1qusfQdvOIqCJ06BsTLw8hHWLYyCke2nVBz8C
JveRx4sS0JVi/Rs2t/xTSG/s1/xpW7G1trE1W5IsczawbE/rt7nxfs5Mv7bpGX1DlNX2wcHUrgOa
NAJuU6L5QKfeXLEz0mTbRPIfFbaeffJaQg3FsaBSI/mVOLEM4sYNoZz02jnsXYP4jMoFGIHVgOZZ
aAvlVsJ1VWLMa6yAIpUsCcUdev0KDRqnPnh2/0p9xwVpnW5YQBu7EPaqua1fLeQv3U79Nfq1QbIu
oT7mLup7/sGI9vrg6eiphvseVsgjpRNsnQFWj/YO4xiZWaf+krzkoWKSOu3+G+T0OK91nwBh2Ncy
lWne4/W4BjAAG6FCxkJ4xvgvC3gH4x4FPhpaKDN94ikOx29qDtjlLa1PGkPbLF81mHdAFKwR1XiY
8q/wECFe38uLiLpNsq5tRqMKo9mMBEV3jmWnCkOcGSft+yI66Qbn4QS3ftplt+420ZGln9UOh8By
K1zV+/AOvzUGIYNzXAiFrNipUAqr/ZzAsPxmw1fDFAFjVKDxzpJ/gqKCzYI98Mb2QLGYJx6GcD00
B/2kZE7Uv2bF9W8V4gE8G5OTtErRerqgOC6iibdmHIlIDusBpKgbJMl4NpgR8ZrfDSiBbK7Kk8Af
qEKq55FYxhsLY3aWmrU28jUNpCqBKuWgUF9FTPKtAxACYB4Wj8S6zcjwHXyUUlAx0N2E4D2PgBXR
OUO9BPQCTyvEaBocVrAHGzHILomkyeEaAWsGzcvl5pp0KT/g/ytvvUIz5ceoTQIdFO9WCN6iMiHI
jesunRC1fSSL7u1dqqh2WfCG0aaGBNl6WgM1oIP/h3Vvlexjnyw7X/1FiXwz+N+ND70Rv3kWv7Ri
CZuaa2oy0OZH8GsanTxn2RbwLXAT4r+xhO2Tso+XPwPCmxL3/5RhRX0xuPzKoVyN4Fukt7/uy/8E
3m3csFELD9I5XCRGl7BrHcoVfpz/1G/DnpjVM1DbVWyk2S1fZKwnGDXWW4TPAmAld+hcS2xgW2qA
pWYmC0AL8ctdBEjEndjgP5RP9CD4Hn9Ulk/YHx7po72xhE3+yVioO9au3GkfrcvMBD3DjrEC1gzf
DTEz33DYJGI211Nca/4muvvFx3DKeKveWG/S3/E3/0UWjHef7CDxZ90Bnna/n3ftn298IYwz3cT5
OKAUC9UI3Y58/CjR6B3eRDQR9VVpHhv0P/pNpLl8/dnYpN0H1l8jmhakYBHZ7lWSnweUDmzwkBjU
O9JdItZo6xaQP3rj/0mgL6Ir+W+gIzD91jN9keyYWhRcIG43qDmL6M6xlr6gq4NNW2Lr97zZByi1
vfv4iCA6De36EtzGAc2LtnsT/U0ME/47B6yukH+tE+JigCzL2bMwMGUTorzYds9fLJfXlTMpewUA
yYmUOQOHLP4KsMKfEjeaiPppFh8UXMo/wNRkG8A8BPOBSmaNBC1wJdTdOITzQ4UzgXFedm7o2rVz
+V39MSuXy59W/RW+SSFJvujWLeYb1GFUqfof47NLpbzNE48e2lG4RndNoCMPzT1XssweKXetmpGn
D5A2F8GKj39yL6J9jzhCaouadKA4UhvfM8iePjAlNYYgodDFNpJdK7NjjoVjaelGjUvXMHeTdhEa
y0uBrvoG4QltdCGi2cJBIJNL3kADCmpCkvgSxtea4ruZP8II/b7xmXElWrxgtYD0Nw8hIGPgt4Z4
TCmnBHRYJCbRPc+/Zo+hZiuF0xfW6SqOKHvg8eu9CDzYfC21nqFBKm//te2Dj58B95CxCENvImOU
pIaOUj17JOKE5CnSDYNpqTYzlfK0scRo62sHinvpUCSgRE3qonQXWeTtadUpnz52LrWprTuksn1I
uc1FzRZd62kBzJnyv6xEhzR4ZPF3Gr8L5bMY9I0ESnTE9kJ5qOA4TEJYLK6V3pPwptUBBEyIj33w
wFrBraGspa9SOA35LdavQZxvhd5uhXRbpnTBDcivwdFYtmciWTkvNxODjHFggYaUXNFes3rY+jkd
1viuvKfJETuGudnFwzlnmIVvjYkW2vidEsVahBJ597MW7oqchYT2JVPjaOFHH1q4mVXo5KDImFTb
IAogdATNX6aKGw2IbUNgTkgbgQZoDpEQmmZ4mRZAeHBSHOEkfcX+NlPE/UwJVlrbpqBtBHIbYvwm
ejI3rG4vCgkuJ4N++C2jeEQLpyDdawvEDqxDUTxnUE8xAiARZI16rLdVB3Qcv2MRykyhWyguG+sh
wzwHrQXNYqlR3ubEssuOT8RMIvmYERLplc94yG0r/u+/Z8MBhfjl+PV6DSpc/u+H94ubA4Nq6Xcx
1Qx2U0I1pKKYLOxMhbZIG+ySLB9yQUZIkaXtZ06trlXlpGEKiMmLDNcuJ74G+aM2tDdfw52R3t/U
qM/Av2UcDR8KqbJJi+vQ4d0DV50HgqpGC1K3lf4ppLKxwgZCxyy6JYyj5UgcaTMDn9LtPOarKUEo
N0z3EU1WA+J6DIHGzeggWNdCNzCt5F9l2ZVqy54p4cp+cAJGi/OlATWE1YfEB+kF4Ak8xOXGD7I9
dGwOZHYyDbtLFWYEKkg++IaVyeHoA4QGyr8QRUm/TD/mRD+0E0JMRAU+GA+3mDYdF66yBXCe0czS
NjiGA8oeLfZBjSOThgrStBm/V8mrpHVZ2jgxg45RQc4GJ9nJCHwjVjz0b211lFo0I0hUOcVbBo82
zzcptZzS0ZgQi9uZJSCeFj08LeVp8gXo4+QFkclnbeRnOX/prdvMgEu+qjy0E22nWchXSMG2VSZP
Jbj9l2y71p0goba+tpl8djzirp4uQcQ0VZ7slEPVdN3KXGgYuYEkfU+dUbVfXfllJtJhwGXlTW+7
01C0yEFjUDoG34oa0GnRT0jAZkzIuWmCsquOuFSO+2x9aqmAiuS3V/5MJO4NSgYJ/imLyGbfgnrN
/Yumt+tOvqTNXgImW8DJ0IK14kN6cVBArIKYphEWEKfPqs1HK9hmybav+OYV1ggJFepr1oW3bJEm
jRAL+dfQyoycgQVEVZPqU/Uv6QmEqMiBmOM3IRqWoiU4pCjgCNWbJr0h7x9mypor7gvzJZ3GVU2C
Lk0J1Bb6cEgB6qj9JqjELAN9toixdRAWs1MQk3NJR7uo6Nt5He1jrkNcy4jkMp8TiOepzKEVHdM6
iV3FIf+q6BX9gH6eWk3L9M0Ytw9BJvdUgBrK1o2lZB13DNnH8eiHJdKUIlqiY3bWC2EXIDFtwmAf
ZzQoO/p/TY2x//F3jZzsfTW2E1SfYrVYK+Y/yVgkHcKVv1xlij09Rc+3Ng59Hq7M4lOjnhg08ZAU
+T5LPalHPyk7jeEu0lljEXNCKt84x6Es/Kt1A+ynU8rmTRu+Mwo6M3KbBH0sBJpMwIkRWMluQhM1
WE9dtAkp6GrE3Y0eppCYUre0zhzhG+yD7a6lVTXghqbVm44TYPHb/ULeV8ZeYHPNTVGE8wDATUeq
m48RjO6M+5MKnJiDuV2CVcmXNGSQhyU5FXs/oMd95q8VpEQi/8yre7SRhZViq22bzKD92raEcKMd
n3MlImNGycAoqvIpoZGJ6eVTiiJW539PYrGWEBTXsPKMVXE7I8QNOwlwBRWKjHQCsSH/VxfJWpws
3uWfNQJHqPhFXG3EJUHkDkhQMiMp03UUf1oJ2PzOU7Vjy3B9/OOMBKVB9+aWDOfMReHWWI8zTAT8
GqVkAuHqznW3KUAri88yJeYqnmY9fcQdJr7eArVNG7oAW1V9JPeWy6sxbWqhxJuAnm59p+yprpdD
qMxotvglsNH0EDZfvsCl4M8dn3nGVB1cgpiLhzZH6YsoNSuflvFP/AyGL5ERBslAVq4yj3XEyo4a
pv6paOEasdqVEHwZYAQTErm4K1Q/w1DfgsF4K7rSmVOLVD7uxfo0WdNFYsrJoCyLnamzTZBuVvRS
aTZM3EdCz0jtTndNHp2guC0IzPhqAto3wUUGZEaVicEvIEwhk9YHsKNUu9VfbEk7i+OsD7CbIiYc
hYhYTPfd5ozzi+ZgfYuG9aVP2cbIRES5ASSLaLwr5wmRowGkfs8mCcC6paGiLHGTtFWw5BHNnQMv
0RjiBAqEYWiMMhx5/T2UpLVQu9BBeOb66GG6bM0U5tVTAeGqAi8pBmTzFSzVd6RfEQzpBJqn+Gya
kybZio9lSvpEXDFgb6EjgihQ066S4jqTCJIBrSK12PFhArI+P5RhDQ9LtB5j8Z0ShPv5KwcebfCJ
B+VZABpu26XEjE0qV6SHkVQW/fdkJCbE76TmFJGtJLQt7arIpGr5qEHmCKD2xICCqZsFe2wuMchl
Mx8pfygWcaBt4tkWKjvwk61CYVB1OEdz/zqOy7CXo78xRABBuapVuc8Yv5Zw4/nwTfojx+aZrKG2
TDQU1fM1pAsSRBfSLwaTDLCYZvIBTZHpKPLIsMggqfS0dh0qVmOD9L9mvkU0zbWblt99KV0y3d8n
CJwnqSPzfjUu0UBF1oER6Jtsk7PNqSi3wBEPIp4iEpplFFzjRPuUeIKkvIUTdIn2uuTeNLWlENVR
0e2YjSXfKF4rzFb16UPTobbo/yQAYvxyjWUSdb1Yga6Y3wXMwYJIt5f6GxBneai6azR/6oa5KoRr
ioBcSlYzSWJMfflWTW7rlida0FKI2Hl0rSSihummk62Z/aYzL2bwL+EY1pG9FEgmk6mkqPdiYQfD
T4R233toacy4/e9RusnFT7eZi38agrBGSIrnvesqawhrOCQy+D1M/DhrlMOcoKzEyDjdjWYCVuRT
kIR3kcaxSb8a8pMV7bPimqK1HGrTwR/2uqRt5Nlm9FxAF1gSWpZ9dVm40jJ8P8p1acSnGQe0NgIL
J26xG5py5AyE0MkAaldVczbpY0jKJfVTpta7VL3lPbgz0JEoko+bdu53pgmAAkGwwXAlStwEqykV
QUoh1v8avvhIKedDxDcnMuNypwSaL7QLcCcaJJNBJ43NnG1aTYPFZ9B5nmdF3aL90COgqtr0ZSJe
sloBvr7RT1kLBokQlIXwDIqAAjKgVmuW9gKTJ+GBAx5XMQCrrtVXP/wsDkHur6bwc4Cg0ipw59pr
V6UHs8VvIi2p3VCGD6nn49dSI46yvRRpEyYAcvAMGDT7FWj4oNy0iJhZwYlHVPq7pbZd8rOB5HpT
kY2YtPuQXGZrXEUpADqatpx8WzegKQ3AGyT8kAxKVeEfI4QkQ3nft+GqlADBiR1l9HydROWnbq1D
NXsaVYfQI/mZR7YWI7OMu7Omvpv40z0D7uTi5sxEwmdipTxFCXYfUaMN6u0cfZkNloUBfFvuiChC
WzEYbrV4SShP0ozgLz3ARyDTQ8j1W5u8NBUvaRLHkCHyA3chh27WQiNlYaX9jUisxjRYfru3BjBT
JiA86EtSjn2RLr3V6Zl01xm/hOQ0eqUNlqPppsriLStWhrWkRJ2ZY+UEEKkK6Sb6bhzbg4ltDMqp
2G1FV46mCY8o/TQsLyAOyUA5OHKdXm+WIKE8JoR9ItY2rFAriBc6rshfvgZq6R5Kp0a4N6yB6xCq
x8BYr96HKYr2zXbW/O2EXO/yjHiRUhMfDBTwOuJQ0WW7nviyapBLGhNPj9GrJMYY/sEU2KZyL33a
+gp1Rm30RAO24/Ad1BgAQH33LVvBc0IM9rmJPKHxbcbpmu5YVrSVQo7rimapAKqoONFjjxarCy05
LBMzGublY8eFE7S7BqzRwP5LqlaDUR0b5ZMauBegd10DNmz1K0uErUna9DXY0kTyyVasq9Kx7xrf
aZxazhYrn9is15CPNgEhbsmws8+KQ0EpHmeA0S0ixDOky3KsW+FjeQUGsM7ypltPFI2ljl2xZFPb
rVVmV0wLlmswkD8zmptRRES1qMc3oXxfCqelPo8Mt9MQOGWvr7l83q7Xl/vSmQVJdjknsISSZy0/
hRngbPFH5aM16drkKhMik4o6UKj2wwDEs0R5Jn63wos8qlseX5abm6z9CyA3yLXNxIUmFdQY1bLJ
CJyfqojxembxplA9VkwkOZO8OqmcVkqGuksuvukwICNAuKK8jCgmLmKP2i1V6JuJYmiCGpH228hX
NisU/kqEQPL0MdWQzPJnnYNOo7fKpt+IH6bbcbMbK0oL61qL4FP4DT0+e6FkLy1kZzBpbH7zGnVV
ynjZ1im2B+OXh95kCJLn1PmEgymz54D54PBTWh+kG4WpagOnZDCIg/1WKvx9IZL4pVvVA2Xuv+ME
PUKQXJQgEw1EQg08W+c5/VV5iLzsQWTgV4zrBDCIzvJw7lg6NQ8CvgqbLsyYANL9jPJCNM/WPW4e
wnW52KmBi4uO2dFoy4XuZPF4Yza89VvLoVhcZ/psm0KGZCBTv0Vfi7pbviyPI01+LSk9yRnaviaO
E/FND6q1gIWNlu5HYyNnwpZ5bJY7fu5FbPBSF2dN1pHJWsCqyrfiw6hiDIDItc+8cmmLB/3eogGe
FVxX8ID/rT4ZX6SY1wctLt/ww2AACt1BZgBPFSUptsiMR5rqd02Hq+K/ypSyA6UGP5TWyo/PfKOU
3KG/pUO+D2OAi2XKCB+nXMktLNBhw9wjMMeSK2RfPRJTPPpLy0K+VA5WcnJfOnuFgZ8VXJZxBmeR
QzQ5bTHjpvAJ+4fBNWziGEIqDjBEf6YNuXXReLBcuvEr7C6TUK0sRnKRdsaEvCXEhCIcAjRvOJJJ
n7i6sLMKL0DKfKlr+A+DAQE//FZ9xCvQzQ5LiqSavRUOOnK9M1p117bSVmNxPWkdsGb/Xy8ga16x
LBw+VQxlcwnVYo3kp9Eep+BwsbtuO8Iof1d0mMMDOxdp2hDbB/jERfAhS49IZpNNJKqZLuLJaq0a
Js8UnhKv2/hrDRG3Xjassvo+yShf8q6XOzXTGCyBK4H35McXH/B6qnL/S4HFw5uasKebLxqPaxl2
cOUD8yMw6cfjYzA7ZFWLmrMHsTAXrPsKry2tn0C8BqRdX7dNfrAEIr5WLnW1sLSYk2gjCRlEC59S
UpCVt4RXwwpJqKCaFtecVSWprNZdSNGShJQvS5ps2oeTytp6ieQ/E59URVxceJjAeIQnO+9InZAM
AJSc7posRbhz3sdm6PaTlW9qs/nIapIfPS09r4Jb6dJgStCNuV6K1e47IVwzJiyXbljc9BI89/lq
MZ8WQLXgDq16jGI6xkQtiJgclbjSrQZafxRdCkZK2TPiyo5ZuJMm+p35d0b4uBpyVoW8bG5y36Q7
LfjRKRI4zFmX7q5xM5BvdhMnuIqqdd4NWym4i5KXWZdCKzcDu1rfMOkxQI2N0tVIDpKyVyAPK6gj
tCmM6iq6R9QRdQHwibW0CAuuyLptWLWOObFrQC1cMGVbpDXu1KuaGOdy3hk0XJ2JIGNBO8diNpoQ
sqT/zX6aMsKdEZ2BFoCcAK5cSw8Bs2oz+X8YjT75ZjQY3C8A1uVaAeRRSuZlFFjqsdTKWwhXkrBR
ESAXJ5/sy8YVa/JtagE1ZtqjGvIxiBjqipgJQhBM5H89KXIoNssQj9JO5ndJuUNY6mjYW+BM1sPK
p7cyYAcjfiXCrhPGDeGbtsYsvLzq9oUkr/HaZgZftIhzcrTSHnFHjoX+t9TNlfAKcjoEc99IbiOk
Tjt2tm/2N6uK7LJkiVSEOyw3OWSpjvm0RFzmAhiIPJE7UxJmlCOuyxQkZfKGPQ+YEylDVcJ/FNCz
e+YcnNTjIKHeDO4w9Gp0YSIF4op6wVB3lRaeQhOdDXAak6vQI1k+NSerZMZGLJ86+dXF4Avwjpor
yhOOkan+sXJLeYFV9BnmjDxjBI9T9Dc+Y1KmQCZUrZdPFhTKdqu2PwA2mqY4tPVOHC8lPgjqIjGb
mmvJ53dXit3Sl8k84YxNzKh6S9W0XGdS9hK5AwZN6vhnsAJUkQlXxF1UMdGMmGmMxUPUlY0aMvJK
eCiBR7EwJKyVMAJvun+Z8M1uZC3nTs6EsVWvTcWykolHL7iCBH5J7F81B+4tUG5CyInljjVqiZg1
hOlC4lmwv4y0YpvMwoBX2tFq9S1ZY+Km1QrehmYHGl4ornGkf+NgWWKRYFq40hpEkDpa99bR7BAf
GXrIaPy5S2Cs5+IVBqVtmLCmkDlIoIE22ISn8aaaQJihtuWL0yrO9XXaG17SEQgmSK0kZF7oM6ZD
NBbfDjjHbd9v6+bOs68NEu1m6V2b6TI3N3VR6+deS8CGigC4j7AFGtC170WKtiYMAeHITsPEZE66
F5rdIxJooS8EXLt8dqVXFHApeQt+LLsGcaDCLmG+DhniadSG4SdjGt6myv1a5nNyAut/QGecVxuk
mKKG5FfkheYvDf2wBIl5WVpzN7K4I+AjP2IZTAsA2QcQTifja0KLXUz7c4omg+A3iEDM2BRa7EYg
Q/yxtijYKPoRtu+sSPUNo4uIEkijxe7OecaJUu9aKnxrpbw3LHHBVYVZ/JNDDa/74a1f6mFdeORs
nP0GSYfpI6sKJ4o9sag2Ii835BpUydNiXloMSNwQpWcgZHqI1QKqzfInx73s7SVzDiib8+Q30rJ3
YMAOcKVR2lUi/IzhvWWCLQ6rDIJJQX9LQepbFx+pnbYAypgTZZ2R5QdRqGi+DBjxAEJk1JjoopeK
jpIzVlQcmQi26L5h8hlWK6xy1OKGSg6taniliIsJeJRTMsLUfbMatV2u24TpAThVDCpKZKGvMJTu
JUCFPOJYRcbfqJC75whN0dFiqmhM7N8TIIjKTQqKtT+oWxVORZkZLllqpbDQN3K3ptsUsgtrnNYU
AI/Um2BcjYK5nmtMgJALmsf6JCXvcgykhCa7DqILHVhLazVlbGlDKjmRsiqP7uAW9OxqpOFhaWEZ
pAyDuAXdNTcghdJzo+MJgRhQ0x8ZlGamugpEXGpgTbJ/2S3nT2JTZqYBOj7SWQNyWEnrITEvpYxG
QjEiEqL9RcwsmSQK8oM5KLND3JC7i08TkQf/dEbGIkOtOoY+XeHVVqym4EJQbXCeW6qlGWnmJp/2
vQWRmVm2RNLj85kV10fWBHRPXnV7TjVpFwbg9QMQJ6B3FGzjxRwYnpc0NFKqo9U1yn0U3i3wiWgj
+OfUUm0y8CY3jJXBpifq9P3yKpbDiERGHeAeUOWnpc6SQ8ubdZgA92VURZ/P5gdAEKIT9VukXpbp
KCfPtkz2UVNaHDoz/28elMq7pfyn9o8tb/qODjnudDVxa5rfpWmZaGy6AEUz5X8cnddS5EgWhp9I
ETKZMrflfVFAUcCNAmiQNykvPf18mojdjdndme6mSso857dkm8GcRILjz+nIpSD5rH8fPOxBXre0
oczZ6e24uFdmNUeI4W33sPRgceD3t6mKETS2+OQC7Br/a+KWt7eFoksE7Mb0Ee2P7aYWaBXLed1+
CX7/J8PQXVU0e+caWbyYd/lLEqY88Vf333H1IFIjLNfz2OKM3zGIQTe8oRFKmhHYnJ5RDjZtml1p
FOwBEqwkgVJNizEcvCExPeoQxGfAXcImyGm8TNID33lLMlwjrYXVvxmq++eoCBUC2TczQALRm7Z7
uuhjuVU6CiCN4BmcPAEcNJPb1JPVXcvv3iYwuH/R5hrdYCUo6StwiYR/Dd0ZWYJbBI3ezBarv6b7
6x35y0Q+mNjggk9XslqjF9W9U9zUG5H8A/xK4PeqNjl0gBhViVYq794HjZAdAa5IItAELTmQimGd
K1b+trN2g0DkWOKfbNpNFnfnGbkEqgj4ogsOlJOnkaoMkezFJ0+E24wyAX7z+ckKPLhbSb1X+5p4
0COJuYyRdWqphCQlf4qrQzX0HSY01j/zyEN5SDjE1Lg5Q7LYihRJJaU/rT8s4BtXz67GBt7/zf9b
zAwVanerpXzTwQg32HPUFauEREn5Pr/a83JaTs+ti6uoJU7S689BHZ6bvib5gbkgDM1tlRiXSjYx
upHgE9XqUjrRc+46+4ak3xCiCPWiP1QrJAYb63/pyl/dMGvMGhX/X5/Zd+DoparznQvYowz3OHm7
ls0y+4rcZJnIDy70c9euu+ydvXWb9vZeMdakjbebMgjOeZde9N5fb6ILVM1Ghpg7AnKeXG0NQ2lH
RD3X3wmTlfTJ31EPt4adLJ21bku0DEiIREPjSrqeoo/OYKwt6R1W2EMYGgRiHFCeq9vqm5yhLSKg
SMPUzCfXNm8JAlbQcGGhbVXIPL1tDCJUpmjUpP3tIF8KhHv26Z8e7GXe0XvMtFc7YuPjIAqah0eP
KS2NAhCu+KXZSiBWAErxrepgONrFZgmftSQN6iPpymMSPwm34gKsFiZlcgMSyq3g/Il35cSnvbed
PQtaE7dXTR/hXPFvhetOIsFBpNozgrOUlkjienIgyAIqxB8v4sIwSAXTiHhroq2PimDi1nPy+sgw
grfUqHZO6P9zYnnrgy/JZJn0037mEgaFQK7leqoSsvPN7qhFzaEFddcbuU85FlxMWO2rnTobvb6N
wDxmERMCxsnc3Ias/R7C9yxaudWt6oJNWS3TCsutzJ5Q9fJFAdLXO81K4a+Gs6mLTTR5K6HRDuQ+
B7zWUa/R9f3m9Pexr6+pjjPXLNY2/w+L9ZTykCftxqMmwxkPoJQ+zbAZ4trvmJoU7e7xPY0S9omP
uCBdMyZ5qUGRUnqrirYr7oquh1RjWXBlvAPAThL/UBn8ak596s5dPSw9X9+WHo5yasZHga6A3qG2
QUPQEkUW/nlks/3Wvj6vVzEq5YD4SnskfKUMSKBpnrLW3UUyei0SmwPbXmZvWuATiWaslW/Dk8XH
DJtdClwhHeawcc6LK/GLsS9p3VyM5bN1AxuSGawxexgqPiiyVBLUNb0JX92W1c7m9Q2BXCCVBUgb
lI8Az0yRHocJYwTLO9CMbpIPYx/gFXpkZ05JOrck7zfHSt+Hh4ENKSCosfHIWpcXd6IU55gi/o/9
pxaJRB9vLE5QUU+AaaQgxIiuhtBaF7H+KidKVrjtPAawEcgHyYHWjauALte5uSeFe/duDcUSThgQ
gWgcZGCtAS4DfoYZG+5jdyn4awcIAruVXA2h9opAYF2PJ78pdhXzZ1G9COhuBnDkFdrKAbpSdGWw
snH/03iJsBHq3wVeCZsfc/hr5b3Oq1OF8iqO6QJnBIrqi+w4kGAw85I+QIkVvrB5OAb5kD0V8DoF
avgXzLuh7bzh4PDVOAcf1F7Bz+b33PTWLWp6exo2HirMHqh3/ndUScL5UPAjGo2hBOzkXHv50Ugj
3oBm3dztOtkzVxfCOw5sA2Yn9pIXy7C2ufhA4CL4zGpyd4rxt2wFMMb8OeTkkyKhrQbjqepgOF1F
X1R8q+6WDpfdo/tM5H7KKuocaW2yNyI1PiZ62qQkDwVaJZwDjBYRlJfkKmkQC9vFo+i+uP/mYRY1
ehfdE9QkJLXSikgvpIE8MnAPmqDDzHaPeqGdWjwIlVYg37nxVrkenZ86bi0kSqZrkCz0PqtdDLzp
ejv352rBny5r+roheACoFDtqCclWhpB7oHscgU2+mwhxa12aEcrmkZsMNJ2zr5Ebqp/I+2M7mUk3
xlg7ba5R+5qmj8z5bCCQGT+DEPsbelxA1kjnH/RWXWC+JwkfdJ9t9oVO8x5p26gQHPSfCSsLk9Mi
l+IigLa7naL3RLiXEEiBSy1jrptFGqmFrhxlR5SKldvvHMdBror7XlZLuZ5tVqO+nWC5KkUa8bxs
Qui1VbvnH5llXSPfVt4eLfMpGYkuqN6EltFFinC9nsfBtlkNBVCqhXpRyuZS6mgbc/A3q4eeYLKS
q3Awvkw9eZU171BEZ7D3odHNFLTUfvdspY4O1eOFBEMNb2MHpF+CK3oHTSe9rODHk8vYe1hzS7R7
iyHUTewF6Yw4udleB8LvDMrljX7VFtU2n4YVQvAo6c4DEHYjjC3iliGPnuIgJHmmlWiWn/sy4kzC
pOBZ6ymv7WWPSXPAvFZ92by7uW5/QamgVuat8SycEdnwLBAa9TuDAbbIzFVnlh9tOexBG8pRMI6q
t34kUQQkwR0PygZSmhqKw+Lx6DcjaZmEbSVrj8Ynq78QT2gW7Kf2i+fdNN88xvJaiJ6uy2o7lZhN
wr/YSQ5j+TyCh3nMvxo6o4h1mCAlgE2POs9C1gR+IpjqXsvB4EaI3kM2EtehGLFKLi57rcnDqwfa
USf9ToBbDLwsWUKvKdmzbvGsZ6AynYUGXz+qmoIaJIV7N7B3JY/t0u3eAYsZtls2i7AeblVi8/rW
HYLm5q1WOZqceHweuvzUNKCADkRX5AFIa/Xe+Z732dp4ctPHaKM69seV0dxUaFOvzGrFrZhNih6i
eAvJuDPy4tnN/A3nTzgRcZCXjDHhtS4xyg3oDXoTT3Hu/lrs1y6kOHeej4paGpDCOdrQvjlYPU9p
Aeo6VAOxtxVKA9kcFEBpxCpVSWgJ+MrBP5gR0gPGtiYd3gsO8QnuwR7A7jxtMxgjS0XGn43zSQFU
aNT41RjbBk6JKT3bKvkckmEdosYSk/hU2DnxpbO3VxS8Dflnhr9JOfHdN3QsI/n8KbP/0DA4q5GN
FgiRskBCUgVSSmf0dtH4UGn6guDVo/tvuBWjfnBtlF0R7T3lpO0bJ3zYCWBvSfF3CMDSo5IX4qIn
4zEPoBlj4MwJWDaOMB+DeN5aX7/2irC6FPqdlK3Qbt/kI3DRbGn6VoNosDk2Eg4su1y5NqhTqeOK
NBP9wKH/m7vtrnRwW2Xli0tWlb7vQAaj/jqRj8Ay2FnlXoPeacdtT1xw0LXo0rNPn/nENd5dUWM9
Jb48aI6pH6DSodaEjAFWPbuyvgeDwS5ESe+5rxM1i0Shi11oRM8kzmXRXwnkzg2bVV/QHEe9ruON
cJ5qEiNNh366cuwXsWZfDYMgw4mUV/dXeG/RqAGCUutRsz/5YEZyWeET6WhMdwKUsbl+R8R3NyNj
wyu4NosjnGZTylXBb9VSOToRRIVK3zWJ9BNLjxCUcNi0o/nRG+Rqcq7yRK9kMaLXQNIDsBclf1qo
4RyxYGbavY1ihinfgajo0S0JnyqbKNrNe71tchCQEzvgiRhuTZQw3E7rGkOBzbHA8YB4mvsagEyQ
7ppo4xfHpnLTE0BdmtzqdLjD0G8m9heuLUmeADm1Opw1ztB5wlnFNsJCvo0KjdeEKj5vXvTWpmNu
3CDc68tpHWTBX1yMy1rxetWE603jzWXGFH6wD8PqGHjpay8F0tICRWt7LhjJQoajQYmNGUebSI3I
DBzw1/DgMBtF8TmR2VpMc8ixjoyv246FjZkhXFt9fu0cAjDCEc4e0Soqpn0dHLhe+c+wPLREE5WH
FAayQqLOFjQQqIKCDAKEd7VDADYf3jBIKR9YF+DALJ6T7gUcqQc3zrj3UwMjFN4SsqwU2Y/8xoIb
M+L30eliy8LwgAJFIfityhXpdzPkM4O7syK+ks+Y9QamIYObo03W1Wg9I1DtGCZRMyNXAnfHa+dm
xVYPfDpVJLNJf2zwYxjmlzKOfhcz/J5F98kTv4iHB6Lk3sN74H6mVM470/SsMzmGxJt6Fvs4HXnp
2R3QNhN5VTwCSOiMVV17He2L6ogJRxadp5eBmhmP+Pvs/BeKRZL9I5b4XRUTj4y1HhGkT2P7f/A0
14sOfreQ3shUS0dK0z13o33Uc6D0ErVbqifHOkPe4QUYefzR/8dwBW7NQQbIbE/WYZrUq4W5xL4Y
FsGG8Vth4SfaCn6eUqknx2zWNDZOKODi9oju+lQBQXfuP6JDRzQqRVSuFHo6JcEYtU3esud4lNt5
oF3zTR1RLutiUVHf828IT7/VrfXgjkc9Drat/+17UC1P+kyUkwYT/+WB2kYBBznIQau9dNpVg1NB
1uP2t5IG+2p4S4psHbqwLR1a3pE+R9Qs4YiXucj3XUV5VFNS1khCo0UFj/Ke9NLZWbG1q4PkK0B+
NupLLSRfFcJD5/MuQnWupdrU5Gq6WbrKjf6EMycoaApErqM6MKi6WkEd7qbhblVfBXRwmPx5vo9N
VG3YJFZqFvEeErAJONfGNGiZOlg1+j3aaSP2yrgw9wgmAmgBh5zFJGPTrRzExpwIBS2CBoET6ZMq
5AaUPGHB65lqba5nA4o8xiLfZwAN/bXpGFGTpc+R3/boDj0mrubCA5J2El0CgrOJ6zOqf1Nt2ioW
uAAP5SSSq+Ut5PAQWbPiQzMMY5Nm0VPuddtKEB6agLEwVBjRnAb8LFA0SvnhS9ae8IpMD+nTqZF4
KDb8qpO6e65HIvuh5u8bkRllpDClhG3U8JpIB6IS1eC3AREk7k731nKMlQ3KBXwFIT/2Kv8xcW8C
G5o+CzKfEdLMuD92/n2y9+FwiTmihfWeIPbVZXx1+Ig7XdvzyMbxpcIdozXuYtK0VY7IAksdw8qA
oFZnxszIMRLYBfChDvU+L8fDhKrVHINTya1vIkbXoE27YjzohARrCGlyCkQFlwsHf8g2hlJtznPP
I0H++E3kdIqbqwkpWHiL21vq3UAaMz+lehipyCHWHopGJjmAdXfX1nEODsdqI/W77UkERvc2RZEL
z6FsBzT9k/vEZ/DkStjoJV2kW+PW2bRuhPeUbZUTzCH0yijZZ5BNRvEB4dYa90uEd8XEU86PqztM
9ThNbD6MzqPBGLucdkmoeFr50YvbXUX4YqEqHgi5HTCqpX723CATKhO501zISPJrsQU0DiDaRqCa
xfaLIB0NcWuiSSL7q/gZZvSd+lF3Dccxy3wECp6atwB10WxQwNbQWjdD/s1faRqfGlLxy1XCH1KP
8s38tLc8vCNGmPo3QfnbswT7DEOp2+wCVvMidwHEL3AajfuoibUyX2O+a6nC/QyBBxyyBunQlb+Z
x6Q0otqSHX/2OZDcne+8mAJHvpTqWrHPmP87kXRPv7YI1jS0M+XDN18MhMvS491CBdlmb2JGX8ZD
Vv36NZmlySbEYG7IN04XffLRMAWPtsIYNrCL1NDzBknoqoLIQtnKh6nZx65tiGh42MW/wBh3VafO
lpns7dkcx+MaoCcrB20VTvqhqN9MNCHzSDsUFz/NqAflwQJHmohaLpV3CdGQ1/yTmffCV7soimpt
ooeQ6j0BWUqADupevRauEy8YY/nzYyjBo2bm4ml+oFyOv9phB3bbo3BnEXq5C7wnN0LkBeszr0Wl
sRuJlOf7cWB0q+rbGsFy7PJoOBeLNK2OqQocroIJLot/uoXDmOvQwpXfjGe+K6Zdhz0el92UnVQN
1dBj86GXvnozu20c7BN4yp78hPE7Jc+H0jJ+bS3fMFGtEDv5A7sbxuWMOUeQjWOYj4mYXDd3wOwX
FVyX08KwkVsvj2aw9j5V9AwFUXTdMkZvGS+nD+G88qzzHlBK+YNACeQJBzcZZuatNomHZXGIh+Vi
DJ+r8V41GRJEmFzjbQb7hip7cU2xdcRZAAMo9VWn3g73Fq8sBAQz8rLV6g2+N83HyD5qP1qPO0me
ufnQRJ2j2agFkQLkIjjboVmdEnOxX9wsL17WHk63W5sXKy5q9hsNsxp4fslJ1sl7VCODkzgHq2Bu
5eNubDi4q9/5gYu62f6+4s+vjSClPzOENANsMgEi9I3dMKCYAaAMJrGOgYs7g7xgrcNQdmh41MdI
7AxAO0Giuj7c8S/rwN16z65bTJvAXZtu+4lYMvv/1kUpXWDAgPXNa6CfdWvre4+fs6ppxAArDRCM
RyW93/Kp6l+tHCEm37DlaCcXBSUEWg4SrfrbPE1IThLFhKrogE2hDVGtuhYjEGABg043xgx2W6NF
f7ktyItD2oD0qiUMD5Jtkw84vbJvFV1sNOTRNo+u8wkjpvZY6s2CexwxOCa8gpC2yf2XEtPr5HNR
A55bEu3dgS9W63W23a2BuFBN8cPPIbj7H8u9FJ5DGDpXXfoczHbGHAtJjGoYX6SVbG12CzE+xqo4
JH224mkdR3ufj9OqjJC9xbM+m7ClHLjOP2UcKgE+qyH8nG/l2PyJC2rPyrXBn1a3fgrCCWrCBNiU
oojjv37lP6P22UdXbhFwHqDhLWFfTH739VCfh5wJgycPOWr9q3Fhu9FvgiM6CKJ1E6HDojQWAfJQ
vJX5r00GBhM0Vdfc4RB4WfxdcHtBoXbGlh07Tn4daBP+e1J8+VxWDYV1NgJqmComRvuGhoOOj5wH
WHHDFTAdg+p4ipaafRidtw4tFFfgAklgTVoPimlFpFVmfGiKTzK/lCLeafn05JbFGnMsbsLQy/d8
f+7obutO7GqrheuZaUIqYSwCFZxmGVNTMT1N0d2dry2EbjMrhi2afyzgBsjFHy/EJAGPeET9O7oe
2hJJTPDT9jvsD13355qAaxr2LBLc4G0DM975k/1tTGeri5H/YBT23mwW0xgOWlG61KxH6R3mS7M1
GTOo5vUScXJnD7wTLGudrQj8otW4sLx9AUg4P2oOF0FV0Kb7CO3mOKJHKhALJwmz9QDTQU0JYxF+
In4w1K9pfdCRemPH4TOuR9zYhB3heu42Sjz8htjTYrgEa/aBVcooRzGLJDOi32bcXY6JuoUN3Cse
df/Qk2+JKowvTWO/hAtQEKmdx2A+8Xh2n8OoeB3n8GQ04/PJYr4ZursZIY8UR11plgedrEkebpdG
pBqxejigbf5KYsTlrneo2UPnlz3FIMxuMbzNg9HAu+QjFy3FdvApOi5huCvYzul7lk7NoHmj5We/
fUKeytFlO6eyip4ERd7kuEjD/67Uw5mwIhbk8LIrpXy3ZcnMbWLn/3rySBhRdBRZdMmjFbbhLUIG
nBDoBUHdMgXsCZVaFx4JGRw+6qx+PT6liphzV5IbAdxss19ExlGSXZcTY+EPPIg5viPn0yg+BQBf
I3dzWRffGtb6Ix+tP+NWM/4L2I0jSziL2XiVsl1rxtoODn4njpoLCJdSuducW4DTZhgO2mxIM1nl
tXhP2jjbiZeMp9Kzj4wHK58kAwCALJg5qnednwe0UEVkOBC/TlDV/NSxEhbJG09xOL7N2TIpgH9v
nQ2iO9oWEzjjRgvdW7UhjHNzCrrxWqbPhhcfcc29OB3TgaE2uR79FdNXgSlNR4fYT8/KobOMmpEA
W1W/DrQV/vrkwSvyV8JRoYABzJIL3dg2JKnHJ2Vs3wk/T6Zdjp+oWWnN6yCxKG8rhv3kmHYfYXuu
h6tTvAo4MkbMEVjTH9YITTmQR9sFtoLrY8ri4zHL8klm1cHKIT+WA9cAUET5sOWn132UhNIERB6T
kp0s62jFG9Ffh1/yNCZrg0wtTFYWQmiiXj/Q00YEGUabFCNlcII56KFwSF1l4hbbROzhG9IMm8kj
J2V7Kr6GEPRyn1EixUBNWDmEqAvui7xjXeJSMEBYELxgNJvbq3igIM4D8ooV3TNk0wgEtw3MXk32
doCvsA53PNjreUYMhdgXDDyacKi3uIkXR18SF9HWJA6saDcgiqTNlihd0+6EcBX7w93ONjYBoh3X
KN9/pv85NhoU5AEBv6vLwtUVP5qkBrOJFpY7XWx5Qu9TwKUC4hcfsZKHWgv3QqfdCPxMuTHEDRNE
Ym0TuHs9TdBHkNvarGzKgCTcDJObwow+Hz+2X+9ETEINUQpWSfZxfPGZjfilUUUgaSyY7dA7XJlF
UIfo2OxNuaQFYYjZ4tQxZY3yin9e9eyNPx79agEAsLLec8qMPXAw8TwL6d/hMpHbIX00Gb9/Kx5f
Dubi19O/DZuKUeksHIjBMPEWyHRZMzSSC2wKtbqctYpuNLHyL8W4a5UB3ZpTaLZLkA/rmEtnzorz
az7Gypmg9ptl3VFw6FEVhdOYP4BN4a1izvIoAcB7HcIPCiZRCezhDtwMmIbYGL0ng+A3h/Bf7qyo
e8Iv8GjhVd3FyDG0MO4jK82i/0cHzA5/C2m1g/3ckE7cr21ydInTfkn34wFjhn+mqKt4TUu8wSkU
AZhKT204TyKfB/k/fb7CiHGwYo5z5IQB/SYqMIBis3XP6Zu25rq3R0hAfKUHFZEt5Ppcq4TN6Fdb
p0TTfQFeXJTtMa9yilblS6Tqw7zGm0Z6uSJ7X014OEp0ohT+oj1pz9GlGagFuYyIeS3Cj4dZfxOs
kr49xpzCAecrEVj8cYLTrIiYoSBfntIM/239SAQBVvFEXzXWOH+jAix6YbPxkWnyvCPS77MXX25i
t99WOhK/2F8BQ0FQw/d36K9gcUpieBCCdap+5yzJw5/hY1DvN0aUDvWhBJESbJrKNA4toLTlkuw9
zh71dqPA7qrLTAiwE1qEoKJn5ZudAftSFru+MSkk4p0X/knnpKqzAVsvjecoPX0AIxemNIdv/ZPD
N5ujuy1cAvocgvr66p5Y307TbwTnV9CCB4lkVbtblCJBsw4xrVHZFeHEWCX1XtnjmeyJhhu8dOUS
cyzFaw/Xso9lc4kl/dExaMWbRZ9K6JeXku4z3CVE0c9iyaFCXXFoEJJ0DkkXgPomJ61ZJU+avNYR
e62NFEsK9OFgsdMKZcLIS2PFD5QDEQ8fLvPSFlTWyHVVk2VrD9ZRtqgcEm8rxLP+Y3h42Aa6Nvp4
nTNQ8UJwxQc8vD2nlA5uU3NPojYifRUEsE1BeO45n6PNQYXcUkdg4LAl4VIOZ7/4IajPPL6OxsNd
7gCjFaFp6Us9HT0yPOP+YKIG01gLStpxtUOiHSRJ/5x02CEZZ1EwkmHnv5jgbVbdsxV+eUSujdAB
xPfU1QdnjhO+j+RktbBoXOzAVy1aytj2lwV6SpeXOppdstNEqNnLCKro2L+Bz7qAebjgFHHzvxoA
jM+zKuPlZ4KiUsUYWrgB9ayF3sH+eZ4BPsDpgPZ0ZDYUbkTmY2RVs3QCOJC+BnkEYvTrBk+hYTM7
cIuya3pxC1uF4tK/h4Iqnvif1g8LkyyInOaGgFvFtNPnCB922GyVnLO3oLX0gNoQgTaH9GG0cZMN
sbKZ3pnHmMIrVjfcafN0zl/l2afjbS0HNQTvuhd/CTD+AXg5rM+1jR2meNjGwbPeOOw3gIY4p2ry
OChGAjCfYBlM/TN9NTaBc6yS0zAKWvXGDQESXsGg6IoL1070J3vEx784JSZKQO1r7B4ae0vydoPD
K/2B0SjlV6A25Utnb8PxL6TXPDi5Nk6uS5aSVsjP8UI5XnHT75IKLUKY7si6kOXIlfagnKk/E6uB
TI6hjgQnw/zOxR27vEi2DvwNCzfPaTL/c6C/+QYEp8R9kEP8IuJgONoxodXkAsGsoBQO8Lkxri8Z
XvLxH9A7+z6/PFJyS7IUMUkiMYEc2WT36ttzXnndRo+nkFUsnx6zm9wK4hO5JN+GNs0cMHF3DjKw
hEm85w1rKfgkOcNELvyBDYJ14dhYNTpee2d6qAtpYpojpBc201AUPUJ07pTjaEiYt1HNULOrCPY2
1jF/AehG3xC2YW0kjRCQwwxZxmYAdCLu11/F6g7T0SRbWWDlXEXX8VGpX6Bh2T/z6BctHu/vTH8J
66c4u3TNZ9ntg5cQEutFf7CEmo/0Ez6WfPk7/411jNwU6Nk/7irJ0FYuM/C5OUBm0bPeE0KAu2ta
Gt4XH5HxNvGHmzEeqyODqFdPicf0aopTK8nJdBm6ggwhLvI50QGYObs+W8fNOjPOMV9MZNO85CjQ
NXaSGrdGWZPEb1ebtMMMqM+IZO7eKr6ReustvLZndCKQziL05o/ojjq7TMTfZT6BY6a9rINpPaNw
JUkCJefxGJ9xeGI/KN1x1Qj8qF8lS8jUv2Fsc4kQndDF+XMJSstdbueLbjaaOPdsdokF9lqLdikJ
3T5hnsrhWNjYAZzRQPAdc1HnsgINCXwLo4R1VWCDBLjkU0+AEbkOkl8uCH9oIZqItGgyf6dWPAsh
ArTSRVWb7S55JXay6i99mJ8FKBQOKY/VHc3umIwfU49FmLNHDWqX85hXzo9m41yMKHQgljr46d1u
y7CRQMuiFB+iYtNn24KDCxHJMgWh4Mh8FPxq0eSv+7bHB79wrX1F71OqsR79DDij0B65875jfytc
AAVIXoVQDKF/XEh+jre8eEQAF8p9M+ezvWUDtRcZ4OskfGjWgxkDeHKDqoQi2+GnhTJyXho20JDD
JrfvttNtzITsQYLCVqgqcg95Hxd+g6jBLR4iJ9OvWPt8WPN4FcCnljiTjOTJY9I3SLqa/BAZlE0Q
FZw1/myUaykM03wyo69Fnk3WmqTxMrM/TAgVpbrfuuhWhFPiUrXRsqL2H4ltbE0cOnn42sLCJerY
dvvC/I088+FIsHi8ez4lDRX6sr56Mvx9y6s41Fxfccc+NYXJs+NRtep9zlOFYTq/2LSaKVh1vUnQ
EfNqe2pMWoaDbVlvgDMhVuOBhMWVjvQzXzt/ISGfPFXDCmoG3BlmkNCT5UUrfoHwHMyGLG0cKXsf
LGmuWCQtzmU2X/zfhbHmhydNMSERN6AflSUiwOKYNJyeRGBl5MbIexKJp6jmHasjIvan6mjL6T1v
eeEpke7aCVvQ0bZ7LP0s9sNNgElPGbl/0r9mgQFbPL3MCFOg3j2LAFOxIQGy+SudY2D9aVAjmhKn
CvcvBqxyt/2pNwN/OuK5NiQDEBBpICI8WoRxJfmnhxnPwZmtvU2dzr7/SZ7BDJfxrHjNhsse02gp
HjYroLh70XmYrva4gRiU6sXXzwEZ0ukxgQQ2/FuE6RtzFbhNipy+Maj7CIPPIi5u6h6k2cGuOI0I
L5yN3W45PiI73WZw7/V8RUTpNmToDRjrICkRLiyL7Bp3d9e5t5uAugPCKItTxD4MDFYjV42nBblq
7JhQMnr7EfBg+R+BjG/9W9t/lN2xiz7GAmuPXJYa3Bt+P6ei1E3DBA2LgN0mOqWeu7VldwURIfDV
k8ciOY3dVh+dbeo9YoCyvCJjsSM8DTkJPtKCd+41lxgM3xkoDWiHPMO0ZeLpUycbRe6C3sgQffnk
eE92pBi4rHObJiRZD5TCFXia/LXwwwrAut8NPM+KNzsuy70o3HPXP5fWFu7tmAq0zeZH8qqRB+RT
hpmRLUjqZt/5h77H9h4t+SCJuOeKjOJTNMqLRvVcT/dRm5KbyenragKosAAME4eWKjXlUm2Way96
vs68nKvqpKtT5zEtEc9mBnh9GOXC92JOAlEQjPDsuU/FcvExeVuZPIe8HhMp3+k1tNfSeR4/U7BC
ad1zhJFNc6tM0oBhfIhPFxfvhT4m4hVylMGkebPOfxA8rxBLL/pvdmQfJce0QOTh/1r76DHF64G6
d7TBKMr//LvzikKMf7lcQ7/orbDBwiMBmN/Lz+os+0VLBDfbykf3UT/qh/lsf1KbgohE/47vFuWq
C2Tc2g9j+gVe7oHvg+g4dtGry7uJmz9bzq1T+DiwNS3UJ/7vXvFsNuPKIcrATH5qXCA1IqcQ+SKM
cphLYroQM4XFi0LqhE1z4TivUV8sesQy8dWEYm8gwhugpq6B5Ce40HQuBI9p+ZXZUlj9QmDUzlkB
4/aAhSrGBuJdGgUQIc59zKiqkX/R/7iZ82yYuBFZyO8Vf8tAE/mu1V4nG5k+grcsVATiEkym7Tj3
UaFF1Xbodoa9RxNH9NQK34EpDxiceGKnZqtRqMPN7q9g1/i7Y554l4Jn/t+rHx8QB1nGb5TTuvcu
9FsXn/h7knjfOktGGnaXkiANREbpYWreWYprt8f6FEHoVeeG8hvx7iW/UQDOM3WPnmTzhCepT/+l
KEPzprpF6Gs07VYKLFZwBpdAMzd5mK5HxPmRLLfeHKZC/GJkQoOpRw+kZVnyyWBX6I3kmpcUrTdo
kBiR+jF/quz6UnD/tqpeEbeEAK2O7V3u03v2DElXaCXxHMf5Nxja/NT/6unGb68zPYhMTiXHqWYN
ZHqDwKGjm4U+4KijFqtazc9MuoweeCICJPaEDa+w3cGoQmLwjZMhC9bvsSOBTVNlS9uvyw+4NvBm
hBDXy+qjBS+A3CP6N1zUBPHqCO0Cx1+oUu6tmKRgpeGzexrxHpnH+bWvpQm7gCUQtKVyBUtNz+Oy
Nu7JC6nb7aHz5LLLfoY03xkGSr0OnHH279nPTwHQR1l067yGtvI4SuJIYkUgYLxldaWNdVaH6Vz2
eoxW1NrUmgHNSy+xdWcw4GTRqtMwrJnEA7JQalp2CNiETMg91C9koALTxJ8ur65WvEUlubmkXKpN
T03w3SfQ6xXX5cqjs1qdkLt59bM7IYgmacnokpXjv6YBGXz2TyGpsph1QrinjS9+y4QiVDdDdEHg
aKN/eGQ/BS29M0RKpNVPlrzlYbnFrvVaY6afODoBz5hZljGIounQT/IfSWe1G7m6ROEnsmSG2zY2
Yzpw0wqa24xPvz/Plo5Gs89EScf+oWrVgr+Q7iMNtzJtnv3IH26NveLgd0/cVDCVSkFhkrRYVxB+
k8zgKF4b8m9EPItWBrO0C/O1Zip7jZ/Cd2ZexfwsG8GUVDrSD4jNbpFb9oiXbYcndAtNdGTBVMRv
LzSmnpC1JNlNzVooD7pVLBZFXgo5oqQ8MNrYkePcUxJy0pW3tp388UNNulOrZSepZrQUlUH/yHxz
gs9Y7hBEBiGIi5ofJlDhqX5Z/GfIAxAZpOJyNqJDVWkUY0vYR4Qno1Q1rcerak2nlPzhDlW93C9Y
gac9P/CoXFjIz5QPXv4+Y/PTUICFCHp/DquQPFDysYO8hjTxoZE0RyoaxljIhrRIwSsMi5XndQxB
owyiaoirtWjgM/UrYxtZrbrGILKoX4wByodkx9Ql8NfaQndV8U2Fb6o0+Z741pbx2SCFfgQCONVO
Oy6UPnwxn/0BKcV5qsAontnFQOegyAcl6XZqZTFmxa2sqfdqnl6m2trl7IfMoi/rXBUJJBqPY4FT
2HMZbeVfUZFt4sU7QvGifrIlE4oWZ5SlTOdqIjBlkP1SSvZKtwUXUl/muvGwrpTkF0hFTLZbH4ul
VSnwSWAnF53ulWp/quPDLMhuKL/gIyBbDLJWuIJO48fjnpFbq4mBPp8lFQJDdTCl+RCJ3GiMNyfj
XRzbzTBVm5H08FiuD4rUXIsoiGHSJwX3VYEOAjrI+NqNZwslTzg0ttozA0vdTBv8eDK8jM4+X6KO
vQ7CaIZ/FN8Q8WTGpKVwjRKLuIMukoGDOKHp3KGwAnVQMXIjzN2XGxeTZpURIRc/X5hrtycqqyde
2XwthGYmk6u8G1wxsTBlwRGBJCrlJYIaNmKECVvbEftyt5wb7F68rVA7fvXkbhk/IICFfujgcxmc
GxaxejgmPm/y9A6BdySAYwTvkLHrmJG+wYPGImCN6ah2AQmTkg2kPMsxYTVC2QcDQCfNkQwzB58K
OHrPU5N5yJkY5IoEAEB+hr70DvfNQiQKCR0mFp5+X3CeIP2CuSWf5lubbThQWyhwBkwNByd4dT2y
Hmn84IsB++IJgb6QoloIFAIGORcSH60VbL4Z1h5nC8kb/YFLICuD5tyxtSJoMEHUbhX0LBj5Tjsk
nBATJW49IqkUL+GQZd/PTqPC09/r8UlAuKdtaKYghorHuDxP40GNTjKZTNwRJW89UMfNIG+hn6eZ
zwESd86gOorkSpCr/rAiYxJPDiDWlH2gGm4jcTZj52cr04UBs6StCuBm4WSpXoRK33AVWFNDYCFe
I7wodforVfbzHeQEL7EvDZo4PJIZDg30DAxkCXfO7OEbjWM103CRLAppRtqS9xHDnlxzPgDAPQ9Y
rjH/yr3mtvTYvsT8TghmkvwITKDD1DZ1/6vPby0CK5MAScF/YHeEwo2K0I2Z9KFpwg+b5YW61Xnu
pJ/4Ez8wusOcGMbspytchAZP66PmkFbhA2xUyy0MkKh1xNYH6yXUtd+GcjCom9w4gEz1S5T3ilnx
+rmgwLBzLWMDeTilqDUdfoZ1Mxz8vr0ZVa0tS0Ea3lJ53yibFGS9vqMyS8IDYy4QsUe2xkd9ADeb
O9Caq4pzHoDHzCrDFJdS/UovAe7HVEBmMjnOQfFdcPWCEx3wl9Cv5k0fbuGAI+KJk5oyRP3VqbxG
RtdYXxMDP/uWsed3ms1NgjEjm75A/L1VQYBMj+pfbn1wpHJahTtJ8jGOAVug3QsXAjWKF3sQPCSa
LO+y96AQMr2jBDWwV+jXRrOVyfiaAGRAibckE6bYHZZQ3zmxg/i3woExt6PxHkLVEmMrUL5IEieL
m7MWZ/xOCuo2aExnIqnHdGBi4pmbUMBHLsrh57+/i+2uz7zWXD/x8mCU6A4MhAWOClSPDjPLDJIu
TQBjH27UJ3ofPIX8QjxiJds20MlWfRXIKGvuBEozHZWogfcwQ3IpaEiHwksecRvUqZBhZsOxissW
ynVPYSBtXGKC6psAR4559hapD2bFB5gHOShGt+m6nQgzUTffIk65dC2Eftp/PadtrsBo8ZHsMBm2
XmcQr3O81clSRfI3eqS2+q3CpAFPEwoomDEM5ewnsSeAENPBGInWBmjianTjYs1vuiSdPjbCG4G3
yi0nRlZGx+pEQJ04p5UOxFqeP1CpVsETP+naqRkIlbdFchDwxSDTwLBZmiqik6sCRmsFLfJ6jAIy
LLBQHNsKrxdhmERrgYUpkd8G3/obOlx6bh+LAxoYKUANrVcH5IQgEJn3Sqqxq7ZxRYIDyFIfgD5A
xU7oSecSg6FV+HtR35m8RZ/Tm4TNZHcJ2yDtObl2pnJPWwBQTIL8SnfbvbUWL3RflmKPMoMbZG3y
me5LITJAd6pmL9d7aT5a8hkHXjNCEO5orBjRkRmIczSoTpI6GNbUvETNhae4cDvkXcy8N3GxJCCe
Im03I3ZbAHyZ0/SvaNZCBZ2SO5xYz0+Nu9LpeaQc0uQwGy4zddu6DCjogX1AWVZHat+SNgwXB9TL
s919clBIXzCI0t+MIMnkhuk9lLtfTJMnZVVPvOjlpzNGwLSxZXAJTdLwCRNn53YeNkbNG758FSI4
BT8QNLF29LXMXQDzukAjQkC4zAZM2v1JmZy88Ij1xotZlrdcBDCiYE2AfyCbi3FfaGyOQ7bdlPgx
OC0r6kw/CBTNkU78SjgGeIBAA4lmB8lh8i7/gpir+om7RYHaLwB/rRnrxHsALEwW5jXm/iHxb8Va
l71y4da5/EWHak1/TSOKsgcrLcBIcOMYoNaWZHfas8xLDYMhx/zJWQ2f8sKFWZWNX3xQhw09jYe3
SMmI+2HczXWBYT17dx2jOGOpoeuXMNBidsD8zIsQLH+LPGL0Mavww3K5yAK6THKW2SFBw9QMrFR2
YS/AuRPEVYb8IEDkvk8wb6fQHPehgV1Ei3/avswoy4UJJiCSRhm7GP4JoAqYzyAMvMeYPXzLRdWZ
48so/7T6pzYy5WcD4iZgNvK6GKA7NF+a9cDsJwwSSJSV1G1b/ZYjfx3J9eheINbXDHZes+/uhVkU
A5YlwFJpl791uImh5TxT8vLL4nbCc+aeNbCGOLFrIErSq4FcssnGVyoCUgf1H3U9nMQjfM8fw6VU
7V/jl3YLAINoHZ44VS2nLSTop4yvpYeqFkrc8zq98FpgEiU/4l39tLbph3DR19N7dp0OvA8QTilE
GWjD5aG9xn8Rf306yUXSfaJH5EvMP1FfQSoZH0uvmS2jvF0FY0W1E8JdmPhtuNA5IcfQtxqXTIQn
j7GzPxL4StBxF7hCxeUKeaa1Yrd0945Y9Qd5r7ktvMmA5CuN20I6R9qPceXKvjH3QY7xkX90Z/me
3fTz+A3BCxXg4xwRY8k1YZCpS05iYF4Q5qgUT29wQBFB9ivaNbyEjxAM/GhTBeo+pEfAndy0K9PW
cJL+59vPVY9l1mQ62BSRZ8bJwbAqdh5IqC4kfDMI579/CDlvmKLRuSB5JvgamZkTQySX/FrYYOmA
FckTiVm3w4ocx4onxW/rJnjZ5h5PDCaW+skz60ZqjhVt+CQGjA+gCDJQUT9JKMHiIw1B8ksb/6Wj
es4rG7VVIfkm1qJUrN8G3gWNF1Kh1jDvV+Ag6hm3t/mN6Uh8z7cZ4YLWRvoDxJH+2ou8ZOG9GN88
basBUgCqDKQ3huXcoTWfxnAEazmsKHmfN4XCldtdX5U3cHCshob7QknmDnKwLET3oHFj8tLBB/sV
yO1N/eM8BlrtOOk4hu5KxlTVJljYhEXpVmLAATgs64C/Wt8V42zuPmXTGdsUv2nTMd7iaK/LG+wp
UiKkKcZmF4itu+uVndy46bHeMMmrqjFYX41rSWYCA/se8B6eICyZXRdhpuAkJ5YU8CvzchCwDuyF
pcgn/EtuVsfdAV2D09jlm2OdxC+LJ6T578/iwP1c3tC+53DtKfJoAhliAQ8uX/BkNTcOLw84ZKk6
oTXh+KJ7kHvgaPJJoFQUOFlRe57GHfb9x9olbOHv4UwvBZADbFYSqut7thSZbs8Y+bjEOtCvzsv1
pRNsta4j5oX43q5S6JNUvXCfPh8YA+OKrm950Cwa2DidBRHbFe94anef9c0A5CcyMXKzn3ZHcjzL
4O3ZBjoPGaCJCBC0UymOgduJKVlMP8MVSJ8FyuNhWQ/zYTFMwr2rt1mLOi9/mRLYkUKegMOkUgMl
NN1FExaumhfCuCuKF7cZAzXcj2+88YIc6/v0abzln5EMw8cRvjNrPf/7PVgfEBS6e/ST/0u54MPF
s8t+54PkF/EufKeMeHLb/OOnYrvhLKmxcEf5NT4R7EKenw5agLYaAn5zWEgQn/zWnBqwnP3C1y49
I+vD2LjFvOYbi3PHVILl8TK3ayTwj/YjApzAszFQiVybN7g6YI+TpF4aB1axVkOUDL65ZD/53FY0
Swg4HzJIvaNQFKQB27jKNs/Ix/hLwDiOmEODWcFayfZFCIV3izy/2QsEnbe4zvpWd+q1fZ664Zm7
EDpfWlITbqoI/3dPGTwdeSr+IbAvil2irqNiPfX7Mjmqz4vIYVhfm+FWpzd5uGHTwk3LT6pgci3m
uHAnOryNtqK5w4GjSE+oMRAGaHwESC7mrierV9+ryGEfI4zPfYh5yPje9ceiP1r9SdP33Uimhj19
4F1eKHujXbfkMD/xfoEudxbzjUE6pXFps91UHYZ430oHOpceyNXY1EUg4BiKxUa1bVrflO6i4HGm
QIycMZ4Pu1tNX5oKl4LiFfuUYch8C3n285L3PCV2ITtmmi76Sz44pUibP9sWJzYQbYPBClpKnU9Z
rKP8K4OiR4FoINQNt1W56pHclGx7Zr7kW2sEIirrKfLKmKEr86ERpk4T4f8phfZUbuLhryx3T4qv
Ovu26tHutACYCCqDFxGLMw/rR7Y3EhY7RTtqQVxoCi8bb712EKlnxnWT2uAXD/rfgdQbhlpkIuIZ
jDWKou+E+FR0p1witQ3foenr2e+ZjBuFV0ZBQ586+UC4KGwiokHw9TFakAcPXonxGZPyjuk26R06
Xhpw0yHp+2GGGxJDTMGWk/dkfDcFW1hD/bcgvzbXwdrVmBRslMITKzfFJCu7x/B+GwRuq/S7w7cl
8TsJTYoTkfVD1BcRL4xHKz+JAinf9IemYZiNIelRKF7ScdfG27jzZua+00kUbb4QQ0n4gZVgT4+b
CcKj25z3tQ+LUGFYQaIqVyJnxEef3jXht6eyqY0dBQCFv0hlQhT8BC0OPhwhZYMT/9UGBiD7VBf5
5ydCvaWdhMYAnpGmr5OfzsfRCCz10owo9L7DjslQ93sXoPoIsHMyGaPGEjNM1toqEjd9/BNCCoef
BMiP4fc43mrxLU+huWGjsG6i9wrOVDscLGTwNEah4hvRZ6TswvarKn8ejA2fyl1S7lO7m0hwzzBw
xjKYW5mPfx/PQDUYSHN3SNjJbeL2wnH76GFV2WMYYAMJJUk37LQ8ifIG/5YMy8EbGibkng3e1O+4
8vasZBSF61Bcaw1LB5zF5WYpu01cbSMErsCWNZlHFdS0vD6EImpP2BKmC/piTdvMQogayFCZIgXq
OAYVnolrNnqV/JzUroWmYHBpCCP0kHJ6GIa9hsd3R0gIgQW7SjhU5qs6bVSWmpkeNOFWxfB7P9jw
inmWheCp8s1uBjLP5hpLb3UDHwku9rhJmCItkxoV006Vt1o94KOSYMv8RN6O+b5KD7TxTcKOZ38v
ikEwlcht1J/28WpNxzYJFqNX5RDTu0AaVlz94aFFRVEJ2MTYx6JqBxEjICgHGXLrOfjQstvCA0D+
0JCsgjXC0TIwbMq2YuYbFjS3EzUuWJe2fUQYzSCoXbXXiIVAHd3dRQAzWiINpGtj0sx/PTHkeNId
YAG74i4pRoe3Ag2CCRjurg+Gd47NZC086t/C+aSjzb8XW0lZTVchO7U09tPCSBEbx5QOXbGvjA2v
a6SBg4s1n7J2YPaFuBhtm/lZ48wsrPU9RtqJQM+5e+gM+0Z8u5guBxkCpgkBVYCDQcqEr6Y1IVOD
zqALoufxYR62Zk2z7cBHqHrGKnUY6PILNJpKXevJrcJrDddJQ/CYzfTfDJcZtid6aHfddhhI9Fon
YJtEWRXrmStHc/Iej8wVTjZFv617BuFQppk02OELNjgT3TY+4Yt8e2veSuIQ061ICHh0TK1biPx6
/LGEgE31jK5Z/KsPv5JyteKTPjJ3vpripcPXQ25I5TnNjMDwhphHVH3Msz9KZSMbHOg2su8EKupw
0KdddI4LRzCPtDmdRqX7lcZnDYiG1MzEEzSscCCYYKi2adDikHQps1xu6Kz4nIvPufjNpy1SFz/P
XlV9xjCrKWT5bsb5J+d1QJNSo0Dl7Gzg4JXeIzlECcNI4FraUTzoAN5wRn2SBBpB+6Gu4Bh7+BpB
gN21njlUsMVFJ0UVx8T9Gd7BiCwBN75yKw7Hil6zqXn85mtYn+LWgy1ZLAo0f4laBKBXfS4Jgq1x
j6x1W20Pg7hJNFfBPCkklOEllXyD1cekkpDxlCu2uRqpCwunWNS5BT6sjHgpqSfU8rFbTreEA2Na
1/Bn5R3PZVHk0n84LY4CSNTm46zC1VD+Yvldi7ZG4+f9Z5wGiPDOHHByjfLbfYA11xMkueaqsdKf
6Ny9PF8KUyqtksca2chTn4TZzKAZVHDBg349gxGsuwTwVGFH1MlaGPdajCdS8YbIpKiOsfSK1Rt6
31XSTnjDIgwRXsJ8l0U3o/REYVvVW5lZtoWMYVaoEuzCuKlKkDErNCfscncw0Rl3M98O0c0quz48
PUIvS19E1JbRtuxpHdaTsYuLnfi0pXpLCdTpp3HeSWUgLCmz52PV3B/Zq5VcLAoVJfkMo3Mm7jSY
Y5Rhn7XxG8EFLbNdyjjPgMTnaokrynZx7AnhhnYEymGxK13AVR7+2KH32gqjD1lgudpQEOPpuLxx
QHvS65bb3fT4jlNcQhh1J4sb1eV0qVHEam7cBngBDLShGvBCIvt5/NmXf0a2TmJ8iMU3i/mdMb8x
x4bjAQNDJmtO8SZjU2Q7hHnS0+8fuBe7hDlBzLQ0qkqeOU6tLzEOxTPO8EAR3SHiCdb1h9WBqzJY
J2FZPfUtK+F1JKE6DkIM6ewBWhN+Eqv2C2dHZgnko/5OzGdaENh5b+V+N3n54gSzgp1oESIPhb//
Q5qF6daLILz11lWrfqP4PJMbNa6flDsZoj2vpg4wqbN1yPNOjlaGExa7EdNP1zMMVE5rOgciCycn
U4IE14HRVZS3er5gGcs0lwAwaCAhDosb9lp4fn4Z1rUN3zI8aMxAh9uaf1fzD4KpiJs0ityOacwT
yxrKAiX+0Wk4ni9J+Bdz6GQPfCgzsA/sjAV0cJM/p6tnZY8TtE+wCzoS2FBIgXa44yUllReMMrvZ
agCADeKqgE6Qb2EVuIQ4CsNA/MtbagWbIFwZdxNhYVpA96Q3/E5RbUvu/PscuFZWLAEQSk6kHlAe
yOvx3E1MLThJQSpkknwQRcBkg7GEYTNg5d4AQMoCgMEFmuHgAVJjoswKNEWnmjy1dnFgfdga2so8
OQEKScqaCQtojfr04R6IsPdqR2YcA/2AcYRwmvAZSS+cM75gOrp8ga8zqS9K+t3ysHTUAkmE9OFU
o6UmIyb18xZe8TdFEscNmaiQDDGA5VA2siDMdlp7QYRFcKtcbpC/6AQVM/9UMeR29ZmykIgS3HXR
BeHN75T5njArYEtBJGtjV+e+oW8JtmnTNT4RAjQ+SHqqYwh/UvXBtuIf8W2EvQai/Y3rsyD7NBYA
5tx7C80awjScbM5FUpmXR4vF/zz6i4c6sbuRDZzNCyaQkRdC5hrsvoRFehIgVOJneoWyKkMRc1Rm
Q8zOEEAa9uMTiIZXiwk3MEeM/RbfBp2gais8RbyP4Ie9Na/qoQpap92xB1xjC7r2XsNHrV+7L5g0
FhIj5kxHLKKLbfNqPMGwPR2RbuEkvSsbnvGjf2hrdHjS0y6Wm4gxpGNyJq8gPxFaWShB3weT6WUQ
eflVaVmY37By8GRbLDyX37+S7bRbQSjK3yeZkCQbLlUi7WfN477SVE7DAGKZLjn1PQlQPCDTaJjP
kIL9y0+Fc2u1hEmh0CP/E5ewFV5HqLYgTmxmPO00t+s2SJYmVrVx4osww9CgUWo+Ib/R4ghgGzTz
x4jN+kGTYsKOgeOhulgsYIGCPytIRw+7/U7wK2anzOPIgWWjRy4CERwioEoDhD7M3eJAkC5j1aUF
B7wxHBzomMSXC441n8LrY5te5xOdgKnjHunEuPHc6j3x4XuJqeWp3feovB0Egg1+zBmeH9BtlidV
k08JS68kXdKWAOR1L/8m4hG2b5jaahDiHo2n7Wq+NpOd/mm3FnMLxba+oVgBsrW3/JBB/AEwBGSJ
XP0PaChgaafvbJSPYdu44mHYWBksajv8grmlgF+PK/UVHcsMngYY5Gih139MJicBUcaQMvsXlnN9
gEECJ4BTIHJrnvVO3xan/EZzBG8dxM3E73B5A+EJB0b1O+IxwJN+ibHIgev50g04Wq+SgFczZz5H
aRRo92RcwUWuecdI1xUbbd8LrGJYg/zGHCWQWrqvUVgNX/zsXXufKQC8/Ni0y6c2Eqf9SN/mPc+N
9RQPTE3xa2Lz0f/AOpB+sxGzLbdtST6C6tr+zS1asusE2YQUOcKKDJefrICcIiwjzwVqFlNACDJv
T8Gbj1XmyKo3SD7VDClZBqxQlGCW3VLd6RgZuTOnrANmlTIteC7QrMZujOyJoUzkAHkBf4FEgUdJ
kQP7Wh0gPtnhZ7z4u1LpkWuiXXF1SBLQyuWsZWKv1sB6doY9jw2FGYJS+FZcKWwNlnvs0XBZDGBr
T2HBap5BTBRuBbCB6PuheLkK9nEkgUPsA30ukZCt9DMmDg2t5oodxJaNXsCIjtDLI0jLyHkTt3qV
zybBKZ8gXGBIYMYIvOfWBq2t7qT5DitdCYQbt6SRwCL2OIG6ya0tv093/dvzDXhAf6GSj//wPz/L
FBkcdzgs4ArCKVyAhS8jZv7CZ6BpTohmYcK0vN/+o9P99izCl2kciRdE/U4aLoAAPcn1ecZCLgWR
xozZxVKV05Mk4BARzRtcWuteHZtbd4w2PClkHfUZw13ICP2h38+LXnXVX9Kfim4PCRevFfLAeibb
lFPoFwvKKFwLAxpPP8kOE6KFnwZnKeI+0Kwz84Ecz6jnjeI2R3WpBinDaBdiWiGSmOJyhnHySKmb
Qkkj8g65EcqdxNMSLCbxvA4pcZh1wwRKXM5PqwVFIGwc+xRku048IDdgwMNqC3TU9L9sM1jC/44y
xLKcVXGzHEl4lLNYgALr2/CL1BbZzrgiXCsSnbB3TKaOzFeRq/GKiap7r2LgIjdWsKz3xdEZiSTr
nZaPjLkQabBkY0KnoV7Fk+wnfq0TX6FsWunoKP/a9ZKIuZA0AbNp74s/znNM8RDDAq9yHCrL3IAP
w9WiSWCX0GjJCuHGmejYP4slGJx8t8Zwos7Ge1BrbfED1266AnmvtE78+qhtGCQQ6mJEEmutO5sD
s6dHaBd4B3ASETndG0EhvwPjitgup8FU/C4/uGN0RS9Mq4YFJ8dnuect4yYzy9sHUUEzHh6Mar0G
OAYSUwyTZiqh6UYv7YNTamZWauX2aH3V4vWRntAu6CfmeCC1AxUBoY3AT7wCOh0Gi/wuMEUQqZ6V
Hf0yG7f9KX8W3p/mDqNjfra8ZWA8vFagNp+lG4PLcHjpHge2+cSsgDKNy+4Azff7yRTuC498MlnH
Le8NAgcZ3+mxYU4Vsfh2unaAhYJ6DV0jEywmbRoOPTw4ykXTjQC8GLtEV75+1kjJXGPaS8z78uPx
q8MZDTnMdplE6stHqmld1KCSvYWiHO7gCAxcs/vHCdOD5KSZXllgKu3oEC2hq8OkBbtTkUs7KSRv
3CSw0Lz11avU36P0XONQAkGZA/kdBnjY4W/oaKpfSTTDHp5DGk47Z7ghYe9WsJEpXdBQIODWkJic
SnDfyjXf8/JiNK/VdF4GdBaZZ9gXgM55Frkg6SnKzvLzwli9f64rwyW2rcCbD2NBDUMNvMtARuwU
jvH5saveRLYCbKTX5GrSdpnLM45fCi4TrHbsB+/tq6B0ZIwnslmw51jpyF++ZfhGq4oFBih+fh4v
5WuS2jzu7NR7wyfPr+egYVPRVAsLrxBrPQEfnL/kHt0fO3B8lhG+uYW6FSnEdOisVn01tI/WOHfl
CrQGor0Iu1cjSQi+6nupBZ15ypWtrB4u6WDD5mEgXJPKAD+vgO7+WLBTRyThDgVMuH/gkC8Fs4Wy
41qQPvMhpQsaPz/I6IUYDCt6TF8ehoYOd6uDCHKQzYGJSWgXyNjwE0cJSQ9drbTTrVMsb6bupdLw
pblqiI378kN63mprL4O0mDGNXwCTdmHuL2MoZhZRfGqfLxxDsvLWY6EAFYP8NSCwx1YX1v+U6gro
6MoYd1Zjcy/AD5Z+SNStq7N5R6PKaB0SuVntwZ+I7CicCVsCrDNQg0ar2kSphe71Y6QJz5uP5NHZ
yJCyQ21+FNhg/8bJj66fiMVuS1DiAh4CsfWw72Bn0PwuvKKsouA7DXQJ+TuP+R9h3Rfag6yeZn3T
9cR92yMpPAJGjHaZQHIL2nA/gISb6YfFjfMUXvvHAdZfRc5BhB+j++h8JowURvRXnf+AJjeYLz0x
UqAfvjAdG/OrZ05r4PD1a+AyYPo0OXFPF4BP1jYXfjU0e8PkS0UA68dM7xkCeHzKSVDX7cc9Fal8
0RetqoGJ/7HHSVf/QJg2AwtZ2APi2GZZXg4puLxkz306Bfj5ayY2Ea8Ftm2wiplAD5SzRfbVjjvx
Adkq0HHZf74hh+rRsAJBGuZ7J2PGCarPGF9G6DABa4blZQRcUYd1QXBXuJYZm5TcLyWc1StmADO2
BDo+oslRHACEAz64znCBv0RQWYb3ByL3ZYEv5DFO0Skl/G4vxZ5M987qFWVv0cFVV8jdq7a7h6bf
ebk8E3ji89vDBckTH6IbXMNF16FJl5RSVXp+tDpEjd6Z29fxuX+aeyE81An2dtdiWkv1QhRKsDOT
90yW9OQOTW/xV4foQhW5e2ZHqX2NrW2JaQmJWN1utughpPMYvzT623NpWsK3NFr4QQxGcmTv7O8O
XZy8yZr9U9uZ0cYqAogMkklc+xY7FqvZihNUy0DkcInCe5dFXD47c1zr2SERbpF8gXugEIEo3EQg
pOF9Xj4/x/YSUTwitO4O0uToKBAGCdR8bXbnsvYSZLe43AI7kFN8H9V/zRYhrpKvjZ4KzIsIeFzh
hE/5CTN1DpgKPToSFsncXEiOGBjauU9itzAFiKWQyEI9g3+HsYuGvP65rktwwY8U/lkRaLBTOM9V
FjBUIO9h+jKJeyM8jaNBUAFUk4zv6j0YEvsl6iUu/Yuusv7ttmZK7aC4jepbT04BfhtbuJrND8Jo
9i4to4bJd4HVu9/hkAUFDl9AtKnaHg4JEUm9te7jS2n5BLZnJKcSikdpiwx/E+dumbjkh4hFkPy2
+ilvt4/fJxw9TMMYWDPJh0fA4P9NO4mIfoRbRvAA5Ff5u2P8EKJ6yEHa3YEg51zbP+Nd2N0JzSCK
EOPOGle2xfkOcvIYZ3grOQ99GzPILDYWSg1aJODn2ZEM7znBpfUV6yNM9nq+KSBuN/D6Nk/pB0oR
YqSuc7iGU4g81PoQY4go5owjxYWT7/WJLelMmw11ZQEsoJ2WzKi6hfBqiI6ERgoaK2YmSB5TZ36V
1SvWnzCBRhI+gGAfSyXG90Is3tvUZMytGA2vxAMOjxKjNJwaaUQQjCIvX02Iy5nZ0bXSPC51Mb1I
iJUAI+YMZgCUG0xTbGgLuAdSt7HfIUallH8oCkGvD5nmMvnxKNPGo3igxKoIjweqWVhOTvMgI8hu
iOmEXERIG1LnS36HlohUD6gCrhnLhfAg8TD+Q55rjZ+x1toNUAGzewpJ6rkaMtIbbWSNpI0qoPVm
eDtYf/Ml+P8D3JMsQYjFIh+JUcPgOtDbS/QBO6a0KeyMhnoQzdyKBglS3ShChkT6TiYLaZn4LNgF
1Wux3N/G/1OM2WFGwilYorRaeDh8AscwFrEGTxedB0c91S6vD/odFwxOohBr0VNwp2tfwrSDkpdA
pX3nsNQKR+9p2JyIg07yhpD9zz5aKh+kwXLvZpU7oaxX0f4D0KzEX0MitHqhV47IQy0vBryAeoVE
DAkf51x2bi0Pa0FYzZPqkLiJEAf7ArJoKD0Wq7PMyQbM4mxqFRxZILaPFbymVYOFDqxpwh2ADBfm
WgHJjfqa58FZfiYEaKEAkxgJoxzK7j3BP5Pn1tMvOCC2leIaqVMrOKe6vEWFuPTEWboWncsR/Q0T
VHsgoQuyAmXfikANf/rCiFH+Mr+GI6AIKiAglSamOrXlhV1Gf4c/0ar/fWyZtdb0Df/QBtoQGp/h
2p4xGNM+M/SOf9oFMc6iTQLaB7xm3vLdQSWBiudnZ6BTKt13gIFyxJlzJbxTjfN/+cUV2YfMPBKd
FhCihRud/c+ZxCnWfA7Ou+wLqUl0haMGV41ckx6TfSJTU6/6BmnDCQAql1K5sCowp+Wail3ldcAU
R+cSOpoQCeE2qsCryA88pn4Gz7JnyAV/dKEQUt9ADWGlT3v42gX4GmQ9h6KaM4w1xf4sv0S8Zt7J
vMLuYKkAq9UaQQIy9Mcd7hsbvuQkXtifK7Z6i7iCVo+zYqSUPKjgfwzt3iWcq1kaBVMmt4LgDuGW
X4NkyIdN8AYZSrg0d3xKyn6yyJBQ3JEfcQZncDbYyCwLC8s3mGrgk9x4K7Vzy1ces89XOXTf8BhY
14gpsE17L/b9kX0Jn6UJPf7UQN1rG4iqgSwHgrzwW1FlKU1AT97JvgWFH8RP96zIzUOPr02gB/0x
8cBYABRC/Cj3tU+fiSaa+E8AGJVt1zm4qEEatmnNhVv6pTPFANhgPomSj56rdLGYo9UHKkZcDkwG
OQGTLzqqH/Wa++hzyZDEtAZ/JxRpUB37FZQaXgZEWL3Ev22BVlSOh4zOduEFGeyMhd4CesEoTAP6
o3zayRf4AD1VPZcmBpFP/M28YcK6zCXnuceZxuk1FzkLZ2MOdQcnDIbJT8jhLhFDquIxPSUxnAXE
GIwjQfqiv7OgT1KnVm4DnW+0GWxV+3ipzThR4TcqjT0NAbDzY1iaKc4Nzh2244MMRv4FtG+hU4Jg
8ad2KT0M3B/obiBiUxsIDj8FR4IUh4PuIMPSh49GktAPFwISLeWj+mYVTBDQJoAkx9AdKLEMCjpY
1piePW0I/6XEr7MeCo+OrEWEzYh48mkdaEG4sehOGQWZMW70PHmqtIWePv6NWHjDEsMH01Xg4uno
2F2jJyZoweORUiSDMyYB/FwBk3Y8QChTWxKqPRXNKGg/LwKwTYMRR5ulHSSQ73X40iW+nuCaSyW1
khkp9/jn/GPvGhiH8eRBaBkwbMSjdLG+zN8cljLRj8TYfTOepXw09o8dooQtSR+XGUIeEnLMkG34
hMzQmQSIn9WZ7Z9QPRF+xZrZcoU0F7rc/gtPLR659EUMJojaP9xDfCnf85cYLqtsq6CtITY2KExs
sNg5xEULdyGHgTc+ASlgC1UMV8kymKDMWyW8QUiSMTtzJX5G3x2dNIx7QglMBCr2Aqigynlh6/OA
OerRjUAOjdgJnBQ/ExqOcCXcSSbB1IojZ1qeFC4GfAHFQUTJgffCuMzfZ6qjZLmV6N5l+O5AOA0U
aEQ8C5s4+sIzDHel5IuCAiYwPoSQijk8mHQoAHLfqH5M3OSYpyp0Y8t5CQcVXIKiuL/iQU4DrQEC
4vvAsiuXRVNSsCx0sBX4AvuvsC0XbPAGDXuT7vjIbFz+d1kI0O8Dti4wApZpCPT/RRmz3KzYTt4Y
ZeR9wFCNskOAXmrjKCNRM9Cg/OPSmgIFAxwWZ9wyjDr2r1wC6/b1P5LObElVLAvDT0SEoEy3gIAT
zlPeEJrHZJJJkOnp+6M6uru66pSZIm72Xutf/yDdsWOKTe3Orh4/GUSJh+6a7ttXuYcvXZ6/G6w3
rjxAH+oc9o8zv5w7zrtAXJgyNxgrfKCF9yqGdisceKaQSo7WHkZzynaJ119iG6NT63uo9hmmX6Z+
gyd4SA/95XNSLvpzsgHAPbfO7Fz+KHfhwIfNX/mrPiLP9GPiKkACRpyD74j35mvirvPl8wXhx8A9
kJ/SC60vOwIKMCq/9jzDRp+qagzlGptg+MZUfuoVgOUf9czsIa+7Y3didMcPdP/Ce/+QLswCYGp3
J2y2IdH8Fbty//XkG6CuEJK6Ykoe/TJf1P/Fyz5QoFG/Js+ZNxzlY3eDaJN7k7/w/jlNHhFDe3zo
bFCJFZDVez9dAJiyvKkQoRqALT/E32wcb4KbunCoby0TeMiHd60nFZjS6z826gOQbtjl1/cyObaI
Zk+q03jp/XtSlzzepGimtLw3oikW7bHZTBhOhJv4LNyzObPN2Tp2h02xb86K7XvNGUeKGmYOBA+K
aPak0lDvo1SMMUF19FVDAZeHeo+p1lpctw/YpB6wrWPhgrJ5n/V7c4axlhzL7XAGiG/25bE+fPb5
MX12d/+R/oGIMugEU3yvVVw42SKB976Q9efYVOCJxpHR4lRFDggT4MFKn9LhuxpkfNNA+vFqsUFY
kyfMJwYELUuNVgTRscEcA8ei35KtiA0iXkjpnDpc/wdGrMEbB9bpjHLbvALQ3i8MdHPy1Fn9EMmZ
ev7BXwoUTEgJujUQP7IilAdn3C9YIvBtcmn35VVeCLt0Nd3ihUpvAHgAIfQf6k26kJE3D/LAFsXE
DEIwxFMox/8NZQrsAij3r+K9f+bb7Gd2jY76HXRG8aqnRFt9xq35BeoPeoKhI6Ac2KHK4NsWqJAz
M+UQUCkix3kgqLrI9oQ8ZDxHLY5YqgNmDGFsbEM2mTsnsT+S4U0QTnSHHU84P8iPw4q/fygbQaMu
wwm7WIRWbAwC8D6INKckr4wNaeffkx8KtBRNG49Heq6vgyu7hFv8cDPrm7iVf7twzhkuvURXdNtz
+Wqe0VneyD/CWfB44JIlMlnhqT6/B3UFLf2gXEYu6+N7keZg0fQQNnR0RiyzDTs904fm9DmiB0Gr
wH6a76nEeBK5m9R38JX6Q3rli+Z+yWyBbJcb6lUKYPk1ffXlvHmB+CjP5mdJRVpuZ2zNbDkbcHpg
fP6p/DjNi6XxpR3EqKAw3jfWH2wXdh3I6c0/nveMovUHhtVDYN47NYP/5qcDDmHAX/OwMcfh2h+S
qBYJTk5mDNwKvhijCwgARODP7opDM7ksMD4sCHFQPyIqs5SlaqY0hs+Ekx8IVLExMQr/fGmNRXzI
LF7CuHZ8MsubxkXwYFna6XuPmGf/6+9s3MMTlEch+AmodGahckE7CPKlIXNk3o8EjF2XD41vCgqp
Ue+pFzgrOaIPDdZGhy39KjpqKBKV8UUzCUgTaBqR0KKRBCKCsMcEvmcFmZkGWDGeDeGxeLIMOndY
QK6HTIdOJZK9ZFhCWMNsMu/2E4wD4KLV5D75tiYgbLL9ckPfQClS/wl8cM5d2PGlyWSwwsxPJ1OK
ewJrzNT/CLflYO1vUGOFc/hsuKlMzlV8QlBbGvRcYIiUCHCZWpo6VEiBcSodHkT0xgktC5Ir3IhM
Hreupi4YRUSCOA5l+bdY8VAODlglRljrwgnHJs6IAJ7HLp7JAXkZJqAe8D3QJB42F5VlNi7VcXvH
R5KoPbitgFYkobAHo2BievOGoELtCiwNs455uA2RLvvOOwARi74Yrh7xRIg4MFQiu4x/BDHlJ/jp
b23zy1TM0Qr3xMEq880VBp0u9Q/GVRJZFxr7MZob6KMjWM2zOXtxDqVt/lKaYpvNkmX10uHeZCIH
rIiRMaskAs08yREzoB7Tc6yWoewJECvKDPUpjh3F7RMj76pPk5zSK1oq+ln9HqDUwksSOeRKIxJB
wLD5pXtHp20Vgclm+KEYYrb1G1IUKkCGBuDQSf1v0+QBq54CuXP4Ixls5PfverT8YYu+1Y/+CEmR
IDu2LjZ78YwDOJcpoxnkUWMuinLiJLOVf81HhxQCOC+aQ9jhbXS0jNjLjXCcEe0AH9H1bppNti9x
CAKdSpi+2+PpDXKjjCi/cHk1+3SwGziZODt+YSMSXMRFWZ8Civqi+uJcYc7gU2O1CtWarGUAXAhx
5Yw8Vo9Q4/9PNyg8jWmNwskcI466hvEXpP4GPXyIGnGBJVzVYqe0FOE+f20KaPSuQeT5Cg4PdjYg
Wlu2g/3QNeu9RwThEyvkxIybILhIdC5mzeEAbvGdl9mK5B4R9kRyKgmkSXD0JLYEWcSywooNrgOj
4EKYYybeNesZHxjeFLcllBbR5y42pBKdg8qaQ5Q1q9Os2mALGk085euwM1L1667MQCr9DakD4Xn5
qGl0ZuMXjL36z3WgsmYxtsomx8YCDjV04RlsoHYTNtZU8ASUB4d4toIbqVcemmMVc7xuJZ2K2hS6
iyo7HQm4lm73EzQb1pe9Y+ZKx5kPlXw50Zd0E+wSo1PlEZ+0uJgz4B80s3vqD6rtd+zyzE+XEODp
a4iAyRYkI6hTLnMnL4qpiTfksXmCoGjBiFIawWKSb7JtxHfDiH4zHDIXdsQ6uAsPfrEElC8a74f+
EObvFInCmu2ixkA5dXREs/1aqDaNQjbEZqadJWhig0N8NCAvfH19j+GFj42ALgHgZa9vTL0xYyZL
hysTGFBPTslopd5+2Fo4IzTqZlfAUy2kdr80HXNfhDUY7RqwTYU/nPZAbZPkmUyP6G4ABVhFucpE
eCH41veuobVAgHNlXII7VIeGD34bdSmaDMadH6RNY9vjr/EniDoXcMJPiBAxVQ9b5/6WYsr4sSZE
WSkLEqDem0aKSKw3NIVdu8XF4+JLuwGCe1BCIg0u2WSpm4m5281nxlo052dQCweOLX/lFLeWH3MZ
Gz0j7AflKCKQnTaWUb0t/CEgaAEhmX0q2g+bU8XDag0P8Vy/aHngJWNxniqLVII8YamjPzMDIoeB
XTmbg2T7ZA4Afx2+kENQp0e7QHBpM2OJos8RB0ujgYmVDXJ4cA7hhw1fx2jmY09uTPpyGPeekm+h
UCU+juFErADz1m5aXwt/PZJZgYGeE9RgIA2zOW70yXv9IbKZN3PfnMHAt92W/ingnI9wZmfWj9Es
U7693hsT3fEnV9wbEXYpK4gXsKGsPlsPmDWnDu0qTsGhh5EK0zzgBH+etsds+GEOkkULNVpwWKJs
ZxxcK8uQOlqE8r2YCIY6wZLTpbmi9yEUHHY0mvyCTtwTLcL7AvHnLXpY6tYoo4sD0CGLj/NF2caK
o9uIqPPZUpesquNpnMcnqEL/EGSPUSEqev18GZITBmeehZMcx/E6nXhOefKuTiUfWMUifGwBQ0dP
Dpx+mOLwXyxZpsL9A5UHSHvUfU7mnU6ioY7BEqxX71swuzV0aWBmduMMJKY4odZtGJLkq8IHz6fK
mfx8P/9mxerznjg+BXRf0MQ1Xg/Cm31oSOKdxLRUqENXe+BGuqqUrzWF+5ZMGDoDHRW4TmZIPROc
OfRBWwUcSJ3oSsR/Vej1pG9ov7mKVvpH8A+mr2To6lCuvhekpMtYvJZlwD6jqLBvysDLwpVPzEOP
CJ9eaYq9B2ROCeOjGLaGLA/zXAhdPSmf2KX4eI18a8GZVqcu4aDAiqUDiXqPUVk+mwnDFVl3i0oz
o294wnD1rwdubejj/YHdGKAfnrtIURROo8d4GbPvIlITZ6aj4WNVYWnUq9dGRVcaQ5nyk/Wnlm+R
vwXr5VEdAqoBvLLj3io7ai1R3AroVtJwVeZ7YSCJ+1shzCyZZcIptEu/vabVwu8BnGW84d6Jg9q7
Azjr1OMHKHi0Y+nq/YBhUD7jb/GP9lf1kFrTyXTv68X1S/5pOonP6lvdRrMutQQ0601ZevjGtCRF
S0jWImk/2WnqBXsqUVFgr9UknkduG2rOEHf78YPUOf2sAvMpFhHb2WkJIDllyywrW8NLB/+9TdTp
y9w/9RUPWTW1JB/2vSv0/rpFWK3AngzV+1QCYMRjUmsWPqyS76qrZmvoBbMuOObUaEPznFKZlgJs
sPAadKOp2r7+TDZIRIbUQT8RoVKSoPTgTm2P90HWAzuBw5jMclyQRYe0cnsqDNZoS9yMslSI0z2a
/37CaFZkxogzP1q6UixAnfPwFX8m8+/kCywfzoOxnWz1kXk6C1gmAf7LpNakbIBZwZhrAPlIJzZS
MtzOtEif61rmxp9/DenAeQgpR0A4oAoL4hu86jN1+YhZSoADvFdZwHPZblQ0iOqaVEU5gpQsgiEq
iIEHTHTIgz6/b6kE5Kgqx5KGpUerRnoXrlWD9/4iUOWmCLhrZ3JBeUrditeXxEYfonHzL99ksije
Z6HGQBSqmEqX8J3KbkxySpKcS51spj1kR3jN2Di9xW770e8JJE2C17nMb9ZuyDJjmFk4TUeDXr89
ne+VsDyyuBCBQQceG2RwboYYqVfkC2AlaiTsvfF+oDbjxSXHZPYvCE4lVUsuTHbEby0EeFQR+E6e
L6Tqkehce/7x/AJwW+YymQJG8StsPi5UEALsfsWeXahfafVNQ7QV+l+ralW7EVZalFqIhGeaZAcw
khn/jSs5G36jzl/379bRUDpobbLJi3PU8/Ck/RqPu3byqqO7Emq7T75X4Eg0fLHduRwFcRgVlcVT
LvjWmM1NFE9o9GWA73EogQ+TJK29VXIriG1Xj9POU2o8Aoj+gCcZTznt4P3EWj3/4M6SshNNpjcF
axbS94yfMJUg01L85vu6HtyCUqT53sZfoCp/4/x8dL/Ti1GUVWxUGK4hW0iu3dR3C/OL/HmAIQH7
mBADdH812mSNG0eqKWb8vQuyzgPkqbw/uU6OSF3JtzJ+5nDWOm882OSk3qkyFguoqXBzl3gehGhY
Rnhrf0VDDhZx9rFViHCB9uZuHorJ6HNE48ZzftHZjzQG9QTPmgreIDgCmn06StsmzjvefuldEmDF
kNGn7/9LNKeYTr0Gxq4y8mqZTNzrjLQBQWeUwpyVQO2AxIccacrQnsNKMhsGEtophryq+sW54FuQ
ONlCrWZMoBkqvfwYrjXx4JPJOIFAnoR2/aj/tQfpDLxJdYjsHrAS1KG7+qgjMPD7N3iseDDq+NLv
CMGk6Ofu3FWaBNrlf/IZml9GmgzzilWp/ka4UiOn73df+vAuSzcaksNJFBOeFdOGTKNDWBJNoJTr
HBZSly9Vtpq80Zwe332YB8wY3rDgP05AmuSAs5Ys1O4kXM40eaGFq0yZ4MyI133+EoDFQmQ8gk10
OFA7ScmZil8gFqKM7cDL0eYSMmBpCPZ9sqeY7HFgBaTf4gQbOi3KaBhlfBzshGHUUd00gBwm2Hop
o76wMCBV0R7/6jDpCzZ2Nkaz7hBlfXQSXE35/MH4Kpwz0SNei5vAvC3BvnB8zQw2CFVsZDV7OrGu
gz9swl3A1oPmnFi8yTooF63v+E9c03T4VPPZKgLFYJSAI0gx6rVSjq5yqX0cOkgylKYyljJW+X40
MCBTWxpsXqbgKsuVBWhBTTn1stLjK4Fgg/s8E00Rk+/AxkZxeDWvwqxCLzpW6+kluIXMXGivsWKi
Z+FHX58vWQTczLFZhLHwSRbEcNPuCBM3/QWhA8fJEV6CS9Md86aJSf4AsgidSTf+97ITYKwJRQ3p
JzaZytjE1j8xJR7DsplJKCFcPUt/tRorhXccmfYgm9I1RdxvToc5UIX4iKo99YmN4yuyLfURgp6A
mvHigME3bzj+YviigW4H6UYP3BkmUo2NaJXBOzBcxb7PaSeY0fETHAuyQeW/T91AZmIcwbhXRQSY
4WAqoxGUp5uYKQdaWr3zjzKAVA3Lsk/jRfnBSklJF3hHGrP8VtHXZm14o401qh7672gcnuCUQgmq
4803DW9qsWp91I7jmElkNqtm0OTrobcjn3S2qDlNpD9Kq6kMeCDjxVvAV6hEYRtSFBXEh2sRIWv5
jFG96PgFas3wElaKLU3885RSsqvDxRQ+5kyEaqAqaz2Jn3qY/oUtzQCC/K72dCGdf/yO3DHZm2Yp
OAZTPNJywjSHbsIA6FNhYtypu1grT99vdU7QNbyn6EDfMNLQvSnoqDVQjvH3qZrgUU4khT7vIX1G
eB1O9VObpEg33IwE2kFTt1IazMFldC49iGFATY+DME7JkdXIeJGWgV3Ty/izGcovTu28gpYjMpgV
iKxohAl1CXSEoty9s/Y17tl+raxr3RWDHwCfb5wuBRx0egyjiwQLUv2ewQ0fI58ELqxx3zIKuve5
rjHrUEtGPdg5QQoj8cxS4NYG/ouDShMEdwL3esxw0BhT6Qi80jRefu7vjOx29vwezsEshZ4juBrt
U9jONsRkpyMYOV585XxCCfBcOSbwzn3AUSFEEoiJTnPVgUDf7b+B0eAQDe401JeZDouhIb44n8rI
pkJLnm6lDEgvPhW8TMNZrmWI+k0E5i/VTtEZJXF5b6289gIFeakobNwaVJNNiKBMwB1Xxo9HqCvn
G83AXmFuV5qCKVhpqY1K0EkOHwN6cS28JqTO66lANLQGkplvZllH0vx1LF2h9I7Z6GkhrGPsTvLq
OgvvRb7mQnHvzDTI2owMAFaDPF2J4OO5r6Gt2MfsW4M8I/pEckJdgg0jwMcGiiqQdXaFkwMgwJq7
oTCOJxfubUaAn2p/PVgtYkC0HGrFDmq0DJLZDntd/Rcw0K/AcUY3Hc6Z9eeh/km3/penCUodcxEA
WAK6QFMxJWImmThgwTHqhN/3PfekF5BR9wxIASw9eT07C08QhPqfxObJUIFxzTM5M9KixiQXCTIk
Z6j8veYP4KTKK47qVb126+K3/+s3TI55fBW4Pu2JN6Nv5XeLa3A9WD2UK5Wd7oIbMoz+VBzKxtB+
QcbarX/Dsy07lLvuJ6pPQKziZXrpFHtghF73jKYZtV+0W49W0vBXDQR/iBxY6Bv+9s1KvfIw5PFD
Sc6V8CNiChJmH0tEoFPjOxVjHSqznoc3evvu0AOHvwFspyowiz6cMPZ10xKDAIDtBkOthKOFnGYj
hs5YOc34d12A6XJKAjjeOPRQatY+si+NZAky4QycsVrdUQLEGOCOisNJ6mjNnhIOkltwYj1RuqQK
6ged0kqGaeMjzP3uxPJaMK7JoT75iAnfAoBJMR4yEe4Dk0ss7QVQzJl27+HiSsmZWjScnfRz0f6U
Vceq1sWjJP/mdF/4mtA7puP0bGCThqyqgW7qdQ4X47f/bL/MjMUcN9iQ3FGetCjEfj6aXAtIri2U
nFY+JoCeBQKxj+5pzR3T1oH49g6EJImIxxT+xi6Bmgv1N2nKbcVinnX/lIZSiVxbGTSVGYZEA6+a
DSBsCqKfto3zET9YEzC1E6PPqU+io6ZXz7CPTnojrD8xa1H89Htf5fto40R2ctxcZ1W/VLgpmJtj
l47ZPCBwjm8TQykpJj4BvkmJ9iRgB50G4dnnwSa7fSnW6kFRzn4+/BWc3GKEhErw90qYc5TJbou7
HSUbcy5RG/OJ/Lka+pxD2HsKSHj1mq2dCZsIO5kRCb1IyuRvfOtUY3zTwSOrmdSKmK7rfI1EVrjK
Z6HB5lSbHwWxbjdOQSYMqtJFV1Iq0shF5a2WQSYnK8wt4wk1x0avD8P0FLHww/raIuWrhVWaHTJ5
WXTbuNsO8JRk1UYIG9rQx4DTPm/E/hbpOG/xLE63hbLkcKV2HKk9aDZfAwjvlbkKFJyas3EG4d4i
zo9NVpk38VLagmRl5RODykHfDdTCodlmFLRehIt75Og8IEnn1Mq+ZP7cjn7bcC+KAkyCwEfQMDfY
jIg+gvh0gTWwlCHxYT61gGEBJ1YS/otyn2E7DlkI5Q7qGx8/XjeT+axeOtzIO4Tspo4zqfn0/Znj
7wbHVOM4kU0mPIz8YSxN7qSbICdgRsNvBDNh390S0QDVI5u47dSUl83j7fFbvgigcghJO+zOlPXU
aQH/9xVC/WEhZytIKLSdaQi8gZ2YETJ6810wS4wQg4C09BFNDzjbw3l/E86gXYjzzbNAEYgnjFGt
+lX9M52/5+Rb4o5d7fgsHDWT9KBUVGaAz7K6l/D/x+FwOnVbDAxnTk28tUxWi0HxI4/Z9uVyzD+b
HgVE40iGEsIQmF3gh9KttAabQ2Nm0QnAv2+uZGlu4GfbjLJnV/WXoSq0CCnZLXL/gvShb4j12WoD
u2mxlknh1va4zmjfraDtlQTbH9ffsW07kDqhlEzrFeKIRt5+qqM4fXyUDVmGMKS/7SaFvyR7akQO
7Lztlzh/VqNXRDsB5/+t/XvRvariQVyy3jKhI22eTglqdIZVA/AmXqGZ+jNr3cLW0UYRerHlA4AU
H4P1jGFqs4EazXgfaS5cokmGTTI1Ja2iH63qq65bQIzxtV4qp7Gyo0swNOSd809X/JKihPGqmG4k
rqqZpy+o76yAqkEjsw5ek9yGKhRD5oC3coz6pQb1A35JEgBJZ5Yfr/oZpgU2FB1c5KreUX22Hffd
XbgaEv8UfPVaZFDKT9xdZKhI0CVD+zM9K+VZyF2I/3HjQXBpdFuG+FwdsWwW0s17WMPMw9xRVpf9
uUCjqj6HmVsI97p7iRTijL0gwRTVleOOb+z78jHKi1z842ik8BFCcyWcOO2GxpPKx4QrYOi37c8N
yhUoncUCFCaNXAZzcbHQs40gmAzIEDmlw5KwB0SX0NEajG5XxFBL5XpSHDiRh2zz5ecwyy3w/fjJ
igV+uxZuPh/5XIfr4r1VXjPG6LjZCeWcWpSKckLJhcurVj7y/h52u3xqq8+RWN+NZqUIKTLAEUZ5
1RmT7aYgTGvs+Ve4sBD8m1Y8+TDXZ8Y3XEjh4rPVoaWOZlSRy7uJxUKDVa5usVQK/PW7wtjlFJfu
JH5pHR7RVz9/luWBeR+X3f6MI0ACMPCyw4nu9H07pUoG3bqhZIU4I4u/bedG1SNilPCex6UF+Brb
WbujDOnLlfTqX5hK96SKjuI9nAm593BgIrO1enT28AwflGSWciLbMTTpr/ZvvyUG/G3R7BYnec2G
YaJ33chYQxniDc7pggNA2cs37CwJlMZ7C80iyXzfC4QqpFltvko9vJ+mv5QG0rIQNphoYWi46B8V
TX26l848sfG/MeDdyO4xnJ3pOvc2GGuVh2pPxA+5av0c586vlXLQL3v6SEajiM1qGyna58aVBfDC
R96KCTPIjX8592KYZbycHzvDvWsJHoIWBcXo40BU6OYBk22cqJhPIKlTjJmXw9pFA8qaW1KpB8Wy
yE2wMbO7pbnVmjjzQb20ZstkJa7CbbuDA6gs8o3sYhxmvZ3EELaEOd97ng7K08jhprLR8pG6U0fk
2Ej1KOjeIVjOmQQxMrklcM/wIPvY+QVRDfRE6M94mz0wet6mLvfsvWCYDYV8FbMPo6MBcvqlNUPS
g/1fboT3b2DLbkWBxaKG7F2f4D8i2jCzIxW2FTAiwNqSeQeEZ+4bdE9ul2yzEMVTedAeOHPh7Cgc
CKOWllBM+5u87E/VQqQUIMKYlolMHMa0K2XRPfEHKU7sG/6FW1eShEv2FDq242c7UpqyI+zZge7T
h61j0tYP9o+4LhaYF05o5uC+G5GrzJblhjMYWzPsASHuzLx+hW98Picw8k//TS7iTq6tKSasJo5t
lPz1Lpoz1ycT+oHz1p7Re3XA1A0wfgfWSa30Xn8v3TH8hTKyYVLO0zfeueQhUnwasFX4lsE1VkFl
tCaUnKNsjfCiEdgafCLNwaz+Vu47azYXV5Wh/iLLXmLiJp5CHAOXU4un057s9dEoU3Qps9rE0lcq
IRGs3k3n4s9j6G68U91o/90PDCLZMB/cMpaak7qDy0OLNYDFacWKxf1rQScQuDAKYrv/oebA3PeU
Lssz4R43yAnhDXlfNNevUJIWszmmtLo9XOl+79TI3ufoX0Zewov+pHJgmlnxrXrxZw6ciyXERfCR
7XDwF+1mWGAuaAaL3Onn8WK2pBOWceA3pZ0wZ7HcZn/pD142C/Sntr/TTu1GhP/MmhlFfKbMW5WM
VVcx0evvLVEU++rB+pVvb0h++RJuZORGjCr5BNque75tjmVWEo2Uo4/iU/3KNa3Y3SHqb+WbYmLQ
sQhtGMzUjRgbG80RR5kVw9/D7Mx5+h/ZKJ3T3sgrfknezuVVcMau5cFxNP4IklaKRhuy/rBi1oov
Bow+7GIvnUMss93NkT54yL1HOhsAB8Rfr9rSxS3J08P62eD0M6p1vkV4BMmHiTV6KDrFZD04svPV
ydGzERhE7YZyAfJM6vTwA0dQm7+Fqh2iM6D0R748PcLrT5BofHe/wtdmculjDGV/L+AQc3jw6ryF
Ygm3DJDtQzzCyB5MocH0y8yGOd6/PjjhlHM8TmCZupinYLOK2qKbY6zT4enKtGldedWF/Va8pcsA
xhAP4PNt4alksZrHSsho73DdcWbIl4KHBIb8cAOod7cjruLhXzSHPcGbvSAKsvkQqWrkP6RG84Vl
f1yZMFc3svfeamgSgAHnBL+N5sThFlmSUbviIfgBFv5hT2BDhLs/MmG5NyzjebZo2FjEQ+2i9Zjz
M95vbw8UtxW0eascOd4QnHW7c3fDlaQ7LnWsDKWFvscFgxOGBBE7csZN5DgpGPOiMlpB3HbJvV1H
S0hFv/rB340TyKvMsbylDsICW4Zytkc3aqMI+mFOpD0gjlcX1C8QGMIdmaWL9woJOsvkFC2+EGBG
WinWrAEJTQaSV9Yfj2riJfNmdHClQya1k2k+1dmic1kQxJ/KIz10urFTJjV4wbr0Bizk4CX2RuRo
d+YG+khNrp/pT/dkktMagM+6F+SG9I/HGxEWrDhmwws4lI/gn7Sm6RTnxSHEFBinkmV0prz9zMU/
UHjLPw1OcfmuBfTWnJ3bWWLP8Lpo4YrPZew6TNFj9EPXH82s+grp2kHzZji0E1bgIEzcMUAxfk/l
OcLXYPlZVaQ0dVemMWATKCXSc/JTTQ3cCA7lut9ymhsjxxdKL5xrttNs9SFq5hSwweE+Duy9hGN0
xhjknq9BsA6wyNN1abOQv45mCEuilxY1nR65Alb0s0PJYFc8GO9HcGaFw7LaomJQnfGFgqc/vnZ2
KQG4t8Hu8bngim9D06C83vinULXyeBzDs6H+Fhd1U7ioW27perLDFvi3umcXQCGntzOgHb515Vfa
Rid5jwqGaiT4N13C7Jl6FeUz1BekXvbHBR+bCxAZ2aKd7xfKly13bBf6PExOFNj+mgNuLdNQQ/9h
7WPDiFpdN5J1/SfVDgeEjYS5JgtkBTjDqS79YxRam6qTrIkgzyIbeDKn01jPSLX8mJAkYaRaOBo8
mes7oaceeOuxiPctcgi95k8k3mTeEELPDW07I9+gkkb9zK5GkVuOlq+dtVVGqnH+mh4QTVKhiDwl
Pji5gVWb78JTmiyCDXNxzJU6jQ05u3x6UznxOYUHkhAZ89sHSino/cXfBHWqhgOpVePzsCe/gXbX
HfYVPR0KKyBLoCz1hyH0HrBvOAhnDhTEQIt0OVLfeTpYutkqtOuFvsVVZ8tVRqtkD+NsVFqhs6fQ
YxjsFk9KtwNwFIQHWBEWEMmPDmxkyet8E5qirZ1nS5Sv5/AX88wlYP7og41Z2sfNXAiIMYYLmCAE
1tTJXAQy3FfuPPoaGrts6oYcr2gIru8jdefjIEHFp3EXTFQzl5Ly4SQ6HF+eYnVLaTeeqFvW1F70
6IgjB+JXjKcFcziY8t9fZWolL84g931ko0URVrusGTRFSAeczmyWFXrpjYTnugdPh07IYtIaWJN/
UT6ibpOdSL27+7jdMltlj2jdrIYrXFXMS5jSGeplcmOX2P2GHgfgAgdSG8tTHpCDeGj+ZjzcPCoj
xdNmJjXs0QEhPxq31+YJkWev0ph7wqXGm3pyhJ4GqUEjM8nACqW+MCykUVmoHs9pe55ccmxHgayN
6bM8oweYsW160485Zy9cf2/iARz4fQmQNsAngARC5Kmnv0IPfA3SK8xndvAdehxsOQPYwI2rIf7T
5l2HCMmGEBUjBOHUuhDgjFk7mU8EGLITJaaKnOXcc1En9D/oWEezFTSD9nAefqDgvZcEDjwxjAIE
IY/6vVr7z5JLP36WzNOLPaTrQpuj59Tm8U/tZHPC5F3lBrnoCmFBH1erYpz/IAPMGefxn5hF9jVU
C56xSdFEW+UIVnCMrMmK8Ea+IFQEe3yb55E9/pWD1eyNv3/7v8d9Yp3JVcO97MKeO8rLGDi2ti9Z
vrFU7MB8YEdmPh69cfnjV9q0MeZfa0TWH1QpqE80D9a/fyv3nhlXXpoZux3FNBdz+YcHmrnqjfP4
Xrwrf0rlYxUOJnj8EBZZJkwcY//vX2scMbpxIArxGrzQrYzXwGjif+MraEV5I8ngOs+KO3MJ+eMO
8pia8K/Ms/Tfv8RlhZcUJq4KBnR+/izlQ4//L0O6gFRsMhLlz/67BBM4il8MEcaiN+Dnxv+MbC5e
DPOSl4Kg2EVjRVgFPGaQXDkY5v5qcvr6BgOv0md8bWlQ1TC2Tm1NdYX3EfrUtF5XJMCyeAaThn7e
riEGW5A3uYVTkyfD5jaN/4ozysQFjP+N18oNcvmIzni1GSyy8U/G62dUuIRryD/9/7PkFgcjV0s6
1xwX20W6SyY2wep/SWoyEopSkGGrvpCkeMFCrPD875IZ3eTUjQpDa3TLyl1/9flBk4jPLEYWRIzv
kDTBP4uKe/cHZgV9ONgJ+QoBv7yE+4shD3K6jw1ZDoOPx5tpGfJw32pX09OE3DJD80Km3xS/SCEx
mJoO5j69p/+AxAgzxnSqE+YoJEMob5VFXE+4wQ1wIBcQbzk6VhKILGTa2hZsPcTaA1bZaB+gVa68
7B6Zx3xRPsfjPM0szuqDMcls8ODuxFAr58MZ9L0/+RSohIY/sB/gPqhLBsCNR5BsZBOzdmcwWP1L
dth8n7sTxt80p9hwuOwZ+RqVWPilpKI6RXYWOTArf77H5qyzIeCZYeb4v92pOPcD3Seuin8j3ZqV
Fx0wcPdSHGo8+TUDitkyP8b+gbiCbbXVsHOe95/N59CTVnYZ9dc2ZKoUwDewcUUQ2rP8B92O/UW+
jPfG1V98MdiJ4rmCIEW+BxSd8lJBpXr97PVzcla9zNX3AhmtSzmbQ7mDmdTm2/iBUmoAHd/xZW6l
J46CqFmm/2JQbSN9IlaGtIF5i6DNsbhSUDIe432GIwthGC4qjgbtU78M/Dt0Y42jPD51+sXHm7eG
2+8FGhrU3tLcyQoWDzL3AO8HPMk2PWObJVtjgD1LswumDwWD4gSxuqV5MxjhOCQSMUCwlnYSv4tG
v2TI9UkSCvxw36KljiDFR8Nl5Mpom1R+5Aw8JuqSeQI9PgPFdj3mrk1AihD4cYoX2vUTIVEgYiwj
3o5KcmBKwVg+pFZ4D+dgOE4DArKxSV/ieVMjGiQ+knypgkjipRitw4IIGKKLFlm+roT9tN3kk3Xc
we2z+ZC8OIWIpm8GYfeZ3UMENT6fruPdK9y4EPp/1U0pL0J152M1KK1SnspXSasIJfl/JJ3ZkqLK
FoafyAgFFb1lFkTACfXGKCxLGZRJQH36/WXv6H36dFdXKULmyjX8w9sr0OFVvC5xcKUSDrjPw+BN
Y2mbvNxC3o0+zycu4hUOVb/YQTH4CqbYTj5oJb6CoWIJk2xJr8DAohWTrIYSS97N5KhJVuWDNAWd
OeIXnLkaqxo+hQYgk6MWVxKSKTQ8JnDE0IBCzAO6NU7Bc4SHtdkIdxUOD7iVRvIFMqsDIEWao/wB
jwnGFtz4M6e/qnOE9SBwhbobc3hYDCBoBFsWCEsJlwq55ZE2xjobnxJqFALRQDDxKIPGZLds+8yA
09DirnKdFAY5M1fA7z1pNIWkTC/R+wL90W6QaSZEKINEENQVg/THCLUoDJo0euT3GeoQ+jmxYE98
RhhJi0hAd5xNjWybxDQDGMsfowV0bgGPgeMGGQGinskMRKWBQiPeh5FfkxKR2vECfyM+LUxsBrpo
wijqdEjA1l5Qdm52Vthf0f9GJAhhHhPqPvOpkjY4TRZvdiCJeKf0YNTXVy8LnA8Qs2D2p51B2tNw
oWaC9wDnWIZPoE1vhlHkGuzrJ5xf/lnWv8CqPrDcxJPiBtGmV1qzTY0B+JmbDhgwh5zOcQ1z/mmm
lYXgD5henuAYOQtZDfhuiM0UCtw9wIIXnjx3S0w7uYy7SXUGATqPFKjtEv2uRgxC0KQJUTCdtmHd
/j4APtVu+0Y5LbF6ngU0kES/FWaDGNgTwrVVKOSbIIqaayW56SOkdZEqDv3zJGMQxsGE5gu0f1WO
MelSznq2k451TAfLf9NLwfKm+xqNn4aopLVRecWqCbzVlFmT2m4evoJqH+L8tgRVj6mlYjJ9NMu3
raCYDgaGgAZMU5P2iv9xYd+fG63dPD15QUv/8r/o2IbKdKIjuyuA9vAn0GiTYDVyM4EQv9TzzZke
hcgSY6Ajs3bos+jBE1FIw0GaMnnOdhcClNpHY/PyQvTlDy8hyLDUEvwuu8NdigIKNE0fCydA5Cxu
vl7sSlex4GzIUw0YEEgUKcYfVSBUhjDOaEPQkjZmy8GKsn8yD1FH+uxornMje+Aw1JrgWEYaZJAl
aGbMYsh3IU1cS1pm6MNw9RSOnNs7No7FBkIXHQAuYz/jbbx2yJ0taqjpCb6CK7ypmAlAen1XBuXS
dCEYrbFoh+Jy0XNqIEcoWV+z/8sPg/svi30y8c/FPk8tCBFlKSFiNQHxhp/cc4iGRo6vSomgHTrZ
N1wXsYJnXsaJh+IlTSm6SnT9cg0JoX9TObagOifxwYIIauANxoGGmgAyKWjH8mehDkIBk2vDET4R
Jnjw4eyPWR45+oxRNmBRshw5OCcxg46Hsj/3ODabpNxTKN9j8Nev4wc0z9i6wsxm+tf0TAIhLhss
+5nMgkHwaoDCDFKL4NOEKsQzBt9T9Ghh2x9EfSF4dEesTmmY0p5g2jNLV+DvFIq/CqB6zoESgSt4
fITMDLwq2upg4No/5ZKtaXxkHJ8Nev0oxNGOVMf0ovzZtV4MvWoHQR3S0w3JRGzvN/gg0Hpc0COY
TiXoECRttZPRfKG0y024uQybvrkHd312s2cKLSnRP0jnW7nCvFlPbleJ9tqEqGY8cELKMW/FXgsB
0m3Rh/LYB5Ar/jVhjKVx5UzpkAsD1EDDiB4dw6eu3sC7GCO+ixzWxGtRGKMW7WyJBG4CrxIk1djH
d/2sMChylRV94uH3MCrZoyZ19w2BF/ND9T4yW/z5Jt53ZDTcuu+aO3lDarYNpB4Ih89tBHtP665I
9213xPgO0MsIVPuxAmBboq7UeYP8wEbr8pA1PhiizMjHLFqLXsvjige9wpxmOI5StCDuo3ic7pP+
+KaUzqGvoE/t8nHPHTdQSIwrWsrrg70mxPZ0deb345eBX/YOGaffsIHYvGbh97OUCvwQGRCy1981
w3xEvZBQzqzqYw34/jn1/hvCCOt3hopONBnR/nHwEitvywpI6Wy2BFuS+ymKb/JO6QJFihslmL6P
bKvnUG9gZWG9zk28cxRrQ2wovg4K95x408xqkiubPJsjuGOOkAIlN7o24WtTOYpLp8NjvBoNImn3
8doQZdzld0vN706WmStxQasPIqocdSvUzj2au0KepRRDrcly7kpEFI9XiYpTs2t2RSiz7bu4uD5O
/a449VeiShbmm6fPyUuz9wU0Lyz9cvMIxa+K71Kiz5UcJuxhuwi2Pv+xVja0ncMqZKLWe0Oikd/j
q6zfmOB5ta/EE+jjzU7G6KXYjVwYb5vnpt99ds1J/Bru+IXoi5NuAF6uB+uHhXDMbhqMF6P1ZA3u
bIXBCm5Mpd+inkHofPpyJEftLuNVm13ufyNeN+JPm1E0iuV4xL8lxhdCkFuF4hM8wnbXXrPTKLrR
BATUTVPgNIppfNLRjm/XMn5Fs+MrJrxHyvoTTJd0U5ezZTcCE9Rl2eFtzqzBhVFSuoXDwcxsM98i
smtKoRTmi/ml+Rnu21WzUg4QxPcSI5HnVvgjtT/tz/23J5vatvtkjf8Wcr2/g0P/Y0r7btuvPqvO
nyz7VbsuA3nZrrttu4Y9+wr6VR20q26bHuugWldr8e2Dl1EGDd/ZrF/Mge5H6B7DvbTnD/9+T4+w
zYH9/gxz+/mbwmLHifmYHmd/6W/PFTLw2pZbPJubH+Xw3ELXvf924G+ZKkxnmnJQDlzt8fw3+4O7
UjGl+BXXyjug77D+/0UGh5KXODsP+wlroVpjxcLllVyuDIUfeQzaEbzL/VcxeS/m+j/DHzBSwYjm
uLR/Hpu1vMyP7ep5fG9ffr97buRoAn5KMhj/hFlYefRP37EgJF9kB9aOxuHImuiiymt3k4gxGwut
CTu/22SuWTkvVh8znG9Gg/4ZNRIzBnKqsTfxDwqzKSZNk4tymV9eC8V8+dxi5AcYseAAdHjplORv
KzV+p1a/zwP+gY+f/uaBDBjrF0jbMyjWHQVekB/PUxAl6ner2K9NF7x4BHXAXA8HWf/F/JCQDqv/
tSvDxp+6G5scLqiDz6oJKblidpbYR6zDJ/8rNwWrssZagJZbv6uZm+acfK5My8etHLEnqhNgrer0
uVanefTaiKN+13til33YN/N4HsNwLf15LLZa7YvfCXLzuOQPn39vVrFdlJgdDLOItxS/0XdjF9Ok
Zztc+Qo7fqIrvBZz8t5TYoFQ45vYZtdM/IQSi6sVT4W/yNHjNGFvif8RALOTcB3jycUVFwuEkL4U
ag0ijDxOcrSdxAVfr05MME7Q38Qr/gsugh507a+8Fe/dXpV/3yZuEP8gwb6Jeat/f2FvZ4hSKDFA
A8RRSZa4OpKeuLnWVHn8nMIup6c/0IhPbOaMt0UJJuH/Wk/EGLQXybmgGqpobhFxIBCLj/A4KbH4
mEpUbmSiSrsT8U2OmM2Ji1X4fO01BUKrJqeW+z/cgV93SUnjEf/AjeOuD6Lm1PMm4lbn3FUunnSV
qYmgNQNUPV2D49d4r1YM3cWViZ8j00M9cZNuctYr38d/1ZUxUcqXgHTwJ5iFoyhjaRDavQLljNlW
WgRHJ3eWF5zogmQ3O3ax8AgkTIlfAkcvpjzv+BUj0cF0CEObxdOV/JeznHtjNIC1/kDhuay2E0c6
jC8z/7mfhNC8w0HYLj/LqVlPxz/T53DfV26/EvGoXwElYkKVuU2Ivld5/G75jh9MXI/S7n4YX+8X
gUX496S45wTbLWcvM/oCQWOezyiqCMyP8BstJu6LkwG9njmvNWSdcm7sCNvip7iflJrce56Dz4ga
cwPOFE8s/oKfFr9YihDB4uTUXHnliljx3AAqSFiQSgwXXJyDQpekOGXhKJprEX2yTXt4h6XLnHH9
imp+zY5nbtpj9466+BvzEJorAJ93NAvOQRJy5IirTk6IBbGYbvy/0AcaaDKfotiJLnpmVGiPMFW6
hayJAjQ7aFBmXQDRyEhwv5WGBJHEnBkcBRjtKdv7Usai7r7Nfh5CsH3qJT+TTX247cvlfYsZ3jlM
1sxTxQnR7M9hCQD0D73oy30x9p5Lpl1fmGvq5++xqrcFoR9bqzXoupIj5LnNVt3yvaD5b70PHwO/
Mc3W+kW5yu3cGSxSb768Y5eE6PT3kv2Ui9ei23YB65yjEp2Z/7csJHRQqZM4/9KreW/78gfPy8mi
zy+DsQ365T4Ih9VyjH2OTEORvCd3QTQJYk+LBQlNgIi+Ngf8UzbmFS4PwQglo7nJjH1C8WbfM7+Q
XJhBj1M2WUks3bdTyrbULRi8TrfnEWLzKkJlF1hfGwVB5zmUfi8/9BCR8CotjwrwgKOM2tx9cUs2
zFHbRBiWDZHGK0Te0YIjwUK7oewubak9naere0+z/by8pc5j7BLPSgWXGq2msY1PMcMUePTzZZUH
VEwF0BmKoulmmCFNv0xUyqEHTWhgcBFoiInOXHcwWfD5WLlfog6qEoCP9Af2B1h0MjdznrMTEan0
QSSR5H2LxRnaZB+8c5+krbBI6hCvkxDr3WCPS2/p0+pcNqAkZA3kc8gXwRf0AIzwXC+dx9ciH0yQ
T75vIJLOowqDyCUqnqNSz4TmzofOYY7q+L8IyBvy3VUuKJ/baeYmiQMBuR4cQWhNp1C6idUwYXEU
zrsV752U6y9W3SNtPvGb3qglCFtqYUkTfUStKmldZSDTqmD3NlsquUBtAZJDQoHX+uC8lW/PmXvP
fQlwywAGvo6H2yTzv25bC1rP52O9RmMrxQE7+03CxGFECLjgTebISxzT+BwgrZZzTrNx5+gD/3B9
I5eGDv9ABe6VtcUN5hMQWSGHJWYF2CiB7Gei5TkLPkLQGBOO8oyP7xM9g/sjvD3fi/zzO8IFL+nB
ZkFElnCJQp57Vl9J6IHAHYs7qj21JdNyutMMeI7J2lKui8cItWekcH/rdjHBpxAZ0tf56VcSg5n0
9/zN/TFT8bSjmATA+uYFyheeg83LOw/uBLqG5vknbsvjufoCO6sBYSXBWVJOyp1eNz2few61lbwS
UuvoM7df9RIGqeBRzDNU8I5gdGkyDZ4D3UuH15tHWflmuH5FBPrpS0wXgb2CyyNCrx67C5UVRTmF
goJwJjARJEO9vlxiazKnncmzeGgUIYhj1gMXTAObjpJDFvJiDlobIzWbGReobeXAxcIq2THWAy/J
Nw6nQUvFA6MGZA6Oq6QdtLqv+NkLjMp7kZqtx/743G22i9jKOybzUkAP6XNkWoc1lkXVSeODIeUb
X/Uz5yAlJofa8Fp5U6SL6DgK0jTIAhDkGCLp3nS+HL6PbCCOy4rtWu9oK/H8rEoDLFnStBP4m0u5
wgbxaxWeBfvp+NheUDWQUV5R3+ql1x36YibZRoHSCT0Z/A+YNMoucMCEsuFBaczf6Yiw4FnZhAwg
GjOBgYFjZDJZveSCXEC9ASQ2OHNEIQ3C2mTu6Q4ghp0SJAVbS+D8Nk+XF3Q+THuHWmoq60rb5qZM
qYXyJ/kjlTjYEfpqFu6qq8/jwKQAbiidowdDrBXSi7Snms0nfkys8gptD7V5mtmQCsDjj5AEt0cf
axrNSBySI1wsITCjNorzbf1ags2Njwvt4K/+ssq3Nj0fv4mDhWvH/pLMPIRCkF2SX7pxYib2QZCB
WcRN9WGK8KHZrSArwc7JCEYbqOPJMR/yZpADNZPVbXRoCcw3gruYWNB/ae5M/3RATZjKTS0QQUAN
u7H9BoLBgTcD7pRvwHJRCH/QHzQx3Z2UzgS0MqIgzMymUIqR+kOxyWa1bjloqFO11uqvUMC/9tul
mS+9VD4O+ggemvsdN4fZpoeMj4ZWcS4gNi1eEePFDRIXeM3eBk15qj+//XjTssq5+nx4GREhMn8q
Fk6KRoNQbkHfqHp7qZkA/DzRLerN5vpwiC8SxejdLn36KuiuzBEawNcSXlthEYGgGJWLdqK/yoXS
uljST5M/iagCoW1AMwQBHHsGJSKzvgKTx3nSdPoI05+A5DviYAGm2J4Sl94MTWSQX64Ak8Li09CE
6V4gVh42nymzXt/9lK2KjYwG0BEIrJcfkxCVxL1s0+DY1L+JUzlcH8cXT48B/piLAsbC0gPIxdpM
DyTn1miKSY0xu8I6PqB3E0HQacPpD5lp/LJBEnH8wIXhNdyOGoHzh0IFkbu3xot2GwI+cGvpWtYO
C/vz2E+d4bWllf6D5IFa/97WLxMZYmYnoL4eAGb/2ZKOCeAYriH1yLlTLTktEmNwW5ZnU6ZvmRvt
zICEwwamfNGHhEwTu4QQzntzpa9wX4i7ysEFqZidSwSDEpGAgoBiewA1x8KZOQ2Ia4wfRI9CfyFg
Ql4ypP93kKlleDJuucnCwex0YvMroH1w7NTm4JQyv/5cQUuiGVu8PZZLT0xLIRfrpPQxLWbmb4g+
jmgUsFjBEckxBz79lmLxlowPYtcV0D06nfNozlQiQKt2Ss+mtFGlutJHBHjrZ++FuQClsvmHwUV5
6W1PIoi8cAhD7nVqQhK6A1idMdHCJUsf9wYFCzeV+MnHh/l/eoLfhXoOlYjJK4P5oeqzTbhTtH45
IPkSsYVwnxmFhxh1K6BmHIDiLQunAbeBDhARhMXq5/NQaPsdYcUyMEjMZ21Vb3i77NycWauQHwd9
yC0SiYeo6uamjz0Gw8MaJ2hJQNrInEUyAi+FQM9BIrsxa4wpquRiMMJHaq27go6Hnjik04kJ6gWw
PfyMOr4cUyOlUrlfmWx+ChtVqRPiVEjKxoyHONu1l7oVhZvHK7EHaAmxMN5adrqFIo22Sub50cOs
vVlcmUtwyyGbBtNqPv6/G4ThIg+Ksp+aMLNoTlUh0r/cSVIC7hFDVx2911YvToA5uXPoutgsFkLW
je3CrCAqNLOyfBRB000/M+LUJxrJCGnj6w0QaqRxN+KbGuNSW1lxalInGrxQEsawTN82WSH4Nx+6
kNkUHKgCW93cFkpl8KgKsNwR6i8uN4s87+nHBe/E50whYRtfG6VCRHJ9MpF+11zvGnh8+o48Obmw
aybrvUdJ4dM0rofrCYAd4B0R8RZjZJEU8hXBtVqgVCSCrBw/EYEAYcjXH2zJkponOZlcOoKmN40Y
83y5PJ0O6xVRRfo06ycxWVjMBydSEH259hcxv8QryUv95vqN6QF3Jgfi7c0598j2Fct1GtxOGGdq
iKKC/odGINdRkq3k1D/frjSF6Y91Zok4xV1c+rlY8zQ+5bLciI+gc7UtE1zmHqdrp50BNaNQIdzp
kaIErfMSwikcJQBXZPsbg+YGFDOugIdAh/rgHo+c4ViNc5+bQagnq+Tj1dTsczdxYrr9cOYiX47z
JjpLiFOSVzebcmxj53lGD5JijBY92nkAk4C9AR4SM/+RKaYgsHrQCFiXBsME4EkDo7bpKVYW2/Ab
3zyQyQa56VIO5VPTubwSJfSZnjkIVmY5rL9doc30TuueFqw1LGTVa6JBknkbd/tvttq30aZ3UQg8
MgxWgg/m1sxMFjJjRsAiBdgA9bZq7E+UwnE8llQb0I6X8gokY2StZ7+DVRaOt50N/FdnpAOHWoEr
r3Hbbh7YtDdySyp4hCd76QtAbnBdI41CoofmKQC3bfXzOkC/6o7nXYilllZfHvvaJADaIGu2VDDb
l0ne6Q/xfed8ZYHz5BELXivePJSZfJiJlu3SGNb9vVki4WtZSzQVoOXj9GHJkFKQxp14FfayV9Sd
8CdAKxd5hI7Ouho8vyjaqLOAScl0CwEKdGnw5nKBhJFK1VTZJWBAYCJjPbg5OYAeLiHIvKAtTJBw
sk2EJVTcYXFyJDzjuz4924yBhkGrGKP1AIEV4FG8ZNC5wROdK9JBpjQD0LbmTAXxV9IOT6w8bkdm
55au1NnBXZ+DvulVC0BkBITyZdf22UwWU+r05EpBFTHXny0UzQCBhav0+Ldz4MyvQM0J2HPZmU+X
rBYxqtK9Lb/ggI0GzOAuuHHlu/KznAXMRBXuWcRX8r9ozhQLvOd6sFKMgfcTgDMdk+ksq9+qVKWB
/jcGr4B89mCBw4cUPhPVxVmz/dqU6vDEs7/CcPey+vvEee2ElU4SjU+NPdvtv9TF6uHzUP/2TewO
fnHUuekTHckqZYuCy9sCcM+cErF2xl/4cx0/apgDSQWMd4a5SY4PsVh9M6dlpvvRYeEOHzDV1O/v
vA3l4BZl8ZgGTTDXWS+J6Z5XnzUv2dqTxXClqOBzVsC1Dn/OwMTnp/33s1BP092+JTapQMkQXd08
zjqTreXtZ6gVqpdERTwCCgQuR+B8ys5m3M20WQXYDXPVmW6eEasEJPb/g+UyKpHxpX4Ai+0pQBDN
bq4jwgQ7bWAg/EfFZz12hJ+JK1T4NSCtTOIi2SvVZDHSdr0trcB1gUnzU7v0Gp+rSk/Qscew61L1
cDO91Ctc/jijcQ965G1h1D1UH1FvtBq5N8zTZa/RcnkuKyPEAAk/Q1vRb3+3aNiadWHOdXeKZP9i
39rcPuaD0bMPua/8LPL7zPj8p1VF7lObyOokyHfZpjvBQG9gD+2KswlNHcO/SQCs5aMqC0KCf9tw
OTiQOwizgPyabyXvzz1rUBG3+Ih+wty675UdEcdgfn9flUZmBRzIsFKZ/x1rF2jxKL77LGQOZY9j
luqn5STX2uuIRIJcpKPcs8YpHhUkyeorolOI4TVceQvV47tuYVQWISp9o6nOUURsJP5oa3KH4Osh
LpIKIQwUCZz9GO2vVNt/not3sWTN4QIDrhklU9rzmJ+zCAyQPf305OR0vLBd+0TUI7PVn7zgITPb
ZfTUDRYHhDPls/2IWlum1tF7Z+DeCxMdZxYuEJZiwPJOC+LW38BMyFrcV2eMxsgxLm60PDiwdbsk
TWI026I4qM/Mz/K2bRkIlM5r9VEr+4CKjgIGHr6BMLQcoLsBTEhYvA1c9geMtTvp7arX8i1NF2uo
4dFoXYg5x2I9dF7rR7B5WrU+WELit0ht5ukewCP4sqcHqAc1YU0gBXEzDdAnotc1NHpV7/qQpVSn
emU/fPxNQE3jGukAGz/HH/VMMF0fLShEIA3T3d0CoyRr083MV7xisVk99E+U/zRMl53Hol4TEbVi
4RyzBaGQtMVkMK8fOTDBE4/C9X0tmYw/ECVVQFNfaa/OgtE6s25OgsnzMtkCKDfQI1gcnbvx0I+F
XnrtotfR2NBu4XoG1HV2AE8n+UtrejliSLRN10Xw+qEP5AH+F54enPQs0h8gCTRIln92m4A97P6u
AC0Iakp4C0p1g8C2fhmEBmIxhnFXVwNdWfwBL/RxiF3DnVpQOXLROVkqwI8lLQO7s94AzYsNexMr
+Z71gd/0I76rDoWrPSboXmv1iMHO9quonC3G1Hyuxpupan2dzrhgAWy+rd4mWDFAdZpFdqwWY0gh
uTF0c+N8WEJU86JSKN4NY8ptwG8yhzogDQvwK8kpeRJQuMqf2pXJarILHTOKbbcC76GRhCDO4rN6
La93eXAM0UFEkB/0YMcrc/TGJ0KYM+LZG4Isu7LosVME/7Wr7PNaWmHf8YjnSAmALrmnVs7bEfnJ
AfbjFSG9NWdrBSyM3/IfmClrONQOMj6EfuJDR9PxogAS+vKecDAtVp8B3AZwrkN/HlDryMiCstb+
tLeRtcbUNqYz0KB4kxAAxWdst7cj+a+HyKFen3jTmXbzS+tFoak6HC5qKanuEDqItxtYJfPgrcKw
mRYJ+AQKM8TA4Mmy0E+PjfOJfp+ZhVUpHHLCvJdf6T/09tkYBT1vdg8bOwFyMdYnY91F7WnHnXWg
WGtzq+fwhI1vsEywRrkBeQlTXuHlzcmDNu7zSo9HE6cGJNsU8wct9/Zn42PfPVqIQGorOwd4M9e7
3d3ZfVQwsRxK4cMnuMzlTYuthyqBQ9nA8xMVgdZssOh9PD2e+feUOg5IGWMcZZJRWqDzWAIVEO3O
2Id7EWNTz62ibqcAFTbrU+3UV5DQxLLwpof30/sKLvhjO+z6srf7eD8/TsEdpMZc3/d8CGzqB1v+
LBX6vuXkSExOY4ITEOw2HiusyRBxMVLeo7zlsG5iffDLGXplvWh7hHbSseqiBYrY1Vx/7oY4PWlp
KSghlQ4XwgFMHXNIYPYBhsxDV3T9Dd5giVYP11OWofuBCorOAaILKqKtfTTXB8Evx/VrxjbnfgIj
Nu687N05xwKZxG76l3kiEmjwui9vyJ6zMKTBKopbk+kEuLuqZZtzJIad+Fvor6/VdfoKk5A9ARdv
V8nlg/JCKuTg4GERw1bgpaAA4oGqyntHcsEi1fXypR3lHY0nJEyBjN/nBjH9dHdb1K4JDTMXn4Mw
2xR67gBow+phL1Mx+Vkws0EjeXjRbVEPsEbwWfUhPZhNZQKFZmKm1vvkBifMHkAJe5528r52Kio/
tZU0zEIH4kAdBJJLsMFZXCs/DunMRrqDW6at6zVG4wz0t3cPJwH+StcnQ1sSx818IdlCpMuY+IVN
k+aSXweg8BfvVbVBS+jsgh06g16/cWYH1dxMnSG7Q2XdUtoizTheDOOWEwHpCsxxaSlek012oI91
dj/RmA6hU+7A4H+i0gMLkiLa8C+6kKIB9wTRy1RIZ1gnHuV4yWnwpRmpwZtcvnf4DZCiPEir8G0V
++cjgK4JNBV1uM1X7LFF44wteM5qsr2R7ckiErCcw68B8BsHd5BADkcOw4EFOkf16vvHwnFoh2pT
4h3IW6LlMl8r+6kLksqZO1/wcoUOGA4Me8Rdn16GJtqbeha8Vhy2MDsbXYCNVxizTRzitIlyrKyF
t95qN8gHZjRm1NFuZrZAi7EJ+it/Gh/o3UPPvcIUJ91rT7YBlxoU/dQGE9vTWzwpDhZ6Dq67qB5D
spFnerMcX3ZDATjHW1ljkc7scs1NQTzQSPz7yJ6RmIAYboMqSNcjL6X+IvfUb9BHOVdkEUPRoDnO
r5OH/jSw2BntzpczAMmHQcsHiV/Qfui0/72MXkeAlqMAePoMisSvvMc8869adCxGUM6bmRAlvtvf
mTaATtit33v+/lydzdH+s50dgIDXIeFNZrD1Aw9Dscv92RbV0IgQWP8gv47oh9kB6BaaKmZ/6PZo
nqSDIAUu19jlVJ1YDSSBn5IpAjqkDbhUFW47OP4SU2IXV8DhgVBv5mjD44Skv40WbN6PvG/Aw1sQ
4cwXdAG4NgAXDxgfCrR5pYE1fztgOSmzn4I/Z+KB+3pT6XLp/uPwobNdUAbgmeF9gmIx3GBUA4Gm
rtWyYESMAMGUAHtgoqx1f3Kuk74W6gWJM1Zbp76dB0hLQ9pCSwEs/11Baio5CBz65Xqaq+2xWSJX
Ys53I8gKe0Hhea64ARg8TiGXAVx/GHgz2mMdQd/zotHB5uMWxrpxGJ14JHUIjzdH+hsImRxmtPY4
dpDWuYDYhyoFJgplC2lqtzonaIlvhpHvnzheO8Xli6IpkJAXFd7wMnjQXmFJjdboR26ni44dwMx8
CXxNK+27/g37VoPrCP8QaTOqZNxrzs77bTyWz71ygnx35P2GmxFqz4ITgGCOLpIA3EAWz4jHARDx
i9762KxuF1RFijcLY9ocJ7CAao0yF0sfIHrz3fgo3fQ8krbp6gagbgfFKW2DEpcYKgr75YC69Jit
re+befR2H29LXt9TDS1xs8In1nhoaECqY3+O8Y41p/CnY00PhUZ4B3WJ/eLhcEBxVLZoQgr/GShp
d8QxcPAknfmHwL6lLiBGiRrEvUw5vCFNwzoPUP6geDh3Bm6og3Ueo6/d0p9hMLO+eTcM2RWj7RZA
gM9blgdgSIptGijDMQJa1gw24mjNro6yEWqOwgRthn6WkTDDYO5yTK7dyOBtpsEd0vB8hYSykVz5
wlvBzWYHqPgiLbgVijaD3OvimMTrfNfSZgoz/C8r1P6g0Iv4/I59adMKhLRKHf6CMAulnr1gkhpl
CBEKKfsZTMjaaA7P/S2Y3/zpcmIN9nNFG/5y8ziJYj7WiLHR55cLhdk5/n0s+bFsiZAMgwWzD+qh
VY4P6RgWxApAezpx5y8T3uattvEP176raq7iDUt/mSMLkaGzfzbvEMAB3p5PWauxVlHa+JGOjXnb
vkMoo1S38xXe8dvjF1FH9R2PF6Cxfs8BfYZbOCPcA9gktwY4eeRalLAxXy76f8uzyQgvmAXNlAEp
lJI9Ev00Z7whG6DGC1gs9XakC0fUr9YuPqPfkn7fmWVc7ikfINXS1wJIm34wWVEUmiKy1ZjTt/WF
TI7lqYWfIFYCSPfchN7znQIxqg06LHX0uEr0KEb4RRi0DYGRX87s5E57LM7LISYZO6CpCV4Iv71F
Q4xlal4AmY5WbHW6DAwqcQMq1PzvHY65V/ZsebahHpV7pEa4693YJGTc14Ve74hxkFteHh//yM/W
jwUEaSCoEOPpnUgLmqVHFvcSb4LiRtNoixYcukQ0gFLKXeZtpcGa+BzBqvPjaEVj+Qqn9q7TLxvB
1V1h6DoNwMlP2wXjU+RUely+YbWd3TP3DImeaL4GtzxZZ/LqNfqpSwHzndAqkgWj7zL1nz9fuKYF
eEv6bGO9X357DEIS6hjIsB4MDGivG449iGAELJeXJNzSbc0spss7vGZSQDkT74NBjHHf0LE6b89H
Oqwl3MOekRgUZXZxZYEao1u1mAi1ky8rAFwtB9RiehxvuSLZ44XBrvHpl7Ux8cZbfHfoNifefPVe
jPwpM4Blb7wWuf64KtpAbP6RHfdU3cxzUWZUH6L9LJv77ihZz+Ae0N7dDw3wZHyanrCiTASB/vBA
fkltwW8mCvN37vgGKu0InVi6yExSpSPcYZZpcxzsUljpoNLHU0brJNcMZ82ZfgvPNuGSc+2m3+lJ
Kppck5+psPHLbJF0FssJVcfhWBuPtfpnBgSJOXhFOGC16Qwf6Gli9kEP/e0ymaaDVyPHs6P/1ggU
1BMT5YmBVrBwJSmsF+MIdOexTGJYv6ouNf3mI0tg/jMI6cg7Cbz010eH/PIBlyHEn5RT90EqgWNK
mqM2RE0FW/hsvjiuEXuljb3Of5gNSwEGSh4M10SFLIe/9AVy6lyFM3KBDIzp6XIIx0Ko1RvIM463
8ulrvWDkER2WZx8BarQ7OUzUj8k5DKiAEwjz2iZdZls0xjHJgGo63EwZYldBvQ+I2yHnKyoH2VYh
0T4kO0bdmHZqOc5mao23AE58lsg+pqIHrTBW5pZacODIFLqGUvFuvOkud/UyO9u3NJZkI1kSjbJ/
VMDOokNCflN7aB8UJg1jUP71CjAImj2EQhPOl3N7GZDzOLmnZycltwQKb774G0QYb4zSRCtUrjBb
w4ANSuIP9oPjZQ1YvdXaj6lY1XZMNjHb4BmwmF4GFinkbSuv6DQhGJ94TCIALmeMhj28dnY8aSng
eCM6kVlIFzKWOhNPYXz4PowZ6vrngTlBc1JeQ2quBgsY7bda73NY9ACBjC94fdk4ky5DzkN5lXvN
hXWp/R6GU5qfSEEAmYeMCGsXpQrFroojZWj3g/YYnOv5bvoLX6kRWfINKfwr4DMCY3KFAL8V6cfL
A1HwMSF6rUbXV8hkVLudRuCqsdDQgSeZcj4Xq3zJW5Cwvu2KMd0GTOoKxfl67XRjcoIKuI5w7mMy
Xf9bqZQbM0QsCW54pgzWSDg9IzqeJXeAhST78Nx2xXLA48Xtl0FPx+lvzL/ma9uRsqMhRX0OPxYk
w+OQtDqjQKQAmGxjWDiJ2N8oXAH5KKdeewW4w3ye0RdbCTGS3pgyks+QrtC4lArQDrR0VNt22Ikz
dKU9OGlcBHjKfwNHWajBoFPOERDPjjTxW/vzO2eWi8ghjBwc9kCP/0fUWS03rnVb+IlUJYZbg8Bs
J3HgRpWkE7HF+PTnW93/rlNdTTHIIK0155gDQCnSmy1d7WqF7EFhC+ld3gllI6G648TTrtUnZBLc
uSIQU+y56qX70m5aegypyYR4GjkGqiOKuZFiVGez51o1sh0Ejm8eI73gkxmfvwsvxhweA6mcsYy4
Tabk4k4lp9Z2+bWuVHPo+amjefWi9vtWv7Ur61OmCmNH5YT0gO8Z8eln+0Y4vOPJvcepzQ/1N/Wc
BShc1qMPDtP7zQ+vuNtK3suE7rSyhO1Ev5GO/Xv4/MPefX19ZZkoFTeE0x7e6/WoufMP83ImgnkZ
JCM53humINi+xmkwu84Hp+pQBM4HFg3ow3Btmy+kA3wYN1w0r9ruOwvYJfHzgWvyBPvmwbLOIhu7
GmuW12KjBiS7rZ6YXxk3dHOYO41CoRU+U1WihOt4ieSL751P6HPQs9lwi+kIwbrYMiFkTiQKo4A5
y2ZBkkWmGl/i8moy/GOkrXx1e8YUOPvtnHX/huxix8ITw5/YEgYYCkcSllbOU44e6aw7bPXwDqAj
Scg7XZxQEaA12JdlP8KUw8W/Hks+PZggwHN5nSmCq3DPThw/iBACHzlqBB9TFhPNoqIljdh/gkHY
6B3jZRNpr2z08Zcx+zq9LbUOBujYKZM26dvkvBWfwhsSh+n0VynQIxKdsjLwyurhBjCB2kvpUZVh
MIndH7vriiAzj0YAOagnETVhELkxr5zWNXYaOpKVY65k4wDmmUcJIlThsSRgc3zzlitUIgMjlJER
+wLFBDu2LQGM9xKzRGTniyDP1D9kLL83dzZI8yk9lW3A6KkETCOx/K64XcjnSzzPpsGHiY5tOuHR
x7fC0IIxG0sbW4A+nfJX52Rsa0zvmq2O/QH1CWDKWmZUsQvXhK0D/yI9dj4L6kA6SQS0xjpCQSP0
JqhgsVPcCvLctst+Ef1ZLw/AwReGXfUbyzRdSmj6zX3GFJiR89UikorMJXSM0gfXQ+eclhMKP8qv
5pXCbQSv/MMgxqldlJvLvKHCZt9acFBUDgs7Z3TkUpcJERCrL/sk01M8XDAwQbdEZAfuU2zvGHrz
LSB85JPks1nRvEy9y+xXnAeg7pwjYpjxuBcBTKsBPwPgkWmCJRSAggGcZOaZrCVXqg4NOjt1bdRI
cXbaOvziXqVBBfg0tOBzSnNqL9XNx9z56V2jgLqXz+biItAid7VYS7vS9qXdrG7oqOntkYoPileH
Z8NgoVo92DaBskkYsQl+IKUC64iHdFhRxt/QSvJ144qc+o9fDehMfwwftZAtYPSHugi2PwJGyUZu
FRJkus1ND2byAxCRGQOGeGjraM1oT6KAbmohDQfMkALKwvgSjD5k/YViULvdH+gX8qEnQAqnFJJx
Gdjo9KVGsNAszHj5MDalNWF+J/mM/6GBQMPrxdDVit+HV2Y3arqvGRHrQfV445V0lQ85ZsI+z/TU
0UfqxYQsvMPBTYq9ep9PGI4Js0LpxY6orUQUWYLNmgtz2Mb0C6DCZ7xLOt4meSde3LtXyExIk8WR
BmMaMBZ4+wk5GZ+OstIodl8sat1vMK5TvNddsbs+m7eycVXM2XOoQ7KwVmcrukafkk+onzJDXhEO
d8zxiWAUKqtqF1Uu3I4mOytso3A1LKHB3lnQ8bTlRjwAOl/Ozkb4iNhX0BbCiNgIzxp1LfaRg36W
J88cgp69p6J9sNq9nAKF6CclPWsKdgYlkbYb6E8WZ1fNTcy6cRSOOYysnxz1RRrv/cIQyXkmUwFL
nsHA343ayjUceMcZXQGmqxAAcA0GN5hx0MMhhJrTx+N+SlyMFm1M6axdUHD2tD1cX5/oaIyhYnUO
5OKrHN/16Bcm3JiRcFG/sEUb7I9QJmxgRSzqYyyUYl+QTqGDQfTiC2bJzarPcMCJ74JP6AN+BhuF
ceJUwm7lYJ4FFBa/j8Ai0VqlAWA2WJ1jBh2tR63Q6jtYabgmQljTowDRWZjd4TWpxmufs96Nx5qC
Kox/YtIWe7hHScpGBWcaAlyKSPxrwAHgsTTnDipx4hx68xSBSWnFiNeBvitaBuRsfDBsjAiz8T/Q
5CzShq3hBMvTgZiPPkbdKo7bU5E4LqHqGcaUFjMSDw4GX5iBBayDXZDoNBMcgWACYjkgGJCzyUwn
feZThYgzWvDSoRGG8zVudnm/tePj0nvIJJduN8DJbrHPw+TEK9pjieebimw8UDkg4sdLOqyaNlj6
XQLuTnZIslHzE1eGUvo2qQqMOCAywMg8tvI63Jnom04LhPLhgHTZrBF3upp5i/ahiU+eiJMjrydl
orPSHjKg3lGO3Gj4VnDmqVZLe5RY+V4I+DGkNRnh0GfDoHwjsEaoJwe4RBOULhGSbs/Ysa3gsZv4
06HaxSDmGc3xgsnZZbB99S537kSeG05uKMy5Qg7ok8p7bPlte+joTuZtb7iks8y7loYNGzoGBNeU
yM99v8+BaiYR1Bxfe8PTUIhyGbNboSnkk31lFpUe49kzLoa0+tXerWdMETwZu8bwGKcbuQgeKbM7
6yy5eOlzH4j3THTVLxWK7gdYtBLAnzMYwKz0K/FzWNlTWkwb64DPPep2pBiBgkdNwLyV57aCClTk
pIWBwrqOfJ7P8AzhAfM6xLtIj/NVGoDqUQDBkQzfnWmFpu6KBMvH8Kpdf1OtTgztsj2yARuOVxyY
yW5MdlDcFu8BD55zkOlPURGOXQWErbDOfhCgQg401fNNvbcFlgu7xdj2v6mzkuFfr0ASwm3Mrufb
jOW2eKBHp+mNxPDmwOn6Mj1BokOuiJABGjAUQXphOmnUtK1gLhO9hX0XTYgPY44GX5gfH62tc/t2
hEkqJROYHlW5vI0vjwukjuoSXlmcvOTUfkCV6b6Ahn0aIIACAX6wm7Psc+4wv3gT3OaTgvWxm1BM
7JCvAPP12/maPqPyyjZu8YJ91Bd0G+0kv+HvS8rRSN4vNgwDMzYAivKWpH+g8rMjZNq+ARvFQxJX
PT4YF4YMbG5krofxJfHToDksh4f7ULflTv1sAmTN6g70bT/hHYXgKYAkaZa3FGosy3EXiAx22GXW
iUTCPxC+KUZ6XBIBTWrYPM/Sh5wwmozOxbPuy762w0438qjb7QPafnzzemS6mk/nISXv6fKnQiMJ
SbOer5izFvneQCQCgfOpZnOGBI7BOg5bLxapPkTdraJ7+Sm8SdV6Xd7rX7vYjFgfDhvcvMvho8EQ
qhOMU5dEXgdn2FV7hDxulSjKBXkSIbsBHMkYhlLjdXhqjwnObR/qj/7ZPE/DKn8emo12hknzZHua
G90alN5vwzkHBl8D6FMU02KY3vJl7eHNpm68Hrd4YlGsW0JblbOg/EEv/ANrAmaGfSE2ZHnl9JTV
/Xk4WDijb6p36KCvj/c5EVTb4elxKXbDF/Z2pggmT27EWPBpkhh7J85d+D5+kL6huRnjgDUEHBe5
7craKz4lqdt9k9OM+57xGh6U1wadOcZlaEiC2PSg26qok5Jt37rNpYbXoWDo1x1g0TWXR/DFGVpQ
TwvphY5tLS+MePHZoxg3vpb0HNnbVlrFLpWoIjDgMN1+cyXiMIwmO93YXOmvC56pRv5W7Qd2WgFh
mo9Dau6c8bse/GTwSbHGQUJW9tnsRbHgNxowTp7St5SQNfpU5hNIZUm42lcXImTBSZkrfoFWItzE
0sx+Ys9+xx8F6eCwz7gqp2uxpp8lnPQAeWmveclVuik39dt+f7wOX5B4/6llcC11vrgKobZ1PR00
mJH6cIFa3V3/hhWGaEiw4A43LMmC4fpBifFt7Kl2dmCkQkgab1ioLnAqfMd2qQBmkLQOwv16OKvN
y8SQfJWdpj2nwfN8JNeF5gwZ9wAyCWGTi/VL3tm70pOnFYzuw5ewjHTcziXFd8+rZzNgJ7BjH0rD
ptlQEi5QdDoWUFLqtwsd8hKkT8hmz/GTsaLBhfrpx4339WbfGGCCvQr4gIYWcEIXIxMbsCwQAFYs
XAig62P7CM0RJ2wAguULQvtjw7fo67i9cbaK02Yjf7DxVBeWnOULmv+WXsfGPzXhjpSlhNm3H9CZ
XSogxB8INu56QDX6Pexv37iYBECbF9D3BjR7hfm9b5xiBp9kv7svD48h/h4wEDR25AUaO4WZhrYj
Q8Fn1ulnz2z3r7gImdvfie2o8TKonq/SheiU2dw9vJSxiuMX7zQsw++35WEOo+JEvtH/2g8lDAIh
oWwT5rOGq26oHguYxhvadpToH4x6HXgu/atCz3rST8Z7WhXInLa9T2FHWY6eZl0QEJl6CkyydKMR
QCU9SxTdoG3kzHI8beWTXfPAqO+lQdLxNL8+rvl1wH8TpoG8GZkgc+bYq+K81C4V06IztW2y72F8
ZkTsEgr81yuY05yJLdsdniPdTZk27eBZ0rbDqmrBPDSg/bH47vYSrrlnw4tvltc62GYy2VV9KYgy
V/aT8B2aSsi0dDfiiP1DpKeC5y8Syi+99vLszu5s3sY902FKRdu1afThQH1FMo7/JP2sQ2v3uBov
hn5d2BBLZjmrEgsc2pfkiKgD36/IJW3USRswcb/407cbvQM18I3wSatJdPrsPnsYo9Qn8TFkkDFu
7OlJU58xkJcX5DjOqQU5t4NFfc7K90fmN79Uct1IUkt8S7E41O7fHfODnHEmXjDM+b5bWjMIvvjq
QO4NsFvEiICJ2ztpneBBrLUeRt03QGPdZciIK4O2Tv7Ibs5z30OuB4yO3yU+gucWg5Rb/8AU7Q7n
DySacIFsRwvZ3ZLgcWfuLm+TP2A48eeEGfBd19a5tQGYLZ+rl5nwCma/64z4VYiZ33CZppMKdX5v
7HR8ZGu0ny9gppQI6UeluoUL20Qy1ssTsdEW05X2A0YJ8bSVy+nACYTt+U+N69LVdsNz+osVGR9g
DH/1seUdSPU9f2zxDlO/CXyqD8Jr5upgqMkkHYRWdKIx8Ueb5K2Z/HhPuhWRzc3N4vqCPv2RvTv2
el23G5gQFewalDHwk4Z7uzGalR0STOUxAFtOtOa83Tf5PYy2tXzRCmocB+VMfXIaUK38pVnOTXeg
O8aYdMKUgNnJJJ9DfF1lwMvmj8E+l+dBVZ0epcjl5fRFuBZ7MxpGmfIsFNYsnws2aDlWgPNB+8sd
wY/3QUdEqR2ecHUz37QFYRp517dZviRcpQTd3buSBQefUwqqgv4OP3iCbjfT32Tg+SncZ7BXOP/x
Civ/JG+YHemMUdBcnQjG42jayzIcHjpKlhpY2JPKy6R4XELld/EGr5aAkUba6gn2/16sXmcUGfkT
uaZgRwz+Epvc3w8zukX2Szx8FpQI1bNtB6FBc3kpzVubf4AIRvwXtH7apyj5zT0RH73zkShPvYk6
pv8a59dRvyvTp2zB3ctf8ugsDbd4PEQh7gF4ouW3ZrkOcdAvB7gnJT91xvsyXErpbqloVhDI5Mu9
MT/D/luNYXmgnJ3/LO20usW87/oBfr98zcVNV57UEYGXiwNXUWB+E/pjctFJXiLVxtoynmb3ho/N
WdZG2w6KLSEeAAzEsE60W161IHtwl4SMXWKpAq09yHUA0p6ae2tBTbpuwaZUL7IDE8JHerTgpa01
UDGLxWFDIosEPiSRhwSxS/hgWcLYivkJbliQC3hSGAA47TAj1cptDEj5PhIrT3TGvIlr8a3gjMlw
ef5mWBsRgwgnAnouAfWkeyEKwIuZaX/ORiz8tTDryceNRMSYs5UBOpWdNUP3uWNTTNEFgwJQi4jK
LUeOYJ8gA2RUoR340m3Az2LD2CWdtwsvhF3HWqNlBx3mKYB/rVnAQIA8gG4M0QRw2P6SqkTKB+Mb
dXIFeMicatws5kbDGUnZVIUYIrTJAZRK04nEW4cLtduqoR5KmA27ZFpYjB+AxuZNM9wXONXzhndF
DAefENMY8FtpjY5hUdHZbhlIUULIrmkeCJprgGnLXde7IbRXZU8TzGcwpx5zWKosIyQewk0ND0av
PKBicKnuU2k/R7s69vHRwaCawn+WfjT1JdReJ7wh4vfceQe2sMfnXoWVe1nyazXdZfswW5cHZixQ
AdK9c5tsV8dImmJe/wR8iMEY0ZqtjHLDMJ9sDjJGSrI0e8FDWUA5UfWc6RVoWjM4j15JjIa6nV4R
JsVoe9HAU1OL+gDQG11ezHbsVWyNT/IPU0AqGO5IE1WLGjx/wtEC/6qPI6QZEYie+ELgujAYeiEW
6iU6EsRjMsB2QykAuHzsgQqj+dkoiB4w/PIjRRuYcSBOh7fqDHCRTchNbuURy4Y9WCcczp7wli0G
PQmwKDS1MYjLALVr7ZX66idkisocovAibn2x0vUFQJvmi5k1AdFAGpB7eAFdQ4Y8Tevph5UBM0oc
5+gYpBXwtt+CgvNBgcY/vnqCmeFAvMMJgIkQMtMOgPaGXYIu2sMGHZgT8IUt7kppLGQMiA+0mxC5
NoAKG9xhFwpKC0kumGugePr58ftgVk7242O3CM9qFScz8+yw52cPFgF66thMP/SHGKqzEJBd4kBq
Zjx4bDVYtDrD78cecJfEedDGGsqijepcqIL6HxggY6BhdcVYBsIryh7I9FtIpH6HC+GMhXpofYzy
Tf03pH1PAD5pEAFT11Z/AH0GlLDK1WenBDYBTCoNHsxC/8J97uSOPuZtddJxoH22Ycwd9lK5WnXB
ObjNjETsP4lw14hemGN2zG0U/R0WAaP1JnWAFiC3IcG0ZJzmCEgZj1H4a1jtFssEZpSStGvJ9m2/
xywoTuWpZqcgQao6mb9Vt52jNw1S1fjYZtDmIkqqgBJrlcKOwSceHiI04+iNzKtYQ+mPT+B6YQdk
wGThxYuh2jnSDzOyDIXQj8hqdhQpSvRmSlQPRKrg04Rw+GZmiGgB4gV7qxu8Ao6Ixc463gHbUHtR
abPIMXyimMEeAjOoBbkM1TkuvmDiQIvfKaeUUa7AQP/9EOys+e0Nple0Ow2zK0zJqkDeWU9zsSE3
iXYfnFK91Iz+WTTJnXh1WJv/UjJAj7pXGjNWD/okjozhFtPQgKWZzOpG8aYd9Cycw3Gt37XftN3s
Chloz2sJIYY6aCLVFAWSqEfA/96T5ZXNOrvUz/zutg8xGU1vD3SEEOJQR19xvva6O8Mu8ymSXOB9
/Q9dxkYP7IMZ4NMcYLK1T5nXbMD/8f/jH4husGMcfDOAnjAffoQ81tOH95/wshBc/Nec5SXyUA6h
QdvaR6YRp94faS7hSaxlTk+w00Td04pxqa4RI8Sb73LNBXT5G3vD3JJ5JRd28UGuLRQATmkWA8hA
nPZrbDjIPiH2Reh6wVpLkNQyIHSHe6GERIhKL5fXWxSWaP6xiFqhV8uIrKA3RalGjiqy5eostHvZ
TqHR5rf45f/7n+bXKIL29THboX3kYeLPfzf9d3dNAAWtp5EY8PdR4pH/ezStMM/5v4fws3+3aL44
SrbT0DEzZuIeDFf5HwLy/z1W8zUfgal4wOPvn+Lp///fLKy9x0HFz0CYuJfm//Vc6T3xzOKV/PdQ
MNPdwJzSKxAVij8VkooYaVuXBNdYNf9OkcryI3GA3iPz4O9v8adOYoX4u+IX2tNXbSPuxyvbiPvK
L3htERHIL/Ggf3ftPRknr95DDe5Vbu6C54kb//85/7tzthNH5D38PS4ZBBzt35E0WuLKHS7DpXKL
rfX3eBW3ip8X2/Em/ta3xRasmxdDxIe2ES/Nhr/y99ngK7ByM8bagV7oW3G7vgV1+d/b6D2S5D1t
I+4s3oh4Mvml94hq4/+aL55a3Ee87H9/ivsOT//ur/mMV7lPy23iQ6m4l3hucat4nLjfvzcgHtXf
xHOI44u3x90LHvTv4P/dUTzh3xfJp0q+9ot48HgbzuLpxQP/vXPx039PLN7Kv09G8AJe6ogd4d8n
wsEv4jB8wikfhbZh1MiHL26UBO4inp+kvL9HEG9S3KBSwPz9R8J7gvrEwzEAuViuul2exUP+vmDe
xXgreIiO8pW7YRxHUMTfR/z3Iv+9CfGneNqE4zZQyf4+JQm//Fg85b9DJL741/TMN8sBxcHErUQW
8H2LD1a8U4VTiLP7v4tFnG7i19/nx/iA0z7Zsb0/V9tqi/yO38sNRRMIXOJF/DbFvu7bgR0g4sQ1
DBk9Ytf4PABcFUfxs2HPoPrPsLcJOTORA6av+oYVrBvvU35tcfJLXDxSWHgeIHwEtiGWwmTfcpsC
tf1mnsjHyHlI5M0XxaPs9apfbabwDqBJgMY+XLhqVHUVQW9s5Vym8Z9MAqK95+N9RvoSvfRwclhJ
Ox9poi/+NIPqK/IQ7HsIEvG+//9fUHdxOE0IYRFvLvGsrfiF2yqHEv/LufXfbf9+wszLw2ke+Iq5
udNeZCRWyyfcVoraGuNjlcrlDG3DoGzg5rQ9yfZvGV+qImDJb+tNA6sWCQngsvzMO5bPlPBwEJwX
guSKNzm+6VYAQch2p1P7XEOmXTPMSaFeQ/J9Yl6s7egQH/7IWAsqGi1PvWJnQKW9OBvFfkUhCqPU
PJDDssBQLEC2imt5Ko7tN/a0tral+6jhnuBljTD8qTn6jyus+ufwrH9Hg6CWCeYtAeUfYAtNTXm/
Gp/rsyShR6ExXptfdJEIZXpmleQy2mDSFP6KwkAf7451wmrBuA5rUV60tYFUirapu0vGCmpzmL8P
JLez39NMP2AvUjGWBLPRk2NPABISk09OMrzXsOViuEK78Tt9dPeUbQz2WUq4vXDWnDhbsCbFTuQa
/u19AYKZe2hYsYQ4F2OWsZ47L4OghCd2dRnkI9RwpDhazQfkOd1mbDd06zEu8dbaghmk7KgLGAsz
vML4B9qgBivtx+CMfBANtaWEwGy0B7qi1qBNu2KwnX3TbQEqWIVAfDqLN76tgew73XbbA/rldbYD
9Awg0RMCknjNl3LrAYq+TPJEwj/48ez7G/OIwo9JIwSXhqHTI75SD9kbHy36NNjlDPHFnJls2zWu
FjhUoKqz4Q8VLxAEyafoD9VNZpwBC/UyP9lvbeDsppfqGL7yFKKGrF9GxBYhFH6Y6Tts4o7Q4oLi
4LzM2LNShSSYlc0u00l/hNmLdQwwO7gkHEwCuQM6KSIfw0N9xJzC13f6Nbp92RfzmbQRw6uYmKqu
eHJy0FxnWx/nPzSq7TsG3SPc8o/xEl2V2/gGR/DBrBsERpwy2i81EqDATCUcW6pwfS1T+Rdf5Lg7
LdlbZB06hBCkt9BDVbQUfqPhAIspDxHGIgtjpz7zN6wHzFTH9DSSUgr9mPqGU0MGgCw3MKIAKeDk
MBocjjifyimK9a0QTzPtvY0Yk+Hje5RHWDyQNZmHKQhIiLeARgGADj2x7mr8ptZ0K8Tf4JjyDsAf
/WQ/IMWYb9O5RIJ+xmoJPRLGZIiD5S05Tl8NrkvOSbplP2D2NHZPWDQL4N98hzRK7Usz1NA+lC6P
ptnAVku4ypkBfRMPRrulrHl+COsiY2z4Yl7Nt8EBmB99gecX1MTgVBvnlj5R74oejQkH0wasnEZm
47ys7CiyYCDtIaCHn10FLWjHOB7h9Wi/IEfztxhqla5cYc8N9cY35b3xFWMhYmxAu6lkwU0iruWQ
JEmmiFDUtPQ61E8JXKPuoikv//4x20QrLF/j4M/QN4FQ4CLxRTk4ccI47s4PxZ8JTrUBeKEV3Obl
rU73k7kzNF+wYSx4rLAYAtWITjSLFjoTRLY05wS/MPhh1EO0kc1c+z3hmveT0SfUVYyEYPUwkMCE
HNd/lM8Ef6qfMMRivgJIYpHPomgOQdGfFz3AhxbmWJ38sUk+gOlgD8eQTo4VE5YDXzzfpnmZrvb0
NkwH9rPiTcuvTEqpXHVRtvL15wzfqJtN0KsjKgLBJSLdG0GDeZjTb3kg0QvLhOwFRhjp2Y7Mk12c
ATQzee6BQ9XsS9LOPb1r9MMbIrsrkGVXp8EdhAUzI8ZC8kLWzO491T8ASNg5vkGTnOS1JRX6Sn8U
BbLtofcAZjXPg7JjNxhxumVkflgK3Li+uBKU03we5jULKdITUl0KxdV6N9fOmrPhvEaNIMNzrLi+
SuEHJ8atuteah/FxSKyt/Rwp+7E/zpg2QDNn35Nu2i1vniIMI9Dtk6T9zpmoTx62wmb1EulPLNxm
usfDb6St05/SakOG7mqK0y3maQALo33ooRqMEHB8xme8f9wuQvltHIMsZg/DxWpE3st1VDAiqneV
/oL/iQymhAp5YW5LougTRh4m43j2URTy9kHGYpwOOr/WP/xBoGkEbIGs3nmeyQweXOiBxEt3irPG
Uo3TAFNZNv50U+ivwjBZ3hTmoVSSoNZRWxa1vNHJ6DQBT3SGlWoG1Tx858KYBcvtubcOOvO0C2xl
diouR2zRlP6UF0dSgOroL+Eik37xwcg6HaIWuCJev+gGNoaDI41Q2oP/yGjaJGDFjbBhsFbcRAMZ
khvCWgSgti1BG8VioLUB6WlFeIPVCGmN7XFYfMk5lYionFVX7IX7v7Gfp9MYwU0c561kVdeoMP0U
QvewBcKqlzciUksoVs2T0sW7vjL9gbQKrTC3TvIIzKp4Qm8i6ecUpbjONSQb8pmfpNONg0URQuuS
NVjLP2ZwhxSodMgxquySA+bnGLpIccsgJSNzGHftKa2vY5rujET1+h9Js26MoONeSMCA7LQxguHD
1spVxmlhsj/H0C4au76Z+AQGaQKXhNQMOAYJlDMiIrN7B4hWBnpqQZoUoTo2eDZicjMCqX5wlLxk
elKdANl2xktcXlrFdcL9gvyv9uqCz7khxIoxbVlFTBWiw0S7C/5VDOjZvWn2JeoQe1gr7XgYJzJO
cEuYrU+1W4fht4hR6H/M5M6XIW10CoOh8ZoHFv8MuGebmQYZVY+WzHBCPqYalYUzBE0f0wKr/oCZ
AHyALt0X5Y3vohEJDmEVPObwTKS61d3lCqFBtGuFjaMyXnr11QptcjSRW7R7u+45GUI/fTDyzxm0
5A6DmvkKvauDXa2ygVnyAKfpKQ7BCqipNChWKJIa4x4TaAEZqYQnYPd3HUZywzoU8wLMIOmBBAxe
kcLrt5v6yYCW1Q0QGDX9c0Qe0xXmNeStmnNN4GgG4qZ9NUNDCAiNfP6pIZpIELaOCNoRI6TfJn6O
j3rnPLLdgkA87adT96D7tzG9aOtfI9rLlETzoz0Vc/SsSJu5JX+snCGGKNN7nKavxhDejUrmBPTM
vtpXenrJDbhlZp37BYw2G6+r9tT11sWReOdluDXa9jWCSCnPa62U/YkoVcYzDTRPpX1eJKqWiGa8
+n0MKJ3jmmkFPg626g25a2SHehpdJT+EcvFWaBRwU7vnayLeB8lr1PUsnNZVH7XnAowcFK7AfcCw
WbHiL1lO5f2ilewAcDE0eTd11pet23sZCG4as309CD/27j5nBO50PSMV4Le+9GqMiwwl22c65CkI
RbN+6VHVU7U9DMhvsrVxlGLbjWDYVs/ihNVHKAe96eDo6JxlwhccAjlGFVoT+D76EHWkHBjuCeQm
DaW5yMWVFNsfnPASV/L2WOAhVjPJp0mCyVZnKK6Kzk+Lj7yRgjmJGHbiS245L4v0eNZt8EFCDJZN
0oKRyZDH6DelOxRzWUfCaaJGUeUnTWLCH4VBVSMruNdN5zul+tWn5BH1+ELOXlGiizMAcfPsnI2Q
HMaOeotvPS6dXdZrXqbmmxg0a/6N4qdBWqsPydOnjFw/3ESaaDMb9lccbRq4rBjVw+5s0RpCFnL4
wXBuiWQ0+o/SfO7Rri7AhpXUbtXoO59iL8nnnUkStA1TqO6PefhkYHJO6WfmRlBbCWDvcFxyIMxh
SC6SYR0yrbw11WsOfGhH9LEFAecKzD1rm+oDCZEyip+oIg0LYcOjIN08T9+cRPozplxndneQmuy9
iKZgftDDSjl+0wr85BJrwKEXZyPL85QD+zgKHkRcRgu2LB3od9ZuLX3XZfixPbT1RDFiTyWxqoQz
UAZ3iFxyiKMNdWjL6DCyvvoep8pq2lE4kCpwKaM3wyIuFSOsZDqGZv+bMxyRjxN2TOKMHRhIh8Wm
GjHXcLStZMsu1+8TaTJJL/uSCUqswRk0FvdhwBesdxn7XQnjo4ye8N1EuSS17bmf4J7bEHqgws2w
fscSDdInEKlmkjcVO36vqy5axdmhnE1vZ/3BogxZMZoY3tfxNmfabOCXpeya7qrQ5I2Ga1lx0EnH
bLk6Fnba415uMUzBGd06F6iXiMwBHVNmhKrauE1kJmMRobe2dB9ZyFXQ5GFCgMtENsLfKcQzZ1E2
HMBSsYtJOAvbH/mhbqQkoYfkra8GI/vOYImm2MFyWgyttZqYt/WUtmav7cQqN9npIc8YgRYm2dUo
DI659fGQ+7tkzjdkFFJpfuYaMv4mJCVDlT09f7xHO92A+V5C7lheDCRshJHTi7HQaBWfRqJvm54v
YMrg8A6/mdVfIujtKZeThp9C3X/gngXMId4CYFLJSvbgEutGwo07tITlzCfyYSfGB0M94wE1/zMb
Bo9JlJ5Uh2koNkMtuZMVbR/jHwOVc5aFkICxBB07F6azXKmMVuE9YrAlqgv9RTUNhMYSzNBrXxKD
Ir+ZGa3prpPh3U+bMvuJS2OV0V6HzQ9iuDi/aiEM9THGCqMA7Bh+libe2YnkpY58aoE5UoghWh/5
NScPm4HnsL/3fPoy0EJEwbpU05seIYikodXn40jQa5Vo+0g39kkLiGd9a7XqyjTvHQPbcnwxIXgW
fzQ7OmgdpA/Wfbmtt3bz4gjvXD3HF8PtM23Le3BUJMOP+Vks62ad7iYcZhlK6QRElNVBglvZ97ca
+P+BEHD6nW0S8ggtHcpTlpdfDldYzKJYmPmldg7l8JUqMXmRX62NtRMo95B/ZE1yXpoeqo4C+SCP
2q9W/Wh73Vdk20+qvaE3Le6uGYVsgpVNRWXeXEvLPMFb01GGyqAe4+MkwwtbFc2Pokaa2yvG3uoZ
eM2kn2k0A9AMig/ZcBO7aRnzW66pXEfsdTsITVLm6bJn20g4aumyPBhY2EiAdqQAGCSRtwXaka5n
vrnTYApkLe2ItquIeMOQIlR3nHkjRqiJKXkRQrPohK/R2B3M+WNo/HKb1tgurnjXboE83u1SN0zv
GNSysdcQdal1SE+stlYOJ5We25nchMDiiq7Yzr/bCpiwsVDM23K9TQDIG5Aq6meuEq0/FyFjYS6+
hOsiR6Cd77JZ5EXhU9ve5fhaERtXyhTTjJpNSHGc6lr/2Sjl1pS0lTb7eVW/PCyGkGl6kp2DBj+p
QsHICckcbdoOxr2VurtFwFLSXDoGUo8+3y0ziJMThPqzrtS+qR5jmajIo2LHa53+N28Io7TNO9Wi
a0Ty3tGifd5VWzub8RN5MxFHtTeb96IygDMx+EuUwELMgCAg17YWgNvDS8onNZ0Ic7vL7PIpI0CF
12A5pNL0fH+DcRjoLpSy8mV8FmQTKIVBjk0cJd6RxbJN8/JQ2gKjEnSCbmMvM5+wQ8P563RkKYJm
NTrblKoeUgcu2pGlOYQvNCRQrKyHpxnLtu/yfatComPeSY0lqUREWcpWhxeuCgiNcHTKNPHfuIMC
pVzkVH9VS7JNDLx2W8a3U+LbNPNDiSmm8thlRu6OI5OlTD/aNq0iH7yjvfUhJpgOCw0xLsYmVCBk
9vu5waUB7s+cmGdLK7Em6G/MWfMRw7Bi9CxtPctOINGY9N2vUyE9ha8f9fhIEMm7I3swx+ii/G0W
if51+j+OzmupcXWJwk+kKuVwa0vOOWDwjcqAUc5ZTz+f5ubUPjMMYIX+u1evYJdKvwvxrixi6diK
Btq61kBTX2UYXsKO88xNN+DC1QlXK+6+SglPMpLSsmHfsgkbo0qm/e72Pic0VPtYZZPek8CTLAoJ
klEzfPRSQTtiscoMTGvlCT7W3hVnfOoyORTiVmJ2bd27qZ5jqUXHwoLK36hsH8OBI7ii9Tb2apxg
syp+9Ch4fAw9OLMsltP4N4udyDRuQutED68Rz4r2jjByV6tWQiayWaWgxwVCTLp2SvP01ItmtlRT
RCW9jJmTj+iyek3XXxzH81Bf1ajAJQQKpFn/uBGpi3Q0dSzsYg3WT8eY3iB9hD5viZ/RwIcf7lR6
jA3Ukz+pO+FSpPqfJJnOyAnhIu8RexgG0dihxkh/wiZeNPnOhQhnmBhGm3c9hNJfp/Tn/dnLX9Zg
rGraolhUobGmkWJbFadtXy982V+H0q8JBNj76+mp8caKqhBluNq2OFgCTwzBJlTvVcqyOGVQDZR1
kxL2IBs4Bzx7tSL/CPAf1Z3xoFXHepcgs/5bM85lUy8VlogCJJJReuqLMHVMHu0WkR7TxzyCEheo
9yaFJlFU+4F1JHs/o1+FJDT4ogNOjoVw4Ijl0ZV/8/wnHnR4McAoKIBcvNTA+IQwOQWYZ3aQQpIB
G/HsWGenAjaytJf40sS9jxmYTtvPU1xjIX4lmWW7ZH+zqBU6HIasAathW8fqtvKXhb9k3gt8cSuz
B5UbpwmW/UQApm4G3qokMtZlsOZNkwco783Os4jsIxfXBZdkgJFyuHWXRQ1je7DmZv6nDsquBOQg
hi/1nqbpWDSAbOGL6sfCZVznbod49PQZEkFVXiYoJkTjb4QKR8JRDI2mnxKaARNAC4OTyWI8hqYM
E9CTKif7MyAzt2i2+qrY6vWwKtqfQMm2lndRKxQS8rOMSxIgEYIkZ42tcIKPI4VuaqukDLr33cBH
pxEh/5QKlMVnck9x453OPYaD3N/SH5EUf/Oihw51Qah4GHl5IH7qDEn4P4J63WIgxjF+YUs9iapo
d8V2K0T+Ngn+D68wh7Gncm0TvmYH3SmfB5ztQSc5fSsj/KiBT8o7wkF36E8pkuqwccosXhu+BYxI
J6sugQi4YDj8IgBXRVaztA0pf91xFvp1s8vcYV5TzAx1nNcmqLnB+aK+kszbSaG1s/x64Xn6oi7E
pZ606HTwIuiYXEeRgV/p5IWGWjJOP4KSFVT8YZnWI/SiY9ggNHTxqPAaLF10ynsJ799VHA3oMiWk
IRTQ6o31rMtZmeSR9acpyV/JGDeTimVNFc14kntYsYHn2glBM3fULNEARW+yAQ8I8yOsFFgF1ZbE
Hwx1BiUhbi9RWiLbVaW1lOE/a0IetIAA07I5B4hecg4LVYMFMAB4ZK/aWreAoHp3aSCkecGfEOfO
CHwyNPG2JIqrDwhaQbxPoqRHo70AMQl7uG3+H5tNAyNGUiEccWBdrtCtcSlVjm4FOVPi9phudadE
PSRgtIoJc3zEMg/fCVf/8BGmdV22bpoJAc22tYYbmxI43aDBrkUKouA3BRZX5BQKOmm8dKTdgM91
beARazz9hNVnvij4gZDQ1HKrlqiq/XBfArFKA6+kF90L7OaoMpJM17TTNGy2XAD+apj1sN3yCSPg
cHD/JCjnsl13S2V8Y92q1vUittCnKAirpodCDt7TB0zrajGFR8jQvTumBR4ze+qfq4iEu/IeMGlP
LYkBaY5LISuWw4nbiLHdJYVjSVBNdYg9FL9sIlvAouQBaTNhHhWpPSE3Wabj69duYIx1gurUaolU
/2pV4yJDbMST1UO1bnWM4ktvO/XwJF9Uarw2E2gY2Nrp8BCYdDp62wL+ggyFfOjsqnn2pHwEQk9P
XS1FHV+KuEEIjD8lZQnsCPkkfjrDSSMnQxgv3nMq7dUIS4FUCVx36qcGRNqWpJxnxBYM72lu6M+y
lj2yHOKgFZwoawtevsiC1kHTumgUUgCgiTNhdZ/s62hTsKL5kkWLpRxrAFsu/SXnrcMZOybGwger
CdLwyp1y4fFFvC1hc67Mk4DyKtX3Zhcvb3ySkrD4Aoc+AZUR131GLFYQz8S/7iJ9s+iwHHx+eFf4
3ezuEoazuF6lOFvtDOWjw8YN+Uh0cUEVeN8wW4UQT7Okz2I0dgBECGenyAUYlpNbgrTl71FH4mgC
3/7KKIJsaqxXwqfqRPCKPmgGGyYETGzFQ5SsRnXOt72EJ/6SH2sNV+unx3Lc9i4+MIsNCtLAvJ0E
ZSDIgrdM2TuVKv5ERC8uSLRSvuKTO8w6iI5Js4uFo+d9Cs08S9EZ/5G0olvI7grsE/giRRAWqqod
U8pLJO1Lc5WIq7S8mexRG3FdsImS4SplIDkda60B2Ts9vSfthR4DgfE4uscqP0V8yXc+XFOUG7W3
lLmgXvbXx88P6SdGhLEpgWjvQN/RinZiBHt/sMIuEpuHvtRXKSK4csFBMpzFjSB/BPrWZzVIvCzy
QRevjtShyaULavmULZuTcRLk6ukjbkhXnRdT3weteF4S98XtwINefmXlSX0zEvf6siC5gcY3BGJf
Em6ATXqx7KZpWkCWcIz/m5EUO4w4iJeof4kXILOk8q+idhCbIywhlYUV1KMRpQdtNYA/OiAsXwhI
IOjT32AiLrjLFB7aAszCAqqVka9iNEyeeoVY+Syrt6G/N9KeSLW8yrG+cudps8mUTWlB18y/uDm5
+tePGh3AFvK1BDbPG20tB3lTwmetxFWl3Nr6M8sPJTeqyg+8EN4U9Lv16f6EfusaNhYFHCt4tzjp
D4uryvFrtHhjsfIONL7NCU8zTDJbaLaL4YJM7zfB60SfcmzTfcIKw9YhQ3JtZ/66IoYIPeuBWxBA
LLX5keJsCz9tFr4npaCL4ISHnJMH11DYiwzSmSPBnoC/PKB86RylZESxw7VJYj0M4wYscMrITTXH
M23mQTXHoZf0sP8rbkz46/6N3wJOO5jJ87+qNZfaJVUOfTX+/JYjHHMbPp+NAQrlilXvPSh2iLQh
Yo47UMYFXdLb/y13hCjFcL6DmXzhOePXhnyeLlddOa+wQddmBmt72jEINu/aOg8h7IhPgUyLN3/E
gvPMPiKeYlDZrhrAS8WC9SvAVY6HrAewClpS4pgHP33OxhCTbJ1l5rmbghTGNVgrTj85ApCab/YZ
vloDSh+KdLLToTRQ0rsj2s5shWYCNiMEeqqiXKwEZU/YLisajL3w4WJo4HxmpeKqyL0P4Lqspmpt
PWBBRWgZfuckhRDAQb/PrpJWriBF0exmxZlFBi4BqNFg9/7XJZmvsJ3310kD6D0lu/32Jkpz/fCP
yM2Q1JJacRbZyKKthhU/2CzXvHOzp9BiuMNSnk1lAI99y43YBzKMU34aYz4HIx5EEyfnzS+rlcvq
HhdXT16QjYKOjvvZtwt8nTF5XLFxHLelOqX8skbLcAJ9BQBS05WKFwhxlqxtUVfWp/DIe4Z5CCTB
8aFO94MOCowGgiByaBOSMIy3B0ypyTxf/SIdAGvmKytS9GjfLlsCJHQ8WxqEFo4epMR3ZFM/4RUy
4R5Ldh4qh/gAXlsfye6mbQ+4+OPxx9ob1jf7XPrkYoV72Kx0Yu3z9cBzahnccCDhDYsQd1FRUaw/
cERahd5XN5EV5DUrtB8y2KjFiCIhYT+wQMAM7wIVGrc+aRF+T8yhZiYAMCGRExbjoVJtlnP+A/o5
29RqJ8l7Al+wjNeW4RmNxkuTP7v6qjTE1s7yYSnK82DcuQ/ca6cXGECksc78b4neFu6kyrCNLezA
JUeVCRt5zzjD4qVjXX2E/9C7h4IJ+tH8mD/VrT1jf1Be6njTjnP2W4zoS48sjFMW301c/9qLXjuo
euCsFKfCx7LTFjaNYuvt8o7V29x7J7vkRllmKlwpZ/NE4PZn+0JhVb4gNBsbd2uIe4wB82Ke46gj
20aBQM6e8PBZhBoaZcylB3TWFgIncAuSRImauyB7iHbkTf/BFJF/lBtQzjiFQUK6O262IFepMU/T
Df5JoCItOK2DlARE3MeekZz7AA0C2Kq3LV/croTZbAcNiIQy7CXxNxsWzRfUhJm/yao5dpb4PPgf
pn9i0It4Cq84Ow1Y1mElhdkanHLoDfAALnK/oRmAgQOTovwufgZ3M/kbdUt8qjoPfcYmDI94IhXC
DOYPOz4sC1A4MAern/hU4izgNev0sOmLBbyllyI8+u5l/nBXMnZEOCH2V+kCoySiBmOvcAv2hE0R
fTdLj9gbYL5HAcEPzytuEEOUp8nL/Wex2uEE/pU+vMbRJzm3rW8RVXGGHMYXNSWDhcygO0LpxhUH
I4z8wzftqLJjAl/auXkcPvV1ma452ifGs8j991cxB8E4s971oSttftxT22DvIZ0NOBjCzoQ0I3KF
NOOgse5h64CL+IWF35DtexwW2PxjO4Od0GMKikf3COkazxJpMTRruf4qqqM8iQG2unIow3mHkjCD
RM/GRUcFbico2RRl3SqrGg0J+r9uDgMZvkqIjXczFWP/yoxatccErA5Am6n3Hp/A0ovi5G2bOwG/
nBn1MWL/TWReZYPY0TDgK2BmB3OPdPCE4HAd3tof7yBi2IdrEJBlTQMzj1Zato6w7yC8jkYVSrK2
LDYQB5CUcu89rCgQW83CeN5xCxD5kQ5n1wnYJ0HSNhprTiBoAp8BQl7lQXAg7ggcGWytc3KNqDfs
7+NuYpjH+RQ5QotPbBDpL8t4a36BuRRvyOENzq4CpsdQoTHkUcQLBbMYNsgZyuZAXaVJsYql2O6p
mtRDEj9Qbk8/AJshsjDZ/G0BvT22GTMsIoMnG1TXxLMd4Af/Fbs7SDuG/WrW4DBHBrIw94kYAUvq
AFAKzLXmKnm8Wnvo/jvjbUgcgdKAiMU8JayXSqggLBb5NXC/2lPfoKIIIacHa+2VvO5+6P0L0CtS
dOpVTBzh6JiYr+LeCuewnsqWvujYLQa2BG/vxLOMsCuRd2q0gEegPTECDTD9ikFbsWTqcNiUgSxR
lGGuQVwZRqt3s2e1tARviYlfNeeltJ5MVd1jFj9l2gplb2JDwpqdJpAIHazFKhYlc432HELNjYmf
Mgad5WQt03O4wmNNhGeE5pFk3i3wOwytd37p5JnCTHmNdl29keqdd3vo/SLbdT7jDSgMaU9r6JDh
B+uu7ORfkLwl1qrA2hIVswH9ASM6mgYkXGAw7KNibaEW9nBMtHm50paYFtAHWYCQqGKXHj7BX+pK
3hFVhpqDKWIPQQiVYgL4dNQ+sI5tdt2aOTNaqLvoi7KH2FT37QGRbLU33tlvhqaGCMji0JR7vmmJ
lQYVvdmpxJ0gWYTsBbYOCGTzeeu/7qfH93WWXopfATvZ2whZmLwRGFi48e6qT2BXDc4jVyOz+8MI
+ZKepljKN0u3ZbZgJpgS3y3+cz1MvzaJdWyZU6DNsrONP6S/GvVjsy5qYruXAxmOk3UwS+AO7pQ+
w169ONEBgxN5weBEb5hYuI7SPfDIxgS9PtB8CfdqYuxNwhgMMfjlWWXuKIzyJzzP9m9EKfj84djg
Kj/9jx6ZTomHER2Ye3J/sTgKH15tF59c86X4U9H7As/gtwFEO6lVo4LApeXwyXu3hg/RXaozwv3i
WR0Y2CRbnUz6kAlVX+VLeWEhbbyLU7VLVxMIY2vfzAfql7SEoqZDLf8U11U6/29HViJBdmB8sOmZ
hR8eQpHedawnK12Owc5YtX/YVXEi5RWUAJyLJp8i31uYn4PmIJ3+NASnfama078kHeZt8Km8vZ8W
Eohdv6w/BKUIXXx9UdxYh/kcZbdOnpNbyByk3Cxxod2Sbxyu0zsH+/8JYlat6MmrrVUu6mX4lPEJ
eHqfBRudU0Ch5dW+4J2e77nw5Sp5o067R5fpjByW1EHobu6p30Jkg2CLYzUmxJW3RJtINg6cId1a
Ak+C0/HEk5vCr44Vl/GtBi/Zd6Jhy3n/wViAYGqF+d3ap77Av9xUpxiC48b4S4BRefyZNy7WW/nQ
PnrsHWzvy+jpC1zNGV+WvCzJSkNO84G0dbgidhb+ahMDow5Q9KsC4bxp9KbTP4HE0DIpvPJ43SJF
fGG21KLTWuB03VxZ86nbHkIYKz5cOMmMeMOUwADFIEmTG98tQMKHwmnvmJK8e4bDVFlHBgpphzwz
Bg/g6c/4V+DOEdjCkpNPz/Zyab4ssEmC0UkwCuJtDS1j5RFGN97YsTVnzzHx3MBcI1oXH9ClMqKw
4UrTIar4a/cz/aOnNrJY+Sn8OQeVx9XBroZf5V7cE6c/In2aQpvkO7ADg5ZKdmJXYsQiPgTsbuuP
1F3Ci8jrtfkmhrpeN5f4J4F7Y/2J0loWg5XiD3Yj/Ubp3fD26MPdHy1ax+OkuYQWB5lv6K5ihYDT
IOAkmgvNyVQPMES9qZknxKwr7pnG7nleqFfsDZhqIpT1fEKORDwJyZJK3hxYSjx1Kxmn1KSqow9n
YQRRVGR13Z3ZB7HIx9BqciTs3ma4FbgpPuHmuKw7MtqvcAnCtOcyM9DlslOc0ysSH43hvHOmaC/t
MG6xSXGagwnxuYINPdM+mYzzr/LISY1mBKskqHZX+S1gobhVh83Av5Id4Zv0WqgOHvrUncCI+O0X
NsF9sK1vIC/6B8PHuO6kVfzrfyncvats2jA564+emriIfwkqb+fxL45a+h+gAwOF+HT3QNlOTey3
Kq7ZreTmSprFv/mv/1kfy1/9xR0tj/ERwvcLTyADQgkAHiJ20iPdX6i9sPcOSkNc8K8O4LeDwhpd
rG2+gonwx6we42FlLn1eDa7Hijf3CwoSEAmIz98vWA1h5ZOR9+wc4WrawqqBTuCwqYXU/EnSWzAT
z+pT58icW8cPfj89WjUXED5ijP9TgiUH2vpcAwLAVhgtNm7q2OMz6SD8/Nbwy8ePZ64vdYIWLBQo
DNiPdG7cxl9/7VWLiYI360/JaLdMgyAsMP31lYvsnx6emiY4nnDKxZOvsdxFO8yd8n9DAgV/2J2F
5KkXSEFEmwufAPprK9JBR4HHC9/r5MlThdncXdvGwpf/2Z76AIVoh3uhdMH9DsUvHljokL/7M0tg
zEnGMwyRS7BEXOk/0E2jB4INDTozDa93aw6ReUoFzbfoFDy4Epxn7NVt1LTBGwV5v2KyJ1FqP3GB
yeoAsZoe23iL+/Mn0dW4oZLUIMDlWVskGDWgZ2yBWBQuVVgU7ZWUrZ1BfgbrUPI76cKGZbqvzDPY
ifSl9xd8J7UvBRnYYgJW1wlxY7he2QoWErFDRdOf0Bn8m0CgPYIHFlmxrSrLXpv7BL6sIIKppLWs
QeU2xQG3pfEtAGA8qyN5Q0W7hHcy7oeHe/CpLgZ+PB+iTI2FBxycaziGi7qymdPBiyuMeXDZVkHa
vnyODtG0oJpMCmToptped//S72S6iNBw8aBkrHdR9+F8dQF+Rbwy1ITojtiNM5vwHbC/Ch2KBO44
E4P6kl4xqBbpWHiOvCfnpoK3GvTb6YLBzA31fVxP0t0wIx30J3nTltK4qtGBlbOF6jA6IObl9vQ4
Q8FepMigYuaxBKO1mpM07OC7Bg7CCq3DH48NICoLLigYiEhO2V1XD0AAQAbygmKA7rOhCbnin4oP
hDAnYw4OKApA9iQANdjwvKv+JnAVatkJ8H1pT8MbkJsuvc/WxjdmX+q6ibgLR7CVUiDQozvJ0UnJ
1qa5S4YbfGCWZ6G+HO4pWDnhziQj9GvDvY3qPdFh809sqSlQkVBSZQGGqNGB+5tRwgQNbv1UZYVF
wkxPoDRh0FhXwVP6pUSxjJ2SWgiJXoLyqM0RiIfvLwHftHvoaXzAoVv1SHcRVq8KD/XvaiLASO0J
0oGbvxBWvV39VDyDDfYy8CBgqIFypuiNaSSBi/G6gvDcE7P8NY1QrZ3EdnEBIj6X/YImd++tVRGj
AdyfoWDeZaSfCyjOXMnx0dPlfwvmLDtHT/O0ZqeBQJPPSngmaiocFoDXIfVdMJAhEgB56vEHS1m4
XtCaFRKK5xq126lAnhhvp+6KCGZ6ik/tw/uRpiFm13Cy3UWyjYRLco+32P5iK+sCHBx0cZHnmIND
LJ8MaNTxJhe7LoezSlEZWcFFmKdULssMjGVvfXUlFTN6TkmDcGJxxhsmuTgc6JhQkXzBgQT9cJr1
gJS/lMfU6nBlcFQVDljvLOA7Vz77Taw82olOPpdvI3cTr8PPVvqeDqjIhpwfJlwJ5i1AX8iF2jc4
2XR/rzjjwSzXeOIdYrH5QgGHZFyC3zyd/J34TsmyeUrqinvrYzSJXLNCZpkuYsSKRBHZIEH4cY2z
2w2bIwZO7tEk8nbiReCQYzn90XfgFPPYhkeC3LNAvDodpRITGREGNKCsx+1oM309zRxZzMXFWHkd
PgSI1KmCOywAJkEtJorl1/i4rRtmR345ycm/meSls/MTzx7iAjI/Nro7HDNm5ezlz+75PCeFiYHG
rvf1PLFlG23DIbwQXTbDRbufK5tg7fQMdrg9z4u1Mj9gNc0/qS/e/M4eGUsdlEKb5oSvNWkvX2RK
2gSYTikOc9EWbdzGZjLWJMUxsuVVuoc8NaEZr+oXDxnzyBpjFKEbbYWK6RZSi0xWKhozhmPeMThx
5ITdLQW/s7PKMHfvm0Mo4nPFMvp/yKP/7qonU3l1xxkLLYXRnkikDEVoTiDRTxjGcXxTWKSRvk2+
Gmxdb80t4wLr+0E7QH+erC0R3zbYnte8qUQhT3hkDg7D0L82qNccIfGNTrAp7zQk0TYWbbiT/HF1
Z8bgP0mWdSOMW5bkz8rID66S8AX9IM8+WenXyS3GehXJDmFUsylrl0cLYlh3LFhleI8UP252dHc5
uOo+e1TMP3HKneuvEG9yEhfYPcSXaCXBEL+lX73xlq1PE/+ZGY1Nj1WQ862zI93HV+nGhirbdG83
x+VyLiC0pP8hBZ6rChWPXdUFfQlKMUZ2YmgaG2uD0Fpkd8Cw6SxgYaogzhIOGooo/kWNPnxdfCJb
/+mZbrRF/1Fe2qX2QQ4L6Jy4t4I1ikmOWx2Bx0U7UPDF9AKapirX6fDACR7OYUm+J8tZ86zjQdqp
D6QBCOcvlr7p2q8iPLHwzdhjOQqZH8Dov+GFIAMkUkAH/gHekMOQjxclfQ3eWo3/67IaRaYDyBTT
Ulr9LzCjemihVb/4IH3ySfnKpsSO2P8Cwyt5J1V4R7Ss9D9k4K4Sf0PN9CZcS3t0/Q32JpJz+n3o
9jlqkvADDu8sjI6IStLqwcnBOjfaii++p+dtyPuk+Ewpo7P2gU8JZaz+Tsm/A1gk9lP8tNAORPUT
vIfnCRiF/oK65aXfsXInP5c3Dlxy2KBH09l6snpzcZyA90xEsYnOCHMxDP8j7F9+eDqjDhbWvERx
+ZiqYklfp6zxF8UaYIYOE95zo5wwMeS/XRLGaVj4MDMTbtt9pNKfpgyAzB7Crc/ZeBe/cgUlkw26
/RO8A8yyxwtqgcQRT8DztGQw9Yk+nqNV8UKnwcK/vjeYywtrITjK2QsSpnkyYatsy63W/Bmwxx6R
t2K5IdJiQBjDkVZeYwgtJ0epP0rhKsvPKC+wlVBnPwIOxhHgD7gCGJq5yL+ZrmnRwnwjt1+QbClo
qHt/8xVCFy9A6YtKamS3RZNSXZHQJAwxc4Gx//z/d7Ac2jhSW+Lo7MqHBjwSRe+A+fTNMB9QXxuB
Xc2MvBRvgvlgJrj43Tkjgvh8g+PJJM9xuzUhsRyqBAoHz+zMm19eA/3R0kuyQlFhgyKBe/aFQ3At
rz5/hj2EP1eoHsUL0M94KMV0euj+n2RsgidduVw/CTMWo2VOq+5jNNGxEZIgCGD5mylb6dsSvhL8
hLpThGcq/sOBfsUrM3Bqf1eigZbJlbatbqHTaiDoOlufDclP1HMP08DZVFf4a20N0Yj3e3iz7oAr
wPNULGi7qz07TZ2zD1vxR9Y8vXEp+htreKvY0iiONO7aEIoUhK05Cza4HngiseAjLUqeTOR4g2Ah
01DLbCfYler8yHmP9Xj3F1bX8sqmmJ4LBLH9RiWpqdOI5yHlgIRe1PyT5sA3Aa41fezutXQydhFN
Jx93XJcMy5UplxIFa8KV7BzStpkx+8kE+4cx84eaLwDTtOm6pWCEk1KP8QELWJ9woIDni3tEcHGK
wMYBaUZnpgYIntdsx1DTppwk39AbiE7HyusTZhHiCAb3rTkguZyl3YHxky6BpS66L8DOiKaqdSeU
1v3gETObrwQ/AqbgiNhiaiP2wfw71lQcpJ164FfhT+Qb3Ocd7F8a5v6bcHRaEP9LFFbxlfMlXCCH
4waY8F6nxRv7kQe/qUsYEFmYAsEoa+ou2cXoCngdyoyNFq5XWzaVIq04XdO5Hn7wRE6IyMIMiMZZ
xlUM0U9/6klQJlxo7sYHfq2+XArgfbTSWbRtvymQfFeeXpaD/jy+IrtpsQJmYczaZtIujvK9HS+0
eGXDAQdgPdm38XG+BBSKIa6AaFknLR0mMDiDVmxlmOrQINJlMmX9dgfXW4QuDgH2eExvcHoS88Hz
nPQrGLGSGC+4uyVtDrku5SbNzs0IzXOubrRbBIsZbe29/mZkYzvA+YAq1pBX2j58JZpjHqsv4ky/
FZggnHbz8ptr5XqggABvEOs9Rrre0VHZN9+kMqWcxtkGDVzJ0zA5O59rjGIIvPVX0JBrPjScElje
x+GJJoooGGjRxqMJsCNGobdNAcGTjeHhWxJMoI90E74bXhd9zgEzEOrCulBdU63kk2c4DJ0TAo+m
FsAIxpN+L2j+VuaZRTTw423QEUPCGV827F/ZPQM8eVOTYeCNSL8OLRHSwRxPwruuHd2om2zSJO48
FCDOLc5TXItOnIYwLLTwqKMnYLaLgrdVb9P/Mwx+FSwrMjY9MezB+dSj5rZ56xbahn3UhuNJhhfI
Fs1atPjDYu6UfvrJrQREZBOII1P6TV9UBKwXzYltYs0ndpHIZswkJjLTRUcH3pe0Myw9/JR4VktW
3vlfSdoEjlSYz2TdOYruco5z1sqchlswF6R/WmD95YIx52WroFv5JKJO48RWHqKbQPGMhrP2UBPT
NoRbn7LJibZeRDGOIDbCWys0/ZCV9aW38MkX61OEFj6GNutZ/qVGnGIVgqO+/RQWBRCjH91qkceC
dh6cyQMlqcdoEbaBLViOxIfNeTmynEgpPgwUSruoBNsMPmI136d9vamaYDcxySqXjahrLtVu2SL5
GQtOb/HYMbtN+Ji3az90EhJhuk6S6gzv8VGkEGFa1bnQOZHAViA7eUQqTP3q0lfPjD+xolhslRHC
CGIJaJjgUxqc1EESzHvIrW3X25pmYdpysryn6qE0ZVUbf+gJ1JkwhVuE2qDw96mJfy8vZa6zARZX
/xla3E7JTuQlFl/YY5UGk0BIpMuwktTp6XPd6xC3GFXK60pmNS8U27wh6QLwSPG/E3ewA0aOIeUU
dGRs2ZMNJK1AdJRWWFVGufBF96+0gMvb3Siz3lCLhaVNAO1e5nzzgODG0JybmkDUFPMxszCqrhT3
BIuacRq8v7ZCO8IFyAy0vUN+El+ZquwkZisfDE3H4KC6deO9Ge9WWhzCkbW/vzblfXOAEuxEEDt1
Tz/mGFN5Of5PjQzptXkUobJXwnurKRurRq1ZyOvEkv5SkrEtHeRZ1FYtDGlTCzdtJJyavD6JOFib
ZrIZuLx+q5wlWb3ErXnJImFh0cj3LKKKT0tgV48qEf4H3ysXEThrYu4IjIapcdeYbI3K5AjKEVZP
9RPaUdWTy6gfBw+GiXydtJ4yrLfS7F9xWeJvhk3CQhS7PytC8wqludHWQQpzm4e2zM4utPymBDiA
foV9o/6VyiXUl78CukGfb3T36eNJZX0M3ruy/lSJAYpmj2e5rMNVgp9YjmYhRCBQZ/5Kru4W+lNF
iTBm21QqusBixK5y47vxK7Ew5sFNMBsJMBnxtNfniemEMiqEodj0APqN28/K3iQqlAg2tVrrLlta
qIoYw7tFuw+FgHFbP0zU/zZMCCEQ2OfBswDP7DU27Tja8aqjArC6lEadfGPkiF0bXJsc4xE9O46k
DyRqtuz64lgGpMOg0kR8VAqgrzE/PHebZQgnogco6NPYCVwPoEiZ4POE7XHYc74sJWvdTfObKWGo
JvIZWD/5eNDmoDZaa80SDqa6of/K8rnUTQYnjMx6j829MU/q7sC7lYoPiEhu9k5YAqRKj8BZYiud
2qr4nASmaqUtODWw6IC80g/W0UoBjTcTeXG6XtVAPiYMCLj7yBoSRdsLUu/UUDVTjNoLF/FJNxwt
NKJwm72c5c+m0715rwBhwUCa7n6GJBPTHZngpQy322LhSkd+IpkoMKmPfcTH6G4dM2qrPz2lXQ6h
4oiwjOsyWg85MXtuioKBTI1w4dWwSwJQ1+osKT3RFFiOlHsBF9Km4+kN2EtBk5A0Imn2BuXYGLsN
Rg+V+NF1K0wYmuA0CB9xcmMBorFN4NUIcBgyYAfB4WAr58GzrXWqDw6iWkNqbLyMhwSvBVSkmNjm
PYuoVFjwsmtpw3sG+YswBOQEm4r9kMUvANOz73/9joUTqZs5SFoX/ClRDrwNpzjBBqPp7dSXlwp7
BzH8yKV6pREJ4PrUFELDOEr1bmMVri0DDSUFG3ZKTKQdGhZaekqSout9VLwxuoTtELemtpS7BPU4
pKIPHWe+oUBwhTkX1gdPzVdWQNY99y4Pwp0x9mipgE+Sgemf45URLCG0KoJN0194PC03gJvnogrE
9qXF9hEUfTAgYcLGk/EwVqGQo4djpUUzZYaTJWzSfZom9Kd1gCXLYAuNw4MZvOIv7TEemSkM1hgK
duYw+f4y4TBg1tJt4Qua4sog0bzdIIgkxXpa5Tgpikz9UJCxYm6GfjloV/oY/CdIP8CXsonXo/Rt
9L8RyrQGdbC3aXE4CE46ezhKMWFz4bXOPvTsRooWSFpZv3OAwcIDHMXWRZ8M+hgbcJSEsiUJ22xY
lvG+rt+CusdusoHygLdbDAafnmmVRAMe4SrqCcQ4ifAlFZxSfNCyaUYRDoa7NugEui+jO5gEqQb8
OyTL/L9p2K/BAQtAGT+0ZjlDTwY62bNt6OF8BLD4VSbUProPMSjaii9NVoMibErzV5SXUr3u2faW
7SdZIAuVvjltSTZgq2hRqNOMgi0TwzICiLWrNlq4+FbHkNoBlHPMQmRHa68C+N54q0EjtJCg6Osg
w3MzL5PmeNSdhB1N0cA6JZEEcrDR6si4zLlCqxHDInfvfAjde/TNxh/f2btWXSexsGSK9UUEN2kq
4urfVBey+ilGjs9AS6EUdLzSscIVeSuArxtlz/DUe9BceZ3k/qyx0EAvCT9MXhoRUL+gvlT9ZA7e
ZXrh5NY8l2X8beCSYg7yrjTVVUNbULKcMlFDeTE9ExOBHq9yDo7pEEpb/X9zWeoDnQYaKySXKMZg
HDmea1zho4QFEeQcXdMvG0BW8Jr8qOYGCuT2mCeTlsEvzmBJ418IM9EzAK1Xhf9n4DIlHy09xZWe
B1jBfwhQmwghaO8EUKWY1faOrKh81eDoBlWBWTQayYHtDiOr1tG/dIJxK9gxNNiugDr08AlnPLew
YKVTfJPPyldwzSCCzNtddu5tYSXcFHKpcjtm0cebNJF8WX2VP9aJU/uHusBrxAqD4KOHzw+c2tuG
BJgZwSIQdLKL+O7usK679z+SzmO5cWSJol+ECHizpScIWtFI3CBIiQ3vPb7+HcxbjGm1aFGoyrx5
DZge8wBm+NpFOphb/6g8hn/Ut1g2TbnSj+Cfha3CXID0Ms8Zg8mXmt5OmCED40aFpg/DBb8IWEBn
qV43UPegIZwGQCAbBOaBLlH/ZhVH8/AjrISvdGv8gWWhKJ1Fd2D7R/c2b8lOO0VfJZbU+kZ+F4+U
LWaT39z5WVioD2XGn+p9t1EfpLGCWMxyggb4QB7N6gMoidMaYc48hfKEHeg1dBY6KLIxu2azd7sg
fW3lPeE5zpQdQBtpZNimTTbxySG9asCr1+RizBhinocLY/Wl9Jvdowuqtt/8rydh80XAEJ6P5Y5x
IfukuKCrnMZ1M5KqGAU3H+UxvvF/lcEXboMJr3mRu7Npa2YqqZOwFxwre7CbV30EbBxs5gt2tKxe
wcs9a7/ZPwJP/jz8EIuPtGEks2XEMUtP3R0tn8CdOX3BqcobAA8nJW96M8QqboAdJ9tXG6+qOUSI
ZbuNNtO4sIOiCpdq8wY0p0e3dtmZp14bG3bA+QX6efVJF82e7+nLeGjvBqCWnWj48lHq/ZkT1YUE
N5wuw+KrgtjLm9HWbjcHImR6x7kAA4adhWSTbg7th40U/JIOACLp1T8au3Gb3UKit3Gm+aEPAJUo
OkZ3+FLPAhBOgVEKjpXgzF+gQXDVfijYgBbo1bsbG0X/BX1gzxgUXvEXTtVse8Rw44/+Ci6jU56q
J7d3hDrJc/Gzgp1l4HmemhRUBgSiBsiIw3ESVakobA3Sh+OdYs38PcLWufivd1DG7tJgphytTXWP
t2hGAD7AW5ljMpFE1M4zEHu2Eg9gQm/0Qe2q4UvPT53tr6VFemQLfdPUs1cTUXq0yPMezwTW9gYa
9bn/KJfAidOHn4025jb5u31wqWG4wcNjBXKWPpVFepLKGiWpa3shJcqYRST3PMT8HVFdJehAs4ZU
d64fDVlPICBE8xrrBCElGhuP9giecxiqwD/myh/ERQj4L5ftumPEHQT1umxPGi15uhPR7oT5dRg1
zILBm6LFdOpPm+QgwM8c1HVOf4vqadqS2MYmQbALCb1CD8XugdjEEmEe1Gzf+xoTG/MQ34QWlBbm
olOJ2yhbK/q9Je5CXJQpOGG8dRP5WOjjHxlDArHRCU3gwSj3vUjKMDoQxtyhrsONCwhTOUqOLpxa
8qZVgHto+jF9ja++JkJzqNitVW4bn5kyUYsYfKrYe//3BVoOI6dEuCf6gSYZDyNpxkyrWOPN8AGK
E77TxRvNX36qj6yqag2oA5gFaxCuEjklHVbY+jyvv3LT9nEpgCLQ7ADHCJAojAMKwCTZNBmqwjmA
BPgVAHcMFxwuV87Ud4+xeUrugnfTeuxE7dHf1dU6i0+YsJBmi6WrhHsMnGmPcqzJz4oI/nYaTQKB
2rM2LLCiYJugboClDlY64KW2bUit21uqk55yaEyYxOy0zeTU8oK74P9V8XoyM4UYSUviTzcUZ7P5
Z5Gj1W8FZqkldjljsMwEeQnnMGk5f0I0y/5vOUqrsXFx98k38Hb+EopXD+faET0RSHdFfT2UxbYA
DnLHkBQ4HNagY4jCCiHTDJG4hw4yEslYAPlfQ31pm71BZom4pBgI4eOjJKVjzJDZoqZjpEOc29JC
51GuqamJIkNIOtRIkQb/aeI0pGCB2GPCF15FSDkGfHZVZggnBScXUxbDIGi5x+kpJCmi81aqAFJn
YVgC7WAYTI6Tv1CTCKZymkwFpLWTBA240m0VE0kwIsgyQtGNTUHZkYyhwr1iUY0dCgviDnJwSsF8
lzJ5NvyK/E8LoLWXpDugKenwSfEIhBN1AtpMZnI6iQ0+WEj2Maa5LDPCXEKkNM0KReiBXMzI+MbR
qJLsnqgqxZZdx8/IIvzOBU76Y1zbPoJ4KAgDF2sZCnscR6rvqrvhHlI1b9Hb+9VSqJe6vqr0lTke
eb4g3DftUTMxGjmPXMAh2Iv+nr8bsCLtN2p2AfxNgzWzuF7bdP5HU174GrCKA/fbCCFXoHZxMf5D
5J5ChsNOenr3PH9Zf1ficYxuYnOJxI0p26Zki8Z3KLym91O/TVihZfMdAuqFxdFov3ltXoNpW59v
KulILpGprvjAbb3k520DQrLW3KvKvKrZYCI6RoSvoR6aLJFB+7vBNjQ7CDDCMB1mSmO8L2kOdNsb
OPikgr7JpubKiSQyr4Rp+uXS1zaUVzNFe8n8RzOm3+YpXeGc4cJsLmskWsn4IyYHExI8+JrJOjxq
+qcpg1kJNorsG7MASFdmOwvhuTfiMyer498ovCT3lfprT72O2DNUbTmsQwm/Sq5+lTJdAf3w/H00
LQBi6iL+yTk4qqnntSUQDk9hNjQQd+K+oo45Q+tzaPCPNyxbHaLdf6R6GSElPM7oUZXlog2mXQHM
Ajx8ACYzBloAVQQB57T0UBZbj6S6aNiByi8PA30SM7QVttpqiF+cHeDFR7ROf8wFG7+tQrOpqZLy
wtqiqGLh9LhEbirZ1rggvT3E321ObvRGE1bw+XjWIF9iisOvR8mS3+lLVIuflvDD3j038CMsgJjQ
PHNh/OGjbHThjpFK66L42SvCsVBt/idhRN58swK4VAKduTB8vO7YlAk51EfGgOyEXGUYLV191NSX
X2xYuUySR/MMviUsUex2zVE1nOnfXEHNgarNReZBPJoDv2FicuYBXF7Durolmwvnts0pkscX8b9V
+v9X59H8jzvaqb9jdQbtxdRXGEiAsHNVsQkC7CutaQ3xrEGw5xaRuV0oOpojNsAZbLfR5sl7dZOj
edM2pFF0vR305EAfWYXsa7L3BfoYf3c456C/yD49Jm+6k8M2I3wHJohKB/iaHNJBfitmiNcquITS
ptUA6zZRY+s1xJNjYv4NxdFUnEJzxIYVvLJ4KdHppIsVfiy+CHelq47F91jgTtmzJbHoWuXqWUQ+
LwMYELCsp9ELDop0bRRb5az6TifaxbWdotjZxVqsOgR2ooa22WX5xRpHi/XnR7YhHvXsbGA/0tq5
dE7MVyRxjqcfniDmCy0w8Lg2mUjwAnFuUkEDgi7HzZaxQnNObEQQTnuftbJIdI1q9sCKPJMx3wYs
qd7uUOygWs6WQXbjBXWT+Yl2dt3yXpIwGU7kyElIpJtzleAMzeXmlwn4BCjxTVJ7kM3KOw0JdaMD
VMP0D+J5PymYR76KRCbCR4NMRfQpIXVCj5MqSy2VoQjBSh1RGjXIDPzsO9de0htXm6xnU1ZfPbNY
jaOl7z8ahD8XGoIM2uoW/BieHNJVds/pqVwe3ptnlsL0EJVZedh9WFo+D7SupfLSoqNX3qh4q8HO
ecbpydNvjV481V/TJ2iCD6l4+rbPvsl97IO3MH5UuhqjVwD5FEIiLniZFNa8k/d59y2XH5Su8nj1
iUfJSxsHRukx9g4b45SpamxYpFNKBQyN5silpn9sqlviOm4IR8HRhGsS/GONZ9I3Z50fvNmTm6ic
sTsX4y1hl5vOPGOwJqykjWKkcers6DLcys1PxUAwkDcjGzpnCnc0L9BaGzm/pN4Nfln07LsDY7MO
SDrzAwhE39zEIY5s0akhj61R1oirMliAO0BdZoX7CFDexz+LrAofdFzEIi2+NQrlPCTjAShQghaL
PiaGbG81CowRtuUqeOlZie0C2/FUBlClJDHWYhq4nxisRh20noM64sTyXcBwnBZc7pFO4e8Ta501
TgmV24Um4KbwYPxzwq5nGu6KM1SP8Jcd0Bf0DC6ItMO3bhWqkKIG9lhMI0i09INmp4UG0Wz42VoD
1k8lpIVhU8rwaoNCOrcl5p/DozB2A29BjfAS4O2NMt47vb80qCNEuMHTwxveloQHQ8kjTMNYGpBs
ptNCVIKdXP7WJcqEFtZwhdGbit8kNwOnRkQFkkWi41sUGTpXhnNl1Pm6e45n7mFOlKnWqAKizHjx
6b/IlIuMvGf/wmfksFbieci3Gq8s9p7Q3GQGIlrJnr6yllokhzxf1Xz6fqdCOglBjYeQtGed2TaW
dT4fpe8IXMEkJqDKqbx+KbrkU+Bu7U56ZfWToTr2h0fGnENx3PoihltsWuLwpNHtGrblBEfDC4Da
5io9hd88XYyR4l8CHeZSvVOGfkm/lKTrBj1nsu6TlRgfhMmfzNajkxr/DoUThgSnkxZkiJshPtUm
HJJtbJFrdaphX+h7EeN68cIv6uF6BlQFEad2VAwuEO+xwEywG+Q1ZLY4Cb5++WHwv90YVd4BBgpq
Y3Z+nhNgng4CQD+CTqFM/8Y1UESVhzgcUIiV561ybaMKzOz4HrY4G0N7TpWFB5u0ZnZ866VDq5Lg
9+D9hIlFbsyKZ+FHvXCNhSuT12I/6vsSbSm/pLsAwWThnfTQkXXIwrbVX2J3qVr7KRYwobVaT+5m
6O/kReTuB06M8hSXaHXsDlqlf8E3s0aPzkdy91Z9MRs70VCsOPw++GDBlBDusPqJjHeKIrZkdjoZ
E1Xxi1ChMoKbK4HIArtoxIoJASPT8KRUJ5LHeWuiewmVoyc/ZIszzvHR+bjHQVpUCD2DmxYvjKem
Lhpm6uWSc2qoNhXu8t4pVW12M7YZnXmFrFESMcwt03/YkWKQmZ2hbcUBHj9ALgAK2jLrMYmFLry0
0pNV/AIDu9EKzFM6V9I/ESJjuklBtIQQDheqfSYLCsQYJ4Uxljpj9pBH9OPjBRxvheMcqSM/uvrI
vH84acJq5bunpgSGE0FBuGZi5ngqkc8h5FdogENAWeI0Ha4HIwil8WC5TaQNOKf8Ibd+MsLLeNbp
F2HCQ08bb6ny9jgO9PCXvywxPqiYq1pQ62AEFA8tkhDSb6rcITSXS9qEv9PfCzyBiMWDcGVBeO1T
hhiV21p1wOGZ5U5BM9KoFGvKuwxN4XBpomltYviK6x2SWkSRMAwCDv9FxhA4B/zLsEPMgQThYYe/
PjeIqD2Ejg9UPKThwlPwWXXhk8PLDbt/pXuFmidW01BeYi7t/eMJGy6zfxIQiuUH1nrdAINvWOh+
fzKkS+87IiYOVTiZPQbRIS4emfLIimcRHqhUG+HTticLp3tlEY7TG+YyeN6WaTwLnb6BGxZaRFMC
2P56yaEZbIlsS+xeq2mszfSSfIByzRN3PofVktUuQCzobInmvT01bbRJgnAthJOiDKuxlK+GsxdC
GOMRGBzWokJUzMilw0VtreeOiC+PzqVUuL1UCAFwQvOOCRKhCqW0kknV8b+t9Fl4lNT+d1OeCui2
glev3DzeBNw2nrlT9GIbxSE+HPq2Kg69YKzrUUDrZ2KCjUwz3Kb1OqO8Nhbwfhpse3i/hi1J75ZI
Rnc5Gle4W4CwdWqTP4R6+8E2YWX/omjVdjEGJ+smdsL4kRenEpFdEl2E4RlWeFBJzMADfDkCGLM4
r8jIZfWcrqRy2BBa8arjDFTZElGMfOHB8PDIxSJWibumPg3RqrDwX/1lIYmwVCq7Vp6idzF9SEA2
m6JFsJ7AdPo0dk6inSb/q8ThSaebO71o/ionD7B/FOZHyU6BQjQBpoIOe0oh7JFUc9uNOiEDc95/
Pax9A9L9u43tInoqACaWuhtdYvTg9Uq4+y+4lDyIi4vwvtE3NeavmHTmYs1m8Mvm1KIwQidJzYgV
j2pHxBQ3/q/gMU+0PibzAJEQN1wYTrh/h2Qck/rj/pQJZCxupQxsMEFjN6L3Chk9Jw77m8U3yFfB
ZqI1h4R6JOO+aAJuPHGZqKdc2+UJVwPOjPXJ3E9HDjBbPRHz7QnUPAt+++xXE23Pdbca4J4pXNtk
HUOfRvyk9c1NwzX1y2eopgaoNwKwbM9fZPJEuLEWQ0Q/6n5CERrcvxCYrem+1OCrc++qfwhAT8y9
GeoOb5HODu8HIEMfW0wZQZPrr3iHhWXr/bqDmhQlB9ymC7SFvRUsTMR+tVdstXjfY/FEpang5GPJ
1loLJSbJLZwmRHPBVSxQ5vSUwogYq9U6Lw6xKp4x5KwGQIoUV1Jc2espyRE83wwwR2JykDbcL+QH
l3AgJRXAFcigUfCjRcEbNZMu6tvEEgBGVVyS4mfcxeBHHXaWdG1TG8TXGjY+CHVh/WUMu1K2Ll88
lmb5LRo79gojphlPPrWi4Pp9GxourvusO47jj+Lvg95ce/I2Cn/5vDFKHLH+UdqQNwcpsMznKvQd
P2aoYKXzEHVtx3RBbDZKdgjQyGdHo9yJioJr47jQlfwoA1CqkOMajFEMBkXvWvjp4OllOCCGRjqb
doFk/BZ4v1aPDdS16rDMjZmbNHeFZrYc3mbxjFyY4O6/hOjTgUmIrsP/BnGqYTGLCSFzf0X5Kihq
GB9o/aeTviXx5JqY1RTSMVN+uvjEGCeUL2n9Rbb0QKSeum7SQ15/W/5ON34G80fP7pThanmy6ADM
d4snpL8dohNZJ4XczXJaCgniks5tiVmWTr2otAy0/1ofPee0yF9aBWCXnwz29Yhpp4ZpWK0xVsoR
LDRXJb97XN+SOxCkpM1mg/Kgn4VNKiZHCyi/Pwx8yonLKtEvyHfJ/PIkfIgnp3WxpRU9M5gt86Vv
Xof8SWuLMZugrPpy10fgT/bQXYXu0ydnz7233Z8H6i0P4TzJHW2gycvnJnSuRJtsVH/MFJMO4g0P
cY2+Fishaa93m0Z5sCN0yQveqK48SneHcLnT1yGNYW1rJtjEhFdK8XGyk+0ZF0L4lhOQP5q70IOU
OJK6AIM1hyHHENtNH4l/xZvDh+1eLAcipeHsyVgM4hM2aeqG/gfP90l21syYPDNoFRDcpauBtI5+
S2Ae8iQwcRJDfSdITpF87I1j6v1WesE9V2GwAkceUTuN5xxpAlOH5klCFAq47hsYC4/mtt6mwRI7
KwXoFOZb18/6P/x0ggIa8cojSBkbQidKF3jWgDul7VpQSRZbprQYqiM3jtjzPd819yZ5KM1hok30
wYh8GmsJTRQKJr6kQ78ZuqOof5n9PhUdxXNEC2emKfMd/JytaAWZn/kA7l2kHNQq7j0nVBtDT0jp
NhedGpC33jFL5qvCWoxIjRjjMmmJEIvpjIrb/D/rKW5FViEOJ5Dk+cwfBhEsSwZkEPEZswaizRNw
7uH8U/8xQupmAbtQgxhQvEkP4QBjzztPtgM30HDwZAiBLYg5Qy9s5ydhq/yNIJubzyAW9VRsiSqh
tPrr7frF3Ej4FOHSb1eevENe0u+0s4TR0ay+N+SxwUWiEbYY3EAbRMGBSeScVikiVQAJR8bfzEXS
ljpUxAhLtilVfLTCYB/NBT2Y9FJsukyR6qrajZceMyNEmsNClL4G5TdIfsAD5mHEXd8hQB9wL3K7
JcRfoylnccijINYOJYsGZY00MKfmvWR1tfQG5k58ng57sNKAIT8pF7Afwyk+yumy7zpbah7+eCii
dOLbQZ0xyi5iMj1hhwXUKYIAsIxDVr4eqSYThmC+k+lfEJ4nWjqMfB/boFZ8Bxw7pbaHrhrgTFYJ
fwZUg1F38Zg+p5j9QHP3721JY4Un4R6DvZEN3lOIpeo/1rgXtQ4/6zPwS+Uvye8xpGZZmbdI+IQp
4Tlsr+S+qk6rntPY7mNbELKl2kGDCfyTkWNubTESqADMfTtm8O4F54yOXA0+k7W//w0OVgv1uhdO
yZYpLPZ+PvKVzhGellzZLlmG1qdFbuxiKEUlJZTomLpzpSJNRkackJDj25BouvKJm/miMwUHMxCD
Bo7ZQs7UUOGlU1E7KSBacLd86U1uZdX/tBJiPdEAmVxEJlZM5T6iDgngKLbgpOJW054WxkQdFXvy
CiJxqQ0/lmkiLEquflgcVFgt0A4mvh+Cc63GHwtyT2XDXzcFJI2wNUkK1pNhwRgnHxxLhb6MtXbw
L+sgWaHCKitQHfZTldcUS5TY6j7FKgAYeDYxaWoBE8zgHoUgCvq489ErhBzZViS99Rxbv6T96Usi
CQIoVhHwOn6Pw1+AaLMCYUeQxkdlBgCFvYDzh92ta7AujvBv8nKJ55WBDwdJNGx3tGJ46+FfQYVK
Lr04l2gbw22i/8eLpSOAM4Au8AN1yuxXWD73OIEBVg5k/W1Ljbp5IeKqn6zIQsave0xscpCITMSe
HvYfjLly7pOeSIoQOx9HbXXMmq1IUYa/750wDcnnq4DBOCO82UPnj0MNfyiqDWAMQ15kUDi5+NpT
1QSmRjF2T0hBQwgA6R7qXJY+I2qyxtpy7RZDmtlhymAiP/d6voYNJsal7avVOQJ4iJJXh2dFPu6b
VPwxFXj9HQgngg+/+Gd0tAXUh7JxS9KngttjwXYcVei5mjNOKh3Vbhyh1YSD4vvIqJkvxgr+ywbQ
GD/Pk38h79jErGKqB4xqn4CoRhNKBeGsa3YunoN1hHYS3fyUk0sJlgowPvL+n5fKP3BTUvytLSPZ
6SOsYZbBRGFRU+ohKUL/hTc8ESgyYZkcklJHdCPS8LMHqKmheLUkCMUm2mK21nEKTU2fJVYHwG+4
QhW4bY8XFn6EkYRU2nD7gZD4cv4QM05g4dTQYPzPDE5mUIzW252zx/npNtSO6AkQ7+XWWbectjuB
dfegW/AdoyPJpkcfg1Ebb9weBS/4proMs4UgQ/XcoAxBn0Tl2KsrznMGYjC+Oi64tCRBTtk7k+yP
ho+Ju/FgSm+e4nf+htfAuJUHwsKGtAz7nrAkrLkm0jzWeSjLZsEVoYlPgO9W4U1CjEK8Fq7ppAi2
STy7L+x6dArxm94S6r8EZR3CPvMKrKHFVa0cRaK9ZQoKWFuY3hPXKqNEnNFTaDAoWLeYOM+VdCP4
K2QCsA2azIHODmUlRl0A3MY3TucjL5nGEw9AU8ROhnEPU00o8BgV1auGJG99KcV7t933lNLZAmZ/
CR7hGo40ZQZ5wuKa4YxQcLuqmOsuINzR+MDGH8VLPzCwzlc+mC3808jkZrU52snOKVMVc7OLNYzM
1q5KsytTpKv6p8IK08VooGEUjbcAqRSlRoqaSF6w3uHKAlZYXBC1wajQGiZ1MB9F2H0UTBDvy1/B
PXbIp+voMrE/vc5pUfjgvoyHq8PXiohl+gPWp+zB2OAVuzbAopS1I/QI7uV+XUlEEICADc28L3F6
MwFNh+7QJsZOMy6J4m39jiGzId7ddoBqX16sYKmVW6vBmGSeEGV0ZotV8aEkC9fb6eKmnaxTZog3
pGpRYzmPbw1ZvDIvS7mh/0JmHftdvWiwLWnR1nPhljIpeINTgh1jdoGRYDJBcN3FekDWKVTcbJgV
LDHeh21FudPjXWde0mofSZsaV7+BXWpGEoyJoEtYozQYq42Znxp17fFDpjTtFrr0iGx70b0mrOEr
32V8Z+Ks/oMNgqFmNq6ZGOt0iWi/ZsV076JaWsTuulB2lbIqlJVZr4KBSLJt3J5y3F4UipSGqBF6
01oe1xZ7OUw+AKOJa39rqA/c9EWSdayvy3Cb42LtcSuM6O/lhTZ502w9TE2FBcdXnuAuAjLhIciQ
SbtWo2qtu8FZRfw/dsJ6KEiVGuaufuuVPWeaoXh3r8L8FuiDcUAByzddGoC8VfTuQpyJIFeVV40h
5zAYi1pX1hQL7FvilAhc7Ae2bZN7wzcPgSosLCN0tArRIoQ2n2QGPDnQq+XSpSZ6gK3MrPCjyCBf
qWxNKIplYoO2Xu+tRtxBhJvcOqH4RXuT+oeuvhMAE7pHMFQE05FxyMYfg1rRSA2ot5z/yWGIocWe
A8yvxAdu8FlGgsW+ye9VsvHKTS5lc4m2tsJInmFPWZ9hUATAP5RLmF/PA/zEpPZAVUY3KWj6I1SX
JGc0/tUIrn3zKkhDVPeGfCMiOsOqAAZIktyz4axjlqwb1hHH223pKrauQ0rPwHA1lLyC+Rli/ww9
JjcvOh5PlraRmYr0YoxncXvycTnTsXrmxaPmmMrvAVdB6VQbCKiwzBHtehotgrCALKVv3MDozAT9
OWIkFizq9pdiIBRhCGVkQGpIR9nEVFA49WXCZsWXKsscKccJ/xT1NoRfbhkaaVCwOPvVJQfb2Nw8
tNLaYOAb8SqKhsO8vwwQ5pgy4UfNbygeGgkYC/fgNXkQmu5z20Mt4h5n+ALKghFXXmOL3z4lHwu6
SpgbCtHtnGseb2aKORNipJ3M5mTqvf5tQcOs/R/SqNzWaXogtv/Ih+cxBRsY99mHwm0obmqFk9Qw
66S1Wz29iqHowFv6V3V7OaU6ZFfsjrl8SVx56w/IoBprZzZ7KFsjvBGYjrH3rGitJ4KoBrYxFVCR
GG8jPuEEmRtSOBNdTMpAcpNgYdGVWyE3AiS7Bg90wjkoETuDar/qF15/nk5Q+M4qJkTdfoBOW9CV
KkDdvKKAeDKkUiHtFuJS7MPe/6+jZKQZZJDX2Yf8DA0zgjQXwDIKMZqS+luUtT9ioHxpBVEfcr9o
rZykIYYouA15/aOnig76gZPa7pAONswqTayL01w6yf249WUFU0JixlIVZz5kz2Sk94CG0VhvIdnP
dReWPzYWLW4BusqQC4UPRtrmFF14G5lKqRFi8f4VQOu1xHxRjSn7LOZI8AfMOiWJp8AxfQpum0tj
M0874rY08np5Wj//J3jXlDPcQ2ki4BZlBoQANd+tTHIOMx41+3GpYQZaQsXFCznNVhVPKWr4AfIr
bXEP4IwFXgIVnRDJKdpPpYRPJfTU6HUUOLvKvhz2kcVxVDm690pDBl+pBTmZdoK5DiTRabV3BCB/
qA0w/lBlh0wj+j86xPHCuCKovt0WAczYs2FggyRFq65T91LvYsW1LAvI0NVcUNiPPGqB6aRExC/w
j+bvCpgZlsxcrYleqWaR0pieKpGdcMQMThVh2rCDTwQy9S/Q37V8FquNx9BC2Dfjjkg2Vf7QNSUR
uP1FqZypebBcJ/NvBmeEBupaYMcaFrBHafyEABo0eQv3NrjK0YriP9d3rYk5A0MbCiqO8pk5ngrt
txkPurVpk01En18SFNwGyxgmHYlA/bNS/yzxHKU/A+CEOGDnZbpActeU6aLCtKYm8KZk/8vcPeP3
F5b+BrlmCRN7FFcLOXrW+b2MiPf5isWtkCyCaiuudM92ta+2gJ8wi9kMrbXYoLYuYCHxrPkvQPFg
vlpgJYj5EEzwpur7WTWcRCwMa+PHx1OovwNz4Y0Y1yfiy5LxhMkWn60q1/qEhbwhsVNCYCDTarta
WotcRXwI0bdtLePHpEqSOtJFTGsRusLB5WioZci9lg8xIOSex1KBgzIffoXwqhQP5OHUmqO4DivM
EEmm3VWEKoS3mjmk6V+KZJWT+NrHG6qlSkHCrEEKwzPL9BgqDvNBQTNKcVur9NQWaret0N0jH+p7
W822QoPXGt08DvMUcC11WK8gAEC3Xw7IhXv2fQMxU/JuOPMJgYDP8FMyp4z4aeFj3RD6y4JKfXRp
edjJ2qMOJ5uIFtm6j738DPGrwsrlbnbfhiJDQDRtj5so6nLAEqSgmXsOkjcASiCZx6lFDADlfJkT
ttvT/fettWswLciryBZ6ymjroEkoak8CbWMpro1wHwwBKHBEQ7Nprp6yGCPi3Bld92StVj/EThbY
3mE80RP3LAHjljvO8ladYBF82+eRYOvGWo5/QGG54BY4uGU9TBxy8K7GxL9bxkzHlXvuHjzWhL8U
wqUrwSpa9cLFt+55cgEFSP1NpW87l1aXUkQ+AQSPErOAJSvPojxKTlaPPfPeCFgrNiVMUD6YMPuQ
RGvGp+zyrDUI/9na6JYDmndGJ4gf623HjuLvZOhOCFw3NWVKC+JjVu1cYNivk/5QhS8AbdJUCQHp
GKgdm/oUxFcDw6CsfGgYqxBbnxL1ATsGy7Jw3xswUhhORs1ywJLTe8vANXg55TsMQ/n2qmQbEawY
veLsq6n3JvJN4u5iZNmLzrDzeC1jBcZNKy4j/KSOGLS6ApKCnaSs5SLk0n5rww2cJPF3pbjk17Tq
1+X0Z1vWSEs5KBZMXZISAU1CC5aFvB/APgH2ZEZOr7T5Hbx3TvAUKZTxsda/JHEbc7PWkAsqr1uO
8HSC+Oa6r0aCz3mQw5cZXITuxohv2FXDV8RWZ+C6WJ67iR+tY/LKtbtiKNuozLjtMf80tZ2VV3H8
yhlH+DG5lRAGzV1c/lYyWdOyux8ldVFK5q7KYzuo5S3e8BuN1sjwviTl6z8dJjuvv3cb9+eRNOZF
Aw8cKE8xcpWC3VCBh2w9LM0HtuZK/+ui7j6ySi1O3Yy4HyHgO2oVR6fP0ybzP8rjuECvW4e2ao7s
Jdo1z6buIYE3Ci1VE+EG0oMAzXCg5JWFVt3KnUYpIV7F3tosMLfJVWYy6T1JMlsLymeXVcypaAMo
Yi3cfQsFRbwcbfNAerYGYpgYXqJbQwCK9V0Wwe+naPuPW+Wug2Cpjg8ruReoREJ04FL51kQyzJgq
4IWMd1kSe5fE6FdE4V0TOcAc+loEJtRjbFH08eAGjpTuytJbShpWc6bkfvVTGIpbdqDy2pekRp/S
jfdtIzNqsja1K++T2kJqgvooYcG64z9BlCC6cRLjioAYb6sU+NWSQuq6mVMJyqLA2tgY0O1O7mug
p8oIEukfGVPJ15HtQjbuZvYckZzV8OxTgVG7bmDz7S+T6bgMukNfF44V906mWdHK4oRVXayNZbXZ
VNEBSMco0T7zEHSsOYq1z4DXRPytiCiGiCjEV2Oatw3M2OGSif2/BEctLTgykcJHtZVfNYY8RSZd
mK+vyoZiARbXKN0CeKgSjie9S7s2LFw3mrv+b+3tmY2b6DJ0HP9MEIMSghtELljK/00ImIop+UbT
5aNWmYfB89Cq+z+BBSahDIa2MBN+Esf4udXJ3shSFOgylYhsXEYrx6s/GmHLEYkp+zL41GCHxrMe
/mD+gdb+Z7fZHDOGAcEGWq0oGw8TQllV3PqhPOqptRkHX8VuRvg1seakusInE9zNatrffmDeIMKa
ksjKyehdRkt/CVrveK62VzrqCjBI8DvvqNZP8iiI5FHUKT9LmSfBZgg/XqEtBcFf92NM1Ft1KDDh
TQdCrNStCh4vl7cEr2AEyANnTkUrN4oZp7pToxzPIPovuCBFewxSeU7t7ZIubA3ElRJEaZfNVzJA
WZXje0suX1CsIJopjeCMpT4vBfMqS+06Ftt3YmA5GWDkkGgYxmYDa7nymlfHDFDrEenVlnqRfcTf
dP1iz9gu+h9JZ7bUOLJF0S9ShObhFc8T2IAN+EVBgZFS85ySvv6u7BtxI/p2dRUFsjLz5Dl7r82f
I8M4dPmi5ktO2Zwd0+Z5LLljk7Xu4koorTXbdH/r+1cnfZ0Q5Qd3C3gnpHm8A6CuYf7ySvvevnQA
SUiaMEO1Dk39rZI+kLduGcT/wibkRHdARu4HB7ZNja3Mc05DQf/I/3XAQowtPWFmmakGeYW/1uUp
rTPukWUGLizLARRGn0bwnA+nyMKCHRyzjjm4IkydQo7Cuf6iN/fkl/lBR1dU0R2pIwoDllNQuv+s
yDpAQSHMugUDjz92Ppb8I6p1IJv6qWg4veai+UD7ujcC6OwVXjZ8FzzlE0kvbzVnYzqVB/WalMCU
kummE4uZ4DeskY+0vcS6rucMTiDU+xDT1BggpcWcYNvsa7oSQAhi8sueeo9V7RkVlCZq3cEixsV3
fiw16h2ehREcfQ/XUhrFzw2QPCMZ30xp7KcqusclGrrWWOTNsDVGH0GltSo7ExV9s56yW4WLNW/S
elF34XNlFp/E/WKklidXPPpTPuoIRyVdvnpaxZMq+LyDK7utC7ElxcwZ+tTJG09zV/XMDzOiAAsv
FToaW292mWYuGjT7I35mtyhhIZmGcQ3pbWZQf+cSz0bak9solE2oA0scLQRMBRWB0uFus0aVGmU8
VxOXvuqfJAwHKCEKr/E3S72N7wxHJyYicnrWSJUlYXBBu7u/GiOYVAs/+9pvuHdJJI/ea6uZa6+c
t3j7mO1m67ZsLzajVK8K9qChJbfk2UY6KTBvnELx67kvmfMikr2kq9gZwSHBcp+QGBSP89KIYL+C
rqjiQQXevoT4+GZeFVt1rWNtmdfmMm8I12wv1dhvinG+6CGqVw1jG80CUlEAmdND1jLnajgrk0jY
YXA/BtzxMnBPY1NthxqLFlhBSfe2ISPLj7P1iPMaFJ9svu0Y3zYJ1XUMjT/Q96bZHkqtwBzGysqr
k2f5SBSSCaCQjsZbruzmP4lM5DPvqdg0KjiDDOw6icUi/Yqzd4AfEybsrFEwSeoMDA7cNG2i5L2D
NNJtaYp1+TqQmWMZKCTorBkoKirvEWYplYm+yWS2N+JN0Zr/dGY5dOptBmEY37zwW8/lm6cxhSF3
65wKuR+6/ya2NMe68JCj802N955GoXQBfOCbCECAmWO0siTJ5+VhtgmIS+biYPQ+ryRtI1BhlTMi
ZfdBp3VoP5H9QhsORI47Fx44CYfIpkiFqSBkZ19m1K06hvDgUQJtVyRflvvtz0w0Naf51RBdzfiJ
tFzeyo5XGzZPGQFoySoqKUMQT6kBYtHOnfPAZP8dSjgwEZaZGelCJfflhC0xb/nBAA4SUZH5HQAE
9u443DEGfvcC4DA+sv65W75m7GVODtkto2Nn6PgG6zA7tuOAhPqet806UieeMc6kacZPjfExdEiN
JOb/dqbh3jE6IXoMEQwBB/bKMrCsYRguclKGCrpEZfoeGNk2svs3leeaonSp/OgvLF5jw2CObx8c
xzwEutyn5MspY3uepn8VKyapzW1n/mtG9xeYrBv+2hWaa6KmJzrufT/wBxrWtrGLsuFQGBYdNtM+
GvHRGGht55g5EfX2DXOZ0ST/RcKADF/cQXzNDYPhkbFt3c9vXdQe6949TuLShsOh5a1O9fCZM+rN
8OZrFAekiEM2TmwyrblWco2zTOKSNIYmcB5VN9zuJ/JhjIvpM2RlHQrl2aE0lvSDNVxYSqVduVy8
GHCUFsQOkSJdgM+FcKaD4kE3bZ/CswZq1yLu1PcJpPiOEQ62yzQ9i+Dal1eNtA0/J99ZR81I0Ki2
EnJ+K8S4mWGfOKN9g1+ykgXrHV1qsSGScjBDnstHG3abNB8RWjJosb9MNvO8K7Y255GLzoxHNtI8
Sn1uou+TtZ7EZ1/N+9qhi7Z2MpiR8bwZYT4H+LT68DMlHgwpNvScTTj8E2P/MuGVFuFbTzDujEYb
kgLqKeZ7OFpA76GJN1B0UuZxkL0X6avcQKhXHqPxNWq+J/fsDtvIWAIWIsEdd2MVPzu0fjr6TuTp
NLhtaCpSSyw6+i4leoRV8FODr6TZBNlGXyGfi7Jd84v4gb6fHLZesUuJkkQK3NNDJFKL2+cTRl8i
HWCHMI6Sz2zLiPqs8YeA6BFD9swrHvCRSqsEvREf83RGVou5yEPslqUU2oUOL0MVrQnX+pe5Xr33
ztktvi0La8SmH3ej8cr+h8W0Tv4ayWhyl/JJxkrliHbLHrcZHvMApWvlHXDnTUBg0vg1yckXPqeo
Vbjf694xsAA0m/aih/xpYH+NGB2Rck1GDv/WYwIJJQqx3no0qD97gK8dY6zEexj9RzHsiS+Pk5d5
xBdrbVzESSxbBEKku/IWC0acebNu2nohjGjTFf029BPKseAndzTmfzX7VbMDskP3hRujHkzrLOo/
iZjb14P+5lTto4RhkOV6tRlr89co/U8NhFs0GltjkrsmZvkfPYG6XEVQpbjBwl1jI2Wl6bc00ndm
WOMIPMojPMivn5rgR4MiUzUNkFUGs0rnnQ0X3XE+JWNJSFGwxueX3jv09RlJf+K+SKha4Gi81wRs
N7nCpKF2rzlxeN1Z2oxbx3flog3WXDOaHNcZL9PCd5lOYOQFdrC1xBqWhzs9d6gI0U5hTo62UE7x
5lX2Nq/XcMeYWDFpxxI4VS8yvpvhSxRsfSxXKaL4Lvxwz905gHxFQmi/4OCMKB7g0jwi8cxYuApJ
y9moBsK4crh4ZKfSWOrRUjcRjZQ3hLBuimd/VZq/DUz2IXsYxqaNXj04ziFHQ37oh0/pgouBwFg/
59ZyNA6FtgWhLsVGoyVaHOq1+UO7gftfbR2D+tZy83QIWLQYnHcIkWg1c4H8nptFM5UbEzE1oG2H
Cy+6EbKnwJN91t2Syzp0BfPGQ6h/9LMDlp2RJ2pBvECutyM8RFTw+7l+rItw4Rjvkd2uhTdvvYZI
NOw2sAo0dmSIiH/ErzYfJbYTXNt0po0lOZmjdqTAREpnR8v41QajJ1D2LcANvtOsrz6cS/lLvOvr
dGUzQO5zn34Ghl43cknOaBezl/zTKw4ATGrSgyALwOSOEbgsxK/M1sWh3SQM6TbGpt+5n/1XN5/4
ZefKDa3xnvxoGRXkKj91NAcJOYiuhHIW/9B+BvvRWYrPgmgUF1E4INZ1l27xgLrGUn5BwIxBKT+N
004zVh64ug/ZvsgWUIcpNy1W5YjxWwIda7D5784JeQzCrcV4i+KttJnOppvZwU6MPkZMF3R+5Yn9
FqYL5AZkEOAMPWPfci7BwKvTH2qriWEY6ri4fxrfm5fg1bin5/AHf1NFkYxEw+LK82BE28qvllcK
Qg3ReOVBfGV0j5+QXPJKoPBbi2jVt6s0UZp63npcMdB4k/6o/YHMbHyQRDiDrF9OA7ZJ+eTBXePC
IJcDc81+DXDXZcJKwAK9SvAOIBB3NIsR8tgh+M1NZbxLersGD/3XfSdOgYMfY8iTBwmK21H/gV6T
bw7HEHBsQXLvWK2mhMvuc2y/VMknjClm/vjfXHdbYSBxKv/gpR6zHzweaO97y15bdCWLBJmy/Ffk
QJcXVQ9PGnhp3q3iGJGoeuUI7QTCZAIqpKbqy4XX/qbOtZrKHXsT1dNbkLIQ0EJWVP49vzRb+6wF
l+EjUEqghJpiGabO2gcHh8Jb4NsChLHyqF3yGpeCtIgZxNZuku+VBnQbOEBylHWO/yQIVovMY6oV
u8xH22irB5tXmwklg9L5+jtLg7TKRdTisGbeimiDZirruG/WmXvpG7kU1Tuv21C8DT5D/G7G8fJa
QBtoxp0+EV/0ojl8TA78OwAKNEZAoAT93gKOPX2X9VGDdJQtSEQqvmmo5WJv5CcEma4wF25z9dgA
4ppBMfheomXtJjhnBnxoztSOcBnDXyaJtdW4+qXTOyUfl1eXVAwS2+tVSiAA9EVscDYfu86MWf9B
82DW51ir3sZJBR9jqCjanZxdhPUgJ92bnt1a8avhRqK6zAb9AA51JjNF+xdXEhEURzSqbqPQ3xXn
xLWTm8Ftrcxd3MIsXYQdkxND+QaigXV+fs7Mc948qxpbKCUgIJ2BZenSZmXc7zHc9ghiNF3AltOj
KO4nTwO751IOE0PKD1xEo/d0sqzjRBxJEgMooqr3mDl1SO/a+Z5gvHKi+EVlHDeI7eixLU8VBiYf
M0s+lIuBIJ3UJ30O9oz7plE3uojoAm/c97k8wW3bW2m3Xq7H2t/p8ypCCuyaFI3s500TLBlgh+Z7
bMA0ye8afO2oSt5Gq3ojgacyoW7WQbsqMu2tN4m0LLLnvnuNcbQHydXvBXZ2hk3kcQ3s+ThCWryR
RletG2hAjLBT+Wv2/ZafHqgM4X7+K4Kf2qM1VNPudhJEfMZ5XYYlbVTndwqcx9AL3iNHX+ohAgTP
jtm5dIhqOEUtMZGeQ6FWIiCa8odvnyJOiLr4RULZHiKYLu6dChle7jT8axB5wT9ItGaLfJkGc/6U
Yd+RD2Tl7nBA2vSko7VB/vWiFf4hTnihy87dloipkpQByd9IiQkOO9/KbF4IrHRhThMKo63BMnfI
SKFCeXovyEJT+jTfAGUOETZ4Mhll0Sf7wii/MTqJW5F6pkYYIqDbwP8z9+6gQpnpS3MTblrYgHV/
9OjDsMbvjSVOVUroBR6HOG1Ww/gzTwaKAYewEmoLLVj6jbMYAGFUkNd4dPBzoaM4b3MVvQBE9sq9
Hd0GMa8sBE59crc7nAIjBrdHXe+C0j+kMANC4jmiDvk9hpIO5IKSwelxtGq4K+Sygs6DkWdS9sQt
zdtBzgwXQhruNiq2YRGOnyKgt8KB2slwpaM+MUwPaQ4TetosbfbTJweLaXXWfSC/9mwmbE8WQ0kv
rtct4u/ZofE/LATj4Z6btKekVl2zpjOkU3YbjDILktxKDhq26/wwM0q2nm2LXAk4VnerovXG3N9w
sDsZRLKa9sq0v/SAfjWiMFA9y1QUP0NzmIi8w4ZVQMqTtDKc+SfXyd3VnV0tGcBFJORGW/r8G0S1
U/5VNK8d4pOUgltnIkyu+VpDKUzHXHN/Pate83ruPWwaUTFgtqdpM61moPrkpVbgrvlFVGwm/UXD
JBb6fSzNTRgQLejfBZRA333LTcLKoCYAQltAN0QmPO06Zn8aIjpRjivWEOdBcSRdduhGhJVES+49
5IG+i6oTY6qCNwfpwjcaDpVvH37nqXPJwqBlLS6KIKJ4crWHiIAtcSKPoiWPvL3OOldABKsZ9lIC
5EyqwI4OBKgSrijWWWX15gnt4ioHczWsGVkwwbl5CVcqXNAg6CAg7/nZkLjmDATbSAAX6gnyhV7e
IHZdecawixGPogL0+msfctfpd15RETZO61OfN9yrlgK+nFLsKR1CCFUL5Aa/f1TW6GkbKiOr4S76
lgHki46nW1Ni0GI/Eps9U1IhtC04nGIwgZAe2/iDaWGGzAA+xiambcvlC0nseZ6R53XOwmHFM753
EE8p7luBmMHWucTZhMMz3/T9AhLwJdHyFZsCvkQGGgaKi5kswqTvnnUL16m2i6r1kH/2AZMg/c4n
rnQNqTin+u25stBZo4YuCJnqkQXLwt+mXOj4ci1q51D/zAgqP5E/ki2BWHk6JMEJb4MFEApmbtL+
pTmX6FOgVHWoErD3NfUBl3yPFZNeZfjIIRTzD8pRwS2QZl9MKy5CTBqkfyO34xa9oM/P4OHvW7i6
T/M8ZlB7z5EldwkGsczamvgzx+GaMAKr0nILTCbvGTvRAeZ+D358np4GSq/Iu/Jp8K1LW9/yO1xx
nbBfoF/hJmTHzdpxAEYDNTRdentro6PEc6dNHt5rO91pMa4v8c8oHsbcPmu2t4hRi5geSzRt1xPF
aSkbIl/vmXZ2qnPNYmmdv0BPl1q1sUCHucixZrRmxfA7unctIaBX0BLKNsEwb/MO2hb5EzoHuOlO
J0UhnIEUR2Z17agnOxcaPoOxUcaH0zqInQXeZ+lkZ23wQTHVGQcC2UJphQPYJXY0zl9ncnmbyHuz
sissn0OPHBA4Txswp+oiEm7BiKasyjTaqN+p1tG94vCtTXt5sgj0Qdw4MKjyzXeWXecS484XrgD6
4lp0PKy29jkqv2syXEsUFOwG5WAzkh9WO4j3krHmeUTIBsfUjd4H9pWIyaxEDHWquvSAAnIRxONi
nj9cNm9Fg4w1uTgp67QHMs5DfKRKgc6/spMBWf5SCt72URUoM5HyIC1zKxrte/5eSQ9ChddD6t53
bA0nOpU4GupPWnpBrB5CvquoplD0qD+qEB6A14zYPGY2YULSu8yyOAQhl/3WO9ItZeZgP90L6HQA
Te3wBiciSS/ryrjiY5maXVff4vJPlAnK261m3gu7WZqsdbVSwzML1xZ/ltqj+MAwrCsCLw46ec2i
L3h8uMQmaJoq6D3+I/q641HUwl3MTH9jvDxVjr3oh4YrqcZXLdy1jrMogESTOBRwxE3cp9BFh+46
SsJVVbYPIbnYOH9mwpC0HOW9QylkO+VvTrs6RAfoMsF1uKkFPSSPSG6nUn9ujfa5D9u90KZDjeWi
7b4nFBb68I0lxOVCzr8gyBppO/Oy9MI7WvQuI4v+L/XI1LYHmdA9nMXa+ezw3RtUayZyjrZ8RFh3
fVW0Eaujq6sXaz8FSXShK1p72gZDAZ13nXFVfAbut/FKheif9419i8bsnGa0BqJPrA0c2zgonPm3
IxQKSt7UE+ZnnaSsoVPGLwba4tgDo5sdpRft7aR+xf6ADqIBApx95Nq0GZOMftOw1BIl0R+3lYUr
O8kPcYpUxCQ5MIpucUfhsUP6eSe5S5CyXj8EDUKgRQcDKorXYT1JI+25xMvepC6hCyFX8Fx8JDNQ
pexf6TbL0X526wQvi9y2GbZSesRDql+Yyd+8/tJUEwwUC83gqmPTGxALC7YOp75XjRKvtZw/ysoR
k9JEh1SjTiXmTEOal2afc3LPbGS2zSXhBh91rNGbMf1qFsAWEty5kfixQKL9aIKvOAk4/eKlNaCW
Ft6GGoyD7dA5cKECsADUQk2R7vQQu4YBAWVi+mZGp7a495W1rBg6IEUjasTHol13XxUidHdudh4+
HS9dBtBocu87ZcMZDZN9QX+v3fDNrBz6gu0K4AKgAwYs4ExGHKly2kxorqvUAv3srK17wUmVTC0w
r1WAjphDP0zJzavLg8sgNUzqrddqx16Mxxg8dZG8lAkidjoAYUkIUEep3tAZau5EGeuWKgzhGjxi
zlbtqycODNVyKG4FYWZUPWpUBhT3M5q2BaK/CFGQSPN3KwI7N35NfXpKu68GmVWtmCOpeXJbbyUZ
aRjjo2TWpmqylgh1jXGCYwcbn8avQDjD9ZvSIET2zl800y/jXVank3a29LsdY8CtMT/1fwlntWfn
vNv7UtymgpgMuTSHzeDRG7HuqEQ3dB9S/1x4wcGSN58ABseRp5hc1qnA4+L/md4ul3RDgIa0zMGs
Ac5NmHxmlbxHQfiG/stTF7CgCshxDdzzxCfscmPzgTCGsXXg+Tb8NexitxxyQh3NF0tdKibrUDBR
9mPnZtkZgxKx7gGGdi44/zYhtpiwQvYxZh7AOekoOY67NViHg+Yui9k+l6nJrK5lhstYNkrL5xij
dieXOr2JuiKVyMSF9D4mpxL7fqZx0wkfJttAJXaRS7EuunelzCfGO2PYbapZwMjUavpCY4mDMsPw
mZ90m7F/dWEGPGD7bKg/yyR6T1g1ZYyVApa8P1EE20z5VlWNnWvkrpBHYPosDn5E5NWful8aijv7
GOdY4DzQj2NCzFteLHnmrfaToB5t8CH5WsFV6B5XDw8xFsEtOjEvwVcIWizkWqOR1+WIx2wwNHDP
ad4fUVkPxvcY22u3HHdCVbYPxOQ1tnppt5umcVv84S4S+70znAUHpPr5B2aTRvLeR4z29zLHAz3/
GnxOQcDHzhy/88KXsSZzLLv0nBspQq+IFrkRnCWTTze6aV51HMGhsd0uGvfS4FIxGgqksNljSg37
k5l4C9gcamXZZAxRSK48rVrnHMsN49+uQM1aapsSdTv7CNcNxY3FN5ia9wA5qu9yLRo3HVZ5ikI6
w13agRWuDn1WIlW5qaUCbxC+4ey+NC9oDxCciJW08rUxa0zZdo0XXhgOr83hFBKXY9UbWWIOdJ9i
gyqTui5oLiVjykwfKdJuHirwCGAtK4rEDUzzNGUETZTTrGa1NmoMpvdqHeZsLvS4kGy7oNTDzyDz
3kKSy/iPolgZ9B/KKjpGdUUMg73JEB/kzMMV+490KrquI/WNoTOMLDwmlRC0ZXcwRf4ycjedXO72
EqHLykIRlZZ7N68XSUBSGY0j26ckQEFSpi8xsgsmlcjzeHrZqmb0YZVISrV3jV6MJ+pTnYiDI3j8
SHm4CoXVNZdX6Cu2fAnEzcwlouNNzKiVEIvZ300aQokxEkcTbcZw7oyOoxIzpeZOKN1R+zlil/Dl
BErlziWe+QLeHYjBZqbl7CYJgIsYiwRDEnZ+HprRCugZ69o4qR+56dS+2CThVYWZUJJTtEnWGY9u
r3ZE6cbbgOunob17bn3krYn0u5+Oyz4i/opFUEIhKPGSNExRwuavYYDttldRvLntT8G3aCPNjiaC
OtUuHfv1a4iigeqQpsmlybS1RYNUTw8K+92rn4B7vJuhoOZWZgTVISRbIvdiMCyCkIVwazIczqsr
2ymvTGuioEa4SG55uxxVzHkzr8ZWX1X8xX7N/x+bi6ZdEeAsyrY8qTc7toNlb9xtWFdzaSOJCk5l
gysWwzN1giaGo2VjiWjKccmNExRCJxBB8WqaxOzgGhP05zqtf+WV+e852fwa2unE9Jho3SxIz7OU
N53aZpipIScX/S7v98Aa9629NuwnwKDynyXDg19Wp8g8CVoyGd0vb8y3oncAU4RHHwfGLoA2WWjJ
57ybBY650t5azm8TAwk6mFje8gIW1mT5B7OUhM69zB09u8YjiobvzZ+xlyQ452oGoi7boaFveomC
56bRXKnjjlcEVE3SD+c+Fc8JAxHWemRTjaq9wCFsYkSrnnJaqperarFn8gdl8ujGcZVkvNk49zwG
oZxUM0GAo/gnXbHzoZeRzzSTmV42NKQzrkp5a++1qdno9CIscl1qx8eSDGyjgJBsimMN0smHntMx
DtIw6BOmZEzhTtDjaE3wnXeB62tirAMEca0N9ZZYuiB/VBpjPtre4W+ef0eBubNw3mTciLFQ+/G0
lR1dPdqWngHOutwbEDxG5or12K8KwfTBeDjZXZNrLeu3gvKlGufzJFFs5mcmxwcdYwlm03bY6vjM
J+No+jutZMw47dSp3XNvZ7LpodDKdQNeJyJibnJQJduJqGP93tHYbzPK+VE/hvw5QYKTjXfAmHnD
42cs6SI8Nnb52SunsEeiAwDBoG0/khDPU0XjTH1dp+wPAlfgoMKLwnpvyvFcwqi0OzJCMvPHZcnx
fQ9kBagFUCT5h2iv7Tiencl9yXNxwEOkdcS5s6fVAvt7rWwScXRSPIIaaC3HBmDBeG9FJ35CdvS6
vcfoqrhxCOStYbZXf9eABZ4JTkh7v8i+Y16PaPbX6tPVHLoxFkBI60TfbtFQfHmUx0H65eJz9OWL
jxVk5Fo4KIiu27zxGwP+XEkuhdo81PNI9N8GlnuDn1OjGqijD4NHiEqwvesMpy32RNbfpJE+xkuo
1u1/JyDLUuPux4lSR/YTABiBY+9MnVWEzt4K6MBlszh7U0iVSGrE+DK3HIfUSMzkPsZAxXTzpqEa
RcZRcENQG/zgvWn6ia+hvqFJ501z7h25uPG3JhrKeVi/1nYudnpE0MSmA+g64+hEF07IglijGMJO
IGeFhkJfGPN2NM0Kk7zywnA1AZzByABOjNxNXEHso9cgA2dCTQ9vp+IfgosuEIbC8FtH9htkQl2e
0nST0h0IwQtQYazJZ9RH5V1MXlB5gEQB9aeYQL5zJvSe30ZUIGn2mrPVSPfrlfu/13cdU4iW7hQN
KB4iOpDnYfhsyZmFi0yt2e5I3hw+IHC/UyG1xRsqKVhsBnXpZ2hxEi9LZPhoym7UWlH2zM8wTgeV
jtHunOGJlj75UMM/92EzDjTOSbdrIxrTjH6OSA1b5qp0bKwlFw7+ZwDicLaC7ePVrMjlJPeGSIgV
t4mQ7fIf9mfrg2ox4Tu1trpEaPFFDCp6T7dc400l/yiUCl6vt1cLQei8EdgB8sX0B7+yFW8NxAPQ
DTZCHxM8DhD4VDvaU3vsKZAEIus4BlvsVXwJNkHKGwoL3y42OVcMjQytyO3e/aE9jvNId5eqDieP
FYcfMZNXx0xQV17dZiTYk/l8+6DFZ1hfBrwkkllmyVMou6XX/FT5Wz3gFw4H4Fgj/nykQoi2czYj
rlU52Co6cBVX1/loE8Fcg2QirIb32KkunB7Od4GTfGbSR4iiRHltI9DtGEFaPRa1Gx0NJszLzvGx
i3CR4lDA7DA0xJHStXYZWo0LIPjFz5Rbu7isnafTAHm0oTXzf8uU5vbXwJ522GSeM/k3mPGly9p1
RqM66Ub6+dTdU/0R0bfy3WEp145xsXUIYvYTNEkHl5qA3F/2GzHCXx0ZtGxjjXamgNqWbPzKBqA0
wixA52L1xwksqmU0a7d5zw3VVScza0dbQ8NK3WDsUVEFYC38jTBnRPxbuhMFNgz1mEyEnSE3USP4
ikDXsvWSuOHF2WpObGqGnpw2bjNsYHQOqnrchmg0ZV+86TVTAUhpHf61Dz4Lr4qArzDFIhpZKaEC
FmCCvSDb0mRGOnpVneIE8FYwvDoo1/1J32b9lW4o313ma89JN2/VKzCXzrqDoBON4mQUzYFOSyyz
VQqtD5xhg8p5RqheGmLbVbD16LciV6ZzQ7pCtYs9tDyYG3nlZrc4jkX6VnnV82jAT7ba4T8jmPKb
xWLGeX/QaBqE9Kb4rg9uHyMvZcTQYNopmkfBUZmZn7gcKmAoWpitxgooj7X1TCqg+EFERMmtuOVO
QWjQrkgTHFDokKpjRik2wbBVYL29bRlruHo6QTIJfaPpkFvomFBpDzoYqZIhUkSmnsdUbWanHuZx
xbMS/JKRDN9+IpGZ7pB904egM06onYTYXTKqockOPL+cVmW2V413l08fcVXAdYsOvZrYGT1NBP/U
2T4JE6iXofHrVz4ey354BRBv7ahKft775ez3C1NefJAN5Gh4BgIN3Tp1wXvXzBRFp0z92YcrT3M0
EvRhrGnhZqlxT4wdb6hGF0+nlZ27+OftZwcFSVnvE5WWS5u85ljyqXQVmELrrbWOU5Xed5eAunio
XluJrytPH62K2+OjY4LgM/On6WUm92bmJZU5Ypx93jH1KLnXQtfnbZTGQZHgLPRHmKNnQlBwZEoW
Ps2Z9qr1G8YHM1WX3gCG4Nn6u7K+SXcr/O+SNaZDrCz5UaKzD4EjXmHLr46IMtLsrrMg4pTB5HAN
Y33jFv1yZNvRmqsCZ2jpqSHSL+RreJgk9Hw9sEXY4waFJ9HXtNqQ7pdVsjPpRvv6qAy8aECxIKfQ
zarF/DeEyPjypS5bAgOnvUnxpbriagl7xUqv6rXO7JpLLo4H30KDaUIVX3Aq6jHbaxZv5xj5QoCt
84E3hoa5cpXTxLjm9HFxHfZ4ka0cO8g9c+d9n303jdjSDxdTg3GNgS9gYswpmvnlMZHJqmAxLQ10
NWVzMekxcqevUWm5g7mmg+7S/7WcdwlPm7OYC5O7nCmyh1Wr7bsEt5y5aWHOhCNz0fQaEwrX1dG6
xMQO3S+Cezz031M37/xtO9CxRt/i0MfTpDxW8uqjoUCf2AND8GD016L57AX33Eo+WwwyBEAaixow
L8HiyvlkOUxsPPrzLf0GQtC9K8XTXAG5EsExHC+zCc6dFTkglGcS0XAHgm1Nd9gEZuYjCyB41WpX
BjcblxVZjvgJdxrz5bo629h8veCfwwcYu4pPmx1ijUgeNbrFNRnY9lqN3Cwfe801JJbI59lFJWOW
bq8SSMjjtnUSQECcGFd4W+30PHOYmE3yFfBDF/4jZPLpM0iMSZeJBkZzWn/kmsYutzV82t50FYvm
wg5XcQHos5yDCzwz1FZrEnuCDGj+JyDnGWrG0TUmmZy2OzC35jQjq+vGc5y+mTAOaH9PMBHNK5t5
12yYla1YDCKt97X4hPGpAQyKNX3PhMuJR6jN9B6JYeEIVuflbHH3ltXa9pnqaSefZjcTrySjK0On
Vi8OFJchjRg1VQvYugqUXXwIxlwjLphWdUh/KeY1Kg7QC56i4tq6l5Lek0cKSqOjvp0vof8clWds
1xF3peDYBR58VLmsu9eI259HLA7CGy1cCW0m04+la0hrX4YB2sbqoGaibVudGxUUgOOc5kzLhHK+
+No5TPurTEjzhDBcZJjcys3Q7UhDBmhQ3NSGmKJX7fG6hbD7UtaQmnBZuDzrYpMxXOJqXLXVogOp
k+ML5byLxENlHpnjVT22drrqjAaV3xe2emWaG4+IGHPwcANUNAeTfdJjtI7Yakn8GdZkczb5NUa+
Bw+F2gKtPBdlP4oBWkGLwj4SZXDQSL/RzyNQdLzXBVsvOyOefSZ9zBDvwHm8RFvRwZh70iBBKSEb
5KtqDLmBtFqi2KQxU34SMGbTOgFY421Ot0F6Gqk8S1JjnLg+672+rcdgJb2MqEzmZ0zd7bFf2pCf
QzRXWvABrsVUttEcwl2JX5EzlNmBuTAEinLkpMoCPgyPMeI95yVW6r7ibsRUIzFwK0ZD5QxTawu8
h/pnCgyUXwxjxxG7LAxF65rwhqVwHdVuNzz66h5jf9ZeHDJy1V5q1fS84DzQ4LQ9pHDvA1o0WnoK
KlvU+UImNDkr7al1kqXGtLoLN7BeBWq2nrt8iqw3n1A7IyVpzkPy7TSn8Oa92j/Te9h/Ntrb6Bw4
eAQKVY/PojCdhUUZrPZhI5pfQi8hGCd/LtH12M57W0JS28U0c2s6L3r0cP6bdSK4kogSv1ux11Om
cQmLGHUAd73aOA+ImGc6SSaPovbTzRQRrpZ35nc5cbN/SLojrJnKJOmm+O7gl80mfgG8FdXJ4g2S
RFDh/8CYion9v2MGLRydHeohgRcyndeqwPX67N3Q9EvNS2MARjM5KP7H0nnsNs6kUfSJCDCTtbVy
tCRbThvCdsvMmSyy+PRz+GMWM8Bg3N2yRFV94d5zR20meK6RQNeE+GT7MC6/HYSMDX/USnNaN22V
6rUJOWAVGg87hHHvsImuDPnNLHlTITRxqW01jp1JASkI7XUTMDIXKPQ5TeZyCj5Fa1oH3x3x4ITl
0qQdpsRDXBMiJNSIAm7YE7+MRDk0ZbUOuUYM+1J325K40xE+S0oj/dJpbykEEoDx8yBml/gXz323
h7VHURltGow07q7sXjBVj8SpSaA9G6+65Mh2ZwTFNomuQfXs6KR9HzmNFZFO96y+JObJiE8gaGPr
qMe3pvlNvIMBTD2i4PAFrm++A333NKI4hwGJ+gDXiJa/YONW4bnJYW1tzJYMqLtFBet7v3p4aGHK
BOF50s6Dd9PlR4Ih3Hg23CcG/E9miBz3xiCFo+6jqm5JdZwUHo99j7DKe9Q5DzmzicK5+t14GPLZ
QrJtMuLeJs6WX18/F/QffRRuFBGhRklDwEbWKJBj8263r4ifkDZ85PUrZvuYVxLXn25yy+tPfIk+
DfKon9C5IVdmsBD7K/x8U3nxyrPgWtLdcinqv8B+E4H/5LT/inKVg/NJWBYUHOoOQM4uYUjSgwDA
nRuS3T1MOweiSofijmHySrJYJBZgMbFokwrXXHlJtY1MYB+vgAMr7PcmUCseVsSItEJ07Ty8A/nY
qSRhY/rijGiSbaSDCHwJ4R8za+Pm1bdT+fBB2Ie8+pNWZ5A3gSIGF2Y2JaBgfWX+slBNw0OEzjoS
B4EwFBIpLgS4z2LR+9GToreDUcXIInQe87JHbVFvU4Zwpxa4feJFbR9T3jJdf+8N8FXAjfjG53sf
o32NltrTKfGYA9Qdnb/GqqJ+7vggJyS4gU8ZQ5kjEaXavMvk5ZUfORKT7CVvrlG5mdL9wEf7KPk5
A1rBaSifMTFC36vd7azhztbd9BzWJ3iuJAb4yEd++C277qfmPSopZFoE0qhEcYKwWKQQQkm8Y3mp
vfcorPU1R2MJHAkhc70cJ8REwLW/ov7H097lDPwCHB19QzTAQIgfSvtjxhhre28IV6X2DVECuyWM
IGZZ1Grsbo/h1XilnbN+moNzAj3SXsJiwVSxFTcvfRjjtS2vTVi9FdibFYKdyflMOSAZfUYkgqLF
pAlBH13QyBFMtrY9fsf6XGj5m/FOjCaRbks35TyjK8p6tbP7CrjWcyyoWBa2g4ikXbazdJXcOiWJ
fZ3OFb8sDRmhKUF+rCUE6AtR9Ja3FlR79qI7dTm/pOkfg5Z7Jd5FhOXxUBHoRNwYg1BwB252I/Ac
+peXEsUpbn5JJEz4Z/pvJl+EJsF+BATBw1NB+nUnH5K/PzywKfAloCCu3JUMrxm2+qpax7l8qpyP
SqfPNf/F3tYZiIauWfbNXTrhZAQ+ZVjot7gQuZJN+tz6npn3VtvoExIA69frvy17U8yBNv2lh3EM
+eJLxYeGME3j0wreB/gaHYMtfzrriI2KeBdUr1b2EssNvxiqQQTAjgH1tD6MRrsSp7bb2PW2TY6T
81G62tq02ifptIscD/xsYcb730y7xhIbuhWpi3l6j/Q2QYhsnrhnC2Xug5EbpNZJg0vgc5jd+Mit
xeiSjm2HQDKncwdyd5ELSVmchxz/YA4ktraxupiEzNVmz1tLgAUdCq1RGn4VKV8GMB26O7w2MTKF
3ATXS58zXEYJG0Ajg7gwz3YMEj6Od2mfbhIAM934yotYt+hmevlwYcqZWXOrPAL5GABnVfpnFT5a
whxUZD0yGGUSwc0SKcUAq4lfCrP4dYWxNJBEeQhNHY+1+EBUbmdFSIID80gz+FxUFFXDIzD2NdS1
IkShyNin5CFk2Ip0gMJzl1gEpbXTSh/81dyQlnDJ55eGj+rYGfYhoHWi8XFLZ6YiCkRAI/umEcA7
7ReVS5BfKeqA7nYZyi0qZ6Y5PiWYEf3HNKzWozd8payM2EsRLmiww3vCp7FNtGKbmflXS4pI7/8S
vApnx8QVTlune/QTJDEO5Ob4NJkT4zAL8EfZbhummFlubH1Cv0zm2hKeyLeGvT+aVZifhTbtDEXR
t/SwWKWoCwJcWjMwxgzvaGoRvkW4IbhyMmujG/6qsB3sHSihrJ4JTR1yNWTSRKRDEUnOV+gzTmRD
YgaQ1ka93wWx8eZjMy1YWeo8EYWIKK+zZ2z+L2EzvhuFd2xq7o9KfBQakp8sC4h6Gjaj4rZNXUbK
CV5C/FhsfS6twpHjfOf54POmRB5PK0RdYxzWg+d25Okw1saetxkmD4dDDuq5r+6j5j/Z+Ju+nGjL
yCcBDaXpBALi2WWcN2dEBXdGsKFiYfk3BQjdzIa2XI8Wvbt1rZVMp//GWx3Qw75OD6ATTj3aiJgt
UVpl7Wz4WxtGroMY9Dah6yOXD6+Wpl6ZRT1KyU7GrNHBJvnn3LmmlgUjcGy+OrPeNroy2H9OjDVZ
fS3zlNaOXhAfSckNEQlBT6WDRXWsmAU/zg53mKulWaxrFT+B+ArIJ8lh8zWCb3N8crm+lN5SjzLd
Kwd51XIJNjbAnM6VXdTIWDLFKDqgnohCAuYnmMqDQr2axHhbGdli7a/w2mnZYsJ7kADnALLwSGP9
lpD0PsSMMHCvWZSMnRGd645/36Td8PGQqjA7wPD8c/Jp7yWk3xlDbLPchu4bgJ+SDtYop/nqMyBG
tbiM44QHQhMR+2DWngrTSjIHhdu2tdQjNu9sWYbAILzNSy/+NqkndJGe+5XI4MdMv3F587RMzr+U
IVyXq9famRb2dHSo5Gt0wemzHF4DVELlp+WzLIs1DlKbRDQGJCBQxil97omD8GE1pIryCKmVBpHd
sXAWa48OoVblrBmJtCVuvjTowL5I6O02MzejvI0IhqdH753IV8VrA51wX3v7HDNKNyJU8b6G7Kpl
kq99TEVes7pzljlayo45WRLxldbis4Xe0kvlSfizyJRfrkDzJKH3OWrXEnrUFMsUk1rIvxjj2fHj
JSvFrZmAxeNsIiSI1GmGFLYBKN+4A0BNyTHw48PgiqWmdnDgXBE9zz+GCKCGTKpiTGkd/TNqEEqi
eUOTEzADXJPyttiYbIFAwfqMfX1W14OstrF89cdD6O+KApyysUsMMO3mBXHRtU305wB3HA+a7Qzv
w5z1mjBfRbrklP9d1Tpc6PAfshTWQhXdNB09c3gLJvbABubDZRph+3hmDdIbOrBV6UNvyz+tBwGN
O6D25WvvAeaDvOdJYlvcBZYW1C+AVtHnSH4BJk5bI76Whr2ZfXDDsizIbHGSix0ycK5TDx4nhCDk
fynzEbtj47uKRbcqGvPmsHHD8zBSzCh77YXVYWqAOLtkDmCBHvI35YwH1eBHmhzBx+vey3xjdbQg
gIde5azqL/3qyMRync6oB+a6sLJaolDq6Oqqz54PWbGOjFnCsEX9bzMReHRmAyOZm6X/U+T+BtV6
+pvVLYTd7AL3MjfLaLhWBsyhqSAejROWW5+z1IpS/Il3iyRcfcCIyePRv3tWtI+BSBADX9XFqipe
O8s+omLcoB5B1QjOlLee8EK+IQayeqpsvnDzPJxehhRzhNcBfaoVMh8qgviMVUg+0aiuBSjKvqt+
MvOcoecLfLWe+BbUjrPqpHtgvqhqGv7K8nZRSl0TJlDpxGoe7oqMBx3L4TxPjpsjjnpmR8roIU/A
Lkw2VX/W2CyWNy27Jp1G5CRAYu5GwzXWnd/uhG/w+6TL+W1wmZZn9Z4QREDA7A7jcafZW/K+cGhK
fyvcN6szziDiGo1RNpqvOTOcvQB9phmVdPqYObJ9CcV0jhwuAd/6iCM1ae4QpTvL0NXuwGAg35Or
QvBVyE7QwhqWfFnhOUWfyu6zBoUbFsablT0EYxy9IqMA3pIppl1SEVjHnHr8ChD2Bc24N2V/NrAe
wvtfCWbmrBIgHNC+L31waonOoDPkgU5ihqx1vOfIfU1iBnl54iy42oN2a1V/IUpGkfb1Urrdm8j1
Y4sowGZ6KEYgfGZSIVE9IZrTw9Xc05cKgl89bMJGLubhgorUqu/FuclMZl0DhiU6QQs5KCp8FJ16
jbJoyLUXI4ZZ1vtad+P/iZ2OzD/541cQLpxSP9rNK9/mlaVh5pMBVJYkik9wS2REszUASwdRF3UV
sRD9Vvfjd5cpZWpQnpt87JXQNi4+kifXwbrG7CdltufCMkltrSQdb2gXQ8aOkqjFtVbkG8NDmGyu
bZ5UEgM+kpRwXUsyGoLQymy5JegELiU6kGJhwtzEn7M0iCZO+VPhv6RhwJAz42Ss5jBJTSH/Vh2D
98xP9n4RfQ4T0DeOF2+qLolpAYNkcZA+N1iGreohcoEXr+cWLMaGOGHGKZQpzJUD3WCJgJjDaP4R
ufIaczBPlbmPitn90W3DPtsPdkyioqNVfCsYC4wUHJ2X425Fl2I7aXp0bX3fTKSo+xC44mzWAxUs
oTOj8VdG8xbNgaq+7xOW4nhvBLbK/dATYVEp9BQOE5DqT/X4BQOoXaES5zDL12VNbz12BC+Tpujy
Iv18uI2p3BXSu+d1c8l7KoTYAbdXLCekUTGbZq3CG38Y2JhKkgSqhIdCdxhO29E6z3oe3jJ+dbx4
R7bJUrMeZINfErRTfZoBN8NEA0mapISqZoMv934Kyly7c6Zvo5Zery7e/cK7W7Z4FbaLsVsj1Fcd
FQJc1+ggYkFgDFzSPbq1A2pfaOYLBw5chKBZxwiI6D7mz6fBSdYz6p0xjKDGFc4oc2pehEOMY/8x
u9bIBykb8xmZyZwDHvAy5hm2pkkJiNi5M+NMGoiYa4G3z73/N9FNrqhqtl32nWr5jsmsYrCpPTSA
RaI/eayFUd+gYJoRnT9iWYPmNrx66XoQHDK+wsBh8S677V9m4dhARmegNZyoyOOAVuVtQKwXI9cq
kbCPswAcHUPV3ENa5YbUjRKl+giZodU3b2C89I0+D3hBPpv+u4xKvienCWlDj3tYZ2Gnkv6iaBn/
+zDYWg8OUALgJmnwQ+lrf/TaHhw5NeI9SfYBSGjq5Q2/htIUa2WeaxbVzlfg4PRkJutHi7G5VAJb
AM/1Iks+aF489TmY3DQoD6g1tLR7zwCRB+azLsdjIcp9UZU3P6s2BivsnNfUYTAizJdV0iXEeJgg
70QeazPdnRWM7Z+HXgAbFF/qfNeix2zC4aIOWT7uhFDf9bqibDXmaQQHoUmawjyjp9JDYWHsJNkH
8yorX6dTuHJgBIfMM2bDQpHpNxv7UDQyuU7B59A4D3w2LIx3xcCHVXkQkmiFa3AAEl7md4tHp1K8
+/zppgKqbK064zj/HYHHgRnqN+r0AipX7yx7Riiw2DPOFD/98zt7YzX7ot9USr/3dKSaQB2OM9Ng
Ye4uHb/Zz6YtDsYJNSZr/H9u169l8yUfic1GAL5+hJsBtqGi8gx6difhqaRm5l9fmfmiZqmVOsHn
5IApE7x1o0PfYq4r+4Si+l5TRtW0BTOqjAStyKnYVvJczoJzRvEZCLwOxUQLakHDkO9acoUqh6kC
8lC+DF6BT+GrdR65YHm3d3hXcm+6IaeIzGCdTdY6NO117IfP+cwEQIIymt0STIzJIryZuEUuJhEd
xXsZFzfBezWj/F1n10u4XeOrYkur83rNnmEZBNQhT3dW/AirGeoOOVoupnDjFQ7SV/pLIzvEOFGl
ZGgEgeYYztAV/ccGjRA7FaYmxinUQkGZvqCfzEAIOlZ3mJ//nsrENFZYVj0KM7YiLEdRzW0o//GT
yoOaaEpYCIDJbVEu4n5I9i3kU8H6a1Qs59nFFHuNL5xNEYuBo8E4riAmIQXWEDPj/EJKA85LFifB
+aSORbBsk4PqQXsDaq6HEzFVUMjcca/KtdufciDV2LykSvynscLJHEH4dWpS6NiysPHpFxVeD+rU
jsp+RM6GFaBS60BsRhvnH2fWb2OcUs05hzWeMw5K4Xhnt2DzCH0J9mTOKg5yLr7tKcVHF2CinWp1
q3J2dsEmBIZV0OXFToO0uqEtMlhapf7wz2DNF7qsxXydUNfqJWDdN+QVpxggHhxNdiV5ds/zIeAx
t04HEpOnl7GDeOV4qbMYPabPITLFZPqqvsWUvabgo4vCuFToFrUOMAZUnzg+hQlnaqVtreFu4BVM
xLDsHWa3vNcJMI2Ug1IZb0ljbIaquYjwFCJoTfctJ18XXAiMqIhSbitSU3m8ig4vdEW1Mq57lmRy
+IIBQ2rVtB2MZNvy9MyfVhG0l575lztV7KjZNgA3tkMqFuXL+8RnPRHbPVKmZePX3JSgV1DTrpK3
3muguuoPorDcpakxDqkyaEFwl0e4au60NZiRaqZ+lAQfTcgprE6DD4JKKEt3TcItUm0Y+JqAVK0x
YY9cbFozhJJI2mHMU5tXb13OYZg01muTAk3umurCFO3XdgAJ9mKeiQbpkokvnq/ZA3hyjUfi6uDn
QC4As2LJseLmBRPUMUBnjqA/p50GPYW60CFpXQvDt2QoXmqVXNqAEALwQfu+2aT1cOjT4IWu5GAx
HqmVdkwq4kZYIXddt6ZTx03PWV2uavLFG7M5izK5ayBgzXEuQ3QL7TTZ1LIj0j1P/9i58aLmuAmk
QXA7ytPU8enCRjKZDpY8xNZb2uS/qox3BoON1od1U54KhnBRMzEglXiHhp3RWKjzGrk31ITVj2Il
1/CMOdxb3ZTtKjGjo8YVDbAV//gJf7IV1iFt0JEMhIMpb52Lbj35J51XT56THoplg9c1lYSA+xLW
BvjKkDAmzkdqAXnXBFu/prnV9TImpWFu+jPPO3RpvnfL4OK0auO6X2rLQGLj4m9U3F5cH0YUH2CL
I8v+CzkbbTs+aX49a8oWYyCYUznMOBmV0FfUxP1Kwhg8FPVGQrDFoF8l0Ikarm4aMesZx7PmvnOO
AmmZ1q7DH/M2gYdR1wWbNQ8kS9Etq9r4qOjcSqtl/VxSyPstLWVt8TCaYLd7mbzWHWM1WbIUIiAW
xUwSeUdfgc0xo+HNraG82gmA3JyxvskMBgs7DxVI1gTBamO/qKRSbEyj6wA2Et5vR1xPGmjrLJtD
sZpzD0IlMwDDcvSHsriYzkMFLJlzXkOeDZ9aB1eFpDndrw9p0Bx7mRMLwhmnUu7ufGNS86b0fS4M
gH5yXjNXPLeE1tdq+HUNG05jLHeTkz93HmU6Npix+0gSTisxMcincHSkYS26N1gzi9CHN0zrDyb5
HEXwp9Ru8vUFmYh4HpH/kBU6V/9ceZpuv0xlQxAtqyKWc42nQTWYIq4x4ixjLoCy0XAXtQ9RVm8I
gF5LF1VjubFIh3nqW+M1okVP/wmPAAY1sVEKnb8UC74mEpz0nv8EcGA+17HYBLOTx5hn9DrnohvV
6DZxTUL/CjB1a4F/0DTIMMlAw+q0p8nkRxOrfzY1/oYEAE+LtqCX0xU1IIi9zvyzjfSAmUYCdhMv
2lRFYM7HTebyB1Xi/IH5MVZRyq3eTvWy5EZ5knbN0sBzT51m/5x1mTEQqPAI+npxUTAM8rLuKH24
gKf0UOtrq2z+Uos6ZOYyDv1wTzLAKzOe1UUIUEXVOpHyNGDz6DP5OR8SjBOw7+FWxkXrsP71r05V
7Y0UMFAMo8N9rtG5aHAiXU/teAOXDTaBPLfXPkF/bZdDDH73BvdNTb8ljNPeE2+182wUc10cir+o
19mfNN0i5T9255Mr6m0xvmySoTnlaNNTwgg1K9gThE1aYEe96/naNqsg7mrxvlB7LdEOLUOQvAZH
PjYH0SPUTRu2xTAJqLydPHlz8RZMffsrh2oh7WRpz0LwePzsY4yZcU32eMpn9J7BELKKimTw4WBP
v6NI3gOjZmoAL9no2fSjVy3UGlXkajKsbaaYQSlqkrGEv4FMlYub2KZVP98FKZMHbmgS92av1gTm
JGBVoMMKG5S3m6Z7369s0WI/vTDRcqb9VJMMnSYbw3bPMVqYSLb7vmrOOmwnPIJxzgisUyjqYGuM
Fg79YNv4BVl+DlJicMwCfQ95HoVINr1DwNBF8NPKx2Gzn7K3EEC18lks1mmIO4JrxCT/oJO3JMyf
J5sklrHrn2JOZiCECyngxmII0Sni3Vs6hBy5zdCtHPqrtCMsrO5hESHEEsZ7INwXOLpngoiac1GY
B1VEz6p8dcFLgvGmoFvNyi4VdC+wR218jX8ZE3m93lKwUbyL1ZwCBWYVOAXYiEY7aynXpUCOqKhn
an1gbNEC4Zlx9zCSyyYB7D+vX5r2Ke7QW7hVtJVlAWIqjbbtAAqO1ZHuBC5n7GIsncvY8zv5ToBS
qOU3UBYTbr4lTCGYRFAbFeXPRFiqTeg7zcsdhApQGKVjE5oIuqu8D2axDkWnwY5R5HQ+ZptO9B7V
a0ZMRO83C2HFCcMW+5CM4pThk56i6jsjTUwryYTxBefmKBuQ02hI0uJ5dPmSm6O6xi3GqQxNCq4/
NDvpvmBcsiui3ai7f5FjI3LomOZ3/ETaJXIZ9/CqUWD0Md/FpGZnkLw59bemvc8lnJ/eK4jyjW3v
TRxIfJtDpmC1MXDC/UxJTM70TGaCtlJ1t/w3Sf33klyngwCM2XgAOkF49rTIaM/apT4nfKbkrRQm
G0PJA1x66W9d02OgrMZbl/rMxDKN1w2OzbIIQqw+RoCKA6mBg/7biP7A6gTOB+YH05e71q38ZZZ4
xhp7X7LqtQ6qnXkJXLXLdXuT0B73yYtmv2N6KNrv2u/XGGTytRUmyEb8Y1qpC2saDhhthiIhx1LJ
IQJJithf/0fJda+podvIes5n8Kf28P18E6JVq0dKhrgC6cQ8qSAsI2nSdRuYX+zheeOzlVvuaryE
RbIWsAX5sDOcCPoJp7HRoWAaTrNGNwcIYt7r+K8As4Bk8TiPBqfgdQ5lqhyYIwAsZl9T8bLOkOC5
rbMWECAsXT25pXnymMKT8utiulKKOGYJw5Du7erI9BJmrG0cUA9YSWT+jhxwG5S7iEklRVK0L53/
/zcv0i9J8KASXeZitkfgdq33YvBYJYK2fxpJo7CGduXN8hykNriWrFlgR63Zfo9NfyMSlUkDN6o7
QHQHC9AzQsKINaEZcl0A8GcQfIigEyZVtKR6wdqAMVmhr0f/xhCW0DRSXnJ0gHl4GPDjv3uIPvuK
7GrueWe6Z/EpAlIwsthPBnRheM/x6xko4pmDDbg2x2LpQuezrfo3VmvPRMuAsMK0ln0p1ywxt1Gn
nV23+zNLDaMtKsUINBUHbbYpFRH0zw5L/lndzefY2mQZ3Vy2pYx1hvo0Rvx4GyCnY1pvzckmwza3
vALVAyFgkCd0GwKR5+1hA3xI2RIt6/3GuIbL4Fdzs9exPvca6bwzQrqT3yoDVwC+XABFHL23EsPK
kzSp5qwiZMKXztMZTKUwf2F2YPdIu8tYtwcd47hpaM99/+HVl9W8leGs7UOyDQ+WkNy9xc4v4mOk
t6uBZax1LxFDVulbiCxxBmUZDBCKPkYWEyPZxEcZ8wcwAQSXUsavwlGnViGForejzR7O01ceM9go
VS+WohWbJsFaj1uMPZOMPluxLUEMPzWN+VeheXcm65OD0zJmGt5XfQEyTcCJs58YFLgdfB+Zp+xj
fZJ/Jc+ImggJ1HrIiH0x69H9pQ8zgPXAdawOTcXAKivkY8gbVEfJQseozLANkxXdtc+ubJtX9NKx
cgA/qYhnM1y7bvlMEupu6CEcxIVsGUXyWqNimfFpB5LZpRvwqvErfpqMZha6iXath6DnecT9GRj6
C+U9NTmFobYPUdTocwZKaVwiDzLPWGvk/HrEtdXPRusc8lqdHaTRAxjR1LqzQ7nEzesQF1cGhmfA
1q+TMMJlBzKR6SH3q+usCoMMqkpQNTojoUki+oippWA58vFPETHfPoFHjIIHh+1XUPkd7YyOazIc
j8Iphn2brxPFcXY2XEqd3DrZzgY4FlpMn28Ofq4I5SXfCZc5c2Cc9enQDyhw+ALFxq7JsRSgvZq3
eBrFaGdZa0O4JIvlmAaNjQbFpg2SW5U0f1puPrPP25GThF1sVTXDR5uR7cvn7NLal3m2sRE9BnLD
1G8zx9bF1bqMIAbGxEAYLN6lWAB+XSU+lp4QpaTFhH94LulsVdD8ZCnZnpp7ygLG6tEe10W3iHGl
Buxl218N640J4gFTV4N1TOeTs2gu6pJsVMMezhm4EQUbYQV5CH5Hi7ItZjFci6HZmdqzN9gGdniu
88Zgpgmk2A4RT/rs1xSDIxmvO7KIipm070FPqNUSGA1MMfJuDePoG90XGRooI1A9TQXGHhNuN/Mm
3OBMEI9ZM94HJAnJsS1TYgre68BjQALrOL/W9p3VKiRc+gsPTMb8682179wERjFJQ+6XTd/LiLQx
PpiraWZ7tDxxLEnsrhBYM4sczuRXLr4HHU4uClZaGBJmrh0j6Rz0Taj/k0POEnaTxNu63WTpI/PW
kSU+iN1jOLUaS2zzTHmH9CXw7bMGdlxCrZ6v7Jz7pIMsbQSnHG4UpQILtgKHgc8/Ab67uPasXgvF
xLFZz/0xdG2RHLKYzz99y0FlW3SOVk8ospVT6QZPdkuCztULfUh3NLpsMXO1aIX+M9Z3LfrbO7F6
nVMLYMz1+iPHfz0F+rKLGXog4a0OiCT4+mMmI5Y5WbtTKZmPRk9GzofdZuaPjf+VkpFD08rZEGb0
X7jozacG+B+PebjSGTCg8zPRYjxC6Bko2HIWqqaIk9XK0MCdSQ+naBH3azsAyyaneosYY+XphQWT
02AGWT9LFnZMTO5DJb78NtpGAKV6GKAabJyOQ5mXnsBlAIbrwRp1SV4i7pLSjC/kwp0/TUg3c/6Z
Uv0V4WNsjkDuC8z82FStYfXfd3FESR3Apk4oDCuHFHP7ZIpkO7+hjWSdbN1TFJsuYzwC1Vz3Me+j
8f1bKTP/9j73SIiFALzqdMKsWQx7ZXiwUZrhNvDga5iEWg4STlks8KchgEmG3AzunBDb+Q6NVHfs
CHN20siFHJhcZcKiqGun37bsyREkW6+Rxmb++DRBoqjcGNWc7taZ6OIq9lcY1dlJppzEJSVdWaF1
ljHj72xJCyeGa6xveEY6HvyBAsHidCnMqz9usEhj2kmTs2k/Gq89G0hCI3EJseZyACSk+gWnhhAW
lnJNDNOSEqqf9oiwv3i2Bnl1mMa5M6+meUeQ2xFfmDEWyWp2nCExDCb2MQ15E+vsochYdC2r0qeR
WKVz6qKJHSmjVCgXQY/FkqsKVT2FMm4pJh73Bjiu41jHStDE5xkl84bnh3//t0qAaFPDaMa1QHVZ
MEyO+CTmiaWXrmTBDJQKjl8lp9/B5SZZB9FrwTe68tXWCxuBhXoJ4RZmdCNMAP12EbuPgusz9op1
04aQybkROt5yrV3DRFvi50uA1ZT1Ugx3k4Uw1RCj5KVVcFrV66FO1pkNugMafD1nZRLYQ3mgYY5P
rZPOtTFP9/TBmRcmaFLo/xkk1fEBIRTD5T8mcEJZZy1Xnxpsm0yTL3y8VcT4g6TE1kK5uNfz5Dov
KD0YCYj/J/WlOjSt3MyM/nWL+Zk68aq06KpYDFmm9jUO2UlRrPvEgLXEeiLSpyBuoOgWAb6t+r95
Pa4XjUzJXtQH6gISIm8Aq2lPlnl29BgYFGqn2A8A4zX9v9bOl3Ki/nHGj1QX58RIjni+uQ2KS5Ux
zTBc76xX3qVr3/yOxWjbU8M2jrmWnfPdFuJrwDPiuWrbcMwrP3uK9C9+00nv30P83jn4OVie81Ib
U2bWsRgpvd+gfo01GKGtObBNqEHe6XbLgHo4u0bNBLd/z0W+JKYWPDcu5Sz5hd4hOr9eMSRBhm0a
+EJ6f0/E+bSNx3pdT3GJ6K7Cfqxgi/EZfUKUwX0csb1uAe5V7DsBsXZDu4vaY1wBxyqn1QBa01m0
4SWqAsqia5Q2SJwx/3HHRoHazmMTCTMlWhEAnEOMKMHlj9lvmKTwbfnr7AkqYP5hqfxDm5xDq3tX
6vLGRMLXBvap652DO2rL/LewxTN0YYDvf762t3zm/Qj6PRpDEO8eXgAac71F7zzhCnLG/r03Cb+d
6pmfHwjWUI4FgqhjhUg5OZKFPo2kMOVU1FO9M52JmaRDIqUPx6zBoPNGj3lRVXLxI9xXYXQwjOod
5UFTvYk55rfB5OvRpwvtqFVwW4uKCOC/BrW2RRGqIsxMMb89V4PvIxY7lMWpIByLufEiUOuErtoj
ykVjTJDtMx1BGV+BCgUK55rP/gsNOvKrfteXYJyokoiw4TSNSvvdByu3HTMkflo/fODAosRy96FB
8WJ8TwXptWTdzLt/dKIGwZqOz6fZPFwOazRZcM+oH5pqk7tYErhCo+bEAiQoYMrCtuYHOOtmqk6r
P7SKCYdxa7k2UXXQOzNDyQgayT+4/eoXDyh8XV4D24VezToa2i6pZBhXWJ1cQRPSlx6RAIc60upu
CxZBoJpDZYEO897p7B1QXKoUmqGV9PfWY/heCX2pzQKCBArkrDtNAUenbF75IkrmAX301SATL503
jXMo7djHSuOqd9m+MYEoU/4WvOTBYW+/l3OC3Rao1Mqy4oPmlOemIQVRYOZI7indY9MAn+AelIO4
hqBPSoYGc5dIN8hDis8+JVibv06QsRd0J6l2cbsd9eeq/8JIBUsTXAydruC6nc0ref8huN6bRt1c
/qcXv2Rksmrqu8OnS0TRqx9oiykOt7OTb99jUO9fOB5N5KEhXVGgHlb3hjTD5JhhlLSI6mBpB6fU
OeoOKRarKboV41yF+Iw8IsmTyslEmKl7skZygkCClNf5E5oaHjeGSsRhxSCniTcYc6b6W1O7p+6d
T51qYDSJiuzuIvqDIzfEqLWAVvM9VcQA3qMZsHFpJ0ECwT7hM5KbOvxJIsx4RJtx18/GWNQOPPJ/
FiLW6BYy1uIuEQ5rIPlF8JanvUgozvxjKY+YjfEhozwWGHe0h2XL1Zi8Fd43mALUsT6Rxqw4kQNa
nTnHrBMdQUgQtzba1GrBFT13yi6TZW5Bm1tNXFpqPvXTV3s8Zwuvn28K838knVdz40iaRX8RIuAT
eBW9FyWRMi8ISSXCeyTcr5+TPRG7vbM93VUlEsj8zL3nciI4aw9bUsL11cycBwJ2TOVvStdYzEIu
255bkR+4/LaIwPPJTg+2tlwHHZCJlWZ9dDghykpnwx5RD5o2LUDHCR2u7To32HMMv8kMrwXronp7
OgxI8efASLUS76ZlribkWzZvsVu7740qTjrLhz7Es5UM3j5yeUACl+KsVnxnUG5DFL26bm8gPiIe
VYAvbH5zfTCXHh1nrHmrqm6gbwprjwpVIzdTB+4Tj/OLVVUveBkj4T66xFjaXDBxGyY4r7t/4qsu
uW7mb7f50BN600iPL/XEaKVm5Oo23ybnsDEwXNWmEq+ua11C2fyEpXUdwvYP2vGrbQsW5UV1Sw0a
+H9MSZHccyXZeyKLzgIKih6PWwovhl8nkzWqGzz8+dtxQ9AzUH0Qww1bKTaZ5EdoX6v3wtpW2VJa
z174og7OvoaDS9owVWgckseMdLQc/GWZYP7Jl641L5Ni4GidQbyat0ByMyUSs2l09hDnEBgeISuc
8Qd6A7wXOznm3sVpjq741r0RlRuOqQUcFyJUJ3oOPrp4b5qZsntTRcDUNffavNW17lBG9Gjsw4+t
TlSehs43gR4itym/Db01xpOVEl6mbacyfzJ+0RSXE5mGZg4JVfqwOAvsfFZWkx42QyPyWMoZo7ZH
Kci5BrGYoCv1CuIp2tiJvwLAmR8TwycVrdgM6MI5+NiYGhaL5Ip1DLmgTOiN6iVuEhwL2rZPmg2x
qAtN0r4TlVtUBIAHr+rnHOx5HXJnBb526qoEulFw7A2fzzRC49hh5Mb36cHMXjmJf63CZmPK5ERs
+69W/UQxwSyuin+cd3kSvrTucYwu5kQSNDJkHTsMSMaPLOe1dXw44EwYYBGRJxdL2svhHsnvFJ78
lNwtNq25t2mg3xP+BugUVCWgajHtmWCRekFtN9OHjJrcxVZ6gZuwmtPi1YGtBKK+vLZ+fRUtygE+
c1EPa8/J1jJG1GbYREAEYDCcKv2WfURPz4RoREAvgncn7lZl0gLT869RlJ1Afc3lXb0JjMHPfsYi
wX6xmV/IwD8wdvhKo3Fbz/J6Zi0X8KvrktVbSyv9naDSLZOVbyJpHxDwKIV+TGRBY61cXKFTy/in
xu0A+ahslpn23nrBVjfmZYUXKU+UjxM6qY4aqbP2Ie9/igqs1DrozOTEuvfI19fqb/c5ZxzurQ4a
VzFHm0RaJDobR9yzC1blpElXU0ex71+Ltnrns8JroC1pG2h9SRZlCa8Nl/azqnAZ9uHOmXyoapyR
eo095ItDGe3RKvCyS9QiWHVhfDuLRLOBU6W6TqWRH1mPASfkuI3EVffN1///8GMOfZs/aptoOwZP
nKTNjCuSEsv7Vj+1RcBz8997PgqAhuEEI2p4TiXQbUvjSPnvBxT8Fn5xt2NKtwHjfavvfUCXJpao
injJBNRMAx7awVPHIdCFxpPWJkwwU/iwDKmGZC+gkpicu/FZPQHqT6nxcTDn81sCaZwAj0l3VR9z
6GAcW+vexg7SfQ4Y31aBOXO5HtCXqt98znpsG7hWbPbS4TtNa24HZONgjAlfpjw9sSzA1UyPFjYr
ur2wzS5p8LCt/tkouoU7A9HveeWaMwvMZcTJwR3HP8dOryCPHKKJMRAV/pDIzQPigf2H4ZwGJzzp
wXBBzm7228K1MVGGG7aKZAX5yL0Et7DAXRjrc7bAuEfYDtpkFU9pDf22GiC6Jr0aeKfxxZRLR0Dr
skqUP8rIPVXWCdXQ6F17ec+RXVnjwcKXG9GGDZa/G9i/asUXwFb0q9mhQhdiECmuM1Ge6ItG8kwq
Q2j/fVJJd66KbB1y8xJH3hjf/JxVT/IEu4Mf0L2VIW9sP5nh43T7kKa2RVXNnv+k2IBRme6tiH1M
Vm90DcsKSLxkrS0iXnEU8ZDKPGyx+Y1JlSJ8bK2HKqe46zMNUPygtBX7ob4menlrB/FMJjI4QEXK
Jmx+FNUqZ+s8WRQy99SmqNIsAla8P0ybewAvKDqaRTju/YT+h6FRaZhHQSnLnH6IzHuH3KH2xHPK
uFG9SZEXcJix/0YhmGWvTcGeoJqZQFRri/Ohjr5LSus30ALNyBGGq6hHtUQZWxhXGel4HV8m62Ey
n7GJecT2SY3SpfzLOpUFesn65iW09nI9QGFvOkbrhOIIvurOdw52kbH7BNI3sGI0xcbt9H3YdDs3
lefBPzWtvZn0FiJB/23Y+VZ2/8YWEZ42HmrORaNGwl89wI5uefSIBiWID3bQhIPK5nsbyURrSbGM
EWUn6aIQlEDmt0Rni9eOf4H+JAyYLSQrdjUognEJ46EgJ7EmEcPAVa2da53pdf+Y54ruPCZwYXxW
caDCZZLJ0LqS80sovY2V9e+x4N2Fyt1cdZamRfTOuIHPZhj3Y3HWC+Do3UGfv8feBbmGAZeCwBT3
ZMb85pg7v79zRDQ6uUndp1Q8IXEVVEFTuI/VQZFAFqUv17Bx8T41/CG5A1ewt3cZLkH1AmbEtMRd
++NLZPscHGX4bSBg5IdU/2dMyaSZb2p2gJUL8hTChxg0wEODZ52h7q5ssmgROgwPm7Hz0DSnkAyW
cEILkEParggYdxCcq6D4la5IT3mKbPoF1MVS+NWujBiZle7KtV8JQ9wVF4RJ21g4iHCokflc4/x7
h+2GTjXYSu2OYcuf4xedPazFsCfRkfvM5S6dWdShyM3x4mXPCWrWnhG3hUYLtG0hviSZ9GX8157U
U+yzBICqVycz3UMZ8mB9I5Nb8qK23i3wNGKf79IclUp8w9Kwdc/qtyn6u1skp8Hn5NeBucXB2eFT
SfHdcj411i2AvTBTX5MMADOoEf+8OAeEwuMxX9uJMUMyliVaWPOkxdTxqT6+pYJgzpTfwIvjvy6s
YWwpK4Ea1KL8uxLTXZV7OT3PekS01QJLgZ7iTWb4zCeTtNq63LSj96uVYHgG2Fvcs7ZLENd0cuf0
xUfygfTXf59aQmx67aPM/I/JNHou8cXkaa8V108tx3UZwv0lC4ghXVw7d0NMqLvpbuHGaUV1djqY
U2Z5IMKOcvdLUswx1FF1JN3kQl8DXOfgmVY5ht+Quy1jFT7SKXqNwVYHYwO3oleyXcsIf5L/qjD9
qAArhGG/isMLw8g8vhpokvWuvWU2nqGk4uvJcm3N4p2vDXlLMv9QxtL+BzS0gh4s0qvdnHxEtfyz
XVRkmSg+c73+zcsiWkBf2AlkHy3MsYoeZEQNw3hrlHDsYvHXVGQIViquNAaIQkukCuYQ+Wn965G3
3A0jgbW08JDZBuiCmUlxOYnXLmmgT4UfUaEtnkyq2TGSV2eg3fVTQl2RqB+I8zIFQKUsSgzmHgIh
TdAyzduatbGP3ecQ4Gq9ovY7hORCMELMuJ/jNwXUtxLnPWja39zVGQNqP8y/PYasVDsJdEYJYg4h
rnrbkJ32otu7TXmuqmY7xOEutQ7UnKo3snR3XRAA7v+bvgNxgMNZy2NavnvBneVtaj7UxCLCiKPi
exGd3VAcADiJrbXTnzsfQYlVvhMIq1IcEbGWh7pOmXZmAZVsdGqJ7ujFXieYb+GRbRG9sr4t5mPh
3tRZaeTVquQucTJEEjCNVDNngrp4hJBQgQLV4ysOKOWYnreuM0HkAnEL6Ne9qY889WnCJ5KV53+2
zsR7pt0VX+qf42pGOel5W3d+5/gtaHiT6AubDgIpbPd3g18+4h6UZbWvGfoqddYQMByx+mXr8W52
IX4BR5Kymjz1rznLkHgoGlR/JjxrArOlsWgupTIbz6DrPFcuM/yfHnqK2mKIUkC5lmdSajnC0Ob4
/sENd42OADq/Bm7PbfiXFw/PeLPdky1fG7DPJsEamgWFGQf07NwseK1T4LFWpMixnovpxWJXUTY3
uyRrT44vUs7H0UMi4hrfNiuhlJTB2OvPoJbDc5DkL4S7EfHYMSMa1bbZxqlHtiDGyYD9YPHXasl+
Rqk3OOiFTOgpc87nyygkxlGfW5qCXDzpAdEzewZVzDr8EFUHGBiTeTXErMwzjn7xZcv+KRsxvven
qgSrYbApzFBDQGEiQ4ibOgHnvRodIAGedWUSnSBuwyMxt93OnGaAeA7f2Pg+BASDlGjAWZutojFd
2s1N54VrtUfP81sRA2eYt2gJFozRzRQpvxR/1SpW5ZeGMoHcOpszTY7gPCafbZMaOXerNt72CIpS
xExWYV0xfRPsYNnERk8kyfUM5diOFS47CB4Z/YudImE2hoIORzC3LrPBn6HjcB+u6sBvivAwmeWL
MGhkbcO7eNPeGI1vZMqrSchDSLFjIupWpUt3oibp5vo+mz+9JC0mCfBRZ6e4C9hnmyuWrbgKKdFr
NIj1XQFsCoQP6o4iWW4aA4tCVhrk5wyr0Xf2pDG/yab48WxaKsM8CHwYbWAsph4CFZtgMq+pNkDV
Zi+0BHsjSDah5qMVwKuosx+jWadOaMq7pOe391RS3VSDv0uuVUfcl66RVMLp1ZyblVbTIWiC4w0R
fxlsZv00QR5jwNA3C8oMyfZv9nAfNBuAk27541CSN0AeQyveeyGc7WLbEKmASp+cJ2iSpT9cRJcf
zPEa1/deu8YRZ1i7t3nG1EdelRH1JJq6oiYVw1oQPKVH7bufqt5ak1cvZnVf6uu8IlBwvk3c7ppm
LB3/xkYJJ5i+CBuIlvT3guCM2T2o/fUYU5jx07uwQtg3qNok5MuWVbCCDBUW2mHCez7Z2F9nBp5F
NhxiO9ubSYt/2AzYr/B5lMj6y1i7ZxTgDf4AD7VhM5JrloEeYqm/dVt4umbINqt3a9zrI3Ka2WYc
UqW9sapyJnQd6ZbEPAzgu1mKMl1QcQ4hdRFzB6KnVEKZfc5oYfxiVht25kfpWRvSpTeCteQniIc9
zSgDZ7fHDqW95C58o9BFGQtabVf6KOldfgoOmJexS6DWKgB5RnSg3UKoj8rnkBbtyS8UM7pgptEz
3wM0OPDjW672L43vadW9tREjBTAcBAY3smSZkjL5w5yvpye2azzPEIk5Q4e1dNBshmSEOfiKBvoR
l8qgRMcaBHKfoJ+PtjZPntfwdYAhG4BtDxTslsRjGWw5ChSpizgb3eBm8WGgm8QumqR8rHwEFgIr
FQ/+VsOy14jsI4DY/2Ro7EgiVFfHOEuxnjlH6T/YiawMs1prXmYuSvs3t4HpMOD5mfIX3LKyYyN5
bfx2m781uMtzHgyQmC6hfL6cCZPkRrC4TeqORKwyf8MuXzbZr9qoxfYN22TtEuLBtwlNwx32hO6B
+9rHpBhpxqzabMYje+sxHDl81/E6MxyYZ91bNNMkj+/mRxrs3ABZocahxDaLawaL2yKU2Dc5OQgc
YA7QrRAbXLDLAcUlEF29r14DDe3aaSfVXzE7LbFslOuxY9BoLGXP3Eu/mgIOpuZcHY8PtjYBuNgt
ll1rzecdIkuySg8PNG6Gz3GGtxGnWP3D7/++TQSs1FuZwZTlZNN1qYCsJM3PdCPEL9oL4VVrsu2Z
D+bvdTNkYFedDWJjsRZnWdSwEVFyA2oFBHe1Eo2ivd2o2zojeNnrDhQMk62pkNl6eGTjS8izRj8N
KhUIzXRstBd+MtUKdwSAd93GezFDQMR6sQbIGPstrMsQC8cCacl+hK6DVuMSqJVRv9bQaNRY00YG
IW6xM1syUPzlKLRlPD5697PG8iE1qlyMuQHY3oEiDKt6ZZzU8jLQhkOEhEjvH7aHSP2r7DCC6yeO
S/VMq8Yho3XtAwD49s1jTp1dbXo81W6Ep6D6anF0qtFInyDjZYuhwvk0mssEFIJuGp8OWeFW+Za4
/nNQfnsSD1TcAM2HW4ThcBYEGRtiX6mrptMXbiIIfD5CLsYmAQ+GXI3ht53kIaJwJ6kDmTnMkRGm
Zu3EG0yXq0w+6sKvtzY8a4ktoR22wrBLspeojKcA3U7lzdEisSJ2azrmSssLcEUAegjBr0aXXiPC
cdpUWMHYkEXzdyNH6kTvGqO5ilIU5Bbz/kzDuCaT+VzIRzlTSZWI9aL+MhiwYwAj2XzVqBfi8k03
DpmzsXsfzy/Btqd5/ItF9GsG/jJMmBxr7EhBIZwAZr5G8WcdeHIZ4HWWZfc2HnL28cbKZ8BAL5m7
26HKPszcIZ2OsjVamzGbgXnEP6jNL7UZ7P2Ayhh6FxCSrLde4qLdu+MbEtkgj07EzUfgDxHWoE6c
n/5wKmwsPj6NcDnkjEnyptEAQFCFdfmHXpISWax7mf5GKP7SNzcYD66RHQnHPM3CedbOnhbcS8w+
BVJTZurL/JRVWCj2CMt1mlSwrGH5QiGhgHGJ2BtUIZJ4Gf43xVwgiJNm0if2EbAEqT9SgMhIlFvC
WcROhDyo0dapgp3eeptZ2NsQJyGCM4z5vAeA2RBPs/df55hEdTd5eDm1fM/DL7k4sYRF/psOxGhQ
oxO9XBpgA6KHQ1ySXZTPsR3vxoyNX+AcszA9erN5bJr4GZMcj1Q64HDryaOMAAAFCUcE5SSwK+AJ
nPQh7x4e/oTQNzabpr61yepysclzSFjkiUZo+vSCmyTNsi/MttPwiYzS3aTV+FKLEDdIz9NWfavy
QENpNmmcfh9ZGaJz4wRqQOkBTwT/BRZ4iiJ7hzI8Gn32TAwuEfeWzbboKUsQ3YQmqtlQtvrOy4vP
lK5GYyYyi2IrJkasIWTSvEChEmMegAkfhzw4fK20FFiR3nRGMUETfKXhzuWRtMptVELAbjKQuS2z
G5ncQp+GHa5q38/LeRrPncO0R0lih4oSM2awYFQ5Loh44dTzpxG/ZSky5PkbGMQ0/hlR9SAFEUsc
lzj+CMqYnGc1zH4yReE0iuo3Gdtd30wssRcht38DH6m3N52WfzVqGK5TaMmMMpEsY06ZxnI/whHz
HVKUhW3PGLSjJDsMz0S1ZXiwg2zhhHx5U4sa1JVXDjX0PG0vTnXZvxcKe8HMpvRPPoK4Egx9SeUl
dc6bLL5GzSZyT/BZoE7PJInyOtPTs4khrXHBruGjT8J1BIDU0PBCPkzqAHeMdw2vTh8T7JSl+8io
zirghXyZirmpFB4DlGhLBfkiGueXM2WO7beAt5dgFo6tW06FOjv6qvMfWjWunWo6pb15aZHqDTef
XQETbKH96SLfLQt6iHBEhIhklw0pd1ivgTgdh1ObfzZFwxAxR0LUsqlOJmCwr4JdGxEUb2YFTrYl
uh5Lr7bIPXlKmxaaTRYtc5ES6bBHspZgtEFCmvvNS0JtJeK1ZV96kwsyWBSd2NVMluPQXD5ZszjW
JkceLNMIKDTjztTCWNkRhobiAgPnjCuotM8+cVpNpv8a+jfqgoQJXQNyxx7R6aCevWjSxunVb+sc
c51uOTeiZ741yRMFB06wbeNmTNmdmuZFdgdEWrK+MsdL/X9xLleK22Wk72VibQRslUWatPvGA+fI
ScbGLnlnpLd2NGdlz94lsvCzqNpT77BD9KC3s/pnRI6UPDvUEgEhlVrYXjWfCrTCDYNO1//Xx9jb
hbeWHrj1njccWZ1giFkP/q4aTnwx0nKfVPXcI243tRPtIIo7hHyBg1sRn5kSnWc5HGR2BgRZKa9U
d2/SHYmJkXUw3Ywi4RoKLloTm8QtuevdRo8xfuFFAV1sKNu2f8WlrO7QxuKaYmi0qUt3OzJSDMN2
P7h006ozo1JG9dX7h6jIFv5LjWFVTXVn3taK39tmq6DVEMgy7xxRRTcR3OUwWA9avUDhRmRiGx/D
qL3i0ENVAKZbq7vFAEJtGkuyyWFF4WktJDZ8nnoqq9DVTj2jdH1LoBffgL+YdUIW2MVbvKbZUG+A
Q53G9Dd9zV2EACzel+wPcri+3jOCpYkrNuFFTcBqKbhuztK8MgV1K2su4fvvGDz2znQscdGRycbp
C3SKUQ0XoxPOdHaYtObpBcE0rq3kKTWxBvs0WSAkY+QAi3RkCANiDFzKp5HqONWiVx7kOqo4L0vj
RhmmBoepqlsTCv5mzI5YOHYNVUTDSErUxZLijI6ils2pE8wV2D1E7CM0+jO7i3ekLmQ+Q17qQlEY
i0rLwcmgydH6axAfjCw84ORBYuNtnYCNtmavPEhSRbGrCgzVO8faVZb3CCxcbdCDNNHsNLdDlzoR
QVajFS04X7MOB9sktlmZ3dE/n3IdV4gR9/+qbmb8kZvGInEcooKL16TnJmyuyFpdy1UnbN7iMHDk
yeoeekiWOb9MXFAq02N+jhYA+UWvMaKqwW4k9t0JKuxrsLVrVgMsNdZNzKutUQs1FVZOy+uuilZd
Jv1aPXM8MiuPUlCVa/7428nxOPQsJR49jwXoTzpTXPWTXmpLeDMVldLGF82DOKz3GWhegLrCBsoS
dzNL5eoz7snMOiE/eYKtNub5Ox/HkoUGPpiwSl8xV8TlKqEsTCiyU3Q+Ii2XHkLZUQZXjXjur0ww
JmDELtkhZUuXDyajZZGEh2fMjkFqVVm1qpl0qTJFA96V845K40FEKF7qRT5aWzWwSVReWH1XWF6X
FzioADjKi4fitmJ+nGp83kRHlsyxWFAUdEsjQzn/VhBnrhWOCjCFC4Cmkk68Zjxj84gsbb9jTVpf
qgHJmCmLTdhne8eymPZcw4C0ugQtPu+16wNrC/udbT6rJqjEmkTBiz6vYSR4UyU10k51kKg/Blds
egwiZDABZKAcJwy7nZbRqvPXRMlB1oI4QQIl5u+io+eK9Fd+tJ3KmDItuDDeLkewkKXMylhZeywZ
/Eul5ytOWQROmtC3knyGiDqhrunjh2XSZQclkEZ7irANas2Cf5SHzSfieagKFjS40Zps7c3atwUx
xxHtxtE5lGglC45VKe9dBkGtip9111vm08+MnyDhDSloHMrpTxnN0dJGI10IUS0CTXAFXkPZdhC6
ut5aM5Eleo9e8mlxfwKID0mURCyM9SJLTebGhGTQJqhPyJPtVvPeDFY57EcHqH5Ew95y0V/6slnE
reIe6kvVy/R6v/ThRfgu5An04EqvMyD3BQhOFwBIgAFWaRPHIj44kT1+bvVWT3UICB46pPlsm9wB
8l7QspqxcamTnwI7saPzAfUfspLLLt/zpczBu8k1VwHk86dXarkBF1r5lbJxMN4FPiHVK6vHlSFI
qDUYP4t83ZYkhdJHljEGEVj3nP4Lni1qcPLg9xNnt0Kk1QwBDNt6Z4z/F7Jjqew/tZ6JzAbrBXHJ
sY72HGtL+5ehaw75hLin1Ufj21wQCUxGQ2x6Cz5o8e0AHA1R6J635kjsB8GlfQJTGrol3ZyJTqQm
RX2s96XETj0HCyP8hDK7MkHsuMEXF30syqOv6cuwMEHBdz+WqTKKYZc4fAChrswSSHaRuFVpxc5i
oIKyF46lbPOPgFXlzJ8p511W38uIDGUmYpmHGHEscuG2LzY0D3T7zs7GYaxfhlrfByzffd/aWDV6
YdXVG1RAUwo0Onukg3MecWYMaA4M7FeaMP+DrxcG0Fbf/DaEvUay/sxvu8r4FoRlrArVocrpmGFA
sefo6Dca7zhUVXvaMjpbDFFxrfroo0WGG8V2+KxQHLn+HBrDvxFkTm9sLZabnmCNN0bk+p5TLst4
BFdae+rntPkgK6dZuhxNYvxrkPLoXJ5NbhDQWHF1AWxpzgNfsQPbch5JWZ2Y63M4q4eEEkI9qOAe
8QGzCERkAFTNjB80li7PpsdqKk4OjGGAmgMXehrFtq1BSVL42vqXeugDmHBWytaY8WGxqbRToL2T
g7GB+EOiuLc0ZLn3yB8Iy4GXgtGSTj/M+JuxACqe/47BLmyQD2GptyCyDeWy7HDyZAwfJMAW7PRQ
3VLMGL7RL1lg5rfBh2FVUPQQrtmSfxUDPXa4rY4F5yVGGTZimDpwaECwVcGmBm4+VcB0IBrUmz/w
wajWhWuid/mPLJ/6Nl4H2bRNwZiqB15nIFUgFMQBU2HhS2PQ9N5yRrSicfcx4sO5A6u37r4By/Ea
VQw2gii+hO2NQQTOFSKCC34rjzZ7bNLfQYvWFmFtJSAt1BxcsKhSyxVqrnVnG2eDc7SvkV0y9+ut
9tVtJKIP0hzN4Oak18yNEWjLju1hyxqrY86JiiZf4WZGWdFuIG49TxYrt3lHKsoFpIlEcoXe9X22
BOrHTcGQU4Wl2lzsRtqvydZQW+puGE7qQMssa5epl2VjWPVxsruNaV75n4KDpWpPCo8eXQpyNkqr
2vLQhSVqvkVIyiPspS2LG6R3XKKyJaEhys52Gu09BgNeK3aF8+ykcjeNAxoGWIvmI0IXa8pjbbDL
Z+TjExTVEwFTjfqLSrM3wVy1ghR3132qHUIEyW1LwzV/mrE0+IB0fjbnX4QQ2yGV1wOLZ3auUlg/
kXoQK6uU9CCcM8RwrX1/LMLoB3vpoSc5Y1z20DGq1vynUhGK3l/XVrXsND7svocDyo3Lk973N4I9
WCKVIH90xg5NULym3qWfELOQNi9ZnT9UpcYJGyF+RqHvp9l67salqrU9krqMqlrhJlwEzqvDvY0V
IRFXNcRMynrRRTn21hsaj7hBykRr7BH1jVaIY9r+UMVDhD93rIZ7wMKPmqBt913HYSvuqg8YmrsI
v6yk2s5IMERUL4kcboCQxGhSyTxFD5uzVPQWPRpabI8u6QqFZVIwv2d1wogmX7WQKlW9oX4c6eV0
lMAlYozR6JIt0PMOq9OwhBHJqaMQjtz6uFy4r32LDgiUEFtgAuvUyfHfL4W3rxpJUMn1VVsBdmB4
ETnewer963gfaAKWbc2qyO3lVgFLlPOgowB2UtrHCTD4KmPZFcPQQLSoXDMS+I0M2Biw+B63gued
jT9QH7BMJAsCdIiZQeYGaSodl0y/9alKfMizBT0Cc94WOSznDZ9QLXOQr+1BY27Hs7bEQKeOLBhz
W+z7CAIAQRu9v+tHOu0PjP0YVbUZ7Hv0Kgu1BeKr0d+tgM2c1fcnBOoKQxIFHzYpkZlD8Td/C+fg
V7+RVSwT092ZOtp81uK23h356kolmrH1FaU/amNwnWQmosvm++5xPzoOrJpxrb4KXqrINmkp5rMI
JpA+tXMsetBF1JHSOmn5NeY4brMXm3vPbrlQmNg3EY2oBC7BedWcFn54ZXEb4L7sD6N1caxLjBSY
bvPJbaalazDfJAX8grJg4UxynY8FsdG4ihTv7gWwTFc+0qrYDtOb7lOvU56oC10NVdWh2fhEn3rV
B/M1pmz1tGfkxl8Lof7DxEyu/e9v8deW/6ej4ncgP0fU9HLoz2V9G3LOvsbTj67RApVGIsrBOjjO
KZw4r/3BXQ8RaTnqkJEHyU/hlNgbMUzO/TNAFo5XdM4Cpkmfc8cqsWmeYK1KDeZUTYmaPD7Gg/eT
Na+lzAHAVKcWljgYCwYv8mCLhouWjbmJf0mfEEvFL1H9rzKuNRdYh/hhxqGMNhLGkfqkdXuvCrSS
kRWCw9hDeBIBqpxmfVUL5xi2KVhvLBMx0TwTRRzyXL9W+MJ7BrU/aCvGTYZ8Bp3z1HnrVmByER3R
qO5O4vJ2xok9Cx3ccMM8xALwKfCHVxqR1fCfuilC+dQyyRtOHVZ1Rr7wJ3udwZK/GEJ8DacIxI7F
TAITx4QqAKX6KN2NP6o6iKoQWUiPUWpkgiq5mfLMOBZfakbvlRMbUChy5sUN071+m+Z9WP6ELQt7
pmXsyBuSsFJ1OfOODYg1R4xeWJREgJ8JwX7JvWrqFiAr5WBHKxVg6s541bAvxTrFKsIy/1yJYVP4
sHDt7JqNzmsO7XGwyzd7WADVUjVjoC5f9r0lEX+RVxH5savdfKX72pbNSLE2p72N2FO08RejU98J
uH+u3bAJ8hK2zblzIWoLfjQ/a97dPvuIh+7d6OQxSYuXGCwVPCXxXyHQhMVunOu9TPxdLSL+hDVq
FnO+J6i82RKhhC4G7EsJbjh3V6iKX2vrs0FEsiRGQmVVCRwjpbS2oKi7hPy7KrwrYYnbwP2OqvfS
AP0FFaw3WmuFoitBGdiNL2OfbXNYy3IoD6SFHmF0YLpnvIeFwv3qgOHYfy662eIzZDdhtfkyMPSV
BOvXtWIrKv9Hd289OzheSnQRJrmMX+o51YjQILqIn70U36pVmAsCvIiFaJeg8VYFru8k8DYEBfra
p6v9RbrznP/pkCp0ZsmF9Q1jK0d5kf8bVHAwKhIyZ5tvYyLdUryWg3s2Bw8qj8t3mp6AdSIG+wZn
thbjESdG+M/Mp6UjyRY75wxb0DWsYpXRhJXjr2dXkrCgtGmxOddndlZdl1Mj0p7Z1U6r5aeOk8o5
cRMNc9AQLNoxxmW6MCQ05f50SUkoTDpgGM5w6keeVAgiYqX27y6Z2JI6toqLgypeWiIyOQgtSrBs
AdVzaeblBqMjauymZS/6XzR2vYAtvrObQUVQ6N0lqDVceNLYZbn1cGtcyIkL0wRUIyA3T0FijBkg
B4OGaad35Y5sK5TWKTjp0DyV5I+2hOZk/ISort3OuDew5Sy3XGQiWzRY10skY2HHy+8WfLZhRig7
v1/Ec9lq0Chz/iby6tIYmTWz6+8DLl9CBTj8uCJy7oXCuOUJo3fXUPNoVwK0xVwEKAyRDctaU/ik
OfyO3aPkTGeNf0adtK3t7KJ+3mQKt0PxU4fltdKGU1WLzVTHP2U5vth5sZUMWwQFWzm85dU3XPeY
sqNbl8PnlP/MMWOHpP8dkmfhO8+w158G9gaT2RICnlyaSWFmpgwsQXXJGmS2zvCZ17R4Ld9NB24P
fBp+v1acXLZRnMTs9grvPOvVKQG9lRV80V0klkxZyLKhGk6QdqPS0xLfQ0B+N2vSuh1t+AhYxFsa
ri6dcBnSLtAk8YQNYl+G/j8zMw5hYsGqQoGX6e8gD848NSzDF13erquc2aHNsiHydnGiHwTenq65
ZEnAImbC2YCLJ4yGY0rd0bI8CJgxtvg2y/iYESoNb+vWu5uxLqlx1IQkfinTXUvbwDI+N+tXd9qo
idXI794KT5nGim0Zz68di2Q4Cu/T1PNkYGnGCwCnzYrZHrj9MRn4r0P7UOKiimd26ZW1SZg8aZwa
FDDv6l9vGI+5lbtVzXSVubixCmjJ1UYG5d4sxLvuNVcvIP+x4PLDlW77+9BDMF8T7jXcHG5pZj0V
F6HOZMhrhjfTSI9KbT6bWzLOUH79j6XzWm4cWbboFyEC3rySIGhAK0oUpReEWgbee3z9XTXnTs/0
tJEhQbCqMnPvtXdzRKnX12i5RjQES5esOjAW1p5DzrqzwFdYFFQOHj4HoUIn/5Y05kVgmTi1JtkC
/s6BCamx/id/hiWSYEqJErZbnrPUbufC8Hq59xFnvCTQ0Vb1pDCV+NVTIflXB8w0f0pk/SpCHNzq
jJQjGsDanmBwbJm3Gnu+ePfI7Pz0E2WbbOrfqt60E8rvlCgYhTsKmcg1JG2n6WbUBwz4eXFbXSVL
pHkNNUdZjVJzs7jdQo40NYnTReX4QWqe5Rp9WeeFRLbaeXdqlt4fq43N65LCb+VSrehmdqGJTYOc
L+FFyf084tVm9MMMbWfhJsBoD+0GLZvRP5e5O6u1Rqhz/BGEf3MiIk046Xfxq66S4JObLFiSrjOH
ClHNKm8lsu9MG36kLLi2jcby7DyprJDq9U15FbtOywiWozuSoaBmzBsgaq9oOzpS/4AEjL4hSph1
yAtUDAlZdkA16okGYW7Df6XjzeKELrsiNUL0wEVTtecZc3IuJxU/CSiJEHNV4oHoWUkcColocyb5
lMZ/Yu1tgACNvMV1JHLZ6FHcR0KlJSvjJq/KsyEsHkpiHhb7xe7Rb0KOy2EQGHAnorIT88T0Xsop
AEnQhy9hTgzWNo//KjQBXUkqKSwXPb+LppMQXXFZN2nXblLZ8JX21HepK6P6K8x9VEEJm9WMK6vf
OiSnpUJpY7cdS2yCrSpsDdcutX2nUbQPGJ964kNCKf7O1WzHvHZmmR0j/BXabuQEpVXTA6HTqQ9p
NBbCw0goHO3UUDWPvMP+mNxTJ9N/W26hWv/1WbVXA/HqWOfANEHRQXCXOxbx7DCNcJr15HNpb6Ko
Q9zpkJ9Qz5umBRzF85y5WwOrJQO28jKLcURjuHjTUXv+WVRaAz4cjbZR32TsVyXjnSYIrjAz1xqn
Ayl1hkPAey8KkbXhaixL2m5dX5DZAyBPY8TeliBBSNm16TtQkVgzeQ38J1oVfYIVH55CxmurmyQZ
ifEEU4BhuBXcsbVyy2dlp8yqt2jk+DWuhZc6ZGpIH/wZdeCqQKByyE/xNSulZ3QXm5b7oEu8sx6K
3OwwBSKdne8ZsSmBrnlC6tfwuoq+h6bGbFts+vafwKUrxo0RzkksQ7WB/HYVfjq2drLInZJIbxfq
HrkB0i279lYevywKoRq9ZqzCc4/fyj5kXO6oK81JDSbaJQ1+0oML9duRFiCOjTv0ekvhPVxLshH1
5DRJmv9fN4k2myUNsquVzbWyO+IgKr/QYvrqo0FsziGCojtaP7uJfLZKHz9MI0c1/Cf6IklIyiJm
NlHdipsRjN56lGgrDSlZNLda/aiWM2pFceDJ2EfYDmr6/p2t7tDjBSWkEKl5aeXuraTpnnWOFwrl
G3linP9jptKzE38j4Sf4+iY6TzPR9hoxIUOvnGJBRiJ1SJGXnRo9zBgZGsrBSUUKDTfgix5IsCd+
9OD40kW/qac4w+nKuGk6I0+mh7MfnD8St81c/ipk9b5wu5Rn1LV+3al+CTEt41yRFM0hpLZu6Y8F
3JTiWSYFDctJ2nkxWtYC97IWi0QleR2Mb9US7aPBXrMeNAhRdSoMWszkPMB9TUAAtP4OkDUI1X32
upjVdikG4gqE5aY5mJw1JWOf4IwX9F6j4txsZAfZDL8GVneaZnXCIRXjo8IwxQCG38OJ6Obo2MtU
j9MK3mZCQ7rImv3IQJzb5n1Yys9gAHRcNpWr6kyKqM6K35oYncZm8PqbBaj22S+7gs7beCOrcj22
43kCbG1T+NQQlTX2Sx0ihoYKGVl/vIQvDWxbNbU3KVdA5X1A+5HpNk2UQqo5hSCvUh9JHl2ksflW
aHPqOXNTs3xmbfxmEltSqt2bPuDPNsfjUDU/Qbgc4l6EdSzJuZjv+sG0rdduqu5qzGs21gsTckrj
lrGH5SWafc7Kz2wUypmNkwzOqjNZQQjA25dlR7wWxYcsKFLFjZHoxWnk06KQwQ2oVmrx/tU4sxwm
wp19bimo8LuBiYyxdJJimMztipFdJTleQ7yuKD2sKdrL5fISyPAKkumcO/Kxip0vJ6ZquaXya6Af
quls5/vozaSVsCaQdD2v7tHq7P5IOzDd68cPPRR+GCv/tj7s3IebrlzP8162q/3Fe31tV97nyX/6
P/5PtiZUcz+ufu5/u93Pz6PcPG633bw63EMXzfnaq1eX0+np3x7+T77yaTms0pXv+rcbk9Ct7z/8
3Y0R/cpanZ5P8V2fHNdXzycfW64+Py/715fXV28PrW0dre73w+Gwdh/56ub7mMZW5Ixufm4nX15D
ruPH0xcPO9k/tJX4KCC3Ls2fJ2P0FRy+lU8+huvvmJmu/u67Q7Na73br56Nfp9r00ia7PkU+pw0P
99Txmf7zNK/5KtbKbTfPJ0/YWD3ndeeaW/fZuc+Tm688/tzln53PB558nkW5eronnjE/P098Ap9x
cv97bC5fzuXv3af4XPFrPsYtjnwiX5trlO3Fo+czecDYPFYPrgIfzx/54kN5BCd+fRKPjq/Kv+J3
SEvXPBA+hOhv8ffuU1y9k/gt/+PjXJcvD+J0wzP6/6/NB4jLzNfhVRQPkM858WUfPG7xiHlcp57n
LF6VgUf731f8/N8z5puV/BAPkr+hQt6eBld8jHg+z0//JL7nJz+VXHWuBo+Qnz//+2Js3Wue0eT9
98R40uWK147fiGvDy8fDdFZ84SdXUlxpHpfGZXB9h5etdNf8c3N/+LF7/Dx83/25cQOJi+z7z37t
7nhCJ/GgxaX578KJK3cSL4F4EOKx8s3dyaWLygP7ZM7F60CDTFxc8VD5z+H1Bo+ypwRbn0jYWX2K
i8CvkZis+APxYTxG/oD/xM+n/z6q5IoXez6IX0BDBh02tZu4+6foP30pHRChvtC2NpWTmZnQKaa1
K+D9Iki1GqNjHWhnQzV2PQwci1McWUi3OuNg2Xq1yMyh0y0XSGOz7gOQD02SSfYriGjLe2W9qNJ7
U5CuUf2My6YqTjSQV9MR7DUALD+8m5YGWPmtq69K260CwMuW6aehtBr3tW4eMyQEJjFftsZKwAlG
QhEusfnKdruTO9NbmHtaP3Fd7zrD7OjmFykqrg7nyUXOsl2SIeab3508apCV0isKDFzXHSdP7bE0
Uuz2pgSPYuDx/xhA+vOWllU/vBljvU+d8jdi4B+h15xpjzUp+ZMBZjaBcRbHdeQYMeHzDR/bdzCs
2LnqKb8Hibkf83mbJRzAJ4Jhkqk6jYpvt7qvTwOXTMYe4S9K5wqT3AJmaEZPNkivhrEfnpz04ocw
YWCJ34jdfba1LSWFjtNLJVGiIDasotTJ/F53bnaE7VBDCRM2gfBOEvSU6zrdNxhe/fxWS/JetJuN
GIK2/REC1u6jV0BSor8vbImNIHDZCHMM50mBImbUWGsQ57xZzmeRGGdlnBi35IeJqgnyfV7ClRYV
bqPu9cL2zGL5JoZGdWa36CCyxOxtGdRlsYkpnPP6r6ixvsXvRI0gdvw6Skn6ZugBboIRcCe/ynX1
L6lJtR0lBETtR1tMFNvKji4VbgMAjdEpR1KWV4FXxrt52Q4AlwovNl8rvGRWzXCfI01CegQNQTHg
tsUkI6b9X47JR5V5M6i36Kr3C+Y7BgYJr3848yEWG3SchG+lGHFy0GBwhUIWxD6K68n+ApuJE0jo
lePDNNzKlG2PKT3MHPoTfKpMa3os6UFWrV8iNsjVz4GBvThMSLaGjdECYNp67Zy9Sl2xLUx1F9d/
IQKxlIihvyzuoR1ywgQql2cTLVL0lWvyGWzR/U7pttuwz5RtO7/FCaOL8oUufLW8W3bxwrdyelrE
1eyr/x24c3zoYf2dtOYVRfiS3YVMtCdkp+3Jal4KmRBJba/b+jXDHijny4aj08zNifELBVNtQG3t
b/XyqcvbFt2KIyynqPo0+5jBvjSXN3BUrtzh8ePpFZxTx+WQqrlXYBurbUR99vKR40DT522NQjOU
y71oL1QIIGDRbjqFxHAOMaQsUYG0v+g7/pXxoUGDhn7bzXVr3UJyEW8GNWV6FT4mE2T4oFqXZJoO
zRjNVF/zKleNQ67uwN2A/uCtGKBa1m7UkaLglAye06LshD5mmStigEQDhXS+16AeTmkvbec43zQV
xKpyIf+WDnwPb4QZm5iYdbH6byHkyMwWqlOl2syUvgYgxcFGww2AhiQ++LrIqAATjNnOSTiTleUh
1cFzZVZ+44U4iWyRifZMEdIcMoE4zPeFfPpxR4S5QxIWhRCjlsH4iRcOpr9Tf2CJAVyTwET4bHHS
gk5zNOpZeUfeOHVMUxR3neZm3u+lqtwR4QyIOfxSp4q5XYQ2Fi/HUJ2Klj5RfwnT77YmeWVHUlpk
+rNikkVbEOV9DUeOfMZH0aG75tQ78CYvNQbs/XWQum1YhFeSMKJ4eekSjeWD9beUUS2Qe4UhVkoN
r6Wu6gj8qlRnY7Mx2Mm4iUyvnunRk0KEdcIGBcO820v5f88boYF/JDhAHBtdoiBRVtognRwCI9e0
8gC+ObeMbg8kq6ccx8RQfjrZvW3p3kKzDXGgCU7BvB9mxRdE2HZvZtr1q4msXa0VL4yoxJCT0U53
79Rh17P+pcZ7RNTWwI3X08qIq9vE90VunTd7lrop28bRJy4Sd6RfajDUW+rQWwrCVIdl32af4zg/
m6R+VVVzE6tUm8ZIWm4HUHvjmAyg5dC1iU7URswfNRUgCQpFjNunhRZP3dwVKPeyxLW1l6VvvHZE
RUIF1+oTNGzz0MlA86yNmrak3r5VLCfIQJLmUc7OqsWmXNKJMef5tGhsXHZ1q0qd1wtayq5KUPRz
wqc0DAftXpI6lTo7jf3PlspDxBqyONIPrpm3GXRQDA16aqmd1J42BswQZzOMULdN3zGRItdEaTDw
dijvxy2Sv3uRQrJONLjnZnwZmVtKZeDTwdqVbOpNjwse82ui7gFXe6IBUqb9FU0hOdQLWMvhTWxW
CblVUQnS12w9MS5ia6St25OWEIjx2eRgnOctBnZdNVtXQQOCMoDbO6TBasEbFFVGsBeh61Z5yBZI
+yzSajPjXMJEwcTWAblpEBYQ0C3phNZamX0mM6R46X6vKMLEcbDgsZXA2DFEA98AeZxqxskoMbSQ
dggObgOS0S8GcyO15rrF04hIS0gszBiI4MEkY4jEzTU7HWsks7/Q8XLA07LZ+NGMEnY4qxzWyWco
iGKpNIjtaFNrhFVMFJwW8kh3Tp2fvKYW0Cri9UT2VrlX88DTTPucssQY0HeU8LMGSdBWR0pJ+MDU
rFl1tAOEKzbaJBU6Lsk+8xivDbECitWgkr/nDEtvThO4zKELI6rHlyfzWmOkcmM1OgX5Xyx/KhAo
TXmXzAyPNHvtVCfEfEjut7MJ1nOSt0yaN6iZtzYXUi5o3ldI0mCEKaclbV1DVgEM0nboHyQWu9BO
2LQolh2QwMiXkQngZliZYOPZvuKAAR3ZUNIcnmrUJkMNNgHxQViwa9mM3xHksXUJbb7ULJ5MS3K0
LVDe7z052QpvbI3v0aUKwhlmaEwjk8ukdgeNx6OKrCSUM4uOXxZIEh4/tnaow3T9kY//0xbHBQC6
XsgDEOl3YvsodRSF7BvJMrjcfg68e/GSa3Z9LPTBFbi7kPSTwuJ8bSIAFE4lvBtI/6VOW6vYZo0U
9QdHyOwxgOVnWstU6HOuhpMQ8oidPSre8NMmjEdF87Ju3goVE5TjylJPJrwFd+XzPysCN1Km1/uO
y4py50FYGZox7ZckJmmSP2qkDBlglSXw8uEtUG4TmdyBjs0dK3grOEiU1uOIyklGKqC4gSjWuYqx
jAJo/kUlgQGP4GRN3pZatjYJaCNbTWsj1+DmEWFeBfpOSGkrtS53ZX7TAO9ini3aTyJJ4gpe0d5q
QTxnNeMtZ1jpElnIfKOo7Tdp4IsjJwcDvQfQOhUej9pAE1igejW7iHjv6NKqEOE4L4UjJC2usZBQ
NMB/sBFS2qDUSSsMvlcTJGGnMCmztIusa+xfaAZGKt1Z22uls4lZoSUO7tiNCG9hLMBtMSi+ztG0
zF5CFkXtLWXOZaratkMvwg6pxrY3wLCTJ0wQ0C+rr0ZNffHWEpKbivEtzmENwgVtkfhmqsgZJMxF
7Cb/vbsJuExCahGLnsWi3gdZ3Rr6V4vsTAo/G1D8Gl0F5dzN41pvvktowgMzTKO6ghGUy09szMwR
WRkI8WPzFEzLJHmvBwY6PQlJgfJCRCcoPJnBzoY+0Kz+4ttRFHJu03gbZsZRvTgp9ieKL52uVJrQ
PJakYwAJLEDIODNlJa75oKmLr8b/W8hbQkLo9zEOMHUUi+TN8u43gw0LB22WhMn/W4LwPs/kK/x8
w0COGN7lEJpy5xDH8UEVsI31M+EI+zKRN6W64GGgx678LVZ0KwqwnPHrmD7Qwa9bLOphZFwm7Y0X
0abyybegFtYSwqrO7GnZ/07hyBjk2GQng7QIuzS4h4XZUd/IUgRlaEbssWwNh/CTVPNkeX6Ze3bE
Ps39sVauxnjt8qMSfrVqArmyOM/V+EREBVHAPGiJ8prYpA1F2JuIkAX4JakbXdiEE1c9xA0Sm+Bk
zl/Kom/Y4zeBSkFb3Uc19opC2nXMB3oSm8LmWCfM7qD5YKIdUb73nbNLVbzopQnDRl1ZaoWxDn+w
QW8RFTWwqxBnqJq/ZRzSF+BCM1lMKbksNjuoOAtRoxUavMl5WyaA2PPuJZVsahqUfAbo1YDjaALb
BEVA5oyrLIl9hQuJmpcTCp17AlyxnuMTgIRHhzzc5PNPwol11i8YgTcLfFkpXqtUM6toOzAbJ3Qk
6D8d46eeMlqTIz5ObIFsV4PBJiA7niP9KzXU7VzwfHrnZLAdnJxe4DadSStep3L3CKZ9BAki/y9R
ZflXEA8ZX/kkdYEcptQeMzxcCIA9jNgL29Brv7ql4D1wVxfOA0Q/aQGGbXRmTMAbhil9vlcGxnCR
zxvE5616cooSjYnEtBpg7/AM+39J/ACSzKzHZkbcHaX4mEoiu1rzrZjRiUG/ShygypQoxQNJdVBc
fd65UZehhEWfw+0IYS4hzCDk8D6M90E7mwnFiT4ctWzaI4i5dWl4aIf6iqyW0Ku2KklekCkHOwy6
Fwvlz4CYx9Qrxm3NKdJQ6JlY0WduUXZxmSG2tlNICW+Wgy7HW+4PvJyh27bqTjKvoMRZQaMRUoz0
MaFJwEvCDC1qsOtc8jpf6+zhY+xwEmq8EPOLQBMieCFn1Y4w4gtYHbTLBnGqgT9lrHcSbOdgRHcY
3xTje5jOaMf1/Fkkyi5tjHcMD6gmq5PV7xeToD60Lqyn2wXGRFTIu4ajaAvbUkV1GCBcDyt2cqYe
Zn0d2+qtIdW8AD1bcoSzxr+e9KssKvd6ldxTxIES2s38E3oa7X71wKn7mdukNxgbwrIpD+lPDPl5
LJxnztutONQ5YW5S+crWgYDP0dCQ0X10NhPpUgNjKfj8Y55cxhmdPah3xlbjepqU9+DklP3BtvFY
Uaky80wsoiASsq//2dmpLPITKcpez36vpiLia0CfqayU/CJXBW9f9SWcd9qishM9lOm7Vi4FPqkM
glenMV/nzk/DchPl40pHVZ/UiNkYaeajsultbV+CrDE735jhKjf9pbewjExvJdjmpRwvszUhrMCN
PyUfAziEEsGW0m/Nav6I4QMv+snu9HvM1xla1dOWcW1zRgLxsR7N4qxGxkadDjVviKylJBsu4bSL
xy9yTZkCINnox08i2DdLQgvGzGhAFd3TNm463CiLDNGmep2nf8RB1g1rLStpT+tKytcxV7I0seRM
mu4OUvaPc/V+0Wjso52kxWLxWILqkYSmlxNpU+b4iIi1libwnxLF262cv4PhWwO4oaPMICMHbdp/
t2shUQbjNsJNEU+nghonYtmxWrQ+HNFTuD+dBf6lSKlJOrpwRZR5TTkeqwLlJSlfyLuamm2yy/HN
MJKMTTx4CtcLlfBAU2s0DqZ5AMlqqQK8iEjU8DoDOR8aOBtIqRThUbZGt12uGaE6TaW6OrpsA6kI
Nmaw/lAxhj2BvoyGCaNK4vugkBvVtIxIYIEZE6bnXSETeRx+Llycuk1YnFn/F2ctN0RyzKXu1SNZ
VnOx1XcISHh/MtEokQ1IbIdY9Xsb+5KZEhyLW7ZZtm0vn3r0XvL4PbH4hACOE7QPN6e8xenoKQpy
HzyYTZzeQr4w64JTnYPxu+c0MYDjjb5aEELEjyd6tA9nacVYejNXzlqPCrIqYLcZcBHgPZYDE9/w
x+R91Sn/qoL1eER7zw2qSSy+KSOx1lhXzD4Ty7gzUoKmMdLKFDLwyyz8TTadRnFuQztUZzd83del
ds6tnL4pdg/edfkXxACAS2k9JVdTQ/AVlmsng1/3JicnJoqrkLIHqn8rztYtYddgjhU0Fwp0Dptm
ychgJZOfiwIXArxXn+EPqPWN2YwewWM79k1rpSO87tKHPod73aRQpDxKnjM+tDijUTcQqQKALZ9i
lz34kiT1NjSMi2a+qNk7+njuQsttVMKbYVZGUbgpGSUKMC+3OeKXa2XR7Iu3pfQEAE21sCpU3gqz
m8o/DrHV3QKnNvsHbBhI65UMpEhr3lh75qBmYtqRwKiRcGY+Kxytpl3j69PctGEu3iZ/pam6eSvm
8dMVq9NbRFUZGhlZRZRi+X0Gk5xwGfJdE4buBKJEE35kNmF5M2GHanK0xpQHEfW1EzMH4xoSCLmK
lGIbCQgtbkyETGIQSyTm8MttO9PKdZqDKkdExViQJNN3xBWJtjMZhs63oXntaDgabb8bMnLOFhJn
CcqG9bCuWFJbqQDcSZ/BBAkKT6qu/dpuN/NEpZypBJFQzoY1NTVjOm4ksksqqjuiq816osah4QA1
LaGe7vMfC6qiE2rbJQOauMAosg9hxPvC+tQpHW2ENtzOl9qWYXg5W7vrdpJlEYA8PzT9Ibdfpr1w
XYOD2ip3fCxuh9wHlUxtf5K7Cb6vY3uBn83fMLBrc9JP9lVJT3tYj69QoZmXDyhd6OWrW+2gBWeb
gwW52tTt4ZZCdxuxGAwkG6dc0CH97UPKJdAMsdLv21YXrR1XxBQwavBkoNOqaW+N0a+snRRh9E19
HmKKyqCSfnPcNV1m3Z1l2gZOu+4N/VrRPgUldxs54TO0xL5gWdUZkL5Dny21O76uvkZKupYj52Uh
iEhBRF3MNtRA1A2OuuujkO70bc5fndi+amgXGOOH4LHiB4VZoD70JebYQ5GkG3vxALslx0+YQJWK
uMfwwBNa2h9HpCcjG2OFQnwJ8ttUXwq058EsAQSbLrY0eEJ5M9LKxuYBhUCiIMH9xOlXZjKuI2gK
cpQHQZ3vTYSWA4chpD7p4EAOGB+KJB9xWCUzq2d0T9P2YCQK7V6hQ9H3qPNzPLBp/hWmcMwH1R1S
29M1Yw/ONvWKtj5oA/ls1ZosshVOI8Ifr0H8rkmLqzkIG9EQo1hlKMHrLej/PfBRr4twwcAwmqwj
gvl6tsRisa3lkf8bByXPPb07ajD4RDJ90CZHnd4Oq452TMnqHm31rYT5zSB+BeXze6ITPWPJ6ZlC
UyOvR2aaszH73QToprdJieBAQ2y3Nw/dzjIc31FGgFGce8gcpjeL37QAi1C38sYokwPEnH1G6vcQ
KwdNO9vwfDKURPoybRRO3IVzGoZXvbvn+mXE+UzXIDi16aHhuMchUPGs6Mq8RcFF2h6JfB3AVTt/
VSYx4/GWaV9DnzCzZzVhzv2X5j92xQggPiPPF4unjcYnI03F+o8IC0maPjZyRzWHr53aL2YbXSL1
Qm6a4qahTKvWPC0iAyYG+Ls1UefUKfwixDm6K/fdhrCPlWmcUA3xi64aCJyqjo0ZImrtWX/g6LMg
1yZO/Pa8bPJuN5j4NfArtuB9J6PfBMVrSgZVqQPoB3SNxhXFnu3WQfPn7BesPDOThrmI9xBiI5qP
fGuZSxq96mhx7dcOAS9wBbpazT7K8bhFw6fBaQcYn5Zuy3sozcR6EslF7zabAy/uIhcICj5T/Jag
QueYG8t+MRLtWwQRWhVHR9FmNWjOxdmzNXnFKbiyI1JcGlBsndCxouiGlBtnHqOq/GWh0VIsuCKo
HcESr6avMQ5Aaikb4Kwkf1qgYoydk16l2b4U0izuB5QiBJiN+ro2LcYDmNTKVYRriw4eOoa17DBH
il1jfgK9r16W9M+huzaMvpZVryXNNWUkEoRlAyAqgwi9P+DFgU6ir6mS2L4vTYjrP0eXhPQtTfq7
3Bm4YGc/bQkjR4bRmc8CGVypREhMsALJU3dnUvje9OiYEvtQDq8OZMVBzre58uxpy9KEjUOa1Vmx
zZP0lGXZaUS/L4XyMVFB1Bie1hucZbUdkq8Zn+Rc4kDjlCAxgpnGS8LMs7GnncoaOtbSN1HAp1Cy
XqZzNDho6E1PWtD1NfGXSmJJwYbTcvCvaSzWwCGwg8gsVl2F1CgjfwmHR46gz24nt2nye20HG2Xu
wYkxHlfwJCLdJvFqk3CTh1J1ip9BbuCZfOtkm5boPzklHqb9tY0GjNURBMmqCq+JilZulK5MdNP5
OCpsydmzbM81NpHF6jaDrMlMaMZXefhyaPAC6hSK8XFdlJACh+xKr8urqaG0msI6zW7DQhtQ4TCI
FJLYKNSWnP9pdIbBoaWHQ4ISQscXg/K17Ti8ao+0bvdQfnlBSX3IOKrGpfZamP0uIKuZdhrBjKb9
20OkCp0Wy1D0atAJT+iSdGZ6XJ5mAS+PBuEF7N9HoaeIw4GDMTc0x40659vaRrM90q2WI5aqY1Kk
x3CEkzEGCF4lTsQY64eKxO2jEv1p8V+ZvhDwB3y7ZMpYY/xij5hhTtTNJo2KLe/9TVcjBFM6HgCC
zG0Q7chTlew9pAM6EEqGXAarhWUkW5z0Lo79g2LXEJ3+qRxb5fHQkURvUz4EDHOH5ekUcGF+2qXb
WiOeNQyRKXi70e8h47X43ggCIL0Sm1ryDipFL66BIh2yQrp2+l9ZJ0dymTdhjF0tlP2hR9cJWc2Z
pw1JX3fKXm/Qgr2iSTdJrq9peY9srCFJSnB19pJL4zHCOpeVhCFxDIirEtcfvTL6ZZljriJyp4yd
YnsNukndYca2nyJPtqpdZqK44obUWHcrKO3x9E+3N3lxLJb0vtRkrs3yZ6ormOV0UFWI9Jn3Zpuo
4YWeGVZYtH2cPN9JknyKy2sB5VYx0CWMvtnTqAgkbPJor0A8R4q8Xni/M5DIsFWICmbEW8CQZx6+
ga24Bt5Wm+SoHgsJfCtHvnTmLh0QfrQvAw4MqUQ6PKJgtHTYIvonXAw/Tk5wPjaqHr2opDr0GTFw
aXcYumi3kJrhdC0rKSIBzNSTPB+7wbppy28RXIx68HreCvYjJrwGTMF2YoCcFhBhw4VsHZC5kwbF
o/Ih+bpGoH12HQW/WT3QEBGgkxP5NmT4qk9KoByzOHgUUgolRMFyd0E6nMfHAA6FVL53QbAODQBQ
iFCtYl+3T9p/QdXDV+U8zyyenb7uuDEVcp2Wfx2oIDX4lYODjO167CZeRGiihkJmm7RSFU+PEMeF
3NlaH/pdrz5j7uRCDlkGSt7/LbuUWq/NLKUDFrk1aXzE3XEmXA2cHCFEIti2xuVkoANVwZjYNR1l
EDZRIXgeOBk5HZbjLZNfLdbynjMhazk83JU0fhOLyozUvhaFRWXAq6ExZ0lJaFr8gb2jLb6ldcH4
9j+jwHujJXcOS67slMcIZf3YBFt6wHha1VUbf7T2ucquNjJD45QjSZGBukjDuGYlBV+CIGfcw7fb
ODrtMusL1Qg3lheNKmk7waEnIdxCOGIy51DHcze9GdD+OgK0S/IJi8Hej2zBOqyF/qjgQehjHxLG
oWOpisFTYC9BH4rgszlgNyFDPf0u5M41gKQ4/bRJGyJoLMvNaECOTCOINEzh+Kfob3V4UK3YM4mj
AeK2sQD+F1XzmLN8r/XgniAs1yFhX8XrkMwbpI1CMtpYMNx13PtkD2zrOD1G4U5upuNUdxc9ab1Q
+1KmnEDDsx6/JvpLDnaxBvSoTjSp4K7QOgxEwvt4ZmrL7/ibo6iVE/06y7e4IMplxsWtOasKtcla
0kzfVKl5y68ue0wGIBO222j6J04GSfbouLWjN2aKeflsrH1Pa5+utKK/OPbvpBDC9AFXczVEA31z
VO14SJxrbD67/smJFsZ8DtHnbZiOtqbQPGSUQviRrYaHMlhAoLCzycRJkYsV/csmzNfBr5VBPiN7
T8726sQq6MRe1J8VNjDzFJLEOnB71mwbOaKWtLoG7XVRBy+ou405AwHYGJRKKhLm5Dr20CA0aGpH
A7lUrlG7MY+HqookguHNZGxMDLLc2L7grUk3pa+8AMSsljWeheRCD7y5bIF+9+uAmiLnTe9ENr2O
X7uhkYi402CJLNqXqrpXCAxCLMtE1NvyyWhiJOkj6DlRaHKzpTwBBq3NJ0s5C3pe0jyL+N54iVT6
I4WBWvPDzgImrvrGcWy2VfyS1asSUqlzqCxDl1TKVVlfp+wjpjtnM3Zq3kZzHyNQsBNyr7RoFczv
E4NsKPc91pLhq0ZhbQHyhASjd0/V2cnTyFROZhLEQZT4L4NnqWmyO04sEcthmiCkI4duWE1q6lkJ
A/QkaxdSJUDLkFfiQG5+t9LH3P/anDULGS/OJViQrMwLxwY6qdN3rmwnkjjoQNChYk9jh2gh1ZM1
rckdRIZDWbyOaAeG36p/76Ofrvkg7G+V0QIqWH3yntDd5BFbe/pSQ49nfaIWmI9LbrnYSsB1vUhQ
DKrxIpNmB/bf2BsmNUarP0VOr1Xv0v7Yzjy/noAOFhj0A2VzntNdC4cSezdsIZw7zPpr6EDEShUf
0XCIs3MsfTNocYbID2kJa1iVR/qVZZWtE1RuuMT9ibbBAh0s1p29pdCXVr+H+f84Oq/lxpEsiH4R
IuALeKUDvSh66QXBpiR47/H1czAvu7Exsy21RKBu5c08mULdo+5CAMFVadk0xclOCRyTIuEs6wVj
YUTIgAoMWfxSbT4yO/d8vjrrJ5NPYNuhqocp620eogALu2piYbpiIlM0fcqJ8TFFn9Gj7yDyFyWp
eY3IqwUTCA83cUliyRGzes32JBxxdYP/yXYpbgXYzTCfrY0b8HypBys9+rG3oEVxbQAKLyVmFaoI
Mo44kgUA4spiI3dg4NXRW3D/0uNPiBn+lBRGclL1Z+ehn0wLf7SgjiteJ57lEDggIxaxHa/yTTME
q179oWeemQ0U47XlmTO7wYGQi1wRLPzh11M4R2gEaeDHd2RlbJgT3Z7xkkPVm6lhsEwiwX4Uw661
8+zf1iPhr4YrEVBfjfcNMzNw95oYamwFR7NHLTEWo6kf1YxSk1Lsc7rCImlK0mKNUN2Noe/TD5fd
2siZDhygInjt4g9Syd81/VZW9yTPZpnxmGx7Uls5VLpayZMBHBkFRmSKqCL5Dbboe+K/5fhbwQtQ
L3WwrnbGZ4Vsl9duhec7uvHDtNpzX+julkTwy8KeTvMNN2OufkCCCJ4xBQO/NBFnYPBoLDOnZ1YN
NE7bP0/CgIJ5Qx4Xcb2rO8QfJF4+ynwyXZs37USkZP+ImSTlzqGgk5d4PLFCTOYSuoF/I3xN47iX
9U+vuKnxyfR+6nyTcNfvjd3Uq2npb2J1i8Rq90nOupCCgcLE54edl6Cbml6N9pbhCeLPkbHI2yYt
G8FWx6alMJpVyt2sPj1tP3hvBWsLEuC+G9gdWuoyp9q80VFVtwUFaKXeUnz8LyHfUMlUNlaHInGd
tlV+B2HguxSoz/lfrmWXerouxv4yY72eavD6Y/VoaH+CHIzkETRggZ0iFNcKhqVmnvg2MwKvMhhd
6XCaZJ4hPwr60S2mrbI9Wv2nSxRY5GRKMZomcDdj/atOypX6b2AIKCswXGngtBWDLQKLSXIlQxdG
4/OAiniTzaX0YEil0soktt3U3G4pKsuUcaXj8BqTgyj65wQLlcXdKhqmqK0oVzruNRWiEwV0ZKZU
lMp8SV6NGopNEbDbxVuHPK7GZwnaozwRwhzIoV0/ZQS+VZAzQ3Dig1mQIKQgRamZTYZtkG9qK/6U
wHVNl8E6e0u8NflSclut9eEZ51gczWPF5yYycY3c9C52FL+fDgJ64e9KXuxaz/pgRN15knYsYuKa
aEeKUdPhBQuCAiVSfazmdIO3tfmVtMFCbnE1s9GmPg4T2M+YYyLRipViAVqDU55DOE1Ai9FouOWp
P5WuRQ9Cf7M1MnaLMkjnZDXxBYCOZWrQUtg58H0risUwlyIDhTpEV3aoVM+mkrIoHTIznWweDDY/
6QpmFnlBfMs8oPalmcp1UrCzYQjwOfeWsh/tWzZRInPx91IUh+8wAIOO9KWR/gnnWm9NUJeV6l8z
TSxbDBoGOGS2Sxa7KZefXte3Szb+fFQT+gcKWqtDgze00jUbObFXBtcMP/Keigp6DTjT/3HRs+Xy
dmbkGZgLC/PTZkdgAyDS07dr9aeKT3k0oYjVm21eKAWcJcO8UelUT0Pq0fm66Z9Kt2ogw5AXM4jJ
s8J/G1ALy+TPs/+iKXGNLKJBWCup57RZE8tR/zn2bFVVSvNACYbp06y+Jx0wGcF7K+9OLi42yDeT
g2P63eSYAeUiWkDm/vRxV8bSv3gKLCoXnuy5bZZk54ZdQ6PtNPi4CNjw5R1TotxVfnR5v0m0rapo
R2ZUyWDZzTs80b7LYaXoAQfkVZ56zXqV9SLgSe5keuNk4hAS70sRw7RXb1x9/m0P655CN09JQjuI
nj1PpRFEqyG9j/rJN4uFhV2khymqmkCFmJDai2yQcz+K8VmLlm/OW+qo+lFzLzLeloMj+mphNun/
P/+Cjoo4blF9Fj7fqru2G/582DEgezUZwyxHGrfm0usXAgEO+i1dEAmW+XmAAOGp7tqK7ZXrJguL
HK+hXHmDZzgUxgf1UGz8x7XU5SuBFWfwX2G77yK8W5wjU/1nDnLVImG0RS9VWLUIDkWDj3jQ7qwp
FonHY6bDXi0Yg0rrUTXQJvrEkRJkSPNQSAdmYxcH51CdlChb1am/ysXL01G+WkZcIPkkSjUO5ZIf
n609ckOCCSOvZW2dIEP6smMTl+Wv5QLjzLNzHoMv6X8bE8g5fhobAh53uiluSvBpLgYSv/l6SIeV
TOxWSpJXV728/1eG/axC2Q6o8q0gPAE2ulIvmuLy1L4QLGiHH/AZ8DOadscRC5zKzR9jbR3wuGzo
YuDF261VvskeGQlhMjbbDR4BvVtSS3RpcWKqBlFihdtv4j2lYCNad+NLjxjrAAaiHIW24c2qTMgF
jbFJHTbJ6Dl2wpLrpUBLaPkp4qRbyKN21YNkJxso1e0+isdt4VlYcZ0iNH4sjDtdByBHcxt7HqOe
zoxa+kiRW6WCTawPylnRZsIfN2n54rDu5Rnl8lg4JCxSnGtF+tFWQB5It91Y7SvF4ETdPeblZNAl
6MfGslXvFZ6MMjzmNWZMGV4ay5DcSM+KD+aw2nS0+hgy1Ts647vy07UwE7HJyjVyfrZw8bnpkLLq
ag/bbG7p/0sTsHSQ6hCZIHSzs4m8Q9g/+9riCf4a3d9E/Qr7nTrQrqN8MzDQ4E2XsBwvs/zOIcST
zAAq/cOjT9lMhVPlmfCMhR2pMT5/6Sth8Evjv4Z3Wm4dNftkW3BpbGvFs+MUbj1rJ64G1ZRh80e+
v3OzlYs/SNSE4hr30dvvKmQXn/8lw3eaQszAHIj7TqqOHrtL29hAip55TExURXnVNxXZX+NQgiMw
yU1Xux51YhIbBiCo8FkjR5HYszdEEbx0i+nRZBk7zYdN2C9Uqh0aGirfVVOy3mCiaZhfg6lJLwqK
vdtzeQULReJdOhVhaXF1+8AWkmPX9eh+5kXSBaVjKPiRLEvZjiwPdAyYQQ7KML9E+MKgSJHW3Kvt
r5tmixyDRtvz9iYMiFs/XUsDsdanZx27tl1oDHRRoi0ZnmidmPls8zW+Zpfc3Y7ojnaIy3eBQY/9
Nnum5FDqa7IY/Ghx08LV6BfAoucJepcscXVzgXWM6VEgVPy/lYNtVtjb0Ggpad2rtGX7f6mlr/s6
Pkp2dZL6+iOxxTzCrVhRM2iU/8AHr2gCj8T40eBEUwq4FWW50/1oCXVlN0TDeuKsVkSDRZI4XY0z
bF5xcfYk76OtWc9j2gTKKGnM3W11yYHh0Bw7NvU2oACzSxjxup1MsWGY/wZF9yUy9UqTQUdSFlvZ
jvo41vO3EEedd/WnhvFZ1SlcF/wlfh5Jled2gleJC02wGVpkp3BYexGOx+4z5T0uHbtGXkBmcOwO
wg9KsUeg0sf4HBBPKKCCdZqJqfOTdbrTcBNqHEm5YR3APBFWfwb7U0UErI1yVvB8KFBaMh2/keKo
+YliKfz7ZxlmOdspP6eWeuqAaeC2YHPmg+9/CIWPKrEk4hl1gKe3+mxTcakmIJ6C6qngSVXj4Zzp
A0gQxTEkzlnDvSJpAcRNDoX86SJbYskXrGMaDy8OC4bJ3RwZJLAHwGsHvt9MNEBst6oFVysuu0eb
2Yw1+Fdaej7S4YNyXe5ELXJ4SGhfS7ZTBhkuoqvam/BaNuE1DspdHMqrQUGtY/yKihFYoXRUvfEa
UUgyypjVxiMPHg9c6rfABVjPlu+whYzGdWPCaaTpNuut9QBFTsfqlNrUHWAgMTmVMge+i1QfYdWO
X6Z2HOPIUWN1EYYrc7wlZbSI0K4l6ZBZtIxaRx3vIvqp5v61JAksJohxcFi6Rbw1uBhRfVobS1va
pu4vDyy1GDNcYiVkN6xeeZ3t9fbVRM+yfhrqhdeyWxosH/Gfyk/VFMcgeUOiW3YFL3f/pod3Gz6X
XUXz6VJiDeMCv5TGhCgyvC/SdBEnGOODxjwGTbmZHFQmakXoY0UR9kbCYMiKbDtm4ICSG/fwaYU7
D6MeBxJ6SUgdGTKjpjJmgkSm+zM37jlXX/jt8yopl5m0j1tlxvfcqr+6fBMGNWpd9MJegGD3m2V/
hOcJuXKi5bsKFaCKD5UOGDyRf2tF+YeRIeVlbXdgYKNTZHqLAreGUUw4H2tbTZM+nxZ5bLuVlrPk
DJZ+we/GUwCYZbvWpgbR5swHljFCpbDS9qzxWS/x7xXz2ND/GViqY9M85n10ymr3Ik17fovcsJEE
lEUEnPQ1RBOqTqk7lbODwnTZ+dmKluWj5iHmtms3//9O1rG0QMvs8CJyDOpuRxkM+53g4OruXyAJ
Rw9GBLghukUVbmI/Xqc6eUfjN2miueCYGlu28AhhwqbXgPLUhobwZKBjAi968tSlbFmM9THFfY/K
OgBwSIwbJCwX3UqJT4P7L4KZLNiQebw8sAiM+b3kAGHgBrSMVmv5ryBcGdWHD8XeQAlIUDW6vSEQ
63CZxnq/MlmfkABC33PR1VNiZoozSCZ8GPrxKlJ/cjrcKBvwP3vC1ngHzItHNMwI6WnqbxHrCYLw
am5t2fEfZD7nMlsPi1+nzHoyMcYDl97AcFch6ineLw+QpGLQgGKaNAyo7AjIxqcCaTBXN5EoA2f0
mRChWWuT1Zzpjo/rshvDr1JWX1xLlFlhUj+CS3ull+qZ8Pik57L+4d5h5T5TKz6gBoHVSDd+MByT
e/YPkG6sn/sVBPxFIJ3ksrtUmXZIej54ecUxnGf7JBw+dACgoADoc7xq0oP+Xin5ar0ffLUNFPR6
nSes1kPHkr4064MP7wB2nC4a1dqVMjQwRGgmC9PbM/f4BVFy/GSiDvHxbxX7lidnuyn4DXAVdrdS
eGx6ex3yJKk2D3m8j7kRELGi64BU/0iCBlkQtBH1z4QRwT5FkEYbm5kfCJj1JgSQ6n9a8gr9deB+
q9ZnBOmdwADrLrZMJMTATnewZsL+MQDHKU89LhOZZrGJCagQlLNc3LWC1ZSw2RRCRdJkBDMcXb5L
bR36ZqzBeeObUnVKP/mBghG0xm935L1NFBa/I4jrWVMdDf9Eg25B/N1ElVCA9lmrUH8O9rZJqr3c
KjwB4zwY8I/DHcICZdpEEUrclCyfyWhayM4C537M4pzOWT+9AAy4WDxxHpE9CCKOzhzgRvs8Xsv8
BrTmZvRePYm405M6DcAIW9Nnu3oX2PyBdcK14i8UgGVKaHdRaNfCjueN1Z69iqKCCrHrpVGeSBVU
o8uq9ge9Ku3vDNk9XnsNq3jXTMvxZdVuE9Qtq5AeNkd26fLGb8mPDKseoVmvaP5xb9NyxIhHJ2aJ
4cHMHhrl7mnqBtTUhVCa7t21/u2N1Ocw56YSlXFkxxrCT26HE0zqsXZq0aokVmdpzdWtMSaw6csA
R/rUSNgCIGa48GlXSK9eYn6zdVBJJ6F3HLr6PQCOHgsYG2hweH7gTAH/sRbRUPLI6cu4pdsTd42e
7Tqsv+7LNt+YhJNHVZwL9ZnV95YBIomaVVHFwM+5E7ugLP1oIRCda9PnaeXBqk95h0tmJLTwJ4wc
Lqc9DwBkiw8vwetElEgiJAMaotJgFGH5zon3gLsAf4WMny9tg1nRGbgjF8PNDB8txdWZSg0AXoH4
A4aw03MIB/yGwIX61COkr56z0atuOa0X4zZPrvqApxWlvxtOnf5oqCXhB1uPgSNBEKbWhHZUun4y
aVd2FOT6fN2kWKWT6/8ZwqOWVzE6GNaZgUWM3VyC+qzpt8zadwEoTR8LCwNG0F7RiqTor7J6sGPN
3ATC24U/Pk+yTs2x1yz17KuXlonyMLBAy48CtTonNIKQprXnoGmdBCpwrCVn4RtrjRWd3WxdeQ2b
whu+tHhvYMayqnitqx075uibf4Zr3rGBD62nYNAEzIgReJvwbga/Jed0xWpUb+4pRq1mr5c32gll
lmp5cYk9dWZCF7fKJffG+alZnd5OOzuXS4pOZu8Hi8ATf/TyZC04XhfnX9aPs2gez87QNBZn2Ncz
n/+arTZsyvlH182D5st5P199nMiXLpx05ozz89ccx8O9X+4pF1rqCyfY6CfrBKeU/0sPsHAGB2+O
x3bTz83ZAx7dbPpu9svLZZjNNj1/Bn/oqVg8Hl/17LefnRx99jq+tsf5MDueZ5tgtjmd36cTPvnZ
bL6dOydndkxny+tm87ufb2d8G/kMxMRr+7cdZuvPy/xvO31Ri69iHwhVLjmNZ/yh0xf+5WRdYkBe
B07kSMvpb8hfe+PwH+/9cm7Mj+7s+Apn25sCsO8RPliE9FBSwyVg555MUXfP/S8+vsI41NZnmBw8
IS8l3lUBhkPRT/eljDedvR5V6zalFKKRcByqeIINDnHLjIOlEar8a5Ttkf2LTYkH51mmP51pU+jE
rqxQEN1YRoZjkbG6QtexAKRSC65bzABQJgjCAaMFsGrPQ+kSpscAf5NCA50GMctW+Jv6TxLGvLaB
iwIKYR0Xp8dKSOwJ9asoul2poBSoNFjK/sB1mHsrbLYll9ZRiW/k5ncZ7kiWuwOGvVhWt10PX8Dz
5iW1FzYw+7i0iIBRmKGXZMCovez0/h3U29CUFzKHQmO8mSGBjBGg4Ghojz2wPTlnmdJsPAq6Wh9L
bu2oGScmzVVWLJ9jdEeln0JDNnaK0n5IdreQVw1HkDsypCCZ4kbuWgwUoBJG5aOsz/XgIqsnC+5q
e5esUaHcbfka/7X9dxF+V+E35Xl+oM+b8mk1s/0Qfhf2K0q/ZDyMeXWqyUID3+fucyky2pM+lWRt
BJ+DcrGUiy+u8FtU6S37dyu9CfkWWHdTffjeFxchfrKh9VUU3z36QnOg7S32voTyypovCqxLlurG
p4v3ufJ+I9Y9+g8LZOoolYBdMaPub1qcPNfJ/d/e/226k1lvJDbumsoSp/IgMHH/dm+S/9nWqxFD
fTIa0wDJgAfUyXJA0FbhpsuYIv8ngNqOBf4nVU4pA4MYLzHI/JSgYUL5AVLJoC3pbsNiLW7VpR8P
yEt8BDd2sRTfw23cNqtyibv78wpNTv2kalgDShqz1LgqwonTa97gZf1SobIZTkPNaz9nTm0uvPUa
/K/ZCvvTQlkuB38xZwFD2AF06nK3M8s5rkbpAlXVhRyJ4WTblhcQ7FXxY+OqU1OuwG8re2dXfEsa
mfmNkRLUcsJo6UVfev/j+79tiKcYyMHWD3+oNgKFHYfnjCB/ebZ93nq/avuXR2++F6n/pLbOZpUc
frn/x3QQ6ufGR75PXu0G91vAPMF3ZMMYObf77JW8AhbfH+xZXEfeNlz3N+yfN/UvGtfD2Fg31Dc4
FjdlI34Q/Bnh0et3n+IHWbNmONrg0saEjduJZljmfPZrD5OT1y0P6dH4g+dg7twXD4CbUPo2I8uC
eH5oD1w/sC939ZyU/fjL/yKN1E4NiQzTs+rUOioug+QSU/GxoVczXZr0Sq7830H5p+L5Cn7i78Ha
Jt0JCRtSFnGSH9n8FvCxMZ6Ms9T60JKPaDwwBGIeFO6Z1eHEXrO+2uyVjQvv0hYvTJRs6n3YYcZC
LbbkXVqH82Us70xqHZa77iMujq666BMq5r8SaTswSAFDwb6INcJ/hvpnnjxk812Xb9V8d8W14S/L
pOe9Ih/MIK4lJu5l9JDaXdO8OIXZAxiOpJ3lrcK7AkfRb6C+6nDR2wyayEpz6g579R9L35JFRgUo
457aN9N8jkTbjScSdF9dO+PK4iao0EUQrODLLbEdsNiR6i36UEjsJ5vchG07l/xXU7zlv6Y45tQC
hg8vO7KoVsonE633UVPKso6bA3BPk/XAxzAJwOe0fMZiU95I/K6yap46/Y0yrQUPBq91j/LLP/kb
QwUK9gw/RblQNhVbRuLus/yZYcqjmLSeq1zMSHzK9PXMg6P3Ut4Cfz0Huktbzw7X7mivuYOPxjJh
61VPIsfP0kpWBV6YI5BYa51wH9vwgYhAmFVASPYKsyqwknrNyJX9jHduUMZfRjNn5iivSj7W1Syo
KByFRQFcawFP5IcbW/Qjsh2o43xj0O1T1BjXxbYS23HYNmLb6g9DlVcsAYqUOF5JDIW3bGQ8a965
EizAgsuIinNhp+H686W9LB3AqjPM/it19dgJ/LHJbfR5XfPaN6GRNlglcoa2DP+CCdai7LgH5o10
lLa+Dr6/TWaYBq52b6IlHLzmGFmM/gA1uJ0wFFQlkucr1rtVjs0uDlAVrzLSa06tg0TAI4/YxDTd
guTGR1174CqSZQH5kf0UXlg5ljbwEGKMjP7o1Ngo2rxeywPYcy9kybcVhCdU+9ZObEh8lZBo25RN
bs8/BwTJchriGEPxj0lZlk8gS7V7MO0psF53EdCp2Y0gdYeFrd2k5rfor6OwacoZMN96Mw7At0D/
ENE6H1jJtTBzieMnHYvo/FrLxbXuit+8DJ13JL2IFq8r8QEMpOKuHksnIsAGkZzBPWjYxc3uJOnf
THwpDD+dEVcUiGNk8zS0dSOFfvYQIa8Ve9uH15ZK+pKMvdGN6JQ0uEaAy7g85PKJ5aQWcDUsdpkB
0i4jftwr2YUU1z9Mln0BTIJwkd5g5QdZTJgrQQjUii38lIUoAZehd7PKxvy0qNmGhDJmK7L8Kqso
pZv5JokC6okQ3hWbRWJuKYRauKq7e8MAovaFULyqgSerrb4taUMuouqkee4FZq0fwERIIpaNrBJy
nycDS+WQrSX7bbDXJwyRkx2RUqprI+C3yklkz9YaMQ9whwyzTZ9cG1IUoHifxa3V66OaRys9p6gm
9KYSeUzzYMMhnIA8Jrjqv3LlKPi7WkgJwnVKABYeWbXadVK33cS+te5xUY8lq0Oi9vpPZl/YQ2Ao
DOp9T2kktTxzl5eHS7WcoeuOFnas4Jb8kFkhmd4ZoYZcw4x0QP0dL8SwEtdCpPBKVsPAZHZjNQ/q
wQROUaBRk5lhKOR4REy7qahP0x6W64kuJzQPYP6/C0b3QP9LIoj6jEuJiUHlisWay9NMIQqL0aN3
4Sa8M16kOg7BgNpKC9mpQhNrBe9oKnSxLOCxuhcUPdpVsx8oUQyHn7hjCxcp1R7gaKabd7+BOtfR
I9Qkx2HqNW2lVZZhKKYPzc/XdhYSFG9OLgcempOyGTO6XJMpwOd+1xY+J7xlXvgntRpIU3R8yyU+
2SFNP1Om4pC3Upnxae+32M4hIdS8YMQlBRugsieQ2cIl9jkZw5XEoKsm57zvl+hOeERiZAv+GJO1
MC9njMHJOkcv9WtvpeHASCtS7I2Gk93c5eaMGMGCbAt6h9u4S4nHNqNJo//X1+8AAOIQ7jP2LyaM
fkEdU7ucjBxi+BZmQqWNPbc8mCxPA69LOI2EhAWy9ocCU+SPf7q5CLnlql6F8erbnMSOMlkMENOB
ErgHDwakQvnqR5i/gskxgLlEtlaxkWOu43lMr9YAkEvFoD866k9h0xtyn8rjDW8lIlzW3W+pqPO+
mYz17K3tLcY5/NpOSJhAYDkF8Z526zY7mUozCR6LwaO7rse4UOmzgq4rQU6qUvYST3AW73P9O6mJ
agzPSPzLrQGn5Nr3wDgNKqXB1NapT3CeC4UNAbAIZ2CPVmcyZF9v2fO1ii682VV9DPNTFb8sgCox
JWx1wuNfzRSl3VTUxXl4P+voHPBGMbjSs49pEgJ/iEqRRAEt0lEVl3PBSyPS8ciSlI7uY8YlPO2c
fpxuhQjivyLa1cEdg1NKKEkd4G4gMvrNNsXeqVZPqX232lYj2KuwCEG9xPhu0QVzcrFUyHjeG2Pr
l6BqgytZn01bXzudo8TEeSkmBy657hiP0aUHhY0/d1mxbEJMMrVHKEMKgAQSjNDHkYT4sau3kqRt
4x9s/VJN8tY6GekEoqLGvufCRtsBbac88c4fbFrGkfo1yB61/dVpO6rOepFusc9sDMHzODCDohAR
5NlpwjzZ0N+EPcxlNYCxTVKswh9twCki/5u0qxLjaku111B/BPjlTavhFITLWy9kDC+VfGNeCveD
/1mbf934iYl1OfXOMNLG9gTb3ch+ziMq8fyDHAfGSv+tTtEzirXtRLHkxOIAqwSH+0eJkjRLOhwA
ho5N5MPiJllJvDE6dS0sdGHBrjZVf6SMz3CXLISBPR2hx8jwXuAtLOlNS3NIPmRxh/bWTe0juXl2
01Ob+ftE4CwtmrmwqcNJbKKH1SzFsTEw2ihecBcCY7Lt+Kx1Kxh5JeWwRsrJ00gkQHOUxt51mtx2
qu6Fx3OGKaJs5nUp39KAfUPNjd0slqrtMkpNB3aztPBPV3yUXWKaU7RA8Qx88iiI28lj7kK8csNV
ahiLwrgoNs8gO5PRzVcWBoaBOLMZUoaUpJu6e2Z9tSsx9I352tBc7DPsfEyUJgHazM+20ys+pxWU
ErCSJQeBIVs/Si22/42tbvXgrFV7N92PLF6sMwWZOLP2EqnVmeD3rSYbDIRtgxXtY/D2bbLVe3wX
4EqyF5jmpUAKqPGYBbijJ7MCxw5AF/rLMe1ite9sFgNqsDQbY28QqZmqVjSr5ayMnTxRd5CYPgdN
ojlkbjHZquVTkutbE5W3ntIBhphZmBFUmviCKTOoemvqfBnQihFZ9FuHFwL6Uy8vhBJ9q2CXT3oG
cJ7eXjlohnbsNBYQ6lcTGIeKNCLezEV6KKdPNajI7pOcAZF3bFK2Y7blLbSyT5ntlOsfK9QOSi3d
zuZmOG2E3maAu8leBUQx7fiLFUXEN0PdZSXTDdB3jDb1GgYSelu+JsGLvs1JlUwnBAA7zOlNU2ws
hBFNpnalRiS2F2VqfrQ4ACrmY4PyEgMLOzl2enQxqUozGaaQzmdZcKGmasjmFAuTnzRIjrKXUkCD
LlyHxWoiVY8a9jiZQvTmjaVlUfm30F1WcrqJpo82vmM1UVeG//SgfeDI0ZiRJpm5DdpZEayS9JmZ
N4YEn9SESUxp08gScb4PldVKaym7mn31YGL2HABIASULYb7sB9b6VFORI2Icrjmqye2V7T86aKVA
X1fsPAIePK/eWDhXswgHatZyryI/jlofxLhYkpNJBGd6tWp2TvD1EAPpNSiVj8ebbWwrxhEE8BZW
RVntUa9NWd7R/svPtAluvJ9pqXlGBr8Cz5EC9Szr04g4rGr9Ob3E8d71I3yzccsqYXpue/i7oWx/
TrEHGXdewOvOaKqd24SnUSh/08TtRhZQDNTsbUAxCuW+LBQQQJNGmne4OUJVIlVxV4jUUWbhpeeM
oVcvEJ/mWGDhdbP491Fj8qMFGkPDFVJHOxKu3L5YW6YnICMLG2Kb2NGb3HV3pDbKGnhV/yr4UhRx
UQlVe3zgpvplTNozLzlr1reifxt8fFvgXMMEFKvwbobXqa3W7XRyzv2ce1BcfUw+KAVfT8ouROGZ
EQY78GMK18744kzy3M+eCb1RGf1N0G74v8mRkYy0xtwp6EPNawj50sywSBJXRzu+htSEs5FfWC09
3sZHT5HO/66YAM+ihbqmb3GyABZgThRYfCO4kmKZxtOnepp64j6gF+iOeM7dBYbcVSr2UUoaW/IX
qWscopg+XziSFtNthEnT8uVlWWvQm16xgqnx4nk7rz1itwkG1tl0r2fW1h64YjVnKbp0DbhDJL1s
p3TVlmlmVL45PUNeRVLh/cNjnzC2aQOLSO/tuXfPfIwCA3mMMXOCkgeLJL6j85c0T7NOAJ83DVZR
9Yk0DdHwosDYGL2VrEss22FaUXxlcS5LyzbG+a5EqyokrAQ7vOom3ojFJ4p+sc8Kp0Oo/eP73Db+
HwOg2faM56CUWFt2AynNoOb1gN4u2VtICSDveCDK78gsf402/O3c0RFoS22N3EhliLiqBjm24KlR
qj4tdbIa/zjvLVuh7siO1G3hyx9+qyA8MQ2z9IyF9A39fyoxi+SJwoGzDssvcQsTJmdVgx/5aPUc
ax3zTixWSu3uNX4KQ5Heg6jc4mWjUXiWtMNRgGdISRF3hLwMgTO32CeTi91nlgYRlwK80jb4FDDH
f8TRNTR2YcR1XoqXpkY1Y5r+o7twWesNJz6mtYzjSXxkdA1KN9n/5+E2IQXIkKqY/W7yWGZw2HwI
BZBKuEahpXGW7KZW0pTLgoUsMHTHKXIRVci+WjDXkKbxiGFTxmy7oJq1kLjoEKKVvtm2iRGyzJFD
q6KUR1jhnL7FkQyyNpv6Mqmih0CV3goyc4n5G7dEX4jsex3D1dQTWL9KU90a3AIDU92EAINyNk+8
n/wEwyn5kTABXFroe9EaS8yfuIfyheyaO02BqjHcMu6tEg80N6EvPC3LZELMgGnjOqUztJY4fyOf
SZjre13v4/5bfePX1/PPJHiB/yo++uQt8HlxMhfJ2W06ckcLibslRfctUI+ixSOWPXu2Wh3LY694
cHXHWLD307eQDylPs5A/RfUOhr+8X7a0SZhGiq+DeLQ5D9tlX64L9cX60atfJl6aKiIlO7Jk95Zh
GzvkXNLGczAm5wZkhS6aqxiMBa/SkGxrMdREmDECmM//jbtshbuk+6sQBBtt4zfPJvyzfR4QYL9P
fsNxtUbd5YlELWN1RIVkwCouRJxX6bLe4+hUffeh+SF9uAeuGALUh2Jk54IGGW2k9AknUEWLhW8z
F6zTCYJB5lrNECTNb92/guLIxxOtAoRgETIVwnE8cDRW2RLLi3GecyHzlOEdoEOwpp+XXcmPhOmF
noWItbaM7QnHRlS/pmxKhfl6mgOxkk8r9ygleYg80H7KLFVyiz5xxHNVipnBYqeosN108T7ZWSk3
aVdBPnPtr1zhxN+meH9NhoEy4WBuyUVJoyNH0cLAeZX+TCyJpHrLrjzzeSvLJyLQgFs4jMEtuSoS
NeYdL5jnEP8nFhx1jk7nirk5ngtx8cbxyxf9zuMpSMJ1BkHGYKTpDkIWmCZr5j3Jomd7gJLEA9w3
CKemeIzdGhVnKhGZA/Zlt/GIQB+GgsAJ1VIPELy7RPLvnUwS1jLA1MXJWu64qGq6yiCVrQoAM1WJ
0xCUMg44iajbfySdx3LjyBZEvwgRBQ9sRe9JGYrSBtFy8K7g8fXv1LzVRE90qCnC1DWZJ1OgeXZW
HtyaaIU6QgEbP0fFXQRvtMpp8OmW1zz0j574sZiCpPOhtYlqSJtXxhELE9FmDmwugqrvDxBfWNPj
qFRGZl2E+5op26ha5hkHFXLyoKVVSho0+WgNAZNSpuSA5ZmySfdBGG0Yv9GBV3DN9Pq3MHtCcwLo
LqBWEbBHw2FwcsiLW1JSyUC/5vAycDiWvG7dduFSmSAk3CQNRX0+spaRX5XlbETI3jqWHwm0HEF5
X9WUUtNhmN/B5KxCqkB2ZnFIkhibplSl/iIxUOGI9r6Gq8e7YAl4I+E6EePQFmBuajSM5qOhM9Vq
rDsDa8noXLhrbrRFp8EW8q8zSbXT1VOskx6SUMl5ybsZccysk8IBNGMM2E+nzMPK6pyZ3mGujOch
nissOSh/yMrStPQmdf+iqb1PNL8XKkS05C81SL474T2H7aMIp0swWWutyxZor5dzaR8G4HxeN+z0
xuWr2nUZSxwHAHjGHhyD0WAyROhOM7NePcBDHZs0HSiUPyMXDRNajdb29kM33yLijZt4n2T5JizZ
9sLsu2ZsHnvN/GRFSFoIujP13RicJGXPdDk+5/QUJZqy0iH21XfxdIW7bEJKgIUispYEY50zYKpP
bfOXt8MS19uGlIpdar6k+EsJgrLopYT6vpJNOCEAzx+MZm310qaclswOmr6AAcXuM043du5uPCqq
0mAvWjzpTcg1Z2Z9HzMyrIlNDwG2xmO6rgKiB7L8YHuwWk1solaDWspACx0xR9E/JBnTpMWO4zGU
D10/FdqLxdNdeMNKk8NRw7Y8MeBTxLIaOalh1IdU/3VoUWuXyrU4jywNQ94SFuaPltiUzqjP9gR0
t77P7dfUv1aEV+a//NrRDI96Mac3K/pjmIyt3CKdghzbqrsKpMrDeAa1RaoeCwrTBRyagOLFqKvx
pQ3mymLgFmh8DTHnJQTYfnapIgVuahLgiRc08vBq6S+wEdFPGCE1IQVRhmeGSMebZDHX9w+icQ1g
K9K5qP2qkRZUde8+J3Ih7h7+NI13F6GUmYn6BuxCVFwF80e3v1Oep8TaiOLT5doY9pvNW6qJuYdV
BhKGhmoR8SIyg3epvRRs1pisqzYIZ8x5vEe+9VNDvx1KqJphkm1MMj4QhjSuvU3wXNb6P8RFbuNR
smUvUcA2Clp7vkdrKBc7bNw0lC0o3vZ70E6yGjY6GxR222dNvMzQZ2TFHLPAyG1YWz/eSXNChvum
BWIHYu+SBxRCKboK9pE2wyW2mwNFkp38DaVGTKbklecRCVvvIfJvuAM9ZpmRr+9S0FJen90C9gmF
uiq8iHqWlT2Z9g4B2eZZs8jtBik5udjLMIUlxIcxLxbUMmqk3DSfVJDHFuNGPFuHCIaqwFTdJyO7
reE03YWbE7eVqW+UvxGs1VHj54DX6WECb+VOkHUwtDWRtu9wkzlYjQWalZBrA1CLKehOJp9RB5aV
8pU1wMpOwSKoUQvXZWaRloZbGp6evNr2j+KfHYS1tHVq68B9DAMwOTaMg/RwybhLBALLRGisRd5l
PNF9omSYcAeyfRqAGUnezOlcHKp6uqT99GLU0ZZlwtovxlvByyFrkMRvc8bqkXeJvFsfiiUr/pZy
G28+fjZ3LxFuPzn1PQd7DmYA02y1rDX/7M8S90PM8eAdkPoQMEZASwAIqhoPmq6xr2tXnvkRD9ov
WfDEkjWvOWrRzgF6gkbd5bWTDm/mcJh9uSgC3PqgfwLNBbABtJGHcfRdXirEhfLeho+o8cImpgze
k7h3erDsLQE0idKQYV2jNWCDo6cafSnma5X97RslHRqWufLPHcb1gJ0Ym3ojj/7LZL+pftw07o43
PHUIvAbPRKL8yBi2e/ndM3kaKBamhm6PRRo9mEOUWCSKC7sd2gKUyEsluUcIMDBHR7bRnSkmKyxv
HimVyuUWs2qWI9OkkCuPYTXM3gtGY9UuYFOXxADDKceJ49sZzLuU98EfvKe03RH11enEzr5Ke9wm
qvI898gwq/rktjf4620PmWYReysn3Hbovh0kVLTgTnK3kGGnXE7CFBSCMqMyY4JNnhboWe4bY1oH
0S6DYlX9tdMvumMikTNKDtuvNjZqrLj+S8SvUuWCF1xVRoQCMVn1g8OJyhcxnplHz6JZ9p6xFpm1
HsNXZNRLv+32tSsWMUNCJ5HMDIezhcSerrv7Zw1v1n4IPQKWg1csyU8hR4JDaz6NO+wRGso1NfTJ
Mw5obFg5p0LV+DtaIjIDmCOzz1I+npz3nlK3xeazzdt6AkzEnww6DVIK16E/r+sKWIVWb0yKXkMD
Glqu+jHZF67GSKhVLNZrARLOv/fVzAQq2zBpriggOYrwAbfRbWIJLSDlEf2pl+11lOus/AF3vEjp
Hzien2FFQjiwj5IhRFViAsyvGmPymAKUqdzahPfUBSddIE+BPoXoIKgwyjukX/SvI1Yczs4tSJBd
zmQssaaNhUEuN79LH9htvCmc05R/tCakVXo+0UwrruNTzXyv/Zq1h9nEV2FD6mfogc+ukeFjRsIQ
h3I5bAZoHEm/t8KTmwmkuHIjsIik5CGlKapmcTJrMLRNwPSsYiMixZdFwCNroFttl/+4K7FIlB3a
Ge8BhTYHXxKPdKmiPk1kjqHuZhpYPNu5ds0kKbpcYqoX8nMVomTdAWNGQXaKJuUup7EFq2Tol2aA
EGsh8GQgRXlZMLkGmnhQtmzG5kuTUqgERROH61FH+KIRLW/A7Ej2/nitkGDQIyElRCaJPCtq/qNV
yt68VWayruNhjeEGGRti2gz7NblzArmPfo5mnfHYx/SrdhBmh6CetWE8rMw8POlp8zxgw54tUCtD
xEgWy+WTlojnuIm5+eZtTOfjFe1yAERZ488tNn4DndpiAGj/jiyp2MJhs1oiKVyErI1dFEXsJzTO
AoaPaDtL+ggn/cPFufbQdup4z0MUMBZfpmUrZnK7Mwt+n0x/rXGPp6h4hjo+GWyAGmDa1YRGyvtS
EnRyUE2aPHfwz5b7jkJaTdKx8YB3WnOzCJxWDudB3/TM2h9p8ZOhykbGtRqQNf0ERCIoodnDyojW
sNhVsZEymck2TCeG6qrICjbHx4T2S8vFiVjSZZYG+6H6maLwGKIRGpwE2P+fb94SxCas/9GuP9vU
MxpB35yTbf3M0nmhIEyFHBZquVxq5qJOsQSCsiJYLfAhq8o1s8TZwaXaPhcd+UsjJz7nvO7wjmIx
pqa3eqKvZ77kvrurQa4LtlrVNoG+tDezM20TzC4SLoQFnqiEO5bAvwqUTIF1affMtFaA7IEXgJ+C
lGcocDJcYGvFLjzDIqyOJV28JJKEGI16uEOyYpTWBLeIYwKruAsMlKGASRZBEL91I4Ibw9kzAcoM
ZGblUsQMTWAFNjjNG+diJw45rbjdxUs8zDufXZNk4gyufHbjSze9OOZvhArHBuMhg3at730t+ySk
YtGXqEKYmJY/IwrkkjygINGoiilJNXpxolnEZC56StHonilERk78JcX9FKwYtI1YmFBYFM6H7KeV
rv1CcVlaYmJ6wqGrvcg52ZQY0XxQ3uk7DVOptWxudtwsSECT7t6RN7LBDh5HjHI3eIFYZ8LGSLBz
kY8btTA/u3LdEaIsekY+9PjZvbMQtXNTNtVzRU+g0EjBRCoi+WYdLW6ExpBCEy0XjUeLjPVcMXNS
A73cyKEOkKVLe1UVt5bzvaPAxIjuBgzQ1eyHa9qdOQSmsl2ijFcEESVv6l0qGB4ovGaecgSIb45w
PgDwKnyHg2IqpHymjN0moeYcq3g3wwH5g+PA9kxPLFeC6tiUMWujfhPhTYRjpt2qjgF+tVJebiKO
nnSKyrbfp5QdePXLgCUW00sSCLj49kby7g/jaqvpG4w3SzpzJDEV1Uj9RBC2H1RPTBIpuEfAW4CT
sO3peFrDhCN3ihcdGlCvvOARZHxgId4L5mhtjQi01jPzy0FQjUI6yQwlmXrXHGvpjcUGaArPPz9h
/gyNI5UioilxyjqObqZsVLpsJr/mGuqvRdgVEvdiPpYwnj3a8yb8EzlPuHzuuz+BxKA0tH1MsTnS
qOsVr0DP2GsYG9LkALt4Rr5ZojRVxr7E/9TDA1nna42mtCZtEbkPlZdyJ8dIi/WctiM/KlRHYLgM
4lVBVKyYDWD1gO9Dd7+0fGZs4i9IhucPoLkLmwGP5qIdRwjYuBhO0CIGTsQSdSQG9hixMjLhViAm
S7mWHp+mKT/L6V1dTTM70+IvFA2h0bvtaJo7Zh9sPmsWLI5NzgOvOTYXIrtjxRqgJHjNd0uCCbQN
D3Q1RwN5DoREXn0O/lq8Bwk0eY752V+po4RVgJF/MrYr+G345ZaqQ2yDaqEbWL79GjVF2azc4scM
PwSvDr7hBpKndbP9NcTT0MFyFaJHj/oNEqLUZ0aAuCr2P/3it+G+NXS1X/O3Da0lbwIe3BAgBXcF
KyN+PON4LNit+HZhL4fPBr0zu3ePy6RebjaFRWf+atwKuOBgI+qbfjbBYy6Y7e4yohh5tOiQWAmO
vO4LHjZL6IvG8VaCheVEJBlSgC5n2u0DRBn/XH+lihVgXU8jSOCQNrEmI8NvN2Y0XnX7BveTp5fp
wxwdR5Y9LBHWg/XdIgtl/5ajxfP9s2ZqG26VkK/WYi7ZYCBUdY/XRito8+9gwRYjq2ItqC5Nk75U
tcHN+WFSmegg3UpFgkIk3CTmtfemk5qDi5jZ0jTdGXDgkkOToRvLuogOaGF1kzE7KPKQ4RqYnWOP
+WDkBcDcJ3BeTCK0bIyHNZxOzW4OMaxcw6M+c8t8l07rIudxZin+JIzykhvirTZ6BDguh0i5GYfp
I8wIQFWj/FonNh4oZEQdNaHLqlsB1IOmR/Dgm2G+HILirOXIP61p3TfLxn/oXrpxcJ+nyHMGC5ds
xUAG3i165xLBkNJiApnl8a6tmx+Tu+YxFY1pOdOboBxH+rRBRJ1BMzBucqD7duDX+ngWZI69kmJO
pyabe7LdiKKIdZ47Cjg8xzifskwxTZAAULiw3VSzSV5o0kPqo7NCrfaTE+xHoe+6hvjpokK4Jnek
g9O+G8wcCRJOs3zvlsgjCU5tVbZNz7qqu/URvm6XBV6b/x/2EQP74NEo2F1oQXJJhocEgzbpn2Nv
bL3eW2uV/9pgptPecexD2uG94/GTx62tvXUeeytRvJNp7lCwV/bbiO4yJ/GLZvnSAJjrNjowwS7o
mGD8KkAVL08G4nObr52BPK+B6YlVt0e7it8gI0rT+GfoqGVzSiWIjGyVU6wTbKrdrwhsf+OSC0ON
IQFCNJRLbnKCYXaxe5bNSYEfLvgo2+6prv+mcdm4fAXMl60h3DMQfQ0GuVZoHgLcwRnZFCeaGrAb
PHrkvx1j9z1hvs3tOop6WcfW5j/AgdaeohBLlYld9Xfgcoh62s2sOD0hH1b/jC5+TIOFjespgc/b
HDtSgQ2DnWvRnTUAezUT5Sk/GJJe6lhp1boGNlMPl57SA3/eo+NgcFBiewQRFLh7WFNuHQkIzvaO
vlH8FyGnpgs0AkXP7DH5mHtaRu09dvgCaQ2VlZH9X1PrZAR/u8lzBHlhAMQdnibtXREqalSHiprT
uwg0ESw5y4h7u3MRChElA3sE2EnDcrLNYfPQgLDubqo/kw26/2VSS+q0tVI+ErrfsItgoM2wDuEd
esEise5aqDFGCxcne0zwl/KQaCY4OZxV2vtEirsTnSoPXzQhVAW1eFQxvsOPRT4FmkymJSOVM2/t
/xQhgL1ngQI2Ra+7jiPyFLHGRjhGhqNuf7qo60fjDU0HqF1+ZM/OCtyvy5ZFxvbbwIJ6Hk31yzG3
1veN1bEPnJioq7cNYLMOHYB2sINvJ3RuYtQ2ggFy+jCUvJq/m+USTZK+kdo/k/116hH0FrH17TCA
FY9AvFsWNSpEvcqzV7glM1QVSc6AiY2NxQNcNNE6EsGHJtyNFBY5euTy0knzUWFEs7CztlbeHMym
UQ16fElaEse77OzzUIAwhXb5GaN0GFCTpNGja6irqrNM/ZUF/nIGb2dxCkxIbjrjT0u3tfMcD3xX
+DoU9kzoHCEzPPwO6XANOSoaemKp9G3djr81/WU4mFuWtS0THQrR0WT5xaSA1S6lwEL336N0XhW0
0TEqh34I1sV7paHmKq6IvDBHIsjJHTAJtnwNM45W20yzBczTmaE1rDz2sI3erqas+Wpz/zIy605z
6xlxVr2KHQKbbT7yoBBX0gPJ1p66uDjnlnkpWUg0Ql9WfPYEM1ma9ERuXPUuOBpKAeyAXPJ6+hEB
VX10wU18OYC72xZoSqJtY+xtPTIaB8NJbRrrIf70ZIMTYpW7Gmx+vhiNlBqWQpheV1WMOKvoDXIM
kYwL+Qx0mfEX32vUnJvqVX0rWUcwhMZuKBTOHg4HiDHMT07O+WjvSlYQBIHtXCGuGFb+jWZHN29t
Hd/fF0SRe2W5jnuS+qLgSzPrFXKLAf2Jr9swIxirBfVNlSg+aVJOHWxS1Elq1fHfRcyH89gTRhlW
BxHam42eTh9JgEq4uLqtvtXmfGUW5mtDm6kFrATAFbSIOhxSAxCS3nL3Deo7O7e/OUDWXrKJZxLl
OddYrz9E+3B9Qd6LfR6i8GQEWCqLcp8L2msRMhyOVi12Cb0dUZcNb1rDliU9F+xlDWoi9r/0gzl1
7lsBF7UIHbj0qjHfN+nOfVQaByxEFpE9F7ie/fwBaRDy1yyxTpsz9dWjNPHa8pNmDuwaBGPemhs5
AAeE7DBqjKhcaBCftkSGaFI1+axFGnvbhHsbmYPLEZLeO/pbehPywsgTSAAOZX1Eka8vzX5StzFC
EamoDyFErGvFsnmgW4bYjh23WM/agJwbEZsNFgeGdWAuHEHdO71VeIVqnbCgjk01M2ybb4cjMA2D
RZ6+BSaeTNVboxMWFnBLdkZyCp7bHC4nBZnBcLAuEhidkJOagSUZLKwx/TdRSzm+t8KSF0ER1xyP
3oawSpQYIbedNtC+0Q+nWL2QbqIgjUCUVJB0IpQ7GjerqZ/CBtN08CtDQEIFJsWTa4EBxGxguzid
xwzMSNj/9VJthd4KFWxVzLTvyUotftQwhXAzRsffKgAthWgQUHATrpDbh6y66YZJyejC1oLoc2uh
QSUeeRAjE4JMW+zoM9Z9Np9a2BA0U7sR4lvJlZkzHYzKuGVUz3e5tulwLPtiBWgTKXRtAgY8zpJj
32t7Oy0/TL+8IvNcKMWlFbavYXq1Fa0RVEccbxpwbGWEgN4+m+PdaBpYiC+D/+ZKZvQ3/blZ+vqr
Uv9XHrYG3Gos6pYtMnpBolGBfbblFHK9Q+N2CAHQaWHqLhSEJtfXWY/tvkWo7gUnijAjl1+i0Ckh
LCIekXSbJV6S3FjBFftXYvh2K/M1k/RFFKmZ3y/SQaOhg2TuU+WCdrRuDSl4E2lrKIgauS0lq9q5
287y3MIXtArSMbd6lqLJlwf0dmRlfBi0nUlwb+QlVonBtr7ERB8A0Sgy46Ayxmx0qJpz6NOWbi7f
5TjTTNBricDDS4ogtuN21PnfJDvFXO3oGjoQofPsL2Ra0cY4n4Z/zvSu4G5uvat5scyNt3R9TtdQ
20ZcUP0/s0hyyisfegWafT/al4iLnaRbJWN0KoozWPu9m6pXN6942cfq41wLghUIrD2Lqdh3A88t
Yx6eI2KI3FVru0D5MPH5BLclJlRKmvyM5eQ0ADm26IEM79XuU3g0HTOU8RJWkrURQFxkdlZwy2Zj
y07ADLYGZakLGGEQ3UdZJOvwRXeNdYP5w03vqYKVO+zbzeySCCJ3jC3rTspgVi8uu28pzR+fSQ3Q
Sy95rZtwa7EUnq35Zvkh9KBy04OEKfIPy9EPwYDyGU4dUEZqAuZD2tJkhxJFHRMS9Ef5X9GXlyTP
v5oMjTO3a5o1z0Xubg1FuCNPsjd2eCHXoKVYcDvlrUqBh7rtiWi+JX4YMyZ5c2I7+LAaZAUmQKdO
t96q1gSR8UAwB3sHh5xYdnG+eBexsfZjtF2N5j06Vs/V7L26NfKVawRXyEl+FfhXd8goa4ry1+0Q
+/udvOgVWSnIMmJhPytSGRkz9NBMqrS1jD7aYURMHBHg8TYZ7zXdDR/HTV5dDb1n++icrwoRFiNq
kBgRenAbsvcPdCNcw0/Th5rBJBpijfoRqoM3wfQQwt3haYbPl+sOa1WTFXBJ48NuLvyJjTsS2CJt
Dv4nBEmkIfUhJphA4AcyHOT6ZN3J/rcy6Xq9+DVKXrz5ETD918HFD+MOiNwTS1YkRg3ZYToC6BlZ
Cj+7KBhIolsL0bEX+s0PCTvIjnTCZNMuOzO4W3RS/21yYpZGBMRFOMU0IicxkyYa175GclDKHXpg
wD8QVez3RkeqTQEG8Z+8j/cs3lqwbi3eij7yfxjCvPfV1TvyZmnkXSjKKMjmgSJZRIgoZHOXGY4X
dnblS8+uLVAt/T6gCZ/ZFVbjFhiZVn3K8C+ABtq26WvGb2oLpgUi3/oOZIvUPobaW+h+DiRD4Gxa
6rCZ2A6w+TdfHAfJ3Lf6yXwmSb5XHD3EtPXGO0gWsBRnU/z3RNi4MTBJyLE5Dp1zs2DHoA4nUg7X
eeSRXAmjI0G7lOoYPh9csaceKjrpDm9xK99D5o5PuWCiiIApCZhnxMUxrW8lai7X45yjupG/qFps
jy+AFMuZu33Sy1fSGm72OKKKEBUpjR0ze0I93fhhE+bL9NIkiMT2uBMwZQ7uV5yzrZETa9qUegJ8
6BR/zWzY2lyglYUoT7K1T5Nr0/viFiqzNdN726EOHn8zJHu5dwyMTw/aFruVPDn2NalNIBXNDyPb
06t65EkX3mKAmPEieAVV2bNPYxjma1UzWvW2AQWLCTWWw67GsVZ2wGnxKU/5vvbvvFTM/k2MD30g
KMqBQ9esfIPtr/4bchw2AHhYM5pIVEtvZv2FLJT2LmoZLpbrZJQbF12tx2wrZ9waeNVGH82dHsSg
oPHWUhTa3rsg7kEapHWEy+9QtxlKUPX5rDuYwedhSmykvE2EA9md9TPwmY3vyTIPcICZZz1F/3pi
9xLuxvHetI+m+DQKbxPX/0KEUnOTIUhwfoqQYZ2TDjeonwsz6y95VJ7mNgJsdenS8FXGyOQ1I/yb
2+RQqUBKIw5fjR7Xgw8Ezoisf6TznNLZ28DY58U28eBcNVKStIFiGrQzYgbsbS0JhZFDbZgAckOQ
xwih10nyhdlhLWLtV83Ds3jdWB5534dp8v6zi1UI9AzNx67QrxqbBfycOUS0RfFr6Y7vjkQE/D5N
H2W0x/6miF/Opxkw7Svt8lgxuEJDeda5mQwcZYMwnkJKf2IvF5l+S7s9PaJEv0xJSmImQPX8i7oI
Fc0LyQdbsgYiWlTPKs4B31fl3lhFHKTOGzY0HmOVboL2o23npd7mbCYA2TE0EuRJ2e5HpV2V5j1t
4LozSp9eapQxhc8Gf+Say2LrVIqE/5HXn1AgK8lwNie4V7N2pjvj9PjHHKedN2lc8lL7gqPKtJfx
jdFeyk4emI+zSZGr0CLMbp72vfEciwzzMnapxn2EOUszQ6GCCqbQ80tKnJxDQnzpC/a4LHsmb20E
9nOSlg+F9Ov9T2ahRYzxKtMP1PXPoX7PUWwJIlp0fGap21z4ygosxaEGpaVDGpc7/IFqO/IwtOkb
f75AuRQedhGDO2PEQpkqcQYI1DCvlq8u5x17k+m9xD8TAObNOpVGspyNt6AXS9fJX9UAQOWFjjPj
u0WwQ+AwMyiZ+d+5+dKybTNQJHpsXRLUrjYFTiYlUAx7UdcPI8FHcVP7XvAGT63L7sZfq8+e8++N
A+A8JO0DXkzECRx+1AL4LLHe80G3Ni0vsFiFL18ausWaEk6tTp+aOhtMjcTdKPf1PzjhCy/7qgv0
08WJjShxRokiP+1iXbLZtvdU7ms2VAEPkl4k+MwY7gVEAhoeg2JVJTBFCnt20P88bpWeGUd4tIcQ
661cx55/1mdC7gVGJW0ZMq705mw1sN1of33eigo6DyzF4Gn1RY2cDAALYuyQqq7RNkzUTzYNJibI
DRNtOiPCJLQ3s0cn6sYvARKiJuhuA0kYyQBLj8KB6SBWl+5lTgqVLKpO087mV4x/VbZjio0AY1bH
3j5U5hEnOQ1MliRaniqvwJzUF71zvScEkXsDIxAiIhtTcPfQLB8AY5tx4E1yqSlFyDDkv1VO/l3b
m6u+BuEF489M2mUVtTfLpM1ImugKVYZ6oKajYpDB25v9Yw/Rjcknox0ApViDXS/b4JUpXfA/LSNQ
nLWRe4tKvGDNsCdRKEQvIbG+WP3WmTm0cnRCsfFnW3z1bTe9knzLaEMDqWUiLEZ3+BT2SA30Zh1N
BUSx3qYZYt7vMQRcNI+Beqi5qok+C+wRjZpzI1iKxC9rMdI1YpSd0IHSCIbj/hJE1wrYA9pVeDnW
ZjpK49LbW6t6GzrWZf4GE0AYsoBULZW1mzRuhJi6jCAqCg/RMFLyyFA0tzZnOFBaM5EveVxxmJE9
TPgkdmVq3u55ssZlzPIkFdq1C1jzxfE1rk4DXmhzqI9RPh7jEuRHVYDaYl9a8WJ2btzQXE37FDMP
Dq2eE57kXsx+/sxX3Bq0JBx4uf7cGuO1jxR8KEmhx9EpIRErqBJ0sOrwgmAOYHft8quezB/uqD3y
cKsPAyNiY1gYbU1Mun+KHP/dtu5TskmZuuVxsByike7ain5yjlnvY0yRhUA1XkqLJEkm/xZc3NKa
H/0EJYGSRj46Rgj3nJTiyuPuY8U9xlcdv1I9oi7OvtX3H7KecfW3JoxRPZibDlcmtoaCN00VNafO
dr5HdgwGrtcpWQuZfQ8JgRJeirN7HQqwOGb57BLN0EPozkdCEFifZSPh1avQ5vt766r6ZuP85YDK
4vjsEysx2d8Nguqsfx5F+OhNYhBYIENd8vYpp0kFFN5YbpN9BdPczYOlmcm/HM5KMoMJfPWpBTWe
ROt3RIPEHBQ1X4IKCL0b8xbF7IyKrbCoxXA+N3V5QQy+CVnUsGxd5qX5Ioz3ZoIOoxNwWv4Z1Rb1
XYd4R0E1e9YGHlZrY9dRZpjxi2p3x9TaIuF3mz/i5Z+AvsTGPkarr/dHgL2B5F+Dduh9eRJz+1eY
U5wyUPZ78jTA6o9hdhuFeXYq4yVwZsYJ8WtRYUNsYW22+Y9D0Dn0Pow3ETnWEBx64mxydhTuRlfG
oAz3ykhKTIC8lunaLe+Sber3uyRjPogCox2cM1605TizA+uADtLJxiGQTwxXVNXTqdTurHijYsfm
zig3Q8hn0X7raJezZPTy1yIwwPqXp9a/uVJi7IH6TF2lAXKc2H+YxapwnZegguoXzNOHTJCXuOY+
spVBmLwMpN5vg2QSUEuW23Lp2eHGNlyCPidUkO6P3gNr9V9qcbHBbcMaVcK1goAJd+nIH42hmaJK
sXFxe2ulBCs2n2AU5yg68G+RjGutO4YjjH58ft1JuAct0b57VDW9y/Eh3vP6zSwJjMENadAbMIc3
9B1RsiXFcwNi0ksDNE/ondGSNW136VkUuZPEmPox9RdjhPAJRmJG0HgAtkUmudxE6IGbn4yoBJpy
wiBQ0CLlexEpNQyhGjYYASjd1zbC85SdO5Zsyt1piB4oIFdw/HSpZyIlqfAqZPgkCZCm8JS77jrD
FZD52r8oLDZJbb+FAXr5jhsKPWLEWKp1+6WD8KGr048mj3Y+G11rJHMISnpBC4r4pY3MhdtufT1Z
J76kx4Ne1zzICMUJL1l7kKFHjxzhPUclQsaxLvT1NGYbjCu2y1PKMxl/DBqAXbc+zmV+ze0KfnUh
rjIyHlbykxoh8Q9cewHQuNKgCVafWffn5gdHw1CLAzmzwPAE/saXPDf10ULVHcbIK+cB6WEG4A1l
YUshRtUdjd8DblNZ+wfpZGzzoMk2C49LaXUvfoR+aGioVzCt6J++BleUnCAiXRcV3/EsNmIkX2wy
lghBECC0u4wOq5/pzjGWISq80PzOOkG5Da3DA9tOMUAxilkRemj01IrcVUtO7R4k2W6mfeMWZwwN
fTbZxST6GSBLOlxDNb5T5iI/Yd2tOpYBZq0QeHhQcaM7wZfF8BBYCv6UdLFAUPTUS/tgwugrcAEH
71FXPHDbBbTv+NE6xNYsjodVoO1sLPpkwiJwveTCOujaqU6/G4F8rD5mHBuJpy+5bH6Nk5MZcTPA
rGcqoY28hpOjEPrWcpBXMgztza8M83Y8sPIjjssHJ3juPG4YMlJiWKU9ftykj5aIEhn+uuhayD3g
HLbH+jmoqSdN0zpXU46QHM771ilIzjUtdptI/mCjkEQjHHmCBrVKgpjaazyPHX85+B1Z+lvq7cx4
ngwZbXxOgPACR0zO0VT/y3wyEUPrmmCMpF44Kg2DmDniOiztiGgAXFNJlLpc2SJ6bpnAhKb/V7r5
srfXk1gHzaNwQOowINUZPeeozPTRRryEy8xuVnxiQADu0VFYvupkBacCWyyzFodhAWMEeoPooCPx
YjXfc4lK524S8uJ7FMHucY6yW1L8HbsXFkr93VUOvn6vLLpxou3ILzuNXvzjNIw/ulTbdiBp643X
o7ltu22IlGYitCHls85TeerreFnagLfYYvj0kFnxY+NlGLP2WHFMj4X9D7+XxJLE6YIAQN35QDyY
Gxvo7ARKc2M7Qd5isMwjBZaweFf5CqXEgjFAq4uw19AJ9I8e4Sv/mRH8+DhxY0qiFHQ4LAQsIrz2
XhLNWs7MyZ3val5oErq0XFGrVxiwoE0ZL2Wwz1W2M74FifkD23W+1HL4RfM/shxsiXnR2vYWZzzo
Iw++HU9Ra1/+g85iwPEu6rZF0zpkDxOglEszaCllu7csR16rdE72pUWQAPAWREUUfeT+X9uhcSXr
Wn4XMXHcrywNkCCeJUl8DiQeEommNlr7sEWZBIDO+o4piTtCCDwDa78kgMBTXKwgwXvI/ZdPKkH2
ScNtMKUkn1X/Uu/myGMVNLu4oYeLp02Y1J+2oz0z+UQG4+67sNxUYbTuBdJiBCCIholLW5RBikmI
pCGb+q/piDR+Zwqg3DYiiBZ6/wc2W9UGSIQt92tT4HHtCwyB4Ae+pFOQd0G7tMaYTDAT/DeiGOW0
Agvwn5F3NmmsXfI4Y0wPxjhATCWmMP0t33T/1g9IjRfogqkTUKDU5UvlrJBM6g2x0COxdMa9I3fX
+iPDfjAuyr5rM9ybqwlFNy+T8pC2LLTIAs7TZf4/js6rJ3IkjKK/yJLtcnyl6RyggYYeXiyGBedU
tsvh1++pkeZhtSuxTLdd9YV7z8WzrHxJKvunMb92DqG87JrI4uyPRow/FCTErm5+i6x4TGXMXNPZ
htG0HjKLcGgQ2ky2c9S/jb+r/F3PX5aQ4ZdYjOz39kz4/Pi/LHgy0u5mWuXWTbuV8k7NQEJv+dGn
x5BFgSfOGedlX9cfZDaPEYkZnLS28WrRVGo9QWRm28Ve/o128f0m8dHWeA3U0AMvX7w1BamoX1j2
O+LMum/X/456XLrWzpQJ6kWoxkQlBnNM1g3BBlG4h1uMwMT/ZiBK+CrYMSwkNSWZhKBuWs1XydPV
8LCDVbAugl+Gq6WvnopT1Wplq/6tFsJ7l6sgd6ECQp7zPjk4xduUtOeL5uzK4bAE3+mijrZef7Mu
68BrCBP4MJrmgJWOYWCvg+USoHkSU36opgUT77ivJt5Pp/y1wu7TYx+mlwOLNl1C9wLnjiYyETjw
QbqDyEF67aByru397L1k8j3t4IWTMYMjTT+TZd49IvLboGR6BGlMNUhJWfebaLoHwXlOmJkxNk9C
sRMB6zQPeyyMEGfESFYx3cXHX/jXAcF6UGJpdZLsgNh603G+CrRixgIzrc9fgxnew5SxsbFZtqFo
qk+6kSt4HeOjLOUnvcquj+y3IIAYFdTARzMoIF+RGj4jx93HrXMwYucdRyhclN8u3Cq0iaYeyv7V
HKUMRERjgvHwolfhHQGOJaY6zlh8l7b/E3APNrI4DiQIRpG4udjR8v9Q5jHBDtdtbVJ8Jtm3DOMr
AESWAyYZ3JPCWZfuVJh+M719R8H/2w7Wqe7N3YhqtAphKkRVuanltCG7UwWMTV3EAyr+URP+ozTG
jjAMmzz99gS2gbEuUZ09VoSf5Wgs2w6qZ7XuGHjo7VafnGdwwg5vR4m1IXTSLYgk6m10Xxn4Ii8k
8eYLIoiBOKPOXqyhpNgEFgQRhEe7eKwRKGfYcgRyLqHBkRGgtAbNF6dqc+L0v5oFEQ/mybH/Tsvd
jJu1G7DDQaNtoO3Na7AsJLKUtlrPkP08kAdzsAex7+vTOoWJ5CM5w8kbkjE28mv6QEiS6ifDWZFe
/LY9yBmEXf0BtzkYadjdTSWgRzW+uMjS2VoScOWAUIrJ2oSuEyzUqhX/dYqPjSFRNt4sZWxbWHjD
Eq9opjBLraLyU+E/SSLO9WYVHng+M7bSRTJcTXipZga5nqXpzBI8vwVSwHdg+zGNm6IxGJsDJCYK
a5qNVdHtEQaBDcFarcNUe5b41OZm/qZhmUPx5RmQSJmRmeVpQieC1gFMTxaKdWHihW9zFgIl+WB6
IJEcC2xtZqFodLADI1tgZrwUqHXSXxfZnwf/zyULY7KHB0db81t8DPiTbMRNzXtZeweXQJ0WXZRH
ecpEdOUNLPWJayi00YQJI2NwAu9VdVkgoYDCVdA3ChKSXdTXDpt/UJ6rEk5RYX6q+WZVwWNDLuch
D1gSIaMriaBIv6a6/1Pwv41Vho42f6ojDDXF8GJ607kQJHUMB9+o3+N6OLhts6lJHUV9uC/IU1hA
/9gJVs6WGh4WYQGTD+ezAPJootMVP307MAQt9wktZO/n8AoXvisN7Rb7Wp+cPMosLvS3QIxORX3Z
lh+1+uvQ8B0S7ks6xJxMlObQcq1jnV6Oi9pG9lZ561BuU1hIFgGXEFdsxCZ/lLpkrHYNeghf3PSl
G8OacHm5YariaaNw+ivzctMkpwB5NUC/5hgZH9L7jiD/VscQ8S+qe9hp9Jpb5xAwL7RBk3nokGcG
DmXzm5bPIZOAitUQkCFyHDv/EZMCmhyswtU7GumVDbptZlcEjq2zNxOLWLwERX7t1W1yz273EbXG
+2R7m5pBphEwlC02I4OOkrPJMKPxwWSlqxkJ6Rf7byM6m8zOknI4iqA9GvjM6UxSMn3C/iNjfmIY
/snoo70csd9HindOQRB5CCmtcjaXE8xAvWdP2w7xMu0iCu5FinU5NK8RPje4Uv64Zl/hTNN2QjdA
tiuzK/wCMKFKJufMEft55UYXr8fpiG1lTFxiFXP278Nq9Ct00FR/1qmXGM61gDkE66biD7fy9mTL
risX1fHQdXS16PsJJfBoH4j5QtrhPBifLgBLJFWvmfdq0cZyX6SfnQBNijpOWQeCO/MS8MBR2Qu2
DavaBH7KfvTWE99ueq+j6WOMIpSFLzviiXIqFHTMkzwcGg5aoxobMjickvETWukhhShjEzby1Q79
pze/Cm5Us7mmxAna0Xh0x2KX1gC4CfhlhucwbT/k4S+Z56w2rV1FZoVb4w93okMWLQ+1z6BAhs6u
gEw3ZbQ2bfAcUqJh0aAisSpvxzNRB/ifQpxOrQGzCnUduEEfyYdg/EMSz5QhRgCrhhbJJwqzwtLD
NdSh9OO127WJon/b8+BUPkhcMhh0FDljNAQ6KQNvXLIl23JVLreIl6VKvEPono0R8MDVby59fC8S
i35FbFRiP1hXQcXJPPjguJKJXr0WVvOc8FhAud44na/o0LxH/eyUM/o14tBtUpLQ+CkQ4pIEMrjq
+fArek2IMGi+LJgrJNaSj9daycFB/KWQkaF8GCEb1b58oZ0yg8PUWvuQ4NKUy8FDj+4Q92DQfG0a
vVKxnKMTuv+U94FA8bCcClaSrrvVyw5AfEN2QaYkyh+L5bm0IBbt7BG+braZ8rtgJOSzb4+JPJnV
Xk1PhUZJobVuv7uWGoiZSvGiJRJ28qKoHBjm1qFap117Lju2l+RJdMVfFKS0m3rTqLUh+XM/Elru
sPvTXh59DEA0lZC9XOdPz1m1yGpPos/aRB8+ftnkz3sQuxLyfcyda/+UPp6VhFuIFyKL9rzNMTJo
YgNhKZ/zSadv4+yqqA2DW0y9JOliXdzptkTMseHsZgRDigFjG4e7RYz+pkR1b8I8qJfx1/IoqiEL
UePWJhZiVuA1r3TOMM5Su0XDfAiCrJuVrRdGbf8SZibP8boMzK3M20tmCKQI8rHpzHMOg6iXp1jF
hOsUmNenPfiXBzN+yU17ZwzIImxFQ4sExmUy4c/Wrxmop9TnHTKSG9jpyLvV45NBE44GBUuPD9TU
JDUjeDERO4qANJrviXsn7IJD0OIFExcTHkUidNw2DHx2B1VZPE9Gvwmt+KpoAaxk1AeTyz6meWqc
5uR7xdHmBEsj49T53sbr5KVksSjmT5fT1UJ7Fg8AmWsMiXYvhpXljzxIM23PwmHeDbjh2tdQSiyP
3rL3EfOPsFEmq98FiHYIaA2uY5p9lbkxPySsFGsRoPtLYBw59O12nr37XoA8Hnt/3qxpIRh/+sYX
0bLvxjBsZ8nOnUNCAAC2TxbzQaLtLbM5S+m8JVyTVnwpU581LboMmb7Z4B7CzlsL0rg9PDbFBNr5
J6mQtuJuN6OfQvQHRHgnxUzEQOGqzd0pxbLT5s9jMv/VL0g10gJCX6rCL4I7Shau855V8TnjLmqR
6AYh8YaVcdyb9d9RXNt+fhxHutxpm5b9dvLeJXrrXMGzrsniRNjSyb1nhiefuVlCKyq0YrAorx05
gBbrDzrVsL4H+XuJKF44TykUWhN9AD7mjXQEBjSJdJf3bSinlxnn4JZUHfT3KY+PEK9p7a8aFeFo
x8fp/3QeQ62ZqwGp7VA/j26w7bN5TXpXyh6/d04jgxWF43Ws5darYQ4ArWtG4BdkY1dI+rQ3tKMU
8lymZOq1pesvQ2grz/PAj5lb5vt/Q9gBXfYsqru0/3IjXZdA3Kbht+eSmqybudynrMERYK7ZiLmJ
vfVysZ/G5wlxQ2gzTiQOk63rHrsYY+m1NAcAcaDThM2EEPNRyQCwJQiRS8vUpUZFI8biueNLal4A
JKyaULu1cD/Cs096fkG297zVcRueG2BHafoboQiDI7ry2UOR29Vxs7MJTRwE3evGKVYVxu0StnG3
0M1OOBERguCEMgioKp0Aqyod1clfflr2xbPRbmJcla6N7vXHKN/wzz0E6fuPl8WPyPzXaIJ5kl0O
A7bmvPzPLZtGGX606bcB0CN51aWqh0MEILxviE0Jg3gOTuCym5rxJqDaguJfm1fxxZKUpjIGft1b
DGTDBTmEyjwLFl794dUaWKjYJdd9y1gUQ027bMmj2yUd0CTF9VGdmAPOHxjEcPjip7Yh0SXhY51P
QJnetPQn86+eZ+7qrr4oh5RzNrtd6CCrZBTSUiJJKpzw13Q/XGN67Kur4RU708cOZO9MNOYz1u0p
9h997oJJQCkY/yReemkrNgG2X29bop4kTjn9HWfJDJvpwviUTXOYkiU+T2vUgyuFDjF5Hch6ZKbq
wI3rWdHaSKnROo4NgghsGijIsiRBt7RswkBt/cZ7Gbpg26WIEZM/DsOijM/CgUhe8tojLNXzpaWX
j0gSCVp599iWlf+Cb056JSRRUEUswAv1bnInOMD3zBghFMKXIuLXZoyqh34D7vycLZKNAiUv9s17
i4zcxvU8ZTRexl/V4JFCcB7gU3CGY1vIdeqSqsz6WRYvLfmYtAxPgcd/HrRRO1wLSqMGF0LKrqIt
UVnL5SH66xMfMQPPHO6szGZv3fTNmxy93ZLITZCSsI2+arZisjgg18KeLFH4EKxLeVhvTJRGUU/T
65+i4LW0YKq+1rT1OBZnHJqcrIDbLMrbicojN3/G/BTxXGOtZb6rw0TdG5k/N8LNZvWbxjejea8F
wd2Q3rgObb6fqq7XCKY2JQic2Fr2FBf6xVwzoWIn6Z2C8dhzGJyphYLY/q9MT6NigMLwyErkk8++
skoYC5BwgI74oVuZAPL6hjN7XHYeEdWVj6YJQz/pTY99fk9jiAPJm/YxjtmLgCZbvCFtQK+VfUlU
Xm2AIB0n7cyKTBHg6yKeh3nT0a4iKcA5wJCUbryi3A+gZKR2oAO97PqWmd9dc52weKOiWonR2+eS
uSb/bLfWhxbzRtQzKhpBrWVrGIABdrNg/nCTXVF91d1HOAWbXAPBOTCTpyi7C4YHRfrbioQdAmsN
ZAUGU+ilg0/WXQureGMrzl2njqptfqx43o9Fx2FlypPZT+xi3GMkiCTwWXr6pMM45k886oxADPwz
98KFPyQozAiQo/rPjGBrFLSdMSvPonl3l36T9NS+2a5qL2MV0Fffq9BEw/TNWAIR86Aho40P/szy
XjXzNp3Z+V1sq2cPqJ7rRh4aoc6+7+3cTyeuD3q3VTfBviqBisQazfxkGDvG4RCIcVZik8f5YiE+
cBj8ZyBCpIFatLXXNeXSLHcZRZHLlACJ0Dft16PQwHHFZKuQOkbo34duxMC/s+wPKZw7DPK7KcKC
aXlcEQ6DDrb8pMRQVEw2Ycq4KE68oBAzJCUfhLgKfgqCmiZU23bxn1uPIF9UQqDIq4U5jy0v7kQ7
Verewm1a+kXU2h2wNbft16YRX1qb97npBhA7yNs6Uj7MeQI40T/5NOVLaJMLVbzgdctgsFkF4/O3
BORlVx5gfO4gYD0NkfgvLdt7ZpTbJuJzmvbtdUCyaZpQVxXI2+jFCWYCH0LyFGw21Y6NXToogpjo
X3mNhDzoEAzYVeTKEl69XCuk77lyV0v2pkknwiAqjOlaWrifZk82QoDX0sX3Q9ZOQepqMIZ3/e8r
xkdF+BsUxdEsfVaCJNMgug8NEqggzIfIwoe9Vvn7YLxN2qSUqvthEJu5/DbG98jYGaBXwpzPDzsa
RYUxXmat6LWiJ1N6v2lOl2AVH6pxtmWYHweBxb/Va07YbClTlKFY+2G+M9yN/ESc1IbbASSjqGGt
VSeVXVGwWqxsKTvQmCAEQY/hlbBf2vmxcz9wDGV1tV/caaPLnNwGQW1U36qNd/30ydVsssOpWtay
yn6WBTj+tj5IzEQ+BM+Ak8o6xTgXzXkfgmowILQrdMKtvSsITLXXNMgPXfjOksNHV2ks/KzeP3dY
J5YgRK6OCwVHd5laZImU8JAzhKj9dpRYMM2zk5yd9LUu1NmmLxzHc5NcnCB64fkzlI7wWFfNTwHb
OOlJJHL4q99wukRscsLudaJwtKKPFrzXlCZXMRM1z1TfKRgPBO5zX/wwxaKQsd6WfL6A/RlccD0+
Tj2yw6jcRPRTQ6j1P4ou307QzchAJF4Ixxnuptbcvo/m1SMLWJJP2gG6Y0kKvtnC3eHWcu0l3grV
Or6l7Alz5gO2b/lRuPahr9iPL6eRJxKj5s43QV8CUi26u6Lcq2HQKW6qGUCmcNPdmIptmUSbiB2w
SxZTT/5TMnnoa9B54DoXGKlaAAvupfYQ2aFDaSYyHOpjgo5BMKkSaHyobBuCtyh9liLh9qeimKF5
pO8ZP6FIOJbB4nXbTut+F+amKaJ5Dhh2XvGIdd0/D3Cg3AXRAYWTbT3rTYJyfzH1mrP/nDespw37
qI/6RF2453I3fCTHb4EP7oVyN6WcIyjufUavGUMMvMZp9irQYvbPloGay0XOYtqAkZ6T/Ffg+uOB
YkLD92Z9QtbbdPiOS1yIukvseK+8HqPh6O/bJNyQAb/zKTQgGcKbclDR1o3DoIcRTYn3wkleiq7c
N46xrcLxWfdt/CDI5fDyhj1STDIJPitaXk0CHE7MITHIrANFrLr4CVG+4eh5xFtG+gyMJH27QZ6T
efCMJlULpNfQtLYh1O0IF9wQRtdsJGqGvfu4bPgTiJ8Zy2+alVS1tA2CGOJqN8AfDklTgeikcZ7P
dvO3bnIOKftokPvoYaut0jcEWnyyw9IwuiC0qu2eeozKLjqi/p6F3qlwB+AD0d7gyGBv33HdMMEN
WpuIDrVLCQiPiTj4ZcqXLN+lvOVc8jGqfGHBQXxrx+9KE29mweCsXnXzuA77XQU1IsIrXHz1Ijty
u2gdPLdGLg7sOp02wD+M5Lw7SIymbRBtEsUDUBLgs1l4dAYvOuU1EaG1ql7ZGxXd+EcOiJKt8Mhd
yQpVW9Vhq7K1LSLETKSo5XSvrDjj/nMqyM+ZwmMSM9dP1SHM1dOCLiLvbiAZUdUwSISo0zgprDGk
nBMGjODa1/1xsOq93WHUG3sS4oLD3Fus6yZG6t+eeZ6Wi1R3nsRLV9fnnD4dVek8PS3510Qoix8t
b8JBz+YlV/XhW1rJ7X7IhqC1AF07k8gYMcqDpAC2W0moO6IntvWszZFOUPQNrPE/gY4wgilt8VzA
slX8WgHGw+E/2LNzRjDQh/jKlxafYrZigdP2z31742Yu/gVGXhbzrsX22Qy28mrBfelqE400F76H
p+o9zZ5Yy0eLdlkbX2z/8f/9e2SzH2RLu9RYdsHonC0rueBOelwQP5gzlqEtliiqaX4R6gVh7J3L
sE4oksCzZoiQi3MhY0JM/9Z9eotdRj9pdY7z9Heoacj0BDD2GLWQX0S4yEBv6NUBs+BLHFAVtR5d
+NnDgp73n6k8eSGXa/wzuuUOJMIOMk9PcBINNttWE0mNz9gx4ZxgTKN/3dem7ABmE5Q8EwmcXVJa
CEQ/FVrMEG2QrouXgcHf/DPPZGFkX775FLYIgL0vJh/aCY/oZeOMPyOrSp/NYM1b4PBG2PDzPIJ1
PNLBazs4Vbg5LS85s8RpA2QnPwas+c5mh5kyetLtGMiDFkS5QxQ2MoU8QU1sAfAJmfkupwH9dMC8
00AOkzYgM/1LVL6x6EnxsrctpRnp7jQeko9omth46lzxCtMfS3PctmRDNJxi9wiJZxNbkGLAOnDP
NcmmIaQXfZQVTce0Yscz3ukJe2RvhTgLI93CkO57GC1xu3FcXhjbPdlu9eYLkxsUTbB1sJJ9Q+sh
C5axZBVcTL1jYy5Z87uNNVOBhjRc5q0h1pa00BlrhKP1qJ/c/lkSmWHN+WOQDSu2uBu9LBUq2vlx
uy9SJkLdvF0GqGLDLpuZKVW0dohnURlXnJ8hQBIXb8e0zvtbaoQ7yQcoie2UQGL5Gv3yJ6PObcRe
uU9giR+KMsb53qCBgr6N05bwK4/fMJ2/lliLvTrOY8sX21S6K1l194aicemHU1QUmIXJ1GXP44V3
ofzHHPlY65TrMvmdMiofGwquByY9fgPeAyfsMaIMifo37dEw1ZtXPtV0/nXXPgag2/MY2oGzCzKG
54XaDQyNbKjOHkNZKku4JD7M+xvooLQhjhR/N4zMcIUTnnoKzB19I0+ygE1BpMCDOzLnCtgMS7YP
7iEGt5PSSDQLG/Sa2AM0+0hhHb5MjRS3BoSYVsaqY0K19wt8zK1KAs4Qz6SFcQzdnqb/5LdIWgIe
f4Wcr3CTD0REuiJRdDzzAGW7jzENyDdvUqxazAPiXcbZn72Uu+hPO8hzgZQ9JXfVtCZmzcPGVs4m
qq2PYRarcLkpOuMl7I594h2XfNgS5PjlFLzv+Mo0lp8HlZHN2mCyzu5tKnZyac6FxfJsm9AxTnIG
yxAD1UOklYJlwMuWAf12U3IUkXUDADLXwjSvTn/FFNY8DCylUAmrDuGm3SLFevejp4wBEGWnfp+7
C5ornJuMG16F321Nr7kMowbKEN2oxI5eH58OLCPP/zdE69xtU/2tJSWZIFB91lHDkQncOzw5PscQ
drnqLZhO0fKVu6xfnGdJGkfBMrPHy6AsTiltSgzUfnRTsFbznky5TLgP4O1R0TIyAE+EiGQofuzk
zxQUT/ywKbk1PRUAZiwY0yyLX1kEogNnvc/VZQxopIzsw+gR16tu41X5a5YZvDBfLV2SZaGMe/bg
+DhIBCWpVCBH2eHIAFXcbZpI2vjPr95LmxUxXuiAObQ2tFCGDO4usDgIq+aRlcpmmBjFDnvlTA8s
c7IOExVRhyamgoGfJ+uTsO4uzj2tM6IqwXqaUK90Yf/ogj8fqSqnmYdWkacxffdA0cyyP5rAFh1C
3Avgr+PCik8HSKecB5sgHh8JQeEtUCgqDIVhsV/XY7CuQz7knj53jE56s5WiNglAAY0kpeBR5Ig3
DewMpD/dzNAC99CDlRV/IgIrRue9KYBSmd0TJ3lFyYoFc2VW0Smr3W0a94fYmbf2qixbpv1euPcF
IQD18AaFfBP59d5cypeJS7NhaZ5hSNDfgceIUzbDuuDNqeVLycauKHVtClykyAhDGTFfXbPtuHDA
FN7RsAf2v9Cr8l+HYjyLbU5hkn//oed1fXEMp/0yPKUdzqN4PfCox+LmEAwlo4T1b/Hv3hibfexj
KXJJWOJ6hD5hQZtdZrZIzKw8Hzk/g7SZEONlaZ6RimBqfeNp6MZnocAqVINNv2BdMpsXGauuG6sX
mC8UsxZ2Fkk83c2FNNC44hYk/yUIdywwmBSMdfafit6gH6G4nplSAOnzoD2C40dARtPJJE3vNfwp
2/bD52jDoztaitZ2LtbNXG+Rl+LX8662eYHCPg8fM/S/yY45ArhCo21Q3nMQEoKPLSVOKsVL7sK2
hA5UNPDrUTtqk5+zJ+0iIIWn6bi4flAbzuxfTZfhPel5viLclrA0IdZpjym3L65F07412XOqfEYx
7z7IxJY9bsW0f+LImIdfL/w7GhCykR23afbh9K+ETuj7lBMIsta60QRAt/ypl3afCdblVCkZcz9p
3GlTkDXh524zFhQm+iy18WhkY/xhkEMvRvua84BMFWBxE1Ev50rlVE9lTeKne5pxMqfJFn5RbacX
kJuH+Nsa0BGxEGvZtwBHa21uGK71lkT52eiPWZM8D5KdLeko+2xmgeWbm2C6syRSkYC/JR7MRHIb
Q8ZtS9wdJym8QwdexnsJhm8p0f6RTV5Rt9cIW0xIS8RPFflGOHuFwVDJZrtwRDZpv/cgVISO/cQ6
otZJTs3EScz0HXq1Fg4l/3VBwBmI7KjmZSTyymAGQ3PD7tefAeHjzvJKeHHBc0lbk/F1NvJP4VbH
jibX69QxXYjFw27Bu7VNK3Dl4PQiVHBLuQoHd0vcFPPsemMk8bYJzr1YIL7SfCMMln0DreQFLfqa
PSjdUFuSexxfCi5ley4ozxEOuKsEJVdFuPfcT9cCPBvicxdCQAHXZfJefB62BRpkg6CMrQEUhwnF
Eh1pzF8Q83akJQYk3iOUHqD49Z5mqyIpZY411Lsyehe8gwnDVGl7V9/JVxOzpTonLpFtu14V2J80
+Y9axiF5fdAWwiRhpMjgmUzXjd75h8ZH3mNxBEAb8IB32nDAkl+/0GPcfWCNzSVPGOdvH13s4G/c
4OOYGZ9gnqSsA0LFCY1FrXMByJkNTdr875yzMQA0BV1td2BxTMOESg21qssRKZeevu9kFQOxissu
WU74H9cDXBBwznAbcE4YLnVEw1XZ42Sd9p2leCa0RYkFVmvuTcW4xUf5+GtBL2ZNrKJ0B+95Hat7
Wr007rWN+OSsq5N8ar5whVagu+m9jD+8UnK3/iaV6G5Cjqrk0Wxu7MpIsWckRoKAO7yOjFVD/9vE
kswYz+/+aowZYiWI7ZSlN9d86XGFhRB0WOEUTbdydNBQyB2Z2ZsAmHnH8GCuwbZUh1LiP/LRM4db
QEc+SR0L3NcR9XRhfDtNsxkUm53LaIt1Q7VGuhPLflbAzS8AnE1C2CKxSPhUQbVgfk3QW/ITwl2b
3mvnlZ24IFvJQfVm2D5U0uTBP4hqYb3GrHXJdj6WT17OgAUwthvmN+cEks1iv3jJZ0lBI0L/bMtq
4/oviR5rkqYJ+4sUsSaGIXSf8gavH/5B9QUjIe7eBT/Xwyi9ROdRfY4W00seABOQhJFs6xG4RSBQ
CKChG+7RZDz47k+Pap2FylmvCVsmtxFyBmzS39oYOjX3hYfTYCcKtYiJIQ4hSudmyB4H3LpDy2XP
1qa0rt6yTX13r08ZWgYKx5FHHSMQWRJ6NqKn4lZzKhHJ0yO6MnlxdMeG4rSQl5ENQJgkGEfCTZUU
uzFDhEUwZjT+l2dPuHswP1CfJISUKChxHAv2zzgbaN/oFEbkAg3iksncuqF9XKryAtkfM+yrqOaV
wVM5mqyWaZakD72heU/Z3k55eZ3QLOTMrgLkupP/I0kujCa2swRzI/Ws6+csuDUIkhzrgM08Tc55
1W87bquRmpc78l+9i8/4AaWw3x4rZDMtSa3NdJp7JnHikzFNzn0W4SMQDuQ+ythmXG4MCi1xkjyx
k/cTNe+jfB6mT49ro0DVbmDvsxE7CpL0iom8r1cvRkJdvC2sdGR/KQhntGuTBCsiB+SFkj9lTD3A
nZLN35iwhqb+24tLODbkwsMsVl+8flbFUoC52bQr99AJ5tYg2v5jLu/gQztBLvt2ZkZU9O1TKhZI
g1SAuxxoWme9RP5rzaGtO19Ks6i89xUOhyDZhtbnaAanZSR7Ktl4C8Za817k3ipRBKcSLxidoQTE
zn/kyBCGce+ZvbRMJIag24ZsBC0EW5YLFXbuyNqZtq23cdklAepU1tnqLh6LkTkh9Yc6LiTxacas
U2z08EVaPRpGD7gN09hSbqwjhy+Hp2YjlkSchDSMzGY1QqoC+0tZVTET96v4yQzsk9C5YVly4Ubw
N267c9U/vdIUYetvyJD07JTVLYM4d2fwwZQR6ACD1xYo24QeQAsFjCDlJHnq3RMrIQsunXvqsKix
jRjA43N482dm2hzqMGHuepansMDK5wmfpETdNKOLcqee5dT3pPXdoGh7/xhQIzxS4WHU0KLEzOIJ
I3c2JpPINUZCGHcIN9x2eBEtDctk7CkFM5+xCoMC/NiqnE8lztLGtT/SnsmJ+5nb1CvEmrVp/FcW
0S42/kY9gE2USZ3FKVLD8W9PXhxsG2rS8gdhk6BRnydrC0Rypegh3fyY+HvFEUFEysL4Bx4P9xOO
GdIiQ9B7sjqmxgSKnG+z+E3Z6Y3COinQbSM+xxzKcN59AXEAsY0fJfoj07/4q1flUDx6FFh4tx8U
3WdoPw0jPjrmD+2Ib/yjZhzRsWwqcO2ZdPQR2ZM14/m0feQv7WK0bkqMEziHgi3/w7S4x6remcQj
ogTEbcuBhzAYLfQ6Zfg7YhCI3E/bYowJxzyJzKeseO+QNdJ/PmbY0nNklmmZsKjuHkz5xprVKYAh
gSsprDulZ4uSUrbW1QDLjoRlVfT5O1zQF2smohhQNT4U2sIB2Y/1knm4PPmcLAV/Z8HyzFVf8tok
HQ8lR1vAd4BE1iveEo9NobhFhBhZeY9AZWEjFp7mqNs4pHNT04fmjgXDo+PUjwkcPtmvl4CfzlMo
aSLCBfgG6gYVDI8jbiByFGh2tEjSXRWMiRr1092HQEGAIs0jL9eQd1apIAEdXc620jZLOgK4aujC
kwSsYTxsEO5z+lhrR/REMS5njftQCgcwCEn8yj0w9TDssAJp1utrONGYvYk64vsAKDOJ9WCHe/3V
NjAKUORvPO5aNT0nHO7RtE9UANfmGiKOg5tAvNhQfy2Ov5POE5zCzFgey4Wp98kerRW+GcYlRAGy
wS6KN31hF4xnUnvPaOXBZHwGeB01HEO36svTuq44OqRuij2cJjUDhJTmTyQIokYiyLE8WvScvb/3
EaqGLJrn+YYjruP67A0tMth7RFG34Ntjo+W41FRf2PYTgjut80eZ0M0HkySdFsiLi3W++pQwvSVb
68FY++BfFjRLkiehA/82peplnDlhiMkyYs51QF0dtrbeAw1bEcRCc06Ki15Ket4JWw6rR+n8WPgY
se04zPMYY8f1ccGBzDbX+OE1HFG3sLhZ2Ys8aUxKQZ5BN6ET7JV9qFB4mroAngt8Kjw4YYsntqbK
BitFhsikHmMYImpuHgxA56nB0ML8kAFG7DYCgoT+X6trtZ6QRZ26lHG9J45blMuD5mfOHMfFgAAI
+7BID8OCc9EdjkH5Jlr3iBcQGfywblN64ZnhMPpHMSD5ALOZOflBTclHpSaq4+ixphhKWkLO5tca
e1WYwlqm7Yc584NB6mEs3y005rHJ7ou8K+3CyEp8sjB6h4BKg/hwTuPx0wbWNYXdPzKbrPDZTYwL
W1gMUOQapNuoWjUoLLx1xEBaGIsaw2SATQcLxqtmgabarem/w1fi6cEYByS7Y/UoIPriamXV8uUA
VQUFU3h8oyxXDbsAjdwfFqwSE4utjvesSQg1rt4VuGET1y5n12ZqvS0gBoJoj62VI92eSAQmN8ak
msKMiOqiIjxPWDQuw4vMgRSAAmBtzKY8AfV8b5ALZpCJfUXNlVGSW91yStzXEmuYQl0K7Q782a0f
h9+gSZ8b78Ngh+dCnXAJE1oKseHAahxMYxAjeU0ytsx1Hh74Z17vV/ZLdNn3LK4OgmpU9F/KPJch
bmEcQeAyGedAvQfzmBkNaJlzHjNsvWl3392f3ueh3Q4c5ul8T4YfmWDQDt6dQZfr2blHUpnCsP+f
pPNabhxLgugXIQLevAIEQYJOJEWpqReELLz3+Po9mI3Y3dlRz3RLIK6pqsyTEUYjtRJQvDwS/PiE
k+xNrPnJapBivFzTh4yP/PzsVQTkgrGeadOAnItNtIgUXESgz/Suw+itHuuD2sheFKdvWa/Q4kHC
wbYHmx0e7zZhPSwjn1dmUG7wBFFxQXHdKiXCBL6eiuVdGdKt1FsvrWFczonJspLyt3KE2pJuBbYE
BFcpIa1NQ6JHGTpqsWU7tSQ0i9gd2/ojijNywK5FslPbPYoJHbCtfo0uGXSo9e6DomgNym6VzpHw
x0Jgtwsx3k59xcn8JrF7dXO8j7oP4oPnZj6XeY8ekeHuApihZfqYp3sgrnpheZ38VtLeL/D1rRnU
g7oSJKgIe3UjvxQo7GfhI1OaTS/J5yKBFs0xvMK3wS38jFLt1/pHEb+YIo1b7ixMvwwVmyh4XpRF
xiFDCt5rn8H6J4CEAt3kBKAvcit7MxiyrTcyQXszpJ8KlEKpBYRfD6tGjnIUaErLWgIezJM56kVE
srW0aSXMT4jXI8H6qzJhR46Ga7yO/egXkXnq4eoNEsP7+T/aDtg4B7S+I3a6B3lIstR9bqbv0oLr
m7iNig82NstTKI5MiQ3Q46yJsd7IinKe8LrJVbyTELlUyVEoaOeE7ixTbnLdlZRyS27VhNMiIoVD
QF4QVzQENclLpmuucjnSTznNJ+iXvPgpk+eGQg52KoKvBF3cxMsn9PFT16qTscT7TO2wE5m2ITLy
KbxouEoFtER1H8KBYQkZxAcH9PplCSabcglqyekAHRgDnenwLYygJ+r1Jm1QQOB3G5mHCPhrhUXn
nodLE0ZRzcePHp1qeXIGoWO1PdBtWK0Hn+1pJelrn/2LcorseiYngixQV5n9EXMKPc5KxjTQn40h
2wkAtOLmmsBMkdXU63RohzEzWHqPXMXf5fA8dtZ5aRpPrJ9d2thylD/F8Kyvl+HlKnNBrQzFXWiW
QMui8i5oCa7aCFAv429dDhcVD4cOwXXqD0LO3TBkApE/iXVIjXNlhEcZpA2Anrw+GuJ9ph5UBRwI
qKOI+Og1wbOAivejgiSKGwrIviLx8vJfquNNHkgp/NCX+qYZFzl5Lxb0VdxDJe5rSb3jlKVQlU4m
15oojn1CZmlMYP6cYVgASyhyRh/s0RLCyF449jGFMsrMAYQMwNR5lRuY1UZXsy3pcXZRYf7mtOQM
MFFIIYyEZYPnFcBSVXyHE33Y2wy5nQcQTH9iIPs9lCtrVA9hbbrtIG1jHF1MNzxJessiJORWdgMJ
PxNhqdTLqRXJfBjAShI+NycmNv7tbBbnkNhfeWLCYT56I3smDMpE7Hxz1L62ancgxs8GOLcdccjG
QKxW0mQjXmLxVwd4o0IGAHfNrQRYCkoqLijLcO2h22Zl8imCD2hNtEMZNiva/dzN1yreXFSvYKTA
WGszaqc+0BAttofFIMKv774XpX6auNWLhQCdZitgYF54LZXA2IM2iC0sBBNbI9tr/JbSXMxp3ddd
so58Qftz2walye1F5BttaTYiamAFQCbDaUkwHqNS5LrMSpPxZMo4SLlsqTxHFAxbM6o8s6puZn7u
crQK2iULf/QUE1ykvx7GoT1PytoYJBYUXxi2zX3NJXTEv80RB2FqqyDqKdR0z9wdGqDm6RKZ9tFb
SKtCnvAPyc+ZRAWAT5zERFLWIxRJr/9RJy5ayC6XNacXJFAPWIGihJa2uLorJDj5xFh99es8C+97
aeAgyegDKYyDaQDBsKOcpEFvDAYvFjtktk/ZnYW54ob9FJPlJWfjCvTPhqbKtpSL15b2J4pKadFv
ev45tH8JfchW/iUsOOshfSfoa9ttKczn2HyLmBxo7W21gygT5lw0FN0QnJMQ2JSsOuzR7YtejnTn
EUGz+0QVtfboFjiLCFxw0pzhcpEPfpJ/6hCtTcg5CqqGsHhmdUe+AvSbgfb5KYEUQt+skg56qByC
Jj1iYKAmQqDDJE2rga7sTKHd6/DK431rba1mRi3EoqUdN8oQHkd0pYsmkU+o+ks9eNlC512CaQ+t
Bz2sUxKsl333HEoRwvYu4S7yI09fWnK2sB9Qvl60MoRDSh3M7SYNr6JS8WDZAxmWt9Vuybf0zSHY
yv5AKFWl3brBa7ngozmnKZXa9Ntxi42y6kdAGwH7eDH6sLVxJnA5RiJrQPcsNjEsxmFCo6awSPcL
K1EZiQjBqzMiVl9QnaoyXC3wNQvuB4y9C9cyhfJMXwb0YLUnldd6+pYx4iq4Y4z4s+VQlaAMkSBp
YJkOA1dd9oxquLXjrkvBnTannmwSs/xDriejwUbDVvQ7S+x38dzvG5rMY+GBkZbB0a/mw+AA5yeQ
FG8OYCeNmC2izM/ojyHRXNgjQC0UGfUPzSoGXqsWuJavSYwTk10CpSB0EpTW+le2/CvTe4Qy2RhO
5vBXgEBLFVjmGgIp6RfER8IKj0XgIKKfcE0R8GaI0mca/tOwhBaDX4d/E1xxs12+RBU2BxNysxu3
KzbKwmbuT3N11+SvGvhUY3mJgryCVjwisvC2dsCt4FQpLxH1DL4Ui9IrWVIHf86LBGCik37znE+U
XmSSnhmVFfFnMRAnwYfe6v8i/Yt9xKGlqaEMbOkG/kRqAwZu5SFY07s1D08xP6X0EAEZNGsd3N5C
Gt/0yTYyeIB1StME9PkHVw1RPfLiG9IRqShXz91ARkSuq+8mtq6cP9BYodEZ1qCC0oQIXiSg7NwS
3ADUr4zrVG4nEn0mPoSQTylau8ksyjjDrs11UNdf6WahyellX2OoITkJR7ui6E+1BWBpYSkoPVp0
iaQ9AwKyeDWYDPHlEv5iK54UhPyyqnhiz8BSRLH5MJPFDfpX/rWCnT2dycH9B8cCYBt2ixw0Q2Yr
hga3NIypeePfGn1Ej2U9NMetpvxOxh85l9x8WHBd88kkMUcirVLpKqV1nCTA/AkjY2m8q3Ab7NE3
xes83Y5yyU0clNxGlRjt7pKUH0wL3vpk2UbmJxnattphp58xbNVrxIW76Nomw+Klz1CwZv049epl
LlEdM7cmdH4irBfcHwIPOvIoYwK/EEW3liSvE/sPxvwvIjPGqfiNoaWGYHWLCK13md+HqnalYDiS
LtaYLwYVhTrwzcsDJ8i8E3EKoxpYaQq1Y6qxOza6V8vrKLtH4Wd5FcE5Gvc0qcLjayqeoI9gP96Y
grhTr5PDpO5W1fugfHcT/QIIOwFTX4n7V8ZHWyicUYBG4P0nM0Iefdjjj7QHAQvm9A3XDah+9l2p
FT1XxvS0XztuQTR6gpQAHl2kuy5aewmYPr192i7jPkT8vHKMR2PcaSXzhPsIxcOIcCQz7rPgvRph
dF7jPULu40mteAotpzanNTNf6m7CKjsa95prraUlblsuLIa3EQ7foASPthxI6KKvw1+1/qOp/0yW
KKsQZY7e76BAWIDjQ/Gck6enwnFr0R2n2YRokfYf+uOUQY3KILAVyV+U+KBEoC5l7TURoiDlOLAt
cJVMjAVtJVzWFjj23KJVyFy8qw6JlPucEV7cEzKpBdnBTOhU6gi9Rhyot7i2/FJEw5vHyHrE0RZI
gKChIMqYECqvQ3vVTUxAoMUYmHcSyfTUonE7+ih0qpModJfplOpEL7HLyYRscE4YuND0kfoJizko
6KlRvBFaWS5UG7lPn0Jo/ePkotqq1pKLicEh1QxuQUJxvfaFrIO21ry2QBqQsEvIq6G2IQV+RRZk
zAKsTn6s7LnQUt1IxJOiFSfaAOC8uQGrrtidAuGNGekWYtdhSg0PbaQZu210N6gBhyXYaVH0Fxby
SabwjDSvHnsSENA6hADxAhnxOhFG2pqiGAp7mPqBUr90SKQRxNA3nAOnszYWfPq0T5zUSrAQfpct
g9LE3IbGyg8CHEf3RyGsvrXApWPP+wxRMjG+UeDTWqPiIaTzBgn1Nd3fRly5wMuhDUD9Qayj5s7M
4dCEV2ymNAWt6i/q1nEwybLJqyaJbhwYDwU3XK1U15JJnGKREhbnbrkcpzn5XP7Tii9oz8jUwIPR
CuHnrC3P1iTqZ232Kp8JEYjr7mpEw2mSONHMrYl0p/kPgRd47BfvamZ8KK9jmb0JQnvRoahs5iL1
zdQ4CXr5J0TjF5Gkp5Yuc9fsDXIO5SLedB2I8Ubf5JVy7AQZnWC4E4yUqWC66QAbVgBiUz3HB7SU
xq5nA9BgQQpGd5O5wDEo1zUZ0nwdkvcx/Y5JC3bZROb8M0T/BHALU9Yj+6r8QudQY1tRU/4K1lCR
Eh+va1fcVv+2ziS7AwXFW7NynMYg3GUp5CTG0jkziaY90hoQWnCvgVPMoCnYNXs/51a0ji2V4bHS
AmSEIoi7bO0UslxWDUcIY1IhfoURmAK5yOTKs+5TNRHSc1/4iyK/Kw0QPewi5NVgHX9LWbdLWtKP
x+AtxpWHeZnWEFGvq+muQTFXtN6YGSfLKnyNhoDVXLqUtUbrUYYWqqGCtISdkbyVQbxpGR7F7Tqp
22gKLY5+D+GAzLb4NVahlqLGzFXk1iFizsZp6A4b3fcQ8fVAiV+SCcgn1TBz9IGdrSw+JM1yzRDV
JpP92opPytQccnVX17zL6+SaYc8S8KoSAjpXuGuaTcowcV7E97lbdkP6Zoiil5hM4xR7qoOzml4G
+t3aoJ/msT6p4/ua1JAx8Ium5SsIk/eYvSohhFQFqpL5iRqQII0QVO3PbHSUv528K8yDlQ+4fckj
UY0rmU3rBO4gFDTi1PSTItwearKoF241lbg2+qLDXBkI0povVSkOUTnScut2cTcd5PzR6eZhxQoK
AbveIu/HkErbQkZCJ3HKO9/ERxDWQAVnD+I2uWxcWHt8JPYATy7+zmSJnTspDj2eHKUFCzw+KalO
RTS4g1bc6TJte7yZzZLfp2L5Ta4J8LSg5zMSsUSPpn5RO24hhabdpLDi/mxJLpHBH4kh/Avmf6Kg
AytrcWibqR/D77ZwihQxNUO5lQztUFTfGYeXiWLolKW/CdKqfKTBMe1SeqUqJz47DX6LC1PrOfiN
jzK104KRbpKektD9JOlMdh8rt+LuifsmDY2DUnZHeZA/hyWmx1bTK2kIvhAMoExWzkTMYKmSoZ7T
o2FajVxLMsPX2OhfKFpgeErDWyrnV71kidBPpAAuDok277pzngyehWe2JINLImo5AFHa05Y0Qt1p
m5M4Mr9MAcKsiaHzXlJIjdIodbh8MHVUBCR/yS4vol03nYqG635K22/0lCLd9Bqd5TgjyXrYKG26
mQppO5hMAygfmHk7daSf1UH/grTwCrNFTYBli9agnOHYuCO52hENUHwIaIimJnKE/Krp9W+G674U
9sKYPju9Qo2LuUEy/LDmQU4kPxjye7TAFk7mnRGrzNqs54rLEdLlJwNylwCklSuK3pI4ME9Jza1F
1TsI5UGnaFkAk+pd8KyAD3CMoUFNd/MIw7unEcjETu+wrPH8hYGG4PiVy9YmV8DIpNhYB0JTkuJk
6L9l6grtH8PVVxJSN1HFYkjOqDGhRUnCsC95yktAhOoKm8VE1Ba+ldc/AhSraYiv2QQYqNmpKMS6
ib5XBkghnx4lriSUXZhz/AqfZKSbPq1MIiTvdWpQ/7iCyqXHxEl7j5H1gyw7BDoCy0oFqoaUecVs
qEhGmY0nyEbz4p7UUNh1DsIPst5QiFNxVpSu4kVKTbeZlpOFRECrflU6PjD9LRWQmhGdVqVQAfIv
yJRrYy6fGTqvOJ9nz0yqO7/wMfFefAyIWIjt2cTxoxKmPUw3d9KXdznONpWMMitpznTlk8Iz0usK
Eko6EulwAzCA01HhKF2PL/FcRpk3tNWvzKvF+Oeij9Zm6BJaElzCZbM/ru9Z1lJw4qWvZJZG2I/f
OY4oYyCLeAnpfjMmCqPXTOl/qyT38hDbdpu5GUXlqoAr6XT3I20uamSzrO5KZx76WaCpyaSsagRG
Hsul35RL8Uq7xJ+ECo63aWBgiQ9Blt56U3UJpRBj+rKZcvO06q42FDoawzeKjaECMxVaXBJuPbc/
I9B/xwakhVrtLSW6MiE80EsWCLfK1as4oG/c98Me3l0sMDlGzfS7RlQoO9R/uNdFdXovwvjVXCuE
Ca6zuNqeGVzPlgJiwuTa4XRkjfn89N8BmB8oo6KnhqLsY8wHreqJY4jrLgcAgDH3VUEwOGDLhZns
aLFrYqC2OB6VAq12GzldzZtLJEaWJjsJ1fYakzEgo46D6EAGwgOnibMCOiUB1nqTrL5BO6Y0XhPb
x+fAxDlh/JSbyOm68mUOBNzLzZ4gMHQKPYpFwlOaAzaGe1jOR3E5p6rK9zIwzo6MyhEJyXM6pJoT
fJSG7YIXVRFoRMjNrs1qRD46OGwleJETksazrH/H67JNTbrNyavgEmTGhPY8xhMiIeK504feegrr
SUTyE6vZ0xhTd1JxXYkXI2QJMzsOEm3fogwfehmpU3nowHRKo3koC+sh41tJtI+xFH08iNnKyaIl
LywoZlh5WihzF2L+K4pH2H6ho0R4fmXhMGjZoen1U8IUV4/QsVj6NpB7xgTw8vPuX0wUFyyggTb/
PP0OcDaiC2rYTBo2+6bHoORFtFGl4ldLFcj6xb5Ruhc9kfcmiacowWxZx3qiAvQp6H2f0p6jcP3R
jXpy9eqaeoLTraa6lh2La1HI1J64FV3aWemf0WJDzmtUfApbxxpHhViZ0ByrPcup4U4jE0EVw0n1
ROF0sXqdgCJelBRcKEOoNhYuHBjgIJmD0nlPqr/BALFzkyTGQBUSedJQhp6ZytK68yx9WTBlDGwA
GGkl/vkapguNiIRKTxJROTotQhUF47A9wEMU+u5roKrpyY6MaX6lsGcE8LcZwByD/W7QHb3BB6/w
RVwP+6ym7Q1LMZ2nH5qB3MHj1h46nQmFVp1nZtPDOk8GVzE3lVObBQjfxZNGiwRdY3Aisb51UWS6
A6oOxq7woqgL1Bd4XPkwugYt7AgdBe+JWGu30YI8A+pFiByzx0a+TAgWcBpEOif7Y1JwTWE7EeOO
ITHNFqG/yYy7BvHLoC82YzvtWUGL9Uo2wcLVqjpbRv2uMHjblAkqAcWEEMGKRqCdNZ+pIaxIKQvX
gRrsCo4kwg7rj4yIW1XJKQjyAz52TP/04VFaLYm4Zas5hhkNL+sG+1FnSlJzN1yXcdzl93FRGcKI
fotPpZtaehw8T6rHAFuwCuu9HUtPnYjGk9FxdEwnC362VDGcJG4ONX4eRfSFgtjsDEWcWDN2014l
+I9R8UiHyulz0+kqJwJcEEChZny4kbjIA+4HKreirgVmWXYPNQPv+aJfBE34V6TqdkiSXdvDaxo+
EMFsAs38ThFAqYLorZlMWWVcpbbwzPiUNFxxogGeJ54ADotEfTTk6lbcwnLSoRSdPRc6rFuNj2RR
/tNptaVAThbu2oFoJgb3k9nj+JFeATf8SpV0NVXtTBTGRkjSv35BptN8ygbNh0xjNDrtlRyJeaVv
kBs6Q/NhJgXZIfSqGgRu5W+rTjzMEmKdBy3IXtdyu0yUigkppuB7lcRNyB0gknZ0xXC81cO0Qw9Z
J9ldRiEqdZKbrXxradwrjJJx+LMDgULg8iyNqp2xncqDtK80wttoCw3CFj/66ARCDpQgmYgZpDqi
Jq35MPQYey5NJKtH6lUuk6/96b1XNq9RU9wjBCk6n2dK4OUoEdvU1GwUjyYD0MoPb1KiBAmdctGb
mO0hB/hMp1tYBntT4+SjDbjL8xIV1rmcf9fvLE2eepO8oFUDmEZVzuxAvGA0hr1GDDzZcxFTN4t0
uVhWt9CwN8Q6bPQR5YIONAKf9a/TW/zMnoAQkWa4rZXs94vnatIVPe1uRl4CrJTe4Ab4wpZtsjqY
iKWWkCdhkQw1P5kDeTGff4lov8y5JtNKrBvxIbVv7YKdgA/MrOGfWrU3zNM9h+fOdHS2Y8o6gf1Y
5TrZJb/oZuwRlUUwi35GCzyauOdo2zapbMI/I8YQbK5J/1hv6VjEnZx7SqeOrkweziQD+EDWkohe
Ln9MlT+NH6Go+GUWnrg+cV+hx6kTGBCivTx1fJpd3qPjwo+HnMeIUWxyLHHWdtJ5GQAPIvQKdHDJ
yBzA4jbNKWad93JD7fPRjV7GljOvfRZ9/daB6KJxx1UWbHSGXzk5juJ4FT57g42c4Uzf+nSX9g2X
Ls6DTDgmVo88HQnQo+M6xNMsgMKTPhDVpCSFb7UGRaVld2RKJoteOb/21Y3LgcJBt7g1RiQSvmPE
7F0n8jiMgwY+r0mSf1y2YG50+y4/TUjeGVhVi1eEk0tcWd+pLm47vb+F1zzlTWHgJbOHyk9NPQ3d
r0gzPf3qYOw3MSIjfmOVeCjpwDs61Q9wUTRWYifjiK7CT0H5DXO/KD5m5Wn8k9WWIQL+ywmet9Fp
NpIoX+q57gC6BM5sGN8II6f6YnIPkYe9ElK9rct0bD4ScXLXs7CV9DNpwrswnR5d5QPy/2aG/yZA
FhXXmUXbt299Jz1qWUZ7aewTJPn62B4FDWLrPcuHb5mxchrHO0XiQsY+N1J0Wf1PNN/A7XXqPmtX
8H9/VCWNKHa0/dyDc/M7BwosxyFdABpCqCfeqZXQlfTFLuUfhG/E7iwuXERZRFTr3lKCkaBfi3kt
9RPxJabLF5nLc8TcOjK2LqLiTV+o+jn8uXx3ybIpoqB2Nat76cnT6bGrF5ap0/YiPhGeuZogOIlZ
TlNHi2MM9210S/urJNCQ1Boi2QQBga56aGpclsly6KnIi5WKx41x6E4KFVrZqJCRU38WAFS4Utnc
6TZRUWuUSYgHGiQibM5lRooPEpLaXC4Zb8/g40Oz5stqMlm3g4hfk2mQAWGrCXifdH4YkS9Jlbe+
Sl33WA0oXCHTF23Nfs0UV2qvSX+f13FChbAnvNAscRpqfMr/fbgeps34XWfZBSXZaxqsE+UcsQsn
OaQEq/k1tPkkiSjRaLhg6BZb4UhveyuRtsvGMGNjm4fJNiyiR4wEY9zkNJO6Rg5c8RSTdUE/pyHY
myNPDysYHCSvUVfmYX8U0jMbxLayql0QbKYSRGkOjz7J0vdcXC/RGDDhO0XZey1C7+hxVvULos8O
Lz12CxTy2sMUz6NSbvhtGRYn/pgVj54+J6j56Wfo8j3YHpIPZJIhRUVkoeTIi/CfGT8Z9qd1K9Ob
J2UZ4HeuZtTIHFtD4mJUZk6Nft+U9kELrfhXDU9ZjFEyW9whFe5aedF4GH2CuFU4sS3Lok5oN+G5
6NcHfttaK6h9QwccMUjdjzmSPJF+VqK9rntjpz7XBpuQlfzBCOtidwmvkfWysF/JVFuwlOSMqrLF
NtRTMsV/SfUbjbkrVu2Wos6pKwXE24pcYmYip++Q+Db5xOeLqmo+WGmrr5lSpOYCrTMmb4keGEBR
SAAvg9cypvK+Nn9JDmwdPnD8UwQrDliDq8dg5O6q3pApJcKXzsKGY0RQxAGeKik6cyIEBfN3VrSt
Ffp69hHk13qhzIJIJyIBlvZDH2Bk4Qe3cEInudv8hiCORzYcCL6xtu+piZeE7AL4NGLlJQkiWH0f
qZS47GLY0rLw0BEMCGWxDiHd4u0DbR78FnjCI26xa1+r5fuD0eAvkXywQhpCw6PcK+Uv1cuIUMf4
Wc+p1ZU9vKhrmJBBENj4m/FAjFKlX4ngjvO7NvZNxaHDc+Y2ZL1onMJd4ac0a6rTBPt/Wpy0H5Em
Yk2p6FumVyPhlMVFA5W1+hQ4H9cDTo1hDWUzUvzsyrsjYHMw4uUDXzmO0sAVoj9i2SBBNf6o/ynL
N8kmYo8NDnZyGMa7KbsG8cf6EBPuqNRP1NM0/gEmtNkLTV86I8sDlc/EjZfXWBaVrSL+jCq+fK6B
tagxwKmwkx5gb/ogzC7E7uA5J0vIjeWTWnBMTied5Ve2mNGa8h6IzXkoChLm6Ic8qKghMZt4Pcnv
7RFFIZ0qAPW08czL/LkEr/NwDYrMlxSFli07dQ4cCEGyfNL766xQZTJhKegZLe2KthYgnTDPpZkO
YmvtAFFXAK+L4qvQPIyUtyH2hMyXee3hRGjFN5+M1gI7o2pprwZaev4A9swq+GqLu4Tafb2yh/Jp
RuEQWr+ypXrJiCpj/GjDexnujeWRL+di6J0E3y2vwmDN7hJz8gYvaCrdwtLxc/t6IrlB5ocRGn35
MtcjgoSezw3Z1WTympofyLUInAqCiVIkd9lRLj3dtR49dglevb8G1UnmHFiyxe/m+pJa8m4yWQdS
7jO42Atl84EB/ypJxmtJbK+N5uYUato5okiIbrVi3kjaRZ4i78R239c9Nex1SF8GE9DjLhOfcKOM
W37ihsNw+aT+HN+ZPB3jPeL0+Bgf1z69F3vVV4RHwE49w03ePcuZrur6yw7d+1vuCW74UXrk1X+R
qOsRf3MCplxcYjfZTAfmLqLN7wzA0e78ipbKr8eo/MFJ6eh7KmBb4e8H+2bbT9+NX9ArOINtHxvb
dfnqkRho2+3sF8/yseqjOLHrveYbpkOY7j+yJBS/P0YcxUfFn/+NW3RDfF/IVs+IVDfiFjyHXbnf
3+ols9GQ22AZ/cUx7e7NtM3L5BCM5FmuB4yD7/X3e/2l4+ALjuDi0MOVbT+fR5cnQMrMJtr+/jYu
GFpb3n8/Hw824F1kn1Pn94VcXvtYHykYHIBKDj/xRdiAKnfufvDP8CwPgUT3Znji5jkeUb7jR9uP
R7COxbk/sutofkEqop2dJ5/v9rm458/6yCq3F49C1Ya0wIOKj8wJ6VNevxn78BUe3vuyA74HQY/+
uu3dQj/ZQG34yXgRmV7B58O8rDmvr4t9+hg2p4/avtwm2zuatuEtrn9ntm/77ufZSWz/wSP3vJej
DQ7GOZ+T3UPcnPMXhsN2Yz8+xQ2yYYekHcbNn6jrN8EF8769uJL7eEBT80CT/oKqOTzuSKFtUj42
lcPW7yNA3FTervLULzKLvOA938LNzrcTHWQ3caESbCuveoTbcBs9cEC8G5twm9B23BjP8T3eRm55
T7dgE/h9Mzc4IARzzB1b8SdZuk5/oW63kwOt38S++/iN+EP9B2nAFHU/OG9swmccxOue/P4329e/
zDFvGjAbu3BG29pjntz1X+0hOqFHa3f9jiGsE77DDHRgNXiBmzz+/grnejgccH/YYHzselczybSj
k3mmIzIeiMTYIjqsvHl3De/EJm37d2ScDglDztupu1DI2d2GTqCtHnhj/Pkr8lnWdPtZlI74JX8x
XHIKf95nuxQ1uj8TpWX7CHi2ya7+iQ6D5Yz7+Sj4gh/ETE/s6CAf6Q4w995+DjeEl9v+Ndqp2/ql
fkmf+javbMUhUG1bfXCbFvioeeGQKNxmPsTqHNjta3ZbX1Sq16Nsd07F4ho8ebe4417c0CzfhY7/
oLu2GS+fnySOvogbEPsvNEO3zS3g1rvYs3HjiotFiUMXaAlVMH8bP8GjAt5aQIEn7P8dab6msptp
u6yXj9DkHqTvkmIf0GrJhcJbz5OFEcLaOVIibkwlYMcLt2OG7hZBf/Q8iIBltC2yHJJio1kZaXwA
n8vTlMqnHK3uWh8b2Rd8lNNs0hmUEsKNV91d7chtx4M+qDAETOsqCqOnRYx47tmDfuw+86xNuNld
I16d0Dl/kp/rQpT3cZva93t6WX81cHsbQ7a92d2dp3d8Ou79vkm8+9+9hafw0lxN1C4kq9vQCU4k
B22gesyH8ZCdAgdaqf1z+LvvEpuX8rAz3Z/RjhDNIkw3Pjn5kw/efA+ZrngQD3CQxkOEFtSRTrzV
NEdehltFzh65l6X9fmSb9Nz77mo6O3gpwGGJZqKpYtdbWnqs6c627ftuY2z+Hr5fsikgQkJA+Kq9
Cfgr+WcwMBu3OHYRg7E4kl2/p8sHew6l5vredPt59W06y9vyllgOkwj+s7xNb5NbnKOd5Lr9j+TS
sONNwPsivYVPi7X42X0C0zD/8a+ZG+Wzhrq3kSPu4pyh639Ui8mzjQIIbJL6Pj0K1w+JnG+J6eY9
Xl9BgVCbz/hn7dpk1SGqDktwRm8TGt8aJ2phHOIZJJFdvpIciED7NbpVtv/5ee/nLUAsxsgMGAJc
aCHnDJYBZ/EGX0TSuC8OxXvspZ66Qc1iB5sb/8Qjd4bdYG9/Y+8XMctaA7rrOcRmuiMjyca+xVbL
Bm+Or0Z2qvexteVWdOQYscXt8xPj87fiyuzfhs/PKB+x5mwXt/kkQXDTHz+p2d11V0XIY3ONe03O
ms/5ROiTp/9bOB/6I1w2R/LXP8zcv7/3DCPf2euP78aJ9rZt3Ab7ez2qxn/oSjc4ajawfc/TLXpH
hOL93tBk2Rz0zniS+Guy8cgB33IYpdvIZot8+OLGfU5Ov9G85+A+nxOLf/2v5J7pbu4Fnw648+Ab
XXdKEJnsas3Rsr9E96t4ocO7XzaIWLfV/h9XaNdg8yKazUv2b28977N6aral22yhK52qTbW5Fg6u
OU68wVuXTbb7THafPKXHPXHZwtY/I3HdZ785+/m6Udu8QpzJ+f5ITgP/R/HaTefql3ZttZNf4Agf
nQsd8w0tuINl2qbQvGvut37UXBLSzuEpApn0Yh4xFtBBdxGFCVwksIQ6fGg8PvcbDgyPb3IWTnpE
G8f//6/OVwzv80HCpP2JCtkuX6Axsjmu4XTtni+iTtphMt/km/uVyQrLN/LWLp498NycHyZg7r83
qCMbxFVe7Vab5UL5vkG2zMGBRmATYbLbs8ltgttoF17GgTB+rcfMuIvZSsSv6CO+/I+k81pqHInC
8BOpSjnc2pLliG3ABN+oGDDKOevp92u2pmqHmWWMLbW6z/nPH9j5D8U+8Ya72HipoJn1Y07qbElj
eRLlSvACyfup88ILIpVdv+NOEe2watbiKBWvhRaC9KkDquKVxO2DILx5i9+D9f5LJzfluHj6BkdX
dn9xufVt53d+vpG3dO3Q7//eoTj4sjWm/2uIN5fM7yFiodtZEwh5c9jdoluwll7bQ/nuuFtxknPJ
KXbE4VqdoMb42SN4si79CpbtLvIN117Tph7QDq+do3hHeOnQxIl9E9Rwzfvcir+VNsFXuvrBmmKF
0/zmH2eZ9/gmPXp1IWmH+y2/dJSG6it9zzo7FAdGKUcbS16CIE7Gs/HUHZynfE0ldg499N5XBImu
tc094j6eQFGem4twsdz8hO54OBF3soIHcG5c5Vy5w4amcoXTm0f37Bqrea+x8BHNeuMWqpLC/yiO
ML3+7h2nvy8qgMNH9Lps4NHwIHy8We5h+0sNEXko/9z4HLqwJbgNXE33l2feexNP0gfa65V05Dlx
qBb6FTyIQ3TEgc4d943L+1B4R43b7gXqvXKO4udYu3YLy3Wdnn9H7sSe9+Ptn27bLffYRTHz9UX5
1bADRdv9V7N+ufb8DIIpd9bG2HSv2Phs5rdmp2wM1iISXq47MaBrDKp2vde5+pV31m14BwBfq/Cr
c0FSd9PGeuEIWkvcMZsnm0HdsXPROl+Da/SKw5FnnMXTv2ywQfgwfdNP37pN7Y3X+aq8pDBEd/UB
AFX2cai+96ufKwuEp/00fLZ7tGfg6av2XR5/QQhqj5hD1i/1lOEe8KriIZH4xar0kz2NLaytNU3j
Fu2BF79gm7uxLgHLKToqL8QSnvr38V/2qP8ZnRs8OZf4HPGIsvoujhvt842J5aMJP+tIdbVlHVO7
2c9Q6A0AafCh9XiYKb/kLdNTHfsqdTM87H9m5ZKXdAj7VeM3fvW4/jquzYJg8IPO8AcfL7/byP54
LT3Tm5+Xs/HSHjQl5VXYE8Maheu4a+f4oFf6P7smDGSExuaPzzH0dGqhKeEt3kBZKWJU5ALphvQS
vu4RZKq7CpM9QWBDOQpXhEKs28B8LfHZvMwJ51H10jeXFvcsa1ip3rgPn7jZ6F5fUT+25Ha8dhl+
XrDfVJK0nvMy54l6sS2GU9wCnmaXYpe7ebpH4tzDXphfGCqscW5zkTutvy/FVtNp27De7DxpBVuI
XwQdrokC4zlLT8FnfIp9tFD8fNHfpY/opbyFN1J/qnf9ErJz577m/ms5hHb6yl9hbryeaBhx23NF
C/ZMXwUIuSakwoW2d/wH45h3wW/EnnYK6IzP7DNAQEmZ4EEseTbX+te0y7f4mtTPM4/qxGdePqGE
eeYp8JydcSH8exVvdxzl64uvry7DynSbbehbNw7LdeD2iLdX9bNyFKgeGAWjRrw54pVBigqZ2pIH
cRwekjAeNd6LVMUZBUsEzE4Ro81tgKwqh3UMBP411dcKpIPs2kNcv1fjyRpKpnHFu6hoDdN226Em
oVF/j8zkin2S31bmxsFzKGimo5QcAmJfrMQbobkwIf6nVc1Bgh0ZIfJHU7qySNAoAVprTzI7uCqy
39O3lTBGdNZFBuqTtL+Nhas5XTt/svvmRaB8WbeX1ZuZ7HHYRixwqsdTWr+p8TUtcOJg9ESpfyoD
xR1p3MdbRiJph0EK0dtGDDZOFFdAzQmHgGyMKgHNg/RkZnB/IjwOhO/+WsY5aj03y7asPFNGzYAR
7lswst3n6GkxctP43LAqVaPbWHlN1d1tSoApI7trgG5tvIfGQ0aO8DO6L+UnljirQKnBG4H2YYFN
T3p0XHjhWX0ExNuNLrwlmcxpuV52zLPRq6J1v+ulsRX4NJ+/ZzQPTFZJKTA+eHp+b94mp3o1+PxO
bR5Te1+XV31UOMgAxmpo4zroWQ9bVtWqdynSDwMat6V23F5Tz1r8sFUY5P8q3P1UMVyRKSMVAWhP
3S1XcZMLk6vJ/C5gZt9BhV2SXTo+dPU6WEyjsmts3IEkDfkX1tZGzHrn8btPe+axd9VGVlCfnPhk
xNMqrW7LpO1M0lrUSLqUKnYyd2ankWBhweUastyvlQQZ1N2yAWK3rWwT24BXlpS4Ume+lTjnVUj4
YwhzGWTTFhXTnGRb3r9Wo6rq5OOML+mE4k3/LLn5MUPZrCfgQkClXEmGUGLOlVsd/r24wnCKOJck
hE7jXLr1mGEODwzHPxboNHgZ4PCcfHansWI65Y/1t4nf6rhNWlgMC6oHQJP6VtKclQ2JSwFV67I8
t0ZKwBXHg3IJ1AnibLpv8GjHFVy/FQphSMCbXdGfmxaQiuA7tJ4+t4vLxq2OjDto5DykUHSGXR/5
fcGQmgAdR5eB33RfovmzxGOoxNuihc+FDZTRV15JGsO0SC7kr/XkjET05Qdc9bfwzt9aHBnJfNjt
KuUmkbSNGitBWSxjEaZJFqVeGMquVgGk949CRcbiPNBQrHocZMr4XuRX7HcgsUIfqKX3jvQK8XT2
9kUfyqcxQrIJKt5lmVdr07eCyf9ikcFC+areh8l67WN5i8XEqlXfmrYjwox+M5txb2+w4akBj6dz
nsxoxK5uMiCkEpCj+Vnlb4MlX7Jkp2IwEMU7gSnjVgFov28RvrT5LR6xJo3uzAtBFSUhppZzjOWV
V5szJGUWLlXOm41HIibcXzFDEBDkEASxaB5TAbc3Xl7EgEuH1GvYcMAyNLInFoSThR7T2D+4t57Y
5zQZAnfha80i/RGRRl0i+YKOx+Zct9V018I1hpKa1AuN66xuRXc+1zygM5ZSfW6tI9zdxTAK8kFL
zAPDr27BQo8yyIDVABlJxOsKGFjso2aEIaj5HOb3Ocxc3q2Y8UK7ceKS3LlqrdOgxY1IisPciRMM
PkdgAUWTPN9h7jBZ8jmXPuNY2yca86rRAs7JOYxh+WLWtRtbLHg6+a1orsyD5fqtCV8kYqFBNc0W
Ivre6q95fl0whaH00CjkRMI3v3fQvBLgh/CLh1bMfIk8YLx3aGdMfov9EDObacOjrBDqvZcajLDN
GYlql6zbSfJU/VH278qtGhSGalPjhf2LNWEgBUOkQfvBnlKZNxNtcKAhn6B3ADeBPLOSre4ymWgY
ldDj88HzGvkcpitBGHCMvc1KTQnbrAtl5Qz6OcDGQjXt32hk6lZnK4thSKxyjGVUFE003QK8SaHC
qPPiWxelwQdft9YyzvPS+CrOgrJdWK+U6wCMcQRZGX1UOkRrA7uEiXG1xf6VlJKXZwHI8T2W71Yd
4SMToGJgq3KS9di3ryD2BngjRCUMck6K9rmki8cWpJiMRhjM1eQHYqWQMiVPZDjjHcu3bjcJIyAg
g8A8M5FS4oqePtnPluYO6U8WvstYNTgwunQFkyF1OnbCksRhptj+6s3MNnRlroSbp5sDAfBgFLLm
tUi3tZZtZ+KpSA+2ZSHZvXI8zBGeLfJ3EJenmONQgwE64T6tImEc03krph15g5E5Ro6FBQkGGkCa
wpElyO6dVMJz07NkhnTylDTzBAu260k0CWEk2X6npFdOec7uej3E0UeWIKeM38RSX4hDihYqLoK/
o2WrJnedWZTJ1LzT76F1Y4j1/+TyhsBtnZHos2gsOpR98X5hqrJoxOewdYsp16Sm0OGRBOHlZsb2
ppmvYiZbg4HMZYp2NVqLaiTobkVIzsBXFT3G/k3Sn0KXe8E9CuF39KeB79vF425MvKxgy4WI/tNF
xXrCmHKIfrESqMGfFdIZgC8VfDM+s/ZuPlVVe6y1+CTL2daBpb/WphMeiG2JIwBHbjDREWA6mNy6
FnuK/lTH1R+FTmysI/bhEPgEaWQIqJPSmzh6tK7DMZpBMqTbXvrEEIXKRPBfoLLIVebNuEdIBakk
8bPCqiK+jUc2EOydKGXGK/gyvqQdFcoajRkrnlPcI8Lq4Bn0d9bauiL8eC5QZS/db9u9TcSnoDNc
/VFHluTcKLeUqisNqY5gWsJTUPXMZwSLIBHzYOLDc+4+ZoQ2nL7YAD6B4ZZBO2tTuCLtePh75Iu9
2MbE51EVSiPzu2EklTK0ChpQzozxOqe8gCphjDzFM7d0qJ5yizljdy0gUcHknoDQrW9R48XJKaYM
leV1M4KDwxmQcROFRRSA+QQYoi+UxJ3ii8pD6f2pIwfBFHpp/imresKgspS7R2wQnm20Z7TrWfcy
XUPkwmGGHbJZvuW68Um6gV8oN6aBLLOeGBtFvZWM+ClfbOUh1q3U/AvwmoMEYrGobQo/heifgK0r
wpxJfe6go9QozJynBLC8QeQAP7Wh9adaGVN4ElRjkQzntPst5gVtrLkZWAhT9C+0KM6DlwLfrUKj
eSE6Ilbap3Jhk6v35QR1nzlnTYEqs/YnNfcVK/6AktAnlaup3+rseAO1XA4PKofMtlCvdjq7UwsS
jhRQMs6Yux/NGdVFjO1LMtyMmmASNdp17DsZm7ekd0whOHpjU73GmJmYj3ZmEsf50QyUOYZzzKbw
Yx6ZfDD5WnTX5F+aM5I0m5GhMRy7Ptshv5Ys6WI2y436ucUKTmVTGXB/UZOLOalC1IkNF4zHk1hE
5XgVyZ8pGVV/TBTHxYKQtKH/eZKUD5l0qdVobcK8qJHZzuZTYkHCQFU8LqNXsUH3WDxi3cD2wRl1
sODEhSMUIrbqSocZfq9Cg9CxK4u57+EnojKteh/yOz2CblHjsX+TW9nO16rbOr0IjEIfEJ4GFVgg
nvYlUoVIpnycsa6EAa8bFgpeRNzPlllALMBvJZF9wSRZkuWbcWVtTu4MUcLOAABCQYkdt2o7pJT/
0EwrsLAug5B57RuGgE40vJijBPkw9UWBSklPLMKLoKOFGbukeBEs+gYJn7WXiK3BoTPqgsIXrZAg
L8T4KE0mTSpMhznyGc/WPYFKKUj8TCYulHykU0ECkrdLIjJ29rJ56UeKXKrdTCpc3d4F8VOaiL8p
VDYlHTzkQBLuak6FihADTLt9aBBAQnSSpMtQwkPHkvRTPqsX/F9kIP+QJ6GqfdGltVg1llrqVZG/
LMV7YVUwY8/i4rF9VwOWomywEAYEb7Bnv10UuGmMObr5M268kee7IEpjkF7lkdYLFeN41xZMZNRD
tDwwDULQdWIjs6uboDWj0nBDBO9aI0FGZr+lCMIN1OObGus7n0aIEJJLd3Ny2pSBGctRywFwas64
lvKUoxfea2I+usQk3zL3qZSwLSYTb9F2pBV/SoF60lRoyqkB5bggbgO9Uz2DHLZpi3OYop0TB3wk
6i2MkLaDVF0apjWCQhjZrMIg/RYuI5RtF/J7IFWriCFuSwuvISashwJyuvaqRIyGjoz2UzDmwFRW
EQdvikMVwSo1PQgMlqiXSbR+qGjAZzLkJ+k6pnsHznuHL00R4RdF2m2FzDYaNuNsunreP/cLSFhf
vKC9g4MM7Rx+e0JAc4VSjoPjYMjLs4qpuMyUQSqqbdz8yFbvis3clPVDh/lMFt6TRb7pw73DrBSN
+cYuTLopJsLavGnqlp6er+m95YyeztE/FAPNmGNseLycjLV2Kmcf40oL4fswEs3S9P6SM3EZl+VU
q/m+bTholmvrgKYKERahiQHWJllhrJDBbuzumDRgF/21ZneGtUBag9koGJLcZoPBLiiznN0QjxGl
4JbtNuH+hPpDbcRD38BkjbFA4zjrcfW+Cd7VojQvkM4si6CO7jrN2kaNUJXFWK/kWXY0eoYAhnYw
4Y+YvZhC1YWfKCmlQ8TYtr38tRyDP7KMcH7Ry3MrpFjM7doOxCGSfdorJ9rpMQkZmUoALqC9ek2y
e5ziKAqhDNrGQinrVEQWQMThS9YVddCAbErb6ERfa2zCbS5/9VX06qgXG6VnXT/CbN6J7nzpqfha
IhpSVb3FXXc0dOi3gZ84MYRECxvaqwI1YCAx0BQRDyp2J/9YOjMwxcLAetyYyHRNjIp+RU8iiIB9
SVhP7s82orfX0vnIyDmmsnEx88G5io3UoGSAU1MqqzIQRRNHwnghcGEGm9NhiSJf4t5l48JDD3hJ
FIFhp154WrZVh/gALVWbRmjIrOjcZmjFCCAQzZHg4WpBuDaL5GIFXo3nSmMsK3GwDnG+U4ruyYyg
6g3m2Yny3y7rPHHThWxDKdjh2CSJk3HsbG0RllYiMCx9UXLaWb5FdZAYwr2RCbEZALdn9dZZgn/i
HO/hzYf1rZ4UmEmJ5Rvjj4ifi8odaRF+QQ4Lue+YJOlnSct3rSpvdVGzI5uIw/c8/p811OHMB6MQ
twlPWwrXaiZc2V3LzHdLhnUrvwvKktTjdC5yheBE01QvUHgGDUcKCBV4uLN9I71l8KvgvzWNFFP6
I858cQHEtREE7SInsXosN3aFcxuj3josrpFFgBNUY1Mh3IvoZgxnwRMojam2GcKL0kvrx6NtpTvO
iQtOH0F/7GEV49WGTda7rciv7PfsjzD0l22BRNi2tVPKYaMwVG4wPOESq5TSQNERZ0Db+KKg1umF
RNxEnd+W4SQKXDCfSX1YCoZtEK0CwIVFJFKA04971WaYLd0bWvUi3IsGP6ZS5WTJaZzHAech6nIN
V70QvWeCOjFqvpSh31lUGQ4KnyVGZo+3PM0Xckv3ZwG3IZJD0hw+Jpe37Ig0NrFvovbMWenWP+6D
oOShkNuXIUVQzX4SvomHUhyKlN8NfguLzUnZFe+CXqUoPXHLz4U9oxJhwTRQ8SBb8mDhsc7rOrJ+
7k04YaXhSvSJCsIhlIBrHZ6CKT0vprqbudm9SNsOcmgYRkJPTMVXs+LYl2IesJqbt4CTNQWhc5SD
tyD9ipkIjC9VvLwZxJWoIwcA/iHUnKDm1yg8pSr/Dk9GNT82wLThfdLF0ZpskuGNkmbUyFCVSzjw
R2jpgvyZQvVqFCj5rUmiNqEA8Ul0PujC9eVJoJjKdItfTbILp2xwO2SuokQRjTcvAINwCn/D8CaQ
MZn9W6CPQnOmk/pS1uck2TvI9gEbuIE2ogrZwVx7I4ChbA/CKjrcKDhK+FIsjvEBICPNbJgqd8OK
x5MBkTMeL2NfvsBTELcL6tnMPsGfMubgotiR2a5ylp/odbsiO0whyUrvApCQiyvzDIYUKnyIjM41
qVIPzFEwNI1Ufx5bZUvJZk4clwOCW3QPJBRBbh/Gi1F7TcMNPw1UfnGPWoK1KP2hs7AdJ+mU4H4/
TPNasuona562hCLhOACnAls3xXhkwV3NI0b/+ns+AZaG0Rko61m0i0u+F22mEKSS6LwS79QwPtUe
BFl+AuEdKC/YNnGDfQgIUGUbdAocbvRBhCYupzz9NWSa9B6qTNccEK674pJQop7SksKrIOCKkzZM
6ieVvFOsLoBGhLVJTfS2LpW3vDtW6uQ2gjES5XsSISnzJFebVzys2nB35NEzkY8X6jmkMTdx0F3E
PqSFiBCheVmuKn0WE12TAKVsMjWVq4NpLOuBhpIGcTW2FOum+/fWu3sVJNzo9CDAO1qkmOFRwZEi
NuHUQEe6HNUWuEvihIXRAlf+BLTUaWSuRNFZGXydu0xeA6rI0xz+dvD7mgSv+ATbJtQcQiawTI+R
prch4plvskhSGeSf6iWawYf5BAG+8eJYTwp8aOV1a/+jDhU7pOgPBH6Qod+YG6ZMARkSWu7L3d34
pyOY5oJ6St/7BGyy2T5G+IUClBC9eKz1+7EZjpOlun/CZl09UT409LgO35KiIjLskrENrPCGOEgd
LpL4OlPCdw2pcQUu7YCQxIW+WXQZ66kB65L4IDp4FmlBCTKREd6BbdvLlU2z4yDp6eYXJMgNkKOo
GpzlVO7MhNCJBDgv8yRq46l5R0EhVEtyS6DHXuCtQl1kM3WR1Y8R0G842vo1oWc24JGZOyYfXex1
8ouRnlMLVYINhUsHKLGe1PYW1L9qimwcY4tiH1O6in8osgKZpzcMyvmbgV3cCiwML/cc9lMH8yH8
RfD7dx4b7e9YyG95X37EaArNdPzX4hy20CSIbdYWDZzcfuPtJmDRiBpW6IIdlNJ0GOPEeLe8SiH0
pBL8iGtgwOsvxuyiKraXy7ULx+Um+NKO3W/y/tcJQ4YLLNBU3lWzjGemfWPOAx7sNwbIJlxiCoMu
fK8x4VcIKGqM4SAg+xJMbwzYPrukeyYRdruQ8sTYf2xOUdNzUOBBb8Kt5agX4U/lXpfvy0T3sI5Z
nJkCl2RiSLVAuIGfqtg05/Ja1EBJ27sqojOBvTmc+3lFHEgqOtLXCMe/Wpd/SijNw1zs1F7B44Ky
acHoenoA9U4dEYbMmRBPsKd09k00KoTHb0SjFavZVpyOIXsE9iaYW/YhJOZwq8qIamoGPApvqdpr
IAfJwPEACAmiim0appIaAn+KVJ4XximIDkBLF+oK1ELb2kSHwdcJswGpxYKeR5XzWBzgJiYgfYU9
YX1hgxqr7DQn8Va8gYnHXMBr4sAROy6IL8O1CosXCwNhuzpgLQ3ChLgtSCgeMSzOoYWnVLDOEa46
BqePJGYSZx1MgtLGIcPhk1O40j7s6Ks2jjI8FiY7so7CIWkvQ8zQHUkyTiH7wjbelL54Hcn66Jmo
JwHi/THehNTpJyRjHgOYlvJYkUxRVwgae8CcTYZD3MbcddBjlvvMvbeo101OxEGLMY72DaZLQx0z
VHZcQYQRR1/w/4YtSiaLx0olbFFU+oMGGm8ZK4FBpWWK5WBFAjHXQ2dcKqO6fpU5qA2nlFddxUoo
khyOE5w/B9dNG9ynxeag1dywFSNU+hMbaySCTgdSPBaz3CZO4UEOWf6ly3cFkQ3EMEgLV+vh/1Z4
A8I0IxmzB8g1yfiMa5s3U/2d6OL/hapb4uneWvMlzknFBJwbAz8Y7J1hykzntgY2xDLFdsFgl+lh
05onhFco//p+n5gbUbpMcBD5cJKsHWE+Y8AzIaig4spouzX0Jkalwa0oURjiD6L3OA/yQ6IKkeBv
VKovMeYGBJlDV2TzX5BxmUTQl8QyDXADLfItg3Te5AWnAJdI7QP6HXCsCSsXm4SFqgWJx+QetaKU
1zfdRmuFIhmlbfceSvC3im2A7h3pChqL+DwjXZpU+3XKqk+F02ImxgB+cI+dqmWQ9kunlZwF5jmo
zAYCGlNVJvLwAW4k6r9MZhJp5CcnKL2+S7fs41M6r+UQJmB7moDumnAmeFo8OwkoXX5EQ7ISbyA2
ICNNNz07Vjnn762PN/lcfIRTcFUhH+WwtAPlJNfldpGYyk6HSJ++i4lnOn3YgYbPA0r8jKhsRT+K
C2hU1xm5Yyv2XcBgNaP/cWwG+6IzhRSPeSTIKooVxtDOy4hMch4AbDHiqIfmJzM+ZwmqaU2G6JbP
Nncf9vIkGqeaUBIhFJI1BGCQ5xX1pYH0XGTfUdmzQhHBcXKOKhWOxm5BoRJDk/wWGmQqJB4NlZxH
RmV5CYeNKlEzfhFJLNgpD83JAHObenSl5o+jMvQwyZXkTXHYgwab8SVqYQLcG8rCQL3rtCsqAdIT
VEN2y7BPXiQOr0X9ZnhM+rTj0X98EhPyTOdWg20EMgOhs1xO+zSIv/KSRr2pJpenQIzgme8h0ZjX
oq6KA0yEPmueJpBy0X7r6kVl3tB34wFdmhvQqzkcHagehbJWNLVCmigKDQYuyoKtHyk5BfEAxJeQ
kDbmBEOUdz4EU3w3DzgY8cCFIu5MyVm8flFZONUNjEKQaicUr031MswAdWwpGNuIY9oM/d7+qWc2
R3hTbLYTwWwUybIw+G78Tj3h8QUNnTU2Rm8GFFcTP9BWS7YixKhXCNQdTg5hMSB1iYUJSsV+rTsY
c0I2jvalgYPc8qjR4trROxOhcT41lU3fcWfgpgQL6S1fOTCagA0EgpJAIq9yRoXcodoJ8SD0xb4I
qrMWkvD71EGlxpK8wwuPQxbhbs1eOUifk3kX+sJy346EGQ1/+poFqNquNoRF+kI2ytEfcRKo7bkI
DmJCKSTLAs+fi4kx2d+9EiocRuUh5MAImN3u9wvLUlzMBjp+tJeHMzEpIloIus6E1RtoFEMWnSHb
woadO4cQ2gsOJ6vGBEBPHw4kiQjVMZ0FhvT92azvs/LSNh8N3pyRRToOZlwFK82oEZdS/Msa88QB
7QtHQtDVrqRDZAnvTvSbEoXGZVHiM2CbFBBc/8KpXFT7sj3LF0nzm/RlwIQRjKB+KtmhRPGWljKj
zKeOeznilSYBEN9YNKjmmTcxOYuTb117z/QzL9vG35JCbXLt+kdLGoTanWPmgG1vr5zcAXF5FMs3
F8HJrr3+zlShyK5S9hH0J2s6ko/WTiJH8rnA9EnKslMEFJM16qGSYhJs6p9pyNdG9k8xWerjURYh
2wvxVt2qotB1mNFKA5UWWI9QLzlRR2xP7tMAMlZ5WubyXcLORfAEsoCo1iV5ktHsYC2Sb+oR8m0x
fGfYbOQN6jak92a7qZLoXGGyo8cPo6UmIh6kiauD1WVfknySN6z0tMKFGpMv2c4PQTLiOrzsdGPa
F9Mtd5jdEWqvwzqGYFGcktryHCnasDw066OwYldU+AZOc3H5rLAfS8ZOWn5b87WfdMDNWzCddK1y
+0a56oThpJwXJWN+TNBl5iATfkgxU2ULvEEM0nNCWnIZhoeIv8pnogLEOCEinCFCaG8fDBId6LyV
otyL57+nttawwRvmhVkfUJBuH6YGCNXUSQtsVs53ptWHMqbIC4xPDe+gOYRCTbrIqiCq8LUIOjxn
g/YnR9qrNc4hMGaO0RmGTUHxvgE7gsOSmJBkLdY20+dS2pdsOAskzdjwACLVBa+YQFrXCsIJKjzE
UGbbM3mdyI5yBK4h/4KWYQcwbGqD0ZycI0amsZVtQAwGPNkCwoyQUMhTE6wxcGXb6SYYHFV38pLh
0ArlFx5XZtKUgSUW4at8FHMcUaVrWfMMYWgut6PWHFJPlOppdR1RIMfzuzWOxyYOPFsZMR+Lr8pe
iXN/yklwbfOzEkGdpv9jcOAnnX4VSnExX5jCa1zXKFsM6WmmLNUqxYdxQ1CNCTqcBOGVExYEwklM
dmqRIs3pw0BGDAMDXmvINGbR3iIsWoprCsmOdrDNZu6WTpjtC16VtlcBFjuGjkMkezxUDp21KfoB
UUJngAq0BxmVpSgMbHs6STUYs0SeOeEfS6R/UTzm5IVp5s7Esy0MD4IMRCqWmCMzZx0ZbZeq4srY
I1iciJUFyS4gxaVwCwdaXPRpTWhjLDp66DH5MqecTeCPsXIu0TRPRAmOVCajcbI4g5rxoXAnxVRO
Y1anImjE3hx/gwB2vsXuRei6G0aPbELmZj0EXk7Ra0++kBTLpJ416mc+ohIgsXwCAKqx5ceyK5RO
coI2wflIalxeMchFYC3QRbHR9ppbGgbzDedS4RbT87mC8CkA44sIFUs5IEwTaTplXmxMflLUX9n8
aTI5Bxag6iTmPX30mvZRK+Y7bkYqpr69kP2Ptm/ApBHTK3NEKyfUjvk+YvIrptIpFaY+Mv0p38TN
sdLltabmjetdVLw3EzJuAfZwoDhaRjAL1BXe6sL4mQiUHWVit5jbppi8DsU6J6NYUThbSPmAV17q
6dOyU6mG5MXeasMzrDZIMBFjEwgrMnh3r8HurpK95UTbodD8MFD8VBxwIJoQ18jsQijcNdYu6FUq
x5wWrFrwXmqGSxePL6D/Xo0cnfBOSP/5365Zd4fGeHcCdSfDdME1E4MQLOXU74GLiksCJBYVBlFn
GpuRXn2mSBHWLjD0xANvL/pGgcvRMGq/1jiKthoxj1DVOuwwBI0LUYyFhXFs3ZoO87Qk7S5VOd9a
hY0muvPiolERVLl8bo5W+VQPBHpscuxsxKmkhSeNQksgfMGoIvVuNgVw6dpui3c9Lfe2Rs73oZyn
E02f4NbpxalZbGJ37O4weAbJkH/iZ+IdgGMEFM6VXLwQGYh0sek6atHoibk27oUtuRTsg7WkrkzT
U0fbNaVHAZ7dLsUpje3TouY7v3CcHyASjyZjovw3x60eYBmKO8pJ8Ac4oai+AaethNBTakTnMYO/
5OzmYi6DpVk+MvlJPzoHHw/gaS361KrFTcGDMcNcaWRrA3/8X6ZwbPOF8isGjYv0SlhSAx1ssq/D
ALPI54jtGbq3Ap+i7AAQMfB2iYqPYaqY+OobWbXoKKedrvDY1fsUuzoh6bbiDus6Sgmc2KyalOWR
XGGnf6QpTVXoeMV0nxnTWBY6gfop/Fmk/rEQH5izlC3kPDGw6lLOsAnlz1H/DrTiWmFBruGY7NTx
VmBUOcFwnZa5c4RCGAZg7Bh0Xmb3luQB+GLivGT9P6KgvRgxcIQvg41BwlTCHF6I3KrgtceAW1y/
gsN8zM1DxugPnCQYNyX+gsHRwSGxrIOLPBUnc9u2Ph4v/Jf/L2uYtDeOLVT9AJYQYO3yZ+54epER
tU1JlhC/+W3yip5I5EHRhfDnJsax+YZJc015LXG+TRKQdsW5xIjRKyphXeSwFqep2rCqu1G5mOHB
qNTf2UoOXae/9z8l5zYflGgmm4KjO00Ip8D75eG3pgSY0SvhK7+OZVR6iOCJtSFBmLmtRYTV7GQA
y1bx2smpp4GGLqQEtbbxKhpuhStZE/Yswatr5YdOB1iEeNWX5oPRbUNnWOANQvA3JBjcoUFzM3Tw
mjBZq26WyQ1/g2uWSA/ICAm0NiehoJti/GEYr5WQYJH0x8Vv3S0rSUeo09e4FYYbs94I83hnKUgb
mzYpTIXOpEAKbXhci2dKtAL0IWNrnUo63JyzSXPW4nrC84XuZuHuWGQrE7Jq7LyawLzss+LSM2hd
IhtjKk5INF0UN7wpCRbOWDnwQ7/5GGIgAxFIMEraveCR5PU+DD51495DoxCwj61/kQUjx6DkfG+G
nW4wbJxqgs1GmcDJz4fF5tpn0ooLw4jpBJ2heWdDZf+fZl+8NPsoOA861swT0BjjniYqPYeAR0n6
DZYNYBoQ7RdB6R5wUEJOd/oC+ZeU2XFBgOeIqTopqcZpgVfHu+XTQMhbiZduiCnmx+nwFSqDROri
xMzBTPuLXCbekrzho/fXS5H31t+5KEG9n2cUH+zmjO1XVI/2NzagGw3KmgUyDq/SlZ3cj0qIq9JW
qzaQuleGTF8H48vciZ+dYi3E968ZYIhrgnMseInDTNbOGVCiZZKqotxWsQCzZONFVU1z09Y5Sto2
NF+IUO39zvrIg44UMib+Fji/RAKUke4G1hzuGNSOpHHtNeDzOhPgnsr5PkkJkuocXVSTbwNHu1f4
zQasIx1zIRNIx9QRHtjtxumOY2PjF4Y/NGNiQf4ePLjqAW5c3W0mBoKaabD/KPBra8SuULY3dGsL
RXNiWHdnoayDSLioSANQjTbYBlql9LRE85k9ameLXsmofiA7I6ZnPhLOAFkRVrVRX/+Zm8iy5kr2
8LIEdAIG9OIIj5K03cn/sXRey20jWRh+IlQhh1sxR4mUSIUblGSLyLEBNICn3689e7G1U55gmQS6
z/ljnH2cK5yJuRq2AHKppnAIFXL0ZcL3CXCgxLS1/8uNYFoxBRfDoU8ASZ36PYU9o+R3Oe/buV3T
F7lw/XEZ8DOZk39M/e5nFq2Kkn8qJKMLID7NNSTzEbROvLKsnhgb/39JkVdFSfF+pMfLHmACM2Ze
CAmbWITy3cJ3gGqPH+1vmL600Xl2EIfSOosIkQNvW07XxvyN4OET92pISfXUuumAf4LvIsYmdlCf
OYEKLoJ7PvzSoxt7y+5B2B1f4XCmL3lra/ZmqL07GBErqQOXiX3OwnRhIET4ZurCGGq8lOWH+HXt
V6QxCcwjeOdM9GH7rMMk1fTEISJZ1JqJwv1J1vwxRzKWm6/IwVbHEaLrzsaX+TO3pcuzSjyS4X9p
BGtAnq2HoAL21P/EMfpu8KW0peQutJateRYovJ1ndJy+057LkTZtwuy32QjOZQarCq10BlcPCvJP
uxdvm/bF6QiQ87f+fBp4BNGe282iIl7K2UDsCDgDAgAXZd/hNgah58nqUGEUpC6FbJcDO3Kn/yK+
SW4juBk3bCG+1AJXQnABckPwLWyCZVITCthE37RANz4nJTZ9YtpOiuLRLeNJn2pwMXwnolvZGYwC
dU0FOrmBgJLoW7cI/F9H14xRkZUb+g4hidKjli4sTLS38y/1cCCgt2fg1WITYob6zO0TwlcDT05l
vRmUyxQouFpEOITvErRFSxqJcvlXlxe7TlYrRRR4zE4qJqeCiU+79NhF9UlSX5D6MTWCzjJpclS3
Eaby2JTLIfDYiTiw4XyUeL4ozO2rZ+B1jk2aF5sXP3KWBcp/OgetiRI7k3wePDdB9wjCi6B9jY0H
LtpvuwLpsMtnLvZ+ML5Sk/adlYgYW1fjxcrMFZLNa1NWO5NhqA3AHgcT2eJJreEuI65Fh1Bq1GtZ
9ZiF9oqdS7KLy99VZQ9Nam5DW7wKa9opiX1QZux09otvqm00s7j6kq3m2x8JWwjszYFKz081bvLg
KnlyZQTLpqSorMzJp7HD3ST1q99bAO71uw5IPnrhsDDstzRa5713M1GPcDb08+uQ80bXxbwfHXhM
uG+mp2clDRYZyZ7xytXlDoUbcSoKJMe4A5FVIu2dBqADvh4idbNunTX2urfTF5GNHb55QqNkeKpc
5Wa2zL9aXFyjFpxaMj7GLCXqwi6QxOf4jCa2DRKa4l3ZPuaaBopJs3z2/PrG6AoIz9szgX/PWIya
VN8HMtvWBUZiNqeUOIL5mtG6V8Wkh6KoihKJDoIP1R9pjm1ehUl4B6/YjEiytadma3kxjXzNyhYn
ioRGWqoQblJU5lk0w6RaduAgqx2rYY2BAHbQOIf3oAF3TbDvJ7n/MdAXb83FcWDxS+vpuQLcXsCI
x6m/5N6wyJktc8ySFI7qmDpmEE01SRA9urYJL6tMiWwZYAdxb1lp1x5stGAk8lhc4g5DJtsxjKNl
GEfzVCqlREA8dffgw2bSH9Z+BVdVEak60iBv5ffamPZoE9pyPro2RUp8sCkUViWVkJypwE89Umyi
bVxhJjzg+PazGPDyNxBfQ+6pAwLWgSA3ZiHBocGs0Ews96lJuuY+RXOQtumr7qdv2HtLb523CWpW
hYija4AkrlOfcOr5ZOQx1pd513UBIgry/ZTUgQ4qzSxW2OFDussDkwAwUb+oMBs2cGa5vjtleHrd
q0SXVqTifbbqvR9jNI8cscmHmYRIQsKOkaX4LWsTqEAnGjwyP3oN3Vs6wIxEd5ubWc9i7wmm5Vki
xHqM01frodfhYnkvsP8nRoX4e6YBS/RnU6MvCEDBzSmcJMmebAKCmyK9+oiC53R6droyW3fGPqR0
xPLemn7860aUINA+VzCMjRi+uibc2sHd8df9hLY5xNDBoBQiEY2kQUDopqXXwCKdNmMcjEYsyVYO
PjAn48J1/IOGuZ+omhLqUMm8pyJl/0M1Vz6kS0DjpPR152IwYIohtHjOlaY+gPshinKbUaQzdMfM
MY6M+TM4lOaD8UPHQR8xoDLst9AkPDEB75pKO04K6qej6En4OTKxsrGxd9LdUsVgmUqNW7+GAUPw
2KLzxBSSM2t0Jrpcgm4xFvCrA7tp+yscjxH42PTROeIw9RE09sHRsG+ezgEHo+WxhzsmCDE9FqdW
91Hdiz05b4rgJvoMTIQaMhZA25T829WVyYISg1VF/5jN9yJhLFqV8v6eDvOPTMnf6UntAaBMOXH8
sP2pu5DqmOBXyOKvDDuym48KPyC4b9tztPeB+DYM8dkb7h+rJk3SKAuAXPRRJnH5XTYvo6PrIoKa
/U2LadOk5p1HZ2RDbN/KPlbCYoW7Mygv4v4CYqwcjMw8JB0tVPJwMRlUExQHJf8jr7Ar5X1InBu3
3RS+IklFGM2nZZyy2jv2ZFKAjwdhf7fBScvgrYqT56Kd/5NJ1Pp28Kx90zp7hIZLjR8UYOjN8Kwr
rqas25SxuWGHM2dsoi5IIvGFvrNqX0gi7XnVw4x2hspbZUIsQAsIuOxw+oT2qZ7qldk/+i0r+Azf
a4jpHlQzde75Sr2zrV3sbdbjHE7ZomXZrTmAlXwBO+egAiDdZ9dODh0mYHe8cGUQbY0FCiNWHOyD
yj6vFVWDcJmGZN44ndDBlgHZjreh5u9ILf4pQSCVxM69ga2nyCpoACKzDjsEEwdZ6rsWBHTyg6VR
bBOPraj3njs27RnaowDtxsXlypJOGaYOSJm020cT37+xV0EsFSfZwLZEXebLfHN770XqcuGOxd8O
fULX3URxqoOTR7XwIHYTNTuxDgniLUieXtUaFZS8mVF2gnVVmvga1VfbDKe5NfXlGFDrQRDMXH5O
UPOh9YtRsJ1uGsRJ/ZzhW0gLFLK4qDx0exizLOcvJugJwl3P6Hqh/CdKsZ4NwP6D5akGtoOD2MFz
TGp5nD9kI16U8Qn73pys+SsqljF4om6yaWJz5mYTiR0RanS0+X9S78LXz4BdtBeOXMRakuo78d4x
+chsOBJ+zPoVZBVaBnOZlPLFD+8tCW0kr0k24bB5K5P6orvNQfetQyA5lqPS/qLxb+dlSO3DbtWa
Yb5wi/jTLZOdqScUDw5Md+rexiQGgoQCxJQoBTKHr9sYwTE86D9kpyUxA/oH0Da2259xrxOdUkLf
pA5VMA5rjvP07Ol8U3wYIdHh2Q7uGybS78oXq/GIQpr0m4Vso5xJFgCEifiPeiFNQBSsiRBdsRyB
M6y9LrMedWr2bWbcKjTQQYR6HZbhlVtQFDWfNPmV8zxq3mXUbyw0pPvhz+L4YTA100kdLhQmsYm2
v5pAeO+wBbBK4USYjCGC5Ufuj9Slh4aOR/fIllyYG0vtTW6Or5xu1xnh+vA9pPkVrnplYeuCdXki
DnCViuk4IzweYHVAfGG8sDBwnhfTs+SCdywkC/DXQB1AiiFHucLm7bICAVtB+1PASuwSGADLtRGT
LZM8D9ZrwVRLha7OQGtV+xBzjEYjLGoku0qOfUf8AY4jOzZ/hNM9RrfYexkVko6fDkwYC1qcEfWL
WalQ3ZMO3ZgRzZE765Q7uLFMcm+b7kj91Ml55LigDZ9FY6Q2OLjVkI85RtTw3wn4NfOC0he7FE50
TPMUs/WHCNM3N4WORDoXll/8GV8KlsSu5npHRBz6l5pUo2km5Cln804yRdoscooOwIeI68HK4OCI
GvJXe7RISSf+W0mSp+2MdCUbGeIcLkeEI/sM0rOpg69Z/Fb4iHXnJJHsOZx1ruZuFLVt5O3OhUUZ
cLIMVXXUF5k7forum3zNZdoHS91MX+eO9HxSqFt0XD3GlDol6JVw+bOuk6VaEScUEG9F5lUWvWZK
mwrqIJpJqadqDV06YMDIl/uIMMJUVNClyNOiPVCKjqrVnF8r927wAAsDrkN6wDTER+UmXWrJ+MqB
XhBqrcYxB3kWOInyJUqUwkqg0+ZXmX8kydqfSE0s65Wlu2cwgwl3Ktm5qLcd9LRtyYvv/GZ4itRN
jSZhUSfhErGsAnkiK9r2ebmimQmi2785/nDEvfiEb/Q54z8rRwJ8He63ELsKUpC0RTs40UpxmqGz
UmEvZXNx5lsU/4N5uCyfZvRQRfkVUXDOb6CU9Y5z1xNYnS8FPBnI+/niAWxVE8WIAifi/hwm6pGg
+uQpLO8Ryif1UNQFzT1k6VTFDs0xGqgGu7hOHLTSfgKOEhXQ9hYBV3CDYD6VA4yFOEQarFAYFXl+
dkZKokhb7Sdmwp6ggZy6ywoLZc1GWMttQNzhIM8Tgoat15RghSMqlFMRwmV43ZLVNSDPD8Wpbx6T
5pjGhDgRaAnX9qOsmcM91H/j8itlH7RgS0pt0Uuf7NCo3kuL8ieVIr/Qa1Kj6FYx8CzgrErdR4Pl
oF0yKUx0W+R7ryU3JGU6nSfcSQst/WsxM+hj+6fpOL7x8Y5O9VbSED2hOPOWKa1r6YSgOnyNYnoe
JkCGdECE35912CVhfiYkRan3cJ5Eh+7/yyBJbsgXZpyy2dp3n7BoHvpnMTV/+6Bbpt5rShRppstD
V0Y7JV+m62Bl8FNrsMQaejk+99wgJExeNPdGnw5qpM8mt4ytNzF14cxgFOhGLuOp5Xog+6LkRgAO
QF64Ll/4PGP3OxPOuokJzxgIPMvGDwzJwNLGSve1ddAgGIr3ObCoHN/I+yXaHmUPDxmd0MiMgfmC
6azXwAiB/IxDcAfqMLUkXdAht6rqZlsOXOKD80PMPg3KNNhjnnRQprH5c3jtRnADJBoumMvgYfPh
pWwi8RJ5TFvxSkE8DkWkoDdFDtxNqi25DEX0U/NiIIqlDGKYyNreVAkG9ZoMfeRMvrsr/G6VdXt1
r9V2vTcQPdNbgvdlqzP407bbGflVmP9ATLUdGR1HHSJ79JbtlwIpDQtdB2Og/Ymh3Ze/QXTFoOqL
V18GHMInBpkGzavGfCt4X3gJ2IHYE0p5kfPwzqk288Ah6aR46eEWnHFfk0dWBw05nBrAuy5oRmHe
9IGfkvHTcz6NFuGoHgdPQ6odGsIebPJhRv9ZgdBKTc5PkdH9GaLYGqzHFCJxmK4evmSq67v43jnW
RWGpo/NDVdPb3OoL17iV1HnyY1kg+l5/CufvhAO+IcKv8onToXjVZJNR1746B4ccDNxDJ6iGsZr4
ltH/65TtIc7tD13qSzncSu3GW6JlmOWivfrSOO0K+8RwiqA75Le34+gAaeR5jNadba6o1SQ5wsvP
ha4i7zvo2sIFfOaD49/o53ajftJ/P0lNMk76BgWTDzubRnEec0iCUgvWPOV+YEPxj0eK1rJqq34B
30lCEtYs2fbCLQEgDGkUL96VI1XbucNw0o3up02Pg1gZ5pEo3oW+N2Jv3aYhrxzvdR+v0uEpOmvZ
sE7mRV74u7b67OzoMxtuFIM1iLw1bV3ncPfeX88hOT/dpeO7uvGqc0S67jgdJkOs6vllNh61WCVJ
92mh+EQxtODvvIFWc4V8FtQZkgrEgWgLahErFllrY29qVFjKd7nyc1RJa6vdN+l7gZzcCWjJ7p1t
TE6MJ2v4J3Ga9hIvXVa9uP5rN2Nv0MVqjBG5dfZ1Jl83yrYdMVBVfnJNsafI4iuEvjS5q/QJK5Iz
rV1UU7qJtFI9KNpuNPGAnZuKEs5gV4evSWu+ouvPOJbpDpOwoANTAqaVeR8ExzYk+S10Diaa7lFh
w9kuqeqt6xBTqRERyFPtz8NaeP1em/j92S8BpDWd/GP8EPSE9sbD9X70htTlEiEv91xCV+k4Ki1G
+ERyApMoNgmozoATQkdCNfWQgZshi26QYQ37YuOsPJZ7/vYUZscS3YoD3dxabx7TQo+kTJtNeKGt
+s2bgeSt8atDGFL2GHNJNg9i8OG/cbgQHtZGWr4JQ+FnJOkDQtRyKaIEAbP9RxOc8Ko0xquXliR7
AQFn1bBxE33p9+YfLcE6bjxCpJ60Pz5lwW9FI8mjDx5dQgQqfaGkmUwdtUCbsSXrh/pJ+Djr5Lfb
nEaSyH+o/5LaukJgA/BaQD6junsCE1C/cbr7hIkIhRAXU7G02no5ioXJ4IP6WNlQaH6iB2/vcROZ
Mtw7bbcZ+mw1Q4VkZb90M3KE0pbHcdeqfIWXHLcuwKoSuFl47Rv9nqKObxScEXkrq4h2ujkTl9Kt
tR2bHnU0S2JDXiI4WruwDhIUOa9+nBohVPJZ1/6w0Ka9PzJ1iPJTsWVJ0vBIfmZ9uO1w0BROd3Hj
RnGGxxGPcywtrI6kTSk/HMqLMNN+1NteutWbbYrXdmKSJG6NlAgl13dxnZcd6eTIwWMKgusZgGUO
UQ8y4X13qQfNnjDbYzVGqYwtFZdWKH6iIibz4WEg8OWjzimfwi+c4xff4SFXkQJqAYXKL9BflPY/
bKSN6aXo18BrClITZImAvVs7Tm5ugUjzgdYvRUxjzvw1vTXuXenj2zG8LbQqepngfEx9RVzCvezY
7bpuHwqrX05TdCwjezmkIDU2kWV824xFIIi1SW40tBmV6ctJqy+NQ91hRTgHoFf8Z6S8D58WQyiH
wGi+am2B4otgRYKhZFb9EYH+Und8RB7iIVzpvWHt8nydDdVnZFvvRQml6hPKwsUViZVnEjnoEj3d
kw3LYI1+vg1vRu8yJDBIzfNuyMpL2xdbs8+vum3tqAKGsHpQZ3VNxv4d0HppJd6aAlcEpfaiJSy8
hIi3624lUKrbxo87L5mcosrYNFaw7WL8BDMDLXImn90e2ea/smaytAh6KumduFWQal0+IxHb9GKn
mfuO5cnPbi0qjJIJYNBZK9BH8f11YIuRonEI3dHv1Z8xCLZaeJ5KrBw8cTyqfP0BEicb8D8b07W1
KZDSC9Ggq/gSWfYR4OUtMU4G3ofmmqi4uO4ru/kcaaTVHIYzu7Ri9HfDAXDx2R2dt4kO8b8JziMl
xyaR4QmpzQ2D+H4MCEspcPwPnxcLiRtXHXtHGtxa+M8gWbfc8/oj1JxDXa0zi5Jg4+aQa+yTFj/K
ZFeW1DZUd1EQmCbqRT6ssIM2RfHRiP4d3cBg3mNrZvCHja3fQLhNb36Vo9j5hQF+Bb9SFacuEkgo
SDxErMR17ts60rYZYWK3lunHILPnmW5fTTeONutPi/k142v30f8TYWbOS0++lr9l9D1onCAnvoHy
zF8KMu0hU+VGLfU23CFSEf0hcfQA+mJ4T0Ky23Lyf8GO9MnHwecB3fdnXhD2tY0OetQp1pR+ZMn7
olE2q3vPU0FV9qaLiIB0KAjWYq7MQ83Om9nazQqesXx3AQs16PKTOaLmNP2vMoSsKs5qwZ5JOZbr
Pntkbb8eJ/pxdRwym7jDXRTkJ0fB3vVGmh7y2ovnjtS87ITnnXqBquYKZGw58Dbsy5kfUn77Tg0H
N6uxTf2DpXJbEWANSEytOl3GaHzJr0KsVmz7AOee7+wMdGVmdUQTnNQ94Rc/GNAh+JIFgV4mYEM8
fDW9c5PJUkEFjD46ajETBSb0TNVPb4aRry1q3GONnm3IBJ0BujEwJSB/AWHL5+XYPVx+B8ZTr7uX
SEsbtERtl1/7oWPhWdUoVHhgsup5iOqXMdJfXeLioTQ0GPrZf8E7301ymYkRy3e5tXUYkNT2XxM/
XSW87SL5Chlr7MpchQVJ5Wa57WcXtQPXOEnyDX8GDMRcBVFJsJSPOln/4LXpu+Zkgd5VGLccfWM4
hNTggcAFNs/LKqLaj+stCpWltdEYlizIQspOGqjT2t9ofnjS+AUKnn0TLIhAiz2kaUvQgNxIwKx6
ZQ8nqELcvUQsP2QMS+M/fJXUMn+AhkGmNUB4BVtsmv8K5FlTykjPiEX7mscm2p1wEkbgSqCzfJYl
z7dzaYeER2VaCf9W/XGrE2ANU8qLNTWrY0rWl0nQsnC9D+waXhCstKHBVXHxqaAOEhomX4Rjopwl
7cL69/dsknngnwc6iNQffiB1U08OCqrlNGq3evHN71n3FVGRxEwY/V+Rf9N5UMqbRqFcSH4qF7Ue
Qq7qchNH/rmzxksyQ/Pq6dJmBld79ejsc2snC4iIH812Xpi3UqC+f/ZiQ7tq+rzQdW8tWshwPUJL
kK5t4jwibeN6nLFllq/r4iG53jPxOY3yCpRzr0pYe9rlEPilqG0H3jnqV2T0UkkSU1mdGwaxaJ9E
1QX4zU0PRWvsGT56EV1j1/lxTNwdDcagmseqLRzwPKfxMJCmR8+pocQrSBJtxTv5ZVU5vXSqWvSK
B1ZhBxqAAHjKQKdxhu0pY/CgY4tl5Mdqav5wwW4sprXKiwu8g8r/mbKaYatCdwvvwWuk/t+DLURP
dOrRFeTO2RrffDqJECJJj2bqmzv/eH2wIt+n4gMyk3rVVOVHQoBBkN6HwvqjtDVu8onqCUKnK/74
k3kZTz1kms3bpnxZk1dxfcXRsie6WdEvDWceB9q04UHm6GvKnyFudqbDwS3ek5lwNv5jSfJsaSg8
9IpKBe+XXxKAPfwf/1JaD1fFISBpPov2BtyKmso4Jw1HqYqcqceri+CJOVSyUk35oXAGPPzZTvcK
a+Xb53Yk9bHSjlXmrOfmVZUM6TNfDOCcLL/BAEzomlpC84zPg0dTA7ZrC2pqJJo9xRwvbLiJR9k/
GCJbIRcm5ejcvDt1kg16uda5XVEaY+LJ56umNajnkS/w0lsEB/Y1jFdbnU0EqokV78PJ/e619Kjx
ylUlCUOksYJpaWW5dHu66VARugbSqaHZW0TpZE67MdAAxEmFIAd1ItKi2tqYJYXk6YRZ+CG94t+F
DaqmllBVfyYTnhz2Qx9+rFBkgkaVC9Smjb5KN5v9GEc7RzLhlPXw7QJueRyiCXOiVuvLjGtKJJ9M
qRFBkmpN5/yVaPxsEqLpD7YfMNxs5WiVFKumIEjZNYDRbKstQBXNCNWIvRa9K9P0lNA2fAt+Q9gY
QxIsNF5Y41EdU0ZGlToHR4NL6Vcd+nWPfsOve7wII2yDcSy8YRe4MXBgRKYwkFo1I70q25tfGhh+
0lhgFPaeMowPNiYIKBq4oqobVkU9r5WQDcAmAFTnN4TRUBL30fsdzeYmvRdTZiQAgCDtQNLwTiKi
6iP7xN2oPt7KhQemoc5peSMnMPy4XAa5vYzqrUUeC/C4Xn0poxzIGwsU5JHyDvtPYXghMOyf0Fd0
F451p/S2qt9ujJ69pNkHlrXqkj1/hKrIN3aNrYrFlyAZMp60JfixQGvM+rqwsdaHFay+F864y/Rh
JQmw8Ogfd7xkZ0/9OuFu5uOPjE+I1xUWEuK5hpvvYJZ00w9T5e3D+wBA1qZcSBxkAd3vbog+w8Cv
apI+MX5OfXjICn2VRcQJAbRbqDYYpNmyeJn+g4OcmzsQf9B0ajiVNwEm18lp70Y9lbXo6964MtXz
S81bEX0pB+JsxW9ZYj9H5nlsWZOAv8h9CWtrqVf0lVUnEaHB9iKCTOx8B/yFfSaKv4NhOLv82MRd
JuRLEV2X4JMGMBtxOcQJ4sIIkDFRf3LvEhTutge4ngy4g3/QEtXevRNveDNLXoK6AGbiD0OLLPQl
o7Jn77TiMZKPU04rf3D0lWP2Yn2Fj9kTjYeuN8VDbw3rgVUW95qzchz9hdy7OOrfUhGhu8uJ5vsV
xFoG1VdsKq2VsgSAcmijSyZRfFL/WIVVSx1+s1Z8ucU160/mLpu0E/tCwOHn98MRqIymhAKx1LBm
NhFDzD15S0ZvyfAjEMuy9BfRwYj6tQUKNc4oMUlE4RLdUJd+I8UJFUWKvc/0aCnFCBc/cuBar6Nk
D89FMHuE1XyJGdNnvoGXYuZ/Dwi80obw0PI3pUs5lCRuAl21F9CkB6yaVyS9UXSh16tBa2ceVw2/
slkh/h0+BoTduUzedRfkqu8JJ5HeTxG26yhEdMFjaWFocdUC7ZIXRU9VyyooOat0SnPmfLimubeE
I9nLMjiFxqHucT0GxwDNpOD7LXSyAcg/AS3ylxrHamNqj4jvMxHWD5kBT4E9r7ome51tJZxuKN3z
Tm5YYrJvD1RRAXtHR9WbpG1Qzj71NBcM86/ISaHnPzhPTFs8oJtey74qARqpdeFlnvNbEFqrrHHP
nCIlErPAr5d+bSI44Hpmjk7qRzop0P+39H9NDpi0aG0EbOSFlON14qEUeOpLCpxsTKFavdcnSo32
tkEch2thcE9OKL9oMEKj7eXxMhDvzFSIo3iDSaw3ul9OaiLvEMK3aBQBpXlFNkgcM9moWQ7BN8Lb
RZ6XO+5ATzOffSogbTwmiPxAc1EzF+2tIOpgNLlR+BmKmFzRHCmAuQ7VjtoRsYbOOKDHmDmwn4a1
EX7M4SGw9xmEqvQczrWzNH/pJM4JsQ9tprgFli3BTu1jGpniF4VSl3EL+2NvSpA1z06QUZ5NgGN1
57oFzzVa6rokscZQIM6IUNuoViKImbVIcrwpmIi4iKVvxAebbb7S8JnCRY5ltPUhfS3v0xT+XzWB
MvbNoJZxe5yTdDeNJrrxm44g1mVrssKNjQ0BdKayzR8G2QCuaazBnyxjZeKj7pJ4qT7OgB8zBV/t
oMOEZeIWR3MieyRfKOxBEbRyJSBQJ4PdWaUCOe5dxaWqmMCR046xve5eLZV6omJAvWXrR2v+UpmF
rBTfjxJGLcUjFx98n9lM1HfFCmgYw/s4/cnzi+Oah38TXdieGCEVQZhS6MU4TrbQLoz3spYMQp+A
UOrHjflfFf0a7l5DMBTmgIA1SOqNR4DTQXdeutE7RWFAAsWeXx7Gq5UYcJ3hNinUIsagOaU6PDA8
kHcrRtpiqmDtujfZbRS5pH7uPqZyVvCN4dqeoyUHLoZpzC64hND/YFQZCkKDabjUMGZN1r1E/RWV
yFNEg6Wuxfo45qceJiciJN3cB6X+bnYheHi7qgikMgxKY1oHJC9YzLA8PFXKNJCjS5/pAcy5AcTI
P+YS4o1WKPHbtczNp7p+VlGDGTmF/EHcpVe9F4aK7ykQZ+7wMgQOq4p2ZWg+8EFO/ar65Y84eSNF
IgZFy2xNEEKuyPf6DF+bb6R2yA2XPvNxH8KHKHhNwWwJY481VTtRfnT01XB1q6teyR4oil+oScXH
iETs9dCiciGga9BxyxL8BGDCKNyjNGLsIrcOzHlSYpbsFwl60l/cGdkdeeKkhowuqVu5sySEb9mQ
BFJkzcVqhy0OQYvXeKzmo10bJ3xrW/VVqDHfyq2bE3lXAh4QIzRHtEfkf5U3XTfwivDetb8Teidl
Hmt/+T2djDQuOu7HX+IF1Z1bx5eJJVDN9dOE+A/cM7ohZ+eTYHpD+T0SZNqga1U/tBzkN8JxFSoj
B+3IuKHq+gaLfGprHWsGloYvZXBDLaFQRE9l0M2cAXLcqlAO7YFh3a6qfYXsP1VuYjDksdpE5c0t
EapyUqW/jW1/qiSFqn/gFoCQwAuf3iFC0ZszhPEQFwSrgzPwS666VOERqtVcWJvQVy/rbehZlGJU
5fG54D7LORHbKiLtyV/0I0mZ6X2JkJUQxhuiFrN8TK11jEjP/G4cZ61r0EIZ6LDYjzmiBwRhNhH+
80R7eyteSlYgwVnF+KA8BqPMzpnzrOT2nHqVs8OaUQ13vgMl5LU0NIL186iGqNI0jgYnloVSbIbr
YpCQFbsyIzETHqG63J0xOf3/9DwF5lSXqB63no9JWz4NGj5DsN+ebX8mX9ZxQHfsXede1HFaghMQ
gFe+tn6K/8/ZG3wesZLWOfpnazYPaZqbqgrf+hoafbZWtoH9UI1i8UXkVFgE8E/ETfGTcVFVBaCP
Q8oC4FIrN6UXL6ZGkBvtrnvr1JYQMtUv3FJpe89pdvUEsG50b7W3kI/GQPCbAANPhOQmdzw+iC0w
NNgVGtBw5fIqYfZ7YocmeYOrB/VCyMwPF8dX029sb5sY2qUuXkZI2Jyhe5zck+EEP1HAQ37Kkdg9
oZhd5MQNd5Rtes6yKzpIMnqBM51bWV7KjvluKSa5cGCZ4fJc75J3SLtiRwW9epup34ioppnwykNK
fxFPODb0iCzhyN04tfOtYTZpguZMYatWoVKLF1EMxaceyVS1jOMo4ZNqBc7aJN91ylXW8nNVQbt8
oAReqp+XnJhfjVgebskGgLZLwp+2V3EvvljlfQC4yzOJpIkbdkj63aSAhPgz7li824QuHert5z+G
gjP1VFESsBdmGv2tje48ZhS5VN85THkyc40TQ9O0N8ZD9VzVnz3kT4dYxOEYJe1MI54RWIf2+pNn
f/hBtwiTO5J1P2nexr5ZjmR2hA5JMA0wpRr/xSUaL5pX7UZEaUQgoAhzKKmzeWJjtHin2AT6CaqJ
eoc83OPzWPe+9xxHzXtttbvJHDHXEKOSrT3LXAzgxpq08cZvJD6/oHgxgWBRAyC2YynlQ0vY0UOx
BCVi8spB+uAL+pWWtB/aZF5tz3jNMsTdpk0QqA1XPmgjYuVm6ZpA3LyuAoIOH9Qf2RqrLg/fWicg
yilY1ERrcH/fO4JdKAeMmk2QYfTIHSIIB1DeLW0brMcwWchvxL4wUZUzY5hFvQuUaOYbuQMOWXq/
Bm3lP4b0Kt3hqYJccQzMPSFSPniQVZWEXDPrpLlH5skjYGmO9H3bHcyIm+a55sIvII4kH7eNquwR
w9x2EX21qFw6/2qe8vaCYoh/YBJIYVAghnX33tDnHexacxOM815H5KgbCtfkfKFlUchTymZP6sfa
GeU+FXJLG+ix4BzIyc/u2A30zj0OnM7FnPwEGm9CP7boqGl5yaqfTCMZILUoxIrkR6ePp2lIVlwI
JVYx5sMtSyvbgIXPUeKsKaLj1EUA7eLQNGd3Jjag+GM288rE+am1/oc6CLyvHmjAcQzyG7mBR4rX
eVC3Pi0CHO4e/eUh5G9QEM1T32MVGTt9D/ku6xF562f/36yPNY34HQlSO606h6NRwd2yTjdEkCjn
Qh/l67n/IFpJPT1hieMxeAIUs6iJzT1/XSfTi+aczFg7WL13CsnYGMTWiHO6uprqNTIPoe1sKnlo
Bf9+zV0KoEKOYO9R7InNQ8lwuxY/4oS3PQ2mjYz7Qy+sC3CrgiGr+Fkjx55Nh1kHhpfMfLxysK7R
7WYWlLnicJMm1rV+0wpC1jVj71rDmdESa6/74wfH/hpIes0dqKFYYH4mlDLClvc88OIquWuKhKVB
7tvl+vp/NJ3XbutIFkW/iABzeJUoUTnYkmz5hbCvbeac+fW9ykADgwk9vtcSQ9Wpc/ZeOw1O8pQy
ILLPGW4LfrlSOdgeVG9MOczRng7/vbzLsgpcAAdwuItKTO3jQfj521jeTV356/SEPzfNeyFhLxay
KgpBvQlB/UIGFLVm742DuZ7a5qDZPVkV24gzr8AqiBRZZvgfTTYu20ndByrTTX1yYTg+GxAeFkKV
wv6xNx1TwB4Pcp3vcDsaPL5C41cm2rpTH9aIwrp+CVLt1bGyrbAMFTwttURxSxdmdG5Zg0aM7iNI
rr2Q1IkCeu78a6T8GBoN3xBHqPSjIGRsf32UBzmaBVt9M1tO1Lkjv+pWsm/NXQlmzTpJ3cPsMOOv
2sIdr9UhYPoJTHNprPJzQM9mLze7zjOBlS3ig4PcERH1Q9tE3PHuGkOttm558m6tBnLg+01CZjpp
Rb0L6K+jxQNAlemGy0iVQ3+LVKlZ6C4H1iJZa7h7GpeMj/xCpDWuUmjGev/aKK/T01pFWzt6MdId
Y7KJyAC6ci4QIuZBuBQcmBk75MZ6Cb2CJ3Dhb4X7Gc1Jg7x866hXBZfhFlXa3v6Vfysgh53XKdvY
9+Zb4tlnyeM91na62wC/lBfB0aj3YgYkbexgFyI9cB2SWmmJA1AEPhw+8t/wBNMGnT1SyPmlbl6i
LcctRmDlZmpd3KYFjwDRVmTyFFggVuGpD6/gcgMCPgnm4UgGncOdLrm1q20824uq2ldw05VbSQ8L
TUe3AIvSILplmuF7pXZBRiOTLWm43Ab6iucGcx7ia3ljt7tZfaIpILKUlotO32BZOqv6Hp2TYa38
MIA112FwJopTGjEhYTUzJS/occ484aBB0+WzgvZEj/dRKyf9QQoQ1hRYtznNwzPxwVpyAzFBoClO
kew6EFC8SE7BiY4VMVX5Wv/ItSWa6GSDcoLPVpQHvjd3G3N4Iu1mrqu9hVSiJQwIqTwXzN+1Rb/R
6NvONPCvEv4ifS2ApKzxeE6xDliE9qHGCuE7k2lNkeciTspPSJyQxHC4qrZa+kZ2ZgYch2w6niur
fNNveuUmxlJ3wy+4RiTA8dA5L+hR4vHgt8+88kCAiPAj4VWh/lw3A/WYR9fIjBDL0AiCX0ltvjH7
q4NKoedY5vLOKeUqZEq7KemmMDKnGAvc6l3bp8/OA0s3SAjHFwP6dje5tm86Xs8NkgpMlRxQ1yGn
eNpZPOYf9TZ+Us1TBKXMRfYYztRnC9H73P1DJQC48UP/TrxgJz+Zv+Aqw6xAoRqpa64ewx9+/UA/
FsCLm9mbpj46EjIcxBRr018WX2O3UJ4abEmG9gO11Ir2qaxuclatLzaPXsTYDK/quuRN5gklL4rf
4g9eYT/MLS9/m28QB0gcCfsbApHexjjGfOQmoSDF7YB3nxvJRIbzckiaY/cvzlwFcOBaecl2wWas
XXF+X883Pi1aoIaW06ejiH+I/mzvb2MA+ZQlRDayg+44xmkbIRnIlrDxbuJ9QaWiix/hYvK0o5nN
nzhSeQAr0A6fXGiJ6kPb8hk0MgWEWmQ9Qw7hu3pRsTaUFTyNWjv7+dqPVsaqtF/zX4YwebIxlB24
LtQyJllbbJYufaHZXGg73lj/Oz87jE+5etna36lcnekJ3354agaC7eU0XBUmmPvYB8y45r2JuifP
t5jkqnttn3/3NFeUnY1fjFY95Q94StMlWd0LrnGDuWifkbgcIe7Et/RaHXR/p0+9B6IpEeuNaVyC
5DQWaPjAH6+jYBP3pzxaW1+0rBgW7LWIegIO7fsUPvryNdNeoEBZzCR84rXS5lQhghwvqAvzyTU+
FOtUYzgoaMpegulCSdms5fE0MyYmT5YuLN+Mpy1Fse1yptZRoTDvXoEoZVyYrmzLo/OoF5yWX2iw
O0eUD4G+quVrNl3S8exLV0UcmOGCaS/B8DZoL5L1Kvev/HtJWg9Mne4+2GfOgwgOokNh3f3+rSwe
sXKjX4lbkvhHhl8QShCZdXc+BBbhwe1meC3s9jgO7onE4RGGdteT8fEg1A1iDgvVbLHvLfHdsJXw
nk+88qtBvyTqa5K9zEydNFfDX29ebZ6waQUxg/xmH8J+TAm4G6lmCZWe413/q+3Y1JoD+4i1yo7Z
S09tE3i+VyWu0z2igvbvezW+h9YT9UXJ5eD+vqKdYviZ655trgL1TWVFltdcsVQ6sBf1K/uVd9No
9pwYGUSLtzlWMUQutH0R7uxiTYvaUu7ghyLGKNNX5FnqltgJvLdqLH6aUszf8mICYfjW1o0Mq9IV
rqt9dJy9isVQd6218b71MhZAxVtwwqEwAWfj++f6k7m/tmvW9RcvNn9TAmIjBIHoyRAQ2HA5n4B1
Pf9U6routi3PuO+q+dLSd23pRbE37humHUfFWTMZVFFsS8SuuNE1I/6DHOMtajd4pkHypSayy2I6
kd9aURFB8Q7OhvaRdj+FJFbZwH60yqfXjLsmZtWfh29oRMnswdTCXsieov7kzrrf8Dt5nxuofh6M
bma99H1ZcZ1yF75xNizeKfHqDYyDlmM99uS3mZE4yRQdRtpFuSpZAYuFebOlLUu/lm/MfB0coUtO
7j8DMOqd3z5csveu3va/xN4TexGC9cFj4m9sFMVkcC2MDSrKB0d+SHm3jDDl8kjdQYsxJ9QA8t5G
2Q3WhiJD8XooDCDoZrdMlrjbv4Ds5GflNkDJwVgLUmkdbCg7oo2xZ+0y6X5u+nZf9szi1xNOJwUk
+C7KP/1bmFzzN0yAfCAwfBJkqJPykr5JKL98WpxohDYVcG/EBQ+e9KB7Rp6hf/T5pnB+QxN5+6It
djPRW9jfqsVNu1bgkcIfTv59s4S4H0QL9Rutr/09oexHgbkJ3/huvJqJ4jpHGrf4YGF2KetA2jJn
4MJOGy4lbB35HbsJey4AJGQ7R2OFJRUjIkjMe5PDf1rK3apLl/oNlfciUBd00lN7zYC2E3cRv+NR
45nUIJIomKeReC3PrCBMuxxmTCQUEQIBy5kh96rdGfIuIQpbOuD5YA6EpJImARVdIVm0ojnXHEY8
GGKXZPODI4UsJTW8sdiM+yr+NxIbryztfoMMDRqRo6xYj5P4QSqBcUGu7RugbDZAeOP1wLCd15BC
5Mr6kf6ykcXOOvjIYM7Zi/hJMXP0t7buQlKO3Pgd0XT+tM4D1t5by8FvMRNhhiyZvYy26bChOsyZ
ho3GmVk3v9W+2NJG5p2ZdjEtTYYOX/l3vbXO9ciLuiZypzVOxE4v1VO7zbuVjMcLwSIgPjFHiJJ9
quOlY0LgGv6S9Amm7pDsc/uKpn9CqN+57Iq2su+gOS16RlTFJpt21KbAWSlNu0u7YV/KIGUnLs/E
SH8dA8c6//LtRw938mvUsKPQwkElTBYSSC0XGR1H2ZhL/GaTWU7dt+096NeYMBD+vTA40P/K3PKr
7eCFL1hCrG7N5m2MhwgwyKpkWdHd4miUHFO5I2b+QhCeTBRL6bLvpyaRc2647gYooEs2/m9KYE56
VObRoqTV/yk/mzVF3kRiouLa36x/TXdm5uHviNqSNrxRRrHR+XbLfht5fAT6JxXUMo+HnREHf9Ta
ke9Fh6jw1Oaq0vKVTxSD9eczPOVf86LCl7ux6hvkELflNcdQioCFOWy1oOmX0Ut9Etxa0zKiv7H0
VcjfvI4eanjC5abbJt6ZK4Z3FohuZkGEri3Ztp1zFnjsGYOxyvCbhMewQYyIX/tCBbSX5aPEe8QJ
r7Y3oA2UdlfZrroEzFM90dZw9C5fuWrFgogIcY8QTG44ISA0Gmh18+K7/SE4TdWr8S36wxzZkAuq
B+W7iM46KOLf9MlsF/g/j9HJLO7zvvOiXUB7aZG/cRm97LOxXPs3f5IS9D2+8MWyAyvAvOPww4r5
1X0y7bI5kpKxCWLXs/Q1q3jsqaNHfRtsrDP7y15/yjbHG0M7h/hLCVRqYMBsCtKOwD/QU9qH2kb7
UJ/BrgQGvoOBItNt36BH4gTAoA4gl7rK7FXr33i6Siyi1DQ9AWvPYnrv7Af/hZj5hDSe4q6g5ccr
156V5N1QPi1Oxh32BtyhGtLLXUnC+DvCUgcKmYX5dZe/mefoW9nB8411j6qKXcQ3V9IPpbK+mWUm
WhukFPIqz7ySh4TJbCG2aM4ArHkVgqtTl987BTcagX5QSqixEV2y3ILltdYDDwpMRgLsPvvhoH34
wZ0ZGM6KsAAR9Jjye76RQn5iz9km/5roxSGv96mTWNzU7kjw4AS4Zq9N3OBjmVz97yZ6DNEDTYc7
FzsutJ58pernHDzDEnPnyVE+a+vaq59sgFO8R1cQN3v+4aC9tcHT5yD/kkAIIrgOy+6WnTHc875i
lc1oYhCSjdeKmsYPL/X40nPHCMtAt32zlTfhFjdRsnFiYry0gTYStp9QsTUMC6vwM31wNivDpVYf
yvZTL49SuqrpK/trgknSBrfvyvbPWG3w15e3wdpmNZGYC+0BmmI89BJBKQsf2Zex66ngi3u/brkA
+EiAC9UIuRLovKXWvfuSpaB0ateDsm/nfwBVhJTTRNdYlB9je2Ji1uExJi/IQsksXegI5QzQRXfa
3qJJF4Nd/hAiccySUC9p0IY4siQI8dGxoZ8qyTcxIgGtmI0E377Vya6Y8KiUPJQfqNGW9Fo4k2If
qZdiCpbgqHFAOWd04kGTMoSceIH4b0wW8Lt0nMSFVS46Fbhl80eCnwnTjmAe9Ha8G6jwxQSV6SEG
ITGMkGgCiP+462DoAgTqwvgeOc6SGS/cP8xB4EpR15E3a4skWAGtBXY60QHQUUwK8hVTWQsGvs55
rU82dRe9MLETJjQ0xHw32nT8LqgmmmyheGF20ZMGnO7YfvMOHYUwIUxeZ7DV8ttHj0GjsK/SjTDw
k5BahRwmS5a67/Y44oSrk+EVaBXkwLcSrw5welv9mOMntRxh0PKDQTJfqcbxHD2k7qREz4zues6+
4CAd49PK8uWfZb/1/o3L7GQ/VfrCXoZMHPEjJknRH4vpHCNqpsE2A2BlbGbzt3YcAIS/0QH1R2/c
Kl+7lHO4vCb9EfdZO1iugiZbVa/cgtq8xgnxfcxMC7X0moQsJhphOb6NilQDuR/TZeUQV0PpE5e/
eXqa9G1foKu2lSNqNa9rDSpba6FhmOGCakzHRswkMvF2SLEgC8UfeoZkPCLN6O50vyODZaN3UDaR
2YdpUvH3LwNLpQDeBHNJpK+zDTmQozpTeXnkxrmnsY4lhUNkHXlA0kyBj8Ov2GfntAjATrAgMqgq
lTuQBFasP/u9kh3JXaZbFjQgZkf4mPavsCOztzjIYUBQ2gM8vLsUEIdEbcLDgXNxwJ7yQ6OUcSED
R+xfukRTnC5eQOtDWvXDh2mol4QNYErVlZj8yinDQQ67nAt14gxzR/v7+kXt3GdidxTn9Pd/2duc
m2sRNKhlLndRJ7UoNnZZ69qwxAcFWaC/TFEhaRWeLcQ1lGNCKB5deW4qCl31LLjLZne1OdrJn1hN
Lepfy7qGPH08o0I4iNnf77Dp4fkK0sfE0GpG5hitVP+INgXlGndAwiQ0xcajJp5wtjLGb7w9o7nl
e/+N5phhcS2EigCnQ8+l5vHqqmaD4wEfGXfDFUZiEg8raUC7j6guXKrY8fpfWC9C2ErK2bKshpOQ
7TUEnvKnsOV7IllTTKSEpB15OFlWIzrorNgHQiSNjhrwEa5DOkRyzZbj7KpB34YoJ1rnt89fQjz2
Rf3qjOO/IZxfAgRRpdpTjSmMZMxdZgZrBXWGRKXaFvo1J7HFHIW/iArGzo+B0bphHK0ZKcc0bUfE
YAweTr3VvZZgYYQOVEFcVM3yv4QGbx6oUPXR0YRm9yp8sbrKpAQ5I9JmLgRDOPHtRIKpRd1X/oi8
XxscPQq9RSlHB6EQFOPwAlq3oHNYmOmlxEvSuzVm7xYpXSXxcAGiN7sjuFg2EZxHkZtn6rLjA4+M
ODH0zglc7DKGZ0Xa+vtcx59DzMQmsDsyChgtTxyFMB9wus0Ihk3vZltdmqh+w7H71oTaPkCANEjZ
Xs+s9yA8cAMrH3QhgE2a3tJekkDoioStsV6m5BqYLbofwD85zxMzQiEjqGvNE0ikiDrY/ylAUyZq
AUEY+S9vmiYGvAzMbFv2NENZOxa+c4lagHTQ1t4KAR0YpGGCkcGyrkIxMj4sVEsibljIH2wY5Ab8
DfjwHyVBbQTRuDhxNmHeXWac0sWE1Eb1QUlfh2A+qXOJb6/OUKwluzoZPk2wcxODHE4VjHTMXN7q
fxvQiAk8QZub0mYkk+JsdWwGWY1Tr6E10/tXJ0T8WfzYaO/iOLrmIm/MFuPYwbeweSc8COga0Lk4
RXBWkVKkbLN58CEzRp1w04TIpnvTXovlRuBd5I4KR77GRX5W87VQCSEvEnL5mHoXiSS7rcnLLAgC
Cp04yDdZa5EfVLn5XfWfiSnkc2Qpi/1YJBoUZMOlTn1iFYqIgxF3o4SYCglhncBl8ZlQ+6C9eeMD
jmqJAVJTmFjJVm7uEbvNQLbrqh6zV+E++gOsyuUS1zv6jY4oGYbi8Kza7Jga8kaIJAJr2gqekVQd
bH5i5sJwcyiEZoVGLZ+8kPM/7lQb5ZtwwA2PeCTSh130mhef+EMxOjGqFk+88BGoEhPtaGTQAAsE
T43wsre1/11JwVfN/8443Jk6Tt/kpvFwtcydeJFB6STmryWXT5WmYTGsRkIwhJ6sV5StwWWoTRJR
bJrBTeHmVfAzIFepEYiJJyvDtJKyBlRO4xHWU0adpzWvZf6ux/9qaa9jGS/7Xxs5ioTaFR0qucAy
5g82/ZAKRzw3iBvPUU/RDU5aqSq6IJonyCNV9CsIAdLDEBN3flDw1HEMqAgsNKvGBalijNd2vLyc
M65xaTEUYlZk9GuZebigfLD92QQd/KnW7KshQE3ozGAIGPq5R9UmfkYbHQ/56Zgh64I2i/wF35W4
fzw/JSZ+TdXWKCVzwp+Dsd2H49Fx4k+hK6a/Pt0jhCBsks4WsU5LlIaAKPTVz0BnQecVswseBKem
6bBxTP+gA5xQq4jpN2jN8So7SPP87YBQFUM+f0ysTGgtxCLHpyjMu4AIqYwGWfep9yh9KNYkTfnQ
1CumdzcwcibIpKNd/TEXPAKjXdu1tRYSJEHmHBAeCeKQoTGbZm3HKYvMOsCFKwkqM0KOS2d4Bqh2
FcNz1VnbxOnVBdZ8cEYFvijAsRU62InXyxgT/iHyozku7sREznhEskunfynatDKMSzWwfmlvA/2q
MhLOoUfKHMWhHS6l07pJpc3Yf4amfYvm3pt7XJgZ+WBNi8wky3AfkfKVmMveCqiTfcYJw1HvM+ho
zkLvpiNENSRcSNamwB2SNfAIcOgYeJiHoVqg9pEjIgAFVIjpaEDOjuT7nxpT0lqWCPKKoBfK2cWZ
5Cv2EYbNRNYoKFjxExQxuSfZPWQoGYmFPCQ+5C2ahn3GBRidYp2mD4MHOOt+9UyxsFlqS2Z2Ogx5
hsxZZ3xU4OOpXxu8gsLVQvCRX8MIHOSDCGq3U9PGdlmvM1aZCFv+2IMZnmHmk/VszAdj5Iv1u7ht
lzV1acUzB7rNNXP6obTfgixAAaevwvc2xrfOkR0SvOFXh7rbpwj6KaltuTkwT2bAwJubEABhttlr
C+sekVr9Isa8OjBHK6WhPP+MbEw9ai5rCDAplRdRrWhRsjHZntXyZZRooOSAGnPSODGjGdvEJswd
qVmQMpBgQjwicirb5FuizT3X0D1w/kJb2ZTGcLDAvaSWfBkB3M00xUqgzILqkhsj9YzvBsG/foxf
eV0CZjeom4l24cjwozT3XsOON3db8h6YmSsDLAWpWSGeY1UFSRrLzkqpAJtOIh8ZyeEUsdvE6qW0
6hOHDmai/rxT/ZuusA1hWfEyhr9pUfzMWSlsiQuzGNg6m2ZlNHd5/ilRXpr6+JFBdKbB2l0EO8qY
iteWdls8HxA/4pIHAKliIwAcISyQptXCHrGaO7VuzlyhZh4orpuh5h9qn38Xob2fyGrMVY5HyRai
3lUJGWIm462CumY38GOBuQskM6ilwEL3xHWLuWZYcZRYoX0I2M0ihga9Xkx12ybdmYOdOHOlTA0C
zl2oepbi/BNX6TG49dyyUrnK1XSAiiNSN/EpLNkTuKi0ztGtjjNHOjHskva5+iw5u89ltBbmN4UE
wi6RiAyovDihGqfLEM0n+Kyr4OYr8TEwtV2t0F3MCIyAahqZwz8BK+7kz3FoD3I806KeQ7imcAjb
ET6FwgDDqBxG1Ljygvd6wDmv168iKtGqv+PpM4vzgJ/HvTdXeMxjFCx4XIdBehOyTbGUsZJH31Fg
Xv6UhGxTuiUfKlaFWtA+BvklGpiCNXX6Y0/W0c76l6wx93rbZQuQEZF8KBtpb2jdedBBT6SBstEc
OrG2vJH7gMgOiiNn3CiReRSJYpJCld6iaArGr6xsXjo12ZetfQlz0aGZVh2BK+rIoqc1/ikD95io
CfOdFk5bBULhUUfRvwK+9ehEpEpVDzVjr2IbbhLg5glQ/CZXPssG7tKspmfUWaQ42eVJbvYW5q1B
nrHV2ffSXgVNiM6FYoIarSGPgliM4BymMuZN2T+H4XCgMtsaLB9tILiU6cmcvp0WT5KabnN6rmFT
nrouQaY03LVxOvuzhOyPHWiU3rJ2O+jdSSAhhEFFGbL3JHJ7BbgiA7ooMk8Y6Q5o+HdaP6K31xfL
gQthYERHZzEuxeUUus2M9VfCSmjnboVkR4OAoJbqKvluaFKyS6XxBKME4GKC5H7S8d8jmsDHU5E0
IvC0Uq9sOOQB09RlwFJqiemnvUaqQfvpYx6MT7OlhkuDc9L1hGlJHgXcYOChpVxItbVcqZtMy9/l
uOXp4iBetmQS0cSZnH3f+acQd5eA9ZTAMzIKa9K4ZhA/ZhSvZwCxvQ4gRpegEtQY3ZzfTnT/1Xvd
+TSEAQ+bI3Gb8Xd/SOr5IZU/TeXvlcxZ2hFlUeHvZUjUUpPsxKE5ZcTRxoZr+tImwCs1R/ofySaW
X1MyhgwWBlGSNyR49FWwt4Tng8NcTxVGbuuOY17nZuO4LirwQ9r4w7/6cVgqjXycRmY5nCBUYbog
j0LjwgYKzkZH35tkW8QlRiFTfrSZvBkTunrlTDIRObEOI6KCQTVrfREJ7/VLpaVnS1Xgk1Ynm7CY
scUyqoG3GrJXOY5WBF9jvijlWzU9gxjJV8qABG5Ni/dVlct1HTwqldRoHggrI2JoINPT5PnMkFlN
93Lk3KKZH5keb7Ue2HLZs3XMZ8M3/sktQx51P25sxFR+2DyN2vxO43LV8mJIhYPJ1ngR7SsTvRHa
x1YQLfX0bxeCHOGYD2qrnqDREnkkhO+Cp1z80Z8u0P7R1LKsnDuGo7PignHWLOd5rzDqrxt0B+ZH
p56quVvFlC0trURVgmMYwu5WXqR8hg48vuQRMYIS9XgRNFczmN5qjZNqaZf0CNX1ZPXroWrfrIlU
PLWpmSQxxdA3EdpqWbPQvAKrILbH8RKHoF1DpHnW2sZ0MCXmcD86+DmMDjrGKpLwmYsq1EKSmfAe
t1hThCYbe1NYZB8ixoQQW+kiN7TXBZujKIa7EIFL6rSilWUBU1RVEJC5G7K+F7GBr+oD0ewoXxOC
PEPyIfmZrSgmxT5rULsKhZXIjBB/Xdob1xBAWoLmmgxhMOZJAvfnp8AiJ+DpCO+WnGqcwHltOgkW
K2xWS734NKVIjv5rK8jy60gw9qrOhG8j9lKGVUwDCfobj8lblxIJh+4ntDRQ5M0fy7cvaNNzRhAL
ljrPnt1mlzqEG9StrFRDmrFtq/ExUqvMBZzp4WcCZTopuGgSwAZ661+KtvtI7GEjjXTzomut1UQx
leEpYcMptcBl8J3yhtXQikz7RdP9Q191LyY04iLjrDAre6cpDxnGdaOcb5lk/ShW5w5FtI0jgJzk
rAgubkxxU4Idiuk1ZSrFdN68tKl+cvI3qS+vPXAjrOU0MQvydUzbPmRpTD87QdCV0aopJ0Y4RHI7
hPY2uJaAQwYYlcuL4AZnZbSN7Gofp/4qrEXYNYZxQtuQp7Z0P3AV+5pyGILptYk5sPXjTg4/C8KW
rPnYYMhdqLngRjS7vni0olvWF+7QopLpvgzGvKmZ/8sMZ1FY+sqE0+N066Zh9NyVL7Kv/OH9RrPe
FhaJDFJ0bjnE5UgwVF+/h0G7nLiOSv7bNQjOM9zRQqjcINC3FipjUozCe11W3yRE3QItVai5W6M0
aeNVrDPeILyJgEz4ue1VtMuoW0PRa0QGO+lsVSi0dJrQFgbGhhkUYVpC8qroP7TPO2y+nbzLlPIw
57SZfGWZqr8hvGFiu2tZnHXg1ibnxl5CBTk6ub0pBvqb6fg5ds66rgpk2CNMivRNSaMtwEZ0Kbja
UpsyJY7gObZaiyyON00CUBmkn9COHS1fDQ41uA67r/jQ+nQHW2wRQt4Sn2ygmQZRfiWp4gLWl2Fu
D3hIPMOuv3EEeCyLRC2Ypnkqy25aoD+8qkX6Pog2DXb9vKGip+/bUHoGc3JzFCl0R3iqPdlDIfle
Nnn3WnLxabyEBfHLk3KMFN8tmm+DtBjhNrY72v/xfsq1Vz8S/UXCMbSOgJF6X6rOE/IARyAatS35
pU3gDdElDY1fa4B8pDB6pT+QWbDim9esDkG7JcfIQrKM3jVkFhGRq6KU7Vaeuk+kzGtArq+OrYNZ
HTb+QIVEHIa4F3NfnIk3ukizBMltV9N+pvJ1uMFph/CnTs4ds0kEuDXaJX83BFQ+851jfaQCIwVl
V9fNeyjmltigAx2VJ+uO4fsLa3prUzKW+vRlpsPHCEn+FqjxuoPLVwYXcZTjBCWsEHgpdsmAPcPi
zaQdIE54OZu5ytHVx4bnqP0hncM34gbXqfGr1LcZblBq6MfRiI/mFH/NPgBn2nymwfsum54I0BX8
U9N8NYPyDbzvQ/zlOV16IRjOB4cVpF6nUUABVQqnKwo95gYNESjoR/mRFEWlBXcVe13CJicugLqS
2DAkRz5Mo7VDABFK3T/DST/Dytwncfs1sDxHDLnn4FEAXsUH7Io0rAlmjVOStIpHYPD3GS08sWEn
CbAx7NPojDmhKBnMEA2Lv74eS//NAByIhPvMw/3KlNlXzWNa2IjbXMXKtykptLMDcnbMDa9vi7Pa
8TPpriLguYquCegVlhc7qG5RKe3SSF5W9MxDStKewNWx24l3rkRW04T+OtiJkBi6egEw3YYQbSNd
cRSse/8sgLo+LuqQcrFl66dVS9tHe4vwxGaPCGk0iwEHo9C5jTpzMH404mwUc9BL0m2RBg9AYa9R
qPyIMiPoWwQeF59IzNjxwUWZG0wKKEmFfxoRH+hpAyeY0B+zZoBfoWlUKUQG0KYYjg1ViYQnDY8r
bZD9nNUnZkj0MzVU9BgoG2G0HmhLNTjBYc7kRzl+MOuU070Omr1Fy8ZTSy+f5MWzkA9HiM0NGq+8
LcIiTkuE0Ai0/RjS8EDQ39ebu1ifxOdyivCJGRP1Z1NyAkYYUkFe0HHGwP6cxYzn0aMfK2Z7B4bF
DMx1RWOojT7bgPkQD6k2IrJn2Rp9daOr0oc8Tg/WRlFDxeN0wDnE88C0onqiUl8KIznzt5YJNBcY
VT/DEkUuBeOeEAlh9LN75WA3xqaLfgoF9FJWBljWon1ePM0xO+uSc5Tz8MUmPCmc1qyMPO89vobO
myH+qNW3mukbHE51um7tgF+qbzToh2FTuZ0Fu32Ir0P7i6dd5GaP8ZfOjsKYFmgO7DkiSb18aD9G
jJYVG6VgvUwfo68T0pafGCJgKCGCBC8VRiz2CTISaOL9Xcuc8ZcKaRp1z5FJxHL+qvJdU4tUQTb2
CTHXRGsI7ArSfX8Q2+7iz76IvH5IHrP/pKcoxq2iC2gxwilYRdhwXWeGYUtpEVGYg1rZAbIVS2w3
wlljQkn7ti7km3iUeDBUzjegDVwjI5i76g+t8UPTo4f3LN5+PLWxCo+dmxjmZAnb+3ACigyKdFIB
9NIAEuuZ8CrWxCE3MaOiTDqE06mZz3mD/MAkOozaZQG6Z0qGU259kvOL3UIdx0NMcSQGKCKqpk+8
EU2uaGmZuAf4tnA7Nr2uI+hnJRDxsHzDDl4wQLyhvzNETMrfntmyMHRwXXnUhCyeq8luy/8LYFQM
UsXTMzBxG5kN82kHsrCtj97UV5F+EiOk0IQ2E56wYl3HjmCxdyPPmAh7f9c9wCHHuslfC853patH
QXINu2vLIL/A26HRMcAGiMk+IhELf0xKWnLEIt5p17oTUX/wwUxgUiQXcFehZIkVAc9C1ItQUDEg
DuxwTatFWMJGyBJF88FNbeEqCaehhrCLpR/uFwPrisluT7SgfinLN3W46XQSaP1ZowgAoxxmepb5
6bPAKNgShiACvihqTOVndgpqgm8zqXf8JLSB0EDW5bBgKTM9R412FLkVZbNhSEr03U1oM8VzJibr
NXbGgOaRgWWjHX4TlPrtjgcZy6H4nkpz5VqJ3avGZi/DIaRFC8nUiCJPHJSr9lPcojj+rFFfi7Z0
PLenIHOOTGyNqV6vDM2D9MG7rJJCLDoxVv2IUC6KWQN/F8Ss/80reqhtuQVM4nYt06Ku+PUxLIkF
swUV7j4i6yb/8pkGmp5q+yFCRaZC8zB2i9pF2IviLDhzrcXUJG4KTBl/XflB+jcS45KFxRX1alSh
2nR+5aDwGvuektej/XDe4qbEUnma95BJrOR3qK5m5ZYjFSFdQDs+sRDjTZKgHXB96vSlpbvMrH4s
TWZ6mis28SCIpKVo7Itp698rzWWjDcY95HeUlk65dBSNd003TwJObSb2UYxG9UjIVMSUTPAA961S
EnkqvNXoT+UZr9Vw5e8Y4ccj/WRwiwrBiukCiMyuq2kzBtDe8Qix6ojhPJewkgwCSYy/17apfip4
fAJ5xT4D34Ttiq9g4omb3Cp5UNEy4QdH5nO4mO9inxBoVUm6x8UATJt9kDmEkDugJhBg/RDKnACd
Nia78QB0PH210bCHgAbRljGQo3oQYw/xQEiceEXkNQ5KznfB2nHUszDgOHz8BmF8EpU7UnNJ6nSg
sCsvMRMnMUuhhUCdpHBi6ZfcLGYCdPwQlPBOQY/b20O9H5pYHIRFZAFNgbWO0q8fLkr/+1fNzeMB
5FMdUHdiC6rB7cH3CgQ7iL+LeTzXCrkJI0qdPcnm8JmslkN6DYad0x4CdrmFnJGwwMWYoasMXt//
PVUqg0PH58iJbZ+/3xnu+H774pe3Nyg/bXpqBlmPChKETQvZg2GQJ5Lq+AD8wiL75d6IRZ4xfQyv
MnpIHFEHungaYMVZFm3gUL1GAYt6Jng/vFe7qUdfzFjVpEMd9x9MY50feK1ZevgUQHqBN+ZTF+Y3
VOMR6xzPpWiB9TGttnBwW/NaU4sT9SGWEhiP0gf9NYBLVEi0fnSSbGBeMV2ojkJAUECxaAjREGZH
POIzIUUWcRBnHmBmSOJ6ISj28fwEUkKeN8sxIADkIti2PBUoB4RaDOjFSnxLVmquES8Jw6smU7bm
fyydV3ey3BaFfxFj0MstRcVuElO8YSR5E0BAQBSQX3+ele8cz5c3xULZe9W55rzMJQTOtgmoP4aK
WYWDscGS91BRmq+azI4roSIcO+T+7gEijkEhpGcWbAk8j7igobdBqeSxlHvwo6UfAHxuoAANVSb8
wSNogON4llUcLPPTuvY7hFaJRucTiM/+rm40uu0pW9USYA3wZfEIBGhUuvmYSzYnfnQBIUwut4LJ
yS4C1aLBbqcNfCwzExTsTRLfHhOsKDL+vOuJUyUebcGN2N3vBUhf86xXW/EFD4dh/6VKwY5gsyKt
ouRDoQ9TQ2DGSbGPrUG+FuaBb9wREl/GavApfXLk7G83cnZ4KKCErKLx8kmExRY2CRak4VtQauM3
+PIJ1oaRyX3+KGS4olGHsDAfK+Clzj5IyRC2ay65qnLQlyVkbkR8LR1VDZFMjaIZhyVFp63OoJvG
DCX0FxcoQ2G/XZTUBWhHg3k6Q7vgqGM0AguAPCrKievlPPuUyatGexLNgYkqjAfkFLJ2Fs51B6gk
A5Eir4DPUspFJFNwqLA8ZeSeHSRwLOjIOCCJK3mitGVTN+b5IvbJFvCAvhTV53ClHjNclmlKdRr5
oksPG/h5aaIzfNVocdzAPXP9yH69kT3HDbRJeKv3iydGs6Em26cJAk108ZIQxBQ3QXBsQugAmxo8
HQotaonmK/fBxpCdRPkHXlSx5xdWHBF4y7TrLd+KAcUIp6cb4oPQkU/plnCbAXo+/MwNbS5UfAFa
wAua083lerN16ANIt/PBEEuq70HEsSPb4mTiAYHDaQSvOJ66foTEIiDskMXSO5TTPh1trrcvLhPW
woX1UPeWBcp5dWHhQroB1Qjkc5wUJ6C7m6YtiGc+y1QwYaxe57LBSXTWXgc7VoKRSEEduOfb3ITt
Cro7Od8c5Nvg5jED6QFDppymi5e6SaWxCaU66xbMfr3hythbDcyiGbA7FiqZwHJcTOh9PH7gf6ID
ALbl5qI5GuWEFjBuKNPnHdSO3G05RAd5nLHCUnCCBDQel8dimgqwWMrzsYdkPkJDIsGsOl5XD3Ab
Z/vnPt7Rl1pjPCVSk0APdS+tB0DSP8vrHcZtU7hyBPLxKBlpQqQjzX87dGUkoUBaqYP2UgKJPh2/
HeW84BTltuPrb0ALsCZvZyxDzXAusQq4JMy9jaAwXhnxLVSXxXmbZ+aJWeEsTcwYZguaVBQhOaps
+rkZCJnBYCbl09vpYR060hS3WPXK3U/Y+aQBcoTn6r4gAsy6P/+Pbf6/RSVQDEtai2K52TEGNIYM
SiLu4P5CPuGxdpBELX8lnsXKgUzEx/KR8MmLfA32VYyMRDEADBnBI1JE3hWua2y7yQwHI316d0Sy
HP+HVSfFUkh779qJ2Ol8P0jiy83FMOAZ4S9nvB3IFUU6xwvlEmF+uwNk4x48Bi79Ngb82LNYG6cR
3ghY5bS0PxrU1eVO/N0RZi2Jg7m/npBuXW9vhfMmSY/keUQixJTiKQhaiOJvhA5kMMT3UmlTmbIy
tHQN6Q3XANQAbr/OWxnTtCvl4Hi3WY3qySDgJWgzZAJ36JgcIeSx4H7OwFfKgL1WVTFEQH8sZcbw
CJi/R3Z8KX3oZmnotJLt1yvUG5QHChpzsIHa5iEZjvTPH9dvqKxYd1fIZPUyIVOb3VqcyuO90XcO
H9rtblms1q+XaUt9MiW5rAHzsps4Ibg0ipxAkz4+K1GhpMDt19txZ/0NkWBdAFJeGXXL0Lf0ytvK
8170q4MA/XWu/kpgdIVqb0x1uJvreQPiXxkhI4XfVSK6VhPyDalYINieiBo7E/BoAgQ2qYbUOR/9
QbJEWagWFvDCGAUoM+36LCP19VliTWf4EQhuRRxWpMpLbV233H3WZHo7Od/cZzjXIVllnvqCXgQU
b1eGN1+aDL6/6E6Lkv0BEAPLRWhFBEbKwFKUMJ8ecnqiL0tkRZlkzIASgDkyLFrA9189De1nZMhi
DIhNVR/rgMlUelQh0HU4ESbgESliYBQhoL46G9yeo4MpnfM0oqcLRW8xVrhSrZx24pLkxuEmDaOa
M/AumdyEbp6EHuLj7ktyW17LGxLoQ8QeVAKIhE/EdC9zjpedYVGoeWjoRNtoM7QzwQXcbBEbJtjJ
E3tGZCN42D8pjkJfnEk52J4ims5FuKVMbzHYhiiRjWYFfNiY0seL5SwxgFoXW/ZTNzw5swccTJgL
OFoEIQjDHbAwX/ofljHCK3AgKxAelbv6CAnsyC2wbpZ3vKNTJifdOgAStxJFqyAZLmxvy/7BrAsL
Ch8E2orrLdmslXyIBbcouOKzFTvfEFFgKAaURgicqRpdH79Tq+856PHguW/tlYGfwue+TYDpwQCJ
DzKWDEbg+uBf4RzFdGjtvBiohQ6h6OXCt3R/sBTg0+FQWg36ETY0GODsurPvZ5R70HPdABHBHOGM
/grvxgj0AQeakk4T/92TH0o1FNIVwjamXlRCeGSU9fQOo+xBknyMaluVC1ZEKaBJXCUczJCC+joc
spgLnqZDqipPFZGHCXpWoD4UcUGUcSUKmqLixM/6541ZQrimCfQkgSWMxSUl901d2EdOr6AGb+hH
iGu5hgmvcNCUleVbawvqTpIkV+c/rDNZSPlbQtKqGbRjS6YcQ3Im9rvd0Op2JPnX/QcwmdurxGBJ
Cq/CBd0Ckt854R0YOYH9Sa9A0OS0sBvzt0JF41bNqL85VObQLgocr9zmZDKN5E0MfqsHB/CyRKuS
JXD0mG7eZszJtW/Qr0ktgcV31TEAkKHhNgETSrJFXGQpe5Y+xBt4yish/R23Zs7HYgm0l+XAwiBf
wwUBoRB/fBGIQ6dDfSJsQuNtLqSfLTVb1BStjwxiMwCZpV3NCS3IX27qV04L1On+YqibSc3RohwO
2DuVOrZoy6kbsioBWI3poQd9NQDnAxt8GwSusuEWozkAHxQs2CccntcwmXZ9FzKav7UzQr5Y0x46
MwyYgYanmMUC53xhdvBLMEnkA3h0ijUTIAMjJfalc529mtRbuER4ZuJd25J5BjHOPfttgFlBMmTJ
KiFLqpesBd05KgVUMPcN4WCNh6qHRW0+E53ZSSz7AdaLgiAcfC5GUiJfeJIBFH63dKXFDVKIxqlx
GPeMkqW+4b7+P6aRLE8juWC1YZEZOqG+YVgbo9tQDpTryrlnyYeY1Lg2BOl6oBCE8zUgayn3SA3R
NH1QddTIzwZ0sSBJygwaUO3x5uFDYZdsbgLGYiFjh9nzfPwF/oy/VANMdnfSGcbn6k8o0XgWmNjp
jzYewE6GAAIKKxDFwPlSnBwo0JOcbiw9SEn9au4f60fhwlnwZVNj0pZZNpJpsvDAzgtSm8M1bCqE
QxUYl0PrUW0iS+LUZCaBmIDqnWXByE543ji31QWZqRszh84PSbFtHBKFEgF1e9M2oNPTYxt+wDsY
QCp2RCRYU3C6EiOwVHKy5vbQ5V5AhC09Bp5BDZAFTUiDB8F3SBIBTF+ykcbcwP8I1pAQiA1A8URM
g2Si5+hqQR59FKU5DCYKTw6S7vQAiPlKSRBYN+p45H2lCERS67KiJ30uYMaBwmDXMilFCKZg1h7d
7mot2P+PwQ0Jj9hLAt673ceQmQpiRAY/uPIS8Nf0YUDuIDDLudxp7HENhP5GbJ/cKuYu8FdX+8ls
9hl8LA9qTMnJ5MA0GpWVycSoe1SYzLqff2T5cploFMCLjnqIjWkgtft/WPWoFpPBQPJRTAqVaHPj
oNuO79UPpG8S8cKFR7SI+aQkwSWBOpqVz8YxSJyhBcCiXOBq4pqRb8nFxFqLWy+ODSPMNQWJIhMI
cNb8QFnMnUeOr708ZUyxACNi8+NS0HKVDAQSv8Bn7Q9AENDnpTgT3u23B9PRFzNGqU/KRLhOwgAy
LO4Wn07DkKkq5sEYj+0vsTsue2XVuesGKvlqo7uE3+mJwN6Tpn6LTh9zQtf0Xb9R90S3/ZxAm/ew
ZpqXLouumaN2Y91qWl0fE7Q1AJMYe4kqhsyzkmnYGzNux8rZO3aOcOwmVcm1HTdIrsTy+DwkRTgB
cJlpew3UHK5Yc3G73sMm175uUGVBFoaARVcHjU17lnUNarybpzQ5mDBxQNuIiraVf2jq0xnJCh3k
Dg5x1J2XJn+bWMrXG7Tw1qxPoQplgjAn47Yyc3Pp3MhxlgqOadDYUt0B/WOi7lY7XKk6GNOPAoty
UWTggWtZsDI+VIzQazHdTi9pQCC8yh8A1jfNnZr+FdAwRtPTtdVD+ECNPnS8I7gHF0q6ETamK7xm
90Mj+ikDWFhi2YShwfyugTn9L4BTwOylGV6wWcPVq9GfdUBqnGf3o4iJOvZPNXjRaFMRIwIbamvW
IHJAsc0UeFKqSth4uzkHi7EOTzfhujllmEUDPuE/4UbmvVhYDbWse8fbgfIbwEsVab4jHW5BNOnn
U1bFTkbuXp7Sx8W/Ce+ieG4Ugy2YCitOXT8+PEZ8DTpMcBIY2+SyngASpr3500iJFUQ/Mqxlw9Qu
oyfAXvyEcn4BAi7DoBhIdQxp/8M+VIX5ljzKYCBlgoaPdibJAfV8/KRcYJdB26FCttGEMaI75Rfr
SUG9QDgV7taPis68iLCnPWy5YNmTAg5wfX43v+007MT/TP3q/ni+Xx4Ir94X3UWBrOOMJu+BWqze
9Qw5MIoAnQsI6dMISqwAyQzSc95QhJQqSgmarkD0MGWEQ1GfqjJ/vl3HML1Vi4zKQ6mZC2e4bUsX
agmreWEd0P6kUD4nmdNql7x3o2kAINU7GK94uLrLKWMrqOCHyfMAdbYeJ98GXQkmChtE9aByECik
JjwRyfd5tXGgs7y41L8aExivCtMO0Spi1Ao21aUH5TIiZD4z/YOuiIvWCbXOKwJyjgzY291LWkM7
3+6Htp89mFSQJok3ntTGfXex4l7xi9YHTMjMjHIDC4V5aej6a90Ea/Nb3KhZlZFmIHp2P6gqlSJU
NRIMQqd1LyKpDQn/vALR7QGoAikOiIfimEUJFcCu2b386UpVD+hDHLihyLidbKG6J/DjPvZCkN6T
BfMAli2zaBOjXxafqV44gGMv5ATlSfCVRclAP17yigcEIpKPqDCe1wJOzdCdMj/uZxSQK/TPcvqN
dwpGOJwRYYihc3dnZ4AfJQka9DdtmXZAZZ2hg10JhW/aCmfYAYS2k7lRCXqwJ/28tcBZi4M0AO9A
3nVyNtvyIp2SiVCvw/kLuBI8OEA+KOhT+7Y6y0gd906R0hDKnlYKdl/9uZfXuaIlHx7Xe1w21vWr
0oqFgddu4bawgXCB91iUxJ7n7pcdRWzE3ffg2O9gsM2IxK87xTO3pnN/Ps80xvLuFWwJTWk+j5ix
FmVLxsjkOFsLeD4RV02JkWWFxbmhYOTheS7d5oblRKYAU1jnzspkn1FQKoqX4vpWP36MC4LH0+Ha
GS9aS+yoM8jbnx6SUF+1Dzeh5geUEy7PwmN4wJ0p+of+mBaa8ZFTkOpUCKD53IHcVpnfymHLlRvo
+ItNyhnkgbY47gl6NKira2Kwmwmg8JYG9livp1+k4gCG5vPOrCGigUJMhG8MsolzSpn7DAkPwKXk
Yyp/pWFTnoxxo9OLLR964Iy7a8XcKoNquM+pM58y6ZyRchKplullZVE5rVDcra99TMg6n9hxGIRx
0Ge26cyMcxnxjlNvgSoAVMIdrkzAU1f6gmCOR2N2nfrlHbNQo6KXYp/JAJzW81sDDidm4Fzyh0T3
gFjzzroxRAJrGgFMpdUUQRW9F+jA7A5jicMmMuAh9ZALxTAU8PmWRTmvM8LM63kp8RtEghJnNrAv
0AYODCaxgcDPb4QfpBZZf/7wKFflWPjkipSCnswQxQiTfuVlJdiNdknUcOnIMtvshawZS9rPJsQe
eorv+RnQC4Q34/DBIGfKhIINi22l7Aj5W6/f35GNOUNm01vWj45gKIUvpIFCsTrFGZVi3dmCzoJX
64S3AvhUz3MYXTS2QwY0vJMAP4nRZZ9fFTSHOoaybJ8FrUJCw0ROoaM8gsoqdArKS5PA4uGq3I9D
kzaRGE5ahBfQ3Bfg4EpjY7NBx0wfl4Y18NAoIdszZh3HLlAoMmbZI5BMq/kRLKJSLkkdXbKvBntE
gzEipeiNc6TaXYgZQxV0cVG/JpBPUL77E9BvyMgjqM5xvQfCQ8EI57QO0SxVu+kgqVoCrcvyga6I
h8kQKEDd0pIsdyRw4utYWgWscxMQ5AtISKvlENyEtrS5Yb4JlAurn9p4nBPI51cKruQzeAMUU/6c
9UOJLwDz3T4RKmTzChKqClVm6bv+TQRdLEWbpxSHW6da2pSERWa6bSvkisnmMIAdELGMcssgfScV
A5tfhGhGVc8b/abPVMB0cIIwU0/mYzmzmq6gRvj0QFmATsA1qeaZxnj2nW4bMxaMeyUYXBt+vZIC
UUfcIF11jAfyUiIpXgM+kBlA4KP9nXrqRvDkBYdsl++K9qwjUWTc8hezhyr+S3tLXT2uJiJ+gNoC
/8nwFDqSvn+orz6Z4dYLC1IvtpI1KAuBIxcFND6Qn951BDENe/mg6KHvEAl+qSY16tbWZIYNk8Eu
GuAXllVNBQ4Kw888sd4mGQmpicQSuhXEKjAnihT9QBvPTp1VpcMPN23xbAAqIS0jTkttLhtFlAuq
mSrVwpLKjaSUzfmvNHqjD6LAx4rWdGtRKSJhGkGtsOdD/VZup/OF7tsISzy8vJRxFPAZTZe85hDF
5ugUONSUZcXQejexYISmauPNDApflnde1IANCDXKrAitWvJxq2ROu5m3dBWuoNnH9nBv5x1SLnZW
vCZn9Ml0Du2RU9KlaQlqudaSdSWMMmyNCb3ubirj9NrGFZ/ZQfZDnOdNTTxNqNQnn81tfSP5N/H9
/dmdtfQZCZfGhwFaAiUMAAdEpj2pp8HQhq20x6utAqEFgTr2YclW6Zr0JUXcUqVHTbGosXXY1c/z
2RehRWR9X84MeCNrS+zvTvmiZxR9YoMkBjKN5o9JI7dWaCoAZu6NJM4MOnuPnaHUsaAucoxtYUF8
ASo9TaEhHAnNT7n6a9/hHWCBO4SQKWPCh5Sd4+2d6V1AyJXNJFltzQEhQ0TCUAihP+UCUTwVS8RG
B1I6hPm/W6LGnYlL4g+M1zXWrCSKTGwaEemxNX6G6qOm6gOGaSPmgzJNXSK7S+kTc6i23cq4AHoi
R+eyt5+t+0B4i52YHVRQ/x7SrDmxNd56HCkGjxQ7uI4DU+QFQdbhGqEwTjzFvB7mGtTIhcBXDtdk
JlEcddIy/YlMZA1vNSvjloUCfR5mHUClimq35RDPQo1R76YRVUfsqst4MdxK+A6ulIwZ9aLRQUhN
tis3RwB3YjfIQQsi7UGnAT968FNAwA3dK/FPPpemZEIx3622rpzw5fVsQixBmMml57BZPhSRz/BF
GSl+XcngWpoZGSpTLtRd0fX8DAVS4j1J+HgWOMH9ZBSQx7OUBE9fOteeSNGcScToFD+GNga0Emsk
BhlXH03GteoBRt6j1HcHVgugs0RVIp2YA8NAaVsB/XvvuN3Fr1Jyg4fL2wN165QO9N81pvaSQBRp
QvLEjBdF0mFGlUsUswYqtz1tLjRDw0x7Q/70YaFG+JiRTg4DHIR3X4U4StqKYr0NL2O5ecj60vjF
qubJS+pRBKJGDVUapG+3GzejpuSRRIPF8D9V7/rQI5tkabGcnmFZX9XDmbmA+BOsUoLgEnUMub8W
7G8Dh6hCnpqZl1UnyKTurO2S/LzKGZWu6BImHnD5ZZ31UHeYDD8gcc8tJ++8wkKodvdAN0HfThuV
XEg5f5TJoSTwKpqj4TybNyN0WsCkDsJyAsW6nrpmlp15n+Kkuht1wu4TsDwY9JCgQgSjxKpX8A66
BLnUzcnLeilo5tacPE+3I0HCZNaLzV29qz8tKZJufTvXp/p6m5lQQNbZ69AflERfyrB4gkrXXadR
7NAZUrnZYNQn5i4Ji0f1mCv2t0EZr/C8AJT4mrgtRQ+vYOSByZZe9AzHFeVbmcB5ruFIbwZCup8R
/9QgIeSNs+SxuKmvVObznrqWRc2GSWmwIoi2XmCuZKQ4IWBK8M/d8E9PWJ+bjGiR1zB7Y4Frgwi9
txdaG7ZJv7gDtE1OEzgSAXU0dUarpWBAtojVlrGYKgtl4RcHSm6ysW20vejMlZ93Uk/dgNcbv4c9
Iri/GETGTEqlJGompEy0RTH19pkaoLkRCyDHipUgxvI6e3atjvpAAYDIaWTERQBEhgL7KTStFiqi
erLwpv75WtMyq941cAKyKagtA1kONS9fc1iScchojASW8m8/kn0grDZsJuvit6EzwnnUo00DN1Bz
tEWM9WBz3akNScJdgNop8daSxBD/+RVAv66BivpOP7OpFrAMhJOHuOqRnBGci6kAn6L3Vl+jquSo
4Yx7H3QqnrSicppofXNf3+73WWuCb+Zjkstj3Z6znfX4EM2hhzbEjF3eaUPJ6Ktnt7tJtTYOPecB
Gk+ynXYiFLT4MMTiIoaw5yWbKHMRLS9f4CWma8stEnngsSXguMEwjALH1+UM1xCXlxrfD1l3IFMF
BI2G+14ksDmesstvR60g08sFTNI+r0up6MkesCZt39j5TveeYPyBvmE0loVuRkOvHrsGxMBYrIwr
ZESMzAirhQPEVDk/F1jXh6ZHXM1LDeMpLqVk1KaHMCwHv2Dnd4neQB5AnBEK+FXQm6TnIXCTZvcY
4CxDtV5bQFL0ev90f++f1xflvXpqXurPdOvses8fliCu11ncLbslReoY7aIomecLd5nMr3G6sAPk
Jvw2iOd8F3ozZ1EsIPFfNwCufGMtd3/Zbcrd5bk63I+X5+JUPtfATr94vPU7pQgu8HA8K2/q0XtT
3kgtj5Rwj+d3kNH9vvlwX/lmehlfGE7ZD1sFUq7twCOh6LmFbXHW76ERZZQpIAKeT4sUQNDEo3xu
N9rqvBsX/SrbcakOdHA3UMDVh/Mu2adLhqZWjNhtqG7BN75zVlCxLMGRzSAXjbQ5lCrLZJHMIBOH
rKlcXRZqrM3zuJul82L+Q2ttQ+lwnzJfBCghqNFt2DoRkkkxYo+zIiYsWPtshpD3SufXxW0FYTIv
cqGkiiiTBnA9rc5hGn1bc9KkDa8KITz+vLxCqRAoQbrJZnWQ+++Yr8Bb3ANImkJz+YiMmR5ZcBKW
/77CeFaGyD7OirkTTRwwjaY0nuaXFdxQio8r3ruxtwWy/0UBlPGZ21fyMX6Nb9nz+AanYH1sj9Nb
fjo/a284zQNyo9yOXbFkXBNpgRmD7wtvVS1M1Ei8WcGdTRdDBL3gIl/AFLW+rRmFqrfusvYfkcpR
EV3FfTzG9+0Yy9PNqFpUvMVjY6yKJVEUawV2Dq457aPdsLlvqkO1tBbmjzxviqfY/VH5bbNjJGR1
2Y2uTyu8OkDpwXLdVPBO+NVC3cjNoiYPSxpE7zBzLghX5rSLlmBkuYvnnRsDDZhPq3aTc6NZBUwz
+6hhr+yYG7ECpxEX3JScWyOEHTGPkDG1QJvDcRWxk7iHxhyOtaW2PG/LLXWXy9ZbDmvS4nUXX7Y5
o05+uTWWxhIK4aX6PcFCWq3RzFwT48dMP+W+Nkc08L3w/GnOZqRisuh402FGNMAQQJzGBqtsIGfz
of2EhAuRU96qivk654O5n+VvztPggeMnebeGgxuXiFyv73DNzeq4jr15HRtLJE3WFsciv2ljlTEy
hJ5ib4kwMxoe0fRpRLjlj/NCmSMIOEPYMNBDPTQCyl3BYwYPwt/DmHdM38a3X/qU2efwDgmRzxmH
1YvFW1e8ubFsSv8xm5bQ8v4dmBz08J3HTBJBj/M78F4UChnTBOJ54ryKGCMpRHXLgvP9uyrFuliP
XC54RGdQsk1zRqJP+jOKmuH4lNLsh4/cirQnCDG1p8de3V9XZvxNeTb1/fOXG3rBtxIU8ycGdbbm
/seO8V3B07gYF+5eCap5tYm/On/3iN7D2TtZl48CKg8FO8W296ugCCg1xGRS7DP4inyTfQbhYpiF
3hYepIAAOL6soGbzSY42/OQXa4Z82FDS8PXp9wXIjK6GD++z54/3EJl4noq4AP/a7Hnqv/6F7+Q3
WBwugc2/Qwg2P4TMKrxsoSb2mSPiwVB6oC1J/mJy31njf7h+tAy28KFy4Ys9QtnB2bcXQ0wjmzdB
fztM9xBeBAY3ka7uFoVe3oYCilxnfCEcsK9j5M1B48njlWw75Jk8mPGIFP6Td2IB8J/6twToRPI5
9M63tJhCUohA472B/20eMXRcvryWchb/pkwth06MskBwZO7TR9U5yMPhrdjx3r47o+QXZEsonnnQ
g/Qpca3HoAu/6Xo8vdk+p/XxCTeDD4IkuK/SkEpknIYlP6GH4tNw4+vx81jxTr93v/D/8UEoW/DR
cO7ypvBFBGkIPUmgrh6rh++FA0ckr+WD/55B94rDlfdhtCVs5kVIiY93/5U/y2WvYy3Qfq+fiQ/P
KLuEcjzXSr7fri8csbVkWs2XDfMpd5F8/e/zQfPxGRQBeMr187wdg4v//YYQIQ85Kn2hczz/HYX+
x8rOpzHlERiRvIFcU2Ld3JePYs9xkeEk4XaNEYxG4cAj2SW7e3gP3Z3LmsIpHBiR59PktspaAtw5
Nzkiqi3xd/Vur2l7xW9v6HxwJlrQxQkfi1oqn3XlEwkyIkigkZqfHRFLW02sXuoFrHdtsZt9rYCf
BYcDXN6L1eYkZJZflPO8GerY/yD5g99+1vnJq/s6vWTB7iV+iudv62rdR9QWZslOORhLMQ/wrfGQ
xWzOPvX156cWcWUbf71+mhbwl/vMquKj6lMZIkkDFSsdslC+74I7lh4Obf6FfiQ6z847+VryFZQN
v2mDZlfOzrPLs7xDOeO3O4bhQ1TkQvEQtGkjCqh8RR2M/6YFnyDPCtu5fAooeV4nr2JyfJbha/GV
mApwUmwWj13MPHbAyAcFuqhg1zOIF8LUG4GWmcuDaCKiEDUb3/CmcJRCL6/wKogGMBIQdf395P2Z
iRtvgcOec3kXE2z6bXCZIV0cDE9MqvkXjkLerj3mMJBr/n9nwFnxCuwW+4hPy2bZrFf97BnK8dB7
IhLkYPKj2Dtzb2Nv1P3wYUN9H3Ufj3+w3+2xgEnoY5Z+CLWeerQNbv4bDacD1nsrKyhhtQFsCs/b
ASsjD5gB1tCvsMqGUFyG6zOiwSPzj1W4Xcwv289bcDxelsdbUEafYsTEgsudZn9wczN/8P+VATkE
jzRkV33WMQtg999CWMrW/jf4z8tP+K1Yl+2auXC/Xt9DDD4m0n7GN8b7p8l/oY1FRys+oZLj/1jR
HnpeHh/8/22/33M+e371oc4+rz42w15k7GixE8N/hzD8mYvlVYzKxX8r/W/A6QuGT1nnVUC2dKyI
Cbk0b/O5H8c/ezP8xg59kxOxmRAexhLInpefgKhxjjA+zG/8hIsDZxckC9vPXvVdtO5CseuyB7/F
zvY+7yO2Hs/MzqwwcfKmykbZ4CYC8Qlj4G0gMaGc8medxbpQ7nm5RWPQhihjBYDElm3Yhc4GZxjU
XCVQizw4wN6347ftGHHeIGqfnZ9L1M/7OZqWq/9ulRhCc31eWcHEVf408RrWEv3mPxfrPhOI5Ljv
Gp9F54IDnJYSW5L9P0PQztTUWo7zFg3vTN2T2nD1+uhtXfpzzk5eA2KahaHOvLm4qPzfFH1KKKFF
3AhvzhexeQgl8UIxAgWe67+rAxx5R+nQ9L+7mb22IjvzcdVEcLA1jzD30hn+YWeww2e7TXhYHZTw
91kJD0ESgaXm1iYR0Vz8T9+8rpzd++vrgf+90oz37U0Xje+XNTP0UPfCi/RrzNw5LQ6+z/aPiLU0
hSr/JPzypPgbCC3448mY7UxMG6PiPiGYD4zLR8Fil277kPrk7z2SNMf4pvXN3wETd9EQAAkNbzyY
WeCrsRu/Qfsv5Sd1mWzkLdTA8xXefozzxZc3y/3O/wI4sPzS/Hyp+ZAUY7okK2LM0L/MquX9SOS7
4rc8N/cl7Jc1inwmLPU/Zrh/e1t/iL8UZ/P5QQjAzcItiSFtnjDmYbL6+Ft+avzdhqwQUDtPstDl
o7AsXOGepZ+hpiC/ZfHP6X3uf3JWIjxJyO4QMFUAe3wNtlidxeJVK5jbzRXCAs550zNwHyjRbVEF
vre9rqrg24pYDbINOvwLNTGWNV9ZsxUrpQu9jSxz2TuXhf584zsaPS8KHz1+SZQlnuY8m33FG6bS
95D64rbvqwSnj14cP9ULy7dPFPqOaKtHMK+FXH8SHOjTF1xGOYs/27yR8A70B9sZsqqoONEV4Mrb
8xSVEurCIf2KECkF/kPDiYe3aEL72C2VFZKpoQoiLDjPqZ5GbqSsQaCH9WLagwUI3Ajyk60VukG1
6pbeol7wuwA++k2yLf/CB1mRMPtzuyV+/KKDzENut7XQ/OuOn/5zpwSW1mq3Oz04BGVxC68sHRSu
wmydrRt+ytb2ZgiakO5OCM5u5h5Ye1EfJge0ydfy3jjfL6wFt1HWBJHp0dl073sKJzilJ3E3T74d
pn69Oc/yZUtmM66Yel7hAXr/6eb7H4wL+p/b5fbiW3ObKHFcmpiiPBifzBem9OGE5t5vZeGkOHp/
DJkiZkTFz15kDwBZiS7rZo0qEufAREskBt7dlkekHv37ov3C8M4lqMrDbPlYoCvx4e35i/9aR92y
CRlWYt9AphDac9kd15jNp/hfzozmyN910xBRYWxr2crCCMVX5+whhVeoQfpUbN05OWQwcjnkP22G
QkJUsrMn/uUCbf/7l5ldloka3P/2JgWUT/bm367tuKCPoFljJ77dze2d2PHf4XexXB4/tsdjGvz+
g1Aav0UfwbeeDV9ZwCUaegtlYfjeQnuGgyMottm/ck9NlE+FMgwkHdkv/V6kzxdIqwXaeoz5Grqv
xQpehBdjPcXD0xijvhm7n+M/O6Da4ktEAmgfv++tOs7SWNw3YvPkdxKvSBwkEQ1ov7/fSbwj16Tb
tIHGdbnPv4zwsd3tXnBfTz97nA2AC/xEHisn5/C2vUW+A1CO4NGxZhJJQk9MOP+IsxU9u/pDIs7/
YvvqA4qFSJ5ZPhkBgJu9PNUK6r0aUtjiO5LDqHnSmOn1kWScMTw6Oz8xPhLme0kcJFfRZ32kkh6o
4bAeXyWqkAySt6v9Yi+M8n/hZ7U/b4sXdJ52NEaIavOXPiLab/xtdGn+aUCyPyvAHd/eoY90FdzE
3AD10dYfmf5x7r46d+4+i0HJ19kvpOvzxy6NTfNJpwKrloH7nL0qpw5j/4pzu7/bOxiM7jQ/HWYX
wSn7HisPs8HsI31BYXXxodVEspxnI+hzZqTyzphmyJ8y2PXtoD06X/Qn4Px61b/Pr8Zh/C1e1Pfx
t3/N9xbJAzUN1FrpR+t+BlMQc1x59OjCdtYiflUGqRUU74rp13zosVNCCJHub40NqwqUvSCUVOoK
5aWBmoM2ClX3Jr0sGsuKR9BuldeheIXofTkvqSG704xZQXc63M8lUVI67R9ACs/nalVW25trvz7q
64ttjxAkUAxvPGdl0XzK4PEe7W3hWVu1aKHtyTcOlXNPhaNuQFzEBJB7Z7v0yNlcqYxTiTZAOdyY
6BgSY8OM0LrrpZH7U4Dll47NA2r17vbJcIngjgqlDxX4XZKiiNN+enUaypGlcHNfbxCE05icym0z
0jPpKSV7OB1KqQJ4kdMyknFVjPg6k+GP6qmefp0KMmbnlJ2hLT2/asyH2fQ0bwC93ep+cj2dOwQP
a4cazwiF1bSx03fnnG6L9jXvRUMqY2D+kIP/sQEJgPbsWjKbyoQzc877uiiLXmkeADYKGchGPjJE
Rr5a6O1X3dOZhYy6pD0zSkuIEjxtYxRRbdosSmHDjLNxbs3evn48etwlpV0BJNC2aBhjBCss7SdB
RkBII5iH2KbuTnVZoelQZLRYH09XW48MFRUfJi8WEMPftd+ufITIxgJptq/NR+I0h5IGHsDLND+A
XLRM3e90oqyslHk2qsPcWMDZ51dAL1AJ62dn7vTasWRkF4pTmBEZ0B2YGM1d4LnWE/cto3d74Rho
BjE193g7M1jOKG/PRDj8ReV7X880qwtLO4FjipvkwXglr+kM8uXifySd13Li2hKGn0hVyuGW7IBt
nLC5UQEG5Zz19Pvr2VWn5njP2BikpbW6//5Dtepbd8X4aqqzHQ5ZkOAw/FMLLPlpE4r4IQwIAzfA
AXi0Uqi+EyFpUdgtmmZfmM+Z9mGY31AkcS2CpfSq8KtlsPJvrsyAL41Y/2W2nGx80Xwe/AQ3ReSs
Zc1oA6VIrC1jfj/sCySZjnaxSYIcw6VM41Pj/3F5LBlMHSECBhOFNjI/wqzEfX7cOSVlNpQJtHll
jGEa6oKDbY0r1z+1OHMIq0NDWTgTq5HGcLGNeiMzkMaYV/MYb5Ox3vWJtuazzzXk1ga9oElixdKR
T0lOM+QflnnGoJUJC1oQnk4c+Tai0RD2HkHrmCztO4/AeQbfOfh90hBUHcy4JKKVz8TQXql+R+u7
ImpR6BAlBM2g+DZsC8IFeyz+L1DfXJR8DAWF52NAXfPhfGUdwpQ96ZkvjItDeXcV8V8gdToBxFQi
nLQ/vrtl7JMzAxK6UlU1bx0SAN1BeF3v8yndus67apc7UZ5z6RtMFvFuXvKIbHRHJ0LrW3dZccHJ
nNNXqDypfROlfqjex8HawQvWgg+4S2Q0n0JY3VYG5ktIt9FQwmf9zk+pZMvgXS2mZ7uNN0zz8OKd
IbXgILjQnT/drV4S5SZjXlx/EEF50OyQVdVM/9OzcC9lsqoZtFvR++yiristiGCIMhGIDLhTFity
FlsssssDjpPEclFzI+Dy+3FnwCeyCYbToZprlfnndPGLRs4Sb35WcENgOKWerKI/pG96M2y0jU3Y
hMcZwtDNYu23XCmF6R11YaJL2OI3BkzD2m8v8HoVWCSa4e+7PP6Cp+zNB3Edg4mwiQZlFU2Mv9mY
Yau+Ec6OR/sd8wsyl246YpBYgaf8bFk/MnBERSrGCJb51WAlJwO10foSJ2fIVhuZhYX9GyqcJeM4
nBZXCBM97aBY9UPDPMQNzVUK1VqYQMbkPqVkTw/DwkdWCz3kzY4YdudXdcDOPqaYH/cOZKacnZpR
U4NioCwhY6Ez0aihLWBCuIKylgykRnW8xgETavk+CncT4WtNQPKQBOHAjlhgK5cf8yN5MvN7+O2d
4u/wnAC9nd1rfNav4Xd854itfsq7fiWW76e+VwgzPto7Pgjt2byO/NIrypa/6Hf+JlT5OPywTGmn
73TCkbXWrwk3rljM9/RMmhDGC/a1vbNs8zMkRf2q/9TIeH5SfvV0na5kkN3U3/KYHoNbeymPwxuv
lX6zkdkf7ucIWrWIj+UF9Cbke+C8mn/KN7b16q9QuHj8VVhokBsX2iX+ad6V4/BVnDCn7U7OseKR
LFfVTfxXFtVpZOoV/1WnCKkEKuttwqgODszSOzan8UO/m+fuFt0y7vCivViX/k//mj+7Q3Pi11Rf
DaOEhPrNwFuOrgUkboRVuxwmDLLW9rCDW5njBFJuVOLqdcibu7re8pM1ybf2Nhsf9HKTYpvawdd/
xIWJpK663OkJkfc8FpsRKm/4iLyHn9J6FF/Y02+UeeVPj7Kh8T/WlL4u0uv41JfoIlc2GYyrCNt4
AOSeofKqcZ4Ju0PuosNSX6bfSb9rrjxVpMdUPYQ2VtHKvRpEbM/MW3FDWzjIL66yhCdiS3C6WKJV
ZtcNrjp1OEj9y1SsVPDx4qdDdMSB+cUf2Jn1XHpli5IOWg0nVdU/zeOqbCGerx1s59TlQFNiM9dc
EjaW0PDrUDAetOLFYmRGvsKZ4zAg3oIngge8eOIdmqEY3iVv5g8Fp3CUhUqw+jKg7S3GW/VmcaI9
GwC6yV/xF/yW42r+5lgKfkmT1L4TViM589NnwKLkr627d8/+4AiQH3wpT92n9l5e7M/sNL2GZ/XH
vLpXljMLkQnL0C39K+UtcS1XMCGYS+rv8Nb9DD/BX37qLuENH661f60iCL+r8GxfKRl5k8Z9FnwZ
o1ESxyXRMvgD+OUaR39Fu6aU+q7+epAb5cCP+Vfju/nIT+mP8VGu6Eou6FfHV6739NHfxpv3aXy7
1+azvI2v2kd8yo7z1bgG3zNpV7iGf9XvrnwOUIXv7rN79Y/91/CBUzaYHov81J5SQJGMJ3O6+lft
u7wZv9OhvQW8A84nftW1p/Pkw97pmzDGOpTn9m58D5f2Wt2tTwiONwj48a09TB8lQvRf/kv54+UV
Z+39KoSBAW9ni/Cm4v1471+9YwFJhyw4vVuh+Tu1P/yU8lvfII5AabGP8y2/qbzlHHvwS35yLwmX
N/hTX7lKn5TkzWH+tI7+H9ThA47ZcBe+u3fyr3J4p6/5cWbMDr1yMf3an+GZjQnjhavBXeUS50dS
e9AfTlc2KuI3L/4f9+sanqer/qtdprfhMz9R1yHAAcc7J0wzjnCtT8On+2Pco9/2zKo5JkccxfKb
TqoFNGuuln/S9sQIt4f5yz46v/OvAQ53I5STGzJeQTB+gm8uXfuj/U6f47n71K9swKyKhn3vj9/S
XZy/5JIc+bmAORBfQfr5teJFSv7Nn3vt78Nreopv8a37MK/EJdKHKF+iQH2N2Vi5I4fuY/qk7Hyz
LynnDWqbhX5Bs0UszFE/8krNbobIdsTvbfpAZpeeuPvxqbzxvpLjDMSlBGtu9Pjq/cnvvfERk0uK
rfqyeZv52PW5leX/SfIqD0H9zu+7KOQzsYxu/Mgv3z+CuGLm+xEcUT/NHzzks7EYf41PF2UyD9y3
zxnHU1VdsJUd35JjdGnMfXFkwXSXOFnHLCO+5JRheVwgnzSX4WB8jG/FxfjlupS38jbJ36dcCJk0
8R0qpEt+OrxVd/tb/dLPxlX7CIdl+oOiJLn7Z+eXpcgLEoiRLP1L85Yxh8oWxm87LMqfCSiDA0hf
xDxO76xkoBy6PQak440dKrx1KjyKRXYxPtJogRXjX8PTenc+WdGsayjlyCcWzmfKtZ3kUfl1Pvm5
xF3geyAfODk6n9nRK7nIyXF8NU/GH/dB+83kDgNaBwuL5/yPNUcVSOzOsXuTPcm422w0/o/GXhBd
y1uOtOcXWzqozz+oVDNnZZ+MD5zhU2ymOfCAQOKHllr7zAeBfWNd+Q8YH/hF8ujyNbeWr5WrS83A
f/0MmINcpvfqzo2Z7gHGFnxkzlx43+yBSAJ+pjOkS6VAOLCmD/euw7m5u/ZT3S+EdEVptqAc8/gC
l6F5oX+Tquje42glHqUQjkDKrspPeFXPvKZ61o4FBg4theki/HU44631cOZltN/4lhz5QjFR9C7U
7zLcwmdc+XeEMhEDpnsjxbq8f/7kRsFEd67IeXlP/Kb4j2Szf+8ZJ7KI8we+NoqqNzNdteFqOmN2
z+Xiz+5ueIvgHJxzPi9sTlBurkJAdiZhV+vgPF5RwEb3kG3Yx1do3QjJFJMXrIPxINhiyWCeLGh7
X6gaOJlXxbdzda7elcsX1yvt6p+iM1+HhFRA9eJX8n4/uO1z/Fzd82Y9s1n6p/4aNmuHycmP9uF8
9r8s1Hqlvmjh1fJ5ob1unnz/acK+yMVnK3zE1HS46+q7BWCUPFVkfvrEACtPAYCXtgHAqC0iGwBr
00PIb7CO2JcjIxqNh8l7Hwa8it56bj41qreqd/kluOWX+kIBV17yi/47/MZHNsvxyJZof9TOCi+u
O7N5dibzyvnmMhqXnYrunPKf+wB0MuGIgREurEKcKcijWVJ0YalKHchmxs8045GTmULOJLVlXuos
kP1QrlinPED86REw0i2NbuHwP3BRhP1cVZ5D/hldIk51OCcfCgeamDxhgBX/HpU/jY37UjEgDKEM
yx0t7sZHdqwuzUW/aF/uUbGX7SH77d6mDxr0+lEh5fHQH8ZTpS2MW6es8LLvmPGOvzowvlQ1C6pQ
sOJs2cIxBvWgN+tU7BXFCOtNoiHIn+i5zlkMccJGU276a4OiV9Of7XSviY0ze0OBsyqbFxhBa067
oFordBPiRNfmzVuu8LmeQnQybYeJjdzhW6PeygouWqh/BkiIIbKCwZYok/Rp5VXeQUQbg0PZTknR
puussLGfn1cF9XoOMJVYJIGTrEzwj/6s1iZweRGtJv1m0ouVoiGpD9AHIerjmwOTV97J1dXK59BD
xUAvGo3NprIfPJUNIUvngz6/1JiUqASuZG9RQ/aas62pUpDStPmHH3SLHlKOSoaqmf622Cb1cCXK
LalSXx7wWl0Rqs3mZ0wLk2EyaQ5vVs1Mw9Ku4BYK2XroqLHHGJUHE7cjYBV88tE9wPBEDqp67Q5W
XNKdexBpbGajj6maN6EKlhw7tLW4XhEL+OAhsJydt3baFygRpjld6+MblN6phnDOrYaUaXKjLbwn
tlo8r+rsHvf1VoRVY2TsK6N9qJi8JaNotcZgj/xpAfSAGZW2irpPhYJOJGQiXYPra9EEedNuyIN1
SzwrWmE0IeIZEjBJUz6AE7AzXcXqvFMg4ZsMqzHwIA9t+KrRN2KuKRcEEfcMqmBhvZtbz1P/jJE+
eMZWA+IQZj4Sz1pZTlGww4Fs3WLyLAxLeNqkUdAQf5klnCt8NaO6XfjKM8pbb7Q3Gislay1zKQIp
wxSHRIII9pU5YtSv/Zlav654mVFHkoWKHCwLR6eo2f9T+VX4WZn1A++s4NAdS/Dk/JBaOHDW25qz
iRQYTOPX0l0qiDIclb4YShVk2FD8d2pS5ulY8H4Wj5H8aBYfVVXjfRHvcE/r1cc0hKOtuRuf/CrF
CDYGcemmEr7qH0N0UipCiTEFs2B8TwzVoMGPI77dHA+6/UotIYx7BHVTqTEL0jcDhTxoQU6Jr1uE
nAIvWFjyd3EJcPSeKmBusPbtEaMqwRWm8AIBVzVOgnxBTyZ2r5lPJnK0EAkIUPZj+Co61ObRr/FJ
YtKEvtXS9wkXddTE2R7UqayxjPC2rEocjoa1g3xRRT/WocDI9fIRYYtSm7vRe7MAaWCJoSJJsY2Z
8MKaUs6IniWbbiWZSzz/8Q57QOc1x9OD2t2ylm9Ggf5ilsQWM5+fgxtPSFhfbX/fzC9iF2iB6IAm
dXO36TN11RwTO8EyL92NWIErjtjPIvEG6whUKq+a7pZeSP0cNMriSceH4obOsPUmDM/8JzjeOWBw
6HJyhm15Ng0U8s2fQ/RvgUfpTGNEPBRINU0jmIrQ4cEQDAybAzLO7HJ8b3Toz0R5pu07Odeihg2s
Zjs15qPoK1wgzwBLTDV+7+ffMvxwFcZrTf/iHz2jxzdzxp4sePJ5AeCmbTBZz9zKisVZd58VbgOO
Yz55JcZUgHqEJAbjsiXnuVeYuPGQDyEq3+wjgsefFtnaN7wl6qjzYK7airGWlvxyEda9geZwTC59
Vu2KejdNcD1t71HQDdd4CQ2M9jvmaAjmQ6iqlrIWxcGUzM9RBLCbuIC768ImrTfZ6c1Z4cdmo0AQ
br4XOvHU4WPdQbUq06OoFMIWtOvgAaso5fxVT9Gn36vLEAsOdzrb4yrHZ6ID0SFJjoevj84Vu76O
LDjXHpXxr7BeDPfF1n+KhKCB+BEr0JT7G+FHMnHmxvX00k3lqoR6p3K7TRu1p7EY5OBEJ5JNwLHU
2LXDJE45tE1FBI36FybLjtQpPKS2gqDliP7ThpmIzxrMwZVFwRyv3nF6UNmNEgTSVcfjDdt1pLp9
hLEeeaDZbfAD4qgX7/H0p00nUT7VcYMXJ7syu5+z9Tk6Cqt9GmyIKK7/bKU91u0AkHO+LsQYlfwf
2UJdf3zRkRSXyaOWbc3g6kX5ssJM1ynVhRG4SxjHRbTFnQzMMpvfSnzRnGDvN+6ST01PTdZAxIio
3WOzgRaw8WGD40WLEYXP9MrC1cM0q50JqG2OFm65izacX6sEF3Tiu72Mh/CkpXh9nIU4rY1kMSno
Z/Oz6GNs7CYj0yEt71Gpt+P8p3cO4CVwzvAuMjVZHBZq1chqnjtzQNFQvePqjz1MfRVQ1NGZnVZQ
DNB08Sgi50ChgXFL3ebbAMf4wliPTiXRGZkOGY3mHxA5ZqWhw9fh0E+NrAWgdtZ3IK+X72NcaGpz
3NoM1yaOdrachPGN7ThPSg2Ozfo2il1ZJvgMUfuUvii+C9SVacvkOgWOu6YNQHeHDRXDiQi5D4tE
Q+rRElXeue9hcw0Dirr0QdOyHa4JhbLXyre6ZuX94X/62Ksl5JyK1gcdRdJ7WJavKgwgVVN9xJIF
owEEU8xXCnDRvAC6NDMEjnx4tiAFmyYUtT5Y+Kzjb5PvHUhbjb3VdUTTKIupbrBsZOFhFQiHPm0f
CwsKkrMb7CcEPIqym1yEwreKIxQtZbhx83e1g8NEkEwzLHLbQXz0IHL/XJtWXfGlz9q3nlrvoj3V
aRX0Ah+8z5KaOXIfImZG/izefWvPe0kp3kksQHRNL0iagYdGBdsj9eYY3BnOT0wkc0LratKQcTYP
r4QK9O4hzP8SeksZE2CN02aHwP+IPHcRVqz8dMN5yhatV1sjPA/JuMZUozGZQ5sPXgDMjpxqPLB6
o/GrOCLYrXACYC7G2CVDBMphgRh0qVd4YJgcgASnAn1jysEOFySPMXJnpGFeOTx4GKLpmD/T68Sa
9uyXf7E23mzlyDqb6308c9Rwc3JyLPOJg9BgbtlNp0h/7IN+UyTl1iCUpR8wpjP/uF5Q+sGbQShN
+D/msVLLV69HQ4UrR+CRgt6selQfJAWI3N/mAB2zk++YfzLcEoGwDFRENC67XYNdCRk6XQeLA+WA
NqPuaNJ9q2WM86CoqffEdx+NCTYcQys+fcFKjrVvC3ZRj+eTKOV4efH0xALMO7Xg13jbq/iz2k9p
8qy3zyZmqs6TB40hRfw8RdzWXaqvbCxCNFNb9eWrGlEBJkSoUHUZGCVgeWhb7bdlAt5mE2esZ9mP
XRi/hqCdY6+gBkMIyyKyKQwDdq5ARO1V/OnmVABTvTPcB7U94ZSek4ldYLU8HkjO1Z0QkcZCWQ0d
2UTnoiETzD2HqoM28aXxP+om+qzF0wNtCsNIJgZJDq1t9sUx17J+U4auHAbc/5TdMR63TbanBZiZ
s1r1KSDPLUdzxGGTJeXKsbBrYMzlppVIQ9j5HBqgaWZ8fMrwrsA9fiONQJ0w2AlwdIz3XeYiW2jf
RBXnVG8DrS31XVbf2GepDfOSfJdfNsSEYVJb0V917qUzofJ6HBgwzrQU6SuGI4TYNBXBP4diJkml
xPxlryKhjtBN57NIyE9uwCpHhRdjElKxgRkaxSBS0SpS3hpvRl5y7MJ1/KJq9kejEFOiFasgjA9W
bHy287RxzAHzzGYr8mNRio+DvenzYS0WAqJok8FHH36aEdFTXzDqecpE25JrNu1NzojnNtgnG8VY
1XxEr2PxLpI3vMcATsOIcWt4kNEs4zq6C755Bo/VrQdmrE7fPkdgjnjFyKBU5nPq0OPjlJYvRpJt
RQlXTNjfWJxQqFwbDSRhPIyFhpuct427r5ZmMII0iBVdwYzC4VFCISRVOio0mcZn6XOvRZsoeOq6
x45Jn9poK56nxmA0mVmPJfbVEciB7hqrLXHdKr6fQdWt67m8ht1Z00yxoVjOE7IignPNF4J7MtlV
SmoRaMwYg0gBIlECQeKu8Y3Mev9FRD1+CClPw3oGmBu9m8R7srzk4MQfsflw4le8oLhKvlO95Oxi
+Tu+FovEvlmMNjqwIkzkuNLcX3Y5oGW+JuRvYmChrl3AGHhr+SZWP0cCsgLOgE2FsABLBBdj4Aw7
M5y42WrnDLNDDNpLKq8vinBc2v3yp8NU1cvHFe9AFHxmdYpVIms4FLpm5/vpRrszJdOLQ8qZ2hvl
A8JZmbzKd1R9+eFpr3kB7tBNWKbBzk63cq1d7OhJCvc4VUosbEyqBUbc0rQPjKlFPo4ZRMpQV1Im
A/ev+pPnj2PZxqiVw8cv141PV2PCZQJG6081+vspdkXTaSGPU6OzRr0HYGLCWJ/5zuSRYxgM/0s8
SVqyPWn2KDAyfP4UQCoZWU6YFaUWf0srQhkTYiPN4Y4naB9w3M9nSzX/yuJF1n1Aox46UIlbgoEx
l2LA4Uy/s/E5TMk+NR50bGVUY+Tk2SYF3tjzT0KhK5o3XPuxBzzrzFL9DS86gFdqIZ1fEz7LEcwj
IB2+WMnIkUNFGqH8om+tfakOv0gV51L02j2gDmOz6hNcagB4cF3AztwxXxyN2FP3MR5gC75k/ivp
cDj2uC6WrUg+ImIhpWxoIvCM9sslj412WwoYrhAPXU6eS8SHq+d9OJ7AIZBUa9otK6rdQNIJjVgI
KiH2KhZ9Lbabg2k/Gk28EMhDsn1xRxHZY60rIt/UPHOVOGvuCvUUGeAucjlRdmopTygGwCNbuHdP
uCWNB1KXMGv21OC7URyk2bAHO+LTnrX6okdIfwaGUvG01igjxd+Et++TwaRk2GQBJqnsgNMANbtv
d62DYUvB2urh3QKuihmbq+OdgVmp/qUMdsse430FUqSW007ikUZ7UQIt+NSmbkK8ODsv8nTfxll9
YpUq6P7XWVlsOt5yKSZ0dPgWrTnow9bQYCTMohpny6Ma7w3CQksjxdERnTiplXrVrXic9MZ4CQBQ
Cs/aiFpa/wKH8SEuWVxxPTowrF/xf4I1uSczc16oExK2i44I9HTeWA8i7GfWC1CFTNgecUOxfuHf
TLhR8GtF2l23l7ShuF8H7MYg32p++GeXESxrsKjOPunAt9hOGgY9mM3f4u2S0AwhLa7mce1a84vP
AwnGxSqTQkCutthE+NPN6/ZepawKo9h7oAMF8AIdNdYERFyJ7XF5mKmLWCLZW2iAmIR39qUeP49h
zmXFdk+Vwcy08VeweSismxrKEq0kjvdRDg21AOjBpQqV+K4FdWPXl9eS1hPKHePCGdm0T9Eakxk1
MEOdcGXCkRhFBoWSDgh2S5U3NphBQWy8FabHaLvbMEm2lRl+iIfG/Dipxusca5vch5+KZU2bTZAM
5DXvIuukfJ3ROXcGAhM2YhefNmpATusYRhKRZq7OMz196aQzS5/bGF8R+2sQPAo1QwH6pBBAqt7j
ToX5Jd2wh/0bZ43s134N6EI9+tfwvZlVbuUXlkO7c2pUh4lzkSxBVXlqM5a7giFbvh1gYQfF6xTC
ZQQ5GMgYs9hQ4+QuvDMl9Fd97b3mpbnBL38VmOTFf0FM6aC0E79LOgxmA3i7y3Pp4HpK8on48+Bc
rUBXs4b8h0ynRYQ1QpRor9JrJaRfQK/RMMPAiusf2WxG54/BQNbGnw6xQ4r2ECLT99SdaWFbay3D
4qnP660Lc4Lx71x5yxCtnh4j0Gm6DSYoHoppZgWlY69VE9VikT00IHPSO7levJK1r43dtn3tEn8t
BWyQc7i3p6TsV3yYMHMeIOjIQfAvVJoiR4Nb49jBY9CT+/6mY+BTOQ8s2YTWIcJwS/5GGCqd+yd1
j67rkIH8dUSbOwaAZsS5GnjDBc7F0tF2jQ+zdfY/e6OWqyTmnTYeNPEju08OgyW12GPSlfgK1B12
eFhX4wWFYLimspGTnUpLFP2lb3x7hQNXI1+NTbRhJ5QDNsQ2oAxhn2mHMoFmwrX0wz8ckjeVo+4g
0bS9+Dawt3XqV8oBzAeJqZCMVn/AMkAKO1odtq2p5fzMasRC1aEyvvCJrXT3CfbPnBy6CZ5p5C5T
0svEwQ4jO8eFBRLu/tmMTDe8CtPAFZN4ODSGS7lF2AItjqoWWzGe6uuUzoXP8QaLRlI6bcIeYhze
mh7k1gJ/F0eHfm1WIUAuSOtUEcGI7xBWFhOx91IQFl9t2ZFr5JBnwhPqrDqCgfLsILUZ17KNcVf9
h1pKGy2EHawd21dbRa1X++faNjfSn/Om/rfS6LEwJJPApfvWBtyxQlKWzzOIsrCbeLzgADpd+IxH
sJYRr8gqM33lqfcmYnDSXZLcguSlJWqZzQFQtBudjWLGj0oYP9fUjO0zLSmsGqu96x1bVLvKI5+6
hDEfljOAnnCe2F6AXXnqlnq/bSaGClYNcum68OllMTwrPVcCkunc4VxGKWYREsST3ou3JgesUjsH
T2Z7Q7D20g290j9wAkD7X2R99QSJqAX51kg0cvrsFddIsEa829z6ALFuJeQxfMfQkzdm+RjsClCm
lOcS2T35KGL9IjW3hecBc7yZC1ryOFfTIw84GAEwoiRpVCrxAcRvcfIW4aH2ZGrtyoNeQxpDHk5R
V9cYLLEZ+YxNMwnMWkqXiLdpYnY4SuE78SQtLifII7+6wbyG3Rvrv4hWmB7QZGm45b0sGArML1DN
DFBKYbvlQfMp/j5yv6UHFd+Stj1gWclpIAQ5aWZoaqHg+VBh2HBAMFyWKQu+AL1IYzz8oHSygVaa
SrSes5EPDHgCq0oK0uCOTYq4rYghdMSrs8xiRd0E4UrGBi50m7xZ5dWj4z4kFhl/Rs8pQpclqDtX
Q4vqryQ9VmeeF/p2S8Xsg7kY42iGw0pxsnqivUqUkZRh2ZmgMnm3DWiXACB6gB9gBdEDT6SZ3lPy
6MW8R3wDauMdv3JaBg+eK+579o3KU957BEGtG+odFk4i0q+9MIMihuUi1xCj/BfAHwgzT5OPF/Ug
5riTku1YhxlupZpxwhyDcBtyd903EsyXAY51kkLk+v0zXh4+TFHNa9h0ObcKjLb1pesfC44lD2iu
q3TAEGZwOTyGas8nift5h13Z4Lb4NyjVY8+Orhvw2swdT2EmYBtGVOZDSWlfXCtJ/An65zkqHxyz
ORSjs6UF+2eIp4XMcLY4mCmqRQ+zkSNtBEwyGb0IwqhmxCFAu5QK15xw92BEKFYm0uZQXNhTtcHz
IUE0nVjPPRe4Bllhb1cw4nLhsrpGyOpdzR2lP+uc0IoN/jBitSv2hFUULj0yYqHC2RHRsFUgfr58
BLFYYxnXmb6Wjc40f3XjcZzR42WnXhqN7LEB3hXHLp6/HdCdQvg6s9+JJt1NNVx/1bU/713uoRRi
NZ6jvXLA8XBkVFAY+a4nr7Gt0Q+SUAAfNQhqiTnhvrES+xjVcdbeXXiP4m/C9lXpbPl6d8Cs5kkc
hqK1LQEWAy5mw6M4RVQsIIKMNuJLJlYjUQmuan9JFVSSCocNL3gkJZrYfs1risUijPbY+wdsBh5A
tOmDKWHGMKnfEU7qvZE/9OF64MM7ifpKEPeKfgljjIAtMQvanW/jok+61HjyZ3cj/24C9uWavjUT
4nJ4wNOw33T05zEHq5PQmdQpYAXu0MYuBkr9tzuy7Yz4yCR0/13Oh52Sm6Jke82hBVUWHj1Wnqm4
4ykAjQeFjd5bmDlKJP2UZdlWgLt+nJb/4jXA+ky92PLJxNau7PHkxOYotMatxiiLvYkMg4NUFjM4
bFFA4bfYih4jfSPbkEwzEwYjevlZtmC8JT0Ky9/i00p5Y0Y3efJxJl4nMKvawMNrDaf/d5tv5FhV
4PBikUO6ywEYanStTeWdqDVxRv3iWHYaL6V+DbEuxq8NKL7DyFMYmv+GTDb9h+5sGv8WNRwoBpF7
8POLNL/8W+JW/aiDm7Vm8CgWeQ12p36q7tjULjUNv+nBlCsZIGx8SBSJR9z5piaG0Qa4FX/gvRif
2NUpbZbgm3mPO9x5AALuKe+YPYpvmsYQsScsS8egLScIMREceob/p+1rq13HgNYYyepjS+nOZk/X
O0B/BtbH8QmaZwjelpn6V86EYMIgcSJTvSCfrCiGF8j0cdduOHITZn+Gh6rZek874AzvtZwtgfpN
cS5uHz1oI62Ne6rFrmPgT+xn64qtkB5g1amPwoB3B+J+RvpntLvEhOdDhwwAGzGFyoJeCF9wprYb
O7pZiUy+bWtlkSXRVV+6TbOS2yuVkN6KTh6MnQ66sZpNUj8kJDRgxLeVszsngoWzLT4qI8YttAxT
gTyS4mJInUOl80xQhNJMh3iNqP5n0X7O5LpqprvS8E+zuq+mwp86RweMzWi193jcAopHbIkEcdFg
O8davoNfwNhD4mN4joU+79Mo6JSzBhgNYmn3AYs9jNAdfPlj4st5aioICn43LAw46rSEZOpICxf4
2Emk0de/8TTAVOX+Fnr1W2nfDF12buG9cDEpSEeTLiJ0tkHgrAvfXVUs7V7jmjACTMxiOXH5Zjza
UVDU83s3/wwi/ZvyVZCRzCoTTSjVfFhtKtYQryl2Pfb4SnuTyUFHfcMZYJc3ca6qKA5Yd3N/L+o7
VoIc0cDsqcFW3nJAvuZUtk3Rr3ieo8GTx3ocKJPKlxIFTmYRB8gJJjuoP1pP0rSlTK1q98FwFQIU
7QeDJy1BNKk9GN5DY8RbvPN6lR0GvutocJgY/iLjsluodSLAibB9kqpCJS+4pQqc6cYoDBVN37Xs
HGIgGNgK4xWoFJC9J5v6EondMHwqJvRmih62PWQe8q7k1Ah15gWM2PiINpV8wtxIXKhCXKTo8lgZ
fUicmvkwGNlqcPIDRCQFhUA2vjswGYT/3aq4CD3K3a5pmPI03bsMSpmty1EbhFiGPahMANuO4wkH
+xIqLp8L5jEMcX98cOwGlUr6kNFMoyDY4Bq21U9Na+HH+M3mR42kyCSXWRDPVkhpY7bW2UrU9cCu
pJftm2v9mowTM4au2k4unc9ZWSF1IY7sX8cznKZ+fpAmU8bkBAQZJg0Vwx6Jf5HgRMXHzgN/SFEu
yL/FZrQ3FVMyGEmWjxFuK+42t34mH+lcYz74Bul2855LY7CeTMie2K9mwOEVozO3ZKHjHVPsewUr
ipkphgXrHWAz3w+KC/Y1bvsAQSbPiBi5pQTCDbJdYifXEDQc0ON2AerO2V1i2bVLAmxesF7WGayy
7A3iNZy2eSVim2kmWH7iEj2jvziAdKOxdxxja6rlh//TB6/RYGG+2L51lK6yG1AIe/VtiL9SMMke
rmxIhZc71tLN1K1HX13CneH6BAUuU3q9lXRdrZ+eORRlwtF+qxDYlBJQK/BODj1RD+ZVUHO8Glm4
bgDBDD87OFB70o+uaJ7kdC4ZGrY9KODAgK3g9DFuElbD1iIntF2hOSR0AKGYB2NCtBItGKOkJFG4
WDgb4J1HtWirWyrTyDp1brwy8dYTb7ER/FRNrEsIU11H3yIj4cj/azzMd9ikOvNXq/uj16vMr3pM
/fDwE5pp6ryZRvVktS4yFhB7RxNbOVqevFmmVbovHHedqNhWKNEh5VQOgq+e/dZ2hotHCTxNFkT0
Yi9gCBUCYqZi8pZiqOwCeBvVQnxrOS0DaoG0xwTKg/phovKzDsCitTMuXSgpoDOBeZtSlIBRsYGg
q0DMI+l3ANyUXD+3hL2KQnjyiAkn2AEGBjdGpgoddN8+LBkVQ+GqzfYD2ouqkSalH9X2t8vZpenL
5gxVIkMnEVbUHpGns1RPIf1hhc5PYzBQxzNBbiEGd3vNeoU0F63F508yDZSGgEUdKshlnLKlyyQ3
oCfxoNmQT42kkgkdqUrUk7ylMScHQj2VDHEl0HY27vKM1qr7IAtEGFsm5ntMKzLx/2fKAhDXBskh
8H7Hfm3VI2gSsC6yGe6m9EiZdO/M6KSmCmA/8c8YWkMUuQGiMXqWDBF0cMJpq7tTkH913kNHDYGZ
PnUE1fUIZz7iHWB+i7Fx+N3RWxnqndepRZNY/UOO04PB8gPeYZcb/JWqoqpUTrATBthO08jb4VkL
k2br0XozBsgQLRKFxcc22QAsuiySwgbCOqAAbaWKUDJ4jTSLFXmPiIlk1xUZ4oDPRf7saDelUf8x
QRwO3IojSoY3HgPLko1KXDQdWTmAuXb1rYI0huat94qVAfNhdGkuaRkM//U/ns6rqXF1WcO/SFXK
4RbbcgYMGAbfqBjGKOesX3+eZu06N3v2miHY8he639TViLVeMJ36nZBlICYyo6n4pboApcGqyNBZ
wETCtR/gHtubMzoHrnUGKk6DQdv6rpoJAC/qPRrRkBIrnrfc7NNwnVssz0idVcaD5y3QAqM6K+Z6
/kYtc65w+ccaYR32TxqSwP7To/JVop8Q0WBDOH1bEI6/3NGByEYgkxzAEiJiIN+uaSw/GfddF58m
89NrvpcI+3p96SqQovxHkGlSE3dM9l6bWbVtULQWVIY0dQ4NMNi2eM6ANAXW0u4CVdZ16VcTkgsu
+hoefZStpLY0tRSZXEi2cxxzCCCw/Jqc+JzZLyK44NOAzKHhZsbUA6AuxAo/HaQsQzYtIdhx+B0T
MBfitAXMkQ8o4NwCsm2JZwXnEM+ay5yIeYdVbAvI3RC8XA3YYoxXEYNkrnGObLJzJ7fzRbxg0JDH
tYVhazV3+6X9Z3AADF/sNNnIxARv0u69+zepEOnoGc1sBxdmSHQnraxtgBZypHlcUPSwIkPryMvu
J2aQ0FhPNcQMf6YDEL4SvDASQc/gk8dpF7NdPNpk9HmmTcA+hAtYnQRHI41LkDXw48ponxLfQLAY
2iXNYVU7GxkkZaB/swVphzjI8KfBdcv4Fwa0SJ0uSaI2stCtAqdg08EntLdVMD6rvXbokFFNKDzm
Tj8JyW4ivBIYkc0RM6tjqIXVcmzzD09dZo8wdaMnZFNNtkzeYIbbPIB/4S6fb5UWU9Fce5h0ucDV
RsXjnO/YqhUzoWUfCnXSqP3DxOicBZhoIqmoa3ehuKHd8CPBNRdHBRNXvjTFoZyLuRLISlQh9+WM
cOkiAxBsWRMaBFTXRd9s2kllmh5Tew4REXKVkqC44V6y+7Xu7lzCQBBlS68+/pmRr+sJVfRE+dXL
WF/ptwRtTm4Sltz2JM0i5Kyina2kWxGYSKkkqjhB0+SUc/YGsqj5mxEx8UKxZP7IY7ehMSYAB/iK
8mSq53JwfvCromUHMLLisyJtYHzUnLc5yg8m8D0C6EwaL9R7bAR3Yfpees1E8gDlogfV42hdh4Bt
jvE551+F5C7xZhiV8RfM/2Ue4AuDB0Wfd1l6Z5tLjKlMjYKbk49cbNFJNR7EwBoqmB3tfx7wRQh6
RiUngpAlftd4c/JDES0WuLBGAvTqmik94SbmBNC1H7BbaUFtj5ONnTIip+GN/w6qQn9towXHpNjO
v8mOzMVa4HEAvjPgLwGHEqLcKYcoCWTZke28kR+mDuc6y28M8k5mkg9pKfGOr6L6XFbvoIIyIQd5
TGFFB+EgwAFH3F62vZbGV3YOb5CZKzLxpO0GxLOE5++RaSEpKfAxVyT+BBgHq+maDd4nugqmk+Sb
XFO3EQMT9GpemwABhjOuhQelYcgIqZfZiyR1g9YDe9CZIZ/Dg8Z0GIKw9153cJWPLmBo3fpmT7t2
OvfDk20cUWgOSAmmS+4dreKcuQg5dxlWtgI32k5TzxzQynyr6zN6VUbXmvYubM6tDQvoW5ypIiw8
qIzF6hlak55cA5LiT2N8GtVxPJFzRkFVpZto3gZgsS73sFw2LuqnOcjIt+b/z+nRdfJjk6t71TNg
fR9NS+PeM/7IOs487CN6+tzi2dd4w71h+ipTRxI8MRm3fGziih7yB08dN2p2HiflpZ6HtQHmFSAQ
1vsfYANpGCmBRdqhYZfiwSH27p7Dfwkn/6iyeBCEkvNWoZpewlNvzC+GxPvtqYEHeMamL49ekRAZ
MCBG0J76DoFvqL85AaONFRv/TMj8VW4QbUZGqHe9n4kMzH1U5uew1DaIIZ6Czn6Z6BCSOHotHxLT
JrCis3bSezBcKDCsJ7l+JjN9aqmbrMTaK2BNBgZ+keiqCTYOpb4p0BWTFe2msWSCsLH1UqINlzXR
1ltuvq5Mj5XHnK5apokU6HbceW9DFPbHqCA2klmHSZui9SvIc6WhMyi9bfOpQ3LTkB3eMxZezYhL
69v3Qp83UxDvLZR8jYVgYLqXyVPV9BuDwQb/kTvcK3H8lCf52ab9HFE4yyEH5QhS4aGGLrsYLpRI
rGje5SYX3Vh/CRuJ3EQE4nj5Z+wveTDu8rHYSmrC5FFrYhKvQmOPvF2u9qzEa2QSqcFZHuqX3nHX
cULP620X1PzI+WhzikPnPrcNgzH3nc2kEvwRJDzLQBhM3ilBfcH7AJaZd/XeSM9A9YH9LgMqmt46
itYS2FOpwNfnfyIVTHjOIIEycUOgUzvcyucN58+WZ8zXaiyaL7mzpcJYlPksNACHRVQ9jFP8gkBJ
VGmLXr5NiHwkXpfyQZh5AatA/XJ+Ia5n9hLkFHIBwa6EWPTis9YSMB/+qIws7pWd0JN8q5YlDwfb
sQjpnle8CiSlcJ4siXTcpGABE8NRfqcyATKxCS20NW1LakgrnhFuahWFlDqXUJrimijmSmQdjvWZ
gkXGkUGtRDWI0Y5eD12WrW3wv4v9PiIbeD6KLkPqRi4YUWl35XIQZ0eC3RtddMyap8bhKUt/SHEh
o3Tb8reBF5JtYHtqBivIPsJMkIpQHKrORyIfmOTts0UZzgGzIjo2HOkLqRBEUYvEqEBIbQEECAsF
HzyU8/tMyek1vtP+5XxbrD+dnvqZtJygvx7zfxzte2Se6kyDE9DijvqONk6OQun6OZ37Zd409gWv
sGVcZ2QsYEO2h5ZgQs56sRDmk7z/YPie+Q6tJ4LiGdCRarGhTGTcVmj/HYwB7OerAwBmxYL8ZhTB
Cdadg1xxSC16XT0IlZ6wH5q5PdhjtZuyC1JaxICReiPE3yv1h9jJ1zQWooc+SBO3LIeCrB4wVthS
FYquiH9kcgFmdwc0mCVlCZOSxZeEyowqquy6balgMua+RMXTqwx2QpONs2YrZ1Te/7RkQTRkA8D1
M+zPvTJUlLqYMiZ2yBhHNVtDF948phDmb834oTF64b++UFpIkW7YlIkGoGYw3wfSQxBp0gCZYLgT
raJZrVIOXd5xnPbPtnMeHJskBW/Tmb/ZHlJjCT0oOgyknX0KcOD9Mtu8ArkFFIQYdUUlxPJKQSEU
LAesZxqIgsSD4iJOGnmx8bYA3xSNSI+8JEDaAFlb157POFafHAq50ZEiqvpHQAx4qO5c+w8q5wKP
PzqEeHjknAQOKRA/DrPDw2LkYD5wbLyHTX34ZTCt6aCM8a7oLX+mLM6ZMdgThjhetIKhi+uAIkQg
UXDPtQD2bM6c/5ShEhITU4QMOFJlxmFlMf0q+rtoO6UK/AllncF1xFLODmyMmbuHQ4UUA8QMslI4
+TL7EZWYynaSvVIYbwUBMx1nnulSP8XlluRVlzRFyh8DFMLhs6fRyekKM9U98tlBv/Ezi07b8Qer
XaS2MsQS9KlOt+wGWYfStgwoTEdkpKTYPMCLWDV1z75wsi2bT0V5IWPEQgY8jw3NJX2zks4vaaYx
1cvrvgNz06jWBuXvumUuBe8HvopfLWn5Imt0qhm4hxaS18ApYGIuER+Q1DmSyUEuPzWEHVBoGQbE
ZrGDoooqZvFF3J7wBaOFHvg1j/+FFrAjPE9y9jBo2cvLYuD2J45b5gBVHl/aF8bKzD9FxiwTTwLQ
F8Fi/MBEZSU2F25Q40zfg5TvKGMUaSQ5qaXJdefX2uBzhZRXnjl/Ixz/1lZjerijfFLPhe4PWkV6
ITRYNpk88rOkXOMvEe8DB82Q85SewkuUgHahlxxFC5HS27S0+bLKOMUzcGYPxA3trmJRG1fhgcWW
zrxg4shwWTlUc3FItJjymreoNMoaHFDe5sHl0+PbXMRBBfZ/ARs4iNh1/C/iXGEU5LPivxxG6ZU0
f06/0zqkiM1dWl/WYG0PROh3aG0Yi+edx2jAUXgpvWAVm8YHva0z1k+EztJjcG1KPP1vNzS7v4Ij
CV8HRPuV2qQjHqqqOg0RMB1oi56/8Sxt7yoQeGhslPS7rze1scmMPyZzlaTfDPCfSIffIBihQfu1
oWnGIVmuPaxqBeqJjSiaznIRGsjV4OLQDwH0ykVpA7Ul1if/LHsJ0sQk1DF3ucPG8llb4lUx4/HU
r4LN8EY6QsaTd2TwYgEr2WLFDrl1uzVIyC9QrfElzMlAu8XVLLhIRgMt2zegD0ptSFH1JsaDgW5A
XjrlzYhRnvPKaPuNScCW1W4aKql5Mn6PLo/vL01UtBNgRn5AefYonyuHpM7lJW29AEfNnMoEr5eA
4fVMAkuLtwg6nFiz9CpkBYz2t0CPzDZdEsMX+x19KddxqdGGQ4bphAZPV2FYZeoRlmy3mDA5TecY
0LkE40K0pTBG3vLCMw9L4Y1KNRUGf4N5YqRJe0zSS4e/lAXNMCGaW658pmgIMGMvzwtdJJ9i1XtP
8NieXR07Ha/of3LMjrNj2E3GE1BHbuK75fATCUKNXcH20htbQ3PCU5j8qzqcHWQMyC6vJsTf/Cna
PPE3lhXuAb4bNHOVIPuW8srT25OZUyW2R1Vzbvi1XKT0BSe/KLJScBCCndnIJQhXLXFj+4SfLtpB
jktRbbMA3cX7HMYzhU49FM80jkHHh3Do9EOlH/ru0HYH8hYX0s+7g1EcP5qEjEDzifY4qIoXpB4j
l3mT8uxJhCSNBXueSGYGd9ijc2OYIZsLD78OfIHEsi21JyaVpkjFTe89n19nkNyi+WnogSlHRnQw
C4JOg5Ss+dFUviE/XZAlPLxE1WxE2o+oC/6m/5ZZvcGVMYXDmAuhL4E98cVYYK/QaIDTarPucyRj
KUGeZb5pNRkP097+iwYVRWlsnKBeYIexoN+1mkxFKmxJuMmQBsnH2VhIhBhTjYomQ13iqIRPuphO
EePMGErZWC4sOeOoGEMHuD+sFsa7gPIwcwLImfIR4bWMxQyYkbDzgP71fcW1ZrYEkiYxY412ZKc4
iDis+uhQwgFHfHJpVbLFqJWKTdH9HYEGbfsu+ESXHSqIHwHSwV+YtN3EuPPJRI/3+bxTg1UTIg5l
uPcDfOg7P6939h8aSkxvT0IXoh1joyb2iV5YgqZEE9CRCFW2yAa9dqM0MH0QiobHkKAGcYa5bXPy
tkcCSrkNDSasEFbihs8tBYcIz8Zrby6+3SaYOt8lvclKcHny+tLqKAgDhb/gqYz9QuebdOF25QWP
uXPXqz817UwTnBTeoe1HBdbfdWYde7deT/aaycOTkP0ak4pP44zWBVqBioSLXqKMREFGabwCpRwq
hakcW05NAf4TiFvKQLyzQjNOi/dN6VxymgfBWXmPg12NSzKNtpACAj323Rk9ykNdbUburOErcJZH
yrk0cr4Da++1xg5NBJKOhxGCzYDrHa8gSBlJwEyL0Sg/OVO9bPQTlOtolwT7QegxNlSLY81ju0sp
Jr+IedOclnbz0mufItkcsKL5dbuv63Vys9GX2tOpymBXSvd5KoGbYvIaBiBcc6v2DLOP74rXEkLm
6LcO5KJkXZm5ccRk9pJE9h/mlF+mpD7UwgF80ALOuJhCIgiqjObbw7dQui1VJxd6typSrDcEbgnZ
Gxgt4+UQZ1PHFA8Nc+q86eAM2y58T8yTEn5hedzxsY1egjzgp8leTPxH/X4czy28jr38WeASCG7y
4171KQ1ggjNFe6JRloauw9JMOcYIKM4cTqGV5XHKs+gMAlnm2/jUl9mTXpdPAK5T98Oh2qr93kqY
FfJo/Rkf9ebRzVD/vREGxky1najWpYlZRvU8MyqeQdlIuwAx4sl3EHpG6gHEw0rfRMdoUlWMNFVn
rGg9AL6CRmpjgbuT9wP4LQBVTMyIbHb5ObQRIKktF02PCT/mnOw4NqW56YgGguqim50wrSPI2evh
Lkne4J25Nbuz96BPV+aaIwl5a6nGCuOZGXZQJisLAnTJT21CxMiSrovkqQFUk0gtuHs8QqQfJqOf
mTE4/38M2cIcmlpBkJJ2uwbjXBrlfqs+NiTHBKS0dqDLD6ZN7X1EFshkuAsMUxP7jn2rgbTDHXsH
ug4lCyd4ryB5XSdo7MGyhq3NcaJSzz2ExI26e+oxDin+02hXLobP+lCVZ8PFNsghQxikvml00pJu
FrZCVocYyDvu+iWeVmn2CCv7MEGetfuJqYgDZXgGIqJOaKkZmulm49+8HzfjzZ4/6/402Ivf4WsP
ps8eVD/qHhVtwDd0ZiiEwmTmeEdckjJ92expjqCqQ9ew1mlMwOLnZFu0R/w5QO8XdLFdywy4z6SE
3o2e++APLUVAzy2QoDVXr8L5mpCIbIkHy9yYk7kmbDCECV/IYv1UQJva9NXu9FVB8EvV0gYh2Wew
DhLDfD2k3iaw00cASmcs/rhwLLrbHERaE7jemnHCXvCpKwQgV/ELlaugjxUzkMBAG3vL9Vypp9lF
MkkmHq8npuECHs70A0+u8L5+2TWqVi28WwPRmU85HvTmWKF91zqOYOitAn3x5BpPylATcCDmyPxR
ynHNIOcH8lDo+XTcFeC6Ktdhh/ioRmPIpJwMuJgmX0R2JgBcoQ5rzex3ssbHZtqX7S1w2SYhV2lW
4NpFH9wTLQwMpIXvggO4sAZtYx4jolXS4tVMqqMFyiRtDr8itT6T1LwJlNAJ6WHOlDzKanFRqpEQ
M1KgBTflX4xbe+6Q3grd6151ffY9h9FaKzXAYjk/Lv1nh22pypsDQpvGOBmhvStlrjgaerHfgZEg
RrNGLHGIGixSS9tzbgoZTqxXk6K489hB4BSkKw4Aag7XmswYs5jSjIWNVAM49AsoLVdRRVtlaho8
Y/rlFvCO7U8NCAgwsTCDr09xRiV7QRoQKT0oBfWhEfmShagK8gDSUWrodZfxI8KUIMVKhYhtSj+4
WXl0rViNppsVBZuKaWH8cN0ArnwOtTXC0F+PLsod1cP2oJ9tYHtB+7HtaS5sKTFJ+IqSei8rJNVv
Nn4SGy8QwjqRRShXl4Kv6JX9X/HiupF6cqB9hLXncrJJhNSpQhSkrzHuLPkdqKU4P+uSNHFrfFWU
ejPlxNx7tsQ9FAaoDEijcKHo+SFcxbmO0PJBsbkGiRBQyAzILMLAszdTfai7S1tbe70YJIfCtZjq
hyP5N5w0ZzYUn73jxZvGwj+mMQeN0lgLxGxE1kBtdaCptyVJTzm9u4xdR1IU03TKwNEYl7yCVERF
SONpPQwin7yNK9h9REMK+qOT6GwjRO0S7PfZWdjfli1QRzxj7MCkKCKTp/4zdXR/JOCkxG0QQKYw
fTkr6l1Pgw2iCWOBvKamNKoulcGMyRPVl+Xtlu6YepT0JGViXWi/2eQPbTBI4qYdvJRKwZWC6gNQ
WI1/ivC2THdYwal/VypiOtUr8RB5HTBBjbl50UYxUB5NPYTPzlPUtWluOuePaZL+yqtOiVk3H2sp
Ja2ZdmSHAQoO91lJ6GXJDeYd2ahH0G3Q17Mi1fLmotJqHX+ULvqKlmdp71kNyAIp3JKVMmHeIb4m
3CoXaVfgc2x8bTqiEb7WsEkCGhMp5RsV529xy80vFYGcV77ORbEaiBxN/XD+4F8Q1kecCr+gKBRN
oNYkKSRE99wRMnD+MvI+9q6iLBGwKoS0NDkbpxBQja6SSlQwAwP9ELWhhpD0d3aZGlMSpWvqLSO+
8DXUJQ8yRLSEhEQFRyaFkAIECFO2MutRK+YnjqcHD4BKJCold6qCZ4s6UtNLcAOYWHLB2NiyZKYw
fLex4rElzRTVmvnGsEwm2V/sEp2Z9RaC7yztl0ZoLmWaO+m+AyIViFqRL+hzXwFSdBKd64/h6uOL
W7erXC+ODdxbAAsi71F+Bq00PJdJoM+EfCa2T0iBNO7yJL0n6EvkS13xrykorFA/BbCatfIsfx10
7qpQDV+8F5S7Ob1kO9FruTwegGIulCFy1lJ0iLxTNJgiBVDyS+HeRWebBd0xxzLloqsJrc/Beo94
3wFoB98qLBRaDpSHdQmYz0NpZ2eDdzbGBECgx06E5ykBESOjtlSC0FnAGoWZx6/DLWOMBGdwNAas
ZG5xl8iW8CN3/iQGiuT2Llqx2cL2DdPzBNZmoyHMtfMEFV9PxJTTRYdp/60a2ymHtMjQvHG5Ia+b
CVqenPvSH2xeNVLCDbeiUtwo/p3lw8WfMF+jimNq/lhyddeRIqJh+8LNURUz+pCLXT3iKxFGDX6U
Yy8LH0Xi7DWXnKNIABlb7U6jTRQS6C1MXHrtDWflsF5yClHLOWTsbMz1IRi8gYDJDN4nUubLfQFr
2R+t0NsNhR9CxVg/WAbF5tFcxKDKYPi2WDbasBUXvPKZcbjm5iWPLhDoBYOG4o176tCQB886vuXm
aA10MVTujYDGUK7o8aAVsl8a32zozSeNcuxvbmxRvaNqxyjdNXgSSLBgdg8CA8/YcpONZPxQjrvG
MV8+gwAR23ksvkVlL6z8DCyDmhL7Jclv5j4u6VWL60D6TglgemKoLuO1Ev1x4Myl0mdkQr1sZEJu
VzHb8NgGs6/kPs+zjqm1VWYEDWC39gTpKz/8h8snQffGtMJaQWLTvPL0G4TYAWqMhczxvvgRUXgJ
FpPLJMBO23rxuG8n+1Rr0LYA6DkHdFRPaz3EQlvO60Qx3rUEgipd2ebziwk0p5bTk1VBRfOWw2TX
u0QvkHcB4N+qXLOMqdMkxDV6qcyztPG08LIsQLYg77baSIISfTB3pTOssuQtyv6gbcD8gf4yEq1U
c6GDwXkTIaDJ8hbPpgBT7NvA5Oy5Oon6wE5ZmnnjoeMCrWYzIsL6dBHvjwfNzLfI6p30R2fRhKjE
L0F5ygvoRAlIho8AzDDHPcbmkHajQH1dvQkIxh21Eju+lqhYE5h7ewdukA6fzgELbIXxPPsb0RNd
y/RZH194nS6aDpM3AakMFsfXoc0umg+7YVKsQT5IV5Jo7Hs9Lhgr9QH6zENUr00gihlVmg7LX7J2
dfAzRX9WSE9mILKBEJ8xz5wKCDfAKusUF4JhbQg52EUqA3SYcAhJmii82xeVUtqmaa7InSxZYJN7
L8LjWPWYIFVRZ1U0/cY9CrGnoOTqzgGMh8MyJco3xbdWdv8s1L8cElicJMaY2uj/Pwz0e413zjMB
b9VYCKBwzSYGSSd6HQUpoJjOnmz0k9O4sut1JBe9cQZNhEDhI9L6D7NDAsuV5RW+ysQ8cN60+kmB
DDQqFfwyBhePI8kjHJpEPIt4MI6iJ7y2ojSsuDAayEpm2bLok4HKD8COChD9Gvt46g8iscfd2p0R
rc61+zA0rKfyoWH5jyjRwUtJU+A1yaGon8MWx7fXHEZMxAL356TbGgpzOGBSWm1DEc8Z6tLily3J
Lfiu8ualQPegNNYqMCO0Sn7gvkJq580WAySOKuaCNTBTqKlYRy7Da503m7BCF4OTTtldweV2DNNY
xpVwJbN66XUKk2SDnF1Ri+eeiYGTdZdHkzAGm3E7y3yYiYnkEGrUdwGCkd2J51kIeT7PltHEqHH5
WOUv+TQAw6Qj6CniGc4IGhBaqFNaAnWpVi8Ww56BpgqNaRBoQ6eV0YOyQTmOR1PJ9wGjsiskyK2O
2w/elZeYwXVr8V+9j31RGUTEONnnkOTqypFIChrrNnthz01g0Dx2PrMpZdCUckcTItaoEOoFnQpc
xd2SyOdnXE4yf5qwA/BoC53sgva+x+V8DZYvtjyoLBF1B8kLCGCul9K7JC5m84woMhJskEQicgET
EEhKylyYRHyELS2wnbNZ+55cuHSEeySckbGZbp/uMvGHI2JQeahtxNjO8R+vTnOueJ93ZkJQUfkj
bRPHBEuIxmOV5nS+xBk06nrCSQqcI9w7BF9EISbKb1bbwJpCQT70uHsJr6m2MRcTdX7ZVOsy/0mL
eY/wiQ5j5SqEPlAENJIR8N7DqLvLl55czCl6CMxk5YBue/raCg6Vgs/ivWJyNVQWMDcBy/FfEy1X
6yKcI8QpP4UFvUB4jeeTWhavLIqOjxHYgLxIltfNhBaUPjQSrej3TE8xI+KpSA63GAnDduEf8zK5
JqW2o1lP6MBdg6G57K6yY2w3eVgTlkkOXPtTMACb4bF4b2oFFxZqxXL8sqmURm3euiQPA8EtJnY8
IC9O0UJ5djmg7GLfgvmyThrzBNxEWx9epBV2cRvwHkJ1U8FsgL7UC/w66RtG8BlYVD7JewWZaAv0
m2K99G1cUujdIY45EUMRU1zNCIyHv1665W9V5mRqoKjkos7H5FwjiUdAgCOXeiEmzk1Fp841kbHB
Q4SAufyiNM83HNVe/FhUXBxUTJ1xBdBDuyaiwAUB39gmv1pnksfWgk7HDFNd2lODN7xWR/xdx1xN
n2wJ7ycxpNpGEIoRSIxNLr2ZtlvXAI1Sb8zvhmay80eTY26WjizVd9m3s4BY81IEsm5Uhvq2J1aT
fDyqNm7E+WneRXdbjMqJ7URbG4D2iuIXoBlZSK7vExpHnVF3HNJEDW3CsPcxMoiwWOAQtuHk5NvR
bB7li2TbyPIL8Sbm6f1/lqGQokhhgofaUptDozHeuAuZg+VhFIXyYSqHN3I7Ab7OTAcxSdfOiFic
SCfFHVqS3N0i+jfqreY2p5FsAXzGyBYREUtSBWXIin8rM+9Db6vTPNF4M7qnZ+q3k/teyjAgKh/L
2Vrsujja630GRlIjRPnJR2stvSoaG/RDj1aESlb7ioOOaLNtmG6IhFrmfwZWO7R+TkMS7Gc7gN6e
2xJrYiRT7/t1RZTpDNMyngfmXWhWxgh4Bv/qRCHOTAMr5hfULmR2EdrZlB+KTkVAqQWgBZMqTfJv
f00xBMpMv1aTOALyllM06YDuJGjtGubjIIkMPW7rMPU98A7046p97iJRRjO4vK6+c2qdCdSyVxlo
aEvR3q+1Xj8m4aUjSyGEDhZJncL2Nbq1wrnrYJxGRjlAuTrvEfUmwkEGdaD2qput+TFZr7AYFnWz
o21EX5+nz1XhCQL/lCBlxoIFm9tws8L20MNrEg6C5FGp4zeJ6RBusuuIOV/4NGAyRB7G1bdO7WSn
uhCLbkyUTIy2GeXcW1FxiRvAtZHvasUzU0CQwuN5IOw0f3ZLhp08F9sFOmK0epqq4ThVnu/i/J1I
trY/kWMshsF5q29LbSQlx4DBwNs+J2Sl5hfTFMcWqntj2yGDLe1gZ1nzzsh1xM+7UvmLL2M2/gkw
40bEf4W3gbEQRWz4ATvbIpOqQGTQ5BgvGEwxlNbBJHIQyINSIc2/Eo5BNSWZJLtRIwUU6/Tbhe4x
2q1Gxc1FgR+fq0M+OdZ6hpRV9M8p5lFu1TkFHEnvxgiH5vl2uuuhgWANZtLSAv1BrBWIRiamYRmX
xUQvaY2kNME0w+iDeHOuNs25qs7vBSISNxk3YiAQGhZPSYN2BNqTBkp02tCR+PsA56UamCgfi/AJ
lgf5pxNURzByKJeJFZ2hDQgYyU19Jacd5Di+am34yqOvYsG4xNiZLRLQ/Zwlu4EoAJEHlKVzkVaV
dy5bugajinhumM2OdUqKW7JpyG0BeMTpdGV2txLdy8E7Tnn/oBiob9L1aJEzRe2eqpCSAJTg20TQ
3XB3GWKXYDkJ46illBkVHcjUzhiLjLWQ54GMcmmPVVQAhcH+QyggfMd94+GJ+5nSZWN1dH70u9Th
o7IPMOHmn0G3QUdeEOY9v8Jjs4Yd/VVKHR53TCpBmDsb28Cgfw6oX+d0Ip3qqhmvNrGZBA11nNRd
clcoanVlOUqgjaS18pJTh8mBZJb2l6xkLs4VoCTU9whJMxXeFhIr2Oivcm5DJVtwf5IMgL1lCcia
GM4Si8d51rrXmJAMKYon2M8U8XLEKUD7j3YkJ+DQQYspaS52cINpNRGEyWkyZT9CZCjmGdhH6X8A
HfgCN1NfHChu5FxiRXBs0HjKZfffxOJT0L4IoyUIifyIWQeHEUIfYFQ0Qwk6cLh12cSOWKbBo0FF
wIIER5MYHphq4cA7dCp4XqiaJvsmvpG85kQ4o3qJiXhBG8C3pIOxkz4r4ZbqrJsRnnWO4n7wBxQh
tvUdKRvqDfmw5QBLGTaUXRR/ct5lfs+CSU2SNOTFQaEN2nYQ3Qg/jocOKhQyk7S4eTCqmvEJazag
5DxH0PUYpwb4R7ii/pByCc/9wUsvdX8TwgFpndzIbuFnCr03FQRVBjZuxO/UBi3VTIHkhnKhw+w8
/AB/Hx3qxQKozYXXwM+Sdo/j8umA3KPCaihn8esoYIBUC3FZ+oLtOlibJygXQywzLb/w7nB5TtZz
zEynAg9hW8e+pmurxVfo/blCfwF7MRHm3bepImXVfgRg6TlmR5oQ7CgRES8i4LfeMpYDkmSF6CGy
M7YzxmZVcQ9ibBeut6HuJh3TpKv1yLB2oHMbvm2tl/reZiBHiDMo89YamDyrLoFRr2PgOWzLBdWn
6G9mz8DqjV0QQFdAKIPoInzmInCdEGGY3rUyCGoKfgBn7cTbAC6KmDCmsh0XUdwztIVOz3jlrMGb
cMGAq5bGQ7ow/nxUn6mBrp4drJ1AP0Pc9Km6MygzMmwuEm02YoBFIK82nwBv5EjhTSRcOSpATELI
mfi7K30V9DZuwVET72xbBgAQyiX63GG4SNkZ919Yhv/XN0JHJLGKbZMbq3insQdIqf7QgxQcMIsL
7hbs6TL5B/R9stvSa24bBGsx/K6C1mq1He3+4OaEQMEM6xuhliSXQDarFut4+GA1o+7J4Zyqk/Sc
DqCuafDPEYzeOasAElkKqcK5PFLZULzONcFPQG85vYJX08Km8JFfgshLu7gEYjVgRGCe32XkmJOh
GrbHo/xe8V1V3ey78cmmDqekQ/Ekxl7819DX6nyTariBt+svzQgLBVIoDoys+nBITkRRY3Je5wCq
7Yg8haZhWeVyGlAuU9yNhEwJsKFfS/YVzhCkNbIQRmBLhoT25yXHm+MxvInjj5yPQkl8rfF8tekO
Q4c2rFV2WUFvjEDHWlA3IoDTleFU0KTG4G8TnHmuxE9J7611ygHP+HaM77jLX5D/TCoW+rNJtUv/
LAQsERN0903MSE6uP5Wso9AkU5B0hcj0xRuDJnbfJa7f9HA0FIeBx0gtUgAUmk25u5WJNG/jLjiR
DOEaVWRX1ZtQUEjEV164VUkSUQqO6kQ7LeXe6VDWp8VpyayD5BoJoEcfKdQclX6l4rVlU0Y0Y231
PlmmL5EuWfgSRMVeqz5vDCBQgt+nB12xFHeTyy4tfbHXiPBGYnF/TzU2y+PSPBMkwNqrp+qVwFUJ
vBJHP5HfCIEMBdEGRhYEv6KNwx8rokkl/1mgIKnb1Swm8B7VDfJOptGY1kuMw9jkCpFqjNbZ8q56
Rqo0U+FYJ7hPEvSlS4YGaql2CR5nYajhFtBMHmb7hmzvVyMpA6GmBjqcfmcCk1U4aypO+98zkP8/
1PMTFQJ4Tk5YMRABoCJyhMV6DFQT0yMOAPU2a+EOSduUlBuUM7+nm3sOVYp6VIw0Fb8KOCrVhURQ
HGvIqOnkNqBuYpEUAbfHQYR+LHbslQvuJg88h9X20k0Ime5NOzN7osKSsEZPhXUg0BShTMyemWQI
D74l2kvEzoAg/FQpxGSxghBwIElHJaZaqSrQvTTVJkFTN7rQnKi7c95ZxCvt5YONPof2aFb3M9WJ
QUCZpA/fJ0gpg6Gur2H6rbuRr5fvlHU29SrtHU8jn7Zy83H0Apm4+k0CiUiJoWEQch6oSlYTzRLg
lLw80HslIa9o+Altah5uCk6NKUdT6JZrhA3UX8IqNeRuVdZ4+i3q2L1cgejRZ4YaitQ7mNWrbLWx
O5YVYbgMo6R9bIoDYWf8RoZmRNC4PGdgc2HRDJpELkiTi7qnfQuSnrxhaUlqfdyl3h9MB5E++GLQ
w8Biw/PijEQaI2Fs/OHd5aYAk8NHGHTOOYBzLZKtgQiqsGJs9sy3naZTH2AJ4NmH3uQL78y7aShW
IgBBQ3RPXEB9gIwJng0ZMblv4KEc8t2Py1uZPjJyW2hNwQgt7qb0K4B/19EshMXJQG4uXy8FCmW4
A2UqFbkt1VP/LmyTPRSIg1DLS6eZuc9R/TXz+eDPFAOzbDcWRhHXhORI/gAuJBCk9If6OELMm5Mw
s0zOIYqPKpYGnF7UmKFxAmWuLQbtBFbzaGvVjsjC31bACuFjUoUW5d54yaklbDJXsCIjkCAeXWoH
r1MekHEmXrwnu+ozhMhOmRxTYd0gkn5Ck8J9gsmCRxMStLuKB4Rz6oYbKQ4Kn25pMH5x0KRctxbW
dxJ+EFNoc7YfFsQR1lUFQRHVeHYAGzacdVgmGxcoQS5m4QSQBIqqWqSyyFke8ZeRw5AxMM+gW+eM
RLhYiEaQ1Zc350DNNnK84FX26+KMasv30AapX2oUk4zwDUM+ZLdwpk80oH9QOS88mf9j6byWG8eO
MPxEqEIOt8ykSIrUKN+glIicM57eX3N94bK9OyORwAndf2pwKGoQD6yYbxy4jGgm6kfm7IkWVmB8
C5aSk1NqShh7gQKr2ZZknY5gh1i64+ygwfgrhboVwZ1h3/Qvj/pPtIYD0va7SkeDrTeMrfQhPHC1
NFcRrIn8/Np40cgWrFI0VXV4TIyzE8AEoAjq4QH1l9RpVxGhgaxvO6kfA0JA4BQfjPms9XIrRie/
fyr1SxYiMSOMZMJs0WbrLo4eE/o/CXjA+OpiBGFEaP1uWNMBmpMVip+5oqSzyDKw9Ss4WK4+meWE
4iPclNXBh+RrqgbBySF3ms8haIg3J+Mv+0TS51KcwJHK+wzI8nDRlooSwmpOJuuSO1iJrW2eMWSW
K6xkqxF9iha8xsbnVjsveAqjtfjMKAS4MEOTwavei0Oit1Bs9/hExMD4j+Tij4gHwIMmnKGPkqjQ
N9yUuYOvjQFJUfGntk84y4yx3VUay3IN0B4c6FtU1D3uSrhD7B1cAizomRP9V0z3EkpK9JC0kWR3
rjWz4tXUx8zv9zUWKBwJlAKU8BxkpJ4ykiSwHivtisptyP0HN/ikCpVeEqU6WoWqfvFgGmr1w7cv
GoR00WAPWuCWm+k/NfUrKiMS2FQg/INbQUaHp46iqicaIc/9+9Uid5UYvgfMt0AmzHcUv50CecwP
d6h355kSM0634tToJLzZfyikvLSBuJ9y+5O7ZFTXzKBgHACafkhi7uWWqUKqaaxiPKV2u/TaFz6w
NEGjan6jbMigXkR00sT6LksJIXPwmn/RmYnKH9hADie1IX8NdxPFXsy4CDd8lpBftlxa//U1MRjY
sOODlHMQ+WxlXf3l4bOhXYrFPPjSvD9BU2f2M8yHrImptr7CQt1ZdH2QCRlOx8Ezlt+RVm4gqNeS
1CGkrNSALok0ibTkyJtp8flo8IuwVgDTqtOs1dlHyMf7jDiyhhekFJllPvIv0+i1mLV9QpmYFLhM
BgJKg6+e1MYqe2VH0tplCJb44+BDU7f2UTGzJ/iStFGlTZhHdeD4YX2CachFQIZwSFUu6zlGdjZo
W1BwCSyUGzzAOIY3yD3Vpb43mxdg74pxr5wXwuzlLoK3EjMC97OfKA++RkwVqV5x9lWgBbEJChBo
uXFGElVgYMKOXsHE7riWS4XNKgAgJnLIUH65R6eSPuG3OzhodC012ZS1sWg5ZM3yGmiMqpLueOqo
C7hLuGkE9HTvm9xkZpPMUa7OCO2l9pR+qsKi0JbkLRjdymRGaMJaydqIbmBdTy/i++ceNSjSBkJO
KVMa68+F9wUGEVe0S/UawmlQX80xshF7L8RLwPnP3oFbMnoOQdbCfKJwFO1AzPVnjQwu5MLj8paf
j5QkHT9DVduPGiEUQAmu2JkYNVsk+YdBhraQGxXKPIRtXHhiUjKZ7YzmTUJA+UWEU27UYH0PjlNP
SmKS8Y4iUlbhVJ1KHvJ9Sg1hPeINzNbQigwO4T6tuC5QUAdXb2YgGrqaXgMgIxbmpObuRfDsFk9G
Fuc7n2Q0kAoqOCgn6iodeFPdsR5RkEn4w0LYYFHbThLqHPMP+XeCYtc2TCfKGmEY9YC8xhIdCvcX
MHsZxGcswT73fW9y5H9wbrsUYZCwPl4AJBdXnqsPeqyN16G9oTll15FdTsxORiXBs9Pw+Ip/Kurt
ZQlTAyS+Frle08DmR69Sh4usCdOJ5MgJIprSg/AQZUurzdWgc1USjXgS5ishtaZMHvtF8lhQInFA
sJNrDC5u8DN85DYpZJzZQgfgUllJFouAMT69iKxQvjYLk5WVkhOgtcbWQurbI8OTnpNdO7IOvY3A
xmiYqPMGJJZpf4L/WMX5fii/AxOWx7+NlL383tZbe0BuNQYeonCHcK84A5NqLhGRoRw6A5MJs2CV
bVXrQke9/OhdDy05fv4S0zRxSFwOevglh7QCb8Y+AKZjpc0ssQCxpMwKZioLRYms616BeQEjNZuT
mB4Ge0tdXXlkgS8sqGOkhATYqxvGfGTDXvVfYVwB0YwF5R6Tfnj3RJ8eVcnzv3rpU4STVdmpxdoo
g4vYhZWhXwxoy4S/W0vJ7oC679wfHi3De9ajeCyoeWxa90rrbgnXUjfso8PgR1gVL1N8aWti5Jlk
RaQ2UL+5NBKyplYoKUaOJlo1DcS1IivY9RZhEawRFMvaNmxme4MbcpOO9fQlW7NIn7A+SzfD8QOB
gVj2JEoCHeEulU9UYbp9kLnc2S/41mJCKV0wPg53kT/CAW4BLzRUfcBhRbCyOmPX9yeDxBqxpwXg
XGxzgYslPkxL63tSikdNGTNQTEE3CUcajMNKzjtOcSV+MZ2Hxn7WNSwpJImiKqBME8Y7w78Bye+B
lgVPSMtfHEqOEd1Si8kgzZ6LOqNuFmFphS55nLq9XOYjaJsY9xN+gu76pxqFbeEweYG2WVuLdErG
KrbMXVrl+or6lnnvTbXzg3NT6+ToQHsxdIUuI0CF0YtVqCKDSzg3G+NL+Cq1gxJt1cQgXYJEE5gC
wZ8p+UUPF17ZAxxlUtcz0wuLfw6U8DNcSKHwu1Wlb0zmaJTcspQPMwVDr3NQ39F65sLspeaWWnco
AV8AXsR/4Z9HTOA0ixxvFHDoy0sQFzEegFZIj86l2wXjUjQrkglmIHzm9ApXDv6tUeXVb0OmdZbe
/QIR8gyMRGBzLbvFNtI5cKCKOlLAQLFSFhP3LwCjrfprvoxUc/yX3CT1hEor+QOedoF1OVYz7twU
fFW1Tg6hS/K5dBQyjHDhLuRFmtzLWg+c055KDcJz38d/su6kb6qvdGK022G6hWOSmyND+CRNdRQQ
LYQBcVrfE4CBoANmnJvqKvA3Ubiop0M5TqdJKR+i8mDycoSVN91by4gXNSKeKFT2Q2URK9SSB9Bs
bWrgSSeKHGEj2ALEGVUmQ9BAFdx4nTMOJNZpIbIbgocBhNeH17Eoo230bowmzkNgEOUFBFZeWQyT
bCFt5dpnlJJgwE1bHuXaeW6RpqBUul/iAPsuUCuQCCCcl/ZHr7GXIQ2ExQosSspa96ZhLqkIPpHQ
gSCgbGMZ1ehqbEHRU0Y+hAJqZZq+RVu5FyqFSFwBcHkBvQ7fRVf5E47KZwxkFRTZg0HxK6w994p0
p4pBeidppRk2hBYZfPeS8yNbEmtmlckNBKp3qNZLQkcsJFESeWDzre8cBg2HBH8JdAp6ltE2i6UC
eQdPOoeQrnAXxOO2RYPEK5QtEboGMO0xTonqKYgxmDk4oXPBF0ICxFia1AWglHTyLCZQBUSWcjMR
ncA/JUCp47MraCtLcmzh3Jd12K5f/FUNLagahI24lxLIGbwBQerEjjHHq3zVmhoL7Y6oYiyXwBCq
2QmBsvI5UwEJKhlFRF6j8eKcrfp/xFFhO3YYfLxSvJTJFExNQAAO1AowzYeMuXoLMdKjFONeE0aR
/xCbvBRYkI1WR/NaAAIukxkFnEMWPJWkjtFEYVfVJI8iWRJlOZWjqhKOg2ya9ps3AsYCkuDx8CSr
bQSmo7wygairPtrwDGrkZQJ3AK0JF+Sw+4FKT1KbxcNBsgk07qwemAlMT2qmoaWnKu5bX5uYKFOS
0schDsNjxdMOIZfAUQILNDVzAvhiQp1QuuG/BPmJOJpChwS1sj7JN0dH5cbl2kALN3nKG9tT5fvF
IK9kNazz6slpX2mXbE5VPEONWTIw6nWavXf/w2BAh8HGso1obVQMj1DyK42uG91hL2QAe4d1FXTV
Vjr6BNXT6KzFdeSyxWUJSgue+9GR1slzh51wHbxPsqeXdjoh4CZ4odhJSXuXRVlXqQU94zFN30US
bE75sUYwZgdyQiaICvQXMZnoYBgKvCQvT0BEpl9UjKaMmwAwvtx01VXarAHHVtPD58LD07/kE3O0
VlG75i8BcOjtM+gZEib8COIH8Z1HMEqXAks8MxaJTN1Wt/dcoZTmJbeg9m4PvywIzjzV/qNUFlpK
48/CwVUqxhykYbHaHJMJIJovNKp72GA2AS9S4CJIvQB5DHp1QJERfxEplkxxOsm9wDKSqsWh0Q6T
8ESusasdKAnl9mbcLvZCGmir1s7SMbcmRw21qzpwdzF7BIVhG/GGWaf1Y0J3wScUfl22NupBkBjJ
iJR0sgBHvHASdmrhnvjLlGIj6LHE/Dd/AyoK8WdUlnZ/c7JJ1Fl9Mer0gVJeJUsi4XFzMFUj6dOU
wLoOYfFBeIzjMgEFLV9N50Iiokk31x7dTtvxDySpqI0OtT4upUBhWxrhua+ibRcSSQ9+GxLba7jV
A6eQro5cRsbBVI+DflZ4rU7zm7cPCgyGQdoUUk/mjOfVc9fuE/VXGeCYI7RsX8N08TE6huW3kz96
4cPEfOE8eay8IyuIRNbPMmSku342Sb7Mfkv75niPXX0E8/Q5RNuMcADWV2aRJVpn+6myDhqjhej4
io6ylyWZIKcGl9miNCb42caWshzoWLIieESPQAtBiizDZfBwb6chwutwjSmAaS4TkhrHczgRzEoW
0J1IpV6Wo7vDgAX6rACzMbVDKF91ez9tR6SeBC/OJ7l5xq5ZiOhq8F4L5hqX2T5wXmX58yClcBEj
tkuHjMkadpnzV/xXfBfJTqAACNFLAwrU6M8n+2XgB/IrQZ05XxSuJ4xrnFT84hwZIQx5ftAYrZIe
YFF9EuS7FkcKQRuC5HkQjWB/ku2mZGDQPRqR+gqn3KHh4Fc48ZeDk5t7VCBQLrcWvQnyBOlqOVFF
jyM8mGxzMgWY9JNdaOHoxmzMNSh/NAJNvZccAYfAUtl8ihO0rZz5ckg3KSivcsmQvCccKop3lNvK
8Ig+nf5kNqLsQw1kKwB2E8gDjhn5FCwny7xqv0SvJ4Jrs/sSZ53E6fLWZpQjNbhVk6ocpFtkbCDJ
XMCchcJDaO1nAP0zx69ANwq6MvpOukDR+clDYXUIKDZTDVJ9kEOFgQZuRPSLwhCKjUMOQMGowQ+U
DzTG92Bx6Zd0aPMAc0evco06iH0QvzQEaWI5G++JjPQuIWUczIXSx//UKN/Ltwp8sBooLiBNkHxN
iskCKhfDFisBGViD20YUfj52F+5dI/qTVUQdo5vfnUdQpLrKFYj9WeQdOtWl+y7q1hGNxpPx3JK1
bm1TsLHhoTQ4fLVHN7yaRPAPGGXX7E9iQKr5oBQIqHBBgN8gB+6jD3KDBtJR2A9QfAGNUVJ2S2VC
gxAx7nLLryhJJYFBE12fhgq1nLc+w4tEWYJfh+/QcNUj7qs9mtdxqzK5SUn2WfBpIkXku0Aeju0/
L3nkow7xn+qCIQAtmaROp35BmQKHFOmPDe47SCZJO4JiABrtuBD8Wn+Sso2VRlIRYs/TgM2bcwdj
NdJY/qDQQE3GMMvePGg+l5vyJ0251MF2TKpuCakfr0WRK7w/eyRUwpPNHYsEIKK6ZOtWQErysjFM
Taa2LlV/E1obefIa+nQ5drkagwSMjz8IJCFMAcQy56JDCcxkHEp+2SglbJNeP/eeuxR1T+vdUlK3
2QzA1Cfpv8IMuAFoP/a38zAset/bVC6pYLwLnwpBtHHwW3z1EiGk0Do5xz4KHSJ15bqYWPE2uQQJ
9IoXP5sFubeohfyeIEl6NKAcdKK0RYPXLQZKF585e+aKTFA1fb4Pn6iQI3NfTlygclaJ21XCIsmf
QC/dWvoieOI9lyrsBYr9+eMulFWuvBXCN04WD42LTLIcBkhMyT/A3MP9yfnB4jdQUSW6tveLmAki
6oJLyYfo4wrtWpajIKZE3SO6aE81pdNIbo2QxaY/7XiNpLqr/S3rpmunHsJeQxKur2I5bJEzJ+Zd
OxhR9pvkIbjYAEgqrq80mInICqHc7oEWJki+MHUYCbEfHEDHZcMJFGPgL+mv90qFmQ4COs0wtfB/
IRo0mZckSbm5E25qlgVxYRWL2GWX1f/YAtnwchr5xvI4xNLX1/r+rhGFo2Ajw+Bz5sQjYnwuZbw7
zoo54A7ZaeirGu3ChIm9TWNDl6oBDtNIyd6Hq8vrlUtUwoBMsW6v6C/noV6bFFiUlY7OTK/XGQSp
xS4ixR1poEFzbuDE5HcHJsYZx8T8jwhBIbn0UYSMTv4AazE+uT6wnUrzyIZEj/3aJvTDpkb+NPor
Sspo3k0EaaKwMX8DJpMke+1lUr9LTuXiRlmnkVMDW8SGcMq3TCuRwzL4+UA7KOuctU+3wJlrZV+M
p+I2QpnkToSf8jSqm1u0C52GiruKYo3GQPdOc5+tP2av39kO3lOd2i95TtBAR+Mz7n2t5NQjsn/6
MMuL3n2j6Uf3hPwIyF22IWtI1qwmafskCZHVMP3j1yv2K6C/SKB4YExyYPMsbRSkOkAqCjuuR1nl
4vpKt9x24p0YH7T6Z0Qtcd/DsSgShLtgTWLCkLayomC3EEB2JObcTRjcO4q1h9uSeUY27Zc21/96
jibVtBYVe0FkTP9vw8XcJbVd4/p0MUfOf5EtUqCFODbchHy+38oisili+CLVFHJbVJQgE24NYKif
wgciPvigNBqtw/Be4GITaT5XZwCII42jZCsY8QnIUzMk4Za0HHCgQXuSeDtwONwGOWHCNHCcdtdq
JDIBcQ6jH5nMDYXKJUu1jZ5gT80IP6G8pY67wEcbVuugZ370YxedgSNlnqwwaLbebsIOmLHcdVhu
um3m/9joPA08z4dJo5G+MrpG4wD3w2XDFN8EMxMUP8m+DIqPHlILdVrGbSrhj5LA4BB3S1ZaMl/i
/ruLAVz0M1IMhjzBuIw4M+az9xLhBUH9KrSqxIoPS36HN1q7UuIXyCHA+ghYV3FRWSuGvrLGKP0D
hdtURlZJr/7faU9c3yIAuqICkgqN83nYcL8D3F+a1l3URGZEQkrPM6no3/EwMsmkPjMrG1oHKUjP
AL4/B4q9Ek6VFsGggRP+DaJdOLWaZJn7GmAXTnfB1VKp3skoGDn/A3iYmaPVgXcke0Mffpr60Y2/
Uz4tsRV7NEE+BWmdw+zpex1x93MbMmBkOXD+EfMDvLYYLykj0+RNrFDyd1EPKzeLkUKC9MVOUDPj
rcSkKpsCJJF6KYd967nkkQ+qxEpXXvYgss6GTUGNiUjtNE/Nfh46MWJpsjYZCqWVKHL5mKRJC2pE
OBLxJhkSby4vRB0I8oQhbs1PndpJlOTBtrSYaIlavSKGu1qX2knWq8hUlbi7DOxPLkyRiXAZkyqN
LYr+4BeM0Ju2FXaauf2kbEiVM+2lkj25CbnyoKpAY9gnGhAuD1q/KhhjtAi/Nf85DpUVuvPY3OX9
ORxfsRlxyoM1Rha/UjtNv/Axs4rNnGJp2MUhVzH+7E3W7dRw7Yd4z18ZCmh0N04Z9rqZ/TOsaIH7
JiJO08btu1aHf2TIBNmyc1CCETLHdR9OjPytVvqzMkppzHjQPRsFPUZk6js6wTyLeT8EdcU/XU8r
RD5D1pxNwL+kevbrXUZlQDpJ9JYyMgvjL31YAc3BpeYI/ZZcfI6nMfuOp48iYMqj98CTlAApZtAQ
ESi1JWPtReYpn4YTja3J9cT/56E+aKCh4uHuTxnNW96j76ICFUo+eLHgpFG1cluzXMDNA8AO/hfn
KFU6+nB+j0BzhGJQMHPIynqOrVMboEMhowlJEEcmgGSC6Ba1PvsrhceylY6WmUHNNtr9pYlom+g+
bRtEi3bGDrpkeWCUUel3ZygyOXsjG9Uyrjt73xBFSfnNQUl3AmOC0kOkZ1ycov3kt/EpGH+9gSdj
cBGAOw00RB/na9Psu2NwdUgVEA3pQDqHI1ocSSTg+BePsQE6w6WkY2IzKbbsBRcTNzMA2IyNxrQ+
fePTibea94QUXEOGnH/6JJznJfZ7rV2RMlPF/3Is9w5gf5g9VIynjPoOHjc/9dWVaVoiWWr8t7LO
F475IpwjyPfAbNyc8BW+N0AW+mOZ5AbuLXleIDZNcjB0qjVKQaSfGRONKMJFhNzOGVQumZ/bwn9j
IyDGLCHrI/1dTc8jF7iKnD9ZD+gR+ILUBXXVLWznnStJ+7Hxdbv7NgTi25IdlDZbE/tGttYD6n80
1YciaPHS44hEhjr2ClK5SxgG4tSQhuf/jjPazEGpSMTaJojfwkP50zcUdzi4jxbvPPIZSYJRo9vy
XQywNmozKVpo/iWpzMQWRKkJWMxq4SPKE5AafOOwtuU+pS8I+8+k9zcDIhmqCTlHAyd4AA9BHp+H
CCXB2dggYdCSJEY1ib0kwpLN+RKXFlPCCOqG1qSmYLoDKzgHnBbtrbCXueMuTZznGn4NAoQZ4cvL
oS4iniHC8o1xHv6XaK0f8r+lRMTiiDeOaiFMXNb8sYMVitILcSg0WKIH09tHDR1G2zFsehvO//xB
igVOHMGEOe5TJNheeNTyZ+FKuS8xtNoEXbJIC4EJ1LI5qXBX0d1utPXh7MBOpPdh01nU71Sgopyi
W2jsaz8eSChT1S+pyROIM+WX7j2lt/C5qzDioiaJbk1+Jj6ESoh3C2+j9j82ULHN9DTgXTMnee9o
oK1isNJZ+7VCGsjPCH8WXgWSCB+8VzQ05PNpoKIOH5Jtz7FArsoQQPCEuAbAm8JbXXKfMl+Ajlfu
Wkol6E0tAuuM9VWKJMMzD3Du/fApDGoE768SPw0RLwimjTD5Tv4OCXp+mrnotUMdqjqMPUKFR2Pl
20+Ya0UdAegJ9AsC4YOxiGBdKLWxybaizuP1StXUlt8Ns88jAtmVt9F8DTCEXWJmIksWFk9WJhsJ
XcW7bIobDQOaNVoKNVZWof6uwYJL5nc4DytROTGcjhkOhXMsaenr9o2uij5G2iz5kNN0s8nJy62C
fDA0Jh9UKqMLNcvON6Fq2kiFHM5PdF7iD9aMcStYW2Fnm2r+wYuwaQeDZi8kBwrcmGQfXSL6xhca
DT4Z4B/HjOhvpZTAMthRlbTMznZ5bvThHAR5dFZ6RlXsR/+xDX4QoBXWTaprK3zXqoc7jmy94EpG
SwHYQWBOc8kDDWv3sChJjpfv2vdXVS2PszJdysBdFH62Zx7gXlCxkkzkykL9qSEA/LbHbtm6uwzh
RK9sq9tUo/5isSXF9BjM1kPsHhrzITEAyRGVONbJRZncP9VUXKNL3KLNrJpj0ujoPreeKvmwlJPz
1tVCOFLSKQd34TnBnlZTf2Mi9CrPIyAMWtLhtYxpozk65A337fRdxPrWapsLh4dNgsNAGAb3om4E
xxKDOpLYjc1lVXhvPl2+RegnHmCfvDLTUpeO5mwdysD3pviD8Gus4lSiwmG/YJaVRBe3fGs0Y0PY
wy7EPhrRYSDTL7R+gy8wV5HaYg9EOOnx6in5sUbVxbWkavBIZXfJXEYifURqjamHIK4SWtjihUBh
or/Ao7aQgaSc1t34xHTQTaFg8Z0lPqwr6hVDZ4l3KrZ2w5gA7i2sHvEL4LJ9HcyGLl4l9kB9FuVS
1rgHq4T+Yr8mNOpcu/uqJSmgc0BvuB/8fdwWhzlwGQKC99BaW1p0IXZwjSgGT2HNsJB53yT/HGnv
YyBKGI60Gh/18bskYwLE4mzw9cltzaE6i05fttgJT1N6C8tu4TSYfIpXD2VrrsebvnufCFZoW8QC
l3LiJJ/3FZ0tH05QMSkoEl4mfjKPmRzU2vjfyYEx12CYwGQLI5B0KVS33msCEGSbn0kNve/PZ7e6
IPdcWkAWQTduOpBYofwTjiZNR6vQXxGZx5W9cBzm6BSSG4bggcU7UoAQOswgSI9mIEfnVjzM6c0s
SXAlktUFQZvLCxpkalNP5cF5O1V/ybQD8JNP8jXKZ0ubN5KvzRDuYozeoNI4NpuEifADFZUJKTHm
T/wOUMyYY5h+Fn2H3Ou6S84Akp75VNw7sXQyH0jU3lGQgYcqEK2wyaiM0eFIoQzTQ73BKrAyut7A
ogy9hjD0wGH0F5DIkO9MeLMYpmO+ECYY460Xz39Z/9DYo+8lHw9nqqi5C3016wdaCcYHz+dC4qvO
qslkKUSODi5K0mdJR6lYrcJzqaR3SEtKehopXH9x/BtQ8bvA/oXubGfTxyz9pdBYppwIVlVuOzpO
vlXitgj/PyeHHjhCfOTuqLws5orxFCyG8IbTh4bQqW6/KmdYFpEv+hY2m4DeKUClxRaQZCGEDElD
M0Rx4IB7NUX+kWsp8w4Z9crn5sDkcREn9GIy6omcua3NQekwt/peAXn4asd9Ndx0Ek+9TCXGi1Gg
Jh0mw8fK32pq5NKjnyaMHtmmy/i7cUtwtWB4w6iebd/dprGzAeKR/NyxPylRTADroWNyTn8Usc2w
0Q+VayDT1Le4X6aWnJn4mNm67GCSpcbJ2MDleAPSX+69kGhohv6WVwEcFG6B9Di0qCZW4Os+x6VI
9mQIZBY/6c2eJ85z5A6WY3jGxFR0I+Maoje9pj1o3tWRGTDAPx5Ap0sSDtHWDDABXV0p+as5OY8V
aI0MapKZuLrFJUmmgJg5sipfmGO2VEemSN515fIjWIq4rVB6RhTec9ejuN1ADhHmvsiemR6JOA8A
lqcgc1LTr8khEChnkhspYgzxk3E7ehSsteLdNq1tbX6W+WtdVo+jPhy1bNjMxidgiVwbOYGfgxwV
BBt2prO2ovThjvWQc4r2Juav+ypGlc2QNQuZUCiGBdlS7LyU6KXO9S++hpLjivwFSRvpaEIAU/jM
ZJWhdgOYmJNvcA40B531B9Hhai8x/KQNxDW6yl6N/5UBcLUnE3hU6FvP9GgTUF8Urw7J+mpnHCmX
JLh1Hq8oyjPXX8p0ESvnqkRoYHEpai8un2ngGIlm5bnU9E2T92srBipisFzAF7Pp3ep5eFLRcQxE
VQ0Av4hIgazZHHy8KsbW6UevOXnwenmMRYVfgWNSRriUokXz4wbaEfvTAtXxptG+Nf3mDpK+GGzn
zKemfbESZDCTI8OWmZyETOowgnPF3rNnWpeSzD17pKC33E1G46gCLKCwjnVzV4Xqa0W84RB+daDE
s8nFGuL0hnIoQuqKcs37GiaAHhO1mqFs7vn2DF109RvGYzXKls7ULkT7NvWn0mX4nfYhA0DdyViV
XbSeyU5OGo2AUSpZMlydSqeQ+7Ta/LHBlUhQuoyGMagNY6QNlmJvM/fYU0XbSP80MFZ91I8iW9VR
oGggfW1LNkEldpfgmNoHv7YA6R4luRvkRwYDLEl61Yf8OmUoj+eTCCD5J5KrO4TfamytZaxMBBM+
AAMbQnU2y0AqD/LGsZmu8gzdyNVW/ihJh2NbXRD1+CTGIm6sh1sJ6kEyc0BIHLwcbSJYYQs9y/Ge
I0inE8EeyV/Ww7McWSH6oQneh/OpId1BZkdKix3pWDlYntxxZ8t5Dxn5YD366jej1fcTxzAWaTAq
62mKkR+V5JQaBUdt8qgb/fGpNx9jjzwMB8pCzb/7xCCFjmqfMvK/T43Nbi7T53bgsjAlvPseIs7p
1Rf7hF2VaUefeiNJAiygmMsgV0piIY0k+EfAwyIjKhKJiFIyEoLzCWWcD0eMBsvl07v8AbcDdLv2
Xoaypd6hbgFo6upPuYTCWjmqNlgYWEIQrBEAmAmnALyaa6+CumOYbL8asos3zS/y49I+OhhpcXPH
7i21jdWU/VTOG7Oi6SavfQ4/HlBRA+mVpEpYOuI/6FUalWmSd4v0X1NPXOw6dtMKZEr3imeVXl0i
vUb+powL1mDHUrkTGaQoMw1iunNehxyCIARp/pP0h8Elnwetf2Y7K9N9/bM7lxEE2kIhEqzXo61Z
MT9COZOv3yK762n0yvHonO83KacY2EZFr9E67bYjB5YZInQ6jO5Irtxy8od8idOEHtBJ6yboS87D
odpl3T5mpbPahDWvThQpOGExM4TUr2LzGVhcMk2eZbGObIyT8Rb5TaRwC7ZM23E2HgnJegtVyiCd
GxEnBB8Q4UZejEPdA/MGmEIOlRqg7tZ42ejwFPficrPwL4yJHYk5LiOt3G0+QWDQPYcJDsruQ5Ln
FSbeTqguZUwVL1hqJhmLC/rAWieUZcXCmnMMrFYgDwBpjW1vJyas9Em+k4qb7po6eTKDS5g+BiU6
deeLb0l71iJUrUxzR76YDQzIl3bHiz8/UGW1GXEGIHOUmvfUARgw/caFYU7KL68LPaOM25C1L1Mq
yeMOmIR8lTnBwJxUD050qbnW7IrNRrTy0lM3HpVEA3SJhonZF6K7oSWykmyXqOZCLiKGCRRjDpj0
OJG91Idvfm3vHFFahTcZLmfZ2oVDVXYsi92GaUYkLsuq4JrS6GU9BDI8DaGgHJ1Xl7F0vyIbvpRr
zKDyAmdhxTJTTLIq+eBUm4F+4eaSY0mQNrz1HmIe9Jd2rKPHOFl+s0v8/rVPdpJ/T3aRZcJoriGR
11RZzIP4xJ6JV6Zs7e0QYVCdyh3FYAEsNBj9WgVrqbpd83En10E5eIUqFj5q0KDCrhx8Mv6YBDpC
ZKizdTGfUUucTLRcBtWHl0Qrt9H3PQZ/Vob8Vstrrh5y38D5lWFPeUBu0EyDaNc6g95vgZy+yJu9
+UlBYmmL1AhR5eBZjHscjvyQDBtx3b6MvblXxnlnOOmugmQ1WNxdFPWgOhezegrV5o0ACvSvJ4Vh
gxVYEekkCKly71rhDihNMiryeWUMN9vTNwbxPNjQj+34W9Le8+dkbWgo9FFbIQKTOR2gVxY3vlgJ
MjwAOGFHIAmWEh/KULx1M6COZVBxqlYXl1PNTd96Oyb8k+VuYt+VsaYSIAIMB0a6hohkwwlkNKGE
haeL2MQsGYw+UP0U/2V3QZ1FLYcNpg9dWknMAcXFZFcnZf6hJvarx1KpzfQrxxnY9v2qiB80xvno
oJIpPGwKpGdTrU2icaUIlmeuOiTcHuQUYRWLEkxwDuaDyvLQ5VStrlP8KmE/eq9D6hAqyWDOhCGp
9qac6MGpH9gwsl7FGkQ15E2kGWu/Apsld5nzZ2f4mG9vSdwf78cWqLw2jxdX9xYyudGiT2tCqTLL
HTI2ldgHkJCCPqs1yr1J0m01tlsZg9q24NfJsGeyx40RqP+lC5cZLdVT5bfMnB5+DDosSqAIfK+u
T5iJ75uaA43L1upeKCfEOEWWLQxntgzpCMsYH3t5km5E4v9tqElWChNlSoRj5TVqPuvK34chvueu
XTbdT22TINz3m6B4s/AfSKYbQA2stY2wQSW3ShIHZe61bTYH5TFV3LUXxySJ5DCaziPeLrlY+Ssy
/XtqHMLpplWP08Hnmcc880lD7NYjQHQwyefrAmGNj0pTZAdJbxNY7wHptRTHpwzMXNaQeFokZs7Y
2S2Jl89hsRPyQoDbmby+puaMiw8NNWiNphW5negSAcK5c+OQ5t//K3ptZwh5NHiSaATEwF8QMgY3
KAIvwETSFAk2N/CKktI/j3eHh4gKmd9gSBri+An9EXlbF24oDZYGwUYxrS6HeEuQjvisuVihjCiN
vkbOdwB05LykcoQgNnn7rTApqFKeZXKcDZTqcFYMupgJTvgsnApl383TYuFxSdpd1TYKKHNEN/wH
hgzRCi/CDEBxTwCUcBH1YPzi1+OE4gYiSJHxcKaDQQ3cmMkt4zvMskjWfA5T50r5xFPpkze1RbP0
3JvNmU+LkFYAew3uok58nA+YBpWLiKhFesSss2CbM6xlQY7Sh/8acBCCNt7FUcjqms2kXvriAb0U
yVQz9wsUDzF9eYpQBDFa8yGWBc5o6YVbrEXcNobDJFiVaLVXMeQYLQx3/CoaAsBAkYlMzNokTx+u
Q9pIjT4lbrnhywPTaUWUHsTPhM1HICcd+R1TPDz1DUdCjRrwPJFmPNP6zOpOMiRch2BdCjKgudo8
tCqYPR0vUyEk4U9KBLYyvqkT/5XX+oPAHhow6JSjJmz0p/I8qo8+8gtBwUuk/TVUnp0o37Qgzhwe
h+pPSnAxPnV2cW7WbcacyR5Zoy94gUy0e5HxFbUmgQc1cIZaQ4kC3sht0ABHOuWMOgUSHDF2iRMg
iLAzn5rkMewfU9D/xB2YRFCuAVYPQjK0yk6+D11mXU+vkP/bENeET1crcOmYyyAtaDUm/4okMI5e
Rz5FTtjsDDaS5RDvpHVTsTN9E3tr1m8GaGifQADUcRP9fZR21DtvvW6cK7ygktRzZ3OIhZXp2/fR
gBGqWFYzOrFF9WyrHuG/HzZi59Sx9/QquKFkoJtf9QR52iuyRRHcKutWrBXjSDROvoyMNwgF2NWV
E2owGdMlY/sXYQFUidosLDlq2YfcO2C8VXkcUtrcgfKCpDb2z9hsYjLrZEDZRPiAT/0kJZ9Z+STR
VUQ6oeKNL1HBeBDNWpoOked0lIqmrkdEfvL8xHSZtUSFUkN0Tbxy0FxzrQUu6TJXBa3PFPhPWdVc
szsDc80NY99pN482RUYozChsYtKloekL9Fra1SuO3jxsEuRovgDOE+NSvXBbVmiy02MdaUdu15pw
bztFonWBWAXh+WGHOcOzqx/H3DmnxA8RaUjp5IFDmiqDjAtjq7fToXOgX3NRbiC8Vde9Astyz2Z1
CX+sxnHjQom1wI69ZaxS2Aavu0VMLxMDbrjqpjcxl8kyFEJ6YlzsbFtXJ4xXLiY6Y5Yq+rdh9zT8
3sZ9hy6hjREcRao2Wajwgnd9IIyRdAFAxWCN+UZSpb3gNhc30irW0He4g6TaSehxPSRDPgrEZlLX
w3jQG5J+6Xn7fdcHRDoi4bcwbgY/WoWESM02zVj966puj0TLYjtYSDLUjImUFlr/cBNFh5lH+T+W
zmurcXXZwk+kMZTDLbblbDBgmvaNhlcDyjnr6fdXnHO1x17dDbb0h6pZMwRtXzz9OkCCkfXVk22d
vLC+UvuT8Mq0JOaaHnpMkxHAZkZ7cchVT5LwqGFlAYbizzhJSAGOMs82PpJ0P0MfTRF1ykG3aFi2
zyeJWlO6ZK/g2zgCFcNr98gbZek1VvdsEoBHJUl1EAHV0d6Vib1j0N0DKkaOD/JFlQsafpDamCIj
EG+iCit51hnIcqGQ78QdO3GbJhB6KoBYLh0uIUfGbMZLj/Mmc700uakcm0vnPdcqHl7GtOpTRqx5
+UN7dZ1Le83dBWdusLChUX9zqEsjLyB2ocUpsV3zYK7QVSjfdgiXxviLBBcKUI3b9Fyqf5pioe6B
h6E/QaMgCnVjxJiHknzxC2uyuVsFbz5oXMDg00Q0A3B3NOvvPbm+FqtJx+x4UMg25MIbhhOhMxcq
RzRBa21S1mncbMWIOK+rS8i8RUSbHqg+TsY7D+4pUa5P1j/XIJ0lcunMqp2RDS9GkqyI6vQxslhN
wCa6fQ8WqE9A8W9I9NY5FVWJZ391cJKLNeOiG8AbIyymIz/tC7dTFtsNMZGekS4uA8mfXi+fiHyw
4OZgjqHyfUAeRcoqVEcAclRaDmsVbJ/r8Mea8ZBDTiAcASluZFTDkSt4FmQX56oZzna0Esx9Mt8R
/i+rKm9hBL5CPR3xtbHKt7R7q4bX0XzNvHjNy1woeoDWp/wLydJWpzhSZ4ajpo1A2/ttax3Jk/lO
hAe4nMG0OtTnyYexIAhDbl6ZvhSTbR+s6PSm6M9SoBZXabg8uljNT5UAI5iLmuT4J/RQzu8iaiwq
jOiq2wzSkXfWn3jiRmUinuj+VDBn7p5i7dERWcB9i3EMdN9gPAHJrYyOJF0max1CHBOd9DAYPo3N
TGFO79PVSG9BMwSrcILhM8UyEXYgNhFbzbmk2cqGOcLg2DRv1nAPVZC45ru5DklD6Ft5yhwiNXFe
1mEY1nT4Hc4bC47wDdYzUqeDxFH2z8SAknqhM+kMS6hzpbIXosCEyQnRf5AkyxuUYLkR09ldFwZs
jaGEF5MyOKEc069ZZX01uC4r8ch3Kdc9YUe92sHAnoViBqIqqhmjQ7PDOh4lA6H5a5r6huq40Fhp
MKaidL10MKmdfl2wjNlg8m86conHq0vXgZPsKqbBQWGjIq/RiSRGsoDBpVp/60a26qKA0T7edkEA
eHzFfYvjyFsr+hcTT3ZJxG5q8VR6dhmDl3ayEr9VU78yJ+RPcQ6t4pOFgA2kIkGlw+JGXlSo6CRZ
gkHzlboXD1GTycbUC+gM+UMI3zUzFAsTHQvnsq6I1wOqSwICKDc7bnlOeS87hqq+6lE3TCM0q36b
mOoGwD5M5r3DeKgEdCN6Ajv+PizXMHgj97WIUFrN23ZClVNA7bkVMmBIHkUw7rKBpQMOxGYwWsvv
lveEo6MvTT/EXhgCpZT/OG/X41E8HzyQnDbPdo0SHlU29ISWsR7bfcrsqlAeMMjxit8JfYs5hlXC
kojDHQVtAy0q4eXj9UL8c7kJ1SOjv8R6RRD5bwF2oEklxWogFbn9jiasNGiLo2AkKJZt08uRT3Ec
sKSYYBxcLh7HfV7q20K0W9NCi5oPzNG3alaumVPocCpjFPjQ4foH/arLyDGBhdKbnrw4PEJcv1Iq
8h7gFS7dIcc1Ncbr1sHj1wV86R5y0BjasgZrFxeOaoTC3hz60vUjyUPPvUOUn10KHhP6Tx5SM4e1
w5M4984WEj9mum7p/QILZXNzAO7yJdlH8GcabBYEWxcG91A/V4xSxgJ20rcMUCvei5iq50CDOc71
0ptNOsQRFd47LW8CtQPL8gKORJmF+GN+j3CFplLZptO0NjHM71WZyE0lG6faSsOVA/knB0F9JpoQ
l6oi3gwid9XPbHKxW9DiHzU7e3yepnVX7F+KE3kJgXifgd2WAFw1et2WU6mK8dydV00woU46wEeW
7rs2cWtCqZVPSA6zaxViV+pAzmUsQM2gNNfO2dLi5vjVqljjhxl45XXoKKd/wBOwlYw5A09ZfUeG
e+pAGCIehfxgWBORhfwZrwZvWnPSyTGiQlRxjJmC4NBk+jpqmJQDZ4Lx6WPiJySVzvm9dsp1ajNw
5XvDM1L0Yz7Mp4K6IOB2EZW21Ipz1PwJ2vy1i9KjgBjs87LH49mh+ZVmeS6Prkne/ehc40gD8+8x
zmFcyuUi2Xbi/Vtl8wW41uQTZ0bx6SEQLZz7YL9PZbpCeM6FAHzDiie0BMnqYYKxFUdM6tsnPE1a
jTDDh8KliOtZhoGhDrWNnqiJXzXssdrqA8jVlPssKlZ2/cHJIg1PyF+xiXgpmY+ArE0b6bFU9dwN
/E6WHX9QICTA6atCuMYBJHNEOAPAXWzonMY662Gf8DCgezpw/5oO9mT7SykShEeHJmsTBxm/ym6I
ydTosdiwLQxhRvyWsXX2Cus0TEz9wTC82OdIlAnE7HxN882gtzBCqgj8H1BcNB5CPdAalm+fNfcU
49J47vaCyROnIImhHNfqEL940feCxoatZtTCJ4vyR0Uk7C+3jejs+qwQYMC9yvFPSP2pA+7qxNyx
+uB7cS30gqqOb311XrwJtAusBqMckhzAF0rOSh3E1YNqCSmWtR0hKV/m9+kGUrc1ra9uJPbFfETu
p6YpTwMbPeV2zR0Pw1MLATrs2Bzr0io/08SAO3Z16KOpEjqytVxLikCtJdAK7DWO8MQzyBuKEL4B
ZmZki+TI6tV7Rf7FOMAoOteU4brz3aNjF0+nSbzbz6X7X8Q/YKsZJEZaQb6NrLugFe6X0fZ7vexJ
asNruK/9UWuJ7rF3URm9iJMWD0H68LJQdypzLCUYcPTLrymDFrobq6cDUxSIEbDXiUByLWzt8cN2
rJeug53MlMvMjxYWBUvVwacy73WKOQiJbPvQliTTco9vDaWQlIoGY/QRJmZDNBVRJyPSwBwpkjED
rtrfpAVjJT2DZN61eT4GVIoqgiZpHJh1jfVVoRAXAKFB4toU3V+wbYMjlP9xG4X0WcLKRvNflVR7
Abrb0no3Y/xxGV3Xrodn77nqNxmxyWp3zxkONlTDqvuxGHuV3d8n41q8M0az2wBcgITguiYsHhdB
lZN+9/adPd4viE5A37ihTA2zQvlzmwwCqoIQwGYIZujuiPYYFYvZpgwANLqu0bpxuinOYxEruJHs
9LjEsH85xSYcg3az6GxCTL8AxQs8uoZsXGXZt26bv/HMJQe9Pbqvcw8zxnvJUIirHrcQkWNSn0Di
XQIHtQCW1dTHuGewp2yBQXNmH3TRHOIsDBOzWwubXNoxIPFar/cO4sFB3XNRtDi/pS82GQAl93PP
yMrK/fheWpcQ8IxhNpAiN2/ERi0b15fLK3HOCYUlsB649aPC6Yj3nPDbWHjwF2S1VRgrVf3dRXU1
uC1GfjAyqIUKVTukREamKX1f0IK+fhceXh82DT6+9jJGY9N35U/HINfmLzZJctKDR8hOC176+BF1
X+P8U8HxiHRa/irauzOwhf3FOl4P0M/EzELGuQLWNtC8HdgGruVeJKG+oRyqu/eykh6nM5/T5F9q
EBM1P7ugx72bXGak7YwYYmoqk4vM+vu7PeBR1RQiFmaWMblR0B4I8eKnUzRAHEhjzR9h2ohQbSb1
rFGo7LggXTjjnkkJAqcsvRmgL9qSMOlCYgfhWkiTDVOSVtW3eAcxF8Vb0GpfmcfwzkZMPFJA3cbp
30Kbq40PtDTLScseFmkEkB1mVZzIO+8eNwE0RPg71UVSs/rmv9QhZWB8gvrNXD7KE6ay0RmicZJc
ZNE69otjOo8uYfjTlIeRNKGS+EhJPcYUUP3w9B+hWo5QZILKTyJnp4Ml5EazAS6Rx+J5J+lxVdZG
Shlol5Q0LVm/MyoxGl897zhvsdAdD4MbnmTjK813S09aZ8/OZO88q3+LYWjEWnchZHfVJfipz5w5
oQePSMPnj4VVaM6LNiOmuTkZtBH0Fjw4B0aQTWhNmSDaB5dxvG8ql5DAOS15cRRyP5pjEF/DyEOW
8eLax3zOLrZjrXQuo4lWVDgRffUvURPiO9vtUrXPwWJgYQTp1N6MybXlS2EZSi8sqAaSP30krMMJ
ab2WaOvM0ZETfy39ogLMni0Xi/YVA3gLHz5nZPQJs75sjQ0OUL6QGzg3bHU+Vra+G7TopGfVUaw5
FhXrigjnQ6Xdye+SP5cKTm5wLlVqJRXltFT6SfTfouTnmWCOMYVdz8MQQkdj6dvM+Vr6g6WRoSoH
49uyEDnmIrGtTOaN8Gt6ZdXD7Go073fbyvbCh0nMQ2rYVlN06tOjHr7RAzcetGMBjDFJiv0ldhGz
Q1hr7306fLAsHHLOg2S8w31D8JdvBsfAVEF5BvIAUZXqnohwMcyfaGtUxJeCGuRwZNCIohjN7Rum
0OjpNxVCU2SCiPYDUjVNXCj+TBoEMiZ5GoIPfoJCXquBbhqLhWmZz06ur5x2uJhxDu8AZTmtOWaV
NeNE1bhTETZBvfq07ARSJNgOvDZVBwHnPQfesMU2xW6RkLnVlmGbA0RCncA0jeJ+Qjcg//03H6U+
FCxEeMKQqS06o4hOpNnrpnvsJuPKaEXOAXCHAJ/DscVFprk604v2ZpGwoOJaP0H0YXVRMxbDB4Pk
aq42SldQ571anJQA41L/M0Rah/Z/YD4DowHsBGLS5Uo14IJ8JNCAc4aZCqCcspRrA3tbYiqeDBgg
XcC8Or666ETKWgccXLaj1vutx9m6FmcwEysrMXnOdYRe3UGoCcQFNCCdM/4PHvU8Wpm0UqFzydhD
GiSmfyswIhmbOe2xSd9/50Ip9S+PkJoxnNA54MX5gvcC1wZJ0AgrEmaBOj2k+FYKWU1G5qwMcpAS
SklFcDruaNRFLgmevXmFvLpVappXlzkHRH2baBwWuXFLUZXKkCjmmdKHrIbw0bf4SoQP6r4FlySa
iSRHwgEjLaupmvhuSr9aUjJ+GDL0On5sUCYQrsGSxIoTS4DK++yYmkboUoTDUGBXm7JIxBdXmc6y
Z7i2xMefYAGHUzwxmDrAXLPVO2HWovedDWhK9k0LsJDmb2PgcgwoAHuSc8YH5EZqNo5mYdg5XL8l
sxt38RhpNG9CmPNYIVmfYG+WvhREoXvSs/32UnxGae8jSAUfkrpdEHHaIK231kH5wYX4i1D1xIwi
RU9m8T09YQEq0cxCgOC3Lka2T7SPitGV2MZzs8koWZgxMgYchuZQSvZHcZeZoqC3C/I54RPELLqY
I/qXm6zxT8BxmLL9kbfAHMO2/s4oGwUbhXU7Fxc5Fmg8LTwJtebQTu9ltOOI4Yxlrpxi30WI7mDd
OHKEhQ02Nk0MJRrQWoodI39IhxmVNy/5KBpz45gsZYYH5Gyp0NC4FoeQIUB3qJyHVxcvBd4CbWI+
9XaKFT/MGooZ+gQqZGn3GU+pBr3cc6YPuPOLilnMrT1+k1iR0iaoKcGDy1bEDxDImV7U7Doq+iAk
0wTZUJqTAeFhq1o4azFSZqGII7QFMLIsn0ZuIvDR0IvBXLT+CthtKA4MvAKWIC4Nqj9gleUwlHBz
JgmYhUh1YRsHZKGK0b3FJS4s8UUPttAIYB+9y3TAwQRLBgxL6pF8CecGOw2Vd5z63L/tfAWdQFIo
HlkL/KncCPwJ4YibHwMFE+0BG0VWJdp+QYcFBpbqfzwXwSVhgAAKuh1xaJKhu5zlLBLhlcl/0sWu
isN4UrMXKRWdJThNuA0jFR6JAqp2ZF4+C8IJysFjSOsPDjrJDUna/VgeyV+h71RZWNISiotGY3qb
YbSx7PpOGMSwCOHLggRONlo16ztEHxDjLTglmA/QXWP058BrDeMfpWSJUVN3lrGnlqP2pLFIiNo2
BlGU6SrgeMf0WcP8e8RkYj4q+gduL88hE1hkUxTnLC+5UYT0zfluMxZpuweMR3gBCkkvZvHDCS49
YpUMPme2AoFSCJHYcjj9WWkPedw/c3tDPKi463KMkDm3sKVxwjvzEdYxFCOJ3mLRd0xRIxCrfqAn
Q+Mk3z/VDjGT086BprLE68acya1tiR5EJVR+uFEJJQg2Uu+CU9fSnWJvGZLvRqEApCGvgw/FKumr
A95iSHRx3zPvzNwa7gF5HzgpUhaIDobPxf/LFphG1rSyW2wWPcRu0Y+CsSLc2wRAxGPCEkUPr3wE
4lELESF3/nkDRHQGMiOS06XoXoQ1V4bVxnM63BJcv8Ae5Edo+k1+o/PbUQyKawyla5NYJ2L6uA4X
vd+Cmzs8iQV+Ek9n5jNVOYITFqjGtjLQCwbzNyWJlBiDA5ucZ2dtkcAzpfv1cWnPjKd5pBlayUr7
p8wfcLpXLmwVArU4au1wZ/UvrHv2AX2QdQs5C2BvCoS09BOut9y73Q9Ly0O2BCkJ3J1f5AHviot0
hjxNN98LaBc0w5i2iJ0G/4TjUNQR1IUMa3dBzkmBIyIjbP3NqeEpjxm5JxaqT4QZXJD0wjohQv0p
ZqrRCHPyZaF/wL/pyWSO0qU3IXxFZziXm8oYGE48zCYQf25WfmCi+8FoXb8BAECWGhrriOkH9Iya
wCDCDcyYowdLO4ucBvZK/yOUi6qjFZCxA50ttGWIQpmWgsNgA4SbNA+XwonpGut0oYPVsctlafwG
FtGouwkOTMj6ST2Q/hS3AHyNsFxlJFPfuPSFjMknK2CXaQrFouSJYVyQXhsWLS/ZxMZ/sdV9aRnU
4UzdblhpwSrZxHHka4heGt1b8Qo1tqOMTpjHWJqH0dkVnrmB6SZ5a83wXSfHKngelT8hDOvhLwid
VDMylpAOVyoA2kn5hvSIkJrL8CEHwggvCrYQi13O8W6pHr+sPJAbGymcdQe04j6kxijpItikrUZk
e7uR8VDbnJlV/RaGcrM1tE4MaWDe0aEINX5CzGemcLSYow8A1YzopKVhPaFQKmNfWz7losTMjQ8V
QX6G1CmgSUKKzILfYZe9KPwPsROZduiwFmR8wRlruCGDinanZheruoK3BQw2x3zV4PWH8NZWCLf5
gIu5csG7m5nUB+HNnOFaE4p2SdzP2P5TdMya6YF5CAucihzF6jK950wveIvM0+XawRIjGN8njXdy
VOK9918z4R4rXrYccNa7vA19UChXDUwNmbwsoZ+J83ec8cmf2ltFQW/IK0LqoGHMjfW5ADUMjjRo
2Jg8CEYej29F8VVhuS9iCaxqyibkgBzkJoEVEFQAHdkV8ix8vhYXviUhflBgtlli7iwMkudOBlES
mic6CA0bBuFyAzzKphXvX4FuUXOy83ub+rLH3siAbMRUpe82Wqb5kFAGNfkniKzTq3sZ088qCTzd
y9jDas4feCZuDWP4RViyJXs3ICoxM4rwCi4wN459JfwjZ3GEZ2mb38reXqUclnWJqEVLSAD4XkLc
S+8yoQTHi4cEm8FbFr0bzY9qwB3iFfCQIGHIlpI/7ieCQ+0eIcJNDleO6c0YKn+FiSFykelQNsR4
CTk2rf8OCBIgp0wOdg4Nk2G8cXO+TbCZDf5uh3cKTDSAoCWIUE6QeVVZEAv6X/Y9FWwZUugzy4z0
7j4pEewW7k97eivh0ujVIUm33DEsdCCv37N2Ghy/n4BY9xW2YvYEpB9fRiM+Z6GxyYR33oNZsftH
cGDG55Aw4N+J/091V6mbhyZGdVXtOeVtz4FtzPuzSayF+4pPxzLQwVSINqB9vwLOc69Y0061dhk7
aVqgnY0VagebooKu2L5VlFlNb62S0X1yMvgFiDHl+y72f6XO2e68z2jf0d1B6G1Z8XNwYTC4Ngc4
3j1+/WLxjLmRCeuISdw4aCuGfyLkSN1Xu9tJo1KX1yBN990Yo244NZDySfbw0uJvAz8wMagPuN6D
okNzMD6VjcYYFaUwzCmntD90GN+xgxaJmqx7VSzFN5d/ba4yrWR42f5kAI8aOkr0Am1TQIOP1yo7
C+Tf6e4qHr1Jf+8S9U5h0M3ndBrWVsR8u9wPwyA+o/YVBD03z2XdbfS4fllKfUDiTWHCg6G+9Mg3
qjzW7nwO8A1Ogcxd8sXC5e6RLl29VOXA4QyubVwb1Myu+pz1UEgUSGCcz8uhbCeKiVcFNZEb6CuM
tproc6jh7sTTWkXzgY2Qx1Qxzk5zADKyXKjbN1psXk3P3EXTNeioOYxYeVeMF8oQHIu9v+FUfIbd
sa76ZzcwDlW6bXVyT9EyhTFZA1gWpAXqN/zP6MJN3lqRGatO/eZmDklT8eBJylhrHuLXCO7DaOyy
MDtmY+7zJJoWjBXSgNWRV4cplGD4UmmEZkLm1KWp/gMjSE31keNvpi6LP6BtAWL0ewsPMhuHLa63
QSYqDIK4BBg1bh1I+b1VoIKgrSX8IGUGZ7bHlDwOWS5xaK0XXIpb5hSlp+3H0Hgm73Lp4IHwcjn8
t6JGjNviUxv2pJscbAL1hJRJ6+hALgzDT6fAJ54WqF56v2uGS5NpOVadAZbMjl8xaVX59uXgnGMQ
0wYTl5jeVyx3DOw7OCo95alvzVNMBToz0120AVie+KnKHv+KnQcHgl8H5i4Jv9IWhlfdm6fJfMuo
ej0IXSrCkTprnlUmCG7U5ox6smfAMr2gZS49vM9scvcgKdAC5Ha172v1rAbVlzc7B2raY9ejpVkT
a4dPXLYKT3NC4NXRS8an2IUVqAc3F9/dAl2mtnhMFAe/c9WTrut/2DBuRLefLG95N1xCNzyHJWT8
ebAvfYZWxqI80lYGP1HH2UjFH0cNp498YCCirodE+WdaOuJU7WNphveJIyXrf6TrEr0sV3uXGj9m
r/q8/tD7CQBwNFN5tbPxxeqQFbONltbdAN9gZBS+jOZirJta8WOgDoq67xw/Akd/gBajuBm618b+
1JYdccVB84PB/ZPwed0+fRXwog3U5xJMypp+oDuTZGQ+18Ww67ts79BqeIxkKXBUxEiLhf8PkFtO
vW0ru3JQ+SHL59B/6BbPmLEVsxp70kEkWGkoS5IfGY5O3FVSKbQuqS3GpV2GVVlqWFBLzMu9sc8L
Z2dm30fthyFtM7GY0ShyGU4y6s9BHz8MydBi6ehKeYiqjhMQWRaWM82bAyVWu3v5byRz96fjJSvB
0RaTKRBd1R5vAweJWTBl59Ab8QX+xaFGrLdBFLDoVWkZacb1aTtmsZ/wX7k8J/BS24WRdCpy5T8r
qF+hNsr0YJPiE6Yl5V6E0mV00Fk6Eyi0Xp8y8+FW0EmNR2/4i/ZvMM8Kq2QE9Iv+2mB/GMlYc7AZ
F+9k4aY7lw/Kc87TFEfXaEqOIebbVDIyhKmN7FR7X1DRgZdDmtRmBS2q93R2GloZeLpSEjDzgnwf
s5X+n+deg/0ZnPPpHKzKNNwU5sx2IGCm4ffMlkWIIunbEBWRDkltqTNEgpZ8KEeMLRhwqJDgsKTG
oVd7XWpjzdwo8KjLp/aUVdPFA8wZUSI5HrHq+5ht7lUtFptOQgkG1LC0aMgwaUPfifnLmus51MZD
OGh7z/2ekg8yw0o4LlZhnqTaHAmHi8M/FH2F8y8CkUtQbQWpjpR1hlcNs4fsADZPH1drj10t3HSt
CZ4L7pOZtSwKLGmR88yhuuBiGa7oFwBEXYwUNfPd4LJK6GQothhPBQzCh3EktTmU0GzoWRE2yYx1
EcnnF617zWBzYzJu49piCcF3iv3wWg+nZjrm3LKR9UOKg4prd06WBL2YMU/kpnLMkyKjTFBduno7
KgZqQJ4AQ2uLwlc71p4fZUekeR4sWbp+Y2dN/4RZnJV48e3rGkZX7+EM9OCGR4nKE+RotVqaTFpe
xfnhw1WIl2MuBipwsEXIpAwCJUsHf7dVFl7z+SVUIGUZyotC+dhE+nOB2kKEfgtgApJZUfeOIEMi
jF/Us+ANVhc+J3V/MqB09Fz1eFYR/zWB5Ef8qLbN3lQPwU+V4hr9gzxx8uDThjFoCmkPjLR+9B+w
+3qgkYKmwv1svGS9TxkHTD0pP+ak7QUmNvnoJYMHxEOUxLSh6DOXcouPFm8LyNOLhSiTQD0Zd3YC
J1uURlMJYwN8pqPRx1yDNypDIRl6gW+6BGI8Cze37RNmt+IQjcZnC4KcgyShNeLg6HHqFvIVUd8U
otJ+ZwCVHR/TVqd3IbFzLJp6safFyDjMIivbIwmLluk02X9lYm73/aEZq5vU4b/475+ioMxsDHVj
w7ulteoZBTsU75TI4HIA+Xg7CLWkULqz4KsAajpOZw68B+QRxDWKsItNXNOc8BHt/AFKK8sJghuu
iLnDQIy4HAiMWez5ExOGBlqQSk5ANWjSkWDF4cbzn8K0kST2a8FxgHO6/J1qUvxjYXmsNTJ+YJPA
R0pL7mE4SvXX4AChgs9CjhCTpNa4uWiVQWLQ9yiGSfwkCBN3uCUhPAKlYLk1xdSt4VV1P6r/BkAq
MHfei1zcI7yiDMxY6KsCkQE2uvjN0Kpxh4sASDx16P4i7RoRFo8YKQqxbwK6QgBGaSfwWztF9C9U
fPXBo8cy8Fab1G+b9thSQOSW69vknmAwtPkxYX4qhAJ4eIHxFiWJn9OHzUosiOIvHmW8Yv1Ohylj
WUge/AoH1zwYnZgbYlMeMbDzfoqUJDYCrsOzocCLGv4C9qujxdiQzxcnm7B6kzWTdXgifcnFBOtp
5kF62i3DcUku0fKHDwaXFUg/Gn87eLEcFBqOWJyEF3nZAUGsIELYzEgr8X+kO3BYzprWVxlzxQnp
Sxpnrn6l6W3MH0gsC6fb7HxCuykIYoC0t+sthQHkzQBIAUAwqvGIMe/K5CQU9Nl6hV2fLlfHfu0p
OBilsaVSNCPEgSpItU3GJLNF/jV2E9WtbF6tGhWoV/k1C0BAOBlqjlv0Q7hXdOBI3UmHIxbq9LUl
JmkywuHDQMStS6wGGD3rer+rtP8kVHOm6asXoMzlSROrPQiedG8CMYA3iDxFqGdKk+xAC79c5XMu
GVoxK1G8XZL6EHDsTn3C3mpjJ+avhCmmP4PTFMOUciFGOpCKMR9giCL6paQTHdBZpI213Eid8Vqi
aqQakdNPy85SEmDF6o8GmH9zQwmgh5izAhxpNWoiozmbCmqnlO7VEj2oVOZMyjgCXQaAIvmlJWXo
HzKMQiGbM14BJush8M6z36Q7Dw9FYeg76bijtwelF30TrRXI0DJ+xda/nGC8GeSSqAW3/WNihiHU
GIdxwmKuE/1rMV6FIqWCGsAFBDYpYMqhWsdDZ04aGOgtmwU8tyZmgmeZQsKjKncJXbbdNUKDLPwz
FjxfUW0Jw0im5LSZ/CBaahCnEmdebd+BhKnEE+d98W8yu3WNo1S6Ec4r1l9W90pRGhoPM7uPJrN/
GkBJUMxuFbOnBpqGvddzMvXidWe/54jwdGvgIfxLEwddHCVfXuPIdMDvZD1WiV9HmznBvmTxnSGG
H4lIvZkuvVHshcyx4HyTO3xChcghEM9INJocznRRq1xKGeUbnZMA5Uwkfw2LaFxIT+IcoQ0yHZd0
r3/iYJSKVIapj9VpZ/NmV8itMLqr0xoWFPaEKZaXhx7e+VKfZ2g6S6Gj+gcnC4KdirBCFJPC3ygM
IksI4uXUwJmGJ4YS7LMBD1t0TCKR5RjQ1YhiwwMcYY7AsZmDmcp73XBVNi8STV5CJhSm4yVwjFPz
HnXKntndyFXtjtZO9qRd3XRukyU3SBLYl/NhvNh4OuX4QsLo6xYHhQBTEV6sBr7xm/uJxMKevqf6
G05E3GJswyyK2kh+qtEQYIkYoqDeGYdHVv9tCcSGBATFxaaw0LFRcxmo4SMKLNw64sp3kFlVAImQ
taWS8ClKYIrBhFA9Ox3WRcLQGNOAKH91cLPIhfasvGjTH7etWGQO07uD1B5ouNaMQaZo3drvMsrs
PjoGjS7+Nabn4TVODdXhBmSJGA4HMSGnuNnaxhlA6FJsJQFmxWtB3jBPKZqUbQXpiYITtt6T1D0x
+tYTNe5cl6eJ4KuWI4H95ECtnIMblVrLZGR0VOys4P1iTeCl7esSUhRxHDHFh7Qq+KcNaqT3FjE5
h5BFPMekcALUKnyDklZPhkD9trf6I4dThG62ir7HErFtd/DYsykIDtVIOWdHlkWC6kimcHb2MNyH
yaaUB8cxLnOlLqPta90TY19BGLVRe5r0J1y0BoxpSJFucINarFdqZZh+Ex8D29KkP9dt+VeLXqGE
RMFwS+fnDM+scO5OUJDLdGv1wdEI2FjrXC+oKzgDPFb2XvHUA9VFShYMq1kUZKjs1ZUxsjA90Rdc
YzKFg6bzg7H9GJqGXojwlOqgInJgSGQ68yXpu8NUjEeZDeu3Jch26IS4W9j8QnNEAJ1jiSOUppC4
JCW+pwxexAx0MYaDnpPRNcJTrebv2RpwGyf5OjF8TwmJ4sP8gS4+6oKNrfo99KHI0jB1RbmDI4Ad
EIiaZtRi7WXO1D2ML4b/uM3B2YVGV2NuzBfSO3RgKoKtuzGbWw+4WwL7Iqs9tYYLcw2ZATgBhFpU
cqu6rP3cxZkFUNPWTnkM8GjsK/Q4Xkr6gMrcAi6QhyLDvi/LvBK+J0dfyWyacYhmlu/TBKgZMiwf
bcaP3QpCGglMJGEosPct52oNzZZjwaQQGVUi4t1jH30KIyZO8mMUfkzBe2lUu1QsJINviwtK/Bzw
tCw6PN6ll4044JA/lVN2WrRn5p+Du/KARB2NRNOQ0zRciViynuBcjh9p9Z+tjWsDzpGO4EX2ihnW
mwWy/GJF29QLCItkRMZuzLEMyWlgJkbIHgCKXvlKziXR+4WNUmmt4yAc+5yvQNAjN2JtvYanad5z
M2r9ZcGjJPN1F3jDJX6UDAxE5YCopZShvT8g0fGyfptyEyIj2ITJ+CKz6hzfGIlqKKbeZ9eWCQNn
uG3dx4xrmkQ1ZTiLlPom5OUtBO1JGg42M1oDK7FFT8AIlwFH+WHRinhZsCGHpJhpAlEUcT1omGUA
L2njsZcWxUpXdQR7g3Z9MnVY9jTLzpXyiPKUg4aoGgfEOQFGbP/1ONCPPHrw+Ya0E4LQOMH1NgXh
YQC9cIqWRxGZcokj0j+HiDkSi/LOMA6Ks/Nm/5elwUSvx3yYnLyM7AlnWmGPs0rTjySp121s7OfF
8XUsDwPWlLy1DJqf23zryqYvgyepgfo03pCni3MWBq+Kgv0Z8mJOPVxR6vF9IKuBi9cB1LTUE4S2
R94ERxGqtkvxo2UEQ2MSG4SvYQodK+uOfFMYX3qJR6e6FrjEoBYPq4cHuc3B8Qi1Xyg9mntVTMa0
OCfhZ4RwHx6aDJJvhtZ/9qMJLwS7QJi2mf0+9u1q0cuLViOH4DBzDG2Tf071f1OubTJshYbOeaVW
FTerpRh8LbyJ2mBxvmlJOpf8PtcDaN8Jq721Gb5b7UX8kBhZuHTRMJykRMJIba3G/YFdv8oT4lDx
o8Z9EMBGjyHL8E00Op6MBAl5ljP9Q6VYhwQoQ9x8rPRnGW8qvstl/9UM7kvDdYXNX9cqgKcEWxVv
Tuid5J15XBYDdlTiD2E1/ZeIW0xCWPq9QuSccxkSas7sEDnv2oWLJEnhrHCGMvUMWuJ2bozHJyTS
sNuEX/5LD2zWU/LHnj+xOmXCvmsBdyippGinfW2IhJXTkCNLxx2CialDfAmExky1z4Uxnmq9vDch
9/H5174zrF8L3GLbFCm1EHz1Mr52CSN0TrZG21J94LLI5Q7y89xNHy2waGqTdoAu2oVCEkEZkbfk
ZaMvynLGVtTuBc9Pbgz055GmbZhC4yMPozk6WeOBAxe/ssD3BtNXl+S/qZlgABr4rDCxjQlCQode
HM3AWqXGe4UgyrbmXUbHPeLTL15QRvjB7c7tHWPBhrPhWN9ssaKnOdPggypU0rkO3qTubCpbiNIm
fkY/LVxIDwQl2iUuUcz6zVCgWbDlSl7rNgvPRfVRRMwl6JygvBk4PUkEMhcwrY6hvzgg/Kwwifl2
p/BV1fsjCCWcHakr6MEfXO1gPrJBBKRDDzOy7xgMdshve9U8yIaMwsQ3MN7qqJIS2FTMR3Mwtt7S
cOT71uFfF6Dj7o5YyjTtyIz9Nw0vtuJ7pc3ZMuIAsyoiX2nfPb33mfagdkXMPSQ3fwT9/LUConSA
7CEuBf8j6byWW8eWJPpFiIA3r/SeIuWO9IKQhfceX9+r1BFzp+9MO4kE9i6TuRKUqKEEJzMuoJyn
exFRtzAUOdpCG383jxPMla02pMcQUG2dTK9Fe56IIzM5opBOpzzpapvt/vhozHcKxuLCy/ZZoLQs
WbNuLVexqvxKXo/4YR2IRTJf7XpwNKzfATMLKiIBLRWODw4Nj8Rj4LpB5n0UUYj9E5MpTZQUULny
V053l2mPzDhArzhhycAHxV4F43NY1tzAbRpdydVg/OYkW9Jx3neu94R6omy/UzLvShpS+pko5zOx
BTjmeySSNHvp23VEaaoSfDY+wrmN9+YQSF+xq+Wp4uhBycsVWXcri49iiLz3emYh0xlr0/gOkx03
CAmmh7h6EQfJACBYVcM9XVVjYwpm5lA12HTLq5glpcvpWdqyym4r7Uts1gbNJYoPcYPMCeoj0iW/
NQRzEOWi2MCY0W0E5ybbSkYAE/uufhe5ylrBwZTP61Gd2EYT8YEIxQW3cVQm90ol9cewnxPjcUjP
Bqg3EdgRkNi2q0b1qPV0hAw9yIAwXc081WkbMgnWICvJb/Mu/nTGqtR69Ofqby5iQRHHMxWc0WdM
BVpVJhdC/QlHXkpEjHFy5+Uyc/fclONGJN1aU7FZ5ivnIp/C8VOf3b3tPdfMwLnOQqD5ZJklmnIK
VmXyxVikpPbs1jMXaotwpNhPVrqzSu8jJwtUPYh/SfE/q+5LWmgV6HMOt8F4Jk3P0o8TLPVGp/jJ
UFyUlPpw8nLGQexsq3RYa+N4jfTkYKXM2qdvffCvtXfucnNXm90Zz3XcLOGawha2tkPtf2MFCWLt
MeB99BwX36XzlJ4MNJ+aXR1byyNI8pMY38hWjvrA6N9HjoIv3gaclKKskFSWNgpvPQ0cE94/gFzI
6q+jK0NdBvEylA5LYxaTr5K+P8pKTNm17OYHpvkMjXqtQ27MrGvgLCbDklSInPdrwqVQf6TRt2l0
+xCQwWytW+XqKT+Nz/jaoo+kdKUiEpJvbK7br4wPQYGVi261tpGtMpIMqmtTVm+iVRt6lPR9y82O
fNZ7E8EHEq5+sI5ol3Yhw8iIinR4lpc5DI0zDAjVZKlP5RVSWHYMP9BWiGTXYBihaktAd/0rTh/m
Rc9hLbSoEV+l1pYbx/c+enpFUQJU+bRuTdb6BJBTDnGPvpT+o6Q7tC1BKyJffNYmVm+d89Kxy3LZ
RzN3TJCxWWPyzJ7/HAFcQvhQJgNoh7sOV5pBR63k59ZLMJJHK+oPbpQ5B79FxWExT1ctbauU6sqs
qm2V3nX6G5SPWpbv4NW1inKEsQ0/qhW5IwUU/AkRUzJLsrOAMBg4pFuXyiHIz2VVk3HMdqP97GpW
xOFCAbEZYFMI+Af20a6BnjXpJLFX40tgFI8y+x74062uHVRmiiWhaXW/b1kDwkdNn7CIv1Ise5wg
JgeCHErSLdD/iqGSupth6oiSKNd0JpUkiUizi73Nyk8ZEh+GKGR7xGgZh9zbKeGE+IMRRvnPKXwo
EKwQhIfb3+OOYL3h2dP/mbBziD+zCexs8n3tWasuBnEmpKVhnSOz07Qcr4l9iKmCOEx5BuoZdyuz
7BKKjdMn53wO+Cjfq5COHzlAXX0NZU/JzWvKyNFFV43QQwvtpVqAjKPcDJmBsg8tooPr0+7otO6u
hGiJ+ziQBDOPy5cVRxXNLLPvLNq3I0/WXL61NWzteZ1bxmKw0gcxBlaKtaHLQamASgVrTcys6p80
F3UzXFS8VuNA6iOQAMPaD8233LDcNdwXkDM5ukTlQz0/JVAeJ1YVVCSMjQcP0W7I0cVpokPGHJWF
UWJQLwDpk6vp2MHGM/Z29NU5pyr6qD9s/5b5n26ng9yqFmrfAVUMNx5a4U2diiKVi9Qoz31AIExF
auB3GOZwnhGANT8OpWkcxmv50cr02eMzaQxEg0GHPoHcFLYnHes6jhnm5+I1K/jhIJLJGGScrYuF
c0LD90CyJzUPMhRBKBDXJJJFBqEGb+40fDAv0CvRQfLhc61ZHK+iPGN/r7aA0p0DJqRKIS4YaBFR
Z+FHEl+4d4mVC8APPau2vuk/TYSYlD/V7oSmPUOSxMsVUaNU9Vbjp5nQbYxcfPwYYffhpflmUJRN
XPdrSs0MZW8/PZf5o1Y+hM6R8oOEQNnlM98NCshV3P0hS7uWHLJ5KDFfK7sE4SBzTZm5y7B0EqcS
aN/sGHh8kIzOO7BPZC8ECM74d4h7isZg59qPLgu4jjGrem6eYpQRrsbY1yRLIbzZDOszou1GfpEE
eQXvE2VBoStoBr8Z3pEYY3b5VnAlf2JTZQVzCUiU2orN8+a6z134JcU6fRBmN1SGEG3FLQG6ENFh
nwzXafjOfY2R2KvZL32SG2mETN/gjEb5DwuKzVHO5BlRIQr0KcIt9pLWJUL1jBQpJKmqJvSAIOGa
zjwuNIF9gNwlUZNbE7Y4Fjs+uNbpFwpI9rr4Efj24LqbEioHQsEQpjLaQtRIhs0t6LAq4xFfjxl0
UK5s5hbJ5O1ExCH5WUwqnc5ZaaC3mJqCI2SWRrXGCnKiFEmCTzcCmIy7zDzPsgUnOryxMCM0d7Gn
ARwHSjmHLDE2Ik5H3yhTZMTgDIr8ciuzeyPMF4VbHtX2JlQI/kF/0xk6QYXbTBTZsnkI8T9aTxAw
9lLe8elKAGtr31gWMAicEE/VKMpYIfPimuAGeIvFfsvhrRNloTU/+WhvAszTGNY6gG8eR2hTn4TA
kG4nZEpo6dCDv6Ckhi6qJO4+QcWE4j7QdzyzCPSZM7Hq6afuQuYo7WDlnSdkGjJ4A9VHrSXPjhVz
AYLiGWwW8MGanSBhLg1DfPlmrVuE8KinatfuHiDI1lIvAknSpuPf9Ug6hoevMy1/Ra43kLnqiZ+f
LCMI6xr76oYXaIL5TEoLr0hBlejziQm9sATZZ9s9ipD/8cIzlwnZYOVH6j8pLA+bKuS8PNfOk25o
0ogIF8dSP7WUNapEHzPRJuuusp/ExJC01qYnCpC3YMPITs4qnyKNMBD0ASgXDUAtuKQ20rpZjnqq
MzDdPKN2reIY7FYtZkbZTbh4t5X5Y6CBDTIEzBYDOeT8iDD4CWwt3bYG7ylXY/GcKMi/DbhI+W+a
ha+wJFTHWUXNtKbFZcFB0aD/liV6l675W6uw4BxBpWThgZ+J0OqQbZnHcNbMKmFL6HrMZugvT8+z
80XrxZvGSog4mBCu4DPIND5+65HENx7lO/8IgWrU7sqkKczINKFklypEdIjguCKLoy0/02kHfOAU
IC1DMLyXaWuBoCke8iHEYYeoKkxBphFa5A+bFD0ll1eFCBiQYYqwO6A4bEUtmSibscuvsvwNHe2o
OPNlBhCfFc2ymB/jcFxbE6jfjTP6/KTKZbLHlXg1Z9W/T5hE87Z4m0fWNDhQ2a4KxkX4OE4+8HEr
7/LHjOcrGrufxFDhQfkfWtH+1tDCK67f3i0pB1jJwL/g9EBjbE/7oKTmAkAmziU3Kh9MQIzV7O0t
OEB2nzxPTbkx/Z5QLfVu69Y/mSuZOMIFzoq4ApVxq3Q3t3+p0viW1Ve7/xMgOkb3L4a41dlwZlsg
6s4iNft1WxJIUjZHL3KPOloFsz5VzMNR+REW4i/rFt74GG1DmyxK8603B+7JXzW4VApjlWnNkcRq
c1/Hv4H5rE9fQVjdjLzDqUEIO3vqwTPWOrxWDlG+wTRjLVSFW5xNbJ8HOqesZNXcEPvRoXtoYdmb
HRmwPsMevJg+ahUSLIl7O/CQOWzPc2unjOkmn1lwNNYOXkCD4K6jgRYabh57q7IbVzaVQaS9WEby
2lrTket4lTRMf/xzwdelMwPJ3odxemgKlsEQ4fsFmwlnXlklE1EfwwsQG+6aeFvjS05eJ/1UzBc0
fossfk/GR6Cd3FRoo096sxubbxouJhq05LoZEnbNf6q3TmeLV4sU61JYpDVn+rzTOKDKxqQrg51A
ZC1jOGzcbP+8Y86mnVX+lD2JeRT9iLdUQYO1GxuqwGrugp284dKau2xGNeNtbIeNO7MBsEk6ozbz
lXWdPQsMQLO33GlwZMZ1otuPDXLpAIBqyaXr4j71dpzLqnttPIIyGaYgo3WBLP7O0RUNv4LEh6qT
gZ/B2HCZNAQFATHtEToBPqr3ExwqjaFDEEMO5eAKIyQvavgesH6Ey3E0CBdq9WgB1sMxD1W6aaUS
wqSq8yXtoNPl8U6b9wSNJwqCeQoMbef4lyQ4clL4HFLyVlYBt9zSa4FtLV0+LpwSOW1UzKUtRu4X
F6WM7/FJ7CNqTK24o1MjkoStdr9RmWib5bxRi10d73X6fhRuKl1J5UNPXVnICuchfs5t60zxvOCp
XykT2uIyXcN9Ybql7IbxsS7QSusd5oD0cTRAG45qBI4k2FtZcGoxHTQ11sUcZUP9Vbs9U+1qXcNQ
KZlRipdMIAeSDTzxuVa7GiKYtSnLN4cBmYoDF7nPXUG2oKrcatyGlrvWbVRJm4gIPLdfTxxBZKdX
6trsz6geqDSeU9U7uoN5GLR3nbqrYiTXd+YGQlKnnCpyDKTmNfEmGUzIKTBWjpXDN3twR6DRSnJT
cJXNqUr0n7cIPsioQUZXF/pROG/x3OBkQxxB4NWwr9EpotxEuXEt073N0G0O/jmHsgF/0GMKd9lM
kk7FFibwegZ5QrtRgKYx3UIVArCP+cLZDZ6i7h6aFCvtyTSfKuBKn2124jfvi5PWcowouyzFToyq
gdh5/9WL7h0DP6oMP4SGljynBEPpGXQ5hsxLpn9+8OsC0cGlgJJP3VQ2v/y21dkzI9lgzTG58LKs
7aXjhpnzV411b/DjpwSZ2tqq85/cjCt/2BlQfTueN0snbZ6leLCumIV68y3FsFvkjBUpVXOWQbZS
rSc7EIeNn1jHefTWLIdDMJjCg04oVylR2IaqavSemRVZRh9DBJpMLF27vsRohwKAxh/Ouace9eYB
7C0pb5KChJiWHtH0laPRKkTUUgeGJmS2VwOfESKxVWUuo4B1EE2ltY4VVQQnW49pOGMbF/BrkKKS
ZWUBI3gcSHjsoNYUAxgw6GPKMlBNBFQT87Fip5r4W/eme64p3p1TGfEgUrZEi7wBB+K/9PC3RKMy
xIzD+26TFR/S5wxlBiDkrUqOafOqI4qYEKqUj0g6N2xAM6SvAosqGDmpg7YsNTTgdNgJzpeYRyPa
WXA/TNp42VyM4VtsPOkdAwe0IhIL1wHPSBk1+EgVI0zWYkpNUAMnkKJK76gX6DO4HrmoYQcOGP63
0QMNIP0lFomJxIeUhOkdWqSy0HdAUMTcnU+vtXHCehGy5cGhplnbxF5mzyMzFb99assTZszW2KCu
ozxk9gjJ6rHqX7tcXWYky1CQK90rdOKMakAab5luYKhH2JlXD6qen6LojSP3Gub2He8cby88XzJt
N4RmgDUz2ZI5+2GY2fLUKy1NdyrZWQ6aKKmijQjRf2NsUxlKb5hJtsaX54Dj8a5eMW3IwDio9jv0
Hbth65H/ZlX1MhPebAbxo11+WdUdQhjdJNPu6aKZrFNGCbrc2A6iSfWB87WNfjonY6B6aOgjhm3l
96iLOCUj/iXRarTsk0K58Ueac7+bMt6ZGC9TLiBYQmecVVF2uozWm92sonCVkGA4Phox41rUcChW
eJym8Ffji3mw7uaVHR0S2cZ4MLulYVPYsG9/zOhzKySJSBrOIRMDnhQhPcp/7RUupbXRzQsZmZs9
0nMV1AhtDq1OL98gNlvzbPQu01oLsPlLALwOC57Fz3HQjKtTzYwQMPFRJzpr/+/9/NFYSmRgbFLz
5c9GyEPhcYnoc7mxOYJr3Ktj6YLmYpbmriNtJ6LVVDW3CJ8aQiGKkh8dR0D7OOP0t6qj4MagLY2I
XCbFoQGHsERLFoS8c71RbXsVs3sdXG1qEbvHZ4bjRL5eO6NGM/0tK27wkMS2M5OoL7PhrUHquNi1
YypDNNivXRsem4x1vgBgtbR7CLRj5u0bdkAENlo4UwUuY8oiDpFRVs4/geeAAtzV9ba2t+p8q4xb
Z+kcM6DLnPeuave0QCr/JnxB7cxuyL7501sNJMBTXXyybF27lYP/WzHPdOmOmez4rRWLn8f86dIO
PxFXLocJYitHeZDvOiheM4oTecv/FLB8ArRK0kyLuF/2VMJHch0hsMDfC9+til1/2T3JCiVOXYDN
GAGrnCHeWWxwQ9U/gcvaoDrZD6QDiktba26Zqa4MEHMtcSm1x1mP++3CfC29YcjziIWuHA6ARTe/
VCy5LeohOMwJxRkjLun9GQSKXwWFG6zwGkFCT8ORvll4hckUcx/ydA/gguIvswhYGpgMO/wZNhsI
zGI50tBuYABAv0Tm1Pwlhk5yp2jb+LFSwmg2TtquGEXkJrPu0cUJS/+KM0a56CB2kHw3xAii6UPM
NXafo0LTx/4uGK+juWoRFBmG2K8gVZY4Ao3kPWPTqTLqtTCx5tuJCx6ZvSgm8Gm2hfXSqO/YHdKU
0BT8XlS//EyssDkbSyH46yoQgR+zu8QNuENyH6J72ezr/GvQqWHWTDzqed96AXTRMx1uZt/dNKMN
AYa7dUESoMapgx2R9eX4Nqn33n+p62eghlOxYyMzeZexf01RELMEZLMNTK+jEPP7k8ITKsG+JCpV
5UrjMwBdgTQB9XzNwrXG9+HomCg2pAGLd11NjPOftIpqwGeRdEyQ13oEjnJUsXmawxf2dq1MPxft
LXiq/XXWrAfjYSgsxvr6aqD8YG1udR+g0qQSS1ng07/n5aVUHux6Tz82T4iVAE8UrCpdBa5njQyr
vVhMOlXISJQdyTciDDcObkb8z2vvelCvIjgjBDoGaNHBTexGwjcVd8T/hPdjgMG6lStNolrkCZft
j7zZTn2xh03DxiE9AidyGD16Kx8FFxUHy5eqHZ7oGZZ1LLHiGA8I5vUewDJZfXuQ9bPtNC/TZPBv
E9SLdqcVUP8x3ETiVwzNyq84TLT7qCUPTjb/VN4Nhdvtz4reJHtRxAakW4dNRAtbH8zwNOPb7Zl2
FMk50d9LAjd5dZlE6uFZ9XrUGmcnhn8U7TjpQm87APA3IO0sJ7aGU2Rck38zcSJ4NdbtRPwHsIIt
AUdWDK/sgG+DqTvrH2QpMKc0iDNyvtXGVsbJMt8Ub31xi1oCxqpjjE2PySsnITOPkeZt5h2UqTjL
K6EghRzBtq9tGpDisrirt+TE5NNTbDS7sgJTWbOBZS3ObMVAZcgeDH8q72ZG3ZdsvPfkCXRK3AjM
bT0zn9IJnwo1hwk3CUf2JbJG+EP+VU8lC6hbtxnToVy7csksbbdct27oLdqQOZm30cDv9enOJ6Tb
4HyyLDiTuIiTbc52TjV9dlDKtG8GOHIqu3L4R9DEZPNNjSHq/yjwGb3j7FbXpH+9h/aLnewDSsAE
PUbtqmsykBWUKMSF/HM7i9sn3tvgK/Ugu8fmb9L+NFxNRraTArAMlI/Osq8548hsQhJY/ONN9BWe
ewM5o0p64TZh7WPvqyLZ5+cmvrbtVWfGn8l8u7q2YInByilGd6wYHA/4AEvmB7LjYTBc9Qu773dS
EyXJr0GfVXNrxiXNeAwQXrfrjV7DtKTnoPRzyGjKAPjjjOq4Odvpy+RMJNDcyhk9FScGlPAtItRf
tFVLM/E/1ak5l7WzgUhnRwjwHjOSg/dp/pFMNnj7V5EhTURR/92lXOutg8F0+HBDLuKGORGAc3rZ
odD3hLe0EDyC7R+Itn/XkDsOFnY+5Y2wXIR8Aig8KED0oMWibbtXCD80jOVDX6/8pIIXDzWFZj9k
huJO8ScxD9eISmyENAjKlIROwELiLxFcYllQisrWJwYwb5dHD8tx8EiCQXqyHvwYyhSCDqSbUKue
FAAD/o8/fSb2zQ1PDvcV3TDordqtrkqtkmCrbQ8Q1p0RL0WrAo9Q2fS2R8GBpSwRFaW8WqQi6foC
TWaDNzl4Y2dQpLekJw0CTUL5XmbX3PqamlMPmc/I7klzNIrTTOWNnAKyFQ/lZ/ZbFODAHq2vwnYX
NhNhWrTFuA7xzesQQ97QviTWOlPgNa7tbmERyeLB6dgxFIxV1tHBz35ujlP/lLJYE1Ca1nyICaBU
jI0SmgwYLi5qxIgnz+XOSgcL6TgeC17s0/c5QCcVsNeqrw6/cOdhR77RbKB7ZJFAWjH4XTu6Z7a5
NjNevnip99Y64J5Lk3XuoU6sRCoVopw+a9FryanC6njuvA2bDvTEfH9rvbfpAUSBpCQvUU963aEg
i72OLqHFpKDhseWwwqRG6tidv7uyz3Xf8o2e+G9OtQudfcRd+a6J+CcjoBm0AZD4RdQe+S9GrBBR
dtU3ACWHTS/7Qb980rSFjg4Rabok/tn2oQq2Y3s3fWqE1ls7XNJS7eTJ1qcqYY4vrGn5AGm/WCxS
1ogaILLNHYeyLhCh+PeP5Z5AlkuGVe3c4e4Mt6ElFalZqyAFGJxQqNjZO4aKVeRjqMPxXDJNYTiv
oCfOcLm1qJqdfld8Bx1ZQozrA7A5FU4q7A1wgvuAnl/xd00zrgebEAUmmWVP4GiKa1o2PgDTrfXA
OGicro55rBh3bJqIJIN15w7H0Gx2Q8tmtdpZymtYY9QbDrR1u8AB3B9MYNLVgx8S1AzDu7TWrvU5
MS6pRYrFSGBgk+hNa8JHnHnLUJfr/Ja0+7H9bueeh2SjGP2ymk8KeJM26uBMdxsr9XDZ5IdMIaHJ
yI9wdcStAkATatJO8oeEjl/q1EvtM9qhrVFqVxMsDdOePcdt00Ks6bY2PQnr3rb5KAByLqomuPr0
CuGHjMil8Gc0jpc3pxutkmkPiPo0B0ej6ZdDoi8cF9H6xc7LmzGMO606xwX3OGodn6K9xdj+J7xi
5sAz++cl6DdTwimdGZfEPyLBpr0G/7st8kVIZAu7uQr4p7ZW5EHo+Xw+TeqieoS52/1zq5NJYmf1
YLT/os+ivibqi5tXqyJ/58GRGzGS5Sar3cr+Z0QFJopszUzHQAuDigahd4Kvhd+OWPEjJgk9oW8i
SWuoPCQnr6MOYgqtT7sMfO3aWxm9WknZ+h6XyWaaHzAKIhklL95T34ypWwqbTMU16gU6g29qF0mK
fOZ5dOdHnQE6WivoiTdQpM2EK4eQLJYrLGZk6ceihCTGovhI2vcpkKVJw9kAJh7X+AeAyf2shJuK
IaxyK5svonBo/UnurgAeefg5Mrzfl4CfTi8fVRW/wLUtQ2rugNypdmVp5G8gaBOldkB/KEgwKWu0
5nmy1EMc3sQmpI3PvQaOBYUGVZXo3xChAVSgsqScsgZ6j4vhZjBAxIwgrnlq976/ouma80+XwxZD
OJDeDo2m8dTriyz4N4BA/8Su5ekouV6CZnf3FXtZ8WL4Fl4u86hrFxbytDhEDVN5DqylUF3FqnXM
YYvFBYX3i9rEPL4igxq4VZ2V06MndTjgrobGp+AffDfZMJ6NUfD5Nhr/bvoXeSRBTt6VBTHDbx2F
keymwDGgtC5ZYTEvFM8ai73YJ2ET+gSjubJG5DqQacKcSBBmVdvcWF3mGbwiACdYLpvmIN5WlD+Y
WH19KwA9ydwDLGGD3IICIEBY2tA++FXqZ1aUYt7KqhifN5EOvEWFyvEDazBgeqyW9T+LXgDmOg3t
MdMPEX1yxzSmtjRyKlH9WtpJ8Ywr0jxyBGLCmyQs1OCDrotb6IOvrr7DZq849T2fMBNlU3iH/2g2
qHjRlxOjPFiopIq1za4KpF4HKo9Avb7pN/pEmITdnw0ePRwdZFwHEQBukI8NlVmAINHjna76bm+Y
MdyybFnq1epT7+/8dcusJB/FQkZ/s/KjVjyIypzJoXihsmPCMjP4sKx6HbZ8QQ7aA7v7amuEDA40
nsKFoJNjlmJmzGKE0ji3Hxp8SiHlk8K+VAnuEXx+WqlWzleDfoh4AoBgO7dyNwp1JVaRa099qNLa
+Rz2qk4YDgmoUAJMgsDHarjHRGWHhQayToEEBaKJgNfa1XeWiW0kTDdRtQHDMD9EUMU1h0VWYC25
J5aj28OXutSqxc0Blh3UXt6sXe+N0vdZLSWRuXvJR2s3+aRk6xjPItRlfG8ZmQ8RnW5ZYaBcpNov
FRaH4SZqY/B1KPKanx6Eo6W9eDLRM47zzPU5mYe0uCP0HPlDiGcloxgDzLfSPCaj9U2XBVVFYjat
YgYQR6QaMKVQ8Intj0rowJxKhEHc6RhuIZBFzLw8K9hpWXNNKnTiBCFlSLEiCx1kUC7N6iVjwzvS
NCjqvNIqBEwxZxE/G/W4g2WIv6EZifxBNaGiyCjaT5aTO6Nb0zsz6lw3FNuMX1r3EBvqS8CbI3Ts
qQSFQ1MhKgu/+ACBM4zrjClC6R2gMNBNgHlHUjzUK8APqwKYCn8NK1HxWKAhbrJiXZnkLJnPoMK9
wPsG48RfwSEpWCIs8goCddwcgVS0DT5Y2aXzf7PFrYtmNSJ+S+Zx2XQBSGNw1KBTZP45VOZadRGE
gWf1qGlV5hSy/o/7jzY4a1nwbMERzSGOtgYTAY9ICvAvDHdExzFHv3EKCB7Zq8UPkcm+QS3WObDs
UgNEvm4t7rVyXE91vKJGyoO7XrkknZergm16Gp1zwBQ9S3Ys1h3zLib5uOdnsJMqX7AkAIoNhgST
GNPeYLibNqK340dkNSXMPVTgEQLqQYCWXLmuS/trjmx4EUeGr6kxI4VhoQkzTg5dDz02+0TGHOpM
/NjTyH4JBUiPu08D2c4Qe6fy6QmlTHjVyGe5kGoWYFWHUQ9EEUL+krn3VwCRSqtIqBmyhQBJscII
4I4HIMcDg75gbK6NcRVtC76giQBS9ANd1K1N/62IXj2yZ/r6ndBCEr7wdqjvwI9MEASIsZQqI52J
nQk9e4pJKqXObV9limVX6CGCZmEAZ5fGwWawRVRDR+1jcHbYj+KPmoKbNW5b3mQO2By7HmWqEfyW
wTWKUEvEfxrSmLe2p9UN+gaxPt60PviiyJUmk5PJdM4C38GiHTOZps328xe6pavTIGGAad5gmo7x
LjHRjQDxY99tjYzFDiuN5OA6f7tx322wGVcb/JoBrR1QgcH1Vk0M55JvIGJUIqqRzG+PnWFueKKE
LaSGW466on1igKGw0erMYKcy7lGYTRkZ31MvSS7E6gXc5+OpVMLHmBXIjJ8Es2vovciFJep7zgu9
uRjgGJRSA5HE0+Ry/fgDozciDxitWej1Q6dDXUAWFINlxEhCKOJ3SNBkm1QBHGOCvLdY+wc6SixA
tCqinCIbL6jyk8ITYZHnUkx23K1QDNPp8BHa1Q5JwNQHCwcZTdk/8b339GUD/xguLm0mquKSBj1T
BvLry1sPmqdjzA/jiazvXLulnLGT8qHpN1IEUvUxVFCJoXbttrp/rsJjqO+d/refsVOPi8TpHkPb
WHdJc9BiSG33v6HyyBSGT6LkY8yKidg3pD4YxLIhBzB5oKOf424jgVUy7mDLwBaqABCSsdOw+e2h
mvLG4cYnpg2IQWeS8iLSRl3DFjxf0+AOegUWEnsJu4IoqXjgfNDnxS+Y8bMgv6Vc+XLmmmRE8MKB
JcRy0754oihtP7z1PHscJKuQkdZQDQxG3/ixSmyGsYNsZlJfRI5HhPdBVWYhJdWMqDUaQs3755k0
OArpFhZDO0oNH5nLNFqwtNPXrmbkMz3lFvQD8BhRD9mBmTzm/L9IYYbUrcaR3T5UbsRtXYiX8YB4
EsQ8hvRIChCOn7KdVoKzruxbDQTemRee2BAJh0tpeO0alR6rpTT75tfPZzSiSJHIV1bsQ1RNW+1o
mfusOxfeczq/K2QN+m9TaJMrZK/q7tXzhk1EdZs6P6nzXo4PTOVgLnbMp5Pk2zqOq8yHwnRWgKMm
bDO43RrwahYpJp6JozZkvIpD6cWq/wn5NWGRrA47ogdRJXIRcGCp/VlHPl3XBRwuGMO29YAaoGdH
UgY5/oABTlVDrvqrRKrzZ0JSKcNR25n23VNDNCvPlnNmP0b5gp2eiE/zx6NWIh14NTTNa0uuSkQc
z9Q02wAEeg7qyqKqIUT9Sd7qLve3lcchY2LzA33tfyraRofGhytJP02qvXQgP5pocEXWNaCcJuaA
IuRcNva28+/y96LLQ6A25fna44X3eEZb9hD8ekX9w0vBD9UJSDekklRvLA5SULYd2uIlA9Vb4b1B
hZjZzBLExcC8xrgf8VBrk0wNibzI4afNDGopQ+R41V6YdggsViY82MR9pgkkHdD12M1yMFP4DhT4
1Y3G25Xu88hxWVtvVvuBR45nq0TGFhIII/BXtLybQjd5Ld+lh/AmcqQIJY0vdCfLVjlnMsjGPYjX
PvQ+bT841Q22Ib4IfguQYqIryNibuV16QJDC3AEFGltOm0pDTmRg/oKQJVoQQYPC28PfY1NOoOHC
b8qgdos3qsoKMOki16F9Ho+Th/iI6Sazeh3NIxHlFYWhwmQU7UVJGSvS3jrfJhE0JpjhDbp4uEPI
ZpAHDM7drVYTgyPXjlbeA/8+78M2P/lBhIgI3mqKPi0IT6AM+WZs6iTxjGBYF6Anf2gBmLqMqtQp
21ErKIxssUektbNir6tKutHGLtcDOrSBobwy5o+zXj9GbE2btNrAKqF+ffIUzK0d6/zuRXKEJCvE
Zf5B58ji0cPFkRFqI4J46qIOjbPeOkvfq+91906BIXs+ln9l9ivxKJa6lQdf4+/gTcw+OF3k3tf1
XVaOOFFpWXmaZTJqkb885yz505vuJewW1Poo/TL3qX6P65RCjhtqfK71R9O+RXaGj2+DZGjb2SUO
cpqVjB19CqgT1VpKQN2B5T0jRLofmRILBE4m2zJWxxuAbINCiekkscG1/4oMImOLylRt1A8ds10Z
IBjIeSYL/pOinwdUPqAuWwMqBjuDYUQUoTlIcJSzFuvogV7pAShbcEBBS5ZzAsVJ7pQrvS6v0k3H
PyNtGn3bVW5Uyd0oTiBqUGsOPHEBQQd+XTABCvcFvGB5UPBsFdhiBUuNwr2rsi0WU8EhUBXx/fP/
Yz3rMmtSqFU401UDa7WzElFD1DA/YTXDpYmnw+P+lXWTTFo7lUaKh7GAjefzMdD6r4PqTv22BfsD
bgIU1wzU/cYraJunoL0RjiDNNWHGy5xJLl+/OA+SFHoG477v9qN70l6KaAVI6mP+MF6Ct+C7/8i+
vd/5A3W39uK8TE/TU3+bn3Exfs4/0b/h0X/1X93X+Xl41L/cp/JTf2NOcV72Lx/ddXzm87c/6fjV
T3qHKFyQjvfpvxrPJctHpn/MsUkueacVQEfvcpp/CrfirX9z7+inngi5+Rp+58f8p3xvwdSs/Nfg
a3ymRnxm5xQv5EdU0M/fqMX4N/FJ+iv7U1/VZ/Cm22HHtOzs7FP+0+26ncX/no7mJ0FJwaJ+tz6I
YNi4nzNz7VD+x31ojJXiOWwI/1UJg4jqzseKTOKgrJ01fd062pI+sm0fu3O6AfX2Mx7RrJyds/Iu
xTfIMDqqL/+EoHKZrLN1vMJgtATjtLP3i2jr3Sm8Tumeuchp3JgHY1ecyx2t+GLYEER3JXbuUpz0
R/sBTOem2Drb6URc4QWP2tHaOZt+n9yTCybJS7RpdjhftqhblsTPH7NzcHDuxane0Qi9Y8RcvjWr
h/vDqeMneLUXhKGAyuMqWjar+AKg9pJewPZsi711ULbYb7CnLrytcwCKue1O4VFdTft6qS+Kh3qL
IG5Tnfq1dUD0sJpWYAf26gnN0j16qPbxAloyyXoIT/PLtNJXyarY6DS7u3apNBvrP57Oq6l1NAnD
v0hVyuEWZxsbG7AJNyoOYOWc9ev3aaZqb2ZnduZgLH2h+00NCTNTeCeEN2DwAXLV4aXStKWlRDjM
Tm7UNzX8N4o/Z1w6lYrsyH+o5OQJDy6bgFmiFrEAhpmtdP/Vt4+GCS6jKA8VLfnk8y7dBUYbND0z
V1FVroBGZqbnOtG07SeAT3jaAVPbHOWr1mMlUjSQ+ewqvx1qCT8C+mMxztzyZB76wYcTfQNS8ffc
haRcdCpzR7k4vF01/QL9crulnPIh7j9xmc6IDZUOItdZSQAFJZGSERvMbGJiPsnWu1cG6ibOzAcX
tqow8/NYOeGyCNIfxmtWObBkm6FeGDUq9+gfSMRDSsyQIXIu2z7lGj0xdC9eqgexExR++1Q6ww6t
PPoDYDwgX9/DOI2CepyPOByBZQ4qJwU57au+VTlHYdrUH2lu+Zk22RM4+1DP5x3EO5E/qGN0DvQI
JwWjiqqI8mSV6u+ePdD320L9x5gixm7vaxcqlQcbeZVFhnSqnxvzUjDGosa2w4ychvsqZFZlY34K
4sJdTyrYUga9Z88edW5BVjooAErHXgW+rDPsC1Q2I36xdmNgq4KY63oFQh1fTEeAh/13whk4Fbhu
OdQalyRei4guzAm9GbyytPZ2unDB5gok+vOv9WsYDKtK9/V0FVslUKdF+Advs0qBxXG7dws1vpls
akZ38YwCILigsd9q3X0xs5xpn89ujxCDSWGAdQ+qgfCovphkjLdF/hSpOha0dBXgQC6c7wY2rkpO
mvHVApqpHmxlePUbppqGKO2zO6yyGBaacXzlHMdIu1RoU5jW/BCERHl8Jx1Y9LCHYCZI8S/uJEU9
WqD/pTmyzbvjuoAOLznD8+z1BFBPQFffXwH7SRUzqWqBSnPKy5IQY/ktm2OjVpIS/hKDJOEJoaM0
AE8sAAldhEVUYAwtUZDEzgbx6ojYQ7K1J3NZFgeW93X03zUqJYEGpP3xrZ1HbwVGnTPkt2teimA7
awTHK8zm9O7UjyrK6YAk6xIbV2TmOzRSVJqK+o9LTHEtYgi+sNWzGZyF0yogcwRcdac+HZ87wh+l
Oc4uOYMFWyIf4mAvxhPcEbpOEmsCrJzHj3wLbsiKiV5lgoIknLZMrgIA2zviCXNuPFi+eiB1QPuJ
MSCEazd/4+ZcRgoFHUo6yqmQP0kQeW4SjQiVq95N4Ig8UI6kdMm44L4ZF0ZRnOCttOImjljxDWvM
a542Dkaaxj3PUFdYJFr7aGrluqMLkctX0QzMwYycBuYkCZfJTUp2kQmBND1OkHyCjWjW0QMRM4m2
YAQl6c/jsnQBbB8QZuEJxdWdgO4oo8EIwmbt1dbebRYKHbHRPIuHzKVPwLC3ckxyQy6J+c/vNjXI
snl1uCixyFifY27gVIi3hXpqW2LE8k1NYg/pWpLXTCrWgHuEdsLRNqaGjim9sJVUzqIS9GQkRZEH
WCSwjN02x49tSWtMkKNrguEGd6+n7u2Yt41tKiVj1l5ZmHJKDvG9VqLt5s246Kb95jbjisqCauFy
PpgmZaeb7XE7sVx9PFNkgx5QawNRMwhPJrkwNYDzogJrmaBch3bPas3qbaCsG1Z6cOvSd0HdzBTg
pWQQHqKTGbkccx9KHpScJcL7or+A4+OVIoqSpWezzKnhOaNjmWFAPS1MDOlJhFmtdGU7T6fSCXHK
Mr2IwHDdVK54kMlpUnYTcgo9O4e0igrSNzqUsNd3DEl9DEbSuYsVTyMl7b0tMXt2lyRLLnUAY+Bo
kJpMTO1MDthdSV2WI92bSK3Yzun4nvvdQ+XNVOBpchnd/BOlAGAo5khV/c7r+om+mmhMvEGViaSD
8bdAQ2S7B6Q+STBCqJQ39DPl3JF3i5ARQgu5bO7UzHlLWQe4sr+0/j6mytpnfyGiQZ+2byhEdP3i
kPmhAg715MPOTQ1V67LDPCJ47F9nZNbDmxaXKPG1xRxjDGU2t51hGEJU02rJvjc569JxKdaXkWKy
YX7OYJ9zNEiDmzNKlgcYNhcvv8kRLIbCQh9XbUw9RgZRAh5ENzpjuLJxK3b0ktZQHnrs1j10GQE1
zVgtjDH/5FFCuTVvuILS4Sr7gL/rJgfN314o05ThgG177jXIKE3qlPIfjNumDO3nEFVyOaWfLq2d
xP12KhANYkSOlwwcCXFXYJG6BeGqdQjl3J1m1IzWQh4E0mXxX/pTTgL2ivYoJoFyYE4yMcU6ZAFH
k867JPh5Gn9pMXGebmSvZxZkLQKdcNY2WVAmiNnYnhWeorSCGEDoGEqmeIFmL3WIv2s2epKuegH0
acMgTlVAgfmLX8UENJGWfXAYeQXNX7KXJCavQBhO9oyyrJPfviEnB3VOkpukgKavRYSyOAb6z+X6
sqGoTX5CNRSn2Em3bg5sxsk9ZKXcczMaVsSA/MwKJxd3KHHQ69H9EFARgTTZDkwCrVYcDOqaZGxC
Do619iURZQmK36GlrIpXHH6WdyUXySA2P1N+2AgzVDemslSco6g7dVV/ZCPKt81FIcmGbHELaunP
OF88ZDAlrrPM5ljhAVTZo598BRzxMcMOUwu86zoP8FYTYXR+8TB01oMeoOSNbpOhrG3ALC62iDS/
yP6VW5yrXR6ajDwoFfxv7VMiBUnUrAywfhrEUFVWxvmvfkqzvQ2zPGK+Mnjf4sEa6eJ6TljtQrvP
4DIVPwl/lyY1HRn+agFYTXSI16Qedtb0ZM7NMtiE/Okx/e6TpdpcIs9dNQ1FEl4iCVx3lz1yHIVB
1IS5ZnuPTiCvGXHcoiRz/K28TG48h+gw8Y05jEZhXHITHeYYA4tBhHmBhoLEQli6lvmI8Sbz6zuT
Bc2I8CkL8pLY+sq2lvXcPqakIUjPTUmlqq9WzHS96ZrZmIkjgz443UGsr5vWPWb0dhOtnmrvQgNL
+8RZavQ+qj1QwmiSQz9Uu5WsFjXpVnVZbujavEPJOJeYGjGQWc1YdUWxCiHSocDluTg3b2RkIptN
HtbMH5T/TVjIDhbXyEM/eeMn1zmdukSN3MZZ4L99BGGmdjy2VsFLwfMpvpzRAxBHuzKxawkewr64
LCgXsfIA+/rWd+BuNSM61DQFw4CzH0xUoykA7pZ1hHwQD1aP9A2rJHONK1gRP/gCtAKKNnWCMP18
7XEdNeO0kH0LF7mVnTQjm8pQ0QaoK3PSBgMjfk2V/sWx/UfJr8uDL4CAa6WjLiM3AUiO16XZj8X0
F6azijmsNOTTfvqUoc1lQwce8v4CGdwtBNQnowWCczmrwIKURnL8LFyLpUt0yXCVSiXGogI4JatA
YeDNldvaYYYVfgsFVs2vdwW0ChR1xX0vc0fNK2fOeSQwQHNuJTwyM5zWIRzGnJJuCteeGyPUI6ce
6IJWX8BJEqDRbn4uCUMTCkfRH31sFF3AzLSqfsoCke8pl9pi0Ay48ntqZksFZItwCpyRzGAE+Oe6
wNL5RfycXOqKwVD0Xc+A04yhgiZUnGu9Ov6GyWxrhqPMabKuu+Lg1O0TtjVnk+4mnbmQ+hOWeU8/
IfOKApRb6fiEGtbjt6Lv41yV5hDZMQq7FbmbZGzVfnvsCLpNQ77HQAlHS+XE3aHpsB0/MxvvljH1
s+l+9OmJiXxF/uKNJAlxzPFNGG20zeatPu8k8u9vLC7AEAHPFb0lKrgBPwCON1Pmf3TRA59YUBYi
K4CTiKqbLSkzAKtjt5oculwDnFSKvPRZLfmixOIDJVao3ieF0N8hf67JYizd+SkY3gfvzU+bI2qo
NKC7DJ7MdMP0E4aOY8kHTshwBXvgiF9YTeKeaw/FiIy6wgIlIgg6rxwNvQUGWIFE2XAABMlJwppU
YBqQmL9AGCO3G/AQzEpIY4H/xIj4DPPYQlCIXACqz2aKGkv4T4qBXsJN3wxkcyJxUDOihSMHG45f
/UvxXeW5uh6Nuwe70vut/HLS19rIbIwKB7/nbtm5lfbFX/lgHbG9Sx4w74ibnNnJzENxIFfQKRN+
JZ5uvnxnOCRa4ATkB8VqSvQP5hf6txmLrPYxosRn2EnMeGwZRhi04DNV9F4c6DGJ//6xHYJ7nMeI
MKQxVAgoA+7i4aCp8FkboPllc8wJpeVJqOoX/SssZea9KUa06TChaKiPvJsA09K2JFz01bzsI4vB
SFyTOAA8b9xEwXTBQ7DDo9CEHx1RZXaNL4bBYzjfkvlH/uiMzMUkKQQgqEb3VgfD44TqHDTVCSaG
dFmHSrvW8cHLjZdsUjatd88YOZCgPjeo+InedOL84I4rQ+vXPoTSUGs7X4/gYJHwEkoO8QgSqnB6
ZuuBOLPxUau7h/SqG1seLKoRQPQWw26DCsgeerSUwUoPlEcja240NGF8kxxYPy7xMRhU7GqJlOml
rq8qxasXzafCU3+iKUHVjqoMPSoj0A+V4r2wbDDCfsg9GvTM0YpPznDhDCyVx5hyLatRZn7mLXDP
ScNsRZT6ImYEuNa8d1NxZD2W1PXIZizLh+djrj2x6bT05vyvtrHnEZxv9MbWBIMb7sP4XTVEghKL
kscH40kWd12/qyWzoVt94XpvKeLxIrnLAmnKYNWinixHhIP5V6ddiYBYNzPvem+7/rH+xkiWmBeD
83MaIfyIA9XCrxiO2uwnFOukUuZfpe0tA0958BgtSX7+OcHHCk6UWN6mbfqNzeCEisNnRg6WQDBo
YoL0lXWut7vG7A+Omp8wjcjPVjvCnjzG9vZcbybZEJgI4q8CvqI0724f4TYGPEA6SG6W5eu48yp0
e926gLQK7fDQej/D382wlPzHrDA3msZLFigZSQQS3lTStiHbk9hDaLMn06EM9nL/xF6wayzGkzXN
wSnvEnWnJhXR/QLZBihUHCZUnOfBZTUBLnpwUq2PSMRlvE20cFEcFc/QWunTX9UO14hGFMuRwEEL
twbSJiNcrb11Oz1lsBxm8ugmKLFUDN64ARVyFHBwqjpaXEqhFGO3jX+0Y/m7tocXCel/eOqtj95D
/tLrGHhCrAnFioLK9X0OtFOHgFwdVHhSWsBmXGsZB587b0xCpJ15ZxSngWtkAqDrIuOiRxzNekOv
QXMZz+jrupVn0F43ISGLmAHQBCn6xukwOxNRQPqUXWH/6oZFPjJsgVrTqkjQS3R8xNpD7AJ0AjYX
Ked9vKiZ/yX8J4WtK3VgwSQfOgH9aqGqICQ4Va9pmuwj49keUM+raEp/s8ZltHu1Ck3r7FUvVkyZ
kqpLRiu5/evk6GuP9icJ0/e06wj+uVU0JAq3ifxKCeryQsfl/9bW+NdDPdsMHvYDsvY0+6PVK1KH
R+xq+IyWiRkeIk5SNSReZTafTP9XAqCypFklyDW8DNiFPLTEWI5z+zDZyo6E8h5j3xD+jPxPCwfe
MEs3RyCPKjOlJkJBBt0daowTC5lP8x7oPw6Ptba4zHqyp8aOFprcxpqS1pgWBF0wkNzgonNQHEsn
a6MVBKPIMNEF+MYG5vwRxgJ9oTruStNfSROI539ReEXpiXCvWE9dtQuwQGf4nOaSRs+Yt+FbXzEp
3k62U/40dTD/kw0u6h0TYgx74q/mfplllNp+8D6VIar1+DTkV59bDYHbcsxvc0cYXc3BmxSAA+LX
qZ9F8Zx6DRMmyzX0t43UrzPHZe1rB8NlcnSfrOahvTY52pEmhgO+k+pRmPDfDcAByyTXrcVMkpMe
26ehFU6Qb4fLuX9tgu/Zt1ZRikimJW6UJZaZ7xysWaU90N/0X/GoLJJybQXjKR5JCTHzy9j/zExY
h8IrYZoYySKh6RJlQJuVlqjJdBL+JjyfVrRVkWNOxnNOjnbZPdjerzH9E8iA9Af5LapQXxDI+W2W
l5C6BTCjJvZTbVBweSd0hnOjkVvwSXiSxHBMKEBt2rmxRjsagj2jW2lYRwbN6jwTV9Aj+VY2XYTr
FHqD47dGRGbtqbojw9mRP2h009NH6Lw7ACBZ9IMSJpcgrkEn5haKjvrWT4Ll7BdXID4iWNBxrphx
qADxdol6oLntq+YgBW3IHeIZwdo8pzXXK2Imad/kt8+kRtE7nBDaMyFCzAHJ8avv+W5lb5wUXiKc
lMHJ3RvNivh5+0pNvnOQcWlEvCYVVaLdLjQ3XwsG4kXmU97bK8mVFBw1gr9yJe6IdHL0iKJZ9CiR
HerfHPYxGMj/2kjrSGO8jJL8mNNGVW0PYw0XXvk7whdGBnJY5wj6lWEQDWBDMxPa5o/L1nC+gmbt
g6y2ADpFvJzyR6uGiETQR9n1F1ECoskrW1FVgDcxy5UnXXzJ8Tqj0KLDdwCxHGPPKwXUXwQ0Q/I+
J/iJArAu4PXqRPCqu7y6AZCZvEcrTJZJ/jQ+NzFBd8jwVArxBoJhqt1HnWT/OH1NmHeMNJYJeGGY
/tRuzngSEFGjeQQBIkZMy/lrtuVUmshmbfmYCvHgADNaUhiETzNBPoMujg/ag+jk0cAyOSADEPLg
xAlJzKZDNRHBTV07MkUAxrJWgRJoAAu5+NFzZE7xmZCbTKMrcK0bOhH0q5YuNFalubIItOzxjDhJ
zOP9lKr5x+l2ILOVs81iAO2WGKSm3SiA1obSLHU0f1qAAIZH03gkw4T91mLMD9CsYCaN1u7w9Fb6
yS/fPSIBET7b0KQ2eIhFHGKIV63AlMFs0oV0ZlIH6nSJKcYXfsUIWj/vkfQBiICX8EOBTw1wIg1x
qnq0gCxSV7LbF5jNGQ/77LUwydFeJNXeSrXHrUQMV3B1oM60bxAieGK7XYxkhL4ssOmTAJBrwpV1
UvUV+0YNyKyUgxLzg2w7eolQSVae/qx3+Iip4oGZsRg/S18PibJq1JHMOhUoDMuHD+0/OFvXyfGd
rrKO9IyEzUjqCVApAoh6VTjVG5mYsEfhSpzKiZdtrHlYVzrQPFRG6jKMhScA5FBBizrRUaZfSIJB
F4D6sUGleJfqnNwgBYFHWYBOcppk9hNysrb+NfzhsUmtDZL0tdTCFiK1lPsI4RL316Ixaevd5qfL
4nVau5uZJIN+cDfyPkqONDPXgNewgVJx+LAdUaWt4sferW6Vd3L9sw8xNCEzINwNWmZXED1T+vPG
DtBTubfcKhCiAtTO+SoLvnUsMohCXKoeGlMJKe8CDZ/RkQy/yCHVt9/21kRIHFG+LfAkHxmsXMjs
sv0i5ZAGBcPUOtwMDG0qFW3Zk3flJYRb9/cBxQOVeBs1F9Pzl5ER7vFsqwpDs3QfFehTqqBTA0vV
dP0QREwPIVlF0w96TXlCCNIcgGCia2DuY1pB6oTbnNc0uheAec+WSF0UCuz8Bkcm1VHWbaTXN0Gc
7GvXkef31wGTtbDKDIKhi5MsMFGyVchNFLB7YSDqY1xhqnRGBmQR2EAFM9cq3rejPn2Qp11FLvfe
3faoFND46sz2sozlgMvap4RpEGvQgfjMptGOdYgyqBAdGT8UA2TWt4tmnvlKZOzNyVZWh9BmcFNa
QBWbFcs0+QXJEZdA5KPq1j5lkSPObIxrpn0gzfnr8eK9gEx/pSIo1aATd1DE6yE2dtFcvJXmNiEk
UaMXYDZHhhzy2gBk0fjTBlL1tuOX/y5onk1/+reN6+glNY21705nS6WOU1kDkB4QPuX8iWcXpeSG
r9D1Bn5uLkFNJ+xFW+S4nF4i3/wMCOTToYxTBtjh77R4p/3RY6aGjqdLw/yc6Hcwqnq4C+iMlBhB
lBq6WJihqECL0fbQKE0fHqHHA3y+nw8MDPSWETLIjJk700vdXsAKgI83zFmh4gqQY7X+SzaEqxFL
tNKPXxUIajmEa4mKFHJWoJW2oKY1So4Kkp94z6SR7KTOM8iPOtvkZhZD8RSAYLod+DJiqZzb26GI
YPYFpBIf2Ujqf0TOD+UnFk90G2CwCWnGRoS41lRAupif8Oa3+Erbo3CcJUAhUhdQdImLBJd2K2XF
HSFrjcdph4wPQKeWMb3W2I129xDMhPoj1tc/0yldzX7wUhrhY1Pimy3uLt/fj9XHqp0XypSdxwzm
AHWkXp51F/J3bxjeh1Rxk+4+Iaw/9jhKOdo3crSPXB0W5W0X/5J1y5DrTxt/et3na6lfgNAXHc5U
mzhXrd7qqKAHIDt3qDaj81sC0rDO25iI69LeInGOnFUQdOThfhINxTnEdRqAM9n6AtZkHflfXWQ+
RHF8FpTfy+5ld600WumSafHWh4sGihFjUbUllRVJI9HLFYGeuE0b67FFO+DsK7T2RDOhvp6XqPW2
Lc1E2GbQi69N/E2JN+fuugFx0Yj1sRCeAPCOJSZXKcobKQBE7WORPNQx2KSoimOHNYgKDbsluRiF
O10qDiSH09IF+uMStll8fsL64V50+kq0plyjU5mdrfgbKM9xbwEMIApYZYXA54dPyYfmoAdXbkFJ
QHXIgL7k6JQ6jib9XhGsMCifpNfzZkIv3+FWAc2fCdpnvqIzIG7KSKuEQ3P51IoJUaGFI4xa3k+6
N9s1zy5nIZAbDRM/YaSNJvZ+ckkF3bXaXVAudoJMFZBXw+wD4+Ti3e2baVuhxYF7KueQM4YoM/IR
bHcbZOVudP2NjUEFt4iTHwU7p6Wv6GhTysZ5PPTOrzbAHhZMBuTbi1YhpLYber7YXWejDTE0w/wg
2KRfzSu6Xam55L9pJfiRiQz8NvTrSLHc/5ORzXTlMVDvTEFwZCz9mbJWKlypIzgReVnxfLXZSHV7
mCLnI2AlQNtK49hz30g13wPAVEFH9fIuhEJazA8gWqT8/Lkuhn1a/7qItj391SS9swHajpIrt5Cp
NwBLyZIaT5I3DesWMlxmQD/mXrxQPcbcPbrPzQx/JsU9VwU0qJeaW4fEMvVVgcPqMXxLwVv/G6k2
qOCsbAPPiQ8TToeichixf0GBzIwLTvjlGiD3xM+3aaVsfbUDLkEe3P+DLJeyr4WV+OvZb0FJhUKN
LKW6/Fn6F01vsWG6G6GAOhY5cxukmDdgazwkMr+PfXmWakH6KgIwaP/+cjR9/ZHRa98B9Yumk7CA
BmuIG/4V84M4asYuWlP7044AwstJhl5/iKh4wX16Lp6/CGrjaFD8K/0e2wEAAOkU1dVwL2A8jHNB
qpNYZ9d/llOtsxr8F/VSxKCyhKhROEbLX9UeiF5/nCHKEPiMMKmceh4SOy0iPU0aGaH1yLVrOyxn
vA2+sJAKcUKAXn1pDfAlijeq7si0dwZF35ToPCGM6GxcSAnS5IBlkW0CDhfaJeGWoAOgkIxfDNGx
gtN8aAwCge7HeTMPSPSVTZwzFJZOKbgqXKpSx+t8JejpFifNcO3deIkgRmQM5AjL6+Bw4Vdp6G4y
CryUIbfsT3son/38NALTTmj7eYDy0OzynhPLk9N9eEz6QgpAzt4nalY+YiS+KFCLfcqXHRpvq6Ff
TaZoLaOogrvqXDPjMKTfQg4Xai2SoHn8leWoFJTMJtJDzIIEq/LSkCVCGl8zmLyERc48PiZiSG91
tDCNRQMPhtfA1ZTDTfj9gOuOgQ/ZRSOAhBuwoIZtK5mhvKlikhaVkGvq2WW/acOtISSW8WMD4itP
uZYz8DmZLqsRJIPxT7R3CeKNSi6MRympAN+y5Ddu99QPLKQZMm48en76Ffh0j9wvfL0UnSmnI0my
XFpTTPFVwMEyBhw/dZmRgSPj4rUDF6DDhLZipPOD5rawTc3VzukQBwQY4xoyIjlhEsj6qWOhRF9T
jiOg+Wwilzx+QFwAGiGTzfBkc6FMUfLwrAAmuXQX/I58NxuBBFDCVwk2WPLyyQTkUmIYuHqRdSyI
DTKaEC7FGH6b4lk2uWR89y2mL3hnmSqFP1uONIXS03Kts05oNQMDJclbdpPuLyUFMccoaqjJnkMX
DJ5VwW4b4mBZwHx7r4H6yRUUHJtgfPB4NlqHakaHPPI2ZMNWaPI5jFohOsol0zpMrEhUURQNUxAT
V5zfLOXceUjiHM7bJ+HMwUmXCsThzIvxg0NCEZy7v05iPsRnYdAxc83A2QFTKYixC24eRi2lvzEr
FeKL4YuYbaVwwk2itP0qoIFnTA8NQ6MzQRfAyPQJXNw0wwY+g3vQiAn44nnjMiFJLACRh7/iIfKv
SiHw3Cdv+iZ9u7qn4bPYgiCrhaGqcoJN3gIkvFMwrUUT5SLm0Z2btBgaI58t1dyNBvud9lvy18k/
dZ1kYWfqyguSx1HfkSKE1iog+XHuEWhSqqCLjrHAdmG87tAsu/PANPsL57a8TghIjV5LtEAhzn/H
eSf5jr6TWzYgfLScnWeLwYCDsyBRPj7Jc5kM/VQmKmkzFyKF+auEsbaDz3QcbYXZ2yUUQB3tc+uB
uMHhjhaKTi4unaO5YqF3n62nPXK88BLZYbmVb5tyElEUb7Bt84Uj7TNGb9S3/FeqR7fLN9LY8qDp
dPBJpJ5h76WYsW1mMBrxUrVga+qWY4TIJyh7cIzoVyPadIqhpqhumL5aIru9h81Jaswm2OXNG/ar
LkPnaV6k1OdHBqUomkmm+MwRGzh733hkvYuLYei5A5nujvkKd4Ejp052NyKczKjCvbtnpgtn5FXz
4Vyg6UQJUjVro7l2gXnsWtwFGxZQzdwehUQse2bJ5F9ER8i3M7lOVecsJ0qIKhZll8nuhCUtFQOh
Pl49UpBQrlskJYSccCRTG7mzUSbRMIhAhEeCMSequWj55Uquo5EWH3w7GTN0SptSWdqMtwPcRYu2
99T4WbZ7f2+saFNmwNSMC0EBjkwKpb9PGTib/UllOKxujfL/WshVOaMZAoVM5hlFmZ+vBm6VAM4f
cT6XWcQASqy8NR7HCsBQrh+kP+hCeug1yhWpuvgUmkoVoVbPZc0/ceAycA9B4g09GHXCSJalqPF4
LZB8lHB8EnpIqXOCoGW2B3G63AlCxPpV9yitGc1yhmRCBByCvYzmbkc6T6HDMOz/BLUCL9rExECU
mmOyNYkdqI78XpKuzBd0w2bfofjhAffmRqBAHq6cZrO1n9AJ8M56dASpSZUBciK3DXWz2+9CONo8
mdc8RXPHlI7tDKkvIGEHCRZG9as0B82ULkuDzQEEAeaBNmU+KbB5oiegxW3tS6dEnHvmUtAbLKuk
pcl80hRtVcPRG/JmKYJni2Nc/5T6uM20Bc2pPWbUgeCy7WL2jXTBjiD0gHm+XLEGQB9xkQ7DLAtm
1gbA42gXaoLqA1NfNMPd1vSNQEjIEkacio5vrlIk+bLiRZcJtz+QVzGHiD7VzxaL97RByKLjzxRV
jIkBJWO34J3hskqgfWmQOMY1XOIC4fG3DrLxR2jgVFwG7OUeE3k5b5jMNqT3AQSyA+5otj4T3AlD
z0gBpDaR/Z2josn1G7pBFeyyufh0InJycK7GFf22oDoV+RpM6eY2tTr32FOUVVlKCO4KhY+owXSy
g2djIZY+RYLaMXugKna5RYL8OiP5aONvnj2HpxRygIhdAimoYw55lgMFv5BAZIAH8YAiBaAMsYrz
mULqxnLW8OlJ59JtffUZbA2EDKCycPcmk9WF+pVXIESoYb5AheYWDmMZN8Ehx1x4KUwWHvWBmMlA
jIuzEa4VZu3KkZ2Cl4PNkoA7cygoPCGNagLwQlAsuVz99I3XIZ/rsK87tKYIR0QN1rSXsr6mJRoj
NKsxVlb5k53ykRWSQvpZEMOLgIwfVRNSIMJn0aMoDLbAg0sGnYvGJVHVZW0jqAC0CPfkRTYBX2bA
Vo+/klvEsaqlAwM4at6zmfPEnWINAUv/xQRgwHipD/TuEZPpMnLVEyF7WrBLkp0SiOeOsSzEmXEo
Zuba5PkOdrFovPIgxlpi3zY4p8EG/qMEtHzAjvsbKFuNoE2ZRBOzeyNp/+CKUnRVXZLt6aRNZNk8
Ld3DmylnOogR97BrvExkyHTuP0154+qkAbap4QwSG4pxXanjG9EOGUiYFm0nhSP+Z+DECln5rDi+
vbTwRIhTiUvHbHrXhnpUycIjaJsQJsmtQwBDLB3LAV5uzJn/YiM1/ce0pwVY858gKxH1gvkr4HvG
VqOqHiZCXUgCQIyhaFXGiYZSB5oR81pQrlliiJZFqGI51oY1hzhBlnE5HKUg5Z96BBNKv8PwjAIa
IY6Zk3yfYbZbUFvmBPPm0LkUQiRTEG8qu95tw10HQ6RDDjDVMLsnFH2YPDPabYBUkT9xQTyjmc4F
t6fLwiqqq9lWi2HXcjESwDztHeV3dpO/DdUAz6dUUhNB8iwSuF5ogAdLeW6BaAeyarE/4PmKyK9B
CaTg6+8xMYiynnVrccMM+SkfmQWTPduc2CnlOZ/zFwaS/DJdfimSeoP+y2e+yVtFvt0ck0+BPy2+
0a92xLrAxa/46KA5FpRNhbK0eMSi4ZSzDt4Fabo8WvnsYQaTRII0Q3gNx4KIKXiVHREm+ENTiQvD
qcN1XYI3iQAOZf8DpQ470aQtE+CeasQ9VzHlNLlINuaJ/MX2PBnMzt2GYCxxjiWWA7WF2ONXA4Tn
SqJqpB/iHjWjlcjCYxmsg0TR7b5TNj5Vjgiq0FDR3dEJcN3RPgvQDyJAkwUAIvCSE7+WWbJRan8n
F77vbul1tGF89M/tRGce1F+O3uwKGq3ce01ia6WQFjR3DgPonIcSGJe+lPpKapas74k2VKHpzS2U
T8h/0NbROcqRGRCG28lSHfgvSXN2t7WX/JshnUECKNnn0WHM2wSbinCXC3btMwu0TyAePEJQCrWn
aaLpwbuoo4f3rYwOulm3HtvBvE5Dvw+wYfYKk26YtbOc2cYlNATyqbbpdo1Rn4Qe68DmoXD1qzT5
6sABKRo4DorEpQ4e3ou4YiKd+ogufBxIk5tz6O9gWyf22l3jSzt2dnYnLuVXVo5cTYE6HGOb9qty
De7HNF+Mcf9PVcOtlzgbA7CJVUl+GKVNTncMh5pJ42j7wAOhKm1WrWBO1r84AxhrsgSH0DNC8uaj
BQIb8KJEracWM9lvMWHTJ1EXeoBigoIYaKJTQp5MBWbDbQ4C2Mn+oYLclM7HPKTbIPyuShQB1Sx9
g7TF2HCIc8LRyKvloLZZ01Kcq6VpImKDCU73SfDZjaR1Yy6PwJPQuj9ZQ/s1BAmQ5si8sCt3FK0q
dwClPfpQpRs/MvrsvKWg5IiVy3PkgvZal/EmoFHAUMjqWccsRqbRAXiP6V0r2lOPHpA1iuTlnYOG
i97hCIvR4VQsjo7iaPC0tTwKV4y2kbk0+lVBBWJOLoY0qIQuaNdtaF+CCrdCYspc5bVl9a8mw7ms
vDsTOLKjJhYIqbFa0EtkunHKJNOzjXa+NakLOOWlseRdSMEBOmim0RvVd40skU/xvHgZaf1PbAXL
zrUJRogfWpcBZagkCO/wfQZU0+9z4aXPIlLOevMRp+yBTYfRY7K6UzvAifBTBsU5SK0tUKxt+Pvc
xvjSshomrtnulOQAnLBCkBvgdpBf34n2DNwORQ0WHW7b9lgkxHcg7td4rv1VvAQDHok8JQq4Tt87
oqUIrUYLzNCi0V2F+XT2/A+X28OePgQR6r0OkNUgJJNZfF0IpI6yknj3hhk6r1T4sfuiTVvtwHQc
rd8UvrELOoUINvXfWMWrDIbMoekbBsLX+dfTntTurIgfc4fd1B9NJjJ5LCNGrBXYrrPLH0SBoQ5b
DpiGyrQDUDzT3CdUQ46LdiaAdKw3QjZkLJms47uoPlK1ryS4iF4OaoZ02vqJ8H+t/jQ4GWhbGY9L
UIerYeolQC2JH7qB2lLMMsWXn90Rq3Mx8I9SmBiUChkUWQgFNdaHoOPySwraGASCcfchzJmvVDG6
wi9NZTyXeS8YrFEN6yTA19f+11MUFDLUzSpDx7gYuwKuIzwI1vh3+HGnjdqCKkZQApprQS7BqKTb
o/9Eh9fNKQbbimKJgWexzzjNgGE5TM4EABHcl8ht0k5wtEdj8FA4Zzk8hWvSS6bt8NJMv9kM1BOC
NtlKvLWL4cGHe0tF7F6/0mTUFQQ40+ttWAzScivVQo9NbBneZIoVE2FUA3rY6Djejn9ngHEZCZ9x
6BOA0BTIa8S8YM4tBwhvqnQ+Ix4B+FHYwdXAfKukgrkC/pjxzp/Whp0wr/Rshu3JgtYA3ojjr2TK
DlGKatglta45hg5aL1rqGN4SaIwbGYkGVxA4SoWjrhgupvU9iFO5utLZ9CQfuHgM4jLcswGomRt4
deAjAdaa9FnIAOm6ubTQpVv/Y+k8lhvXcjD8RKxiDlsrS5Zk2ZYcNiy3A3POfPr5oDurqenb7UAd
HgB/guWiV9rI25KkLoncxKXI6h8Wk4GTF2vPyS8WoSfIkNVm04ITe7jMjVwk81+daJYo9AWiYuwc
/c3BooPGQgaelg6D1ikHv6FQTkPA/8Plnz0zKqkxALbeIwVlbXJ8wbrx3AN0FFyTZdH/k//lnZeZ
VuAnE/eBNAsJtbOhBvKyQpjV4bWTIAdyZShJ2Wg9CynSJclWuCruXjtOl21pEN3BcwjMG73SzdP8
VevseWRcn+qEnBNOcDb3k86uXhCI6VcoSZmNR1YYjCT8ula30LWvIvoQkXPY4FKCUk5xdGtPeoml
DUyFzyKqgF0w2OL3Z/qURpKXNmy9NWeBg6uE3/T4Yfws7W7BxqTGI7tL/elNDPkZ+YosoWQTR74M
uDfv+IO3ZKQLkInIcCC+aqoLPzNxYtDsBEwzjJpAOi6XlJxMy01Wk5msBcR36BhpPIQV7KWbAnky
rOkscxkfCBPIItCeZPJtinbpEoU4uLcCWTswxBISYiEah5AmCLhhYLOD/HstZi8490pZvGkshe+h
oGZaqzH1qKjGQ6/CpTfDUscTyK/TAJJZn2W191Wc/cDZC8MPbiYAbkcCqa3kV8XVYY4Jh8J5x4+p
aQBUhbqj/ekr0rjUXdM7BGvpqKHIfGUlOpnoz3IHonW2wTWkCZ3o1ey02zRzuNFFTubcBAc0UhUX
AVAw5zdi5FFRacikG9wmPk6Ynw6UbKyOyLGZOoNc9ij764nfO0L62EDE9Vg76XcFewb9s+arwmsQ
I3Kg9DpXdkx6/YeADtJTtNHJItpYqHhX/2QF7CKfQEx4VHK01MZdCyI7NOeOoH8GRJgkYVlJzYD4
5eZ3sSeBnPRgDAVxVT71ZyQlz++mi9FGj4J+CgBMfxu3hcy0IspmM7Eo7ejc0VFRbNHwl7gIpVfg
NcyU+VEkOX7zmcOhSOASM2ZG78zVFDC7IzrSZql30Qfib2bUO8NOq5KOG8Bx6WG0oT8bpAR59Aoq
217BTnWebdD8pfxJPehwYd91WK3l9Wcw1/kAaaNlnIy1HLkiC0QR0k34YhkQbGSOEW2e/DZSSvSk
2ybM1ApSBj3wdsb4Y1O4sP4Cn9O+ZTaLTsqfJO6lgRaETX6mFhmqwO498dOqs2dX55mlUDQFfrI1
ChCCiGDz5HGqm/fJYTrvyWEp3fEwqBfg/Ilgc553m43vBW+UOQyrwjpFHGKL6x4wMVU2Pe1uaYHr
wp8DXopFtMPp8SeTIm+jmCcc88JYh+EkGtnTx+nmd+RZnGaErIAnXXpuc/LLAVA9uAoBxIyriD7G
ZqICka5AOxKPf8LT0TL6w8UJTvJkBwTifDwxZztXriLvjwEeAXXQGcmcIwecDCJfu1jo0ixw9ZCS
H1Dy77lVar8kukRwDjlTHs2of2r7AUsDAeisQKz0EMVLbbwIuckT1rDrcj4ECKSDZNfzxjZ+bJzF
JYdQ7hDW5wiA1To0fOTzSH9Edogw4D3bmLnUeHegqMADzYEdksGng1szt3YMBLxp6fCL0BmgF39/
T7I/Plvm3EEjC9+JdneugYJpTe1JD9JFmUYX6lbD/YqOjctUTQr00vq55NIfObBO4j1I/0iZlhNW
T9Epx68vEw+0gYBkvFYR/yWlHcyDT+xNCw6TDGeG9Psqu8PAKfkREzoneRv4BYTMDVKd/bvOK615
hcfCd40H0aLN+Go0e0SM4D4ldJeVq0C7nXRsNgW9eQDAJCIehwhmkJTfuzOZcaf2mGz4jHv/ytXZ
EB+GCaNVUa8a5Hya8VveGxgJmRPBF2jQfM5TTiPIIbyKE9SI8t2MVGwlPIEfMxKHv3nICi2oiehX
IAbxGMk37L7cCtUNfDutMn4fxt6ap6cbPrYhLCB0/nX8T6Anpm7BCUgSCfv6OJIXTWQsn4nIQwTa
NX5lcC37W2H+xRN/U+/XTOJlYK1Cxo+MdxpCofewu1rFs8WZS8wvX3LwL214bLdpNq+l1ubHcfoU
rzSp1J8xHQbLw0o0gXNEJAX1GAu50RVfgiDyRsjwjWzbBpUjZ0+5CrQcDawRwwHi1WuHt8D3RiDZ
2dnO9fzMkcLcCD4827ue34+IFDlequosmXWsHiVQchlASNLEZ3ugzxe/CSpqILHIvGHDoUZbWuKi
FVqJUZh+hHi2Hvj6P2qaCFWTbTrdScAYqR4uoksB1gpFe0LJIromem/hH0GTBsN/EOoaFtuq/hyi
xUpa6fQw1Df2RIBOBiDwkioESBD/y2FKQFrENMtwriKZQ/7B6gcSq1dgKjVZvnwH374q86ceMRhS
e4QiKsCHamSYYq1v3OjI/Ur5DSOwcU1y6vbS7yA4iCg6cHEFE6OuYwIfH2LupJhiJkxiC6Eh04HF
n3E2c2xi8D+OnW1AFSwqLA/z/uUFZyqNjRtu4v/CYxjwoKkOKdhARdJER6AXbZLr60ted6YDokPz
tCsXlXbEz9FEyaNR1Ad/Io58OCZYb5Vs5+i7VAwOzXaixXF/5R7JQIrZiLv08QMJTenh7KnQB3Eu
QtL16YXY18mSHmUp6kcDZ5XSZDvBH7MStJ6c0QzIwaNhBW+sufI4NRR4Ad7azN1KJcF3cOcX+U3p
msWRwNpsNkHwkcVsRFL8Dbk6QoXxm+hj8EK7O9Dl2OO8d/hLgl56IDPhf/BrRQHGwzXl9Z5ZKK3U
ddPpn6oB08JNMI1kPgGySIOmq9pJ6SSxoNShVxgee6KrdQIHi+BAlV0J1k1fxPUv+pt2+HPapzJJ
NgXBThQaIUrkPLj8tKx8K/1ALpqRrIDoMyIco/VbFMIRkCOiRMCOeN/21YZ3i56ThllFztgb+GWj
HWuRdsKY25O+ZqwhGFpMybAgwGiCh/KjCWwm0uWp3rJJAJnbKysHcFLgX+sQjTYQjveCh6s7I5MF
cBWgUee1b86C+AGDTcgExNgJASezkOiyYxaC8FDQ4cK0mWOzbEPrrfMuFSoFtzvQLskDJskNhJmG
LWEPYMJtwVss4LKDHbjO8x9ij1lwvzEpbwCdzYjek3aBXVoICpn8GHhI/eUNzmDt5pACzLfkj6Iu
eKJTqchGyngR/XgTkBjS3Gy+JXAQ4zpO205Wqkomq68OKyfSiIa5TJjOwZG9cN6aoB+UxJIAEvmI
akvdqERi8Az50AYDaRQL6uSperyppNmktBXXD0y5TDZZz1NN/qSpT7kKjdr8EE0KkGxhob13jV+h
a/jw0j8MtSF/n3UDPEn7F+pbhiiD83yFFBCZzB2S8T/wQPPNr+7Y3VOMa3kW0GrSdVPAPbnkmqvF
9kT6VAsRbO0/JdGtCv8yMBAwTeBEE+iZNs0qiF+L/lziHcf6Nrb1UaEH9fRPoU6S8UmA82ky2S1+
izX2YYD7seok5KR0dxksC9BhA37hnd36V7QmyXx01WBrtvGhAp/hM+dkKQz25G+sXd5R8lDG5Mlv
lLUS2I/49FgKz0qHaz+X35n/5/h0i5BmMGpWvpmb3wE8VvEeC3GIhn+CwSGYavGVNrXL8s0Pf7a2
wkdo7EGNUV4SeWkR1wj/JC+9ho+yBwwQ/fIyExEv4Hg9htt7UdD+nPg00aUlDR/oVcrlfdQz9/w/
HvIicFAMYyUSbypZsgcVgViFIlBMsgOQ4/xhO5BdC1GkpH/yNRtcCf2IroyAOU3oSSkunKaEDm1j
WBd5oL2lL7LO2hKkd2FtIVGWR1qdCdRaOroxVhc4UUkXJPuSZVzEiZV47fg3Lue3CrOFjzc0NR7j
8Z5oAfCoWd0qSQm0pGz3xIPI/F6xU4mcWY92a3RwCKwmVsFKGZFmWylZgOJd5V3lBrCEtjHTM9V2
3dQbQ/0sgHecm8SPqMVNn0jpBWCge0JjrlN+ud1r5TW0lC/mvhpCQIGiNIi4JdH1AYFzjo/INDZK
syqpV3wceFz1lLRQ7lPqrdo8C+/gDfUWVbIwvqkWLTVFg0h8SWP1RRRCoOvBVSb9//JkoDXsM7xo
hTQqnltx7kNEKmaIigh1vIbgod0DcHq0OQoYCQ25oLJSleWPvC7gMDEH6ZuwTZddRcIf+h3rs4MS
yvqbjG0ZjWLqnwmgRJxNRD7+3y+Zv0T7LTZ/+rdehy2iwgopY9Bv2yD/NqLSSKq10A7ytvdOINxD
4LHJeSKHEkAYNL+kdsk1RySIzT2AlGMMsdIxzxHUvJFSJFS7cDvxSVMOJdtEmqp460tf0kBspIoW
BTxRsVjl61rPDmW/l8+Pvo1FZmA6JlyPYFmzOrJt54LWVGAW3vbaHdaxhrkcqEWMIOaA7SrBQ8mx
ylBDdxoYpk7+lYPTrV335JEI+zbmwcEHeezhYrr+S+4FmQlrBPRO29GsPjAlhj9WxJ5jE3D8sfLX
PFDp+igsXfXiOq9pqO5YAEVcJUMd/4JJgKlK8rDqZN5IhyfkHGmgJZ02sscsKs/ymZO6JYaKmmcm
LCxf060vPGWZoZWSzT1D+KwQPuzUXHXUnAlFePJLe8vxDVrzmZBITBX1mktbN73XgrxYwk8EiJLx
UgXE5+pHh6E5T6jfLAi4uzhJASGwj8bY77zkw2PxRcEvjCZEVBOidIQHVFRMOM0SsCgDdakYMyy2
ntDrJC4vSwDIRP4kaLjnz+gSAbY48mnwOfAQEU5H3SXicqMeS6kWAaDUxxROAN7B5sqlNZf6C8qF
w5ScsbucgHtUC9560uFdUyOraSJjUl8C0Knx9ET30ZsXEvOEaXb7x4KiagOKZSbSfr39Emg0aBAr
fAmXLYG8okIv50ceqmQWsGxhMKo3gwQHabxpkqEvaR0bwWRJBeCmGGuibTMeh1e2v6RscyF8Y9xy
yZDL45uhH+XtgccTMUTAIdZK8wCi2fiv3H9KOjwh4QAl0IL+Kk0Cc5agLgORWBgO1tJQ0Ah2trGe
fxQFfXcF6W99yQcvlKAgGBppFUXxxiuuQwYUNItMOTIQ899sP3oPmYOEmukK0BflqMDdwqWKUpaT
sg3ZCdwgUO9acCN+aBJ1iO426J3yoNrUcFw1BKXNDW0DSAjRhrEIWWq8EtILk1/IArkYyMaqYMH7
8CxqQEt1nrkRe9oiwXv4yeL0k6qKWK+Y/LOMYBp3r3OPsfLg4/pUX1UGOxOOUTuvZix+YgkRjFRy
r9y2eoJIEeIrupujtYNnjXdYrwKsxr/hgMSC2cpthDCV6/UuBI6z/Vhn6wg566C2F8Mk/ssbyO4A
c6w3HeRBVRPyf7E5di4pEr3/LA9NgIJc6Kp0phPylz6we9Oy5dGD66RxCslGyLJhiQkN4zeKfcAb
1FkIXJWlQSGU24z+TEw9JBZIB29w9agF5SX/AzGVm2JAMCRGb/xkSwWQ3Cp6DMwB1skN8skgMOVV
RQDBPSv4SeS80m8QkAY4ysxJCDZTbeUQC07zK7eOkXNHMx/UNP3muNXt4rGws4O8K9yz0pvLDJAm
zUfF3OEN5Ihgx45QElUxW0gp4fm1Q93Fzss1KIoAT5LGwk0QwaxwyQKyoDLj96brJ4TAU7OVKDEI
olAqzkj6/n8Cj39sscMgBkiEtKQTJoSJqwcBIYCAiJdcsz+PSrf0jjN4pFzKd+9eYLO9MT7IJTYD
hNHtBBF7eQwLsAX9ULAywBBFgABSHMDX11my5jFIs0NO+84LCnQsgDrE66l37FcplH2j5kfRBwcP
FQtsPY0IA8XdZa15CYBM+/w9DR5L1gXY5XM1bqvPqmF9ODx+pKlLsOiloaUoyC8aBTlvOIwqNbgr
1bXAVQKHqGO9HQjZL+xXtQmeInrudvwnl5TGbVfG/+rhqFsEuLAbvdlIDFKgo50ST4/YWLj+YDB1
tKqQ6hU7ONUgXhojYOuVxkGpzjYSr6a8uUG1Vrd6hQKy3RcaavYtJ4k6MGE5pUeJEFkwb9kBkUJN
t2oVtoDXc3IsxPnEbRIM5sl1I2ZDKg9bA5cqBz6umm9Ll4Gtyl6dsD/VxOuOenCy2dFk1yBVvxZG
8zzFxDZp/GkioekI1tdEPPTO1rRQDOjhRVpNCnbd1i8J1pKKvDRTf8hhJ1lqNl2lQpq0eaPNAc/C
dV3t6BtGDjo5VfoFmn5h696DA2ztlOVvoFcHfoAlMjtWgj27IGz3I1Gs+D3v5c68ljnyX4ZsUVQw
k7Och/IIdzkjhsvJVo/+MR3wRN3JPA2MstKQisK8DrhaWCUe5/k5ccZl8qFGaON8MiJ2OTRxSYcY
NwPzOY3y+B22UDp1sZAZVY6ooGdK27EZL90Kacs38b1yJ4W6xYUCc2XyvEQ/l8ExFFwgWgrWo114
JdyaYEK69Ak3DBWtcH+HLj/MlKJofte6PHpQf9TEPKjGU8XS+zq3V6rn7kSVrrGFQCAnTRXrHM7k
ey/Msoz4U/pfuYWR/zDZ0+lIVAl6I1DcL9yhUUobwbYmkUc1FgGgWD94FNQAtCKI3uDkguDevcr1
nrT9pvP0lRFheYKayDLlQZ2IpSpQQZXASd128K+MHkJvkP3Dpu+vfoz+n5tIAGML0MGsEiT1lgaU
4c+oaGzCEx+cAEQ+wJzas+6JRq7ciHBNjYmLK5aNfWyLX1x9Dl+gsgh9s8f8SuzIXRMAiMqSHkkm
mYt0U6odYBIMlyrC7zslY1wchZS05qKz20L1lBe5npQJ6LPsvZfKdPuHyIpXoqNBFRTKiA+85oCU
MNwT3kD4OjSuXsvjgTvVGv0TFZtoHIE/xRph+Z8pHTRx5Jy53u0REOnuj1yETeM9ChgjSBW32wju
HuiEwNNT21gsSO9nxrTL+swVxqksWNPVBsRD8ER1lAe0dyJYMWIPVwtbunO8tyhobvyICREKwd92
NEkJt/onBnA4sQH7Rh5e5I2a8WKnaAOZPCLQeJf7XaJpLO0n8FdRYr7GgC5jy2YPHVZZWzg2WkCE
LtOnaqZ7OE2xfpk8lkpoEIK+4hvJCbdY/9M0fd1nyWvp6KvkDcQZGNzwXoAvfeIVGEnk7rPItn7w
OFZR1q1S4G4wHANdkwRKU5Dl7UBGQhNmI0gkjGqXVg0LbN4tO9o45IIlr9RfaRgHZr67NmcTOyGH
VHn2QKVC4FwvnY4SfWoyojcgCDWLRDl0g1vuKuIuqa+ZjcfjPcWLkTPU56MsJmBTPUWnyJ1VJ2sd
ivgNyvGgKckpLjSUTb1P/+c8dUOfi00XrS9HAmXpBNmUR4+SWiHCOMqeDCvwszn2DZkk5LanjplB
SZCRsRDFMC05RTHwo72qbEOuOBmW69BmSTdFA+bMv8JKsXbjly3DQkwGNYkT0xX3RWeVW07fnd4J
PCST87XG8ClGTgeGSr6QRi/nWrgY1M0wVVugAxRWc/5cgJMhZ9PBggVjrYgOF/ixcTQa8oLgGPci
YFgeZi8Gn69JJKhoGknqp90jb59mq1KwWElfgwZEJq7yjxu9IswQAGNwrQ2dGzCrEHuJ7T1J4VKe
CgJCVJyNvKyanFluHQZBRfDP5kSH+WiUxlZaa2m4ZJIWwhERmjxGwbc6E5wZMCiZe0gn2W7QftGp
ZZa/YKU7wwxjF33sHB2CAb+PtrfsX2H8JD5wRrciJ9xBd0rkkPRVEddHM7DXhBs2m6q9CN1MWMkO
K6YYDWh/5edn6JGoTfA++WRDun2HgKC7X5MLnTMkg5Sg20SvLiB/iKKCdD2nxBDNfncclV81JnqF
y63utBvqm7V4vt0xWQd0uVKOIMHYfPmWJDZJHYDHI9at3iNkonqF5hSkSshmWjFRHqyCjhDgP9u0
35H0Cd7NjwCWQCyUB8k89MRJTO9qNyL0+RRiW5hN1X8N2RJCrxOBSIvEfyQhwoP+pCFhNfnJq/go
edpAomzkDFZMRKEgEsVGZ+pFscA9I1hr19Hs2+fRZi2JdYQ5bhyIX3YrwRFSVhIAFFThAumhrlFA
beBnpXlifMaipxoaGLwv8n6XPYBO9sIcrRYYC0W5rx5tJv6O/FBxLijmHw6F2dp3kL6ingLWF0JS
xj98SshEWUyMeN9mwxIIs49dqWfn3VHsbP/J51323sHT8iZ1PFEPboElELl1zqw3EfZxYzFZSR8F
FzLSSg9DLeMhy2YPkCuMlkbj74Qf03CsRn216/AY8WF0Gpo5wHKYSpbLz0DuM/cIlAq/LhIDCY1T
9fJD3ozOMZfYXrktKKwhv52CBhXfR2ml35Y9XTCxC/psqj9sQSWfBP0MVZrzAIdZB0Rm88h9C+v8
ppn6ncAuctirNNxVc7JWdYfIzGGjcM2KbWVkwU7I0M4ajW0UpKsk67YKr7oBOlsfAzMnOGPVhhry
Kd6+HrYWU+dO6RLp9P5Ztf7pNum5amwNrIJZGu8Wv5txFJ8kvSJvgIvqSTHGbT0OkINMV7yRpqhX
7HlDFIKhsQ1c5v+2PLs9LngiucrYepvscCnwtnz2HS5Ryy6vcT6vyQk/yF3PEm3hExrjIqkCk6rv
uT6kk2r5rYMkeEZDpWBxXypIGgTswyIiMscQ8xOSv2pEaKdSA6SsoBIWEtgnPgYwRGjsGOeiSacC
yeRTEuVziXxjZaKiB/WRUFZxRZaTQTgpIae29qExiTolgSXop+0SzNe+SYeGA0c6JXE31vHMGibl
hWKIUUNaH8fE1geJoHgnKNoIK3NMt1tqHsHWxlL+nWAmng9uPkOmFAs/f26QxPZ2vZzip7q9QJo4
o/va4dxW0eKior3VABh6or/0POfGIbYr2RKcjWl0gqRCX8nOlF4/6f4JPYlIkeVtFIlpAjmYEYRT
bK08WSXeha2CDxws117S/Tdo62wKl0HhrTvKll+c2KaldmjiCOBFuzA5LcGQ6NCtidXgXJUxixGZ
zdHk7wv41NF8CSKoWiZ74XilcyYmKkM4cuVxxFykYkiXyyvz6HUynVtqGkCd3LWQbB686xTGT4Hr
ohtaOWw3UhzysBvTP9gag4dAVNRPI7tY/3KjRgz9nKOQpamRtqCNYhSubCgFb4w8DDvAN/q14ysJ
wdRVNRkQR+H3wxqFH+Kw5E9P/il9u+8JpasV64frCM8M6pbAmAmfpvkKHoxvz0fmW91twQqvleSt
5vykAq47CQu7KAZCSLu7iggHQXlNxBDqBCnBAk+YUbD4VtMfS1gHlF13eoUuzcZT3YPWTJHGlN+s
8CTEBj5VF38UXhlgHamHRv2rQdwUaf45geUNgMsy8LeYrxxoTh2UlcgasiMOsfcSlMcgG4kVO4qG
V0pcUIs2WsDHhDbRZRTwoMQLVs6HyGvYBa1fi4IMYbh2lNbIUFA+oF89WxKnao5vpaFsY491rF61
sfmEDOppk8RrfrrEnHbMGnYoWsngTO3JyQBktSE4rPVApCKRCg4OGZDSLjtgXtAsflACwDJtA3rl
JpeJLLnKY8nSAsRHBvYuZXc1waLMoqW1rc1PBxY5pxzXqbf34GQ0kAiyjFiqjNFO8x8rZixp0Bp8
Grq+GwLzOLnt0mHcmCLrrdAnaEAHjiIxdiLVcNEJsJeXWb5CHtDYF3Yxw6OHiyAtSPr+HTaiSWgN
PI/OWtgdd9Cf54z4ZOfbMl1Sq2jQh2TtpltGdx+0pBPNH3c9LPmSZiCMv1rdJ+yjASzDZ8AMb6s4
THhGNBtS1CV+LgX9Mk37VA/vdvctGikgbgBQ1IHihB+wB6eg1xxFgb+NBvTBPUdN+2ZH4y2a9sWi
dZttImgn177smTWap3jS6YiMU6g+h/4HMJ1HzRY6puaIYvHkA5d7wYeQkYJRmqQd2H10rNzmaLm/
aiYeSHxRxngln2obdTgleChec6aXKppx56DYW+ctZRgAT0cQ0FuPdvOdscfFCICEWGxQxiA4fIMW
ZcHE22vtUsV08cdAEbn0/KZ7E0gI6ORMHIgIICbnL0H8lkBBc1MvzcraMYnKgwqmv3F6BbEVyExA
1hKXkQEEQTA/G9I3jAVzxnYxXp2mMj4Fz63Vf1lMixARmsgtzihSWljl56d+rP9E1qcVzwzMNShM
MR/i4Cz8lVnmjw70nDRzwlbNDDE1AS5DT7hevvUrslSIMrR5NdWdp3+Yyrrs3kt2+/ZrxzLWJoIH
4ddMbNE0RAI2GAH2a7PalQyNxKfPIcM9oJfgaAKBR6hYpOfPCaQdUzQv1pmNlEVrn3oVMyeUTMWt
kQXPXTchk4Jf1NkZMf12FhYzhAWcJhCOuxOE/DPuWSHrtRt0nrQa8h2k4MVoWjE3FaTiIPsQW5zg
lkCmczBATpdc/8ZyBn3C3GlXEyMUClQyO7AAkwKkB+plcgHDo4uNth1vEX1RjAACNcWDgQ3QQdQ6
NUg/arG2aTjK6QNkcqqfRV5lQarTqcsozsQE54HcB02DA0oanHVQbTyicYuT/Q/31VGz1YXvktcC
6gL2Dt/oxq9OkSzFDMqmeUhgiTuAUKUHB6xgevZTqBBOAqA6I4SK+GMBVzvaCBTqE8R3mZ/oRLFz
PMQqu1T7f60iZJskaPKNaFtsBweyuoiJ3YhrZR+xGNUnl97r+oNWZo8AJ2sLx2dUXPN6WAicJMIN
uvjZfLMEVYKkcygF4mtTw2TD794E9WMNUDqZw2K2wpNbvd6/HAN4ZjMdVsuYlFpytYEseGhSzXxb
Nv79SYpS60+PWvXZ08r44g7khZQJQcZxX04PbaKe6yShqLKdwSI6hCnJ8f/KdEJnQaFibKiGauvD
lmfdn2gBpE9Hm4T9B+BilWU/CKWlunH4fAntBqxILfeZWLI97u97ExP7rP7WlwGjcYtfijbBgWAJ
kAXEU7vpWX9ZKa8G8qVIR1qOf5d1itx0Nn9JjMcCagBdLJS1pdy9mCGmviy7wIQIxDCCUdUkGEl4
sXC8Hf21SiJd7CaPfqljuD56ELNyjgVZ40zyobqYfjxL3f7nl8S2WJTf0bBUyfoEbEK5cw9biMkf
cCDC43vkLjg2v7XEIJvoyejE6eCr0EMcS38UM1ZMhwT5sZfu3eG9kWC8vjj0EHCazhJY414OFz7n
I2WayDqiNcVKhhDLVmh61V+tAcUEVkjseNHm/yJk5Szz41gItyD7LRtFfZRmR0B4ARxRWeho8IVT
iO1yiyz4QqTpyS20F9v8Gp1madNWJjObEe1umU3+ZVCGDlI3W8ZmdzBJR5uwK1jhT1XRrgXE1OrS
QyEleralzrXH+woNPH4iRPV7q13UhnMA+L56Y72CZ9sTyEnx6SMaFaJgOQR61ZOq8SfvcY2nBYLf
InqgdJqtG3wKgeUIzzNjicc1JC46v0Pum1As/JeezQbSN1TjvI3i6kREyF55ihttH3Obsi4AKd6x
4Uj4bsa+Bu3slF9E970Oo8+oddbjc1GlrM9o7R8npwkU2UfLxrBCNTdefzSwWihPMON7BzZHRmOR
kOoYauSukQ+URkuka6FHYhaTiJ24m15vXxU28HBuhHAbWKow1PZhYq1qyZwbzT89GMSgsMrdgDuq
6Z6GC8wULIj8pCh6HV4JAnLB1nr6q2iStK9D84+/IxgYz1G5i887ZBcXeY3n7F9Oot/dkBmwRInr
vJ+SLdJ8Fvg5m7iTWCF3ZQYfnZpthAmsR/tbaOwYh1NaWied5NLS9kFBlmkVikFj3asVGxFbgpfS
rTWhWcJNMfX9wY0pqSk+E14Ip37v7eBXSPi0Qr9G/yuJzCW66JH1vEH+Us3lc/sNG6mwsqbrS1ar
5E+4B85JSJoVLki6eUBKwpDcYKNOZzCrta+Xz7QOekO+Ur/oRzaotzg4uQzAcP4f4JPMpyoi0M5j
ySWHXKZMqKii/hM5qEQTdMrKQT+E1+LQjNHrRH3X4OQnP3lqv7Pe27XF6z1ZO5tlEx+xIVbCvQnL
ppLSnBCR/NLw4Mc4WM1YY9A13MXn5jm8Ei0ENdYde0ZuNXiP7HXINeyO4aYctaWAU3x4ZBPPcQZ0
ZeylYesMeymzHpYlama9ltgx1tupNp0CNR/MgoMB6+czoMYqiRJDexUcSA+OlhW/T+TI9S0SX7PY
tLP9LOoGi6yimf1gtA/4HGOqBH4+NomQkskYADOhoGrW6HhCR7wG3tIuIJU+El4Rk63IEDNyJA1j
WomFYMBbTKfg5LvSxrOqfyZIKZmZN46WnlICo90CoUJCu/8RV+4qn0q2unlQJdRO+gZYE+ksGOA0
pkmPhnQUpQLmLPAOzCkWoTOFxy+qsv2AAHJSa0iPclOytv2vXNW2IQhJFaDXYT8QX8UDKmjUGwQD
4f9IcHjVKjaNMKVU/5yaDT0UXxiktt1Eyb+Rtt0qTjkyfi1Nt9WcH3ISVEyi/0H04+GqzuOxwQBq
kaXm5yoa8p3OSJL5AhQJ3DnrBgimfVDj+eLAjWHMRCHB3BJhKcp7/N/WQtqV3lGublRuR6IAR1t9
9xVAYYN0IMPMebtDVoeG2OJ8Wq7m1X0PFcxns3OTLwUykAV4q8gk9uG5CcpB4mJOw7diDM02lNBP
qnLrLqEEkebB3ZJyQSFD7ieP1Af7FNi41XHtkHXB23d3Lw7gWuEuBcaySxYnKy9mG364KYaB8piM
qLt3HlNPrK1UK9xZXfbo+u6pCfInYrWX0g2pGmBzRFSz1/vkchK602OeIPt4/p1YrNZQ/W1zPqhd
dZ2r/IMcvpZUz4GuV6yDhh/+dFPzXlX7usteCAXLcJJqHZB8GdkLEjj0oeQqdEXV0WNwrO0Ii5+R
/0i8o4YQXb/38ttgVh6lIth8aGK7SLTixcsx7LZat0xTLo54bw3afR9GyFXguspRB57iISZI2mOY
qTaMttIf9UmDrDtZprJ+xdvqWL6cIMQ4FW/lJ3CYDvWMbDxG4RAsnEv3nOBfoGneOUaOqBxFlDHt
JVAyDA3kvU++0FM2kxh0GDgBVnVzK7+9rEybxuypmrDhi0JHIg8gSAY/WAbAOFo2Ety2zCgcMA7B
5D9QfFb0kiRHYhh08cvk3TfJ17AbwIfT9F3kOXIl9wEXL9+TuNOF53y5gbZO4rvdSBq9BjVYZHwE
JGwBY3sJqxbXvkNUZ4DvpmZrR/BMaNq6CY+o9XziOilSsnvRZ0CTjD5aGMBW32dbPcTa1JIxqjW0
bc7WUkljs9X4va/Lt4BAO4Cwg2sjHpB3hNdv7TLPi9A2pUBqHEkFCYVNqk6pIxB5Czq2M7gk/YXO
Xssv1Rw8T8iBCpHcIdxxg35biI4ckKlmJ5h28flyva+epvI5Ct0XZyJlApOj3BtyLZZCPFWu/i3/
QpCDzgy3CkUDWjjk+RaRckux67P7NJYWn0Y4HR5MV93Kz2OzvCiMPpT6RdTWDp4uLsiJNXO9hwf3
HkhVRtpPQasTKu4rcSSjld7TNIWgH0aaVvrTxkx3mh084ultemWZYBoUA19nHCPbWbuaYZJRPTxU
NgyMwpeIDBjsaVU79Ay/iEDeSs05xvNP6rK8MDO/VLVb1gkgsg3kBkeS0Y0G/jHVv4doq7Uq+62i
lTeyzbTMF71yGDX2AjUrJd+lbOeDSPDZihSQ0RFsEs15SdC2OYG5rrtkP2d+yegS8KjCQ4NHJB5+
1b7ZAlQjey3D6iIZbF3+oQvaN5s7m0FVq5Q1yJGquc9VRsgkBiWn/JX9PrJkhCQpYvzqq6zLCAfv
JS3ng91b66SYtnFerQ1ovEm5b6SV0DUV8DaLy6UsGHfg4C0+JN1SdpyzmNZF9LOEGi5MllnpBskq
qplgAHeWfSB+7WxrOOTnh+xZLVx9jU7pOjFz52H1FKDx8Xvsxr5QTEwuxnOmYckg47so0ZU7N1Z0
7duyvY0WwD/Rl1UwnaqCVhrFGW6t6ltviGm3y/FXwBrKY8zlaqckK4NkUR0lfTTWj21FQujwrrrj
coRC1aMv8WGb1hUSviSXr5vR/fJwtD5dqFnLLi+E0vh/uJJGdfIWBIkvIofaYhHd1Fbuk66y19lK
DzCJ9yAQhzSVqgrOtIrPfSmZNMa6w7RrE8+s4C+olXAbk4jIZoHqpkw9+VooKWC2BnpTdgfsWk6g
VAMnt5epgDm99RloWOsAmgvzyv26VphuJrVtSaDGGBnm+uvo579paO/U7GhM9s0PS3ih2diSRrfD
vBa0B0zDi25Yu/woRXIO1eRUmV+5wr4q+0n2/kwx638NnYs8Y0X6rJOpBnYsVSTijEydfzBShg/r
UHGvmGr+JZyHxH5yQ/ejthG1ngCRYiovW53sroe+jDdxCsrQTlBB1bQdUBmn9sdsbGL7Nax/7XXa
Ui1Ao0rzDK45jPkmL6ed47iH3jDWozc8lmP3Eza3XmNT93TBCDP5GrdNIMSQwhRauhOQSLqVbqDL
nady23y7L9Fr+Bz8eFBHXMFvbOatDg23g/hwW8v8lm12te5dOuenocGWm/p/JJ3XTiRZEoafKKX0
5hbKOyigCpqbFD0N6b07mU+/X7DSSD2zqy6KzGMi/viNiUkgHC15ImV572wGcFAaCQILG0JVvONA
M5fC8zOdU+jamxn+qqNvUOGtVDttgvY5xEzCGU66p9+l78ZRtvbhLgT7qUj29cXA4U/fuOZPV+Mq
9jA2J8GjxultWlJy7+1NP1xIK+/TJ+y5LGbioh8W0VBN76PMAK8JTKmq93Zwtwz7VYW6WzxIKQIh
MzDQtE4gpVzQlfNj1k+h+yKMgai2ngtCmjTX+pPxsuDscZXiUnDyzA+zbi6QsH/pPpxV9Y+Q0lTK
PsGmULyGPAsMMeU1eBd7JDyKVzrQXzuz+JCC7GId9mQU8y4AhZkNgqMS47XUdo5LLqCsqamtt6/h
8EyaCvPCIQZUWLSL7pyWNDuI4BpPAJwfYkiMAaQ+lkvZLm9UpFhrn/TEOww6jwHtDtzDxgyfpoCL
sHqsnJIQFmQBqsHN0TG34uBG0y1UuHIaCIekwG7VpZu+MwhisN+QiDNmwp4cx8DWPE5deSoUqw/u
oFyx01XG20xvpHhus7VuqlNaknnBhC+kS3D7Vxxa1ggm5SfJSqcCx/LbB+zqwL3LDreyT5WnT/BF
N3US/uU512VxmMI3bP03sY/0Fo2AQubW9aSBcIwXV7E+UBqb303wxVfEuhS7Gqsb8ILKotTv8Mbm
+5JpW6iU4TcUDpQ2OVYvUAaMJH3KkBaGargu+AwIP2jpq//08bX2lu+lusvzTazsmOXp1vDpPwBJ
6vbclmLQwxOnkaLpFWPgbq4xeaFMYJtwsrh5gNVM/AdLTR1ZhtjIBgG2pG1xJpZDETOSAkNGVoCT
NkZDeb/nckEsm356DHhb4qB3fjodUm4bkk0WtBQBNSOM3UumuHUU/lrhRsXpR9+9wY8AR5/c6LEJ
0ae57ocLcCF3v0l5ItFqFM0yAiv6dUWmjer7hCH1XztrD3Pbryx32CIAqaTk4oeLSEGCI8OAgzbC
DNC23pRDUlrCA6BtnCBWzJBhA3/ayaCXoz8Ff+O2wKxjbSkHp0D/wn8uWsWo99krbejRjPEauhYK
HwgVPeeF1V1G5s66OVx0hCHiuWHBeioGwiT3C448b30PAYjeAJcB7J9RwsDqubrtvVbP4pthU1Hk
2LwFbfIFLE/fmvwLg3/FR31vv9rmuTERPs+bGR8tnmx0HOFpENiI7tgm8GmJX8TG6hceIn5TZRH8
m98kApEfD4FQpydUsLwkilruZo7KtrFle1QcZlrOblJXL/tIy/ee+0yyACC32v8QruGj8O1P8z1F
vlT5VL+4+/dUfJoOoQ5XG+MXvUW9IYuwKD8Dwq1jrkIx7FTOTWz48OqkvExdplekjVJqblpMLXMI
FwY0XdRKcKYs0f6AYsupS7GKEH4zOHflZoeaybtMKypA6BEcOCF1bvGPYQOG0H2LGHlRy58ECAqe
QGfbx2Ta2elzRuHsupiEZ89lZqyGMHhAKUUZehXvGqtLnlWUvYYWSC0kHz+h155fnLhd+13F+sRR
ggF2zR0kwu62we6qg9rvPROhB/KKjUHZHn3qsbDOEARBRK/+YlGNHRlvyV8Pk8/bhkSNlRmkFj8f
HkMo/B2TaTNYGxgVDTHKrmVaz5iJsPvsBAU6WO2CsFGb+lWmZcelwqsV92ALXRdr1PXWY3GeCT98
8KbsP51S2UZWjUm1cnoklhO1jzq1kEjEF6WDPQwojcWDyY7GGGI3ZZ82wUhh3N1G8KWYhSP2lIDB
gHqs23SLeaM4RNjFi/iFQzbQKDRV2Hy55ITiNSGmgNgjnthgIwHqZlUycPG3SOj8EL0eXNjKwDZ8
/EgK64zo4BDSlUcpxDMyvPPmHcT65hnNzZzsa0hTibfOk/JQuCakf0s3mo033fhoJgM/uqh+Kwf7
1MXfJpiG7jQPllbvOw8fe6G+Nv0adv/fru/fA66AOU+eEoXowMk4S03isSII2NkdT05i8Iar6lg2
g0KT3N2nuNmpgIMBR3I63SJtN5qG7sB5L4fi2URfSGppfQp7jCSIXiWD6WRh3ERA+IOpoDqyO3mq
PMq6OcCOXzEya+sd9u0qd48qBV/USxj7jXnlhZQPFgMwxh0ObtQNk0yRFAq5Sk/NQ1E/C2KshoNB
1gVCvonVVSFeE1g9ieznqAi/J2iAbm9D8ROWlNbz2AgemG9B5BDwAJey3drEeTI6wR7EQ7CbbYYE
nkrZZ68djG7xNxcfxSy0iRLc99OfEKvW6CZ4UgGWKl58vkMMERHqOZBVUUOBSq0Hd8ZpYcBBFqxT
q6tV5HewuzuiIsbw1Qxq69EylqMVN0cU0jd7eKrmas9et9Td8D/9+uapiQvdR4ZwcP4m+aWgHh3a
7r+a6DkzXZlFs86ms9jI5djjTtSj2mgw9gxiZIlYj1t7DGkorKxNGfCu3DbY/QqsAdMNxwbqYTCU
Ryu78dN1zLA23pgJ4WicXt5qWNR/Vtc+GRq5jw13RGAvh1hhwG57wKtJthVeHUOQqPnQkmTvAOQz
DIV/eAsx16pJyw0jqFDO8gZb6mlOqqPK2chOe4BG3aOjped4tI33qncuw6heRE/oOP/wjT0u9fza
5eUvpxZq0EIdX2vFapmdPXlFf3MNp4pEZxRlLtrj0PbPQUmdMpB7OMIOxsyCCSLTFLAAZcxf1LRr
hovXSEeB637MQG21AhTH+sMeqH1qQL9lFdXzLpLi3Ylw1uwe2Qs7franzwaOGd2xoEHD99GqAw44
5PvY3og4lSZgE8KYFHVghSHnYj4X7cVD2gahCbgm+G4TFJxZcS1m678hoveh7llCYqlggySEBgj3
tEv/QpG+iHDStoIXYddgmv/ow4XqkAAsOcS6tR4ueztQR4cRrZX1t4WUul9wTMaHTGHDaCkfjOoi
J3lbvYs+ygdyQSun4EHPcMtCMzosm84Knqbmh4/YIPSPGShwaUNBnsOCcts/LPR1nkn+qvfkG5St
ISWTBZ49FcxHtW6Llg2DHb3/7DBy7huLZsFZTTqxRfp/dU3qk7q0dcraphizaT6Tl1A8tIUFVCXF
qceDovKyTdmefx03ECRpDpWOHp+myTr19Ec4OKEvwZpnuFAQXWec6Sn2HhvUcbgqpeLNohmnDKJG
nMLVgU6RRwbumUJRiLY1he2D50TYGwb7Bv/CvlAkgc2PThG+z6a3KVW8h54zttaJSLVwMsAgGFhW
X0RJLcaDiO0qyAYQQNqy3pM4nNGYm+52zJP1GHFYbKr0JeUwUJOPe735y1RqDPH+0578VDdRV5YA
ri7Q9vgscimV0lZ1IXa/OeIL/22k38BEVuHRj62TmDsMyAHzJCblWvA0Xh3Xeg/oDLdtVQTBtRtT
IC9oDsavzoY2PUAtzAAaf3EbCzpfbz8MdKUAEy7OownllXDRTCM8CpLPZCRlnm16/0rH33aTT9XM
dNrRrrg7rF1CacNqOAif6dfxlTVRQJOACG8BOnPSa9k1gAPdkCFm40Wfu8jik4QMB7jBsoK40LA9
kSqDske2igdeyK4ZIeF0v05UlxA3jtQpN/j6BSdR5xV9eBFPcyNc7hFopMztCuzE0LjPLjw3rlVv
IiQQLFdMM7Cl2zBeEQDdgVE/19XFLaNDYiDLKcDS6M0c3XhsINPKFgtxnOlj5HspZBR0eQYjz8ZE
Ts9HToyQspYDkNUsQpjJgXcT5OcApoODksQ36oeREsxTJrEl1SsiLgi2oheG4Z5gOS0PzAFhk3I6
751jGX2IzUAJJZwhVgi3MxWUI4twdvHKVUXIb2qYLyXErqjBJZmQk378177bTI0L47sM3F3lNEer
BBw3wORazh8dCwMGx5VX72rO44hJWEtPN0AAJecR48xoP6Pt0SjTpiI8RbjMBgXB9Vx+bXHzGT5l
/lG4AwXgEG2onD0Z2EHsqLUEdQ3eNgHC6gFGF9ZxOSUvFvNLbX7V8gI6LehAdc3w2iG9povWCqZT
N4PIv8RMPGdC6HOJRjVWUfwFpd8aQLxR3XiN+Tg4uDUNM3q77Nkl1Xy0CKFb63HykLbnYT7rPlLk
/owsdnR+Gw0W+C96ORNB39mPXfueTBD03M8M9Vaj9ZuPHABpZB3FFNc9mY8MAbfa9BMRhcXr0LSn
Xkf7GOztxHzyQd4UIgen5RThA2zX3rlYAWSw1QvjoLOerDp61GZrlVUBokS8jKb4URWfWeTtZow9
unTbguSPAy6bCJI4hb0m2TWldS/xvKd9Dhjj4/+28r36YGTTuqMwe3AGe63m6smxIASbFDcTYUDe
Ux2CtnwyTzZUsen9u7D6MOejT9Ht+az6bgUWTvQAJxLgZj2gfoG6ZUerGkwV0niw5EfXBC/ViNyU
2rS3Vo5WPc+2t5FX0fdUPBg1DfXZ+yzKJ4i7i5FtLPZFo21bMoS94oJ7D/O1JqkJvqGWr34amAUN
hXWLBMWD5DSBOhsj5ncuIixGEQDkXfGZxqvCfDNaSn+sDLI3PqNNXordSLwVOzhbbtUSPOUpabSg
je136du4obGwEnIayINK6a+qMWdhI6NttnMQro062jsoem0yn3V4Ipq+pW9jNPPecOpLvH2Co8PB
6ZAFHFLIicSBKQ7Crr0sONsvmzQml28BXfz2KXhE/M5K9uaE+L//XBn/GOhGANgy4TQwlXLKJ37f
Xv8uk6+GrCoHdIHCR4PSTD6rz0RV/tYY7hOqUEzUFgNZM+aLWze/TuoHWt/eA/2duiNaxGxAq8vY
mjSMmiFX9Ll012pqnmbYEAuIjM8LSxnkc5nko4yA7b2ulq0BfTGL7h2K7BpoCaaMCEVn/VzBLMTJ
SnQ4JnxEE+YcYr9peZvcj8SDogUN1ND+GdZ4KnA3R4Q64hsmkA0ewHIiC2kzmghxpskXgpiiz21V
cIARCmiqn1LowFHznE4iBOWWM9N+V1vfetiQjYjAN2Znxs184UbQzT9aQvMZjcOblvbAqTMws8E+
wq6z5w5hdCHNtx40q8G/iz91BXItqgUN5IZOaCiIwHa/xWgiZP5RMbWLGCGLkjqusSulo4J/5r4l
yOFUSlRyWh/wZvtSy4tZ34gVHWGyWw8eFNBQ3aooe+xi49nCgFvUE/7IheAu/1XBS2/dyF0Xsq9P
6IODxn6IGTGiyV16olLDzYjD1bAEf/U6/UcQxiEq1vwjbDmfHrmpJ7iQF9mMkXqV6iT9aiaeNF5O
4qWmdFKNcT8PFRxYfAHg9UACAd/atnANGURzJj1KxVdiS4WVRu8i5KSPEfMCD+5UBJf5jwirLG7k
IvpS+XUGOyjwfIeVl0DLYvcnPccohznv2yRhubHwAuXOdb10lWqUaXBcTaa3HOfiRxTQF4DOrWEp
tPqzVnrsA0KouDYXBwoxPoRYc8rPxnbzy3V4A6V7JJLspA/ZuBppeZMxXnnDQk9KmagmzDMMZ43N
xMWBxtWTwePY8JCXz4mzsLVw/FzsbVNdI+qfEH+WDNpb7B9TjUVB5VpUPrKrdufjTd/CHC2qZlNN
2pW/AY/bSzDVSv7iw+ThPWWql2Fe5ezJFsBTwzPb4hhXPqOrHno3MzH33LW3FLy5hRQh2zES8cyn
YhY9k1raDugvizUVFaobzG9FZTH8xDP07+jQcvED1qSmu9egOywLMtQs2DoDRF3qydkjNXeZcSKH
9vyQVMPFq7uL7wSXIMH4DladAUln4PW0Mv60nsgbo5ds3XMUU2E1NPVMUEbjr5c6KyhXG0QOJg63
3Zxt9dBdJ67OMYUMdR7y18iMT4mZvsBIQIdXjKd8IDQQq1deYEZEBDItn/aT2NJSjx7z8sWX3z67
B9EBBkThAA/tkrDbzDABEwK0ES64yELg+TNIQSsRjPd2oJYh0zS8mXiHcXIrOXnWU3Mtvf5e2CmQ
mvVWTJgB5SW4Pxh+3b1Uf2wbu8Ah3ZXx8F9J2l5osD89Sgoy1pyHeRpwUkP6a5aHyQ/+UL3NBa4p
Y3JPHf9ot0uBEbp/jLvumCbGxrDcPQEjJiAvwED/UKoEc0SM99BxTlq1ChjseBhTB11+WMYfCyy1
0z8MzHF0Yx9RUnqf2pxBtChI/nliRN7mXEAx0gwoTA4hqORm7cMJRgfMNeYRQyqhABQc2JfDRtvE
wnDCngYybT2hZbnklBABqmtfQfzEZbwlbURD2RGWtxyv6DY+DEuIDnVHyegC3OAKMNpow1AOOiFz
fQ8uHeNrrH8xsQciJlBMZtWMuuKGU4CksluEuXoBLEriYqpvZRMwGJC+Wm7gjAOSFR9Bs6migw+0
5E9Y0yz2o4EuC/LKYzZ32Dh+aT06MPczUJ+xd/XZ3QbWRGmwyvIIn52rW8dwBa23caoJoIMJ0SKr
9vL4WnneFii7L+zHnCBrnwu3Hfob1xngpAr2Q5QcuDZ78x652dHAqg8S4JJkm983zQyUmCJcrUhW
1K7acelh9AWHkZ4bdpRK7ykQWgcUmWImN2JgixUEpY9UBR0AfWCffx81H1OFu9l49aHhwNhYVRa6
zkLCtn8d/2W7zHi5pkTIchIMbXIrmGBlqmcWe7Dq/tmZu7XrwDOsDv20jbXslUYyZeXggQsHYj1y
jGV4e8JZt89OvsHRDBdIYBlvW2Mr50WfQZyfCCPS3N0yeqMEjkn6lyzMCL5JhwtWSu1LD+7nL3rL
WacV5gEnkNcFlmmeAhCEeXAhhtiGldrNPA22qLLmtw4e6TRY1zk37AebclcvmSjQ904MdedtTeMQ
h2dEptQALM3F3SX4tOBlOcdb+LRN8o7fvwsqK1vdOBTU8AWj7pYI3DWbuWJLVjQUsGKwFvSO1jGe
184nFtx9FtsPUSi1PdHyafs7KIdx7+IGYPj9fRxOBYE8q7ZnfJpm3JBlWWwLEQOZSz9guWPBCMVq
x4UJbFNb6WzfNObWpmSYnNsyp8FDy4rGQL+oEqBNYnUhbtxdC7Nhz+CmZkppU6MoqIkZTgOT+6er
tKNLe6OToJWrd5Qzj7GGr1gV4lN9KaYvXl/bboHuohoWKwwCK98iWC3QlCjSvoIRtc0nA0ZhflYX
Of3nCp+Ys969sF+T5n0GiStMkfggfagLwjFvtrvtt3ATUPn8WGAXJr7VzzxVT494q3iwqnOsbrXL
Dex/4/1MoEGE/dkSv2M0POqHtsWywl1WU/1HstQFW3eTe5wSOKo4cKnSX6qlfIbJD5BH2B3XHUMn
vjXfc6JkCLjVlMLuJKAUBglDBsNTL9+ypf6PbnyDTgJ83oRlznuEmVkdEp4aXzBPzrARbWzm7Kl8
cOwbPTOmAtwBLxL9jv8J3IYei1eKnIdWv1vTdWSEPiybqcYPCyg1vrOMZB4V6kzURIsBFxv1DVg7
f/iY0vCgAio2VldQ9W/UrpRJIyWQ7tGZFdh40qcE8U/jXuUGZff60IulCTKNbj1h3OVZy6rv07fY
36k6XvNB5LwfMFx5NDsSqTQLLed8KOBqlGQLzkt74pXAgNV9ltXi3KDDQKKdH7D/6lj4jPQBwOb2
pMdQYIcfHqaTRhvD/ujhI3p0XtxfhoabUOT+LsUm+MTRY+A1gc4FgHg29hIl5TcdeK6fJs74oEfO
9sHR0TYRPP0/ot50W8aI3eMCmdWOCGLPGayC5MdvC5g8R+lAX1iE1xT9xUBNxlg4n07E6+4bqo2U
JzrWPU5t3kaeRWRw7tFNd9N5UQQuIpZFl57DN6KOy3pC7MWWF+nBoYtsXJ0fXVqYHOBw/ltPRzC9
R3nbgGzUtYH94cUKifVeNp2WdBy/RKMMzqVX2Knz9GNKq2r+1hFXdvZmyLXN2FJQG7jNRTeZk0e1
tskGImIWJk4Ic2uIxvxKFaO7katp5ipKiXd30kNrbgPcfe2niHkpz7YIui2tdw+U3067ETMltoCr
fct6roGZuQJpYfmlJgzFWFLTBE9yrWA1BT63oH3uxy9rpHgTHBWWFnsorL446H0NiRf6OD1fk2UQ
SdtGZ8pPpCSiXsP4w9G3bDynfknpUnnHDFCwBQqAbpr0n4Lj2fCvBr1OSs1IF4ytcMKw/dyrH8Wo
VP8I0IbDUchko3u4pEkqTB1fBxd+bXw2C2dvuhewUUqY3dJ1W9f5Q2bOAUIrle7ZKc9p4XC58UJy
YfZxOMx2vTOhp2G8sirbb5td40t21AD5a1KrZvqZMTFopKkv+7cWIk2+JLsFKicgBJOmJsJfBtU3
lVRQo/dANBk4n6wMlkSEZVNiP/KLyk8r6H70hUGAsW1pFRymGALBtAr3CQAiXkKXXGAgbKSwHZjR
cADRf0rOXoMAve6OSBWPGcCM8hDvw1mzRcvLG7L0YQ0dW/YD9CqYBoV18IVBHf0kY7oKGDTKrxk7
4dql/JEv0+L2Bs0K2pbc35WyL8LVKyriaF13b+jombJ7SGkkW4DmtnOtNfGBFelRkErXKY+H33EC
njIz5zTAeTImos4dDP55WDcdo1UjvUT2LU2uCu3KtB/UG/+EsCfx9Vin0DXL4dRpCIm5gAqQWaTn
qyKf1zCwxBChpmSASCaVnRE6m7p7VqBLNt0o7T1KiJk9rEIs6WN4XgS19xOEzwoznHGX5uoY+gxQ
l6vt1F+a9S9yvHUMhb8QUq/+jcrRxGzHGBHTjhPOrIwl3e6SjtCQosgzVukw34fo6CacMKQ6tVr4
4hTLuyAokmnY0FMNuvG3rPFDW0xKJWs8qzJ+cSgAvIyIqRpFQDkwSHJPLhYOjttfiiT4Qj44Q1Iw
U5jQuYZEy6HfQamkoGtrc78LohyCCV566aJtM3RXNRabdkqQXFvcu7Y5hwJzlVrxaSEKyJtXrTU/
U2hIDabMVm3uUiFPKKy1YFmV1zF8Mxf3XjARMbtbC5mfHkWiYG2CO0LmelNxrxkCAAULOohX3kZQ
Ew+EeEgJdkyQSX1YPeNqrT+zz6FPXjWO3izax3SMc9O/zmRzFziaZa64A67hwEG29DdwbvHp3JA+
iLFbT3mmOo8ICgev71/Boqw2MDAyUen0tWKLXkjKCEHdsOFeY5nrlYhq+HUe5O008Mms2FrlJgbg
ybjP7JLYvvjT/Bgb3k9VgIkBIQz+vx6AUs60qbvqcMJp+NwKNlNNYAxJC+i8Su+LUzVV42XQvxd1
TbgozOS9TcaDgUdzhgB7gSdiLt8WBnHptp8xSuFy/T0PZZ3a5i9JixqPpjUDacFNExNw+nQUXz9N
/tIMyYltuvagBNJMSNpU+kOopAgdCUcBgMFNnjRS4ZPSK+GmGO5iulTBWUuoOgSXxb9UkKtAZaV2
KhHnI9OqsNQ7WPOFxY93BlcL13sREUclefXlxf6oOT0tQRGwaGyhHy7XToNurv0LmtfFwqmcDrt9
lJsCTO1hZD4E76oe3buT3JskoDlBVDB4ew6slqkJ5XnSkOnLnV1U7m4g8dkKUGAhol/w5GeCUXDz
K4gBHMvmRAXq48b80Jnhn1oTMgc7LF+j2SduPQlp4OZll/NBZYXKZjgiOXrUW+9jwKYKNMJg9sbc
2+LaIPoKIubB10uYdjQ92LdHdfFfT14G+Tm6RWpuNu0UY+qE+8dycnKttXUPc4WA7mNNZEoSXNvZ
lmSSP217Xrpdnd2kXZGuhJGYCxeVex7rMbX2OR2XASGqpu9V0OA/kO49aeKqT9cqP2qLDCbuvsge
VyFGfnM6bIPqCzX2NmeKZfvdo4O7AjW8b8ybZa4w9udG9sEeOesxfOVANDLYKNW+9p4lRJo5cz1k
Oy3aWUJjwXgWcg8jKzaxe9amTDhQ0sYHULsiYwuxWIc5ZXBeDcO9MK8kzclNk0uVQOPpQoTmJK9G
Kqow3/Xs4xh2AKJDqP8XrgDpTln0M/7EnU7KZvjszdbj0dA3jrFpHPejiV4qHLByARnqrV4yWOR0
asMPB6m8C1DgA0ilXFczA/4sYLYHrK26T6fGh5t2MCP3RedCjJjTmPApivRQ86R+W8DkonBMG6KX
hcbD4V+D+aS1GN8x/Iuf0hrOWU1SFjiVE/cnnXl7PHwp1I4jQUGMUEiI7baaUx1LSPtFQBTNFgBH
wdKOEkyQkyOskii/mz2sJah8GsIN0xx+erCOkm/te/2D2apN7nfPFBuCgtdkHXMK4gFz4Fx6zZCz
MIXAbmuv6FCrrmHajvCAwZJJOAD2vEhDKu7pnnToyLcOjD0eNWTwYFV0Ji77nJxzKi+MX+fsQvFs
KqZezIOt4gstg1AGHibEgLgAdmixM49b3+Gwt4Snfy3I2fV9a884ARIn9gpXEL0yCM80t1qRr/gj
xKUeIF5ncKLyHIByOY6R+VzBSQPNnqpg2xacdMNVpvKeOb9kxsatHTz/QkbUxQY3sa0FIQJQVtwP
KcCIYqsT9ZrCSgsNoq2c72qIuQygYetd+Sep1NorQoisDx13vWD+01knXK4CmJY2GW1dAKWv3WJX
wsVrv4fizmL2yWPZfFcgNgVEOZ3ZZERChPzcwhvf7aJhtfUXx5nX2ljvp2Rltn+CxcOaiV2dJzac
83nZSz1CCo0970IcbGmm5UaKMShiSqBXFG3ZN6x7OsTCC5lJuC9Y4z5wWsedI7FMLoU0f8iCaA3C
rplGt/94j8Ly63L8gRA+5Pa8rlOfavwrLcYNTSU4xgS/TKruHI56LqOw0mKVgrmRkN5C+cBvF5Vz
Pnt48vNiz7IH5dvT5nAeJFhehDwEMiJyPBihl8TrkY6gmg2pgm0mO+PMw6KhsbjnLOeNOJntKwdv
VF/gOZMEKvKgkVqhKPDYa7dCVJEtlAlh8ZuHQMsBgFd96vVXQT9F6YazCz8trQ5SFHLre/P8aKPT
lb8acreAxkD3LJNhH/JlY2as5pC+9rDv5S8ImOLiqvGgQ4tvsFGUhoV7Rqq9kQ0P4sN0waR+868t
EFAuxQ6n5kOcsvtIGMpzEtse5ICQQ8dCDoLTZ+jxHaCwAGAs+lfp01dhheEH+UbElBSoicYCpyn1
vem3iDDUT4/Tr7VgYURPQfpI8FC1N8b0I7LavCyJKUhXZR+veEl4U2Ntwuw7ucYNQzlzK3XuEmGL
w2bJp6uJPLoyw40BSVpBVZVeSG6XLjmoWEODRI1RXAh4hBvNrPtOcy1QWmDcJg/Fgc5rqg9Lnh1p
Ng2KJGk2f/8T2LJFndTA7e72ljBrqbQgWN0mDR00cFIc/G3QIM4VkWK9teVFWci6+mk+yXWmTc2K
KtaxMXzpRAoFj2lwo1f8my8jo2xXL1+GrN7B7Pz0TP8Y+cE9niCaLosPxbWGEToeZetjvITY0liX
NfEefbLyXLRZVsUFo2wqDvec+9h5BMyFTXO8Ycp263JAT6YXgAqFiE/cMF8eaWCO5cz8r3gMEA7X
nD90rUQxTybqzQn8wsJVKlibpbGitL5g1SOWZKkq9lZtozqr2rUbp9eQgnwdmIDgM3jWmGPHHxct
Bb16nQPIk3P7R/9PG7w3qQF1pM3W2N+SLH0zFgtXUYDRucczLeMDafi+BpmhaSYVWa+/VHXyUzRP
NTNAK+B/W5AbpFa7ORVxxcnrGBer8W5FmOFXHD7UhHtXM88ofzan7hse7BrN2lvV4EGUbExOotSe
XqK2PImsKGvuCahH1N2iwACISk8eFADIIZtE8Crvr+nBEmD22/B0pAuNvGEvLjIUZwNEgZwAq7jE
QbO5RhettYjEZYJStSsO9AfqdpJC8+gZAjeEdtZ8CYeKxUZDB0FUm/wDKv2g2CY1gSRcu767V+NA
VRY9+0D8AkYtxBFbXvYsB5lHoIWbQ6mvSKrbihBhCN4dBCUQ2mALnYcKC4HyW6fnqN4j2O4s8QDj
UI56CJ0DmdH6waEnGqGy2DPzYdoXx+LghMcLb0OhgFfXSeyvsJ8Yg2i3pP+XgMuZOBZAqn26xXcO
DEkXgsn8A2cSbtGasjp0dYzNhzOzCJ+JzmBrj56Y5PMJFfoJCnsY9BKi5PPr8A5bchfmu1beDc4W
aiqS1h9mtt7CdYES4lp0GA6RPgz1qvIiiFXmlacOx9sz9gbnSkPxLB5WIcAjZkDZEOOVNJ1lQoIR
k8EImGSFZGt2F2svaMJkmtBSzRVnPbt1N9GYLlyIPrbI9Km0KVi1Ix04h7TAYUfmkRpf5dqWYRb/
bxWZXKZXiSOqgVYsgATDNC+g+3pz7sxLkEdHnHpWtAeoAR6laVbqLSERM2FGYN4Fz89DA3nmD/UH
BqwJJYVOdxZq6oFD73tQq9Q1Votz9kBsWk4rx1yTB0IZNMPSKy3Yg9hTJ0QOayDgLeq5GkB0YUdz
WHH8a3yt3yDj6suzX0ZQK9QAg30PCyxVPHADWcBETRTUnd08wYoh36XXVsC/AfrhkSjN6ZMb0+Dk
TCjymuTFLnh503vuwelceH8tCipo48gCu+SLqyvxIGBBwSDTLXqd6MEnqFe1vlPWW1x+22GO7cp6
C57UGtxJBzeZMPB46uNwNdQJzJC94ILKOQhV/Ckvw9caDVZiEQ1t3urkvUdW0TNS5yyrzddl4ORn
7ar8F+L352iPUrfteR4DJ9W3PqUbPWZ1OSO2duVXxBGf+ACj0hAyU55Tnw3UfPr2mfOeiinRP3HP
YFcQqrkE5a7HtB9tHIREZlNnjyhgPgaRIKDmKI5if1oq0XCkG2UO09uvBlq0gRme9FC5cTAVgX2C
eNG80blGOEb2PgRxyh0hsoUcNg1NSxC8NRkXfPUDlt427q6x1S8U6rFyW3X3bITz1QOXu1Qwcm1p
kNYywyKhCC7fBCsEEZkTbpwlPkUxd9BHzVgSjywckRLF0PSIjymDOgBqtpSjWe+MWP5zEr3fdNHR
7xCXhPwudWCC9Xonx8jgH5f7pN8NnbbPl9J8aBggGt2Ne3Ysp73QKgNK/TGmrOXO1aonI3xi+PZY
vWgmCqv4ay4vHpVE2HrPWGKfS+ttcMN1C1G9ekZLyPHaHhTpZRWTW455bO190Ux70DZC1wG0NvdA
MT0d+JgV5EVgC9Q9A4TVzaoedjnpTFa2aaDEz5O7NjHEaCgsGK5plJo5VXM+usQ3atd09lhPHhX1
aDHxoBMNEnYnnYt9NnLnVOA3AB2SIL8zUxPIUY8eOlAz2pawcXhJI9+ayscB/SaaAT4KyO0Isbdo
iMK0L+NSP3MZ7SPKXAu9jlHPT5NRJwI+w4r3bKyH03PjFM/RnBzqYQZLbv8N3KezurbKuTbRcHQg
HRCkhCsgBmYp1Kme6IHK3I5F266yBt+VVn8baW3ROQVp9JNZhAlUzpZUBcwcvrF/f5q1Nz9VBx9w
NLOQgmTWAqeSHBKHWOEZrcHQPmV6gpGjs8vC+D2Yktdw1k61i8oW6XxtkUWJ1wWyNMgazwVpRGEV
P+XBRNZU8zo2I0EazWbu6f+1KcHD0F+p/J/vjP+stP6a3PLg6OWfMml2g6sOE0/NXpJ731X3PNAR
qJkSlyRPEcW7l7nQs7Vz5Gv/tBo/IobALlJqGY7mHCUI4lMqr4p8Fyk2QoCuJZxoLiVUw9o2LReJ
/VefWIuMgOHlSVMh7/RnNt0nnOKP8aeVmfihLWQmY1+Bhm6Bz87fwoyITjgsNEzs9f7NGhc0Q52z
LeiJqdCt8Cw3Yfk/ls5ruXUky6JfhAh480oC9KRIyusFIQvvbeLre+WtjpiYnqnquiWRQOY5275X
Ri5ZOYudT0V2ZaIIUk7teJurcZu2rOkkQxnM0kVJydUVGaR8eOX43g39pbIPCpXAAKEo7++4AkE7
dMSTBrokZRmCtMfO7brqwS7nTeMo30ulZX5sJIEyqxyzFWs5sZOboj0saLyglXMCLXACcfmCsOkx
DyhPzGwUD3yacm+M8gehIstv40dWT9jQmsuoiCiTZXxNs4qwzcjXvCCPrAeyPN/0jqgmz+SyI2oF
Lza0s6dvOztDY0P3guIc+FqEPsLMYl00ejohJ4iPKvtcEm0mzOprainqKFmW3OLDDDVMsm5KTxS7
qvWumv/+o0SVlFF7hqqZGe4qpuSgDeJOTPN5mazPWkUN2DpQC8SBOJrzRL4JYMPRTRYKQ6ttNz+C
mFkpMR4csOondnms3U/8iUr8lxFU22bdLUUsNFrWc8pZU1oO6QZSNn9Wcb63Pcr8OdsKE+nx/E7C
2CR+3Mzw1RivamM/aal9YrH/9WLs6bP1T+A162UQwVqwdo5agtekZOUwat8UzzP58UnELocosizH
jS7Mx6Uy3kIKOKhqeShoLFrPZAL9hM23uHUJVZLWV0hnZalDJlDeecRDGnEdrZoVpi+u8lUHS3ps
Ubp7duY3bnhHscFIR4+7lAwBl4Gkwgfo5V5DE8bswSpnxoWvZgRWm+CFwiUIw7wIY68Z9UfP0liY
NuZ12ThsoxU2B7JM9WAh1Mwgn3W0M47eun6PWJE6jCOaAqeYPtHrDGqNtRoUJidlgnhqxbH2iDbB
SEjSIPstGYAiTOqzGdSRkeuQTNVkBYvFt0XCHgDU2KJKLdogQg1XsCtpJdFc7a7L+S009zMqx0Am
gtkzwn/AEex0vB32QJT2/GMA8+R2uBWScvnEWyeHZtkDDLMrgQiGJdTzH6NG5veI5VxDvF78MSh2
Bd+96SvKS4fDh8B3tDlIgCzpGgxczoWQv9wrFLEhOWA6ofvGpPBpPYvtxBJYiZcoNYkwB3RKuNUc
NbuiwoAwPCWcWeaMoYU3gCgWDNfocZLG93g2CJGlceXSTPFGszGqgFhzp9VKit8GFp3nHyvn2rX+
wvaG55D8i7abNg6YAM3r+QLsMxBQ6ny4/Jnzsm6W+QBhvzZcVmNsgimLfcLU0Ci3uSd9Sf6t3rqa
3Ygys8d/zwGobVWcUxzXEDi55IpNlEyZHh5DjAYF4Ztq/KmRWSeA9qkRlgX0qFK5srnE0vIi0vjI
z3QZW+Ko9LHYdUbxYvOLZPRgmta9bNRfB6XjFKEdyZYv1WpJc44edSSKpPjtsowSOTopFKTFWsQA
7tE4tk95gCK6WC3VQAw5Bg1ybgWtSkySGblNiATmzzEMPKJmlFjbSt9y6/Z3d0Krn8nvFhV+1eJ9
8408vmJgvFNtjMWA3km+sLRG9zCxfSMyM/ovj389DxWSHNh6DatM9hqRCtKa9X0xxbYlLYSRUVJa
PZsX4Zj+OH67aOIZP7MIN8s2ZbdVqIYVGk11fJISuJHcoj1Lre6jp8VoEzwMQsO26qy9TItLEw6T
k5ycW6fdICn+Mh2NXl+gAOxmFn0PUIMJ4sSc6U4rwU7zC0l2jBi7DC0amv2qIicK9uAfbMkWxWu9
M01SXpNthj9kot8mhgroZhC1FD6cLWfBzmSGB0trqAyRK6+6ydVPfU4Jf9KxJ95JfUSYAKbAF5jD
Ck8Lhn6XrYgA97zfZf3yGpfPhTjwq4cmyevU8RaVdZL53LHOVhToav886i8txSp9O63at97wGNmi
tZlNN8u5aSVu5prEKzvHStnxSwFNLUzFSI8PcVhQ1RufnIZwNktPt4tdvyb5XQ/bYLKJnsgmGAQ7
oPKDhz5zlE1UERMYG48ifFZDFytzJbkuteZFgrGvbHctYhus/ANAsvGqj27oCC6wARAna/oqFftk
DQtbrlPj8ae2pASEWcA5AEVQjjEGwfaV5WZZAN+UXv7h3j7tlh9zwd6MVHTbjWZQyThoHm1CrCuP
5hJy5LwwvMj/nHsAXxYJ1yv/srB8cvjBDLp8vaK/eSnoh9J6XO/pvNNSj5WSYbn4MnVemJrvFl1J
1/lDlJ/G3j3UpH0YjPJK9Z2VepBIweIyKwe9S/6WwSDowd5mkxkYC6+23gftcUYCTwTzw2QQ21Mk
Lxonkg0D48Xpo6XbA6eXJXaalcbY7pyvEXJ1sBakc+h2strnS7YygeoXHMoLGQ8qEpGEuMgyy9Qk
2DEFAzcLFudy+nDK6j1MnmPBgokBlwCTOPyRRCt3HAm02d3MXRAA6yNUIJoJP43G7KLxnVFWgFMM
ROShJg5aYm4NF3A2KFvYmS+Hk03C7JkCXEkXYAlaVo+6r+Hy4hGN3zg8CD5l8NDhRFkwp8g6N8RT
U6T4VixSRtkmmHLx/WIuDJucVqpaNu3Mecex/LeE6A0JBclrgorD39YFWyWxJ87SA1hZCVKLH+Yo
VxCTaQqxkMazA0Z1FQZYonhEY9gGHEpTtUIPTWgymSnV0cXQNM6k4WOyqFDWetbim6i5qzkK6OR1
LLhrrFeV1X2VOFBVDmeAULYis5gCqWYdjImUynzfWYROfi31JyutUqFl6pznPFme0P/onBkL86uR
zreI/1sbJ+ZJDZL40jbYGboV2/usd1gE8ZIzaxcMCiZfpQJIhjtVPYh62ufyB1a2SU7QGA8iN6Ur
YY9/Zz8WVGlaNwyc7aS54NjuAdvVb/CrXY0EiIrP3Si4IUY+sBje5TFqfoZQADUQYIih5ruDalD0
lDxCDMikuoxVtvUakMQ4ZEgwEdyrjy47IfwIOpt+RN9ihBuyaf4jcvvlNiuXSmamKROqka4Wl0qx
r0sn3hfFvOIJhwhpetgutC4lF2SC5JR9cq43LoWyjqU81W75CEqSquVjaIX7YrnLqDRsIIyq5BBZ
2GLKfLxEnIXqCJ9A7UzKgproTx5qnj6nDcPAeRHFz/kcP3Ym7qzYN3R21NQKgfVIzyJ3jwVMI/d6
C/XnM0qUfI4z0qcieybDchnPIt0tauXLfgtgsSSvdv9WYA6I4pUPeT3CXQO64GmFKcrA3nnNkH4B
SiuoA6ihAQJXYEoW6CteUXofnS+ZPGQiuCgxS+PH2Nly7160Yz5jaUVn3vUXGdYq2D4L3Xrt6zCY
CoHuhLgYbKSTddCjZdtz6zfAtBAickvTdDhWfd5IjeqoW2/y2htBYsVU7F1cWqy6rLGu8xmmxH8D
OZuG9jpU7r4ecMDO8+8SRjcjApqyc2MdQUuPfNQ4YLa6rX1RkELFbmDpIIRmZq2jKv6qbWIu+ZTk
/uENrzPhY7k+kBnz/Sm3kx5LyoJn2tEO0tG0CNyL89VRrladBVEZ+bagn4obdcw+LVB+wsdXTv5U
CIKdmDHTrOZ5Kk6em73G3PVYiRCSq34SgoERfVKN7YnFAFE8zZ1QMYBQChhLE2pYgaLLAEPYXczv
RdtKQZnOPEwOImY3BgIBJA5kyUjpW8bI4xQddXX6gnKX9DnBelXyyv+jGQTsM76BMRjeb9Y+wuUg
6WOsaovAarKDl9k3eR1PvI4mp7M5qOQ/vFCKCz4F7+owTUj/45BhLoGH4Jadh4s3QdrMoZSpWxbj
Pa5oi01R2ldENwV2iOZ4LE+mcI7u6L30s8x5Icpd3mRR7vwTwPAEBxF3gkpGZoW0wSbwVN2TX/SP
02gb3yHnyZrvdrRth+jJrdodnuR1h1SJxq+Sf8T7dUfqPQlw0s+oaHtzy3BQ61/Dc0VzZtzEPnNQ
sa5RRMaTwRT+G1tSUBgSOdvvnQoNWcQ02dXvs0msQstS2JPABYK4YiR7NgvMRag2Y3VEyX/Suuru
1mwe2gBKy4GTra1B3c7OyYX/rJOKl0VpaMQjjSqkzgrBjj2ZAOvRpprJ/UO9teqH8Rw63GVJw2z/
mar9OhFfEOJtrGFJ9rbyKdPHECBNeZzVhiA3U/YGD74UCuiLRccMMYWM5lqU7mXmQaSghYJDt+eQ
xoqkh218XcLUFyyiFnt9lRCRiU+FK2zIKiKDJ2RTPdXq0yNN0OdOOEFGgJjHMQNZgAz7nyOnI7A8
3FtAb5nxJxO5J7M9gPHaYrpoE7U64pESmpYBUo+1M6hxIH9wdbZOijE82VXxLhNHCpnkxV6qQqT3
MGT8mJD+TlWTxIziGDAeyxKtcdk9HZKrIdWOBatTODFqwHbUlvZRRM5BlONVVT5h/ogjTactayY/
M9rXAYkhmHsIk9lp1q7EqKba+5LqW0ACV92aTVSjeZ+vIsp2hpqeBgPxyzg/hMgPXK6JpYDtDRP9
EupQqmO3LQgZB7UOf9Ryhs4tlquRN0/N/BIb9yIMcZGTdoYtjiiKk9tZR+j4KCcPrn1swNfjtiAt
oNhO3abE5xy2M9v6vUgfFf04ULMJgYdWGelEmLkcFX9qrG8il/Kl2Q6mriNdwB2fHRDLnrw7MzK4
/Thws5ltewgJvoJMYTY3bPM18e46KSo5futKxTHC4zW3GYWoNY+wQ3qcmG4VKqc4Ft/maONGHUaZ
ayw/DNOIflqNrPzI3pBYuRFUVMxomSujf4sWb5PUJQbbwi9Z9uT3kWHJKTuorZ4RICbGMUtQwQRl
CgxY8gPgu3/oWObS+c4Urk+UpuoSe7bgMlVVisnmU8YuMRifMVkpBpXfMXyRVuuyooSJqmfvszjx
s6GiG2G44OzlSuFIdFLijYFKFtRqsQufVutUQCruddSbQGnSU+p4e6nWyCKCVJJdNbnncFEeEsBM
5LfSP0iAVD1Ol0K9dDorry1COgvNXT1X303dPXWkb2jDKba8h5RFrOzLR8Ww3jRPizYK94Swx5x0
LAjWeSyYuZd+HznVRyTE25jNN680WaNzFgyl/2q8bJs1aDN7ijZcIWhKSjBqzR3GoCGty004FqBf
Dut91BAKYbVsvyqzp+2QyiOHkZp/taNA3IpFe9X+BmZ1srKqcNPaxYNV21yKSn1ibX9CO69Ii1OG
35FFIyLFstM+mMl/w9i5GklNbQPYtNd9KTi60jY9hZH3gXA82S8608qcqidRW5Q8uucmFUEYYm10
Y7w5Xas/9gSqbM356PXwl6HNAZx6WEvmtgxPuG7ZOJOWRGz8rFM1XRV+93p6VkwqgMcmv3SNRgqW
CprBYU8rF3CWAyyqu6fYAIGF4EzpJ8KN7Hczdb8uGBgXqLqkH2HkfKeDAz5kXdDTXSBZp3bPdd+a
TN+Z0Qe64MFsl/RQ9QSacF53JhX2/Mvmmbh5itYS49fplA8lqRnAknyXqRpCnHXYe8QIU/hFotDA
eqlrL6VbnwaU8VxlAUGXgePVTw5cqjmT2YJ2e9SKQy6Sjc2f4KrNpXNDbtmZcUIXTz29uDJUoIcv
wX1L1d9IGF57qPIF4UESHytn1PxyoZyoF27sVwQiWmSXiDf5yczIzjVr3hMPcm069aiU3k3+dnTN
b0fjM+M0p3QSMwU7kOxvzeIpCDVvk9aUWjoDj8MZV7+lOCHHKybnRfsCIlpomk2repMpzbUXmXYe
0D/ozKsKjgPVTG65CdZCFEA4Qm4Ii5mutI7J0gYju30E7yQHcGpVW4/xlB2YRL3tRKYAi76AY1HX
Bh7IKnW+5inah3HFbBCeWmInqafV/TEqPoBqfMF/0UzaHyXrKSZWCDbpHR9/9kWdyiet8m6xWdCq
5xGdYgzbfo78LirgXFE36QjEu5KQ46iKvkWdEhyKaFnN3SPJnZ8LI23eS9dk0r8TxUbmV6ZvLLuC
bTWQ19bVj4gX6egfH4sWK2/Dam2RBO+NYtco4tbWRXEXgjs1Zf0iNOJu10kOZcsV8NwY99yjd4n4
o9hy3onn4d3Dt5wZ6zzm9HXH/rEanAciKis/dHtyYTjzOuN3qpe9EyM2b1p3DDQp65lyupgYLBZh
o3vWti6fVejkm8osbotNKotIUsRAwBbhgu5D5r20pb2Z2jjoCzUjyDjk72DwGnJko1qOKk24pyGu
J0pjYB8MQXB7sgPYLDBq7Nqq+bPGjkDDTPG78GMyJRhmEgHRDH5Zp3srtW6jythpNcySNdNxTdxu
8U4QK47/OMjH4kTr5E+y4ILTGh1kuHpPlqubsmYuKB09yDBzDcv0Orr5RxbOQZQpuwYsO+6l60Ul
dh3LUPlei3ZD/dXOmpIaZ6vEcY99Bu+nTGm2NvihJ343t+O9nw6N4ZYykexGsuCI0ZsNLf+tXeJ/
XD4s10GCxRfgQOgnXfVmjx3+EUTO/jzUT5iufJPrtjEFokN7F9uy7Ep8TlibKlrRQJrTyt4YJqyA
Qa6TRdAwuiYXJ7XaU7bhjvZhUZXjSAPCXPz2CJxXtcoWb7TYXwVtbk5DWV2dBq0FHoETSNZHsxo1
g+MnVcUJ+mIgQlseQ2LYUPfaKcAlHTdu2UP/xvuyAj9G4Tg+Vm9mSkKKR15g5m5U814b0IS1sH6b
NH1qC2Mj85CTydzoU80M7b5mYXZIaxxAdAY+VhpGXABnJg7k4Beuu9vYFirLQvHkaUjG66W/e30R
aBOhfyqtSzAaJ4S5iLLHhgw19tmhs3ZjbKGoZuoPqyebNXjlqR05z8+2Pdx0DBriwXDpadVycEjU
2v1UPIRmhvQMc6FMyxUoHjLcbBxgNKLQcE04JQK7mDSGhLAeTqyUGTLWSD0L6QnEUqidCSz3gSHV
sIf/WePRdLis55kjitvnooPhXNzorjPZXDwMJFy4jivoSvWSVevCzdRLdQlrwsML4XtdcWxzX6+o
DSrhw0f07AThaMq540CvaGVeZsZ030RiUCPSn6M9XiycQDECLBKmJqHvHOpmaoi3VBdIaKGZwHkm
eIAGI1qKFq7pPuTfQnNZsfaY7PL9uYMnnV8sBhjHaGldOVletCVb2bS29a8H4hYjD00sQsWc5Wgh
qU7+LKpoCZogJ0NiqBoZaAWMgtRpy+vIVbAVcUieGMn3nXsiaAutAJCcvRA0hxpqNB/64apZlt9k
vmE9tCG4DWPVgkyHN0bA7vA1utVnLOxjye5WefQAxQdVe5UnNSn5gamBvVck/Y4r+lRJQj3NWYxP
m5vQO0/KnwNsUTLPLkN9Rye3Vq3PJPqoGas6w1vJO4q9Z9S11aJpPrt6DV6qciEbGPqGcIceK6im
v7A5yNjnXPrkrAlVDq6F6WVOKrTXd63b28Wj0InKfVe04ziR3rQOEYq2fr/4KUwSAjXnqx2fYyZo
F4Sc8qJIQbih4n4zXuwc4Y31RPIaMYvceInl4br8Q3qSx09G+5dq8mFAhlxN63Kro7Il0dcfKT+t
y32Bd4AkJ7/r5gDMndjXFVuvdLl0OiSodqOFh5ZQTHDRvS4gExSf/1pndPuQxyBOLwMRQh0yhzIP
2u455TmhHniNy85sX8WX6hGf1jwO9WvYUmzOgD6UnM3xXb7xpGhMyVHnV70PdBdSxja6t4LPKGtI
gtyZAHVIVFzVOC04gbw60NH9CSzhwPY1b7MVKLGFPSQltIkgDp4WTyM08qCUFGhorzAxNpdGPEaB
vKNTd2/jA+rL01Tuh+mHXVJuAwTo4VVKoBW3FUlO6RdrXdCWF3ApmRTG/m+i6kZMxifwISU2arM9
Tggq3ezXGGiiaumyHLa4fqKyCkpUPKAbniC1ufuo7UOYAoYAFKaKHCjU/BmxbNSd5UonbwW5Thh9
/mR6n030bWNu8ICPMzpS0ILL+EgIrHo6Zzj7a5mZ0J9ln0yBqDjhARgmFf/zTbVtLHP8CjaUIGMX
enxkJAVJqfQx5Dk64+kstZmcleOL4OeVofB1fVQVBjVOcuAsV9f9c66CGZ+IsqzfGwoCPjLrSPKS
SxAnx/LEcz3tkFvmNqghAsC9Ac/pIExsyNGdf8zizaZBmKkjhVIEJuVEKDx90yjdYXQZhRvmA085
2bmfTZ8FM1tOTCIEJ8EJZfi+HCdENfZyMH+LesOjlY5r+WvCY7h7C9Mj52r+bIZQMgbr37AtsTuF
0esTXtQWj+bA5t699A4FY/mBvrWGTQMZH8/NspyI+OrIDuQoGz9geta2aaCCuhdQDuauwTzMaDU9
lCUoHB+89TjTDM2I4+rdGkAF7hYcn1cv1Q7vMrpnmLiN65sE8RUdhqULQHGJT7dLd63NDxq3gyCY
5FT2n1hLVzWWOHOl29+mah8antOHkNd+5ZCyvEQJxmCU6eqPLZEEvrPJ+JPEIcpqtPvNDg5MECaf
1I+F9eGRf1yAUSP1oN7iKdUwp6PUBVSQdFYpc3OMQPTrsj4uGFaVfBcDs9nYiA0E/OAU43LolCei
/C0q4VI4T4Ipt/qAKmtI+F/928y4rq8yqSdKn7m0OgzGbdPSz25qD4vcOJzniWC4pvWeZye6qT1S
OIH6zlaRyJqIerj1raLY60Z/RC4Xm/FZZPMuTwtC3K03OXsqbQLoSfXN1N9zvmyL3zHkiXTqP355
VVs2UjZsxkcFz+/0bPJjlCRrCgapGK2avBUql0St6TNXaGNwP6VuJjIaeF/mRET2IG8tYqIUyNsZ
N1IML99p+iyg2C862mZ93MpDhDMoJbGWzBp1vln658yvbgD/a5OyWgzI8P5YK8nOsfJXjtVMZrJg
EeGf4j6CvmKgX+Vfgie+wFM2Ykw7OikXgUm46gRixvgOMU5Sybwbp9+R4ILsOVbCc4sgoc6bZ8+o
/jkmYsJhk8AWby3pQqFzKvMbND13j5mIbZ6PD7LGIXsRE96j8T3eKCzMfRQRUmKTPQP4CcbVnet6
2IZzuJZYj6F/SmgbkEHq6WrpnJFZSQhlponw7N+u+ZTuoM5Ax9JgYHB/0CD9Mx6iipMCxgLuDl5a
SfyJxLZO3AA6Ef7y2kndtSzpScBKOhcIiIcdFiKTy2l3txk3ssH4GD1j13OjlNUr5MlKJ8l7Dogm
MAvZM6GzLCfTPnMsgmfJ3jG/Q/0irumrW6/4n57ukYLjktY7x0C7auAOKji6LsSIj9w0tWQ4UPWh
qOpveElZgWpyhWJjP4FNd0j6uzmV+vippki0WTbqcNZxXPXOoSI+JnR4LlDOZvM7WCtfpWduQAF4
uiqDUCkQm7h5iQtYJ1q54DH5deliAbI3fYunWVs+0HmDv2rmcurcl5CMVT0KJnEp9elmO2VQusx8
SkWm7Urk9zF5FcYLkgD8PVbrkfnSXnNrRy+q7Vxbdwg6OEDVDProzHCDf5Yj8b9P2/Seia7bohJE
BUqO4DxNSK9TWGgj4PuMHYz206cWSgJ0R8k7FyYcxmtR/zQFao+b5OTkq7CP5YTdXrNjc0+aY014
ZG+sOQqnjGJ49cvJ8XQEOZKt4iwdovL67Nw4IDJxqEvSk47yGfcq72gyzWSE7rXzVzQ+mb1u0lkE
S4pIFH20SuoMnuikbTaOtI2LL1arjKR4ucHL0Mb//n1bCxre5Fys4uvYPJijvlYRNsYNycXxrqNg
pmkmhFzhDUFyU5GmaP9WjkcsmWlcZ9d1/Gmk9hQvc9HvlS+shn2bEP27HGvKuAR7y+wwmavTtrab
z0LTXnRz/iLeajWond/WL257kzCnvNKn6kyaJzmDpOQkd2mwMGDe9PS1Ko6d9OYrqXrVy/6B08hq
Xmbg4n9gLG4k5oN49hh0yOTFmFtNLYDl92x9prAhsewdiAX5luDcoiKyrOl+yqx+dyKqPzOYVpU+
NEzBUilhciKh1SaV7ijIwmvtCf/xptfmexS2T5POuiQeccaPvQv7IKux38LkB1jfdVDVtG40+A1O
1YR8xWYZHyBS904fbTp7n+Jiy7KHKn/Sub68gjUGMJosFC1RnkpO/HR578eP3AGc/9XindW8Fvpj
NsEbt+R1lU9Yqxz6YUqeCMnCMFRJTKifqmNP3EroN2Dn8y9AWimoI+KCkQysE/0MxB9i4HxJ+pgV
nqI749VNkWbHjJ+Ff+vFW+ZNlxR31wX7fo+/nkM6PVuku8pPXqCA37rtfSAZl79lnYgMOlVH2yN9
mLO1vEwCQoIeXrKFS+Ou6ngZx13GT2oQNAlA5+FzoDXhnBE9nYNCywV44P1PLIIbCEWZX8K8Oloj
/3j1KgEleQ/VEP65rR+81tnJgBbtwOu9VNS2VpS6bSUjwl/LZ7GX01w/opRDbzV1eJGTnpgGlKck
iwtzX2TfmDZ0XAVt+DR63d4cCPHA+sdLzNnCEIeBaOP0QtYp0/y719i63Fo5kv9vdx+D651MdmWU
OU1NrNmLDV2LpjM3gqi49gvmp+WxUZQ9l9cBWERCDhtlWHY9IirVxV4y66/uFFFDgslR3BJIHzHx
ynFrZyRo4fFxETJFzYuI0hdPLY5Jme0w3aPd6YC6srVDo+NMi682oMVFvrFguA3BEduOFCUd1VJF
cXFMIBX1OAyNUnflOh+09XhtEEafZPFA2XSuKX2MRI2Sqn0sK9LtUO+xP7D5UCFEY2uo4vGDVMWP
otk9Pm53Hdg7D9sX26FpPkPMSXl9/Enhb2sfNJoEjUvFNUcSKo1XQ3eMvL11MPe1XISAyPpnPt6J
eCR2Ienm7MjHdY1TqBz40/LpM2WZGzCSQfeVpPMPd8tVOSKHTZTe8eXsAAheIl6jAi689fBzQsCk
IOQ0EgErmueYbBLZ8DlPZCz19WPUkb4iYeiFLa3Oz4V5MWHCFq9CEhIB9WxLEl14vdF9BGP7gkDA
rFmqq9eF8j9j13YjT9zAfU1wNqIZuWw21HQgD7CHcZ0uJTGhX2rB0Uypgps8t8Wj1Zym5YuQ46jf
huyCOQ59DkOSKPB0kcGIliuWEzYnPwLmVnm1uFIHjVqdid4GMrv0bj60zsaxoxvtaSjgjW2Pnp9t
FqErW56uvUoUx00QKkOsUHSFnyirxk2hEuU3LXvbo5Y8Ovb5bsqL90h9JY4ypU2Kn7oixo6w25q0
92mRBrYHAT5fIYNldGH3ze7Ea2yhml9bh1KgxNw6xWFui63ulfvIpqOBdgvnLvsvyCkjHVH01t5a
izY+mkj519BCmxrFzuTHEaVzIe0jXMaxJ55Kvj4tJcJPVeeNkZMxvK3IfCi8+d+TOxYzMaXlo0Fz
JFmA3jaPS2B6Qj3IpbST6JzFASTWvso4FT1z3DmxdRCN332nNT3z3LHE0+ltkCPeyLyzNfp0ySEb
0im6zB7GgGYwNfvUSMdTwdSYk2ct3NhEgNhNe62Gt555m1AZvcGabteRHJLeUq1AADD7Y0g7Qhtt
DOMJiWuTg63ySGqkLyTatQibi6P2Wx3mIxHHdLh3iJqF5bvFclsq9eT8deOAqYdNkbj+PoAEW0et
BRVUPxsvkgnnqeNdh8QBsiaTe3iLR9YyTWfyIEu0xreOYW8KiaStdLIroQo5xL1/h7hh3C3iO5m2
yTDetOmFZGEbp8NZ569gXYs/8J8bdXLSabub4cQndhqYVBYWXEZcUcwwc4cfYkx84VO84oWP5MhG
6NcSe2vM3boOqUTEQwdISNjByA3NCIMEWu8ubaqvdUQXQ3kX9H1KIAJ9+DaJSClc58MlRZ3bzcxY
gMjj+0LWAJED0n0xGDgztzVDlZzZHdXb4DYUwAAJeRMl1pn+hjVtJ1UJCa+r6zPvjl4ShB4qCjf1
dgjezd6XIbI11xnIVDKyzaHxEcqfxEII59mk7naYT4iN+QMtaIMxCGMryNmzmWSIA0G8vgyE1lMV
CmCDP5yJxwDzaxe0EEzLjfWbUTaQ8g5MMJ4JPlmkArRZIJnzGmPnkuOIs5+IFQwo/uSUa5WtINNZ
aiVM5hYvEVpFQP1VcVXdD4BVcnmC0MxvfaUyIpEptPxKYAZCAx5FQ79PTKUuNk6H2HkkYgocse+J
7PSEL+O69BRzJYHDmfcCYoYwZvKOBW4TdiYVSS9SubUDE6QCSsinirsDOvslyj74nDnVFbiYOig4
zeIBOV7VB9FU3AfHOYlmRDJAShu+ozLetXi0iEaW15/sBZc/acsUTjlX4LlUATlUGVKl4OxKYRKN
F589TuPO3EoMLeLHQrNVAvlEbLUVglwepwlTLwd/hEagmCnt1IiTH2ljj1cw8B0qQbk1hIAJFqq1
f7Alu1KF6lgtOfHaKeDIy4wXot3Bn2aUCCZmaVfdyA2yA3UhbsBX+itJ/lT/WZm3I5VSuvnW9Wdb
Hyc4VRWcu6WZQsEcR4k8PkJjHxkPYSdOlrxzWDuYsEcUr1SZEC931npM+jmgJUN8358n42zyEuKv
5ZMwyIk3rGyjazhytb8euEiLa0hpco6UD4qWe/1W0o0ADsPPwxWbIK3ByhSyVFhrW1N8+SfwgegN
YPIKHRDLhmb9NereIRdFbnMAVXA7TO/zHRykpfuhmcdtHEOr8KpA9q2KzltlOXQFcjMH5Uzxq7PS
Mul7iEJ7OjsRn4UncotdvLldS3rjYG6SgbhA4Iz/f6a1Vq0LSKOEVdqQTRmrU9x91dW104sXDy51
1XffpnZyZ6yOphJBfHvgUi9wIqQ+PJQeFxeODKUNTx1eR9T5f1p5JKaUYB6LaIarra2g7hxdII3Z
olYHldqIH48oKZ1Xjuekjd90j5l52CnexI7u4h6LDkPo7HVLXPWedkXQ8YomJLBwOJ08Ui5YaHJ9
2/4p6M9A1R46D8zrEjn6Tl4AiDgyFlIbNJfFTCH/a7p1QHZD0vuesxAS/mEfsvkz8V5rDzcgrF77
mDjttgj1/Vhe0pyHwKtuAjqW7WOIyewm5b1G5c6OSP4ZagWfsAx2BlSZGqZG9vEa1o4AfyHw1rPu
4IjrrhmVK9ipQqri2l0IPcsBVPHyTeF2gfSgBg7QKPyBUyJZkSs5JBAtXoNN6oQzxEZ91JihATo8
jlSCMtZ9CR/tPXvJq2TZdGSbNcwUvB9vQ0K0cs9egHAx+u4JPQZol0un1R86bRcaB8IbVtW5CV8a
9+TEzVVCt4jB1Ai7LM81OKOBqyPsnzKKcZx64zGqRzP5UZtIHBCWsExVzcB20iA25u4GRqEGh364
Kf8C45SHOl95oCY/CY5PFcIiZzwIxj3qsEu7J0rXB7sL0Ez4DT8MPFOgrKIjX+AKuDFY9sCAe0yZ
B8M3dmT1+8qKSRdbhsuxshof9GfyC+ZxvRmfePai4jB86n88QB0RShfuELHVrvlZ+0GKu4nuiBl3
+T4888VsCaHf9ptwG6+X1+aMI+JGvOvR2nXnYouZ/7clPJC3CFR2P++tU/eh/I+k81pu3Fqi6Beh
Cjm8kmAWKZEaxReUOCMh54yv92q56ro8d2xrSOCE7t07vNWfjP0xW1i1h+GMcGPN3POP+2Hd5kf7
WX/u36HFxx4bAtLfjtCK2Xwi7qCYiaKEVuMbAHvfYCBmjHsJWjgfgUhXrZX8lGi7djwF8UO52PjH
BFzolM/Foz4+i5mjHQJP04RwESlUpw5dlmpTBrsXOh6uyQ8HQGsu/4TjMz8vyD7QDZCklUY+0dBZ
/l1rP0ZzM2krE6YrKygJ+TuO5f27/ZTuap8ZDj6hK+NqPqIr8uEI+9iq+0wI/PYdhsk/Z2Mfoi1k
iQ1zXR/Kywpu2Ibg27P7VL0tAspfa7TMRvQRjvhObssIq5ktmR5W5QOmMz3/k1Qo+1YQVpZhbb5m
H+2lejJfBnujYbM+n8oc+vU+IqCqgCPug4xZOuQJH4EoqqxxZxEC/hoGD9q4xY0bQlEBOcIvV/d6
HfmFj5x9hbX9ClO3VUgoIc0oXdeKX0wt3t9+jysXzw7WGuD9lpVixdxou/LGAjt2T/Vlfs3+JE/e
X8LuQqwQ9VX/BY3TONgXZnGMQ/JH/TTsqH6qT74otHVHQetC5wtrI3lR78Wxulrf1ad+z3129j26
2hd2HTw6AT7xXcPWSoiDUMKwqWFP+F55sMqDV+4dbEBJnwqZv1NNrY2L6YcHY9c+MAqocfDZhuGp
Cq+wVRfSW3IcZWFSHRJ72+bbotzFBroLWiof96M2e2jDy1CdBvUxUM61+aC2EIMPmr6rSNbNHlzq
Z6pN0seiXaEd2m4/y8knMDheMT+Uqra3m/M1Ms2tdgbURkejUOB0a5z0GXgCStaQnxYyvVbxPzgt
tMrmu/pQhn53xQL8u3+zL96e+ml5VD/Vm/Pg/BNk/9G8x8s2WrAMgeBNo9UwPANWjZrDCBkHSrtB
GqSV8eJXw6l/ce7xJ/0QA8p3xJAU9KRXYQ3zSZrSk/6EhN+fTxRW4372YTu3W9iLm9YnuBGVzgGJ
6IAPMOczlqZf9XQi5PlAkMbmZd6+fVGk++84RQKhbNBYqycHgAre7Q6LyHjlrqCyGGssWS8sTPXV
/mleoAXebOUreK8PxQ1iL2Qb5B4b41pfK3S9LV5jD7BMXsdz+Fp/DDTqW0SNyN+eHCqjZBXt053z
AzXRN0B93vpddbAIiNmU+/aIZ9jPgg04paoRmJ/lJToH3sb8DDYp6NaGEqsffhh9r91NRLJKlDzZ
EXQKjZIclR1sNcnTEw1WwSlMiOoWFCZjvGMxhe2RG6QTaj9mbCgUVgXnB3BTG0YHZLozN1Q2Yga4
EuXHiGrVe4UejMOhQE5yC9XD3yymqsEsva5DqfQdi+phpvt8HueDZ92CZWdGjNqs52J5bpPHYfqT
kVfe4mYWZJRg42Vu9w2jwWo7dE802diy0qgiUBaguj2JeXv5NHLysxjgNVJSFSfD+ZAOqAWXHn/S
1jwGk/eQEvBNPWYk7aHobg7ySsBjQXKKL9BAqthowsT0z6xuXKe+RZQkalH63NP4YehWtJsHiJ33
IH5r9Ddd/+qQWMOSAR5YRWBJmOFvVVR7Ytnn2SRWMfgFYp/MGCPob1WYraSlUWaq3jHudnZUYf+O
8YG7Y2COWFeHtkURrvSpD4sHsJ0/ta3Vs5TI4vJMedlTyQ4GsRTE7bRMkunH2vqNf4+6E9TkRDsW
91eRtHNUyMVdeV899MTuAbKz9+Tw/a0nsmjx4cEclkEj6phVAzzVsyF73MKq5FojAq7AQQxfJ/4p
/ydNgtMwLXsKkr8yTJBaMU//9YyoEFgrwN0GIXnBc8dFhFlFe/Di+Jw/Tch1hdYYVeA70T9N2TN3
Ac7cDK1OetNPhoACHFsDMse/cj3gIWWE65mUUp4S01ClZ54FQMFxOaGdC1OcT3lh+JbMPUSXbOfS
yUhrAouSoq2eMb2Hs5uZPpvNJbaJjB7GBGgakpPp9sSKsPczVFx4EWKGSWGrQvOKa4XVC2UfcwAP
3hSYzhRR6MQ3uxMe7JmxdCQnrkI4BlJQxhBQqfVafSIjTndxp7SPMtPwyWBqmD04lsQ7pAciJ5wO
j+GzF76bcKtD/VwtFxvVRjoRMKy8aKp2kAAyQG7SgW3fsZOtDrc9KC86KfbmutcPwB3LsPBsQWvf
HETIg+3tve5XMVmjficYhK8ytlAL0m8AvLH1cUFZAdPp1dfSMd/ERy15rM/yqELzrbvTzUEMMJiF
dhXzGXxqbAx2lJ+AMQ0dIQ1mQ1rFCzC1h8NVOjAKt9f2QAIA3TKLAxYxDQXRg5weHe3vraNLsQIG
Z7g7JRCP2BnsDwCoBNG+jZddcZMR0DTfpjbcg7wOzg+36Kgj0B34T82/Ca+wz0kHUVdd86ca4l15
KUErrORL197ReeJ9jSSXTG7Feux5xLZ5bbHfFO0TcSEzshbPwxyR5o76maD3ve60zyHDDCjk898Q
3DZP3j2ZBsI63uTGdYTKHj6HMHmB6ZvXkeunynqisC+VtXOzv79ynrDYmDhzI2OFmgGaFoYJulaQ
6ezekqMxRgdzfozzf9ofrYG4djAI603PCgC1Ors77Gta+ynrnzNwbgjLYvBmEUxB0WqscZPRnZ4R
7qq82bwnzB5WKbDnULLUh4lx0ykZ6Tt1oF8S/zieEnYz3ehAITxDM8inA/4QGa2W7Eeppg2Wprkr
4V1ZJcPEBpoSZtBxeWz65plUs9OM4NdZlBMMTl90gHmfbOT/G2Lu+jk125kd4A3Wowtdvyl/cHTJ
koLiCSwbLdIr2jAwvTupD6sIIKKmSGVkuJD6lZzmImaijANg8dEGbwiKgvCxNLFzqe+jhpK36taa
ojzB6sMETYUKtzzMFhgZ3Nl4g5NIX8MqQNAC7hSlHJgRPgr5bUAnMZ3YXgKPIuxnXoITC2QMG4p3
c4xn5oQq5JXpCnecj8sx0ADuF9ZnweLKyIVID3PyMHiXDo/q3viJGfYGKhnu5j0FgdCUeIeF9NBv
O1otAxNoE6MNo8JjMHG2jWmtgfs5dQjeY0QcXiC9bCRcyEXIU5YErvAyBFnAdoooUDO6dAUNBSOy
JaXZqp7bVOUjK6zTC5QAxo/Y5xaniWuVGCvApSXltQH8szUXVmTA33Ub+5PwRsvHxNNumPZn0wNc
DA4PlX5ADiYLtzxJk/tNUNS/FBeukB0dXH7sOMMSww+mXQx/wY6wbviu1rLVVQCUulrxcb3wqnZk
4R7GXkFZCvytVV+6zQCf1xUzgY33UQzIb75Uvbol/HAHX0WG83LORuDmA2pubiabBgxgfna/mGbo
QOZafI1J9Iq+5AUypHIBqiyImUTZzvgG69Fj57S3hfdNwdTCuC7axS/im3gKEU7u/k0XLp5zQn4V
kaC94Uj2KCnHyrFNINx1I/6sZMf9kPKZtvgft+7J6stNO9Duzp85/vueTkiLvnHH3nfTdmcbJAeE
vy65xnxv+BbSvhbRNmyZalsGLxhcjhtegPJgvIQUahlkkrEpTqIdspZiP7pMJ7SdxVwwY94Seg6v
Jjkt8Y8YNFp/8cfDXJVeEoDIiXC90in9qKKqXsPsIdzVeDpcHcNajwSg59rEsPFj7P5pS4FLHyxl
D6gJZJb6C4usVcv02qAkUQiEafR6ny/KGYf1pMY0jmO6O4Kn/NKD+umoEZHHNcJn11xw5r09vS+N
/WjrZGmx20geCVch5WPpTPsGvZegeKPL6LXatkVOQMSXyVmTMUnGenriVcc2VsUdWShEgiPIgHz3
qFzG6gXLMu5XfDyMowXhTyejMyitdZGYv/Z1FcW18FGr9E3+7J6vkABcqsObvhCUYqx15JmwyNQ6
JV+FfOfe3VcVXSK4zqjTypQR5O7nDjUoxmwmtWPkwYdMn62Nm4f+0pu+A88rdZFBwPnOknFrtCl5
3fnGK6I/8VNXY/yLEQfG4JX76vBEy+l17CPChTCZg5wEHRAoX6xIxEgrS5FZqCYKjS9P2+qwjuuR
hUqoljmDMcB3tWJ9xQ/lE8arBWK0Ax04NwnRiuDxzi/8yedk7hGefAXNNxhGH9ovik0aR1ngOhbu
qvBT1SPmBwQ5oufIpwYf3+qoa1TquMaMIbX/pVO/M+ezdl9H605mCRKRzre9lwqXJsWOLpC+PJJP
Pd5Lz/SUrA0sgbc42QSMYTpV5SCOtnZwr/O/CyWPmT/rYoTVfM8Thlt8xZiTtABEQWW3CxlOElmA
0pSqaa6eMhNwKuKR4sj7Iqu+TgGC57My4dtWkfKVpN/azEgW19JgprDjsRGKuIIxmuL1DvOuRZ+C
WLevcJoAI9KA6qXVBaGLFnMTmldX/RzmH4Lnt2pXEIxB14T3nKxxkEiorAYJ9kaVofK/dbjM2srf
RlNeElrbCjMiRBXHhRaRvJyx+se2wfRRh2kVcky+mm69BaXlSvYssAsc+cdaR4TO3Ly85gTfWc5Z
L9zrwB1i5fpTTOmiFWc3opS1X3SJ4hXFDqqqVC8PNnRd1h17FQeHgNrT8rYqNgzYn/mK0+7riCYW
to4LADE5jyNyWLv5dsYGuR0Oq0Hxt9kQO4JyH56zYe+h4l9k8lfHt95KfYcYW7NkMGVnm9gd2Wtk
YIZ4JAi0k+6muCHLSGg9mBB0SYc/IoX5dDBrgw4Gzr2GSd6n+DMxwvE8HeQPtyMk0n11TKm64X4S
DsCFta53eXXLkM3yABbQ8BoCjJA2KLc0EssVstGhy4TeLV6Mo4qeK+t6Trtgv5D/lASfBUrsCV3h
II5icKZSZNaq1j83DFY18z1Be8CzJ3eNo2camOiG9iMeGTkXOr0GjimQz49Ijdl7Dm+RqS23up2A
eIIC6oYN80/DHIoKIYSWAQEBq/ACxyPIORJmUkbXCco+lW+gkaqqH9t+fGpzhZwYwtCtc86rbhlu
5F82GEIMbyhZxoeOwywKVMhQHoOQgcOOKhCWhoyvyD1Htx7jkcFvyInkHTNy3eSrqy2BpHTeX2n6
5SK9xMRuNCyG5txEbJXBgYkw7PlaanSDobEY3ZaPkIYcldOEahzHquROqje1C0ZFjuFDCLOol+kk
5SAyycZbpop3Hx4ZtK2d4TXhlEZd75b2TjM4HPGrtaO9Z4IputsKb35bTd9bOrqmubcgKnD1WjJG
lh+H+3kYvgK12rXeF/NVKqYxLNDG3wkozeEexs7nbP2LlQjcC6rPTJoXoNBUEDxFBWSu1XlcxcBl
fe/5VVfhHsjvMxx2EvDynwFP+hb21sz4oufkRwmoTEI/7fdGke2det4X+gSpP9ulMCqcKvrG/WZw
ro77Gfe3tIMFPfiWUZ/lmmAD8urUGvE531JDUhHA8oRRNldflor3ocWoEey8Hlocrsu1XFQlG6cg
6Hmas5MCyMBD9IQaS5g88xl3wDj2NcEnCujbK98QstVkhJXUFnJwsSQ1c3ya897Pk3vMdQf5t9Fw
mIIM2LYfYccJ6LWPUw74kxznlnyp9DWMr0IslW2ihszO+XXICIyTyWGd8K56U0UQejbALyg4Uovx
dfBCKPgOo6YNWXUp0iardbDwp+nLmqNekYFWFPC9MS+g17URIumIgZJZf8BgjbOP32t3ouNihiVn
QNHbz1z8Iwy0R6dBwaE2F9uwdo27NZroogfKgTlQA1NbOPeS1z6+ugzG5vonANnsYhxGGu0QQAJ0
GNUn+lZbelKUaOUh0TLi3mjpXa8u5nSTuEaMEFXD3HHiwq17hSSVNusmnv1qaLcGocJ6wl1p6Qeh
+pAzSQIasdWYDb1j1HDR4UapyndB7ngT3wB4xGoL3jevOuQHyr7oTdx0SdY2g5+RbrDLo89MxZyU
iSHk+CmPtgOHG9eXy0BJxd9uQB6FPxiGucz1JmdAO6QDsWAr0CLQ4J9RqsFhJPRqM7jaY8QRBhRe
MS9zQAa5LwPUlHj60xsElUstu8HcE2swZjJm9DDTKqR9uqkYUjQMyayJgQVYV2HfQSmTfD1xMhY5
5jrFrbPfzLeE006nmA9BedWUuNAxOJRIUlnz94whTqtba0y26bF+v7I5YsZg065VCcYgVLEpWQlW
cYyYimbGqxHgS0YIiMSsELc4RMcCM5UICSxaEFWnFkZ2w2JeambiYLqN6p7i3MInTIkfI/D8AEc8
yOL6S186Vzq/nPQ2pHw4kU8LZ8piPXqJgm9U8nfIwreHsktucQE+PE7qh0oTPQUFBC8o8GV6snP1
iD9ZxTb7vWTCkIkByIYfUvkifeVcYOJmiKIAn+C+vxU4UhKS9rstZItEgCUUsAm7P9KPDQROYelJ
vSIM00Y9SnPQZRH1hZudxuYdYQJc1H96i5lrQ4eIl8hD4BAkp6Gpbm1ayfwYjsomq6FO2BtCnbEg
KGmd2zOc2kkn487AVwUeDWYhLjbL8GFwuN61FbN+ZbCBtBqApcgangkhOPU5EFRV6GwXs/qTWn9H
haFy1nTU28niK/OBEuXDbOpzGJLmjte2kQBWhFilUhjoV6mzeMRyYRiBgvD6LXLcQ1BfbfcnpxPu
CQthUj3OqKj0p9T5zCmr2HiItUgQqqvdRHhCZ/6pISvYZfnEHdsCS7N6Na/bo08/CAV3Wj7qlNCX
ArfalPX1yIQ1QeMK2f+Bwt5tdqVzBn6sECByCXDSD+YA1EV7piAHwp2NmiuYOgE43F7fiR8pP3Zx
epKTyUxxGEDiJ5uPJmpMZjc2geUEaJfZNbdfQkZDBtgcdRq2TQ8BRggxdBs5JCs13koyn4Hl0FBN
T1Z8lu+FH8UhrcyDOY77MC9hg16ykHsPbnUOj4vMis1E2WyHRHQyEgmh8jIxJllYJo8GqGj6mtOd
UJC2TkT8CvB2Q++ABxas+rFx1mi4wF7IDnRpI6joUshWhamQak5Pw6EFSFDlp5ySr/WSd4vhnHCO
I7G6w9xgYoO7efKkUpTiQKVlr2qyJ9UwRpXTCVOEPVvljwrXROURxo4bDF05nrWQKRJm5WST7wft
U5icRGZh2MDsb2KeqKC5g14I30v7DLFVgpp6kGefiMAQNUztfcU6cLDWraHUWawa9CVH1D49oSLh
9Aju3ZrVKe7Uv1k+wB19NXFV5qzkEPD1PibxA9f139BPYhJJSWXK542YspYQbotj27kMBYa1Vzw6
ugS767/HF4cJ7jfrIg9OVXso1f3gHE37aagaLIS+02rw8VcBWbbxAt5mM1O1LtxnOGKIjxSNntI+
8T9vCPyxL04NKBLnpZBfQ2TvOMSm6MBY/TEtgo15DI0USPlqeJVDOAFWxb6opacNak5gdAGET6gx
l5vBAZNQtqLCnKBH2dXfFO82BeEc+or+2YbYN3N+hA7bGi119VWXV5a6dCILbHysjQ7oVSriiAeC
Q535QRInoCUMDPRqy9eSaF3l2q5qBpSCLWfwJecIpj4Qb5y5RGXAUCHHEDwgKYYgdP4Lh5LnZ1ju
EMcAZ7xtOBpwpsjYBmdk8Wd80cJmSoIjyeCQfEPDULlXj0HgVENnk7AWvHUikOKIsdCuU8g1Nb2V
PbxmGRgdg+4BO+IHrUl4xiSBwS+BU6PHP5NKY87jsqU5MqGTExWhMJaVhcqiSYXTgmAJ1FBnTABz
Us5OKWUZk6gAGnwwBVlR3B4+MrgEUfAne8SDY2xeFfsoqgQIOXK7WS7TL/in5bIbHOxasSWspld0
AFtKZ8EI+ajeBBsbWwxID2xAheV30224djCRsoX1pps4KUJMSIhOZKDDxVwkjC/c2F9wAQLbDYYN
QUmUe8FCxRHdvPyKhxVbc5VYDQZUkD9geht6ee2aU7ijnDHJ6AJN7Jnsje9Ji1zLIL2bBJ2Ypxdw
JHi7Pod6zV7VkZeLEq6r810SwOApMK6Pf6Vp+FAQoYvzYLXsxCwmsTsy8GgH2B1eHPjSILXImzzx
ZiR7DyS66pTtOBRrA9OzDESiK38QFcrjZHRzLm2OAgCfhsraBb0s1nHanVQs6xYgKIA7Dg5BVexj
3+NxPuOr2Jh4IDOuBIZTu/ZRbkc5JjNqxGx6KShbEjBXh+KG96nby6ab7tX4IxowmD0OYJ/YSEW5
JgIvX0fivujmZgI3o/lGz7C4nzqONh4VY9C7u2YZDqCT7hvnxD6a71S5nUJTYcGMgboqhhnmeXHv
yoQqryABxso40baABp3xJaZPXLa+E+oS9rAtOS0TPCGmH/YR7y003IcGVK+tmmNKE1twdHV8oaA1
tug9R6ACUz/HVHLRjQv8hUXfspnBPOU7ymOQAq6HTUs9KzBLWsExg6ci25rqTRjwmdVuhrl+DDWT
AwR6AnhY02wLFrPD8RiBM5ALwrlCRTwH2KLT0g9g6s23brKDYPcjjgRzlL6hD7eJBmbEK4/L73JR
cOlSsM9jYjyUVP8W9GRLouvA1MCXkArJttMxzuQB1s05GlDVwzuYyDk5DSBAqfdGghL0lWXbTe5O
GeC5KfKneZSh/M2le11qxtIBFtrTBXG2n+rkD0zeKUXbW+vNJaMYdbn5JBKUtolHpI4tMq075WhU
oORjoWhqzzx6PoFryEMLUUzRxPtSr9fReEui6myG9yiIT1iA8fStB4tg9F90hdY30J50B3asjNVa
jGgIoGOOGvDRrOBLeD9h/KeP1S29vuiNBuAgqpaRB93W+xmnukBSVz/CAGGZl+wUZ8QUKVwp8Ztk
6OK8m0UjB7GCcytKQ65XhpnCii+z5Pcio0+XLyfS1klZnnPJceiZQmE+adD6T4cFwfQMA1jrRoJh
8tW8IBTOn+Vulo7M+4JvigrpOQZP1LkIOGjFP4LuEknWeSGfxUagIA8Kpe8I+Tqn6gvzguxcUMmp
ehY7K5XIMwcXB3Xn0s/wQwfOoe6zsr6kz5M7K7GMHZPTham/C5spr74dLCe63kJPPe3V5uiKhU58
jmZmgrm79TL7MouWmMPAQLOU0NMgz51z56VKRjgT4jWKcz+tEIPcUd8D42ZdfbBqXFFcbI07Flob
PmT6x1JjHgT5bqJgzzuY0zU2+UKv0pI9YCRiooJAHm8Fvrm1S/hQRPstV8OT1OyXuv+Ujy+9XEDh
POXoQ2mxxpiU09JADXtzPIq4eNzOk7qTnWshrXdPHQU87oDP8C2QHsIpLsoH3Rg3ZXbp6JtH7E7V
XIxFkQJmE14+bfcyZwWtHZ4ppHtNiL0wGkqWl0T/LDS47OAyWemiTh2QPFKfQdCJnuJIpFgf0ob/
VrvmDbuLXQ4cZPfGuqqAzdWZK07xOSlj71WOfw/wLKq8lTbzV3HFOJpz4MtYjIOhEoHb+EZd71Ul
ftEz92yN2WmeJw5hMBX9dZ4X34b8ZIOWi8UIrvOMAlO/LGk7AJ6tkoRzmAuGvp6Z1+OtjWHRQwNp
TqC4pPauopHlqOxMjCv0V6a7tqIfdZf+mgrcASgfRs5EW8bqBpPcnmTjln0/r8Bq9fwW8AIxEZEy
tgk+zL78vUSc2vzD8yc2/HWMPC5/IoeZtVCUcT7a6PCt4u+S/OmKg55Nj3E3b4R96eYvDUIbsf9R
B+u1hE2Tbi1GqwmurSN9bsk1RWzGBGLNphXFBH5UEee2dJuJkz3MCLxbBrkWy0yuqNaWKjv3k/SH
fVrpeD0OFOuvdBVSX3BV1cAblklkKeJny2FyTUgj2kSqQL0MLjGVmTwDxZHqiSwFXPgUD5RsZXb3
adA3hN9KNWTBDBgV7lmn34UNDDQ44xacCfVTx+miMpTvLuyOQTSClsf3Jca6mWGroz7KvumLesvE
LdExjrFJH2UiLx9OrnYhCculz2IZoE6L475gcMvsIeBNAWYfA51Z5yixbLg8Ab0uHomLwJ8glTa4
nmYxM+tBOt23Fi+XunbPgIl0L1vyi4WUKEL9cudg7tfriKXJqOIUaux+4yCRDgOVvo6ZP1Hk3ixF
XMtu4BxDXdXxr0dwhm11byMPmFglkZUemPMvfMpqpB0mU2gYnno4Ml5yrniEhYd//VQeULuKHgvp
J5/QGfamQQYsW03YCN1DgUjvjAnJyYAV6+FPLoYE2IDvQG1wTA7eTZFqtypXN88RCW6SdbiFfuVp
T2QP/z31F5fLaNZMYb7xOc5AcTUMltIE9RTwU8vNxPyFVrxH7ruUI9UtvND6LwYilxRnOpccWgN8
PqOdGkcdBD84uqH2NMBvUD0ImI4bbw0gUyXhQuEo9tamJmGP3IPdZ5pNx7D7iOjJvGpcy+k91N/C
Vwe1krsirqm8sybe2wmbAtvB51AhJUbbZgHAYSQMyvRH9EGxUeB8QLrJOYUsj3sIBS4hadFP2yWA
4BydCFTlbouVB688S4mgNCmj41eQPoofqXENYz+gKMHoxXT2KowRlneVtAhh2KozE//uizsLH3xF
Kc+eld5ClyQz4iQtETpI9cCl4MtQoKdcc/lCjE8ClfS6FIothVqklAcVqrzUL/nQ7tmHDH848LLQ
9zZp+M8egHvU6koyu4lKrwnxHNYIOqX0hCAxFhMOaZ9lqQHw4Rd8NrXEN/sPoZvLLQDVKqr2Nr5I
JV2ffGoX6DDCW6DFzybiFGa9cNfeoqrwrQGDLYxbURawCAWh8bDF0uTq5a+ESLA4sXh7xN11xVte
fNJOIWTg6rrYoKkyYx+XD5nHa5x+/eL5Zgepa6QhwBJVNWBN+IoB+aoL4ArD/aaLLaHVW5jPQzfu
g+WRK0eiA42JICqUEq1NAzkHaHqjvd4jacLiwFSmg061o0Y1HOhyx0AbCNyplhOOktcuzzFPGOGX
OMFbqRqfbeD9OE5X+eV7zDFPJSBtkcVBubw3iElR9mNqvw8DBSCGpzq6yrZJQZuHU1PSYUGmyW/T
qabSElaAB8ytdc6rwpe1wP481GqrRjGPKVpYMxrvC74zGWNwoMx+rRn4S3n3UCO4aaj9KVSfRckl
zx0SYxL9DBGhpUSjJlrrayW1CwhGpKHAR02OIV4Gx2p6KmiiuA99Tpzn3/mSl/x2DGFCY5vgV085
DXAEJUVOvb4Pdq7hYYDroIpBf9FsBMUsS4a+3Gnya5HmNS7vHkNKbAfMBODK+xc992PmRw7uQO0d
OeuVB7WE6kZ+thMzwSVYKwRV1IMzu8MFcmwm7A7ss+gQAYJVcIGlvnPMQXzk+vVSRCANVCMHlOV1
rLqH/4+NvMX9I+nR66Dtx3zBwj27eFlYSA4MOqnquOY8g4CFaS8DDo8qc4xMf4EDwmjTLUx/7Drf
UpbtRCSPw2BKxYG34p+NAbDE8BevPugc+BmTzpmhwp2pY5cKzaRL9/A5du4ecXME1uwRbCERy0kX
Hpsy8CM4o/LmBRoOsMo2auykuCxlUOvqOC5hdDro+jqOLg26VIerP6aXYv4+EpLbdDhDcDNByTgW
+hb/XKjF/dHsXaQfyclpnk0isnWGkJkZ7aT4CvlHPbpnmQmJAYdCJw6jEfaRh+Xi7IMvrQbr3reY
GKk9iJSrHxi3ya0eGt4JRLKNnBOGGmPdrTvyKAWHkxkTPROtVwJ0MSrxEYmRkSobVLk00r8Lgttd
ikgBj8Q40u37Y6TvCotzq+2uoz5sWo1+2+iOYmkvsz9QwHGEzF5XB2Y0k/n/tT5BnFHMH+4WHSm0
hZ1OiG5PAscQKuZgm/HorBY3IB+FI6A1TqbmvUuz3Ft3jnW75a1QgVCTIKV5Jde3Fl7TdkJ8GSAZ
iX+I9hszCGTtCw5ny/TGdEZdgNv5sYXDkiE3bzsH0WbkubeOQwAcmMm/kMjSIVo1TDOK8V0n08Wq
H6PcRhGFPQEtfGoBgizZHiCn5utoYBIGFOF8mj7tuvTde56F64Lx8+IQwggIWpYvo2HTZVTap4Nk
bpnQxo2URixyY2v2GjcJvjWcaCMk5XjMj2ZobugC5u5JuvsuB/5y9zEkGLdyQNXhUNTtNlLjCzMp
l0VPgzgao28SsNBuYeio5ZebIDHGpb7lfGQzQK4rCrIDywlh57qj78cTax0F9okeYTO5n1PanzQD
tShOBPgQY4YGP/zHgmqfRlDJDOwg6rtFoQD3MDJ0X76kDe+xVthGNO0z8zkOPAWgplyGVYubAvnD
q3LITlHrHnrAQeKOCnL5Cjf/A+m16LX9iCS8YNzntQQu+VYLMzrY5TBhcM9FU0F8Biuow2/CKadT
ZEFzaV8c7vFgPrILJ0aXIXxYXkSpag9Ul9hWlkkG3MpolvGQALc68gPG43CKa8X2DeAJnSlBmTwT
v4bh+PR7T3AaLjTYIZLUiAWh2thmzJc0mQ/QU7e5QxoyxxUnUcX0pfXUp2zBUNGEHW9BDel2FYrB
bBuHGTRQWm4YBdhpMLNz2EvYmQIBMX5WgH0a8BdIicN8q0T+6lJicc87iu7bxvCwZFD0LLwtUc31
cGNdohPDwFr3g7OtGN0MaNEmr39sGfHFqrKZyP3sGDw5mv5n0D4EQeirZGszFek9DZXQp9wYLHPO
S8S01yA3fFbRC1uuT9+U6h20orWh/tbVv9a4utQ0SkKOl9NQj3BzolOkXockJU09MiwpOmSZ1pz/
vGu50/gbBvlM5E4GxmHhgLwDdRuPJAoLP04PxYwCCCSpqSxWnAbtTDxHLIxry4qSmuQRG1GCzeyL
piKBHe1wNyyQG0psooOh3mleg/cLf3xHuI5bbN18fnGZxrJOc/A2jwAIbt/cJL/7yzEeE5xHUGtm
Ki5o29j5q5SIY7ynEN7rb+gOn14gS5ch/O9YlHcjZyxLqB+RhyxII+YnxdL2WvgQUMJLGdaknx7C
L+zXx7fJXJAkQnHuvUNEF1leRljl+P0vmIRY4HQtHvsBBriZU5067wP/gn1bpbTuEfhGvehvpUBz
mnoJM3wG7IL19xkYe6+6WCDZCYCv22HyQyuljtgk6T6+s9gepUeR/fHiROrLvTkHGBnFyFCNVzmX
mH9vIwX0Xwpx2obqjV8103faYyPp4YxsdZcJooWluuh0hqvS/7MmDJM0uCsSWQMvKjHfDNgjZvFP
jTYWlrbUBDb2QSYJ89UPUGZXlYcU/CsmsqLEpzkLPhdmJynJ7Q5eiApSaRF+ktV4bqtD7Nmnkum5
wCsZYkyx3MFOfTMwZGEpKqhGKtJ5JGoz0GhSgg9N03dKfRyNYTuOm2a4THVwMkEKmoGKU/yu4R4n
z1J1N1q0+t3K6b7zXuBYbCMm/YkjICA1/laDkPVb5qbtSas5RsDpc7pKve0em2h5ZHBrU+BQhahw
j3NCBmpmZEdFMzAQYUTjFOcKTvq8OJwzOYDbkWKDqavMgpiSDHigJJjtWcZGjOgEkIDCcVGhJ2AX
ttCMKDlSVT08iicu+4adD1c54upVVETH9hHWFr/P5VuG5bOmt9zc3Q4EkW7U5NvExpeMaji0vRSa
mvbV0wtBcYc1UdLN5b/zoBEuek04EkNsVrHuTRvTJkst3sT0ALk2P+dpSJr0K8yAYSLTBel1fE3k
jUYneRsaoG4HuT7ooQbmD1LhMvwclJ5MhNcOfFqWWuvRQD8lcubS3Knld3iD6S6OLWSEP9JzTiEO
DMNOY/cM8QNN/aYBe+1G/NWQbqNatV8mXAsB6bLsZVywAyKVu5u3AReEywZTT+ZOx+kVFyVquZEJ
zRXC4oagzhWebuWPxceS8mVkAiHRBQJFB8nylpNCy1Gja78iy9pxN3HxEBDdXBjDIWrqo6pRGidc
pd62HCdpqSxAXHpwyniKV6m15WHUBa4FjbuXnx3CPdOqN6mEVaPZyMBDoQLcQdAV23ODFjCKsk2H
Fna6hR06YRycfu9t6yVlF0pcTnPnSHQ18yBu2BPQAc+oSbot/H/gtMS4jDBkl8HaCrg/cRT2G4X2
SooS/k0s9IOTEz624T1VwfAQfVt/mlI+SnI3HRxjqLrawUJ1xsdaXkQLL0Mi8G+703ZYxoD0yHhI
SnXDIsEk/I+j81puFInC8BNRRRbckkHJ2dbcqOQgchIi6en3662t3dmZsWUJmu5z/vOHDlrLt446
n+NhKzgi4gAte2OLXdmIjbFYnCZIxxiOj5DtRBh0aIxnVsZ8Bcit9WHcPgxQQtFAj/LvaEOhKs4U
Rwze2jdOB5sXZaFn7Z+p/eB9Vcvft0V3gL3E4yCOYTF2GB6PiAYWFjrn6PkusWLHrQAEWD0Ns0Ox
yS+aESmCWMNhh3eNMDrT5elwbhmIgcoq0M+z80U8/SnAlCCvU9mtTF9ybQ1qGZRww3Sqrr/a3tgJ
JDgtz3hjLhET/3G2diu9koP5olEcz+0zQVHtYuI228dV/jLd2h1cVu9B0zsaUijV7MewIMBaOUj7
CQsdNoy1zBMsbtAa6uzmZ8em5x5lLZ5Qp4pBxGDQEnQtnTUZ21B+0pGx0+Ti/wfqwhV/THBaU2xz
KExlQG10zB7TaZD/tzOz6gbnFhbnYtXuRsYEGlJxwRjS4NMqm1GQDrM0DTHLEUhTyXHJG0ThJPCH
ZUQFUG91A3qLzkQVuFlRN0/mYxMtbfDov2SMhRlBIC6ocaWrueQ5NBkbSwRJm5H9VGCX8E0Q04iB
jI08W1uYo5Fsn+RfZkAmBhJDX0h9/AbdxGu7K2NyGp7QLU0OGxButN/SG6M70scY+2D/Jb2im3uz
vmykZ5EePBfusGX3rvYwtN717+m93i7H+2nz2tsHan7ZcovTzfDrS3HePxBnB8irbCwA3COZ50Qd
ZVCK4RzhgGNuxzLBWQv8WEuYemg4zZOM1G6HRwRz81Fhd8dhiGjSMZCAsXLQ2TiPO0F1W/lDRrUB
+f+DpKGhPWKJtVyqA0X5/aisP1wbCAhVF1WQsyO4jvU/BnLUDbaNwThoKCJS8k0S3Yd+wDxfzuLN
Nwrut34/PivRffuAuxep5ZNCBcW9gMCvRxYzIP2173Z98/1Q6TieNB5SEDnYua8atXa77JsULcGB
RUv3kWE8aLvq4/me7XhD83isKGY/QPtEhpvzMm21kMQ19kwXAgaeKARF1XvoxWAGAX9Sz65GIc2u
6fZFiA6qw6eiCmhsV0INnHNHInwilV6+BAoiczmYNYxIcDjyIdyZt7fN6rcjIfXbzftqUDX43XeO
vrDYwA1BTagEMHMaTFQJdsMts/AMDxCbNh8Gnnnqm7iN9H+0WynaSgxscGj9sORoAP6YHPJw99V5
a8gYsxz6MzkNeCIcAg3iB1Of4q2fZm+jHy0d9JbQD4881Pb9/vjR16RlG7lBk8x5vIyj/p69SvRf
wnfHpVxdUxf+UkGstL/8yor1OnwSDNniR+bpxAYlRPV8YN4wND5eOAy+GZChZ+7JmmPy5VVHgKNT
cYaDgn/wVP3DXRmrGvXC2zFvsakQXApGga5oZNjBwKJcGH7fAgv4ylG0uJ323GTx/9Rnv9CCaNFX
ENoP8Jx2b8VInku0nU6/U/DIdseQoVEabv6NqFczaEmWl2a+FZw/CfprAw70Nro/Y5zKgycsJaHm
REqCy4NWhlX/2xx6UIAhkDae8ojqkbtyyWv05CFk1BvDWhjFm236+FSZNdBWZby8coAZaaghjk3z
+WJaK9NLMhEq0LrPdqLb/2lR4pcxJRTsDFo2YEoFnb6HMc2440VnklgO52Vrnfc0/GTADhFuLbXN
LrpdUUYpd5a08WOm3g0y/QhZdtxVL8MvKloiDNDo4G6CyM6VeVgPCvEMlJRu852xi8ddHa08H176
RR9L1RUOkfY2bh9v9YEEwF9N94qkwjcfWBhXxZbIzX0uJYXkF2XEkG8Mp6dSSFzUNUSzMtYBlbP5
1WPGDkftrp4qDtzaLdmsHAXyfcLk584bYDrKNX3QnyRm8Z5dqyuGUPZ1CYtkhP7i5K8GVqoMkP3G
hFiJBQIGAjHT3sewwy6PcGymWIfmYyXIKrAPLpxOCYdMcqPC+Y06mlNBBuxr8YIO5AdH6K5VHIod
15aj+fGJXKsNmj2jQFIiQLcffwsMY+51PL9oHjz7zlNSvpANgfpAuDaYLYxKfGbH+mSRN2GR7dEx
SOnbEeB+Qfx1ECwEyci3cmoJMP72MX1ndNCmoP40L6IhpJEXwEWKxAB/BhlEhV9yfEY1VrCAxBT9
bz4f1oawBhOzfLDtkhdgBNEyILyBt0i3F8tOli7Fqqz1mVvgWOGjzkSo+ZTCpVotKYbV8o3ZS4it
XCd/CuRoGO29KLhRD3alYDotZCuI5lAf12NKnsEyx32FqxhWt3IVSTnWACkawA0q80ESVjSi0hZY
sihFiCXAiw/NO9WTMA3t7i8LpLiqf8qLl67UQ7A3UcWum/4ZK4ZYq2fY7QvkFVorBfjEABzXsJ1O
p+FI+q4vXkyU6CnHJaicLlrDZi+b8I+yCbPTsKlxmSxDWfksqkRMxtQlC0Q3KQrle43Zefklvow/
QezqAxfaTClqDgFhpS7LxsFk1mbL8UKFf0clBs+spWuaejUSVViVN//Ep+E26dP3sFZveCuc92bY
ZX5jvyP1xaW/4Aw8ggRxHfk55w6j24/sqacyBGbkWJQjUKCexRq/0VZUE+bdTrklGDkNOnhEvs0+
2zmQcfEbqZjPUYV3z5bisaa12665vTxwfkG55GwS+x0/dADcOwmRgbLNw3xP/Q4XcRGWt+4jsWy+
yvoe4ttHcRhihRp8JoT3Nl4064D167iBGuNXZxr315r2o8TP6m8V0qL0fTNclvu7mb7r3hlGubmb
CTXFnZreiZ6SU3dPrGC8/jD+MD7wfr1P8ENiKSzR45c7GBpY0BkKzB1WLOFDwQLVsn4clg0j0s8b
HEFwtm1O1BT4pjNtyyI0fNCdg0mXX8YEzuV4CBIJ8MqkhpCZLOIhLE+MD5vrYEa3s49fasXKfRMW
Mw8vpzMuuEIu7in3aMY8I8wTknvFoftIagp4ADoVFybvfn+Zix0O9guhmfC0jEA1SEkJ0ycNxwL8
vkBZYXIdsqjfMWWxkRcTXHQzYfhEZ7hLeviAIrTFVuRJA2i8QtCy4pZoPprEW8BVxSyqMLc86PM7
hZUJfHQ9H5VbAIeZD4JSTK3/9f0RnH6DXfPK1oM67Hk+sWBJyCiJGkRpQZXssWlhl/9RnmCmkV2Z
xuj2TIfktTxmsmLO20YluJ70XOmCBT92fIxh1Dc8W8VybyPkQ5+wSMFpibFAVyUHa/HSjon6CDqC
woBCEOJBjFrdc44BGIzju2urP2WhRyvmbdht6tx5yUIXhiGfcYCEjxUIweflrrafpyp6dB8Ib1A/
NHegbvLSpvE5I3FEvsXgmFSvtN18SigKFXpIOMrhPV0CS+ROrcYWXf5mkghVuhbZzWPqwZZnU3/Y
WNpQDzCxHRAdWxKqKjHNZ5xHj0pfh12ttSadxpbPISFj+H+mDH48K+XdEzwd2rvl1mDDg+cGDUcB
X8OICA//lWkLsApwl9v0IVBsa8ajy3w3DQ6QCc9Tyq7yA3o3tpVJQV1pwg2FY6LjPbAxxy2+DejI
gxkzo/7+Vc5NKEQTLT9DqBgsEy+aHO+4w6xlBM8SkoB8Zjp3O7Ne4CNoW1urWGZFrN8wSX6SC/hR
YLEDqtUNGIIFTTt7EVSANWtc+P05O90KmpPOSlzorzN5gUAx0A+gGGHHM2OWwZi8FTgflQ1A72gB
DF1qgiBMIYEQHuXnXUcZ191y78zeKQgu4IwS1s5WsbMByYTbZrlgnVqrv6BvHxMjnUH+0/HUeDDJ
gGr+Pm/un/I6PGOleL43/84rAHMhoXVn4HBPbF7AqPVY2lQXQRCo8IIQxCEQjGJdMG6XYgbosVBg
0awJTg4vb9TKi077cLvx1Cjtfd/a5wSZt2m9VF3xWkKCSOUNWYgcLfWEdbrQSiz4rDIDfenrJpxr
+M4qY1f1HlZa6z3SFcqbijPtZieo8fom35Kl7dVsKg8kRHlJqyXrATe7eihxWZZUJcceGBhy1TDX
H4bR7lNV+ZGaPkr1IdhgyEQEaSRs2c99yxgdLmdO+CXWIkZ6izS8OwVXXUeLweFatheVwpVAOjnf
BOTP/k86EVPQ2RaCgA3vXwG/+6eZ3lLUh96kw6gVuCR1BEzy0eTEhZYDW9bYQ+dU4CTp4b36anI7
0TrUywh35HY6aEKyyRMn5slS0aNeDASYi3tpbV7b7v5WGN12ZdPn07TYYmjQJSCI4zUwbpim/J6z
cEYG0DL0gYxjWptthtASH0dMMNu6CAQyia3eBuhpK32aHwtwjBpqkP5IUXxF2v+EV137PmBQ7ehs
3P9XI0n1qpEYSkyXL32WBul7gGrXClXXHGskDTaif9rTAeldwLeQMzce78N2PakFFCOfHQ8/EkaI
gfj8eGLM5BZ4IzU5jjNIxLqAACqd0QxKTEbFvIuZPl11+8ofELKGBsTU04PM8QDnc2a6E57lW9yK
qLnkIRGVF2ovlIMRDHdJSvLoLnsWth3QW8Gy/qHxJus+fSYNvqn2femvJMX/VKdlZ3dHdgQq/6VP
dG1b3HlSIqXez9WPBlsgMLvdvflilkN5PCzu8rqa4gDvsDGEhkOug1OpEV2fitSo3G4O1A/1OVq4
XeQ4xDMEw810ySRC+oiMN5bZU2sa/4EipWVY3fh44TBEOk797lEzy3wCundM5ZXgezcXLlfZ3TVv
0Alxmez6r/zxssEWVhkDCFLwX9oKux8Y2kPD1BVLFxUPCsKRQR7cScqczt6PLAtjwy4IzkeAbWwj
NHwSHHEdo++N9HbHdlCiNNLFnoB3342YtPkn658V9HNq/du2LJ3lVaEpEpqR4I6LPhguLad324Q6
JtBRuUY32WN09njL6O8Rtr4BvGv4KflEbzFbqer3cX7R3ZuNk5WZBgAFBn1DJDHT3BxRhN6mL3ZD
PK3YvuQlpM6mK6YoeBxvCNuHuJb3Aji7f0NSGqpXs33CGRHEucY9u0ERmaHFCFRmsRxKl8WgENPL
1/yAU1IelQnkZFFcUBX7bAnkVljkyuNmaDrTk3mhxc9x4zsyua8PNzTtLxvfelIiPl26RjFVEFeH
dWlr8WP6gzSaFmH2DeVwbHeP+6cxP1ktCuvf7mh8QizaNoEWbT7ZxCLFI6w3Ui/lVvfHybuTbG5T
IjsT2+47GeQxvMdkjOaki88hdgnnpyGy9jrnJMWJl0YLhI3Mk4L6u4phHhAxtdto2G361p5wlzp9
zobIPPvEUIP5Zv6iMWJyLMI+gcKRsGCTkDlzomkuSkouLZ+e1iPC5XenvZFvjn9zAOOc7KlEtt1b
gWYCUplb/Bo6RTyp0B4h8WAse5xk2CJkzHbc+Q53yzHtV+IyIQVygbEAYgYhHDmLd/4KUKglb+8X
YbRH1hSlr5Ie5vTrtvnhk2MQJ/eXsT4UGX7H41eK4tWZlb1F43nGGCMsNKf6Fe4WCxRAoB/mv9/Z
53qSIHdfAVxuUfOI5p22J9Iot/35nWCqM1RWrCwdcxOOSqD3Ho8g3l+YmZFpwyC7d2rOSqQ+2o4Q
1UzfLar4ZOzk/PDbqQcSpeBJNlyfxj/vUyZCTiUl/F+6ByCvcPGg2H7iEgJ98qEfyAC3RuFjjt60
riFhtMvfRDlOYFo8zDv++xDNlWP8mYhmo3P6VCE1+au+CoY1GHUkLADbClMVvS7GxyHNiH6pUCQQ
qwVoGVd2jJ+JWoXktyFgxgYOWTuqs8w/hyYiaGzHhPEScvBTuTCwPJEmqDaCN1+Cd6GpphSPclQy
sZkM3FkQvF8ZT0xspYGTchc/OayTtyo1JrwhKKjL+2xDzg8zzdfxpaJQcbnW/Rquln/mQtr789cU
YtyHGwsQlcTIAgqXc2Z5ge4lYFrsUJS9bawGgCu903yfI6CrmqgyBylhUkImp2fATgufMOEYSels
gYnjz8N78LKz6GPgKSEpsTHAgorWcDy4BI8nshxzm5Yd9EpY9zrrn6FKYgdwTn+W6ybUnpluImoF
JKmFGUr2e4szXIHCKWJ+n1S7qhU3jS5XTsYs6CF3n7iPaxPLIZKlW2T/SJHJJHIv/eCQgN0TVpsh
P/KcE5/j5wl28AWBqIDhrTjbFnBQMEsgkZmskZiLCyiVaPaRfShH8A3fBrNXQAZHbEZXPSHmDAqD
lHpShFMQBQa/Z+mBxbQ0qy4PFVoIksCaXfbLeqD/7nbMP7ITQCMdGx/qvmNhjgQqbbwG71MEts6s
nVjFIPWgW/p1pP2gp9HoHbye2bjzwOQ+pQigqv8e06/29qGoQJY8fGSevkPRLOyQy4UBnRYoTJ5s
ahWHQnWFWEE7G1FmEhRK40iMesI5YtmHRtqDvXaD15x4iylA+pXChz3nkaGLZFfCk/F4/zXgVdYB
azTttrwFhKMyE6AQOLhtt8Lu5L5jqxrvOw6UmfRHomEvvK5k+BDI4NXLSf2ANrFt+1/r8e8mJaz6
2z1G4pRjMAm7/6JxRUCLYpV727GUWPMIUU48I0sdzJf7bV/tMuu7xeYN6k71Co2EJSAF4vnl6UIx
ftIkFjclKUjOs9UdIIinB7GDZb56XbsPvpIddU10bN9610y4abBgxot8YVmoF1ZX8ZtCDgRk/Vey
dnx4Ic1vulBtuhj7AxspUGWwcJx5vO5JsytgvtbXDU3YuunQCO/N565/ntGO3f3miRvR3fZ85jTb
q2qSvaUGN0HGk3iv3n5xXpu+wG8bBCk6NhzObfwyhnixv/Xxu+yhCNpAxCC10eaBR8ublgeWupUO
PSRRuqadxXzK15jMgK7+w9gzu1Ky0EUXG5rbWg2YedgNfMdoDFSWKdETb012UgDjQoWkCBfGVKnv
oMb8QMyQLrczY68YHsxuDDDPOR+zl+GtxR0mganMrrPvcAptibyM6Fm+QXUpqY73bfVpvg3YW780
W6I6wLGJT6Rpw+TeJHqD8+oRQ8H6mbYvNSiLU0c0iAx49kCeUDogvugNgzqqtgiFWz+/tlbYQH33
iyJGpgDpANaKn5WJ1cfQsRGYpXu0fAuE61MLp5yB33RBQpXpQfonlyGKdvJ+WNfxrCABcusGaxnI
wxhOblzt2UaFxtSXJ63fG2xj5c7gmUCbPeJbGJnYLaGveMW2mPJK9+UyyK6k1qAcGyXmSwH1MlQa
4Ds0K/6SkOGQ9IUHXNDvy3BaGZXQGLuwTDy2xAv75uNK00lBc9tqiXCXiNgi72fvHN0vwKCYKmqJ
9KEOPmhRruCY7piBfIIbg11G3e8kGGtI7G0QLreofS5zGZ6ha0bkULFnn3/an/RXChlRlI8nkGw+
5pLYYjOGpYurDb9kmEiZ24Eab/Ah4PLJELgTnMkbI4YZgXHvMjT8TsW7P4/RrSD8z2dxFByjG6Lh
koVoVxSlrvIPrj9FfYvG3FVPwEH81ap64BLSsywOC+VF1PiwcrzsM4/LGHvHDzUNV04J7H5/9GC6
YnMTa76KDLDxHtTw0y7/7ccEWKuT3fTUJTp9HocX8mWGGvnLbv0Ca81PvMxUfcrMukiu+lfDxU8Y
mXVJt+/h6cxMl7gc5S4PrRtY7qFmfAS6+nbGT5HtjLJwT4oJpK62iAn45UShZ7dRx9zD+2kKzJUG
LYQJJF9HmitGRd/dT5ewl7QRGwv7B98t/XZ/fUTBxN+bIWkD7Ah7BbN9p/yuCtx3oR56CuuViiXJ
lZhD3KKf4dsBjViBFV58rhBJk1j58CgbcOaFLfWhVYkZUW0UfyqE88ItEqjHVpL+Gn/aO18G0RsH
TdjAn9WVG34i8k3XPQwG4vlN32LyYQZSXCWC1cIIkWPc/jCD9Fd9u116hKEoS6N3HEti7dQfWXQc
Hz6QzRYLuI27CRkXcFVZ91wyTY5vzPmSMwZX//KQ9MEPHtgpYlEP/AT5TX4DEMzj6R8DcHqYzwd9
5VMFSYLwmvB81Z6kGLij29uxguQbEnPEtcIRDOibVWpNoc8Ngdb3uORfKbR1Ghx4DtEaGqfp8kiy
zzpOf3Xsctwp+X+zMNMkFX2kM5hBM+yz3ONI+Tv/FpgFhCVvIYQAgSGgLzWvRfbMNB8toRKq6q59
AzFAh5b/McHJGF67wGoC/gHs8ERewCv0EckI7LAvd3jdkLB6Y2QV17tFtBUhdBRmPacpeoTLdYin
kE4lVk8TERCUpTy9PQscttw5QrXb/rBsBU816v6YA6jbHGE+rbCM24ArIDdkV3RblLNKolwB/nD9
fKy+cmWnngPww94GJGKb4DFTl+3j2lYBmrSZqn9+ZUg8lRHEI8QyeH/yAGMornS+PkfKlquT/+Fk
b2zTRD6VGIsTXEtQYPJgryUV02PPWaI8nKDyC3vhPLlH0hkiMuRR7JZ2E75w0e1SYsDOsTiKR95U
RdV7/mHjYDw1tkdctnSbhFaEIl93hl5/E3rUqEkW6grAE8yqHVxteI4pDihcF2/ccU3OP3Yek0Vf
xkv2P4ArtdfuApNb8+0PohYNAnHdG/XdEM+nx80ZIXytAXtCHgM4P67TBeoSw8iMZF02DqYcjwQc
mIEnxiBEFjH+RjcHbI5SaYHbgckcjwobDpbZDCQB7tjpoNsk6tmzkJ/DFt74GubZqU8pVR+yky2E
wiFFs/FKVjfDH6bq4xmnNxYzxTrbQ/rdf1t7qhGsABF12o5xXDlPfYoOGdvla379Kqki/PteD8xI
3s4R4QQq9Ab/Rl3Haxq4xTkYFr0pX8tpgY/xj8ZvvLEiHUDc6Z0fM5YxJWDKSFgmRNoDcLUa3B/w
oMNyxARS8Bbr2/5hy6KVyS/5B4/Uol4pbBavR4KQ4M3AtOYFN5Yfjsc9m90NphhAYsDb5AfMPDH0
gnRRCGjIJKd9qODfP5zqlP2K/ufXBJF/q1gPV36KzSKgWIjgeiXGx/KPoSQGVYw8tj33GUXA/468
+S8n+8xHvS7cEU6dK8k2xsBVsMaASVYLYyp5YJnRBfdy22DC1dO+urdgIUiupl5WzHjEhZv1HDHc
9OYMAy64Ua4QK7MEpFB+K3fVp/SRxpAYbTgZgBvO+DYyErpvZ1Y1khTEb6mbDp4V3NC9hyrbEE7e
vywD3AMQb8AyTjZhfjKuVCTGVQCf2E57S8TxFxHUReVKv55saAUEQT+xfWgtRI9zT4Ww0OE4JT4W
hOqjPi1l/LjgQryRUGHHjA00VDjdMT/dIOonBoJvtA8/78xS+to9TE3IuT/8rKd6Z/1gCzsYvk2a
EpzgkwZ+TQ4JagKqhzwc7j5KclEqoKJGo+BRVsRLsp7fpzTolSf5rdkTJ5ZxWjDyFOvYBys9LMmd
Oc5hcjS45abqwXtZUbEebS2EwMDG2b4v5MX7UNox3/5/tsJ0x8GdTpNo2t72eul124wA2Ye3Vp/5
i/msErHJ1ILSnwHt4MLSlxbRzN3h5Z76L15/CMZiF76Ue/3JxJmKERjLUwlL+C+rQO31H/0Wd2o4
ov/GJRt/wjcMvP5Rj9xBCN4OMB8K2tEjW1QjR+KUxn6MSg0zZfkJOW01BeBZXCjmogw03McLIQJd
hj2VsznYF17nxq7kKYn9vAHokHxUypCgGbB9rW8wddsYph08e4uCjr48YXg8kz9P1uzs1h4MSk7r
UfhD+uf7F7v/ghcMIgfGgi4V8kRRCrVODO9IHylzMUfChsyYCXfEIMHVv4ZU1M22263Q+N0GZQMX
nhk1Y1NRP7FfbqD0XLUPKhxsxn0LlWCc+Y+/HoODzke+YxLxKAm7UrJAbry70T+Pnw8o78b8J1vM
CwBqLb31JEbAyvoufxuklYxE0u2V8u/cQb79K7QT9a4Nv1ny4QdktY4ZbYdFCOfdUV63zLcVRqxP
zaWmksfZew+HO8G1m6V/Ycjlt4Hic7HsZySuu3lXvw0eOLoj+WePFD13Dvp4DDo/B1NxWg7HeofV
fOXKX0aoHssd08QYISmkQeX78Zn6sfM58VnxSzry5GfPuYerqXf3xWse3m/OJwck/7w8naCVeGcH
+MfVHMpafr2ijXFMvgwfH/5wjMatBDdDYpRXvOgBqomwDh5+H+PaHC7+EEtJ/QQzI153tJBOKO2h
8B/PwRO1nFdHqfP0afLgR7hBumtAeRJC5/apWqDyAH64PyfFtSK2umBXOU935/+3lCXLHwYE1nbm
ERf8zI85d2wUyl/wlFzTubwPcffx8/R5aNzk7EMS519Erlu6bpbQzWWeccy/2l/oF4C0y0Whd5ut
H323xtq79S1/45W8mZ3x8bIgzM0dWLJNqP3MPrqM6+ZLCUafEos7QM1IM3eGxr171kkEtuN3F5uL
E8mVLrfu/bSwFS6+4o6xHVLphSe0qmuAxNYjMmWLixBaKMJpiyNWqa7pwkV33hbn5+dTcSlsGUHi
GxbCi4jWT6YsDVjWfo2wJYEj4SbPjcv+5MjOhaOHyoj552H1LOewc16anNxDj7lX6jPy/lkP2KH4
ZMM4i3tiNe2tiNbZb4jbgmXooMjjvxzTbGcM9w2FOT/xXxivxXesWDRi0hw0cQjY8Tkdt6Zv7xTN
M/DkQvDgzIC9Pt2b+arMaElJMAq4GzItSAJM6K4OeTQYZ+NvYGe7ckuKy22ggEBI7TIye8CZYmJ5
MY7dl/ZqR50HU81tX2/vlAOkhxHeBME8eyv/MdjBhdDHE3lrxKav7qUIvS5+E5Rrf+b7+mK+34iK
IPZiwg9iu3jTbtrROgRMTIMsJh1hKwXQRyDshVfEK2fnm5EARxPcQTIMXEIiX2c4lO3hmgabP6TP
DKTaq/qSEr1GeWDaBxx1HV4FH5fZMU7W533fA5JBmqYA5CP/Y5hg/5YbTw2JUfhZX7EhTa8FdeyO
9HW26YbyHcKW6nxlKGSpNfbnH5JGZvf3pr5ep2vNaPlVHbb4IL4oCMFp4J3musJtIJ2ErQq5fmDU
Pj13LyFedDDoL6evzV81BDQP+hAzaVYDgvsoWkUVyz338+mTRrQHCnspLb+UBRoBqND0YfuHu+f9
E3Y52BlO0l/UsUYyIhfwhekfgxsCWQPIMBYxXTCwQCydzoGN43bXFYm5LsyrtDLqbx7q3+qa7zKq
I1oGyisQ98G39xNutAOv5TNIJx8AXTCTV7pb6dmywuy+66TP6RaM02venIoDNTzOJiVbwx4w5MnY
369sjZxVOQv35gJR3qEaACMvb+rGsz7I29gLdUMn3osw9OeIwDL5PRsOspgZBATEkKaD0NzcVK8Q
TX3BRtx8Eu1QH9JtG85sXcO6zY+MtYMpzAMRb02FyhgKAhSnBk7UqQ96zXsCBQUlsQlD4dJHTAN8
fse/3RZ3G5wQnyCVdd/N1owZ3CM44nfbbmv+KgfloL7Jv+1eOphPViw//diPl1zskXRPu+GoNo7x
TsjSU1tWP3R5xj8NdLs9CgTgN/3qSg8pIHVOmaJiw4PGR/FkP4MBtVBocMmIDdsbg/OR59fEgSVk
msUpSj9QI8OoPQxRmGi9kBJIKAg4nxnMPyXGPYAbEO5owUXcB4melE8XLpZ2BhNMikPGX9rqM5IH
kYBGtYcgCcUPsTwPVG0kVthOdRlAdGDBaQDCkKgdlOx+gX6X3YNRsUPu9AjugFmVDjIRopymVCPL
r9ESfPF7O4axB4UpO5RNwKloE9Q6hqr1DnOj1X1Griv4Cs6cCp/BZSimjdBHfZ3dgQ249HP72bL/
abeDJX0Pvxz+RRtCzNbtUMdeX8VH93UiONW+WCRsxjO4BsNKjL2+kP0D66E+NQJ/Nn34d+TC7FJK
XnoS6iYnM50fPrGBry3myuj8PM4Ji0fxo/nYJNPLutPNZN2C6PLcYKs0EdHn0ZRB+WUozfwC0Ch9
Hp94T+sbFGmZyGZvcz92HaR3AAiM0ocXKkowPoaToiibPcFxQZUpeK/bqaDJwOnMelUJtYFKMzSM
BhUaUFvDAzhn1c32+pSfZ3JRlcC2ywhpto3cSMhF0TcnI84+QtEjHJ7GsvI6ZMbKpAXN5svI0nfJ
JoOCMYN9TmN7qQSTYaZyVMlLbc0R98aVFFw0tLNBUtqZISwnDpwGtHTU3ZR0S/k/WV9n+pgh8SIT
gHKfPN0i0NoBE2C8bXoMH6DI3+fdOp4e5l7hRhfjThDDzHp0SibfGAGgpYamTREDSdOSG1cFu+8H
0EM9LOHrqzAXO6jjBlNjPFPOFZGlVIy3WJjV5fyhlj6QAXl9l8WNrgYfisQperYDLNVy2Lc2ER8D
bh9DXoM0oj2+R3WBwIiS277J/jCX7233I2xsql57zRRSuKDO4FaSrRmOwRDwULxrRSwMRLFejFVF
244FQCBZuedYSHklEKPiAXJHwUaJJVWJUDNoS0zAgWELYe/OsBm3myIBeCiuPSWoMMvtC9azekFM
JuS11tq9ajlnqwERdLMV9FcCGTHfxIFWOlgLqcJsBhVGuOs7AXpr9zmpHw/S0FHgZFgrLFhu6tJ2
YGs8g5LzyQeEV0bxjV1aMHesbBgsUvkx0nzM7Q+XEo8ciTvHN//vI4r5ciSEmI3+merxApfB5iaa
HcMfYDh9wlAGg7EHaxM1BRQIYR9o38lWRc1zf0KBdxHMjZbIS+jVVQbtiAETIwAJ5jckIHL37JKs
uQVAl3Ifz8r74Ks1NixABvgT5hXBRoWfYsWFUYvL1YJ2JBxnNoYdNec+TCftV+IjFXbuaeiPSk2w
Wb4nCAbA3Pn8JsxbFgQsEt719mY83mh4V/KR8uF2VNL5GbvMeYHfJoc2DnKU7bg3NhCS2GlZm+V3
ywyizHRYLiZ6sRfk+Arsb/zdEF2gEU6Na8Mp2sqqvwDdyQVBK7dyN9/Uo2G3VPN4IvRNHkoLLhjg
zTWhmxdLhSeagr3YGGIj8V2zF+FMeMesgf6xQckw34hf20yOrr3geYTDmbCmxU5hyENEVXfqKt63
yvEGA4uLjolFNcAlNngnKb7ty0UQWYTLLrQakjOiAR2I8CQUtswN0x2r2kLGvwmOJceXBuAkVkAr
PT1qbEZhxZcI1UvkaAVCWp7IB4BiCUmrQt5ewCnjuVeHdwxSzqy9quLYxC1C2J5UlvUhTwgBxXPI
OrpxTuPwI2zAsJte8ZixIZ6UqvUyFRIUAzDqtIMsjVCNKRAOD7MECqR8Dk8DOiXsYNP1u8eNSDr/
bYofzggsAld0SDJJnNJdd6GXtrMFVXHjjca7ILdifsiSYtbtS/1+ARPAEaV6rY0dfW+hxdm62aeA
LKXsPszw1kuBRLAgTyn8Mk3f+I/psuEP8CLqqJXQB84pI1L8V+ewxUwqrc++LoofHSkYigwSkHPb
m4ZEJ6tDzlzkhMiJHW6h0LIMDHLQbW/sElH2Mx7gQi/VNGZgbno4USxq7XvWhp2GkV9DkWNKTxkb
X9ued3ybimTizhSqzUyMbtJI4oTjo9/ITKLRtWnl6FznAgjUxLnVIGOFUNWUkklOHSzRcsz2Hyl7
DlNqCHD4eqQ6Lb36wYct2cru9/cUGexKjbf2X5jOIRAy8ZJJoW4QBwkXgB0BAdIdbyqzwfyRZan8
w0zXRCIiDOp6CLgoxPAlgCF47/L37F5gSvvaz9W+I358eYxR0/zDDelM98o3U/TCCVU7KMHAWLKN
SVgKneYsNo4NRmPcJqKsgMr6TSwco0YY3JDVTKSy6WS55Si/Y5bQcXvaSWYBX2qucdexEvC+wy+B
vaFje90wqR4w2kyR9y/VHbOaPZ8afwnBzV46pOlkkG4o07UNBmynHMQfOm29TBBbCgdSi5AhG3r7
kuq6Wwt1xcqGP91C3CSF8n8DaFer1D5rHqu8lKDqcO0stC+39vnR0xCpxXE8vyw3QXrShKHeRjx4
eAFxp/43DFNgO+kDBVCgyP/RdF5LkSTLFv2iMEstXhtKK6qAapqXNGAgtdb59Xc5916zY3PGxprq
IkWEh/vea2v7rmD4hOhUJ/3W5MksamQpDgAZNscGGbyPWX4wXILtAXGW/9XOrchpweDmEgIeDZvZ
ey+s6k0w1Ijq6VYn+KOD5oqQs1MUMZQSFvCG/9tcNIs+Mf1GCCnQw5kUUQwoDcS4gTDVxnXm1+sQ
9UdzFM/mlKBvyaObPWGKSYgZxq6PeaZkNYcFg+vawk2P9Yl7YSQg2v0/3YjgGQZ+hTqDIJu25BMX
ZqN0WNgM2vDWTMi0aPdUgygnw0eT8R8Xt8XIE8IiEticPLm//z9dO0Qx+D9BwCWI23JGmqUAYly2
eYvjOIynWQafULgEtaRlrwAwhRnJOpdVb6RdrZB0ZmT6kTDLXJ9wh5YjVg5JgkVKVORNEq5FK9lh
/izijE11IzdJZKyCfDK8bN21JNhB+lfoiNHJSlQWm3xTAmWXqaFz0eVlTV2yTGTohxA53upqfmI7
9lgeFXYyYVYUKMMMgapAT+HHZlojRrA2MF6i6jSy/MPQ2RlBpD+KerIGDGxjyyvU6xgwIelorc30
zW2iuh0eWZAG/QznRPUPfmi9tgwGdOabbKNY/4aGqShRYBsm0OusJ4S5f/Q189hyINUNhkP2Dm3o
Lwqj+QbXgyNTAhOaeO8W/keWllj/CLVALMACQaubA1TIBDMjytMAbGZTqwlxwcMFLyRRIkQtsQr+
1RCJDpWx85NPmNJY+Nc+PJSaPyp02QlIfYGtMFkAPxNHpnTtGLnRBv9f10LAOLBhVQuLHGl6UhLm
SJTDiQenv3AiKNWJSSa7ghDe2EvFcAGed6JuMvwPG1qigK4ADnojbdTzgorafc/8zxTd4QCcVHTE
LBJSY0IBOtZNuWPymeHlCul/176J1pejQnaKplgeMfYEQk+wZ6LIET0zM1jvSmnmsy0GPhomRt1c
xG7Mj0PYXQHwyUYHKUgAWL9qzzTb9/R2PLZi8gEGTx1chApQPzZZt5xG+zM0jgna7hAhzXCoYFaZ
5g2aQ0tTXJB8fvGZIME0/buqQDolH6mOle4GlKUCYoWT1OcwdG8P6j+Cwqg+qbRaggZQhY6k61JK
zVhVLEZNrGLpU44tI0kPOVI5hccg4JZ0kuMbcaX1HvdWty9nduv+Pld/XMrthKKrLmWsTb+TpW8M
A+S41S9PQraA3qcuxfJrFyRS+Ixug91wF5QsmM3SJVYxRmtnPuUEVkjORRks+w4ddKpRkJeUdAwP
B2a9dHuGv1xdchwkxaKdKQdAjZKSjE55qUcSumCdLYhH0eJU3rcHsAf2KGOyqHsCmS+oy4SUWVBR
4vqlfgbL8wdgZGt/C3VUWe5LNjW7MWu3Cc+AQhfTkz3WQhxDFj+aHHJ5QKfydTYvJRsKEp7Ug+yH
pFHc1I2c9VB2MGnq6fAR95QhXJClk79DQCfMJWlvUwwuTrMeHxcX8xwlF6FpcBiZQbwuy1cMdpAH
akqjjZbzfTkIV4nBv++T6g3Ad8c3SIqdhybvt6ISWKP7MWr9dWYTU9THJSARDaswd8xCLqxapljE
9y6dB93NT66D1vB+fKYsOG58jAmzMUf9X2s14MoV+ox051vnjLJjxgfbXsZ6gicB6oBE5QZTVEh+
yluAVaasGFg1FuJqTjdtvM2B30Ofyqkp29Q52HG3kSgKwxk3k+WuXdlL4gkwpB7vKopxLNghtmgB
u/gKDVdN2KnFZh8fKAHwVj8biESHAd0AQSCBZbJjh5dZbV3Mwjg6rbz9HOt+S9uIfYVnklc8g8hS
F9NOEOzmOB6k1qw8Y19G7r9kmvgFH3IXBCKec2EC/u8OIHr1kZNyFmrC2kAfrjM8ZBDLO+vtPOxs
SFPzR/gTa67P4NUbYrz/f19iHFRj+e+CfD21N5dpKlHXHk79bsYLNGMSTc6hpb2Ab8vI/rLak4Pa
RksiUgtbXnqHF+O9iIOjQAyxtT81WVRC1GjPtdmt6MrZwFYSY95D4HrSIv+UYi+22/jG+oKix6Xw
kUQEWaczlm2jvroGcjk2PY2UBeWF+3q0eSMAAfv1TxvRpigJzdaI4DEmIpE5dA5ImZohOiepYDw/
ysndpJz9NQbGgl6KeECspqKJRpKzoBAFD1OwrcNbEET6ONDpQTjC6ipUk6GnW8ecxUHpoJdbvzQP
Uv0Ap7RATuhle8mbb6gUrJsSQ+OBLB8hPNYR/Sbqu6neBINzBqxAillBmyS6paCnpTExlYRq+iPG
IJiW+C76aZ/krAFucPAZP2EgYcg2nYOseuR6DZJcbQBJmOlIwSkg9ugB4N3jkCc7rT8MofPoyaoP
YbS4ThpGHaaAfUfLubuyHdRjvoZ4hHMsgLcB0HkLM1H4apSWaJnIvubTiP9B0+4bPDfNd5P8hOHr
sNA5RXSHaqbE5lgqBj9cXRfgJxUPf8V2ReJ7Cz4eTui2nV+XsD+U1omqgeLc+zO8BKLS5WxcJic3
Z1+lbMzLj6R/NaazWDYKqlgbpr8AFVWNhqJqN5JftEC4FXYmbjoqE94HTEimy8oS4fYDSRycOvLL
Mzb86EE+VEjquoqvbe/eA3LLWA592P3yZsqmNYdbltq2CN58FBctBMCFGihGftihuom1GsBpzpWd
nzhIJ1N2Ndz56iD5bmlOmltLPNN+cU1qzruBg600YI5Kgwge19awhrVBKrxBe8FcglVDPK0V2FR0
7aNFFpWjNhI4YZfVitJUoNDsWR1NNAEUemDyJ+m24dZsYA47ifqnTfQt+dOGtW0s2vesTJqnuJr5
+NbQrYmUceoQ9vszmv6dYQaXlE9JSvOk0wGSh4BhTt1VSMgu8Yx6jBbIjJAMGCcwYxCdJmLvEBUh
L/+A1MLAOjhNBTvGTxbMT/TlATn/AZwWd6/pfIu0inMT7CVqS+dit0za5PRIfVBE9G5oT+AUnaAC
Vj1cq9WiYYsn+FsiN4GVVs1/LgbFAQfv8r8neYf2AL8d5VpvOTs3NU8gDeYEPQtHTr9JEYrj/wbc
GSbeNuYg7xf1RSBVVoSrLsv/yfDR0g3kJAx9aGBYNa9U8pwIHY6Ak7CHPsaJ2i3Dl0oHEM78cr7H
lO2z8823tnkwpVOVTS9zx7qNfAkNz2weLSwQWUo3FcRSfi3RZtcMmkMoRl5y6JBfpvXynmELCNq9
tBoFvZDAWM9j6xJX+XWEt2JX9TsCjsD/4jC1sVGPBoQGGbl2a3FX8hy8SDkOgmgiOiflO2FFPfYj
SrPkMDUKZykB18PNZygU9DuHt7W063M9M/xRtKdcNW8mE3vWpC71YN1q5N2Nwzh42MuLO3TBsVdq
3aKME8BiB6Q3Qla9bgNGYBt9IbFdaFnONh7h8PtkwDC/ialFakzcGBLnvbQTZrS3KHyr8tBRloLw
YPOVTg9VV9MXjyPemaWazhkRBTXgymk5Ko9ajgpTOthQtFUQPEo3i5qFkwf5tY4NE5wyXcP1PRp0
p9zvVJGOZJz8337MNrpENI9/S67hSyDcwhxhV6B9pFZ+gmmGMTeyJO/clXepdxqykPTB2Y2oWoeR
3oe8CkR3ysY4iZDJmWEPrYIFe9lpIFPbD4o764hQWyP4b0H02Nlg96mZsLeySjDawOEGwmfN4pLA
Kg7pwtOU9sCF+cl8yFD5sDMIGGMhvEOhc0vN5F02p7TBC4SDmVKTDjURCVhiZ8Zgy/CvVodQrLRj
8W9yLOxJ3Y7Nc6Ir4jRwjsGQM16v2WnNXmelkErTIodbraLO3oEcuKsaKdFs3ewuvNSpT/f1KgCf
AEIIc/znroQ8gE09LibSQcyngHaFgF14l/XyPXbc/Tz2L11NJi0lsSxZ7dgzoWK2l+jhvkq3icoI
ueVhb+k+eJp+7ka63mkxH6uaPA1AlMJzZBMpaH1v2SY4Lw0eHIKaEwvtZPGK01ImnoyZD17NS+By
/oV/NQfdLkCeaDd4iunAVJwrBnr+YKWKpaPNO9xDEmtKSFBz5m3m5hJEJMqnIKLzgHd57P21bnMC
oGLcFyOuLwoxdDRZ8denwjNzYolxpLEW+d4M/RidQ/unwrTZMR4BirdXJuhF2u6GeSu1aosvg2d7
dIrjotpzb36Aby3I5iCCmM5RVNzLGHhg+zLSRBVmKGX4wARO/NyAgHIRfxWncs+pDQJ6l4ybI3+K
OEhjggu6/APHSCPwuTLHF8XZNSs3E9s6I2WPvCHOJsw7PGp/SQhKCPGxSbLy7gNdTZ+Ts41KBAZe
muNXboZb0BZUet+SjSo/Q84s5B1/0F+cinc5QQ6F21458aUOFu0hA0AXaTmzBLyiSTpAIKE5SNnp
lcx6UTU2EaKjTFktaWv6NSdoph04x1ioHE1rR1OX6GEM4q9j9/kbrjAu4otl9U74PoPU7lCkHLjD
k8HO4VTbRsTavC2tgkP+OROuDspJ041VHxunPt5POjBo93usCPuZLsTvaTTPc5Lv6HvQ4RYCEcCk
kreqszEWMAYoNVIFy+bJ0Oa30tBOhlW8W4QfLtG0A5CGaJkYsK8U8ZGH+lKYbJbNMbDHYE6+EbTg
eGYhC2CYLFzr3ElAIXhvma3oUiEX4UTd1TpYB8bsrgZmrsdL9DalOa/3bzlGC6APrVMTeI8OI5UF
naKVyrgIRZd/7/BFZFgHYAZAMiL/8xclAO0rZ3Enkjnyjx6+RYF0d3u9ZYbFvThbhHlWBM9wQGyY
cNTxh+le+4COWWeTdpFtOXceEovEnAyseUEjnvWIfovNFwiIr4j0am009hGefD3daX67vKFmgblV
I8qPw1hfnVtKNB5lG5ZxxSg9Ne9TT2CVkGft7TK1QNZeneZvGd8s/xYxvNM/abv/47RChzAgQrjz
YZiThJf016oQ6YO/Z2e2kBSGBOvaA+UVjLqoxccNRcCiJJMTZzqiAQRv0DOjU5zHBa2qjdmOboC6
GjnKAKN7Y3gjr2PLpLQ30oOuqIe4AS5cIvF65iHOwDhHON/Q0m0qiGtbxjIGc/Oq4q92MF8KntZ5
nunzx6sU0XlB80zwZjVSebkhpkPzBLs8IBjLawtGwNWDVCQ0pORFW5a96lsSznygZeS9s975mzjp
xeb8XvLrOnG6CnXBMgycm7Kr5uWHTtpLk3HsA2cTeO125EyfTMO6IlIuAvKSoT+kv9tSU/sWLzOO
Th4zl3e1I6IDsjugVRc/Fde0WvOzEYk/cKNam0Ec6pirO37gXZbdsvdAdRsPU0Jh9RtP0RNNGO07
2lwtnefF0LYJfefRoEyh00InV4udraKtCC5mLm00afgpomXnKmY3FfbgfIkuqkHnwDohfceuSx9N
NKV1Dn9iwcUugzub/YOj8yqnm17SFZyp3RwOFZmLAbd0H2SRsbX8RZCCvTI/xnh4ZjOZtHNQfcuG
WXEoHirvJ6V6618CrXwEmPr8uyhQ2Mn1c+jSG5TqbvXaECLA8IoRTpJ/+shR2F5jb1O1wXZI/ksS
H8gvQCWEmF72FvHVhIoWBdge81FO/ex2JBFzFdBQJjARKpxrF9IxeBehu5n1nSY/kyJeYP6LT+lf
waSyWU2GlSq3y/DUlvEJRPZD3H+VfbelPlmrX/T8gykMp/nTx8ziAUjgXCPtN3nOA65dHLgX18te
9Mnb9zWYZbzenYcvhW5BQkJT4jH7j4YnD11KnLkC0adrigWPNmQPXoR8hZiCCwbxXNYvlfY9z+5K
aCUClDWIu4qBF3KgOwhYcwTAnTj6agDIGgTeWbK+cebSGn2S7yXXdjbAjLCY2Ua8i2L21ZDj/dKD
18HN6N/isnrKMIaAWQnHL2ntNN4Ty5F0SyWykbN1D3AeMxwbNltiEAbraFgTw/1noXDlaFqaGLd4
uYi8kli+SifGl2C3FJfDctcEEU8paNjTRk6OBX0ZysUep2dETI7sEHaBD0FxXm5Xi4GOrvqYSYHT
mHNNbLqdjxwnvkYOYNMe3DEB5sJQEFoMGDenO5B3tBMCQV0w0+Xba7AXWT07HDyLdKX52hEsUWgA
LRMHhjYQVJTfwbPChMqjmiAKYra1Mlr7kJfj2eAsMC5ELenRrlTq3eHFlMuuaeEKepr48hltfw4x
mSxdvx+sedMwM1CVune+9SdMeglH6tviycIBRi8hbtEOCKuYHAHjagXGH5ZVigi5Ka4zrVmHSSL7
M7jpqyW90Ex7itu9zqIrRWnZ/ATDSvOXDXejivNzNhSrOUAuMZMQ48Av0p/kV5g7FM6cqAQ9rAPR
B7bc+806ZALL1NxWkNQ5ZaFPSX+P8h9y1zot22Rpw6sHGeDD8C/V/O5yOhkj1ny1pt4d3W+oGVVq
kleDKOWbbx4vIalTNOR4fmQFYwny9SsX1cGyGnpMFxpvRxueFIbWsC4GFwPSpfxH+gjkPR4DBEKd
s1AwYs/NtgBJ/7jp9+zufMYC8rhZ4RZvf+Rzfr8xG2AT432emaMiFSlDQuBqNoTXrPmm+8XDVDG0
1EirHyR0/b2Z0N8xYWKdJAmqoxrvDIRNaNYsCtGB7IIK1BWapPZ7mY1diZAXuCV1SNJNKyvsHwfg
esgEdlP/QS48QQzBa6vqG+HPCiOikmQHLlFoxgyE52QfMBC2O+fWePpF0bedUUhNzlly3Csm0072
VmGXV3znIL/2/K5JQhZX9dfguBm54coMnHVlkN/LdNALeYRickeiXUiUsKwok2vsqSF5wf60bnrk
VaIbFG1NP9+l9KXSBqk5s2pO7bWtPh0Tjx58aK18D7GT1gOh7NaWFLBtE27l67jhRwTAjUKI6aO1
6npkORZPaY9LC2IAxxd5SWOeuwGXpTXuJSedT0vZ27/oqNgDcsXkN8EmnbwHckSwpT2OJqYG10N6
xKCFqBHFY8GbqvtHi7GGjl+WqGkMQsklCWipIxNgs2U/46A2mdVuKM5OA7hAaYe00ffCfCbOZWVH
bcLQFEkhPcOIYpoOTnOLzcMcx2yT2prSJKW50NaoBLp7CktL2jkeJwXkoMxfiOmihpJXZ9HdF6+r
Eck1HHhfrKj9jrvkJRiLmwKsAwQwG5neITWxjQeWwGXI1ykBcq45swqTqMqz3oXNWr46TLIVapfj
Ao09xtraWKStuqQEgJxaIoxFBpSO+IORC2wSqSATZvt69CWFhY6gcB7r328nFbbpD9tw8R9dI5Ft
SMPpYmxdICY88B4tcx2mU64imuQdzQjcO/lVC+4T+qdIgh4t8vz0E/djPPclPNrS2XtcgcJ6ny2W
bPRLmdUBIC/faLlGy95iJCD6JEvPsBtqT0PKikAlrXuUYrF2NFV1BJicwkDn60d74QaPc70H+r6z
9T1PCMfywfwYJJXuaXqWX4FJIe8PdfgfA9SYFQ8cW97TxTnHWrmzWQGRqRVsj16N4EwNKN+IrlAK
9sXMIm0RNbpodf5nYIEqwmvp/hc7P7Iy6vX4KCWB5zab2c83WgDUHFCLzjqCPrIeG3iNIQvJj8MN
mXUKcCTqp9j/CyegZB6Vk03Dk+58i8QotImI1IptnDQr5pXfNc7ZmNUDbcReVhH5VnRf2ZmUgQg1
YNv32stk7Mcs2xgafWOX33Di7Bo/6w6F6QjVh6LDrBlU2G85Ap/MeMesiw1yNp+AGePIXxiUnzp1
muqKH/AQupMI/VJALw1AYg7ud1dsNSJJeslFyPeqRN+KOINGN0JAykJm8jY9LAybynlz6PSpullb
HbeDcCZK1xLWur4d/OuIGLMIRrzyyCoh/+s75TXMJM+s2HZwZ8Z37TTvWHPsHgB3jREdeurOZrqz
p3A/5aDZxO2nR0eAiWg2kIdjG2sBc3dc8qZCmIM5q0srKH2RtiqLBd0PCDSe6+Zt6uOHf16mVk5u
A9LaWg6QCc6WgRNsK3QgIhRqxCcQ32nAt21ytDAcmWG8g0uLgOZVJ+9rIbRmH+bmk8knkLiTz1St
1W9DRmovxD9MHhz/b8ILT8cOrAkGaxKD5cYbBvzbQj0hngmS6J+Vhid9nrc88xZwqMUd8Ljz/pjh
gZB0zpMktY1bwcua1AUBxXeJyjI13uVFIpVIE1sVLsSk5cXuucQIeiK4OU0DU4CDCN0p1i5FiRBm
+nFAm2i10c6jA9RGTIV92ltydyyWsNQy11n4Xke4gSqyooFdyp1VXb1nYhd7iFB15g26A46zJ0pb
I5iWDTJuL8oTZ+J/3E0N01jIMIz+CmFBNJTbe0/EQEHzPafi82PiDxPeEyJGVgmMxTrwVmU43nsF
vN49ddD5OEfUY0opTLUJoDaMrj1CFTbdmBtfWe7v489zICc5eThmkmnIzlxMCFV5wulpz6zu0Upn
Zmn0psqLKp/mSWD1+ETneIJzWDF3qCm9fMC2ksYefnEsRfPDzANvrDGfM5azDly7WgqUOfafTmn/
ZAuyGe/4zBhrB5OK+mk0QU5M30uvrxx/59LbDaD0xbS/S4ZDNTtlYfEqRfShm0cHqH9ew1IJOVPI
2RBf/8wkqmYiQvSWHtY7lprHVj67liXvT8PSZSAfiVgb7DLeBzS22fBtYmE+yxmfLpBahDzTfB4J
X+eMXsJIrn5Ix8hme59bP5OP+IMMsNl2II9j6IZ5Led8g668NDt7j8ZJNe81/JM6Kn/X32Y1MFfP
xdqM2I/ulaatrKGSQ7ceArmv7yaBJGp5l4pKTtAtjDGGEN0QrHw6XkL+ayybXs27Yky4hOE+bk+x
eR5qdZTRqajlbLLIg4MBgUrUSFYSb6npaoI7FJkP2slm7Jl0lyQEzdSuLNd/4FfQyFNlfntLEdbH
MBGsnxZixCCkHJuwTnk2QG4YZ4v+iLT/5gy4DF4iiqUukcoRUS1/vQQAimZHVI50VtYSpRpz8rK8
ZSVqtYGBhsnhncDUdYLmkI6laXbIgir839SPzsFJ9y5QLIaM9MOfksaGW7WCvBhSjknR6L53SbKu
5t/QAKQ+oJZnpogbD4o/UrmWQSi8K13taFrPt6F8xYvbTfuBw0i8MSGJ+P2OQIN++Yz7JyPfzYCS
1I6ul2fv0QK4zpE/mjaHGjV+TGfgViYAP0gGI8LlFUJcFmISf6qHNXmkHCEtRng5+c44BJ4yXO7d
06zByT+G+HrnM6U+wVVte5pfEG5wAKc/QRnShq8NoPSZW3Gg4WNP27oQuVXdsC1faO4mzb2QbSF4
ZubIhwyAMrBE1Duxv8+bEPcpD/y8Qsxg1xjBTpW6CKSi+jdkuE/3TgfB49SFR93e8s9m3HCyZI4X
WvveE8lp4Jx1KoJH3764BNf055w629qAL7B5wFpOrubf3IIbeODAEGjrBoV7v86dY+MSCnDgF9R2
CY5ORp4T2JIElYdNhF6gOrbh0X3tZqCEpnvy23ZnHV3W14VueYiOQzFpiVFrM6FW1WMfMydoNrG/
TssDsScPoTc+y9LQYPVgS5BWGctsgLjLbW4p0qwgtDmu/YqK45ZT33TK2dONEAiSDMEk0tVerhKN
0ZlXhZO+txFIxifHuKfpOeaVNqAXRCS4KSnk0v5oJtcxK5AsFSffy1fTX5OoBFODVXtu8lHmdyIU
5ahbj+pBZ/upl3wrD3niuQCD610+vVjDu1mg1o7cj8WJzy3j9obkY4seAm+sXkZrIV+7VMwSWD43
6Vorin+Vy4LBzD22/YOKOMdC3o/ibJvxr0zVnixR7xkAW7rnlI+bSQuKqUS9ItxksOxz0qjzmS2n
ssEpJijsqJVCqmanc7YDqh58RwLbRh4iUgMbg9BYW29pT4giq2CKNV6Wi5T5IuulAPubaDuUzIw5
Ki/wrSxOEq1GOAOf45lMX6UhbbLlc6f5QeHbgYzrCOLzGXRHyS0maGuiAWWjoRxhh0hsUphDnTUl
52MAPXjPmLilCnEWY1XJ4rJPlKYGXQxaYhoiEAdbrI4mN3WfElOtB1q0DAYvlfGXNE0GDkziGF4Z
eo7lBy02L4FolzzjS8itFu5gi8VXpM5t9sk3yoCOyeriR9nR16dNgNOYpos8MyKQGcrG+3N03fkQ
9OXaSKf/3NbbV3oM9Xl6NX1tZXIR2t7ZIxRDCq6cT4rgbd3dFk09aM3N5dqIAjrkvqiyPjaiR0+Y
9xn/pfM+w1ZD6jDNCuq3gfn0CK/UJxRhsnns8T96zzYAVUQikpBtxXQgcCd4fF4L/iwr978fB1kw
s3pyWbQHmWeH9VsucV3GrUIji6AXQrsOl0lQeGn6M3rJJmYSkwGEvMuaXPLyeDp2XjoDiKnagC4M
8wILt3pamRck8COtKSbVFsnQEoWst1efMHgV8p7Md1oxLvE844dLiOESUHj0twD7BsO0hWYCMGoz
rDahBtEKsw2dbt3xWO0gFEY2yqxqX8/aPuBdy2zjK0Z7wlBAbr5rOm++nTwbBWJjfq1f3Zf3n3w9
DmtNdY9oFTQUOX6bENc1o8Kz/kMLrGb9C+1i1Hf4bJkXCSI7Q2MteiqPeFZzeBeZG0mljYfwjMeq
pKMSs8/bMG8sPqilGzamz2DiOPkTM+EwqJmuivz2+TMzpSWD9GkaP3PcpLYN3KgsDsEAwQBnH/op
8gcsfmub14iOhJZSJbJFFgxkykn9pjKKmt4R9vGU3TRVrwuEQIkdH5jZDvMNqeY6YWs3m+YQRM0h
RlxQu3gvCk4awQetHIUUZ3HoUFNNEheC9zRBucXmt7BLM7Cqx7/m/AlGNCwgKtFnE2Gdy5Rn/CXb
GeuyJ7l8/Csj0wFxiK7AN2lPnp8eW75msdwa5lps6mj0EyyfF5uJoTSZnIxpIe3vkbStFkhSaD2a
yXMbogomU4hWeKX0n5wBv11Ua8QRx4p0gz4cH3lZRDfNypul4/Pv9fdNXI8oonv/heFrX9Mlwniv
LRaMzRKAhnMhhOihQsBBye5MIBrsxnvVOLPWgNTq+tiiXyVwpfHnLwlsUjphUwoMRl4D0dEX0ZxC
HaGNzXDxiPnCA2LAuXr27nOQb71w2dE++9La8sVg0RZoa0nnRap35yVsA+xeP033OvbeGWXDHzf/
a2LxN1sC6ZZ5p1cuT+mrxPu5lDzDnKxDEEEY/5CFiViVs5wo0eUSWSy548gQrZze4EdKL1zXTpwx
JGn+r636bxngB8D8PcXoEx25lEIxjijE6Bdb4n1BaRhZg0LFRSOx8Rq1CzDPNCiXqPRKSGpBFbPP
QLlz/Q2HRs7egaw85Vk2IgMJoayrFQUmqR39kt4XGie2DycNGkPs8O90E0PDXmXYdJjTDJT/Me9z
CfLPiJudchiwziffRLAwYPud97VubO3AQzb0Zf6qHQ4Lrum9KLIWn201LR2A+NF77vkbEbgOgD+7
hWlDWv3EaLmVde4LPIHDt+x+Dg9n1Vn0YPSVBtqBpvKYhy8tb6iZIAUc9sbYrnVkE/20l0gukwOX
LuqYmGAORYNLDCpKf+sRwjJD5t5ROhFKHLOatnwa/0uDaduazckdlm0fo1kxDDIWsWWS9ZzH4VuX
f9dLszLqZTebtJ5to3ulyuIkCfscv7wrDXi2PS1DmjVyHGVfozoTWU1IiR5Jr97tH1yYJ4v0Qm5Y
UuRGalwo64vnMauh8vp0pmRS5AMY5iKzN9PF/bbYf3/RlCo/LjxtDY0lt4fVhKaljw8lIzt5QN1M
O8Ye8ne9sq/T6N5rNV+ngGy67EMeaEXEBP4fPvUkp2qWOn0GHDRU2zm8VzVSNVbfQlT8D53fbkbZ
fnk2fJNE+QmDMJzqMb/p7lkGAt1PwtolMpa8xUJMO4jgG3fix394FKx/sVFt+aPxPDH4h21hIi/y
EIojAqPZ8lt8sWHEsYPqO3kMCIVu+69Bew7uXb5p8AfWrBNwA6bcI4MMoDelecrUNeIIpKXYjkl+
nXZFggmS9W4stccprVbjsAteQEmjMQtvv0O84IlFm8RZtOdufZ5NYeiVe9ePTo2LoGB28ZS6h3ns
frxCz9ajF/Apvlpbes8AjBSWyZu/aFau/Kl/4ZLNyKEzM19VKWwHLX6yabp13n8Me4Yue5IrzqB/
dsjW4cLri8e4EWUoVbjPoZrtNm/JdugdZ9t5w2NUv8X9OUH+0prhxUCFT31vwqqpidwYqE6aiMyV
kkGuv+qLj8X1ePY9NLG0Njc886f6N+cC8w5A2yi+6CPyp+IQOXBMuEfopmWekVO1cjZdziHGAofz
b699e9NfpzFWYXuS6DG9B9JiuX8K7JsmcStbg9uBrtScfkqrXDUdpI35ynEM8CK8n1575cVuEc0j
8DSWBvgpQS1l9txC/DDaq2EHRF38NbJ7OjxnvP8NdYEUTKKVIWrwX28YxK1r3LaLTidPL8Eo2P2J
WZz4R3Sa3DY6IPdRD+xPNiiN4aIvGxUMVSsSFYgkjnKklJwnv97PqFk9VJE5pQ+1tM6GqoL0hOau
YjaBz82l9+Q1VxmOZBYc9/nGEsCRyUVTwaPw6AfpO71lCZQzc0LTGeXL8qznDJfphBpf81IfzNgg
Me25XEoYo9QBBfQPQpvwUndH15hODSZRUWC1KGqHm8lVn3BsBC2AarRMtDwNuiDMvXwgTuKhqY2/
FEjyK4y3HOAJh2EW5oYgNEpUv/qvksgZpE/2xalBqEb/1W6JUwRdKCqc+VvmEhYn0oUeZupPj3C6
T7W2IArLV3rxHwnIdNkpvOrmMzPmq9S/tp/uaiQiqtTQ92FFoQldDWip2EpHakzLiUFKOOE/ohq+
lvinSqZfFWU63GOaRM2Y3ozioMESovUUKzob+Yc+gCUIyECqx5Xcy6iuL+GC1btK2Gtcc2ABJvsy
hTU5dTUsGWyOi7PTSlgFplHt7Cl+7rzqia4z+5HotiXgyaEnYXSULinCYT2hjpPdzAyjTdkDFeFE
1TkFisPloZwmIlogr/V98TM4HBF979mnE+JWI6oqb2iOU0+4JIAro1j3lDjZDPUkwOyoXXzOP/g1
pIA0dIw3cc+p3DjkY3GozPjA1A+CpOG/IC7dxwo86xKuPaLZpMfmhMT9dEF6bZKEMkqW+xHP34An
r4Xz3ygCx13/jrLlOkLB0xQwoKbvXmUyFI/JrWj1H80rkYVOX2r2d2k0EI2siMex9QNt70/w7wRA
0GmqzRGNNd84VwjVmV9bWGbIHqRyzcWzzSOXgdBZpn1fKTbjgZrLPg6OR0HP7oOnRSbacd7BV+Ao
WQyfSYcwsivXqZtchHzdu9MxEvIP6dM2QIKCRrt9DcfgILv3wqUue5tUhuBDlDMoSzi5i+Ysqo1T
+Kbh2NKoGAj4QoxnQ4Uviu9oOPt5/2jhp0Rpo1XGo8aMcEz0XT5m54YWSC3h5LEvsqrSYWQyQrOR
VQ9HuRGepdpiAekH4kkYJvFAjPTCGmoDj/rM1FE/+n9xyMMtZ0itH3+1Vpiyl6U9W6H4TotDm9LN
1LC0hXSj6jaGIlICGyP57WXxylVlQPYph976M3BurTluT4O5ief6v9wznvtK27o5LA3c77iacCsO
29rq1yZEypYvKWFVeobiKB/PpRK4KoKGQFoGk4Ur88UhCEveywiBj+oynp3XCV0xr7jbN1KqR9Wz
F0GhYU2cqqdWY5WptceA5YiYX9dZ9u1wwIfakLdXJMlXZmk7rPBBNFxnkghnW0cOlbhbtzDvA3Xx
aLwW/bjLkRTrnBpszrpkmTEdHiBhzg6OZTASdBZwtcy05Sv0wtp0qR478zkIYX1RfiwjzQVsf9M1
XNnKvg7KeqxB1bLgSkyiyKSk7BshyOhQ3lgxpr7a9SBLJVxxwKfsukhwdB8dbJfe2hhaiAwA2cis
kMzv8daAKI89hLSYVwnNHVPA0MaYgTWFHIM3oYyik4UyxK6e58B6Z81nrxs4k8qsvvIW2g8O4Ctn
T0kNU7W6jgkdm/aTuRCeBeJiYiILxI1DidXiGkhm4K0jsCoGplj4xw/6rI7pkyaf4vGDIcwohMSS
KtuQzPA/JJ3XbvTIEYWfiEAzk7earAnSjLJuCIVfTM3UzHx6f70GDHu9UBiRHapOneAgM9e6oYwx
kA4fJJdTF0iJupiYL/JPWsjrRBeDU8EEd2x0WE/CZ99ONX/SvYupipbAePkro3xeYoZ1xVhvZ0/A
vrkiZtVFnJViv5TfaUxFZu+atxQjX6gjKrHK/y+uJRlRs1WXEFQTQNQIQNlkv9Wsj5m7J3ioYKzW
OLTpwNCGyktH3eZ0qks3Ql/+FzX3Gg/osOlw/QeZoDAx7+SADanA+/+1hUCL78gwn3aWn22k8+Xz
jtruxc4QWoe7AMynBJAJMTXXDKwmUk9We2cY38RDwGqfhzfNT1163HSPE6BDoMRR1haqND5DERnQ
58Kjm1SvAmEletEITL6dtok2soInx1P1aPbynu6yOU35deLOdEKIvRHuw5omqmkaTJ/KtV4t/4mp
0CDoZNqCtyzQoLhByTHabB0FGUp668K3gRzBzF4G81PBKCT5brVAAzZb6JqMJi2P8FoGD818ta2X
GYHnPDFH6oYvUinwmf6nMNdJh88oKvchjbrrvGjVWhg/ePAcG4eq0UWVFDZkZBcqowqJ4WQfiHM/
0dnqAZCWJbFNGL3qt7LAjbOA31QekNeKFtWeIKm0Oung7PLIaMwptmNKDUOXN+UVmNBsGPfzKMKA
oAAaq4arsDvyERJR3o3Bi5qvJKj71ngHg6rIq7VEK9ueoefiiPgDCLjWT45843sr+UEPuHZjfBX5
YZqa12KG6mPPbYW3KAg21g/y+PvJgJUGCvofkdJL323N6eHP/I/Mj5zXrua9HeMpy44HWuV5wOky
4Z0g5M2+qhGIGXwtc1Ed4EpIPTHbL/VZ6HIXqTKm+B5X+rQXbKW6brH9JzSCwlmGux5Q39DMD/Vd
KP9aG9l6gBg/ewsjuGyvY4k04aiMarpIsWfmzQ1WYiFAUIjEbzn9W7Q+j+bW7TbFgrPGc9LsGn9j
0h3NA1i/2sdOfsBhwox0acsrkfMhQejfTsNvF1knB2a9saSnWoSniLliZXo4q51z3qNHlzu1/U1i
ukklkbRPaVGcBJxdAh91IRw16beNXrBnCKg1UYIJs83ATmt3XAbSgQOlmkzIMjS55Rh3jHCIx/Ec
NvbJ8njNhbPOdZDjsR0DQKXsqCUORhB8d43iHkVmoqDnFOHeazxwcyp5znCdaqz9PWjgmSPBYAsA
aoVEQbJgeOOiNAcLrgK9IvthukUF+YxhffCglbDnKnf5SBZ/09XlPhfD28hdkdRQdbMQz0jzSI+5
4W4qxbdehCNnOXvdVt89vF/1bwalAFS2DwYIOWdohHKKMBLwwbbotz3HbBFRt5vTdGkn0CAXLyc2
uaZQVYClBwd2XyuMfcdkfRCofH3vsy747cl1nK4hMrQiq88oPlQMtCx/g5SMIUqqvuq2djZiFrOQ
Is9j9vpNPaC2pQyS4BWV+G0wviI1IywxFpXFmcVPQ3cN4Gjoc3VAbuGTOotIX2sSOoOoEXzfbNt5
yHyApOFZ46+e9I6NRzglpl5DlG2sjC9DLkd6Djuav1djalqJmA9bMyW7F+ZWhSKqJn3O1j5HUKYs
APIWG6scVu4AVdDpb5psqu/8GEdKAinncliNdnScyhKRnccEjNYB4EW/w4gzXE9th26GIAW+I9AO
DZTp9kPYowU0D72y/+JAreco3QduTu6GIl0UbJKxAK4CBZLgyldrpdS559drKXeC/qqa/ml6QcIU
sbKHtcuxNimcmocjU3qAyLY54C9TOlsTjJOMGbc5ajwwQ9UO2ggng+mngv88wQFdekbpOVoIufXt
58IHfqlQt1G1iZEdkGLPs+DnUNz82Hr0KTKm7Akzi40omydYV3ASOJG4YnQZold1TQZDlTbrYT6b
Zrl1AYL49XrspWtLbMux8lzPxqpRyUuNfaSr83DJz0jx4o+ddq0/aE+VPNO+atIpXMbD0D/iQkg8
ERoXCGtIHsxS7XqJR3wE927Os808vUXY5PDsIJVmXvk5WfQtYHVQK1YZzIKlh/0QWKdBxdeB0nkU
5tYaIXVhbCNZLgJflSDorLVq3NWIsCmrO4K/GfKDXdNHIkbCtZeAlUCHDIG4jC4G6RoFIoxnyM8W
fEU0l7tE+TghCYb7xKhE1aODh7SZbNE8AiNhDm31kEHH4WRh2uLnOD/Bny1zUoN8dr4yxo/KHrdZ
xpzzc+6hq/QXhUIAXANlL/TNHiwwni4ax6HtLNv6ZwigRSbS+MqD8aB3TQxjZcAGuQr6l9C3tmGC
4XZ/TgfvYYZQGZVEbrhbaKQXiwBl0bwvMBaoSag+VJLtjbra57B1QUDSbZi+FaLfVwDRLVSIlALU
hd+Who52SWsNPEY5+zi0oQtYdnEUWJHSe4j+ETPe7MixNnbvFomFcbPSKyTMf6Z+TTbyaaIuLhJr
Hxmoi9L0OQrbPeyje6dHZ4eheNkRHGBbWxs9me1Dq5CMqmL47owoMUoqXKTZWkxplGyw7Ad6jq6+
mLB2RXUO8UjSBOc5hk/Ktp3+rPgF8xdl7YoWK8y6YliCsRiPWrdSXN2dJw82/GBXhzMs//QKSUAg
ak76yjkMnQv4YUO68U6yOfnyh/MTbaT+HZrlwPLO+ouZuntcPVRk6Q6bQuF5GB87OG41+0GXsCmz
60BOB10yRq6LrtK3Tp1Vn+OheZKy4yYrwTrxpTSz9eMirk1PKGV1ddhEcKGT4TPOn6U5/XgVjBS8
nNUb2FIMg1RI+4mYKhbZ0MqXhj1YwgmwcZuFE4GBaI5/JeAR/YpXWI+L6jdKmS9RiSYQ2TYEeURI
QeKsjWbZz+M11qwyDgbXfq8WD96df52xi8UwgdkXcM2pzW49YWsmxgaYsmrEcJjsTeEQNOZ9OOVj
RMzpzCTe8c+DzWJj3TRA5fYyYspnrnsyB6x2eNZncgEm2otvSHLIr/5+w6h9ryeEqBHgG8ZejMWo
0BdreEFacuHPdaAG1XWzb7MXu0veGw/qIhMq6zo5eOSn8b3DCaKAcA0YjZUbPgJJQ3YCiabbAZ7h
tl0a9xMOHe57SV886m2poVavGz4yB98qniy6VhvvEgFiT7ellmGXe+LSg4uYpoByuMVBzc7qXeF9
owu+o+1LaBxgPyCdyyYBFxzg6x4ly/8PW69msQM+4TFDw01pHNGrp866xIimBYr1MRngyEXcXd20
wjOI4c01IE0JJiT6JKvhySyd9k8NMDuf8PhJjyrqjxLimL7cqD8FB1zdhNs6+rXN3Vijc2JyKryX
UlyjwD2gdHgW87Cj6y7KilnNOwh5CGidh/4DAB9a3LOFu1sbibcl9qhgCWhs3sbAIew4WOs4bUcF
G79yjonLgAQ25HiOUKvfZcNTH8C+dm/QKkSr71Z93elNkeY4dfzm5IDYiD30Gcmo6f8dYLZAsMMZ
0hg+cueLEYh+kFH2qhbCTWnryYIzS9i3HXpBbEMjpMKBanYwbKh8sfagtpzYInrIJHAr0ctLQ/+w
qPDLMWAfwjOx32AewSV4jWgAhF89U3prKo4ZD6Rz7BMVHmo8zsGsY4adRbPVRUC9wNuh+W5wXJKC
2Gyu81FgoMpANyWH1itxpKxuo5Ou59bUfiM0RG7Y7FSMd2UA7pS1HlY39lnXvg0r2MdmxOEn89u1
IqSEC6rLUqyDdLWGw4Om1f4a/rRfkGQmWbXRjNACILVu92FkHczFICKD2iBabq7j7BvfeNNXYQ6j
SbfnkhgiNR4jBdqW4MnHxLgO16OcVpYJNVh+U0ay4P/D+M3Ppff2Ws+a9hIZUfwqyQfUIk0uPV54
SI0Jrl11xdo1mCCxrgvOWRf7ApUS2dCe+uonn4Hj9QHpd9Oqb4sLJz20twRVoi6e9WckLfykqJ30
OaKw0aSZaduBFtpgCEjdDwimG9wQ0tJ/h2+BP0gHppObNAhQR/URXLmkG/DmEFEJzk9RQjUABLW5
IxpBrJikPzDwMH6d+Oy8bTz9/pKB5A5+b2pDQPSmFUGASM6IBIIc3hruvceUTcJbCj36stj8jG2s
beC/6W3mK0g008XAgLOKSarUs5vmywnEJfY+53I86nu4nH3UzVqswuB0Jvyi2NX6mLHIiyg/O1pT
TqkMYaeZThvKQZBrGjxdbrQvto9UHZBE3wgDUXisiAaGsGakRIgrNQgeMJm+H6joFd0GGtwd8y93
YjB5gV4fEt8a+vAxKcJzSTR3sKfe0bO6TnVH3BigjTXt+IojiTW/WdNzHPVPjktuRVc8+l14xKQu
ehu1kQqAQ2ZDsA3YGopINaCaF30pNzlRpYSC4irZ0hkz13sGdG9g8GkbMj3dj8WRe1bvI9R3lZ3d
Kd/ftp5L5Mi04sdsDCu6FpFzFySEwSQYHfCNMWToHA5w2IYkCcCudIMTICLXZjfSO4zejb8+40Lz
6j8LLqFYCI0IdnqwlIFymVJRp2IeD0DV4x4kI9Am31hpYXqNMo9qaKF0jvbeeNH9L0qBiiD2/NmC
Nd3xQ+burWtOeKOPeKpNr9rSTYGzhBBsIvVjpzcyxnxI6y386oKEF3zpwtsYvZIjt87YKJqwaY7G
uZxIzdOtI1PGiIlBRb6exBYjZI451L7uarYL4ExayXeHv7m0wovW5NiMj/XR34rqRvghl5tz0Nsi
luLIR5Tg5wliqBFPA4srRlUMjegBvejmSi6uGQcQsTMZKd1ZpfVk5vG2LyrcCpOLpoIH0NJoDhEe
8P7aZ33fmyEa1nrcTt5wLhO1K03jpQVXHklCshIIcVe9YoXB6BQN2jAQ/c7v1aeKLpWjabq3GMtC
dLrqKgctkF7ZXOa7OZ9Id3/LazLOdcQ1iR1RfTMm5ylfyEqEghvAeohn9aINc8YAth3fKVyysiFE
oXNMFvnsgseNrocxfIa7L5p/wFgTgzh6/1gxaWiTmZC//CqVfSJIQoTd2bbn4K5PxFpZ4NWosOEa
684QDuqivK3C1Vy/+SXnSQ6fui6x7FJ7HKHr0NofvYTz4pv9nbW7cJm2uD6hg4mRcbdgOvp+1qez
ptmnk9ShH5Be2XAwQMlLomRboIbk1ckJSoTazontqJWBGsMD2l+5TEHq+m8Qn03mnqVZU2V/QDDX
qIZCqUmBQJcyrmyax2z8iqB2w9+NcWjpvu0Wy7U/T+u/oOyUmgeIL0oB41TbPOZkO6CmQYPQg/+7
oLUqZXMtB0KtQR7TgQmHXzwPoClCJQ9L/WYZcA9Q5Op+yBXyiX2VmCaiYGpGehWNewY8EYlsjzj2
YrQ2TRlu7PhdGU+ZVjlR1Muk2HXEcwRP3fJmZKfMPok0okSgCmS2hOfHutQqocU8m5hFkC9soLQO
Kvbzri/K317EeJcsUEvtoP6ZJRPFxH/vMSekdmdbBndNxL7synFtRMRk+DB3RmVc/FnL87A4wqxq
5NJM80e4oY8tQcSqcriGLZRYDqK8galKwhnWYBNKbdDd/GDYxCnuEXB+HQZyjf8kGW2aC+o+jgnY
h89j6mF/tUCfPLfglm3wiEZkTQ2B48VtNsWHQzpThKNVyvmiVxZze/2FAXwdqCv8L654Ad2pzPA0
wsfBZ5TDDenNH3qgbzb2nbbY9KNDR3h0RKYv11TcMiXl5QxUfwHFqTUYjExf7RlVK6P2nFGvh4sU
78ymGQmUeY1pqKNJrw5AmBC9s5ttJxQlGX+osRydHsY4cGXBoTETk+wSkNuIA7zmTZeOryFcrrLA
uPsNNihqpwy/AsZViCS8g9fjRg8VF0RHk9pVnrH6Rfoh254gOHzPAPlXkrPMb8Qey4OV1pszWFnV
hvuRcGannN1WSXBLMG5gxqO5k/AVCHiiv62sk11Ve1G3v142HiwIT4pJZlj+FSBTTe+uM5Wck8C+
gDazdVvr1UuShxmdnlsnnxwRByhM+jhKMnFJH9OBcDHmDcOmQ27IhjYd8rgo1efkqzH9axJX+4Zu
C14nnuc13WSfB1y2FVEQ7ft/7gXDuyvhNAzkD7SCNO7eQ4v3rmtbXciHzsZuzkNrXkbalzL4Z3H6
J6xuJlYbdDbe5T+IJJxWZsoUHI4DmB4P1VIKSd0d8IFvv9ZgtxKuEcoW5OArvKT60CCwYboby4BJ
ffTulW8LxZeNrtfD0BbGWCMjsH0HANcc4DIb26jmQBuvLSa5aXVjMEqpEX+JlpmGXTVXNyF5Vu2i
GUuhIwP6IpwOZkAeOmdxStuaISvoUf2Qq9XvinlnuywgU+ysuX0NqsEh05kBRKPYMLSKWLkgEqqq
cV8M8GxSqHjL8logcdXSL/2GNVgOn3QxPgo3e8kDiOWw8XX1EsaPHkS45m+ILxC0sb4gG3YifMVB
B+GSAhu38OjkTUNM1g3oIhPe2zLD//flbbRGxuqgY2KvP3nXD48FcaV9o8gqsU8jdkFjuTzPlOpQ
Vt78cdsO80NjICoNcPJDaRrLfd3O78HirU2r2XrAm67zL8Fesn1tSIx3qwe9X8sKXSdHqIErnDUX
B9NrtjMXqA/jkc05JtG+bR77eQBy8Xe6RulS6zTjVBaRQOwzCFIBJSTcjLDjAS3UmfLWYyrjR+gn
jacYAvUUHgbSK0lZ3/OPRkvAOxlWAfyNk8kdUpMj2pufXDIlmcClwPC55iBhToiiYMKY0cMoYAbT
mZER59VbNfy0JoxXAu/Z6XOTfI7Nn9GONwiqDBJX8Pnhq0CNaQhlxxqZHzqTCsLlGfebZMBqwMt2
EbUlndCv7L2fKPsLUMeLrr4sCWTJkOSXyP+zO+wf2xAtou0jFwVMFcl7WRKcPPlkHL24eCgOSX7R
+qGMF5oytBlAyq2zw9Ef8kAnoO+I2ZYcpl1d1LhRP9S+gZNTN9PcAOXR3yCsxUPqthQxw1M/pFhj
xZZcuv0SHO28/XLj8QE4ccdJ3A8gJV72ABOJAxIjNiYv3inEfoiiktIHoig1vDLL98Q9eNBmnFA8
YNV60mJVo1UoHCnU+w5Ddz97r7pkG4RgmupXzHjjLe7AgeEUXww9vQEQoKnmc5KE9z3UBzSGwp2e
0hqah/LXbT2/dyK64VVKohFdAanC00PCcGRmfhBBL16YzteLPE/2vFV18i4srv/sb5Itimv4FKgF
32sM8TIm5hlnmldWpxMj/ft6kLfY834yNCuViZgh8oNbP1cP86htJR6StIxWSeM89a5F9QcxW1pP
FSOWtqAMr1laLcEfpfdPy/BybjofMmydN2/Co7uuinmTFG/RXO40GQg8Gz5iTui9OqAQQq2ifuYO
/y8iF0ykQzhQ5272rK1LanveVbjMx7itNNl40+oV15qJkob7BnZaj/RbVXEgKovFoHXTqiRGF7BA
+bSXOCkx1wVJkHDlfBvuKm2XV0RHMbjrJv4aph+dyC79d/4zed5tLrRtwnzvqeFGwUkrE7ybsDZN
EydUXOpR9ABxpkzcZ1TiNnxwAFMC5vvNsARUCsSnGgSQxt5qGtpjFhzrLjrXNu5wGLLZjKUEjuQZ
LopDIf8anqU2k+uZJI3QEmgwo2+3oL/CeirI541ocOksiDHMiWvPrQevxeR1NIN9iVNcQ3fnUg8r
slDsuFyZcfxayuJoOQSo0ikORNrjCp/MZBqb3jYXLYVZ/j0h5mBIQcizkQmMJ+P45NTGfrGJ2TIZ
ZqaSZt24VGNIs75OFizCtLOSnDad79yrQX1SxEDkSdZ+aj3Y0vpzyK9Ap7hVFIL66/7zx/O6g46Q
93MKRiwfOgV/hMwp+NxVaTFThG9Eje30HieEhdLKcxjphXss7VetR7nKUxg76FZlfTX75Rw103aZ
MTUhsMJnkkfb3VInkMGUudfqoyndV382937bPGu6plWE/wKkuWbzKDgSzOEzybvbMJDZJewtwCp7
12OCja0okVhWCq1lOMQe/rgo8tcSxVo7k4MHD19xhMfR5yyQxQhOT7gfadgcOzMiAaqHgBvJ4bSK
xbSNWdRWGt377EeGqx4IelqXL/opFEb32fvOGZ+BtnvMBdk7breStUn553onbw63kbTffde4G83y
AqeYuTjctta/dvzFgZXgDTWu0nr+bNR5SZhAZvOlpOSOBvgrDuY4kOPrXj6G/rwX84TqZ1zBjbpP
FuMzsbKDgycaDPTnkBSDdohouBUiCBk+6Re0fClcU5YBNms8uxSr3GQoAdHgEB5oDsdIZM9GUv/i
BoHzq331NBtAgPZOv2XwrsipsJzsMxrkU910p87zTgVhlRmKbAy86KmJ0sPivvpQzOUwebn4PVEa
ZvBtqfbPWVAjBcFbBduYIvqnP0lGh4KAsXSydmnlvbU9uscQ0Y5amr/IUjelQOMYkwH3pcDwCsLX
aHjHdDrKidN7UczlhXOH4+DRo/CxG4CyTr1n1XQt/YD6pNsNzdY3GpBffrtHSi4QznZusdsr09Pk
+Y9OdQ/Csu4HxHHxkh3zpN/HNArrzPuoLHUfdrRvMAc6Z7Gh5mOzBAU4IZwDLm2MqZf2GeJA2IUG
uSvGiFn81YKcNTyqPL4yGwY5zuxj2rfbqvF3Ks12XSse26TcqSpY20TFjfLeEZ22rTWgzOmVGvIG
rMJHSgYxxTCxktMGKC2uCWPs0zjxiDG7lj2Jq8m0NfGj4Qz/61KcprKTFcWfi+YlJVDcch+rcA8i
mtekFzimmdHVd3PrHPYIMtEUxQSGgr0jucRekRlH3j2EDiO3AFhohDMw5LuQKq5IESS4Ywtvz/+g
U8epFAWxLwqs15jZAtjxDqYDE0sclTCma3CrJL8+c+x9Cml8cLo3JovruG2+yZ+LvOkko4Jc1bnC
FVvKjYm+ZLeMOqOuO5YMdPqCEepM/ldnwgfAel/O4mo3p8gobn2IKZDB4HlOiVJpfdieXrKzkpqc
c2197s7BTtrxrkN7nc+MqOJ2J2p4UGQMxo26lNZ7msmPGsI3zPaHrGGBOf/fa07pPZZOhY1yf8Fo
dlpWfcTFONFy59MJ1hOE9fwBMxGfcMPUetQHECDAQ4NhvdV7V4s5Pk1Lt3PNBx+7UHsXyr2Pasrc
82Ox730FeUaF2K6HEN0C5u2GqjZZJwDtFIi1yQze2C6YYfgpc6PkMA91s2bIDVq5MB3p7pTK13Mn
jhPqhjAO/hw/30m85oSBC2UAy9aesbONmsOCHHIVK0q6GrYb5JiLUSjyqC38RWS48hv480swbhuM
ygvyCFuBQXCp6regsg6o64ecYB1vXeK/acbtlQSKIzb4W6EQ2aJIK9EES3jLdNEMP3a0UQaz8pGu
p0ydnaUA45AMquU6mdVHCnvNgUaz5Jhky53Ad0XLoYLwWjW4hNjuOlXtmzHX28IFkxDZynHYbG9l
bFLLm/Gu7PJtzAaulLfh3p+8kzsgzRmpXYO9x6KLayBokmh97vVsXmsZmCZb6QO6Tq4l2YWw4V1a
Gwtk3gAEmXo4a4QuRnh9q1Ie9S/u5pcZlpbP+kHqBt+LhgKgLHIZBLInBkwte/clZFxQgJhPTfuo
3xSTJc3P0RElaPkQF5U0r4HlH2rPOQY1ZOUQO/hVgDMqsiEIw39esCBWEAczhHxTdAuG8SSouPFj
Hg+rgWxcvsnlXUE5AjSaWGoGtCp96QyhOiaFcctISzQbccF/8oevGmfnOVlskgLK6wiCIyReK/UZ
cvnG42NVyjxlSfPPacXe7eurMm2CbucThvwpkzVMRrSUPL3pf28Ucn+ZTagOlvsasXNG1pR+eFkP
cZRJaso0P7V07PZMg8uxxA2re3dG2HSY1icLhC44pmHmg83w1xefe5/7yzYuNfYk/TXOEwKy8o2+
j/LmvjGuZWKTrpU9NOKfJJ9XF4e2OOg/PB7kvdslZ4PLzIZnBycLrD2mL9HV1QDMG3G4jYJwqgqS
7rLVP1ROkgOK6zEEEhR4nstCnrPqMAGqaXd0BWTqmkQZQqTT5Uky99rECFrMqwn0JxCKNlVJhUO7
5w4OxuBefsp63jUZEyfPfHUgAMCxrDXbAFuTAhBg4thyV+UCpxCARXOKE7d7sWgBwgRPY7JqJJOl
ZTmTPnMqBwbhilHAzP0dU345pFKaPZAGZoMNFHvUMEax/CSTmjetQwBaOmzL7rths4tZ/ow2Hpae
+wNaeAiJhevFa1+hyLPm44wgmIf7hhp9XXfDMWvlzRmrzxaJcWyb66wZd40DGVjY4l5/zJPWbGsI
XbCNrMp9bWvrEEPiwGNwW6TGPlc0jKg+M6ZPEfeFB+yXPhcB0FZoXvLBZ/gUwMEdtkvX8jbjryr8
HFBYeSSDGT7LGMciZ6JSLYr3sa4exMgww2W/zc1zWxqHgjfYYX8pjv6InWZvHM2JsyJF8FMzk/EU
kBPGVENfP2o/WahqjXlpZUn/C7iKxwixpTW+HPpBiQqEwwEEb34lLnjar9q1STIyrehEuhJOz2ft
gqAvLGyAm3a+ZLq0eg8trEl1GekxiL2LquKDejMx4KzWZSGA54xzBw7adAa8+3bLVPepN+6zBMV1
He6Wsn5sZHWCUF8Y2HFetP+tN1ho6cxdl7+Vvr1jU3BnZ019LOzkFCbGqsd+4U6cTKyWKQVPpURD
WC2fiaKK9/p9kOyUbedrXYBkecqTxjY6a8w7u2gPnZtBV061Byvn+fKYAxwm4HaWFaCox+G1aRik
UFdiii2Xg5csj+WrJngO2gKR/b5rh2PvZNuGh1bQUkpf6FMfA4xHdCgRDXWSnfvfEs8TXbfFuY6u
8PEUJvaO8Cks2A91Eh0wclB1sO3LcA33Aqts8CMihKfyw+p6nDzk96zUXnTDVi5f+lDUX5nl7nfS
iSstiOaRe5F9dMVDlI4fE1elSzRyU20MvM4wrdijAtQfwIZAZNbmVlBNU+f/JDbc9J1b7Rz1kfhb
Hhb/PZaQ+73wReT+UzEuB+kXD1MSUw4AXWpUWlY/5fQwd9Ub7Cnu1PqWhObRhrxeYDHJOnDwtzS7
irguROBwNsYKfGqSxPVpQzCWCl8HbIrVCR5KU+sTC9RcPdf/MXq50rs4YKJtxgSL8NustDwz88+s
9GTW1b+WMe5oeV9Fufgr4btPRkoU2hSqy5RG7V3F0zGXToczPFiJ+mcrkjQ4ocaFvMJI7FLnS8+Y
DCQzoYrvM5nCqko4N9PHsSLdzzQRihkOjPcKYMtP3V9XAaAbAH2zRE7puoz+I5ylPLLGsBp27Pu8
Q1OAEZUxRidhFa9VYuxl5j4NjImFM2MpwpAvo6ypcCWnZUia9j4U4jqiIbQjY+M6zLbnmpIS/qYo
vHu/yWBtA1YUXrTNpo/EwYepa160x0LmIixrVf3pNciszYjBH0C1wgKjCQjNsPFRtVuoSdi/4Tqc
uhCeAKHDUe70dBXLD/3Xw4kK+R5ytJv4M478GUmN+yhsTRRj0M84oakkiCqcN8fdY1kPOmGTdmZ+
D9OVYji704Zi6FbXhffL0++ihYOiuwqgHnS0vYXqDKJSk/+xux7CoiCAE1rhnpCohovalSlwJT9h
iAfcGdvTiDzeTkzqqbY/+A5p4AS6x+Zf3Q8Xpgyr0kienMI/L6axyfPwLy1JJ/cfGv78JUoPVRQ8
O6ZxWlrwPgXXKG2vZgghmj/GLMqf1O+1S4pBhAzECibAKVYzfVa8xVajE8Xr9zB38WrE16NzePFD
8qb/ZVF152j4K2cDpxC+u6yxqzZyKCE+Vn9oaKm6qL+vifQ/ZOnAnpzBNmSb1NSkdCyB1x5SEj0G
Exp1VNiwQ42vySPtOQ+/gn7ZBwMRVuaYHRJkM1z1uQ9wI75TIcV9n4R/4ygz6uDhxMb7q/wKe81I
uwtNDtXbXH21AQfwkj9iEfwbe8uxl8vD4vj1Si7q4GSYiBYKf0DP+6o8c1xZtcIS7y/BfwQ6tdT1
IRKUgu8LGAo4I6bqqvgMhbm3k/jUJ/0Rzksx7ytjeLJRncyX4Uo4V55lVyf2gbqBKMbTaP2IzNrw
9jGBDOhzmzd3fvVmXGCnJluzmt8iDMq98as8tdi8xcMnRpT/6XmwQeKxkZL6gookZQPh9eJRBDZZ
9GJyfs8ts1lohpN6DcmVUdV/qZnJNUbDVldUFfm/SooP/WV8TCMNscApKN3bxygAY2OILDeBg0a9
i3cRDW6XknQ1wOEEcdnpYwiH0F3S+hvHLNdl46I1lTte8r2NeLhkLJQL/DgDMgc7QEkuC2x08NRe
En4UdGrfIsCQ1ssdJf6g7SbHOjuNxGdpwqPwy8sw0sUQAr6kDtG3DgK1j8wP7+30JRdXB7HNWpEt
qUX7ogPZN7Ecjh+jpWECSARIDZocMhgl7aKkQS9xfEE4Xi02Y3eSYjqQdZ4uYk5hGegZamTr7S2E
x2QM2BXB7qYwYjirDUxbGpOkxed4/IwxLMaWNRbo+40fSwYHB28o29jUdUevjm83s2+Ebg3Vd8U4
0v/tYzzxW3mHx3Lr30ewcAn71d79RA90f6HPnAFRaXxxCbmGEkcQMDT9+JiqZzBsZo85Yy/ER+y4
torhT5W7CReWmWE+4UuEqQzq4LeMUhGiSEjWQUJQ0lULA+bkTHVMWflWO/To9OXueAwd/wuGRMjs
hTSbfhnOZlLjD0VY9/Q0L4Kws+PM/4HTPD1R4K7xxeUcnEZgj+FghHQXRrQrB8R+iEMniXVzhEwJ
DCErMKfEHkUl4cEs2cfkMNPLj8zKImqp4ASvR/haRP2Hpo1GD3Z4kGxTmRwsBpQRsQbrtPKfW45B
sNe+LPaDaHW2lV+xxhOKBmCY2C2QS7QrvYHGFNRh3OBpjT1L67zRn3vTk9OgXcUig/sKvsrRlDhg
cS3B1I0QL/K2tsq+ltrwAgFFEBNzwMkx43rvQTIOmJ5xzldJu7LbbxfLOIMyar6fqpvE56j+hxqK
7otmxoMmWHf7YByubm/svBzBEB2WSzcfC7IvaAhewOxgvuPW0NTvpUdYfF4T69M9LUyUSu8ZzR7u
wgnyufjeNN+r8VFa+XkcFiwXCdBYphPzJYnopHbalziIT3TO6CPqTW/3H/bovWbxvE+mgU7yGKS8
jTLcN+5yhK9ZVTosC8vUgVOEPFzmfFud6DL7DwvzFMalWFrntveV5kAFk/tmtIw6CQS6w96IGxaj
8kbFx5hl0kegBDYWz7V3xfF2VfWmwEg9eGCmBuTpn+YyfSccZkzGL6uUW2kDFchl23THqaYczrvz
ENGU8aO0VEkaVCfhVXrALJ4Nb7rwtn3wPEc1LL+PKkFp0Nb8gPek+M6KpwzGCI3b6n8cncdy3DoU
RL+IVWAmt5qcpZlR3LAUSTDn9PU+8O49l23JGhK4oft0FNUk0qF9a5NtbRZ34SDpph1EbowYYPxF
JxZSmKJLbdBPdFaHvx+3UXR20B4iV7Drw8AbolCr2guGRhsTPUdLCzLUiR78P715lmzVDc1gStpe
aBARH6bbxghWpiNWFdKYrDEXHOgxO5iKFHnZQK8ndMNyCLhJVhGRN96IJia/x0+Tr68UxdZRi/qf
yKY2AxJ4Kt3byCPdkF8Bu3URC/QbcCxoJpQsQBfdSrjyKkMLrgoifP6fSXvq2lcl5vsvdvcfIUxy
GhbzUfHDGDBAa2op8bRNzNGt3IaDdbYkT85SFexced5oQ1ej4ZuPQvdWgvWRZ6COsAnUGCA2hPC/
Ne/HYxpQRs4zpifEAuOxCzt2yfT2wt3yEOXaOWZ5VLgrvOpNLD7i8tvR27OJ2a6MTnau4sA6BlxE
aSS3dvxuIjTcQeRSED6PabEcanls6rda/XIKkY1HrOwwXmY6jDFCJrZZGTMTMbsDb85vwHtYMaob
RutoDHDZ5uZoVyEiLLDhEUEqowdVxTiZg1xpvMfjgFwDngtIa4GmLqnebPvR48tGcM9GqHce97c6
oXz2F1EQImj8SM89PPCZ1QRBw16G6fXBeO3qTUvykMqMbCv8kf7J9F9LNsFdmWHVEEBch41tv/f5
tDYN0GTOb2kAAo9R/xZPcmj15SAZycLUlDwMLgG5GYvm+NKaYhsOa8e+4JReanuPU6evXmqtXesu
gebx1dbfBO942l/awduInvqPVZrNpgAb+MlydJDriBdS5GrtMvFPmdkfsRPruXx3eGztnOg/V79l
vbvTesVPrK4pgcyt7+36fvQ40IMnffCBF/f7sOTiRtBmNpAe/PdJVl+uFDsYe9zhWLHmd5c8HH4u
cjjUbKQR06qhBRYETv7cSU5wQveqruVdxFYwrvQwXmvNvG15+0xWZay1rjhxGTJSUGQDEzr9hbyH
RTi+tn75y9XoztwHmOxiGOd/xmjtTMM/uh1XXdfCUkguOOBebLLDNKXent56SKWifwY7atTgwLLn
3HZvScvnOTbU96aOElty/CMYapWzUBAhXmanqnQOAqvO/yKcPHlz2In0VGGYZH73og/N+0h+F8qo
NZf+Qm/p0Ay+7wRqtcX6Y8EUazdmPMZh+a6anZEYZwlwzS8waw7Dp3rtirI4eXzMff3CCnHf8kYO
03niT5WpeyPXBFOByp6LrSc19KtBlqsvaLno+FXg9/hp1a9Tj3G9r77g/JdnZucS6310AQxr5E8d
YcWicB6JU7uzrNBMbS/E+JERf4Tml9XI22TtBh3B13Bg8Y8knOhBSDtMjNlgw6OY+PyRRo2Ujzl5
ufkWUpPNhhJXu7JTNsRARuGOrIoWvXixH0qgIw+Vs2emj/pqjfnkbLJDRf1i8p5hK3RCHCV7zefp
YNTdtKxse7WbdJ5im8t/6C9aDnKRgiZWEHy28w8Dl5+fHAx3P057N9wPJu4AhPzu14CFRGkSPd61
yR82uYZ2LR5XA1aG4BXK3YNJ/FbOT7DDRmMIcRmwkMEsVRidxrPYJabH0Q5o12vvqcFrLq+9V+7i
8GyY5AT5Z531KtuKdGcwa8qz99FEytRoL07cPTVwwKppPoQ2ZKM8CZZpZ25SYR18nnXDIOxHNVWs
FPsg2grL+XQd0ryTOLkxAwKIWw4cdNxqTm2Bu+6IK1hnMzJ0VIJxwYdZk0UEnUhVJyxHiRBRsDeJ
IMXmp8ujAqCzYsfKdQKMXBV3y9gtyeSJD8x1qVqqfUpQc4AVkb8G8518Mbz3yTRLsF/ojRRBgLLK
7VK05E7JsAr9VVtgjht6jJawfUr95pXdJuITVjh1dWzHvqYhps1B46cbRkh9dPcpHR98/gKsmmJg
okSEclz7b0FVPTLp49+zD/FI2pTF0DyZVgdbD1xRnLvbgSTvFtorfkFmpfG1ih41wiiD+cDjGyMA
mggWQNem/CkWnR8bzIunqhHD3+Ao6ih348g4cb6oojrqgh3tiqvyCEcLSwGz/R5cx/yrupM2lEBJ
yfRzljbjBD86phy0k5OSWBmw/jG/ypTEC4tJANNxPp7e16iyfHIYBOK4Sym1U+HCxSQ5LKdC4FhN
iNfNEdmxoJTZl+VtKg9rhnL19S8o/7iZNV2w9cPGWOAKK+ud78xgI51hX43hVnIMpjUVuIvje/Dc
hcmpz7eo3gyHqqCQDtro/6SmVvuMY2M9xua3ObB+ZF8Q8vOQqYUtNoNV/ZFYKBIqINERUFFprZOk
XjvOl/rcDM4s2aAvx8O6ES2ta8VXiOanCpeQkuelyRrbj3pQdDScuh3dikkBxJlZOCFKwFWrWR8w
yme2odUhiYubN1/t4VOXxbKZAP8XVyNFED010Gj3ar6Al/ehbZJHyd/J5XMSEdqMPObT57kN2jsJ
APwVKV0Bs/9FTNWMwAqWBRRE+SEY6YdTtw59BxJHs/aoyufk0EYD7c++ly9mBOiYX9Q1b2cwaFH3
qSqwUBmJjo0g456cZ5kIWkINLFCXU3VwXAIQrbceIXKGZo5VFWYlMXxH6nq0aSP4Tnvxq9GgFvKi
JXB7Cu/i85kxyILBz37d+x3DnynAUWGXwMirTRs2i1i7Ak9A1mLi6njljK15nj0n2/EPJWlgBfhk
6VCpRUi/sj5/tCNrF/jxW6wCX0B+9/M7Q8geE4VZqKxcBKViuM9WTefff9ptuRMYdHu65fG9H7OV
QX5mYWHob3CMmUghf0LpwE9glclxFJYEiYkzMKFdxsegQxHi2JRqcQWQo0p9XHnNozIfOVjMmwom
vNEegQCXXsV0kTMmQ3+lJlXsz3hZbX+fSfh6dn8d2a8J+89PrW0hzUde27vwkRlJErH78OYYIfp4
8AwGJY+6CDlFFm1zxnp56kZxb0OMlP5BfUbp9D3Fp1RLNhpirq4zTp6Irkotp/hNopqWoyi/uzAB
3ULjiVLFE+DlGBHXyc33qq09JIRHszwRc3SUQiCWZXA6W8e09R79aJ8kZFkb8w7zBLV9nhxKMBY2
HyM7i6Ncpn6Irw9tJCWAyWW+SIboNQg9goMlJtbu6HjWqWu1I27N9VQ2mGSh9PQICiObbqbCaTSv
Wt3l8EMg1/dYNrubxllPS7XF9ILbcQGxY61Sc1oknTFhVyiarOA/3WKXpdVTb71WWFXmWfJ9nzw6
JJflXpr8Rg1KOACayunYniJg+xDsyE/kgf8CqEMUUl5uuA4mnTQz6jZClQclLqV+15yJ0Eh2yyHV
0HL2t51YOeMSoaVmL3oWa5tS4ySycY25WALGGsOWRG5hP6R1uLbnDz0nHg8dGCNCb0uU5dHm1qAB
ZNXQrHJz34GbRIJTDA9//pxcHdqaSWOn2J4Gp954iJKt0t3ZIab9g1t+zjlP/DSvQXzjXOUXUVt+
o2LT44U7L03qynAfOoy7uP7ln9u46sI+l91HhjE7Ts8aNmdiHlAO3RRSwLeSk5yh32cCsSgWE2s6
9D5SLis6+RHLt4gwG+yKNa5wtA2sHD8iPjffBSbkkBc96iiZWFBXzVvC8w+6++qHH31oHrxu4qBv
9gG/NSn+ImA3Ro7yjMUofpOQQjbRkXExxyPItsS0NE720giov7RbVwA9YaYfG8aOz5qr60JwC80l
46DSY9axGxB1KIiExw2PMNaiUKTLCclWZ8fB+tRiD5R9FMScOdqzI+ZdktNZ0PBy0x4EaC6D1VQv
CwSW/tYzhh2wyqXR0h/3x4ZtJStfsKGIW+LpOpcoBkP/0+awK4W2wZWPQ5MLOI3/wHiYOYeqA0Mv
RhaufjhCd3eOppNBZ61EvSk0RKEd93tBgHncrYeY4NhsP9fo9KUy1mLQYfe4WOj4iyPPutQ4CkYc
avmcct7Qp6Oo6PX6NOH1D7v60ts8iJKMsnxPJ4nonCE49aRlHUffXWkM+Ob+qq+sIKbEYUWXWxsN
iZNKz2VmC/Iz4TbHCkLnnKXyaZgxU3PedxIsfO2v3Di8D4G+9V2ClLP+ol40iwV5V1Hfq0HWwXpN
iLBO6vkyed5z67JdSCG4M+oxiV2k3F+APkD2gueug5h0zUeGftzGPo2bYW47LqfK+zGZCGTYcYbR
WA1ztfZQpGY8P6IzmFawjXvup/6QpjnStXg9qy151h9Jc2X01sDkFdXOj54ydyRMi84MQw9tFNPX
Rw95rssMcI5x9HdjSIgBPZgeXf0xfu/SDxlhv8lwj+GQZ33qhTxoDCVsXMTD5EAbPCdhiMg47+7U
I8FDjDKi7uQ6Sl8z1yVnFMR3EQc4vHMVgJwg1nGZR8SYH6A9pna+zasqWRnI5/QqZI6Ki7Qb10FA
+rDSeGurIuiXrv1me+4KztsyI78mt8JdYrlkzbD1HP8qn4xZkR+GKelA5Gr0HPjSE6g54C5FTkgJ
nZ5uB+e0Kha1DVCBY0F7HMpHQ5xCsU2ik2jx0j9kX0ycA5+ub2l0G9odc1wwBhD4S9Fs0q0Rw7Xk
DzjNutVv7kSrQVver6glVGpATAUa1BgTrmH7ZvFlcz5U/jTCTC6+/dRdzerO7jPGGAN37sf95Ilr
OdzmZ0Pnf42PxGgPHI0HsbOy5BTQQZrUxybJG4os31Hl5Y2zcipyeyAiMGvSN3I4xkZABvBRr5yV
lR6aOlgjrS50ZBScwMGT9MFyuQpqiICOEQJjNo21ZZ8ecqxy+ngP0LthZgcshOY3eelS8pewzaKx
rdcCX7Ad/YKOt3mjeuTlARoaaJZieq+iX7s7u+Wq1gjsxK36EPyaYPT4oU0wY+UZ8RJTJg2dxLCK
L3qh39LaPwg6+0kj8cTvPxl1YvYGz8OZJArWF6N2MMwDymK6lJhsIrjslo0o1Mf9D6rKgSr5qFXm
1RjFX0WbNVw0BgB2La8Uvqmpr3uaR6+iZ6xICdB7tFVuO2+1CqyT/JCWddFja+U31jHhBEIE9RE1
HTEkFpqJfVQS8kbytPqPtNzbrImCR+wWHLf9MoVkreYiEi+tFew5Y3ejR4BB2hr+oi3itVeSP2al
i8yy9r35BbL1OQvnftl7yIi6Eq79qJ1tDg8j1v96jGgcgqmax0MOLq8sr/mjpvxlw/OgSaIsoWM7
yJwi95HIKAc3cUxU2h7ReR0kxxDpeKTkTWGycIl8wNyA6SfHT6kd8bWREB7j68fNo3TWfNuWFd1C
OyUrDkaapltYa2L9MiafIyiYGCmRSFviN6jGLAzpCBFDuEs+oQTNb5QNLyGaAmGBDskilXoXM4Ig
mBUPrXvPbRNIqoTe5D7VHsb0rtjmGUNUlNvlrLGh694GkD4Byw6EZL9+0hxKnqdsPId5skUJ8xrK
YG30xa6Cfkzm6R3TOExbpyT+u3lDj5bz/WUt701B5DdIG/6XaheSardDvE7OLSnoTFgXrU6UEjpA
oPgdAxWw/f5NIACd2peU1GEf8U0NFqRFsL6YNf8Rlfp1dlr0STeTOYAhEExIxILoHJjOljNbfPPe
zMV7gnjGKza8SFq/ycxNbf+kYfateMOEmMwgR6KoeUW7k5TyveiGx4L1gYwlXsfgsYV+iw4Z6VXI
mgtKNQpU7rLJ5pc5m5t0uLtteffmYp1F5D3Qb8RDse2HP9c/OJ3YMLTYesisR29trBL7zZFrO/yb
0Pjgf2DbRgYsSaZNXOwDWW4TZQHDHNK5xcckYcVn+nkiAKkOq22LBaOBYtDMM2sI+u2G18qmg8Hs
BwJhfrc6EkOqcZfKDHJkRwIJ0hmLhz9E2FQeWzs4MsFy/BiicTCd2lb8X564MfFo0Huc6S8ogrtg
zDsGwT3n4vXEtQj5tvEgkUmlg5dmEUy6DYvr6qOcngxEzMN0oF1bWZ5cyjhejvXIlAHhuLSHnRKu
h7PFiJECs0CM6FP0YYQ4JAkwUaYLhXhnzhCMARK6AL1ijIFgsKrDiNQ2Tdxj4cTbPNdXFWsDStyn
qCrWlxh5m+2eUL1iPl9lRIdVPUC6Xm7caXpOam2bt/yAIoYCvDA/GqKmpvV2gWBDI82XHjU6LsG/
SqnmSG/UffD8Af48MuKT7LsuQbM6NiI2vXmM3AT0GGaiwcSm+ATpycx+CP9lB/bW2ekJqBW8M3b4
CaUH158vHFYq4J0g93rpLWUUglRi6YNhqMEbp22wtF3UuFHPHnMgrbB/1hGIdTlltKOpFWUFTGQC
X7X2s/hiTMEmlbnBRta1FtagMUj9tOkP2p5YLpngIJniryAK7h6pLuUU4n1BIVNEiAb0JxQOnAet
6ezwZiz9KWK3KgOEZxjmKFd6/Y99NBUGN7VE/QEP1+YJihgKIM3Bp5r6YMdU4jZbMzh+KqKQqfy+
Zoonryq4WtNdfIMufCBEK2n44tVPIZcUBnowVQCtKva2c2zvheW+TbWNZHLexjSJMzRNe1rEATrL
SiBDUI477zFBzUhU9dYWAFZyZNykfSJbos8BOchXPmDe2/pUQwB2gE90o74G3YyUrD66QfAYOybd
Jqr60GJwg+GEZpgCl0FBTIhE13BUoGI3ouzQZO3mv8UPc6jFTTJa+loW2c3mCjKy4KwzJMVYWGUu
wSn8cy09uaN0+88uCwZz0wUvuiQbjBk7A1lO42ngu8DiTgUCa4J/Hp71gVF4oYGCRLReVgkB1R1k
HU5+FEM7Yd/luB3oycX0BInu6PX2IwqRVd5hc87I1q3PkPs/w5Tnzop3sitZOE8XInc3Dr12n2DE
QRjGRzqx2AjBPkWVDcPjtWOg4sN2gArvpgtXS1+AsCzYwDKZUN9fzFlEee+3PC8c8El8SCcLvi9r
aJZLaZ+unTjfmnwrUiOKYtJPKS+U0TQHv9OeLO3V558HKzszk2cZ0r0Y8yX2eX1QUhUpjzgR38HK
oFiE0HoEXf6ejdgs9fYtB+1HdnLuakAvsMhCXFXDYoxZnHT7eJAbO8Ctr8ysgGFLDa9+rz9UAw1H
aBGgOH0P1adJAho4Q1JFzLWtKtPdlLF43qH/rZEsWtZa48+b1aoEt1IBxRic93H+nWxrn4VQ2K6+
xVojhNHiwuqWw07Drd255habYFaayI2GJ/zWy9r/aAL9xcXwlEfJtjEh7n9XfvuS09z3OSsMW/vv
qa/GXMVisAKkSwcLoWCxDhu3aG9ZNpQECZkI/IRnOBsuh9+C7Vin3RzWnupacVG/uJz5NkioySNC
ZCiPDgG9IiPbW33M/AiLD7NnwT6Zz0GTnDuP2as18MWs6dImDOOtR6+quTe/q8h6TIwfAIP4Yank
8w1LDGc/YnEcq+iQzpylNPtmi7ZITd0TWhx2BWHZvANq3ExoI10XKaSX7dlJoPzJjS/8kLBD9Qwd
Mn7tbKSUVmJc2IUo3Fb8cH02OiWBurL9IdVU4xsDJtHIvVbfmPGAflMQmAGIcv08M5bXnPeqsh+o
er8qNRU0+3U78ZbR7FcWbEvLrwgGLO4hs7y2x1nppk+z6NbMxfGvm2infB5RKy3h5bevZjdsi8E5
B8q15BjNFbFvjbTQ1x7dUEMWFAzvsz4z9wvgHs9846n2ornpczBQ5s3Rviq8x0ELntW/omb0JDI0
O3enWLcUQ43t/BGFiEMvNXel/aKzZFQEdL7EN9/sSuGDOqJN++lP2ub7BC/arAnBZgFbSnxuGIrr
0DtmmrPz7WqtSQZiuLIMBnV282pRmkZtd2Fv2AWE0pVnYN8T+0TUwoxff0V5BqFShvt0eDcRRNnM
cWyWTMpO61rIoTwHCyzndvLiJ/E2Y8mo5l86mnybJtYVKPf4DLnkYmMLiJdh2tDt1JdByxezihm8
p4iUu/8D8Qox7tYp2cHwqp8ETehr1RFGa5F28G4bBImTPWARpW77W4cmSsuhkADf8nP3WnrxrR4a
XIXzYs6jXYccaKO1w1a1QGMU/aFRY8ojlvTYp6gmr49IIqsMH009v6SCKRrVE58CYwpn2M0F0xUT
emfFRkRz/M0kkWHWLI7ocRDj6OySu2D+7youZLsYA56YwJxeMCOuHFgI6mCXHPRuOd2aXt+PTMaJ
hlyGJWGeybBXz+7/QSHL84DJlC6IJ2sxxftru+tXvvgCcxUhjwZAP/v+SV2ZDgUQE+Fed9iReMTf
+Kh+nxofcYgrnCvOs7XW6QRmJiOZltF7wGgra+6uaaDKwwbb0QdMbaacNZQx31WqMiqx/c4VP0Nj
ZISGg1QyrBEJWDm3pjNMk7dOmMwp2qdJYpiViMiQ9ofdSIAGrevJCD574e27dLpJ3/hEzfnrEdYr
mOqpqZCfEGBZFT+Tj2x+JkqLNDWAzxvfI7ep0V4Zjd16vcE9SJPo+KwDBWfojMzRMq1rO2e7Ksmf
Qtj/A/Wn7Izb5KJmrbjkLibluk7jx/BZ791FgSLHRZVVBNVRYUgKnVOYSDlqLLW3U3rzmudap10M
+C06OrYexaTU0aAi++GI4oyTuHDBHsI57hLkSgi8FCzG4YEn+a+AoHAuxxTgIgoKsXZq72wW/Xmm
NVEbccj7O08yh6tY6s8aDjm0RaaGAkJ7ZFS01GxSODAumPYdFaGd6ofeEFzNKnfOV6sMIskkQleW
aAgdiJVx3a1v4Gm0i6szNrtiKk8Nmcajxe/y0V6UzrNtuqcS/1FzCjR+87Pv6I+Tnu705jdgJ5tV
8acJtBY3ej+9oteE4oVUrCm8tSJIZHqyTSriddnV6G+VDO+8/cRQKYk/1VVBko1L5jspcfMIo7x+
SWbCDKLuSNNehPo2ZnVVR+v8aNYFKEDc8kLuhKwIK371UqTkrO/9h5m2P2bAbSfFPU8+w+a5KYNz
gYcKFTRSsszZ6rC0DfhCzZRexIi5wFm6Y3byZvuao11wJ2BMmHBQri8GE1xfy6Ii058QL61MtGHs
2kxQBj0Lqv89EVLUGmqP2kGZGvpgwOU2Smy6dbJRq/qbSe7S672DQ5RgCEO502nIWK0p4Z9aoVv6
gPilXgYkv4/AxVglhC3fhsGulL9zqPSlGq5FY7xD6LI0LWCRPZMHEACmHaw87cqWoGZ5AgjPc/x7
WL/ms72ZuSEdILhV29GjOVufwKSmq15QG6+dgAsM4TGbATWwHbQXz0DM36IR1dDKYluILh2ifY97
OuaFlrq9Uw9U6tIrt94mcdGz/UVDDqylQ8eK2I/b30TiHobPWNK2ar2gKZnALZPssBKQairTXJMY
ItkVetwNqkivyLXvuA+H5r12/kMXdwClIdGcMu/Jby8jG9oiC0iPrzcxbqMYKHG3g57/ECXi0aaO
zScAlEb0EVHXzkmnpL0PLHrsCblItvTZkBQM4BJ6sMAZ0KGxENkKoPDBSz0ZK/QCrC2l/eKDTumI
2NbEA79QW28FXc7AnF1pEqyxe/7LKrIsjQRTEIEPD0jE/nxuX6aCyTYQ2abwKC0kqgst9XdjoV/V
kLegsgU+yyGbspCVZ5tl3P9/gL6ow+KkpAAxL0RTxkvUz0u2wRnXD5hssuF3Dv4Ues9IYzaCJA91
AeNl9aq46acuJgQP2VkIOt0WV53y5ss9JCylA0S4tfT7CwR2fpBt/aIAK0oRWHDgIczCjMfyFpgU
cw0lX6adi4gYc07/KT5pR6yisbc8uLLVX0fx5BXi5ITtqW6aY8AwYDaDvSznjSlfetoYMBLrYoJ2
O13blN7emlCFaNu4f29F/DchChi2lcxXQiBuyUt3MSNQ7fAIhjS2lR4xyJp91Mwz7/p4ZPws3JOe
TnfPyz9UNDUC310TAqBhRWEaH7ZHplXGOHZIkUhs42jPBmBRxLy/qb+fjPkeMJDQ44xhHOZc/q16
g3o1eIN6uHQ5X3s3QOTFJUtcjBsteifbK3yfWvxDI9/NMVw1xMAh5anBgKqO/7ShPkm33fccdcAc
dRp1ZQNLqvCQp2cn0BbS/+ZBWQKGXA8UIYwdF4AlIOxTjbI9TMP4oZku6ENU1xIwdp0qSKuofyz3
NI6fg1Nu1JXh6TelHuFt4Dz0yGjth2HtqWe3Qwjlrkbjrr77KIjWWsX+ztiGE+mBbfY60pKp109J
iQaiFrnbAprwVMP2igZ2mlJGllX8oI0FgvsQ4YXZfRRUfxZ7MjZtSmGt0WRZ2nIC2GDBM6hOzlhv
2yZYgsbkvsBEuJ503H4sasbGOVcjdg2OMdfsblwcMJSsSyiyu8V2pOy7y81OtLsSkNkxFgEA0ii6
QpQXntEC0qES5OJdKwOkNFx6twG1YPBiU4UkVcltoy/bOPj1tSu3lxjyDQvEiFO38b81VTDSdTbB
xeccLGPt4BOcvYKjju3DWMNKWLDIntWvx8sUX1/BFdkByHKbb9lurZFDFcO2upATxTpnHupo4ljy
Sst4XxQ6MlSx5mXSmb1H0t023g8XwIPS89io5DEAUTL7+HTQPcXWu9U763FsD4r9UR/UT9UrtB8M
upsqRhEuwQ/KnDEqk9gWXq+GuOUBZtfOCxQIayu6nzjytz3gTbttflqdeUamyxMh85tE92/SIf6F
hQMomgwkNa7oXozf2EIfsY7e1X+PE07k2cByQ/nroPZlZI232ULI2VT9VwuNJazHt1wnv4AsNcG/
ZWbizbfNN/gc5ign2Oa8Tc5HM2fwcORXkSa7LstO/sgwGK/yPkKPpfCZojJmAHiQd9FHYGGJaCOZ
1ctqV0TVyQOLFlKoW3jEJE2RlTpfrrq6TazNWBBJdez6eTkbePQzEJiYpkod00vTvdpadDIwPCVY
XWvoZjVPNELPo4IAUjNGzGK3Ct4/vxOrRO6cKnljsVWHWpdEL4IJ+dCjmoJx6vR/NPY3RzrfSTEt
iBjc2Pl0N3xSw39tToNG0YZGjYBOX55LOz2HqoGuxyeWNgRkjq+9hk7I9B7TrDnXuk2SORsqqD1P
VcCsYm6PDkZeo60fo94+GEbfk1/uLECcxkW7xKzErpaMi1y7kWoCF35oKRqDZQyq8qGPemx6ptLN
kliSlY+5qNC0ECuaD2fIlp11ylE5ETW1MPD7tV2xaNEmVB2wNNxciiec+ZwjwxcTdIdUvNa1L+RE
rObGXI3oyUvDfmpH86v7kWA3QiZ5GZdxJ332WZrY0IWcXD89lOW8iMREAg++DRBoVVPvksS4p/Le
EnsSVQslJ5hGw8LrAdcjMfqNRRtnIHibMK/EkwbGp9rIXh4FihBkpN9j2i7KMLoH8QC2CLMN6AAO
6k+t+qwbHzEjvvJAPiGEBqT7m4izb+wdNmeTy1jURnHcNOzuoeLkwloWYAbmSvuSRL3YTrLyF5ow
T1GTLdOqO3bDU5TcK++3CEs2y+0y9+l5SDmvbQHDNl91aLXRYdjuuw/FCfuQe2LupAH6LKLHsfoW
zROlg2bZIJG1tbpgWNpsgNJwLjA7ls5h4IzXrE/PhhrJ7CKb3oah2LV6ddX0U6CTdlrWG+GjXTkY
8DstXC3aHP0Yobsc2IlARdwqGazRE3UDiipmZFMIdpveNrAhCvGzH5EToeFSQlnAX2vcOpKVcOCb
qilZ6/TbE8Cw2CQvwMvkOQz/01dRQ80Hl95QCXAy59mUPQkMQKMqtCsREOGQ97tPxNISxqFHqeSA
IkRCg0q+qKLXKcUTwcKWm8wu7E8lLBsq7yGrg3OUXNy42ujqUKZNxsVWlOWWchv6l3X0YYl1PUMa
9iLqogOMVfN00PEtI2rKIrM+bOjBD3FGi+WLR41pDueo0MZDFQ5HmN6Q+J6QNGJ0YDVHWdt11tao
UHH5DAMoEXQUTTGju4zUt7gF5kLtk+O+GOf+OfhQw3MUl5HmU3qYyO/NhV2/pjn0sBC5ePcUI5vQ
oUbORGHp4bVXNpB8zwB7wqvEJJ5YnEVf8nyHOaYOGzRhsvVpzvO0uM8IFKbJ2ZXJ0Uci06BddMWX
91NN6bGBR2mw9SrltFTf/gRczSuuSZ0y/kMsTXhChqDaBqhKHNQORVMItjJx84ObTzBCuJX/lwvs
wwbo3PZVdsqkCb7vMqZgsDkR2D0aYPghlzymqP2s0T7x5R02GxEdSdeYu7zLEMRQ8TqJfsnYVE4f
aBDponnc2/F9lqD+aqj2agjrcFjTdxPoFm06A1UbKAEjEE/0nDF4YOzYezVybDRnm1IgqabGLeFC
j0RK4PhvQhJNbHQJaCR6q2LiPD17PG9NqFOJzLcR3tapsdy/ueeL5aFYF/QnLjV+48ldgntfG5Cc
I8qY9OJzRhk7GtpRzdowyCGSRsWlf2hNc2lBo/E9ob1QUA+WxSLaqze0z388xqWZzFE/lXs6AAzr
NNhwBibInd7e5sEQZbpKEW/kvnZAcQwVhaxK+P+M/lq2tWxj1VhCCbO8kdxHBoQhZKm6exRg9CUr
OS2kcOsXMeD1/uk5HJVKzdyri6XFOch6HK0dvoV86NcJB6TH4a2sHBbL4Was1urYqHmQVR5AhbxL
XWh8tqJdpgglUqocnaV76IZvsM/2LXazAHizBDrSOiQHDNOx8zlbS3advMByfuZhdjRro/YrEyA/
ZKsrr0iRa3I09T55sNay9LZ6+hHO4v9P1S9hF7KR0Vnf+OwVNUjIcrq5hc0DOOwofGSZriOZrGYk
Kob9x1r4oHoFNdBRbVFrwl7m/CzD7mnqT8Cltgi31o6HBQ1hKFGFDo8LQmxbWw1WysbbVtINtXTz
unLTMzxwHGApQb7uZ0ZXMY+dt29VjV/AMmIh5aLIKYxu2yIem+dxUY4ddDWxUGyWoOgXZKtdmL5F
uXbPYqoxse4oibuUCinvVHwbLhLHqzdRld3mFrKCDWA+Lo9+dhz1m17xxlgU5kj0B5G+KBMQ7Rsz
/yVi+MVY/+QAeiIju7QwB0f/HGU2SooXr8L+y9gnAFsAaKuRnL/lc0Xon9CbbaR5yxGeHf/9VTNL
7ALCkyn9Mk6iiiyrJDnoCQQToaOjjw/ljEXX2c8WXEwyFJyGYFwotsYappMvjJUKfNW5JaaG8pp7
5L+CnYaA6c+itKl1+GqU1U78LTKfTgevvX0dmexD5dnlJbMvDCoK1tZqPAlj4twGZE2mTL91+6+j
1Ysr7aZx8RkxJoTxVDs2xnjikVg6hODJ2+lV7bfUDDV165Ua5LszkALaijFljMNWBMb8S1Iwzkwp
rPiBCCY1I64rw2LHwuazyO1VaZoPo/OuR9FGXfNpIb58Vc4wx/XZWGbGR+p0z+oOzRDhondcldn0
OLmMBauHMPHoKhWuBUNj4uTbfySd13bi2BZFv4gxFJH0ShQigzGGFw1jU8o56+t7HvfDvV3lso10
wo5rrzXkhzEkjRdtFNG9z0t/W6D0XZXtVWPARbQa6iFaT0FzBgOfQ4vHYGyJiLsNIRkA8N4yvCUa
BmomAQXWYVWAbL6HTlZuj8lofUveSvVO4jXzxt8UWbBHfnDqx1vRhYlBLQ3UOVLMv4hq9ClUk2Le
3CkF6tLt1nI42VdKZQOonMlmCfRK2wteOkF/7JZUdsmWEibIO/88ifWb6sU7M/vX6f4hD4AuQFUu
HjZGgQt7LZ61TJG6IUTPQ/ASFYR61lnV1VsM+5Dha58GnWsjB+AvUn0QPPL4RvL3rzkWMyvet8ZZ
2F1RivPK5EvwBQ9M6UxFOZeeQQh+RWAiQOlpNN/LbYWpEgALsROiqM29QOYW8KK/IJJRKmVttPXC
d8na6x4YgaYcaoBhuQdxBlAESfjv8wRojwY5Jji8THZEchanxHDwCg+Teks4OWc4wTOnDjNiIs3T
+wQD8Tnpy6uxFgcesuSZFjV7lxaUiY8s0+KzpaNCUFjXN2GHesLeykDYirkOWsc+rBWoCi8LtiGm
OTXh8T38Q8cPDYxGkwstJKTV9PTVaEz9wSQNmy6Y8dh75Zi0UTn4MUMMBlTAFI0KyaU9AKWYt7Ks
/LtUCiD4xSFWnkKmNvAB9kvZqqcV44NdYcLIZLhQFHQTSjeCEsBiq303/yp0eS1AycLmaVRxJQ5v
SUXOTzU8H9U4+BdpijdpY7dpSyOycpoRyuGSGcjoDqXrXcw5ySkkZSnUSdFbBMPCV+kE9AObCk3N
Mc1LfjmJC9+R/wgXKGDq9EakXFqThecBnv+nmXyrxmTpJypsIsL2yMeinaxqRl3Ak29NRb+bSLO4
9dYyzXmWTF5NxBQWFgRQ8D7DlYRlQEh67+p+O/YxTVjKRxQjxoTLSqfd5TGi9pc4Jg4hJ/MXrU7H
nVqJaIBXDKvx+MX4NzvhiCJOWsa2q1FEuDRT5KNN9npq/U6oDIbxlemh2GWZA86o1VHNe4iOe0iA
5GEMdYXR6cb6onazSQ2QgID5RzCDjUbIBQAsN4O9CHoMTV8c66TfeqG6FAy6egsoxURik4/1KnjJ
SAuC8gGJDr302lERN4KsVfSmJGlAnvhlVOtauzfuPVJlh6EVa2LhyuNblA4zSVMPNcLmyM+AxxmR
yOp3Xc8UC1kksAq4AIa1Dg6p9+u9JTjV/d+CNkvIUJmG1UmYuTjS3ha9dHgmmS25pRHNx1g5SDyn
Mix7xuqzusUKTVbd1NsJ0b9m6I6eS6WZWn4NCL5plpIgl0JmJfexHJRIyyBZqSNFh/B7zNMNCNsg
nFCn0fZMr+9Brs/E+FFaNRTzzX+M3vajvxCCYwNV7UYdznlmLk3X3NAidFRG8UjuGloSRZQ4zFYs
CxWZihFIoCmQZ0Ax3UU6xBSBjQM3izP97RUojnykrgTErLvQt3YZ1JkO00+aM/C5TtBBo95lpFRo
lZVIwTKuOqIS1HhFU0onQ2+JfFoaUiO3V0Q8FqReCZEQIRmivNEy8pkZpWXjkhtqIN0BXY+RI+JN
8ZMwFu0zyFJIC4FnJR8FHeqRuycnEzrunxFTdghCNpSjByiuwR80OHB/CgzEtyOSxlj5yoHzdFWy
lpmoYDJgKaAPYWn+eltNz5aQGsxziB7gbGRuAO40yhYCee9zigI/uSqCdE2lpS2zOXXvP0B/fMlF
eRExeNMq29j3V1NyO+EJacKRh3M8EQOrPtJxW4waUC0qafx8Cvz0KMEdx60XkDABUhCbZYBS0C8e
2FARm3kY6DTJVz56jJasgdyXVxoAcbHw0VTFhPwlsX0A0GnQHBZwSsBdBHRGk3jnG7+w1q1cvYbF
DSiyOZl3hF5JgnIUSXbeOgAlKoYw6pC8p9c22Fx4l0c7FyWyYLDFg4mLGXuMrHsGmniCj44Aclxr
pkn8MTLvEurgYkI4yvD6f3r2sJkDgkkggRYvRTHCatMVYwDRSGMpRHi60d5Jr9qyNH72RX9IisGW
qTCKaEehQSjaymr0Xf8KAEFCa1IK6cFDybUYifszwF0Zhd4mw9f1sLK1wqBQGu6mDI0XzmSKKM8+
Id4VzWJYwGyBUZSH1CGeaUoQFTXiurGvOr6OTSJPGQB6FcySin0RMZlGiCUcP8pQ4tNmSZZC74OM
haesxXBzQ+N5HLIfXGLNI0uk0D19uIyDOlm4hroXlpx6ddTA5g30QpZwRq0DidKSjmArB9t+8Jhb
fhk9QUai2WVwTMmRoskFvywITBKQVPQtIoupA2/X0vfQx/ioFZQmdDHG+C8ALOL2n392utAvtP9W
SjZFlvxGvXNZx0w1BbZi0J4fGY8Hsi8m1TC+FJKgu6E3rH03vQEeFyla0XSNd6JOHlSAZZCbmHjd
KVqRf9GkBe2TEui4vvltMDYCks9l8A1EWg9eXjSsRNF54LfHBG4WJJ3DTQNhjCBDGdUw8s6DOoWU
u6YK6M3F04gyeqM3N4sis6IMO4t50dIUUH4GUHFNiGoyDaESPItORTKZrPSBfjj+JmG8kSZJTNMb
T19YTwnFMoiuNpS/F6GMDtxLzGsb+r1XEQUSBDoqWy++VgJfw3tKBl0HAQJqGYNkh1TpK0Zpgsdb
x4AXB/g4gno/GO9Yzzg+1tylVZaItAtWFBhzqCV5dEzZPJ9oqTT+IeYDeJjOBSTNRqkvdWIPn8xf
jGWLZNMC9y3SUjHIOkzkVVlSMpkGp35AsWF0139N6inHM1QfCszSIxYp9vWvgIBOK89+jhgCczCr
UL/6AIuuHWTVAOohRz168BrJGVMynFALhyka0MjVzP3mR5NAgStTohr4wuBFqgs2nwMsxplUsD2w
8847YM8ig8sgChMFKbAeWJxPmVEuk0ZSl04vhQ4qAXV0L47WhtTSe7EbBglbWTuL0q5FUfJvXLuz
VQQDRL1VICtU4qAAgswi1o5xBsIgOXNSmQ3FA25EVNRnVDTFIH/WRo4IvPzRYOgGle3mLWWOSvlQ
ZNYeeEqXWV9RrwSisUIRee3VXk2MtJiY/h8StKzaL5VGrOg3itPeT+mkEI+IahsBi568mLxDbcDf
wDc1VyNp04GFbsrpKvOKgxSihlX4h9ATLQ14YZjAz32ia/Wj9L58Ao2gdK8t0nMFCKoxfdaUl0HJ
ae5VhtZh5NDXiI30Y7cVeEFh+g2pRn749Ydl8a5QTC6Y7QKs2sz+9gAjEw7moSxBz5bMjMg0pVze
VUH1mbAh+G2N/B/on0XTk1/7+dzc5ZMvkTr0HdJSkL34SuvUyQjF0at1B8Bb1T9kGYnJUEnGL6oZ
VS7gf8K8U0tJuGMih3fpAKOot1exEaZJAE19TJd6BwmvvVXbUA+K0pOQehBJQzuYdqVHy4S6K8O0
S2HJwe+9EqKcCfkhoLGhGZy6IvpIurc87kzLtw1iRrP+SIA4D4i2BAxiDJDzcJ6qjhHBsjwXIQVn
bEOj/cARQvoYvJnT+Bt9RZOVTtVMl1ygTd9pdWBYTmBNyeYC46CbAFLpp8vfMdC62J1cMkPB+Gsb
JB46fk4dwqWIAaZGyLDeTTK9g3iREZ6jZKlTghX3twLSLdCFfQylypBCl1mBuIRodtL8I3gogYii
UZBCpqRxS9UJXAfzzgCyh7sQU0uprKwtrE1W/qPLt2xqMDMUkjI6azQ9YBdEOxyOEMrP3yKtrjFV
LqlXSgMKaMzKNLeZtGwUqIs17S/QEDGQgFeLIp2PAmEJHEPgpESSJqb5RMHTZe1V1KzkyQf5J72r
YBs25l+0J35cNBEpLgwoJcOADRUCIRWJ7FD9KBbs3KBt/XCgcJQs85y51pqeKCVg4PaHiOaG649r
QP62W/Vnn8J0RKVVBGqKDw+0VPrB3KTqk2j+acrwFdPsljKufRM/mmbpZ9w1J5GEipgJDnU9bGxp
Gn4OqXkq4IEw1PFWRWtXTBowxTwa6pcA4WnjjYxV+DrT3BTxkxVdNS0DR0QzWhyujbvSkZ7BVOR5
j6Z+haA6BehTjNT/HVBqBkBKYFVfJaFYjLNYJpm4GFodWlRptRKRX8QOTenv1h7DG1RKRDE5k03H
BfeguP39D+KeNgzIZNwtyG3LZp80SNTi0UbTRBVRQvsqpLs33WbEdmKPcM5j2l2hyX9lbfUtp/nG
jygNC5crkXWr/HkcERWCA54WuA6M1PS9uQGJlHDqtfYo6G17iga5eLZDe/FkJE5RAQoMwSuooBQG
XEsZZIcU+id67dIEWcDhL/Vi7GtAI6yV6KQtykvT4iJCOHKwVqBqRxalBX4lqo/C7fhGwNhQcQ2B
iqrkJC2+PkGnZFIHTCPlcDYY/GKCTtEYs0syW2juugDQnBAeRw1yEynK79CqJ0NPr6Gf2RPD/Wqz
bt4rolr4gI1818XjObcYLJIS9WyWEXkpcxKoAXSwO85wJ36WOzAlrGJAZwiwOYOabofQPA6xvyyn
Vytg+EAAVJFJRFWb5kGgrwVlSOrz2r67yPN3J48w1DExRiApXkxAmtOYSeUvIB87kVMb5btFAlum
KlQPP+LSeVONHr55cIvsXFfFIVDS5bTJd31KTtRcJEXU7luObARtcuIgPkKI6jHSLqohkLj8oZCD
9hMy24UQnw1y5SiqfIL/BQFyqidpxyC/dvYw61ixhPKdQjtjCODcysBhRcAYkdtjfmMXAzqbaul6
NEMojyfgczdqnq/JW2cuVF2WwmXMJjQlOzAaCO0S/U5qQNAhMBw6Kg0TFhHDeeTXkLeE+VKgcYSc
uVXtTSyJSdkppe9jkI5WufkjbLBAtBb016j/MrImQ5oFS0tKpmk1TpqOCDn5q3wCiQHiARocNNAj
1PW4lpOvGPyi+LQcub7JU6yGJhWLIWPSUqk3MbUOOnLLFCmcyakCs5paPpRV5RrSqXuJyRHR4JSV
Na2nFin2YFL/NIqLwL10CZq3cnnI4VfOCSGp7XhRvq4seS0QAkVJQchH8RWJeSVaxJS6xJcED0Tl
jkScTIpQJyiiYy6YYyjZGT05fuUnZ7AxdcpeSHBIlGp2sazPAe3IFAcRiNg+ny5lF9OMKPu6pvhd
FNPfLNRtHSqRSJt8ZwyFwdbCBDc2q2T2XEy9666Tya49UEVmIvhDwFEw+b9uWGw0IKY9DMG1D6Ad
A4GyxQZ5jlUPWVUKElfpAdIyrNLhUM17mOtLLzdEEdVcakUFHaKeOqWZrdT22NMNbqpuy6watcRV
XtAFGvokmndJDxYG1ibK1X1gqwxMkBOKVltLr7jDisL5vQRXBMckuJ8JzPpAZxwD2+ZNGE1uOnYM
3cDUQ3V6shP4hYAGWjoNNl1bg32mydenp2YCo2E4iihkIzJmSEVE71UpYkeQFYnxEBNUi4qD0afC
d5IoBiXDIYPvXBO3Zggm6NAE8uG7hhJnAGpAeAJnDeQo8UHAn4p0AtWpdkqjn0TPwce0TjRRjkEB
2BBRuouiUnoH2RTSnzBBlPmwLtF2MtnvXKSzpsn9Vn8ZBHcSd4SnpEWHufFOiSX9lr6HYhpzUMgl
fBi1Wc5iRvBdZqUusUtXlfJDHXpOa8EZInoUCchcXWKYMaalAjxiPuGvhEJQ0wQBbc8GzffKVEn/
VPk9Lf+q60jWVKsRjcy44yTCy9WkKneem4As2XI0Yyf14ELy2z1N0mHs6rmuBpuyt5YN3ijGpVXD
v5RU1O+tBDLRaqXk9bzpZPah/dA84gBveoPCZx126DdRPAELQ0SoPVRcogoriRilIhZKqOOGEfVo
3XCyEn4/Lj3B7oKQYTUwr5TAVcKJN01auXJJQYZCcNbgMdvIIOtKHW+0cCcKTLb5hra67OlPr6q+
PGbpod/Y+7JBhZKaOu+1Y2Bk4LaMWnPNogiOS85dRAUzYkGDZVtAe6QpR5FvKmJer9soKYKUE/ha
6KELHInoWU+5fP4ANQ2QAgb6GdpC3FJmHK68FVV2HQSIY8g1oIZI7mRC5TIIl37uruBUQ9ZTw3Ck
XURng7kthZa1lHxYMk0S3aouUebfwuGs+hEA+HKTAOkgueupPykUy2fQEcDroAJrlYTaT7upguYs
TyCLZwxVPCeUDP880hLL7xeyGAQoqcHQnK/C5sQUFfR5IKrblN4V5V692fZZa4ui6th6l1wqQGTH
ANhbm/LYui9q5rGGtd8ccQALmb6cQReP4plPnyzPJrOQU62AnjE0RnaCjhozWhCQsOl8YqN3+8hV
tl01PQ/MO6Z6bif1dqTWXcKlBE0q/PgG6E1562aK3XcIpPtvhD04+kbzGfQ0EHstXJToqs8K1oFB
3Sqkbm9tsGOoDSQ0rokitfBYMfVQjO29pNwn8jN6RYOv22l08Bj1bnNlTztk6XvDuizcpzdY2zT1
zqZaXVtm5n3Emic5QIbOfZRBvR6pU1Vh/EpiRvkBgAYtWXU/IruSKWfR8O69+FlE8q6gv6pTYPH6
eh+a6q+r0tqto882JvGDoQCkHIxd7bUalbNIBisZ9eF+6ttTmdpOONgMqQpbOgm1ha1JyT8ZVyuc
Qsc6gbU6lzkaum2HbwIPgTCfKb1EHu9nWN64/DDD4hx5ut2Q0bdTaooAo1ySwCmwkWgVwFFAAbA0
WnARAIlDwxJ0YPJonkEb6T7FdEyEkUt8DP9FPtAAGdElIF5BTM+n8lyvC6Q6B6bxRsY/Uph1S01a
J8yLF7Cv9AhXjO5G130OkL/J8c2uwVw+KwgGMzdzuy/Ga8KzNRUteKaBRuhippn1lxgTRZxgbdnR
Tx/k4Dmm47XNV/UtAC1RqsrOa6R9rVKpZDZ5Ik8P9P/kWUZaamADjf7D0K59GJ0V84zSwlXnjivt
qfezzzR4h1SYJzpcr92/dlgDX94aTbUzPDAP69pEOXPV9J8GNYHCgVpdthjQOrimM4VmDvh04Vgf
Y7GgS85v9NJzBDAEhBb5o7ZmLhvrqk9X2rBTvB3rTYWWqX8tJ7cHBLRpMqeIHjFtk9kha2fpN5AS
fxvR5Z97i+5cP+FvodkMhPlXFhJDqK8c9XyH8i2zqrOugVBwCWio/UZyYkBDFaeBtjszoehulEtC
qeJT/bC0RcIQ/576ZwOWWD+oLa/GzPwF+wUfHM1iVGktfWG6zOjMva8smqMz3tGiBbVGJfGkvKBW
Iw0mSSq4vQBV8gXvhsJi4lIgmNcI04AZUrZmcaxo1f1DNIQ5JVgYUZ+CdmR8Qpep6gfCVSeNTpF8
Ub1jFFIDomu5tmBTp4YL9IeJQzr+0zU19rJZCN7d7m/5mV5zoW2m0pU7AsaA10kJFcYY9TWIpqJ1
P5zRW2WAV1BFclxhbZUn/2LugDxFPRe9xnGn6Uf6fGHgaGW9DLp/DEGDX1HBfVLx5226KeQjmxRw
NjEStJL3AdsJrMQW+Gogssz1USd/iZyC9hfmkwUWXWtG03iuWXBE1Rz6M+nDf+b0CLo5U2sySrg/
Oir3U8gfgPYgzTBLb1P4FwFnbZPf7EHCQWKkUArG6xHe5gv53dwhIeBHGp+i47x8djUi5DPRQVy7
L8+agQjQ0hmnARAAyRi68G6w4jOtHEVdGu38CISL8MHjp4IfHEpOw5GE7rNEe2BNMLdJne4u/wKf
xEm2zQLCDk5RytzUM30jDUCo3lBZhOQBmcbcCeBAu1CeCILVoNo+DQ0MEWiX2WQi4hSEhM6C4Aqe
ga1KIf4I/rG9JKDbozla2URx2bLJF6guoksn6Ge8WfXq3+49e/B6UFJSQ2bFISLjjUz6lkuLjgjE
x0gpuAv3AGqkRjsGSgvSN24cmKxoTtceekLvipjdOb8RFK2g+z2neyh7VsGx3LtLbdvYi4Nvp/P4
pt352eooIT+/0ezKTs/EFJuM7skVidyndKfK76kz5mWiR8Wq/0NCZJM71U5dxjdUgm79gTUsAF/c
/sAaM+U1OYU3dz4u83N8zuzOtrr58DLYGVuBF/3lgs/lgRdsXBDNoYrjAVSuyQlwLV/je7g3ZNwo
LDAt6iFPj/Q2upSyWAIQTneo1/s3uU67F2/LHrK/IFPIciAzogQDn44NtfLRvCRXBkT3upMewrf7
YgJ0bi2gOtfurLV7YVvKN/cB5rz2AqNQ++YFsVCM8FFh/oAQg0OOFMG9cpJrejFfPJp7H0/x2fjn
n+Hc3nByixcEJNpLubPjrH/+LhGqmsEjKp/CMyc1fQ9bVse9t3ukQS/ui5vByRCP/66u3VF6ccin
vDNPfW2O9Q1Eod2us+N0yyz81l1mq+iYOszTLUl6l8VK/I/12dBUINd/5/vJgl3jG7RttLI2EJJv
+tWvvGy2zGeuKINukL5c0ph1+nXJEWDKhBjYOnGVAYTeBX3KUdopM20n2bCaO9bCX5JoOtCDHcFs
Lik8LFETcyj32pj8FQSHp34dXpqttMid9CmtCFa5soWNMs+yXPuHFLaZcDmsBxtyJf472eqn+k3t
85IsKMEuig1lv1W7bvcZBxKswanZxAe+f819eaZ75a79FNtiRW63Aeuz8M/qcri7F3c+Xebrfq/t
GO2wy71mp2vN9i/l2jsGx3qvbbm8yKOTAN5gTSGzAmV3wqfY5jF2KDGcu2269I6EkJfimM5/9UW5
51U4NdiQo3GqjnzUyWA8f9/usWen/Mbs+Lm7a3f8B5wZzAnd8rMVztK1ZNc36TXu8yfzgFttG5/5
kdlwV+7RNX96V9o+3KTmxEmzPqdbDByTqQyavNrv6pqv3Xm4xgXa6rLiHVt+XXzL16y3jSLh3L8g
1nqkIeqwns/uXm2HdWEjw7yGQGHV7PJD7nj8lHukkutoZ+ZFHvE+21o7ZZvezMPklFwnHAVuizie
+ds/98Us3+MZWgDyM257uJEfzZHb1d2LI+8fv6d3CvPiqHIY37Af8LfMpFg8r7HegNbe8pIMFoNC
L8qZbtGqs70j+GVeU9kq9+E+vcNNuIX5+tiv4/2wQZ566y99LDOaGxJHrmB6hFur3fVNyS4Dxlty
LrbNC/31m7RlluVYvlnkv/spGjBvFD1XNVsBvyQfzoFh1vPGs8l7c9seaHfPzdVkPToWR6fc+zv5
mu6Gs/nCnS5RibtMsOaonTkF7kmnZvDsrgz8SPN2H58lG60gDrvYjnyd3YM7M2QHhoEYFcH98f/Y
FtFG+pRm+gNji8v8JOCQ7pR0sNQgQELYeKmGUtP99tq5fyuf41t9ZFd4DT8xBhg+947KrD7LPuR3
fQPdplzApW5rIcY1g9GIoB+bMs+foVMckTx+6DjN7fRiPTBTEXwyYkMApSIqhdJhUVNNoI8DxgNb
B5HuTH1AovZZ3NHTuWUXjAqhCFayZgia2H3WnNB30m/JtV+bl3Zv2his/NbQtwv3yVU+Eppo4Zzz
h3TeU/7XPtsz7dfkxdhxMmdTHE6vcm/P9TvCZwFqhBIvX7yJgvDJ8L0/h43+iRntwFkhb8el82ey
NguflIOw3aHTE6ugLk6+vC2u7ZtTQLmfv8YjVyWEFFWQrlVArdfIdGHX86/kgjvz7sSPGPxi1RzV
BycYMjnA/fp3/s2p7Hv8mfXJfDL4T8iyL9MPDrD8Ts8DyDbhLtVHvx7fTNejVh8C1IGh5qCA3z/Q
aoSKTuKrXPrjhO37YnjpMwK6F87P1M55BlaeG/GgX92/Ewlr4jvuffpjfHLvs6OKV8LoDnfJWvCp
8Obp2owggyXEihMt4rk4oIDDcB6cDFSTuit00hwn9ZZfhmv8DW8KLgPQHk6WpSC8vifX4nf4CBby
w3hEX4k45f2390OSdpb32THcd8jb9jM4qvit5RstS24CUQAJXb03mQrgnY/WL/+IswQRSy+IGAS2
EuhnzyxZdWV0Cd86n4QLFp3P57cphNVPDFt9K345ZijSsVzNVd6znaT/k131wgDeOHvui7OG9jbf
XD75BBONsXN94+yyT9mVfzEcmMubReyYBwJZhxFXBAAMR9qh47gsZ2T3D+tg4EyAwzntnuSbDOX4
GeMgktWwxcBt67U5Z7ZigUryUt8Qs2z8m3ViLaUXM2IQjG84Gf4p36XLkItdHBWo8/nHBCtbvoMf
jgmLHD7rt/bC2hHnTe0Qo5JdCTOGv4XmWwhFkTt0TLvbVEfvK8a+M6d2Ft6bJUgY8O7u/pmSnR1d
h40o3go7hDPeDtd8j0w38eezIozCsu3zNx8O3zcFVUrP4mTg3dlW9oFQIqpn6Vm5h9uaud25eSGs
yZ/tpXz30TJ/8u3dlYhFw6LYxCzigBDCvIlMs5r9b2/mK39zxPInQU2wylY5lkPZ+k+s7b4+4M3f
1INMVo9v0t8escgDo9PuVQLVubYrJoRdothyxYxXV/aM12fhwYfysZgo4tPJXL3J35MT43Cbe2yb
WPSS34t1ix3/HH/oC3WT/nrX4ZrOYR8kHIjPDPneKdwSNviM7eyME7wSj/7pP70fbogG1xgznCmx
HxFZdeXKczymX8nRfEmv+pa+WWf9wQvjWeD3YT/ay/RVXaf37tWexQlziGreGsFDc/Wd8h3b6Ztg
B3PA/RzfnERQ9nfpPn62B34BCUFzwjjkT4IuEIuX/MKQGxE3f0MxfEYG1vJhcAJyrfl+3pnwuDWX
sbVD0QVtW/MoO8HaOpeXEc5SYkuMQ8vHdiwgcSLMvrxO+l3vvSOSSGzqLT1MHtIuJE3aj2+kjN7a
3rgWkCfPwnN7qQ+YiTdUYXD1zScMzDGOScv7kyfhsDQv6KWIhnvm7IHuiYtKHkLEWR255GJ/+DZg
5lc4+khwMNjMmc4g0zHWcJiU/5g6O2h36ckc1w20cTyHr2YvfQRH7T61maKnktl8qCd4vnb1AY8w
fha7+FCLEy7fJh/dpvsNaccEs+JODsYzcsNYW3GHye/Yqlfek6DNXTSYLLF6+htnAoNt/9R/S0id
CmaIZ+o/aEn1jxaxDvpib/IaIJTxm5xN+uBPNWq5NDTJTUm2lhx86YNLQiIr1SID1x+SzVZEXKMp
tq/fh9vs6l0ZXHlCdnofdsM9ByuLxd6nZ/Xp2wyZ3zrCOm3V7SgRHin/kc/Q51pMHkD6ltCSLYOr
9ci2MD2v+rW28o71riP8SNfxnOlnG1+wooh0TnbJCtLRd0eUNp6aa3njvuZnJg3bc+tgml/lPFhM
Vx6/ITuSQLyTo/4AfbJuXiILpZSAr21vxOsEiixq+TWB6JUsAp7p1/idX+pzcBxe8EPfcNzYBUIG
tqW+kclVd5jOCCp+yN762/TF6nPtsQTqu/nFX7P13AdsyED/DCILpmEI0RtA7zACnmkhoQOz0Ume
dbAXIuMRRxQHQ+pMG5q7/8T7IIsBJx9Ui2KmF9lO+pwsAKD4dhb94AUp//w1HIW5YQCCEg+/xbwX
V47eU37rLLR558j3IhtzYbgAwybcFUdBVB+KGS/Uf3JSCCaIYvq3tsvPvFz01e9xlDZnrj8M9/HN
L+f1va/ySa7RPrE+vDsER6Rc3hfYCeC5HxD63/gk+HV4719iv06sODIPT77KW0c/0gcmF10FpEJ8
Pg3Q7BnzSrYL5QhzcKjdC/1RWudU5+j3U4FB25ukEU5ChGJJzUtGo2a0LvmKafL7saYGbhOCJUIJ
Zk3psskz84svhEgIMom/cGEwLecuRRaYLICCsEhH1G9Gc2kBjchtoC8qrGPVBnLDhEH2nLrLkn0Y
nzwTfVeGh+m+RQd3y3594NkQSZxhHMRHEDdOZ+iSUk4KvvhbPjLQQepXw4cwIwQX3mg9fPTf9adp
a6/oyo/iS4pr8tFtNTsmI+iuuKEjoMa9+jl9BezGEYo87pN7Z65SfYR8n3pDgvTOorIx5j04jk+u
OQuJnYG7himg6pcfENsQ/YyYj3CLLsZGfqPBudPP4zf27VVesmP6NrdM3RABxiTBld3wu4ttbBOR
bCmueBR3oi+JUF6ZYfyNPdof2+ZYcd4PQFuIEQhg3iRlj4kIqNT3BHecEdhhB+/Fqj2AqyVAxaaT
PDicMCwRo2hTugjYRFz/Jfg0fvN3/HRf8h5amPYAtoIQlZP5oookbOXdvMSEKVjeW3to32C/HOmj
fBZXroUJEBdau0V0Lb9Jc1/9oXzytS2OFS9FjepE9YxPl29cuuql3bsP3M/NP08vxvd0G4uzSU5n
Y8bgTZ/1REr4keFaP6Vd8mByLX4DJCSrIsbm/uJ0ydvHd/usWvGMQiTy14Ix7EZSxSdy0/sYAMys
+8VWvIlbABML0yvvIxbZeIgrTahQLIeN8mUex2W/Jv48NB+dHd7KAyMBN3PlUxnIFmDUTtYHUu1n
IoG9/7ZO5rbcE3KT5fOofJq087fdBzIpJ7gyV/JDPXEhVpIdOt5VGLd6ZRwJdv+lN3Iq7tUtf6tX
32Ye4oBHAvbsz4xdC6M5wdRfiSb64cCjUoldEJ6TEYAf61N4sV3/ZDG5BO6LxIAqKKaHVg5+V/8M
HoACvkfywezRHdsDhCq3mvx6eq/IYPMLH9UfxD8XR3EEmc+3iSGuNRWryQe/cTndE5aRZNQEfcEm
5oXRjH0yLHJr99iQ5F/8gfzohGkdCtFwaH3n95HwLYG37mt88gA/1NOupKcsW7Ko9+KiHFDWsAvq
ikyqibCIhLi4yr/DnUMs4WtERi+92lt2JBY5mxeWouVAU+2gRnUlxz+yYETWwqhxzLhY/IF9ZYP5
MxUuEjpROiDn2hK9XNkWytu3ZtNtuyN/xD9y4cxXcR1vHCh+GedHrGG7Vl7lkw/F+vJvxGh8N+ba
vHNAudRfJeHCM3/yWWyyuJXkD8WVmApH0r9ZTM4cfiMVpogyxrN5YYbTc9DwJU4XbpUAk216ceow
x/+/OwSu+DbuG6vhdYxgiruH8cDJyXueb/IQBxwlkmt74aPAnJFt/TkChptBO7oM5b1pQOBlwCfq
7ZFDjBEdMT+YPO4u3uLvPIFzU3bdR4Hjxz/8EJjKe2HKO5thLcitTnCff0boojqcMVVf8CZeuSTh
S/JFMhFGAdG6O44n+alJAQd/JsYoOHM8JAvk/WA7t/RjsJvYx2/3Vf26W54V2vnn8OLHcYUk1aiU
Vle8DL8S32d8ej+sZ/sU16aBnJ3+ytyAoS2Cb2qFj2aHB77twcv0B4JevAr0N7iU9iAekOm/A4/b
UOTSxCZQBWBPTPZbXG5opJ7cFpm+M6EmxwcqAYrTv+UZj6Hdhw3n+Qm+5kwNFNeM0+IPfb5i2/il
400m2EgdmkgcBBIHDuA/KhEcDJB11ttjagvXS+JPJZ+61FO/yW/1hhGH4gf7KRSh+GokbqTrLkQN
o5+ZJrQkxLn9U3rxFR5KyhekdWW0pqDd9xvOg9qAa2FOD5tNTI5jRveTI38ho8SdUuOuIJ8W8SKX
nJRfh8ntRaxrQgAOOLRaqHw4USxgBd6jXNI1NP8aQ/Sm0GESmnbhKvJP7LEL4QwND2uZ9zZ/HVSm
tVcwZHSTBcMObCyPwtNzbTmOHH/jTXQEBQmBDbE/SDHgGCxosIDNuEtWjAh27byiXvGT4biJQXDY
fxvr8QsBCMKW7QHpmitkVfVczVdEC4S8U7aO04nNg6IwZB/ETYLQi9AD0DInDaepv4M/j8m30H/R
aC1kNMsBWyxJIzi/xCMaj8JiorvFynGpeGwsAlYU5y9KrsRh4wJDf+DxqY6wy6Dx8OJ/fo8JbOD3
5NFyDxsXGwgJuFhuzC57xq8mZ6IGI44Q2aI2u7IMIFqNT4OTOVLeRgJloVP6BDoyT/HJcNkseIvZ
t3Pbrb+Xh/XucJivd9fd1VmuH/b87KyX9nLuLA/20nHmV5Gru2Qtt3F+62Y3Z7f85/gz53FYP6TZ
7fs2d8LZ7fbt8J9y5iy//yPpzLoURYIo/Is4R5HNV3ZBccXtxaNVloAiiLL56+fLnjM91dUuLElm
ZMSNGzeswHecKIrOkRVE66VjxYGzNoN1xLf8aWBNE3MXBK3pnNc7qzLP07UZkXkw139eFCzP6yha
WtM/fxlEwTr4wwNd+5az9v8sx1o7ibn0A8NcWxYf5X5MyxEXc/ZjLuwv8i1/eV46gQ+ub99supCZ
YI9W5NRmjJyg6XCMwzpGP848/DINTL685Kr5qVrxsjf9IFg6nNOyztYERorp/61bkxfu9vppBvxh
GvCybJ4heNlLJqC5DoNe/HMZrf3A/wtqW3xlHTnrkIvnTEGQuuIqoz8/uNnr+C8I1k68jKJ4vf5b
Z+Y6ZrcxI+tvHQdnMbhe8LSC3ziIKyuG8GvGDDRRqr3mAwwil+dEAS2YowG3/keHDPNhrXvxGW4x
Mf941w8ci0GyA35Y02BpxebZ3zKmMUMf+HeXa44sX1xhEJ3M0vr9zc3fv4wHxb4GvsQ+vGSiKsRi
QL8C5GnX+Xx4HWBoPAxstcQ+/p8PIUCl/2nHfOuo/GJm2thdDdAbd0eG+rIfIpMltG60pMM204XJ
UUZz+oOo770hkxFHqm+I7CI0JhnlUjQoByw1nTRh8t6XhQq1jV3qDaG92qJM5MPiMb/Fkd5IJ+pw
1MJG3v/02HaMIicZfggKZnQSqm4yKkXotQB5S2M7/779d144z/E3/IotHvNQv1o3HRbeALbb6tSj
/36j3AUaDqIXrqice5VI9VW/PXXxA+oP4GfX73omavTHCoW439qt1XSWtG8f1mlWbqSyhYOdO0Qe
zxPVPLQQ1E5jS3+u+557SNtgTEXHqKko4EosqVdpAdlQgOClI/pTfrxyXFrNaIm6dVSGXy9jId/9
esoqNtc9TbkhjiPqweZC2d4boa8GCTKuyuVZYKZUDKyBTJbsfNjH5Rs06u6zzhNShlrwGtKZ+un0
9WYMobA7La4/18PBY4e0osM5ig9REMVWtItk8xAbFqLuvEPIgwdLG1IqQGnjaH31kN6+5MxPMlUB
rp4Ddjv4gFQqvE39TNCMZD65OAHZpMTAzKynDbXvTfvJxWPVw8w3uzPafbh/Z8jbdMvmrXZfUVn0
pbeqsh8IrEL/e1PpTYNt2XyswBnINlZUiVKCpDncNn6c+hKxUmlpVOyb0D+4OY3HNUQd0GInGXc2
TgsRWyvyq1QiInCgUMSZQpl0ILcouYgVs95iNxu8YW/CNbEkIC/irg0p+ogADBHT83ibTxsHNzRo
568pPaGCzzZ3yU+QrUgXijugMVy/exMmA0eiSHBCIkVEcwaqZ9wdfRd89Y9KvYf5+UsPEKMpU0s9
en17INz9j07rdEi/iDjkqNKRQbBfYxORJPqJmMphGEk0RIpGLJxfeVP9SUvKrGqEeyiFgzICYsP6
pOYbfwu/GzHCk0iwszc8hDPGHeAGPJbEvqfG/Gy7QO8JlKkoXBWL4fa14JKVBk4uBbW0Wyigp6Ko
pVh8DwIfZRYJdXMcEc1k6J3gwlvVg4W6ugWvWR7TROgM+98DLp/ivjq3hb6qCSQXybzbjYIPvtP2
6+mOvKhjduwJmjSLZDX4oSsdmvDYDTzzb/zwqRG1JjQoCe6QO80RwkMYWP9zJiZ62+pMpnphls75
tmSqS/Ke0wGgcLJtJ8+IxmbBJxpsPqvTnsnzpFaTgTl+lsMtISd7Xuek9iAMupgcUvxedEQAL5eo
2YWv4H6d3qarg1PF/eS9SDej4LlKN4qNA+b2k8op7HI2clCvpCA1ixQX6TsP3oVH+heICSqhi7Dn
5AwP19LsOJ/E78k4GDnthFAxlFbKhErffbky/OooBaQyf8oVkMgZqUrlkE40++SmcTJP5hCKrZTc
izTpp8pmTBKKlBA9z/fdtlwp0zv9rvfptN3fFi+UGk3E5E4ooJJ57Dx6yk3L1WsBmr2hGm7+PPdT
KDWLEQFhvjlRdE0Nk/BF4f9FCBZyp4QxKQcQtMbf9gJCRP6o2hIB0O/iE+R3kqO4lkda+c5ovzuX
HKTB0RP6+E2gO5J1/pip94rTie6J0CtxKXxZpT+3BYV4DiLugew3kRL2E83FEeIgMpg6pFvvNpGC
J++cIvCBYpPE3az0SAFbr6lCSHs7JD6nj29HYypwA2OBehiPQQkzD+xtJkVIGx9gLwSqU7vwf+3H
Wlu8Y916uWhihiOPRhBBFgmsDQbGOgESr0l20up8xlIll/eJiV0+s3RabiWvmGruYDqe3Q/KQpu/
p7dpDf2ATX753I2jT0C5ykyzjWnrjgLpWExFbiBxxgECgTNAZq/alT4yVSDwWVTY0vLmISJDPly2
QTvs73awf5F1HezHMwNLFcFlsqtIWnKVk28Em87m487AResaTwyygiPNKI0hiXHNPQbcqqcSt19M
UpceRUwYbKan+Sxf5ijZajxF5uT5RadS8JhGGB6ps1+KRRdeDGqn0VQIrpFH4R3i5RZcf4PyTFYz
pd4k9WVhpvAwsQ7URkiJMKd8BrSZMJ/uXdRTQJv7WiiyJANBNhJI27nd5AeMO50EsRFY0OzmNqK5
nP39moOf/IC+/v0HEwvOD4jnZsiEmPofJ8DvtZ+hvB/n+O4mHSn5Pua3e9r5b3emCQgZcPCTH8TH
0k0CaAy4XpgvlLL+xmR/MhOj1xj2mzKnyqkQx8G0v22kWgqapmCuaR0FynRt4HHlLpaLXCgYGofA
TPYTPJfbnp1I3Rq7Z5wBMmDzWEfq9cGmAG1wcRYmlCI1HG/QGIEC8iJHo9/U96zskPEQKG1C+Zl1
l+iVioK/yK1RDfDSASGRnTINdNTMfEMMCIaep+KBJKvHnxrowW0zXNHvdk0sNkJldX/6QclH3Q5B
SN8b5YesPX1vKXyisE0k59SrdgFvYN9/+DBZOkck2D+XcfwMv9GXNPswqFbVjK5Sv9w7X2O7abaa
3U+r1YMduDfv7LS/DMNgA2z6L62DnR9Mh9vmT54ae2MN8SWsN3yYCMZXXHk/3FIoCep9ZKqJxmKA
e8UctfqI+DSFmRJ0dBCxym0ZsTerSNjs80W3VbftHKZ/FVXbIXHmXiQNVyQaaDZxvB/yzejvcz5B
N/kSjrGa1trPe3Hfv8h1jv7uApxoL6+FoGxu+RyNf/6omIuGM4szFvPXyO5R3mI8LHZKzIABu+F1
Edyh9+47S/BYBfCjevRVmykuGNvk7g3DIu6sh68Hrd1vnlESflYs+wAIRTw1AurHslrefkaLx/Xj
UTHwC2YJZaCdjr2C9QaHdw4G4jVeRshc2D2ZtJBA7bVQGL5iUYekILaN95pkfnIsFskR2Ae5jE0B
9CZNBhfInVOauDnjJRVoy0cE5ORS2bJupx/YCIhsmop9c+gAZesrefIlszC2xktQCrsnM6pNPuRC
2XYs3SaBsJEmaA9hRO8TtCvswe4+kZaxjMHorJM/cGECuVqULN9zEEimDym3oQPYt+onADgPn7kh
Txt2fbTv5y8XKgVEGJ4whj77A3Tyx5OKKLBma0Fr36WaftFsn/F4efKr6OkgJuuefDo28fowopB0
idvjf1fFL/xMX/KeDiCk85pytnkWZ9GYth5zIDHmQ9T42rxYkE6d5xuu4Av+Zrivw2tCS4mA1BVt
S/byTz9lGQKix1AM4BpAEgL+uEh/jPgwTo7PYLzMGXkDoPX+c1OBZIA2ULj+kxF+oHR1y05WHDQe
2EAGd2siPFDCkw1/YdmIrpn9b9kCPgA9xiX+wkNEO6y02fJQRhmQQQF1R6e7N2H6pfSOGpsSHTh+
s7Ok4vzdJ8pen53W3R9SG69N56DDiwNHyWs9T38+JG55FKBqdEyH/v5FPM3+rPQt7ibAAFideh7G
rAig9BqgIGZ4o8GUVXIjjwMwSNMogMF/bjucEFAhMm9f9OrYVdg68bzpBPs2R+zNLqb1n3ia+b0O
SIoRRJEpoNampdRp1qBe+y8F841JYwK6Ap38koEgn8EEFkmGXQYF5fW1uWSQIgI0PDwsLsjD6+Xo
NMFtfWxiJVinAHQYBvCi2WsjXzD3AFojirfB7WB9S5ayw3MDMgMVAfUbmp8WhW+ngYl2tynckqnk
hZX3Qx6T+QxFDzIrOTHInXwb12HPToK3ivsCOgOfBgPD5z+VAEnKo4DifhgawkPwQ0ZHLNzotINy
w6snAdUVa30LItccyRcJcDMiWQp5ZgfgBPuWZ/s/WARIIgi39M0Q8g8O6UhAHiBoAsJOdvGaiUhg
KcDXAmqCjAW+xnPBl6fbFOLchpO3LuFBAv9Pd+4MEikcWl2nVtM6MEolzSQaqWJgNLAYUEFO/G0d
sDCStEIWiEI5jCtE16FIStFOS0w/nhocCjKzjAUjHRIlgP8ol3Yu+8Bi3Ak7zwmI0EDsm6IZ1KTp
BygQHhSlACBhADMtuALcfMbxDi4IfnxkpgkUELIAyUFNhASQU/knCD2hEDAljIzqqP5xLiaA4ADB
YCUVLvKDwAX5nDaFC/KeIs+CA02WC+qKwDLF6tzweaglf+x9H02whwalozHLctqVieQZmq+sMkzK
80E+BXKl+4zev/qVaQPOVbXO9wya9Y9VC67GUVKQMbZSlJWDdi1R46CIf7MP64LWQD6M1cskLUEa
fz/bYs0tksZhps7RU46VFXAEpRzUkos0P7fOPIZQCZLNswDC40FwPgg7oy079v2HN7hokDwGhD1g
nDl8DdeCdHxiZita7UKTpPIaUJ6+SEcum2FibvLUvkeDrA1OI1mZGcOo7JojpCG+R/k/Az7jcYvc
XBKyvKUF6XdM1X0+IMcrk5jpogJ9SGB4jilSpHyYWS/IsjAYVEGow+/5kL/hZYK29AcmPPggTxXQ
ldzQJSP5ybUyV7k5KgZY1twcztiQzK/VHFlEtWyJa1Vtmr5ymAcbQkGPULuhLSrz6CVgxO+VVaQe
xluCOzLvAP2EeyDazCwdM7Aj+gY7gOHD25TbAdqX57zw6ZJ7h0spNLcsOBQ3SZCyTvDUn0hkWljN
N6WrtYXgCsaR5090vMbV0i74UEAPH/BLkRPjLNxzvQDjFyEfD0jYEHINUMsApYHduWfmIcARKxfY
FKvFTzLSoJ0YoxJdYzLCp8vrwNxnrwHcZcYIzgaaWnbjPa8kQvRtuaVBruBuCXIO1DiK3PiJ6bkS
3tEQj/3gCN2SsgT9mqMFhnkkXwyp2ghve8FfxFciJXH/YZI0y9OF85BJNFzh2EPm9oSNUXZdpJ8N
/taYjMxW7owOAgyljUcuUjYsK5R9tlTZXYHaU+qCkEjAwedz1CEJ/rkYGuwarYtJSiniCCLdzyRl
YR+ZsQxau+ZvCOvlURFAfPzF2QPUec9JSbI1io0ifi1GIBOYC7Dfel4F2FHmrX5l3FgH7EBdzBEB
YXjQwgYd1SurjBMC6nnvHRRAfFSeiM2BAgbWYLaJDYPeXoYp/ZYzehbgXBFDX/s1ppOD8fiYJHDJ
pvdFRvdOi0jSv+1BnMiRzHHayuttL6n258pFGmE7aa795LTDOnyu3HW6H2zw/xigaBxwD2UAtQJf
d+SwkEjd3dcsFs6BvYFuQ5LjQ6bMj14bXE36U4Yqpu5agcmLqUVEOzrz3I4ivcTKLGzD19b3BcOp
hCSNYkZQxMYkMRhepuVr03jQQ4lJyXQSBzMYpK2O5EQuzC8xA8SmIrbSJhpfOVd1/axUQQ/KglNY
HsFIGCTcDpRIFnf8VLb5I89jFH9FeicVqSIq0luRjSD2yH+wz/ggnJzsl5jhJFkPPBzMK5+87bkH
1jbPlXhqbez43PuX21Q5/FCEIHyOP2yr7Bh66aayQ/MzuaRayyqhX4FwQYkbu3QK4cmIUggmFDRM
uDUl/QaoXxc7AU1bRIal8L8UqvUe3W9aGnYgCkuzFcP+ROz5OToWmEegK5U6KRrKi3zfuNtQyFBR
vFIFKqrm1eKD9Nwr/GQzPQ3o4v3tfFoIJ73PZvYGCrnxCtqcbk1BXj6DcEGepzlyVCbYfZ90Ygci
9UUND8VtJJPIM33G9FdDBMLOf+geO+xsAChaMQBdkXgBTOSGwPZUw2HjfA9s9pLPjElOtoaiwO74
cERGkuocVgDjpNr0IWwp3XoIr454FGOZIQGTuez/gvTyLwvDXs9Gyg7NLo+8MzUpnOjR2O8M9Sw6
d6LLIhJXpKfwF+/usKZHgki9Mf+7mysgNMZ0LPZHUj06jQ5Um+2P7UZkaFSPdQZzGrNlUIVB/Y5M
N1VHbEYRJBtsJmmZ7CFSOTxWUnmUDFEqJdwE2QGGMTB9rUN7NviyVCPBZmAc8A7G7rCDcRi+Ti4Z
VqxG1qF16zDTx/dQ/XoGIe8T7qhn3KddPX087Aa9z9Z9ax6VIU8QsMrpMxdPgG9hlMDmRWqLuiG6
8nU2qOiNbvSGyWiLihPyS+SjBOmMy2LwuCzyuC012NhlEnKdw1dbjnejozq0F5uA/5tahM+CD4P7
p6p0RfSQT8fVplMikzr/YVrzssw62bMhGWwoVFRSqsQByDFjZHBLkAxDRIynSAEBPQHE5OPxBPCz
uQcxaF+vNwLGh+efMHn8R+czYOInZWeUhJABoxiIecjODaD29iD06qyVf1eCAWr6DRlF0mjQgsbt
DFPDsxZODGsrZImemGjkAsiLj9CHcDGjpx2bNK/lRtDyAEZOPnLUmO1ndPekOzXJdr82LiT8nl9P
aia43BL1cH1wG7s1O+pjdofwXjr3elEbm5OCmv2k6TwKl9+Gqz6nehpqYxsRtufNh8sqONB0xVAX
2im8qZ4EzpKXyIHanRL1yjy73qsdkAPlwuPCbVPKwJFIEyU60mc+UGBb3l5OTjJ33WbzBBaUWRrT
up9KmVeW05HkM0Z4ndLkQT1G75XEXdqCBPo7n7FHJyrKSnOqQPDDc3p1UKISDxdw7wciF8+jX8g+
bsmNXXFTiSw/GJt7qqO0iR6CWIp/gmM3uvIB6LNQtpfy5XkFSCQ8itkB2U6FtYR4+C8oQW+d6+Mo
EOOrI3AKHj68rurI94lZCJAyaGrwCx7QJCj7/cehwIjAI+hm0BBxRVKczW/Mpd9+XrsE1irFU9L/
Dof2j/ojX9pLdzUuUuYMBSWEneN/btB7/SVRiXHe6S3eNyjkgR2CWp3F4wirOqayY2AWXD4hBo4k
B87X7e5xVAQPRBpBXVBjyua4nBJP5MJuxwf5V4KiJPYe8t0uCfoLeyiT4G7dYR/sirng/Pn/ahie
MdYfeBTeFUnleUaxq6h249aJDdk3eJf7fMB5ITzEwyZagHrGznAXv0Mmz0qX4IBYD3eOoEERty8u
gU5FlAas4RViT7hyDs9gEm7xZenwvoidkrCB+yEEfiEoOyGdDPGNpy2y+ARfpQhMUKCRCvedIjzr
CFqcKjZdaMXcG+XfMVMboc7EoMSWhR18++A1igf5/nP/eWnM5cmbGoF7yNHZ1ahPyI4Qp2hUokEz
Fy7vMC7Wj9mbX67vOdfHXbJbV7HQCMBY4LSTTKT7lnBbG6I31KoBTIkrYTbQhgF/B9cPJxZjztfw
Rz5k4Wyo9RwFX/W1JlXIZ5lR7P6MFpsl2zrzrVkSP1xg1uJAY595yBRkDhN/yMbF3JVdCDQX9kFY
xxfY0uxaBDBCVkC4ijwjWCJ0EsGthlxIdE6kQMhLZcDXpuJRlh3CuoegKrPfwYfAxWF0PzGbQdN7
bOMfap4m4BzakQJHuEkNsc+YbL95+xt4b0oQQOx6mzJtVKrZwsdI+/NArzje6AwUqWtQ8/jvnZqS
ENEwQjSX/7ZkFtmgrJp2Wr8CiAQUoBh2AAXRlNG9VGh/YQN6SlAAtcRNG9fO2mVOM8FhFwzgSNsn
BwZujd4nOb7mxhpdJKVkagab6OisacdSbkicSTR2Qpqu+DLviJERr3wO9rV+1A16gf+cJNomTRpS
O2OSQyi6Qfgc2Q09ikJWK+FDOnb5SWVJTUevwh6xJjNbFv3HLTonFydC3aDJFrU6u/fTLvNaOTay
za35uyUHTGL+DhOUdBHMDZUavTq6qkdahEqbQiOIbnqq3fGTwgQWJ+KYFab4OeFzg9Gk0qfoFfTI
NDFrauPwGk2GzfKuLxmQ18v7ptv39zJWFro0OeUIIa3GlJr0q5bYpFkOdUcjX4lzRJt7VB6Q87Nh
bT8FWfJGMPQ1MY9gMaw60Y6J+YT2SkWDawpLu3bJgvpmTkaCLbHe2zHwIHV8C/oJB/LsBFuL+Qol
EgUIpbdzajMxtYwVWktQeTOHzk0cV0ncduQ3kg9dXAYZvAXsEV/ReCmsbr7OBeqcxONhDzNPHvl6
ho9Hpb31pnETWmloQGThfbzpHhcqh1/qrMsoWXJzGpW3DkaHQkQ2kBbXg0gQiImJhanGarMwm5jJ
Pj6wcjTQRmmihbc51UyrwY7dspq95spUWlBxB1zMO82Vq2es/v75/6wBliHrTixm1ppfLwZhc8V9
wc9mV33NeU8mniLcwhTAoS/IMxBiQ6db4kOLXgcqOz/qJyIUxw9r0mC8Leb4dtTuTfFZPjGh8g29
qwp5FAcPBucLJ6DfsR2RA+QbxJvsRFCcOAFR9Y5TiiOCSuEkQ28iuqTOJxaWIsO2OC2yWzmpETsz
UC0jyQoFzcKqY71G1/GVrYsYiyQ78OX4KgPuHDgr+RLcl3Svb0URsi48NF7Nn3R2EDwdbFRdCoaV
cCJJi2vCHhHgct+QO9kBceg9inDBnQU+9n/UyazgZSCnoyjL8xHRE/YDGIsc1ZJHQHU0/nCNIA+m
x8GmEmRINKI0OQRUB9IpeKArjeo7Ct0E+s1L2HARVJHy5h4w8iQtL4KeuGPDEpsIoByPhZjkynhT
EumJKqEZvbjn1PPEMvGhCQLNLcI8DOowC967jJoPFPwOyezhtSHtAVbZrFsoK2rEMwI+Q0wiuI+C
MnhlZ+RXNirgRjSALgw0G366TtcUatpG9Hpb/WUgWLtLGIV+CZNYcHif12IuHTi3vrjPmV3QhwVl
HkQ1BLue4VCMf+VQWnCxhJpsYjyjuN/pAcCgD1XXe1EfIPZjiGAUFrZkgEj6LDMwerpKwi6tdxmF
WyQljsyOaslk58rAObWddhHQC1jp+hSCkc2kX5IW6z9eYcB5ODwafVH7TCQGntiJh8MvdFVa8j7F
MT7MBXHDnys+V/Ak4Y/YH8uliwe7z+xxZCzbC8uXhkaMN/z9t1962IdDSWIUVkVIOUH8jMVXBjuO
TPkNlkEl8l0Y8XPauMqsX57OHTMEm6HY7BIJTg3smdYEgzlZg1DciuGOkKmZ80CS4/Cg/o4OzHiG
nKHZ1TsWHgWR2Qzp1IWxSvC3kA4wE4d2gTokapYmwWg+f1P2mtu6XfsslAn+UgyGYLXQp0qu3YgG
obGi2N9/h63/4Nk8ZjQ8Ch5gDXCsZ3eXuNCnh4gg+JKFoMm882DapxQi4zzP6gv+6uuiRKNJ7UDv
tA0LYqeZzHSSFIn3Drc3V6c8mOSlr0XEL46xkjg+ez4WKWh9dWHr5HjlkGLW+W09tpm9TkLVGb0m
qY3IbfpsM5CJk1EfIpI45EIsQFYntyFthixRwBC+hYgEBGqXOI1qD9rFT37HcHPHNhK24XOG99f6
HMlDZI5CXGrC/HSNQO/EWPF7yDGBEDGk0u/jikk9rXgQ2EGsOE4VZgS/GgcGkyIcudq+I7DVuHg/
OHJ4ahIEebBjmLjz024Ud0cQpoUkyGbLdkquP8pW36Nsrj9U+6qkhTpRokJKixXPAqVYjZz9EnNE
brkjDQ11a93MnkBIZUBemewyBeSQlT8z+QJ/WWgqEGbi97YXlhWTGBPIJEv/uV+K4BfgcmERKOzB
K2Nv8JBwD/mEWEJv6tpEORh/mCE4JkwSyjvnCBcB1Xj6gTfYA9mAiCgwAvgwoBlU/uC9/Vvowtdl
jwmrK7YMQIQCWRbuCur7jKvhmFwQe5R0YPyyY3cFB9AuBF6E8nhfmFhItZwYL1GBFaAuGPePjWVh
DyaMYj30mHJqZRmZf0sCd5lngBmp0KEADW2FK8KDYb6GkN2ZfgDP7AN8WvyZcZ94lrjNLPsRAJoY
mgxQCLEecsD//Ezh5Qn9rSSA5MqkJxKBkc41ZFdkRnwcPKSLuA1+4cDcO/YCz1zIHtDC3dIzD2cV
P5cJgLfan0QFJnqQKrt644wyr8dth1uBiMgRA/64UjGF206ihzdwlbl+7pFuFDfR9VDA8LzLjsYR
Mf4ckU1DQbYPj4S8DwkKKktIzPA6U22BNeZfFHPEpxUzf3GKKJ6P8TE4FPeUHRlatlGuk4Q30Ue7
E14BNVYQgcmaYLl2oB1MDM6LN0v0SNmTuDzmE5sMpBKBFPbCVxYIJGVfONxsUp/S1XvvDeABEEzT
2G/wpvZD22pvH3FWNGFdo2aeIOR/fQh2Lzgr229KlbGnP8JcnY9qeuci3hMllHmXZ4MQxlgicSsp
kST5qrI+qXPwhWG3lE5/Uj1rtIXR/7bavJS2/4TsHe297uge2y6/7ewLtlPS2HnyUlCEofexO+h+
yVnwi4Gg7T0c0QaPwhlyjSOcGftLwUQx1b97KRVYuEPU07TgJvAOGzbXe7dN6EErI6tSFpcEWfVm
4ARgMUxu9dYLtvf9tGTinJIRVPKQR3UvTQUoHaITjRxAOx5+NBzTRcKk90l7p9mcDRLz1kk1LIwd
z1zE2W8kjkE8OG97RfPlcZuwggjmB1AQvvT+QZ5+cGrdVrohd/nx7iT+cmiCoxo1PqSXFPSJsx80
v2ESBym0AcQOyEzJZ23IQixQBaUBOMtoQntKtMOJFG6y3+WIVFv5gI4yTGcn10NpnhpWBY0FUYiK
9rNeU7E2XRldBaKalSG5Odj5VkUiCdHxGvIWkPOdYsW6QJ9Zg56tBc+fhC4BpF5ZSye/ZF2tEokf
achfULbfhT++VmfS8vi072gAL0W27vlKV2bv51Qe/35z59ZHHXoYxvwTysPf781UP+dvNX0gLS1j
U1QTTc3+E1SaK1Eo1M+AmJYsywGo7oMVRU0tSyNJAsC8kqbWWMtgRHT1oLX89D3oSUy0DlO8I7gn
yrwYlLrePdoSvjqBqFOOmXUzvDX621R9ILH9d5s6U2jJRR+n2gTsOXU/37WWAes+kdQEtZPt+yex
+tRVFJ/A6dEjsT+R1VmPvbwDKKM9jWpEL4IqiWDsvn0kVzntrfHTJUFbqB5mSHsAfxLnKT7urHY7
yNnIPpFlSYL8OyV0lx4wMl7BIHWFEpLm19W6z+iVzME6JZCBemiqVPgDYzP8V3et12QBMyJcFYcU
KbxTNpcWaUq1zG36NaZMEF2GBw+LkdbBpInYfAfAYCFWj/cq2WVzQ8aQNtj8FMYsR4GmDASOQDJr
KHgTTPuc9WiBl6F2T4k+Vsx4h8hpAzIoyoRskzhCP+Wis3so7BeGJ5+xK2IwbqhD8AoVz5+QSY+N
7OX4rnoYrJ5dlFihnSGXQz4Nn3uMijA0vNlJO3KBWE7OgNqYoQhtli/FTKL82MYGcTywplSdpzSN
owiW0IA/aLgbU0wlqDvPFB+GKyAHi1mhKeRA1JCj9dSRoHw5ZORG+B9IdoIeon8JItCKEmGRFv+I
0UnVCUhx8diA3xfgokR4uJhoR4BsM6nBF7lbOVQL5M4mRPkDLciVSYUwokA2S5dhe/5DOgBnCVv4
WheDW47phYhun9VXusdWfnon3Av16aOzJBUbDDyaYBmlD3davyP2g6cgQ5zAYWHmySP0saBCf67j
hGcB1AfdWfvCE5wDiKDI57OIySUTNn3VSMv3Ag1MfsFibvqs/SqTJ53jM+SHFLaO8VaIB2gzRcfx
7A43995G93pCv2lVigayVVEJri1OemopPBXjdMge23cX9vnyg9Dj+k5QX8vscQjZ+Y8jtvEx3GPh
6zrK+19WHOsK59kDMlfQxmpHDiUx300/9j/Sur4hZOV8sgk0ISKvLPUJqNhjM0iSfdjdwptvgOjT
r1CU0MmA1t2hVicqTgq5h+Gs/xk9g17UG7HwNeT/p+Cr+iQdWgVD6qgIljCL0ZEmWeTLKGdRBw8/
BCQBUCef00r9XxUH4lU8J1zqfuzi7Aj47JC1gvgY3pCXTUQFI09SAhhOFgLGD0mYUJxHFwFbvuCO
EKZBtvLeTKCOHSlzn32QeHjsRE7GrtJ2HTyMQqcasPkApqFwNEAxNe603sLF/cWAK2gAGC7LEIvJ
Ay3QeHw1i4r+XVBNwITDvJh09wVNTmOcT+Ozfutzcsd0jjtDkBmgadaTMIMWgFdEgQKhJc4LrvNI
xDqtdpTuxJQUZl+V7y8aAHR9pBPjMs8EOIA6GbD3h+6qF7IzdUNI72iNKII5gUrDYOzIcRCY0yl0
WJGNTA9VsXrpRxZqq3kGm2X7QYnZwqooF8DQbG7jiz7i7/tImpFachJYzRVJPHy+kE2w9FlGhGf6
TP24tMokPZAloDezTHQCwJS8nEpb4NURKo0PyRKPHHvIpHUoQcslCmLoTUuERqZBAJm45N9MhAR0
NsRbu+CiABz8A/q6uCNzSB0EjMtiWdhtodIVAS7dc9Y9wmF2fT3mtTbRR5hJBItAEqkFvgUVCXGV
NZ9vyL7d2LEkqXYaxdOy1RBKEdSOgl42PYWQNDmYqhKB+ZirIlksW59XqP8BjqEwWB7gdwNuPFDj
q5gkpaO3GzhRExDwYlVirYDq5zhYCGWwNEZv4SfehGaivrjlgOn94Tkemkx4dMGFUzYrToBMsAWv
+cmtrpTV1ccSFlzqqiCajd1TJ2zQv7KQ4hc+l2DZ4/tWAEruCx2oE3O8yVjov+i0VPkObnPhld35
pFy1h5urjiovx+TG6mxKi6Hh9wj7sqHZaLFP6x1s/P6Js+vDZC1zH17TV9RyQ6SmrByaNQ6AgncY
pmDInoEc4iCb182CHNhT2qLBqBBbJZCUoF7RH3dYmij+3n/Ue6hoM9q6lTNAAR5fPV5mr2l2TOmR
1YABz0jzYbefzby6cczLTb4Hr2JfknEWTWzT+ekiTXBjmfofvNVh+qdcSE9q84YVN5K2RanR+wNz
mf7RUIq+KfG9mPFWBQuCxoDUdJOALHH06G8kMJ5ApPCOLGKEpbJQpmgClAKkIciJH+hfAK2utmEy
I1/lVyaR9jkqqbLA3YK/mS8CbLS1PolKJQ1638C+/Su+orpH1GLLZuFSDWQFlZXDbV+TFXWp4bWp
7UV+m+Z+uBfwDU9mcDIP56cZiRoiPJHoZsVrypUOnD23h+cc8jG89k2zZIJRgGsTHwuWAc3Y0JIS
BWIIGwRWaVFxQt3vKQys2HI+jrMYLx1n7E0bq3IIASC6otFF/pKEHdVhHRaP/Dxx/Qc5Lmp0uHdY
hybXih/mGdSI3/fo1hzgIY8cktUoCRGxhqddYI2swg7U82DaORakSWrCNDdhDDAcMBRxPDiKdaYW
pN1AfiTzirbDmSICi3s7k1Uwz/zJ/GhAPP91xldOTBrVTPcBHwic/w9jwUHMbcYdYMaJsXTm+eEg
P2cOOZqojqMyzqI0bCI+4RcwPqkNMMmYTzqv5C20PbhwcWSooZRtUsHNfxXES7x4IS3Gf9DKEaJh
mJ3gTEJy/W9E4cQXfIspwTkLbuzhrCGriOGpGLZ+Ui8KVD2Iu6g+qyyK3NZDKk5kMyBvaiFokcFZ
uFneGmaBuKEzUgJmTVG0bA+mfObhDygEsylffk06h05xZkxNC+xQupkyP9rJiCKZkcVUEzOPErrQ
GjrivZETYac21hOlHsWFaQvNMOItBwBBnEMPhg6vUR/PMCQQZfMD5AmHEpcNPv0+8UtzWjo0P4Du
LWFJCKQmEoSZJxXqFRwv8ZgFXxXYnHtTeVIF4lqgyawgK47XXPuYroVebHFBzEOXmUuKlZt++JDA
VUvcesATpX3KJvFhC0jL+/QTolVhQf20QKdMJhPnI1blPHR49RAsBj96I/GBQ8vTIsFN4vazifu3
PcgFuRFebHnWuP/cHoDQUaETKr/NrvCOk+NRMucXhOJtxTqy9zswMu3LZs7vGERzs4L5xqrt7Q7+
ccEilBlsujQ7ovJRpdCyNKPpbrH4WWiT3KJLrGnYJ/tm8jX+x6Wyr1NTs182PcNMHG3zxdgRePJK
78KEtg7i5drefQOQDgtu/rJxdI/1zCIzKT4ynyzt9fQMeRrQCk6zPbCoF7LpvWV29ryzO1s3BxaN
eVBK6q3aUVSTTPO8cck6O2+n4id189aI78IdRpERBT4QNmACoDwKvExvi0rB7fexem/QdlzUiyEX
QJd1ijH8ms5xpmjVbrYWjSxfkBWeQmclxQN0WqgJO7rm0tjeolhhMKSzOiy5L3gvefZpRiRgIjf8
MVeMSHyajOzUnEzY4rj8wnQlk0EemzwANkz+7x367jhIi/N7Z4s7/P5H0l0tN9JdUQB+IlWJ4VZq
kFps9tyoPB7/YmY9fb7jVJLJgG11H9i41tpRw47cft/1D35A89Zr+I5SUkrq2T0+dIxbNv2r0dwP
Dp2tnwp86H/hpxoOF0/SW7TrXHp7JyYJf130Ho/o0PGzfSEUQEtdIvLYLRIu9ua93rTOgQGXj15f
7bU9PjQLLVb6S20bZBtFgPXGASq1Zk/mQ/rLSRNCwhfxUMGwJzUVPAS6xBfHt/irmMzaS6wxg/Pg
ErLaf43sEddU6NjScnLsHHKDc4eTeNkBpV8Z6muPRONoM0uv7+e/tZG9esde3sFuQWEbOBjvH0n5
nD7+O55bFb3H53VrtGs6PR59HjUiXL//oPPXeCGqqm+N8ZkC+bl5/S52ip8So3gWjT69K3t4UqS9
/ez+UH5TrDbIZVRofavf9MscUksavg2aKMTRK9WIun/VkGMtSWYCcrAaGFMPqZEtxsNr/Z1Ff6FY
Wtf0jgvSP44vMCcQuNrJdZFFdO8vu7PWrKWa1hr92MtdgjHROrb+oku2lnbdsWiO2N0v2Lxi89WI
ZJphGY5Sc9n6Nv23Obo03zcYr112a0A+HQAlEJuDN+U0OF9uj8UvWv5FjETL6bW+cDv5q0KL/9Ju
5StzqTZNK2ynIl/K8MSF1947GvKi1RX8NTcRAI5H8mzNA81AcizxITklOuhxOVXLzdRnXCsv3vpv
5iEJB443Nv0ZnzecHJihFA8mm02hL4M3iV71tVuXbNpJv4PxPCaX5tO0+bI2bLD5NNw3h3+0k53N
P8NpeMld3Pt69dMu6WubIx+8ove20HgHl9YgUyOJel+szme8aqbnZDh86fzpdPoJ1Pdotlm+Tndl
A0mR9Qr9Sv/xdFaVFS+ekirrHl2Rk1XUp+Xys6oHAzdt3ppJ8tG9JPfWJTqptMN2J4cI7DM5tw6/
7/wW/rLCfhxjVfRK898l6vty+O2PfXy2QJVmsR8skz81ux+0bFuAbc1gdSSFTV8XXSsGtNKmW9rO
SGUtmYuYh7Vm4fsc15pnFsqj7Zt9kuUdBZ/WsjOEuWbwWT+ts2YdYaKYnLxys/NSSsxLHhzfqlk1
MwOe0kSSj4vx/auWFKLT0JEaDv/8eQn2O7G6f4Xav/+5NZ/STfMLoToEECEceOadIyzt4GzvndYg
l1WTLFxrFBwH5YtQf3SJC+538+8mcVinteZ9cB9c06ojX+mVICybWLvYjmGHW/chlzMsPj9So+2H
Zzy1kVpXD17BPzdekXeZ3N5jHP5QfD4mhbTxehsXUiGl6o0JjOO0kH324l6z4kmbfoPvGHv/+FMH
oEmQFXkjrEa8Gnx+fubSEFEOsmMHhArnvBCvngaDX78/4MHLTvst9sNq/WpyfUHsErbl0rt7AjTe
PPYq/f03TY0PkArXuhx9SwfKs9YVIbLafL+1PGDz+E3TaFj6Uw+xSVDfvKWotsq21bf03WFvNYHP
m7v27C/648AST+Onn+9e/AM+TBGjXRvk4s6j+QJP1ny5NYlPpbnYCM5++sRs9e5J7/Z3zu1NUt3j
2WCfLrPkJXhQyo8wJ82XTfTn79pBba8H1ayeBVd3/m+SbpvbZl/DXDbKXj/GKh9Kd0Ue/tZ86Z6S
bYwXFV36rXZheG0tekrzQWU5K7rCbWlkr9J8e6s0u9RC0dGzbTwOPqnvDCZ//vwxeqed5zHm7aEx
tc0nRrG1bqU2Mnp//96j9aQiEW3Yj9F7msrb7W89av501Ozb++wy0v9p/W10h7X2fdDJNf22FP29
dZTuWsPJuJxeoo+P4njd/Pj4+FMWKzyl32nuNahPV5vx/aPn8yr9avPnZ975Dtsz2hyaqf0pDt93
8aU1KkejS+v9+5I101Wz9z23l+/FZ021aN7rpe9uV0ynIn4/ZaNRz7c3C2mafs9bvaOj6oG/34+J
SC48t6HxTTH3PIIojOtd8aiQsdAPAsMZOcfsuSiYu2hQzprjZ+aS6kP8nO1aEYWC19YyGbNNnzFE
fdMBDDB9Vlk0/1rClZ2O9j0A9gXW4Lj+vHqbfRW/b//Vv5dIQvWP6T/cxNv6WQtgu25hmpU/dm/5
j1yfOluPeHhyiJXch1rsIiuohVaIqn5uv0YLx8x/5s1hf9hluhJC9s2PpD9MOs1k1Os5vTdJi9Dq
A1Kw00t/Ls3aoNZqqiYLtwzORMbK9Vdve3HFr5ubn4FAgR4TA7zv06g8jRvahdJPknvjSqVZHk47
k3Yl3vhfNQrMWPOQW7mYkkcEgSr6NU4uQyzLqM12Jt3l902mDmak6lEPcGq/VsCSAJZ+xT7k8XTa
fho/ULOBASFmWCcHQcB8FFatMa6NG+MlMLS6ZgZPAQcwvhWSk57lobsCZqkFPMqZe4Kh+u+KxeT0
FDBpmqV/03fCgFDjytE4EiQWdkCe0f2mz9CZ3obAOqdbYm5k0Qq+F58qo0U/NHCP3cLo8jkzUVW9
sV04xDW2+A541drrf+7eK8oeTp+RhPs/hc3XxGBv0MPcJ6wc6rDWoroZRWneL09yb+GM6CZQyETD
AnjQmdUu9Jf0dhOZY1/WlGSrp6J8IKNYAl4xCpaMMrTcSSbW3/XDDELNWHoXu1STbhQasfVBLaph
H8+yxuj+Vy/1+Lf2j7D30xExRH7RKY/z/x0IJhBIyyWbDQcowL1jTd6KZvtgYpymog1UjNL7VJml
RkvgbZsPSDSkDDWCXVYsC5cvo9Ny7ugGj65hA0TxuMUqvauV9ufi3+7W8d/qrBEVjKcAz9htTJZU
f1nef7YmPZbKvIXpl7eWmXmdbdCD3VOAOEXXOmWD9Vvx9FyDAViYLbQt/q3c1O0UMGbbv9P7f1Wi
PJfhZUp1Twvj0TyuXiuqcHtk/npUnaVqEguz4U7Ip1CFGN/pcp0I96Y5KNdOcfFabJAl7FTJFJBV
nVCrDJVsrUUVdTBhfZDrWRp7elYpVwKfrvpwffCD60o7P1emj7b7aG+A9Of03DnNOtDOM6PGf9Q6
1cnpXORmWVG2bppBjJxUhs5S1Up35XroUl5DAXKm1K5eUK0qA0+gEHUvgLsxvv/M1y/4TfcX0juG
omIon9VXUz/xhNO7WsfA9edJGsA2v8IK8y0US6uUb82Fxq4ovjJU2i8EA3tuu4sXIAwa9eqSOKRK
raX/piO3cfcfzWO8290jGBbU4MN/94+GftmbrL67RRNfva7ft9AG0+fCnALK46Wg3QAyUF73d+Dz
O4Lrh9fS9tFc1Hu3vPBeRrfomqwUb+b/dIUAOwDGN5XBzFiUfeb433Im2fYOasubj1sZLqDj0k47
2jKTI605Mz2N4Vb9Lz9r/uS2PZ1GkN17xXj4bmMEwhG61u8VUCcvdNm/eidNjt3uq0H74NZ/BndR
1AyVcW1laLsrilCrMupqrB3Ow5zi9y72owCiNIfxDNQ8NXP/2mF0r4Wi1oLc+2teC7xhpN4kCq1p
ZC+x+D1rXNrrWZks+nLdL2pJVIbneiGmy7781hA4LJno59lypEC9Dz8oylf65hDhr73A0VqdmSXe
VtmkcscUD2fJedF5dsG0C87Ll8f0WXl9UmqXfLEukUOsTJfufh6XdiX3tLm93OnBwKhZ5stSaNoW
5Uue+qrEOvSIFpfXuXO82Qu+XykQUuVafs+ubfNh/HjtUs0ZyzYdTpYvQEGzdDXWGdg3tIron6Z6
+P512UigVQyS/e3ur/o6wVeYXXXE80iT6UQ4o3x4njyeKuVoRkxv2s592jsnjUaDRCSaP++un3ux
Y99DrSBp1okJRD6SuZjJcKAh9AFhd27/Gou3qbN8GkwAAR6lZ/jH8qqv1wCks87/ZbW0pHGubm9e
zltTft8+KerP0vvNZCbco8WoYQSyZy2TNC2+Huiq6FPM0sbhHBsysVoOirPPZYP+cz2uLLq4oaXp
v+liqMhNfN2JsOd5PcWbyZ7TbCKJfzfWA4SqfPlPpb9Eg0eeYwlzT41CMgHGUbwDA12bJWhGkVbY
pthdSlbLw/1q7CzN4toIsqr8FVbzFGnzAU93Fz/XXHenvdg+XKCLyiZXPOlsNG6Z5WAzwiQl/Ueb
meYD0aej4g9yvXwBfdCHXY1zV8Tv6c8t9zMdOrSHxZuuBvxWqosHWLK2hz8eDaiBwn/5q+FVLwTw
p5UhtCx/AfBqv67U/z63QrT6eLv5mBaevDpa5yRsl97rpAKG+6TKrA+HCYslNis/1zo+aQ9OVuo0
Ss+UKjT+Td77bKBPklHjcTRtUludLdLzu17D/b1wBy3bpPMdzfipBwsTWDq27QyLqbmca+cLsXe8
sW+TZb9eeDVW2Nc8bp/H8tcl/7E9G2QDLdO5sE4up2WDznMKi1Rf2gaIMLIyuGXXGxdWfwlmXKCv
HpunAH5OqSrtLmNndFa6BAbxeQpONPztb7DE+fdN39b4YSA6lHv3IKyXzVN1ANJtq3V59E0hc71W
uIVuMRrSZYRPAFeCWwDQWW68OLV3gzuK3b3ln4eBXBCwlc/LuOTy54nJGtgVtM41x1T6eFDg06BL
eNUpJfrKVv0JJ3kxLj6di68gLrlCtzDNbtNsdx3DngmXTR19Zho8ooUPkPb8e9kioB8yAL+kIWsA
P41qEOyOy8F9/uiL3p32DXsfiVZ2WYE9BgNf93X0r9u2/rLVA9fipItdPXrNengQ87SWfJBN0ER2
+VlZgHpOfVfRuhIERcdqP3SoDRDS0KM4HY5XnaHTtEbjBj4NvL4AMWJ4F1ut/7BF4KrbPHjUqVv5
POuPucPorj0PAShiyhd7Ma16lmi6jyd5GoIBqXRRHIMAqfQtlsslZJlsYCmigxaQyK0WC0Dy+3dA
aQM4tOdYK8UKma4+5QJJKPMr/MDinp3LndWEfpCkD2xV0TDXNhoPgl8j13Jc6r1dX7f7oMvqQRtw
Gp3Vrjc3yEaFSquOrrr86AdoFalgpodOKholx+yaa8fNdyYfwtht+2SScy1DFDAxA1nvbkSgIWxt
gCOwUdbeOYGx2swyngd72tJBOrFGAXKFsq4+A9xaiTyY2Y4A7OYHQIRdQ9LX6ATXHWFb5y5xoLKC
h1tj97jnCyGTTaqm81FIlusPd+OsS8SXCTk1773LJgz+AhkxOD3yA6r1xPoIPJC5gTGgOHY0zKGe
jjxIYDKbdw9qrXdPyywSixzMU9uT/ered5nYCPatoBj7C0J23HJwKVDM5wGn6qYstNLBmTxk2VC8
rs/mWk7L7kVHCjVERaMYX+89zc7Vsss4eF84rGL1j92/L4YgDszRwrAdmyrA3OJ6dIrnAabAed0v
qNiraEA51HtCMrgqoMEVcRPwnoBBKmv1Kn6fh6HLDNFDEsOvu0zvcVfXDM3sxmb2nwFxWFWACWwU
N2XV6xCTPnE307ox6P73sYJ3sZ2OCWzyNZzNJvKWhbV7+90vTZVmvjavrrd3bSSPNZXQ2Ku7EPqX
Lsvpd/H3UFAeHpKj8Dt6C/B/Zr7c4p5OCPqLUs4DV9OiG6EFxpC7GmCmISgbINUMFXYgmIDyLuap
Qcsu+tbXF3Ds8EmirpreaIB01xUG/2yfQahd7u2zDm3tR2pVvCboZKwsWtv9mOKxAc6+4l3v5d83
dCV0UA2hEFMORFR+U+d/PDEQvsYXt6IoWm+ujq/4vDiBBJ3RLZm83GgLraHeDSP4K8vgq/Qvlt/X
YstarYdORk3JgyX9roVBhZav++gf/z1UY/HTsoX6So5mWiwKMjUhcFwiMM+VtHDfafTv/0way8hK
6Ex4DPmhoAoaHiYXF9LoYRVyZrs36dd6C6FoAMMA9sF9u5BOqOTCi1crHUS16zW5q0wI769xY/dU
qr4Xw0CqaFoS6gctT81tRjpwVaS7y7Ty4+Ps7a0ucG8jslQPkMaRc+kT4AgEhWJaLEaaCNrbR3Ul
z8bFyHJz3VsZhNss0cDSnJg8OP8pzTJuZ1lZGeWht4ccQzrbr/iH9UoH7+5+NWRYN+Z9XmljIZ6q
zyvDMH93z+DT7UHrjnIO4r2y5zFoj5FI0CuGQ7JhlSr9EUEv5vDvEI0DKTsFJMo+pvSG7tv9RQcd
ytwpPk7C6DhncX1IGTmkPPvnjoFiwPfd4VW8IMu260nVcFim/Egp2TU0QMHUfNj1n9dbPtvEc6WX
V2Y9N4lbmIDhzQNTnVQgiYSOmV9huPyUsmnQQRC38V4wuSGdv7U9DrHw4m/W/9CnW6XLSYJDsCR0
Ws+K+8zhJ/YA8bEYbyudy/5ru2s/MJB2bcSpQLEsJkWlOadQfFdKfLQe/m7e9gMu87YPxObEFEdd
ne4D8x2vXKhVrGWo5/UGQ0G+w8QjZNrKVhOg0MRUxM4CqkUOn//bH1KnY/lBAQHRVYONIlwrnFfn
egcc1iwgc7oFVrUaHaoRtrCWcW2a7PJKf+ffTSJd4AsRoorYSrDLpXaF3xGOK3QQl/h2cX2elKL4
zm827mMCskjoyjaFMJfGdwXsV7XPjd3PA7uxrHTcFOF79fguO53Ws9qsjYlKexlMSnhDyTuo0iJd
u9hW0Luuv+0aAOkv//7UB2NySyzb4/5SwFug6NHoIX8uSoxW63Qfg1Y6t6KqW2VQZ6ZloNYYNwOj
V5mGtIjMgA8zD26fcds2FWTEt8gGpYKcyWV9bnk0XCjfxl6I6x9io2T5EdhvEUxTUE3Zdq7qszIF
AMBWDXWQbw5M8sur0xUAA/loXfl6LvFH/XM1BZVdtK9Fek5gGg2jx3FUt63/WJjcSDCGbbSv/uE7
+BqczEA2BR5OimBoAUHXthzOFJuAEYuZq1u8faH39HuekUWBHrs8O18C8QTmhzVNDgGJBp3Xwu0/
Sw1kahKVwNrErbDNiFE5vLALylFS8FNp7Hae/9W782cKQFeb8Mshwl4R783m7cUjDUGipF8omg9k
7vl1AJxT/ft/D+wB55MEmZcaDEUGdppQP1iiBiKA2EUdNt8iMUnrUYmmXiIQ8/qpctOevGz+Tl4I
+sf1zo/mXDxNzx+He7y5RvdVa1VvXbUB761jw+WOCkA6hegxa/V2/x3W8QJg9R4v9W6G6562GJKM
/whkPpa1aO0fAWI+qipKCslrfY1V+PMlOWYMdnLokScem6eu1qJwpqzmv+BloLG1Z995+56+nb5r
vcdILvRIDaaUVvEYmoKmcl1a52lXNXP3iGFhdreoMXP4QhPtMqOgEhMdqlyjQ52cSVKoJWn+ozZr
FRadUy1S9lRAyKrkEkSJNUQx5c1qMZkqMz1X3kGA2xttjoKO5ypBVtaMmLwtvNsmqr5dB9Xw++rb
6vP6BCzHouq2mt2t01j52psldPwH2kPEho7CehdKKM5Ktd602aDK9s/1RIykaqTan7gfibTbYWQX
C9OOYBe3VUtiqgwR0PAARPdMkBliKnEsM89+uFLvoi/A7Eta+g3+VmPQy2pXmAHFvAKIg6pFNRJ7
GCxtUHLGesojDCTmYrfVlJX3g8SLkzB6L/fJohDBYdACZ7425MUL/TxXzxnt2sB/LjUPtXbukMDZ
5RsCqinj8bz+BwyIzqvbnWfNgAp0E8/k3RmBGGHelPjp5mX97bwWi085LuLeJzNXz5m++LKn09GI
b6aEOCNClG3LLjPEtdVbcK7Oej3o7bh+JcDSR1CfAQ0VwvH1uxb6BAEDI0gnt3+yjOpqvDx1RXyC
7JpxJUJTncpJC85QeC9/USubl3iBbGUSkZxqFzUW6WNLI7w8VCbZqeTAP50No+BXsbqfJANCf0BJ
5YZ73uEqFpIbpGGAc17WEfhujp5VhW7MqVvfZdIT+2PbZDrCwgcJBORws5z47/uL3WM9CrNZYO7x
/Jxa7Qc4jJlgrIBecePEwlwSN/RAxDAoTo2Q6Zw+G9XFSSHOH25hNqMk4V7+8pPFdEK9Sbkd5H8B
JZW+eRX0+fvtv2sY9/29uHVoS23P3arKGFkLRvCX8W+0vHmQfMj9v/mu41TWHd97ClrnENZP3RC2
k1GAgJ//ord54P6ifVu9ba+JqOhc/+O4+E5CEEzOZm7kZHytZ8Qrtu7PTWQVHNrWBCFntfC9/C78
0DYgM74/xId94ohtq69QksupILpVpUw+DbLkLgG5qNbBlLngYD55FNXP0lelIW03/5UqrskvEVVC
96p6ahNZYOJ8F9icqaKXt8qeAHl8JygJy8lnrZPTvH9bvxceArugWYgLcGy0VxvRRru0ickmmipS
LzZruy7cavnUniJsrjEs8/LDz1UtsWRcEP8f8LvbTu7aIUZ1nfYuV+Ed+oPrZmSuo4hrV+mg+u3h
TY2qzLX8Kl8QIfEKYzlj+NtGosoHt7wSXUlIfLlfZXQIiAK/4vpDMizwFzQqjIL+Th89uPMpM+O0
uW+E11wFpWuIPbs6m2e1aUeCxYe7n/Nv0aiB6nbXDPYWgON51wjOY7nrCP73AMHFSkfwEr4WhCoX
EWynRSLMogtBW2RVHTh6TJW/WfMgu6QM4hhC0zZdiM2tfTqECXDiRTGDI1uM9waH3X72017j2ua9
1d+dVDFWYyYniI8mEpufKob5Kaxr9DEckubZVPRHxgiRKzpdhtVGkn+Ee/KA7TRwVxas+lC6hwqW
eBjaWxkWGtFv/Gvw/wThTPNZxpdZu6JqhseSCsEFyEGTxOy4Uxhk4IUqvmPXsUZOrE3CPKRSMit1
iUGdcElOsyxcUGUhbwIgrz87vBf/eng2x/UJ8aKYgh8W/dOP0lsPt7Ej1LKY4hQodFbXiwPrB662
VK3ULatt3sA4guqaNbZKCu73+5ub6De7UtdDyqkkFX6sHyVgl7F44LC6qrjnLnvBdlsQx00gd1YM
vHUKAOfYH4mdtCshHlj+E3oGwgqCid+cA5ByS0UoEIei04rIxZ/LKiartjDCs5TCccMxEuoXGeRP
HQHdFmGCAvaN340Z5usxdfYPpXT9z/ST+3N+FssTzv9EmoIYb+xzIfNyv7OTDF2DoKxnQKQV430d
HveVLagHdUBxOZG2PfYRVJy5PMWUnnV5LQBKisLTRms+p2tqdUxhA/dX/YmvlZgm8i0XL849EtGj
668tmGkld5y23DbF77g/EnW8Ru3jsYkr+XZ55oZGIrlcMaU1Q416/+lP80nHRS5Ba9GRYwEoaRv4
XuvCijASqzUGhWdsLYFD1qFlkVt0tE3v9+RapxQu2O4feX3Spf4S+qwunmr7Xk9XnEHn+VSpkwdd
lltnAE55bymMNGODxG9ebAGZdvhX2LgtJE/TcpH58u/WQdvtRle7LLTriFxMuffunomilIe2LKUS
SRbV0fHaSFIIYTgHOqXilJLOSiUu5NukaKi2inZym3Rbbt3PmQ8SEelVeSE/aAavoaFBE32LouZ5
4nmj3VhxnkFjp7o4NyuFztejHpVn6U0TgNBeQ96TNh6xkGo9CtKox6RYDLMXNpuo8uogOYOSTFGs
TV2V+ptSetgEqTIhLYlvsjunW0xHkcu/G95Ilmb/1Pjxd9dSzKrLESSMlVtH1Axt1GtgmX4TMefd
qeTR+7vcQpg/06zExzy0pvCeAjoZaqXNQciJCruuN7v+K5j0K4zYjhj5fFB/bwppSZaLno9lkn98
zvXRq/wYajYN3oDyfL2LxyGQF4grOpTrfxjfZSJCrrMIlN8ds3IlJm9tKx84WJfWqtAJbiHfnl5Q
SJvVnDZSBF48wQKXv92Bvpw3XZPHeqQcMnuMXTjP6TLJ3apC60cCDTk5xfTalRx+uLfltyvoycV/
UKo7Q0RQOHx0cYqrEXQyQ0Jwal//WeAK7Fw+snXrY+QNzb+AB1bDzuYfIvlVQHefIfES7XLynyvM
A0JqhnP+SEU85qoR1oo/U5BxtPI9ffCQhn7vh6vpMJwxkvA+uUh2t1WdqdYl1s7dWZwSRZLrqb0/
RptC282VrtRoMumXGxu/TQ+nBK0NzGpRj3Rh743UTulfsij5WbjUk3N2fNm/OIr+QVXp4CiVMudf
IGw7d/XIQb3P4sNDBeE3NJYDNLwwcxBXviZktW7Rad6q04LexKdCZ4aZfO5VQZH2eKv/1t9XPKx6
c07gWbG4cWsLG5yZaj7K4zrr5Emu4FLvLbPY76UIg8EfWS8VhLIKlko/9t/X7Y8AIrwSla5TktsY
6s5ZrjVnevnTyx2PBpqJAvY2pvXnVtsK1gWUNj/Dp0oWjWjnjs2jUBg5Z2HlSum+FIWDvI2daJvu
7qmcTICMcrHogm1ztqD6GYjTgwVJDRig6QSCrYZ/f11Nk1IxLdfbNZKZNwS29sHlrcSnUnaszen0
Zgx3478l032Cj7rNjQcwyzHVxGtsU37BLjgikj4VFPHV8dfquhU0v9zkgifKsVejE2THBk1Ici+f
slqSUJN52a+bzV+3vaNKzN7yck8m0eg/TMNIm+s/cfoMCg1yXidknl5KqekOrKwz4ZJZgMP1CeCp
6tgF5mOUn45m9+gAHewR1WZMXUhnp1d2QOWMg5RDKxeYgwGyx7to8RKrCbFIKC0qAZH9qEaSXCpY
uKhezEcTlOYGTIMhiOZ75+2LEEXN5BYWvaiPDpRdbu1+n4izmM6jSSOlDFZcJ5WvYLwAI3Fx9Ajm
qXW3rQAkzH+Rnlbf1Z6aYxnwOOtP+maeXgq0vo0MotmxJtrWDJtA9jTPxEVG06m5iXRDzW3WCVJe
T0pPPqXKkB9a1XXrVg9rf9q3OBeTNyYNoxasLu/IFkEoqFHQgRMgU/ByUdzcQ+//byQjKs3bzjM9
sNr89/rZ8vOapiqpiibF7CPaTHlB89fxDM+s/EZzru4vT20enWrcsRq7viy+U17MPxc2OhnR/391
SudmKlWaomlbfD4EzdWKm1FKyjWtMRwq7ASC2wb3qLLlI+mKQIT/F2KUXn19CO9LYYkoku86Xsez
5Olu8gXh20UCFMY2lygE/KR+HSB6H/LNbSdUMsz3qTc3rtC5bdUVAC2JwX+PW8fPPcHsm1V0iCWE
+Ur4AuePBAjL6eeoYda+hDIOqoPM5Mivjy/C/OojWVZjl5jj2606fBe2syVxLBweR+wG7E/waRTW
L6MYuVMZnQYSntByVkrEtoIbqmmPvljsMuscDl8hrBI87pMikaCrVM4o1mOlsyh15+K2XbtU7KId
ei+xsRCtIAPD/ZLQ8Tg22vIU6l3Lj+qzFWs8kuMpxCusi+xlsk7cw/X34cl4DPd18ciciaLpHj9i
HoGCSEx9aJ9hd6t6syYoPDIhv1+tYnUwlWig30dqE6vV1ODLmnJ0tJ/+kb+7rQIOq2ySYqXyXJPa
+7bfNKlq7jkfN3u5V/GXW2qYXnCiS6njYJOuIWD3l3KeE/WHRvToi1vcL+UMcaK8wI0UEJPJE+82
dj2VTE2HndlZw2P3kP8I5bdbO19NcfLUBNXetAjyN8TYsAWnsd287HoUuJbJdtqrl790gkTjNgJY
6yjZt1fCezVK/WgV/oBewMe+tg+SW0IlMmdtQrDx9dv6GzTSDy2fUJC7mpky85sWTw26JVWoFa7r
aCjmbrLK7OdA0EXHithEb98TFnob8rQNulZEsEIxFSe5HsbI0R5RTgVYV2S8j9W5q/iarJJ+XWVw
lEFLw+gRV9Q5uh5EtqQoMlPvaGprytkcCJVGgseXUGPRLtNkkvqfqUj8sR9yKTcfNIuAMkBEtV8r
dq0p08d4SNnU7CaLxO7Aqcl1qX/KgBdJZdudjli1+bdhkDLOSigwOIfKNnjFyv72yLhOAorC/Pk5
djcK+9Y9mYmUfmt+ZMJzy47ao4EEjXW8nhGyyHeW/YJev0Z8X0FQQnz854eE+mHt3dWbGwa6o7QA
1tRUXEoCVmxjyB4STltcOsqljezMS4cC1/JjN64i3RML7ZIm7xSTSooB32rEshey7NVITBe+0E1W
ipJa8Zz1NpOiCaXojJy2ybaQcBCrqfqWr1HQpNefi7j4uzSpZsY9QxsGtP8qTwbL5NbYCEwfPImZ
Kmp4e7HFNaRNi/bc6Jt7Uhqj//YEbPMPq1XuMgFLUvm3vpZX7Z6t2owgNSYDRr8MyFHxRBIIQVJP
SMhjuqx8pN8wtOo3ElJnHGtSc0cWZ7vgt8w7C7KPDQh1+4ovp7RCUVok3GcMgtzip08VKIUE5DAy
S1LPQ22Zh16xepG9Jr0UWkuyWG2ua/OIwLFJCgKkfMw+MqbnSgh3qrOeoLNya5a4QJWzhjpn6p8E
0JP7W7H8qqmxuX1aQFm02njpp96e4PB8NTKnMogeVDqM1W2Zssb3Sqf6jrKvkacZpeHBgoiSOMd6
3fxfmaPtX5XS2peLpGIVMvxppzYLgrhuDLlIUYdocK38T2G+Mna81leNL3EOg6YQ7qtEo3s4QQ2k
auzWBPlqxXSqUPo4p6Tyk6esoXiOeP59yISJspf1LSl9KesIbR1rpx6gdQYZKivssQCspIiGj3A2
YKS5xkvqRhu8MKBI0Pgq3dumLxPvZDp3AbxkSd08V7JRSngEk1te0DxC4+UWYqXjP+N0uVmtgWLK
F3P/ITMWrkotKORcWsH21p/Kk9RpdycdDtazmD1kq9DSu2BtmV3nldFwEKiuEitBovSF6k/VJIDu
HrEXuVSTglzM5FaTTx4x/+zzvU9dCU5VYJW68oL44ySVvhjatJU2HyJ3cztNC7PWAVNo1cr1j7CM
Old4RbCp5eiSKW5nfCv9T8dSBSnUL2ZB5li4bCH5wJnSuZ0SsU/CpSZ76mPF9lo760abCxVduns3
0vQ6E4JiMGLGokozMRJn3k8vVm5/juuNdi5byj1K4pmTVHQXQptiLzRd25tBtaGC37JIxEc8ZBH5
xid7KK3g3dikHpmWhECK50sKHbFZ7fCPu5Mr3O4sr4ZfZkgG2yVALjq7FEtOIcGTLfkaS1KqwDR0
ZiYwFKMrRZuV+kNz86ZfJt8/jkJmIQokwv39Wp2kCqXqbKfEixd2lFCQ+FsGS4nV183t67I/gbUM
gGhBg1KiFM0t4Yy0A3W7z7lItBLqKXe3UbSc2ldHTzjr8JQ0Y3nmSQgbLKfKp5jFDpxWXeWY7VCX
X1Ga9VcqU8X1Ha6tO2U1l/mEQZlXY7nWoR7t139kmkoXG3kzD6+Jl//7mKkRZA6Dfjjbpml7mfVN
ZqntYb43eSzwEDTqBS2/L6mAx7iWYm/6vHybmrTWnH81VA06CwaLug9Yy18GtVrtcxaKcboEwEbq
xe4HaUY4jIe6tSaiQqIqmotjHsVQM/DPHp9PuV2V7WBondnhuZaZt3+cte01EIiFnGbHGvEUPAMq
9NDf6UkxJCftQEgHxiMMgsPyVPlh+EaXglE8kjviqVnhTTAmhwp/cuwub35ZPKFnM+G9OzLi2+Kp
/r1+gSdeDRbHhGleJbPB1gSj4S3f35oxtO4xDU7b7m3TXr42Bmm1UzKGaLNv7fLDe+9o2kjXDzdK
67TqnE9jsV94jg27DwGVVdvWO68p+tA17WgTq6DvK7xbGOeBmdpoUSl3wZ/mxqup1swK/YNb/RIc
wycfiHRJry7zL9PRuefFBgt5FFA24CsGLrbLGUo9r8mDdNkW3CzaWJOFNqtVNHhlFi0GtfHnr5/O
9XNjt56VaGT+Wf98IP+/+c6VfNG4k1o0HwWHC8hQVKtur8nmDpnRQ9BuDtuw/Dh3nH/Vk+BZaIEh
HI+d6XwPmvHxFq5QuHdyTfdd1lf1LGWPyR7/Ue6eXtOylloiURxsnvyoFyaxem6VPw6kvE4W27pi
RL8vhuvxfrwYFrr7MDrqLTyWDxUp7gZSwC1+3UyNoE2+13CMYpidPAJk/zK0xIQqqKtFf/FTAU+i
e43jUm3PutU2V2KMjqrZYPY0G9Sf88PSU24QIHf93VvhgVBr4cak6/7ujdYu9oQdcNq1rXlrm4Fq
oBEoSbUrQDOfd7zLKJiXosefR1+EAY226NPPc1Rae3UJTdl+kaIm/5Q+OtevBXXsl9loPmg8X/Pp
GnlLhzWjKNrbInBdK1mpcwMr/axuM0pW83uAEQfQymvt87xta83cMniryaQLQVR9ovTWL8Ku/VQH
exq+zxREDHLt716pPdJQ0/9eDqeK/D+aPQBOq3G+uxpfbh0WdLlM6m09ErVqAiVMplGQr8By2W0W
dAaMqyoeU6nar29u/ATVdeozed8E7pIg63Gob5cxe3fvqPnZ5a1S6qwWVYd0g1aDa6ex723lXeqw
0y4GVi6btBnBUV6Bvb3Tje6XO/ePlUkq9bZArepILV8cS1WVt4mcZrDYdZcv9WcJ7SIk/I3R7NIp
jKaDR+86uDJCUrFxub/u1kakDbvTZ5o6pdGxOxtTnfD2Bn2FfQKTv5l4pUakvANo3kMXeWpU+vUR
lGAbMqNfG4sNjVOHBr4HxWBe3ISiMIwwF/4vmz6Xn2a9fN3GTQflp9MCnSLXLg23b/OBJ3iaPFli
Ujm3ei9gn5dx7ZM9hpmmsj6aPgs3h/XBudasjGZ05WQW3nY+hIAeb79uvQcHPTzfm9fsnJUbUa7n
BRWntaZf1oP14Nbbjdbtc3/6Z0eD8Xk7fvS2g50od9+qAx1n54JWm0Zli1zWeE6liTLw7yircn+5
zSr/5tvseuhO50PSREGn+mkyS+hYrx9R/tg9XYIqGjifEdb9s44v4IRpcbSZf5EfoFCzMdXfP/m/
AHUAi5NBfaCNe+62G6PqeVA4D/Pr/kPLaNPXQpWMTdH8lPNALbX1QNWZ8h8aNo4iizE89Q/9YNzp
cYEnctTbZ1nnvh4GmruUWbGrAcjLEBSYdUz+/dYI4+f2GvRtPaJiNfUp23oGyQJiOdyMYcWqbbIT
TEtbQl/uOrukmKqhx1T9S4S6EgA2ZMZoFhZeHfODyjCQcPY/ou6rqY2t6QLwL1KVcrg1KI5GASEw
3KiMzVHOWb/+e5r34qvjsjkgpJk9e3dYvXp1ZJ7btuk0y/5ydN22/SifzCtNFlvhETnL3AP2Dmqs
2tnZjqoyIWlbR8EH8UaR57BKDoXICJk90d/XjK6EwnWV8iSaqQvQH7VvEXghcpJy8grHh/vQi3mB
qlsFMMgoVfwgE6qLqpGCOn8bbKC3xryriWS3LLx1r+XWum8lDCsYa11IVdtZnp+3uLcvKWen8G64
erk1dQyKX3milNJKBS3S4Bh9WURKbnNfd+fBSPvMf+WjvnVy2rNRezVtcLgaWvftqJxIoZd9LADF
ewTuXVfnRCFBKlr3sYGylY7gWVzOcx2rHVSb4+iJDSIQGQKSRdbDFSf7xrEvkfA42Fsrx1rEWczQ
ogxfhy2DqDcsBm1QpCCzYb4NGgzTrUZSG2YQP2DbDU5ERgBOPdk+ClWqwnOak5cU6rOZd/b9JdLA
O496oahDHCmLXtnaOnDuCAzfd39f1Nzy78pH8n1FgFiLihuz907m/5EXqj4LJPNO+qHDA2qgMuwl
2930qmaEam97dBYi046lwyUvhhD0RaOF67e/D+nF4IyVOvSvuMDlSIYne9+oHqarsRkmNv62pMGL
QkRkROuPXBrzLOeDmO54eZM/1iHWcnEZpFL6sZ99P0+7qppin/eFjaQ/pKynpZzIl2xpyY7oeC1r
dFFMZMX0NGYSPt7NCfzNMjOVqnWBsTWr/aUpjX8Of7avNbeW70oMT2Kkf3fTG2uGWC5f838fyAkC
+iqBFioUcYiIlkMWMoN9Qx/f+cmNxzPctm1jVcL44u+l18Mvg0XrEyIOTT8s6ErlK8dgbldzJW3z
JaLfvf34sx5Mqi0Xxlu/rHpilYjZX3Y9gbIodNHL555nvelgWRvXmtfurFce7BGZlKeHZKWSQm+V
zF9v0dK37LpK9D27wqFSdLLvL70qOY2Jq4j4w8elufRIdaKGqykS2e/amyGUIzbX41MVKeIZq+di
YnKJ1Ref5EWGEUkJBsUDPNvrqfp87u5669c9h0Wn7iTcW+/TLDWCa0Jj8H2GV77tbsfr71Wlk9dD
ZDLgsDqYmut36Rg2CAzWgJjMu+b/znpwgervQ6EjhAZ+9WotLdMMt45coq8avbbvhVsHAwsKxQ5l
k5hDpIwyP3vujtius1ik8nUhuTwxIsmVSAuYSxTXNIdy3UiCV4jkDPwHNovYTJhz75T4IvKYUCIM
kc/FEHMAAc0AvWl3PWLKLt+bW/sSgxgs5q6Tnb4xuev1K5RPmJ1IWc96DilpNVbXr8z+O1NJFBe0
dWZO3XyhCyBeZtLdUdJcadV03uWaU8XJk7mdnghF78m31kK9eCTQdRPusX96Bdkn/tMxifYdslvo
ycXnnYkyvdWY49ml4SjZg6B7Qg3mrfVfGDtoyKEUmmDpZs1ZPHfPp9ataT2kkmi6HnQl39zk2sJi
c5EUt/gg74KNBBlB4MzbwT8xq68j+Vg++xF1KDqcz2h9/+O4oZ8w32JauDuw4dZW2NOe9+98jkm7
KlCl+y9WSS66l46aUUdBt7H/mxE1Lvr5Ni7YrCy+oKva3Sc1Rk5kbfLnsqN76l6lzt/ZhS2Zpvs0
l8yHuWQ6LPRuTp45foF9KA+2JeiRCtBCbj9+VwpPs4Hc6vhWTfOinFDESsQQ5ZdoJyA7T/WVGrXh
R7l29WiCLhn1frm/KTZnfiK0iUdBgJtML5fyKm1dvrI1C4aYvcFMWPMVGQNwDBW2sOzpkIWsDDLd
y+9rvrPSTKt+lG3cuoXftf6me/2v1r/p/RyYfNHOphn1M1Wsj0f31t3+mb1W0/KwPE3Lp+5scFw/
7w7P22VnjWqnvtM/d+Zvj/5+9rTJdU+NhypEUk5r3aoMtZXR6NF6ZJODFjuTBsz3q5sM9lJwIZtc
QiU+NtMs1R5TGlQ+xPElxYDxhTDypi24n/SI5lcG2jd26far9FH4KPZqCHFdusKvqKr4TlMS0L3K
R6Zlw6E5LMb7ZNattdbEjtcy9uY68W5WQaBHVNhPtlSIBWl0khONtlMRWKW10myqLehlMiz1hViz
bjm9Hp4q3QIL39q/Z7omf1NxzPeKWoPuz/7dktW23fO9RbcAF+xnWvkXku2lGKl065biVjJdz/JE
rx1QN1FL6S7G4iidIxP3tTVTsSc4KzlR6Vn/D4kXEzrI7JNavL5PehvdWDOmwhGCJKczM3TfSTDu
xqaVcD2IrpSpwwVK3kbCvy2g8SzujIgnM9BqRwURODzcB/N+M7T9Iwjftmcawj5CgNmx097RJ28q
RoCvUbP23xzRO2YjMSXK+2MQ/2Y4rjZM0xJrO4zeJJvkE7glWtz+rlnFXEPU3hFSDTR+riPpF1Rv
1cEHuzRx6G9NkUeY634xOR6bnGmxZTz9BLf4JuHP6oGCLiXV43uRXw/rd2vO/7JawjyxOTw8PmoA
YPU+xjdJT5a/RW/YQTBfYcgkiSScY9g3xA7j1VyAJ3RETQr1ejzpYuIeD7MRJXzHASy6HZ1jVJac
N3oa4l5Px+9Kbq/8KVTDxjpMAZKys3lToXB5SZC0vBni3J06+HxUKHZUj/fFr/VczwdWfqH5qPQA
c7mY7jlr0lOFZl3IPlz+5HWeV3a/SAA8nug/6EETNv+egcUXqieNyvOU7URUEIB075m+5HqTTzdZ
Ywnnhnn/uiNvnOtAPrPQFRyUuiqYBbhlv5VcXe31+Cy/Vw4vPOpXvfhncmnt4z0JcKejRF6dv1zn
aIr9/LRJ+c2M7vLENJr6cla/Ia+uGhgredpEfvpavo1ms7S6T1e93QPr8jaai5fLtT/5U2fmG2VT
PKfn5u3QqKXbY/06JaqZHnKdwkoB4elM+gkF4Nw13qgwHZ5zA1AM1TnVBpFGbv1c/bvP9LO5ASd/
evGkmtrNgl6uJmIIDe1paVmKWa5NUBJ8osm61jEk680kxz0yb/o/SnQojGv8sXa8yb2zXfQLQg3N
sV8LU1QoxEKOaSr3DHfUyTgvtofnL5kjuu/2K/MhVXvJVOomu2wN3DEjh9H5yL/fBqvx8Ws3rvy7
v8vG9++6Xj+W/S1ftxsX2tO+2RdSIyOWe9WXKoLOSAa4okfvClYYIqEWPdNl9aJl6KS7i9lYp46k
jqPFcDe+kTxdp/NHNxp8oBB9Ap7VblFzZcfZufGMRVGO46r8t+ucwqgnBpJEXgOzZruMQG7Z5a1l
Nd1LKRwhMrCHP1VK7Y9UDRnq0gzBdhUMQYVEZ+IdFD9FRuTjHbX9JvLdWueybN/+nGP+1L2r4Hvt
4/PKzJVNxpxq1E6AP9v2AojwpHGRp+SZzXwfbYbAPPUSBYkoObnWdT/SoXmLMPSP0+HXIzbfjkJI
04zOUkucQ9vcKX5EilRkNgIfCtWiCH6rlmZ2M5+Mlvi+H8L9Eg99QszbfvSIsaSlb/HmrA10Lr87
5eluuIf6LEfZrqNweIE96aCPabNYP1WADbipz0hcPg8dpQcacmWZg8K6crAPwC9F3huJJoe7eUfF
DfvuFhlHa7ZmIWWn2g82crh7W8qnqtaRBXmvm5SRkWC1XF3YmGLC6tB3vH8oMkR8hZUDCzGqWavp
rQH9gr3sB+u/Du+uQmDY7wie2bWIZmFFvlJ+qfJIvkhyaSAyE8liiMp7+K1ishJ1b2R8pzS2A8p0
pF2RXBkt3tHZ77YsrFuSVa6iBo00hM9UU0w7pdO/lj/y6ga4d9V6kNslYBCTSletcivffaTKBmwZ
Nbu7rODSUxgJ3EzCmq3hfReRldrSreASKDyewGrbf5WpWOZKQrOx/jB1zO9V320gVqiaAPjORLGf
8rBRlRFUWsQBwiKdvaHAxS407md6cwY0j2DQ3VQkjJzJZ7VRnMgK8WvFcCjPGh2b8o5893iuF2QZ
hqc0c4UmM2ywtjBCvt+dftzbs0Lz+O/QkXVCQqW0Dcg2Jkm2XC97SHsPKfzDAkZgEGhVKC0zUutZ
Td/xz0/zFk70Kf9730ebjO0luRVvJ7uhjiuZX+6a6iXhMpSodOZF8WlEM3+0HK37eLNyZWxR9GyS
u5AHchRLYhlrntiAFdRnhx7y6xuGIKb4tLuhhA+rWqLqdMsXY1ZpPF1LOzbJV5y2+T7J/FmCoxbP
zy2b8UmY9nPzXfzarmaC2d14f/vPEK/9KPt+0Zvsmasbn/urSNSiWhWF9WR272g9X6Ss5xZteHwZ
H/kyJG+Y4FxZL7TI2woIlybQxAHLUV7wCLhPxE8AgZp9GuhVoVH7DsC6UOf4LXB/3i0MIeUUTQLL
W71krs+yq1kiZUX3WF6bWHx7OaVHGT0jCB7VVappJfYuCpqUpa9ecw0zVxxvTDieyNEL1ssiswqV
jvEm8nwN1Gl0paYozGaBbNsxksI5TKE5eMouzbbv3x7NKNv/5IfliGmsRMAmu3FesAm8uoALTTsD
cLiQQ4oObDL8rHWcDEG+cnULmFxolZVbWyHJrrPtByjumyPXutAKsG+wbsUdS4yzAb0IhH9dJTN8
XMt07kboqdseNWMq/83q+1orr6i7f0WLmpS+ccAvq87+n/Llafp7zzJmOmpC0Ihj6V/l0S+uGptS
Y5cfXkqN9ZK+VOH1cu4+6toEqMl1+ehM5XmzG9Q2SeH0QpvGFPcsCcQoD6JN1jX9wDRmDyLe9ZwX
7BQJ0LDa1X379N+t1LgfoEF1efe62sxpBBMC4Mpqz5xojKw/JhQnniaHxkbye2Afkit6b9CCtOJE
ya9qbXc41xziRatEffpvo9nn8fSQ3D/heK7/ei+9v+JU0MANcqbzam6eJItTHMwO7d3xd/n2KS8o
5vuPzE2HiRNC32Z+vP3ajMurmtlLrxeyFAq+oKl1WtG/D5mZQGzFxnttG6E//d+u0NgIw/Ly8mKJ
SPKpVSRjX4Ge7TbLxi53aazO4n7pb77wWaROrr/6TJ4A8X01ng11yn9O+2uRMB59odpVx8wfTYVR
LN7uUU6ertr5TzEnabgZF7VIEnIeOlgiENljNrrVto6kAjGAzOlp+966b6qR+Y8QZClWalPEXira
Rgp3uNi28JaLmCJ1BBA3U/a6lHoLCmupg61v/cYQnOx4HlTiUnznPwOQj2NyDz//P7y+cxqGIsqu
A/0Cx8QYJdNFkqWy00J1bPOy4g1WQ77Co2DZAm6EgbB8NSDR4NLEqkIazHbPch0WfjtAhTisO+om
9wR+cXo7K4ZJjTIm0AcGP9iW6tqgVJ0e5aSmMr57u+U76mWqJ4ve7s+J0qz6aJuDTAj8iCJmWO9R
cQ/3MUsQlOie7prrDU/BcETMf2nyJkXW4tCZVprQBXN3/whQFy+S+O3r5kVXRS3rZs5FooBLNAbM
VfXdhGFxovaDiwJDvot7Sq5wrY09zE2Cp/j4dNju7Xubm9031hNc8dbtTQFHPjV3VG+9e1t0mGC1
CL5kDUg4q2H+nfywfHFjrte8vzj3a9r0IEJP+wSysLDlnmuv+Zdi75hvScW1SryjwiryyxcPRvgo
2L7k2rWuTPa+7exySWlRfygnzPuyUblgVAJkdEJYsaANcJt1DibcOCj7dboxTm6z7F3f9UvfHgBw
4Q/ID1QO6WTLh8sR+NrC8bqzjklLqqVR8YgwMaLHaG4UH6n05FA7mlx+GGIw1+JlPYC5zWAR3CiZ
KUbx3g0N2pmoAnuC5dKM0UH/C8JaowLDiMeTD4rCrlf9bYIb8vo08SYQx2N2sHjB8OahO4Z2i72F
Bba24cHBLLykK1EbyEnRV4Bhh0/7l1tHeUp6nE7LKAwEj9JCRfZ7JUs1cBRPM6T+EKcZib9Ne9IV
fw9ygbiPOQ8LfOwrJ3f0EeF427BR38zbPPnYM5qIe4qjhx6Gc0D2tnoZNiSFrLZEm4d0YUJhQf8V
DD2TADatoEB8MVTqmM9k+IRBkIR+xjTICDwNW0AsH/3Z9LF10vVgCyL6rQlZ8S94YZIol+T371dl
hOZVDjVzkPWJw9mT1aenO6sR+tx8alJZj7T9B6J6g6QBwwG4bGWr8OfMBLOU8U0F7nCC36GfvFA5
0vCDZdV39ZG7/9TvpN6LDv27hHRDnoJerG7COn7qrFVEhmoD96x2pEqnX7W3GByrPdMAWzN7//q/
0p/cd+Ub68tUdNTG78unaJttEFgovgjWz+FbdaiRQVJCoKqilkXj3TD2mOYmdcok88I4Nh1w4Gfj
KYyeQASFaBz8lZUN3d8ZtrB6AXpfGFg6SmPkn116Gp+ABn5qBmNcJJQNzxznTxxf1H+qDeYrBiOI
n4rJjxVda3Xj5qUbCuUdlQ/oezh6oqlKFkYgC7Cr3d2YUBOrDEvAiQe7j7NfTsLqmu6+vZWhHJl4
7YpXBy8pM6QqRh2gAX7l7jMq2kIiyHgyp8ZLjVZYXyX1HQj2dnSQZfw0Mj6EASsvwlDIxCNgndd9
a4cednNiNM3dIlzQhf7kqf6wTYQHS1MBICcmnVXZUc1wHtCjGaHcWgZUbBFQDnywtH4GxEPlsMCq
DDpYBso1UGgDxGXa02OyN45LuZfkCc81Wo+m5eZhbEXYhJ1lUARZomq9czmHcflr2b99rz0jFzvS
oAwC4qLGnJEwk06YWMfFC/g0ZnN5eogV90SN3p3+zijzMwPAk5INNqYD43GGC1QAmDod3wEEbjqK
2jIn3QNK+chL5Jo5D3KRLkfqxkuRXOQxl2/5enIYx/3ypHQzBGmSVCAP4DZxvIseyNPJNLSNezZf
QGjr7/LtzUKzdQosJo+tlFFuSnZPUjbcjvlfB+x70vMLqcX0TckeU3YI3krElsvfMuAAu5QROxGq
uRSMoQgLBZS/xOxqT/SqU5XLH/e7GGKdDAVjiCn8ANgjLj5yQd4TKfT0ZC1gHfQxef3oiw1DzH3Y
hfApBDNvy1ubYnezCs6Wra8gpQvRoTRkkUmMFbO4/dV4PhJB2W1M9hG70KISmpn0gAgjQYPINn49
gH3PSNGvKvfoFJVz3EYPS04ppgHrDfBWdDnMXgeRWnii7EFeNqPgstvScKhbjWDPJnl23YQIrOHA
84UKPyebCk3i0QHOzcrTpSPVhHJrWPmhgTZnclQ5Yvjn5a0Be6fzTwhI2SfK89WvCMFZ9V0XHuOJ
Ebsxt2JgZVyHpz3pkRgrFHtQFEt5bqP/It0EKyuSVpor9qXc6MuvuBA99fq46J+ky0dXLG63dEar
jixrH1icp/DjYaQQQemRk8L2/2JlwixxpUmW+E3lUDPD1FUGGbNJfpGBOCZl4+fMT6blEbplFU0G
dc97M9Zq6xs1GdABDv5CmU1NkMKV9te+vw4sCbvpgKIDAwrerSAyrYJB4duzLYBY7u0C7jp6N15o
Y7XvnsaLoRNuXhrbdGvZfSp/w7zkLdIS+3R4U/e1CXjvfMyX9m95/sHoLjlsp3HP+LOgbpmhTOGi
/gElFKPF8jD2BDfS/XzCv+JfIItHJ8PB9gPeWm0Kf3oLWsHgGEqRZp++DTEaa2bK8W/RgpiuS9Z1
bZYHWGlUfK+SrOF3cqGXFCdpxpWMCSSIht34tH8gYDCeUTax/SKs5TFjUfpaQ2Nwz3dt2TuMi3Rd
aHHFB2ST86MrQxoeVGZxdn+oyBhS8w7w4Vzt7D7PoxUbOa/y4aqC7dvma/VJXsgbW/tpn1zY1Ayj
DvDLLUS3oy7JskzzMnYGN5+nm9V0GPZgGu1YfRZBeu68MqsSaZXsb0iyjsztyHzGaxyfEQ2OmMgJ
aicMYZsheXOU+eh1hH5Mt8G65kPZR609TwJwPheXFjKcT0RPAlIQGm5B9YeHELTa9bUHWq5iNrpj
bMf7dYDdxt5kMSoD8WJkTXrVFCMHkBWyiasm6t6xv1sSF3CcohSu9VE7MlsG/wELcTgnx5vtwic0
5dIxoQP1J6rF1UTTmpnhtgBCKSZBDg191Sz8qb0xYfE/UR6DosyyT0pNSo7iMicfc/DeLuqTIj6p
MacAmJltngMKuQzl5YL5TSPf1UYT+B8GE6810EVwHCgN7CVhlebB6KdWrtCADwkQ52S/L53ivH7r
3aiWJF6jM+qVGPckfsbcYFUVxG+bxj2QvB2kcbvhyvZ7dyb5cGYdihAZAXPZxuEXlZ1ErkF4OnaW
b+vq0/JPZmXm+2DzesMTclnbpJZ73v9X1L6RnuftQn91TQq5X1nNDp1iWk4XlfYFdbGz+v1AAS5+
nTuXSvPRvw6VmubtOYnkvEaozmWjGvfvXqPC9XzbdGvnNi055cZLMGGu5+/cqb9GV1RS6SnDHCvq
8E8hGKcFlRJIu/Y6eQkiT65OSzRvOHGhvRkbuk7DyojOH3cQowAx2p+FScdkERyrvuFdlVuH2BXB
sC2ZryPRx55CyOTFi8j30cMmhkyrfPMETH8hGbYSJfq5cPPejfD3R5Wr4Dx+TdFUTHSlKNgiEyKa
sVeDKynLuDTM/kJHQBE4pDyJNEYUJQAU7EoLRFokQ+v0Au5EWSicw1cnJKdeGD9NAOrNe6NNxXon
Hu2KonWG5S172+zLvAIc7ZHhkv5S21FJKpnK0iIItfx/Bo/4fIU8veHLmSVW0okWrO7fF5AEA18e
Jp/VV+k+Z1kept7znscn4HaEBbPVm3OqtV1rtvN3GdNaAPRcKqbUM2mbIf6VjFjkAhQbibBUhTiC
M6/YOgxhneKez/2oZABoSYWfmbIp+1rUcYrEhTcAVpSvwrpRdeSkokxYXabb92Wuvk6KL4sMxOHX
ydDYpEQgMPO6TQwMLm0gezHksfhS+qh8qLEWsDnPA49ffVAdUcuEFIFvU6ZTDMgMFt8ef+nDF2Nt
+KLxxfKttu3KIdxvQHQP04uIaO3HU/YXVlBa9qr8tHXIgEaZu0yIW+4xOU7fudtrEeCt2BFZlEGt
9xiMyWb+TAad6YTX0802VsspabKo4KtZ/bgY3ti8u4uxdYroT7rDVc8BYRjnw+oXOa7V5+F7Lbrm
HLwuNg+lj+z7ZDU8k1sLw8moL2b/+dI9zj6vX5wBubkRyd/vKX09H/SN7lL+4q7BXaINBu6nTn/X
GdQIhGMm3WtrW9fAC2sPvPjawI8Kxm5hLBZDCPnLX+uVIM0f/X8q0SIauFfvOGnfpmjW2NhttBA9
iRtiydCJrvbPyqPOzxG4/ApdPdCPea6ENUZyMM8BCvcjxlNSPDbxSa1aqf9SpzjWxzioVep7WYD0
M/PrPxmflGY9OpV6K3Iesk/VnZx55JnkbFLgFyJUtXu+/7Mk+UQaISaO53BIAbncNZU2GZ6T+T8a
EZfoCQSmywvaasK6fad0jqINJMffkvORt4BSYmASYiS887XEiNaDDI0cVS4p/wzB3QeB3lGcjxwg
eNdO6r8eUSjSI2GeYbKTzcw6Be03Qb9afYrZHx06Acuz1v/OQQSS8jYaMn4cTo0UyDhXSG7pPvN6
ADghtqm0rkfA1ACWtthEl/vH7N6qzPEyhajYQIQlUE1+4qBORZ+QfLjnyOxUyK7k/EibMnbV3uUq
9at84JFWaKwOVwJMfMRvSnKRO8Te6cMqBAqkDIQDqs6BgB1SbrosXPi0L3V1RGjOawO/751r5Ha9
wsIs2/zR8ERPgbCsBANkl8w+6SzVsDkV00rbrlBMxuJB5GsNjqkvgb2MBRs0DzR71rr3e/f8NelJ
ynfTH0m863poPPey2rkBZdLqu+aVYlKI6hm7YV233WIvg6NUaBd7E8M+ZuRMOvJcepVEA0vIkU+n
b1MMF/cO5NEp0JNF1s8myfnjNkxNMFRQ4iNSEiexzczWciSA36nzCW0j7pKHyECjLKaWvPmsfjko
FB+YcM8vOZOfSCMjuQW56ycl1gf4AD1fmqIP3Fyn6PF9Glbe9qNqktNrnn0tf6lUlIsCT5sHWWhZ
X33f31fn59l4MXZ+d2lpEIKMH/xJ5sM5AbYEcTPYHgdzqIMol3s0AbNoTOKhZe8uuyffIfjqi5QR
0qXbBYDTkjrHUDZDjRUDUPAZsvvCpOKXawaKxrnwNQGLYzMS6qM8xlNBB6Om4bSOmRyq39GQL2tR
2QHCwel0xOryqtbatU7J2JWN+j3EML7s6cfOFTrTUzQmn7tAXx0qUvZSmlsk9sllMSh8OLPEyTA3
Ik2clNOtEFpbFhXcDhBfOTT7Os53+abjqX2hoxtvQEij/Kt4qufeSuhppJ1im4i4he67GBpfGnCk
KipU7qAXNcogOmluotbzhLpINK+UT6+SocK33uXqlihMe7IkkPK8qCSzl0lfz9fs+fCGuzg91bez
eg6BJpcWf6MOXf4s/x2wzZS+figI8+dDT+X+8SmSVN4T9G84pi2UcdadXp8rWix0teXb2d4eKe3W
BZttKl3Bx1a+fTG5GlhmcYlSCqCrKLj3DpFG1kcCw1+QpBYQXCjR3d+C+knrnH4UJT2acNtDs1pq
2t7UD9106OFybCQBWZ4mHkWEw1JdBDDPOIHrOb6AVdy/thiUs0asgjFxsbIYW15dBmC9GPLdAgC2
sjkCRlyapszBn1Bt8DmoUP50865q3dtcqzv14GmbPYBY4RPSbHPlFDJ9tLvQowgPBE6o9Yrys4iv
KJch4KINttpxQPQs4zEioYso19nGeqBZUBdE69omZaFfKqH2rLVP5pQG5L9tVJA2e8r8ocudS46Z
RD2eZWOaIWmB8lc6ki3cS6nM9PQOPCmw/3okmQpu65RKtl3Tg0EabtL9D0asJhEsGmJ34dwhUB1S
pZIj3mE3JowZlWqkYXwXyV8WTXRsb6pPOSk0XCwfMiUrriIC/Jvbx2cLLHOQbC0Td8+CXqbt9Ui0
cC7/FLyuqY+Rnh6s18gnuA57gPDWwa18yufEArjM0EYzS9G5Yn9ThWNLNEKj9dISfHQn2RdX5U/t
muLgRHLqukxbpOD047yfD/igD+otONV3VoDXU1fWWVOoX0dUtB6sJzNVwWHWdROFjnJTmyG+iVqW
Bs2OkqwCIZnTvkrbAX/BNcJcBIgRqOBTldL8y3XdfjAC2V+ZDcVRe4r8PaGC33a0x8MdI3WUj0mm
XSn2mDPGCd9j2s+fB5kL6EEYSsR2S2XQfv8hBRfDiCX2I1Nr22TLTYqMJCCz9OvIImm0iZxR+njX
La646kxL4heJniHuQWXlFOmxTRy5XHCbsdNtbcbNSmI4y773LXwK0JqBbNplR4yZfq2+Nh6J/6Nj
wY6kfJ5KY5mPlnR5EaUEqZFi3yxqjDSVnBiDeFn9zRBypJ7o71jjxnV0J9h3ThRfpbXqrGKPG29N
tLHcJHe0WcXDcWvchsNAykjszHh5aPrusMoDKxBW8SdoqOT71qk97VyWpiQvA5vCzvBUp39ZR6yn
hOKBd5aJObM6LUtaKS0Epkcg6AHixZveS8rSnjQTjDIrGPvBq4Kgsf8h8SNoVGgY0FFpSgSzXRiJ
5UZInW7QkK//nP9g8gMevxXh9VlJctWRNVTr0S61cK/UuT0V4dqtxb4gmexppHR0ENhzhW87+tbm
HoFBpIqG7l1ZAaX1kHoXTfTQTsYF7ztUHtueHVnTyGpazMRRl8AP492jdAYtQo6Qu/gADlBOkbPL
AbSK80RVsAEk7pARDU6/zgJX7WOVxbeWe5lAoiH6oAmpEvF7bNMgR4c6sA+etxgNTLeh+FJ0EMew
SkRZGGPj1+JQtRy7YmYTZs9Ri2TL9XveQACGlPre4qe7tdTSd+2J/K+iE3mLNA6QROtBpC+gALFr
+XkBnonmgsYjhmFBXD2DHYUfZ+BhCPo1BSgxMAfEcW0HbgPQEdGXBklykhoZzDDmNpyYsS3uRZ41
ixNAkr1uKPEPhcfvMVQ7hiyAFECEUruTuI0gJ2pSa3FCp0LTCh6tu2LbVmuQc2zMExPaq7QFgaCt
mzHfEt26R+oTUczwQQwhpDVAa1OsNMYzN5Yk2lj7FtqIgk2YOhQK6JhA8ujHMG5bl6uG4uAnBDwq
14M9azhJfbgwHV0abgTq0UwyIhJXBvMIl8UFLsuKCUbUAMC7BDYFN7kfvTsHJLYcPGdRz/hi26cO
0GA6ywmCsFLZt8OTo5r2rgBTJK8FVkILQKcOUBeI7vpGlAIcRsyIbC00DeRnRM3EqJeLEAWuLWYA
5PGGIsAfhRFm04L6GrxVfp+t6JY+374h+ucihnMIPwRQL3vnsnGkyADXGiI1lmPRWZb72Bmhm0vU
kcAMybxLLwTQpBLI1ZpR3Jy0wGjheUu0iMLsyndIiSSfYkpzsUxJqNTbfdMB4EYuJT33hitMv2ni
37+oT9+/dhimzxkgZUMPhfHYjGPxz6E8WHyCEkIpYeTKLIhGswVeC8mUjjU6SL614EMXBBC4TxQD
Jm/363/y4DXsgYggQPv9pxXDSFcQ9piLdb35dxsbcqFxTVZ3/7cZstNK3w4Myhn4mq6iZq7C4u9W
d9z17SwyXRjhUmuoJoltY25HoSVPkRpK0Slic/u16yts5n/XGMVdWQJNiW1jXbSTabeHiHDTCdM1
O2PdM209WffO/8TxfOSVtjrxf8ioxpHqO9yFaNvpm4g2bUfKedXq0COSPcc0a5m0RBB6A0e9f0Wa
kEQ4806OEY1znf+SHzqpQggThZFOhNHSpiMp42VfEikek1lu10OREB3O0/aFkfArvu/6yRoL6W4w
TVf9EEr8Wh6aW+QZa6GjaMpeC1UF8QSehTOuAgKg3pi//mfkfVj/aVuUNWNqxGlEgp2+8mBJ3k8a
4rJJ2/o4QvLeOVQ+DV1fGjVQmf8jen8zV8ZvSciWvTKNUsbq9ks8S8dghuYp7fWccXfMIAHr1AiH
Nhkjvf6Pb/t4W9FlROOC+LvXWVUZ8BGUZhrPzNzEyeviEwKxUY0VhEZGuT+O2Aqz7L2WfIYX1bYR
pUZT2uRtqR1u5rziVDJs958x6Kw3h/3liT5urw4K0hVB6MrkTdTgbuAFwrOy9jSy9iROQzU+Cu2o
E5kncpIc6FQ/wbVBtu64aLCdqxi7DPqXxtro2feHj/q2UutyQO9Oo53kHOuHC9Aq/76U95ZLql2+
L92cGHntXrNGzxA9zj2d17/lYUuKAw9jCbrnFdo4MdhiEE8XgiPTOC9k0BqVSv2B6V6fzhuFbTcC
80v7DM8vf1oWjSFX04tyN80ywzm7PSUMSirF0xPWs0VMF2LXUOnaptYyzBErTMd5YI6k9WrVUKQ6
1Md4BWWrUpu3YrWWjenIs5zUhSXMnVvimhd1MSaQPWa7uMX/ysmk9uosstneWP+ZROum3z8MnjsX
Ijn1rCR/d/8CZ/HhDnrosIzsR8f9rjbN6xUjOxhP8GIyT14LmwF1eNPVUIIgmSSJWIOQ6NU4kBrq
e8wgDlVhTWb9yWWwG7NJLLxjHyg9ZAaidf9igy8phXBEJNdol0de4+cKjkDZlBJxu3ap2x/q9JHn
zBcmq9hGbX02EgCwZvZL9diez6CQPvtI2I3j456sgCniFmW2fHOU5E+AyvOhadmd4J0w/Nyj3SpW
s8q2IWu4OfcN7mZcDG5w8y5HJXpGqR8ERYU6d8cveroZpkK8+tfj/BySMxGDOUOew7IBuN+bx444
+FTsIlp5Ke0b8BEkyPn3aafvRd083u+8rjs2Z8EW39/J7CpGTX97yvGI4hxGDDcfqXbIEbdP0u4O
e7Oox2hqnJJtq7bRL7yhII+GVDSUPkR83Qb08bO4FHurbjVu66/Fpe+7koz817C0H2uhm30+mxuf
sJSk5e2CAzcdVA3xDH/N3Zmh3DsPppsnQ8czz5ddg/9TcyX69GQj7j63z8y2X7kmSB9KNmiyxS6+
3r2c0j2SZk8OTV8UxDuvNFS3I8juJrWxnEc7Mui9+VZUzJ4ewsLv/5ktZzlCqt7lkxe1taqbNts6
5CNdslcumw6tB59pR8pz+gyO8vdjTIpupPaoAq/B6MH/Y+5vn7ha7oeyFMXe52xL51RnXv5hoGj7
6efwGtjl3X68Mx7HDIqR0oGRyCyc7z6F0sjt9jORSyWu7wkznw6J7wn7qQlHzbs0DtEFAi5Dd69q
dBjiugqU/xxerv1D/tN0PV2YJ2xAWOnzcjJU7DmX63F/LdC+QyVeVZf2UWO6gQ1l5RjJ84QxDZIa
CB3C19owEIFf/5FQIL7lOhFgdwauXUeO6/wvGGbXe8yHp5dFzOXiaxnn+9eyZhadkM71GLi936TQ
zsOQvolOhVwdReRJpaoTvVoeuGb0ATql9ppJ3YQiQPNmfD+M9OMsT7+uRaOIs6Zt1mV3+3e9FpMn
o2L41usvJeIse06sYvVp7+a/lGGtlb0qnv7fbKz6SoI65u13387vEatFww+HuEwY7FvqkZsGAD+8
JwsTNsyhuhCiGQpaPLdrS5HEcSBpvsIWHu8+D8N1Q0/EGA0aHsR+KBFEwVB5dAwUAXZy4wBQZ//K
nvuh4PJZ7H/P/o0Ch4DrhN8LJFt92jK7sGTLkali3irgbbDPU6eMTCfzXn6ItjxoCs3w3h9BysI8
ysdO1juZnA1C90gNgFzL5G+oFyI3k17R+vVnOnjSb1ilz9Ar759PtR6Alp7qh/kQvypPu/r5uUmb
YoYQcW+P8t3r6GzYma1vp3Tmu2eBBH72V9BqVCCYFfOAxHUHYlus8Pb5geb0ocihI+9+fzlkWrlF
83Ybag7YmtP6Ucml+UcDe7T2tvvcpJuLFE1z0tMm0zwt+PNf+XtMedkvwcDQUk0QvNa09lpanCAR
3X3hjzFo5bMpgSakTIwTVHkRWgj2sg/TuzQbTSU74/tOoDH/yNdeb7g0Ahne7XFpWVuK2oHu3/4Z
atKY7JvCweoVwbPaAc+UxotgsVNCJAVKcEIvJMgT8XH2dHiRJnSIE/xeJPD+2n6cvf73+AayOStr
o0xkbtvyQd3glUGYFOgLDSh6Qwj2I5x0UtU3qkGl5uzzQXqQ/Y0WxfK+6ZLZRlNBgtiSe3ugTTcV
y4CEORHG4t6s/VMwW+z+GN1VpLoqjst9+faWVLlk5dFV5Lh3i79zverAHEn6vb9MaSh/GbOjujK7
pIdiT8FvXWqq/5UubWPK7vmxZi6DmmyQSXUIAZ+S93xSk1rf3rDqylXg/K9CqXcvjGUKLJcpDEed
hQATIa9gfUe2viP8Pn1eFu1isHO4mtX+JSQsXXicjeZjkRyomRi8psMIH9RIp2J7MXk7P/6Sd68R
tqJpfrt+8FdyPipDviAVWu06cMJWECSQYVV6v1pbjStyQZJgDzBj8f6WMZiTmzXskNggGTA5oTEA
j8pgn0fyGh0rn+VLwyzBtbmX1frjYhTQImafFWr6gofcfyRAt+vzfgGbf3T3tWFJNME55V6m4v0H
+NFcvvn3CmXRBrNIj5U2ZeoQi9uWFa4ILyMpFtKsl30eEdJlHOU5qVo9Kdq0C7AhZSY1rJVG9Oyk
T9dyU8nbHD6wv/6gA2KZ0AS4vhFvXT+cIQACt+Rtt1oIL3URFHqJV9yudu1vT9UdHaNVLeENOPyZ
VsDH1Niej7P7kLNRGmT1bVraPUQh19thRdEdzWDTKFy/KA2iDC2vDeQOQqPuuOIDkSOBEt8xz6nO
e/8MI+EKb9/MlGB0MRRcWRmAoLoeLj8MoJp4wTGSUhbO7lgMuWiYvn0fdFfnR6EVEQjWIfLgv3y/
DnigBBI67+SWSTJ/GxW1+OQMhPjaXmxrTSJPm2//+A2eKmaxserMi0BXaiV04wE54xg4w+H5Qlvj
t4xLYsaw1y4tAvjcPvJN5qLwq2wU6+z8mvFp2XRCZV+80ESx/6PpzLZTVYIw/ESuheLEbXeDiPNs
cuMyZgsOiCLK8PTnK7PO2TmJMQgN3V3DX1V/nYMG+QNc2CVOhgxDRiPS6RYGs62LpyCaioVOoh7Y
LTL+H8YXN4o7glpn6qmr8XY/7NJ8AnTH2RRlb4tYIoatXm2Kj8hlryuMOAxZTB25SUGi6X1WphCL
9kmSXd3RAMJpocQ7oiaQgxob3Lbd6YuXwDu4Iaubtnz6ukq8BnUJTMWqqDBYmUW3+hd7L8vklK5L
uIcy2FEaXF1MXIDE04G8EAlZKGCMZx8VC1ACpWEygSdQAEcgMXBbUoIIt8JkLqVEFwFa2MxYOPh6
/AmsMkYTij8eCSKIy0W6+YIlehYDhyXHoFCTFNcEMH/XxDYDPOro7LtVsAwsJOEGI8vFBUa/ZWC6
FIhBV4oQU501ZKAZOStCmwTDuQsj1cMEGKXlspKSD4ht7VVnT9qYsy4Xzjqb3YQnhlyPUzTs/hAb
ju7z5wRE0ql7JIqRU//TqnusEprkUa7ZOveocm4azAWeMmsJJ54keo/FhCH+YgPNACO6JETYvs9y
pCSvJo5EcwPggOY+uxA4gsYRjurh6+BbUHBNks60KNjt7F5mCNmdojTAoKjhCtXr50V+MU0nGh51
vkH1zxICecrvyfBzV9w2neD6lZt+g4nKfOLzwMoHSRlAdY5prSTbIUh7uHQvW8NoGEOIlvdq6595
n/96Xj9UfXqYz5f9uaKRMX2kaeA8VWqoaOhN21IVBIGfKx0p/6bpC6l9w8I4SlPdBWpcHWeLu+bV
UVriRtLB3A38Bd3nFz6dTiJFKHW1KslWYrIstQhAbHh3teBAOjHyjzdl3GRqu/KE4B7gTX+xuHjB
Qg71F/4KuBLz4ewej+B5cq5g8fkYPaL5O5/Qi+OKoxnJsVTQSFrV4XFZkg8f4rmXP8mGvAfoNOHj
BEQVYAv+P543JqfgUGyyPv5jrTW+0D0iWrQfbgPEmNUIfATdJ03IJkioDl4R8R+YzC6G/gGwd7K0
qE5b4f2A305I+YDVFjFJJyRIyXvCDg+ganLcSyzTA7mAjzkY/sl239+A0jVupCpG3O8Nfh+YC4BM
P1sEZs1GNUQhgZ1NJFsa9xPfEglwUUfMZRLXvS9qMaTPEuEccmooDcVbvX2bR/GP7scrpFL5c17V
vuiqRSehckDvN6TghP5PGBc4LLg1/xobq0vUHmuQMBF0k9QWEednX18OPLK0R3CazoH0MbxFPn/h
k2AV4pSQIs2fYanCo/bBLMSoByOnqGTQ2ABuUi0QYAmz+tgmDPtJeYnkeEuSIUSUZ2VD/7ADzjhg
rLz89rjWTzHPWoD+qkHh2/U73L7/fSBccu4g75hguVgSR4DIOhPQtFoJPQ75AyUtUnw8OwrHKJQ3
xAIullnhExMPxKKlC/ULdYciwvNqe3ySrjjs1u+ANTfGxF7RmwBSTse7uThx/CTYDxJ/DUDzu5Bz
MUlgYiCvSFqK7yLqmkjUS+5ccLcJLYMnApGPE6TqSuaJjwsL7xp3Svkm80cx6zcxBfw0Zi2fkGYN
UoszBIwqEtbwMCX4AMcwcBToCx1iKro0kPMNsoSvvMlm9r/w0AI0RUKSSH14f+MK/SMnE8QUuFYQ
aiqVkMzhGxa2lB2XE+Y0lnkszyK/a1jaOoWa9NVzsu/0EsAAM2Km6cOHMTg4bePf87y9fS6by7q4
GVedkWfYLALpSk6Bese1KYOhySlNW7A6Tznu5HNwbxOppM2df5oASpQockQlTzQX75g4PzPh/MNw
w8BqWiammfsBgDoj+BF7QgVHMWX6zQYD9qNLFEWrJWa+qgF60pHheogKxBdqg0gGsENBlyjax9DS
gQAXPuIPHKI7tC7hn8JziEUWQvEJ4zXfkaaQmEKoLyQTn75q0INEnfGNtNfCTbGxKOwpwKx6hNPo
KZXv+kKQueudIcPQ1FpSiA5POueA6z89jeIvae5D4veHiz3+Im+1hgfURIkLMXg2ru+xwmkXRXkP
XNLCCR8TpqPBHc01hbTeagjRO5+RUvY9ZCpADClgjmQU4ICdbENJCG0MLKdXms4RbrsaPHL0DMC2
f1OBI10YYC+h0g5KyFpX807b1lS205fOjg1NHqgOinz4EqHhKCnyxFfP4YL02LPJcwM8Ta1BSuOq
vI9RTPc9esVeDJlr72JGcA/ni/bZNLThO1IGyA/LC3wVq4GoNj5YWPx7tzZoRODaFiAeXgBhJUrN
QBuBTnkhcCNo66x7v/FQ93A0wmMLtU8f1Gd0FSYKnbipsXPq6+rgpcBCz45+kNj+Q4IdjVKC9vi2
bbs0zcXQgt8BGIESqzFZBjRyIe0ZBKVFMgkeLcFoAjIUXxUulC3Wzs/ZGBTeJX1SARKiRKCcyYmG
u+Q6riiua8UqY59g+aKSQWw7oE+DLteBeIO8etWhvVbaL3MDbUja3w1r8BLZ6JxKv4On1112MZaY
cFJVf+ohGLr3xnzBt4JCEb5NkTkDBBzdQzEFGpH3rql6Zk6VdGXtRHSdzMjB9y+2nyfBOzNlaR5Y
UC9MJHMqSkGv2cVItpvEANhBNHYGfwWmgIyJyQBeo8rJ8vMNfa7ij6N8x3cHzP20NKSPFXmCYFaQ
6YGCIKABTqjWI6WJrnaYX4+vbNaeWz0bi431TOpka0M6BWRP6Bc0GLmy8Js7Kl+mc8iIwPsIZUeq
jVvA9w1iElPlSg9y6jjQZ6tCaL/Zlem3ZDSQR7c6fbFd6ntriRuJQqP2hKmCJRVu3A9RPYJQMEKg
nxW7LA1IyY8P2XeOXP4u8floO0j8DnJdturptrwSRIWMj6wm+BRJupjGv9BO4yOxudhK17m9qv/T
ux8EJFvX3iNTXxNqBjif5CGQlgibKhjqD0/2uvLbP9XIWUsDlDvx3Oof7jifrAM09dlmkHb9wq74
xT1lPdEcFBGzW0kYhgj2mc14zsXqtEUS3MBQeLRwgze9Ys/+LXoo69i7nY8QGOVDEmtImHlSEk4P
rwr3va6koT3JErgrl6/n9H0nKQmID6clnaGhwt/467EooVQiVYQ+hcfrmHwQkABIHuDDxVrNcRcm
UHEUNBf5iA5aO9nE/svhZfqY3seN4W6Q7a9zhAgs07Eq9vd9l3QeIku9PdS9Pxev+YN/lfZi0AKQ
bPIZHzA6UlgtBemxZ0FNBFyJFU0pPS9ExBFt+3QgBc/EgsfgEPp9G6BZONOkBSQKHrXFmuSZOaT1
QhSMyrgJexPwEgcwjawLCfFhTdB9g7Y7FIXRFNKjUwEPng/xIOzHgA/xd6xeYptixlfCsgtOwhga
XYXLyUdZaZyMIaFP0BcokfeczgocRQUUY2K6mCkIoMsIXik5hCsxcL4YAV+cnnOD/ME8DLc7GpQz
kdQFRQBjIWDHeRgR7Sr4Tq0wV2DcDAGJzqJDb/3yI76jqBW0Bvzhb5AMiZo+boHz8uz5WOcfmV9u
0RyQ3sMleYc/MSa+S8IPEQ+SAUOPj5MYxkA5+BYPsAS58LWz4B2+IAhA03IVhsWMcG+QQXMGpsbO
vDCXXyma5X44M6dC3jM2zky9Ku9wKr64T47nTY7nYFQSpaUcyeRz5hbT4p22nPTven+zznplBvkb
v5JODz0OhzIaRtmuBqDg3ABvcsMyOJh9sJtpjoJp+7kk3yOrV425QYbBOTg9DwHiBxkPJ+PAwjAZ
nIAvxgxnWQrclhnO8beUuBpTInONDxTJx/ksH2EB8M5fZi5DkEf3eZ5yB6FHpQDT9rfc+Cxff4Nl
TTCFPChunHYOXSkX4tOcVbb2Zz65iDxasnUn8JOAu/JwPqPlcrz+O5QB8BUW0t1MHhWBIloVQrb3
YRVmjuRp5x73SLsc5o6z86iYGk7NAOT4z1TynYH9XYVjeIrcCL+ScMZp+YLfgo/8zSwfZIjMtTxs
bFcED4Vy/FLa0lMCdi8oL+QClbDq8iIaNASyYw8x5+zmWMIKXIalxhfn4n5I/+Eh/i3EisIHpieW
D8Ghzf1wV1yVR4n5worhBckxPDtOzhkYPS/gM8RQgXAQiXyJpTvO30MhY4gjoQ4goUYaGstZoAUj
t6qSKf27113uQVDGa0bItYE1DjxnHjg7lqlnIHTWZWGA4r6h1Nb2nrcokeYXrjWlwsrEXyvEX59K
33hKoyfn+PylkeRdJV/0cvssuPBAtUi2r4tnz5K8Y7cLrfdFLrWKQ3PZPr7ocULjLOCB3qsYNAlZ
JOgMGLqEd8siLxOZQroUqz8AriDil+BFA7m6aLRHMkMgl/RuIuOEGHRd5tpaMtusYimMw1nP5qia
57JzxCaLf5NfIEmCStS2kEQqPS/AeLpoQOl9grEm6YL4+tmKs6OGMd5YCmEyapUzyPslUcqw/+KU
1oiU2HivrE+eKYXR9owuYbJpkWYvgksILTYvGhEqJQjZQ6JZdb9DOnoo9w+4gdTMEpf36XzAhVor
zF9K6s+Jyydo/tfNaOQgGzPO/M7TC+GeqdFnzoUvr6I1QuRCr04frlfkMhudDpxa9JwiBmRaMDHD
xU7nMls7Vv8EQCVmKwmz3p3mPJmLhdtuUcPhQtsE83gCub/kzXoF6fHSpScJB41PvfyTHl3UFMI0
0vxX7ibQNjUOT2+3fGBSpYombpgdc5YeRPq7J0TDLs1/KPEmEZ9s1tbTe8V4yP6tNq7zOnIxl9vE
U2mW6hwfGQ1Zg8u7f3nDSE2jFo9WrFDFQzXxevpnijG5wbBHm6dmQbNOORvW7iugZ2pYbfIXRbDB
y+nfaJEgdL7uhY5iiWrYOn1o0hgKiMYj4qTm3iLN00TQUWxIIhi+Frufy89926by6mrSkFYq2Lfk
CUPpDsmfftdVNnn1ohZ/Vikc9/ti0Gg3VreGTUPl8Qk3sR1Tzplum7tvJ1vdKfgpF+APQ1TfqD0O
1wkPJqKls77XDUlliq83DRSwreln+wbXm90OmXchQs80AVPbNGhQHYwT1j0JEU0i2BTB9QmIUlqp
meKus4wwZmtWHd6uZ2PefZ0pdfgND1bbVCuqtBrjVO1tF5N00DEQ6wL5bLur5nexBcR+0jfPbUZk
jOnk2MnoKoG3aFqEkurGYmiHE5ZMZJKHTuakgFg0o2VprOstYgq9GwVlNIj9OiOQapPyiWtncpYw
1vcmOpTjCdEU+vTgQANJ0QcAv5le8WwAIDvd/8kmd9ut/YTo/e9D97eCxAO92EEc6tuZhB2oNliI
usyhWO5FyEisY/JaCGthaCHHAXMIRg5uprZJZs4ghBFvXRhvVPcoJ6KEHU+a1h8dU8ZuBlTTJU9B
ObcvKyZkTkWiKnUe98KOseumDWXyMabBJiptWD3d6pCn6kH/PbRBJJ+DcOzJ8bPdKt06YD91kzqc
DINLSCcjCrMAA3O9oPibFB6cFVL9k8AqjXPzqBCrIVMI9YDXw0lJ+gXhsezdDysDdm+dMaZ1gb2/
bJHS6RhysikSeA5ad9VM1Tbn2gytaM3LlmfV3IT8aZJrTbdL2pGBJhE4SNGF2O1CMELzY4cVTb8j
07717k/DlPAsMHbVm++v2DzwX7vm9vt9mzbXzkmxkO3tjhWQkoUDi4w6FSbeX/adw/03FWUI3mFw
wqzEa1EXwqwABiYe/lnj3HvvaDRLbMRPyS2ABAX6gZ9TU1lhkNk+8/UC3K5MQsyUVvcgJz939KY6
0zeUQplxHpJmpWt14KmgY/e7ue5SGLfqgtjtX99tasZSskfU7df2KBhrEYgjyDV6I+knlwAUaRzh
wqPWbSNfXyzOOEM5u44qhu/hSVwQr0kqBHY+/ZJZCzRwPkKNOHt7ecmteg8aI7zVN+OcVYPXLJYh
d7+6hPsspe5nXe+d9+9j3hCXvtwqbLQj/UDoKrNDQYxeTZqvqRY5fLhbGDxQjHUV/dzuX22aywFP
Q0NC50q1u6oE3hRa0O1DeqQdm8cuLTCWyTyd/ra8bgC8lblkpi0LQ2qjDv338PoLFymbpKEj3oHJ
QpEvouSdOmXJfmMtv2An8MbJjyC35kiksrZcskPdnxEVztqO+WCTj737GBWcIF28uwoQ34UU1C1J
RNAd3zZyYhYC56oMNN0uTA4eKYB+Tb2+mxzToJ3AZwzQqqvXHhzVQ/DVvWZgIcndp3vun9b0eOMf
3nKkt9IZ22SmpVIj/+j0MESYJLEbHm2Veqk561zTcFTbCmJBUnJ0fjXUzPrkQU5ZDog1kNzRaZN6
Ne+JU2662rdCgFPqdrRjnD5LhQ/X/My8+EmjZ8J+/LAVv1x1+EOxYxNyPD2zFamO6uGz9Xf+CY8K
UAFuz5rqzkl9OrZ3xL4QefOo5pfN3qU54ZPERmqahTKJXAKRkDh/YO4LIMjkTFAlwLYjQV3jSxrQ
JB+Vzn5YslBVSygSG2QD6R0IPJJEQyxj9vmw/DTsxIJq+KSQDcj/7CG/uxu4GPgHzGS70mQCYBMH
Fd86LXvn3CclvY2H2aXEG2CITqTUrv8jfvRNewaEDWVZdyOOOvARMOObijaDfUO9OPZQE6QNICLq
E3nDrwYwohaV5Y9ApFF5eKzRcqhODp/OiOSzrXp5TtQF+ltqS+ljHkHxZOtL6UYpmJy+HeqZrtGs
sW7KzuLVNrt9E8N153ZsJjU8FgUhdK8dD85NqvHG8WWRmQEkibVMO1DEnYbnknZO7o3vu9GjQ2Pn
wWUPgBPHZJj0al3q3FehHTQeutNA7QOj48Po9GlKmlTsHawut7FuaKjYNZhsnxQFljcxGrjGpvLW
LjhPaRcDfOWeiSf3iK6w4KEi8d/92zSaJvutwx1Nabp1IAtQdQ50zx0XJh0iBmqLZqnf0tKdh+Ms
0pPIi7eBgHnNGpq93Ld5G3mFXKXvm4KRWCNgDF25TGuLPlSdrcVoGlAF7S3OBLjiWZqcE+dQedfl
24xG9gktG95MUz/GVlux5y3QqmHodwM0R+/i6OfeUWxfXZhoSm/BrQwQZqGj/HbtZ+yWUkf961aU
UFDqj9rmx1quTSsazW47oOMGxVfXteaQmGj5H/4x6HBsXsnrmkdjDJduUTvelh1EaSrdntg1f7++
MD352MNvk0nTsEhU4nDajrFZafrA8agp+Zh8Rq5YTaguhGpTd4nMIEDclmqpHKJGHUFHpjKD9pQN
Knudqw9emtyWz5Ztyc8AaYCUKDV8DdOwPmj3qYpZNTkBbbUS0Al1NuU/XJyIl7t+GFwC/HA/9clv
9xx92BnoaVxw3a+3ImavXh5hugGmhUduiovppqjB6RHh5+OE1xQxAQ3iQPhGtmcL8N/uFRoaa8qC
FL3SqLxQeJ8mXJFlN32rak6sYy4iFpeW8z94cprIuab53k3XeBHz75YpTBF9B05kNDL0K3l63MPJ
PU+S0QVS2+DEKMmH2DyI3zKUjEiLeRGS5zWG3SSCV3nTWCHOUWnIWpc+Zoou3vzfGkb6nKskqPpI
ecOTJWMAod7UF19ENtQF/aYrigD6Cd4Vsf1e8p4GZKEkD7SZJUd3eY5OWfml++BN0TJsFDTIPj6x
5Ooe9fUYzjiY69qXczgvYU5gd1SerH3Uk8mG2ZDW4O4DP1U7kxLLg3dLFmzMmk/WncMT905ZWF28
V7Jn5Cc9+mwNH7G8zq6eFWTmeRSZgzlWP5QsaYulW3iXNToAUijTHb14gZjJ9SvojjqpG/Wxv3Az
Js2RKJTMgGSweEpRIMHTvW93q8SNWOJ/q5RlCGJ6iIZP94X1ukVDoEB7rUUK6ZTCroYJHRFa8y57
jIVxN+CRrNsP/d7xWO7LUkwH8icMJLVXLCrEQ4m9DtQ8vA35/IHzuTW6omHVs2xZ+xTRqdswWZfs
0u4MBajzY2HufS7OX+zUPB86Z/VxueitnW2JtZUoxMgb3w0rwenx9pNeVEEyvowzExId2HJhep6x
rxnL50GKZGgwUWm/wU+sxopnXAyZPBZKzB/YrF1+iAFBA2WSmFUzENGwm1Xb+lYevPDAs4DXGGlD
th2Eut8hj10eZc2/bmHi/T4PCy/bvrfcKIcjAkNu4XG0Zm0+2V3J1DgwWTMDlG6zrwnZIIKCBJFS
9mw1wLXpLBqz6pBc/BbTGy1thvCgb4klq6UCg+WEci8iQ9+MlsXVhcFe1xMlawQjU6dDhOlERv4n
S/9+1iayot4nRY0bB7IG1QUJaroz/A4eFOvFZT2xmhKMDBGXuf7cJ2sGLlzmDjaHFx4UIkjWSj6T
4X9uQSVXlhJv8v/fP5FZqSfO1ZlFY81F6lWksWoHwA7bUD83+eAFETd2+QDIG6jentoQLMAUDrCP
nSGWPK2nBxU9BRJiWME58bq4s6+3kENEnWG6g4OqyAO0cjfuX+T/V/1fc4I0Gl1RJOYyZFmY9oJk
SK5nEux6TSMMN0KUT7qKlaOxNYeiQ/VuS2xO4ohYIOCtM5DLAPa/DUm+PydT8hOXYx6Sq0xT5xF3
gpLgYYgZln+mwcFUJZldwY/I5qRn7oHnycN4+FeOo1sr77FpjTxnVMjoI7Z7u9UTxXllMuyJLJjM
sLt4wKwqOZFoLCIVCAxmJYr4+JupuA0bPXn/eSRqNATI4Dhc21RWGjN4HYpUkFGJXSkaJTMYF98I
DmTKbpRxHDsyHF/2rQM77NAOHpikJedNTTGR+fvTlOyzJjO4xPpl4ZzG7GvGxJrzur0CgdRqcmko
ACCDYp/j6VmaUCXfHeorlIPScaNpB2Vfg0Nb9gJ3xqGicuMxRtdcTOsaYFe/jvDt+ND38++K0EbC
rz4KKCBBydR/MAnPJhuQwOyfN+SY+nApKbpBqNZ3U5GrzlzShg/V0mD2K/2AisDC39TUBbg4SwR0
kyGGk3Z6tZ6Yi6yuviziwjSRXp1tvLaCFks6w0wGONfwtLvkMLMeRNWl43TPwuuD8aOlSGzWDhe7
9JMhuqgn2oxGXeaE6iEg6tdRpMSlGR5FwwE8m7oeJNKYZJNviZ1d+Whu4E3M6aNB3FQ9yUZmYRY6
2l/6DyJxp2T/Zm+3kVx/7gw7fhvLTpUp+tgKzC4e4zbHSsqa+ra8NZighqZi4k+QRb8i48r1TuzB
27QbdI+ir4qh5b5jPBPKLX87b8Q13fKYA/QcLL76NRarkDnAZlnD6KuTAL2I+5JNHjM8rx7WAJN0
xjbAdjboaa/6TJq4PwhMk8/joNNl9gBnDBULbl2V/+LvywySQFX5iHBO89Qn5jriNY4Yv/FKnxku
AQFznzzQ+zeP/n7B3etsZDVQyWIgdjMvqs0CUhSxLmpzTIOg7svvlMbo5BvLlRM9uKwYOGK5NvHi
5GICNjExc95jamTF8WCQcsk3d8Nd8JnPRW3fwjzBvzspuZJLLjLwr3GgEMPywPb815S/U5EkEy3X
fc6WNzlErnbBr4tIQeBBRBr2CN4i2Y46IV6IwSF2iDwjMT/kJwtlgNs5AHPiCPFJUZ1fOJHYIeJu
0nKX15H2uL2YzAbevJFJ268hZWocf/L/fpYnakNV1i9E917mGdsP5xXpTqkAIl1eyTsyebZfjij+
0imjE/NFjhMdysqJlrl7Xcphr17Tzfps9kp3DqJfRJ38fS+PgDV8DhH30ToOekSWZdpP+SglKgiC
aCq6M1+/h+dpvYESrU1g1UHqfAyYjqpvS8GQwIXYcUzDy233bsNLDavoI1jM+4WcaQZeh+bECvWN
HAtAjTbR6IrUhDV8JgPC4BVl8zHGRbG02MyQPeqO5T2ku4OPWJ7ZE2plOUjMbhBR5Hc31QkGtEhs
xuQNrNkaP1mcX3px/YYGk35wIyvnNqLPE/QxVIW/fpx+aF7+znVg1NhxmgJWWqjEkAqUaZSD1wa6
PxWtyJju8leCSD8gb5oKB8oXJE/kCg/gM1P0g4DSgag62TycBJSGX3JFHplPBlmOU36i2CRHu2Au
4fcCSfevH0lFLzX+Qe6lOxB30GSG/iwIaHFI5EbBfnGxyQ5CdXUPDH+DSUFg/bm8q300SCX3UHB9
ZJ4Y7TtFLhUCs2u6fSI8gVjPN69S7wEgpsHjZoQXj3wgn1pBSlHSHjez5O5ELYijccaRAmVlF7EH
en9ruQYylgfJIBm0SM6y98TIuJAIWrJztgjSHsWf0MryjHhwNGCA+99vYYroT9tBaTxIANi/zUmi
JjKjaj3avpGNRWtut0Z2iI0sPRlb19fQaHFWEcqfdoVk9wwIE9uABRbMNIQGOXHdBd7hOGjHyZt8
LOjPQO5Hw7/QlApls5JKE8k1kJS+0IAzkuVIn6B/pc/Dp7GacaZdNP2LVLOIHn47DUGNQ++P3/bL
Y2HJggNXNPGP5ZgGthkrrkmKnq73ZWZwDEEePnYPzUmDO8Z0YC+egDR4IWjAHl1IsNMXqHGQaTkk
gi3rgZb+c+bkORcTrIMlOLlMc7NtCJFiffHpHSl9vVdA9D8Qe6JJYo+Y+egsxxdjQ9a544MXqTOb
WKwF2uQ+UGrVInEdv8UhmPYG8wErJAPIZj4xJp7p5+KsPgxgXAz5693W1YFNuUWBwzxNzo9rBWIE
0+oOCwxPJhyXYi+LLWrpc8tNuSTEfxW5NKwOKiuC6y9yWdG5/SP17t6rJz6beo2uRrS8s4mDs0dW
EHFrZW/ErasGoXul4sNLemVjAAfYD2VxI9QHP9sEY3Xciwz/xG+MSOPyxGE8L3jn75diU4gTCZfa
x39khYOwEsESVbWRT5KBPsWn5BhRZfEopPADR+FL1Fk4k+PlmPemZIf2q7NGmcd058n8Gi1eTOVH
nlyNaCQDCt33gPOxj2KGyPd/O5MAxA+olaaH5FVMFzSM+M7V4DIDOLxNxCG/GpTXgB60M1FYNorg
PoG/Ap1Y24gNYeOwtilKwi9FuFsnNDcwTbmveNZ4LTmBRyAP3C3SU948aMvyecpm19XxuB10ewK6
YI3RYfAC/kG9ODAN1ttBbAqZK0vT7QTTbTfLEc3ib4lpgeEpO/spUDimHPbQGeAqeBucI7jdYEnv
juJjqZt0jWt6SclKeqLBD0/gy+sQHi112UeiA/pi6L40sbFRfZty5nBdTHbIudzwWbFCk2M0FCkM
cxqHlTOWbr/eT1x2A7JdlvSn6ZBIZkFKcBFkZwlkcocChR8s/dHfJmpAICeCiZJhjI4tYApdG9ka
1HT2gGDYiwQKBUQRSz1cSxIHu+WFImivGL7su1y2pqiTBJdRfBhkz4oCy6ENNTbbSa7rLLvj5+Bj
y3Nxm92L93xCHMojsycVbxCE+KYZMwqLIbB6OBV5LtwRJxY9JKOGt3Ahx2SeNRZHkIBYcyQ3QDhL
npq4iST/xwzEmv1J+ZTd/wf44CPwbE5rhqguSCWhum5jIWGPuDWuxPYfQrCHpLh+nm5LAUFi0+Le
M6mr3apxNc2Z+PO7bxpQsqdfNLDWxba1C+7DeI+3+8Ilhj5mXI9M6Sbj5oPVBQiPddGEqF1NCB+0
dupmo9nLpzpvBfmmHxy2xLt/XzbWLwHAwwHrUqdvHaMiQdSba8EXb8gCTI49+DfYz8cqkTeuv3X8
AjF5iqX831yLBQp8S6wRq4Dc7f0Lsx4cTXcIee7v/TZrt3QhQUJN0sQJbnvMkncJAFIcwLw7PFbx
zAQKX4ujHaNboW0VOX1nQaSiv2GRRlJSCkgtBZx+FWk6lAeQQ7WibgJJb391xwTszxDi0bT1zwAI
TT4IDWSohBWRUKj4nSsloD0MB/eqKbEQI6E9r8QxZK5frJ0haF8CuIHeHxM11M1RfSHOITOxG4GO
UKvKDsVsByqSfSn7FSduL88HFiN8fIGQ8PnYrTX2L6AQ7buINsnBlSeHY78dHbYMgoLHRK9a0gsB
xZAHgm1h5gGvwgCKvAajVpWX7JnlB1BK7raPBLHehmfIH5kYTsm0A/yKr5GSzshJSq4MTIInAjzS
8iqvvPXsrUBaV3q2I7A9sQYBckixHz/Xts1Hn+Av3v/oAz0H8F1ltNxGlxegF0E45yPkJi8rbzcD
geCqQVsudR9KjE3wUrH9RH1BD4uQokk5IknOc0XLPGkszjJv90bxWt5zJp3DZSyWbIr03gOHMb7H
2sGzFXCY5wjyV/SRrBgMLFbH+3M7sKsdknMn4ojYhj5N9scEFkzxcwCY4ROTmNRoojptno44SxJO
AiZ0Czh6vokV+CdKmIhts2xDX8I/9aGYyelSglIiw0mEpIk31jmYdGQalS5ifcVQfozZC3Ps/2Hs
5/MuIU/ib1jq49hv492aBLBWFKX4KSeXALvuOFhqdRSMaI0LttttIn8CHQMZpdBpgKNCMThWvul+
ZZuCFFh4QgJ0ZJBoG78Javoc5+osSm33Rdz/bHhhwn937B40X/PrthH4Nh7tanhaxLnIg8R9ylc/
PLIYpyi+4tS1BrjrmwcOnKhxNu9JEzigdH4uD7yJuWHSiKxyxS5lehqBuAA3kIrMYPEINiFSl5aH
6kbVw11Dps+uLZCQ09MG/v5p1xUQXSzyBgCseWyifzBo6wYwUtRzMG+aoGnIx5nIZzHfgSoRn4SQ
7U9g62MxL0k1+hXUHhEOvCaN4tiVXFw+Kq9e/EXQO4mU1RAXcsTDhQjJYHrBskEkX9uLFi8lBuc8
/KfIerSGRPfROTnWbW7ad+6I0D8y9vuccF8fBbh9iSpF7zzdzuJyrIcmlkjdAHBrJarhTzGQCcUo
0LRDXKI3uGhd/J/cjffAJGcNiSnchLo09HBW9pFm65VuBZgRqjl5GPKdwT1O2p5VPYdEXTJJ9QNv
b0UVC904DmXoUqlIbBoQpK2cEW08BDNxq6A+29EuZnbStRXGBQAKKYMBHc9m0boxibcA9abzvfOl
GYoq2FMcVzW9p3mz58DVOFqf16TE81lHt+inBiDCmlZPD1hEP7YPU40J8ih7bNOIZFpn0YIJbB4k
R78Kr8O4G7/0Y9cdTmFNbj57UN027b51/osKkID1Y5O4PCWioJxx4ys+GyfV9G+DeEQ3FlcF3w2x
CtItA4FQWoE4NhRc9vPhvnCr/aOfUjt/+hKSJNq14jKQW02dF/Ujuw3lBXeSenG9BuQJwKmHXhff
jSQGdQNZXDmsO5gcdniAFEwnBgJZPDjnK99YbCdYFeBMgacUwKK3uPcWR8r+iEKiDI5ntEepTsYv
/pEyRGbt8ZekaupuTib0jhc4HKTIB+pfj/QHSXiFQlitjnu6WMCyQi0dpVcY++p4FE5CUnX9xDuW
aiVe2cKfPfuOFM0EC8brGAqsF8eX+pVF9CCGKI4v9ZA9+3ddLe44LINfuoZNbvvO+ImCBro6QJzH
UmDZLGDy0RZBn7t/gEoEGItiBoMPVfD8kAVvfKoXgNG6c4QJQFLsOqTv8owr/LSQzF58Q9yrFv36
Uv6nA5fUuZI2Nil9aIg8GXC52G2oGIbPQpj76cOJhyrQG64zv8FlNSM7B2Psjm66AlyI/C6Pr3Uj
SPsEKEGlsHuRj4KFvJf/ozkIPPAXQZwkqv9/TP/jh4LMiL2drx7a+ZG0C3wAEVEAQPwB2YmweiDh
Lz46zu1MCH0w5cgBVUzjDY9TpkYWB90DYSxgmmAjKAekV2ffIT5/qirom2EPZCO+WFckQf7dT9er
rv4eMkEBlEmy6LVVfSa/pWv2ba8id6RP2iDdlvaoyals4Kehvdj4OSSvzGaLA5oBCMpKRqAoeK9M
nVcUQBI+ntt0bikjnHPKy7fkCqp4mZIBhr+ekocyTZbMC4eRAWXO42QJ8tkKEjK96ZwuO15gSpIH
hygeLUMLl7y77k7kdwYZ3KxR6YXLuE+pD1rXa2yTiEHcHjqc7uhWw/x3Ago1zvPCfVIuQLTLzfYN
r+lR4erVGfjw0c9JTpAKPPpBj3eHvGGoMDEuTZD4NFmvFHIQwIeU4DqPl6ffCmQZBzZ4r+9oAHUd
h02Oi5cMifVJuajJ1ngLAgJwi6VH3dKepC6Ma+/pqDozpOC45t52JPghEprm4GA9zq0pgxg74LQk
P8Go8NM27V9aCX7RciQBQH6rzryTIq1IB1y9faokwNQH5N+ML6P6Tt9/Gl/ZoENqimngn4NLUsrN
El1FXrcfuneMgGlywrnQHXqXGNgIdlyFgtc+3EQ5+6oxua3toADx5bGuSZYD5PVt8IiU0p8EREbk
FNA79AN/uwBCJdYQWdMuSe7gGu/xcwmMWPzA/CEbhj9TZyUbjxypr5AM0VBT4fQryy+ZphUs5DBB
A6vQGU69pslXQmSE88nWrI8e0yckfxmGCdnxxTps01+HBE0ZBhkGLMmzTzUZO9Inc5WERZ4865Vc
EVYjqfBe6WVu8+DMnB7MK8j2Lv+SoXVohaOQPEN1Xze2snbDJTQ4yGJWbU/gpXg43NB8xpRbyhFA
5mFa9Toruye/UezhVb32EAH0fVWNRXyj5OSkdz6x1EKdhtEmw4FRB9KGZyTIraEANJ1VgZItPFE4
mbIWZV29DtnOlfCOPeKMvgDxbxgX7Fl7UfVQSyjBx0Ei2p8RBNQa9FgVGSa2vvmE/DRiTzSYwyHp
XTN7Fvj+3a3GBYVUOYFrVBPTSkYvp6BexdC2U5cTUVknHTJ8UUUdEak3n7wY3UYtWn2K55flRA65
+yfiir4c+eai5H+iOd/8rDM8Gn1SicV+RmeSP+ny0UVr9A4koHFBE+nr4AJwhKzT7WEUu7W1jOGJ
wmMUwysf3OwetEtgf8uwJLIuSpn77ujXNj0+TZUye7LvW7PdojzI5L6wfTAamkCNbHWxCaDBmNLf
VISAfJgGrqgC9ogW46Li4dYxNgDS4J6nVpDJf/bBYLyS7F/eJdkjsBbU8Sh6OH1wDjG1ncljnazb
QYrrIikdgn5A+8Pt2wHp2MTdJBzjfJ+GZBrwSD6Bkr7IokK/MpYQJdSEjflB8YyITyTcc/hGkNz2
b2QF2Ly5I5uB6foSBiMppXZAceB+YF+TnorXkOEyWfqFb4B3QwRMvCTxQgilIdEFXK0HrMQtydBs
gsuStXuULlpvt6tOS3q7DJ9IS4QQeZtQfSzjZZd76KrmQXZAe5uDRVKINf2PqDPrTlVbovAvcgyk
EXilF/ve7BeHiYZGEKUT+PX3WzkPd5x90hiDBBe1quacNauZZ1vQSWgmidu1Rs+E9lvc0hiyePil
lWib6NwW3fqnF+fN4Bw63Ev/JXZH9r6EUpSBe6IgdeGJnZHzCZpvmpddVLc2lh429s1/ySI1XNBi
6wRm1d8Fm0Jq/g+ByOaBRIMGWS6z2OHKtZAoCIA8osKlyWMK7MKfLADinqAgPtNAEnH1aBYmsza5
lpKQyottj9lBpEFwsKEU0Mu7a6CbUDzxBiqB6V3wJRYnajoCi5bwdCdZ4U+8QOhwNNCI2hp/xXeT
P4Q5w9pfAs9a/mIAG6804FoEMYZAnyd/ZuaU1nVRTeNPwGsuElwFMLmgquYssP3C4kU8DNQeFLO6
EcinQJ/5sxadqCRJzQU7LSh22IUfyMUxOXkfCv4OCD79O4nnomHUOVdDFByiEsmm5fx9hME8Y6Tk
ic30zdIbI2kRMVF8V03fCntXFuBMTFiVWf6q97fzsh4ZnSaw5wB8m+eY4ZjLyT43jeyrCOgyLbxo
x2e8rbRGy2RFn5VgkxGFigSRlIcxsn+fSfp2QhUnftZMefUrECgLLN6Cnp6Z0zqXuPh/d0x5pGNo
SlMzo9BYqgRgmTzh44g7hBuSIPIjiVvdJRXYf0XMKf7NqL/t9MphaJC8iiCDVLtDbW2/fnXcGun2
JFwQoM8iYdd0W1mIJ72d5tzFxALzH1R5MiUH9H8IG4TiyQ5ndJB9f6C2JjoAchLFVOtzFscR8Sia
JtzOGbUR93pNIKstV8RKItoin//t2M8jRLwnaFFlgw4ux+TDfv6KwKNGRMYXMKjbsDc0PzzyF8WV
heb6xAQPkSjpvoi3b2e9fnFfc2DMDcg/bznEFzswMZscnYOJgK8t4P2tYcOkM34ofdWBkDeR9zpv
Hhe/3IZMDGXfQZe+5PH9iNbNaMHjVuJf5kTBAOESFDbQLmooGFBRbl8oq8kHcHb7FuVNdsKmlE6c
k0mpYHWzdAeKvKgWqJZAihuU1kDKT5p6uIcwrpihYgaXBgwm6+A/aMfI7WBFkTvFIMSCieyoQkGD
E1eZabR2S4DHUme9N/Ty5wE+X3NgMWADcbd733ogjiu+J/eZSm5JBriFUwQroX6N+Jn4ueDVBQVJ
HrwWSTOXa/YAqJiEmldxZwsu9sVXpDpQpuT8SJyFhkcFV/hDQoAi+CnAvjign4qADq+L5xbcKS4V
nAGN4yD7yJJFxp2Eg5WE2UpEJsjYv5glEHOuJxcQvFyI0wpfEE8MKaFodTP2hWm0EFnZw9ZQneEd
BxihMNqDUiSMNiOXtJM9VvyUnX0mumzT0+djl9/oOXUrK0Quxrv/WfNesmvnrDz8i5aCsc9mTOHl
a7EC6GimorzMxQ5MiRzN+fA5j328QecoPF14IXFnqSyhqGSlSIot7j2xF7Bs3Nf18iNu1fr63NKd
TM5PWiZb+hH6yaEzTOO9pB4S5Y0odSKb1mOnWMc1CWzvyAkKP0KN+DHDeV0CMWFzQ13L7km+RmjG
HZDufp6RMYibB2nx7Mn0WgyxeZh5uitx3MMyYqvpp5hgiMyR9vknhSNmG0Qf8Zl2MAx5N8KtM+AD
lm7oW+lRZxtAHLsiDNHDTloLJ0bTOlOPbOpapnDaf258wvXYiV12qg2dqjwmdtuK98np6Fyi23HF
lO/FpPUSr35jykLnZsLOJVP3id1VlNXlAb4NQwRabflpQ9wik1UAj8TADWGLwGZBiya/LV6ejkzu
ClqzcZg5sBv8E/tVwrbJdCPndeeA0KR8ZXf0CnM8ORjQZ8KjEj9DAR9dhA303z4mWE62W7aLmdiE
xVaMkpgWJLuI2KFpNG2tq+AmRQ6OKN4qj0xuO45FhvzcssF7+u97qp7pSbVx7hJax9FCZFEi2g5/
yEtKJwitTtP3NIbUZ8dgdG5F/4BVzUVApjc8TMmtI6q8D7L1lblp3Xzan2kWfXGgyRm12tJggXEQ
R0QpcXjWnXXtz/05asGGyc2wKxHLjqWGfqXl/790yC3FzPkeMCin4Ir2TNCxv1oiP3UVUKxtbhTw
EPKXgjOjiJuTxeTdqYDHQQnCpv3zmMbMlt1pG75jW+Cl/x/EP+SLSTqv3fIvTNdh5RBkVyLBJBPk
npuD/4AnoQr+FYG9OCfMXCUzxsflbHZWHT5bZqTw7sVeh6igcBLdlRSh+SxffqFuizqkKG1wcVWh
ZvCipiplk0VnypIH/QXga/jCevHumJDfvy/zpNCRSvU1xzvEntwa0ADkNy2wH1Wc2xJIreggJKST
22uWw5pcgmhBnhR7z1MH7/+d+C2dIPgxAnTmuO06Oh0ybrxiziF4pc+AX6z3HMPJfXmN1wjuVoTj
ybQAF0wRqer4fbo4DDjladQTOnh7vkz3g5kiMtmR23SAq+a2Dfp2qjFzlAlETLX7oJsEWQZ8I+Cr
rFUZq1NbAkIAViaY2g28+Rt7D1sDyQVdXTAuR+wZVvVmHxBf8t/fZvGnsmFTQcrLHsFnu5tFbEgi
jjpmDjh24VT4w3irKH23F++HJqwtgM4ft0+kDnKi3sV7O5hiXALatoDl/H7VsVAQyQmQwkSFTMXK
GmLKFiX6h9wG6p0FSOH/qwJ75Ov/ePc4EFNpZUegNwqWJDjh97PsyKrmhhK54wjWvP9LsmFR4Ncb
bm8xvkbkRqAnru6rZ5EtcGMR+yYFgQARPzaf3UEkSAUTzGE1RaZNOfv00wOkiwgx7YSA8BD2O4mD
f+gD+AxQCayG+BGKQ6Pf5zaoLd0XGZrIrhMsB4gh3JknIvGPCLm0Goi5bCJb7WkxFCGGbJwTIbSK
PM4xfYx7xAxOmYgKrOl0hzEJhejbBBqi75HfECPbRTZFjsJN9lce8foilSOF3tD+/t8pdUgNEAUI
B6K/mESmx3e5Iz4yE46J9jUaQwQRAZHHZeTG+sU4yonXz0klhZYj/+KS0pHBnyYm8eFJwKRoLFJx
5VEV3sPq34XNR3v8EMKF6+eGcDrBSZjsU1xbKSDVru8GiD8xku7+P3SRkJnvWEd0H8seTuO0utOK
idUohsaIIrDOZPC5gCYZxPbnAv5wsDgp0ZbaXAgiK+ePR1UGao88BCgCt38+CHMY3Lczt1jlDjsO
booCRDvsaLenRuD8xe6DmTcwIVuRAAd5uxngKYK0aAOZzIjZvDWgRNSX4mmK2NuMGVadPOXDYent
tEegd2tdLLbSshmunbnKgV7P5jZRaZKwzHjDFLVI8rAi+KDvrt0HJCRvLFDdCXOYI/vz6DGlVyT5
a8qsJx5alMcZ2IqO8eg8EWsObzS8MRm1waYk4/KDQvTlXIgS+IxC1PEuNdhjIyZ1NFimxM4TF3S0
BFg40806uMOhWtGAggKD2fEoWR/f3UpjEHGhBAb3K+sAofyHzlbhF4azRwtaNLHxQccPgQGMwDGs
ZfYjxCHEytI1WmsMbL6feCQPhUqN7E7U4+iXHlx+Q+LuYY4BYQH5AfgFHt1095EewssaLoZjGPUK
5zzI0ThM7/EGty6c5jocDTHQY9Lhw+8OI/ZVdlxCBNDHTxfvCugwUvqvEsinpJnES6Wppnox3Z50
jCBGI9EkqT0/bvqR5tkGj7HykCNyijDboI3RohEInUwlfEIFV0qC4lYQJzTWCw99cxTEGEbjNkdH
TEyHomjRS5YJ2fhPh2YnsQ00XVC4tB8PNG0iB5HgoSSnlz2F3BDaSPKiwjWk4DVg2xbAIjK/XnUT
9CjUFBp2h46COmPkTcj4cdV40b8dTIAEnjiyujR78tqidQNZQOoz8o15IzEniqdkS6x+MQMPJRpG
M3T5WVGNd5yxUe/P3eiUsWODvTd+MvEKvFomrDW35/0n0IPbgkCQ6dFMSeHdORlWuaavlDTuem+s
CvpDmXsfKWDWE2aWx9GFkRX2GZXNxX3DV7yw1vPan9cT+cF4R+vrztylUFJmoO/1OedanhsdibmU
hriBvp08pqrVdxmr+xEUNAbPJbRE+vzlmDs6Z7gSTYkOIl304nIzNW2WzfVdb9fcZeRCKx0ib6X8
ZHvdCHJWHHXDTz1H9JtfaUe7rIeVGTxAsL5bNrMbxNpaXRR0R3tJ4aAi+DEW6qLfaHuazf592J1a
qJHn0mx5A+yYGVGk/khvvp+sOob1HIIQa45Z8LLD3tqFAVGJq+/y4S93DXeiIg4JTiTQh8OBLPdQ
hoervbRtd9m5y9BdDvZyufxaLkmw+Z2dbe8OfGMvQzvYHDezmXPbwPXf+Hf7WMFss3GcwLnZfAgC
Z+OEwSbgG5tvoWo2QbD7BXnZ8KDtLDxncXRmjeXcHNuxA8/zcmvh0FLX2MfGdhBhzDj2zHA5aGrD
Owa8wOz8z1k4xyOyksYOHtbtOLsd4SNvHIdjYerAywpR4OZmchabWyB+2TlyoM3sNhOnhVlccHY4
0UPgtJ4THPlyJqTJN2fDdrfhOVjQiS82M2AVe/Yb/Dq/iRPsOMsRn4LA/t1BEf0euCRcWaI3++gh
x2rvwE+f9m0XwDyBQ6F+9DBPdnOHp/5tb7+x+0uGTtBt/dq3CcuY1O0wCBNbgPjdjZA84ENEs53I
7cX/QtW4EdK5jdA57na8Wzte92Nx0W0uwNEJOOYnAHfCvS68iv14GdLjZnNcQZcFjr12LUtAJsuv
L/drbLvu11fn2qQe7nw+dyWHXY8Av+SNtdjVyatf1pITdkUuIjKR5ZfrWl/VnF93AZ4bx/rK2Izn
kBuqdbJ837fw4vv6elr8I92oeZrbkGv7eHRY7h8rIjDT2ppXztzt3DlrzL6W1oFLvsPW8PdiXPN/
EdpVf6TaK23e7rMbA0UDLXFXk2u3V+rgeZm2e4Ovy9uHSCCqZbK4egYz+vhHiA0vc315IeEEpv4P
mh58cjDSSEZ/zIoD3PugWwU77QTo4tSPsULf99Hv+BvW81sgEJ2gInryaQC+HDsGa/RvHIKE0n/D
9hk8l7I3uNX0gTzt2h4VA1PKfE8ZsqIHYqVGbvXT/4icDjFYYRm75jzePOaQSaKMkM407lPjZkz/
aEFKfqoz6aA53isLadp/pd/SF4E+0zd0cvm0qK+SA2HVg1byB5LmFYhTaPzI3mNfKRwzpp6NHC05
Cj9zAZ2NjxeIhqsS5rBPMUOpJ54xowoN8vVnbm6GsPegH2CU3nPz3UMwodj3ojX5KRPEn8tuk8yp
t1aUUEwC+E0Ol1281EJJZn5cMOgziY4R6qxPg32Y1VBK/OaYycbOENsn819K6jRjHs96dC2heknx
2I4JeQCAhWNKtB0//CfzXwAQXm6FklbB2JQGT4cvfhr4KEjbTPzT/o3xGzE8nXIGsRhl1VM4PrS5
0xBEC2t8lWWnvY6gvX/06yjE7RgmxUCoiRC4dKBRGw2bUsdQ3QHA1fSb2MnxRePf3uQdrGBHcr/x
5MgtQdSg4UhYbliAYK+IoV6DNoHmIsA0tnP0J0BvNzKNFDnZWDjEkLBg80t7MSothEJwFVRULUqB
tPC1K+kBBhnkbT0qKiTrKtR2fChVB5tO+BhXWg/+2GeC1K+6H9mLcmbsH7avH2prvfZLBkrZpeEl
eI8ic4joaLfM75gGeeoGMjOSMGR5eJg11qezqVt0NdBpMpV9+bCnQilgGNrlhU211yji7E6mW3pq
StsKsnc3wM1hOAXqsIgO+hLwZlYXobatVKcpvGFst9RiIkn6x++pDORDVi453a0q7Xb18S+dnWMy
mezq0lUhNfGxIQeaottPcaRBJ+cAVqlkTZRZlI1k76pt0CUOG1djY+BrPTKoHNHzaoDxhvQw7W5f
U8zfgfMmDAEcuz1XC9IrdS7U12MUR7gBsgCY1GHrcGzCmQgvX+cJ3fDxRM7jZD+fp9PlTOX2dNkx
wGU0V2eanolhA0pdq6ex5KgHZW0riSM+0tDsGlRC7xXdF5Me12GKIaavrQvaHzZJyOGzFaA/16In
N989FvJavkm7bpudJpwnmdNuvAUFuwQlPr2mE++62fuAsUO8UxE7yl7JZZksNLAMzVFxwntNHz1T
kPwLtq5g6HcD1gvFT3Rv0/349GSIxHe3F2185/gm5c6ktMir3px9ZnHLLXhCvph8tTrsWFVYMckv
2JTuaKizUIQW1pvGn/mT7qIPkkEsti31Y72+0xNkHcUnQvajAKIRFUK6UIWBtcbIfMVtgtBb9qoW
axWXeDVmVpJNUxYAgV56k5E3MNQ8ooj3o97T4LpRpIXFz0RxIHM1EwMITPnI6ILHy9MaryOpB/mG
w4T8LqzRRqeohYs9N55GGwbFF7wvFexysv98xb/vHxNZ6G+0H22S9YQJqOUB9kEGD6XMInXNXLLy
tCddtvGDbvUl6T/mSo+3I9xtxp/vp+SqkJyNG1E9Xj/7av1ZgQmSqA/e+BpT+VCDsDWYdpK4ojbh
Jm/xzfBqckSWh4z90LSCk514LyV8g++/18VoQdmi91b39LPBxWlmePrdI2h6Zo7c3g1BkoTwEfS1
X/TLz7krvQqGmg50EvbSk3E6aXypdNh+RfouLOslWsF6TtnrtjWtKfPPeQS1isFJ5oB0T3BhjRB3
e+ngFBjBY9BG+ts6UeYacAfYaRF7MaYhA2Uuouq9eWNUT6PtNnImoqtkoBQZrOz2+gLEfmjLnJgJ
szFl1dQv953yxjrVJ6iwugVM/OzTYftM910KyE6pwFyjdnpppx/sZ4l9g5Myqe9J//5Cga+NgpEc
XBpX0b26dyaJoxXuuHDrz48x8qV2Y9pDEb6+FSZsHOoZcR1mP8Ie5GKnvIco8keBMfaKzwaXjQtl
+EJVT7zYm3s79qhpZIxDsEBY45ZoFo76h+e8lCAzPDOf8hL6y0/AuUxHwSUEDXvqcOskKCgL74Ke
VHaJeKNlfcq+46O60nz9V5o/t+Pwva+3EzEzbWF4HS2ah2ZX3S7sjvDDpT0AHs+RE0wMRN7CJwzT
XDxcqZ4x80xzRlqQ+KjnZvVGr7J+RZ42iAivh+mMm+h1xIToghoCtqfyEIqYGoW9++5myb6s2KkZ
Q716nxXgxs+cFrZQRnJiWD2+ffjkzbE1eh0H+7H/QynZ0ca/GGsyFPB3OBpnxAJrmtc28spEHFLj
03PkbDAnatFrXKvafe/HR2pEYLqywqCor93LTw9UiE3YEXfOhNGdmNxjmUI/q25BXTNEct6GOKyO
DmCjP252lX6M3SVAFRDKuJbunsEzkM7GTv+nrtiTX0GK4n4/YZiBuOauhHHExXmqqxQNy8eaGtQW
WK8e2u/q/ghfu2z3VK66Gx2qD7vKyOWdUhOcaXAfwqz6bxGojszFnqMeQGJQ524sLR69l9M5iZQA
pyIdD1pLQZUA1VWQFHHLYD46BWahPMbQVWEj0pwMAKYIKKpfvqnyQcxtMKz0/oY8Ev2rrztWEvXm
Q8+H9akcA6YHYA9wzrDHjwCAlyL+Wu2xMNPJjF62cogpGnV8Gyj1jdqNTVvmTWqF8+rn1oLxdE5M
s8JxknkmTnkyIwWZWu4+9CArvQH2LnMHXOiMt2MeksP7MG4OaTghG5u1JaPRmvI8yt3xv1xje6Fb
EVrbBQcuAHoVf7Ro/hg5wagQnhbv/iSPyZFSO9FNGi116fz6kEQtCT19hpi599pHyEcl9zPdSQ1g
1Km+EI5WHciX7qjMepfCDrvll28EIx90K/YwPaYIpwkUUcp14krzyxylChY+zLSBOmcsKIInmL32
c2vm2uW3Pb4XL5hDRDb7At6Ug+M2iLgTrTRlO+ZWXFo0lNAImv3KpzHae9qYZtIKMmh0mJxrBnpd
tsMNCSeeQh2ZSmyjyqfjJkNBE/O+inniDU5JH5+aWkFWMGaIo9BsY1c6mk1CeWFAZN90fgJeS9cH
rTukkm/6cnQmN2Eeq4ciJbuDvZRY8rOTgkZHVmwuRxcQvC5FI6XKTrktdsBj5b9gJyyAKc9gt1Ga
y7mlr/X1iGTTJh8DPJlElj49znCjtTzaRPJDche4Lk5AI3e0HFFZ1LPHogu2aIBXcIcxnNf9jQNa
8C06FL8R5lfLbt4cP258WywKK5u2nlBqT1GYwFZbwhijd/PlcxrJ/msqlNhCcppOo2vl5qh+Mkcm
dyKvY/bEBbO8yuvgC/fg4c7gb6NFzGuyuwI3w1g66nQ/cU60SaISGQcf735BDyZ0jsjqUQ+y86PB
iFbDGsrKpTd5zYzhoKfvLfVvQupAA6uTsj4g8RFp1A5yddfwvR6pLs39Uxzd4Buz6a9i/SMT9FEQ
0rwiKM1sCofk5X5KywFyB8jJewVjScMCDQ3nf5kn007/j1PitxOalh4+fg0By2BKJxi/LVOsF0CZ
qk8a4iDGRzwysc+xtyD//bj1HOmMm3iMSp3Vc+bg+LRnh78VCCo98XS6EZb4O2eLCE+fysd41H2u
6nTT4HHKld6V/I2MnIncp0c37MThG2xf6p0BrXLvgIQawBXGG4F2JX4J6VkwIT4sCa2SNf7+jP1o
Y5aBXlB4nMe1RZsDYhDK79GaQoAJ49+AWd/xKJsnZP4tTRASjJL9uNwV/+521g8GyxCsd0RnQHQU
vCA7Lso0KFSPlPuPotVLJOIrroi1b6GL/9F/7M4j9wfs3V9+ZW7slna2mCFUDn/h//zSJyEOhKCE
/h3B8AlIewYa7vxeAOMhNMEKaELyRg7ATezeDuwz4BainTCF0kvd5eZXmjEzlWUwE+sDyycr9Wcv
IoayTn3eqsWb2hsnU5CEl6jT7cMFP373FAcufdgWoqfMp+LbcfP/NSaKHkOhCvKxBLXRN5HI89cJ
Wo1q0rKfPhUzawpiMpSXrQG4lVLfimrAesQEn/FXB/6eCkBGo/+G+V//nndmRTJDgKFsc6COf2M3
s77IRZnALWOVXpAgwgHhrUjfJ8aOUe6qjMfVvhgzvEpQq6CENf0LixeBmK/uL/PHInJH9lfvvWaQ
1nviWFQwYQtfSvtyq4PXt75N7tGbYUWWyS7lwNsjHIBndo11+U2X84GEhI0OU5EHagLkzojADk+4
QK4vZCyK+t5FhOpQvwTjmWgY0GZ0B+ySTbYq7mByiIRovy7+VYdm8d70i25XbPbxeUydcFkTTWBG
NRswQQzx+OMFjO/yH1ppxA20jRoY2fsyjS0oD5CHvV3gZvBlxvuaUdCwD799nR50VPL0mwYmhTRq
/Xl8GDOifTRnBu9WXebf7xkj7GZQg9pN2srbfgvCGZ1iE5CLYH5IVXTMMcDwZ8rEINK1t8UG2u9k
CFAC6Z8lKZahyI+1K3mTzpw/9RuuuIFgRTjASFkM5RElsJwH632rsyl+lA84xy1DTwIMahBHWELW
Rixlj7vfE/fbuHwr2lcZVsqa+U9t/vPof1UMr40PlwzTzVd46VkdEPMPIOtOoxeIsChjRRaCYppg
esB4gveOQxTCqsgGgNuFAzPJM2JTIUwU9JnMWIc8tnD5ZP68r62LetmS2hz6EykDFzmWz2NjN0gP
r8j/PdlBRnGG7db6UgGVtIwNZ5Ik1jUK1crQfjXQsSdVsro7vMHlu7uP0S7+M4Y5b44On60LP318
EiXSRQAP0vqfBpwg2aSzMcKDPIji2WOYxRKYh0NigTksxAkW8AV90wqjQb06Z96kV8R+DsCLbTti
HqjR2O8mnvb7LPxGtYuKFhYPj0xsIwE/4L0xoJQpAVyoghZREZd6YvVG8NAh0CuswWFD3XG0odDT
xz6ZacNVkUMzd/vL4hNvVXRoCBO4v5HzNhY5SxQ7FW0iP1QrtZte0TQiS8qN6fOYAj6gR0bIhEvG
Wd6x/ctTmTvgWHnoQcnjQNji8Zcu+WMBkjB0LIhg95Bv0GlHgvTPIIahhfklaZrMP1/GfrzUFumv
9i9JIJwvQXx8j3CQt2ukBeTTH7zx8O5zX2A0dAhdHz/sjSmgHnQVtDtNOiieCgf7EwlVGWSzZut7
bZ0oTCi3h9QFOpd74AcnTv33ScHVI/WZqPPEWnUCFGgZZzJvcnqKPmC9DmuIDQFfgzIY+7RbteWe
1snFmI7xM00nAGXDGcebDx10lOT0H16b65P2YWUnugCP8d5YJA2DHFyN7RPGD/MnvAaX8jZaPsmf
afUEJRAtJ8JpEZqGEq3G4zB81owbsnPMH3WPXWmgEcI4VqiaDI98SFbYsZwxEkL6MXUan8RcIG7b
PPFon8BePaL0A1k9DMd6qdDrRK07ZlL2OxjW31iDnMYq9DWv+pcRIGOKwHSC8nNPPlsyE+NfPpO3
oz2SQo8x9TtOmXOUtvqtoZfthBWMTFMdfeBz6CLCdc8mTdmDzV49rTKnv4jYs89oUXEuz68L6Omr
W0FYwRq+cWYYbVQauCXeymxM++LbK74qVOhAlQ8ziMamqyf0lsW7ZED8+Tl1+Idm6wRdeiwrQdqV
s0sBdDg+mUdpD2HtXq9CokNLxm6gqV3Ip0GkDyhMHJAMFD+KS8zhoTSobujT0AAK9rvwPqt2e+Dx
HH724bFPjm1rfkrstd/afmL7PlaDNlKCmlRlvV7PT67rLq8IScVTD60/+Lqf1mi9stWocrTndvKc
Yuht3i+To1JdS8w7x3PUSRSQhctsl167at0XEyd9mYYybfMw11nHgHZPphG/D0pmwjOpgMJ2V5vh
5D17meGDMTu3bP7GsT5z2wV+ffCYGu5boFyDjx8w1tYiJtO5M2Fahj15QQ46sKQaZh0Pl2KGB7FC
ZyqWRmtxZCdocLQA3BJuFxodV32egBAIPoi8Wbkrdw0MDZEubisy0D65Aiy6LzIGNmFkQ7THoAeJ
4I7BdDwhDRU8ewtBJJ5J1xihmNQDpdEOTkdQ4bsnc5teYjAqV7rwiJa8OtkTfL1h1Ti0EgXuOTnm
24n7gFFC1HYgO9CpzIJnQLqBARjHpC5DSEpi8JPSxVoiEtK47/B7vu5icbLEPmwVPGx4meBR40qH
kw2ZceNWN2Y/jsdTcxBc8wQqOAGjp3jurt0y/yJ8Uuq1+HbSjMnHqRG021gwmjblM79EloEsPvKJ
plC92B5ECIVIzCCt6T1Eu1RNE8AmXGMKH09gLHxrtOhQ3ZUDKM6/6EbhSmQmImeGo5IcvmYTsN7K
e44XUYufqUVpTo2eLTXgZ1QT1ya3k3IBsM2jEl422+dAlW/G9uRcXkG68y96SjLgPjpwI6S500Ga
Zs2c46l1+NVTl05mJSK9KnhpICa8f5PT+HDxylP1JXplAAMMO86ZxgGM9AIpYogV0z9CcAXl93Ez
Q65+XXtl5HHSZgigzu0D0AE8XQfJnUksPieQMj18YLAg3rer9p95rNZMXLgQKlfoVmE2PtyAZC1i
tTBTlB0TzyHGhuZTCjmr3+BtgB0xThYkbIxes16L+jChYlldthVzmndP5ojVC+YM1jC/dL0tKmS2
fxPVuk50ZTWCqZ5irQ02T8oBVkN0eeOuBn2N0fsdQ8vl4L7XV+aEAgsIHVx/Evl6sVJPz1A/xjOg
FhaO0Fywizw3DGZA+HZPfsx7p3jK/XGOYSgk933LevbuqAkQAoATDAhmrsUNRIipB8xcqI/l8uNg
mvXcjsJ22W6UYzMv1sReZJHIPm8IEgAtlCObN1V3/HSUX2QQRWvrmHzUWGXb6XupssvKVocMB524
kFei8wR1p45nlRX7Fj/xyyzxiAfKFNFJuRDaRIp19HQ0/XWHDoZkANpbmrrDUPPcfU81ZmNJ6xeq
AWxXmnn5PrJOeeWSZQ2eUUJ4UeyXHIg7o/GbOZ1C8EagB5S3FeOa6RfKHTPbRThoXio3jhcyG0uv
YaK74IeJJp6JSKkrZp8qAMJ6Pt0IS5PIHz4HTXc41JjpUCQDnEnkM6pTKh2VOfHDklUq1cz8FH9x
DWyRg7ISnMSrx82Ww8aQ9A1u+X5eOqN+NSqB8fcZj9MIgudxD9p44DkDEqlzpQc9vjePoOo9BHV/
TRW17iTYlVBB0/uVu1o1R/DHD7PRmoSGgxqRo2izZ2+Nad/FGCa2X5J/keiVfONKDlWB3J9AQxJL
moCFAFo0PDzARlMHN2dZsy/PedvNjedc4kdEJeQqyPObQPr4puKT5/LtKA+aS0CnpNBD0waAvhUN
vWIj3C5jG+jrjcruPe2SqfR2lH9Vxk8C1CNuVs5ewhuOcPM09pm2kFQnQzin2YKBxGgMNR2t6dgU
QVpiHIVHFNLnABtiDSYEahNd/xOgwU+0dqbN5OkraJxhyBb1cQxCT8G3LaGrmNRXzwdO6UULnlp7
ihbSATNBRZISotvqt4l/mo89wbqcArgH4J/Vl9kY1x+SKUwP6Mx8bHK0Z7t4BSUVI5tdcXUDmpqF
98YIo49oob7YyemIZUcFB0ZLnZIRb+o1fJW6jjYKtkvve7SAMcaG5joshOZpOIzFAxRYBEYzjG6v
K4p8yMX55Ccn6RHecGw3JmUwxkBomhikN2dNZsvOj35e/xhcAtllBmAEtDnj6TCNFzrOFMiJTr/l
Qp0xXhAegf2PbZW95RXGiv/cEsXBc7GP/C1D0rEqt9qayVKiL1XN/Le60uVZle3GtCEisyu3ExpA
ImsYk5etYuwLcJkyXDFMlyFfTNtE/0Ml1QUfakSilh8j80Jjp0z1T3hBmUzXBMQMSFj6g8MRg6+r
xOO3Ocyn9QJmPIvghzCYYZng9HB4qBcH7F/EZKSCodP9rSNFSz0lDoldEnaEw2QpT3wGutLj+cLA
FrSfDlITZ4kZUT0CXmFIycXvATNx+CRg042Oo3YdSOZUY1MjKBnYAFFtMCd2+IdkqTVcJs0yPXLH
mCZlsr6o0+75TTZB6kEeoatCe0i5N5gY5YqpFCXtMH8DMXi1CxpN+pqzkCCH+gubffY0XgHvejoV
2Uh5kGbED30SYL38CdDEyICZyuXTjPKEChiEDXlFPUy3MRQhrWaTfRUOuo+apgNKQTiL1UkalBSv
0CYAFqQ9lAPKv9KLTupWB+3zejTl3vCeZsgFa1+vGCVkvVN7AtHHTCW8k4nQdOh+wrwI8xejCOAT
iZRO0azlC1PlGEFPhYpW1tFI0C/srrcHe5WXMR3qEgrHzMoflasymXFUjidBU+C4gLUQZMeFkZA4
5dAs1Pnv73oU6CmZm0MWrKgk5x5jcaVmLZ14ZxmljlQSmRsIRIqHrlgJrAf1JVbWy3ALvPiZr/4K
mZIlsxAqJiKHIAWpJpjpcbe/RGJk/Cj1GTtedmJoOMvwtUghpzHfA+DuvjgXuOxyITNrdcrQ6Q7y
PVvGpluzTtVDPvG5KfhFNnZWLmV9TwvYoj3wiVuFlVXCU3d/j/4j7+RpGa6jHy8nb0DpPoSKIsbq
iK+xAeOLMZiJV32WzOkAOOAjmzYfWZGMTmG+CDJCdmyWacs/yZUmx1YN0VpKxT+aJ3nCmz2XoTWJ
LZYV4D36D5ImWiBoWACu4alUzKw6dmSWHPcxO2IueB2V9GqwlswLgeCD13uNibR2Og4g/qrcY+1x
ExStr49c1n6H+pYeYSi/ftbqs7KZk+LBgFY4p+Uql84xhxW7Ghsnc6GqagrhQy+xAr5ZTTPmn2lb
hAXaEFAT84VqoGs9082rkdFiafFixTNPx6WRX17CEPdN0IDtwtXxwx5KGwP5E+1/DaS07rB9xfIm
RR2OVyW2gJnHlsXGQSsQ+oqKHSR327+jGrHVoZvNyTYRGnLvjXx2g/7js+WwD4HT83FULo3KRyUI
J6z0KKN97luuOhdYgTdrbW659LEcSTMlmdXscN2c+o3FPoysiLqSDtwLS8kV90QRoCCkasZq/PMN
+i7ibOG9ZKR/FigUUAojF/miGhwWeEF3OPTFCmfvWHMS2c1kj1ub6bQxZASth2xFqjOCbSQMsvzH
0Mw2XWjMzX3m3+xPDHfmmSPEIXj9YVdvuLx2dZIxLimc5tR/87JIREFje8TXaDAHzLit7P6xBAXU
h/X98/1iImQRcGeIMx8Bo1k8nTD6lt1fgivj5WiGM5CgMHh9NAPTZVGjD8e8+cNcdFs9gcPRDcuS
fhOcxPRLjoVylHGxoD8IO14eE6UZqV59Px/LhuZIpNYoPbhX0cZ/UZOnE6p3wUyJ0dVImksfQTC4
LwxWyXRPNgdyzz5kpjsd+gxHM9SpVLHgiTz4oS5QknL1OFV6PNRv6jW2Fj42jNx9ee3LI8tOJEdh
DznJCA4RnTrGt3qanLjVDX49ssfY9NCYdRpIKQ+UlIwWBQqrWDwganQyP5zxYZd2blJi0eUN98sp
wd2RP/qs3blbEQA/Ozf/GVBThtxryZnVQ3ZLyC//x9F57aitRWH4iSy54HYLrtj0MgM3CGYGXHHD
BZ4+nyNFRzlJBozZ3nutf/1lsNsd9fE3ZfhAIS1CAW939Jfs5N1Z4ODCogqomZO9xqmPng+HPlJx
xh3F1EbSLdc08q6+uLv8ATDagEMQjAAyCGSb9ckLGxVdqpW3u/oMV5d9p1nxGrVJhbfhv2SB8cP9
LmOaZR5V5Ff/j3dG/7/UcH+QaS9fE7TGl1D6U6spZfpwJhCS3iH/qSpLDLttCmj6m3iQbQHs2L24
eu4ABxsZayRITnqnfC+qU0mcwMWF9cx0iS2p1f7A3xQmtyfgIkJoqr1+h/ojzA2PGGCwPQmx5Gzs
d0M9ngNnGJje8NRxxDHpgpnDjkV7RV4XpcfYWahHEnQYNl5yh9azQwCBWMew2l8GmBAcFDvG7v8K
t4GtkH0wg3ibEyw1BTuk6yUGia6El6tObWwBLI6l3H8A9omptBmQ2dTj3XcV0XfDKe7HXCqukhxt
EF3owydJcx6nDKQVIvH4lmy+9EPF+Dn6X6hO8v+oLOnjctVjn4hL146eK2dywRRQs4E4CYjiZhKQ
pdCII58wLfjc3fbF7FQek/muTBy/GZ5z+yB/aw5jWfoi+NSZ91pS8NIScwvolkBg6+0IciLZpu1u
rCcdOgy5eglPg0E3oZV06fRWMFjUI3s//HG2faRf8BlyyB8qo2d4J2yH+KFwMbhewOvYpr80tnRe
tOUTIoQgIX3s4fqIKZBhH5ZLDg00DMyZUfl/Au4zL8qrk8SpwvBbM2jPfxHuc6nYHhrILyazXPxq
fuUJtcKm0X/xhFjzrlyWMOfQggyP9AxHhV/kX8O1bnEsaH64A0bjNSAVyinHI6xcXYaAHvzjGiGG
Bjqbh3VxoArbxg3nEUAmhNiqfZGti7Zt6z2z/KpcdW2oF/dYRrauolQp8YAFDWDRP10OsfHcazyD
waewo0MsxRWpnvg/RODF9jKiyvvYb237wmJDWsgcacpe0P7T+RDa+jU1DsOexO6D7ggdiL6try2R
poMCvMaak66HrQAJX3GaVAvoMZMf4szFBdr2AYHJPK2JeQ4wEogu6wFaNacY9IVnIFdYRS+jm1m5
Dfx7xsKIdMqZvjIpqcqZLHGHH4afb9E5W2zBzOCVEfUjeMEbMEdpg7rcYkb1X4M27rO7XLk20qwQ
YjtNVpcVpLDC53d1yKGxNP043acTj+pf3k42WYd99pBce0aFCLtE9wk5PVpX9mQ+fJfwz6ARcYiB
rrhAv/Qsb1vYyUty3lYmcppZuhLCzCWLcdnZybEPX4vGI/TXobhHNYlZ09hqESeuI3hVt+PvCz85
pA71AmTdzP0sEDpOg3rDmQZ+IZ670nRZ0fp5GvsGuxuanFGJnsFwsg7/Q784oZuGKVqyIduP7sVk
KgX9kNAgfc65WBuhPPHVdaIiieYkFnyTUzl/cGkU6vVhjO/EX39HjcPW/CkD0WNgzl+R3hGNRTog
gYonFysKmxi/CxRkUA//iXBed+BwUEka9irmedfee8hz8TBKoCBzyZ8dRCsRkzqUtg0TQTC8LoRB
sygHjz2KvWFesCXDfEAUsJxMBjLvQWQhX+mS/9COZbxToZhmiEcumOo+LfHiktHY0HrLBfwNWhh1
NSFRJXEEhSwggG4mnMf6DhHrnR4guhQfJ6mXrbhrAH/wC6/C4U9kDDyhxi03YuWaTO1EemU0dr3i
CafkQdkPi0XKgcyYBx+TapHLGyB7hUpZwZHBkiAWaH7XBToRd3gK+g0BIeQjPix84AeGGNjfIYGs
NvD8Lzp1uFMcP+30zXSSoVG/a6NZ//GN55pRwXsDrPBeGEiRbhIZaotNNkdqfyCG6zy5fyDuMRfp
LdVYqFC3FnUXpBNnsoHecDFnzVglQL+GBUG+w14HcBqmE8gKeJUVTGu1RfMg547QI4tCApRVchT/
I/x8UAUyUCA/ol23tJUFWdJzmSpdlQJpsrwg4KDOeEM8U/4A5ip0yfQbSPnQYXFwTOs/3adEMk9M
F3KHqCDmzKPyiDGJ9LHzPQMf6LlfnOTSw5EOYM6gSJwnaxi//Q+cQDg7cHhESwLGFM0zO+lk+BP8
D/hF7mvnDHsfXMmsJ/S4U3Tog4Seo5m+GF/6RUDz1dPFoDWjINhz9rwWKkUYP86K2pDYtJ9gbEkq
Pf9RfYZyW8C9kK3TQPa+pvSyMbGyX7awoCRmB2XjhN2XBRVye65cvrAF/BcI07nqBOCWOljvX5eu
hQQHl8nXg0JylywaZaSxQ1M/LamUMRpMnWU4m6ES5km8LE34Ej22v6P1r+BQVrYBg1eBU3dYvbfF
HRWN/j25F9vnmriimY9Uwna3fsq0ZLCwrl4UyOvlr+TMxPZ1Uk9pEwz01CU+scrSKHdKfu1p5/ST
IgbwU4TxiLYiN3EZ/egT633TkI/JMyqztlgwE9a8jzlTjpdv3UU2bd6pjx7PhfQ/TfKFN2UMajYF
55ahIS5B0jR8suKQqZ78QwRdg2oHojTeCKlDwU4K7ULzOBLjvQCIzCwQweZP3wY9mHZqsJxX1A8C
COvvB/QUjD6Vvgblf9P3aX8kmqXx0HsaAQIwVs1rGW0FnB/CAvsq0a8unDY2uKSsj5ggeLShQEJK
aIcmxlwrPVQ/FEe5QHbLxKMjpr1tAxKTtKUo2fEKXps98iNx97YzL9kCT8OBdCL7eShunx0WoETr
rdqVYKVfeL05F1vR7MRtaBWmUKRn/TH74alnMhxCneUM26ZX9aeCqL7Jv14/FamPyAwRQIYq86pp
dm0oWXrTleDpOrg5QAKpXcDO08N3QHWxm/eVuXCHqW58vx1YOSBitWfEln9Wfs7xvL+sKwaGCOs/
W5VkHr++SnMAsxgn5qO2eaCjHwnqf+LpoYUKQ8I91LxsehBNJ/0CTsoZ0SNE8pR5v6OlhoIbTPbm
hkIiDZj6gzIvX9/pUr4LmIBmN2KxZgWwCsM3LOqoUqEurSa6jxL5dYz3E8mq1iDm5lx0pGim3seU
QMYn3YKvUruccsJwEYUNU48jAr+0fpaX8yT+bT24GYxMabQeMKyhfwXKSd9zcuMzsp8wC4ScRcuC
DhMm25cAwmGQd4+/Z7FT/+J8oRs2Q6o3YtAJ3PnXtT5m1+oH6sMwfQUtEVcWIC2SB/p8W3QgqY1u
X9RMR/FbmGcI1F0QOQUBNz1shvfFx++uFKjV73CdXFb9N1PjCisIGBuqiF9QjL1XyMCkRiMeCJEj
bQ1CdWl/Fdw1RvQfhrOBfJ0klx3ttex/5kgovoHIKVOYr3S2PmqgU6x1P06E68L6HZag/ca4p031
82NdhHj0cYwHkLNqCs8VsQRh8c03+EEhaomnDGIBbQt8h2SnU5JskltyNyzgJ4CMlAWMR0SUTJuF
qcOImGA5wsS+5gPUOFn98cPOy6U1hKdypE28Q+isnMlX85VJzsNJV68NZebTzleIFCjqcO3ZYgei
zHAS+R37f2oq98VAoneKHyzHdAt6XgXxEoEtzZlxGhBjPPgBsBM/PihsurYR8kU03whFiFFHc37V
Xe52yafrXYQbSLdNbd4R6vE6wph9LiEg7CcrUJMTwzXWpsUtlElGmcFNTYInomSWLVvh6OFDwN4e
v0Ega9JR0Jf+Rh+P+T+4BFg5kPYlDsxLoFfuGI++nqy5toeL6ibZvT4XW0r2GrAy8ACGEcMMWQDU
4ghmyKVbGLi35YqLU/SoV+xhi1rC0y8oPcni64utCvzFjPMzjYRTD/wgfj8QOr6T5SemB6JTKKwb
5vdW4cr9qKkUnpbMJoL3+bA15GUTu9yB51d68fBq5PtMIbCUi/qaPXdaRxPmPsQd1cesXDZrkRAz
0Y4nB9Cvapf260bzoTr1+GeJHiYBWFEy+kjPKFHKxGcUAGWi/R7FM7BNxow+JgVMRmBi4FmlrSTR
VXFagcyPCiSDY2bDJlXgiiOSb+YGBdxjDzL0vIMEfQBRvJxF2jf28+MrxpJSO7rYEO2FA7SkG61o
FXD/xiUM0eiItBcHPrfZKkRW7auNNK8DyX1jQ7BMnMp9AYgcLgvlW1lVgwW9LY1D/FtgSFJXbzKi
K97uS2QlT7PVo7efsdP8aTO43BQYMOKFrQ71lLGdGHTw9Sgqz+JAalRXeHhuW/GWlnCBwYePSoK3
wosE1k9i5ZvqL2Kpw1V/lw7qjl6b8YYiAwUhqIww3Wj+cHv/FcxrVQgfs6d8qBCQyFIwAV7v9+yL
sNojrNk2z3TF9jj5JVKVeLnUKs7qGI7VIPLtvGLxXmuU64C9epjDUIdwPj7L8eDqW0nxxbpbxorz
ESyVScNc56TyLlDoHZzDAbsQBjIfX0U7c/mBMPbC2MMyfjLOy7mw6b/1mbHWTfahfJHDMwGmdLtb
zFDcFQ9pYIxeoFM4ECL0aBZxvBD/oPT0BJJ7vJrBbthPu86RoMJSbNf82cSwksZ6QBNZq2TP7fHz
ZqYCjAXTDoX4roNnDxm+hoLBhoGbZoQtxDB/twskGVH1xcSn4dmufEqlC0Q2zl/qgVJyTQy5uHoV
uumMS+nXRmLry+gOy4yU3igDIWachASLCd84ydazoAcb3b1vkUJs5jo7xIYDHmiYtrEt/1rVl2/g
zFn+QHRxVK9KtQW1UBQnM4IUaOOxpCCkEhiocOmdYfoqVv3EjfAS0KDTX9MC5fu3hjYE/hEltct+
IhKXjl4EgSEKLNig0hoV/uvMiMQ8tntsG0GcvB4QHThxTY1cLrKFumbiNbGUwc3m+j6CYEetla4J
/YZmSmsp2+AEpXvZyrfyLH4BPdIpvCmV0RpCCgVGBAlvbqBuwxnoFm8H6qynlWMFiRYpdgDC6cso
nCEbbllp8DCYcRc7HWbnKlGCd+MiYRkzjME/AM2Dzo1X2eb5B45WMBM/myES/tFgRg9fOG9cMdYa
pxomSb9Wpts171La8q0J0h04P/TxL1rHYQ2C+XLfbnrjRGTOhFn3KiEoyudYEuagpwmPJfwHdFHU
GFjvoDPD1mkKVKp9pfS22Pd7Y2sSLXYArYjpk35BjWlA6L0JjjrSpsBCL1sJWrxPVUypWYz5z1No
gPqHm4kcnzcYAO7gAJ1ZIcm8F0lFhblm01DEBJ+Nc3JzJrH1o3VAFt/hprHgGIcWxaLjebHVA2sA
aJ8ys1ibR2bc3FowtxRJnq2kS0DZF6b0xnQizBSZUGwXN1hwXd1l7P3em3egf7oOCl21cHOHmmwD
vk+cfdqNAsYc8xfIbyBOWNgB9akwgWzc8wCQaFdECTmoL6MEQLGOdVI3XUKFG4EhTH+7Gc26GGLc
KWPaPKX0gCXRbdIdy5sZnDZPNgan2AqRfzTeb9DOt4cECWbwNwuchmM8Vo6vK6d5E4LjgffxbcAJ
TM79jgk4LHgLTX6Md0LYb4YfWGsIeSQZH/r4Juhuj1UmA07Jaeba5phwLCyGA7JB9aRCJO6o/Ddm
CI7ejnR2/JX9JhgfUHhGiIQRc+0y7EOt5qiuGWAA47BJfEl4vnnNrvJQ0oPsZgfsJObNjSgOYGR3
oroVK+MP8FnnVDjEEKpknH5+XgcWk2WgYIK+S6qG/WLed0jF0UtgEjuwO7DxxfWJHrFegJTG39qK
2QZkBhcygM5ZFvODAOYadHhgd0tzJhdX+K8aRS/gZtWWNoZu733zhOgXV6Ka0XZ/m9yUE14lAyyW
kfKUYu/BT1+cB3r2TbMDf77wmuDPmEUwlYLwB//BpWrNOO5cmtdlBpbxCLknO3aNeKXzQKcr03ox
CKVVqGt0Z50FZ0TCgqvEKcMX0jWtLORNbuoDkbTmg9aiDMtQ9gO+xTZIGqSiy7cR8G1WO+nA3Dx2
QPBjHCMKD9ZpVobcl+Qs7Dthy1AXdEa7URdpS56lFI7p3wOEh656JVcuCDyfqe6999e7si8S4JUz
e5VOhXryfymtHAyDWHSgRg8EvO4XLe7pS4RLa5qvZekJ82jxvpGdWq3SFa9OQY4whtP7N0ptHp92
1048BTHtH1zM2WXhqS/o4s2cJDW72UNL4ynX/SpAm0H5BhvRzzCVmA2L5HwJIGjNlbnhMMnQtm+v
8RAMUOPT1l1uxOz8Mk9gVS6A9n+fs6seYcWnHNoAfxPoKrBvlVNqXTV6NQal2+zAmj9SXhB4PY3X
LJjIxbPQYqmHHH4raFNPAbE5dcMftiR7IOqpsH7a0DXx1xIDro8F4PBkmYza0gP4Jt6QwBB+fnEJ
W6ecT//nrb8GCg3kcWcdSpTsKiDFm/k4bz4yJQQBLvz6Xm+x2NngreukJ8mEncY1sXAIF3idStpz
R55lN/zYbPikCt5eVI22zGHpGXYdH16ylR4jv82DDitJxU31k1x+yZfgEZ2k53acGHf04sf2Yo0T
DUJoOKGyTcSkBj2myyBZYDrD9ofFAN5YjylbSjrxHzt8dZ5zKkViyF3h93Hj+5hD+eP5NcFodsig
vNKFtMeGFM/uKvDzBosL2FL2hZzvBYSL9iDc2BwKpnk/H8+grkf1oIbFUt3dJ+meRxlPLCZ1+YL2
DxkiTyvWS2+3kO02dvL4xEMA2flC5nqzk2CyQ///0/T5IH9X2oqriJFstfANLQVV43cCrMMDgg0T
tsKrzwlSrHYAYr2aq4wgCtf0sQVLkIIyoHBxaoEQ/eyxZNQBJfiSVU8F9Ade/6HSVt12322YL4sR
s7E1QPoocSsg6nXb6oJSJGKz3kdBuaxG0AI3ugPnf8+sJlozLujbeZd5LctMRYQjn4uVfBu9whnX
j4QHJhOG6UMOrCpPug7S4nMErYdDHeXjVi0acwjaovdYZf2G+80hy8CjWo9PfajitA+rGgmJp26F
bcJ5hnW5j78x8YN4BcXTF57/Yb96jurNkTVN86d4T8x+nAvnLmXcbHTacqiUYxDiCuUdEibIossy
QMie3WlLn3c2t8PDbf8e70W74EscAWGiTrGaAz/n0J92YzfHzR4BBuHY9MxLCeBRliWjPLoqQDI0
R5z3eJEfEBsgL0DQwQJwIXMvOQ2Bf9JQCkzIKCtebR678s82L50EwshM2g5fyHNsjXKVR2Y97GGa
fTdL7dq6j796tY2OSP2xPcR73H7DTfxKvtlvp+Bp62KjjMSegjP9jqHT2YTAKLvUUnA34aYH9ag3
ZRJBYhnfM0fedZgved4mIc5sMVAO8zNhXVUuc9BJQGsyekFciLF68amjq3JtV/WSVOkTnHUDMpbF
KIO7PG4bFH3lX7OqD9iX33JncD+4IZC1HLQ37Y0nLdtQu5baUKl/StYC9i2EyjHlFJGVOgx4316C
lkn/VhsrfhJUnIRCAwURUKEPO07zEzOshkyfZscMFVr3/LLtKFe91hedWPeY1ytzYAQjqElgojT9
ovBMv7i2Q2x1m2bfO22Fu4BiT74YUmM+OYdXJgjwlB570hH5g5lsvYWZEVyTKy7Ty8imLocBjOfk
tgtYazRBxYLuTFnSwi8+xMZRU+7RFjJ+bh3NL2Gc397YSKKYW8EPS8o5ffwFgBBeC2wVxt0TtC0R
vjDwyJWVDFilWrrqfrwnFdtZYXGiTWWdDphswkiM8MioKLjxo0Abb3eqV1DGYT4jLFNcHsqxbSmx
ispn0o9MjUfXSRmt+gVkUO8NQByKB5Oi2K0IIUTOU9ojEmFjj1YhVtFZ10/UsbNoJXGuoeKcCvQC
PxO/gpOv2ybEzlK+SrQyRQqF0nnhmcOZrK5UDMBBid4uazz5/fhsdxdMxEB0SO+brEe/nG73sN+o
3dMVDx8GmKVTMPU7PPTZu5i9Veu1rnfZr8Ho4kx2Ox+Pa0f9DH8snlW8ALUStJIP1GmMGqBO414J
sY7wELE53NCCvCM/ZeyEKRyb1uZJxz7LwNt+Ot7q13C1TatsYiw9QL/kTbW8HIewRySchhPESfcm
8dN7wrjQ1v4YZ9jt6QkeSXEdgnM879FnkSGn6l3Nn0D24x/86PeG1IrK+RR2qoWlshJ78Lk7+Ji+
RKIkwd3ngFEXDNHY7Tu7KQ+RNpda5xlIW6SaPZoe42QoywuLDs1z4rz8ykV4zXwn0lcSzOmXE+NN
+ja/yz06huwdxJTSRmAcyz2zieav2prFVAHXqaaiXwctxbQHXIck9cFAwUbiT5cWb+p3WMhOtsof
956unKg5TtTCV+GLLPgLAwc9cjppTHtf4u6inFKJHOBE/8x5+0h0kpcfI81vfkTmC/i0MkqF49q5
6P1+kHY3g9sy0WiYKdGgYgcLdo4b6V9SeMWfcsvfLt+4KtnDC5ULzhCcF7h1bN7V9IUbBwF61KxQ
4EAF8UqMQpwz5KPIBBlFHGAPUOmWhV2vO/Z5ZsB4BUBPVh0BRuXpWXNBM3z8Nt22PrcgefZjl644
y2qPw3dCgcejODlIIOMZgN+Cx6lNbXnk3rs9zI7YaQ8kaDdn9RYfGgcmZRTj2jRr5fHeNYtiI7zA
ZRgdlWAe2fZjepN40eee8gj6ZQYGHxTbCJXW/LVrlyy9+ldlyp15DsPKbG3KqJGmSBlFRrsQrduH
owM18XFIA6J7Z0cGGafw5SvDOuAwsOv1/utWdr/ggI84UCNHWBZvt6YENcI8W77gH8IVq6kgAQlR
6Iw3Ew9nHkOORtieTITGD80/Egke0Jad6UtEqIKP2cjkFCdasWKqbYfeIODfYbcoH3iIGPVCxOi9
5CcGF+YEJ+AUhB5DWHMvtpCOpvgc8GXHtoZwKKengpjSOSPUgracxE+mYHbSLjNt0f4ZFOhsdAPs
1khzBeg/zF8JiGoCvV0/d2BJz5VJDTnxNCMct4xqbn5VvCCRQGhYGMFDaJsDFbbVaAbS7Sp66tVo
88ueCnu0CnNsKyrNKi5QGs4CmN9VXBhrXpW/lf32aesMTICWgYt10Gu3QM5I8Un+ObbA9w+RjAzS
1pK2LaBg0xGeuV/FoYdX1wQ9ydiM9qJpZJw5kPMDa3jOZ2mYYUUMq4EBoCpOP18iEz3G7aSutljF
nLgXQGtd6b+wN32tktJ63aRs8wLuJAk0QUvzm3C+a66PRwqflg30iZ/jxKMkIYeDwU7xnezYI6ve
52gQhNn+UYfsegP7krGWiUyv1tiV9ccWnfv+Gcba9EIaXqjxCGCMgL2CVRyi7yHIDxcqW8PmkDaD
juA7TOOpsjmilbDEYB4Mn0dllEHM2GcyPAUg1wFfj9t/IOHDw8jGtJttDdvl4RgD5rezGpcJbAPY
qdqlxIPJmWEUYZusjQnqqRVHBR0ALjfZhj+OozkHD7ILSGGYPjB5cFg+RhXyDTzkFW8kQHFdP45q
QR7a2e8giaUWfB3JUzlTiXZibOSvXr8qGED4xrB7XOkv8IwKMecNxAsLCCqRVYT0hVTDCb58lddL
noY5LsccA3WbefWiv6bNNDn1W6LZBLbMbbWUwnpfntRQDfiSSTrxde4uhnTAz79mY6fX52ueSi6x
b8y0kcPjHpt6wuAoJNIIVPnqaoxIqRl36sNvM7Jvg8c8N2yJHxP9Z+vqXTW9a00619uTxNkPygVq
SgEmUWYxW8SPQp4qCKuPMooCqBM/MnUmikDCxnBKVlGyzPTvV5jgrc4oJgZAmWI1x5ed89fcCGpa
pArdtDpOmCmxmaioObicW0/BdZKvNQagwXsxOeggMdf+2i75tGGxjXHehhNDxckSmIwJANrlq5f3
nXmVQQrydNfOnxgB6rtioCeHHcf2/FlH5lVi0PKeKkgnLUnzyDwchPMzPgjKVivWRu72sB1RY0we
iyZ+Om02f19hTAG4437x02fO6MjOL95wCoD9dC6IqQGpdk9YtO3qkQZaT6/l5a74+GsOE+p400me
3wk7zobnJWeHoFxG8IpGe/CM6yNfy/r6CTXsE9RYzOSsUUu+dhFILgTFDYdEErlxTws6TxnPAnIQ
TYnWp8ESZvqC+cIggkqJZwLzbJjZ4buwu72Un1VtK/Z8XjeGF/2aZ8qxxpmQxQdD8qeEkbrl9KvD
F6+ibt9zxpmV9Ub9Uzl6t9Mrn2yhi32JKT79NyIRktXjL1nDCQOXbDjPT2KAvQrvQjowauiw/Hkg
9wNkVGFnZZZ6ceAiRHy77GhCmCIXKTcC+Q9UJs+Hqz7sC6tkQBGUnj8Q8T4trv7qj44MZfLaPuT9
03DrC4gWwRUAtaybBXFAy+pbnziMhBiOHnXIQ7/1KluZh89dOlZ4ZJDJl3omldrbFc6t6RbgYghy
yQaVGQO92SNkOCK0j+XPB+Pz/IRXRNnuc7yMAJ1ar3/f1N6tv59vJxgA6FAfaaGphhVKVX1nwgmh
/Hpt2/7waLcZN7ze1OqvLM8FnCIuSFcsYyHWTiHN3x8/b0ISLzM++DTRD3DJk88a7kasOiLKqZSE
TqKdAVPgYeWUgMIRJxsOR7VxWfMYvVqxBseSEoMTZGHsk2N9phUd7EFiSZ8yFuV7M9CFUozQh4nx
2Opa/etYAXYn0noiLaAelfAq0F+94Be77A1Ul2nuGfcGze/HYdOG7n64mN8Fz6HJvJUZO/NPGMej
O6r9LIOKrTVx2uRUIzCZRnd59TqCKw0LNLXaT+ODv2Mx6KN1/++XpUU02w5HuDTx2zToRIcDTOL7
poNBuv9w6diy5yzH2DQaC7BWX8ozY862imMtDX4RPLOQvTyCKjFuBqKAM/wbh/9j8s2GmFlbzsDU
2hcPIha/aqjV25bdxE43EYlxh1pzFfQW/aH9Ix2vNvCQ0WkqTt1YeVONZJvH/AJgCFsJ1sVj1NgX
xMS7FFIJxpjiVuqWLzidBAhUixRVAexDH+da2QLvshGB9PBQrXjxkg55vMhw55N8gjXVP/oxo7Ax
Hs3Cl5P4JCrZA3SXVKDKBs6gfJ4D3kY5ZQjRgTgcOSLcdMiO2B4wCBVgFELwADHcKJ7qkc3sGWvz
A5UC9yQM+SjZ7B7MltE+c0Oo9aXFlBEjXuDM/0NW1nw5nsyI+abUXLcLRgTEHdkyKZOvUJ5LPxWb
Z0aszgOsEmcsCwYgkQGG29+J/MQb+xIyPlxOsEMGknPwjNljuQXyZ86fS32e+pJbMZUnq8i8K3fw
um99bkNKO2akcdVWxJewf8NeKBpP5TR8B+g9XoxmZfeRw9p209xRo0VM7yy5UKQm+2RFFsT8uUpd
YwXU4ipzXKJ5FWiDnNofiDRU3yF6kSemHpNw8gj08g5nHtmM8nTLNozEVZUePuU6z85gJ8xv0DlG
kq9jVhQvLo+g+ey6wWIoouA6k1Da0b8Ji4mMCa39jmmg9zLGRAugY7W3uES1CAjcAvGj+8c8DLEY
tnr8gvWBpxEQP6RGLu955DDY9nvYg8XIjvzAxlhNfohwggAqTwV2JeC/XyBElHbiT06QTP+tEXWA
UnnHPlKEEnM7MGuoE/Gp+X3AMoGjyQaFiV9uMa4Fu0B/hlAA2ilOx7xRxodGv7fN2fvJTENNRuG6
BnYq0SKZeIuNbFSu0zwzCJl88/RCDn4JNmaJzPJw95qBm45DBjJWsHH5jOp8wErGEOgETfT68DdE
FiYUTY8BclcfEyaK9KmA6rzieyXujFV5BUTjD1CfDlfjO13ruvUUfUJL3sQZvsFbIC+YdwjKbM98
BolEHvzj8LX7OEBgL9EDU/mUtBaOSlL1uljot3zRkeDtKPcGqaASIoKAiFv2B6AupIoPKJXdrIJW
osweTPDyGW8m4HvSjTcAIuhwhTKR0kcRBg7GGT7vlc8U6Dce766FfK+7Q0YBOuPY/hxLuBVYeMYz
DoQmGt0cs2qGg1KEevDrvXrss620uASfI5MUNosrnRbrAFe1IfERuJrk9Txc8sjAg/WFForr/FBi
sfh1OSm4801ObONMbENjTh/QLPPtI7j4EUf9jW3ksy2PaJExXoKE97Z45pUNaPsq3UfbaMnSv35G
ows428wCwAWB5Mkzw1SiDcs5M5k9K+dJ384WAZPozu3mFx8TRQn3CldKbg6uAkgjIV5JyDoqNvoR
i+NTgp/yG9QkuHTdyTbiK6lYBazmyGKCfwFyNGZwJQBlHfOcEq3LNO1e/Y6kzXj0J+DGcTUVxpYM
u6CXgrXT9ceWxpziAlAx0y5X87EYI5yIE80c7mTOvJ87fypvIFHyCoHjc6W9EEsClo7v/mi8V6sT
VPVxUe0vYSrAp8VNzLl+7PvDmRMUBdGPukuYPwkww6IbEwAYDw4ybXeMPFR9JiJUYTSXX+a8vKou
WAxEusaqSaBrYbKuok3nVshNGXp5NXYtkD8DKGMA27C6k20NiaKef3hq7tgwcJ+IpptJHAoLXJc8
noXA8F8B1k527I7OHtjjuL2nr0knZUA4ukSpfn4TA/X4ufb/nUEbh88+z114GvYYGxBO7dPydD3g
uNvj2/vY1X8f9iFgHDcQb+RBzkcrkRYcDXi42YucJ/UXB0Gb4HY2i0wnJ0iK6Qna+cjriJCq7Cq1
me4vSDTxiFNxY0hd2gn9SzgS08YB0FZZ815rME5mc8g6sjNT1csNkTFPJfvLc6tecUhZjjb8Xj+P
t/W6QVLwq7kt0w+8XC7bsoT8U60g5J9h3AmEjI/aYP2ok5+ijCblLIwJmMD/3QCoZELyAGkZoOMf
p2MKPyrWx9km9nIIey8Ie50hY4Ay5RAQ0YGOBHGJRha202BhKwfSTU5LDr+LzU52h8dGT7/6zpVV
D9x8IOVOnrLU5BAFAHKDD77EyBl0hmU+8kETmwndEamgl80vHH4TF+RXONFvypy5L4R25AsyWwRv
0ZEL4Ua4i0PiAMiHokLE+2cFkJI7cDKZRUJtvOJSidgi26aPJct8uPaiow8e9jfzXiaiMJeWbNvA
kuY3GS9D4VJuvfetYhdEzlLB83xRZ17n40y2Q13n8zQillI2uMeXkL/y+YdIJclHZfGBugNHWcrc
VxcW0pITCvETYA7Tam1Yc+F83I56/uU8Lj4MScj8+n35FpcZ4FgGLDxknlLcmU5XEQYemyxavFIP
QCHJoe+MgnvORFwoL9jm5LMXLiq0kyTSLQXMA41RtYFeoIS0n1ucXhcosT9oNNh2VLAEINda3TMG
V7EGrmePmOHtQT++Rq8MiB3ekhKKrx7Rg9LdumsT29D/zcHnzxKAi9eif4AaQQWHd5STY4DYgOw5
wY11xqe2gnaV6SUVBTOu/yxykwQZksBqHN3nb2pCEzmfkyEDRFakzTQsbqh6gG3BkBvIs5ssW/K/
sEBw6YMPqEByONTNoYSMRSZhioRF2prCsXveTDDZhYbK1xgH4hC0VJxfD2PtrCANaINX7PUggyqz
s1eWzWZR7Jm40NKYv7RxzvkhAAct04f6qUvdtrLL81t4fjNWMiW/So3ZZbpzjUfuCWbYvU+XRyjp
fHaRPRPZQm8sPjS1CgNfvQo/EaEhfwrp0KJxrl6zIfYmr/0Ljw+NR/ztCAgzCJcUTpdbo/rR4BXc
ip443blAgLf+NWjLB4OhbPD42E/mIgkAcY96IVvX6W9COsLHRWZl0he+iluPERn0CX7prZUirMyg
xjcfKlLP+HqOg/MUM9XeTnlJkieZLOEqiMbxvTDx8+ig08WDU9F4atJSE6wCrGmogjpft5VEa9fM
Y2FT8bM6t/ujM8bLiGux4vaLZxdOcL2I+pXAkkBRClSjKiUrNqjUwxu2PvlT0fhQBpV2FbIl/yav
5xqWwfkbIQ4lM/SqXLNUDBj5Ph4+37r4jqZx6RXaCo7nyHTI1iq54VBWJl6fb14Zhtg2JGXh4TN7
QTcngI1CTOED7ibdsj7z77gLr7fBwfnfdhN3iASKA5qpYYFYjcWTkstOE8+dNKVvvbeHDuX3P5LO
a0lVbQvDT0QVQQm3EgRzTjeWbUBERDL49Puba9fp2metXt04mXHMMf6gkH2kOKpSk9w/KXIZ2ISw
vZLBGH1x5wU4x+EWg1bG9ZKLSLOA+GjmQ3ibMOksps0s+kyf0SMGodERQ4MR0ELqxzlXZ1iDbF3p
oUM2VfOKbJTJDqiXyJx+8Vrch+2i63af6hR1jQ3tTolvcj2Li2FLjs8k8dLjc3Ruyl8vUVZffR3r
QdcsVHowI7PFS8UMep88p0SigQwjmtEkdNSjqq7SD6F/59MXXXiCdmXwagAf5Pio4lPEMX+VZGVk
tKAQkdkNcs0rAZeo3M5+1DHI4fyOL8Njd6l+O1SqBUeOZ5l9n53lR2JfNRHNesHlCmugXNv4JY9y
gBS/1Fx0UOAU9cB7yOSmQkhlH2vyVg/vUaWsVDQpRMQFa6+hUq6bwAbDlyPogyldDWyr7+dV7MmS
nRIIEKhp35UUETrDg3kvPvU8hniVYJk7tJp2J8mUBIrcr1rJy347iCTvH561OpkQgQlrkxkQMeqz
7BOgK9/yiLYh8gr/Edbib9isOfB4r9+dsYqu8ZW7d0dpD5Vmfc0S5q35KfRmvgQIxExfR5UdUXzv
A5HgZk4aMPOBlJRLwDPwV2rNA6yotDDWF1lBFolUowtyKDSGKY6wuqNoHnI7FuvJ/Dr9FtA7iS4g
IdD4XBAoKlgIUFGklxpP0mfFnB9uJPYTAT8STcS7jz+T+n/PWYfCfEXsNHwU4ClI08CmOOtQ+4EC
Q32B95T6GCLtOySA2Er/NTBSV4BA1MaLNPedeee9cicq5eGF7PCVgGzuB+e91bhU2TVAYOBsWVTA
gXC8zHyGlUaDWzMpfJE6CqGtEj2T7WE92xBA8S8DAZBoLr/yY8tEG4gldfphUh1SH5qKHm/FV57M
qIzy2bTlSbG5mdOfPANCAr8NARO4XNfMQGfRIU+ZAvuwPFncuUOnfEOP5lY4/jxpKu/O3z7k27jg
gxNDQO5fA8rMa0/Z/BtTu3tOoJBmnw1Cf/Q2XUXzC2MOJxWVA77ofElf83RGiJeDcvrF4/4f3VRr
BXv1rM9NHT0U0SqJqhB6mrnLlh5deadS0FThZjJNGJ+EbfNJyofBYxD4XUsbM3XEY39LxpcuYTiV
t2CuQ3jlyCxP/CN7kEoKexlTL6rWjCC1aRCT7YkeY15qpPPpW/6JZ3GCdS/PhDFyx+vhxMzCUg7E
AW3iv2k+AkYXH6IDwUtJrEw00qk2WIdmGR8ozHAPIaHPowlBntAreXl49xRkhN0JgAMPXBMbMjOa
w0Az9kwKJmhruSwbmtfwgla4jz4bcWwAoToDxTzFBz4a1SR2G9D+KQA8AO/8pwQKpMM+vMQHRl34
4WyZLNq2nXa9v6a0+/duk696E55jIIrMxBAy1aLKzpMIMSCCdhA1N6jeHMl83bhGWYRFNyDeXjst
qQyzHx6jA+JPcF51r5oDtwIuKk9MWABcpARZlXhP2VmPZkOkQl7lACUp2WB4gwE6oWnrEHf+TiD9
aERyhMHJBZwUOvdzaWYYYxLD8HPJx0KqIDYGmkb6++dys5/wARJgQM5bdJvYWm/Y1T+HxiO58QCC
XGsH0Iyswi28IrcFagakfbaoV0BVoDHnAjwiyLrkMgUArwviI4h8uIGj+NBt0pvoCMN+nifw6iD+
5kCYSBwQccVXUFKn9tRht/ShdcRmqFMhJU0palavBH019NrSs+4iMuTtL0AV2aE/yCK78oZbHzrn
KndwzQHIcj4g394HaZsvWePd+ndCHwFNa94IHcz4WCwYrXVzA77D3wktieu5OxQ3sLb/Rq5YKOAv
q0m2gC7SrdMjYBwuishw4d+0DQ/NnDGLDvmKgaCnhPKj6XSBhrRyduzfOU7v6iQ5dngPsSqYZue9
OMevrGTWSd9J19Uc9QdYVGO8uEyxa7JD0IVIIyZX3pauyT5euZLZjQX84h0Rlv9jzoJm1NEvgY4M
P7pzmqBax1ee9Yt8drgOYMbAuP9O0JE4DulcuobbAkPHu/1O1by4IQefC6scAeVMFlxYfhdGsZ5V
JH+uBLE0koXO7K9XpjlisRG3VOK53B4Wr3GzYdJA4+W9WQ5MAWCnv5OwMDTEVmLc2caXoHt7xKvL
Hhs5L3b22GX5RnYEcwT9md7LT/nI3EOzAUpcOzpxFh0lNofs+ET/YV2fONdbzI/sPjnpGRMrZBHA
galnvB0dfqdD6H507+oxJzt0LGj35Yr2NpD2z+K0Z8x4a25Kh+oGaIYIkqN9EB+IH3mBFgGKbXak
m/gdgt5ubdwFzf3Ab8obeSNuHRt0c1evcbliQFjL2kW4ltPbzFT2N3FgOvUJKCgN0Sl8AgfjKle5
JblYpnE9khFse4lh4G7Z30ZXnkELEFRnolc3yNvWDok3dhH2kyP0aZKJIAsmCqEabNFiAc9M3vD8
YoO1XfRv3MGNUWu4sp2qEyZefWEK3PjYfxT+hoPqwuWXJ/MtsiKx7uYjXq5esa6ia3Nj/fYxJ6Te
N89lIT7w/7bEO8mYuzcb1grJZjH4vAfzgt5LJijJMVm4TkF9g4kgPVQvWzQbdlpmaYV0CQg7yPCD
nj4sYNKs4KdzkedXsiO7F3OD1haaK5QLKI4SFQzeIF0h6QCrEXJLAa2qbvRaWe7oaTpWLoZnsmcE
g0wVLLJP9Eu9ksB2Ij8fg4FAgB70mkOmmxfldaubYNmrgUXQwjbO0RHGHic5WzhffCKD89Sm7BGs
ejQL4OHLqggimUY09Puaahd2hBcPQqmMJUM+ge8zT2gHPcpsMC6sTG2HKi2aCk6iCVJfB1JK9rgy
l82KP3PP159ER8hMeP0LwSkf1qExhMuO6TQbtm6GjK2mC9LF77O2qom4z5LNRaqe1D/38MiRAJZy
V40Dvnp9Vzgw0A6kiKjJwp5HXJvphN4nVWptWfY2CLekicc1nk0PxSaLUgT5WOrV0KootyESfz58
6hV/5SffM3K/GvjNpwsyG8oDae/zITp+ZuFRZCTUYX4JFyE5AVT+Bi/zCJjUCA9nEuxPfE6gLl5+
OyYqLTn33Z/u0WDyyGQ+SDqkMPFBg5auMAJoHKhk5IdzGsxhwp0Uzy+uZf/Sajg+TBSoOwx+OoCA
hyM8+VvyfKkZhKhFULNBNIbEQcpQUlQzfEgaoAaR8OPXUNJM3h6ZxteHbNrbZ9/AaRFZqBFHPsFE
uST9Patl/wXZj1Q3iqmJMNlAmJ5PEQBGYIP42QQgzvTF2/LkQxmzJfYW7xKFNbv09G0uDbV5f57u
LIvyfw+7HXLrXJI/6D9xYAJ4KgnjDZ9/Np/2GZ295XOSJk4xOtsAJ3M0grDY3sQL7eH+EA5zSPCG
7LUPOuMzI5Jh26QEbC2QK7UAft+BnYdrImnT6xVjLfXQgo56gQHQjw0DePnXKRDxw92XfCMatw+p
D3mP4MhBIoeUb27aLslsIKIkVtsH/0+RICwBsg6MZfuoH8bWXGTTiFwlPYIhTu/ax5Ow7l+siNwt
Mleo3Euj/hIIYmaJHG4aur+vnQFK4ypF/R0dSJLzuKyz7XEC019sqNTw9/CE+rNOn0g/as5DffHC
a53S/x32P6IN1HGd8J9rKLgE+BuzJ+lAdWDkZOJT5wsq9RN0n8n7rwPqRyoHKbfeSGeN3nQMJgDd
lgt6v7BBvlBkr5AGGKU4AAG9SCagf6gd2e+NkI//Bj9PplLsTefB5t4Ogk2wGk5+Aw8xT/yrlcHf
PPbx4fMxjXcsEu2OamcIrMPfm6Su+kOcQpnKHRIdHYD8mEQYYi2fz1ql4Cr3drPBe4Ck98/20G11
4RqQ1lSw1U6nuHTYC5aU4dbsq+KxpB7t103zQr+ehL7mdW4eaB6A/0uNPsUgWbWTZJWs8oBQzc+D
90L8uXMBKmiArQ+V1K5UlMQ2COAvfvyWNDeXH8YFBRRqBIABnDaAC+N8xvUIfxhRfHw78eq5CMeg
HrKVvst1t8XQW8h5I7Np6/dkVLV2dcdGBOAuMiEYsr/gGPlkUax0zTaasd1D1CTM4T59ZFvKL+Tt
nzOhSvjQ558HosXnzFFDF3Gl5+U8Z11a/UM6wcgG0pQGs+ENpg0I45R1y3TsWUI1GdGmmHKz4hTM
VIoyhas9KFN9efNFdwO4dx7jB9QDIjeujvHEmgJdb4Lv6L2U97hZQIRAPyktA4TTwCZAGmAfpqoO
tQvGC5sh2yNaJtYj3VB/eZOVpSYyoQhGvErNAezQQkdrkY2PAJi8IrXwB6/F1wdzWeod5AYJ+imw
4SnNDvkcUjUgIVa8VlTkVMShyUbviHgA5dJfXQKCd11fyNg+OTSIoZ8OWP3fhXIQ4ur8l1ASaTTQ
/Gyh8h7N1E++6DYv2MG1jetOHW5wmcBWADudcEMEqykBQdjTyXfQQs9FkBOJEa0pO+pl0Y3iFyl7
amqaWO/s2GSt+ZzfhZ2YzZ3MJscG/2XrRrtFK65UwzPqVlRNuQukQypsElVIvBVqcl8B70Nr/08c
d/UwLX0KTSUJemir1BAjIQNATZP9Xbl8+hu296I+kDqmk3VcIyctRl7wcqnBAzz+UI5xyEjT/Vw5
iHR4Colfji+eVa6InOOK9/XK2SUTkbXaNANy0NEZnW0xZp/Q41xEcJaULx5D9DE5ej4pV+AxA4eA
aUK1kSFGn4xovxVCNAVp9Ut74SrDz1o7jmsywDSXTD6DRvXubA0JU7iv8cEZP0ziPvHIIlfmlWmD
aE5MlplDVWRi/g1WZoI2SN30prjci/qEua96wivzuUp210sYuQBiPOvfcWwagIEwZuXW9NtL2lLv
P4gRekAEKDih8Ekx4TumnwU3xvS/HLrZHWqPkc0AORcEASDJAXi+yKVrS7U6GIXHXSuGbS/PqQdz
uyCxRdHytWIGK+9RftF2HNpPECExy4H6WBwk1KlJiePsRu8QQGkAJrwqnzJBO1PcHawHOvhOax76
0hpkBM2UwR323YTSmQSI/yGiAlazR+ops4LsFr8nuQw9E7VTadshMLSBUAGDIMN1+kNWPXIVbUTk
134fsgzuYM4qEXXo6i+FhnTOl0r1l4Rj2foz0H44z968cTdQryRhEGKaUy3CZfxWUunPRGXOyrGi
3TXWX9qzDdlHdF3D2bMcme06Lyfp29MwLQeshQMXcYziU/SSsJKG0yvPI1PIG21/MJKYakwIHbae
eEoqzeVqBOiBn5b7rvWdhdnxXPgZMNJ2K0jtBfq9TlKgYOO8IIsD32PJR7ck3vIuySJSqEVRH3MU
ZWp8FygGU4ukOJuJGQlC/U3RJEDjNTZ9Ho44hHR2YWGfCYookAwRhH2tUNeHs46+M8JOXKE7oqwV
FV36m1HuGYIeMu/l4IFPT2VJdbwrfKIjUaytt9a0rC5vWFowwiykPrPd0zwkIKH/yfghjRS2pHNE
jVxoveok4EnnX2HiyBK41nGFqrdpg2cApq+2e2Ee/0nHSMXi26cCNEQvucqmWsIuGPtluyVIezYX
StxZOJSJpeIATVw9R0NhXljb1we/S6Y1cagMVWWSLFBPAp4AGfC3+p8NyBKXXRxVn2jLeFQkd1w0
Wc4EWoj/MXsTxo8tglKp03/IEmwQmBpMCyr6RIfEixkdyQx6raCnZYWfaJP4e/whd4L8/nfRcbya
QfxFUI9/E9XYrwAiGNCoSxXMHG5hFC0cNfHYEQFztHLA/hmiD83wAuV5BUm0QqlaC5dqN+4TdEqj
L6RqBQRGDqwEeAXHg5HtKEYjFVAVPiUK80qhj1obkIa4wLpy0Dbb54yNHqfxCdpjMDORBBbLEPI+
/AnK89UItc6fPKWixXOJLinmG7EvOlBezJps+b3Ul4S6MAdN6+djU8zxxPz7EuQTouFtw/nNJIWb
JREatQ4YDwsMi/mXFEEp7Yt48tGOSArr5znHzWdGuoiJUyHHQCeS5Rurv9mPitt7b/zQuqFzgTW5
X2Mcx9t39aegbFINwX4gSqXIwQuF0ATqK917/iFCYnYezk2Umx7HLxhCUHv/MB1Mb4bvc9H/aaFQ
E7twrIqqPOem+UNG384vJK3/AU4q2HAOgfaT2J/liBo/+fIRp6sBteW8JuzmS6IfyH7zAQXiYQBN
8oe5BsuK6gTOfBvmBQidGX/l9eNNvQOKIUrVQrIYJBm/iZR2o6+ozfJtM1qhRcne8uPUezr6IZsA
fggJuQuBe8yKoCl8AanDrI5ZRw/GSHuSqhAqF0AwuIuYFlizCY0kGqf6yKVESceEA/HmvfvuPhcN
kpvsA8gAkqIews1nl0x6V/XALqQeCLDpIIRaIoGrIdJ+v0fw4dASfhDTpEiDm1c+iccJrzIScyHk
jxHYkC+YY+4iwEEvz1UuIvn3qt7RZHYBOhiAAgG7WFHE2Vw1rCEvy2vSGOY2QVWTOzn9aiJ9zhWA
93mqmDuKw6fepTigFj5LSwwcjjOA1OBsz2ggX6BQkMHAELF3jTGKMVnwiEU/3hdaq7Zj5iY1Vy6D
PL3iJK0Qd56GBBsdqrk2dWHax0sL3nAublN8n89i5OjV3uE8h9SLWyqx2OEF+gjmI9rrlU1P83jw
Fr8H3coGA/cDYa1/v8IgMIW7Nc5wDCKTjsquhgEHqviFkCDhOXQL05nXZ5rhRrqC/8a3+OiO6xpg
IRrKxz9XvOl5TneEC/3AiIMm4tuMPh/E4NJghoIe4mMYvH+zmj2KV+xTQaFFbFb0vHYMb+xM5sE8
IP1Gz4JAIJ4EGgCkidOw3PHLvCHgIK6xcd9tIUAzaFwraSZ6PVc+9P/mPRXqYbYY/w7EGWrbDl0H
6JPf0w+cCb0DQw1KiEOFa2i44CZuPdhT+g/4LZTrDYFGIDWryT7f5XrOJFAEHIZF/OQSMnuvik0u
JAMgXyBXbl55a9ZDfmHCEO+hHsR7g3mis+lYOpCeYNXRpcwEBoWP58VpNOtAjAJVQn3MFsQgc6ww
dxj5hI78xwJnd2P50kX1o+57PUMMTgS660BPPolRHr8Hl0vCzdjn554f11pChATbLgTYbUvgxxgy
mh61Y/nAj+hXeo9eDxfMtxfQr0t/yWriEbSxz77+HsQ3bAKYkjvObLliMbEv0I0/dWlewxsjynu8
L2L89XFK/P0e0L0ApfjMqvO4grA9nnMfBB8qbtxSSDGQRniZNig35gI8ygM3Z2v5ufCg6Ja2Q5S5
VzgW/7uhMC+QN0L2G/Tf9X0Ry3ZHv4iNAnIe+S9S5Mt8pyOYBAKN5AZgNJFZMM5ucy2ZbtdMnZRi
rGh2ues/aPBz9gFckZD6HQDXo1XlI3+8d8bSnKsHGqE8WPWcxLp4VT7mU3hiyj6QvsUvs4M/uovT
+VlC/WMoXugNp2UARPOzS4WMDZ4zrG1K+JxhfHUH6VQ++Am6m7a9Lu2DZ5JTeXv0PWuSb353cKnO
c/lwXnNoPZWhoYxAPDXXnC6xGyPgqscfG9yLgSFPXnSK11tLJ6ChQLbkdi0zkUCWGz5xDN/pXQls
aIex5E3zR0doO3siAsetDw3gZzpWCzYKhoFtjP1QN4dkGmoukIISL1ssFvv7UK/5Dusd3uXXzeuG
0gIhId5v88+OC2QO20+iEQ32spPPHqaHsDf7rTgVdzwKg1SwTGwd8BSr4b9WgEEksSEJ+xxIdvKV
ayoxsHpVlhmLsRwKeTY2gmKScLqg9s7Y8V2sA3WKGbvmwFTR5/xonynVjL/swX0wdjaaMjm0B1Jf
A1PY+yDbwx971dLEIehB6QnczwRXIOq8fBwzEXhh+eAfnzuSQLmYdYQyqEHSddIp7rmh2HCHOMha
ONdRPYXm29nK8OtqXQBpLcT1mg+PyJ9JpL84wF2E+nk6d3FgepjP8tfiqkUBzyqumAu4MYHa2f0+
FNSWO1vavfeDnBxpA73MgegP8bqz5fX7bPdPPLnUHfWG8tCZ4ApWLVBkctKh0/Czb3wbUW2RdtkV
E2tCnD4gA9AW9LfQVZNLpAtwbgDeLwCY9YOlEY/gOWrTzIJNNYgJ9DgnTm0XkCZKLbh1iLnMeVfA
htrwTF6JTujmpQBAwltghoQqOqMzo4OPaCMZbYjLQH+J0RJJKMw4eVcUh0BEvi/ih3MhkvUk6G89
ajhA+KyTnvtZTkoRStCwxWu7ceg049R/+UzqcxborSdslvgCKUlGcildIqZFA/QaVl9vzWA2PZcZ
x1syOWhxjTQB7eUX84RVnqBRmDKlQHY5qA/x1Pg8evcPn7Mr4NKxp+Hl0R+wfvDbayqEWL3ECEpU
ulhR0KeYwKSdJtk1AtYAYxhsZ9FhVWFnBzTTPrnHH3l0XCDLOtTQ8+jEG0KLBD7dGrZF5XKGrWQf
GB69RFot93i4QrUfdwP4kdTdUHdk8bGF5W6fReuygH9UdCugn/QF8KaByN71l+iG6ZNYonBnMy8s
NQCY/U1HtUEAjzUvteKBfNRv4Att3YlRVPUlbmCb9BoRuuJqHkinF2HBVl//lh8yhD4vrSwrC9f2
EhQpwkwfH+1JWoeu59DC16d3km8wvIsjcwtZeiYNL4DsGjK3mU+/SJpnXTJmKlZXAIiX1uUDewPw
MxOvA2xgP3cWPknkIUH3Ie/VepgXtly6OvIjlNXFWyNTxvdxx+LNaYIJZXmdKgjfoJDvdBjPft1v
HzdVZnuziJmopG5Yd7qPyOYZsP4Cd2wqsZaLA0aC+GgUwDZnRRc9V4PLMFc3CaKMpCeFrTIiPDZZ
y0pCYtvpsVcqLpawdGjIzyzoFPmWYAb6XCQk2ZhB5gxFq99MXmhT66SiP8ICxL3zMyMdRhUGjgKZ
0KdnjckzLqFEhtNGiBD1bmhTQZ/+WmNc4PnqL2naLxGCsvQGUmZcwPqIoQ9eWsAbvwAepqR/hwqs
zsqjCfwXV9IIJcx5g6qSvkQfnTRuBdQNATIE2RCct1m7Bnq51IDCFY+1wPfaDB9J3wqlkRTVdYHg
Zwq3K169ToLmqEZj89ZrRhqyP9RC4B5gdVz75y/Apz1EVLgA2VZFsxtOE87oEukZArBBAa+JzP+y
5xTsCWePqWi9h4m2KqlLwaJFZy5zGJafTGbGQRINcG4JzjIX76qpAc1I+Blmcm/4lgf9aJ5BPSAP
4/3gmWHP8aTfICe0MjQ/nLXdD/4cPALlO8uRUsjXHhP6jZ/hTQHewLEHxt8JBxH/a9l7qfXwo0+P
0egWBAlYmlSYn/SQjx93pWPeMD5BLiuGWw78Ugtog8X85475CXqv4acXAM/K/4zOkT+TDgaEQr7L
zfBvBn+m+YhScac1I9IlSxm+Wi2cpJ8FF+6NHi14GHYizQtvIa+D7QC3XRvIWAhDrj0735LTAICg
01+VUH9Rq8NAGtVMEmSocaYOiXUhuocElYRsMGLrOBQPwnBEBg5QN+u7wHpY6DfQHz+UGLSAfzGE
jR0Z288Y3uoAKfI7FtU9rt0QI6mdI7h49t/kn02HAQ9xRw1vLUR8LpPHl+lVBuh2gizRXfxemnqK
MaC1gCvev79euoXdDXWT+dwxNVgPLziNhBCCoc5kYWKegUUcMymASZIa+N7cexQBjnD9e5jK9BZR
O4KkArABL7PSketlJPnvEg4mH4HmpOBSwUXJ7RqjWRXQtqei2gXXC0kXyqyQJaHQU4PHcAvHVqrJ
LqMT3RlRXhF9RNYuWnPqjbZASU45DF6Yz9lg5flFHt+kntYbKt2qwULg6Z3hCqNj2heevxEvt+fb
PAinHDqid3zvW1LvG2bfe4zjab1G349ND3ox2y5G4d2/VYSIWc1sXZm4YPNilvPZ67jFU6Jughbd
SDre/vSGIfbxrwNUlD075wSn8W91V7UBZvJMoM8aTYuttaKf+d2XNI6YIQUiaQ6Dc14Ys69i15qv
G67cc3qMK19AoY/mguHq90dd6qmKZx5VaYWK4Lf28K9BSyCiiibBQ1n1s+ETYhf2N9LYUiDg1Ogn
NQj7OO2enimaKadEglXBHY25PvOhnfRxPKbzjhC+YKU+kSu9wz9mUoHzAN25DJreGpqqlvqfNIDM
abwxBnSeAl49Lf9+kKrvfWYemqZ4GI+fSIui9KQAy7L5N0XsRKcw8uuNum3uqEYiZlihjrUt7jQ0
7EYIJn5IVVtHhEifLRdjwZN6gc3yde4pkzPU+UElLfrqJHvEXPA26gU6MJ/1ouDJTQCckwtpHdoW
IF6hIsVFSRA449UZsQXn3LmvDZWafC7fM0T0Ts00Rup28F2gkEC3wMIGC2K4zZb5XaKS2Dvy+cYf
xH2gGdcEtdnjd/EmZ71VCuo42NSgOL/q7qWvrdC5KzB3nuggg89OexbiFOyglMjojgxFGwBjUE51
kEy+gjvGxcQMlGLs+Ddpg3qtfYNTuemDP0YcENXMNRshRFGnm0GhTrdo9u0bnYuGLe1/DnUkVrOS
kq5xEnEhHLDzjFRqW1vI1RLbhj4CglvYvQV7eh/qF0Kd2hi9Bpx7MDzGcuPvs05n1YnJ+IVjOei2
KEwt6z/2QMY6VMacq/0Z05Ll1zu+ekH63RYw23CIQjMx9Nmgulb8lYmk/FGo/MMEmGsdwatgdKeR
/8P5DVzzON6iZcmmoI9i1BRZIOmk6A0ScHvARNfVDxq424KBA9kGAmnBqaZiMfVva0I4Proy9+vm
Jije4aDcmwshr9i3Y9WDBs2Y8Rqn7KQ5NdfoDcZgIhEj2MA5uQVuFJEbrUqoiQDl0NXGtEoQ3XEG
kSlAD0ipxiNtQmYfRNIxX+vBe1dNqoAcKFcHDkpFpMfmoeQX6CCd7XirNkupx22O3/vOq0wQZHnk
E+l7gB0A2N1ePaUg1hicezNDccuRdaJiilqQz1bTgpmCsccAE69ZlF4mamBu4Ml73zkt/K6jU4FI
B0vm4zftUBw27JjYZP3bEdg02BE/7QS9UPRFXtX983WRyKDWioMVm3mieBKOydj+HKnKGknA8v6e
sSB0npqPliLbYl7O3vW9aodQ/cI7RujMTXaNGqWJaThisjdMBUQlgcUJMUy3uENyAOBxKTftPykG
JSb6FqKlX8QXZjKIQsCyg/MQT9GgvTVD83LAjRn8F26JVJOGBMt2Oc9ZpPf3usaN/JhSvzyl2xQN
B6EoxJkAuhLYC3hum/eLYEEoW8lY9lj2w/TrtTdxRogtEUcNDwtSTyaHPurderdkqvz1/7ptd+JY
XMm7NxKWkfukoBwzsrN4xjoLgdNcEEpt/4opoiPaON1+SeVKb4cUIVdMAzlz6B1PVCfTEbWfAFTM
jLkBAZWy2vQ7b/eWF40KtMv/0PufR1P+kbWJpwhy5NT3b0Vja3+l3y1UioEgIoiPRf191ffleXEF
zcR8wO5yFt8xghwCG9/IE4gzzyWmAz65CaV2iHufnft+wKmo4PWMuPVSuY/OI+5IBOQmiKPj74vY
b4Tn06BC4Nga9xQusKnTHM/RUAJmA3WUY1YHGekS8b64EiJ5o/ocZt8eww2JHo00MZvgiykf/5MN
1QXByBlD+dTXG7/aWvtyXoG2mfaO/CPg1y0HCC4ibo/Mpd8IYOkgIQg/fY8lpa9VuVEmfVJ7yrRe
xwJyPeh2eVAHiA9YK7jGsD/bAXEZIqZvyY6WyR2Fk3GijUAY9DEeoh7KWvwNiMz3+i4ByDbHKC8e
l5RAxF2FO2HK2YlY7Gv8/uNehbzNv3SJtPyX2De4d4tYmZIa0fT+KbTAyVa7cIFXTFOvoe4Uj0qD
ELZpB+hCcsDQG3uiB2IAgn4ZK/XSIRJICKxB6v39ZODvAzb/999H3kacpSNj29XTaPsq8C7x9MVv
SIM6pO1s/LaffxKkEZDiTrElm9VDRYvyc2UrS+VEgP4ZM59V5NTraVE5IqBxWl8/Gn46BEL7RD2Z
hlFqk7AKju7UHaiHaJf3TBvB3SOk4k4bdQfCHPz6fuDdxYqJ3CB0kXnVI+cckLJieyHViWhONyvs
aERsTq2/fshOf9eh7104P/ZnfazMiO1QVK2OhI1EYtxgh9kI3jD3gPHvcQQ1BF/YyVf6/HVVt9Uh
3XTkEd9IgZezTHCR4BYjl6YIOxtMODB/qD2Tmx0ydzBk2sJFdcX5HRFcz0GZg2w1lslGPVAuLm5k
WtHn+evjjC48loDFusj+ceyesCn450IRjgppnI/iRQ9W7ikfIkQJhQ3kWYlm2yCcy/tkcUYpJmj/
ed8hbicFVOYFxhTMkEkxksl50X11TznY1QIJHhXKBYLrCDAC9GFyBLv3T4RbbTzlXr6HlMiYRCQ4
paVB0pYL2ByKnAHmix2T6W96Ich/NGPgq195Dijkf40G5lktziTHyVWhDWLTTh2vKAn5HddCg4UQ
CElHrM7waGoFIpgXBd4ciQR6eDsfcDK6K4vPoSGHMqcUP8VOGPI4KgQgOjXSsqJLfgg7Ayzcyps+
JfNm0t/BTVK2QNTpftC5L/wcUKJ/z8ibpgdjyh07Z1YRcvrGVEKptdtQZq3WwCLIWJKx+j4IXuOA
bG1kS4Q2pKq/D0iprB4u8NizLCxwPiSGvyvtkgbvMfLZQihHUNmwXgGcoT3ydEx6BRjJRlzfneTA
NoMlJvlYErFeve39fWOvKycHfdl1dkjgBbNvnMwprOYk+kwyQqwNRLh35RaTzUm0Q38BOU4rwAQO
6tRricCrClUJLt2AMVyE7LEnMg/HpwvNoYPkB5XJJnVOX6WLjskAYpFxkYg179D9gSas4iMwgB7Z
xOFnSUfK4xzBFcnHvs7kHtEQ7toQcHLwoHd6+pQAZVGmJhddSvtTYxI90PrDZfXttq7uZUEzr7fK
Av6Hw4oaUge0VSihHQKS5LHd57jlQkIMjfg51NCtBaT4QTOse403RjTXfVyrEOIHVzlcN//0CPcW
TlvQM8YgARlDgJSmj00do6VkAqrLbObWo9s13DUIR4D1iaEqkAJjrZrrf6xCDKaAysHaEEh9rxk3
+y9VhkNvGMvE7MILWS/H4NnZAZe9cTuD6oOPCAwlJG6f/9geYI1xkIKGsabecUrWwsYLJsALOX6h
tPu7m95vimbDGEhUdDwfwIuuoR0mC9JOYHpRK8vcbA7ns8VNKh/i0Gx1lC/Y6oSPIkhRXohlk6q2
lg3CA8ZERARoMe6Jl3bFDQ/k7JgpwH7xo8ILNltHqFA1f8/Te1kb+McKRgtP7+iIl3BZ6/p4DU96
e41ABVIKy+Mu49mtjl/PIDmaPtV1QMtwBJA/tY6vE4drvEbplu/3JmekKXnbkzBMyJH4xBHgXiwa
p5qYnjZgSs9N7znjgBtRPBobGHHmB3SJhvUQK9UhNmNUlsD4LdW9LLwMB6975KCZwpMgBOJbw/oH
SSHc3tBkrb0SHdFsUV5KV7FZfWh/jMopnSrvcQMC5OkiY3SiEgsN2ULHA/sC5iuG31igodOxt8Tp
wzE/jxzSKDeyzOYc2wnwhFeg3JgadELCmSmg/hkp8prgVptNRKLlzsu+aAF78T1H38t4/NCMqKfa
9uXTH3ovcKQjbFm3r48/s+e4N8lPzEzuGOB/EeU5PMflDDSEbr9PmWd6cjip0gMkGObraxxemeVM
SWRedDEH6qmCnQ9lK+KrjYH7hiBYbNlXtxGR3t9naz1BiFc4k4MEp849bgbr5/RB4mF+5lwXCsrU
RPZK5L+X+Sm8AkX/baFGhST/9uU9W4eCoQHyVxa1++8yWeMW+b9XMp+ej/pIkgJPA2SO1Sb5g1ty
lUbFxFo2bJj5THlQ96tKECS2fqXQdz7UCLY2nrzOXcqx7IJUc0h7i/oACgJQuQU4i+Fit2uzmYCC
UWy6GSM2xNrlbJReo7jxw5Eyk06TlrynSKByQ+oO+gE5Vgxk6mQEsoCjbSlRZRk8T8hHQaEu0AgG
iniCnLDOgpTpgYi/k9zI8wwlh9rEMtpJY2lB0odd+Tz5zUiIuia2gF2g7CiGKZfe+OkiNzgB7+tl
c1zfgPkv0GTYU4Q8cal8zZHDt6UlYtOfkey8ZlQOIZVw58RygLBhqexhnJ8XIJXd944yHDyGPgrx
W2Ylk/d5YhKoeEezjY3ZjJ1onqwLlHrI/9vNHn8YG48t+AAxSIjntPNTFquZ4xmqjmPGPlpUm94k
bIbtjp0P72yB0282yQ30HUbbD/rWeIDXAGkMEoyDExgTRTdur6JM2H80gXWnVDIRPY6ojG/6LwpL
eOC2PwzXbIBG2Jrxj8ayOPSn+jwKwo3scZLC2qdKunxdakOgEyGJggwGgZBNrBN1iNoW1UI6Pwxy
jBb+CcRTegb6sOM8jAqfCkFznlLtkxXobiJhXXd2RPVsQiZxpP2RRrFcqtDTlopIOtTGyr6A6Uqm
kN7s21yOkZ4LXYIv0o1vLzvR18PXnqiXwsyOg5kWH0UubQnDzdY3EcFYu0RgeUPScF66CFjYvT3a
OV5Bce870ATqwkK6gfmue9GmWktDaQo908PhAGuMaPG5cALCOXYQfR7mV7QvHQBOl7AcMdgLABUz
FOnYd6gjIvF+KEuvWeOLtcdla0iJ5hw6yLOhW0mSR4KjjX4lHARKlUVQD/UZ2205zGdSOG1n3URf
E3lOgNXBoxgB1nG6P66xG0D8ArkmkArxP9V6G3yRi6rM2YEVCj7kxtmMdc/4u+z9R9Od9aaSLEEA
/kVImJ1X0+w0qzE2L+hgY/bF7PDr71ceXWk0c+bYLN1dVZkZGRFZseE+ZcCTN7+d/clVVjVOU//k
Zm9ogKVV21n+47ua1lBalBZRqo5x/qNRoM94at1aGuLLt4L20qQG0y7G2kBjgPuzL+MZ6ngAlDej
5bW8juc9hoxzGYuBcdPFtaLpVWIOlH51Ysd5RSgUwMF/65zzJblYVTR/TbSyb4VS6vUWWQK+jZ9y
Ijj2TmRhcYGYHYI0Jo1z5HvvKNESGKJ8Z9WaDM/RkVPExCzQ42wXF2vYXCXDEGzuQB4/De7tY/9P
cDaXbn1sghAuXC5cCKH/2A+3F+UgfCLxhbMdIWPRDnkarswL/9zDD7FTqjaPVyPZGvuSVH2eqhxq
DFtKUoHSwp2bdBCuEzG+f7fYuFez/3ZiWFirGnwGlxvLs/xmUV87lIrdpfPcXrnbyrmgNCq0qXTp
OdqU86vWczAR0nYNWpQUg1daydKt/lvZGGDFCSViWM0rXX3euJouYBByL9HhLOCCze54U/Fgqizf
cvZbItYJZprTpHxAq+hdCqV1+4TmSru+6KMuFCrSnfC6fFce2E1EDYNW/PBSzw7dYYE0utQtLucd
rY0L3baYccU3c/6OMW7v7iDC/w0CEIgMtvjHLiG6lx7f4TvTU9GkNolEs7CnYX52b9PuXHisSO5I
H3Bss/PKrkGX+ahbwy2syPQ7Q2pMd2Pk6iefVyD8yA5Pg0tXvfB5e/tPNXPLlDBWTxQggYZ8T1XP
6cbLjylKUbGR/cHpnH+Lg6eUuRkNtiPOIuwKVJpbhNXWxW7qmr3rsn5T2uFAh5xmdqBKKwgwU/xB
r3/bOv8AIyxFJMJEtmkdZAsAq9rvR3F4LmfJ+yOD4Sqnz5R+VhncCcgYn3qXXu7fvfWCmVmxfpSS
BoFLUnk41zdGkF/e5CXtxGzO7hHusqslZvqUKuZuelICTqod+wrtgE/n+3TZPRgbcOsUMwQzvcQp
OO8tKscmhH1SqY6+Ao6l7n3JV+61ALSc+JAsOoHOTu7QxoOIV+YcUvLw7KFe6t05ngdAzT5K/3t5
P3ULFWl9lO1OSnpV0b2q/u/e7Y2wM9RIE2Er3xAtCpVfEsttZ36onwYyzkMstV3NkKlfi6QdaKjz
yDDWqeX9tz87hUlp82jk9nVjLg7j68yEh7NlcasrArx0qdQy5b2erh/i1DQ1kicZQRavp/RNt/hs
SqvhJEiaNgcvX907WuaFfDhyfr5aNEwnSvuXIH7eq7Dj9ZcoTM1Ep3T7vr/USIborFDCJ4Ddri2d
8EajIlf2zmaW79qCFFzR3OXwsQbiG1Inl4wOs8xJln4amF9Qpzh6vpM5SqTz+1au71eWnfNMiA62
AJrYc76kofjTc4zpvDlEFvRX0LXJo5QviVahLdFoXrrOX7yqp1o+LTk6xiGbTHQnbWoUt8KIgY0J
8GwhxrmCb0kAnytWcqNlRyGfGxVG63y8pCM0KI+JfbiC++s1jNDmC1Uxol3J4yvK1Nys/KK2T0Yv
wyAlDDMLhQqsgNIhPszAAJvGetGiud6NzYz3Lv4qJY2sbhUynChio7r+FOv/VSWZ1914KfHW8uxB
CVLSHkL9DmJfd/lpWHRr0nl8ieqtXHBTqRtv5yqF/dSimvJR4f1L7vHidd3JqSdHDDSe3/w8Fs+q
qknrhoS+fWhf3h6iZrHxcCgEXZdN0nHWZ6aWhPHMXn/ek4PRa0XLYoW2x7frZ7Ol52c46FexKSYW
063Coq++6COD7dphsZ4GBpGLKuG5vq5McglPV3gIWnuLXnERnjIBtON0UirWcu1c2zSBBtVfeFi5
zvWn6Lh+iY/xcWZO1mq8roSI9Vu5tBDIir3nD08yyg07cN9CDmxc7PD8tUVfnBCdzKC0nS71TGsn
c/ORHFbmXa904NAwueJkHauNVwumJd4Zwvi3AMu3ycH6+33rZGfzu+tIofW7l9EBc0/y02O/dmud
JsG5g12EkYXePmxF5Z07xfaDpH26sn5de4KDuQW9KGeaL/FLsWxz0wzQzb0rtd6lfnOloOFZ667y
J5y/EJpdzZgxNH83Zd88ObtYR9gqnrwk9DlY9vMd9KvIQLexexvuXLbLFFuN8hKbRtBlulHbjK3P
VNPlS9lp4QxG9IDlm00P3kFwnSWnocwZZ6ZHxTcV6Pu9fco1Et3zzCUEwErNaVSiD0pNbdVDTnEZ
Bro3Jh9FYPIg53QwSNreNwzBOJ/yffwCyI1WtYcyUk9DSiZv7tDAnmOOyvmGG5S/dJaDudozx9k/
FPHXODdy15LFnjKWVXriVs8Ay7NXizyxCGYmD9+DoBXu+FWwgAsVc2TS77jyUKw//XaqySjGEQVF
qv5t3dTUyWXtW2y8GEu5JoxgtmmYMWkZlmF1qByH2hNOV8neahazr+I7GNJxKYR68tcR8AdghHJe
Ze/fnBYqARrwmeA7ST1VxBJeeooSTPa6JB8X3HLJ9am+qiVtN8N2pKxTYh/YQ5O9W2v+/RIczkzG
fVB8zo+N9FBgVlP8TVEz7IS8zmN6ymgMHcTM/yaSJGfmMlSoWItBKH9oC63pH1k9LjgiKe5s/ufR
Sr/buUIxmzHQefAG3BJ2j5OL9jkM/QtrYiK69K6z3dglpqbu1nOoeC5Ull83cQIgCWbzJsqRpEP7
ZMxzdBz7cpxY0kPlONE2obOpgKAIS5TXvt+YJIKumhfDcwwNBE3eY+XyePvlmQfB8Ae1LLWrPzIo
kKZsv6hRpRqXN59GpSI+vBgaRJT//WglsHPBgd1i71ye1I4LBDpztqJ11+WEkJhUv0hpWupRmgd3
6reb/Qc0wZnRtfo69LffClYDQiToLuD2Nods/QldsdqNhqicvtefQEN30S6ZiAtXrnO6Pi3glR+/
xHOrXbc/vt7LT25VMlaLzWS+X/LVnUiV767iRDdkzYJ00jBy0VnV/V18J+BmopAOAh73pxgy4fjS
UCPW1h+T5v5S237eldFFaXzk30GFr9rgjwYIDfYMzmAXZEFlWmS/PExK19YxSr/S4HQMY8o0ncbL
L7J07Y4uo3JblhjZIymWH2FewvKbxgSHrbGS4Kw/do2DWhT+cm+HimLd+suxZFUrSZjJpPIfBoU1
ezGi7G4uO5xNHCRJn7wzEiakaKbCdKROsQmS4T+5orjG8TZ4yIVE23vdabF6TlJYp//jO1mo7Imq
ZHpuxi+PfHBwE+ft9lHs5RjdIw4rYRzZckCkUTTMr/Mu6NsWL7V113/vP4Hx2lp+b4P+Gxkyfnyt
2msr+d2DDZlmEK6B0dpO35aMLdNF2ulSwdWMkiiFVJUXgOHgttwuDqHL44QCdAvtTLp63JQwhDAo
0XpJ0CRMxdpinFTBYbw5PtqpJpQVuH2UdwuX3PfXFYFfas5xrzZpknjpbCHyGyz2x2NelFk1Kiy2
6xY9LKVvvuGKl61z4/R1+UJ5NE1vABBBgbyGUSKcwQ756PHlj7evKuLnuoLPhYyNI/eD6G7shqXd
3s8Sq1KxnfyUhM5jHZL1bDWQg7JsNRayh5uQaL+8lDPkpd/JT8yOzJuQ4yYs8UoGy5bUsbYNB50V
PwilTlFnVl0kPQSRSrOw4yQELnTmcHNEyQzlUemZhIWbCkT9a/1hNQd7BGhVDEb8vVUciE5DAL7q
OnZeHmYH68J7us09JzCL1JfScZabrjuO1/B5UXJ61ueMN2M5QGYS/R6iYywUOl3hjTGp+kSD4Zt/
me3w+7n9oqvn19I79iR2zqaTI/pW9rnLzvpgv+b2MEahw/9AaRxrsDcXwBbMiK/wQddHj9kMWKYK
x8YsHAcTBMED4cEuY2tfM43NIDzEVdy7GIjnNZC8Z/XYk/U9NZLMwan/DuBnmWlqCn4/xjJBd/GX
YC6Y9DD3OcbrkGU3IblHpXG4aQz7KPOp/H3qY7D8gvamZyxAcnXWLJIgr7kOj5uqfDnJzAsyCceb
cWQZ3FhXV5TYyy8/e/45uMzNBx3PL034QnMznq8qh7EBaZyzWKmNElllt+Q1knbu/IfA/sPY6uZL
HUAfk21Y+rwcBvmu5+IvxrvGdcxtqfjuWEk1Ux7278C4+c9QoVLnTD40HhDfuJGHhKd1ejt1l+bx
KQxqy/hXjXRthDOZUshZl2+kvYy1njEPcVYLZsEos8qhJzZxx6DZ4CQZdiGJopFtL7Ej7xBPdrVi
1+iySSnRWgniHeLv5NRWsxT8McSmhxQEyBDKgQcqyCDo3ZVKIWiapPJ57LO4cLHzjnYFTeefY8S8
k0qW5h0L2VgYpeO9+f+kTmXFFZF+lTyEhWlNP+ocXzorFFz4Auy/cmvxnRkmetwKar+fOmROQN8D
86pp3c1FRI4fsent8vT513WmTlC9tNyU9kqLnp1G+P45c/XYQBxqhU1sT/nrC5znlCrLqJjqWHYF
LKrIk8s1C6OTRmIvn2sfxhoBUjApzXXo4HVY/WHYudFJXpto+MqgFgluAYe7Tr68/BrwCsRza0BA
u2mqJuCgQlA9s6oxt0lYjcY6f7jZRZhXyD+sKsTJF/dq13gClLSvQ4FWfBc0QD1jhdxaR77D/sQt
PgR7i3s71PjFP7M6e0asDuevWwqq3NR+KwJmKf3m8OgaClalrnHqKjnEkK7v6NcBo0e5Bt8Xdycc
l5fv2xv4rnH/p7PQsej3AzTQnnNHLjxVjx56HAF5H5rDMnoqiTssfpwAnmc7yMJCgHoEv4dEY9t9
IK58nDeN548pZNbc39NyFoBcWBD1zv1zmxiTmInaR9xxoHLu/WEw0X3+UCgkjhVndESOPVy3jmjM
fiT1LF3NoZ0PhYgxcKB17HsA3TyBNXHj63yQmio06qHUKINsIX3kW3EQNKC3x5nbCB1bdFy+zbOE
g2RTxCfUJlmlKI04uRa5xI8DHyEciHUMhPDcF2ylpysOFVz8u/5MBiRnwmwI0cVHPTlIvWFPhOF2
jL05hU4fn/wwiMgDHGBCcM2x7hyQO6BTzn7DIE5H7GEmyzS6b/bo57viuNZwM+QW+kjBNqIccKhi
GyneuOQoVGYXv3ACeXYuP17W/kMLirVd696a9B4/l/KloawLlfFBKArNkNpK6XEJyFz4p/HJ5D1K
fUHnEmOj4He1X05C0hZfU+JQ846hiXTrHT4ms0WcUYZ3t53jWAr/og+ke4YzKVfddpVZqQ/E1lXJ
SEfdp2JDB9BxWGxc3rg6dPfNM3jRYJxDqTDc3BriYuuJqThKc+8H2b6eRosZkznt6fyu5P8T58i/
raIBQA3Fx9AalLbOrsFKzSAyvr9UIvbNrROgO6e6H7BhOsY2aMcpIVpQ4s6YmAEr5Ff2Ywou7quR
+NDEpr7uP4u8vQ3U9bNWOG8n7Xmm+svjCId25/+cdrM5adFrwbje2QSJuK3DA6SRJkecDxRBnXO0
al0/16Mc1BFMcVAfHePfQ+PnkG2f1p3fwUt86Ur20gTTLxSQhF1wmvd5GpIijQ2WPuc4Mw2F0/Rl
0YD8DcOGAmBo+t8G9/g6noyOPRdz5csWzx0+MxlNpgnL4Mc5gNkURrmp6HfsZYfn/vLz/I8nVluq
fWk9Wi9wOoNiQMH1pOl3r6n6tkUFemuBHCLNDdd97q+Gm1m0dWiBXC4DCUBmCtJwSPcvhoPwQZUH
zwdK4xCtFWNxpqnFfOxp/68/8v+2X2k1WYJD6N1M4aypcJi5nP1K6lY2jTKNgJYsarCq1JQpbSE8
j0xrJa36OoyPi0ZmKg0Jh6fUA58pryR6XU7Tr5l2phiBcwE7oeG5McZINpIIQMYyJD2Sn+PsHHqD
WZMyERZ27d0/m5Vag5jL9IcuACNgKQF0SXQ1rjwj3LQV2Fcak3ytcTXBoRWJF+XrTWGfC06Omane
p9iUac47O3FOF+lQOc4klBKj9aGWflRT03loEInUwod+pXsmvYEWwP8GGqb7X4rv8K0mo9MgN4XT
OCFFxF1jMtpaxMzi+iqMy2A/kBkRRgxvHb1Ej8IQbRef1kRjsqbT/zw02fhQaatXIb48hO/R/pPH
bJHtREsgYDMeAOjrv01NO7Nb9CAztexscm2EpTUOqNOmJ3RJZdaTynPThkrdpVz4WdsvxVEIocK9
EBDgdPhhc8sIWTr0pt67ve3UiU2LJKRP24GYP/U8MxpmJ9NdtWOH7n6oPdRSzfApEG8B1ZTep4b8
pLL8yA7Fj1YQKNcPfQYNiECFztZJiMoxPrUCpAGCNvkI8CTViZYGHc7g9YNHq1E06Y+P1Lx7E+Qi
VJYnx3x1CaUYvZs/zL8NmEg5cQwIL9/qMLr1ANjSt4xM6Vz1WOnl/93SUf799/PS2cUv9Vx70oYX
quvSb8VWSq/oU2vI0vR4M01XqKf9F9OT7l5PWY/CYmVSEWsxKGrqmdpvDQ2nuYcWBgRob4w9t42v
xDBZN+TFsPLQXE0s6jxNJyNrYfGHDgaIkxcaxGaFqFaSpaqlJaG23HVsS1xeQo7jnQABahDFCFMh
QYnAW4P2BCop87/gdewajbizBVIQX7MMMJ1dbF/i4Ba3AKi3sIlP/PEug90s292P1gOn5sAU9Ery
8XqspLs7HZFDjCtiF7l46X96VbU77EI9HTnklvnoi7kDgfCFlpZ4553cP3iub/c+ld8h+NSzbj63
GVzwp/gt7f4ha12+bmSJJgA+bMbcR+rr/J5qTZqPUQGtvM9KSPyx4tPRKl31ZB+qj3nzGdwPgouG
caFMEpzQOYb0aeMgQ4SajJgVrUoPnmOIlM8oT9LwjBA5CmLqoiZxg+fgt6hLNHkdDTL9LcjWfT1W
94+5mRJ1lJFJwuCcQBFJjYww1mpi1Zaq3AvllU2PCeowGecn73gewHH/PA4RC+HkrSuN8pRf/hGy
BheN/25IrDQsc4Cv5qLf1vpt1U99bd6XdHadRV/CWvyhFM19PX8mX5DbdsK8TI4pxd7hHfRYu6gU
jv38v3sVT+EvPeIBRzcQ2l7yZFyVjkTgggveovRlqfAuT9HS5dC0eZeAuP1EiQDVRnEIhCgh3MaJ
mV4nH3O0x9qkY5X6upMPCDrEk+VMqhH6vITrlzqOhokO5yCaT/TOP4+v3c/pC2OV73+I2vLq+be7
VNfuElURoGoK2Stkgi2YtzIxTv6oPbGIBefHb3Vu1ytOu4I9K3hajJYOWfupjQkGLf5AR6EJUNiA
FuAlhGojDxas5aa7hkxWCm+0S/+G2iDDQxeG6pYnrcXUddSY0LyTz2Zx8XR9j6Bt3z6c5QEQvn9C
grRo+DYhcskco0RzTQxUWg2LtVvpVj5H2nstdIxTYz2d9I9xgPJMu26DMhVb4fZrGurdNx4Vg1m4
ZKXLOQ/wktNmwyda9eTb82725/Imiy0rUCYl4l2hQuIsbw1fo9gNnZoKAmVHeFp3MtPC1Ksc7mNm
1+31KBSS9d+s9vO+me+8DLwgvq+rSzPeSFMVIsn862qokj8MUyEG7jSx7hoFVvFfLQGljXGmBFEB
cCy6XmfbW8XfnHUm1qZd6jIlm1e41rF6HtoEuDCHGThsXYXpHg+VR5ginhmdDpHhzJue3xCWk6rh
2YRnVUr7N3JCqcNx0yThvglbFXEpCS1ET4rwvv47voRyZtDe1DmmvHsRb4ciV2qKOmIe8brjBL2M
zCifn5ve65ZvCLC2FvDU6wowg19Gpe9HSrmG93q51SdI94arzIpdige8czN9VYbyICCt7G196/qz
suyAbgL9EbFm8iPNL6dzGKKuDDaMBqYzx55pLgrlHPcuA1Rocw3WNbfw79IUMQE+BhCrSf+4TH+Q
6XG86gE7pnmTsAbrgWt0v8Ea1xnOky98MdccFc4fEqVjlsvA6yYbLsdbHGeha3xYR+F2u7QXCAOU
Tu3zBzR7cfht9+rvml3DNV7l2qAXCYGjWeMJgZJ4FxhfeA3t6ul9XmKqzSN701jdees5Bz/dhPOY
P/kpEQXjSzgiuiZXwI88gtD42Hvw1oRAHMbCsqo4+Hiex1AIQPBIDDj30rPC9KTPpGRlRyie+6hL
rmplY8cde4VRWrd9sOmpLMeFkYRAML914DiXN15rZvSGlq8+kuxA9RhSRV1zB1VdY/4kpbwcy9CI
AKCA3Eq30qIbdlzYGXpkoUPzbEw6MlCfLUWS9UkyUl8B30v0n/ai+bqSwj/WAMzxl/cRKO+fZLmj
LSEPWzXkd3+t9FX3+rbQnrqVt+19u9h5fuXiU2OffT1fIEK1Qm91bxZ6f5PTtOPznURnEq907iUr
ouTvFLcBrnLr2atH/VXt/qevW141cqNUC5F/eBnk/x3noeU1AHgJN3sSolttsqyc5WarCvBQ2lqY
vsDEbEXbx/T1WchDy8ZEHCqbXk6THtYs73H318I+/uKvuYL3EPM9ISiqh0pQzvap7karspnv+nFo
3fW01mSagmNmOk9E8ibbXw3QCDm/deRQ8WuZ6X3oL3RR2F779yYkWKCzAIWFu14YgaJkFXscsGGA
OVHq0uUDY26fwvs1tJtT0Jl1B9IUHRtyELH+fC+D1jQQBrtQYtwoti7NsCCWl+ait+1YQZd56zzz
QUAUG2DxeAPWOQG2HeH0ntVRcpN2d33z0FDd3ypzztBoNPYSdGTmtNOnit02rzmM7zN3w48nqbJy
H1ZgZbsrB3xELVcLN3lTwuVToDI1ZnbGVRqCRkXaES24cgesZVyYBhgNE0+u4xaFpEK5tPyQSsmj
FUiSx2v/ZcgXGlNwlsNtBdE9x3xh8WeJhNFr720N6d9vFFAN1mSmdDBvfVFVoEk99DKYSiIsf8q5
r0h3lqYBJW+ycg5cuWBCxrSKd5JQuv/W4kmzNjuFRk/iJ0DLwYwtUOw4wDyW/0K6amnbT89gjyVf
/XeUT4CuDfIMbiiQBjxjf0aXwKtYwCgKSE4NdkhF/Qx+G4/y4QhTpUBtFRb9p02wra55JqFo6MrI
AVqZjxS4LlNuZVYtxov6AgWF7xgbMDCj5HQ8eYqvQAoQ22GYeLuNHs0EFjtDuFPIfFHratxy+kmc
kun81Fwjp5KA4kIg1cOL+/fDUBkWIqiUXBopZwxdd6embEUaJjIsK/vO7UCRUZp/Mdj+7+FaqY7G
83+l2tXIrWIZXTt+XmMIMDjenkqUZETJYGe91n4fyh2lXGHAyDqw5pbfsIDoVD6HrctSyxdA/z3O
UlqLXg6mjU4tnaV24WOFVv0cFATmEOHZxH4in3dOg2tv3X1MYs2ZMBhCZ0Pgp7yH93DNktYhfDZ2
tXvPmbdQ6sy5iOmmap7GOaDYsR8aUR/FfLT8Zn4ShrCgbTGWWLYOLDvH+w+a7icTUrwi7Eyg96qX
G4X0AIrWwHU+xPNKsrkb5rvuutAbAG7Fe0XfCXQhfR052P+immQIgGcdFkDzet+fqIS6+JZf4snR
9JXdnMlZfD7X9eKPL/J5fNQS7zTyBkyfg8TjRoJDkJGo3qG7sKtErA8TGjf08GsMg8AsSAchgVJn
IeS+Pka30EpNKf50i+4qo7/u/bgwBBEucHulJQj+F813OBXI4BGpLiRA+W6mXWj//ARYkki1pnaE
AITU6znI4sAYY/tHKlu8ebKtJeZlJ1lVNKEgbwNixeWiL6XfZse460sRX9NR3aGTTvvpn+8s8Df9
ehJciiaVvmaJfB8RFicqMZSssRsbdxeHlRtAR4W240SrR8IR2q+nPGifW2psmoFAG5g6hQpF/QhG
vwL516ybVXOiy7zEYFI+t7Eugt7/FTiYMgs9GMcIS9Lg0kvrUd7W2AxJipF3HAsODmTRdLeINDd3
nSamdTi8edBhxVx75oppFoZuR3pTy7jpjkb1Jruy+qo/59gNaY0D/nJoP//xhW4xDlS8gsRqPCit
0mKDEACZbCOyFjtUXtwDvllsgvgUt8igzWznhuym+wS/OcbQh+VnIkpvKqcy6pne57ValGvpUDRx
gDvJd+KNWiAITV6qxDVxrpfuXPkUDE31TK/0KO8RlVYZXBdQRyIXI2UfQcGxJUX4+WWx0ihoYY1u
x9KvZh1x/qWcl2Wwy4Pk9PejRPOkDi0yFCrddGKp7yaRESYEfH7F+krX85/yyue1/E1GGND/67W8
Gaap1ue1+6r6GOGHrzFGhn5U/Mx/UlqjWuhLGQpidLRe08kgSsMZXyEyC9JTsly3dR24B4te2FoS
v8SqCS5MlReWv1siPMCclcjJ/pnO9h4aWU1mQAb3/qXUXikv/EVeI2SvC+uZZyTb9BkXNrpyWXlx
wnfzY/SPWymxr4SF7ReTig5xXxSG+DifbqUJpUmhvBwsNEiBQEgd3QLfjPJ/qCvON1KCLzb2pTfr
ZvJqmnd5l0IMWcjAVvE+4PH6DqvhYeiQ7Sziu9MM20aS0UuZQq1ZJoHtqG66BtsgzA8wwoYZ7NzE
62boWHG1gWNSaIfm0frcnLT9UGKO+9MMwoC9Tsi1Kl8p5UNb+wjYXHbcdP2OfAZbx4OaZKqnIEqI
wqeWN7HMehEHXFPpDqQ947cPIAbnGbSn45YUIyOTJtZVoX1ymhKRr0uLMRBvwxe95almb6Wf2/RA
YlaRv68VLCPV7WzXmw88/rnYEbtblCxjT8Q7q1U2MwtAd1PvsZmc6qh1MtuPVVzsbpCOtGY6MFkk
Ua92Oxbh/sOLwoNg4hDeEbeoGG2Gt1OpsH5TZQXmmBXdQ05zq8UhsO7NZInQwKxBewaTdmC6ns7N
HJngRAGgXBDMAoyWmipu5dhKD9n+6A8U9T//XYp/I3qNduPUSNUG79QuOijtBvCJ8HxkSIvQWNpX
9nITj5j2QsdFIqRCUAHdZzosLQfWMjp1TADQB/HjFPdjs0DHjwBbBJ2YJ2uRuhAL07+tZuvgPHQK
KjEC/jkkplJkTTCUp6EL4/gLzc5il6XpFIC6DZsPyb1Ke/GQWBPT2RGHkLkSb/1BSFCkxczRmmGO
YRrfS+XyW90M9777OaQAv+4GnFQrZVV6WhlQVNV2tqRCVD4+qKuUr6vw+89Ebe4yeNcMFrOUwVC+
V17K2FBXYpnpuZ/bDvIENwbF79/LC23Hg7UnGUl0/b7vJ+VwA6HuyZfybqhNd9mYpSS3rRjNZrVS
IdHwrzjzBjpbgTsqjwzaNhrmeS11avqc1D5yubKb8Pu0oQZHujZcoLYWhqWAaGhJ4utgotnBqFWT
KL1vFXZ1q9cDXA5qNknXj/PzWth76tFD5GVBruPH4R3wnm5Tx01Yq17lqAknxt8TO9xqfyW7w2N3
qyFviPkqi12Wuf7r4QFXAfMMeAifUxXHkieqerY6Zf5snC+RKmC77dkTu7HJXcLHfx2t9cBtWMnK
aWQOkAKk7D9I2it8o9J2YG7TYXY/tLzbdSaJLi5qsAJrLDdVPrDvD2OxVH03tw2VNlQFWj3XUqFD
slNJzzUcL9GkhoGgvYO+tVNRUiXtKb0yOjrXf4kewx/I0/heyuDPEzcgOyhcE109AtG9LSfWD5n0
zNKO5n3zRUQiCcKysopXuKrRJjp3C71c78ly+tp9lG/lbOd6Kqvbcr1ije1abHktn3anEnGA5BSG
vqpllJahLX5DfqcUyXdOWNzlYwCfQsGL3HTSfkAUmIFPlrmqhrSqXX3eg+QhV1cK6lNi9s33FnCJ
kbNoFbusATBcUAvDYW07J77lG+VF15jM9hFCfIEV/iVxpRS0vtiQlN2rMMntICn3JM8ycGJB3fT+
97eKuOkRw6ydjwKLfNE9lTVN7I1c49xd7SqLPcm2YaqVYq0oDO2wEM0kfJUtn8NQGvkfQoOSKTPF
vzKPAz+QR1Jv1dK41qANDW51C63FYClepz+O3py+qj1v8keKnQAhE9HFCBzylUG7xdpLh4a1dyRJ
0S3Hy06E6X+FkllqHe0oXVEHY6bpgx0bitNrn/wicLYudAbP3lceN0/LoZkhMli3svHavE0e2Cp7
/a1KItnYSij59IqUbfy1RCP/fkdS87y2na2DfHjFPhjstWh1PDnbh/ZveC1CVyImbKkpSza1VVvh
5L5OmqsyMtZYc+Ilvg0oGXJPcyElO+hAzW3t0s/XNvzaL9oIE0IbtM87s1QEtIFxevL8z8u1FGjo
jHl/5pgzCHPlFD6p3+ElfsfK3TUWm6r7fVOIDnfVTH9TPcSraqIleBVKp8aljDUoezoMC2X/Vzq9
r/vLpjbae+ijGgiqctFbwTMrjJLNZ7dga/VP09vo1pz0F9X3Y5S0suan1+hRelTzXISgkhd/7TSu
h2V7r5zezasyFvH1t/0oz5uFnyy6MB8rHLf4/L3rnN1kUXHwJLwbc/owsZKQsH1hNIo592nY9OYr
NdtUFrabj9tEbm8eYjYL2Zc3zPLauJQLwyDYIBti3rFvF3qy506+U2DVpWEC+HX65aLkeMEK61Ke
zPKdPZLax/nrhQvSQlskm47WUy24sPgxAtmclQ0OaZ1+vHmfvqCUDRkEgX+sTzZXsIOkYrNRo3U/
9b7UwNMbKyUGkkD37Bhta6f+vH9nHRc6c3qnxUGxYzR4lCsXmQCHm4Rjl1yZ6sikrDLvhEbvIDA5
gKhB6JlxBFrzl/KdOZLXp524d4r0V9FBwg2m6hI+BjYsdDjey1Qi/W/KjO4FfVJ89172SrFSmF3i
wOZP1XkLdFPnyvUt8wMsgj+VXVOAdyf9pbgfPnrlhHm0z1E4d6QusmPciih8WSIyXydUmfa3y23f
P3cfpmG2MloYkR5G0a+l3852Z8jde/hq4sRBFE6/hlMrgOYmgm16d4oQixElYDgfFTtODPETlCod
P37rQVcZw/wzgtcDWM0C/ws/O8zFZkKwbydZJdKNfW3bRYMQ+BR2MNcJNRgc9+eSbKfxoruu5Vlj
mIVqcKaRW8wtosRg0uNjYp0+WDRrMSwx7N+Wz/ID+XBZmve37cVbmqBMpYMwZNbvz+bMoSq4+/vD
M9q9+YyspdT0NG64plgJ53ry3yVXSeMF+ny02u9Tf3GzzHM/Pmi3Lf0+SUnLbsfuuxh8Fl8v/WW+
suvmvUId/HWJ8zUDyqvFmoa6YQHn74TVYjI2yqwi2OiDYExT4HRH0VZKfF05ZTQL+ypHdOKt9ik+
q+wbd6MKnpV057c8b5vHfm+ZgNlLDs29O1aDCUvvYYL3rbrOvu7bwkGwjOJ4GS2ohO4Qxmwn9ZMY
ZHo2Tu2+aE4ai26yoH7a/xSANd9FqrDepLuc8Te50Sy2U5oUZixw3zBRsXHBIZGaVHKy0eCKcZo9
c9XNYN5TLLBC2nV+x3CmTmKUQdFrWZqbbpoX6zHaiTj9XfeOn/PmrpszjvxarPrhCl/h3V+9XKpn
nI6sCGTeqgXvM6FDJm9JAnnbXV4T02uX42UnMzxiGKWi1WeCRJMVdvfXqTRgIUMibeybFEayxfyc
ZLN0aidp0rqZ91Wykvq3UJ9FzNI9cYDHs/Tbn+beb/+2gNqSu/+ssJ1ZY/wbgKU3uORtXQlL4m3x
fcA2/kl5TG/H7pZ4RmNzxBAFitKZz+59negv/N4wzaWLImy8extGxboSKrV570pXYfZSSr3oG2Zt
xMPh8vl1uld4nQovj6/Tx0t708yko4sNJHmczocexXCRKq8GeYngrXQeLXsPsQFHGxw49A0K/zyu
3Pu1u/p61rcNcz4q83Jl3bhDOaubSpHmsLO91RaD4rJyM0jT0L3e7tchIfl4m+unSRQ+01er/Nr9
HRcVo6vKDZPE25Mpz86DPDCUIohTZaHF16d5idPTRfSs7ce3sXtslTUe6+q9NvcK2S7Kxt6h7htm
fbQs7L8/dHyfzOzazWwbyX8LHOekiVitw/d+/rr5PIXzwzrN5ZorY86i/RMjt/zbdpDmv/btFDuF
1r7/Qq73JqC0s82XaXrk6+XBFUsr1SdtIofb+LfHfiTzfunt+frMjbl/S+miVLfFVnI2UdsMl/kS
p6n7uXQbXwfbxoKfJY98iLXCV3+0+sCsQmZiuINiv65udIvm9TsR0kSFXNoPN2GQipIHlmyIHQ5i
tBgQKXatpbfCb43TYXDqExWkZ3+mfS2l1ijXLVJI3BuFgc7qkcF6j4SrlMcv1JbvF/v81vB4v/Ix
hhe23FciVtMRsv5bE3UQzIEngdI+lqyQwM+XQkSrmfHMZug3256Xl/GDNc3x9bfOWLZlTDe15aaE
5nz/WZ7L8HOsMcLhTC1t1pC1/MkKxom2+jb7dZ6qTm5M7ks3vcy++ac1VpCoK+nKprM0Q3r0BJqB
OUeJSXM+vgwv8V7t8nZftG7j5JCFjvWkn66H3d05hmZ3xRCiLyeKXW31Drhdvt21Zf+s2Apv+lUq
ExWZkrX7lq5d69fW6i1XnffDIb4oGY/XTtUNXxnkx6do3uL0WpLIRpfG/mebdGxmu/nvFwN4NQBe
M71EDpOrtvTH9grG0k0bBsADTijLTSmp9yuFtVpEPXF5MVYtFEKHGULAY6SeO87ratQAmSgqsFMB
LouG4nszLEYKLegOmBjFXNm2hAmO5ioAJWFec7WQrm48NMMvJJj4FsrPkGGxIP+axNlMec0TnHvz
+8tLdNXF9oL9H70o5N8+7Y9u39dC3HwUhufi66OXi+f/7sL5fPt6/M68H+tSB6YcTKNRKR0fTrjo
+vXopXpnzfa3O9ODYmsxhGjE874j6fS+6u7b525qmN/XM3duXK8rTgkvr7lZcXQvvN5mj6Fz8dg5
gxIHxOYqR9rb0XMkcBbrh8/UMBu00rzX9gyaTAMXRpRfsrTwqgKtcpeJUWPeFIT6juwbb+iaOJXi
4xwieoUrDs3deNtb/YaEmp3SeR2vfqsFZKzudVfngne4VmwXKVJtvy/l3IqrjIf9rdywZOqsj/QN
Nhoew1t87U6Ml+jeo8z7rX+5u4D0ISqOtj0q68YEFo9HDRQfLkrb2m5RFaevb4Ls8W299F71CX+A
RWmnIXEqJx/lbPF/LN3XUirbFgbgJ6KKHG6BJgoCgog31Gah5Jx5+vNNPLUtt0vp7tkzjPiPf2CP
1SqlvBISz1SW/a87Bts8Ut+yP/nYRk7SEUDJDXaCBP9czV04FO+Lz9z7Uf2+Vk3F2+/lUcyx95bs
gWNxOS8n56WC4KXeT+42L7vbmfnHvdNQYl4+oTHOFOf6aW3K50spia5t+Xaatf5clRXDjUd4HcR9
Zl0B8l9fSulHafebXgwT7+l11Q7fKGrWkPA33Z3hZ1FftIjYsqzgeEhh2JhzObD8RDG/c/gxbira
z3xq2f6sqMtXgpD73U1TWhGVQccf9WNvtohyKTTNLwSZ2P7qDffSuqkQxPtoEPN1jJL9O/hVrp86
dx6JZlY1p2rZPqulnJcYGWBMxEV0g+Iv7oACbup2Nyr607GKetfTW+ilHNycUO4nfQS/uPzd8rY3
/XkPCQB80bq36BNOSKdX6nfXlZCNaCvyz74fP8GmNtMDDJgiiUUfyTZg0PYT9ITx+5deEf1z1ODn
jGEiLHAcxITvxj14NI+WzFhAkq8HYgHbbzkJbZIfW5xAobwk1EXIxL+YjvbfzGrxAqiSd+HH1Ihl
agbzId+zHixEepS5/bf/SrZQFW64+/tEhxFw+BxrbfrBfDwjAdFOqDpLNlafmvAVv2GK3zKF6r1O
CLZPjmL6M/3f+PPQMHGx4k185UcVfSiOwJrxs3yflxAzRLm32WQtflO8jgpvCVQCMzmBKybL9nwg
2mJZk81r9/E2i7cLjWWkjLOGCaS9UC6+rimCkl/rHaVzQo+MVef5X+BjkuNSanfD1wto0Yh/Jw61
tSoSUe+kumKh0lKOmLS9dbTOlI5opE7ETG2J+enfgnT73iSqF2fmXT1PP8NByAAuEHNMwVq6Fe+m
Xcei/E53c0cFJYpUxIWFLwbbcaOZ7rr/qRFcKW8d7drX+ryzC+H187/jv/R3QfntBTGz3h2luRLx
7pZ8HGS5KrlIeNumnsaaoKYQfCVH0INmj6iAdkaU6N9imGwX1B0LsDTwQ1Yf5fQb5AMoKrDBWfRX
8yvcCoC109g0AE9ykUg/WlGe4XIe3Y/l1rjrQMWC+qiEThy/5oRneWNFZ96fX/nqrJ3s+vNZ8v1y
K+8++XNPqvPrFrGiyePsb/73cGJ6IrI8LuYtoa1kffdV+EaBQKlKZkmaxOWflr3FVAuomY52b/pv
7QGP0u8oY1ubr3PONRrqlAu9bRMr+IyYajEObyNHL/Dl9lK9+J4IBdCuIRHDD+evyofwTWc/tr/6
v3QDi8DqbSW9ktBRSe408A4s+lChyfdnN1DN4ff990d3ne2LdBib/Oy2d+wVQoOuVV9Livmr4wiQ
7Oc6UQMCIkzfZmd4LxRUJky5koYl2+bua4mFMJRV6SXUFUWQi0c1lNYwFwxXYAXsWdLk1BRnPzzl
lfk6Ib2gyHaWrsXyb4d3pgt8su+hDAP64mZuhH8Qvugqea+pn1XCdgOgXGDdMU79wFhAMIdymPLF
csck1BOtxraJhD9/UX90dIIObP/yc/lxx+CVq+cG61+zk5GtQUGx5aNXtxy/XWfzFvKDz1rg4u+F
mke9F8NUKRA7rxpLcaYXC35OutkhVE1ZzbUQlGNFXmu8hr4HRnF1/0BbJ828lYiel0Gzv5LiUGoc
i9mv4+f5t9CyArHu9Rfjt0XNcOqmD6mN9kIkeVlatPZNHfrQ8W2qyXpmHe3edJ8487vgu55BHkIF
wKkZiho22CwKYRvpE/FC9ybtwWRDX6hTwJiIRUf7ILFUOJ9/xFVlQXJOKOm1V6Z6iCQZpAzG69Zj
AkQIO/9xA/549JNwnPpGcm3SJShy/ajvLfgKJe4BmVuAY7y9xTble3SUZ1Y/rOBG85prAD6uYO0K
xcO1qB9DUtMKjZl0zw2F//8pcOvtDUx0TAjuCURw6qjsaTK7AOjUE78wGYZpfBJax50M5QFAxkmW
Pe0n0PYJXuTYbTLtoORidTrDJ0ilTTGrB4jKCB66PqFlaeq75klQIdzjIWgYwa539y20YF+9fwgy
y5EQV/yMkI9bDanK7CDxcSnFu8/3BGgaPE1BqfzgPrp1yUBHffMbB0lyzN9B4onCeaKZWTST7T0i
yy+Y0ysDBkkYFhWFt0yEYexUfV4QMTIaNFAs0v0PJvMsuh0r1y+KQ0bxIZqhak994635kH/9ikPs
ZiokCuG3PgAHNp82FwF7a54wY3AaxhH6vXGLuXIMEpKp4d/hDsiUMl83kasCloNH2xPv/2689awW
ARl9iZGBAcuW58wRHQD1twCKAJVKR+djLT8ovM/+85nDVlc0JWEVFsXm/h1PV3b7f3NmJpyBaKl4
dQHst3QHnsBwhZldPWw2Xclcik3/Ypnc7M9U6YTSn48Da7hhhYjBVkTZ0tny+mv1+0wwmEq+lm4F
x5wtp7b9DAYG7PJfC2ri+7EXXkq2aCJRYjc8bKIsy/c8i05jNH7RZYNJLl4YZrtCuUzn2ech8+WR
22Nt9XtfVZLfJ2IOif9XAR7mUNYyLXYuWb2L4/koHvgam3r8+DZPlHeLuu8xxtusfEq+E/E5JUR3
3MnFKwtkXklNrypTl6XEVCy0v49B8BWvWMSFR7Ltdbq8QlCv7HB4gZtHblso31nc+Gm1uB0t8Whs
NREpXv+JTaZWvOqPrcCZNgvv+3Ejs+vvfg07vOE4Wqaj3QbGONr/Gxeig/KWWfl+KCe0BZDW0riA
Ok5Fa0OmEDU9YExE6e/zPUTSEx83GcFCcQO2+e2Dh2j/xfjMD67/Fp/p73G8H3/Urv9yi+/coexB
+68Fc9yU5EqpBAR2I3aooSOJVcyOLbsCk2EH2YqP4vZc3f9jBzAIrM0WTcG3c7ESVBydU8HUTKTK
9xGYiRDBpXIfLYbrmK1eu4+uh9qGg6S82MjfDG01fH744yLXz0xBHvab3nlrXk319ss73nJ6lpYL
8fJ5i+4dv27xcOxlC7KYlXC/9+u2MvYQf7lULvHSJsewLG3UIwvIqN0BkW7reYcFSPfp72uqE99F
M8mDKNlLx5kI9T2Sf3CNU9GahO+7CB7ass32uqf5oZ5VZ/YmetkpqLWdFZvrpZ0Gtg7zJo8Y7UCs
5RZYOMMcaHmukl8EDN3zg+zYZRp7CUbJRbEarEP7oq60m3lF8HVjtJSy6vxvvx7/bLlbwBtPt2E/
AuR6hSOGY/lr9Mvon5KITW35cCsXGKPXXGIvzfYJmWTvOvKPizDrLvrbX6pz+JjbbcljbLsTZIVJ
SBWN1PVsmjmWKAECcQmiU11C2572OQgTkFF0TgJimTCgFWKfkynY7SNbOXtovj4H4DD+L9SemLPc
JUpMLRXEgwGmptuNrjvffjyPrqPFhCRN8aprcbBW0B29A4Bd8NcLuF/qbs2EXE3WEFTiW/OKMTzi
A6+e3NRnu8ZZE8CiQR3GJSCK82iauTUSI0ctlSIg+/L/cbLazEXPj+T38wMqy++MLtkqLIKrY/k8
dZx8T2wr3n39pSz1Lc0CmRzS1WRrNtmeAdGcXKF82pRKmbdSnVgzvKBL65Z8Nzkuq7m38X+J6dly
nsXKUYcip8YColssLz9aaUJ7aeXb42R9/toNuWlmOn2QJ95C6E52NSw+O90dDkKwI1AepVJ3D2ch
h0BNtEjVyqlMaYGq4ObLMRQjVrxQukxgdVMdNvletmBiyuxy72VmYlIOSmSHQJ5eN6fneeTL1F7m
FUse6jbWXZnHcrpHkXUSZ/Ssq0fP+5uaWEqDYZ0PlFTUlwi2WfOxomW+4lXtZaaUqpMgSRIXEAUr
QT1XmMpAy26bc4CkY7p8k+wW/Adv2dYSFPEOlmZ7VSRe5o0kOsYLIJfrrMbwi2qRaTb21kskouCH
gsE0vyl2nSHTbBX9ez7w0h4Rhoqpf2recrFq2LVSrgKGXin54S9hbBixX2lxGXgXsWEKrF2QqfCI
eGSSTkOuB1wGU0JkBiWEggiJb3mh2HQ38WhjxgG2bM6zIMpRbLRszPB1JDqp6QbgYbIll3YNe89u
O/i72I18uqX3lRidtD9GgQoMGwwNgCBVtaywdSsz2ozLvrTTNpsQ1hPjT0x3hbJDEepq3aZHSyyg
Qq38EIQrBcFjsU0hvvBYbZdQrxTm328MWKyvs8TK+KgGfB+8Aqv/UMVf2biOiAKTUpjCMXh36BZQ
a3l+XesH3FwIhPixqTLEzgrLZLOhnxRkk03ZgKPo7zzwRr2Dubz2zav1cvnsWU4toxQXQt7tzq/r
pjWD4Wl6D1NGQrTmAyWIZ10ViL5s457u3HIhb9oGiryb6xAvu/CjhcxAANQOqRgT16n5ZjLv+rbD
K3S2AhCzD5gg+IMcLFCifudz5ujS8qm24itcKodD9ZqoWKskeTlrGOJ+BzZTZgJ6AbfbAbLD1Fd4
4lfnA/DgWc5IV0gwpD6E4RwloQ5xPyE3ZXp2xQvPkwedQP9CIum2gDnjOZmBINwbwEMI7a234sVt
uP8tER2RNi7LuWmqE5Lk2bZBPHaN4zXyZ7RAXEY3mf+cUx/rQbCcbZCdkG9kSMBc5+O3CbA1crk3
o7Y7k6RxgHO9uoc/rwrGvUT+/7uovPw5TBx74A0jPa1bl2wj5XjOGj4U7qsYZCZFFOsBc6g2Py/b
8eR/M20onIYrJk2B7/3sJzVD6M1JwaSwh3KYfWSO3/Glvijn91vyv2usFrt1c5g8dv/lxJvjJP1Z
2AvsanftLHZadzaOs5pNbNzJWPN8q0FSFGaNu7cSxcSqss8KPXKjcqiuCtfWdfk5no82qcE6M8xd
W5uLyDvCzM/VpXMYBrjM4l030P21ZdukD9X4obrJtLZSzvmKuSc/NqdmWVhKKWmbWLyOEtN0PHJw
aNP7ufX5fH/0gjqaEHtkvTJT0noBE1lKdRZ55fYgCtMFY2L8s/o9NdhsKl0KNbj2KcglPCX9AWDT
Xk0U+/r/s+Pehb4VtLdWk9wbBFct1bEzj7KfSCS39ScFTPhRt8ScMK7tfI2SGrZ8xN72CSBNOcqe
pGtwn05JkRDm6QvqV5jC+aR720Ql1icZnGA7ARi0JzbjFPJXToeh0+3nc7ps3zkSnpEb+cUMHiFk
esImIU9tZnc3Z6BFTPNeure8RkSnG56aMXG2EGy2v0EJyTpH16kxVuN26AM0EsUUYk97nJF6/Ywj
lRBBQkVA0VtK5WYca/kJHWyUtxO/93QAJ7knEFw2AJFMD/g5/KZHxm/TdM9BFNH2fXcIZTAuJVYP
FlPD0vLlWbZr4YUSsZod/EwT+Nr2EjeZYBY3UstmYme1eGqILKReBg6ijxe0ESJJE5FQey6wSQZU
0hjIQxJ79u/4raZH7UmhAkiQsPBZNJeFBR4ti1CB2egGuEi8eUmA/xHvic5ikpnmpt4y34v1vZDO
GM38JBVqLhQslmGPxf7U4sD78CXnNYRb0trZnkUO8mkUzJN6LtR1x/rO3bbFO0w3n4p6Gw/hhuqf
xURtZjo0gHU7Dc1qqnPT5GGSRXfIumVhjtuJkbtYIxIinW0AZe1DjawRBeiA2mFMCXxO1fUB/UVR
BXBxIvemHlAnr1ZAWoHpwJ4oeFHFq7hAAkJhrchgNO+uv7PDxA8ps6sqhwz8BIFaJ/EZIMzIv7Ic
QAnH/+LJMmpc9EEK7c49fDU34ezysq0sXdUo51U4iNcuSR8A42izOUX9Y7Ihr4iW73c2haHDB5l2
bOCtlmAM805BUXdeIVSi9VD3sqzlykx2GraSg9UMTJnjlnAgYC2evxwD2v+jZDt2lUlOvR9+ATHa
6RbTL19Ru/wusBcK3+EjCgFGSy0o9xV0mo1OnTveiOPPtXqTKgmQnTxLhMIGze4EekoGUoN7snsV
8meMCgw+EIjtDiXdCOSFnyBQUkPz0hPiQJCqcVCPrDbdw0YMJ5684rhLlF3BOWXeQTJgRG7VpU88
/4kgcjFz9XwLeEAAt7xuSjAFCDeqRagIZTTdvP/Sauyu1G57+cZBTbfu/woQBDqzrDubWqbmYSKi
ApPlXG3cEAtcTqGVOwdgkY0UhFdQhgdM07hFSitV7IGzgNPc34gxOI165h2wuLs24cEagJ5ibifq
y7ebMOmqdgGi6hbq5sYpzbeS3GwB+c61ns/LSZ96tyoMQvY3XSr8W8J5ocwC3oa0UXwBr69iF+RG
wOFxk9Cu36Ag4LNHQdhQo0RLkDzSmwju5cUHl13DAfM7YMF9K47X7o3AlFjrnBrJb47FbMhoPDUW
Qw7HfYTD0F5I9zZQ7bF+iKKnOkyWLWHAUKAKN0HynXdvEpv9xSTNey4eJqzLDVB2rE/Z3UfC3MOc
SHI46+PoV0wo3WYzHSZEs/H5jPBPFusAaGTAyIaY/q58eQ3Y0VGCBn8YYM2ITYKaILE3KGRe5BEF
czpv7R7lZDvVD3+hEIJARkW1mMzKe/7jrmlbw+cj5MlGn9yVVB9izBpiQ8BSCZJH6DMNoN1Ad1Vj
7RMg2rnOvKtECm+kaBrqWiZtPexceMzKvLVYdzMdBsSmuRpSfITzn4I55bqM2EI5NQqinL5nVU6y
lAzBzYZX9P4sU6aGM6AfyGrSQ9y0UIYNH4bXjwhaRBA77WOIb/NIlWUvFduGSThDOiuanZD/y/eI
q1WmtdTFWelxEXjVGUVpzDNksLEcHiB4QHq9dSt7RRIhEdHjh8iQjCiC3fGDuDatp6H/75ef6L47
hkeA5UNdeY6VWIc8OgRYqSml8mBnXWhYxKmnpC2FxlhOJDygC0bclUGCft1HPmBZGQZjeYxxFAtK
Oig3FjGdlB/thmhrX9aS75f0O+vK8O1RisNo7IcCIdNhsrHniF52nOGL7YHRb+hTfPv6KLrzDDAi
TF8QxCYyBuDzij+rXQtGnPu+yuRzAR3NQhWRBlfXgCDR9LLu2zlN5q18z5BNPW1n2j1lpgkV2gNh
5nB/lYmNcXRB3GGW6TQDLCQqywEbrzO/9R0kl18mNAg9n7rWWA5/HstjeHxROcw+VsGvYOyMy6wF
Gv8yAfON0ecBlf3hiV4HmNfqhsQWxAV0ofpDWELq5NR0UBkF43P7MfHZk+ysGUdzazHY+xaKDdHD
sj/Xga39MljsITFC6n4veVK2iCHeKhrAIkUCBBG8DJQnpMNGvzI1eWF3GoMkdtkeELUa+B/VL7Nm
LUbMA7OmNgF2X2XA5PTgc5niwpQ5hkA3wLtzZHmAgiYnSjT8/FwinC0+GIen0mVb91AztQ1MnDtk
CEAzCl5VyF5bBcLzWe7m6vZCouMU/S0vamHMdURC0Llhg3k26uKbREfFtqXQ5OtOQ3MuWdZiigMN
6/jFPUvUBQwCwsw0qmNmOeam8+p2kG0XpDdCUI9yXyh0jr1tmtcRXW9TdNjpYRd7fEJw/ZVkqj1C
/i0VyhZxh/g4dxjCF3yhHdwZseFleTlwlareZVqFyJ9rpSYiOA/ibVVQawUPHzdAEXiVDu8ulnsL
9sKfD9sB+0OJKWKRWVRDeOQWxKnDIhtW6ITF1ZVoWeW5B8lo/jdS6EwtIeoOr6ir3qRjY3ZVWWQC
wYyqgXxkc9glgu45xTrbwbyVmwYiKHOmhCZWuzTD0jJjt/9dhksobGn3ZBQIS109uF91KgxeYRih
wqVFxcH0qfBUHumuxOKDwq7Mf5Y/kt5vwtGL9raeb6S1fxroNnOoxA2Dk19OlcD/4bqBwAPUfA++
TXrdWBwvORiIVBYfyscnmwmJY/NpVMVlm6Zt4RkmU3BHnjYZb2shFdTnIzaKjbY/BLGpXwRcLwy9
6gRi7GPOVavOtOkTGIj1A7yRyF4FBGPvFuSzvSQRoq4KxK4NtqDywyOPLXXisw876zQMHr+aljdC
pzBitVFA5v0j9Jq4cUDm/KMA2Le0ZpKzR5yrOCmMrNJz+RncyjDUoKQgaIfQDa69RkeGULoG4B4c
4I1lKyyr3CO/TdTTPakKB5x4UJb64Z4mI1CQb4OCFlnRXoQKoGN9rYkAwuvJWedVP8qcoo5tOgpv
3MmNiCY2m90Q4jXaZygIc0Z3leAr4CYmWUfLVdPIxVCcXobnPiBe7F0fdXEaFSFT2w/CWsFVWe56
5/HnZt1d5t+IGHZ9OlXzHWoVomb1sc9geDn+mNKkEt5Y0xwmn72wU2VdiVZ+LhFkHguzmhoC0GFg
JYdPFxDlBolK5t4IskwBi5Pk5p6/D9/JOh9wtbU1XBULoWTE57gYHBDKSLCIIknTfNomiBHAwwGz
/dztTYrsZ6Z8oGybeTVXKa5QZxj04mFbFzpwhuKpmpHZ1t4/RniiUTAKeskF8EnXGpVtJ5i5UwbD
5mliipOuEYISceXWm6f2rzaZpJv4QypoJxKYU5S9fZ7UAEg8b1muleNcyAIdR/gTp8hr+f73DtnM
9yJdN9emJMR7WH6EuSCG9jSKLJ7l3K4iqLJMVizp5O9ik0N9iyoZgJuypwYpjliuuHxUKTaqM4NB
Ylm9DHdXvTcJjqBLQ90b9beeZPWK8k814buSiXXsCd75KvJU9kTQIgD+y2o2Kbii7giBIUNnXzY3
6x+XuJACoVD9gkNjuU2LDaaw1kyZvsysFuTEYmoK7qkP02+tErPaYRHGSLfmaBOz7s3oV/oQ9rix
TjadKYrOXUOliaZ5sdq2aq2V41goysuz7bz4419q+e+koAzTDAYkMo6req3wJWNsqCFJglC9dUsO
8vYQO97glsXpuipS0CuUT03MwIYE5wXktcxH9MWrxocmbpPaKxwLdAqt/qrxsBgxFQnrAYHEbLAk
hI0GNn4IUxe49wJfoXWKzRo4plEh5BKh0vh865o265UvvKAqDsKaKg6XU863rX5Ip8ZafRppaHKD
fM73tMXZ5klgDA9tWXT7x9CD/h7ZIP5l0sepmlX0bOs0HzCU9j9xTCAfIDAkjaKp1aVtGby1EdMB
1JdjEGy/n/VBR6PQ2koC1phjs9r60bAOzp3ZpePxm/xehsEmF9k3UfbYcKn0cOBNgg0elkaRzevI
BGMHQ801aGAO//wWWQDVQnM1ji7zCGfQLAnMvWSbnbUbehuxLDW4tg0M4svWtYabdM0gxQxn6Mkt
azg3DFvS7tqy1TgkI1cQw0bqjYkSOpSpEgT5q9LOm78otfjqvT9jTiBxEe7AsLBs4QTbHiPXG2Uo
oHtUDY86ftVGhrWGQh844AgZBU36h4kwzWFymQhvHSk4+0iafR90O7FJPzE6Aj79kq4rF1ZNjDLb
RAQzFH3th6I88ygg7GHvlsI9xZYkVF5ii/gNm/LGVLpNjG6nFmupAO1gY2pVl49uQ9WIg1y6TMTa
WZLloSsZVjG8aWIXj0lBv6UQGp59cLiDoR9l1CurP1M8x6nvBvySWBCE3520K8YnwuEqvxRfrRTu
N+2o4BgMA//ifsBodrI83ACZ/ja58yTucwMsLbJbvSCiENV3VnP9wxQwSKf8zHZ0COCoYk028mUY
5pkrzzy4FZ18lpzfMJq9h2n7C8CSOxbXKF51pFXrFiaSqT1voDPaZuAMwja2xY4DP2quRP1mG8E2
JtjUltECNr5b3gqhOR25nroGah4625jdVXQnVNkqrWU9NOf93echGv93x7u77N31AFt2z6GlJy6I
PtUQL/TtXC9mfyl7dZYIIBtDdSMXZ1chaflW7Pj94DwI3XUiUIOzE4sBbfnpLKPmEai2ocS9r1FM
gRRefd6qnmsD9zcDhWs9mGum96VbU8QE+wv+YR5s350GgdmSWQrgVCZZOCJ2hhPrF0G8raKt2hqz
yDH3xezUS84RlqNjpiQjH5NOMFqXAHtgyDF+m92Wj015Irt8JUQnO1kIU13vJkbOz1AuZKJv0fI7
QOdwQj0d+JLr7XEyy8m3kZFgRLPxKLcP2iXcbxkpwWrZYWSWJQo68v/pEQL1xq93ikfUQHoejBHN
hgbjntF432AoKF9ZVTFxOWj2AHrzYXyiLpSehtK9e4Kdo2V2MAP4jkFm0RS7t+3sd8WA0dUJ+Q/w
HDnn/At5KScPZb56rIElB9MnVgz7LGTnGdhSBJJ6ppJCDe0a7CpLdxNUYiVM6DwvJGBARIdwHT1Q
ENyg2WiAd1RZ6lsF91b9+U8oYzW9+d4y2Jthn3CgWIZccHyg+Tfazs6TQhOZZu6+LBm7NnglLxlo
wk2GEcQc+IrCSH80xc6Wbfcgv0Nhd5097b4Flr+h7UUf6De1Rio4acxEtHm8ba8j2tOciC0NPSYo
ku5+XoNcZnr5l9sxKXx5EFnpwAftkwrlmH/CIJQCe7gdmkh/hB34U3ao5j9uK+Rg10y2khGmjG8d
6+D/e0ehlrZ3VpvWeXBXpHRuLruolbyMtzpNMrk3GowEWQS+hxfMh0AMk/0tsnkJ9chhht0xsx94
CyyRebkup4kwwg2HAiAQHYUjpMBczZHK0yS/RiiMcfuxfVU1s2c61FOs41O8G8LQ1IeX5xfpwpbm
6xGrmlFyBnJFR1XeRlWyqRtLN63axxsu5i5nbdezbMeBVzbTxj87RGEaJaEgpfLFaz7avVNbDkaY
pB9JI1NIDdIJ9Dn5RU57idi1LobJo1Abbjgkzi4cHGuwzbTXq6phkiR2DEuRFnPGSSWmj2NuOhah
SBOsnCiXS04XQbRYMJQ+GB16KqfF9g+qHS5a0D8YADji6z5jepKT/U3JvQfO9NQUQUtP2A8tU3n+
cSptpmBVyU3gFnUly5eKSAYMmG3rXUlftjQTE+7Go3c1H/eu4tGW62wMr5JfcsyS//lpt3Tdflyu
PplkXtUZ/jtKvu/xIocUZAgO2Dze1rB3O5TCX7lr3Wtv3mMdL+ZvZtqUi2OgTpl9GEiYYE4ZHLd1
1oXEI1gB6voI+jLtdwlOMw4zOzybbbBirGZ4f+W+L5fWLWwqwRYH3qEMLZHQOtFtlfSpOWfohGkz
kbSkiXQxm88Z8EB84Ul0DXUuGTNG3IX/6FiwjV3k/Jsxy0VTctaaoMF/Vx2VBqdDU8DV+2VikEi8
yq8IDK84sE6YhSC9QmRJX9CX1H9Zei6KlQlTD7ZIpBRCfMP8k50eDfYqHmig6wFZ9jrC5oJEOBJS
q36wrpXu7yqrj8fQdUam0lo3y4E1Mvke6FpqA9dUb+zNGaqvCSctw1SSd9adV7cTU2T4mFHuv1WR
1zQ5tjPnKqRUy+sfKiOzVB8aVvZnj8NoP2CRvNKr2wHDGknMuyXwyL1qUZt9cP7BMpbrKHtH79bB
UODT6R6bKyywku/9CmGWDT9vXQSunj3bcxnIEoLODilLreoMGM3sts4PJSfol+D2W/lcsHR1W9m/
OZtMzoAYxP/7Omih1PMF0vbqrO/RdmBAhU5wOZDKnV9sA5qFMiRDRbvf0qKux57yMi22A2pLRKXD
SLhhZ4CKVDxtNA7wLN4zxeZ2JTEPg6j0NhHafNzeY8SMmg81YELGqcqlM3c4NSJ4vNH4SdRT2FiO
odPrrIyr4MNx7M4qwtIKIsKWXipzDP8PZLfqmTmznXRTn5q48uB79fn9HKhHvjlcGd1KN6FoRc1m
M7BOmE7qG3ZFnSIdrSZUVlSPsvsoBLcVZsvtfqsJf6IBvv7gWssPsWEwQrM13LkhXMu5kg6SSURQ
yE41zHnXo/X00KYvEGLsQuRLSGwcWsadsnIznk+jWc1JTAyCoKHasJiL54x7+VJ88kfeEDo/pYUt
Zba6D5QBCbRU1258X5PeCdZxtk1/Kx3Ak5Th6zjHyjz/6s1BwqeBEGfm9li9uxDtEhOhh/CrCYoa
9rnGOfdBfCdcsUCyuFj2cvBlD9GUenrzDVe9D6DH+hWNKhjipZxKyB/M6vPFz2zbSj36sUVj8S+9
aS3yrWOijivqElDQu39rSM1ceZ1szK6lQ0wkDkwh31wdo/P1nUuY2lcKp29QbhNA5G1jNbtIKPEZ
64kfzOzsVW70uE9oEhJuCfdpUxJiJDmNHb5OpaQYhB3JAEqUvH2Q1mf09YSXZKFzKDShr+RAQLzx
qPlwUD/296weZNutRRXtQusmepYkFDLL//mqkvYRH4zc5G74buVo0pcUCAr0VZ9M0bw0JFGKj4hh
wo/9IX/YjMsf2oyEdpS3i9cZDdYOdg0RP0IJL0y+eJYyHJFZZ9RlqBzGPUYUPu5wjljiuPBqK0XA
7+OeU7wP/Sa33zsQfo1FyLI/XWcLOalB2qdrXBUSw3n2ff8z7gWdyyzwiVZycu3dj0XQZtmJFUoi
3X9vTvF52aT2gvftw+wulYuHCmJ0tM56jp1b/NEXCwh7M1jDRIU4XDukUMY0y7rq2LE+uEhstB2y
mWXrNJTAFGsrikQTsI6fF/TPoBd8tPsoVEz28fusuW5exTSJx2meNxLzGo6BuBd5KXk+I1lqLQlx
xy2o3Or4WA2EiThzOpZ9vRLSNyMiiQMf0lmJM6SqDBk/D3ort7BpwkQchoW3WD83lePSm4G21o0I
kTJ5Pwz5rU1o/mE/E5YbVHB4nmqnPACuthgVP8QniFBYKtuBkV2TlSC9xuV7sqIRqe16DzyVq1sF
Tz+TUET0qGqDPVO94thGvpBnfCifaKC2u9zCeyN5SUC+R1qSIeG8tpNDD8lPrjg9XYb671iV80JA
1lw3sCC8EwqLcM5R+eKn2717EG7eRabmt6kf7a1GiP1b0PXZ91nn/ou7VUnCXhLz/dlQ8lC6QriD
xs+m1/8e9Q07rrEYAeJrBY6n9T9458/bxxG9AQrrEA61VGY6XdNVIV9MBOq60ET2+q0LY4OsAwG4
I88PbZYQjwKn9JGvpn618tZm8nPV0dF2MVVDYI+hFojS7yO1GYUupLpScl0bj5/7z0z33DhGut6+
iOp1nNdptoygrp1BIa6c4he17KLvusXb2DNGu6/9TKpU667AEnmGjz+RyYP7vYgDuqTgSPhQzJNL
YXGdNeSyE7vDXovpLK9+x6aDUAspOwkxfEWQSruKXAfkEQY75txjsihzrnX1mZPkjnJ6+PSO+WJ6
X1Zj8SIy8a77QJC9AFaYbhF/dc+E8rWh8cn0/kT2UrpdS6l7ea1LTRsj4MRtOH2OjXwCdB50VQrU
U7YYpltxsCJxUlHDsHNvC1b8ff6X/M4co3Q33r2A7KLWYHx/BoBzI4nkIqlCf11O3qP1F1IFafpG
Yt27q2K4ZifqaBb65YBeZrhsAGWVWE79bAWyMdVO63qjNwLErExBXsBEufalM7v+3OPNg1qNY21Z
z67L6WerAPeTn+Roq3n1dnfKFcfNo/O+fz1XH9tOJt/aRadC85RBU6LiX5h61shsniHgc5jvi/wQ
lm/s2jrOxR5zUVwndXRx8h0QKLGT8oULfPJ7yhHxrzOIRfLDq2hx/jj18kL2aVDp0nXzvqs9j++p
bLTMH0qPQhOS/Rak1ul3dX+7gTGVsvP3a7oTY4ronhgt4t1Utp5PoB9E4lTorXWcSCjf/LjnZS4h
7L0omCdobC7elC2HzS3k0I2dLMhofNiUc1ueHkX70J8EDLgIkzne3YvxRzmH0gKNRdfbFwAcVgmH
61jZFIYgvw8cUHMIDA5fupV88gWWCUGj+sEcH8e150fuQTb8OyDqbCW303zCwXpUlnMiPFdTDKAW
/a6GjzFJJaNAiXf3hgibfUt953Cz08wUX+HeiaECgKHIQffftp+7SwVieLP8Sq+j5Lr8vMBob2p7
cQLIaP8+vt/HqWLykCtmsoP0snFTV6PCL4F3D+IgFwC2QNDw0bMhJd0DCn8uqvBgJ3E6h6inPHyL
2y6ghgENZhPfrokQz8hMLaXajRTsXFHajmC9mQIp50L5ksP5vcxFmhqrywUuOF3wyn/a9edz2dyb
Sr+ZcZakKuEE+Nw25GrVWl9rPiE7AzB0yldW10+/iZ87iWsf+GiGvvfczl1qq0vleP04wyjtIsk6
79f2NM8Bxb1ynq/d5wiusAPuCqme6hu0qoGzcfYwhO2LkG+JqUcU3qCSDTJW6OWmhTfZXSMHQE8/
whjiW48rHi6/mad6j2mic1m1cuTp+Ua49KGYs6n6XPvPw4cgD8t7O6slrnVxZdlfUVnGcch0wBAz
pBMVcL3NUEJxc27PAf9yAc6Y720TzZAx5TkH9K6A7kzvtLqfoaiNEtIDxPFcXhCeAm7sH4YcqAfk
nDIv5uEs5Ig43fOB/NyDkQiTvwy5HTjI+7W2WPZFn/wmoQbhCf3aydQV2shKTReJF/CNTz3M4tt/
BNy2597ARSEiJI9TNXO/wzExCzhvBQe3hpIAkCNnEErexKrGsQfmgtU8q0sfQgX8+z5C47gMxRl7
ufVkQHPME5UjjOfl/7hTc2xXWP1UQJ1HO9Hce9XTY6lXzWFAWmC60e0qFA9cRwGjniomdCBSAOBZ
j7KNCVCsyUznNn/fienZffESCpnzqHAJ9/MEt1cPXpiaU+n4eTHe3kzS8wpQ4yQTrxj8aujvklHl
1BS0fza8LpqLib0bpiEXUIzxTGO3x3s5oU56yWTtlK7aKgDhkkz9dPsBouQndVA1j6M6CuNaqh7v
mRr7fNxjGVnty9DNIFP+hrOfTWUPvcpaXLNnHSkd91yJI5sgUMRDM57r+78Vuc0rEJNuQQYxAncT
ttNx+5/NkH2Uz3YYh79nLz8XmpwRdUobqjHdg7M9J8CbglKUMtdHlF/019f6Kf2dIl6B1WZPQOye
wMzp/uZJ4TShaFNTI6EUYMsRcInbkiDuCRlsb0u12aw20m5oXqzHFiZGpFQVgVMnYHitGRPsmVoC
Jp/KCMdA1r2fwsmfrj6vAfr3FNcH/C9bdNsDcMVHpdCEd3mDtiZg4xFsNBPgw3ZdUMeakKVqKgR+
vdpmWw8PWEb3e/V2GK4Vz5wmMBxBvN5SAd2cFUtwKE8BfCDcF19/CTk9mc8YWgkRVKMS6fo6A9iK
xMoqZK4h6ecL99x2Luir3G+GCA1+qPYE9D0IpOFQXn3ex58XdmmuwfZinfp6/qTF93EW6/YSiiZK
589TmWWlucemOF1G/8Urma6Aycexuo3SlUN9Uc90DxqgPJoWqjRIKhz7DGGLgOlb15E3lQ7qr5Sv
fD0a2H785lS81y4DvL4R3N0lIreKeJjL+M+rueIm2tZ5Pvd/wkX/xV2trUS1UPzilVbin9fKvuCS
c4WDH5Eos0Rk1qEv18XVJ0GgeoRATFeJ2vu2pFJmIYwsDrUTkg6xjri42x8BeRfxa1sIvK3bMKdf
wVK9UJVUYY1gciqrTes8uqBz1cXvvL74T8nc5xKIEDpx15B8RFXxKK6uJUVjxALwOKNzPa9nYCWl
BJpnDRDlF7flue33qMoghnKez+QvBox0rhk77FT7tXEbrPf7sKQFPhp4pcL03v9IOq9lVbEtDD+R
VWT0VjJizuvGWuoSA0gSEJ6+v7m7qk/X6R1cijOM8Y8/CPmQCfVn8pBXFL5fkCNEXhsKvPLSNrOh
HmCq3jW3vPXiG214Fz3zCDEBPVGm+HkTULBDHKKkQy8fIYbYyeie4OGyrF57qYpessMEhVlEWSHg
M6OHAv/Thi4VSzyHnw6i9DHdUCouC91Fq/SE8aAGejrnohnqE8zAW0QltU4EX4gbo67O8sH12eD/
mF8qzFSVmS6vaTHUXZaHNecupS2gG+hdRfhC00zkdFUxBcOjnfCCzMf9lNtk+I2+NDmcAYXHLZe/
dk/SOZYcEQNJkCVqjBCwvyZtLcb1DWb/gRtC6X2+ZhVO4hsbPSCHt59rToXT4YBzjevJoRdErkAU
NSkQ+T4WlmYcWeVa3QGb6aIN8QQjpws+33WOowl1FPf4azYkcgbJEUmQpfsYkSFiPTB640i88WPx
TqpGe54m+kSEVHW/yh+ztj8rcuoZ+LuK6hdw9tvYuZD8Mj3Xe7wylrCQmtcEPVHdXl/d7rW3hzLs
eUjMh5P2sFTcFwrseu7VDx5XD7c37m7RsQnls9aC/WXn+hNguCyr7iDxEFafkDyRZdl6DCMKqvWR
hl6RjgtvZeDL94pj5ML/VgQ8cBNT0vHe31gKJJakBCXdMG8w2ypGSHJKj29Eat8n5iK74YEjdQGc
lZPgWb3ozOEJzzV1N8KWxhGTvx5Rki//4JZAQ36q/pCiwBQz0qC61YTMdYhc15/eRVtK2aVil5N1
UWLlAzFg75o/8LismuRcoHkX0pbWKgYQj80Hn1Zkthdoza/+kki3rxkNjEjrKdV/0HS0+cDlJ0ma
DwjOHMH43Mrs95FMOTyLembgBKIrLhIVigwOT1VbKPg5tVSsZnK+P7iTvxvp7gJooMOipORI7mlm
gQwf/BExCVvk2e/osdAyB64qU7Gn+FwbtQ6IDAf3bOXfgeEU+o+Ol7NyJwXuLRR+OD4IR/KhQlPH
eKQrQhKL8kf4gW7OffciIGMkHGD4Th+UJKFq/tIjUSEieoX7zVTF0MN3zIHsauTTiCrWUP07BFFt
f88YnOrQI1NEAQ+PcrTU9vIUQLb7TGT0oDBcBu+oZtll9+MLM3FJn6Imq76Xl7pN6eghHXwGidPp
XHADJOk4Dt0VnDBPq0afDWDrEM/yWqptmDfIrnkBdXAnoueKKqb5bhLed/ldUqAKWBhuUEU2hARL
ws5Ox6fGoEkE6QV1uQZOyGingO0LMexvmetwxPGQlNGSP1HR5gxm2pBHGX7wdvhERuWUJAdDdk0j
WI4XshrYpqeK0AbB6EA3LZ2/n1Cvj4iX4VKirX0SgYOQWV6WODUoWngHN1hWXBAk53DGX+J81hQB
BxUTFZIB1Rgb+O94ePKqPFAZ8FIucuYzLLkiH67h5TIWotTzR6fwBNrQwIwR1cCgXSNb4oWEbnMG
Ix8Jq0EODxbi2F1zSGiShxOLJGEr5p3kEDVoev1WoW7O25d/wpjyquFCuCovBu1XR2DBmN3XEfOB
0CYGn5Q/KFBtCXOk/YtDCKkIHWX4bqyKVv8Np9vweozYTP+9LqZfLJJlV8NvCrC55LtpSWjpZ+8S
NQbF85WnE7+dFw5ZPBro9bjgF3jej37VB2hj1BeHkSxYESzWWvthTzHs1H+BDEHauWpOP6fbK9QY
czu1tMWl5n7F5BrxH3ZqsPMc/YBQnIqyjF4/ZfA+pL+UbjyN05/BSc1QzGpn6e+pIHo3kDeq+pf6
MfsMlYBkDX9qCkDsJamaKKoddcZGyS4jLmkYY2Qi89MQpzFYdPr0WKH6S3BJsBpCfnTL2A7rHQV4
MZGPXH/5fa3kPpefpEY4WkKBw4sydsxL9SP6iVuLk8OknQzw3oEsCPpBu8NRx5vXQnmD446yAjb5
LvDkwOMPBY4ZtPlisM69LLWaKUVkWq6/cz7ekiv0QeXZWbx1PFjacUuwtJeMAhD3944uAbK0Mtyg
NaHobe4XxUBeYDK2V2YUkBgDP55z+NoaEXCuztmSmxGWvqKFe81gHrXqFst+/lOev5UokV1BuICn
lXF3T5C/mujvDzw4QNWeVT3wRxxA1DmcryaShQ7LPdHIGqeIsw49M11DxeS7mg81uFUXbrCGtr/H
87xE+joItNdy2PDI377aMEB/+zG+PXH7l7GW4RQynKI0UvYt4cCtp31CtD9MiUBw583Heeyyc4FR
HZA6EaG9DgzJJKLwTlvw844whMqnwPiQ4ARMGXFpSliAiihxSMHI/XXGjYqYJA1iZ9RbZvChWmu2
2CA9uPmt+rnH2ZE3Gjv9UUxFTup21IeERXztN0rrM4g2kGh7JQ1dd5gI/CDl/jN/+x2Od3px0bMr
H7VZgcB3KPFZ9gPnvRwdMWbCElPGHyNqCOHBFeXANoo9ObVF4AR0ZJ736knCAxmbaBsztg0Cb5dM
CfmBihIpAkY8EHUv6c0k9GFq7CQP0ug07sctDklc0Lt88RYexnbfMOVEycDt+rjFvcVWHyZOo1+S
RTl/XvUzfVtp+DkqEKyYmMctilNk0EUqdGhQ46SQYVoyCPJtiXQX+tBYF6TFbv0iWwuySC4UT2z1
EsRHs0HDyeTCYzR2aF07YsiWD93VdFc+cJ9/VLA3eivneVWxPesv0m9cCPu9QUQQCSXmlF1jrI1L
j11agJ0Cwwvr5bZ4tsC4FFFDY176xRNpASTpzZlrkWhVOkLRZpAmJsKAwAqZXAwkMX2k2EKqXe1B
akd8rgla16GVkOPt8zckzwix+cux9Xqgr6kcUYkF76vAx9CVYLBzoMNXJczkxTzU+KF7pkJN1L1M
L7+hiTJoSobu3VOACsfymm4OQKfoz4U6H31n6vr1myzwGcCWou2EQp7/w0Z5HzjGFApwTznf9RVW
/iPF5kS6Dz0gMtCEBoVsG/Yp7A5Gz79PfOKBFj8069qckyM1sDhtjnSkd0gLn+bY4ocGuwCoVGoW
CkcKTaBqenfoCVTZ7C2mikBxTKQrQPN+xZCnTMT8vsGlSvXo1XA6sltG96Sq/GPdcZEje9KWCrZq
D34JqFzlqmf8Mry74uR0Rwa9N+4BXo9uc9wOyBmk2cqJv/psP7d2YD0n8aLZVtGbAJFQ2/TbLAKg
lCqfCrBpbYlgZzrr5jfjTCUKs4HPaX0LS8fl5DrYZguQ7fuMNMTJNveVkWj+KsRMMyxpTnPep/r3
rDgVuEnl5YiNtWQVCmLPjPmhfiW2gluaoYeGZwrvGjNNRwHIZ3pDOMTu7rNySjhPmAXN0Z9+/urQ
cLUlaZAImWA6Mff5LQLjzESGWqL8Y9WrYEDZgdAWY8iYT/IZitHtf2K/AfO7dufcN71RRtasDNwn
5l1mQAWpFF9i3MJTG2Waq4/CU4LLZ3yC+QAlQHeKfvwIR6+fdBtPimmSWowI5tnKOOpETLB8pzKz
up+S+oE0OCwgVDs5a2F6+yh2jIdhPm8uhTHuOUmihNnboaysZpHtqiU2bMn1UViNX25wm4BxCXKk
WgaFJlKk+sxeLpb4VPnqQbV7jsPbE1cNN47HAgGedwHhAoB4HSkIpLHSA2PpcR3wNNDw+IR8hM0B
Qxi0hwE0eNh6U5nhRB1kAwISo/Y96bHpArvA4AWf1ls3w+lNkabaLZ0SpBcmQx/LV/1u3w802fAb
N6ZqPWFsYWg3Y+F9Nkbnx/5ohvPfh8sLRe+H89TOA8xBNp3Qm1GnYkmZEqGIwxV8NTIgXZ6TnAiH
BWlfbAoftzWXsPFDvgD/gHm01w6Py3vLhKcU5DqJFXftpjXD1RUw0eBYBLDkFY5Kk3sD0AeHAOb3
1unwxNINJAQkFmuYlbSs5tQm3FcpJjdYFkOQ/PnswMkY5IaGPgFk0IP+MLAT2ndMjxGNCanEwx6O
vNGV3rOcDyEOKFPl5MixbbiF/zmYxIMmVtZyRuKidre6iAklX+wnkn1THiOUbMbYSf7zRfOeJE9O
7oL8bmPu+UjmgF6gkorgvkCZdbGkAKd99JZ2o4apl/UOM9gUNSsYerVHIONR15krzn8+Nz7CPxgG
mm4tsiExgK3DajxkHlpxXmE5Z32ggBHDzCpCwY66FUibEfZ35OHUx64rHKwQsXoByEpLl8TaVYN+
FTvNlhJBuJ0QCAgapARPFxPB/IeqZ+gNv+cKP6pKDmv/7mszIBJ9rx/kdbFTHIB6q9jiBXwKXryJ
qRS2w0lyfOyMI5AWFwjJ879cf9UBt8161sG+25nUBC42qh4LCmoeFwB8MlQhlLj0c6ftcwO4xCpM
KZtUys/xyUvZmtz8ozGGMeC1oUAEqfaA12jZcdT5RGnY/oNoZS5K5n3POnz1Tr2sbglyue7MGGwR
wxqgYBXqLbQR+LsJH0Xo5+9D37qw6ZGRrwsYAO10MFNdaol4xb9UN57qFzx3MMp3+Ozv9T14u588
rFbyIgkkBsdh1QkLIeyT+y1L9XMYXdi797kEO7cfv5zP+V67g9mXWdlY5iSJp7gxCb+axzKb9Xum
6X/1zTgSJUNT41EJUjhjSP5dnKYl0yrW5GmB2T3Tmn23S6fphGoTN585P7aYjKBVsPbmH7z7GXbX
jCdhVXerpJrjwXp3TBtPWQcnEKZdLk27Pmn8eItTE85UkRZgYAyy5fZzycH4S1qz2ihUi4LVfNre
F8Sp0Mt577kWioKDoCXiDFi4pkvnASSwI0shSJevvRrldYCdJGayM2XXLvmqpo8d35j0g2vre3qH
XzrGsUSk9gjp/Vi/dGMzKqPui0rbKtlmE8xYIlpbpvCO7nK4sUUev9n6xH0qPI1Hs3tqgSmD97PX
lVnnU9vz0OhFpRtu7wAeKwJKMgdHBxsEp8WIHcUW5KEJltnDnwq/eUaWJj3mpA1fEnTGMecCi0hd
V2eWkJPtoEiMrvJOO/dCGvwHX9jObkSf4fmaTVElNqiEUqh6eIOtGvSiPopRD1ckJpMWevaBLAiU
BkJj4CMjzNGsDbfwD8tAhSwdMLt7XjEv+uJvyCwPxzPYGZZm2FjbYrKihOXIu0uLz3PFaVzX+HPx
sR+ZV4TypHpb97UaezRpLHicNb9skUe5fhXnT7M06iuuJXF7zaldGDImkAn1WZ9FhbmUP7Tz41Hw
SA8tLsCwuyqNuf+C0EG2BFbnxDaa4Ug/SImwqns9nLq0Mb2Tb9TZRNlTVJqlO/BMaoIzIDNEOe4k
dejjUYjtlVzY3x+oJoQeTb4LbcncgKJHJ1rZ5csEHYuhn7l6xL0IDKqu8ZbFkhE8FbzgJG8JPPpE
owkW1un5e2Eo+toJa5/DYAF0u2F2mD+j5yBgiqA8w9Pvi/X8sPjJuFQxdoHfQh0J/qiWS9aB0THb
9DjhcJkeybYojKidVGX3oQn9FNPmQLGJQzb2qAmSpgfoEw7D9teghcCkFHhcjBJIQA2as/TDw8/6
abHv9mTWST+DRQ8ZxNYVwZ6Tgch66IUekvfXGsUMjyR+BowcHvf5aP4owHcBkvAMGJfwYTapo0AB
VOaKagFjNr5594o86jcc3e+56po47xLhpbvGbaQ5xUo995eK3HOoTuNPaXf4FcuTNBzNEipjCnZX
rPtVHPTbxrB7QMWfRCV71DYYU7HFtcVnkVxHsFfxi1wNoTne7RHLDC1v73cXU52+TmFezcq7qyee
eVax7d187ja+kvybLq0h93loJ4N5Sy40bKRry2Vv9SQ+Sm8HHBMb81OI/zLutQYoqkAl8KrNHlb1
S0wHVaYzECECI4DuS7HjREk02AWi0MGsH7jrZixJFxms+0OeuG8YDId4RiQHDoUND9WmVIviFc3R
kFDf3sJEPyWVgDEOQWskZ9w4vgzMMzlkfvlvufSpn4reV0kzi/fDLZ2MaStLWs34lwIeT7okwrOt
S7mv7gE2oHzFwylLKeZH3zv3c3jsKF4G4G+3Z+nXWPSs+UsyB/4rpOHgHwzIRtigzSXDlmUOkxYQ
0aqVeXyj4+SmEn5tw7XdLZnX05XwZ+r3TJHwk2JCx9qgqOOk1ofzooqMqfLz2NPM3fFnQZUMKQya
SCls3/gzd1W4nRpbBclxwFC6xAVQ8wzJES/h/zMHKC8sTsgEmctFVoj4to15vE/v05Pp4jtyxXRu
QJYKrB7AjxSE1uHEEvpf47HR7xcQAQ4XYRHHhLPVw5GYHL9ryMduicRGnTGLBVffo5Hh4GAONYgU
xpp4ruHpxJgBpvzyC+fg7jFyA0+J/RgNccQMj0kXuB0/DLVnITtfzDhoLWEhAl2XtKa8mMuYPD1j
BcKtT0nCBBklh8kYZptR7qhBNUmmJmpRnBkPqJcHV2M1cJ8RF6qxLXx+lnpEaakKkxGqOGbH/UJn
kINp2dt9fJDM6ldgJXDD4ix0/q11pXRjmhbIR7o/dc5plKDyOudPIA5hLsR0izf5ZMnBwcACBMvb
zG8nODOt4zksfb4gND7Asb9Mcl9n9UhVxecFiSjKvaR7Jn9npS/uDM3MfyNrCKzYBjVT0ZE04lXh
dBgr3gM6g0l7hufNlA/hFNK45xSwo+4ukG0wyDlhMffP34jhNGgsAA8c4BdBVN9ZLVxJkKAKStuj
jxq+hrpwhuf4gLWIr9jpwvREbjsU1TG7czWMwEU8GOdT3QNuhS0F2KLsG09zGWhyhwblL2adpBV+
dnL4CIiiBjC3CLa3mGjYg8AMSFt1FWHkzHWD+cQd+JybLRVuNlN93oVd2LunaYr9JpbUUTr7IN6H
4uRub6yNW4mfEnpdr/YN52MDlO8//GldXAHRaK1BCdnh84gduUWwloH1coT3xxBeB06qS+7xBf7I
Oc2ramWb9y9Zm+XuAXWK+c6EdMygtZ/YSDjFgkxPM6QrHY9oPk1rT28u+OX5lDcdlCjX8Ow7JhaO
mEvqIkaEGMdMpJnOOuPuYEixNzfSasINwPbmkp99AlDdsUmt/DnA7CW4Bc5vANPTNtfxLF4lkeT5
YKd8MvGEyijjFynTutt9YbqSA4/GhfTjDLvxJ9gQPTCWHBYj9RejcGoxxXvwMzSOcDoH5zEbyDbn
GN4/B0o3jjn1clo+Vr27u2FZFTDHtm5UERQOm1oKBpc4dmEXBRLD0GwCGQOl8NPhiPOwXNVcHJWp
Ejefn9xrz0OHBXRoLQoHiGSK3Y53gLRE04w/7msXr7RlGTEMFJXfRPuDXuHA23IEaXFx94xqrK4J
JiZ5Iw9e/ZhQB3swwzGW9EQr3uHa2F/Zz/Q7tFwrGivKVvUK1wmPFVmUVfjXCYcCcKASbRGyCjgH
6Rg0G+xcmtFGcBx1XuZjehPgTfWEuT5h5H5/eYLp+cUOHLLfg+PwT8PzqfWJ74RRKlAkxmJ2jCU0
mUE49LwpACySZ2HYNW9YSGAS/Q0e21T/zkvHLMcf5y8eg4bbX0vERx6gM8+YhMoekbzhCyrezvAR
kWwBnkov8UlApwFzdavaKPZ7iaAEcffC2A7ggf3k0WNFS7AAzP6X7BJP6DSX2DLPFQ+jzH5Ri+vi
tD1Ns10q5Da44oouYxzvMjH2hTR67aw3KQKK1UftqpjpZ6w53cZOIvwpq7sV39SrhCYMRg4/SBge
AlyXB4WNx6NMLCENh7rHgQkF8/nTCpEe5ErUBzyb5OfjwVY5YwZIomiO1MrVXlNoBS3wMRpfXCix
xaD8oL9EeQe6+u+BNZZ8Uy5P1GcM/vjI2+cSDTihV6DgnH1owSecMDY7iGhBLGtsAjoYzmNcNY15
sT9yRgkkhDHqk0HsQ6Ut/xgMo+p7TxMP7I0O7zb0eWuCLwtfFXDWShaSI22H2CXvXr78cT5USCY8
ZKIjf7JwALMb/X1uvUWKSbwCs+OmNkHV+yOErKk2RYCj2N0tncm2OVHP8h4H3mh4y4xxsqluWLF2
7KkyMF0SVqi0KaBovrrZ94TWk8TtcfZb/Z4woG1ttsIs+9UvFCIY0Q7WbMPywplWh6ftgImlw23c
edSF5HDvhfDAgzzhQVOF0cvAyE+C8pAE+kUJT8uT9918I/zC/OYsQtVU1/DeEV9rfvnCKwIO5qKb
4krkx7PBPIko1ukJmnfEy3MHC/cUEbyA3AF9CLIMuHV4cGxTfjItxuTkkMuwPP0grzpD2n4u38tk
SQNN7KoFrcahV2P01Lugw6EeCNse5p7+YE2NBLw8WH8vtIqCoQSihZGua5h2vgGVGiYhddlwqQOW
rkHZZbLdTg5OuNJsqARUGtmEh8AlAIa9Bi6FL3Ahu+J1AwRgErYw71zkgGzwSWOfhSY4JM/JS/MJ
9RU7GxLX9Ll8YEGMQpTYOPq7ga/W85d7Dxm0whrWGZ/6UNGlSfOnbzuIfG59zr2y4WYzcAvuuSjI
gpnzrvYs7MKvnHT3mlFfuYo3XHYO5FWHWY6TTWWfuREkj8cNT1ToKvtGt/gIXPZoOlqhxWKnN7Vt
TNTfzGVaiwBwr/gdhQV/TFsNHbYULhxMA7D84ciavi9093xP8pypkuEVv12Y0upwsipj/aBXzmA9
WosnO/5MWw60dolimYRMG0Qgd0kWwxr6eL/i9LuondZKmVTIc1oizDpZTR1RnSJqC3/3AewdwTCT
A8n7HkbzztGsh6NONIe1we9iQ4phwhrI2pePo80HGjxfkSRoUghZawS0gGWpzQByRyKiXd566zd1
34y1of/183sgH8CFpu8FnQ/8ZSuFKWq9EN/51fyzrVkVP/nqvlJ1rnH5lyc//i7VZRb05OyOoQk4
6uIZcvIT2gwiNJjCfgeMhWi1HgXqsT9y3Z84AcT1F6+gwk4z/7Hr18UEAR4FlGM46twgM4nSHy8j
bUnriJMySlrhq8fUg8nU9BnRRI/WOO7PYjtdv70CSxZhdYvlVu0P3G4J/k7r29iDg+pqRFrMcVyB
runWTsJqz0xGFPWk44i6++Bc8zJkFGJRaezkABGnBTg2/b3hpokaAMwUeBjG/wWodCpjxtr5mdtu
MJXeUx5w6wCxMbjaqYeeDoXvYAKD5UifmCwfl35kQXHCrIT7InY/1j38F1YMZE9S2vbInN7DW2IM
Xx1BBRjBm5OS/YAbB4t4DL+JtJDOOXnNWiJNrHfpFgW0sta80aUASfm4LMIkSgIOCz+dgIpdO2Kv
Mb3ZoodNxlxuEuZpW+pufdzcsPZHRSOdSV3YgpEAB9tboSn6476iMhF+HvnhtX+QjPBdFEBCO1Ih
afiE27dSiiYHU9djTo5ejUih2/MAJyRgEODgPNyaC73e6za3mve+wiO8Ap7Aq/QggzjUbFR+QM+Y
ihwf9iwLhJeLYI7NCmZxk9MPDR835loejen9tamB19hwyvZpMbwnUa2Jmsai96f7e7B5pdQmgIth
1C8D73Yqn4vwvdDwvZ+b43M/ATm3m0seDcOvnQK0ZzNe25c8bCSsbPk8jg6Q2MO3XS4gCL0Jj1LJ
oRphKQpjBxpmbpuoUryHD2/sUEaM0svgdKt2kLUmsdPBnwNWBFTY1szOq50BxkqwTOVJyG/Go0Ny
NCxywzBIIvrw6xMUI2Jkvn7lpb7qfyc09MfYf81OXhZqTvdbBl8X7+qHgDyMKYOdCdwo9nxpp7vy
8AwqESU2WrOkT+ibkilJ7riApTdu0zUjt9dOCmX34cPH8UeWStXSjEX4tHEzCbEp54z3b5/gRUvH
FUdetOJp3nuT7rSw/W3szGlcakuegbk/eXdLP9/nvPXX38kmQsc94K4sPCALHOH0uezOVao/x3Qg
DVpfMKtxu82+zpMib/6eN+vTzhBJgtzULrhGvRodpF256e9OtWsi1RWf46Dc2nhJWtMDapeDOZ0w
3NEZZHrqnMZfPsAL0W5Q26eKI0fZsifrSQoeUUrEQ+dK83zyPkMhOC3ks77XRGTY/VKVhMhV2wyd
3o/sj9wYqxfY1hOFDUOchOx9XOhzGJBjVP4EZREuzdgW0ZSPXSIoQCjfR9xTIfL4JJwsy+vwz2QO
bwBrSL/fzefknQAuesRzY/BqSoT6i62kYwxhjzvaLTvNqOYGTsv8l7aGuJLaKlM8q8kFAWVzcsLy
doQc1Z5kTASmffnfTL9/bjt+oWSQiOcEo2tvNGemCiZa7PrEjWevX25rzkKVKBNeOLV5SXh9/5cl
6a9I8ACMyReaR66B9/otIwbdqvwvylUKs9SuWxwD22egn8JM9gxPZyyxM7KFrILYoTW0KGgIhyCX
pPZOS/hYF6ootrpw7z9wAgsAmcHIkpiY8tBfwJTaznnz6Q4l4SUswrF6GS5zEhR+9DUT4m8M4Dfm
Us1uSaAIW8HRQds1i2oZ02ChhZk8/DJoWXu9i2FBoHjIkmyCxrD3MI94vFRYvEEh1GDBM6vD5Jk5
TI7/tiAn4+uec+Ljmgh97gJaCBX/xPib1mckfubwFHWrktqm2IH2yB8YQoTuWaARnG4pgiVub8EC
nqiihGtpNefK7KG5Eq6TPFxBwuYHqRuCa/AvlATJjMY8m3REBRw4pvIBzYTPeAmAgn4FrlaC03Tt
o1qga4FQCEELjIGSDe4vNyrW0nThABk5ZGJBqg8pNGRKZckifjv74AgKp/A5bWDbLyghGQFcucto
cUkphVEOfnAGkfCgQa0aeLbChPZ/RjS4N3gDhXPl6xtQglogMVh94DnMBBNI5gu6crJtKBH/Xl4N
oH3ipOaKpNQcnBB7VeEh+uGGp2fCzpgNXpypP0ENKmFzhsfxa9/8LyMwhf+A4chzRucTngglAWTy
5qis0FSgQQDNEh8BwfjIpjZRrzwiWhGm1BqkEoKfqD7oFnHbA5JBfa7NXjfwcskrniHF1ge7cCxB
GTA2G4VHpi3ecEcyTuNuBV6SzotNNwHJAQaApdKOmygTtGoihc+1r/gMa2Th/GdueHafI0dM52Fu
BiWL08BNj9jR8NjK4B4BHGFPsO+nCUc+NfyPGsqO+Zv/FDXjtorTvozI5PPoavzvwgxodKsNclr3
tGSFzjuvWEBPVB0B40+42qqMnhOLAm1eBMwZugCcnjqDJMN09VxXq9dPMrC/+4f0TzA63ELWRIUw
03JLf9GFfiKIFSN4K2seS7eCofflmqRatHAFfR/lQ/uTkzf4Y6LBZxqFBBosgVwwlekU+VX5RmaC
z4E6kf1+MlqV+8+e4JgJ8eNE+RDa+fni9EbMJgEoR9IzSPWCGFMZ7COSYUPB6advlO1+9Pt47vEM
pfBh+CNWmDaDkFT00/smd0vffI1XP+SfauiQJuyRfsQ20i2oyDQWiJbGrV0fRMUCdxc5FdMTIZvn
G6rS4JP+PkfMbdsxFxI++Gd98f55MlbUpoML+Rb4TdGlUtbHBGu/Fm88Y2ARkerJWI+aNmJN0+XS
5MP3oAjhLHqcUXvDYmALULBUkmiFKpQ3O0bKQxaZ8Huv/CEo/xgBBjz8FjWQaqPs4ZBgPpze5Ctn
AeoCKDfoeQFpm6Mgg0CpwU2K9c/MgJWKzln4IdegE8CbjNBsopApwdqwW2qmRcIZJBOusPZrM7fi
nz4wz7orjnHTYpz+bUNOBBz0YczzeoXxg9UwHVzKjAWbywu2BphymnDl6YzgOA3donXriFSaZCXF
ThEo2F4TGjWWfMra6AMLDvig919YxunIPE8YAMfndJc6ryleRKE4kwBHwHmoSTP3iz2NlwEAEjz7
WgrLpIhNTIxZpAlYi15HWt3DJvNgxgRPkr9g0vj3pXnNPTOUhKPeB24bfjmID/DGU7zKG6yykc3k
JD4//wYbvDEWYAugn2Ces7tnc2ikZxqoShPKJi645iKFuOHdeojrIHcWIc62GplzzoXYRfmMcoRO
6wD2wyAPiHQ5TAIYFgNsFs+cm/JF6q0ThLjMqmH8kJuVeAlNPWvl6dS8OT+JWiXo3Udn1XANmikR
mS9nSH6B26I28/tV7RnMp5jJkzxIzB6qNNTTE+wIoOMmWyZW8/b3GQxX39bvIjVslmZ7hISCTgF1
9Ood6Yt6rwiLU+BY+EiEIMpR/Yes7S3Zr9qulp/F4FyN4Ilzf0LzDV/Aoe8/hR0eN9uBIiZ58n1B
vo5kurk6ez3FjBQrNgEKI9eC2ldOmGXFrU3dSzkCuxCk6/30imQJIDO0qoUAS1pK0iVvoDoLhCuP
sjPRzMwmuY6fxLu+ImWJazCVOn+fKpEVj1PqfOeevquy3tQq5k5+XAuAvd7D2EExjb62Fxi3BB0/
lEcuH2RNeYT8D4g5H9yw5lHegcJUAX0Kx2OhbcUw8D5r0dX+k2tzV7PdwAO+kBKmwDQEB0LYEOcD
DxflUYtB/21kOtpZeVmNMS7WWKR6zIOY4pcXhGMn7jsuK/J2JvGm2vR/2CrQo50h7MhTRJhDH+3D
d/dyScNcq6Hhd7hUnb891wMOwzC5wGnizmaA3rj8FqghbvbPJxHN45zVD6gAKAm6J7yS6BSBOQ54
higrsQrYiOAV3DZPTiOWtbhW4RiCBE11e3Sodny2rwurbdJH+aGoXV4und9Z6nM2mn4EHRhlWwP+
USxoEzHuABkKq0X+WOQcFnwOTNkR3nT1otKn1XOTSmcwj/tzgaitfBIi6b3RTwC/qzPyBTLMCLLf
mk5hqM0530h+kHFOEcYXNlrgB7Xo/NmNUSJp7nv52VZnsmGwF3zCA3beDhFYZBBiGan42iVNLS6Y
ubLkbLkCi79s3eudYiOvR9B/WGfUPr0AfGjWQ9VB3M+Ei+p2MwjKLTqscFAGtBQTUnF4yrc/KOLI
7/wYVgngT8RhFA5DmqKIpPP5MKRvujTrbPYtpmhbq4Gj3JlXQPOxmM+/ekBzP6P3xJi/s2ggeXp0
nlo94+TmiatonwK+LWyJMYHCvgVdPAdK+ZfDVOcIXjO+4fSEEK9KLod2e0bfr6j+sNjDVzydjU8g
b9/bjC6cjsMehPHx7oi5m8nMtaKcsR6Ld4gOJ7GQ1T237XoIPY+NwujhtNJc7YCGCkTFfnBpOjhj
EfMIUXiS/MRA9/fFcPqc4rdUB6dLAq1OWCxH+jE5gDvO7k7BR/UBSZMlOJyQZwHf6i4JOcI7XPh/
40geEKf1uJnYeHfe/Wh4jBCJGJWBdtHgUK2fTJy1v9GAtOOPi+uJ8zzGv2RBJViQ6vuGCyFEv+E8
WO4OeAjDLnk99PJ5goARAAX6G7NNiqhIEPTd59rY8IUpc8h2doKzJ2iPbue5LbGWZ4Skcnh1xwfG
IL9xGD/t/GS9KQPPDwpHiravxbaqENBBGno7ytsmLvN98jh8AUmfl+Tu5fUhIeGx4bpwpPhQnrZa
TiT3PD7N9O/apNNXljQbd9Mv5BCKe65b+QEeMlS7zuG3ObU4Atluj3l6lfxR1LY255PbEknp6Qv2
2FaeF61NkzAlmFjayYccMucE2ryujOFGvteww//BhDPBvVlrHHa4nQ8usLfB4FBOcH/P70t8EtbQ
rD6bcl5h2xoAYracV8SbzV9oHFYqlHCKSIqDWT9TlycdysB4dJYoAKYvnwE1xLHhDpeCW0tW50QG
GUSY8kcHKLYFJ/NO0HaZbUVJ7NW3+wYC/1afvXfvnXHVkYXMT752TBbJkX5oNYLQCGl7prIV9gM4
jMf6+IbmO/vgOPLw+w6h/LLUg8fDN+5BpoV5vNAMEh23JUfcJwfoGxa719DO706drNO3Qx5rAvCJ
t7A3TLmh9l+/mTQwAORJEQ4un2gwfwaPnUyyIEhn6TKqZn9+y6D5TnrtGg/2JbXkXY1eg3387ccl
I7WY8ipuiPeMULB38nH49OXycAKZIxDsc/hIBoPseYVgv3tfT891b26hXzAZG4z4xoMT99GnIB3W
Md67yRMoXyRkVSskDHHqQSHjoG05+P7j6MyWFUW2MPxERCAgw63Mg4jzcGOoWwWcUETEp68vK87p
6u7qXQ6QZK71r39ANF64puojvO+/Iu2Wae/5/ZsuAIx/0lg6zwnF6ir/1vypBDhIcFjiOzVnJ0Ps
NRamtJIkZHcjFXQL4Q1evMplCDMYdfvlfZLytPu6BNgR5Mkk/d4T0WZg9L3tsdVG2OWhyn2x/7p1
S3gBkyGZhs02D9YC9go7EYMQJMlmCgELup4yYN9r0/4I4ECLrl5Bb2lQZGGFz64vzBxdiktA1g6O
J60JmZ/4KFIxAf2y3XNX4VtTnFBsUzNC2+WEBA1Gr063RLmGLSGkjrAGrCbtMjODL48yrBFOlem9
8nCgEkLXpEmN5UWMTu7t7BXpW/+9y8cvCQVh88M8cHAL4M1BChLx11SMgMZzvKGMSYHD8YZy70sf
+PDopSH+WS2nBWUalQ1igDqikmV3Vp0XnENgZ2frz2h4i6XZJmilFczHwLskpncOSldZn4GfANe6
Cs7TYl4U0Arw2sh/qZ2hvbQXakkuPyzONn0eX6HgP0OHEO36LSjosdh9karcXBYlzJqPEZits2LC
eZUwW0S9Dr9ItCjySegpnvvLNgPvAE5pMKWIKRDNSMdbGxMy6NO0mRgRLQEukICCN+Y2oMMsX10W
NXgAW+sOKgqCjBZ1JwPBNYIFjPU72Uf8r5yYb/xsEPtmYQRoJ5RwG5yjy8OFpXI24uqSVN/49cLF
3L0SdkRoPQc0hermug3Etr2Drv9ZAVEzGIZ1Br2Myt7cUy5RfbfLhh6H3WJKpmD8PG3n4DiXHWFu
S1SrkNtHTYDJtWA1M0V4Hc74poCbfZaYC3XCToChOsGK+PjNX3s1uGfsR0AW1gyHNRxNkP+CYtyg
o9BBKhAvr58Rtuz/QVoHQcj0BvABQQr2WL5+OXRDNy0EDmAG2JHXxTw0vu3LRMj37+PHiIYK+y2S
CbNSWNEiylDX+QYMo9hVYL70AbT9h2tCiBVv3mA7GFmhaGGwA8C4SJmKsJWvTzgS1tQ0Gqz8qrr6
mLAD5kjZE+CVM45Gn05X81l+lI/UYNvLimaa4CIFMQDMalt5Z+9e3MLfrHw6SJAG1iDmQO/O5/O/
YF/9h0DuPGcwBirsCtxrEVcGVrxEWX2TCgFg+/QfeDXDFjxHHRYUuE1pzF4DdHaQTuA4qoTgaA7J
JQGOrwhCNWD7Ys9GQ+Hcfv6o0GDKwTlB2fjALQBrVjSlewZzzFRvS559853Bm+Gn0SpRhUkJkwlg
CExzsW54ELeSaicygvjzNHcIZ/7z5PGn7hjBLIXp4h9tGWPq7RbXBk+pnG5G/CjcBh3a389VXZOh
gtDQB+/NTXXM1aGX4vbQG+AbFPB+fvtfFnHF6wIFQvRbmxueUOEW0HnQLc6THpHTd/I27XbzwFXo
78NBRH86QWO++y1VNuaEbkGChRQShHZZcjLoTC2HWNtmaHmwIpXYOJgY0dKAnm1ttrHqywMsJmRw
jZaPnsPsJOPQ/yvnUIJ4tfOS5JW5cnhFYDRvPNrhn/88rtNlhJsY6/ucvjxtCXK+fkyUOYWR8yf6
asOHIkDv8Qy4vBS0rp5hdhvVgvJbceQ3CDg555/Ly/6yKxb9GRNWSgi2EQSHQXt6jJ88k51Nynnv
8NgCDQVEMLMx47BS34iJsqubLdMQrIWkZKlCLzmjIirAbRtSS0bII24tTulkdwtldOvehnd11B7B
6dGkAU6sr9P7mjwoTEtEhkkzLqcqkp6sWqpBkxJvDCT+iC5p7V/3xpB3uh4KPK4m7aJKGIlgAwpl
srN/F++D9o+3ktwXEov1otnf1lBOeCaMGVgzS/e8Z10gbajjy64ds4TOOuOQAGBakeMikn6MsrkA
raNMaLAvC+L8+Pt201t1ulex2UyaydUcFF9bJ2Fwqidsl1s29aCea+u9lX6jJ0hMcnW63XVtYajp
dccL7pDwXkYVjIfO5hhKNCjfpXN3Psl2YyIlHvT38uK62o7rneA6o1ORycC+TmsJLiBqBT2iDrlF
lTEogWgOEBav0y8KyIEu+bK3hVDuwMGBhwVLkuT6gFH784PwC3U0Jv40cCgokvy2uXydru9JZgCN
NsdFke8Dv/fi/iycjL76IBJeus+pIbna4YGgS+FUcPC/101Qjxds93UfIin6dFRmjLNwG/d6y8/F
fq3r9GLZYox9c26T3pOU0UGzMBcNxPnPQGVGWwPrBlXWfKnbGu9ekTkw+iw5Ka3NF0hrftacavGO
7x5TqO87fs6L/0OPbZ/jhD7X6bVetQ2RYypzdJUNu/yxj6nSlnOVx6C5hM1OQi9lBhdc6yBs9hdg
DMufjn0IF/A51rV1XbDrC8Lv9cN0r0Hl0Uxo7avGB27iPDSHi8uT1goSBHQ0yGpsv/r+OgdsOf/C
gsSi5jfiMCD1tthR/JTJSo+E5iKTGMIoi8sOuB+OI/8JkvB1XSHtovF60tbZ35mFH45QFdp2C9Th
j4pxifPO8UYa1/4xvCp0SR654EMWVHGLO7pPLSoYrZvOcwexfFUg8MBB4svO79z1Rf32INv2Zpvb
0UBHcxnSXfzATYzNT1wRxq2g29pSCxBYYxDXH+FjBnyFBBuhXJQTCb2h8GKCTsf4yORH3IeQXa63
6z5Q12Nh4LQHP31WHiwS0iCFMx9Z9Y2IK4ZkX8w4gCJo8Om9cgima7YMqAeqR2lNZhtc3Gdchdfw
Ev1yH9dQiETT2+TjPZdl2HP6e6ilOxKFCapFUz+7DsHGsQK7O9URG0EWpkuR9dBjCq8nQ7eMIqKq
/UoDVpqca697LFDpwGpeKKbg9zCi/QpqJE3h5b/9STchEwEiCfQteLfrzm9PsGPZ4k4MHdAEK6YH
ZdEpx+gtPhAcI3iCuOzwy8OmRf0dUcK311kB+QCyivDIIgVi8MjI1TxK/l3zjE2ZXvfdQeE/L6Xx
yxgYF1snKw+mEs1dwNHSxOqIrYMTE27xPYFCCx8mhgcUMfX5HNiJg67vfnr4seFzxFOIutW9/ML+
qoEBBZmNsQQaXRV/dwzUYx0xBjYG9keBewt5R8D1TpPULjsDhluPzevQnC7Qk2b0wUhS/V8vLTOE
jWdfbLv/B03XPH2mSgSUqnEMYsQmbiqGQqOLAMY/ZHwL4EL1uuz9V/6RAs2lFXMF6N1XWvPE2HoM
zyg9mTqxab3RtNi9fbmSYNKr7BNCaqKf8Fe4rh6WzdzQXL9p/yiW47cGL3su796/pXJCCnD52Qy5
+pix/vcsVwGrOpv+8+JK0LmgmRz1Jnj1bHz0pqbpsPlua4/WmYtxM1d0xBaGTUI3CeUJ05dRvtFd
cDJIwZB6KOpoZtbnNnhOFAOXiw3FJGM3ybMyIBFjDbftfgROzf1ewlxZdiUg/ge8fPx6jmqgR0XM
tYEBxVa/xfxf9thSNFcF2xXqdXgBMjss4eVIEYhwh2KtRw+UYMPyD8D6dbgwJ1dslXlVUs4UVyEb
4W/7G9Iq/f4sYsRNn86aihCU9LwUJboq0oQbyqWZNgS1+B76M3qsaoxBXj7Uh+cJ5w5UboQAnWvN
+A4lxy1+xVkbQay03yJRhraBcT8N1u8c4e5IRkTBQXUg8xP7kUEb01PkwdbdntD00Cn2hvfO+7zF
yQJkAHbUbfEoEJO0fI6zQKps4CsBNWGSM+yrNkjMHara1UGxBguVd+Lz6yg8MMH5uHeAAqZwjAxd
CB34i83eY1iWclhH5VFG6z805xRvfGJQYsO5dKKS2ONFW8DiPJ8gkuef8IZ0Aiz2wHEtb3g5Rn7k
qn3xsjp/E6CpszkAlqtjNpr7Jg+qnbrrTXuakI+xKTMWWrSQHHA6ENZHTUR1G0NZ7vbKkENe4ol/
07SNS1LWzxETK+oGJJaY2jEnrIg5N8REERZw/tzxcCn9CFuVD2Ppgb6HjcQ2gZsTbmZgnvxr0TGP
+A4ea3lppoWnT14RvuawRC/p9chU4Cfuj2t9qJQWEEZgBdw9am3FGJNg+ygjGd5C4QPU4Vrwwnsf
wezym1Gk8RpwmqkGVdZTdl9ixMuHGfzYUMILiaSD95hC2Ejgw3ivQ09otyDx5om6Jh2GAiPDNAjD
X+jfLC8onhe7LxK2uKuklP33Eb81rrY08dwOyjpkubLJ0i4CV8L1H5qaB5p09d61CwvfaJcvCvCW
KD9MjEABSSwe4Wc5rJCqebJHmieeg64xFDYLeFYIgrbNNCneX0NAzFT9YySJOzB8oOzqyjxs9vsE
l+g+6LUoMZZAfatm3Icf4QD4mLAFUCPa55ixTPYOf9gCaIPf8g7VE2tPzu1Z94hl0dEhvqEvSLFG
wIBwghRJ9EykYId3M4QZm+Qb+rsrNoArZZhbfsOOjH8bBgJvG52yA0baA7/rQ8GDI3xOVT24Ehio
REg9NKpAuBJMYdJuY0mRlbtgVVxj2e3mj7tT7x4nvlWeUU5wOMH0gI+zBGr4WmJXQ3TPqcOFPkJI
xLIXCTWmr2F95KhzQOW4+Do9losFzjvM8Y8DnW2i3tlHu0HxVENh3MDkgcMgHT4wFWJGuyQIEmrK
ut0O+C1OX7ZOpC3t0+aMhjsJoTRVUcOyE51d/buR2ZPqH0UKnmKjXh0wl9E5DbceJ2z3mqDkv4db
enxG1rdd5ZX7jtnG1Fqx/GixwY0ZA+Nx9FmZYzGxa/EP5vbj5kjH39HDCboF/IXi53IJwfHh15vm
jNZPIMCId9Z4QEOjpI+awczHypV5OfZ7gv73WuJy2sd8twrw89bUALxAbQJ2ICWSkR5i9YkFEpYL
KBlaQiabOagC3o1AQp/ioPQ39HV8JuaZWpfgb3qR+WrCGv4DeVuPULnLDHb6frd1VNOluZvifFqb
/8GV1qXDosDlh+gLEcZ3TLpU9wUThVGuz+FpRX0IltT+CsbQtrTRVo8VhzxexCAPIxGGq5FmGcrC
fz3uJHTLtPdsaryUBbXJqxW3ZmPoo3cCb8dgWCHN4eO96cWvv6ht4loa53GZopvesrn8hHKJJl6j
hvyM4F9Cna7ZEQFvoAMkt/D4HUwGXjh6zV4I7ObfJc2FMpV+YTO7P73+or+5o6R/xOVO+roPCSNA
pz7Qe47BnUpogddLcLb7MzFKRe2YsSmR4ayiJeEeRCwSiGbgZrHkX7RDJR4QR4EKD1kjvMZ5isur
97XpXj52lf4mhTDVChvI7clrY60hVkBJy0pKtMTa9AHvoTYNt7Ov3TrSSfbarPO+7rqdYmTiPfFG
cN4+bL1nggsAmIv9dhk2hZxkpAwTA4cSER4e3JpLlNONtnQvE4RaD9XmK97vrgFkM3qAEChBD1X4
WkNvTV1O4owLuqhl2wzVZKBRQvka+BnzrIk6/uUzPcOqhcsmsYbIwTjiu6ImDxxAB+eNTP+iEVX4
tx0p6y2cWbcDvfY5W1mVQAnYNDxRwmEyIyYBHRPd0WuhTXWEwVMLlgHyr2L4gUyu+RVAPCyi02XF
II4re6uEd32fH5GYaRB02cVd8obNdN7liy5rkE19BvyqrT5IVHA/nUH0G0pxE8hODiEPsThMGwCT
JUq+GjTTdD5bt0oR0YZvFwsi89DDWnj+xg4PuliNFf/8tXgKcfoFDGoBt2bPcdnzeowokg4Lc44D
rleiz87h9RoYRwNLAh04SJAUbkuelxaCXfY+yQwtc7eDuwpQy9QFFvzSOl7+sORXHA3iCwbF73G+
AUHu2bc9E1ATThwlI0o+OOLXOkAZdjlx+l4TZUi/Ac7zmYM2RpzryMsvkFUx3wN02EFABsOB5rf8
QcuxmdqwC18oOWjLseCbcfIx4Lg/EpZI2sXyhIbjPr/0kCFBrRFwI8faRvO2GM6FPGeSyEAJQZmf
GO5SjWLw4xXhNWWe2tLOdXFP8gEMkZ6s8V75TeFxi+aOcSAn0h2GMDr8cypOycLNTcJKo6+NEdR5
djH92vTzm69AFscHGZMwc7ZlqiX5quz364Ge3Y7W7gvyBYNXA6lNzV78ZRL9CX4CjTfgLtPYcMrD
E8KxwjYASPsDWRkUYTdioPhY1dkv2o4I1dwR732SkwopPFTMl9Pb4KdwtdL67Gs4XESy9xNSnA9C
hdm3FykQT5IbFNCDXg2f3iW7LoBVxDNCx4M3Ezg94thZi5AvMTbnrDnwcsbTs8bbUfv1dIYnAONd
9gNT1yFpOBq1OHSF6dUYyGAZY+s70P8uks9Pmgl70y3hOaHmhDHGsbFvMbRHZgInUgluq/wybGGG
iwPUFVvZqX470FtAC16spkV5UmaQC66shIq7l+hF+sXiC89GdXrHlkvz67WhDeWWFPjhvYou1qKC
pPBSA/9Tx0Xna5+gtzfvkzv1nnTHFZ2s2Dv5tZYrmTPjnZrET1LOd/CR7N/30Ms9udw/z0QCYKMw
6xDmeo8S+Wpm3XCYwxOIOeK8yj1tTYX1hiXisYX0P1tgSnTlvoRijlwMcuzvu9c7vWIAwE2lkqIQ
Otu3VbWsIE0B81hebgwV0I6a5IO1Cl7CzqZ2g++flk/P/YFnKK5qRk9MjsrCLypfTBQh1GP4HamY
utBTaLYqHp9EVf3uFdQUK7DU5HFpDHTc+tUMAXvdty1ETHyoIuTXFro13Cx51lE00geQwtfyFvYX
HAHaqx7IqmtBJOcWN6FRJ1IXyBh2GQyoV4oeqHDOD+bHNm6x+XSUt6283OIxYMUY4+vJmve+5DJE
WyYxddTDi9bvDy9IPYqQF+za6ZuivRf1/78+bCvQLVaMju0Eykfo5wcVulOsptIGTcDxRX/SDXLD
eR70V3A93eA0HK6P+N2NjHtK/k5uS8IH2INQwc8Bu1MKG7YFkxeC5KpZFT0B36qa1yCLg6bYDX7R
6/SY9SLr+P65Z8wtI9DwAUroBecGZeb/LdYcCSN/JepjColMcsFkGqsyfq/1PvCR+vgAU1lCF2Pz
GjRUVpeA8bTU2WcGU/4WFMVCxexz+nyZSDb2++5aFSYqbSZRPULczPpjHGOzdzfATq+6BOWu6kbV
3bfGb4Rk3UgnTcAafk8lTfgv1Ed1zvdwq87t6ggLRQVYISd6Pi0YffHpD9bYOCn05aBQm0cdWuM7
vogolwmWBUgDLelcXoT67uo1uWtACOj/mTBZpaG0KW72PchT4+aeFaffMT72iy6WoDXAPiA0FEdu
an0cKBB9cSz9r0cp0BhWCEh6TCtCoDkTEou2/4rrBcxn3DHwrQTvQfasJDLYHfs0WjCEBEjdlMS6
rfH9hgOqlAFd2IW5cpEYKEdYFvBRGU6xWC2WhYfjkPZhMGST2eDTVeTgQOiT7T5BcMgnb8G3HrEZ
A+SA3HAm8ZP3YgEpFeceInoVYPFYm+S449FbM7y/LSGKRbIQzIDigIgzdATBkcfIiAUnc8wxRiYz
TT1UtlBVRa3K6IsB3kdy7hTiKFASy/RvaMLqxOoyEyr+fwoz7n2U1Jg4vanPr+Wih1CJevM3scoU
Ngi9FYa8UwEcY+sA8oP+F3ueJuijjMLrjrZRn3QPR1cDClQCPQE3mIF8jsxJFPD9py+nQEEmUxtY
ooC1rrL4rRAvYwv1PwqbvB3GTArM/rja0TJAqsW2rh/qfu0yApQncvowBpifcGGBZkRm7IoAk2/0
XUMRJc6+IwdgaMq+tsGR8ANkj1/6hit0nZuf7LNh9MAWvX94pEpMyOGK+n+MV7ajPGKuWSYMbCHg
cIUZvHSUB+rofsQrGJLWB2eAk2bFeJmV2GNPntdhU0X0BzSh0E0Z0cDnpK7F+BMCqU6KLoM9Bf8j
AN8Vdhp9/xXBzepQJsFhgoQL9o1oeE1qHDX9fWjNruN8jMqCgZvw56ATIVx4Ys77U51j7HT72XJF
7e5iSV4vqMh82ULGQ6+mj6VZW2NhAYkSmm/6FuhOGTFCJmkOQhYD9JAqKketgTDlAvEYMgRtaR0z
FXK1iH4QOP/4XUsxA2R6fUicYAdgUuaGCg4Z5t3BrIyJCbkzPuyf/6y8RwDBjM5I3rAMSCTFxkJa
M5jjMv4yCiC+FH2ugZ6DepL2IG/hsuAGOsLBAdwLrhRgAL2k8VeiQuezVC53nYEFU19W0a1yyAOk
/MEfDmMzRnJkMoDqIvaC9Px2lM1jWcDwoiZCwCMv8+Fv1Y71CS3OefTyu+Q2MuAyPl5+FWEDQag5
sEtYk/Ez7s8YKr/GWHTyaH0OvYy+j/KsmhNlgxDpMgKAIBQj/vjG+ubhbnRgFrfiMQp/IxHrvb8m
2sQKWg2ioYrGXISMbPeVGB8Qtn112wDToKFChPrN4RHHA6ULYOYkgOEk7iZXkfz+cZl4F2i0Bi1j
PP5QvXx50KOWHSrBoP/3EDJGNXv5pNwf+Qv4WGaCxgybOJTrEI/imAuMteqCeGBsMkFwnzHuwC89
q5dtnFeo9TpkTzTQTBh74VPMCoHfajWAWWvMrFnhAPZSpsOtvuwtx8iwDZfHIPzViskQS5MwJeAl
w232+D5Do0Xgyo8zGOdXvjGYFBO1es9HBhoClZrfxwYa8sr9UImi5EV4AePoMnnhis6OknQ+qHld
BvC5Jd6/YQ0/948lMJRA0gKNwb2rn5BFM7rO5/JLDPav5BTWWxtc6OxxreT0TWrd/+UnIDHvMSpG
XLBPO6PhmxDfGFz24FgE0kDdh8kEDATgbTXDmsU1xHaWJCc9oTER81qRSW4JGRT8kaev4mpN937+
g1MI85rv+HjHsCcA5Pkc7Z6Icp7I/h+7VtnOWmxXWz6w5sPNo8Y1jTW6fpr97SPQg/I+QUwHMNCU
M51BIfF7sFUkmMdf38KrCtvN69AsZ7wgyLdKKhxXVGAJEsXKGacUi1k+lbawyp3zx7eVzxJFml/n
XglnA9YjkRgf6AVOM+1l7dIEaKIY5GbTNbCUe4CA4kqkH0QR7znA77BnLriAnHZMXBnt8MxKrxEn
DT/6Ogd5F4GdGhe3ItWSb3hx2tm2iYmzBIR9zesRa0UPOHnfNE6729s+T9khuHUlBME5FHvICIXf
Taw/kNdq3oOv9kfTvpIABm8xGywOKSbcPd6afkvbAIJXKwGJjF5Dpum8H+TeN3TM9/HryiPtIHrE
LaFpHtUK/fA3qhZNz+lKSMIhuSwsrsvo67/m1USeGRmXDlgMsdfi9nUYQKJMvG7gVHKuMEsBDftc
A3aJGg+QFXwV3s0Mnh5lU85gztFXHXj+1a8ENjXgBIcG/Q4pl9jYw2p89clfPCM/JV4GcHcExETG
FKMEeK1J6cOkhCyAQXXamxIPRdOVgt02yEimFQalg0+WixR1MDTGyrjl1gEDVign+L6CkQOC85RV
NBi0Yn3SWQqOwtl/oafwR9zz2xhxotuHaUDXPv0M2aA8NcS4Xx+ChN3ucYfhyn87MIBliHCUjqgN
ew6MIJgekBVv9FK4u73G/Zvd0pazWwMb0HieQwVCDZVA1u2U03b88gxkF9YaPh02bBqGwz78DkuC
qAh/Br5l47fueVGNSaVAszZT/HMnWO3Il/lGO0ENis7M3SK2FORwFKlPpwHRRCsZgs3wjuC4LG9M
WMXxKk9Ao3/4R3Ne8Ge8n9f416kaX1LNLYJ6TJ8YomV1lW/wdTD7EDJNxafIDLv/AljOUa5hG8DO
NDmmDzADaYumjA/3gmU9JVaI86+3ZuYzz3EotWY6EwKItQjHpGXrNz0SDTjpFULJzyNtqI2LxZay
fYVrjdCxQuQHwFxd0odLwx+SA58iEEAau6FSoxGBsY/vCqM7NN9V4T7wSmZQ32E6rkUcwBRBiHQ9
zWW8rq+FQePWYdQP4o2r2zt9AtR5VbZ1Hj4OCEDxbARoTlZ37462o5oimw9kpu594F8HcBPny4IF
gQWrB5uvt2pqr5eogFN/eBGZ7wm2OS1WGY+Uqu5zePk8gmxH+ZFMi+3c+tP3wJok4LLr8aHpH38r
ZkL3pPIsT440Bh6PSRH1veepPrUSIm8VrWq7bzRy4XGAY8iMkDOwhuaI6dl3Ap1tTJmtUX5iAjcF
+pMyzc9DimVmCFMZ9R7wLXNOhmX66bLBY4AZG2cS8In3SIGOsZj/w0M6ZYvth98R66LM2tQcFnvd
x70kJplwiLysVHD2xvaDD3uOKUXhMeBD/QJ8Tj8vUBtczm1OPwjw1l+7JOrMQWKDbzx+StAgRBAo
RSIVGg8PpSKEoWfukQ9B8UrpQT3gouzkhAW7pXrsn//AyhzGpLC9+X8FD2gbtFCJoba//9fS56CC
WgcHZ8oZr4u0RzTxy/uh78iNJ0waPGoK9Q1FeFljswBnjywFMLgp9GfuBFNi3EMQfbBtEto6bwMD
Iu8SVh8kItYcW3QfzxoOCJzGl8RxBmexTXJZax813bjYU3Thu05dasIx1xzQIlxA76BKjauMGc/c
FEBRV457Anwhbs4m8YWz680WJjG+2bObVPDQSLqDuIFRcSeGMBwZ+ZGHRp6YY+hJf/ibf0Hn97ni
caYQ4MMbcMpTS8sKdowpNUuhzAm1wdIXRYEgXJFv2C6w1X5WGOENyG3iUGANUvXlw37Gb1H6ExbK
HXjRVdYRY4oxDoGfMv0W9OR1nGvpq0yp+UTmGDag21jdHrm15fxZzqgnyT1g9nPSWSlFk6HzqsoM
zb+JSXhO+VqM8OU34Q/8wJepRQk+k+X9sxzVL58aWCIaNOREoXNPixnz/bQO+QudMd3SUEJUTjhA
ig4XcTlCGK/H3N+amb68+8VqzLK77PBvoizFcxc8rnAoFspEAS3TBwuxw07KpL2MUe/PkSJJKJeG
5xFwm+QXWbdE/cPex6tSh4d0ZTdMR85YKfX/jIz1KcSHNMYD3CU4EjHmIdYWxKxLGn1Iy0DzsCet
HapmeaQE1yHbhRjxWCFmhz6T1ikDBOiv4t1439PjxD1jHADBE68LqHv4VTyW5BM8pkCP6ppSrtow
2esNH1M9lvdVpKw+w+uxyFAcIgkPUJfznMyKKcuBQ5XTTPFMaIya/QDY9S8jyYcABoPCo98hZfdI
Rf6cUpyy836JgMhasrnAWENt2cS96ddTDzCPCBNCaredPGPlVFBFMOugrVMQ0yFEkiEprb9H7n43
VmcMnxZbrukJKzZGPkAE46s0yZuR8lzKewxmkZSzSKbERl2QWSzPTHjhox2/54A+p/mTzQFRxbgw
AkqcEZiIDQBT9xtmkQlBIH3M/Tzo9cj81+/VNi0DlaEDpd5U39APLYs1ub4R5Adr8UqbmkvxPkEG
hhBEBqXbTauhCHiUiBit/Dn+I/aOfEU2QD34TAi4YlKAXMUGcG692wwytoPClC2M3D2cYZsEaaf9
QpH2g6jDf2yTN+5KuA3bWByE6E3HHBze+lCv0e+HfQB5W18xm8Gf4m7TlxSja1Ru+EJ29GFKCp5A
9cPxhLabWo7uLOOgHMAUSFfQ79JHrIyRGo3MMZV4hulCXA3x/I/xPULRgHevd43g9HlwSfwTLDAP
w0GRAzB6zY2MwDsNuwzLMZc6MZRvH2uBXemWwXbAFJjmnHXAdHn8DK3jdz7dfXwRpgKWjgFL8OKF
lJSdC1B4ifXrAFcCsJXOURfnPzzGcIppAlZ9heK8Djj9hUsGre9UneJ0BNfbkwJx4I6YCOp+mRF5
NG7haMAncr4w0G9pXVPbQ7qAR41DEOvkPTMwOU/LlQ6b0MZLKcFwD8XugrcBJBgL/47Sz/1vBlE7
kRLEfb8MDg2JtsN2DCQ04CnZ4Y9Etwepc2X6fw22dvQILexRTJgxDmBn5lr7Pe8R87SCOkK34Q6G
SLGjrVsHGKFF3yGZpC22wRTYbzRfWM7n6D4S/Di50wDtWAdvuYM13EV0s0jNkMSkebjFCpdrZbez
TyoLjaPBnIHfex/PNIcv5578ME8AqBvLDuEOHpSkEL7M2Arzo8rwmO/rKUNyZOk6qRy2Y2l6pnME
TOBJNNAoITciJLUcvjzsDThXsZab9JJbAHbJR4ejfAIiwmWg58CWGuiRtsN4GxMc1UFHF/UCKPSM
q4GhxSwUVxtBO6HePnTDXswQKobm/B49bNNZNs7kNb3jjuhTcJKr5Z7jq3MZYlJSQHKmpHXfwdm9
RdQ1VYhygEgq5gQZfp544CLCJb6N8xlxSQIwwNw4egTMOIg3MoXF2toQqVFMRKSpFhdTcW0gxxHT
w+ZbzrA6mY168QU93X229clew5liu8QN3oWen2L25NP1OAbhPfWAlX/26ItQDrjv+WsMkoVhgFBU
WyEYvDc2Y9ScdhmWGc0VDjoZVsYDIi2G9f7tCQuuO2sFPnqZrfJh1Ft8MLYmtJC8nzoiEzaDQ4Bl
6jPGzwer3vP6tp7iSwVBfPitBG+MY9rCii7gSD4PDJdZgtuErICFxN0F/ACjUsY8HARXERcFbUdP
4Uw7fWw/tocmrpyx6jITiilBXOcujnFS4+PdL4qQamI3YfciZH1CFPPiH9oMrqHbenm6fi7LeeGx
l7g0sHjkl0N5f3ZYWSNM77A8x4NujFTOM+DSSuF1jFaZEGi2McziyD7nuJkJSwwp1nlo30j2KR4X
QuDPwwFVwAYXpRqUuclNSiwz6wKr1V2L5TRVE/5wVXzztxkdxqB3eIeKi6yFJilFcgl5C9OMAA4o
6/Md9uHnIXxfQjoujvgQchEabgiujLv7up/w5+T1nX4ZYsIU6brgRL4TeJfFRF68kifbQN8SxkK1
2yItu86atJrevdKrfixzYNmowl3F9BEnEBGCVwPxFvgenH4eP2NC7UhZwcnzhPiWRwPzmmCbfeJt
Qv+PRMTiXP/AZ8En5Obf/DPj76VOS2cOPkGXvXC7paQfUfl794ytCpNZ5Y9J2tYxfI4Wx4KajkFE
NXuMeXgqgN4VfMxEDsHXCTiF2BMC28uHW1LtyN/cfOwi7I3LhYlcygYJZCIdliecKx6D9Q/4kZyQ
gZFadvcHBphWqTwynfPw3i5UR/UQgDMJiyoPJuWPYDwbj/Poues5j0k76UOREixNSLcd1WJgvWBw
2rcJUYVTBGV+EVmxtYTJi0wF4TbWvGCEDlzn/W2MkNZcNxuktk+M/Iiv8XKnGCvk/27u00d0h5Vn
eP2gv6xGXLugoUFk4GywUchhz5erAdHC0RFuqzQQ64YgmyVSBbxCnv5+A4n1HKtO6//3BFEGut1P
5EWFqwqf9u7lnrCyk1aGh9td4UIU5fZa8dXzMeYIWBzNepsw49Aca1h7RdJl56Q/MTPcWEftsHAl
OBKbCleFO3hBMNLt+uHD5TNPDMIu7E7rb9LBjN1Bn8VkI5FIzALRu7tUnaqwMyYWFDijtxJIg1Au
euWfEcA7tl+zM8UXAtzO75D9uLSGdJMcabmPLiY0EpCRIXKdEVzAkXnaRrBcAaPIZqMA7Y+EI8bn
8Cb8GlS1GWwY0XpckIEBFY5Eb0YzaMmefknhgl/KnXtY26gkdRuX9hwakurd0psr7mZ6R8E6oOVH
jEdwK+0jtwyOjHCTRugN9VHwXen1SzPoXz3wAyVSBThkMq9A+sfeCicTi/+IXZ8d9pc0rng8aJ/x
+toxozzjvV1AbcF2wIMmZMUQxUPiB3gYaS2mB6BoJ18VUA7qo0STAJToWVy84MXcfb7VnHL0wHbt
4X/jR4QtnViiLgr9wAIFXzK+PFTrYsIn7Xvtha3MBjR1MWQLwISGl7iXKPCT+omQyFMJcIb1HA2u
y5DmVlgYXDgLELShVISvXP61uJ0/4jtEKvaIeMQGMT0zzUrrCUvtm3zYIm7jF6ata/mkILYWLukC
nTGH1wT0ghE/2gauGP8MkMNcBeYR/9rgzwIn8j+s0OugvbIUQuAIv5fVcQCyetmRbvFNELk48G4P
Q6YEOBEO6VF7lL/Qf6mCSxepiZL2/lAPg1C32BRxUABTupelPmTx9Kfkd4E/FJMaoER28VUeMT0A
nHnam4U4nf5wKg/5a4RvAUtimR/lce4X7P3875cZ+AJw4qqHbqcdz7Hpv+Ff4TbDRM5G7h//ZvoX
mghzMU+r2DL+RAo5MiWBdmdyincaFkzFeP9KVB63h31xX2uNk8kz2UiwG9t8pvepD8U1xWfdhSnO
Xs7GSgP7HVSgCPCR9ijpPzMJe0wTqzqTM6B2eM+JNTGpTqZEFx7w5pmc41zhTjYLzPt5Hf6sB02C
hQ9GQnZmlHsMsL1q9A3MP/ZdVCZuPqwjOHgT5skO7ZirQdZHOpOwrxw5IkhiW34b4TqRbmdQFfj8
qDUDXMYdBCzwkbyS3ww+FFRoUDNoaWdOD3l4dZ4ToXHhBFIJ//lH0pk1qYqkYfgXGSE73rKv4r7d
GC6l4A6iCL++nzwdM9PRU+dUlSJkfvmuMfdsWLkogpEhp+VfPi2AQrMt3BILCstwJ7m3fUe/Inny
NYvgxbvPK1xxjavgrwphXKbqnEQh/ys2thnlwZxqU9TozuyNr3nz8MRG4T9HbLLuLxC57XzAVx4I
zAvS7Iv6Q7VJd/vQiBf35wing+YPr48NIkZa3bE6Ev9ioRhmTGw9jZ1JE+MQ6/uIRAlstxwb8SV4
kVd/baZArGZ8E6LDjB2u5DGUhUaWZ+fyyvQTrw1oi+Q5Y/rm+r9dpN3oJa9DJC8a1DQyFdhR18jI
R39HeAX4iFjJGqcEk0NHct2IM6BC9eCpO6BcRse8jQRTSbLYrj/u8d5QnmG//Njq+HeAAoUCJLSQ
jb4oQvhVKfuuGNOFQaQ+lsNbaBx4haRbK6ub5v5gGshxHANKEqddGk6xMMDzikUeQkv4YnQejAgq
ZR5jeKfgIRwEX+ccY6mFUSDcN+zhpAhuGXfYm75b5jWsc0ZI4UKLZpOEcTAa6Os2uMM/bwCV9fSJ
NfYxQjCah2dTyKux3913YvGma4hZgCh98b6wWd9dAvq4HL3D4IBEkuvE60Uo1K3eJu0BHMz4VkYL
rWKkmhHVRDiJOSYeCfycyr4dDkG4ZaGT5j9sNKbgaM4cgcAEH8T3sCyhWagjwsyYRQTqyk2C1Cjl
VugPQaC2CKyAtQsM4DjkbxRccggiNIPYBchxxpezm3PAwYdCTM8/dpusEwMVZibqK8ugy7qsRO7w
QYwmChZJbc5pzg20LeikDf3APQ7CvobGY+kCpQDiIv5nCTgDvcL0DtMlI44DvZTdpwiCR0hVTS5x
Nb5mDKh6bdHAcs84NHkNAwWeEI2sz7NAK4C/qS4crDlpATOMykD4Cp978HCvo7Hjf9DD4Sf0HGEX
e6VkihDf2hvV6Ss1Qkrtv4E5hP2Fs+TFAAZPOFBRTGMOn0vwQREPhbAfbFsTqtOfUwTN2xPwJJkI
DbZLq1nofj7gZFKT/IdmCuI1gnaZ4A/kSMmhLflxt6OP19dbHt7Jdaj7XLd+dJkBlIbvIeiF8/ZZ
iYDw7pvvsgjayZlD9ztoXPaaraXOPymr2Oiy0mI9OgfOG6ubTMAoR0zC5do0RlWeSWvdxdfcmx23
KepitztyHFgWTi97JCQAusCP/c1njzmiGavRBbweHT867NnLE+F+mGH9jOJGiAh258e0nvKKdz/C
OsNB3FwxFrHnTZSVsNaGT4iIEykLPU9hwj977V5kngoA3BhRrZWB6uDBW3NXsVGJLmEMji+XPByM
jWw0gO1T2Pnmh3XxCnwY6xOwyxa1Mi1JIqGgdEE90f3W9kKwyktlBhsN6YiNDQhAWkO3In1DoMuQ
hHE3aXRHTqECli1YLuhX6Y/57WxtmCtWTcSSszfePiFKHGkQlIrcE1FqTQS5iLFUowqhAdRnUOz5
lfVB9aG2H5hTkViTVsmOOwEnJcmcm5Nm5+2EWJm9WHKUGTWNVMYSsc376qYDJjb82Pq8Onxh6pY/
0ge4h+JyiffvzNsGfwFaFBHksnjyLhAxChItmxuIvCIRHQJl9kHLx7cXS+PIu+0lX6EmBf4lNugI
Mzx7xthp5Qk6iCWOAPgVHAf8C0gvDD0JlgTb4CYk9WlNrjpfHbDj0NpN/CWlUpr4VHgsDd3tFKvl
p8AU9Slzc880wv1j+nkUQKB5DWswzO09HMy+/RhUtVsTlA6/ut3lPiqJPMWQLQ/5dTCQcI8aFxAl
RkW1FDHhzT8mh7Ax5Bl98drwB9y+Y64A7CqfH+LEQeFf95D5iAv4W9R2sjKI22cp3jboM4GdDxsT
AOdknnJCvzA9iKvAt9CcM4EcRRU/5J4DiQ5w1Oc+v0bZQvdeXApF4ZT5bUiX75LL8gBY0mEG/SWq
FjE6PZecqem24hkXBEDpEzifzxEYQHxS24xrorEJckKg81wCsfIu6eMEx+YjJT0KT238W5OYxtrJ
O+F7ttg4LzMIFF4N7UYP0Up+j5Gvf10VwUgI7gkKKjgEgtOW3Eg8IYhSuFsHM74Xwpv3us8fE14C
ypF/f4WcoxGhIrwYbc1VMydtIExbULR8F2nJSHeIcyXgSRkBppcxcTb5H9JwMpRrVQQiEeQTv1kL
tsN8QzRpQuQcFF5jP4P70pwY6+uUNJCng6bijTFVRH8LLAhd/EwLoRi8OZ+ixY/C0sFNy4zX88TS
OAFnZ3av0Y2jlUHx84GhE5gGHwlQMlBJKvBC3S2XiBoQO1x8bA6M+HMEOs/ldviYI9uNFOjLH/nz
jf2RMMEBtN/35rDdA5CS4X800b5syeBidyCdnz+HGsBMo4zMCWQ5YUy+skY5xD+OCHVAzsBN4Usx
V1PQLfoEIMD5ELlb+LjpQ+d7WeHVyYvDREOkG0G4o0bJ+AQ6Yv+5rnRP8AiheBZl4fiS2xjwDSZp
j9uGD6x3pBweZSxjQswHYIygKEHcgxaAkp5LnuOs5QDIJB6Tng/qDYIN5Q8ChJRnwsBN95XY6UAa
UUbw/FB4OH85H7Jov47Kuq4REMuR2kXEAjaISJ0rzMnu4d+n+YZ1AZ0GX8Eq8BuxeHEpyz3GCvMR
CDYz5sfxXVePoRqmnnTZObfMJemO8FH6UOyTvcBglkQ97BWkyCoj3oQgYGigATklhlN0yXqw35dx
LzzTYbznplgTMJHwWMHNY6BF5/RPt2PCzn2iMjbCYqogHBRUnH1b8TqAxxEqofZC+UG6CrZRtFO2
gEXxofO+xamKyr1HKh66JT+T24w4US51hg1AHFVQqfEIEBE+IofqyfZbwWZDRwFPkdcCacmRnrXe
SLDP0EKwvvLaX47mfAKUGNthbwbIL6C53ixH16CNuimamADzBI7VteFI/F8Rv+WzM4Zwbj7L1VRf
IuydiA65PKKpgjxMaBAWWXWoYYR8gZPrk1tKFyXPY4g6LKAS8zLmKSW/D+I6KPefWGB/TD5kG9v2
Z1/7V49ISYdlUxrxeK40Nl6IfJIY6WAWM4wWlktUvnPx9wR0jEwJMFEmsdgpCBb8pTVCJR59Hrok
7hxIaRuZhDj7r8D08CpEAjJHex8vdxVHxCZiG0LFffYW7JLuKp9PieBxkQyBqfddkDUWcJaM35rL
i6CHMsqv90ZQBDvMDSFy+j8x6z6LBzudhnWr9HCEEBNQp31HXZnZz23IsUNX/ZatyyRnC/VJJr7E
RgR4EWB1SoFIVQuOgLziK0sz9vw16ZA8T6L8XbAyDEeu4kDQMnkOZtzcMAzWbai4L/BOAgR48FER
cMf01qKygmQCgjqR2AYfk/IaTw7yDY8Usgvigbdkpw1YyPgeBUr0F7GiMpcMHFDT4oSx3jdIXIJR
RdjHi1j2Y+r3pkzwqBudHb8rOO9P6LxwCJKezrqoRsh/HXNOlgi4MfEp6Krgwoi1QOuVRw+CMK+Z
Gdw28CwmywLcLitnf194anz5Qw3l3h228jkFpf573wb/3hksCnos3NDaAZlPbUUtLQjECPk8DCLD
GD7qnmEOtHXQbSob0KSN2DCgel+k+G4em+/mDmJitcvLBu39ZYPoJAcGjlRCnFmH33teQ+7mMYEt
8yrl0pOrNRPB1jeqqlB10BxLNyXNNgIH2/84J7bYCUVafbH4ZTWFdPA/K3lyj28ofTPSTpuof9oK
wLpBh24R6Mba6X3pjEDCSf0mJ15mL6JOAbf/BbjiDzcSeTg44iSOAIVIDI6YR3ogWmZKpSdN20oI
RwOjsMYTTW4285D7OGCiC18rljL6KZkGox4K1l5iHD/IkF4+YwpsNTMK2zflKWy0hcShqQ9fP4Id
x1lJeQARhki2SNzg7lGdHxrAb0jAx7+dVgSSwt7+oUDNoxrxf7E2TiSN7eT9vEmoFgl742LULejF
yZj6fOyj3pR8TTt6RNUfhByP142wa567SROwzFjTvs+AZKUMhgmsGlzb0zldbHGFpvCrwAuY/0jb
J1CWMYmuJT6LfhwLhoSBBzptxK39x4z0Y0lgGeJuOR+QrbDTOdxd3N5UoECivWykfDwjR7LW7O1B
9V5U4MbIG7eIfPYPH5oAhoJxG+2PfYda5J7jUaf77mktB0P2iIXqLC9D5dQe8NdBJYpQ9PvoNqQa
aSSvICrvIxmyo+GF0xLArnPhVW+5f1mJABCT0yXAsklIdsuzyDkcLoXGYav0Hm4FrcGvBv6/LkgO
Ds2U4yrpkC4S3rif3EfcnbcIsd4OvI+UkoB4PUc8Xt7LR8Xj0A3rsXcV2F6uU67r1Y6cHe5XdqUl
vyj+zl/+8Xn6WK11EnU7EBSkPTBgzVE1uCz5nO2cJlPoUeCpWUiHJjoWzqlyCCoT8c6X2QKTDW+l
YlGdGgvMddFzNPCJ8iaW84K9wq7/xIeVj8qhib96wnKIDBWiI7570KfsBS9hJAlu/gJ+32bgdXWG
lssGbhptWMb+zMK9+WRfNpGt/csIUzLddo/Pw8We7X5HCkxjsmA7YsvSA519DoWWPmH8WpFdN2vc
xXa4yGd3iugEx/QcbwniLuJqChgr7b/LHPiPDK7wycOIkxbc+Wvfo5JOxSVHQZZCEsaLMYmsiGEp
NqRNrSZHzSk3TXrJGtMt5zeH5scPYALBoaRkE2cGOF1TQ3edEAzxpkQbkIRieAjtTW/aIqoXeCVN
n5fyn2oMYNcU6q1+az9PRzyP9rGigw+Ys0Znqk1BCV4rVCl4eWkFCFC7pcVp+8eOwqoHvOEWOxHT
fJA3On76CYMXkQecRtbIsC4rRrAnnF0rmqXMYbO/MVwSq8+s+HZfCTohKjyUo9Fwbnudo8Lh04jp
itrkY5IZONwz6Cgh9yRThkA6kaR6GmZ7im3QRfdi8M8pBxATzgtsFU34P5W9NpMnvaMAediUfxJT
Orpjhk8lpJGv33cxZb6hOScs5cAPrL8bNWBOTBqvjrYUJFkYuScEhQQdYsKonjQzY/EMsZgtYcF1
FogPppaIShaY2cKj2kk8ELnLwcoGitqLoPu0WTb7y+b2Rxaf8FpV9P2ia9yXcTP+rcuYhb9m7x3p
DvQXB6Dh4evOqz+sixyRf5iy6QCgEYtdzj0/XLGVcnAfsOzcZoK47Q7Cp5xpB6I1d4SZcjrrxQRU
zKrDmJ2YcKghB0CnRiPMcRreS0k670i5bdr95dEnvvOIP7P+vgfP/O+44FCMRMJE2EFUIBtMBg5x
Po+QI1MUanS8TCab/gmpv5gdDSYlqg8iFZFY63LGYHWJBiwgzODkYvqEafmNTWSsqCcXcV1TaSre
Pd1xdoXMQ444qLub5xihWxdT5zSSCLidoDSHxAoW4GlcELYhGDoYRCDH7cg81oCgAH17KQYvQFkI
W7L1V9yp3G9LTqtKhjYv/NhTGCI0FgQLs3gKM/QAaqBxhYP4lnDjvxd1yOohEA1Rn0QAYBNBv5y4
J2q6fEVA/XuCr5WYNPs8fLFbjb+r8kTegdlSrKTaJaHJA8XuiMtHgvBzSF1vtwQeQh+0wxwsgF0j
U8LecTB69uw6lRjn7a9brLVdOeIMETwdOeZ4OnqPzBVDhWBdLG1H0NyOhRolPpZ1tLjpa9KEiPRS
pBVemxOoqQbv0AzYhQZHEW5EqCzQ70pcBIf1OnjulSOrbZcRTidRf/3w3xx7prW7DR7WXHIF5X1J
kdI4BSEyLMKwwaH4OPk/hHULuXDB7yd5jT8DymNRBIcBmhmhkGOoW2prTloS1TEM+tgzRWYX/Vkz
DsVv7Jpo+4XIRoY8OsOVEclBKg3Lp2F91tiEnNewDeFPPM7MZM7DObDQIMmeSafH4hfhCqojycc6
qmGsQ5wqupMuO31FNwq3U3bbDYQmF42Je1R9x7tm2wkBd4C6jMYuPeSTyia16swLTkzvekAvRUrA
zb4v+oI1oE0KsbHHXG6Lh1RdzbH+hQbCGF6emMeY5zEGQ9+uGqudgUauCIqM4dvJn3vAwXOiI6Ei
T3SXWXJ3Xdxm5FARukRPAT+Bt9JOP+G0YJOUsvEtqoY19+CFY3TnKegWmOE98ACedy10UfrE5EWz
13Dad4S25OtcY3ygS8AQKMIG1qLLetMrg0m6nbNa0Dc4ODR8dC13Y56AKfZQOVQJjZlnmCikx4hI
eIfswcJcn/FXW6CwNuIDpv2Yrls3nyFyYMnnxRJQx00Kcx2+UNOygfUOBEzC14yaBRQAmXhSUgxf
Idpx1lukO/Cwl+nVFxFJ4+ZPwdEOGGCnjF4oGpkc0T2Q8m0LBqp3uKzhc5Ylwo7fgYfHJ87zOj5z
wGHGFa0Hgjwm5UCwSMsfF6XnnUB2mEuoERvS4uhuURDgGhmbqZEJChUSIMBhwTqT04MsciGpCek8
AY+K36z6r1n/hIDlPFEO/D2UxtzH7A1goHyuFsccMpFZfyEhsdxZK4a55AzaV2YPPweCIniE5JgB
Gn2C+5yvxqM/1XSiJvrBdsgJiW8sJh/ajtqoMYQC9RMNpsSn2uLOUqn/eIEwoQBNTL9CaMQFLr16
fozrpOYOq/n2M8gRkwBQJzdcH9mqwLKJp/A5qSGjwVvDnzVuHeKL8vvMIXyu0QdEGHkRm2VNsYg4
1Q2mP1RNQjtIRAjqJIZ31CD/xk/YVxlTW1jE4BZ89gQODQVNayOpkU/SgQuVFPGH4m4uFBTBl/sx
E7CqR0w5ZSPk8NJBJbQuCsctZJw5C7goy6NhyII/MaaQu0PuEp2rtzLpyLsxteBa2CG2teibsgcw
75oHZxhh7n2NCKJgNKDwIRMx8f2p6aCB0ybtUT9We/b5P21Yxfc5Xov4OqaIGoTTRfNw96+pQpYc
EU3zR0aK1xcjst3B+6f/unq45mQZO9KqZfPhMaCHU/Rv/GpStGzwc2n2GFXE2RJWb0bkVFzRHF3H
TfrIIBxNaDCIcIpaCOaZdkHhQy7fx9BNBekVVSLoPSRDGV6P9FVb57TBQA2nGd1dGsJOUCvksJdE
dUIVuf2fLRPJNTYXxNPqxF+celnBUE2+i4yq6Mz0xJGXxxHZb8+S5bA/NPgkq+SRLD44wEH+mB8r
dJvi8AAu7hL+HMuoAYAtEgm6ovuyfCtkSdjF1ASH/q61EUB3/qez1VN7mwiMrnfkU0Ru1IXEsS6R
hGvBc4g6ILus2oVg7iAhSj5aIdF4M7vYSNhwoxpUJrv3CbMUOpaZktSjTuyNfUblpFh80GCNOB3W
B3B3AFnGPyJ4x/XVw67AlxBK7uixYO1puFcpxrPZ5M15R8b9YPrA3EPf1xtFEDGiaAdQ/nHixKR+
3nNYxJ2rkOLJ74FoktMmz+4xTV6ZlgHzcwYdYPvHDYUsieMfNyerK4amgFcBh3WPtzvzJ6wcVFCv
auI7Vs+Aw2gATALExvSkq2FvdMUWoXtyosdkbAD9sCnwuC+pHJ3z80ifTH9rDEABdZazB8oodKP+
mEMVCBUjL36bCbe5al+c2WuGpldblVCBBJdfQNlW5uI5ubtInDEmiFROKpHMlElHQQdXiqGUf9Lg
cV3mF/f+jMDCQd3RlN9wPgJGsfGeXocPVmDkOTt5Q0HsPUTcNmWgGgKY9TeczU3iSe4QKvd/qVxg
QU/Ki6cYV4EML4huPzF003Kwht6CnWb6QgoMHk3AJ+ClOnxHzNSAfwAu1SSPAAr4BsVyycGd/uxn
+F2YdNYGhKq6lwm7JSSmx9kyuns0YBBoLDOk3NCFFl65R63NVDqq5nfiCoRWjqGPaaBAMKo5WPAc
wozskrI9OB1wJ+hVMNy55kDSetSZJdKqmLAlxGRkrnQ+o4+1aoKeowpIxWAiN5Kz5gPMSsBk6BVI
9Sss4rTwSZTCTkdINyfMfaUDE72BXx7jihBuBN3UAvhMfQanc2wNxV7JaLR3piK5dhA9jw+scQAr
ANRo1S+pPunEqc+nvqEPobS/Lp97ilEIZGS/FZ4tAPG0iTTKQsn60uljYvlgE0Wp+Esk1CKDoR7S
fuDfOJQOZWT/9MxS0qDtfxRGzJE9hORHJ/KP2ibRCcUxb20M738XrHIsdNVeQYYFNxM89tjV65g5
GtWLFHz8374gIB8UDGncM30tc6+cf+M6kCaomO32YmWIh+KCPcNAjFC435i9FP1cyhr5W7KI8bZx
M1m3kbZn4fIfntiSTE7Qz8UtbKLz4neo2AkYugmn3EbVuuU4dl48VnraI/gB7osz/UKOQH6cjyi3
Z/3u4UNHa0pkMLFjzIY/a2BaW+6uDXne+IYuWkh/+743RLTHAOHp4Wf+XbL0cCa9t4xnmPk4rPX2
HK0IWkQjorqdgzAETDdiI/jtKVZM9ZFJUCjMcaBys45VINO0h19ADEv9q/veGJyuiBgAItv3GBiU
QOYx4jgc/Vud73bpS3u5R8CTfYsZzy06R3zWewolJfe15NqJL8g8q3pjXdNi3q7JGnA/Tj/bzs5M
CdxUBpqTeyqD1a5vkAJYA5/e4xkgNcskeADOGXzWjf3FLbTMv955zPHj77d87X/Bdt033KtwOYpE
FBLQq0AeXUBnAW6DV3AHQc8k3flgcRobKXkRJHnOZARnrUcQxNtpD7rz9vSMA7L/CD7eMywTxX8F
W0+eVrRDZz0WvGTgL+tYGtKo9E8jDHcBwnOLfnPyJUeSW9mASpT7gTMK8IfOat+MZed8hCQaFUfC
Kq3zWjPtYlZD8HdBefhGvQ24UNLztXFvLB8MeuIw4R+uIb8slSrr2Xr6NF+83G1tS/4zRLpxUKe4
v8eEXcj8DiZXLXke+gdyVnABIgPzpUnn/+yP147kENeg139Z5L3LkB+dJd2tPNsmJlAuAR0S9gfP
SG9x5apT/vQ8v+D8iK+b3JGIBLNuu21Guouoy/GvoRYpQj3UWY8hT/WsomODq/TU3DIx/HKmmDbC
ApD+logwo0XTRk+YnePMR4mb2zoQDpIUWllhTUpEzi4fyuAhkhxej4DfW6GFiG5TmG/O2c7yy2ki
7YcvhOmMkS/iYe/pL75vXtndr/eDXT+729/gOlf5qIl4qNiewCOIfOb6MJIb4OUGm9hJIvAgt1Xk
fK19oavL26IyUimg6Fbl06tU/wNk6t59Zck99piK2rHnXKmtZ2oM++GV+xqN6zT3IPZWnX/mP2r2
XtcnUhJtWLXZB9FZ9FtI0ccjUDA2WIYZdJnbicdD5CoDILEMzMkrEskMWBtvJLNBY50KLAhlaHoM
Sj44M8ionp1HFGY43J6QS4w1vLIhqqsMNfbmG/OynUd8TbZT/J7duIu+pyrQZ+S0hf3VIK0jk07h
Iri7v5gHUU8ogbffYbMir9BByw83BUxirc3pl9SiKVEkHzhyJOOYfD/r8hw0XxRSCCgxFWU9/Ng0
q3QOX2l+/tN+ra+RAqG8B9W1PwzPSvIZ02QaY7lD1EiOGrVL487SMBTN7z7Xjo1wbDZ4Gkndv/qv
5dfuItSB820C8xVhYHKqOcYduHc2OHeoT8F5LAMHC2AfG01gkmZ9dRTUHKqFQbV1hM6WRvtvRKoG
txhn0yK8goTjdcPZY9i6Hhjoa9e/vggd6aO/Akb5+a/S5+MebOPi42gv/sUu/4D0St0megl94PQ1
ld3XLGcpY8CE5BXJiMOeFbJ6sZaRp8UXEeOFpg/G6NxmOgI8ffSFzudwjnI1X/xcWkccVGZ0a9tn
APyRluKPLUYXwkzRQKvr71JCB92Df7TVv4pICVtIkZneCDP+BW0eSAjWeSiXXMkBBn3iKGS7SSU6
KH5riRhT1coxoGLr+RGWT96Kp8UqAwfj+VxmJycUqu8Ye1239Y9jfhwMpO3fC1S19Nq/ihJ5KhFF
Yx4x/w8j2yIv3jVplWlvJwcxP2jcy/BVN+dJg1FtP89WPX1zgyAfyrq3SAHv76QEIW5xt0qgCYZN
/ztSFwi93ukNGnuo7+Q3X7wHDyC73Z1EiTHfrRG6FBieQS3orKXFAOfwv+A6PBAv2aFjFz2WoSBS
EWYPwkjJSH6VKXox5GzopnDkg6NKs8ua047qMlkj+eusX4BvITD/VBfNOseU0iaXlpLKszjUokF9
pterQ5nhC+MqQnESIYmo5+jP+rg014WvO3Q+B0zgzxT75/OD/YFHwVw/58/5lVt3MGGxRBjpDSo7
OfOU/2zDrYEpn565RlnIR19s7n5/Xce/uOdeljxCcshHLpThqkUQ8p0RnBaLaXsgJgoU8lAbNKvn
wXc4lCI9e8RC6f/xTFSEk/P8iiVudDkZGwU0RpjU7Ba2xkISLG3tCfE+X1yXN1K7A1rF0oIjBsuN
AIbg5DKiJ9BvWcZYzoyB+1mbM7ao/cPDl05FiO6wPT9Va0BXOQkJCA99ggxDyYK1HjK0mJZBuEJK
3OiX04WPLzmiZJSCcoWEWCrbRkXaxey8BEVRMDbnEWIi4YqCFJJIu0e3zPx1/msvYvJg75cZmtek
e/FXBhM9rIKaJPSSn6zOpUToGQuL4h5ulXLgvg0qFT3t4n3Yp0ArmCHOMPCrSqEE8N+dNpFPAAWl
g6WdiCLS4ojjs/leDtVGRu7GOSi4KN8AYEWTmG5YbYJT7m93NPwB4/OaWQtnYLUObuVIw4PAQw/6
ABIW6ra66FA/b5Mr7gZeGmwt5wzE9B531/xqG+lgXviExS5xAptivbjOz+PtiJuJnTLeOvyLHLJr
NrXDLsXW0z9cFtWJSUG/er05X6tPPMqWGJD80pGieRsM9cMXsev5jwtVBZo7SAeb/uF32h4uJNoS
ovakHIRt+YlwZ0Ug923BIr/rQ7wUL0YLgjN7jbWdwL0C7gurTTcFp6L/jyrKq0gJZgJp4t6xUv8v
0K2wk2Gh/LmPm99143fldte/3nkmq7bJR8E/mbBznPaPXeP1wwqBDVgDbsXQaLEnEJc36k+7iTTu
I1yj5RhxB6AeqcHcnwNfcfFbphxI7Gr4YueiyI1NxmWI2b1HWsQkwLTlFzM1g8H2vghJUamennCj
hvN29IyKJKIkYh10UmHIMMko7i8RaqAIAwg4YaME5UFgg0kYgagmkmngV9GTENBGYRNBjiw9VCH2
ErQpGaEeAnbDwuG2ceXLcbN8/dHRI1iCB4ck+FqhuiALHo8ZWkWcM1XUc6SRCROFHZCjbdgG1+y9
lBAX7DmkkY0KMI1OBlEGYhO8fJyfiSOM9LRBThI8OPYjiIrgWjj3MNGgxEPUgsCnb1EhRi4yy7Z7
S889occyJxqSIRIkEQh9nHIPzMm7QsQFYfrmRuFScJiyqIRDj/nVcSqrExQRvSNRkohl+zCQnChR
SMHmUlaxRF8EhmUiObMkDmesaJD/e6WLehwAw2vl8s6r8WfE/46NAhiM5DnsM0eajq0SsLWTdn7f
eZ0plPSAiQuQZ8UxOvuCpKrvDXTBd9ckJhzh/Jqt9UQeFledCGtooKwssa6BuymJhBwMDeqOD5dE
CBoWSVADpkzefM6kpHUkXlv3Gf1LyVll+ulQ9NNGebrtihF0JVi4N/jDTc2jGdXjx6SalCEQ+2OI
FdaIxFKnr87hM5H87fSBsCW7TIqZuaoY8jbXEGJZ8x+nr9tjNq1cTI9+F3XjfqgeSQ8jEx2SAdsc
ggNkuwwRuNrHA7TYAWeOx95MFBKqmCTalY4UZVomcta97PfAag/4YtNXbKTGuHIfsepcE56Bc1iS
csrdT2RhTgzRGn15HXzhPJdnWK2+3w0Rp01L4CDRvNw1pIfxw6tTEZqJHsqjW3xt4ppIf8sk2ITt
my2TgPD54BGUf9pysOyJCRySZ/kOmfDgNHBWEurVOIxp6BlO//9e53PgWNiCD5ND9r56LVJtVLmA
yL2F7tTL7YhtDVHp86/Q6KKkm5IlTEB9zKdbh7+ccuCSNJ/5efQ9Wx82yPjDwQwFnxAbcaillJbU
Sh3tH0q++XVeBzVWffLf7O9em1zTAVYxI82HvH/UJZkyxPakT4uEYgS+SWudO4waG8KXowsT7fSe
lkSJOnrYrrEhmZZAE8Hzxt2+5972RfrY64mBRUgRwYKvNig5BoJEI5sDuRxd52byDZTlhSQX7PoY
/yjuJRErZW/6Ls2v+/67s/NOCOcGqoxf2ef6b56K27T9AZvZ6jyH5Wbs27Rse3G3fxH2SUEdVOoG
X4vdG57nkPYQtKTP5NASpkV8nDAmSVi11KMZDhh62N2QZs4UNgD/eSh8JHq2uf4S3ao6HB8YP6Rl
xewG/ESuq/cG8nySzoYZiSH54nWAgs4jyzOMW0sTt2WPcs/CJZWXw9H4vOkCg3AAC6b5dwTrAtFi
3xrfQrr6sJVIDoSzcOdUoQpu+owMgBzJGvU2JDL+0fPES1tzev/uVS79sI6aFeKc4WD3jXBZtZwC
2W7ggWg8uwzvqCUIpIMDBDxgGlnLUwym+8L/kmj6OJX4MGmyQ9vB0otEG8SDxaAmi9w5M5Qj8eVx
ZaLlvf6bLL/iwP94hL89hwSpjsWV1odKSa4w92ggxtfK1XSfwZc5lDvBZI5l5yYoAbE9DdfWSToS
JWqjsPTb1dsjYvl0O3GHl2K2yWGkKsvAiUJLyOiHOJDd4zzrpYObw1m2f2xGMkwkQZxxMypA05qk
dIjM48mhERjJfDDBD8ca57MZgzPoa1PchQ9EKw4fElqriEfgzCqCqZbPcd8/Plfs4gS9dj7RjE2x
KOjL+IbmNuBspaoOP4Sh6bN5jMg/xoNGXMNkS/TxqE8qLCd/UWWvRvKuPkrELooV33pl8h/zZv9p
P0xxRWl5BYDh56CEXHJ3qSOz8ZuL89tvQ2YLjcTFnv9ZE80pz9QZp+Db/rKXdbfwc+ET5IzAVebV
a8sK7xOmea8LiZBTmqH6cCRYAJ4DTrEYYj5iuOLGMVS7YjLEgwNgqqTfGV1jDM7f8MGtvJNgC9cQ
Lz982FjPdgMiTpLi6Yqx7Rx3nFwLV6Nn4RM9CH5GMQlozpETnZ3sYFrhv4Jboeuicz87aJyOrzFa
nLA4th4A3hZomrppHNDkgo7LE5RaTugWabj0j7C6SzPiNPBmQJi9MGXXLvbxz0JB4UiCINI3dm1M
EaEibADbsTaw7nq8TeGM0UdIcDtlIOjH86EJiR/wCB25MzJ9th4qvmuAXmNUBRKOov5OFwwVGNZK
TSuU4ujbl1dFJJ1oxy/0wPAKXAW/JWUvR/5n6uOESXLDvt0zYOHfYMfca0h15SEB9bgKShsqAmEO
QuS+miIaBy/+1fLyg1ADRtwkifXff6Fu+QoWmqfq1bVPmGHXLFVzin8clh9JMBkfhOmBHwQCF0cU
wPvRUGIZ6wGR+udoq/9JIwNsByESZQh2X6aiIzmfEYvQYO4CLkF0HoshYYqhAShNXC+P7xCWlLjA
pCZ0IAedIr1FhmXNYw3E6rb9YOkJ+uNmd67ZRXJCYmmc7XM/kWwwUR9TwzgwyYbn4f2kYrcC0iGQ
O4VtNzIoL8ig0oVeGoiRDVyBoxj3i+ACsSLCVf5Pz2NtGFjKQR+TMI95iMg3BC7ainMFXTMfFGiD
abWCzDDwtOV/YMU0iqFqvWAVKfeojD/uFv+0pfHCRAtYpq00JKhgmWNEL8LvYcJInoePFTOWQwDf
uKXwjKMnuOJQwoQKqUaUEUKVBPST1YaPYHGBYxJqxc65wGD2pjywWHeEx/WB/bQL/q7J3wWXRzOn
T5YyRsy4Y47mORQrAqIdR+Olhnwe8sYyYn3BWWSISwstBlLl7CeW7l+CwIJjB/oOLo0w13OquII2
86xiSroLm5a0qpPPrnHHFVFV6AxwIyh0Vt9QiLByRj37NwGRzLDoeuoJ54vkKfT4/Dj4mFG+NjBj
w3wc7lC1fayrsKIwlwTykDiJczoluxOnihTsX4k5bl3MoE75d/MgnsdvrIKgpXmWY/COCaiH+ett
nXsKn4wT9avh0X0KN11wDtVQHz321GigGX2Hwswsz0BhQVqbxmKH0N4UDH/eLmEkIJAjJf0cwN/S
F72m3MS0d7Pf3oksI2MJCPrv1XgXaA5GccrqdUKUBMBQcIjAUU6GOyf5pw+RSNvkVV0/Ab8e019/
+KvStucODr2DwgNTi4oR1pvrR/DtX8g1go5d6eYBrOfomZFg8l53F0RXb49OGRlS1uRux6MbVdVY
LE+kOnf24FCxWue0EKRV7uAUrZWkfMbIfL4o80iS6rmih8IShRTojfqXkIUHN+nPCG64mvlT4XwV
RTE4Yli5Bg2+Y1siA9OAZXXJf294mOyeSlWGK4OhQROyPzk8P3UTN3cf65ckOQ/l+JaiR7OkOWAD
gfVFjbj6cuSHi3sPpsqWomfn8vFJkxpIDh6/szxjGTU5/Rv2pR3emEpv4py8/YOdw471sDkGWGUI
7g4TBMlN6i+6FZHwwnsXL3GF8CbHtCe7Aiw+++xr7HE6NDMs3T0s5rjEKzX7UPJHpg+BjIREki68
EfuZackupiC4WNAJjfkFR/ZrbvL7n2wDIH3Lu+YwzQA81tZffyrPzDDPWpm1h9o/oAGOEcN9mT7n
6lFzJb+X+j5LU8R8yMGQg8TP7UXkw5YJmdk8N79w29nKFi4bZ1QRoJ4/wgmdhM+Zs7tpNzs2NVbE
lRgr/iPpvJYV1do1fEVWYQROyUEEczix1KmgiEpGr349o1ftXX+t6u7ZrYQxvvHGia0i0oC7mHc+
6jQM32AVglVA187Qu6WcUjgu82RV/tYgDU3i4y1k2MLEJyOOXdHrzH+Obuw7vSVX+YG8g6DNcZib
RCxBxf+seCFh4caRKJho/khvSWs6ybFBtvnOG9UjQWvg9P/SgfNAivBcqeHEkzYtAgDILSAl1nje
BAJdUBXMvgHfSt7B12OelkGeGAzMn310wVoKPrpZBriswdFa84X8IYO6SkLwrcxmfWXBovhEFEgl
DPH7yalaTQjMKA1pk3DivZulQmNoeeKF4g9gK+d/C9pOF1SPfUiW3CCWkk5VZbanDzu5wF1aoh4C
zR1jzX6viyWpbIR2M+XMEZOcwTGPiIwC2enxrubwCmbescvzo9/TmNQyvA4gMbNqhY/7rhjjxCxn
sSgKq6HQYortH/iNprmHOb4B+teyQ9vpcEdErdX4fhsUCSBGhJn8sRjk8xhLFJAfRmGOKfu33l4V
QkoRCZhPi7CEGbMQpnQZFh15DJa6I/DVSsit+8aZ64fxlWe700H4URBwNji/liymACWWusg8lANV
KO4JEaFfIyWZHK8EzMHAoMeKAYdvjpjhjkqBuYisEo66WDWjCZ3iLB+KURyx05EErLWEGS8yRaTY
tU/ne6IKRPwSKtLSYLqSf37xV5+qgYFNP1+QuUAShzBdi7sYmxyBtBNaSxvYfTsAJUKvDV9sFpgb
QKd6DFr6qwjky/eWk06ElHD3Mn4GiAX2byHuhw/n1JdjBtz+gSHME5CvJngFOLmRDFFk6bI5LNIz
TO01W7b/hJbNtWc8kf5AGfP7j6g0J8gPhUoCyxdoxWTigTOJaM6o7w4AkiUdcKXEIRITwSX2qQHx
e01n46hyJJ8oYJO2q2l8kz6Q0OQKP+1YwdlBxo0TE8f0WuAF660kUt6wkSHL+7tvCbqbkji3Oq6J
9iR5iyl40XO9vueM/yCULaJzdhIvFHgPMTlGHx31GqmZDT5qH+eVpTqfacfL+bQeIguxGopUwwo3
KYPcZGT3CGSAk2SUSsldxjcDC066nqsSPs1Wz9y0hVGzpC1CQLwUyllE/dJDY/1MwKuOsxIzPo9V
xehCGeaudrBHGBDUVYvyqOmTdttdmgumGPd+o/grIDSANPweVjgDWxXumZ7GBxihHaWChrRbWSP9
UpAx3CR5RfclaYTluXiIzOCaB3DL6j3G+Uc6wTwmeW5HgeC0tPvbHwEfD2uywf7+A4LD/+6PTq/w
Q7bOkLsPcjoALjbyDRxyOJoXrlXqXMz9nR4UTiXMI4rHQjHZ0BFJ/1zJ46M6cmKnAPosdz8NtL5e
ULN2kk5Q1LE/MH80/OUbwPgnMzf9VcCeUWW+ZrJNvDNP5XfDGbVkFREaOBEji5wkeJgDg4SumFMp
sToUAXM/UH2ZdxOyyM1MTslM7zZuVp9Bg1NQfQVO787lSLvOJA3ZYW4oABSwxaQmnTnex/MkjKAN
V+/VYJcbV5K2LQInhgD6b05IHN7EJ7swRt847gLmUGOgSwzhe8YzNrWjK6Ibfz5IjTz7oPfk2eaJ
XcZzQe3dqQm183XmlTT34UdksznSofNF1PGyX7GOKpe0YnDGGgHG0cg53UbYVi6v6WGBlhJb1pS0
FpjI3I69NxlQBh5QZNX9PRGlXI0ZxY/Wi8w5aAmwagAfNHUV4kZMzxFbs1UQ05VOZ07poQ5ewng4
HD5qXQ5LkzAoYklRfqB9J+voYU9UM0HmmN4Q4hlnXFj2GDXEGjhCcemttBv3rd+DxCJP3R7o6QF4
15bD4QUx3EoU3ynCQoHImBOJkCS/vGaWGjHakY6knPsMka/GY+lJxu1PWCUQPVsvD0nLmdQx+zUn
RgNHCQpdfmbg12G9qhZxbHSw3J1d8zVZlafDvvtU9QIy6KgB3KFiZZXyJjDqkvV0PqSpWYCBlmSg
JREvGAT6WgKhZWdg8wclIu6n7yubWLPTqDupyNx4Ap3++oOgJSz/6lUdjXxxEPOGpzJskPMGoNzF
Gi7ewVWyUDgRRLUBEnWiNCai62UN46yTPTDFVwa0df2eq6CagVGm+3uUzO5TEghX9z+Iz5miOJ+3
ma9knBjApyq07aLnZdF9/znx15da6TakRUcEfK1m2Omhu8limNH18cwM0nFBKmuDBLFTMcsA+m3C
xU0cAHSR5DoIuUQtysQfi2ACPFdR8fRkKYAk/JkqMAgxOpsxKGZslavPovuJZOch6h0icrZk2M2b
gMBECn74ug2BSEAsTDFL/Cmv2nDGI4PVFtt+TWwOtPWHvk29lxDajmZ2MB1f5U6Ld7ULz9CYuUFX
i9HpMUvJBTl0NCYSO0aTWlnlLaaYySyFKRrTPgUrNT5DnLg4zKB+jsYR8xOHh123Jkw6+7gdwaKd
S6hfDLTMhMxc09P713rs8C/OKvOEx8wgsl4n+BsMoyPOjz852La807hjQj41/0iK1oJ/ZCIqiI5E
rPX0HtUukpGhRz8NQHI29SqHWrTeP4ufYl/Rums6oEeMGL+n+cVRyHf/HOKLcj76+UsED6rXdqVs
+bz3y9f9ZpaMPpw035E+YeMFJV2gzJ62mInK8Luq6DRLbDrOc9ke6tABGF6+nMCBjC9fotpzyZCg
6d3XgisoHjqynSfbDKTPOtKewAg45zGKhHQ6JiNsZLXuUM+m5XTsteivR5dOpz/DWD+Ig8IrWgOe
DoNBmJLUMD9aTLc8VfvKHO2G9gtJ0nOicb7hc9S7PtYvCH8Y0dPxooq/rLspS9kmXM86wZkyha7a
y9d6D7SRlgWXeAWyV+4a86GtZ1/reUtdIrEl1pOTEkqX+jI+xCL8rW61j/Pyj87nS1vSCOn1RZ6D
bUt4rqZ9eEnkFfpwPgz68xTZK1kKBjTxBsj59dWKG+B6RhsrNumJ0Ub286YGNHyQMHYGKGZS45Gi
bZlcj/MQBhhurQdSnhuzNd3btuSq6xrbZuMMxjqHz8YEnxy/sF4goWAGpjNodg+OoCXwwrifmXLZ
FypdHXm/r/HcsuRldBU7I4LcuIpoAJIZ6hhSfkTLBj/Ukq1npcB3C8LbeBM/evE1MwSWuS6tuGHF
hPhXTcI22qFpUfyeh2qQ97A3p/8iH5vvaLiZOAWTocb7yVrR4wVeyGAEhPJterZsNx61rVplPw6Z
QX2WhyJPW9PRjL4LfQdNs2AibH6KLkCYp2h/JrIAf3mxvfdYCwSR95wThDm7R+g5SpTyCZ1XBS/f
bqgP1wMfFyiGSWFlplBuXxNRyze+Sj4+bRIEUNKte/DH+2rd2z/Xryv2KMFx4cr0MC44ZA6w9nrJ
GqUlRHzEaEW6c5AwpcXU5KlGs6+sdEMKYzrnAyJmRZcJe5ifH6x7RBOorkgbJwTVUawvVwHvJIZC
BsIzUZV2aigLcvigq0xmTUJ4OXFSzUSIB/Nd1XnqnpjnnsubjN8VkgeLpq2QOxEbs1GInAAHHRqN
w60HkY0oa9nyQsMcIQONib99w9JS8sTnrXb0AiyZweyevfzj3Z8C+CEW+JrkdlBuyyKFfGfF6Ge8
dlDFBNbUHukYJO7hKxSOPWn+WFV8H9Ly1hhfRB8irPm6hgDsuSPC+GOku7eJw5ZC2rT/Cugvx82b
BLj3aTuH5cKdJqMLVrksggUk8pW1Md/iHnLw+TvgNdo6Nto5EkgiC2AlV29TOeQfHZyvCw3aZzfo
9vgNdO9An+i6cayvIHkx8CyFxR+NOC/ofEKVBjiDiLyE9kbXDAYUSF/mr9/ld8FaQEbi8eDfhvoc
5xRY2xjRvYI2X7L5tT8SWUPiGGfieMCUOyFx6WFXVrNDrPuaJtMPBxHipakBRQGC9d0+DI2j3SIU
34yJzRKZ37891K8Ghc7nNVHeoYS+kVAY9ZcMuIBmTut3uGxxFmNmAscz4xNN5PqN2ZjSV2Sc4fEA
CCIiViprjjwNQxlfwSMpiHwTIFcx2KQT6uXTU3IMqFVBkgxr+9URJvaaZcf5NzdiuvzAlUX0zfF1
+TG1FOaQx4KlJqa5zqjHfoGygKl88KHU2OD/43JBLtH9Jsk6RSmD9FYw6ZA6dXR6yq3HqUb40OFg
c0b7sQ6q+yPEBf0VwV4cZsGpaL0g6wuBNyWDCmoDne11ADAPeAWD04kuJPrFZOp2x9wQBGOrdsoR
AUOrObrIdj0lm3o1BHcnFh9rPTtzZSsO4bUvuKS3e8TFPUDna6k2sIzYGGSowpe2fzmIyLAUsxW5
XGBemE8g9FDkKmyfaz4Z/jVyqimNIFngTZ/LK0jMdCeJkFsPOIaqoWzKpGU9mJ57jGzKjIJJNMR4
aniuhSy4JOyRRyQ3A5oBDEU/3LUV5yCbHHlOf50A3z4rKhbQNrLG22QtB8QrjWT9D/ch4Cw8KjD3
vNMMC6z4idhiEnDK2B1A4wEpgU60Q0z17RuRtuwM/XZNrrZezihMBY4GpOUky+wLbMYznVGgSL6+
3Y1Mwul7pF48SG8StWk4mIHxvxSIneDYBSzGot4TASSvXbGrv1DdUE4ad7hrfEBkgqRw0kwb5Bgi
pQMZRM+vAH3JasXGy8chpCqzn6VHg0378Mqvfn/gAM75LqrZQSA1nN4Qfg9QyuTGEIfi2094jzGV
22NDBlO5myRl2h2wqPt8iCAFgAuzmhXmXnEg5b2vta6d5YmhWV+2BuZVknPpurcVeyMWs5tsrIfc
o6Nf+zfycvWRP6MwwhzNoAPQD1DvC8AXo+6l+goknHyfc4JxG9l6D8ssayp5J5w/WvKaaUVBh/kU
G9AAncweTVxzULajs2okAZ/s94e/jgPyb//vCIm5+wcWnc2EWYb6bxEM9pqmCFnX5IzjNEGuMCKt
wclBNknKY1Ui14hj3NfrQvhWGzc1jr8ekQtgAgLOBOtKZ8EzAveDdaxnADUORDV9coixqB7cFEtU
bAQ0knTgP8+E+lmZw/mQ1HO0kL3fDLyk3CQR9g5wx1RCkmsTwTUEbwOeKdxJ3xuNLCghvAx9apTw
LfwRPyJkGnd8qMdztuyuxTxf4sFD2wZAK0pnYgNY1yH2JOR1CHJORKhcVxT8+VxfHqje0CRFi2cK
fJZLUJ84W9BaDhJM4IDdWUSkuJ8p0VC3ZI8oaYJPmkXTxUkmdNhgOHe/+xtsCO8nnCgHxPLZ7nBD
gAOzu3AqlHgvWfOTANbonKxxAxCO+/WyDc66qOe+DrSZ+fKUsRqyyxXSKvan9fBC2BIWDxb7Zsfy
zyEtcTmkcIklL8sp8oGxYF/TXfKVV+MdGrjdBMFdbuMmifg29DEIofuXULvUrrBRAO0DlYhA5BfX
HbKLyYA192ExTs3IEdOR9q3lxciVDyN3GAvOsTgjpMV39gyxoXzsDkUIirvKoUqWMDNeSbB0pqKn
BU1lSMGYrZePJsnGCM/S5UHdx/5ovzmz0OOZHt4vW+rbTR7En1lFnTI+cFabWlTL8CqLiF1oMxH8
NZq1LI0QVVgC70uVW91FymEneZIUdHmAiXaB/+u5l1k6jcRAnIBqmUM+DO+SvwFKp4i6ablRwwfz
7hzvHTI4mSjsxOSEvuWAJ3GWlKxkgVVaVxzhJwdTsjAg42sjc4K5XibcBN8zT7jEy1pj1OOnCCls
kVjdjQ3sHe+/AjzEyGhyYNEXYquWw3MZ4Gyg40h3yQP2CQA3MpsgM4PI5Cl1DFc09LMMXTyqTnge
J7GQzMeoYjv314AcOs+oT1qmamenFKUjEc1fqwdx//L55h8cWWydcHHQBTynTx07ErANDDddIuwN
rTFmEv7qI/47EzQAaFfbGg17Ku8nFCTTWJcseJ+xRkEXjOEQkMcezW6nyDp77Djkh4546LkKXz0B
+YMF4eT6tTCdFyOzL7sQEsQqtIWVtQb/uLwkgffCX9fhCcZQRRojPF5lI7roG2zWUBm8X7/Sw3Qe
/zgaG+0vUAmlJRWSRYf1HoHBUFexAMlssN6ERbI04TsYglTQDwSgHr9fjyxyKtoxBZGCXYQI/O3V
SOxfDaXkZu6QZmGKj0kEaEt6BXtAPtZYLI7r6oJFhyI3qIdsgyoWI38FPANT2b4iRpT09ogX/VCa
Q6p0cLcTA9vUJzZTMoGLBdWmsl7RDrgbdrPhqoUnwaimGvid+hgqAaimT2i0yaG6gFByHCQ0cInp
ifU1xclQW6QcZQRm6MkUId4CXAWs9F+iHe1LyCOCJ3WaDOXZsrFvtETbWKT3PIvacHcvSARPt9Ks
H2LABuIVmuNy3SBSfE1bRlicV0IbhgFkygCvOlR/oG9QRXQEc/STJHTFPl7Z4Kk0iXEBoXAi0SLH
1B5v+fB0g+XkYA3mVJeK0BcygySNRCWUZgoVOA/Sr/DWcJ0EH81dskgZ6qIBDsodEOad7+oQ5wQ/
LsKkjweR1j7g3zOoM6ossbqRElKonnQADR2uxnB4jPBBfQZD2NOFgedsMmuZpvlsZH8ieHf5l3uR
yHh834TNLlmTijNeNXefprz75nUpjJH3mr4Ijmus3ZCbwlrM+M9LyDhgCqe3rCWrHxPLMSB8Xkyn
M7wGTFdIFXHmsfEz0Yx36PU4W5AzxHue+fjTWgZQRmsib5mFEkueQeuaIKUoQ7+4s8ilDJ92xkcU
pWUgFsmZY5uGMYpktE/f6jMEDUOxXvSjX5QfdaaSrmd3+4Yc2yl7eZGF/NKHdY22EvLB/uQVeoEh
vWQEIJkM4xeSKniwuJ1Fq/kVyRaIWN8GIDI/zVmH20WPmnwXoQmvuw8G/MRCQBTJOT1PSEXBaMJJ
BhxtMuUAxt/BRRXV6ug/Rx+bniaF0UPZUHKSbkcSFabiAc3ehkhqadxUseo0mEDp/YsvS+yYGBgC
WxTIjZyG8I61X3Rf/URkHmuIgPfIVSLhXNh5eLLE/jqOCEGYtw7RbW9fmbH3stLiPf9/z+1Hb7Oz
RKAfy7sOEa7CiEGuB0RPAk7ieOCF2dPrhpKRb6C6xC/xq1t8eEedIoPRma5bmtphWKk3GM84hw4c
lsdA0U5ypyfUFEM5GkPzRfyk8ALw3VifcKlhznRi+qXw6PIIeMAtrPAP3HPf1TuigZMof/qaGa05
jVlPjr7cZ/KPqCShzJgn1GHwZz76CPO9yFRBVDAhTgcHOhkSBauVAABQiWbn2BpsiWTCyAjboVGl
YaEr4sxPh8WAGIGRT9QYuihnuBQn7886pjTEaDqP2ClC7/Zfxvl8+yOsjygK8wSMQwgvUvEfCjfs
drQ+8x7vkxsGlXBkDU9HTdpRMl2YH19dj6EV+E8QG9hRHZRpRty4LXwUp5HzxZxnY8vj9IC6yJ1w
eUiWoBWeXU2hMSQhto/cHyq2gMVenoz+yOzMbWpPScQ//ysa55zB2eezBu9IhgTGPK+f4HlobGJw
iMvPfUK44CE5/fEdDcXpDh+g/jHOgeBzzWGoAOPqkJHskdqPgcVOT6gYcXMBbk/WEI8zED4s8MsJ
ponEG51fV/4MghaADBGGxXWr8NcQZ0W83ZaF5XNhVhWENmeZHUKSE0y9EkBrO8XlOe1CkXZM8RzD
17+WHxiWhbqiMQIvPUb7hEofFn7VGaEqd167374jjuxz4W22afyb8W8jMUH2heMddW9v9YJcSrcY
Dn2RrsBbIQZh8lx35WnEjWJYTFYj++8ViMAyNqULjDNHMeTCZAfw+pEMEAzoK4o30hxea8fTZNAH
SGRHa1IBhvkbxv7jftz8ReKViB0iKadcDvWxp6hoKgC5e54CPb9T7WRgvxtygsbAT2/QlrCls52p
MviiQaesjodWXj2C2xfTmARy+Zp369EUQZEJVjjFtNVxRLikq2pDBhh+s8cCIyz3u0T6OrGEVYj2
XCy/yBQ0zDVPD/wYbkMiQTLIwzuWWb8mXWXkN0H51wfHblfN4TNXAIG31J7D/ERR47xzxJZDViRG
SYgmaVcRD09I4EMf4as9l1a7UxO92rTTkuY5GLinA/m/7HhAX5riFKoOuEaWhkKzGgENYxJ9WA+A
grYDwDJuDisyg7GQD0HekOKBOpo1VZzgiZ/k2Ie3e45/3Onc7+YTUYRmre4mtgYKbRNjrM0ljQix
Yr4U6X90I+gEDqNJvnFspHaCQJPBibOdiU6S5PueVvOjJFOgLdUTjyYlEl94EkAXmDHum+YSc+bH
IY3ZdiCsKUy02QYwhdAd5q54ACZp8cy8Od8kfzCLTHbP0lVVLT/VM/j2I9M0fCM/tUiHpJ0NRRj6
oLQgz6DNi0yP/U/0jEjGPvz885eYgyHFcZmRC6Ebn/sucSR5IyTHGkrOjOjfYCcku8kUBB+9CrS0
4ArZwf/ghzUqlqyj1jSw5i/jsa/AAYXX9+cW7mOFqOFH1M8TWQJUufWbciInYM38ue9Dg93IrrGt
ymzVZ8j8ywj7GsHuE8grMhyIO4iAeDJAL3mv6GJ6qRAlxA4nMTb+FCr6SXXX2xS8JbGr/plq4DA+
/ZvVxXmnpWfiQ0jU7B5zLT6R7HCeNJscso/t7Tv/6p9Vf3cM7qckioU8SvHgJT/7BjqABIztEZuO
QQiyflzB7CU4Y7y7PQQKc4UWQhp46iX5G904tQm57dGtOAp9sPY+l5n9JSmS9gQOQvbTGCMKe4Wx
xx+KMLhizxN+3Qe/8iNjE4HIb8sTYQkFWxIi1+LrX4621QplNAHsQloNVygvsGoMOEqu0JaSpIzp
5nycD/SFAlLOAH2CX4mxFbOGWCXGozepECiXhCatj9qFprrZh6sC/D7r7bhfnLr6xmN59yi6IMmK
X3mwAixynCcCUOG+kFABKSuuC+0PlrylOBwokkQdvGkdUXEdIysZ2kcbLt2mFZWunWyBZAHFh2Ry
TuRO4VI7jJ08Ja0qxe1l7I7m843ZYBgRLoYDJg8yUrFaUqIIj8TgG77p4CUiBcb+t/tXd1twYubR
RHpT57qCS3ymohshpFjxCC6Ziohh8/E38dIFljkxt1V/42k5D2hFIlNSAB2MMA3cfmNAAbAe9nx5
SZgSF9mh/8dRGR2I1DYxPwItEKEX3v1niO9CVGS4qFTIbcZKZ1KggQUx0cl9Yd8ihFLEcJBcqHKQ
7yNzR780vTv9acrHogKh+VN3qYPqDpoSl5McDm7jHXqolreKfFsSmySP1o1ZFfLe/H3cgl5CAlvQ
cEj6hmGQgQt0GRAL/QdHcMWYEK7hwIMT/9CBKzS8UpOAIfmAZguCewniQTikwDn4bGw85BeyLcL3
Cemkicro6CE3yTwl4lXVDjjEzbGV278UVXgfQpm8bJ2ByB2dJlc4bDp7ggaFFKVIH+SioC/ZFQl9
tX38DJJzUedfs2tvJgT/DutyAotOoilLBUqMv9GmCZHvcpp2Mg8xMo8OqeIeOmW7tYcO7nE47NIu
F0CY285vgw8hFRixGt5KyhXYaUxx0Toq4XGvf82XVa97WxQsLA2z/k69NNMMeSG+rbF2rufAiUAR
K15eRCOhkILGSOYXnHBQX2JBG1BHMW/pfuPNPxr4DKbfiyD+6aIj1SZmbz5XklZhxn0wr9FCcZ/z
jWMkgzTTFNsJfxFALZKhkCuG91F74XUg8L/ZTqJqKy8e54HL3x71AnJJdEBhfAoov+hvCxqgD+Eu
RsIQDFB/+aiExHPWn96995VU/0wIb0yu4Nv+LFHmP5exl9oFMwpdyGgIRlG2Q6FlK/zWtvcCAlCM
bQyyqlUKfQlX7oVJZBx2k3UcUWh6DJ+LmLR/Kby7sg2V1JiNdywNFpPPFmdt+LwIJLX12JWJVyGZ
4N/ylCwnESRu2IBrrzrMwV+0SPB5KNwWJB+gzpuQ14B0nKXvrY9qg5aWci6ZzxVpRdCQnHGSjBwB
1X/jSUY8i61Ja0mI4P1+hol1AZaxciN1IwRXNmIKXV4wnmm0xKw4H9uyyaLlAqDplf2baP/XgoGV
4HOzOeqZH6bPPliBcVx2Hk428xjlwRcBhQJew8JJsq2Qowr1Wm0n+ypKMSxInG55qK8/RzRJXkra
crV4lbpYE0zFTW0SQ/QVMmqOezFiCpZtgSVSHYMJj/8jjaE3w3dJ3gMdqEvZIRafdY+tuDPoH9I7
p+X4cZ0YoMfew58SNIClvDe7HJeRjGNyHqlBbanI2HG4AS0xp1gfjYigQDrHJEY9TbSRkPZS+LVO
yHFcHC636TEsTnISkCOF9mp2RAlHFiKluPDyGD6Yrfi3njgatXL3xVSuFcS47Z63RCRf+6V1XI0Z
1wXlW9zay+f2uXFLh/OxjSvPnB2dRcGK3zn4w/FlSEYxz5aFR3qU8dzAzB4drs7m5x2dL+1T90g2
MRhCjJbESXT2cfUhdvLMNoTxo4KY+hk92Oo9Xm4sBLj9cRmJFwnpUav9GLARXyLCItYRMXJtxPSI
fO0RMc/U0KDMqY2OQtfKzxHzsNygpWalw3yVGg2m6KE1oulCtVrOzOy22I+3Qz7I4UtMPS70g4T4
gUaOugvSoaiDqXB8Zf6PaH9Mzdb46B5fWxzHauP18c4hYKzocES32ehVOyQz8cRGpUhhN7miYOwr
iMaM/B48ENDhW6BGmJQzxRnJfgw+SHNYeXn0QhR54yJgtCJcaQSwgTS4CMRKNb4QNMYItWGFf6wA
IxnKgblZ9hHtKnAwathjk7i7z9FiMucUYE0WyPqjJxrsap5ZpMnOCYltrjCr7ILErD8gWauBlYg4
WjoYnQpTHhvEZRhxoASx1zEXIpjro5ABZBtemt1nWuz+5dyx28PcfXbxbRihytVy+yAGMBw9RHCh
+pyjgWI/cfvncl65fGKi/may9eNEDLVGUhcbfRocXfg7OhdBXDtcERB6clQ6nI+YeX7EMB4PoGBV
TMTraEHB3y5mivPH4etCPdu5Plc1tRkGjsnpl5BOvkMqyjiJ3x7KbEaiyRiUARcEqc6xqULF2I0Y
8s7ACtREEshOCirz97bPcWq4bOdEaIUSqYKk/yRsE9670B4Ez+OF4+Fb0B0OkfwV/ZEw3UQA96J7
OOBroimaowU/vaMk0xAH9iIOYxz/CQha96LnvEVvN7CZjJiIUbb/Q8VeZG0R6bQA+vyMTG6myLqF
6SAZB7BO7yweANKc3AqrFEYFVjYSPg7q3SiYEuHHe1A3QPaE6K3HNP+Is3/hFTaKF6GW/HD4o9vH
hxVgKGECo3XmUJuPKXpUygBanQorEE/yxUR8VXka7mTmkxYxriBUa0KEkDPy4JBS7JNzR/7xOPyH
ywl6gaw0mwNgVRDqSDCZrvhLJvla4JzgPCCOMO+tk1FeCTpuUcc96oCM4IveiJI+m4L9y34thL5F
RA6yQNlfQhH9l/3DJcEeAwBzXAzOX5IqhWUELcJcvWbhM3ituVsdOxuKAHcciYzPrznRX8v2ynul
yZwpLRwhG3mJ9otW1SKaeIho79oOXhusDqSHaXKy6LnKLHdy5kHQ2Va/jfzRthUBpMZmPqdBRRuf
DzXSygSu+TinSAc/+QPhjo2RUcOIL0o0ICVqxjjWfQl6SKUXAN4WhiIPiFfYsVyziPmkHOyuLGAS
YjvmQ73zOpR00d3GKOZLUeVdGE3NjHCycl1R2Pmz20M3NCgKDpkkamJc5mWQdjozAQrx3q6eEeWn
3SgEA/yYgF6iYTxRYM38C4Oxa8gSGpOT82OfV80coTwbiESkwYD3M2gcDI8MArL9mmXRd0UIii5T
XNbbjBfygrlBESFfTrbGE9j4TOBIsSm7IsRL5HnBTHD8pygTz1JNMhyjshqWyPa+4oxKE9sddXcO
S5o5R6+pzIbEIk6GEvzKKZ9NPN6ndNZNaWiecTT9G7Bq0XNry9bgWkWZkx8oCfGeq5ZPS/e3Pdjw
L34pDSud9GU+0KihXiKZt7T4j1G7/sX2N3US6LMMXfNiQFIRIhwEP3QvgtdyshWWK0Mo33U5n2eZ
wSG6prKLuOzHtKE76aeLY7Vil2Orz/EMT++SxRViYtz68EGP9/77c9TK7hc7ktvACWSnpMiOsMyf
S00XiP+LF6A0+d8htAGl7RlolsH/cqKG2x28/PznjH+QLcTIvEK59H7FTrAKrOlQFLVO3i3I/eDh
vNA2SnYfCVs3I96bG0TjEe82msuoQVMzILLtvS3J7W6xVw79bInk9g7FjhLFLYhihh+ibrSLAL6Z
znXwBAATdZ67pfvw36BfiD/WKBOWX3sw60IO+5DngJRsJlHhNSL7B+LfoSWXPIINkWLASqTgb+F9
XKZgAn4Bu3Z/qSXaZ1k9mAvQMwiwKferXbd7bwpEJfAaQPQjhBy4vnpLdUnboXFDzmQAtwc8AP8O
yc+/ye3xl6u6IMF4oKfxQgTMwpY83J8l8SOkP9mcbOkBhdVxBH+FR9cRKMcw7Az4cNhpkUQEvejk
Du4kS4zvYyt8hRnWlmpX7QQ5BhKnRkJ4UMzAzow4JG3a+UJ39iNQ5v/ZNWoDhhFefDqSxJqCQIhX
izRtwO0FaCjTTM+mX8vkCpL8FZ8h+wDWFN68F+Sb+DWhE6Ed0vzsxyTIKkORBOWlpurHfl1C7t1N
ZPkM37lxdIdOQTrFuQhpNCKg6+/Fpb2zXeJ+8ocOHLA5waJXGePdm741xpkg1lZ93CEJEg1rDPPF
sa9a0onJxkAyKJzqP5fH5MZyPPEKF4DCocJ+S0LXgYNdtyumj+gVtTzcu8mG0B7hfIRv2QW4QTAg
UgcZFW7NP0sEJGGmX7qy3yTCkC6EopkdGeYaTGjDKV6x0xOvFQf1JGpPmEK93wWVw/3Gki+T8C1b
j39GQ+xk1/eZADwy8ulegD8qiSr4ctLZMtdwS1YDW6VI6B9NEQmdLg//T283BKHoNJ8iYb2N6KSi
DCh8Uy0Bra8s6nO9pVS3016IQQazSSACgGlNELLiwsrJsmO3IkGW6HGmFpw43nD5Blp9UERFVl3U
j47sj0P9JqI+PwbmOspE5+IZEsHbBOKhGiFJVRzRNfYJFGY82X09Xr6BTmjUAwLn1PcwDiLWVxYN
LGXmNnt0xsgkGI8Gh3jTwNJg9uSZLYDdWr50vkzDD6cHcr+BM0yZ0HchhKdAAv3zMkO8FCBc1mkl
g4mazAHAgv7fZDZmUmJPgbUYGj0/cXvLAWmdyjq9feebUQC/MjEfSKcf8x/8sAjvf+o3YExUGySg
DY0XqkQLeRh3cOTtJBvDgNDAUB8G2Whxu8QdHgB/kZTNtwf/mRFGSjQvUdOo+le8IMx7JbGdonRP
YduDt0cBLlpxP6LdDnVMY0E8T9v5hNxMst9saTYkffc2xlX0Y9Sh0cMRu7MQJDwAR+ChYcA6Y4CX
RXARvOwTxhbmCnfsApWIKpPB4njlypl9q3JBF5M9AzdKVCL0XBZK0v50dPsQGuD3LK7/nAziC0Ov
mk+71iin3fiN/WB+uOXIUwjINJi7YBChxo1G9DWjH8OkuMH5shLsJIA2m/+A6wOcQ9YtIgnt0PFe
CWk/C40Qnf3L1pYcQH/JIVgvIJQIGo6r74oEW3YJq0EuIq4PZetuB7pWQf+xiH4IqhctahuULzAG
a7rpOYihtbEZZmCjUuMJ7yM59XJAXQZsxoI1R6T2kjeCjaIH4yn/o/fhP3mQG5p/RbMWRDhJiLwb
IqQflaGo1L4TR4krjTU+p+6pIrocWyQoCyclHbwMAYggG9NDHfS1M7rqmrhdHkkarvktMRjgtPfu
GkM1ccuc11m8QI8RFQ3m8Ym2OAEk0cZA0+6A+bA0by0KhNYRCugKyd3fbQATheqJeGwkNYijxKeD
XxI0FKo13pfEpofs7v6gheMTG3Isuc/V6FazxE/VXT6LfYmVDn8jwojkAqD4V7n1ogobAGGiqpm1
90N8LkLBR6QtUGPsY/agdpV0q75z9/p+BmrGV2FIHwmvMw8Z2wQVoD1dPL3otjUB2RQE2Mp+xxCH
1gi0TV18zBT6FGZdePV0KXw9dCS4jYdXTrumdnO+B4pb2iBTCIc7Md+RjbDNsauzpjvpdYKRVHGF
wJcBKDhGxCU8l+/5j/0XvBHovjXRoikejqvnH4PoO9aKEHvWSThhP0uizVh3f9ZvN5jDriwgXiiI
WUPR82q+ro9ANM09rqxCvvqH/qekWXAQSItsi52JhhoWm4rrDGfEtVYdcQ6LTRBqzkQBJHqP/IGJ
aIQaRtRq2Mzti++1pz15/BPe/9GcbF78ZSOPmlbtvQ7hO+0DZhT8VbieQyzG0yHI54+9FwY1FHXt
kznkOLw5nuIeGhwUlrtNbKAKINJX/hO8o2KLlGKc3EQNP3S8zuCEtS8oUpYYPA7IUj4UNAlW9YDs
fJ566plTFQotOo/4EuqfyDYa81152Flm2DVAItk0KGj5TO9G87YgsRX0CzL1P8c1vC0DnyWY50Ao
SMm9NHZwWMvPuj2jOfNQrtK8+KOwjcOwyIr0xtrmbXES/jokyYrdAq3oGpXKInGFeixAkIIZh9GH
JruxxZeZimoMEYWasYnwJ9Pz6yKOBvBiqyOzh7gJSPvMOhQPvpCSggNztz2ZFYs7OoNi5/fJghvf
JAPWlttLkYOPwAkGQw2NMqJ/FS1WsSPrCRCGQ0fqVAgnqJKmXALZFnj90eY8qUb0rIjCA1SEgwMT
Igsj2+CWiXDsVqj1hoKB7/NZFSjdnv67wn3STIBYZEd5OsfUhJRi3geD7AHei8aF07mltw8e62+A
+3iG/4pEDJ7jJNUpKSXN4/BPZUt+PlvgZYKEW4C7vHCB+KOf6Kel9nlw+5INWLCG8vl7Fu0Yv+Vw
GZ83H4EEvmeUZZ/xZ2gH7iwhSAqUCvMeK8R/LN3XcmJJFgXQLyJCeHjFey+EeCGEKLz38PWzUj0R
PT3VVSXMvXkzz9lnG8Xlk3bw2NkEttrH3zSIiTgy7LO06LmAjVjtMCQv6jw73Mp/MczO9Hux8lER
dDY0Fnwcyk2kXxYi1hGucRS11a5+nhGn2GvnsZ7KGIII0ChHKgHyLliQ+Ez+0lvggX06EljaHfTA
sMcRqwaO2UpzGQ3O0bpOh8gHd64bvpotiwjT0+jBJpVla84UcU5tmP83iIPok43rjI3cKrdY5ASn
puvbWH6cKcvXHCX7hgkye/yDFNTeDbP9xb4MWFbceYEW4eVPQEG0pWpyjoIDthGGq9r7SjbsHlE1
t/i/4CqgQMk+kFqV/LIIiHWPAFkPr/5vVdqNoV23f9t2ppowd+AbB8RAAehtf4OsNCSRRCAtKKiF
1Nehf2DMS0rDs6WElJtommk0Xayqkqbpd//c/Wu3abeG80sGwj6RcNFkl9GsaUMh1X+V1oh8raQC
ia8NLLeE81+7Fj/aYEGykER1X+cfZwtNdRbNd2vXoN7grfSAHSNPYtONdrMLzivr8EqMmmlZQZ9i
ubvrm/pnvmIFcRi8Z4zlQQILXhgXo/IlptuilSmDLuSBnQvCb9trJ0U3ACGqxz7/aLBJeKTsnhym
VP+BDf/4MsL+nR1JYuYxEyJqAvljJDxeWd4lPrgsrZIIyDtwGUJxlXIfTmm0iSBai6NyZbQRmPjl
RWtoH3K2R5rvon6sj6KPDxsBvaxsQsBPsR6AR06r2dpucOocnP0HmiMSVZtpGX+upL9EGQiFZxgK
Zxv4wbUF1W4Ja8WghaJojyaq2uzYWlgxZNuGUsZ968HN5h32Yrp9T1lYzkqn5GiZnwxNO6qSOc65
trngYCeWwlWquRLp/qKXbSf7Rvv50XDSm6ioP3wS6TKRKtIMjlg8V1NraJ5udVfO2rOdC6bKFG3P
ti92XuqOCFGGjIFOyC9Sw9vs5eiZaX+JrCykg0EeFMsyRyPogDs3lQ9u7qT5oTuHB/je7MJLaENl
YRzVUTToQaLVlRSEj+5TGUne67sloRv3wuhUXzezs5tcinc70QshUQpZozGtqDjyT3GjqiHvfqvM
J61LRcIUXk5aT6d46OhEMr0PekO5IwMpMdfWxUUF0PNBhPv/EyT6FZ1hi73UA3I6eROrkRYzyKZj
a5bqXVHvKylk9SQJ5a50Lqc8dU3BJirMT/+KVRqR1qa5a0JdClxauPJwGy58Bq/rTf9UcRbbnx9f
h/arjtO8zvGcIo/Gs1mOSVf0FgF8y8okCf764aS4i4x5Vah76+HpntPe6FjGt/HLoxxl+qJDs/Zv
+pIY79Js+1zoek7nabd4X56lPAHjbXlf2wZ9IwrtWvSyYw9lQNzMvbxo03wUZY8Wuglrj+mWQdkY
JqPXRsWSPUhqn9/lD//OXyciDeUf/5VrYdC2s8rIdBtiYwbMJOcGScWxuUgvpDHddeKKYKxU1gGB
EaCuLsa/l0/sh9dgW8M2z22cPQaMx1lSs295fvQkAohXqKTmxMjdUJAkvYyLWpfg8deYXVqn1juQ
4CqIK0BmzMn8/ilQlDHgpoT9E5M7187kg4l1OsDisROixd9sthMwxOGYZ0D+0EP4HZx1QTGEhUC6
lBLNxPpQnKfqUucqtIkT2O2hcx1LYyqmmkwRKsFYPFqIczOo3Dt283AZF/De09XzrRJwKiuA6Bef
ZR1cFgMnqt8adn2+5af2Ak9PpVVsXscnkp9udNjPzl6iUyafWXPMcwMonnvlPgbxzyAqnPzrHrti
1TH7ocQvchnKBVSL0WMI97oNDc8DRXxb+3A2lx/1tJtbWVZDDElqiCGwxAB5ipdOKSzYWSkBQxI8
8n/GQ2Gp1xaFyae1X7qXQ0LXq7wz2PH+VJd6baxthxplyyg15seBFvcADVz8DbUGWb4HiBU6Lit3
G+QpHjruOLy0EpIasepdMh1ooR6u/f5zGB7OZ6E+u0rhUtBhxJuXA1h0j09Maj0coCFLOYPfC38L
2AcWHzmSUqxFRf5BdIfUZnd+m/R0VGq8A7fl2NeMTs8WhAycn4VSK5CScIsrc+PpImxHSv0nhleZ
ZGXZjdiq1XfFRzVVqTjPyIZ1xOojIV2F2BTkI38qsD/F8RYnxaFWvIzSn1ZEH3FygOEmIphE0jzK
d/6YDvRGsrr+tzeqLSaHQeuVKEdHYifhZvLAM017nllGXsQgzameH8lA/kbXzrL+5HsEnTcH/CR9
u2m3AQvp3MaUxkGeEkA3nRRDAmqaJ6Y2M5U/8kGsOUMa73kyWG6WpegCcNMqWYkzMuGrzAB3M+ho
Zz2W3KcRmGG6Fu69uxjIkPfEMoNUNdFF2N3NcG+DxybVPwrtRzmUYqGpWlWeDevQQrHN3iuvr7No
eO3lDRifv3exthgpnjqBc/Vq+xTL/B3ayZ4C0aOwKE+CqQkIwjSwFHeKftTtm83ln1XgZXTAdAyS
q7nD/XTPX2ZI3eVde9N3KSAdp+lH71YT+2RYYKCAEJ0py0OO9RaOoEkLTW/Xhv6XM8wcJp8ZtDQ5
MtrS+btw/P743P6e5EQZpJBVA7eMNXQi35hVkiLj1RM4F2+omB5cKn+kXcS+reT4EKKx6kfAD/a7
xqd9PKA3n5fqQrTRLYdUDVhg2MZiOzbi9WtZJ1rfWf6g0AXPbh8aGBZgbacTd7316O/f/v2d/yNr
yvrrfq7AsU3sNLTbSqIbs9PVdrnPU+d6yU3qpOVoFFevdyhFEPCOnoPhbniZRyklE6y8A4PzkHMr
WQArg7BKhonwXCW/VTJyjAWw7QexnWPjDxPhDypz0WMe0g9mSxA9SrwkbrqSbR6uF3oxiFQlScVV
+gi5LfGG2O6es3j15r/J9e6ee2TybBiuSjCC4mQpbiKuAgyNWThRATDVReUliVHH0BIY96FUNhKA
2SBYfjO9euH4KIp1k38dm2Sayrljl1jrR6BExFOboTfkF1DbVdjUfFw4sCRxM9L0CRXmc6saucE7
l/7clP13HzOimvlmdSO5ILiK3Nn/TmbbKZN+TXz1XQ2f4GpL+iibjh1NPx5NrZI+d5urUlSFiURz
h3SS1mBcfja9KWZ/JfJ1+9S5ZvOvsTnl+PUPTNBanHIDU4g8d6iviaCCRREJpXRqcniu/E4CWbvG
RqGQqb7JwRQz9V0F9iPjhW1DBeupQjJSzxSyxV2DpiU71TZ94mS12TeFXSwqZZZsKZhjgU7ZPi8H
1xFRT+MNCg0r7zVVPNnXgPJxspo9pM6+JLAVd7Cz4z4w2LVctYDbU6GxgOjqjPSQEM7G2SzOfqol
mvBFv5bPTYO7Pum4ILcMoNRkDn6f6e2mDvtvVwrh5zZc+bbMlWBAFFKQOQgFOudxMF2Wpp6lfeeU
Y4AiNlD5JRCOP+rs8XPtxAVQBHJRCuz+/A4JWUeGLC+dfj0h4kJzE46ketxRHOPisQMSLGe6pPY0
+6toeuYSlbk+BAagw+k7r0fPRuiwDReem8KHPROj9t5cAEfPZWAbUnWISQo5RyFx7VZ/M3UCWvqf
EYUA1+wMhFrWzM5m421pUjh/JVuDgOihTRhgsFQBKQvMo1O2iG9FfkFgB/48TlXqF70udlm4BQJ7
qwlGc8/SeNcyxy5OfLmJhNFrtG4KTeoZfnLbbg8vdc0rAeOfrRm8Jt4mdk11h+tPmUYJLP8HDkck
oOcU0wXK6WrQAOMcjrHpdWOBwaWRLC9qqQJ2Ej6ZCHCxn8FA7gN2lZKl0PD5WuvSrtmuBwA3a5Zv
rpt2EXydyrm9whOe4OkKe7+Ef5jWXLDhtFi/pkwet3AEpQuyIVX8VNPBVjtmk6485h9Mxj2z1tLa
dCe434umarOWccnCXdvhOonh/KS2+7my+z+zGolD3Dy53TOI6OTLc+9IkENkWud/FM6BwOqrlQ51
qcz5nR5IMLO58Hx4bDzUAZeKfJd4px83qnJFvDV82WiQRofUv+a5wFEvJnyeDPDl2nj9yGj1KUDQ
bRtU/em1P2CjAxYu1VLI5rNdojhd6ZGY25XelUU39X39unNaWpT5l5eWhbjMCDkKkpZ70a/Hv3Tl
UJOggsLRXwsVeIzj9Wv7HVAM762N1uhPlOjs4dbtEPxe3fSAj0UOhZhoqe9dk0A2f6FSu5R3wab1
81lffb650ga7sGKiCrnUDhW2UxYIKOB1HGJu2DSXnaQfxP3B0/1kPZ+LV/YK5+elwB5u/b29cCTL
Z8+FbDvTvf++20wawdrFoHxetBZDaCmkA5UE9gjo2A8WlYjs3GfpMjSKgYbQI1gyXcYo3E7Cy8DA
HOmGw/qTsD/sB6vWuRoaxqucFzZBjNCv7UN+UsKRKBKkfZ/byz4fl39sZabvSudV+MdPtpIsct3o
LhmmL9tyBJob/QCXrkI2uMswl4W85E6gnnymEfZAVi31A3BkRL/qmkqmwTiVzcX5tw7sVM2SvE1D
zkFgMYZIkntl3T4xuqkE769L7gqqiH89WnHvcbSgPOImyxeNnFxHEwXQvfQvJz3MMARaYGYFxBmx
zL2b0g3WpeKI6unuysv2gXmsR7amseBRh9q3GuOG8re3iSOGndtw2IsmLCofRvli29hw1XoUksxi
V4y1UoX91+0bWhHvZT/y2dZKFWaYz4zmzXswJSc1gBgIctQtX4vGk7duWXCO158mg3M2ft6jkEAG
w+XtDTgbIviGBJSwEpxvrNCOc8SqwbIn5+s7+xkIVZfSvhLiWjKFRHVRNZfv/u7+rWxQzNA66WKy
+SoFcppBa+6fpZ/TPxW3HO2RbP0WsUEZKMdA50Nxrzyiq8jOI13meOb+q/G5z+93lCz54pX9dNXd
lnCPO77hgvnidXrWldn0kG0q6fydd5eIiGCJL+r5BvLAWQ8AfWOZQ/Tr4W3+C052uuVyWA7Oadbv
mVlCP60FiWJGXmuei6ugofP03QsxNI3XVw3lr7FAJqtkOst+SP9I51lyV2Ij2u7qoo9cY0rNQvxY
jDBAJ1ehNPtYFgSJ/DBLaSwvwW3maez/AzbK/MYCNy1RvL/yHzics51JHMPyR+6yz0dfhVfn3TsL
0iUFnwiszaXCaPZ6Ku8OjbSH6VaKZ0rAMcmT/yQRLbpZbjvt9720gfcJnR2vFvk4C/NLnq3y82xz
7WyQ7BrZU43NY0Zi25a0QuxWZZ38TKfKi0d7Ih0qJ4bqyWW9mdx8n2Smj8/Knicie5KSeV3idmqX
oPIJOxFeaXSFEV/6QAZqJw3Uq7fuo3frJj7Xo4XuiUP5GOlsUV+P4o1dZUehREPTjNkcjSx6k1U+
M/zgb9G7aJEIuv9Kr0iBkydse5waRmK52OcLnZMIEN1xVVgg9g0OJg4D7rnRAQVnXBPb5awbOltM
Bbxaxdpdelhu8Soc0fcNRINhXWoVojMio/SoGS9FG8bbud9/Ax92XxCFca96/QXw8VrJAlPgH69C
lsVtvOBHvS8Oboch17kTHUQbJ1wwW0dv+33sZEux4ZGfeYBKlWi9j0zhduWNUr7fR9vl9Hgp+J2X
yJHBLTuKXispdTE3qh9voUDpIWlfEt0Fwy81NR8ML6ukzBTinHH8kUklDIONrtdPDp6oo/dyYsg4
akbBYAKPQX3871ViT3vyFXHvUki8i7Ght9zDc+NTxWzky8ajQJVweCydRRIEU0y0kyQCQI/EwTBq
VVjtC14ww+qINxnzglr07+WxYLgvqkaqQY8diuvq8vtZXZIJMmfsuRitS+vQ+1jlJajkOT4i//ls
ayYWthF6TcdQRlUaIIBND8LeYQCqOnxqfeLc72s8ECXbDp/wCVUOQASJ6fiNaP3ZFOCqepwY8bvO
IzP2S+/Uc+WP3yquTMHLHqIhO9IIYhZ7Bx/kSy/OT1bAHw5/3jW8Gm4ccsr90XiU9QaH3HjTW9Q3
dffWtE0DEDesdRUJ9fwh+LE0aqoltQHI4JWMIJlVIWVfu5AUBZdak8kMNHCBm+XbMnHE4M+Wo9HO
Q/GfyeSlqbguJ1eDVyolt6TTXX4cB1h7iorjP0vHpx3/2XgNJwI6k1rhTqCE2OSVDesOSX74jzDP
SjNJDrMTx0OsWBrxXMyPmqOgJ0/UxlEv+WJYFGO+jkAkT35je5FU6hWRl257s7vKdhau+6J8+/Ed
/H/CN/lo+UQ+ZnZZfMsBjxTl+cUywUjxFe/6d2R0+mjf3kX3kVP0Y9fPzBPLZiJS3N9qyjpF4Qn5
laHrbHkvsxHQaXmkIq/g/5aONK/JornBklzqqaiYr/EJbx+V6LLgPunZMnP6Gs/PRA+M1i2ndIVn
WHwvg0CGIWakKZezGjOS1xNsekFF0AOAH6jVCOTcp0fh8uPVWD++N43weYRIKROprtWURhCD/eDx
53CQ/eWuW+O6V4pK2FN7HQcWasu9jox2vL1+l/y004UTJ7BB8sZhIxT6687to2r1P2knVnlC+sMP
fQwn1QvD0knuQfxIAhKSZa/Vx9Dv+PH4Le+DHUXfDZazXc+VMAq5vPP+mq+IwsWNNNNdTtoYMLtW
IOTPCDVWHxXkMJN2D2Pse8vGUosBINsVfJeXNjZZCpeGHVK0nEX91s9UR5ludMSh+WfxLBjA+N6R
dCU9aR4QTW/wwvQo0uar43zliAtbRcAlPPSoH1vKiMNwvPsJHgr4y0wexOkO8WOO2fL5ViYYQcB5
Rcvxay0WnBJ4r89PQ1ct+bu6lA7DD0gIqrsdcVmMb0u6NU2JoRpzhJewi2aaglxmUMslUxCr4dKF
G06KJaetXZS9/ZbkUQN+K8MRIkJwiPhBAF42HqTyaXPgbXDB5kbu6yx68sbm50wVl1UBSey+cz28
h2GuqO9rOZHMcap4ZPubkx9vr5IlfZs/jaFRGT29kBwrZz5bh+/wpufC1fV5FJaH9p2W4Y9et12U
vRSlv7fAk5t4QbJmzHn8xj9DYTL+2KGDd7d81pPcNPhrkdJKPJTpXXM/IpTQCE0E9C9Pe9OPZtUF
PLAprJm0ClZJ9M6+N2vB1SdmEn65rvVRWHjkyAesLUReVg2xxj3Ri8b+fbyrCYrvX+/l24FOXKjU
u7oxZHzUP97NO+hAjDJzsFU1KwJGlkU2t/ATW7sV1nRVzxAAjlaiG+0He5+tGcbKffDBGZKQ4ho3
4iXrVb3SOFV2bJ2GPqFBCild4Nwsfk74ttoz9Do0UtYBk3907nDLjBk4M61KENieqrbswpobMMZb
eVs+fm6bCccZsxOoM0ZKUCy9tTeTsk632AaNVQ9zSZdkaYY/vJmYcJSvzdor102MOcEcALAxpg8M
ltQW3FZCDPXDqILV3W/qc9nUMZ8qcmO7CDQb6a3LPvF97qhZdhFGq2G2EnyPwzCJINUwrheu60hH
aBXB3ImIuqd6vA/OKTBJRZF+QM+fdkTC+sPcBQpbroF37sBKaXkzmfAuMNdlo4srq73aDxK+Vfhm
o1XbGKv67qMMucJTui5slpgpmhZM733U8ONIdYZPZuvs4OFoPNvBmc+m2dv3rW4Imemh/zUmeXaT
o5jOQ0Hv0iiPaoENBAl/DJH/GqnmODF8kGy86a1YIBDa6Nsy1d4NDTWgGI4Jy9BpQD5W3DUFILSO
lUjxCuJS6lxMaFgO4I/YbepsparobUHDYTr/yB0hSdqm9rEUCXpO2+Ljx0lgQ7IR2Es9rrdU3YOx
iZavieKN9DfSsOTP0oMTpWS6ekB1w21IlBZpHr0eb6kT1XNcnED+ArZjqzCyPi+TTnMdn3HU8Su+
FVGlXHEPGTQLNrsFpHCqr67NcjAKcpYhgPDMBP7kW03jv4ufFAzqG10MbJDpEr9xdA29pc0ul2it
CmYw/LFtvWzsJbIgEGldNQElH2m9Cii2BcpKN7+TH57Rni+GeARBAHb72rSzIJhEz6KFUaJ0gKOz
HQRtK6bqj0AgifJ8ljBWiv4GNKtPECwOaY+OQHbmuD7kmArN1+V3f/d1Q3j6Y194fthjsJfnyWS6
fmmtqGoezQPEcNPD96bNWvTWTO+PXGOggnCx13DTO7RKK38h0mYJ+ml+WNpd/+hT8E5MOsYTp1vw
S/lKz2K90C+vDJRQ62S2PpjddwL/rIV4MwgC0CceOew7Y0J7/I3OoLNhrJat0Dc09ziq8dHCsLmh
ari04oWAjNx5Dbv94UiqnhyTfMkLC85BxdenjUFYNrf/ZnyQGL9/j6MEt//LnDD/NzVOy5/7Sv3f
hfhk3ielTbYWezx7dgue/RqHwZjDg0hpB3Vf4f+gdXXupp1GkNSMhy+PaXHzE2i02vFGBJAPsvWI
HnqBtSDVvACPl3uDKfds8eEqp3ovs7VAfJztgXccW/O8Gs1UgoPdwtQZ/5cKITJb6MMZbbCYSvLd
zi1+Jl2mxDx7Seya5NEadM21qTOP2PzUtgX3Da4UAgiIxjSu0/BrgkbEj4AfbGpbkgOM1oC7IJck
iqgqnkEBoX51MgwKtmp+D9ciFvAFTSiVjP5TYrfUQriE2DuIlXjtZ/1eXxFJwhLCj4BSZg+xecmi
mI1kPH9/ldL77+VNLuAxv1t/QfQz61oUp+RReB6790XxxKLlVFlfajy1kJqoB4yk3sseY5o1u5JX
N4sIlc5lwcinUiIdDERSTwlU8gC7KwbMRwz8zVdU5lFwFIlIRJ0e6ukVkxqRcwTUJUyrwtQSqYQ8
+/JHcYSW2z3MzTxXON8wJHO/lhv5PhWcFU6W1XSyL5yv2B5JhMLypp9iEDI8sNs9GiVnvrbjV/0w
5aNWebZ3XwQ+zPG0EwXo4wHGjxZYwpHN8DJuX/99fH187ZmpBCLZpR+4BJHZBu8h0IFCInVAgqJ2
WVs22imfXkRLT0YRAeE7Nn0E4+pAZHqWUrURqiaqKlkVwUHSOHQj1C1TjRSnVI1tzE9jN5++giKr
Jp4rE0txYNBtPIX3a6xWuX9HDeN+AFIAhWjJmWkBYm5kIclocKewiJxLgyX6UMLI/9Dc81xt7fiw
wDaQ/Oqn8r2dLmVqoWlg88K26ZQO3xs0dm4k26ZtrTiAqbSlT3pi8oZh3jBYfa3L+GTbwZ0d07lR
R5k3M16xdTAbQpgbhLCWjDHztWwWRANS2Xx52CuhUsg9/zHiQ0LAzrMON1hyjrnqriL9KPG57wRt
PEKr/L4lJc+1mq7suloOCxUFvHjr7r9537Qf/3a1DQTd9rTqPVoJoOdcrQ+evvZuc1u3UW8mn40O
J1zZnogJgm3ap3PwDctma+9U5ZGWUtNgHJjYFjfr2pNe89zegGUQkGrpQdbD+kBtybg9b7xmJQDv
cumgiHPX0cFEc2niCkTDiY+zOV87mIMKgE+2EVl5iQ2z7fKERbaBklexOtuxF7ph4U5yE+kkv2/T
x9eqzxqXz9vmi/bk0J+bZBdCUhy/KzvosuGsMK+Omu3bcK68CNwC5lLHqmKKs4SSpBnYAntJH+/K
dNea9gK1eIr3rmUMugHkc279qwpNcMFhGggti2LzNL+XlOHhOYJA8e6nSAmU0URR9Rp8A9RgEw8W
H0a04aDGVys9uvofYrhfjYs1ZbsZJV6ySTQlGd+OAYYGSODEF40o8lgQldSSv+l2Gs4yGTL+LNuN
0uFTbFo4srhWdGMvaqHMZ3yWubRQQliu9Nlqgkba18/HnT4qUFKW1ftIfb/seKf9YNPbz/jelN84
cTwSeup6u3hi56u2TaEMXhRA+rVgm5X0hZgeGv8HO6XUpzM23fC2sdY+PyN2JhHHBxw+BJg9SxGo
WIpBcP7RZRhkKIZf9+vaP0eEyK7jpaR8u+yKjuo6Y5/ipWOKYlW0TnyU4g4iiUbG2ONLonR6tic/
VCabKEVO2tZLAYpwbxYaXHLIsMzdV7j8q+l2dPylGjkxxFR4HPPvbxovp7gnngKBfcn9201s2b6k
zGuSApwfaWAu1308FWEvq9DjP/HuEGEQKn+h38VntzRnoc3X8SEj3fzmUD+OFNJn9dg0ciuuTLOC
6R3N35UJ0uxjM3pgeAzW/uNmsi5ynZzJssWnnyIt8ZtffmLEofwE2/ZzeVu5VV+DT5at9VV/+QRg
FbjCLHm0XMrrdHGdqqwDgFJ7vzts3UiI3ueqtkUnpdBKgRTSMr0MlakJK/dfLUVAGCwWmw2HgCGR
/dBCzd+GWUYKqz9q4LoD4OGvcK88zcsmQ1kXtI7nVSkar6wOgVFj3MAcPpKPQb6r2ojDMFrads7t
U2vS9Wdf7OA3tUP3xTMyNX63057ITW62U5iFAB30ZwOJndECZifJMIS1rlcwzS3EK9x2fuPdCEpz
Qti1oSAFQ+1slvEBWdz9PVjH74dBBWjd5MP+GyuLfWAeAMoAM1BZaaOzv7ef7ez08zHXs0V/Yw+U
xBUBV+yjmoC8xKh41kkTTFRPsME8mq7E8bn4Drzm+nC5MzEb6BzqkPwl3todO8JstONUV6omvPJd
QX8eOzjccSSz7VOypMNX9W1Nz2yH+jwdvAfg3YlNvoJuC3y6e41j/tK5evClW/tY45i1pTrkf3Vo
2VPV+b7lucYRQ+q1LoUGHNIxCUf8anguFBwN1qn2KIrX503GiTHKSuDZNcPS/BQTne8fMQYV94E9
rTvpZrU7sZ4NrfxzHcoYyXUvtWT/2Z7/iK2phrNqdm2mGDSghYQu8uGwfJUteKZROFqlwGa1qRUX
KbAc6iDes8PQf3EqUahVVIDxPvuREu5dMzAJI30q0dbR1AtpP4xY143niBddth/u7wjss2qtqxgc
QfAxOmlbFMNF66Iapu78FSBygTKN3VlPQOagtL+rivIRA4UyM28RD659k30HIVUPs2GL135aQBvn
g4QxziNr2cUOCqTb6G9YdhRi689dvZ8Y/TxyKvRGomvnybSSGNdB3JFprv7mUH9JM4k51Ckxt3Ou
O1xZqtdfbYRRkSGOeZ8u4gcDpkyBhTMwCoXftQIaNYgoRVafT3MBW69DyzZf7O46h2q81qeqO5de
3RukFd0XMVBY1ku5i3FYPDa75ts1mbfVV9OjUBHnVuDcjkQ6vGggs9zituXsACk62ubp20QoLeCs
Iph+5GbvfrI6nwTRzG76NJAcx7pRZ8DefaMmw+Rqb4bJbM7ixeAO813CvvdI6aGwTHSbSGTdTH6O
1FHwIZ8siXfD03A7WPTk6+ia5x/zkGv1Ro44VJD7sak2iKG4I+ruaz644Qo0KwTCrYCsCkv8Er8E
CyTWjdV45Dm9g4BEUfzp+CnuY7gE94ZEqFJKJmvclC9Q/dOtYAcTuj1FY6DHWWp8CpqhVrkUA2Eu
aRZtebTi+9ytnK4/WotKQOLmp3msGwmeszyk7PaRbqA2vQqrrwxNAijZHPhUOmMNGD+s9Jc+Pn3x
gcu0YyFSVT7NACO56w/YCuvkVdl3t+NVSfe9Q1SWcViXElSEXvb2g3TpA4YcyCsZZcq6Gh+9hg/C
N6Icznpi1tB2GsiUgwgVMFsR7KCwUHgiEfkau0CeARYQ41gAjhzEBEDmJpWgNfojWtXnwfa3+wNQ
yaM3vEfxdlK8ydYUXP+XDNe5gUi7/EczWZMv5Vn1Fc3yvwP1O52bLf6MtxaFITaUmyqqnUhHpEHD
DL+U6Xpi8+RneuFAoIv1Ljg2RzPOIvf28mFAqIooCzSLKtqD9XUMuzUIdYM156X/GDzHj8G62DWq
L6K4gStC56vQPrH3i/YTzWBKHfLU7KFK0SMOUfJHPQ4zKgd+57D7s8E1giaC942lez58bmYmXHj5
wmFeTi0OQNmxGLoXukLF6qoGRH7cDri82nWUDiST6o58OKiiMMtzNh21QA1k7mXnESh27kye5rxx
K7hrlDgdm7k+LctDazsYzlPGirOknhFLgzlhuNYfRLxAsuJ48fPQCr4L08M/ZkQ+HfuAIJLkA6jE
C5fCbO7fvpjgQDdrYuesq0PEKSsixAxmuutqaCOMz0gN+E+YtURyyIvZOu4v50wGOfcG7TAhOzET
Dv8oIvX7gyNJJfaj8bwM/UEbDaDOH6aXxcC8chbDAw29Jz+h7qQarTyaBocdJ4umAtePN2X9v3EJ
qm/h2VhX/3yE1MZLbRESzLawqy37gffhIaadDANlxD6nQ7ofm296zz4irDm5rtZ3SPXOIA93jIkB
piXku86Zn0TVYQgJeeG3bb7WdD2hszf+p55jd48PtSqlOx4JXuq5Xe3amAqyKw6DQBEFkriDBn42
KeN80owEgdiFOexdjVTiB6yy5RVfPLnMH7UxYUCqu+hNx4o0LdWmFfS1rCUttu0saMfEo+Y24xON
B6Hotyi6CCWo6YhnIJjPqpfXdLhBShHqd1hh2COUV0Eq8ndvgqoyUeYtpsA8Vg8/NicvEARmwXX9
0ktXrniC+U68W712bMMK3xbpQd808kY9NqkFByMq7PKqjldbuXVPeSKF6QhACjUUgw0R2hf2OMZ5
uIHS+SusXCQcRgw6fAREHKx9P4p/FZoZd+bsIH0Vw2hn5csGJhOLp+Zquq4RxDRtRjHX4pQbgz+c
9Itg9hChrlhWP2rZ9mG4axm2RH6lAoG2ute8fblM7hnM0mxXZFGG9SRxcGOzLsoKA9KcKdaqtRnG
ai5gkuI+8htp46+DG8OGQ8ZaPehyG8fSphvRxeyYX8DkW9vO8ZtcxhVm8BBctQ9TGozms9St9Q8I
s8KYfmPlQFmeqeZRW7DCDySjuvrPZfUClvTcPurZBk40ag9QjY+ZDUT5UJvaRhH+SD7BPrsf939X
QETdNyzLJqZSU4XPQh8HrR321GMI5AFPxN26mCHaLhhdMMAUEWggxG8qFgxKcbUOGGTw0fLuHSQz
Q+C+bTcJc6y/28p6RTwcS1kcpgz7YnJ0syK45TD+ODU7mXYanMNhQlfj+wuNMi5ECKd1c5wVDs3d
+JLKpzqIJr1YX3FeYLpYixTThsfl9GeqMMhwE7v1rCNbCiIGwCjFpk+2WGNgXl1JBQpRkBY4GBYt
tlh0IKrgklo20A83oZdUC2X7QcUZY2IlqldvPgX6Bp884K5sKedlQEsn5VBaSwEvbhvTQ3n1/FtN
J1PNDeZT+Oue8bJ45RouQGUyOOS3JRvVR9C/5dan4rh+kvf5JBcTWhfu3rty+oT6bGpBR40DzkWu
Ee0jsWB1RcOe736ETUTf3KUhHGQBW7CWUVgAgc6W2Bb2NnhwR0j22hTbZiI+ODc27JDCojEpxdrm
D3lyzAkpnadA6NeQbZ/DPdJOC/bEVyfKUPSZ+ZgA5jbdaeB67VF9j9WgdM7Y3TlglWHW16rBdmfn
Qhg1d4wGCo5VyRKHoiJCkFqiyQHrWkBqdH7IVsiUkYl8LnWOJ7M5PTVvzYtkzuUAEj+/VlWXwT2/
TYSE8BTTZ0+3iBtOUltG+VDbA+woZTklIi98RusPi9l4w7PDKiPwkVkih5CuWEigPCo6BqEmUvyF
qF0VmaSFO1+aZrpvXjSjyIdB/wib4HdMF/k656O8XBJjsRBQv/jvEUsVNbZJwgEO4jf87rM5hGfS
L8t324/CL2lYl8WuZrvoUm6Gf0Yokb5rrgsyraYEC1YI+Ir2jfvoMreRttdZMjM1hssdLb+RzVa5
+ed5+KMijNpKU5969Vd38pmweXWYxHX4KcPo0GpV8AouNg8rarYRb+yJ2pA1BZ42MLL5bpvFGtc2
rdywNDlp+cbI+bSi4x17seljjr1bsW6gQOXxFdj5q7NKj+xYdjznoYX4twnH+UnGiP2/1WHtDFJA
oKKzZSc4OhQJpgk+XBZIN9QF+R5hHTUcECk3LzkjqC9ha89ZaDbffcIc5U22QcI4Vxc+f30mpmdz
GEnQVBrZDB9lCcTBH2LneUGk8qiZkjIQtC/xmKtNI/mBXs/+SWc81CQmOIruflxjG13XVquBARuv
mpzEFnZunomk2KPLyws5FrKlY7U9Yaplp1ALHRWBbDRMeBgZhPX4cx9Y4qVLFzfKQWxFtrHfqFPy
d7M79Qxj27+O2xzSk3QuJsBKi+Hd91NrS4JwVjacRbHyyRsKitBsifOzvytjHDLzbfU2DIrQUBdO
oH2ytX/JAyi8MRePDfuJypt4wrSOl41zLxfvA+frb6S/Vc3gKEiHYx0pP5LPXT1EMMs5f5B38bX+
yG2n93pqluhLjqokqscpfhQLpZhTtXA2CZ5P9AK/61fu6MIyhVuUz4K1M9Vk6+qIUjC2Ewj7NtLr
dIIwXl41kq1H59U51gNZ0dxTQlZSRkIRwfF34Bxwqq5qFtwgE3hqE8vpxGamlewZuZZ3/NKSzY9O
speZXb+OX/hdCkeG0pUYr/i4fRjWjtwax/NC4W4987+p6p3q3E7NA46f8b/Xd0LOvZzvg4lk5/ks
ZkN8fA4frJEtJjoXFMRtPdp9dhPgQMYVdRtrfc/sTqrwZ7oYHT8e3OkiPSRdzaJczHzUh3q1Mw3E
tbeCDZ0wU5DDuyy9e+iKnoZkcTLL9qKelLqX5NB3rrjsWqXw+KiW0BbwuB0/ZcnplSyVJ0Au8w1G
Ccy49XT1KQHPrVhwTAOjYFxXPzp81aJdF50/nmvc38/PtvlmqnCecoiVwLp5yiIvxWPFj2ThsKwy
uYp9ZuuPU2nPx0QxhF2FVrH85mkT/zWeRGkFKHdf9r5sK6J0zqLNqcZ+M/TGDsfyhux897nFl9kw
oYsDwdTzZiRAH+ym1plnXLTnm5kuVTggpvADrxofcz13dx3o6AUMvf38ox3txqperfDMr0XLzu/z
xwj5sP5A6hM9eXeYHY9FefDIRI3FJ2j+2XuQy0xTnTVS5OcqVjqb5tBt75rxRPVxKyRiJVXbbpy+
5BPyzCz5bTHxL/FEFk1ByIkb6dmYF+FDNmPGNs/8IziuQfX98gq8ZNbMiyOTO5OSMdZjl4Sqnqjw
cIoUMo/iiZfdo5S5MyVV3j/zka8ny9RM53wuPmP5u+B3zzA68BwVtBV8NTJCAp2LuJmc+OwCrMSm
12kGi7aT+E6szUPEtzGifvYWuVfTvdlU1rOQ4NE3Fq01OcF58XpikG6JjnMdMoNUpyNorhidZnvp
VrK4aviMEqsX2+Klm95w0G2m7yqQpQouI1G5ttjl+IGSBKfJmJHe0tciufbBUX6sb0kmA1sKF+96
ZyrSTiZsRkeEMFqRVz15J8Q49JZG+O/ieYY1tu3cfg49GaHquinqc3X7fce9OTF5wn806FcHzXmQ
biH44HPAwMpehRcU+R9J97WUyhKFAfiJqCKHWxhykiCiN5TKBkGRICrw9OdbnvKEvRUn9PR0r/AH
vhYrELhrSNF+H2y1A/xkoU2hnoUrWXCfboIlbca3U78yv4KJVIIdC9NSXK0PXdApgQ4sjJIxhFFp
/p0efjENFdR8l7pq5gvsWWKj63k+2ykdp4fTiCJwnjz7Fe5t6Jv52/BWfCWgeqOOeJqK/D6n14/O
+at9ACYutSB4fr+Fj6fXwrmz4Y3HYSNAQAcm7v0KNMYnteUe6ktRdCcK0hYB/339SHXsju/nnq4e
MTzZ42f6Lp2dZi276997P0jl66A6JbFO+X57JtArZnYXssp8yDP9RBPw1Djnl9vft6S4w+b2HZ/w
j4YsqDUvrEzzLdXZLoYEon6Pr2lg3nN2VlBbLpGDkm4pMMlnPIJFYZ5d3MGuZPThvaE/9+vz+LLo
OI4PXdwAOJhQ1MIiID4qJiC5/xL8030/nFo5wiSOqISmHoQ9eKFQIO6mrloY5obiobqt1QpU+3r5
uOc4rT04PIWgm56/jczzYsiCCNAMv6WggFncZmtbP7BXXnv8q/7Wzw1TIYVGtaJarL6O+/PQmMhp
Pxbt/GAjjiPKesEjqukai5dfMU7myjB+TYfi2/aWbXZ5dM2pbSgvzn+5HqpLLGoXLqE6Ml8zAB0E
o8Lw8grzUhzpPwj+XjXA162fSaGlMbvvL5LCoJwc6tfXaginnVtM6/pri8+hXhg9B7Ed40P7tP4N
O2iFyxH2/LpH5v1X9GZpQLx392sijMdRLlW79g1l/pJ4bdLv7SNQAbDddy19GOQWwx3eCPzc62F7
H1Xl9bOsBFtqh2Y6/yGIABlJwwfWhttRFsXmG0shnIJdpTAC10HsF38zOg8E1VHmLvVrMklkOaQl
1YdnnoBOeXTHBEoimLSqiupAS6ulSWb7eThlO5NYGN/rVDur2+HTW/vpTHsJgmRk+ZQtSGj1uvwu
bzThw/r5jD8HlBD6+sGcmi4SyGVdVYK39/xX2a+RsZqwE4oCoWwwydFe26gSq1GtKbSvlWELatWL
0aIfzQErRO3yMKUyjd62GHeowhKF4GjfXapVbpvPJ8Agpd4WGjS9GL3Q3sfoXbD60Y5iHGFcW5Cg
yx1CrSbNYTTl1/Wf7jTclp1FYxyhqNzXATHjFEnFR2R+AEPRKDeT9+SzjioHtKA+lEVf/iuowXSV
5mclIDZHiEi7WQbQatOBo/lqwoobErJCNMI+7wUwTc0jKocqqq8U6iFiVMzIWNIjAHAJTrAsTlmn
MQvlJ3G9NN4YKKec1Y7UksBBaOs5fpfCbuN6XySZtQj1t2zE1+Q1Clyynm52Hp1ezDCs1GN7U3ko
gVHl5z+NaLap+N1zWftltXPR26Linbsr28AfWBoraFbdb+UbcVAF17Sh79O9glgQIyB3WAERuY7S
ebrVvyAzWT2DbTtbezmpBAcCSjte5bqU3F4vUjSI9Kr1iYSSzV+dTalfQCkP3bErV536lIGVJqlJ
JttTg2Ab4CHygdDZqnWxNWtgrAGjleXFzJXD6BrJu7aNOfqUYhQDLdWkbEcxj7V40GmU/DG2S/WF
UErhvVXokd2SKWyqFwiQyuCwfdpchyXbK4O/r3EmqkRMpIsJaARtrYk1wmMvHNtnYpWrb6gQWjAM
aLat7G6peXJscMt+eONY+crmZU8yffN0fmfD9S/tBsAOYIQ16RkXssfdtCVQn6+Cco1AWVtOBYbd
4Qd72IYeo3UwXaqd9PIySRnNQBC4Wmxa2Q/aRBTaPIfGG+VMKb5MvHl+TT8FSWwzKAwP80qLRkMr
NoiXUxKdtKMueUc/+fU2uUm8SMjON/BDW43Q9QN1MkaH6vRPFllojPNHzdJMNFk13keswbj/3fRA
MdkZcaz8lDJXjw9NHlNknoJwt5jqtDHzU+s0hWDc7rLotD/70WeR/mLjtE4ujwrqFJq+W7flFZGP
0bFHh92orOOI2cEueGbiBcbTP69KcO0LtXvOWPKX4L4dmud7FpQ8jF92mHDZlnbr3zE3O/W5c7Hn
tha7Vvpr8P293CDofbcXuebts7HddG+TChpqRm/EFFbenciBYdo/a11/o5gGIZXFiqIJ+mi3SY8z
Q8PD/4ZJyMsm95Qxv8SFjcud2X2pu48bLQnmpt5LKkSd98ntH+Vg+lskBzjKMAg70tP56p63CDzh
jXN8SHXZag+++YGpRTfflGHlcId6BuBE72FcsQQp+LeLBCk0d+0A7g53BYXOEFkgXz9fs4MTfFFm
eHjNo5vmx3LqoQ9oVu/ree8aaI2SRt8oQrU0ySYFybaEi9g7vcJRAhIAcaJ4zHQLj6uC59oEGVhW
GO7eHeAXXdPLpTW0JYbe7n51a6hfVPB8FE/pylhf9v0bBgajpHahXqpnKSAAmLXEA91QPdlqFVc3
9yWb/kOKR5ZVA4Zf+2J8BK1qXUZ/+sc/aotTdJ7lVTrH/u/uUP9GjxLPn7GjHk+0QRGgsndp23w9
NSsmRMKJgW/+0QMcOR+ayqkJMH+aVLr6PKvC5E/HS7N33S9Op7b5EEjnRjgStB2qU22DVVRIbcp2
1fNDGW+OIHKf0FdDaKlrQFdJa+C79reSKtz+EUBucEwS6kpX/Y08lwR4Fm3uRaesQ6M6s9zThjV5
LB/T0/QTYGNDzPpJHABQZ6J3FB35RUq4eUXjO763ZOUrFdcs1wiVwtnHXZllo5R7aushuNcqPCqp
R3lOIUBPwW0EIFchLFopKt9hAZhVBVo/aL6NWGKclC88//L9oh/f3dc3s7XadO8lAL2V2vjJdhJ4
xk0/NRji8stMF0n2bqHEUBmLRDCjLqVqbpyfhoQXFerLKG1CK45J9MyOY5Ke5NvyZZvoP7NDRo94
1sz+WxDsDrKRzf29kxrgR+piJT/LdReLIUchWUfGiC/apdo/cvI1D3bfvJCK+2j8jr+apRYI3X10
Fz7tq+qXRDQ8PbZqvyt2CBoSi3b+LqVeKqUBSnO9KcnsLfmV7fzVF+koDW1sswLeZtD3AVM7vAvH
KmuDz+RFL5FI73snDZWv7I3EN83OTG2CaV9NRm6/EEpr9dVw6NChBeeivUYz1gVm2SD60cN69P0v
6p7ythG5Wi/C+UWyKQd5PHSNz/dX57D6fs1Orwwd6NuKOJtf/Gobv3fnbS07zQ0yuD/dj0lWn+Yh
+96U250nHwyP9v0tkZBs+7xETIKzRdWRQSn0pmfIN0CP1EpO0w8CmlIiEmDT7d07NC6PvMif3xJR
5uf09tWCRZCslOaHc/1z+nmjAWArW49BF2S62TDpPIsRh0Wl0XQ7s24q579Ns+T1DH+H+CtudnHd
X5MlWQesvjyCdC9hzasGQtLbSY4rK0lu+Hnsi/WZxalGft+ioKWo/Lr4l3ss8oKuXdi60lgHO4CN
2z3vn0vD81wI8zbFFdivhOyylkNPCT0PdDmL+DFZPJU37T0WOvXc15ASVMxS74UMJFI1gnIQvaK2
Y7n11Y4zrwDE7+8dUOvcEJxRu0LbLraMsIyrZ9bJmT5t+yTRmAEqCtE7bIYjpMAebwPNC6POp1am
dG8bl6csSvDd5ae1yL3IjjBSC+hHTnAuUP90t7q83s5N33ID4RaKPl4h0+Ha9hZY97Ouk/7cr0qw
ewrV1gLsB9cxN4ofeAiEDnVjBNSnBl+64r09zpb6N5r0bz+sTE5SvR5eXcgp1eCVd5ItXdtbIjfu
5VVQ4fg24vWinqWtBS11X9j3BWylXH1RqX/spyzyTgzssk/it/dVbpK9CPXz/cVzYSL6+qVj+5NU
cnHQ/bXlDw55Wyf2NGGJsM4FfG9bpfeGG4O6/jk3PYzSpHRMKG1zsvQTj95VFY+Ncr7rBpRr/Wpu
WTgT7Cw+2QEJ3V4/O4uKNIP9eiJeFB+w/zq8Nnz4/bvxe/qLYdQOK+P9Ndme+fNFV+WHQuM2tMX3
4HxBEgA4vu1HB251vNcR6t6qKsYOlir0dpAIwptjYw8wCa12uSvmmsdKkpnQ/LbmLmT+ybu6D4Ns
4lTMFjuVU70MX5DpCbDOGzA/Za9va2Chk6d49im6vdhvK6xa62/8ywqdwrl/9a6WT2RBx59KJc2P
+btKzfq7sciF/2ChWC+VVzz42qTHIjwYEOm195ONjwC5ae0GKp/tdT9pBO4TrfNMe3YCNZTHfgOP
FxRqU+Fo0rSoDpaZx1CdCdilInl9dhQ6a0xp+N/sGzmRE2xjrp0eK8/vRRHwZfqhdAD95DrWFx1H
C14Y/ibAEom1ZiFVH7rB79XuDN4nrq7oYCUJ26KWIkAqiwtcnT77tQlr8xQA9L26d9EjqpfaS+AJ
ahngDlAZgqLSNMPqbk/CzlmnpNAJA5AKBKoM8zBRktjeDaNXYy24EGd+iUvBuXa6AI7nTPAI7w8u
hFZ9l8HQuoppEVi1FOGEy2OkAQrscXVLZeK7o3C9NC0kuqE5moFASG51b4T3qvM/j+rcQ9G8MLXL
+q5soDln1rPjAsSdDNcJ4xJdWsQ9DlZUHZda9BVMotwfRn6VHuWhYh1UbhFwunHIyNKXfa/OvsMY
Mp5HjGac0SwypH/ZSm22+2sIGSIfiS+UDifPeCbRKIp0NL5r+6a2opEItWcUtLHc3RvJEQEcH+Ji
PeHU3l2QACp7+L77+2Zc8oNSMoqhUxeKe23lB3FvMSUCAwMF3Ew1YgLFd/MhhpYdG3fVnAb1Gvhh
a1h9UVt+tUa/LWG7LxJEcXKgdSNKxskZjq1lXFKq63mNiRcYqSNhLfIOIDJrndX4zZE0IK52yTO0
utzWlnGwt3tThwmhETzWZ/FEb4/xa0tslRYQIzqFyf74JrfdPbw/+PNdfhy/CIxDoSHOEUh9vvTV
M4ikI8TvF/1S3GgmtDJkxn8zFtacaLKpOjOcJsf+QSiMH9cmbnyoLivtEd+v2mjEF9ObV2iPKFcb
axe6r88E156FYYTVKSzjcp1qz1WMspHRHXnJioPIPeNHMWbSqtpvdTVagrqaGZm2IQtEwqK28m4Z
ftIxGsxmQXGseoBEkcwc9JTELCj46PK3NWIw1J0tQx05HqCvSdxK3J2G0t/1zAvV7lHtfQrp0s72
8/00FwcYiM4R+AKEdU8aJT3WzddpimnKB4zPXADP9TSbmXY/FPtN09Gy1qpl6uSvls+TeyaILd3V
JPtwrbZGIwoZWtzVmYe2WiYZuORnvfZ+dzWCZota2jLy4bf6vYpIbcC/+rnTmbSAAdZAYkCAIC3E
JWqtVleNbL6rSrR9mWujVu3+2XqX3OrPrQ5DZvQkB9IrpIPHDN4bfLLH/tYUOGZLbXx+T1WLAv3h
0WRCNtyxVx9NL+CibqBz1Vlr4B7qg/vOZOX3/bNitgDbkerFdZo23t9TMrNoeumSnVUk3ex23ezE
w2qNgt4RHwQz8VFPo2DUveK1eQxAkUBoMhN1Neb6hOuW7jR1E25CGrA4mgn9q+rSmHj/RsoLgAKS
s9nSiFeVT2Ie5qpzb9csDYnw0+jOKS/QcwsFGc8e+3y4UzBzVX1/7c6TPh3uq5utg3dJjZQfAs/o
kUdxwv+kFHhhriaaL9/1+SXpz/v94N6CLUBzBfRo3v1JuvOn33o/PuQjf3RfeG7Neb6fIF79p8rD
C3RN8/scy8Zy2bpvJXQJz4n3yemTPm+dal89hRG23lycvE8ob+iqYgBLEvL3KraP6w4QQr/vQc27
ruSpP/2fxvzUV0/pR/F0Xm7Onxyt3/WoJstR90bwBLDEk20kT/3h8K3mZ7CKSdLoJ7N+Y9rQ+DZ6
cd7501O/H0Pg81HEZclpWdz/vQoftcnoly7cXPBd80Z2vffzq7b2rqoyZLDiUn3LRZpMKJTxR2MG
ddzo9mf9t2oy8tkfDfLuaJZ4ZCDB8TvJ3/WGcvm+ChPUdQHzUpIMh8OGSVGqzpxs6czdWT95Gjbg
mhp2qdgrE9ycfjzNbM2Dnfv0vDuDlbMZx5rhRbeybvuWcSXC2p5JnMITdfDAXatZTGO2ooZpy9rB
WsWxHM3E/6x9PfAvHm+J3HnvbJl8LX8Vp0rJz6+DIs0oe96Ws+1PoAEtBTadhvXH92PDUd2G8DqE
Ik+cnw7aYLVxAA0rGmxrAmVxuEoSUs8MCxJ4Ncf8izHqp0Z6YP0LAg3ek+b5IDYfYQbL8lRvSUse
4QePITTdaLj9vUQE5gabFxFHGb/aIu4trL/df3VxPlmAwBNgkOTJmxuY5relZHl8+X8F3ocIc8hz
u09qYLGL8CCRCbXKnhzZrdxj7JWZ8J2naxwaJpilzcxEAS2ZfXrkWVizQPzLpCAUMwgpf3ugmOjc
iHdRvPVSoITxoU09dQccj9XmW8sYF8oW/ZmHF5Mk39zFWnC5S49ny7/xtYae3XprKdZQHHExAkVb
RdwyXUzD7Ik5WnetCp6JZxM/y7U/FWdt2bm2QCMeb+EuPlB6/Lz/fvAst8Y9t6VltJmE8yhcveVz
Pfzkmerum2/3az/7VdiPRfXXyIWZjXMPHKXPsxKhxvToVlSNrDoj+latwiRFpoYSe+faDJXNvaCR
G5dSBCykanGYE8T7AOOkxxE44lBsV0+Glc2P4nvaPEbrbLEiC6RcXvJvqDjBZMNQELmulp+sboEc
Db/0N7yV+Gj8N/YsdWQjJDAT5BFkrRUpSBAK9XcRfyJU/QsRMBvxJVOYdOkXKqnmc7eEjvpbTT1u
klUa9L670/XtbrF6D80dVfHOtnPVajjc06w93F+hKxnpdE7N0Nm370CXb0m2x1weCR7baljmq+Gl
2JfqKdRd+NvsW+qWsRmBvI6jLcOl1TI83Xd94HNr/9lDHo2+WlT7YGc1ZB4jlIx4xpWpSWtm8PW4
OuXqo+OZrUaxb9jYI7jLPqUHXx2Imh4iuMJuJ6UPYXQbsEmh75WsFYUOvUDkGLaNz9keQjEfhIlQ
nzGEl4gtaJYb7lZqb9Ib67RPHZLbRMBlift8ddExou/hsgxRMj22Mo8Fdb68qJqtyQtxFm+2txrK
8NsGFZebeuSybRplW6cmVyq4RR4mLj/WAd8fKeuZYOGiwFoCNB+gTosPOsSU/LRLc/2AjExO/beO
g3RDOHi4tRuvfh8woPo4KF1vQds40BYHMM5MZhCpsYWm6E5nmwHMp5duEt4I5f6GEHKnEOEJnHED
PL8Z2+679ysm0G14bqQapwYhpjGpO+XlAMlkCx3BhwUvlNtt8fE+jOIxWbvuruKBUeHvJWmt0t0U
u+5Y0tK2KrMgsijhrBVvnQiqv15K3hcdn23zGBdu/SOuj9ilw20lW0bqYQuvxauvG2EJjEBQKh07
RH9OgBOVkw1GzJ+IN2OJnFnLqkt6wg4J+ecMMfQMzbsEGUUaHBVErzGXloYLaD1m2jIiylhxIjiL
/SFmGXMM6yFBwpZ4lVAbwcX28SGuuDymuxt/iMN+vVBxCxjrn8JPHE8mtUxNC4+VpZ8++KijPVg5
S4/iqkeynP/YLQOXq3h/hgo1OLB3hrOn+WLFcn1/G87fwR/cNzxtyOyKWzMFEX4kFuEVsXsQxPfj
zfAi4wNYsaC4vRetmGSmChj3e0M0Jtm0/BfsJdZJAp22gVi7rPGxeHqEydoMpE7gMilDpx4PgAz2
I0tcMPJdVXzu/4g8ciCzve1v5veCSHJ5XLKClMfBrqUWk1w99PiixBtQ8nTXJA9YqMsyGfzk7r2M
xknJ1Lc2uAMfIwC1URqL5Gv40zz72g1DII/KEkPwUFXdJbWVN94dpZLKYwzel7YcIxLjF8TilD/H
oQ1pdeW29Qe1K4ebREe04QL+bZJ8q1N/VHyrP7B0ne7De/mrx8GvUeqkkzK1UX0T0gOHJuEj4Wbr
WSzNOYQR8k/9XP8CnvhqfDVuzWOSa4at98egRI7qbVDx31xH7VmkHYNqzRW8xdpLyNcFE6UESQ8V
0y168hqrEPtVi9IS2t0NKZDWwziAqkjDhW9Mf1TluqAdz/Gj/tP8VXfpgObLIFSwYmGnJqBTaNVX
MfNEl+EQsvj7CSa62Eo73Y4Xb2/KS0Jz6vvhzTSg0YDU8Lzm8hGhPvHlfukuNd3qwx0hZylcchMo
1r/+xtQ+JgeyJ24V4bWXd90QabMIlHrvMmmxCXWCU30L7nat/ryWJipyamDTMr6NXIBYpbbOoZZW
vwlQ+vlRNrGUputtRr07O0715DQiRQFmRXAXTWehaaUq6mYB0Jn7WdzBV+Sh+AotFO6aHPijNtqr
OThFbGBrCK24rKDZ+VFERbE9fBjlFXZfPA7fiMUk0o/UFI/0u1HZNHN33n4PSFr217eMP89mAWav
CTVcFfQgZWilL8FHaSJY+dHGshKJhSK1jVAu1eiOClUIye+6EFdRLzaZ2GKiR8YHoE5To4eu27WH
fNVn3ZGJ+Njs4ZT8L2aAWtqnhjxazrpfdc9pJiSO6sTlDk2kK+2N8oCoEfigmY1wJRak2FFT0/yg
K0BQDWEJpHcOEsmJBg60309VG+11tT0d72rj9ngqfodu7QMCSTRicZud3bEkKBJn77FzuA2LghoT
EHEEbZ+9s2Sj8fQkbn6StsznXQWZWSSPkXsU+2d4zYjwYwm3mK4m1xjx2lLZwk1ItqSsdk2f/0mS
p8ZwXXUxe6YD7WGDtmGoKA2H7aen+dwqKYfqH/wFMA9GYl9rt0ELzbjqi5K8igUPGq62mQTfrNZ4
mU6hPrptHnnAohw8Yr4AXKOiVSVikimXaxcX9AfyATS+wYUY9NMRG+32T3XMkPFJgvakz0WRCkck
3XGQp5fhFJSyPtUKa4i05nmo/z6IVkO6AW3t8VKSALfD7HZ5L8OXuMZwfdAHeaKZIvlK7IOxfY/s
SOoHq9FbU+c8GGxCkLbrwf1uiorlW42ZWRH919D/jtkWUWE8nPjqdpNS57k2mSTLKNvJicTX4UYG
BI9dtNCnO0BD7HVZ+vEU/YpHGB+UeJmxMlpJWAjXRlQZyepfSvpkUA40Ixg1VmVdQbA6VofGK/Sl
dgYk8tF91QV6blDPT1/VNh/tdvI07zeGw6endE0i5WfxvroEWGa3noX/RhSt5elfoa8E7U4zdgrD
Vi8QpW28nKeFxtMG/C9Ox6raSU4xGN+Q1yd442NVjpaCiiBIRpn3b4ZG2h6VQfIVNppyWCSpi0Uv
ojgIFELQeI4cze34XsJQhDCPog4marARFn2yj95fSv7+E6lKbG+xLITjjD3v8f+6XSRkkcdGPKzS
4yU4v1oRrJ0ZZpXXcTAmQ/hVcjRV9o2rsLOrnn1bhmj1D0I+JPbIxZglpsSjOC75jDc5KmL4yRFG
BEUBc9Ji7HAc3iIFihNY2DrxFSUstdOc67gMo9wVtbvY0zWZxoKIZJcWZUTZ7w2nfxTXH29dxL6f
zQgYlVlG0jN7wPZfXFxEQnHiKCQrwwpFhBN/uatlJE4QKZJg6E7EE2vjb2sltI4Bi7RWeio2ClZK
uWZ6WmnVe6OQHYtxgEH+X5TVfFtigHCCwNiL042Wo1Vc2P9fUeArD0p/6ZXgJM5S4S3w6X5ir5Li
Be83cmN7QFpmFLHX30psQv8ff1mZo14pUh1HQK9UztKgVPAAcNeEWonwUcxJwKO9VPMpWerXw0r7
aLjuwu3EY4ES+v+5O9/uodLD2lOfVhx3H3oY1+ZhfhLZujGsjJeDJaj3xvv9L/QzaIXH/+PGL0HJ
g0LqcHsvZ5Z+rIWzvlliMFseRxW0tMTi/n/YdU1Gn/ObwpnKFcZsZOd/k8e+sf47ZIpUIAmZtgKd
mi6dfMHT4//xaSyjmcf9Q8Sa1IYekdmFbVHSNgTcbm3YFe3ndszjmISjiD89z3t5eU4d6yHSItGt
SqpoDw9ZJ+Mwv9zN8MzdoPkc1fIfdlORhcULs2QV+rKor75Zh1QkXHkxbgTxEUfxBOPDOIEku19J
O8SUByWK1N2vGDoyGSmxECwZOU7tr2aitfD+Yluu9Dg4QUm8bWfyg7sKXYbrnxVtBSQi3p0WlmVU
kFt5+X00BmIfj5npq8ktDEP3n2Dyb+8Wz8lyvF77v9nFQbY2Axx0eGZyJYgvUaBwWm4eQaqnvq5+
vwh+Te3kL5WKFKpzkHBtR/6vTirCEmpLFeMHItV27KlberL/z90U8UT5ggq+sCnettGXFKD0+Nta
0wpy2IUpF2HddgTXD4PhDtvk8cdxFYqqFJ31XL5eYp9erlZyI2NHniQJ0laYOto3HUXvkTONKEx4
2Mp3WcK4mrC9XTNCiVkW60u8uUHwjEfii3ZOso2EQUbOgJfrxF/ePTn1Zenxm1ZA5SSPzHRtXF+2
7/Vf2qXZRnZP1qXxg/333s1uGj+qQoXmJ5Po3/ZpX9uyYCUldcU/aWbe6+V965wHV6Uq7RKHmRpw
fiXVY26LLtI4tu+lXjKh1oQKpnj1KymYASjAj5vHy/NhfLhVvydE9e/Yw/dO9eJwOzvM0o1Us9J8
7z2vJqfZx3N+8rO6NlL9UpNYyiAjOs7VUqM8utoq3cgUGrQLO8DKnet8Y39sZzrc2rdE3iBJe5y7
85Xqb76+0NpdHckvTCpPNKa66/ZiUuJ7dmu+zYTTrcdbk0RtalTobOvX6nP8cvudsXTt9rx/LMMF
K2tWmqXmNdF/bJxqxyHQZmsNsdmslGBTfmrXRrrx1f6YZec3unSjn12SoZIzL3VSo09UblIoAM2D
70X1c3BGEPhsnevf6LK93953LzUKqGDjGw3jp5bllx7mtIXmuX6mctv7aq/vmN2DuGYb1wSbvx35
R7Z7gjF/ABQHCK5ycNTNxaI4QKR0Dq3y8KtxqOcnG4Qt7zNn213vVs9Xj/Njwtm9Ux5un38bl/pv
4ytSm8Jv8hEuLEmxkW0ce1xxl/tktBhlKhGayqzSvdNzRKICyx5cCpRhGyj5jUjidqrwHADKX1+p
jrylA1YJTfYAMlUFHri8mvvLQ00sm6vtErLsUtkQzIrgnnoz2S4aaqB+F5gOtXAaKN6dHmWAQb5T
om3Ug7LRoo93tv7RKjxne9vWW/fKqSlWrw8g1b+da1Kwjsdqpuc5eQNR/W593nsRGJ1+d1cHpeWA
HTIutUioinjNoniIYMYxCqUKyikK3FicQr1YN+1tZQQhojP8zOfovupVDlNBCwy0/KJf4T5EXryz
oLvyVf0sY8zTJr8geyKfhXx3J/8UQfPSG6rqeh2niMKJzQRbRHINw04yewCY3PY/7tfDYENt6wxl
6mlUJ/rx5ESoGqWvFFtu8/WgRNCLomXnbZpvHpC16cpJg7edfHc3+7HSy+albZ19Q5++gRA9Yd8T
aXXD6hWGEbFtGgUlrL0STwlmpog8wIwztMc+nJqAjcJQrFOiHMFyZFqftFyuyqCImc0sL9IzVJ6L
OrXziJFlj4rGuQmZ9m82eZ+/wY50s62fZrlVbFSaRBlrez+UK7NwUgxsHEbHYb57HAa0GNB4FOvi
SvQV/RexTvjrWGEt8/KNFg9j93hTKf4Q/gFLqj2V6+Xx/9pqD2qnqlqLF6v47fEEMwqVEQOE/Tde
83UKIiRyFaCbWBVqzpOdZfoXPHCRbdiMEmgUrYT2O8vK6cd0QcOA1li5uYbP4gM0uDGGAHWnWRaq
QvaVzo6R6cdTtqXy0P8YRb3KjBvk7mbRtIUqVP07z0sTKBOaSFOqiD2AkBDnnBHZJALU8WftiTuI
hkY8RGzodoHPreuTCdpK39XW6XAFLxyNhr6gN6G390iUcR3MS2Ee84ZL65fEyxMFiB3o9K57BXGi
16fyH6p2t0Y4XXl/Oa5gSHD3gvxNfnsBR85WLQXzw3s7V//595Gvnu9ZIz9eGQh0zrUyU0KuCYU7
vD0KJJOsivW7mt0VyTRfk9CR+H9LHKPMuYP8Qef6sNZ4h1YE31c7hTf/BjMCio44VkNE4+cKmI8f
qfX/i21L6Efx9vo/nTDTSz0wal1q1ARU70huUi9syATtALzP3muuiXmaEuEkWfJCghDQg7I3MfVK
vdxbt7ez3qUKljcOWnr2EZb6Y7gfFXobDPffWfH5MDliQFQzmEFquY/lRMKxQSRC+ADOPtc6lO7v
UuTYwiET5LbRznV3Nev+gFzq6KYaoKeSBK0L6O3SLv3I7mlVAwYGqir+q6JhHb/VjuN4vmHg2/zu
U9Yh0jQ8/RnogTn1TiTzi/LS7/4DA6rqCyPi9a26fTzTgHC4/bi8KoT+xzvNRTxyUkluqlapubR7
eLOek72gktXfBm3KpKpGU7JbVk3r0Dn5oRudhg+EDh+if3xMT0pIX5RSivYxLpbK+42LV9blntvx
h9L8DQUxhFOOnMcPljGAUEDo3fzSGUNrTj7vKEJMCy9WtWwt9Zqt55h8FNuLxr8L3+07ODioB/9m
xeCin3A9ODXAn6zclNmIOnY3LwF7/cWKDWv6N9roT04fAnZw581zL7Sq3mvtOYYCnSDMgAb21huL
RWosemHsia3T+fG1E/bSDN3a5ITmtAvqJM7axdHl8f2hMlWkfCs3d8+51xxB93M7Ne8D6FT3F3A7
oyeh5UCHsQbyW/xu8E2UT7wJXgW3sJHBhJEByaZeg/f50c7Mz5EnEUNLj5BHy9xAou9bhPU89M69
EC+M1nB8ECI5eSJwRaNXpTykTHThda8/2rMVwHY11fy6Yw1nOV3fgYKNsASvynj2zPZuWNYcEXrw
Alpzuc2D06tT3q0n4k2bkoXCSoMbr+72I5XvCwLvP55+Q4eOv0SpvetCTI2UOe+Oy3z3/bWyys/z
jUG58an0t6BoeLs7vVr0drO8E6bEg5sZoP9H77iyU/+2K53MrNz60SfgGSYzVthQpXnWwtrIRN6f
eZy3P+SaXnxe6mGXLMG2uRYHSms7UejyICMjOhsIJoAykii4FJiv6gMtTbbfjMzrrSPtOTUvdSFF
6/lSu6yCI1BJClNlKMtdOAXW6s1NLd3IcgcMsjeB3elipKx8LFfZS6A4kh+54GrgAovMiw1i0gZ5
2z8ZktJcZaH2O90DLjAalNxzYLGwbV1qydJYmAOvaacpkjIlQ1rVru66uBQZox1bw2IfxGyvsl+r
lTTEpoXaz/1BYB8qQkTy7KSMFVvpa6T87ZOeTK7NURqQDdiwNLyuvLTfNB34ktR+YE4X6IokUB+O
9ilU6ZDbwOBMdsqUeIxYB/AjfZAO4KTAx3xUqlnKm9Tuo1CmGc8ai/hVGR6kiDiz80Lsmzkgn3bh
JQ8HfaiHPywPhEN9cY51qseZwGuDOTFI33838/vGz6aB4vfWKLzkiI9cf1gL3F6+L82v+03YmGME
F+CgT5Psv68x/91PVNpOpeF0V3HIOPucs4g8x1v5OZl29Rh0eduFWlShgcGeJjsVFjsRZ4SP4YsQ
h5MEo0GlmdAtguftfveDzicuUJwoKEiXdNWMHqF2pL47lHF2LzgaIg6aBXVvp8D0e/TdP/Y/hr+Y
Q59IuFkvbwVD+zdTv2iIsmG7UDBBmCc6nCVtx1qjfR4uOv2jTilFBR1jqw/80q6bHZ+yPSpt5UG8
RaWp7XCUghBvFqaRz4ts/27lD1zDwbGaYyWmev6QRYZtaW1oH1KWwCBMvV6f8SIbC26uZCqwji2O
X006AThhRUSdzdMbB4ldv/gYhUEk1AbqHoVWGo4TyiuJX36lsZt+Pg9hzvKqXWxp8G/e7QjFNmBi
67FZGW+aP53XiiUPxfncYtz33rxpO7x1jv/ovVwHYdm0G+1icxMVISHdfQ5/uou7UusSdhK//e0w
N/4C4l7XrRG0XpHgv8iqiUhNHr4Um86/bfKSawjQZ2EzH3z33Wpba9WtOxaZ3SqwBm9Q12/TIiZN
Jd4SMWcjRQp5PVhSQcOoCUdfmk2EaGwQw3woALzXU6EtAw/c+70vETPJrtCjgnjcOvZ/WrdxqV/0
wv6o9m9q28Adfz8fvANos5Thbq3MQ9jO3GgZ0zPNr+iklcmDvQtociaJP3fe8fJ+eFC8/xvOtSH5
jEgyWGbVP8q8rz4fLtVhiK++C7vtq4UGw5p2Q5u8SZqkdWmVlVyAu8Nok9HLGgO/oLVqXFATA7a+
aSHKtzMPKZjr2rF5IsiJbZ6qT0OdJg2s/n7vDIXhy6X6Ys6RoI4kinIryQ3l5lUgwLHTm/5HyY7A
3cOny/6xMYdU1sccIydqSppJQ5uPdTLfmNCQKN+zhEWMsEtWtUIuFqnFkymKGhTqGSHTvhh97ZI0
YbQ63vcwCBwWMkPBwMkvSmrd3W5UaOVax39YGQpd1vXfzggwS1NHBamX72dopgV+tDL5rU3KDSx1
WLlQjjkp5Yauzr8bqKfVKd+sVIkE8CiJ9evu9acmQ02Q+RLh0WDRQ4JDKn/dWG6a7al5RGdLLHRM
aPvWPqr/UvD0NGdr/6gSVsNGfFPLV1/fa+OiiMGmOzDFW5bxfqmG2H6q/jY27cXrdbq7u9Xee7fB
urnrr/s9QLY5ReJZplnE5nz4bryTBU814epP9dtqN5Vy45P83pUGpYEwLvxL0LhTgzRpIdpyhARS
4TbUKLTUzOrrvgI8Z8u2cJAxDab5ERlfpKFF2X5ZN4N++fI1S1X/Zcal8VA9u6l30HG/bRO4q6LB
v+VmCU7VSuPsb/VyS/J6YZnaZVzpq6k8fVBqyFmkAOy/RufebW4uvPhXJyX9uGt+6D/sB75RQVm4
EWH7U0toZf/deoLGl4NjX/fCzUuZjleuZbmcvfzjcTAlU1kPye19M00S59+RbaV3Cl3SNYYDI7yu
2RMx08MPM5m1i9lwEs4NyAYA2GIXFB6y/77HGCucMMq5ToZ8bO9LNvU1uyKLrqxQU5p1yVcLhS/F
Nali21Y+B6oHZWC03lN819QhoaI79xf6ADtySfgaGFj/Lppvj6QuH1gGBTsikUjV3vt4Ddx6GyWl
Qt7SOhDUJaziUeDXdny2orcqw5dMa+vz3D+o8cBxgxUG3GLRvEZMrD2zNrWmkXC+DD+g9ATEkHp7
dAyvmB8NNU6eUNuPtaf+y8siGitdYKE6hf/dgFeJRbVxbG5po+5wbd+tQv/G+lLTS/XfPy/30PHb
Y6L1Qhbgw6ja5rRAojU1k31KkJdK6NQ65FRD3GScFYmusD5VfcFFpTdivscsv3OVonRXpKhSnU7R
KEhQvmv37GvTKUZosGooDLQytvXQGnx60dFKieOb4/H4p3oX0++NrmXt9fX1OqzYBMu9u1412hyx
IggEbknjadqmKVw61dY9as1Moq3jlO8FzxotxryZby+SQzc9+SHCU7EJuz3Uk1PrjSJT7dDylhy6
Zz0kPBLFrWlxul0xyCGmwOA79oiKzmY19/RF8uOt8QQ9uHIMSvcPm38V5oi64ZZUZg4exABJw46s
8QVGwIvtDAYjxdtQ7Yk2TQVe36Z2Q6OGMFK9sZbRWykZgE316aMdOhO/m9pcRd6Abd891VL9sTe+
VNsvhITog2ZpEoqkhEg6V7ReqVihktV296k658lVYcC7zMsYT+HWXPd/ujhbndvgP47ObElRJArD
T2QEIIvcsoPivt8QLiXgBoIK+PT9Zcd0zEx3VVsoZOY5//mXYlu6Uoh/A7AmI5GxMdfD3pijEXFE
pJBV/UdZhA+zaat5XA/I4PFyyqmneyVmDBAusfqpL7wEOdsIc8hcumT6pHqtQ1L6UUI8RUYhqez4
AnwgIwMt4l55KNaDa4iAn7gOSRD8hy10Gs3lXKy+wJuIIjGH/yax8HPp8PUJNRwfiRfnpbhRF+xT
y17UgqvILR2aJ9/2Lc3ZSUfoYn8hpbCv8FKd9+UbO++NGZ0IlohYqhK1ZjExUn6W3T/huXrBc+Zh
Lh6NIxXjp3kA6iA3Amn+q0HPY9/SOHmeP7+wqsLuF6aHa+f1y7ghZgLtN16a+QiEiVsphDdIUh5g
bm8T3SbOHUO+gsUuxW/1nDyfE76YGYzAXo7KACZbYcpMFayr/7WpcT7GSlioCQDoI9qOZzo3DJ8W
ZcBscTbYA2agyegMuyWhuHL5hcxFb10ZvVxrHNKHXw4mmIDfzRh1yXOL76I2iFV1+P0O+/Lma/g1
riF1HiqUYOSIAQ49Hbm0jAYRzLTRHYlaXXcMxebgfeTL1zNIDgMTOEbDKOM7/O6elH5AfIyGKkpm
9Cn+A6c06sdrrNZUfoXLyynzF4jkph8+jjWed3iuKGPzCzm95YjhgJK8FoaTMOuF2sQrymAiipjX
6LR1OMxRe/PYAbrdSBeU7cYhHP7wPMhun+ApqwuZfPsrBeT2GbV/twVyvdUzTjbobSZV/HAGQ8TM
+8fAgpgCkQI2h0jkFTJEwUdeYe4NZghXFUAPrvytdCnIUc8LjlYNZqYeKYSprmlqqC24v4PErbHH
ga4GXujIl14sg8KZjtDWMvtg88T4AZsvnLiYDnBx7F7kZAVfIr0wg/MvoEgz3UAd3BuKNNobLbC+
+kAjglaEFyNn/2jYejzLHB8RnVKgjq5uga9kjOBs8oByxozpmAqq64IPbK7ZKs2rKmzTPqFqijRX
eguT6QtBxsd7DPnkhe0kfw4kvayi7xoWB70ljSESJ0XQK/Z61IY3UdJRUYL0EX8i8fQ4TeGAOHOs
Ce4bfp3wUaZiBrS5Kf+HGoJ4mAys8cfJw8FCYm8KU44nxhXPiIHH9rFEH8WwSHBbRNhtFnwF8P4W
7Dm4b603CF5T+Dq7enNllk9fC+KmryDKreGBRiu6WhBtyVKcB60P87In1h4EeQEBIzFzpU0Bopwt
XosytW+SU+5vDrd98SbbFfjJiNqP81IPP1wdSdXD+zGzDBj/TJw/bOBMHN7jR3g91KNki4/OLG1I
xbDM9XPdwV6OgMPnj+V7reJ38navHJLLJPtZDFrqzHlBOCDHhDSN4c0e7PAA89NlPr3PUW4HAwzS
FYxe3kHtHAQie13dQI9v05qCZH0dM5TQMpsPjOlM2CtdJh3mGCluh+QzH32jfoxTUHbs/WWX3sqI
ByN++9w8h7oIqvWz8XX+IwUMCPhrFYjmMXJ4Md91rnPGGq/wjgEeWs2v/Vtn89coYQOgLpxeA9xU
gt8qwdgDShWgKDHO6U7xyvX1wOjn6SqW6f8uErBnhqSlFy5KHK5/cf/wnqkBdzqbcYc+GwNbO0BM
PU7iszIUfpTJHwN7HrwLKOQpXdPeOs1wh/8yi7UPmABP2eqzjPg/GDpQebrMXrXuGcKnMNPveZF4
LJwiRH1hXyjIvMECABYJWrigneQaHhNAj6Qatq2PINf7wEZtjlncHbM/aH00qtgoTKF0s4ibYbFh
jFxRYgousWCc8RjtVJAMB2ARnAIOnz5+fl0WEIN9OonUu4EPMy/AM4OTookERMOMHBEmOzid3Oq9
HbiIJ1m6Tj2lgZuNU4xPFtw/MOfbVITIco83mS8R8UcTDU2VTRoB2xRGYkb8iMicBjROKfHZYBfp
eP+cdBBbmNQytn3vgL48arH/1C8V/7uLDPLFdANOt4CKf7vfpOch/9djDhzAr+eaCAr3vv7gmPii
QKBymLKVkVD+8FSvf2Gp40ow/Yx0b6VAqADE0oMsEpaz2eg3RX/J1Ag59YFiH+lJQxuvg+cw63TN
KF9Wh26k/efNqTwMEptQ6qGfhzfImPjCoLijI1yKacc6d3Z9ZLAUQuaMK/nU2+Zj56HEsQx192XL
65XALL67Bs5q2MDbRI4zQ86KLUUfBImYFiCKH+mtHOeItUoCR0m1Id6mkBjVtj5yR2A89DqOsK3l
oabxOis+oEErdhZBMT/zG/KQIqj34JTIWKuTOTKWAk2DOqu6KZrNPjNeYw0w+J3zfja/WOTECHBc
PvVQDv4onWdY7UNPYGQywek/1S1N+PtrUNi60Xv8CfsrApQm6BCYqVRCY3tRNjArU8C9TFQbagNu
jONPKfxuOGuCQfCcJ8PP4gNqMDlTxG8FGIMvXbQXRBqEjSQJXPERwrycUHNGuwZxjyJGLdOYAqlr
8O0RcXy1A5ykcutw8Th9iwllT8+0MDU3sbYgxIYw+Y+xBTTGeKjBkgkj70Lk8FVnajMjqFevP4HV
b2oc1zQ8GYQy1tLP6eg3S32DYJpQozlBdz1lpyHzBNn2e8nl4I4DA5nQ5hFNMT3Sj0AUEivbI6/Q
7NoZOZc+blYUwASwAOmUbwrkm585S0AFDDlpp1e3WD+LAGA8G+kJr0f6vAKQeIh1lqPF+MVN85k5
HPy9Q6T/B2o18m8c7BsfET6new1nPMB/SllcLG2iFOmTAA5EWB0JOAau+AWj7tkLQlixSkEGJ9js
kwCImTc65DPpkvy177JcAgUQISqSQATatKcwZJqlc28P5kn4/hZ7jJx2DQneyIJ8DGBJTRX++din
AT0pWAdmjJDXjExVUmU+8W+IpS4yAAa3/yeeb4FOPoXJxgDEUv/DCHRdYk5PAfIAvvihSINwUUHg
uP9PQTbZFE/I1WlGc2z6Tte1CmRlzGHcDyXGtW+RtcCDkPj33Z1NbP2ZVUuBvhheMX+Ml6Ax0zTq
IyxmMrzDkkO3Pv3ZfUcoyBSdNlBtqhEzwXfbLaJ6ojDA41zqRSy2XKokxqJCdY0XFEmoQjrSB3ym
Oetj0Stmfo2b7ZRLGpS7Os5ntxgzg0jQ7SCXuVgN3Fo+z9uwnEprfJ/oa6muTXh1WAncB6FCeQV7
GDtpxGYFWnU8ydiDM3qsiR6Y6441I+R7QKFwYaTSTi/KmA0zP/anFF1r7gtFOIV+ttRgX5QQseD/
o/6lOvr1LA09x0qEL6BBhv8f987UOi3bAgNPmKs8sRR1iCGIj6rJFY3rCkrluaNVoo4TK4quwYOY
D4PkvZI4FYTvFGxdGK+kNBCbNKkIqbphJpqu+3iuir5i9KQWV9Cms+ig7zjHl7/nVJsKct8RpG2K
PTDIKR8x1BEs+ZjGscVS7wNEJXtIuUy0MKHWVz8cKHh63seWWAVggbmYA4haE2ovjiT7OlIppjeQ
hkY0xAg1IUZB2+1Pe1wyLmyQDAkWoEW8uRAFhWM45xmW5jSXKUKZ1yah06T3l+0rBLRhb/ohvroJ
lY2dTs1ITBXKm/v++714GMu/KgadV+FC5T/HNNxnfHty9pHyglIJA6ohLG9K4fxBG8JuTzuD0u/w
Dr8TgIeFZpCSAx76muVEnZXCTKBPmNx3181kJCCZjbifZciCe6ON44grMG2lkcElFcYTsuJZA3EW
Kkllwdv9mnS/zPtwX+MGtdt2sOLZzmzt+J5AC+NJouYO6wu20yL9pDoLjLFn0yQDJ5BkhdtQG5jz
08czXGmqj7pJN208OUomG0ZvOa5FmGQMwbXumycNid9u2PnSWFNCJPmhFm1we6TDv5LIu+d/X1/3
cR1ibsL4jPYd4wLry1m+UQCpxtVRJ0Zrh6khZdudNDwmqLVqPeJyI/4MaxIkGhslZDiJW/GwOtYw
o4/9+Ubd4o1ygsRzMjmspwpcOkioAYDD6HrMXj6uLEwYvvh0LnB3hmIHW3Mq+9I5ozg+5j6+ntaH
Fl3YdpBvi22KPlWnGE0MX1EB4trtMnYoLFFnYBYnlurk5b8oonH96FwAHoHBsc9jNN4G+vTmAwXB
q0C5OZEHVjNXD8IZJCPyueLpxMMKe0gsvgNqbLu37VFokSI3SlbgsWNZMC5QL8+KjjXwdLpVw6SC
+YtoUfvQIACSh9npF7YEAY/aM7EQlYht2OEH4otDQiBXfSY4DQu/nmbv4BW9F/g1KjDeZt/jnQGT
apWbuywSlkle8B4gGOKv6o7s57jj6FMd9s6oOH3BxbDkHSt4Pb/i9+QWMPF2iQMZi9BdIsTrWWHn
sRL+xgrB16ff8fZ39ZiZkg4LPBOoO3P+Bvz7ppaJP7LP3aOu52n1ub2ATkesWfb5vm4tRj6AYjLJ
TUA+N05BwuO+S3HUAt3uGrzFz5oH+AZCMDeG4BlzGNuTast30rEbEyylx7ch81Csd2cgHxCuGUoh
OmOnyNf00hXbBP9AfenhfIdXC+uKe5Jh/QFNBfvXQhzlmNaHTLOwU7l6x8YV5Q8+4oSJ4fwvmCzm
5HNJ11RYeJUgMapOt4tgGXOngOsjvl1E+oF/ItUcTN+b3li5AiMxfNgqDGIXdSwj3BQnUzkZHCAK
oSfg3BtQ1UZP574oJ0wZyN9iuGwMO/ju3SWJ1BUI+sjcEkgc4/A3LyeysH8Vcrv/k6lswsOcc6YG
rD3OIrYIjMsuP0cLeCtME4LvKMVd5hYZ/498xHexKIvVmXm6MRH8rMRP1CR8atI/0XJ9wBZ2+jSP
k5APkVMKg2iQcVWzqyHvOmh8QniY7XDLRzX8rqfL9VsyO7b/dfXF56Rb34MgnTFAPXwg1X3nWdB5
O3mNYdvyA50b8cjlzeACAACM44zhbDdlfbPWYx4qbUAC8H9raXLosXOd3RffwJgLW6A7roh/wohX
0M9+2Hrf4oa1dlule+ohIEeKHOvDhZdHtSH0nfOVO9kH3ROc94yBCVA5cZKQtWuM4FWbpfsj6Jkt
j/HYixfDxY25iEIIfXmUQg0tjM51Ed+Hq7mD79PuGTw3xbbzcvu7uUO9AMaFidFNvxvh2NsCVdvN
6i6NiO34VVG2Ldjy+n6PiRv5v8TWg2biP4WrJnvwDvbF8wz+yBgPd/rmINPIJtSR3v38MfnSC5Dx
zBehXjT89R+OtWziAf8mkRY/nfvb5Q8JyyXYV8OeBBvUNUah1dslnbhavsavAf7U4y/WudCeGDZP
NWJ5EUvlYm5LEnL9dMn7xR8U+sXn0M/nAyUqNdf8+G01MzsPNoZaDDkv7gy9f9jPOHIy6Yohf/7F
aqCKNR2jQWOYSWPjY7eZ212AIR8Hc4J3DOc50jphHZCgVs2w7xjsP3AC4A7RDQxpu+g0XhcF2pVz
IyuS2+ZxAiJKyJir52Mgyp8wWf34feh22vCBI3AVsHkZ8/6Pzp3nneg2GZvslFSnsQDgAU7nDFVY
yPcdc6u/1+p7rBiD4Khi6SODMYdtjPt7c9V4OqnugLsKu/FMxS5mol0jY2W6ppjaCGLJfV2Tws6E
Ecf+LW5fnx1f4OC6YyDN/tLie+QU5UhDXQ0cwg9L96wi/UkTIdsSZMfW1pC5IHZa1XzFKfsW4eq6
CP1zuC9kZev9iFBfjcIPIMr+6FbDWsKBluahcuRezJ1Iec4yt9cfEQDNndIb5w2hFOT1HZk8GORD
Q6CpfuN7MvmUUyoqU3a0JEpYjSw/BlOqq0GKvJNlGzKrI1+ggF7FqCyJTFodEValdC7dIrm8Geqo
zP0MbGoH6iq+l7A+djRIM3f7twUwJxxHvLTCrsGFkPYEmAtNlrzUhwsuq9L11W6Prg+N7Q1/cUbc
JE5QhPAs5A+HywOex32ISQ7fja8grbvsU9EQ2wVIm2LAxGsk2BdOcLD7RMC94MiUvVyoufjhDnKN
MP1pfkGfXBd89oD6WfSZ87ngY0rGU+XeLkBsCTQvOSJV6l0FVJZY/ymGjW2rhFpJGz6JVEekC/F/
Td6UAl2KWLd83yTYEwJFOjWTKwguio1I9nXpIv6Un8K1AqwQJbek+EWKvKXXri8EUoHIGhYs9N8i
iXmfhrgQXA+TwsWcY0H5rcTUvaXAE91rf5yRpts5D6GB0N5Mtx63mBK1k10I47Jm1/2g31j9N263
ViHbmjZ93JZZFkjMtikf/l735au/Uo5QnVPks/HdlZaAGkvpdAt1eBmZLUcttLZDsfyuFUXQmIHH
TGX3XaeaC5KQzYGxnnNjLa+rcVtb73EZXWfmX7oDwg0SaPWkNTGARfEaYM7GgKT0mAxREYNk5ega
+e8cNaaHyjGsR7JbOPfouhfjXPiLWAFd48vqKrQG5mhtr55AdvDcVwX5JLhcvHnlwmW0K9AWRWAO
g/Edg/OoO5bMfcG/oDnerJ2y1ewBisp0UcKJAgqXMd7pBXBmQuH7CASLght+NH5aWIeWQeqz8/KC
0KSUywBjtjt6wImB8iUn+QjcHPXJtDz1RNwDan0gUkir9y2FMlAZvKeVGUMcRIQj1LE3a5FYwZcK
jS2MBsRjfUiXLUsYd9mV6snxyxO/aRbqRgL1RjO3BINB3cEzgW7HQXmGqBUZs0BTLUEnTZkVFRsa
p2iwZ979n2Tx4+xXoJqBHDAVn30iyc/XyZ6fBYrYzACoKEfpokQHhRdoOu/cwlq0AGiqTylP3hSG
c9jHQtsjCmzRopvgWjBZFG7Ej2XGO8FUZj7Woso6Y3AUJYcWDevamPCmTKi96kys2FMtYhHWCMY5
aEDiiGQHcX975ahi3cCp5MGnMyDSDBIkV84hDAMHv7af3xKJSyQ78SoDx2CiWcBnSKMelu9WN8VP
kKWBhdxR5o32JsTSZzYpcUyW+pNMdLVke8x/03sSAGwdSPOeVCeRfAj8ni+MHU3pd4fpDAc5wxc2
EH5w9BaWC9DWgE22BIcSEjKYJXtSxnl4MMaFvcRcA+MhQVG7JC4Gd3B6F0h+GAJZ592DNx7XjoII
lZoNRLE3vOjBzent9DH/nkGLi98NPhg83jBOsMgdAoxPsTy30wW0cjA98r/FWTYX+Yt8eOySYIWD
LdRtJgIwE+Gu9iavSBvKy2L+Wzb+C6wLODn8jWjUyJ+jR/DMU//ji/2YpQjMePmBYL0elrlU4Hg8
AzIUf5jc98SG8MOMa0gbyjSCcCE4LrJnYO1tAAi4nzJKZPej+UAAsoqg+XNk8+ieWDwMXJITlSET
hRJHDW7QM7wV4RdGZ+V/FU9XQ5VJaO4B6tPjV1nwUVwQ/dfNTjFzXSXAMwQaDaLezdU31T7fviBN
L16kBxGkRG7QX8GJmHgJcksgnSdOzbaMxeTD+5zluy8tzdQ218kwC0z/Ner7D/IF3B8wMU2GZvX9
L7bvOdIMJ1nUPHarlNqxXNfeJ3W7LQhnnwaVtJmX3QFtK8w+VKgc2VhA2C+HPIUiJIA7sa5z3Sse
DLA0ULUlBQpAa4Rr+bwdv/1yxdsDJScOzO5G3L0hZBV8IAAxVpwjlqhWNVwfesJ5acHbsuUVq4vd
cib7SaADlgG1Xp7rxkSp0Lqt3/MZdXLg0RiC8P2viPMVNb4xZ5q6VFFEPP5oZJ/BbdSLgW8fIwVC
S0X9Q6bCTovKNXLsEOLKMRm9o27y2PbHdGXhO+odhNMlbVEDe/KozZ+BTre7g4w9hCX3DLrTy8n9
jeK1DOf7vhkjrPbPglPNh+20biRMi4WrgZDKrheDxddOl1rUE5z2SCDGax4SWP+E98X9v29c2brH
hKacM1EacoNXTAIRLBR2t0FZIwSImFBY6cCC/sAVrRIXjiXKYyHgu2TDD8+jT7uDBz9QsvSEuv/l
prfxdfb1u9D8Yzz1pww8k7H7UJoVm9+0meE0AfOUT5Bh8wSgX/JWxJEDFQ72v+l/pqjwwHrBlOgA
upDIiQGtNGbEBg9/AGD+/ENtRDQHuDe4GMMBiJZoEFmHuKLgKeFEmP+tsLlDB0f2L/p+ZO0ujF/O
miYAeyEdOjAv2R/AXCTEkGLahbMAVjDIF5X4NxVWtCSEI3RHHa7PIdELphBPSoaUP+H33UyNcS2c
5JtuNuvtzdnz8FgakRkZ6xtJmVwIzhMemahAK1Ny1ublFi1b7uWYRZH8rM+ZkvGoQrSnY4Mu2QZQ
qTi2aTTzIf5KHASErkDFZ9D59hj6jK6EQQllAQNsTFJl1cXYgl0K8OG7YCfUZGoU8EDNjBRoaGQ3
UmGxozzWv0l54JZ3iCGqE77QNsS/Jd6ua5lRgbAoE3Yjr8Uz0qFE6mix3nzkyKEWMO2C831lOBXh
dOBskn++ixpFCFObmXRsU3sBDMkxQZSuuIvXSLFamyFTjzmhGDh8EcPBqMJEjrEMbfVI3/6Q7DmF
B+Fxzu7EJK/fodLBXiG+hvklhZXOiEucmZ8BfwNXbsOGz4/RJTTOVc9T4veJneAASZb8tT/StEjA
xjSTylSDLCjKlQ+nNCMNQakUIlq8OoQL0PS+zS98wg2F0anaflzKXnq/zioO2ZJb8UX+IP5hs9VX
yvyxee/EpS+AzeAW8A2D/X9tC/oZRnIN9YPCmBQxL0D1wM/nILNi2gOMZmnRK6zDh/OCFYC/IfEF
JzNIx+qM0pc7DsRzBk4m4hIe7ctvSX0tEJHl9vQvpG0FAZ737x5dVrnUL0cMaLmMsRrCN4SnMTlu
+yFTazD6Oq7OKvzMF6Qbbf6IWdJO5kEiNOfP/97ALR3sB0+U50maXzlsmRsy9QZspwHDj+MaU06Z
y2aToyntY1fYn/D9AH3PCeg/+ChVPwRWkYPzGyYOpLpI1Fa6b8DQa2FYCkv0Bzyp2x4GJZgtFS2G
hBCyfnAxH40AwYhLz0Ic4qbof+H7076Zx9vstbritL25EpQCE1KQ+z9zTEfxSAbvQBoKMQuS4Dqf
IBJmUQq7AHlCm/hu+IJkG+hxzR0rqx/mHnHBvTOGJs4Z+kGNfdWGgV/qSdZMnvTYB2tErelCm/bC
8s+gaRv1tte3/SHFFmYQzAfsHsa3DYA+dUk6JoPgx+GMVGKroijCAEdQ4TnJCVF9sVn87qhZeHLA
qBuXCmhwIcF9RqTz5E761p3BACaKC6CDC3S6GZ82OxOjENVPx9AbMtIDCQyBvvYMwRdxJftur6MS
PRTsqmXit2wGiN1RsWJjxhdPCsljKZQ1AmrazTuwjJUKkeoDoBfd/N5ff47lMS7AtEYHSjl83qBB
k+iCFIX7hitOsSaoHIjgPiWyLHj52CAGCkxntjcXV+XgM08uxC3dbIxckTsKe1BcFqoRaYlhGqgH
FVQI+iyMTqEfEBZXrSC4Tl9zeTQ4NEQrI+FCH9TbpoHI/dNGEtp9HAaJNYdyghekMEXX58LGsAfV
WTA96KDQ9L+GLUX0i2pYxkI7ujJCEheG3sE/pvuX1QfasosVoez8HWwMQBeid5B4LRskH1V8G7c8
fVjjwqWls8QJWxthTy0MqvkM8GX2k2lvwZ3qyOVkQ0PZ7r4JP9oLo1GSMJG2xhw53nePEnFOJ/eb
0mjdjl+IYRNpry3YgZUK33U2BvJM8jk4STsCan3M+vyY1+wqOcQ+RuVK2nA6MgagvidsjuHZlSOy
ZbtBEo/2rKZNjjGIpSvAneio77l2IORZxhtkZ0fKwTUK03OG/lD7AuJ6CSoQ0nE2c9K+RjrwlMCM
4UUtBTcVyAj0io5BFOF5zeo0CCnvYbR9gw8LL5Y7JFIgRMg0wxQLPRF5M1CWGTgmIvVasOWpqoZF
RMEVGJ42FNTFq1PAux6EpsdgjSzNK1U5dPjZDep15mJUhwbKmLDBRVScJB4/T1dfFStN9IkEcKFS
0cdIu1Hydgj3q541I6XWgV6AfQv0TXnanzCmWuIDL+35BDr4By1e1nxgCxNLU4+jD2PJDjd+E7Ng
YTgv1AvqfsCuT8zanXhetIlYK7BmMdmFd0PQKr6Xlw38XWaOtGQvjiB08sL3jVAOdxAzj9OWkAKY
b+0QbJgRE+OWEgCzEYZDC+4uDT2RDRhK5HO83OjTkYQ5/cXARbSijDFmxXQc7Y4HEB19N2Ruj5i2
4SKA6k8ZYYUs/G+o62w0kltmn+xgks2ADQO+moXO+6y2BCHgKXDpmHaVaJvFE6USNanP+pPKq7HP
S/+L80H5ZSHahxxRk8/cDRnL+QSywyTSQuZ2Qyxt4UujxiygfSyeJ+E3Z4xU3Wm38Oyg7FzYsGVT
7F4fSIGnO8bw6dDYqCz1lNRgeUgEEjvzc0m0EX4U36nm9QUqzZD37srD1KVDw8ABceYfzzHkpHoI
aQpbs+uqoWUl/RSFubS5r4Buhy3OU11Qre70+PBCLhzw4o48R1iq0E1i/BgK+3JBmcdsw4VkBwbG
MmbAxQaAmlq4V2DGFcqktGobcDJzIz7zuToXxBCCsqdtWKOhWZBMNs8R0CFvQ2SFSGxEd7/IuCzv
sUKRQTyh5rVL2qFJ60wGEF+fDLRuY+of4YtuV4tX3LI6SaFiz32opCvrFFl3r+fm/vN/zAjMqp91
lPjjqLYJB9jLAefTO+hDHz4ywObcak/Hx+xPWRIrNZamhAFIa7YWV/Ul3j57qUvv4mpMCRnlKC7e
yzKse2P8HIqYgNJtWZGSTSXResIwnvMxStnDE89k5RH3HEMShUmdeNrMYO7f4dfURtTu7m32A+BM
sZ5X4AwDcg453olFOF6PGMoP1anKrBp4/Ce7Ov2yG0OREOqIWN4WczBUoHrOb8dknQUSe+jbkiik
4zdNNRz/3FXOWccx5Siwg5mRgO1tW/RJnkEo4lJz+wDh/BBe+s18jfECYrqgYpbzQ+ZNieIOFtfx
OxqI7s0AFQbii+B0QRdccWqCgoxrJ43v4KHO6/SbVQ96vupi+CalMo/xrJskgTTl67zDgu9MqVlh
npAeP6tpZ3Aqj2/e6B2o4gKLkT6hB5NCw7B7f5orTUSCnb7gCkMYF83/jL0qsxWWw0lakFN3X6eh
tEgWEiAokViTO1z98Q0gk09Zm10RS6KqxxGbTXqZvTZ9RsCMNl8Or8YnBGWjm6qLx8ic0QoSBb/t
rdK+bZQ2+Blae+g3CrNpdh6CpwJtrTj5mdIPyi8JWjwSmQefGWnBSJoI5gZsYO9zaqbmXp+8FItf
6VkHnfYqPowvlt+2gXoWztH7op5yXwW0oGHVwGPtN9wpWC5m5jWqI/UAdclvGZbN+kr0MgdXVUaq
uH1NPCgOyZfxidspXp+4gRTKClL7m6+159599oGsx6mnhp/BqFRc6rC3CG67gn7zaBFPESHBaWLF
1S8gPkMj2Ymsg9r/QEtUPHIH0jY0YVQxPwdXaq1Pahs1kLXdMJ5trU7MN5fV4lN6GUOz2Dy2IcMM
AKuXDZyCxTEb58iYoN1jAIc8+nSdNodnSd6u6S3LCVNT+uQh7Zr3hfDNJj16RJ+/9shTPBNCA1IV
HdZtXA1Va0rEApg787r74rF6D+VxGqtO7VWuGj6DPPwAzTHWtTbfTc8dtTCMXtM7cEjhITCfYr+N
esqT3eQEr6+BocdVQlZfvO+Oseqt1KWwIhhQUpNphejOzhmrFFRYT8sE6qxtbS5G27cR01PSE1iQ
Gyp0iPX1lWbdHD9ltgSyKXQkV8y4s0mfznrxXNypttBAutJauVC0DaIblPX3gh0DPTGxs9+jCSv8
u6n474Dm08njx9+XWwOc9oNFDuZA+SGCqZ4M5BNHIoODYXg30WoeYhZ17ZG/xyD2i/PwGS0JPhox
Y/kOa7WwwbmEkiw0iaIYdxN5jtsbh0EH8NZGLOFRt9XYdnhaxrD/PQhNdurD2Q31SRpml0djEaFL
Gwx9PetAaKjUj4xP5LFBlkp/fGOzYMcYaDYIxoeusuH6SRP+QKdAawBdLGgEiYgIa40Bhlu0dnfz
5Y0MKeBt1f+fJSmL+onTfEgSRPzqVDe7bu1r4ymNW8JFoSqc8dD9mul9wTPXg71aeoxY6jbMyZ9E
aNWG0l+FMSChHHlU/Gg9w7YizIqnE4uICiRrUjVjpSWPaFgDshUvj99USP1bcpet3gDQyepxl3C1
wNSOzmah5wTTWXnrpuR5/r0b39xUil38dloS5s919bEeHVQ7K+fphgGM3d301jkJoidmrTrSa1sC
XUjt+9Pr9n3ney5Kmx+lJZBy3QwGHiozDtfUK9iTU/udDV8YKfWOfLXGsqoaJ7ktKzbf33u7FSgV
YYOH/jvUHqsKJgSxIciwENAsyUS+wvb+RhDTXhwtKD8lt1875TklOkyEcvTwKcMtgbkEHNcvhlZF
NR3gi4GrouR9BEEEhVzBLGTKzoGk7sED4pN/OFj3udpxtwaphvRAbFPuXj9ublhcKqPLO+lpuXtj
HncuHgE5ir83AVzDYuDwZ+W5w+2d0SJQB6PjG89J8GavBZaalqBAS/PpXBkIAHez+1IG7yqYoJrd
V4J3NrmDo+kjllVBWGYXNlOOAnPPADmFsf2xlG2JIuGiddYNsqY66t85z4Ikc7+KXzKDBlplcmf6
GnZdcPxyu4MVjB00xZvqCqcVeiOy07hzljQBGFbCHhvPg2L6sfqRnIk9SW0bEMgLW1JhhPTnPPEM
fSfsg6VJuITTHmWsCY8iRnTWUiCQq0l2LDLAlug8RizsBFEp25QGWHc0VoXsHLYLUCCl7D1uYob8
fwVqMxCS+O9rG355qJfpmeOFE3QwAS7s+/I1SgIjLoWSCuWItJD3egpRQ6zkuRqKkxkJ8JFTS9oZ
YxMvpVCHAFhgK0e7esiOrxPz9h+beqyNIfX4HBf3oTIFvJTHPx7rZe6Tm72nsqLVlyY6FwP8CsUN
a8NB0CmWypyZieiUUWiXg+XAQP+SX+IW03L8Jblu2vOzAFRuWz/sa3AfM/EBZb9HjJ0+zCqlkDfD
LwCghl71Ao3VYOpi3Sg5TteK9KT7UVoQ2FN7A7ENso9BgguLcJPwSos+cSpBznA/Z68yZ3Bo3d5f
bpBBWxHc9HKydQNT54NMkbk+4xCsfZzPHOgWNy+qo6Ouio2IA4RyiaNRHFe4DHlw8t8TlT4EQrtf
4op7ribXST577VvOtz9C/7SNWTrJzc0jJGMOe8SHqgAxzxRkfHTj/y86GEdCgXcerGoWmwuipNp4
ceAVYGwTaFoX2KfQTUgJ5aiMWQfv5YuUGRLVhwnKRgw16AOZs5HhCo8pzhcUwroB6wyTNRTgipsP
0Zw0a+bA+oXgHE8i5HNglYlngAnCvReEQRwFrKwOczLrUa2mttoDKLBxx1CHWguZYvjk5vWdfPtZ
JEeN57N1jZsjDSytsEnyHBxxG4WneIXkdltcI4hq9eYFXUo4smq7n2b3yj1GchwqT06KsLuTADsR
3CSmsSC1a3WdwD9BaHaCBGL/omclqsmS1bcu3dojjdhWHTN+jajB5Ehd/CCXcaLRr1Yjctv916rZ
M35/O0wnnepSrlmv93E25kXu2Cn9fKJgw94cRhxHhXaUINjRLwmgYNAD5oLkZi5AsHwMO3XDZmT1
pZ4y4xujaeiOEDk9GiOm20ke5o3TM/xP4oIHEkxqnn5seePiAJ+Owa1o2oh35CJoMfweIvp6Us0Z
LPxwJRoRquIpjCFhp4r2UXZ6VcTQ4DIQUnCPq7sisr75L/89KXds5/wyvz7TfkOxMM/Qtgl2NPBP
4LdHMB6uIqFuLUNgr3EzmzHL/oAOVBbzsa8qYMfs7qVUCJ0Lx3FA1Wan6GIZPabuh066i/ONXomc
h6vqXAtP6fC7rlJ8x5j51MhbITcu8SzrBDBas+9AuxhY9xVtd/b3gu5yfMbcb0fvOcUAiBhjMMPp
syHCXe9cQlCT0mb4DruQNhfxOYXa1eVF7jeooeNH6SD8URA9U2rBOerZfUKiuDuKl76Y5KJleRVB
zvIRDzMTbcGCJHSxsb/Y/TCwSoYNwjkUDpX924EsG2jRaWI2v8UV0+r+qb7Qz6L7AgGuiSZQveep
f0ZXQJomxLEHVt+wFSCFDJwroDgo4JeoYq/GbgOKGEqlr12agfojtolcPlcz5o9HcIX4rxA4b5FI
BVXvIMEVuc7Te8h8Ttyj1mnp9hBhI59myodbHo5Xhx91HTFr9+ltCE1NXWGOgNVjHufNvFpW99Vt
LvKC2UAZ4VOdPjxeip8kfed167zk8I6Z7teqaCm/fh9tAayfzOeE5eJ+5EHWTqfuUqg+NVIxjkZS
AJ3rfXR7OnDfijnEnfIdGGieaDdqDzkgbJHPATUg56tch9czRzkZ8bcMSoPbytMCBHf0wgZExUCB
9SGx6JBFFpj0X2ga+IlL9pDszDUR1IAgb847Y64MqAv26T0g9hXj+5lR5UiDvU1/HKjMDZgURgiI
ZUx6TFD3+R3YDqq4fuHvij6TN12P+/9ouq/l1JIlCKBfRATevGI2HoQRQnohkHTw3sPX39WauGM0
ZyQE2/SursrKzAJJFcbhxZPZq2WEsSenzFdTg5hjlhkTrBfMe0b22fweO3HktfC5HmNFXzHUqgyM
ygfvbCSYuaUXKLbMe+s6u5TbfhhnTD89Df/N4s1gHAdA4+HqDuPGiMW9/ba/75yxZDYIkIDZPiO0
hkH0jjcRIbxjjXmhADL5O5jAwtw77ARsMjW+tKiOG5hIfVfGT/KNFIeWgCum/G441HCh/DS8y7x/
Hi37QrR6D6XfrNJM0MOGT4RsRE+SAyO3imAWBxpOAo83fKgDDh4F6z7cIfwhESVnvutmxCvzZjoY
rhqosZ/ejY/opGP4GqVtf91PRdfRdZRy98LxhV9b9jPj/TQzDleDGwYcz310gofhachJpZNX3EeO
6e+bgogR5Kw+FKidYyd8dmv1u3rbm8Id4mh1P92E+xkObNvZdvAKuIRx4GhRU0+zjSyDH/362R7Z
NwYPdsLpWTh5emkXACffr4QxqVZJCccef2RCD8C2x3rRDWcH8eZWpmfXXeVCeOFRCx5A4T/hqluu
w4fmSPiQbWftb1iz74ReA0eLX/++PVAuIeNejZIMmdeIIO5N/r3iAXu6eLvwjsm/zw+/GxYabmXj
PN07pSBrB9kTSRgQGaaTXEy0DOZULhROQwOi0zhOsTxLX2fs07CU/R1sYznSwuQT43UHoyo4vxll
3npw2nrQHskDwpWACElvwwowNEU88BmwIz9YvLn/fvwqBzW5C8UHZutTTxpm5YPbMQ0XLRxuZuEL
xzc9rviMoUs5NZ73CRXCKYfftE91GN+F9oDvUD1FzsHK6uDy5YKDgCtNY+jdDGEMG9vf0zOvndAb
/zsRt9mpHurA4APDgXkfEZ0Sxq8NvSiQKyZVyv06orjI/5YGzodRdj7QxTJNeogx2+B17tWX+uZt
Uj3VC57bcJ38dxR8heMlR//3b5oLEbu9es7P2rhmduz7NLwQJw1D8L8P9mt8hsPZZBgUiQMyArZd
YRzMdRRu0n83ymku+56MxeekWnAKu7qb5vBnAeT+7y4GuqBSyFz5fDU87OEeIGarG+rhiXMfpzzg
GuHy+fScN/nThQVXJE8cex9e0scRQx8XJtb1sRHLMu0UTcCAYmCnOdA4VJ3grHxqTXo5f/o7Ehe0
4A3Dmf73tjoiQ3Tk0YFT1okq4snKg/PwC4H4/w9HuLVxvaj1dG4tfIWriC4ox3tSqCR0c+CKngGK
eBfuFYVPDbdbbGn5WetS/woHTiddMUc4rOvwk2sl30tX/4ZvDNONZT+E3K+vfJXpk1zr0YoxQnZR
nNS8M2kHuz/WiJokxqlV0KgdDudmhM0iE+UvDwGijhWZC3MjRsG+llNCI9vOBOR8Y+xEaCUhLjkr
DcORDipdf4j02Woh0IuCbw5VCGw2DBIKEUEstrzwfdu3CAE/CPXDUBxtIXTmEM5xxjtfDz2MwIle
N7+/7qPQ00ibvmjlcsmyUgTHB1vtrG/Edbe+fMF30AxyLOEjHK7Dp9jF4YphRDTHYSXcPQGcsF/m
Ddlz5jU6D/fQ9M2v0BFJaV59uwlh5tGYG4evDO5ig/Ax7k6QHbf5Q0fWDsBNi860SB/GznqUqY/G
zoCddnHoyv13lFfU8i+/NjQQ/FEc6s8XXfjwaN9chq2F9GVhWs//3dPwg10d2TtXjL7JOiJ/oaMX
2TsEQ2IOEHypRyNnFlZYWBVPbGT5XZiJ9HRoDjj4pQdNWTEqPorF6seuyKMhfOq54svXt7qrWQcT
Fv/imrNjQJ+nHh3zA2coHt644OpmG2NzjHwOJkJ4ln079P3azbaXGH3p7o89JK4wo6CmpyaQTcKx
pKvtZriZZnA58HBTD/VxatwOT3E4CK/+u6phGJMPLAdf59Hfx5Pa1H1g3vP73wX5iiJuC/1q67P1
Ue3Xv7MegbRfW719dftzp1ct3krVv5MJnhbZki6lF7i56H9hSfhrL9yHSJhh9sOExp8Xv2FheSRd
gPBKz42YHrXJiYSM9nnG7Cr8PK5voIZeV1L2pIQZ7nelnHKu+bUfPca5H0RsJC4tOIQBdl2XqgHb
cQqE2zjf+9IWSsIQeepke8dMRNW0nV7UODcVpbbluo+GG361u55uR8mG4G7i7njZXJuEANnHGrD9
4I4JUOOj13m4WLP10r32XHIOVjUQ/T4TGVrs7kgsDlwvDtHhlwweliciKsboAzWBbvsimq6HcYYT
XN4jWfZOIuw424vxCdLmdLOTZl2zUR8/Tfu1Q3oQnBgf7ofp1XckQvY/o+Cyx6L/7dkBDAf9w49Y
bD4t81Ht8G7qR12Fj0vU37sz9DmU05zy6O8sikzYn8L2FfOyeV+fcvAd6x7qKwhIi4NT4+RmxH5S
P6F/FjpFqxZmHLmGpvrgjJx3C/NOqaF7NgUZA7bF+8Gb0UyY9fOVUktt5UG3Lo+OYnx2HO2n5Ri3
gEAKcQWJGxsvQyyHDBlDTmqprIYuS5ovvoSLSCV8amiA4qHJ2UBX1tajly1PfudVmMSzlGU/ME31
s8MXYv9+PMfo0VV49HHDIn2Qb9Y93cUsBTCVT2nP3z9pddur2aOf93/dpIULDStCdUsJHe5JJfsT
SmLU+0QUvAvb4E43nfBzw25iXcklSvvGTsIga5kWPkLLB6C61QFaDRQMZRALhqIqt5Xqw5E4OX3A
lSDyCpPEPXrOUY7xL7OlvD01JSOBOSbfCVo00wg2IUP/kgRsp1JyOlGqLENhkiMjuFU3v7FnE95Z
Jz7Y/ZLZ4KGD8/TeRdVXRRb7ekVceqRor0i5tE3UCXjlW3G3n03VjOBnJPlc/Kpg1C7pkZxFXk4z
PXsky6vw7UTQHZxQeseq4fCOfDdHPHlXhPMW3sxa8S2vUSyQ2avR5EHb6W7ooVEa68/jhjd8LLzB
VApAaKAbU0DlAGeKutq+89IipyZ3NAiqk54cnb9MH2s+EdHuBhHFc0TBcOf1QCCzebuPuC1NC2Ny
CnQJKqr4bIeQQVPBYqMzX8M6iit+XQHE2Z+j1E8wzITFJMZsW2Ugr8o2VrHXrfhQkRrKP67ceXFl
fYIErPAjo5FsPUfW/NkTdEa6TWLvBtuWwk92tu3Efi6GlwCn+IXqCmHyhCdm2QceFX7kIf99/iZy
DpIxZIxUkLjwKxmTZKyGuEeOenHqnep3xtIYVvH2zUAtNSu1lIb8TIaRLcazTV/v61oezydfYogL
jXsMnn/dmf0olVGNlO44qJtX54aUMgRJJBNViVL80k++arFkazulij792cOcdC2QdsyFmJJYXxPm
mZdfzyh24nheEQ8ODhdtU8E0y1b9eNlJ5KsZDC5q9hbdLoTDPxn9ao1CLf583aP+SrMyc+X88knC
FjGEfYYfZeDU8fbL5jTO0U6NL6DM8aZeYL7AVgFNZRYbCCHRwX59RKW4RLex4VgZnKwJZuCijUdA
OhoCR3wW3C9+g9NtGNLClG5Klp4iUUXIl+vkmsv+LQr2bQqWMPuZfa85n/T2T7u+WbA1ZfiQX0BT
Ww0FKch8vSozQFEqX+z+uVC9ZKvrWVCnXkpZTMHXD/pcmgiVy19dSA+5DJsdTp5BaH6uCGY+EgVi
NYyNidMaky8PwW7ImOnFmCc3QJ4RaZ31Pg/0KUGEXtFWOXhorUfwqnWYtB505DtQIk50HMGLyhjr
XYw0RgfToDXCtK+eZ0d+XId8Lc5DWf7OgO8WzU7FgQFT7FLwoxGvZseIqiyopMM5FlrXGr5X9P2d
AX3RrjAIRtVTSK6Go2BVKT0ljAj8xFqWqSvZSA1xKoLgIEbdIlxJo2h5J46Sofe3n+Z7x8oszgjy
2sLd9PpH5MkjfDnUZdWiMOEQdgLkqxT83TYRzKP8L1Rqyxq7O/qeV/PZ2TbyMPu3YD+Wq6wzND+5
UiDRHsv/ghsjh7PWuhHM0RYsxVmHE4nt3zGIymolKjb0Kc1+Dfey71ANLEs/L82ISwOmX8vAKzOV
E1yqfK/uyhSRNGcsdYo/Hp8o3X08SxMtCC3CrF++1OL1ZTVZP9XyRqZ7sz8Xw96xHb+WFyRyJE8/
V5Us0tpYb+pVzIIwucS9HTuXYUw5LCZe4mUdJwjWcxpblGPjza8q8jQEY5mkQJMF2zn9FpJhKPry
+Haewn6WFaiQ+Hgd5cZzteVLqypEUaFhcujEz5HymEJeEFVfWjJcyVdvsZ/EOD6z7DgYBmk7/RZD
BLDx5Vyb7GZqVmt9xQEb40XQGepR/Vz0hWOVE4XKcRSnOc/VNvNq1u2H/lv3qZIwcjqVxcD/vp9M
Dtn3zF8iaZTHDDQol5Gu/v4fzw1WLGZ4ZNfbskCBY+WV8VNEHxQEQ2wamDSplU5lX8OzbrbdqWYn
n6MWY9v8vXMhBnIsnZ7hlUiVOS94FgUDkKlnBC4IJPVMIoKekrPrunF81c1f94KlDjE6zjrKXKqS
KX/gNBVPNDZsMlK/D6Aq3qhXT9iJpiuFRMuEp3OMQUx/uW485QIGbH/NBQLOPllGNUGAEAJa+US+
zpXbCmf4vtYZKb9+l98b0k1VD3RfcMA6On4j8ic75sH9rtpLvQXDbMJghOqlzz6keAxg/Zb5Z+XQ
eLTT36DaBFITXx0Hxa2WrwynC4+cDtkUd/NtAZE3dLLepAx+sNJcDXUeiIeLjaztVNOVuTqzbs4L
ycrt90q/iHpa2fcPv0RmN44Q55pqxbZXv5+kgtG6r8LnfZfHIZlUm/n+yWCegAYEt3MvoDDkFVWx
i9zQWNDE+J6loqWMFPta/EzLS5Xd6sXvkMFmijMG3ioXiW8L9boYcrZYV/0njYMHYCeBckfyztFv
4Y3O48kc3cCb1DBTPwHiRjutrtJ6AJXOvB0VrBSSfmVfGa8i9pUKMnIzpKMsTQvzAtSDa/v6vqQB
JakWzFmUqCmEY4W7mkxdF6zav7XfeQDyoYkNIBIRZd6Zd0hdEvMY3GVGfkbALp4eibDPo81bqCtR
vPjqYzrJQZe4OCzNi36ktn17sd9I1ewcqIM3xRO6enGQrT39Z1FX3iZLKRnmo5b8DGBffJoD8EHH
ytnenQsJQU351UpXyH4Hcf9P91ZJElDpE5TTcsB5TZsBv2nd2EWXLrfoIZhR4WniqG5iBzMLrxdR
/lr5wtrHbvLeZP8cZfJ9xDHV2Ca47qv3823TKL/Nx2kvKgjXCPH5xnaaUBPqfjHGAG6C3KK7ad6c
X6SjjjGY/77U7sfR6hfWW3uUUz+ZQbr6iyPEPPuipjqBHTxotoYAXlwrYXrLehBmtcFh0EKXjQ2V
FSEiwx2D4W6sKeKN+XQ9S34tYsrPnKrVVMTEA1OQjmsIOmIVXmxknsVtrH1dME+eGd/onoQ9Lg5G
yBVDMb3t3NFU8w1CeS6a48zPvEMDRCOa1LLo7kf7kVxq2dnOEozqc6zn5n1ZXKHbOw8nTftgTmoe
BPXEP2Vu0iXjBSzhMF+F920Vjf/3EUnFUtz7U9Ys5/EZWhkI7xocEs6dfWPrpq93QVgpGZLpbfv3
f5uu5bWKklrn35tuqnajyIeV7oZiK+8ayQF32f10T331IEnhnq9PNlWiCNd+6CWCGGnkwOLk6oIL
J2VSL+fKciYdINxHPEFVHdX2X0ac4si0rVxChkErkdDxL74YdVEK3f4FFVtt1/6VlnQz5tcFSCIQ
0AKveMIAT7dLdic5hJcvbRDfqwgXjWgWg0zAnHcotfSdksE8gnpzO9ueouMsbljktRaGCPDqaoin
q3qoaLFNE80v+c2dGqWpOZbtIdGu0hX1nH/u5vrpyC2KCeyaCx/NC56XA060vMomwbhPEG1kfo+H
CqLjvRmmA75W5fv3pLPAsjVE0axVGgQdqTljLl5MnOjohyf9DF7414jgvzjblhlj7t7DXAmrDYu2
vcRDJ/yvFkyUC3Mwwyy5c/F1wQtcbiRD4Om3JQvyG0sTPh3RkcDEtonH7wEWXbkYl3rrLpFLa8R2
uzhphMFslEAyl3lkFE62vTPmb1PPKWDjjd/d++FYnPS3388+U1tiBW9FcDRDyBA2yyObRyelRqol
OcXYdqBtprxJ0dH8W2dbfQWZyvrnagxHGYV2cLJ5qGZK78g3HzEndTauK2Fe1jKaxtip/3mrkFIs
OtPeI2HuPQETFvdD5dHFqxY9xOkUcaJ82b4fHKLVINNlkavPC4gJMgy04OvoDFMLfi6TryxMl7Cg
lHxbqPsB3cLmhqjijsQ5aYd55YE9vq5tQ41aFY0MKEHqDm7OsW7iR5uEFFKyTjc7Dc9dfmaMXCpS
BCV1W//cqXETdrVr+eMfoVdb+cgu1rPKCnreY4LwdtemyHNpgA/WlQnLEctX7HqwejnlIGOUmwfj
LzhWmnqh+Mk2vpJ4lyiWos5hCD0BWXx3BQOtA/Giy5AbT1bgR/F0G5QdZXhBoxDM0tbTSW9XlziF
FgXIdxYw3YR+kFGOZC/kfuph8zPZs9nC7GdzFu+dZBQ2Y0bzeK0BUOWvXn5fhHmPI88Kg5biNB6t
OjnKMvznNLt/0a0Ukmkm063db0jLb6GSubQMpaztVYgNFjC2KHhp4BwzbNKxcNz1JSdRMsrceD0N
ltVS0mYQYqQbmkMV2EGiuYuO/UxtaW1e6sdSFKweXIEyEbHG1ek3XmDYgA1avrfPvcPbtQNm+Agr
bdFl7+0CrexiqejcO7+jmQXX3Ie3WQzm7xhqxDEhQNqdoYVfYd6H5XwY33snmSpkAe+ge/u+0eVD
bawPPChSYHnM4d+m/SQlpmRt5BVBYWQowyUiyPKdJtwNTxVnx/qKL0RwbsqgzYsP65kFG2pPp4je
Z5sHh53AAvZwuqS4VegZKsp3o0PpN13FlFe8bcsoANphAOdSvjTImBdgVhtRUJ6s4lb+HWmweEfS
XJt5hrl9GNlxn8FwAZT5hhJ/3mk24sVmUm0GLZzXmGVYbfAC5rTqbuvuUd/2YQyvumf1EPEUaNaD
2ZhGC80cZBN8X+qCpuzUr+ZdibKIWEpZx/OaNTfcsuFAftvySpYISGW+YaCjXtjXkv3L+NDSZhWs
QmZhxUZsIUBHWK/VwN/3YBS/ATpRT/wr/cLJ9BczPFtssEAtMzEF7VaYYHFtMgTyXF9a4EcBTgcd
SVlPuDL5EmaLBj68zYMcq0l5Owufpo/GrO3qtgQbH/yU879940J7gUsM02jlqLXxP7AyieRWFUN6
6mZ5NTKfKCPD+TgfsaIYkH53th8xcelYybJGqr7GOSV6xsoH8oELn0Vuhrx8HEIABkPGeu6DilpX
kEPASbpq17+8C2+LD3kwxjt/eyfp0ypaQWu1BJv3ygToHMYUGiJTBk5aDqF0hzSy1uIkd5omKp5C
j7GONI4bPZJ93ZK99J5e+XhTwntqF+0FZD3UzI/xVhnDucsQIzloWKw7UyTShADxBlfy0NDTLO0n
7N6KMhIQBJ6WuTjx2RN2E0qTzu+iEbLbgy7aSj6syyz6lW8SpkQ072TAPbNkTYDdey6m1p+pyVgU
sTpn0UbqnxR/sDRvKdjiPWfikKsOEmOJ3wsDkBe9bXc7OPXyeHzyE1SjdC/xk9gQUJYzaQFKqKDr
mR1aV5fhHANsSgHHDpYvSGqMeju/tiBaYKLzaP2qJApVp4A8ECPk4D/E1AfUEpZB0C6bL/IMfhLX
MApntqs081VHxAnEZdD01webVJPgG3ybIAfxW/wNJ8X55/xzX54FdDqdC3Wq0LQJHfagB7rpm0ET
IhuFuRw48yzuUzov45VdvmlHnibGitKCFbPusG6TlGjkj2wHZsggCSRnSZvxLOSmz8Zy+tD+gpWU
1EepIN4oQ29586ysKaZInZct9fBzn0sbi59phQe56jfCtFaGpKQOfBZN5HeLyq+dxGZ+7t08yNd3
ZE34WrJxF0HoCxshfxAifkL2mjVzO4x34mjwFnzpw2h0jsuVQaIe5pE+iH3Ys9VdlpzcMwcUgtUL
nLGfnB1jU3pPAumMVaNFRkKsMpgwe2zmj8FXw3ZpbwQhMk+xZIpfORnz3PaKdBY86lJK7Uofty9d
Hu5DTx8SEin1LHEkKTEKbhm2wt0QR6EWr2SnCiN8OYaAfOwDRmIuBm70o9jF5uEmxDElLm7J7toc
gSrUU2A0xzl751tpFkkQAdMdVzUEwQBvkwbamu57YXCoh0v14J8SK6EwsYctres/xBM8X+IVdXPp
re/xuPml+9Q5kburV7LVSdXEIPvpvWiIVxrmw80lbNjzvqVChUSOsa7A2NDctJ1fJfFYZt8qfKy6
YFFniGFVMZ+d1YCmhK4C2IM7YReaU7pG29JQP/lRHqKEr0v/JC6lwg9eyhApSZeeERRw0oqpzqal
w8qDOvdMgM/y4Yqsp4drNVYcEjjyyFgGX00L96NbwJDmVXINToOxduznjLAXkgZP/gT/9Ts3sNA9
ZOcRgLyS6w8VqFvDgJnKVxYjdv3r/q37aNoT63bm/je0RsUaFum9Gqpovc4Qt/+dKqlGX9VmMslK
H8KKd065zvJrjyodnfs4DpEWfTHHId4Ws+2cWV6Hi6Dtx+LmH06hBs3568ueVpo3EjWgaPfVfCsE
dqWfakIX173Ld6L4L1H997BzBY44HvfHoZatBxGmbaQDxOGwSaPEJOXayNTHwULDNN6Q1oR7ImiJ
bfWwt/8GaXO4FppgEMjFZ5gNse10TRHcmmr1/ZwtjPvYyTIL31nTRI42L9to5zA8l/5leTG+xb5t
dO2+lKP5fH/ULdn301uqpb22EpBxXPjh4ZrNEfUn/bvsyY0xLjEd8Z05lF9d22PgdUQJuq8QnZSF
pTO+zr7aRQoKqZJevUcGjdKERaeLWBOM2bSOf/Ty2EkvqiFtO2E18F1IDK4wF7F2xrm5+LsOtA1X
OOwEhe7v4Do82UAYYcB6VJuyr37q7+NJgkWhIGc0YxcXuXp4wweIFEP30i/qZBEZArNEmfBrYV/K
tXh5VXsfiXTbYk0uXOzFtTBuMFEeTn/zaJBQEUT0FbxH4Iy86q+aRN3ppj42O88R/39/Ex43X92/
sisUlFD7bfmq0yY3UWslwzyUINd/R6JuZbhlswlWfxQGBlipzTZvT62QuGx/iUWFS+AQbYrqx2jS
1thREUqpzGPGM+nattU/y7feFTPG1GywqHf+zDWOk+AbPZwtnS33op84YplyuPRPrtf7kzmrtr1F
aKYuN7XcouzrUhdJHBQ68laSoSq37rKSagYzt0WEgDu0ZxwC9plSelkoOOeYS+Lq6l6MfWOnjR+f
Gj7gYqtJf+PgqjfyOCYYCWOUj3B9zCTP9hMDHR/zkkMFTHR6ENmf4d5Fp495g1gM5SalVoGbWEXS
C8OdK6vfTXnSCN5QMX9PdAIJufAlGNiVD7MYiRwNoIS0Fvu+9nI4JvtFaf6xuJS1giVJhskSBrbD
VaPNi0mnosLgNOQxy5Cjuasr99MV+8NFZgZvBBs6SbA3Sn9G1OlfR+Z3fUE0Mz/59lLOm0Qnakxe
9IpE1bxjwpAtXpvwkQbkUVUE93TvU/l62I8VvJB9b6Syf87mU6aSXOdTk9qNBWHpODxPihszJQ/m
xKbg9sT/Zuk0VxV2BOX90Py+JTZ7IMhy+Yy29QLmucaljFiuJZIkywgfp9ZcOvAMFjRPEweVOXgl
aL1b6mR56lXZuB9dvVq7eIxTGDHXcoHFzMrGCRkWNc427p3zDAOqf4iI8PBXaNA8uGEzWBgkugnS
mfK6sW8c22m69mVv83FUCN7zZfZYgG6NEYP8HgXpx5XRwLGufaSmsle5PPR38CfXUGs6yv4sy5ef
0OLxb1mqn67SX7cK9VDIFli+XJt7drE2hHnntC/+XpF7eaQMr6VBQtGWG6yn5kB472WUCz3s/LtY
cVIFBu/qOApZJd50sdoKmlUrM7w2191DUHKxnDfXljF5+TpOeaOU7krG3AW/J0MylapxR6FzUTlE
VdbV5Ns3NKdbaOIVgRfs+4bHLU17Ad2uZyqRTkarhsVOg8iw/mSbOJy3Tt+v75AemTua5zxHByUE
5kMWU7mguiwIMXkSLKGz6uvuStUTcMNlx2GjVtnA3DtLVI1QOr7LrIt/esx5pzDYVNdvprISw6Z+
bMRMD3iXz99OpUU7jIpMVxnupsoxTAH4PH1SMHHK/WA1YqpiOVTvPYBaPdu8jS52cpStX4gK19e8
sgW6/5OMYLw1GW6uK/d2DTT9R4he1dzPIqRxgUiIipAFcQbWL4Bw/X2vxaXBX3FdUX4+TJxbGBG3
se35CBSrJ37EX6KPopqvmuzffsIdMXpehYkpC6qxPckG5FxdMUnbg7cwpCeIFMgYLKEUAxLOGtNs
L/czYi9fcmnC82nRer6CBYqZauxd1DJ7gvvpY9U6j+7TVHMyjbG5WAg/iYmRmPPyNNXj2iQ/hJzD
wTy2z4hH0JcexqalMbGaV/U4Of5cGEyeTJex7hs0rfxK9OcmFdFDa1YfFhOOXy7PSqZm2abWaGx8
g39BxMtXdy0gvFogHgYvCK0O/AkpWHJdUxdICwuGESaLr+NQ4qx1wH8PyJMaO6lkL9d6wF2pKRZ6
xgYG70b57pVIg7KMmUwSAnZvFlhyJIvxMWSlkgmb/qR4a+QkTsTgSQNbbXBhr4zVzrMtQBf6o9wm
gxqxSyrfnAseN7g+C/VAoK0d7GIvW82ychqGClj/fsubGsgSyMUeB8pVc3RLYEqwuIoFDXKreKvj
WmKf4tabiyqTmnTnzWOHznnzpqBJ4nfwtSGl7O+G66m8gESS47vqsbtpZKPlpBhvLaNFo/DP1xYq
P1kEZ01JVJiwxk76ncWdEyxrT2XGO26H5ZxEIT8L6Zh9FLXOGjYSWTau8vTAX43ty9fm2neqgzDK
dh9Z47fOsvtQdXKSmV3/UoRtG4fC4JRBtscb/VjmAjFd1lIfnsFReo2nQVDv+oT2MRe83Y9ddNuM
1cD25djwWSUquExqTz3YTnrXMKwj11o+uvl44yQ9GLCisw08+qQOu1V5LqkEdHBLRi+wZ22bitnl
g+P4JEoc68Zk3BfDU4x1V65yuVEeVB6rt82zuv9YNDamOMbeWCH11+BM8ZnpC3O/6ktANQp3A7Bv
6gfUncPPYYzHERm8IFxKZ+Akjj7CtHjO4j2PmBsCXWGi5aqKBNxLAsdu8obKKOw+i+xS5V52rXX0
KkhyYj9y+sZkpNSRYweHthx8iDTfpGJIYgCPAz5Drlh9/JyiUbqvpNNhC00DOvKP/aSc+ny8HcbL
qWiS6OqrmZGi+TIv3sVWHvZ5zDQVHyeBpe5j5cwuLR/Fhtvmgeg88ALZiSyJtTr78Prrvpwa5rbd
jTzX2a++5oPUinknd62g959b08wYtqPLz2Je661vI5qYwi8DfJtB9cbOv71pLFWMEim8ROnmKDag
QRl73rmgTKD86S8L9HIpX2JhLELs04yFhrErE5psa0cESn4JfTW8+nqs9vqcvLv7jrMu/H3ljBN+
9lxJm3RBdRlXzhBkYWTibzWxD+BFRAHH0EowaPlUzh9K55msPtNNDBiTWKkzlhwsuJNFbIrYqXI4
tCe3L/aEy3T1Qe+sb0BDfeD5YuGVrjpU11rMY6kZpbs3dtmXh8ru52JowNv6Y2v8m+TrQR3kAh9r
14svz1y0AHz8JOhiP8IkYNMtW5fPwsWYSwv0Rfb+vWakBrv+cG2XAFV0wc/sVwYb7HPFsdUsbjgb
Xb65zvmIB0Hs9/iR+WSFoRUNg3s0WJ9d5rVLurO61w/YVsvo9Kwm+XYzn4Kdlh5x1mvV7dvkm7qm
D5soPpu7yvaNS9hFswmfA6eVwfk+4sXaLeRKi1q2a9CqbspyigQxvH5sKE3520WTrixoUWMig4yF
FzfalGwCyl+a4UzDbrTpJJtZDnD2GOmYtMMav2qRDxhWsAequt2sKDlInreVm7aBEN+3PGxsy9Ha
jF7D5fIl+3WW6d+icWtP0LWrlzMTOF3t9VReme+l6gEYm+3fnlL7MA3k3bA/+0dkaWS5KlSTkkMV
TDNYb+x6T13KVSsYGv/c0a+UJoh7m3KhkRGef++/k24ymjRv7d17up8axgZClstz0Ee5RC6BxR+I
IYhOs/3saIYj8GNZSwYe8UxPUqUQ+CS8vDoKg8KYAkvuxh5f61ezXm+pdPycR9fmpiLRubQkpldU
7DD0FEjXeDqDHb3bw79Z7oepgcx0wI0tipskkgtr1n6FuKjLvxNi49ENeUOIjvZvifesvqz4mOwx
/mod+JWlKg8gNUFna14wKEQDTZ9HpJFkewp2Le2KaRx4xzi1+jDhoWWzlpZziWO30sKxwm0GpCfy
9XMWqxzBUCvH5rMrVN1OR4KUIGYwE8kNMBPmu0r2ztvGtEMNA2nE5q3woya0w+J/qVnsYs1Xa/Mm
GTpqTQan6cXn1SbH8rAqPKJiscsuSWKzdNdTog6VjuvZduH/SDA7XkmHZECBIIG2Pl9lLbru2ynZ
aGM/7Mw/uUkiW2Msjtqr37xrkTSzwB7LGX6lXE9Xc5dA2WLgUckJ1cQbIECsoco1VwaP/4Vroz4p
OLUK7jZz5CQDkTaFai5XYzM2VJVYjTj+C9VxmI4J4JjJqEBT9pWPZTlWNVusmIZa087hSGtwte1l
GcbKXMlp6ll/Ra/pwuyDpHTwPHsauB5kG3mOMiZuNWTWo2xj2cQ88CbFOaK2RC+LaqbCpRfJQksj
9cqltOg/y2zCdA83xdE+IGcBR57Lm9Ryyr9r9RqrpEBpRqymS04O0JzXzbJrIwJmeMYcZ34VEA4L
yZa/EYzsTdQ8587iN2G/DxkRSiKKlYrbz9AZ0X8Ud8Yqy8U2hTrQjS44cNFBXWg4IdvVKFen6xyQ
gD5np6Hg0F1K3JdU/UrmUahey0tgzLx37BB0wT8a2X+bAdf3D6pPN0fgAsMcS99UZFrWzM+rh8Ht
w9gw3uc8kM8GOz6ad2TC0A2yXXFIf8D/T0bEZt5W/3Jlfljp3itUmWGUT7yphs+VZhMI8LVh//OU
NK0Iiys2SM8Qg33ie6IsidqN25uWFZLu3f7+P+DkU7ciyY6IpWWdGy68v845jL/dsXn9PtdCzS/z
h1I8O/i6BIT263c5Czsnp+IRkq5NHzJ7yEH3gr/HPLQhwWUkpOrV6JqTJJDFM5rnU9KJ8/sYpDuT
9zRcJlcN7WAdp0+dkM9C7Vi7RMEjK3vpZ7oQR1uJeeym5sTVl8WlSeMBx7dhjGJ3HsphSTCMgdPd
IMrXYkOjLmbRhDINnJ8sXkbcTAHbHmlY9VRw13LZRvaLSXhCdC/3tYeMNeSesfJjGucQReOpaOYB
OJP7oGmasYve3OKV3t0MIaH4FNc+nkwvYG7LfzzffwzjK72kZYDS8ygFxz625308pyRsNyDcm+FW
ch6o4Zw9Kwh8Fv7c0x9UXKRy5opoWlYOfIvujvxZBbcVeHuyMT/85gYS0ybkJFWe2IH4pPu6gman
ex5MISI/w9YV0PDcmyiUI/Filmih6NKrTJfT1Zu7Kak2z00s2dTYhNPH1sFEBSV/f/e2pcRAmvsV
whIptce8ue0dUpUC8wWZOkllvpxcBuXyEQFKF0pw5mezqJ8LpcWutJXh3yjJFKTvt49bvJj4jqdZ
d0BZri/XuKRous0DqewYe/P84oDlz60dF0ZQwb2Zt2tOVoMbUtza7+U3lQxAnVWSAan3lsStGUbr
yZB2pcy29exfNGdInu+LKHWtZ3cNetFPCXWqzvzVJHmvvH1mfpmlFh/Vx4ivA2/DmclVxj2Fmd9Z
DcB4g23wpKRV2CZ3g3HyCSGEDYZLttXtR+JTNhhrSSw6p7ReVBgz/OQQ9Sxxis90XDdZTrqd7lA+
N/4DQ0PXx1a+HhHL2ialrQG7t0FwfwtDQ6W0IYVYjgxa0cv8Ckhmb1WTLQjo9pfxcSSJfoxHPkUE
E8rtlkV12Wa66gcUJl8aoSShOXiUyvhSu6rvjldFwPhNT2VtMFGgRR6iTJBwPmeC0ryPqiVRP4/M
4Kle7eDnxllPHSrQwQe5Nz0T9gaqdVZo5n6J8euRXwl6dVmwPWiwnFoiTkTNBd/8pQm4e9QVqDas
Cl7svZj7vda2g33dyClX99hM91+/90amawGvO97s2ct0T49BPhfGtRgLhKWIDWV1d4+BTD3Pw+eC
rLPQDZ9MXQOMUD4/S7Gf1S+Nc9XdHKw0dBsIfIGrkq2GochJVG56mdDu3r7rkTp2s3aMGTMus6pB
G7xUzkyVfk6Vf7lmxgjwBytGDlVaO5lysnobF+z/YZ73sA0GTCQCde81UJ61ZdkZyHLPQYJQEj9c
ASEhoYc5O48kF4JjwwEda7L43OeuHTeanQnN+9xs2+/LJ1R6ZZcpE5jvZA3Twpk3l9ttr8cZ5DAa
Q+4x1XWqJsPC1NGRz63QMAkXA+15O2KGrnZZA5f0FGUyno90BGVVPSnjbZ/P4kY5JBGuZLbdiz6V
EuxoVKmuaKGcMpq+szxWr+RoCMEOlExDbW3c4TVK3avzfHQ2JwxHJowrSsrAww4+K8gEM/WjAuBz
mSg5NfrxfEcIvRF+D82ozBf4D4Oaiyn79aECxOnF3oLr9ZkgTA81+/Xk1jjBLevJ58+N9cf9VLp5
s4o3if0ylc0zWAXaRYXhuXGQzQN1eYHGa9dvhemmigLZibXRQflmLmW0qbd0h4P6QpkZWusnU1I1
EjTv3evJu0K7TjMel/PwBhXcSg/e6tfI9ogMzA7spl9LpjDgdJydBCR4xfX1Vj9OEE+LIBCnsf1+
pcGGugHRJlYNhQwWRjpaZpqTXGeRrZ1zkauZvfxmdsPVbSDy3Ca1h6clXjzc6nv+QMgJti3N30/f
y9x6L5PENdr4bsEQ9uVrbZmGN57+7f6t/rF1yP1Srp9hEOLViige0+l244tLHt/MGMV94OJVyuUq
iUQ023DDYgKv31x6mAd/q+CmHt4vcJfGpMOm9dONV6aBBPaJSv44iB8qi/RHajddxGbe3LlxZDP9
7V5KJmtpY+OXgKeigu+5iFbzsHifpteoolkupctK/j0biHx0ANfyWpngGfl2QgUh4Cyr22/S/bUu
xb61v/9sM2m1yhl2l59XVpPE5zZJA/B94xC1ndzq2VjzbD9RmOgm5cqMBE7AEo+bbEvVrfsgns6L
3O99M0QEOacFz2pEUya0XWt4+aWRbzy6y+9CCwoOmcoVXeskGKEAq8iWLa555dyNpaNP7Qq3sDBI
3t5pDCuZDNo8E6NttD+yR5ptn2DoZ3QC3kJ7hdfDM1JmZdcNQfIwad/4rZ2MXf0rAuWB2dr23N9f
3+OPivGsiVRln/4fSfe1nEoSBAH0i4jAD7xiBo8AgST0Qggh4YT3fP2evhtxY/caAcNMd3VVVmZW
vH52UoUXISGjBkfLY7cxGf0lYoGD2iubrwA+F7FNWNBi2w2XmxojYQomMrlLrmX4rXkZXbzi9Y0G
h3nv/N0DsGaNXTNAh1MHQ3qRrxMgOi0bnQdUx9mE5PovDVais6SWqCAttEAG85hwbD049rRZVYpa
X3LIFqWO7AImGGqIFKqqKBas+2N53N51hDTk8JZRp30nxRMkiBMf1Kor+js1lazFhXJdm+QjZ0Cn
fEcxKwT11+j+mH7YiPPqwphgo9U8c+Dq9UuMT82/UoL5azob56LR+g0qqUMqA/c5xvuqRFfn5ob5
HLuNRHzZtnx0njXvYuSU17LYPKp/mXLx0Eit4+yysZtU/eZw5b6Q7Cfd1X9Dcrlx7JK1v3PNaNxM
FDw+kkLMYdk4JYePjODT2idq2dXHOdm63L7hFDsN5lL63EsaOpLtmKqg5b6r2PTBIQPFsLZ0GF4e
L/m/ik/nBnKk7WVvk7mty9kzWLACabotG4tUO/9XhQ/d/ioS2JN+EfPJ82ydrq9Yg+f6/lhcfKZF
i+jtsW3ab4uoerjE1+Igk6nkR6l8ffn7MCPnLf95ixgDxdaSsOJ1Ys252Nl+cKfef+RHh4ku3K15
nDTZXpzC0CGomzprHRxJcD5DBmrghxk2YNFQt0MM/Uu2s6jBgr/zIzfoI4pq+jSZb/WvoFndqZSv
Y8yfvSh6akqby+5QnYiqff1w3uDoviYFBKPTbmSuzmK5+IqKliG7z40CpgiE2Wc1TG/9FUbRqZpH
9Z4MEr1s64jPFhpoZ24Oomu5OH6UyitzWcZq+ckoWGhHe2tcmJJjfKp2Am3SI/8tgMnqgajFsyMj
819WFACL9v5b5wJcZZOxX2Hzu/76PAeA8yBd2/HWNb2g+lmU8HMbHaxQBI22058SPB1LjqhEXWT3
CfhOMxBMaJUOEC+VeEWpdhh/u2aKIrUiaHtUNr6fk4w7d75KVSM7cpzUEF4bzDqRL3RRbpZheVV4
g1MlJtyynZaGmk4G+S48xykProkXMMbP5S+cgCv0pUXjI15Wgmjn0GKWqTKbvz9QQ6lka151aHHZ
4Vp8tZ0BOO6Q+TEPq6iUpDAdZnrOhqVM4n3y4/BLinJbdmfArSq5wKHedwa7CrF6Mbqry3xhcTlV
1V8qgFoNbXqW5vwWH5W5E6gLYol950k36u2m+8ryDY6aGTqtz+Oo7fSSDOhgbrO9P33sfem4YpPy
ttw1b0XGURVHf2rmGHE9iThK1AoY6tXLtNDdR9VLkWyR7DNgeO6TU9FCFt0f/QxmCXrs5e05joYO
1SdSeOM6Ll6MX4ll9dnOebzoFGegvrAdseV6UTLObeNivfC5q67fH4Pjd6YR2EzJ5sbklbWFQs3y
sf2WqtxvvGsWBpE6TFZ2g1RjERtmHbVt2ZCgYN0Fx7DmGUqAxHKJH/BG4ixusWijnDJ+QflEbWI6
VgF2qwkGi/hv2YUv3xO14na0vdeizdflEqcX4eadeWivan7js5a/cOn8J1TdA7yOPRiMdlyu5boc
SSWs4lGql/y0vVPX1lYSTZUiOTlUHBUntvVSAtfn+aV1EcoFUCLvLYrpdZw51EUMA789kvuqujE8
qBDLFrLdv6BXCWnQy/7DdzwfKsnPVRhx3y0YF4bUyDIeW+JsNTOJTdQMBGfEzdvQiwcYu4+K9e5u
bKarkdTHTblJMnoOeoZ67aNVZRo4TtbUZ2Y0FN4hcTx+OlvmqYwemuteqnof9aOKpTVBv0eNxrVO
vd78N6ScMrDBUlaFbiFrrIOHpxck7rHhiyBBJiXq1mjKietI44Jb+WeA2kkZ+LkBhOpdwc6j6p0M
YN2/sjoeTTINe/s2vWEtXasPOccoQxe/B6CFAd5Je3F4YD04uo8totnWlAFNYF0pXbx56bX82sdW
nvWpm/Wpgu248aUcA0TUi2FApf236Z1GGbtz2e783WyeatSbVDem4xoaO8TQbf0WGSDn9Qy7q2u1
OPuFcdUDr1ef/1H+6HzgdOl990OrJFFPD8xU12IeFJPOli3bOi6LkI5CvGEfR1AH6gWCD1HCeSnv
Yu+7/QaYMQbOj+Dj30YyWze1Pee0kGwXh5ygkdX5Sp3jMAva6p/2XUH/t9+flN9CFbMutSBtdV7F
XgiXvkHkEgDPS+ntxu3Ald7KKqEgPYK23xgGYIuiSxZGboDlOTNt3vMqQoXLwti9t2vdtOnsmFlu
yIZpM9X/G5CvfB8VylFskUxOcnpRYqss7zpMU+NTCyK46hQGSZynhkVkFRbr5k/3sxj2PYFyYepq
5wny6kUNczuHxjSgRvMmD4OEN06iCKOE9rz/7BVvzQW+8PFHBTcNUsKk5JJ1A1N2g3oKXdrEjia/
U2Yo9qUJUoVIAyUMiATHtEJ9nnl9vkjAJj+LtrqtWD9/m2geknqoOc+NgRNVfUrUW5rdX57bcjQu
jhP6ZhZqtpuYiabZjvXli9o50RC1v6v50b34dMOnRxYgeE0kNoFltpfyN2T6ft7mis5G2OhwrKfQ
By7WSjE9u1nYEVUrXP+7W5ytUyPP2S8BFZaxWFXdLw7LKrnInXIIDHzuJF33iC4eMd9MhwnvKPL7
kJ+XohuIMpbEGBTuCBAI1d5hP1eW0+e5Ij+2tXPcKa/l7Ydq1pwfJusMpaeaO84PE0gXIFhjnIvM
rRND2fwz5xuVHSyeVK7HpVy3+1USgoO5abgR3p4fetdFJweLtoTj3QCoXbn5S5ZT9fVS40MrUGkz
hg4tyMk277neY3B/Sfaz+3I2UuojmexSDK1vl5jGUAXU2E2L41zD0B/O8GlWquWwWd5tP7KflxXQ
xdX6eqsfhc9pOmc4khRVMsPlNLVsnTj8F7q5WcTg76Nw6l610zjLCpnq3PfLtl6c0T1hp3U8zmNY
vYtrPTPLbhpnPJhlbzndTcq7Q83D9DoBZVI1FaoL+mxlcLHGu0vckTNMyn8MWKAqqbL7ncJUH+fx
++L5iwC6AZYsDTfzIWouKzDL/dN6GHpMZ0zJRSw59XF3FCHXeTT41Rbg/ekBcYdH+7UfJTTmYitH
Lln+eqlxDr4hWztuw3mkwelZ0L0lt/VFZ/cu5EXo8PNQACnO85OyTeWUA8D35lrS8Kr6ZODSCsJb
52bjjXj2BT95QHFbTMkNbeLDe9+gJehBuYB+PjsrmNZvUtpUDypr6HtNu7eo+yynyI84qLcKUclt
NfrdtJnG/ysdLQOctHxLmpbAa4f27w2RsX3pX4fnGWVr2vwIdht3GHA798rtpvy5rfywlo/qKdyL
9hGr4I0RlO59c8fRffOrFYFOAaT6x5/P1Df19BvMHhif78PvA1kanrXFbqc8rAfpFJl792PXWr5L
dTnQNNk+fAV7rHubMxpaEbOjZZcMScjHmoGoMKqxLduuNovbjZI+iHqK6X/zSr4KhkUE5fbyWd8T
K+E3d1R5TxoKYmQurk1qbhVjmwVcAllU0y4qfDnTpR/HD+dy8jPRBnG25tNEvOjowX0bayhObsyq
5+ioEMcGCehJWR6UZz7APcbtGEo2NwuOdopcxPs3mVNGF1teT9Npu76Hw+ASGrLpTgZYU2zku/ex
LXdoiTbChfe5tEzB2I6ixoQLyIpUO5rhXQAEiibDTAbnUcJgOS618qxPutWpwL69N2FBdvYj1ywu
a9G23F8E7AwbYAdYOI/8aTI4jvY/Ug8LbzD5eTS5RCmNNHRugQdl1or6APp/MhFexFIg/IOKnG6+
gYmZ/5qgRvmZv4bDVMS6y6GH9Tf9pwHC5s0WHCn6WSZjvqda+beLiUcmNqAlHV/Jo4+96+zGvI3J
e/S+buE+BzO4ywAmbXLPhCz61L2/Xu7VxxdPlm3l9hPF+zGFNB1EHQb+p9Ve5w+B8QQGvAeB9a2T
rHoxB81AsIfSXj8Ojp+oIXP5pPAtnV/h4b3bT66O8mc2/cBEQz/2TC8CZpfa95f0zs8evHqhZ0JG
ZY60xjn977m2DA1pjVJNkpTwMtmGk9LpBAf4+xDhBT5Zafi7DR9/iU1iKEGQBt9f8h0Y13y6k9aE
qRAn6rpdN8WylTDamGxL4v4dfF64742SX1mkC/TIdIXeHr9H20vvQn29nOvx+GY0XMiaqUAOzKGR
AL5dLiFtYZT9dCKKJ9sA+WU3CBZyIWhs5vUx0GnPheD9CToZnNGrArrX2pq6bhikliGK6GoWfVCK
Q0JMldi3UgMO3KZs5K5omAaNYn9SYsu2Dn0UGtBwtGqzizhHdeJbOZcC5DRwotjoeQRutGVthnsU
Op3XvzhDwcQFjehhqJN6nNdYYYgeVJJQCG2p4qlOquAra5uiZGtjePWTUH9eK6ybMHWD6ifzjvTm
g1kPgxF82bxTv77ZYkMcKTwp3s8TDgj6qJBcU0pzuxdhKKDNr0XtbRJCJEZ8R7MWEL6fvYy43D5i
ZzW0oh+/NwDWBzl46tuFAmMev/AiLf/b/k33BRPyyjx81V7PO1tWaGv9usw3nfrhF6oF3bBXgF+p
k0pG8l74hJw81LYC6abKjNTI57ui2h99vORoUd68rd8S51oyV1riynuGcOFMebNqmGjpArOnwTrV
v4a4gQfOfRbLDOdyPjHwwvVEL5Ntd9W+flusXFBPp3Zh+5ZWOuz7u1RzjQyotXWpFYuqxIYGN1Dd
Z4CBpKPe99bUhJpXkn8VB3InwODZuJDqo9NR0HnL9KqeiUZwm63GzaPhgS4aTzPW1NerppJqLopq
9AqOT++yqj+BqIrNb4syA/lblvQBUoS1rFwOFU6jIDaCimfJkbh5V19petAwTzDuPKRSqnyqRLVU
OffFVjRdB5OpCU7vYF+yi37CKMUQe9EBiUAYZC/G7OUsnAnJ9z83+1Gh8cSBpKL78ICj7zDid15N
o/Xo9O5Nj7EJgkBs3gpip+xvaO2uxhbNaVvJGDCD9FCOUKWxd4Fogv7zY9nlPxm8dsjHqiaghjxH
G6dGTBQckPaBTS1TMG27OM1UFsZiVNCKK0VOxZvaX3yWGWCPod4VSvlyBolz3S9GTJtP47vjvVHg
GIJXJ1j17v30658Nb0wF3W+5ODjvq/tCbEhC4/xrXGpv3Z4Psy+QeB3Dlok3DXb+menu2Uwaumcg
G3gfWfn9NrjP9k4X44k/T/1LP8EU1PmPaZqsZrdVUpDqrbtHEl28RodaUbkAk5fk87Z4toyLnt4G
K+I2w6rciB7eA/fKoDZMVR5vU/b8pvVUzsOizrLwRb/pf82cQehmTTDBJlR4VG3fjGPA32l9rysc
fBfar73dz53h1etjdGheBrJc5UPr6ZsmS8tnbWsw0L28+s61LjzTM/Hti++QEzy45hMnoXZqS+nI
byzjpzIhyVVgOXiY5r5qRKdA2EHbY2dTaGx0OVzAhUVN9UT0veBNsE0jj1cWuWoOmnZs4BEmsAAQ
tPuwMiY2LCn4VxyKr2IqUogSjMTq2QCrBmoO9EA3pnx61sn1eRKca9tHrDuz4QUPyS5h1/JFDuET
5QPkQyQI9WRk62OMWvg3gZbbBKewa/HfLsXpwCz/DrydVws6UwaUpje1NUOpVFOX+pwdzCN9gFMT
UCU0OY/sTVS6BUbAoRIprxLGEbfToWl1/cALuEcNSMXyLV3zuRpcknGvmDzq4FUIn6Ivx3Mi8MUL
nTn7aTGsLXhBok6G/Ek8svHfsQ6dMDJXIHtbMM2i/9Tgt2mzHyldtLPCsnwDOuUbF4EdG5EOxqQ8
ldkFLv4enWo5pvJqW3dQInuXcSi/NgLbpqEC2imHWbFoiN2ayhM1mrxZOvyIhrLnvRNSy4oi+VF5
jq/j9TrAu9dMb51rYjTmnfz65+q6Y+tybGlPKHR4Y00hA+tlPAEXgjv+RsVVdWF21+QH2ODwvnsa
akW1JZTwEE+ofhINZ+P20nACi4G+FdzzHHKWsr5zett8pOsYaYk2iCS9r/nHjROd3d2qH92ABL/A
PIkeFGPDKrwUYOZcWc0miqY5KsExpfLRDIlT4qX4nGYHyYHhfVLKQGn169nNRhX7ytgtzCGK53CY
ut2sIAviR6aM/muJJ9ND8R1wooY2A0jbRF4Kblfrag8mDhVrjAubVQDVLhiMceQKU587xSbcVmoS
/Wvq55yexZm7tpp5IzX41JkmGvJ4rUyUQFdTAQKE9rzVzlEtsDXUQYx6AklP8QLokV6mD3FxPkpg
slI+Oj+wg1Pj1LJ9TL2lkCXzEqe+bKjCginTUA67pxArWGvC2FR33zrvaU1CwqL2OfrawQ5Otb+o
Oj/rZWigQhSPcZ/htMQq5M1HWIiKNjeJ3eg9xmmYoBZ8T258koTpNLlgRSrmxacmR4GFKc5jH+eF
q1V1V6woqUCkGIhDLTqoTKItK0vMopl3tz0b83hjkNUyzqLRgCOhY6j6H9IAzKOoCvJ8jhdIs7cA
q2bGu3dvbMGs39f6kQGFki0Fdj+I6jAtHFtg1+uqtsnULYb9vbnSupuBcOX8m/c5Hjn453iQ4gXk
242Gi+oTpJExut41M/P5JwrJfzjzH/RIqS/31jSknBDqd805nOZq93dYcR/vNc/lqhZkGaeOH0pC
dTXfmc1EVSsyuvTloMa+6ajntA8CFMANnBujkXS7ys5IDnfMVrin2g4yeWdIQTa17b6/DXhluZiR
EwU68tzaevTCI5ylJ+3U4vP04AMUVEPbD5VMpmeS4Lyk3E+9ikoaKt73eah4NCutnZkNsjx1E4h+
+tPp99sDc7+RP7SeDos9D5+qnkCuJeXJZvXQ3OyWdY5Q+ZbtS3yK55rFLFidtrNTNt4ka8n+/uN6
aFxZ0C8brk0Xzua2aNC848mXEBQtuvoIl21TyMof9PcAMbH0xxcU0bJh/9b1OwRPafapemouzjUR
gIf/o3HQAnYRei4O4qS7ta3PdWbJ1Z+90CxXIs1L159tB4zxZFoSjAegC4uKhDzDRiHDL+xlr78R
lb3lvthciKSfZArKWi4R0h+2zS0ppBb/5lfzLT8SJfOj/OefK2H9DhN59Ob3z8IKIs5kPiUrWPat
Foh7tGjZZKkz+bJOpgRTsF4RgTiZkjVgH2ZC/m44YcUhxJKzY4OGy/qW96UB5FJQHYq/mINZXbnp
mpwB/3ohwCJb3k6/D3KL1jZRy12qiaWmWc2WtFhz+Wp22V8u4mNCYTwIG1N5HDZD+TzGyVFXPCo2
8v8glx1hgwCa/3by/7JfmggWn628XsTwc5ed/FQvMQE7iStVfQnDWZYVfbDcKalZX17vmnncRp3r
WRjOmmjxqhXTJHJ04nzPDHmHZRxOXUj9YdeEf2XGWX6l7zPQThi67lBb/6aNRhcaMG2UqhVFwcvJ
oq1mEcQ6xYZio1NgSD5a9LEDGsWx/08DgFKSqFVPlS+f3sj9e+aL5u5l2zn6Ohogid6xE6qlU8sw
kNi9PccH8AkO0Y9Rk3hoQTcppUHt03bnT3GpznavUIOqYu8NsVIZFKAJQZRmu7R9uXJgCHrLCSrW
6/7nxI4tEW/eI4P5HKnv6GoWBaJtHsPnZIIZ5Wmq8sL1/+tobFhCjWsaGKO29+VPpvWcFiVf8ep7
zYPg+G4wTitvLMht/ITnWbqp6nnKcAgcb4lcY85BTCYb5MIMz0wBpOiUJ7cU4+eXwpcqumgIUqa9
75176bcNDRYdFBtIcut5TWE4AY8sqrhEf94F9ts+xx7Qyw44zCwjEcimyqazPJPnq9nA1Vd+SzF3
5fa6ulqX2fM83Rlf/NTSVoiDmYj+WS+0MIul6eJVi1VZQxgdZmpVznXNmso+ZgwXZyu4FjRER4JP
NSWon/yvse5uAUBsvoM1pKmFuEvBL5XjmE716Rf92gnK0+dzzcx1fasYL4Bh1BbGiu1wBO0qGlJ0
WlSoyAaemZBBAf7p6Mo0nP8BRKXBcCvHiZZatzb52U037/4i9B9fdrW5J7/VFN2U+mAmcqKWSq0Z
rKSliJr8SvFuOlMyODbYC08l6aXhobzu/E2/x8du+a/UaKTqq9i0i0tljlHxM/8pjBfYtziVVyI1
1IO3wltwh0Jczn08pKO/Nz2fwDP7DCLhY0gtOAwpUlkoGrtYrGNtGwcYipZNl++mSvlAbPzxIMh4
WX4JC/jeGp7fHH1qaqXlmxcXi82QO/yVDr+USN8TmIvCT/WD7FNTQktXs32ogj/L2jRFT1MTglkD
2UjDgESBs+2vBZRyEsKCBAjuAYNcOVORU9Rc1+C7ou9ZP32eRlwyGHBS4dwbUte+kXR1Vvq+ohq5
Lachy71X9uyqwfXsYbOd1gHZcPyoCepPSw47vXNnOKvXOqRxTLb0txIskBha6dtkOcXip1zW+kHU
rJ2I295zaGmxAsO6YE5rbLt8nuNeafo07CUQzHa/Ts1EnB+lTaNcEtJuTdLgrSgJQ7SFESUfpQvD
GA/8ZVd2jGtHlNKjU23NU+tFB/afncR03d+MsivS7uQrZ0PURmME0U3M9NyjHoJGS2e9oheVD//W
Od3KrZQtVPjgPM02+TMTuEh+T+UfjPkn4J/vm4di/h66M/r50xJlc8vOw18AKcR7RVLqEa/MrLnU
kkVtrABUIEivcoPAwbArQA7kNg6FSTWx7ygr/B6UkPqWRl4/dm8IAlb/viNCQUS/C59LwrQ3kOvk
E87xj4SGLPdnT3Xyn3v0mXzdYXdC2Wiu//lXPT9URCoWiXe6Cw1z2nwcC7ViVAskSNHv1ExkqmZX
P5YNFY8hTfKQbwWImkilMiCo4UhgWjsFV5ZN3nG0lEIJFFW4aLCZ0QcY7pRhR57Kk+Z+JuD+8+NB
M4GCKy7aaCgsZc1jgIBWg8evepO9go0aRz3O1w2+F8ZawlsDv6BADLecZaoo7u09siBn097fEDee
eXwwY1tW71K+5rn3rE+DD0w7eCd4r3axsqubwvIe3vPWlKZYQUgAzFjCCbB6TQzIGt8hZnG+lhpi
SjkRsGMah6/gKHYzBOM4i8wNrOx+rxb2sn2GXn5kP7Ehlm9uyA49jTAw4Cjb7wcY8VZTYGg35l41
kfe4H+mOvSZ2hbN3kP689RcO5RzeWGktcVHwgPQ5Tz4quZl0WJKjKeUd2Rx/aTfAL9E1ZAwBiIRU
IjJ55Waqr6noCYFuXsFAuSUD2IldM0+V5cKwY6Q7nyvr+yMpcpowbqTMd/fn1MgV/7RHk58Zkq6R
wPlA1v+iY9v2EZkZcqD6avm7KVayxdbmvYAn3ruOfYnUjLroX49qZWTQEBdOaxw2kIwzs2uu/Mg0
FFNqPjmujFL3f32J57tmbva2zWJdlh8XcsrUv5aZly0h2ygIAPigXc/0nth1KoKouju1dExk+b7j
dTzJNgOV61PqqDsC09bvCQlCfiBv0XnRhFphNw5uUxB61EaP8Tyynfk71VQykLvME6yuyBkFYonw
KDFT5Mj1Zb4K24d+no1OwtB1dfIRZDq9nOBseDMQp+RqzdO1liRg8yY4PaHh6r4X2rd09XGoPhFV
0f4sndf0s7VlZTBcX0vF2hektDJ/XfQNG/djwW3JRf7YIObf9pO/yFVD2dJqaB7lAKrJ8amy0R/Z
8v+Q8JPRghF9AzdOFeFx/uuo3urO7ptAvVXHXWNHnsZ4j7NZbfRogF5eop6vsJ4qWE7UWaf303uG
ZO0iVq1mmTYzxBZ6enDCYYAZcD8psqOPyUGXZzVN+AlNoyPnma6YV00vZqBdBvdhBJSVuGO7FkgS
XhhEK3Bvb4ZjiAmLygmr+k0UIysqn9kOU9Ts20C8N1EYqxx4Mf86ssAVy/81j8Ad1w/xChJzcajt
SDPgpJfmo49iCLDMoJjfWrJ/PEVBPpWMdVI1a+QB5n7bxY9Sh9Qch1fC/sWWxvBwsDl+/PYFLsKD
zOxvushHTE9hb6ofTm3cQWlCcQlfCHQJ2bJaNbFopbgdJGMpdq5XUPzA2Yb3F/d+Z+C3n6n/da6c
lQaps85NaN2VkDTdXtUjRNEKfCZKy0xdgWmNSE2oUrgaWaSpkfMvCk8O9RWHYp6q6kKShSa7SD7H
OXQVoJ/q6S3/K8hwTQhexwt0mUSif/2H9KZez/l6ltlFXX13wfrJBBAAs0OSur+VrvePY0I0SNMW
qS3woUQ1BKZLFZlB/9V1qUxx7FxEzgacIsKczMt8LfYINA1qGrsj8CLtjfu3MwUsJaUAmqYQWe7V
9ap5tb9lJqoVTUrfO6piqeoCi2Y66rPM8PjNVFVlPMe+b4CNMId0lKd/1b/+tqZBWj/oVAFfGQhi
v6GcaKO5pYDUWpO7Y9PjQure6i0zzuvI1jWaG39MaFljPHu6mfhxyFxNMk0152+6kqzsy9vavUPF
RoXB5lNWzhFoy47JsDaza6I4YtA24cr/+A2ijUSCOHz9pdgKBmUE0npqUK8vRtDBx0SKk4mjj98/
CmsMBX+5GLEvmrmH5rSjUQD/3xHz6isTs0MhgpyjzFT3hxDVUHC9RA3BjLT5LWpvppkxrktw6Qm+
pEVySyz4L95MiQDvW4xwFxUr2KMwyjN1OeZ4EAEA5GM/+3VstXuAxdmis840Qk2mLwhDVmrsq+tp
Cm4wXL+LB5nADghxV5v6Pk7IIoNg8PdolnYybrrqCEkrqIZFA88g511L3rE4C8yjrihv3VykzDAX
zhsMY5yy04ww2ZyXD40D5veKW9gWhN/cNvfz8vVe3udcRCVtZN+OUp9oYzcN7GwxBMzlOA8DO0DN
+ziBjqWZVf0zxprVvEKmXvx4/IbJDre/XsL6+4yebVj7Pk4zODrA0NO98wZSfg5DZjPT4vvtU451
nZSYcGg3Af3ShHbptXOAJQFDQJZEh9rOgyiUUnVDAg+fz2DYfG2kiG4gvEj+RGpSsKiS3NYgyuJU
cLL8DaqHW0U+lVu194XGjRfWhPsaV3MF/2LVhtLtEqblSR1lanOTrVl24SwyYPH9ftTW2ZZ/OVXP
mqj3F/AsyrDzFb4Gp8TUVeCjlSQ/j9/n7zSIJzy9D6+46RYtQlvFrLTDtqsnVKxDB2oa+IuOxFZh
1tBWU4n0QQoEOBDUEVxEdgZK20w3U3tv/j5BeQXT4XYAU0FerWuioTJ//ms/J+WbbHmWL0apT07l
/ee1f0I4qd62wU4gvS6nFQA8S6zxq3xHr0COQ/HxbmRuzHc4Sw1hYMPwOVx942Wvxqj6L0D30LN0
saDYMhj6JflODqQGy41lG0AC++BWT0+ZFmh3Q/+OH8/v/LaFIWB4Ee8bQyKryXzpPpxwDXwxSsE4
4sVrxnBd9nGzA5eYLKVOnOKLfwwdVGWFnasybUMJZFeiPX8GQhwyMJvxdfJehxP4tXu9j4q9+3j7
vf0gSHsJ1kL71w1nRRWQbygRdUWOfM5gmI1/Tov1F/UnJ0pMaSWsIy7FAvL7+H1b1S/Z+PxtfLpa
wP6aoQRAKDN8Dko6W7vpczx/h2Xi9W1a4vd918F1htwiVMlKZFN4meexnC5xq2VuzWhSD7L1ZWtf
nAeSUDHdnUt+AhUg0wBBCqnPVxje0bTtvsPHNnQ5EkM1brpYOegtsVWcZiST2FwJTnnw9iIh+iEG
JpFzO0UQr7bYcmKxDDLwigYXsNaFMBGgCtK5o/3cWscOGvvDb2QyvgxBQKvwGZWsLYZNPVkXfoxE
nKRkCzesgzUTPWcZmB7P4DkOTTwKTFBfnVKvGshs2EJVK5cE64F6dOTuN+kDBxSx63pUzwWFGn1U
lsZFoZWQjsjIcmH2+3v2Xhquxn8zaQRtHCe8F1wVqu+xBhPwgrToYSwIMk6s2x6qz0APDs3BxJQr
5I+GkzVjWixis4SGMNZUPeo//epCv9Bhb4CTI83Lhb5BNFyoGY/kzKdBmK/ldCHYZqMChTCarkER
D5KmAP/J72JXmapfRitN8R+ls2ioUCzGd3Ys2pFDatN/jhPGtvVZu2hgI6GGRtaZ0wfh7q6nzawJ
tdHu/ECILeyO5bVZ61C9VXOV+tVjt/xU8U6h53c2XwmiHDbJj4aUJt3d/2OrHGIoqV4NWrvj/bY3
TbK5piuiPzyqIavKg1xxIHF9InfcYwIGPw9hBVCCzaP2yYOlrbIqA8dQjJ+b170qFdL1fOZFHhDY
i02WApMvl+Nzc4wWJBHJwZy2lce7eYqBLGUt7VoZSdHs0c9/4rbDSve58mndkc+LVKvaExlxvHy3
akkAvYO2kS3gCJMvRUuIP5XTpSmPS3avy5bLS3eN62wfAkc71wP3cxHrZ5hTS+h7vIhWlbixajjm
i+18V7ayj9o7dtyWvOTF2c1CAA4Z6J5J2ino4L79d3c3S+tz+QJfQxcJCPDxe/mm3bJnlHeuCR3p
z9b1Us8j0WMO2qKBjwZEzQyhl4F7PJc5cazh9AJ3S2jmV12aNhEm3Ey2pxTZXutFs3MZzhJzhybA
KhXKLz8v+v79rCt4h1YMpfnHo8KfLN9hqVlziogkmAVhDFU0jBrMeJgh/GVLiVRrHjWXoY9fzuGa
38tnFpPr2aWSNjU303xWCUilM4XqrS8q6Be07Lceti89kqabqor1zI28Sg7acqEFuoZ7LTlItELh
ri21edvSCCCb6GjizW9at3xF3UQopOYB8lyiwBuo5SVNcWrXJsaaTPTZ6rQBSyVMXTIbwpZTOFvJ
HT8XBOJI1Lh4ajfKqp+1rpEuXoXxDUpba9sHga4roLQiuvUumAGFko3hjGSYYiVwWNI5fd14cokt
m5NUNFChrVCZZzLQK4WcuamSqqzDpzUrCOKFnr8l3/DzVzM82KHspk6a4rKbv7Wx7v07W5OPHM0L
7xngkiR7GHiHbffouYuLYyrmAmD71UX5tX49d1atZJtrTC2kZWiB+mXKdGlrUl2tcM42zqsafHh8
f9Tu+/YyWTm83D/T7X33DqrflJ/VRfXScp0rlZZ6Ut8lXg9TXBkGhZw1Wo6APrNVK2K03mBkxfGK
JNhLzwwOdjTPhSrM2zrpSp1LDqdqpr/omm//lqvdm5fKvUp3/TIhN1QG8xKqRXykoTPBOSJRyU93
LJGA/W9p0bCfKjcTjWIv13BYfXO4PlEp30Z09L2X6YGnZE6WHfzg/rnQLWZKgngJ5Foz3M6Xl3PU
IEN8lHPOWVgV8+IXBwZT7kVfIovP9mjqhF/RKaCXxkIOr0MzUsOkGyYCiIskH6dJOTM+1KkxHNyp
yuLjvIWAclRsbujszZzUlH+qb5lsvup1QDx52WlIvij8xBjBl2nie8RkpHbq/5lAfJxep8t5efN5
6qxeCojW3aQl2C20kzpA4yv8uWKXRXTczai87KwheGY0gOR+5JBfweTfiRPVUTgWjm+6g2K5aBbn
9dLkbufbAusO8Lqvwxei3CJXRSu6OKtewGe7F54TikllpQFXRqXIkDetBUW54jVyvxluXJoK8fUU
LfNfsvtUu32DuTQIlix3fCOp518cur1hHJjSeL4sL4bBsY3MYBiIbhqyWgnDZ/s4281LRemswWBz
cpd76XZnG/1ScKoMwIirIWLEt+oH9ehq8hVDJTLUe5sfhWEkLw/E334RiOUJxus4P+XvNHZO6zvu
cHThrA43gw04BgQRD7FPd9thADzID7KDBdLjuSK+ZzuA/6eBx55wkYi4sqRMGajafQoM889Qecoe
Dy449GneAcpOtR0Dy91o5SKeTvd7+UbzFh/rj5ewlAXnzuFJI5rikve5pdjTgSidp2fZfr7ML3PJ
8JOVXZKewpgipphFRn7esLl/2cgw24dB8i3xccn2D8Xyeo7YlvhOpSt3YE7+9pW1pCXm7qcm+rNh
OJOuiboeEBja9Ld/Jq13Eu9DGXVLvqjPx0+SBlHaz7/CMcydWxqZ6s/nnbzg/UH3ESCGwP16QiQL
NYfy/FFVlkux02DPQg20lj8OjNNWPs191XtsR2ZXllQJS19RUviZmGJ7arKRuabR0VXZmSCfqTvK
Cp2MJTIZRW33e5LrC8jwVMRok4mUcNgXjpP8pne3wPEdPqGCy6kiDT7kv5OfdFc/dvP+Rm+ynKY/
vUzTUzG8/Xg8iEzosVrF2epHOw7x1IGUmnFSn1fN+RmHg+1d+/Adv3GHKvZH43VEul9u687oZ769
uPaddwjUXieGsPYDHmBYO/zn647r0ioENjyO5ckXeHJnGLSoETk7hfV79KZR+Pfh3FdYD952dRH/
HMMqvbzIIY9M8fWcqAXo6s6PGJqJqIK60soMAxtz7CjO9HTkALbTXyfOrZQWdeQSLOsc1IOTo/Y8
dkLARP9qi+p5cGunBacz/6lVNVGZye/IFgDNn3hFo3WlSMyX56QGxauNEp/b0is4/Dc5AP2VaQep
sqGbeORnNQ/D64Ky59FXV9wlrjJ+h6WfOyPzamMvfwMvYgDZlYLlR/MptUOke39pLWrOUZScu0e7
aSl7yCvYvZ5jHAhhhztCFZTpBNtACyTRIKAVIwdayGPr3vNYcXQSbaz0W4tT4KV9aoOhSizsB4n2
zFT3crLRXTTT5N+jW2WUaAhE7KW0M2NpH9MNc6MqRgV1zx8CBKGODK/85mA2qiT5FrUkjKQXPLS7
Z3Ui1Z+F0cWqcFcThrYQrSCqz8L5MrP8YRj7Gn/31qRkhgdGZOgkICtOFQymOYAwF6X+inSXYREF
S7q+Z9BoelQzzFnI9merUj9oRYJa5+tGfTj/Cu7uT+NU5e7fplSm9cDZMpvDxcLq48xuvKCP1eVR
SJy/fCMUq+nsVI60Oq/ryl/1WZV9fRqjI/vhJrWJf8kWl6XOqdZBkkozfncAkZS1dT+5vuvgravZ
33nrXjmFcqGSrE4XFbzTRqZf4/WCVZz4LgbnaqxoY4xypVd2NXnlYLH9fD2YpoIbqoTCh6Y/TdZ/
YeiIS4y+aBPrs13VvBxuidhVpLi16zcpjqctISu20x1ciOiVF/Wtwj4cdsprSPO3+pZkoa8rCict
N7TwC5/zwXTehFz/Xr5WM/3F/rM1PekyaxpVTy5xbYRAmOuy6cKjlOL5xlwrZD1AlF3X741i6zZa
xU+3pIpy/B9N57XcOJZs0S9CBLx5pfdOpCjqBSGpJODAe/f1s07fuDE93TPVVSIJHpO5cxvpQgvG
dpOvMWFVLP9DktamjGcZ+MOG6eWEBUb6K8nWsPnv8Un/L2FK3JhCwbyDEclUkHEpUyRPIAGQ0Bq0
NLxePuFagL2uNvysDxBPj+6ZhrnHOIxZQIkOcyC+aQYSyJ+ZKMqYN9Y74268AgSMX90rfMh5OOtb
uWdH0AfUCgdWHshAcEY2uW1WoJYbfwfkDHUdAc+DsSb1PeTm6AgrFXUxVQqdDXEWTHEJFuZO/nCP
n+mOG/RSHPbTitqhWmg4YO60ZbWGqbngNgaxhM+xxZMcq1mC5/C0oxG7vcN1QaLF3o7fofwSgkrp
y5N3sdmVraP6FwC1040g7GZLoIWIgLIwDVkw98cZHsWl3E/8GdwMmHu+45t1hcNmIhtNljHFksMh
veTEa7EZo+p158DZR/E5PCeg6QOwgvuprMq9j9+oxUeCEbFpQMBjslyGFZ3XeWDD1EvWBrPscKvj
FefjbRfg3RG8S715cw9RjCYz3KnthXPErRbrbLQbq2/3j65/WT39l9gV0OPd3X/GVohYkXsYB+qM
VckmgM7+A/WFpI1p9QmZ9kUCE6OYFasLJcgbrmichuoueTFpw3fEW4HUWc8RTAgEaiZ49GITXtAf
HY6aRPEYhR1Y3ETWm4vkDNJydzEfp5D7IaqYsmOCmYAzKp6wNGv3bEFfhZRg76/6V3AcNvXReTLR
5jxwPz/vwcOnrPjEc2qdfqs3wBrCqUuGBDY0CnryuX3Ri5n50mHrPWv4W2gVHz4Q/Jv1XZ1Dshec
uW/PFGtpy0U+x17nQ07c3S3c0fJL4oX27LN9lwbj6EbYsT+cBDIfFafck2T7wF6RJwP2IfEXsGzu
LIwfQewrQwuKQRSd3BAoSiR9DX38x/ARoAskHDh8QYYEU7VRdysrwiHI52NES2nAcBQWKfQ+hjLY
3cN4kKJf9SYDjWKsgblm4G0zycb0Y4GGjPFDveOIGXCRw8GXpYsqcnflqpDOUtxJ23JJ34aJJN9e
MYcNxiVAOiRz9B/V5TfDfLjhfInltH6119iywIR2MfUno2OJ/ZiBQBGZJMKXhp/GXGZDpNZ8fx2f
rFaTjAZjW0m1+0gYBXMw7pca3RPH4hrp4vIfRi+Queqdzn9LdmPwrm31q/ruyaNoAZRBozBetTNi
eRhAq3/FOlu/Nx/4G95aYByL8oeSlIwqkEKw8QDZ5IdMXhhQgbtzLtSjcaf6+W8EqTMowIxLQ6yJ
2IrzvD8RokDoEdIs6beA3SpVkb00/jlbZipAPLCG1vaDI0o8uYLXfIPxn28cmTGiCjO2eGQD0GJ7
gnrmgU/hggKKc0/aBqFIlzW+dpEDW5BaFGDTCw4eqknQSwRZiDGBXZwD7SGNMGYdFy592kWwAe+Q
/UCtita8jgb16KjsadGLZXJskeaiun0SASRBQH5OwftAvCnZtJvy2zxRyeKTz6d8mnIcnjLHAMDF
uBeR/XfzAeniKNWM1gUojjICG8XfDouR5/SPmDAU9wR8/CKNpHxCsPhEssqk6Rb+9s9k7dwVKQ3F
CnLN/AmHBQ0JmXWH7crD4G1rkuFIlxBSHQp512WQKHl2GfwebE644G/lnqN8egF9wpyEBcL5Bggo
6RmwYm6c4ew9Kd4/87I08uWGKhhFLgANtSdiciI3i0X4K85UYSfsx1cFrk2qw7yleZghFQR8uT1p
JPTCrDIqn8VLWY9bcx/t2o1DgBAXAMMcrL6gSTLTpuKByMOIB4sAMaNPcckjxhCNYFUaSOJC31Aw
rThMf+gMwkv5jvSN++M/vyYIsEQFBw/S0dwr5j7JKthdsHP7GsjOI0LmzA2KdW3+APveNpcARYCM
IoLX+5tfYVVtHO4mcIqWDf8J+ERonfVsH8Oe6fN6PObzX4DjuTP35mKXr+lz8I5zZuIxASLekm/7
AoW+zmlj5omOLmBWP3wecT8b6rlC5hYxTxEDDAGzBF3iPL9l92oboenypAVZ++U7i5gBjS/1UrDf
yTFr3ykycO84Zwn2Ubm1CrfpExyF26DckV57xw0EAjJyGBQppXcCGqF5LZxN+ZdKG3jvDV9jSI2d
PMQ4cbg4IaVzY0HZxOSWpqdZwXjnqOFIGTdYVXAsgKxUqFEjwHZyvf5PQcyAQ95q+TfyaFSA4LqU
Nfv8SWn/YiUVpAfaR/jf8mIEV3oF7+FB/YS76x1AafQTVSk+o86MtHQmRDA4IdPuxZ8P5/n4AX9V
7mMN8JaGYjrrNzi3bzQW1CMp9qNYBNDHyOkLJ176pL+hO3WY9OIkIi0BoIiB8kr9JLxd2AgULCx0
jtztHyARE4NN8QMUsMEh4oUB6rni1uUm4IyzF+CXeKniqxB/03dRwLOdpQnCjV9hWjq9wEv1G4c2
slwHN0r8PO7MpJmQIku1/rNjpaWqv51LREK3caYqRfIXf9vQMuny1Xk2rGDUwtr2iG1GNc7pECmS
ssZfOB0ApDK1BWZl53MM8RcIEPJAhntQQaY32Jo0HWzFX3dJ/o6ydW8cT4D8AGzVqr86kAywXnbX
cFz/y2tcYxRLXET1s+BfITQFPbQg+6B3p9RxmUKER+zmQRiln0W4bomR3NJJim936d5A5x/KfQNd
/eZA8HTw0cayj+MAUIZ5C7bpmzhGWwxeus2O8pxgjgDhn3NDOFdkkmOGM+ECrSxws/GPQ8imqsN2
h/6Rvo/DcbooG+Ts/+QqYUBOpwfxjEHEi5Ix82+sC1ooZMvg3vTukp9v9gf31EqRM+JqZof/rTAa
xnGvXBRppor/EDNVXpNRinuqGZr843y3tvAuTgB8nEWchDxeylZYjkz4rHvDROQfE3/ln3/yT2Dl
EvjcQnZi+V3AnMU3v0Y0XSDfP5YcDPx5n3ybkFvw4yifBrjHFhj4WH/TBGoc59Zd41nU3+qeRMUV
3s0r+sC98dec/Nm0c+EypSvvQioA+CFrHd+ts77ot1gr799UKKOQN5cPccE26TfZ9dQZshYA3P1y
P703XOLJelDxC5cTLkQIc+0ZY9LPyVdccqn3iTdUOed4bb7E7IOuhfsOvhSWMmBwZNkTrAhqRYQc
ZloYrRbngTQ5ew6GYqysDYIDjrKEYgQ8+SRtjoh+PVFJPmSAWLZNT8WFum6F3RehGZA9jWf0lp1h
oS/pVdYDhPiXdqsXBuXUNj3UK4GzpvfNMHho6H7EnsAyDX5DKHMZqGDUPwZLvB+GKJzSZFXzd9xS
/xv3MaEDT8PsVNpZyHxAut8vTPAwAAR6sS5I3ZnOLYsHHDGGByw5cntA+S5Mbhn1pEB9PgUsAB3E
vGX7mx61Uz639h56mgXp6VAs4VIOTLeEdNCjiCl+6O8oLmiapwt0AMsG2XbpvlayLaZO5ahi6f2Q
ViCZwZIBK+35HB5MwuuHswR4Qr0ROfdFVoeMUrK4n+Jb+S4JyPAEVniBzTLgta8vGEvyJRmecdM5
W1auSVJq7WCejZuBNacggbQAWYIehe4Jgla2sW+ci9zVrHB6efOEkAiwnoBYQACIWhUcAjmzYIiT
85BY7sqBogXEx4aDBRrQM782DDkcgjPAuuYshlvE75PjDNxkL3AIDiA12TH8pOJ9GS9GxcsUy+Ds
IW2hLYpJkH3OJEgJxr8cqrUeYxbhbSwOOkTO8LUgxaCmH1heADoVM8GUG+Isp1Ngsk84WIy74UvD
YUp2w7q/j4ea6nzmkF7LRfjqPp0vneqACxBpV3XwxpXiyYR22SyZN+I6ZEJR2CwJDHwzPlg6XIEL
eU37a/I89EV+4jYFc58wkZ0OYMEMgzfB1TsVVGkzUP5Neox3dDZ79X2CYAlFhVenWZdmI81HDWEE
DJYgXESfcCbErPxbQKAMDyBkgzyOOQGpsDjFSW7EMiz9Y8rFoaaPCxRHnOkM6THksARdoY2VwYUv
h3vRuvg3IgpOIEhcethqn0w8g7b6iXpODpiiPcy5ejjwlHhi/IUWhjJsoEk1nwzEONy0C+0CR3CL
MRzmK/jp3fhqI576JU6OGMnwjQLRgdmBN7IGGJpZkrEHdwlCm8uW4XdzAXDIQiVRGDhHS8JYMLvA
3mLfdAypljhXzotjRrTWxiGMDbEZv01dMcpGBzCYi96942yhiHd+CJIcCmCdrOH8QG3IcrGkkgBb
Hg7C6IHpOJO+uxz/wKjj3L0VLdQEiIkRJBmICvx7bnmsXNoVfjjQYcIUAwT/wa7QP6kpfeMMbYoz
mOdgvLqrmW0rCkK6gHx4d/qSCuWgut2OmgclyRsrygHn9Nu/WI2X/ugjagk/TOwBW3fGLa2I7ARY
G3o3LcHRWlXpaJOjbQxQxo5D2VD4S/rWbwqc4npPzaBKT+yvWJlwq2CDVN1Sz7DpswfQztzV1rbJ
gWSYxjJJ84vvUTxXFWazXbL1HSwt4lGchnjYxrE3s9Jh7rlqOetqc29a6ggTBFKSgwV/Z6+6MN1F
av0w3WmpJO25Is+SobY/9FvB0pnq31Dfi0rMIzVa1dN0zOh+9Gy81b3NkDtVrpZ41PVPapvM7E+a
E2+VOjt1wDGx6pK04C2Tjkm2Gi1rUiMqm3Hnb6u4ZFqw0p1mbwPNdxOiN+TaA19EXiBtbUipDDok
nJX14xXxPYQ0V0fxT6g3CAtNoDQvvaVxvPatksLUqq65px5aZaC71Gptx56UMiUs6pSTlxJiNZ0N
g5pUC361sf1rgnHfIbqCGxn4wzPR622UUmFFZ+E7cCErb184NrCVdfSN8qDmn4WS7yoB4IG/R1W4
TC4RzOzTlgAoGg8xXbNarukUL0pswgeCaH0DOmmqPcuIalrXYWBh1FhzeZj43o7q1c4vgsDXhilb
7s5U0d7sLj2I5uBOXE+GYCd7bKQmo+EK43mp7G0LeoYGTgebJow7uG71YrSnxUD4YQpshk2unvlb
wfnocI+Kl5ZHex663oPeW5Y0q/A79PkABf00zAM/QFpB0AAsBt+ddRkmXQZ2qN5CiPTYVvZKvnaU
EUXTryLlN1epwhvmK/4q96H0FEgpn25+CfE//6l7maEeYqaPpzIMpECAMeTBw7Ojjdkmx1TxlooF
pWBa9TqA27uP0hx0An+GpH5WGk6cTvupqhDZDNR2HjVQWc7yoD/27OUmQanaP7zY/ZB7pscLaBBf
ValssnrjjdlSCCghxrRwG1Jqs+SUOOOs+Qin6pYoROH0wSKvgXV67JprADiBCdkwnhUdWYzb/Qyk
08VegbPMVAaAOG3HAPvNSDOTabQy18t1Z+srxwTwcckCb2mlwkXfE8fWMga0i1XETpFrIOkO5shB
VeOQbHeLICLhbDI3Imlfg2/zx+vu1EbKoWlcpljeRtdEslYbrLWd6BzisKXFxrdRachStOEQ+iYw
YB0w19CCuWmxdILku6/wx6js6iRygjJapaRSCDd+mjAH56YL7bZfux6f2qwIm1C8tejF3TLEb5U6
87HQr26DVXZqi1sTMgqs6otbMaYgRCCL0rNJaImX9Z+Ojdm5HkAoj/HE7PaNNMosv32aw6geFhml
aITlBn2xmS56tm1dMATdvwodLq3za5oez+yldszRp7cuhfBmXi13H8crt1jABBJkTY/bMD5oNs3y
eNKplf2c0iLbeTVQUWT+oHULsGsTZ+ZI7oQ/2QU7M5jW/ICwWbnmP8fex/fY22Qw0hIm2yYIZkI+
wF9h/QgKXIonp/nomp1LapP7wIAkAsB0vgCUDf82BP9Y1Ep3RFRp4q4v/g3hVkl3k7FziIkgmYLF
yP/Kxzd7QNdH99NPTz6AFRM1dSqGR66eeGk+ldJv/XRlEUfNbcAYeFpaf71NfpQp9ZswJPL0WhqP
MOBCB9bqHmmytSH2MPbLo02n23MPNASHCyweC2mluXRMAo2mnjJx3WE8N57qeFu23yHTUa4Rexka
J6P6yKIHR66uHzHot7XdCJpRHjR9lWHY5J570C0PLrhVbkf9bukHNrrlPUbnI8TGC+THXFrae1GT
dTbR4FKpqt8QEzjzauOrle10u+iggnC8uddevGzSodJVnSP0O0D0bPZmvuP3j8XbdMmdVwiKouJW
CtRsf6T5Px46X1nkMk8/JsXDxBbbuV9p8KOdGb/xlbcGyjUXpzF+yiUtV7p5H5NtXX3Z7Y+8PuyG
gjlmJC3dnkwq9oopEd4sFcOj7lm5f0GAunhPiRMXmJTiPwv1cd/LPlEwEB92WfxuOscKewIGVnTX
7tYr/kUYSoVUODj+JVBq+CO0UNm07vS/jkkok0O+BJ0jWx7RUOr4UWr3o7i/7CJ+Zi2WU3BlTfjk
eWk7Ld/z88MeA4q3DMipvaTYRUVrCgGhYUyhn/kiWANd8ObwhvQ3v48oe7mBd0xWy/FzqjdJtW1B
pYdfVmHcfGcQSG3xG/vvtX3BCUB7ZP2vEb66eh2Rkzyui+A9Cg+if/H3OEeysOr/G490gcmteLbb
dw8hm2uo8mnpuDhaCxh43OssSUm1QSdj7uUn7P0nD1wosF5PYrx3zTELT1F8Fv0mc15TTlovPxoi
zEutf0v4TlEPy6Ok0cTOleLXnY41JI9xY/sHVafjXnfeMi22lnGq/BunpgDwDc99Pki/EuGdXL5q
gn38PV8Y22biWkv0e9HcSuzZS8LP8RnF5pT2+zrYl7hiaqyu+BAsVl1fiWKv9gsFKj9AgcniEPom
D55Ovg3toxc/ouIVGrc2/9H1ayzojK2Y5ttUQYmSKwsVbTWKc3RJ9K6GfqmgDwbTjjvYyjeR7fKT
Z3Z+GOIv07j7erP2dGwMwmZTuWz41L7LIivVJtgpsJMb51m28U/D8ah9jeY2az694paUsJr2Jt4i
JZf7knNuitaieurGg83CAQSAZkwrtjDnH4NvPhsHgJa/5CnoFFfd3mdAhLCsYOiXC05CdVqjdpCP
rzoRHDV+mX/w1dH20HyhLGmik2Ve9D6TB0uVrZy9gl4g/hLwbz3Fm6d6iicxU8OAWB/1ozNWCu9J
f2v0Axa6iKQ5M5KAGCyTEDLsBcxtZx8gJmTlka6Yy92fNtQ4ZnSpQBwBIUBVIrKFt21y6RCplgGW
I/067w3o6gZzdXZMuxXvLZ11WLzs6aFF9m70fkPOmAEmn9qb+7QU+8RKHkMfYI1JkYc6TJ5sen/n
isn6bhHBXJT/bTVk1pmjvtQs/fTc5F/cko0y+tOhKFTgN4yMhXZssp4rMqouWWXg21Qkp0AJqFHD
j8FNOLlj5BZt5xwVzl9hZ8tM0EXB/7b98VsXaCI75PvQBBxA+sr7NKjPbDSVet/hb2GzehAi+xba
43ZRcU3G/p8FKDH4i7xtQHIiAvcq66NPgHRIDfCmmB7TUuZFnU2Upi1eP9gdxPF9zMqdanRfTemu
04ptqsOqg2heWWRxK8NM8bAUG/5pMU7vEzKSEPuV7rdsL7JqtHTK10FjeMRwyre5y7giFPq30Z0J
69Pg3mbFBJqPNqZDqKXdOqpki8+RtP0ip5KcMFRwWfGtB5jnoi4LAXEBKqpm6U3i4A3dySW6qMFH
djw48a8SUTHZcN3LHl0S3UppLEuHC4+uzez4Z7GkrJ7co8PzKzHvwhmcB1Mr8MxtWDRTzHiD11Mz
bW1pyStnWRv9BQ80w574iJgMpikgSyQUTBEapOcI9lB1k3nZpO81w2LXTQGmT9kESzj4bZqHDapW
fLSooJL8JT+TujeZ3jH8Kjpz1jMKjdpTJpA+5dwXOSEVkSM3iHwMwvkRAON9D1ejw3yUvZCDt2ni
H4XRUlOxUNcQ3vnJSW4cRfRnV3n3kJtUZbgL4BDHJjbDKa+poG2G11h7FKUBp+Jbmdz4rmf8fsGd
lqrlUnOGma5QqRIlwZfXDYDWxVoNOEb/lZbK4pz2XXkveddaDRAgrl4XMRZHnQXbJ+Hk841dEIH+
8WyV/Nm1wVZxBCV0eYiQ4hRSV8IwtEVzBNeJHb/VwZJzj8mfI11WiDoJ820SVCczZHqh1pxTIelW
YbwfOX5kaSJGhtgdrWSBuWvqncJ42GTdzgcskz3NoHE3x9HGDqd5KyRHiXeDQiktCWbXbCpTnrPR
lHCXlWuaKJ9d4OOXhx8BR6w1DG+lrv8Z1ItOwrwvKBbydUpoxSUHZvcoMDMaymjFkdeUH6l69XxB
gkgN+4tJr67MQ4XmxVZX4QjAEeUmTHbl2Y0UAv1U7G3f3WVGscGovs6Tm1/rD6tgmuylAD/6W8xB
K7dUkMGCRjem8pC50KsYZpXNLH5wKSIa/zF4A8iEjp3V1cjhh2bBxm7q40hQEyUzthR4wIUGMUzq
wWhLgDsgak1gE+ehH3bRNarOq1NC8N+JkyAoZrmZPNNJPxcw2X32oqkax0AwORQ6yzpIwUJ8A5s8
S/2ujmP4Weh4A6cEp6Q3VTAYc5jQ5Nir8JCN0OZMyGCIVN6qDlxOtWLu6IuJeZbNG/HbxmaZmF+d
Rx5q3J2cCpaDgYV+wyYjvRHcoPGxIayrRaY7a5UP1dC4eE3qzZBKibw5IcnvihGmJZip7tt4TqK0
ifq7SvFi+d25q6MATmOGJZVJVlEQfXtRCWkorJa6Mr4bA/2SYSlvnsrG7UOciXBVkQqX6aFYxUZl
C2TkctATCRi9BUBAYmKbZIEpeciksXIAn4CLUcaLPJh7CBJoAIgQYLeijoxx0anwwHeHx5QxbIh1
ba8PxbHiAO9sYtOqaf6ZhOE55NO6v7J77F32cV6vMiZITfORsZC4Oc0pWGvBe567VOnM0NGXdVTG
sfPhmcOqAdH2JSPef+OdcoygGKD0SLAdbLK/AZ2mcMp1XzCUdYfdWCcxxjLdPW2RUvHV6uwnbXSp
E2sAKwmytE5MX1jX/wp7REcwQADiMlkDblZ+gL1a7j48nd69NXSangYJzphikeB+T567DeBd2BXq
h/6aKKA2KTJ6AIgsJDFN6P9cHWfqdd+/m+Xa7Lg4I+0Y5t6XY0DDSVXqVmqHLsFHQt9bFhj14DyH
kK51xOyd6ANANL8ndAzRQeczkgNs0XzMakyDtbPsc/wvevWbbm1Ei2SW2bMq5y2B2Tb+X1s3MvZa
WF99Xriv02vMeQMAc/NSk4AIDM76D400ap+3rUR4yCo0SR7XIrlpJb/WTz9JDAcvg44BKSgFH7TH
byGgRxTtkpOYz6mwazXBsqlYvlr9qAAWqOJbJ1311rQLBxdbO4x8GBCbk/EhHNqo4mR4J2U8x/lZ
5Gd/PBXqUY8ObbNTGJ1aK1W/+JAFHdRm3JatPhy7BDPCot/4Ngy0Arbrn5vAmWuomkjUaKef1iE8
GkFKWCwch0h0jneuxLF+i9ETUKhKbExYnLJcRwHaPSIT9XTn1+8YCQ7uNu0q+ogJ33h3pSlXI1SW
bUMZMV01biUuAU1oO91CSY/sleuas8nwq3tl+G9R4a/rzoMaGX20DW02i2RoUzYHibZNjQBh2xNv
WNBrTUJZOgrpYn9ZvaOXtjoyP/Z+uw2uGnYb0xnhTfIHCoTj00YZTlkdzPuEy9IUa40eIcqJtXLY
wr4FhkzuHjNhmyLIS1vU25dQeweSDKdpKywMnmKSscjIQFdIUl/hXhvNn5d6tmp5lr42rhOgHkGt
oEcI0Ixrq/eHkdJfs/6NPpEuBDQ08afaPCZTnkP7gbldPTLN6JKjw23bCfNm59rW4spou5MmrvEA
xVffDz5DE4uOZvhUjXXB2cFV6uv3ButWJcqglHFRmVDLuahUV19Rj5ojhHCNNrzcVvxJe8fp0LHL
qx7mxCXyyV0A1ZL3tE3GVhpd2Bx96KBZYLTiOIdMrdd9iN1IrdwqHbob8pqk1N/ClwvU3ZRiDYn3
ICZZUNIIeXENnmQfRza3/BoEWhkbAc6tojOTP7OI24VFhmOHZqrFNslo1CNud7HJEJ9KRWnTTQ5g
lhoKSQ2pUV88DWI2AFNJjdHFfD69WNdjvDBo0KDG5hpGEnQAdRz9RBZ84WvjLwaqWKpZIyJGN6vO
TYMe6N2o+3uUMyCuffIfAlQqVXbPNBUZcq/vvUBZDma1A2U3lPBXc6dbYXurvHXf47rZTUM3HxX7
N3WaeyR0kj6wUNKLq1PUG9OwdmEo8bpGz+Zafa6bCUYZHgDhBNY/ZuYLOXzdeNXRaJvfJnkP9Hna
oaZNNkopZt7YLigadRJlevOQekCq1jOsPtX2L2mgQlF496gHI2jV8l3qJNlMpnKUsF3dOzcBxK7z
oUlD8s1xhd7Y7znq2ZWysm8Ue2+p1dLlJlFbxlrx0e31GXZ0akkYVoPXDr28h2dfO424aj/H+Dml
lIz1b+xAB/e4AcZzk6i7Tu0Wybi3WVCaenKFWPCP1oah7tgUfbtqGJb/3YiiQzY8dzv4VHrN0frz
X9kMlVx+55VJkPxQzCPdWsjWrOzxTRrQ4xu7uPUPg8HRHeHEMWTY8ofoYqp2U+XaD+otQ0GK2GXw
mJOTzxwGEkcXczcitcP6oyPIFL3Tf3AJb9FQypUx8qnUaOfKaQ4jZ7ekrLbynawydMqgzAyXWreh
9pANNo9EniaVD6sZfVWoDZsIAW1KTDcQTONUACPLEG+SaPgOdf1ripJtqn56ASGStbuhF1iGVvJP
9iuxE7AOqp0tCyR1VD8KUxdYzYJA+eHWaGlxbZBkM//RqmGn5+wX0JSgB5EOmIEr3MDssZXhfce+
OQOsUtroVnRIaIW27ty1X99GBI2jqp3Rt0EEPZsO8k6wR90pHkViHWTFY2PQ12o+gI+H/yASucgf
L5pdXjpTo602/rvt1e5bdd4VEmMro9vknXcwU9j2CSRWvtMSjN/F9Kvtmd2YwU0X8FwozCb8u82a
q4xvLze7deT8udxsilOd495fBDeTDqau4+u3+Zu8qjT+rBUHjnLXfhud8kzseMCITMG1ISpnJeCq
F2eMqovwPmrIQQNlggwoRqScpXVtoj5f0in7s6JgKDRg3MpOqHsNCJSTKspfSW2dct37Tgdcexwf
YoaqWMgorXYb+lm5oKZNA0kXuIoS5WLgLo1amTsNWFOAPAsSCidwXsDuBPickDsVOXITLiOT5iVi
Yjn96M6jpIyjzV24fb0Xtn6LetTvtoKlDra6pnmsSt5d7aMf5puKppw8+6G81yrjyFDZt+aXNdxZ
ZPJZWU9FTZiJjB99O248tbrWYvrOi2pe2bQJWUK1B7zmkhHaLCsfBTbB6yNW8PVPGf2ZcboeWaoZ
bXHodGS6E33pJ2t5VIbaKYKLIUGphHtNy7K1Z5vzJHauVlj/5rX5ZtCGuwiDdKH/VSYz+Els8lKF
i96Gm6oK4HoNCkoRZBhxzMrX432dMoIwnGxp9R9pDCHK8qZ3XZ9+MqMOOZLVvaLo8Sw3QgTlEIE1
8WhIHa1PwqOAcStiVLJnMMXxXIlsWDCCtGWLmGh9IXqSP6LuEDPNEXp4r0Nt22o53j0BCe7ITRT7
X6xGkZRJZaOO3XHCO1Vrd+WNYq0byX0K+4fl59GqTaM3w7bf/DA4aPl4CrsaaVUFVTfXIqKTMCOo
q0/bicpFkWCgpoMLmiJd1H2/skKCw3sreuXiOHUOvt2d+lZqRjlvnEL6Yhupsyo6MoqynvPDqpmF
V3hADZepw/wDpNUQ9SZQyHBhTti14PdxWO7KPrTn1VAQXDG6myr91FS32NgQdGoCr4YCk2iGcXOj
mqod8voA1F8LlK3fomYpwr0VhG+qUhyaYIIYEXKDlsm4GoUBc4CQoybK2hXzhW3l2dW6EN2lywx3
NnbetctIWktq1AMl+pJ6yKjdAHGGLtsH2qS+eWbzWVvjXnjNLTDcfkURdTaz5uBHyrQgNjbIlF9d
Ue7TR+RuXWZk/CNrdhqjMST6ytsY7/gV9f//zv/N6U/4paLZJe5W/h9cArwsghtvskutAD64h6ev
vtNSy9pZWqe/OX4CgF+0pzySQ9KOdr1qfoaUzkvNoAorgjjOKG19XGvzg2rt44h5cVBQVhmVReUM
/GEW9o0qzpyn6O3saR10+XqqS5sYIWuYDSizdPPL16H0ttEHEiGBVVuSPRR4sCEQoLvJNIJrSbPL
B3XRF7xU2m975o4W9JNchQ7p4u0gaOyHceUmydHycbQYrVXcj+Oss3xzXhXQ1Hrv0kLfK1Mshm02
RdY/wyjGUsdHIhkCIwnKyUxVjoGh33sfpwKjzP442FeOQSfvlZC9ahqTPP6izWlj+6YE3qnQE17c
uqfFeHeHfFhoLpKKUseQQNB35r99BWSohubGtb1jX2MdUvi1SY+KTBTKIof02SGUkJ+hAyHTwqZq
sSsm3Jh7NdkWln8ZdXWrFdRDxVCecnOqsdYNoaLac1PQi+aMEOVBYnTvRaIzfjLxnqZdqWP1t0vU
pZdSTbYxJ3dBZTiWr14ZXolX/igG5l0TPtMZdXle8/Pr/NPO66Moxxy5Xf6vb8QynzCu8CBtKuib
LW7YKOEQmhhP+Za+sF33YpbpZ5JAE6w/FE87TRHuhQPMsIK5fFs0B0/N7qEZ48dZLzyMswo+aAuv
NU23ig5f3sCtzYa/KwqPwRqhA4mzMWNhLeyouNRFt7dt+6AM2jyDytFoK1PU+7HjiqkiF2/GiglG
+KHn6q86fo4F8o6eubPSbUrBxvUH6g9jZQ70TLyBedPnu9StIQ4oDy/z94nDYN7HsiNDVpXqW9Uo
Vm2dryu3veZ9DHLevTlFFW/xOzb4aoeK+s0aCGfrecYWs1u7iL+aSTxThTuqDfEJC4rrZARvvTwG
OlF/mRn3kWIf/OI9mgyAx+Do27JFB4JgaeSvzPm2suhi9jgo81Q6T/v2J7DzgfpZ9WTx6SzrLrkV
defOdHVkNpmcaoHcxgVn77yzrQzBrK/au8ZIUMTjTdhYcrRHt7LXqa+uzA5lrp0gVhUarY5mXlje
TkH47xjjmBeBAUXXcLK/VZfYQG3tRJ9R1VDIZQwNVB8ljFEqZwXXyjJsrqxzuLphugbN3v6Po/NY
bhxpl+gTIQIeVVuSIGhFJ79BSGoJ3ns8/RzM6saNv6dbIoGqz2Se5KkwG6Z/pkFbXMT3vsgYLQYk
edITZwsy0VG+x0TfWsPwrHAuS0u4mcA1xMsYaPLH5rf21eKlk8W+jyp1LTUG8JEKDGvKr93ASx1M
H11q/iyfD7fSU4b4IIkH6rDqpy06BtEZOloxe1VQXtldn9Ic/o6W38MJil+oevAPGb070U3FQtVk
p9bwj7asvDqCFVf6PiY0Yn1bOsAg1Rlj8AmIMjupoGQbSZ5kUt4MsJB5VhySmf2F09zi0vzzUaHp
CbzyJrVumYrUR7cig7LKP5nG9GxBe9WYTyFIK331WURj4pXJp177dG6phtKCQJ7JQYPRKRfhdHuR
RBShNd40Xtus5glf/tu4HvbC0C6QH0ereG+r+nseMNjImFVCG47HhEdTyB6On3hvhNzVpY4IIjLe
G195bhKEXJwxeQwqUwSXmhlHopabMpSuX8lbUAyfhpTPjglXIjDFVZ8h0ygap178Evjz0/IkmzX7
QU1Z+aMN7JtTIo2XCZsEaDvu+qzVVuMofpOuRKNSWjyAnM+W24noYpbOU5EGL6FCyd9Ny4ebo/bM
i48xdb7TajxEfLmi4wsthz9hHw2B+T9VbTc3s7OC+jCwQoy7dGPC3FrmtwzpWqxvRRR4L0PMZLp4
xM5ymDGfU+x2HfBpFLWlr6tk+pApqtsMSTnDwTtQGfYEy6oo/uBOO2gaCH5Jr4tKqSDTej5Htbx0
fgF2zRV6cRta5H/WQJ9Slo+ob1+cUQf81RuHVpJYQAJ2pDCo9KtqXPe9wYyQYbwNpcTpPwna6CsM
09DzxZ9jwN9hau9I2n5UJ43GYESp2IaImjQA1XiK7OUBTEjazRlB6w3ZVOZJo5TsIwlmL5UvJtJr
Clp3zrkJlBnxJy9cqlYffOX9uoiSV8Yln52h7msTlbxmbnVrEQ/0lyRg6BSMR8XpX7OJQoEzyNbL
E7NMC62YqkcXIZO3KehRepH05ijnseWKC8x+F+YB/JdJvybcVVGsuZMvCTsY4JXUGuxVRPS6aZLS
kUCYqT4zq3oboupaT+h+AqUCfgkCj6sqX5V27g3OsM2ljzLSdul7ISvRaNZpQT/jBglklAINs8Y7
O4ZcSONfxQGahz+VLh9WNX3JVkO0oT2TtY1U0PAyUS1GWIb/kzICRcqcN0MyIMyT6Lef1IveaeQa
gizqXV9veN8C+msubk5otNP9VDyXLBD8TsdF305Ev477BpmayCHKNaZ1Raeos2OZu+SSwJNOErpY
Mvp09mBqx26XKAOWQvdEQ/nbwj3so7NZ2ZuxV3yKInGvxhmLdLJORpwtTW4y95O/Zc3Cb0ZwAq+4
EdbXHLZIHS3cBgEt6MCXGqKnGmT4OYB+KieIioXDViFi9U66j2i7V+ZoOfvhRxKwYJOB/mU2JppI
LHJV+KSzrlzlma5DyncdY+q8Hv1fwoq0n+ZrEKAo//8HV8snWVSM6dAVkroUZxiPJ5K1bXvXq7/o
TqaEhaaio8yoML9oTUSYB1VXxPvVV9VGKbS3uhGnuVE9JUOmWZsbLWq81kg8pYzJC7HG3WTr61LX
3/vGeVhzTfNlUUXStgX5u6FoCEbZ6DWz4bVS3xvyPoRs9PVNMEYPO5Y330dH2vIDDPAMZALHPAWN
Zep/efsxgDpgt7OLAUVxIVFQD/s6jP+sOfuIVBOCO75169+saNvMmL5lLe7F0P3QBaw1HB1pwGsU
2gyXKvEYte46JSic/az7LfgKMyX1DKn/C2J2JQUWUESKP4UcX0MJ5bH0d2nMFHexds5U3kmUQlPp
D9WkblLNplHV9rIK3bpjVknng8gq/p5VmJjNKa2dQ6Hb4D/mH7YaL35FGZE2yP3UEPEVgu62xotB
dCi93VpPWF5lpfgbWyAwPH400hvaxVPfWR8y4ZXwDcznR1un3CnAQ1B4zip1MV01Ocq6qyTL9Ngv
diNauW6ZpcSPwGe60kY8OSYTONrQ9kMY5z5MN7ptrTOb6CAyx7jrIY1UnIARs4eZQmfRhorfjh46
JnRDY8PYhU+DUuxl4cOJQ4mm9R/oeVDTdILVlnLwb0HMly0wJeoFvxT78xIWo7GMc4N1C9kRyt7y
FzqM4ToORiOFM4Q2v+0rgi++0DEF+T+2W17cMtXlfygK6Kx6zoSYUUr2W4lgnVRkwcBJixGjU8z6
GmxaMLjKLdbmjRY3m5nvie0gvFpy5JEfGI4JQZas7llbz/W7Ge/KTveOvFmwCSJM+PANY7x9DFW1
KWF61rlDF++l/gcU3mAP27Uv/IPBwJ/nV5Ec2GKAla21d6qSJztojkG+3BwdcCf0k1QJU0bB/l6q
OOKLn0a8JVq9Rs52mRCrKpgoa/boMWrMhn2rkn2k4iLHK637KuE/pERlrmiugjeD8b4C0D7Wl1X5
uM2yaFVUbEROdsDIkN++af7mmNvxN6i/W4llANNm0+okrWECIGVd449xl9rFbx3ik0RkGFEiVtzJ
PvO35WPX0Wgxz9lw3Q6M5aIlL5m/aPlWOmrzHC180aOLw7dU8M9XXD4l5k8FDeE8K2dG58F8Hqz3
ULB3yVkpAIPooGyXeuuKeGCRra6NRN8v3wxFA26e0MQ71f4G/JgJNuQ8azal1jCExORNyzdlzYNC
0E8oMmXdPcJs3A0RkVxcLEyMRWe48bMRSBfUMxMH2TSX1Jq3RUNMx/LkxhF4GNQ77CR8i+XENOe7
6JVvZjOWE0jAbgRSgfloeWOrrn7oy7rCyny+QJtCtB1g5mJW7IiHshGUlQrb0z55a2nRAGYU+F7J
X8pzA4+jTli6nuWPrGHrA8RLhi8MhPeK6XgVf6hwlOe6is+jxi/bvhpRdwhmIHSl/17m6tHCwOGY
QD+MCTcnnZHjoK8qW/W1Du9pkB7YrD/5IN9t2Xt+MHxWItkpfLF2I79Hq79bWufFM3VckvWu1nzk
MJ3asN6bdAx1Yf4x0vSy3POH4EA9GlTM4hTV5I1LtLdct/adpT6CpSsbg4egSRxAb0wOgxhe/iqc
t1VC/VaMzDXRTyE9udVYA8hr4mgdRvGmJYs2rvvSl7w/4J2mVryaSjKsliNdYyXd6kRPkRWuerM0
T22u4xucVXg5eLE7CiUoV2V8HWuy7Qwd/6KP48GQhzRJjnpBQI3DEEFm6Q95DEidOcen/Bz1PNUZ
5vwlzCl/HnL7vvwls8HnmFNow9QZ+HmWK0+lbJcGYWx5xxaBoQkps7jPE5inkxo+JVV7sMeZQg00
iqIa6xIslKWn334X7VJmA0WREzqkyn3XoDQJS3ROOAlqRKWOH0X//yoTn9giWTDtazWWh44MqNJs
gl3/LkOW0ssnRbXzU+X1Y/CxYvMTTCbu+jz+gL8WOmyifMQxAcy6TMOvHKiPxpkfbXkTMxx3OcPH
aThaEiXbin46ctT6i9aQ4eRu1PoXU+eE4msouuhoVNW2FKilw1pBjsP1qHTaaU6LS6ZbWx+sYsaI
QsgGH0eNCN2qXGBghdPq3jInLdX+qvAJCLtBLTXQ5UWD14Tch47Jhg5GqTM/Ve3AV2TBf6OyzZzi
Kc3SB5RbvY6/mypyNeyFflS/t2C9tRZeeGb4Twoj9TkkpjdxEtUrTGtNFVmLnNDykqbRiuvXkZVe
GXhjMe8ZoZGiN1cfjGXOWsMpNOgXjY5lKelzh30ZT3lYqh+c+CqxGgYSmnyeV41lvFVacZsYIsj8
IxhJSfLBmkfdV+jr12LE5pWy0PJFdsIo1iSvQXGMU5Jwo/RJDxlyYw1lSvuMBum1NH6doTsYQ6+t
wwQpN1PlNJueCqTGOudJ0zHxCkT7nPGv+To+1oxnpurg9ckO0m0MuLG1fqM5O7FtYr6VWZ7T0/2n
k7Z+j2X2NjTQTbXWufShj1PqUbfphx6GADk1ztf+pca3OkztS9f19EjExC/vw+JNkeCuSPZJ0vLo
ZM1XNMCuUNXnZsDGqDHXE7RBVVD1KOX7DV9wKutnq6fy6zIBkIx+39RhRIX11Y55SdpZzdcZ4wMH
9qPC+n/dGQHgHa1nVoeeskz44qaexyAcqnNK9z1H9DGD5UYM8+2+/KrzZQvUMyIsovJlAe0giWdM
YJ4jVu/zbO0G0M+y7VhAzrhzejv9ntLwGocOeBME+Jyp6u+iwzAPqdKjKwy4Z5qAlQt9Xm2y0NLT
6VVHOt86L6FeELKTgAwESar38sdKkBc2c/kmJw72at7rJRdHZukfedriJJ+ZaPrKBFuIkgDupWgv
KjdNEYesMfEHMJ0MtOBQLlrxFhRdbNxkjhExB8fSZRdV8Z9aFY4Y7iQokiF3dDbAA4zSg19nx7Qv
7ZUgPnCsczdxeLUzxEM0AelaEODWqazCzIiV+Lvs2XvMES7yMcfmVKM7l+mwT5p+Hxv/9HJmPjxj
a7Z6jENa6w6J4FoKdCZGdnNu0NILjv1ozKkkgAmmFg1aJ8RHUSIW4zViK7SrFQqFKSl7PL7yL5Vg
+tuSb80iqWmCDzXCreWeSQS4rlbdVUJ+ycbaWYgdmRqSJi5f2MFCUpqMK4/931CVS0IMV2NUQfsx
NPxp9sh3gCktzy7phExO4jAUkjAo7b7UkHkudq0hEAbpnmWZlFYmDBDfeWprRIKJyB6qMZjLNvEv
CVAQOFgYKcSiNEIvlbz0277xC/T7y1iw3rVtSaw3I4nVJFG2wUu1qk+J+tJmizgpwXuhhee+qz56
9TXWe2Pt2PLPmUdcQahMxOiKECRdGE5sK8xrrXi+5p9rowJ4TAVdLl9mcsOcFxTNE60dTwDoT7/D
WtUU36n/2ZlL8kWvvyKmu9elw79ZLCljzUeoV7c4yj3AL0bZvYfa4iYTFJoa+tdcZabR8rbmXHOR
RNZagGvidhpTca9tvITCeA76ySNkW7bmebL7v1FncD0DDVuOdK2/1VzKWRpACFO9jqp6dCTpvQHS
NTQETreJaN19J37VJ7A7Ou1wFzZHWYKHnpv9pLoj+RMhz1KYd39m2pCAhosiMw8B91SLK7igh0rG
8GwmGocJVbYd/etpZmZ0sk1n70OqaaeO7xXzNSZOxIxp+UZSS8b7XveveTjuUnNmlyX/WnZZLYpf
jWrTVjvcE0w5wqr6MJV4k9SMwJ2Kgj9LzmaDCFGt6gKIvHlhqsLboTTAk5lBzeW07i3rTbTmvwmx
xWSAhLQQDnBnYwnZcdfeCqQvRgBGyxFPmaJv8il/aaR278T8UzTKiw1bFA9GY6SfkT+fq5znF6S0
QrefCNJuS7FZPovl//bKdBJFj3SP9Fvna8hg9PDKZngEndR+hGAvfMf/tSYb4n96XdalqKNe+wSO
nRJt7fyH28zNwnaj5Fgpf+KiPvgGkHqmrHkbPMb5PQTt241k3OAsCiCvVflzgtDQ9lkLGhm0omZw
R67cEl2l0gYew27QKhV5SCgHEeTmXXrpaVunGgZDZHh2bL1rWsNEK90MPaBM4ddHBxhLP+XriAtA
a4LvgMI1J1S8sT903YHtVx6TCshd8h4rgGwCx9PM3mWnylJp3Jm2SboobJQoZBgrdoXSHLOp/st4
NyMhNlNuuJmSnKfEvqETvhvW7KU4+RQ044JqaMT63dDelr3KCHUkpEaYXCM2bE61u1a9ZEmYXXJe
6bzOtug3IRo5ytPkPOwwpefLBB4DvNe5v8PraEtzCelh3MM+f6tN2rP9YsrkVyQo/HPeNlUlaZBf
kE9TnVHPCyd/DC11XIf7WXtLSuNlTBMk1Zp2nXqEM/qF5cZeE+bJMY0ZCdLommZxDpVDWrD0N00d
nSwntsqFieDZLRElRupLkvrvvUCEmiTEC4McSLJyyypmVRnKE+vqrabizPTzLzkWz6NCiNDsPyOF
3vc+RskkfGsyQSpZ+YGQ+SoEhhZcVRglndY5mgY0GWzNflceeoPdb2d1l6ongNqHzd33C2MEXW7h
kIGHwkohq4q7KcZP32ndT0tgF0TtpmIkpjHPB9bNo/tbDt0jScptaKP8jMCDq37dbQSrlyQkE0li
nqQDHhLsBPp8HUfbZfsWoHZ0NlbG8tJRz/7QPwZ+tVZ2W70s/vmZ4aoMVbmRBKz4aNTBiMCJrNhe
F9zOyxtfleZ3iDgkgYihmtFjqMxvq0LP5g9LSuk00inWNJdOw6xLaaI3R8AKo6Aaea1arqSAIhMz
5bngxFSz5qzhthzndo1oLMi9At1gHZ1SDnJZxXczkDc7LH+10lzpsrgucLq5/QxsCpZhousnvSxR
cKvKgGl7nzYey9w3dRxxJGD3QfxO9iVvwUFpOolOXBz5f9ayWjzZjXwpC8oqulU/SpjIIOgJKH5Y
TPjbyTA8UZfbsfK9NtX3uhj3RQOzkGbPatv9lAcoo/OCjbe+mqlKZ6nvOsXfBppycAQpz0bMpU7k
9J/vDJtZ8nLx12ojsM3BZvFj0xD0pbWf5EPcivSxVOXcO3C7Yn2fm8aldnQCPRiqGOZPMEikTxWn
UXsaZXKqJxzTCG+z+k/hZJkZzzudQD847h0MNYverPB3k/r17xwV4d0wJoqTJvhr4MZVGGRanObK
3ae+Zb2KCylJruVs/aV+fagxAjJSZgs+UKuFBLZWGOx490eViEFRknQRt2dTk9dpeDWc5l6wMCjw
ZDdy4OrPYBhF1Bv5OGJN6Axvmcz2zmdUi6eac1emxk5DrLnGYRc5znqsDACR8deUoz/ikO3RqBdN
AlNXlV6tQ8/pZhcRqjszWkMuxpx0mS6mWvHsJHDzHefKk3ZC+Xyaq3QpGo6jM3omh1cWwssW2nkc
EHjVTcnl8xcwLgCuvJzSNgryltmrn+TrltY+UaiBZ8oGigIl/IenrEPKQVqBxvkApz2srDvwJtxn
XYb9jaF3QqURyWzPsBpdPU9UhI7CeRUlEr2UfIv+uYnNrcmuVzr7xJxBY/rPim58mTXGG6XY+Gmz
NSFx2Xm4zvPgXdVejCB+NWX3owXAupx/tplDnbDnejML/zVoCKHSZO5VhqABYduRWvjec5VhLXO1
fVEyAOni45AyHInsI2fveqJF2fbF3Gws/MVdlEO8EMWhEPwNRQ55VFURpTK2qtqZg8rR6RvDDQ58
f+ZFCZRjozHftgXGu2b419WzJPlPfZvq7C+0yRGblfc2yhmNzxnPGUlITT1uDDQ9nEmRgrPS/mqC
D/IDo3AhAK+EZr9X5GJbKqipzmqBLIeoe4xy74TxK0k2fosRt7UZTTEsqQfy8RKMJcVoopxgURLN
0XlQm4dvxsGmh5giiPIp8fk52sxcNrJ5OCwQzA4+o6gFCGR1sAALRsmGrzxY7bp2A3/YIW+sqRkf
jeNiOfiyhXYNEm2lBP3n7CfrMqrX+KSmziZpwb4NEtGV4IZUsN5u8kq6Ez7QvE+eFUP54Kp052TI
NkhYWNLa7S1LbB1X68Fx6lsRgkuLIAraxpfG5TlKc1j50WXEirLs+7ZhAqemEZ6lsQEvVOKykEEr
4cDavgcekGYAM4sWpoGxMuv8swr8qzQcvNTfdHHcVcF1qRDLVnzX/UdpdWDgyYzJTGROi7YOCgHu
0oK8OUDQebse/ZGNNiFDP3oCybJAR9BveQEgTdIVSZ/4GxnCvYmoxo32YmnbxPqcaHQbYBL0+Ku2
+JKYVEyJf0UCTsOp8M07xxR8EltzYgFWtOu6YGFrvvU4WvmCCvlcNSMO5afJCrbMTPiP7KJ1U2Bc
ufnGp9aEcOQYppf9Do734ICG72H1H7X4ao8nBpwrMXALqd9sngmy8rN52yB+zpxDG+063IUD15aJ
Z8Fc4Vw0FzbRtTN20ci1wJJL+Zm0rxLqAAta7nX1niZMi9BoYd6zzpFPMslbGOyokieOXQghSFzp
/zilHAhcAz2W/0FpS5STipGZV3p85iMbFhjPTvstAnd4tAnl2pp1m/KxILflzUFFIY7NJaOrEyeb
O9FGu/yV966IsCJ+aPmXQzye8xy/KOEuT47M5VtyV5Clb8Aj+Z/QdkGrWrBlGdoPW1wrwMYIwDCx
rmA6SrbdWw99DDQPDy4BNyEhw9vyXbW8OaUnX6kxIyfHddRf1E56d9UXFBuehX9az79U3AsGMiIH
drGxrqVz4rtS+eVD/w7MghYuqD3FviqjN2psRADbwXUZPqgB5D8kFjrFmOocGusMF91qJmYXJ2Mu
ibDK1hYAeeZLN92B0bw2SBSIsSGs4ue2xaXFya+4aXsAz+FgXmdaGJ4KEjiUTf8SD/sqO9VJ4PKE
lADmBxra3w4YkHinh+N8UZ4jSP6cPIhBrQdHbjeRAPkEwyFMu61GhfgNQalRsTnhHUHpyajqkFrX
+teJj4KA2eo0msgf8aR+0bWmxiPuePCBlu/ql0Lf5T7/vAutSAEFtg0BMUItIck6Bk2Hqg8Kf4lW
pXfbZSAoSFd5HAz+PNRA+QFtVkS3gU8d+fR39igu8lfB1/biZ2iXttM3D1og6AldvXtF8QEVlDSD
ztxlpNOkTHyPFiSeaYs4IL91bwiFERYn792zWV4WykT5j68zqx+pcNmdL38ZiZfdzU7OaulB3cXy
VNcnYjKg9PPvMKXSdQqFt2a+h8OlGl+77mp0FztBXwi6XEECh138Nlpvmc72oDjV4WHiW2blYiL5
3SJ3ab4xu8VWtZrD32J6xVOq6nfxnekvToLh343ET2pv7CeSnqcbpKop3/fjmQegqw7ZZfpuu7OD
hcREN0aZQOm1qq5MZjGgcAEF4K8BA/7DBUzZyFBgaracqwNUjYbUg7Xm7MSt1wI0ZCy8GNYBBATN
4jvkTjBMfklg8SLJ8I9ot/Gnx866UeCHrHnzmPWE7QFuje1fleIG03zAoIsdxMnugcB79RQSuxAx
9jb3aX7nNZgr/Aa86ap18TnlxvJFs6/6+FuzvB64LKlxMbmoqwRxLOTusyNcipeOGe+x/ESKyG7C
42lFS8hQpMOn8qVPrvoZD2xbj6hErHzLBiX/N+9BPZGzhjci3/SYAMlFQqszGy50IKIeLP9uYDY7
cGxhb9CSI67dMnrahAlKiX0eszHT+SjftOyEpM4qXuBe+huwXObokt8QW/oWmxcPSsOmUOrcdahu
GYbFm0mhf7yNWL9jOrYda1c+chJLuCiJzuP5biOvojeuz4AlUErHoVex3GuZOCzhYwjuzFvZ7eXo
qQUrBC8csLEz4ruBw+kTlxwWEPz/sl17bXkQv/uGZxngYL6uxAYbq/IgpgUGIBWL/FrmznfmIQAV
EOalT0z//fLATozTgh8scc5ZsSt4RMAmV0TK/kw1YRCMoBEPZ//Q+6+Hcp0CtJuSeQehktRHAAY6
gtn2Vw0v/O+wcnyIKaSyt57KoJzSdObnAv421+jnwHbx9icrZtjtzQKeVZ3JGS/eBsvjfoqYXfO9
RvgcXHxgKDGWOPtq6XAQiuCmnu4mqpHOK15JzDGvkyTpaSOxFdn0yLGE1leWL0WMxfxNQyxxCNpH
QIg32Dz0ZIRRFL8aGmBYTtzG45WvXQCH3wzHGLaO5koT2shx/gWDF5UHLiJCMhlJkpkJ/s82L0r4
43OYl8AXdNVlXwiLjW8RGyQ2ZSwDFlJVvOoroijHfoMbhlxNT9nPyUKchIAFCR8CN6oR2wufZ/8Q
K4eKmNMK7cZfM935VfjoI/6UYWwQUs4pnKt/9JjjM9ZP3FHDl078RXpozVPaUvv3QH5J6dsO995y
wSsvBEupvZE7gt2xmShiDtSz1SvfLLcFDmgstzUmyGaLscd6DYYXxgNID1DAjMMhz7FQ4kIiM2wT
7hkmgXM0kN8anAJ8mSE4ZNGi6yHYUH0hzoUnxfl4/BHI1cAu4mrZctixD+RD7LZGcE/tHatPUjui
4sA4uq1W9LxP5rtKAaO/oE3zRmtf/ot4Z9mbkvfO1srhg1tBJ4KAIcILyD0nbInx8eYL6HnrwuCx
1zaIXPjmuGIQwaI0mvHk9x1hMB3DmyUFjCRsbpyp3PF2wVMXtzl0JXgT3y0gpbpT/qRij9vEuGH2
BGLwZzMS95Z8sw2oK8LdDnG0C7DiUgC781a+x5GLlprMrx/SbpiWtQSPQONLNtMbR0gir4SSz/MT
C8LIJQRC/bK9YEBI7JlQxa3lJm4CfjuGT4+5vtmEh5PYslP+iTU3N0Q1uecotj1ESCoK2dtCyppY
tqMiQBbMz0+KWEt2W788ZMxVZzZ+gcchypWzxGw5n6bmNsdmxztOvpzm1R8KfJR+rR9iSv7wyKfF
K5dBuXLbYCdPZup19oF5HVzHXKDuY33OKwlU9gXVdnnmyK6Za24kXSRwrpW4E+Oj8VgAPKRWjNAb
4e/jKicnEFQlYEhI9eoB0zaRDUTMYGLZwMw2TuyG0hPTHJ0lzh1tAznRcpsFe7K9XAPV62PC4n66
cRplp+zy4HQwECypu2WCvzF+WoCVW/9Pa3cV3RQg7ARq2H6DONCm8yLy6KmEavgvIiGKQQVVq+5m
6VH5zsm018/8UWbosfomujv/XHVTTHvFioevJixvYCRg7hUQq8lEWCZ1fiuo5WA1s5RPsadp+BGs
6HtSvSp59Hzkyk+g8M9YBzLImUazDWntF0f8xqjzkPXYnwqSa9KjuA+aixW7wZv9GapXQfjZX/Bq
oeUqH/3CFIfoedV5eZj24yPbZ/6Gejh8ZmyNsgZYB0hnKIXyH6RO9clZwWhlXtVi0iIv19NCl8kJ
Axmf3PgN6iZkAEV8Y91RfEvtaPofsQUma9vV0HAR/F3Gp/YM8g7aF+ePuaPvRsJkHkeysdInExgS
GMmTLq/vIR4znexseXAeBNXV/ToIVnHDZw/NO4Ixx3r07HPaKHcT1K5rCGwpmKkIDH9iEjcg1upO
CPlnkJ9M2KdHNu3jq0Fb254SBkxSOU/qPrEt5qAVAq+/liGkaJhXVfvAeldaljd6t2hWn1PruxXD
MdX/8fwPdABV+xXqtKHsdhvsMKCPGMMn3hQ9V+3TKF/tmLgYE5TCbuwxQOuoiFGP0vs0nNzWB04T
neKa/HS5CV/i/oy7xybmBAwzk/0KkpXKLVTSu3YoWbbzZ7prsk893GA6VY84jLMfMjeuRGJgQXQB
vbFuKD3nw3e28OOKCVTAiZKJHy7bKB3Lj70v1tpPd4iXcSvu8H0C/n3J27Ou+nF4JOkLQgy2dUtV
Q7blzh/vIRt1I/ix0ECd/xA/2f6z/+REHsU67RNzHHQTHPB/nKflZsJeSMp7+MOgscDEMezncM87
jlhzhIdgHn3NJamo2+kTFlhmQqQr5tTmGx8vkUeBqTjcdm9lwsiOMe6yQWFyVLvqDhQqwyzds5nE
3UaQRB3ujB36+9z4jfVfjIslnGrAeuOhHc4+zy6xSGieqz0+R4EWyvKGYl/S/9C2F/e4OCXBKXq0
7aY78kcFP4n8JYxOOVEpKPm9eEQ/vQYZ5k2D+OxTj95AFGRu770AMnSuAAF2ZuPVAfEH1G/Qb9Cw
r4Lst5XAnlA7Ekya60RSWc/hIf0tf+MD5nTtoXoWl7eOPlJ+F1RXCSDM4TMDd9ZtOKCc5nnevmbN
CQJnf8140iVw0f5c/FpvlbFF6R6LG7/c6JVvtnD7735C87TWn1lXWq7WHIsb6SqLWeKU+s9BsumP
GE+C0UvKk3CwA3xLBv9IelgBE80Chcr0ZHrW9UfmsYHM51PEiUs6pzxGZ5Lf/D3LOAp1yg57XfHR
WLa3cqKtUr1hnG2KO9IgFNIE92QsCyA+S6+7D+cCyuqgbTsK/8StYR8CnMFUbLj+SUJmshDl4Igk
7ILH36S8nEf25Hdge98jZd5J27FGXwXWhgptYqrquG18y7QHEv50EzHq7MGFvUdkrRB30m0kKZ9B
eaAvhqr34njpa20d6/LRLeAqxMZcurTnyvhaJiHT54t2HOkMZ7rbikj64cMs72VfrzKsfS3jggCD
otatoAbUv6IiqbM3T595jx7HzzYVnZcCZ7TnlQR2qhJPEwcQF6+S7WYbL9aofV9eerryUbVg2Q/s
MZAXk6Qku/EwGqcwykkwzQ4JSnNlRnVFUaskGI9o9OGfUbhSX9f7Glqhpp+gwWUQFRmxy4c+XXRk
8IhAioFVBJqrfbncxsp2NLGon0DKrFpJLcRe007xDELnmQAQkJIulZMRnWwbYz/u4spHpe819Ev0
KpR5aF/Sbd3sqawsdM0Ve+LFjRCfLPHFGyDiJYSPNVyYbsF5pSHUfm6U8Sdrv0SvY9J7qgLCzhVr
NSFREiwihQBDSUlWccsC5Qtm+FYQKEC8AhVYSedCf0WyDIKIsV45pEkMJCmySVvp0BJZJq9Z+oK7
Jg1S/bQ/++rMDRD4vVfAh5LUHYNqrtB8m2xaeglNezIQ8tjFLmKHEqNNyRWqCOWdSl/Eh9H/gdhx
9QMiEmXOqAxzzlyvA+2Lq0ynmrPMKwVbzhB2YHOVvOWMoFhMQwMVoESPScOYhEMsupJ6Z6nHJGB9
gn0kyWEzPzHmouBjNmQM0d5G6FczXtXyU0XlLpjFzPjlY0Kh1xLvYoG9UhkOPZsj9ZijWHnDKi2f
m3y3xPDlX3B2HfQK2VWGO/4oDlRGsVdSBIHRkKJKTFWnuTFy3Y32ZU3utBf1mj01fW9rPPC/wBQi
H7c+Ar9lUp1SBqFUXzNFLF6jv7baCH1vFsCBngoi68wN53hhH2aic6haWSEfuoNpeJHOkf8fSee1
2ziWreEnIsAokrdiUM7Bkm8IlwNzznz6+dgDHPRJPVW2RO691h+FPyN4h818QjISEY7fH4tH8KD0
xBud6KxRB+x/qM86JXV6VxYr8w4eEnDr9mtx2pfGIWZiLeidW4fKo/I33Qp4XcBs9swutBmUAKay
24pYS9HEYrV1U4Byzp5m33zr70R3u4Om76vfqkB0gejTqp+8aH22JcWg8DYBJS+Le7kLiJiOibVy
cTkScdnDkv75fzzg06MyzhSFMsrVmu5MMCPAiGzF+p6w3fJmSofq2m/81zQbKZ0O3zwJXBdqynp0
QXfCU+eRnTCO4UjEe6J8GMadsKTyQ4D5K/bICQlzN4NrHhxk8VBWT8VfYbA35HttENXmakA5gGPK
DfkPVxMbac9xMREFvIQDY4VKGITjbaI/qOWoOQ4MxiNw9rWnEI+AQ2UVpV+6sOFymd4CeVYgBj57
qLCbbga55+YyHB0S4L1f2rMVut0lS2Cho54Dsc07HL/N9tA0J+YMhapeAJD4KQM40FI3fyBzHduU
MhB/MyWwHeYoADr13Oj7XoB1Z9SUX2CGAItpuDFRYc3j+7ibq8ZYEtRPxN/1Rz8DfhSuXkrYC+VQ
z6m++b8ed9Ww2GcvYU0qf7OmcRiAEd6BIYQaJMZJufmqxbsUPEn3zcmkI2aX3JbWZYuhbcePP/RT
oV4jpAxKQdShLdGN1oc4+X9IwjINx6weiE/o56U6FKXkYPFIF9+g/vwfAEQKZNqCnby4XvOvtDwO
BrFrn5p0VTw22nXEJtgptFzXzV4/ZeVlNtAL6KxVhPle99kw7oe8xrX05YW8VwAkvVWLmM1xRd7J
cdeinTpeFVyKWgg9k+IH1gD4NEQXZGSLMB51eBp1gx0GZVxMNZN6DtOF1emBQyDx7JAowKbJK5LE
mhQ/1L5M0r1EiQoKrfKjmZ3yADY6BX7ytG0gIJL438xHME7aIv8OWcF0Q8pEBS62qdjYddk5M5kR
TtcLRviojNcFqH1d6YeMTxQ/00puB9pp9GVfrmLtMMI/xz7Kgy61YlO3Mr4IijoQaHK/EY91hRLw
1RNaYx6dyAXgBOQyJdcgH6n/aVCbzgjTdM0B3nPOmLYKrArniKmRqbNGq83minB6IKJCuQntG+yf
v1WetRXZYCVEMyxqOEwrSteLtYIGzwe94rImh4hoGFzma9QNM1dmEMpt8YlKA28BIh18/HmwYlUf
5a82vI8GWTBWO63FAnqIfpV6z4sRFzcmYHBqzeQGEt6mcGVqhRZg3We7hauV2bE4g8tqWCageWmE
mJevE45OfpQyGU8bLf1uVPL19wv9XWVfhJ0hKrGIZy6MZydT4aELfC3AisOmKh5tDoqms0qsCKbG
3cuddwU3IlgT7oFYuwCjVyj+y7vBoToU/9AypwyRNrH0AOpZA42ReZStfwCfMcqKlOIQ4+8jG6Lz
AlsYuFp84gfUf+qcJpE4YMWz+nEz8UXa/Ji4GqAD/OwCtCTwzQzIZJfV+AIToENhLFbTu/+oYhsM
n/4zDdjUo+dlhYooaE44J6G2Tf/W9c4cRgbwRiAcOA9ptuT38A9ohitbIcWvon6s2kPRXQL1iEye
ClsWPLw1WndoDiUQEYfQTKCikePgJAIC+h68yIpJyFis5cQpUdld6D8A6x5loArELpIlhqdFdeum
15yaic3rAJ7LL0hQUQTKGQZ2O5L9TwqCop1NstowMPMYFLWrE58Ea7f0b1ziRblpiKdY7BfNkXMT
nijUt37+KkREMy7q5Q6cOyTo0qWqI/YPNFWQuP4XlAfAA+2nOjTTHZN0PYIM2OOaVLHf2QfjX3lf
6aUATMXnxlWYjutE3mVURSgvld8txTyLJ6XzttgFMDI3Om09jtJ9hILFEdr0a1WntxR2YJp03hYo
fMpMeUUIvVAS3yZejTY1O6VpYH6r8tDVigfEVUb45dUPXbpjZWpU57wdU2drDDwXuFYTro1COFWQ
OXOIXllsg0xzoXUMuiCNVuZFZn5Ub6n6iD4F8oM9yqXFLU0onTWxxZfuAEVG5AzulRk0+ptAQnF1
sqWGm0rZTyeoLuGcVJ9AkYtmXatfysRDpe74XzyfQYy2AJ2X/o4lvxAfjHESblYKs2Q4/+tYXHr4
79RRhcd4Q3lTuo2PmJqrgINt7nfK6fQ4xPVVJP0UVmEz/Y4lMdxXEV1kucx+i3CHmHFiXz0k4daA
XCccgoba+dGu3zUiqwui1Eb6HNpvonb3mX6v/ZVMN2V/XZjLEuUzoKBLVKxIpgl6raXCRyUdUuS5
Jh/UK1ecbLyzhcqcf81ch2BcFN8h+jcTz4jl0vQjL596firATPHlXhMQfXo0iA2ujwuKs3kseD+E
LV/cSKzsFSFb+sHQB5Bf08LmO4K8r4cH6M0lSU6quu3ifRM9hhupDmJ3N5CwG1SmRKdOP5TiVh93
+ZcmoRyYG4dJdsBZ2uyD2XEi/7ZUraiOKECYrb2CHKVrq7m+aSmvMj8X6j6rNiP4LMWz/sqM3aJd
MexhIWBSIF2XBOox3fHu4VoWbf0t0hz9hYYZzw5ttMSpLusnfx5FrSA4CTkvLBJEt8BALBpS4xGe
EM5DhKqP/Y62T06+FsS0jllnboZEFC6x/XN+XGMM65aMv1h+1FpoKf62Ev7Gkj+WWITp2jKd+rC6
XjmtuWShn2omzUE5ajz3IX9OlFYHT5VWvFxjcyYGh/c4IcHOpHqG4pgclnhYynxTyfgaesujzsNA
p9H+Qs803VriuJdUGlqgo0IUjrQMz46sgNRHwZgVGcQFd38Q1jJkV0/7Qf+L8fVDAH3x4EQmUE8/
OvnjPjko6kegfmTgBVnZOuW8KioKtDJtIP9dFY0XOU0Kcg1AB39mII/w7VCj+lJDfROhbMBkSXjY
gBIF4ZbKWA8k24Tipo5ZeqIQEcUl8+FzfTL5YZvJPuQ5EgH7Wb6h9ZQvf9qP5rsqiGDTbI8CQ/mh
hicJf8JV6ArLH340agL6FFb0EvMGj8B5QNipudX8fCXlAvDmbag/4amyweTBuTKO9/yIevHo+fe5
z5Y57aUceEE+LcXkokfU2LN4N33vrKEEJYLYQLMIglT8HOCaNHdlySlqCIarU4apxHbIatIYnRsi
pW6IUBWP3Z+YnYZ0lXNGKGho9qL+U3xNzE9Iy5tLTZFJwHqavyc4QpoiJFv4jBCBe/U2pgnk10dp
nr0I3QncUXQnZO+Y6J4kPBVfM0eItcnfiLSJawdQ/4CRDFM+ntJlKzC0siXw88mq1Te0hg5/zOwA
9AQfRXcqnfw/qkCAoigNLykaF55a+JOBYXHuFcrOH9y4Izj5UC12pZ1np05z2/Lk4b30TmX9ikuS
fFH+iMRJuDWQfpbd4mAV6LUz1d8S32h7ZmWbF+cZchGcCuC/4cflKo9d+vPy3zhGHnpKzkK15mOo
WTGeQDU09hrypUlcLSysRvtb8GnEpPQ3BtokNxiOqbjGBgtbioeuJYiGN9CFipHjA8QWlT6wSgNf
vY8IL8kQJnxK0UPhIAmaV5vZzfTUxWOJYQHQhR/vE01G9qMgelzIlzKzpZgzyBp/GmrICCmCbM/8
t5al/Af/iSOJypyunPwqRe7KqqeRQaBFROO8wrIT6oQEB1bM75+f0O/RAMLHW796JdmNsKPkVYOi
evA40l/I89ECEehhC1yAor4T1z2HdAizpp7rZFpxDzeRQ5V7H5VWypjGoKCHR4OdHl/8AODIdGAU
KwYRBVks9RxZ9gUrKg8olPVloBABXfe4GtGgjVc9f2S88RHzRnMKDqEpLAXvT+U2j8V/nF9UGOx4
KcqJzQcmhOJ7jLWIzmico0cwQgRu9LSy/SvQR3b5g59sCo/zzO2x1ZVI+tbo7qjsIP2LsZ/sEO62
i8B/G9Qzy/CxEH4lHUF89JQwPXDCMRyzIvfM8QrvWy+QAyPy5B1I2oHvVSxDIlSJiVJY9wDvBS1Q
zEJkPiL8A0xhbGyW0e+ofIULwmtVZpjsABNiAKQFdJZtUNwo+RVIVSA9Wl0NypkiHIIOp230m5Az
xaqPily2gzNdXT3wlHkAcyDQfYC+iB2JoCV/E79SRBvoZu28PNTfC23/gRVXwyaYXTpUS4wcaf8L
juT/00K7eKl/hCVOLmq5xSeLpYGoA7DOt1vSokdX0p/IJTwSCWf+i3SuU7Il12o/V9wTcWKT5KMg
JUJJztkI0aTd+XnNVVHCwSCHnrP6YAb1R5+wnB1bCJQ56m8BIFaiYgPj4pPhj6MWqd/Crh9KWnRe
HUyEeSTG5jATm4PsRo+eJwtYdtvA3ZKgma5VRhUmi8WhORlIhqBfDnSK72Nt2RWbrtmQ6CDoa808
zWk5d6xl0dugorJ0x2nj/xUc2cfZlrlZmMe6tGibom6nfCuvySUFr/cPjYTM+chTRMVd2u4DUM5f
lRmP7BH1o1UJfvYJE1wOod11KyzRvNbis/0Mtz4/7o1VrcMm3VI7Tm1Vs2eXXDZEtU3ewc+PxqdB
vzq9K6iCF1jGMzD+5oGpgFVfyO6mBz0qeE6ZNMcc1GoAQw0RjrJxe79chdBTA1oawDyRY4fFHD3q
eKTaDvANuRzNMgi3+Qg/mJvYb5iVvd6GMQaeY5RNaKPsvgE8Mh9UAScu2F2/famXAI9GoP8rhTOr
clIeCP+RidNuf6v0i2OHCWFX8ND/zBjVYCGogaygoIl2sxcmJbwsqGVxGgre9Zn+4SMsIR7p9PpU
Nqq6kgPqw0LDTlD25ApqsreITzbytsNijbcO5dFbCs8gJfkaPX7TE3a5HMuPkYOAxcrXDnr5iT8j
LdkLhaXRMtwRfCq1h7iPcBkhlFgN7SGrkC+wkXPp18jtsIXUKkUJYKrCBnMwnyTBA13A9bKSzR0O
Voom6LNkAzKz/cwSjL6VwVpgYFixE7He+Iw3YvNn3hH1c+gMaOqM54IfWOGP6vEkgRDB/uD0ii+c
N52+lxExrJUvWiKR92mPMioYW7a8Nd2Gt57NiMJ5eIjMqiwCA9aQnGsGGQL+TaeLj9lwSH4nQhDA
Flt0FkRNbOqJ1MNjRXhyahsUdgm8niCYhxh9mebb5qmXt+PfnLo1rRcHSaHryuQOTvDZeOhpqEe+
9Gpopd5uBD8bhB9TYVFYceb0H+qHHDqx5i+ptRT1S6rf49Yd82fa/AOwM7JdKK7Ta5htG9I//Sdz
qolBIj8ZRAhwBYYrTXVKNAsWEjugDcJZFqzyVIQgBFr5SmhxFvL/IoOBXHmJSx2pI6wvO1QEpMRh
M5qXGUCatl5kZd+eRNgzkJZebcHE0FH8JfGeUPZefSftK61dgoZ8cZMAEdTqFol6X7bczVY4sAED
bu/RVaDcJcvap4ewc0lBTPujT1mMzRKm2eLctJ32/3TPrm4a0BiozT64Lt6IHgx/C3+C03pZXHUH
PCa3PH8d1R8Dk6U27k3vLipA7kxlyN08Ho0V9TUk00Dg03xesnlOLbZWMjwkv3Mj+ae/8DX7/6hf
1JI34OxYH3ut3mn9Nh32eo/SblG9PYn44X1okLpnCraWUba1SVg1Q8M1wB0W3Cdo2qbwXH7U62B6
IUJ3a2VtcAnFfKu4kRH1Ek1FqISnrij9Q7wNf3CsmJ8BVaHMAtktg7e3+DRAwz1Lxe6Katr7AzKK
Q1ckpbU6i+UbKU8PRw42Je+GN3mJYvYDdFdT/kEcOKf7MUWEUB7NC3mzHnSmviZXxRw/A+GG1TCO
T/6Nsb8nQcbufmVibWf9wRrRGqMa4uDFhQL1yh7oY5zHx9CqsLuVF6+5VjEicSGxa5041tU4bScD
1Eo6dbIVkH8EjhQfdaYnfnyK19+eaJP3Favoq87wuJETy7cQJlFd6vG9+3dSUM64inzWCdDNUfrv
sNXyzRrnvgeYIXF9VWD6Pqs4bi56d0xsukwDgaGH+PdVs7ibyQqX6WQc8aanVl2d5eivTHY9Uusw
vxYQrpX3Jj+DVD+f826y83A9fMhUdq/SfeutzQCFbsULjsjMGtaYFntaNAhQx4VHtDWOev7gST2Z
1S7maafyIF7x0t3DdgclRaZmewm0lULrGYUJ/1QosJwgIbp/d0qBGevYRNcZk/1Y4TsvnC66o9b6
C9jZfkb0LlRHUdXUUwIOj+S396b40Ia9H2wn6R+54KW/0TG/AA6F+4ImIJ0kVINwUT6fFAIydcCj
RN8BPe1REmO1NLw1n5uhr6DBkrWK/otcCQGCfispj5KYIMvYXLUrU3yFXBPWhcQVmwYBgzY/ZSty
2HBM2M1GzW7kAlt7OX4M0io9iykh3tgp2RsZL1JX2SI0RfNe27K57gw7ui6+5eIw9jttbJdeduIY
z/i7g2zlm5uE1zZzkGdi3voqAYDyq6BwD6M3JgZlnfxIqdXgDNLOfeEqETTjOjkFpxSJwFIjHObX
W9PcNPtSYVTtoSYSejz03kppCV65pEi1kcrElmT+q7xNm4YWnylvfzLtidpE+WkQ8UgS4vQpaGv1
yQZwq+CBr0PuKpv/w/Np5ZqLfwWL6zJfJSNTuvfy8gtZBDpe7eQpmcfOO3fJL15UH2LvZnCQKNXV
hxwNwSna5Z4CDcQ6SEvGkxrYHlbP1EGjkE67Ifo5QmMm8oXYlqDFfb2rmjMvAZ5I4xndE/nZ1655
Fet3IRFxSJ7kmXZN+nbra7/YAei3cNCLdq0DAjsnD6bvalDOy9ritPSeD8sKezDK7+I5kGm9WGoN
ukyRX1VQrcXCGt8ANHW8j4U5EHuM3QoksN/qj6w5Y68q9iZGNdZ7AiqqVR/tNHK0rx7XDAlf12H7
HVtdvuGOMvUlP7oe3U3mnKRcMUWKyWr6YKzs+KIOUvkPWjz7qgFKISxY+6pr9cz3wJ4fWDL0xT2X
KCRi+oC7hbwv99jTisglaQ1Ehw2ErI9XD1kDkh2Q7LOafFu9aP0OmRPsTfDqH4FBdwFn1tLX9xqw
Q+4oEH2O2LPV7bFK0Bsn1phwbd5eeYNMe+k3IOuUAT46dSXy0HabZnQ74wvwITIcVNtQPSyAJctc
7fg6VP+pP7YrQAY/2wfYMJUrn7plbMXU9kOL4bXjP2/n8yLlmHvR21HVC7uDypLjr25PIoGX/0xl
RdYu8UrdmnYHA/vDcrKL+1h9G+i1sFblq6jbRdJHORCpu8eC722yXa88p6vwxfIvUmIVrBvyxbeD
wNuJGQSuxGlRufeOCfCVbiV+11ZbGuIGbaLRsZzzKyeUQhPxt6RBouTK1e1iQ6d8tkMgzMON4i+e
n6YF/qIH4ftBeIXJTmPVAmuPoj1jeSuv0U1k/QEyR2PMny9IT+SToeFBNT7C8mYkzuA29abptrWy
jbLPBbZzA2FPCXJobLxxrcF3yeiOiXTDoV2DAX71lANJKyoR544Jq5W2mb4hQTrmQ2rVzwSsBqi/
RDCa2/iglllxrTAW6AxRs2iFbynYG5+L7Bd4W57PDYS7OT4Tfqec3hWYLqRlLT1AOU1+Bv3Sh5rv
dCouBHnKWFCKey6c3andYadSNUS1cGK3yZm+PPhiQtDpuiUXAtIOWyB9FfSVyhE9j2sxOQTBHxD7
Qr+zqdIzQRrdQD1MdkVhBQFTCQTMWy0SK1Lx5dqaUEeEPrg+6Cbw6mzXeIy03givMP8ms0zvd4zz
yOAyh2hoQaBBj+67DZFoKS07DmOqbzht75RculihYdVDnriyekghpl4nDeC2W7TFcPvihm7GMHzR
JVf2BxTk7uwwpHjEr39bfkRmngFeGdvRgQhaVgg9eWTiLe5y4iNt6UX0gHoZbCLfC21lpq6aOQWy
B1CiP7+kLqj9Z5THZhP8SOoPJkhOVQTAdbVH5IjqpNNRbcN85G+/AOncDtVmeOXtPi/OCK8l5VcY
3fgYp8wwZ/0O4nfJJUo2If7W6h9/TxA4yrfx6D88xJdUYmNG2KFmO4XK52JVtStdsfgUFpwLmK7c
w2KlUh109OCjQvFSIaeK7IoUdUX+oBFxSW8RmfUyOyu2mKG/Q26J5p2uggWjWWgrHC70p1IbyHZH
6Zh+wtHbUm8Ccrqe2gO8qPDfwN90u4uXb4GQ0tvk055DeoLbxRuof0k8NF/m38JbCdmqGIBOyGnT
brNOerFFjs2Q7KOHqHd6v5rg4mpSoGqyynF6A3iAXZsriWdSlO3hMyaVG7pnC3dHzDvihwyY52rw
lrUrH7dZta+Zu2kKQa1c2VSvqz8ZczV35ijdSp6ftY7WBKRaXwXKtvd3ASoIdZdM2wROqbEDYrs6
Z+guSXuARoWaRTMx7onEUtHDyeIV1KSypIdJcGd9yaePNsR05pQu1eZ8YuJLJPG6hOa08VeWqRvG
rn9bEFEq4riETzFtWXdhaUtkPxh0CqeGX8pRKPuSaXF8RATf3FC9+WtkGvSkjtGa+r5cuXgXDgLe
5hKwSRdg16c1VsgBbUx4ko/T2TsCygzGHhBWgrL3yi1fAeqPePFTk0F01w1qZYYvnR567xEq9HSo
e0woJvY1Jh3ktUvTlg49zC1BHIKzEM+kklQr3rT8pyuf1Rw2X7lvp+YzHeH3ko8wfujglQgkPbdF
Y0A0jqVv1f1XK343mH34cz8X//lGiF7hcd9H4yraYlOhbDOJV8mjJ+NoBtpn/dscLzmC+dIacdXf
FPOyamrvjjwCCt7IWtZnDQhkW8rYzmF98L8461pQ7Y0RWOpK+5YIpVgjuJi+sd+J1/FKgAax4AS7
fYSQ5m//xIMTUdye7jD573UKjt/Dm/TzS/g3fQPR5Mwf87BvNS+EiG6NUt448g1g1gU0/uMHwqSF
D3tFMYt3afba3typFtmsvGrgPwlqzdpVXqBjoKl9cfZ3A+nRBDESVKDuFabNL0rJUPphOFr2pPcu
YXabylZe+km6eZ8MLdAFSEKYZ8Rz9tPJS/4L4qR/oqubrOicnQ0CfYj2uoe4V2e+Mqxd33dJJVZC
cCwrvRSC1bCSgX9TdKraw0cMz4S+ewODHcz8mYagc/6n1f8oLFxgZG8DZBgIlwQ05LGO+hpoFbUY
uvJ7hN0UwWS+1A+FQwXjiTiMJiAozBqPUWjTQmPF13gBvLGcnZvLEpjUoIsGYiP6YeBFb7ogjtm3
NLoHuWsefW5N/4y3+KaRkj37CM7Snuc6s6V/yWiW5s6O7+G9sIJDcsgu0gVRHxPNqv1JjuN3DccJ
cPJJKAxPIB5kEp5JSdT2BjnhKpokYjepPjevcBj1Hd71B4Sw/qGTZ6kfe96JPfE8EB3O9Gzm0kIt
s0T62N7lhhrgEtsI5MiMHBVoET9RMPHQIpKA4mexmaN/l0Vil+Yy3esjGPMy/QHZlQ4jOY1z1qEl
/NGpgYeMF5X7g59sli6O4xYNzQLQ8iPKSP6xa04wqPOYRpt1PCzTh4K0B/E8mgc0FwwaL4n8BaBh
sgW/2TGKEzEOwcIxiKjGSHSNcwT8nAJ0rdlSRVifo90A2fGQzMQaqc3srDpVumDslm8SPw+xgTKG
WLsluZrWi2eMzKX+Knz4c0O1Dbovm2jtXK4FVKjFYm0go+Fv+qKxXn6T0i1E+1GE/3RLmNbE7UPS
WSypdPiwydrMZIhTeBIrk7h9CY62KUEQyY2cX9C8gs3cksjFJ3JDuIrQtoMZwMNmta2rk+LhJlZZ
OPz1CKoWB2YevVpPBlpc1vtN2V59aROMu1mwJBxAXMiURVTeTcd0OkHNUbAwBFcmFUTWEqE9e9BM
/c0oWLl6fp4IEeffke2qdgcqJgWnR2DPx7uQMEZtOka61JUIxEnWIQME+xweEGhhAJbG1fSdljm1
v0s5KTjNvJkVxn2Higvpgtk7YrPBctoxSGByiC2fhlucLTN8gVU3gcTaVN4BkFHgApNXVbBKFBus
tDBXJuqPr7nfbXSJKVoi0M6z+YHS0/nQRFY+S1rAjwG3a0fne+/tKHNGYyNJK5iwkGUjpPGez3HJ
Qy5ZrfFGpsbfZJNWIk9XJD1r/Vf5CgqOm3JfSCce98SmdJEflT81BQ2KzxFQ2J7gBGY2MXREhhOL
x07k7a0OH2QDOLkHT+LW5FwvVwv2g+GNsDvBsRBvmCUwsaMqn+h9gHHNyw/mvZCzCdIvX3z+IebX
Pg0COhLspqml4ElR5QeiB+56Jb2W/yLkUTaD32BISP/ptXoA6gjNyaRbnPXWTrJ9RDOL8qDkklSG
VkOEihIeFx3e+VXaPRfSQ/sRfnwPD2j+L8DzoRGUK7xknJD4DLgzd+QWR/kD9wa5hSS4+eIj1+i/
BM4NrfgzMd3ScITa6g+19xKMjbm4hv6rmT4Eukr3Hh1weL5mkePVFE55umbZIJA3CR1g+yn+7Pjq
Gqk86guUoukPmjWmc2J30RX6pAaRBLrxS36RBvQe3KfBCDywXNE0SwwR3U0VmZNjfYUzkKpNyfXq
GvCBgOqEVQc2JYamwQHxCL9MhNF4bOKbfqoj/pT018RgwfMF4Q+3J+ZEGPxBzwTVig4Zdk+OiJj8
juXLo2/CKTklQ6yr06sDN698DugZ5zOpmRGuFDPdGZZFcp/MD7RhEdQL8CUbOr1H2quehSucoZkt
sBDaya1Uj4sGfykZzCrggorB9hFR+IBxcidjjMEH4HEaCPbUDoBGN5nVl9qoBHoHonAnjB/ZD/KC
POFmUd6+COCRM1hIpOsUZ72EYOJapDh0WiORUrRrzwbEz84N4r2b5FCcatwThoOhmb/J6Df04+F3
/zLgf8jMCQ4MA3ifOlszl9IL0/YRhQuhiHOcAHoWkm5tnez/CQs1hYAzPA9AKJ8LY60To+adkvKu
ZG8PQTI0BHezpAuk1++hu8Oco7hmP3MQPNfZOdssNNSCnMHKH9EYHFwywmFWZUL0xTOTR6BeFYJ4
2zWvsPlVgFNEaCDyAz5EvTmEvEqCIh1wundYVkqAXC3cwXZRlivlDxQDP1imhYgiWduUd+QXLqfh
LkPIt55Mq9SxNy6siek/8Ea6mFkQK3TVyv4gWswis72pYlBeBeUdv4Wg2Ao8ZL/UNjqfGhMA7T9c
ICchvUFFMycupr2hPT1uVNWGNATmTrgLIC+xRWHmVpsrekXJX6+LxTmi8HeB9gsV6YVOz07e6tLd
ZA4rKbF1B+I6kS1fZw8e0KpSkxR40SpytZBXjxGK04s6uyqGDUFB/j7QV4tfoku8S8RwEmUnSrXL
fIeRSsR6JcM5LXXGE/Hor2uk3vOWzV2ogyYoBB6FzyQ6ixAY89Lwz1M21E/XRKsVwW8lPHX1NrLq
Pnqk4riXPlU60yzSfjaUPnRrGJYKrmtWUZ2SPS3ZpG5gBs/4o/sFNggESfQomeFzRvVFqtE30Ghd
u0o2yGoQQZb+harpBbLPhgZomZTHK2H/RM/ds1mcQVYDXC+jKiJF1GqSdjegp74pQCuOBg+WaeVU
fEzfafbSOYvpLzc3Ew8lsoRcvnp4aSKUs2wqZOiNhJ4TgrsZtTXS5lpjOd4YxYVYtBFRHo3HJMK2
uyn99hebYnhjbjZ728TR2dy6+Dcv+tkr2iu2UP5JiJD0zNYS9CpOVyO3wWjqVunWT6i1QHeGzZxc
UgC6/Lui8DTaCyJpeSKKZIH/cSt2l2bBWkVIyNd+iD6osiTAjuKc1GHfKQB5l028bQVXotGy308+
/ToWxRedzjUHJ4WNRzunKNIjYVdScvOKeelyH0P6Jh/coT4K8qZy8pL4WQSOy3w/CkwMAAsboIP6
n6QeASAw2gwYEEbmD1xsmBzG5RSvG+I0N4JNDksZ3/mC8eHJ/5Jsiwgvp/bFC9w+QbIDYWp3tEt8
mfSypjyd1FLi+VPxKWb7CTkgVqTbQr7n6RYiONsrric4ZbxVcABwwmdMRUd4jS+NbMGmfBUKVQir
LH4ssCuKm4KALizIEjs0UP9gExiA9zUjaf8NdCEQLRbONGx2R8jkAfXgkLqLF+OvAMXdp1/ylbJj
jLYCwVloi4jHij4nenHE30GZraUEnun+NzJthHZ8PBJviCb8olctxX+ENaFuautdnKA+6viXEaVn
gXxI0cnMKhoaV51+AKDE5RRkRGLjNBOSY1oaZOTbkJKJG0pn/dLLPzKCrj1ZJo2H0BHYcw9eLv5k
kEnpbvyeFtySqM/++luqPGfhGxkDuZMUUG+PqttXRyDsYNrwNKnEcWhrgV9JRDkW/DNlt0PhV3Qn
09wDSfCi2AaW1D8eO6SqqCGR+OVLBvV+4KG2QL/rmmUTtxGo/BJ9X+3k+oYhBDsNxjb0KIxXVIBM
6bZFJwJKOQUuJcXBmnwL7HYfaBK65Ls8B7Q0qU/lWfintF5V1fmLK7cjDku8jK5qLr1XML1Lj+8I
kO/BeeqgiNC2arMBKuAplBClyPxW2HwEu+RMguwyCpAzZzA5Gj+C5Ntodwt6v0+mzW9RGm65JnkI
b4aM2xOVjk3MHTo3hNjRmsgrS4BEwAoAt0gAYH3vygO+l454iS2BdKSL9JYMEKLJP5gKqIPmpmrf
uMK1n5lTJY+qf3DNlLOiA7BsofE9sx2fhcRdtJCz8I5kPFzCJ5boZy1vkfQboEPMB06LArnJsl2M
8yYRoE5tseAFiX+lzXSmvqxMmfJ5Zei5oV14bI+gtWh2AHEpn/h8euVO7y4VglqJfAwAnaVeXEEb
F637x9sTC2eEftp4xroL5MEr1Za3+Z/FTWm5Iq76D1paiDuSRDzlMZfNEWeh+vviwtPBYT6VaxNl
B3rvXiQpajXhL3EgjEpK1jgYBNhE1pRZsXPkUdlSl4i1wFGR+64TSNrUKXvMMS/cDugSgVWbiNpP
W/tW5e1QXkLvKGm/TbtVMKTT25Q6rbhNn+U1KUgBtnqZZXgVGCdfxKj8M58cXQyG49n6j5xvC3jx
+J+B6CVGRKh1G5W+R1iX7kA4Isg87KTneNK/0d9H6k5JPsg3rpGpXeTkTs0UzDTjwYZobQSjEInj
DapJbu7ATyNvqKqtp1+szCjFP/SFS9pKcyQDUP/tIF3kxWmcp1iSgT16TsdHwsWa3QwWxMUPjdPc
Kn1P3EW+670vvA7fJe13iGRQPZ/GV/QlYpn5ScttfWJlfsqjixo22YrFWkLrTNrubkInF+xTPQVZ
WAfjvfpEDQzV6DTokOEZtOQfYQmoIdEgLAy3GzjVTkr4o47fwYUNZop/kpKYOa4yaswcAfuB7CbD
RWrtOanlPg2HnAtY+LeAK6pcylpJLxHXObg1ACtzrVVt672GfZXN6pZp6JYso7yUbnojpy1YnNNT
BKLeWlgtoZ5pWUWwsvRPXP79zuRX/GWSAcXju2INA5X0DMwfRM8SsbQqrsgwSCWI6pNPuh2ZQQB5
Qfr0YJOP0YMruwN1BwlAbF0hiYEHIUf4ybTqoAVpsQ1a5kSL8k33V9x3kUYLHoqo8uQDcbKsylvh
pn2jWWrRC6wWQD0oe9QEKexVP/lPXz2Y1br9H0nnsdw4lgXRL0IEvNmSMAS9E402CIklwhEehOHX
z0HPYiJmYqq7JBJ475rMk+RnLAGAkDCEE/fHsJYWW8zm9435PXJQ7A7VRgCR/xG+M14djWekf5QI
hiwOdP5S1VZQjqCou6N8n9ISXNFRgo3ycZkVrpt+rdfr7oY7vkFOe5jkpK4kM6jo1nqzFui0L9oj
tzEDYErAWUIJFu1piXgTOKOEqStknuoy5CHGikCiz7XB9p3BQ7UTPiJWE2xOkVpzobnhkq7ftLNu
wfPCtzvhW0lpsg04Jnw+FU7LgeWuqN7CZ0snVzE6uSCBooOCr4RNs7Dr3JdVu32xBN4kqq/LJ73z
aQFKLyfQx9q1AaQdFwM8eakKVl6ik34Mwt1m4zYM54w+khmLNFv/YaSGXASpC9YxyW1m7+PH1/i1
oU+w83h+s64RHpTFwcHYBZsYJvVTXiIl4T/KI9+PW37j1yk5ZV/sRiY9CAE28+wv/jK26JfXya++
7h/SgTzG4cDv7ejP6lKulUfwzb+LsJZdTiG5lY/VqroK5/ckUog2eI6uA2YU9yPMDN/wtf3nPplv
wQvwT3Ask/8xYygTbNKn/j1NPzgu59o/qnpuKFfHbfI0D8mauoKPD1OjWBDA7PeEELFi5t5ZpLfS
riNADjt8nKhdWflSXzPx1LctW6GUWSBbk3I2vjZ2xSaVt4RuovxGvkNIUuHipUUIRWAZprdJM7vk
/8DfYfjhsM7MpZxT8bLTkyFErN8vuGOlKxJfZi2kZRw5WvbPbNmVGj4rcyXZWGzas5Bzeo6RdFaO
O3gEwykh9fztvWUbdqfFGkTfrb76FdWt/sKMN02eIEyYoy9vsBGYfAjSkslsNhFQQLTZQANQkbf8
xsvgm7xi4hZKnhEm2T6JdS/Nfg33CqztjwFnlQmdzdq+hkL5cmrGe+g7P7dAP0QjCAfSccpjbC2a
wO1J04hRaM35GP3uK72WtwvfZG4sbnRL1M0HNOyx6lu2usW4tgurY/IPuXlihqy1kNB7mI96+sHu
QLBSkd4g3uCFn4SdWCSjv8nXEqmiU3TbFsbEW/7l7BnVndTf+xXQn7fqc0SWHE2+phOQx+2FfpJP
X+7cl05a1/xFxTA5SkCgif0/UIRmcOdrzEae52BVY33RQYShggvudaQ49IzMSmI3+q7LdZEd+OUO
Kb8iUWbUL1HzgxuQ/LVU90bNr9Bi9hOTouDYv474PRGuFY62S5SLSeecHf+jRdkMoTS/fbDM5V1m
hBR7LGnYSxgibkDx96NhoaWyrBhHycNlSBFahhTD0KXqZXGnAzFvyjx3uJkn6SZ+u6C+Rigz0XeU
XAt3PEDaeIYEkPH6yNAZPhU0LTYwIp5vnMgsW2v8pfquVW5W6pfdkUzRK/CcmA5qwwsh3UMMZv0V
tDMSPYOP8JM+AuTy6xSk5Kza0/csonX+ENkfJzZFBv84PDFsdsVsnFsL4T3hmCaUx8z+Z9zfMcwJ
QpX8AuyJLdOyohy2RZYUsbZRiO4CKK9/fnHlTzLUPc9uO2zRI036uEuYEhD8g+oNTdI9pVZMlvxL
4KUgW+/R5MPJ7TnFX4fFE7kWbBxGiQ1O2+CKtYkdpfD3jolFvn+wEVGFDH994qZYYjyeYoIw8dOQ
b1AvrX2C7JbPuA/snPexOYkrShR+8fi1ew9Pw5903epEarjX7Xc//g1pbbckz4mu+Hm8PFTBL2ir
KQhwiR4K6C3RwbDgor/AiZY0vTQHmsDP3xCw3W8DfYMTSz/m8Z6X8uVlO3W8jM1KZTOEPYu5PU9d
76u/mc06wSxteQXtSNvhmas/S6OHqbWoLYV3fxkdDiA9ImVFY6bikeeWDi4Siv3gaBnMUaaPeVnl
Pro53j2p+OGHUcB6Vc6nhi3/9iJZXWauiExj5JpKUFgBf5QfiC4A2hdsS3hIrY5VCFk5VBcu9nHO
KVwUjDJZ3YR0JzaHsRXvGT7yAgKEk9f88rkn0RT9IQnjWc3/dPGsBntJAnzMtQ/fHXcyB+UQb3Um
OovRg2yKCnL22gHEmoe0eVSz8ilgpaF5zCbcaP+6vVdvAINo2E8dEyenueC4WwRbOLGONeMKXiin
psCcxM4Bs+FOWn7lX+oWXIOeTSa14lFC2rDVf2TLMI65v/uZ4dzLHxUnwwLfqLjA4AwfAnKgzdPN
o1iCwSj2qGKxnhGfCbtmXbmnKptNkWZugkzpO1vhjeudKFmqLCpXPJEo3VCIgz+Y679vc/kmCDRd
pS7FKw8FY0DLr6JVzuuRMz3Tdma15GFNtZ2Mni3xBK5i1psG8S/DNpQtBF4/Sok7c92AWnoxiPLf
lmd4qKwsqpkkswsucTpoVnkzAoP5hJDYitH0lUH6f1St30fTQJBOdWfoq5H/0av/BA7P1/hNIkF2
M+aUutKkc8JPs2EWaEpuPAcSC1bmMw8NX30051GeW/1C5u6qPSXy+38hyRcBTKujqcPXOb6RXJm1
HzOmQ9tTbki9l13RjpjZEZjEoTmvv/hQ+XKKuwGqYRa3dmLtJzose2fe5eSkcOAwNik89gvGMmPZ
VO4Gc57qD8JhGdp41gigYk6ny7a2PZMM9ZnrALkojObClghAxbtXFVMQ5ZDSkl66fF+BAjASWj8S
XZkC0l86cnIsPw4GuXd6HC7yLbrGS4oT9HXQVt6zGtXwPPsyWXZh0cYhc0aURUXtIv6qiDegHRxW
iXlChtK+bDarvrwKySC1Y335Rl7xzWD/87Q0WgosgTjV76jMA1++W3PhT3wgQmARglvehLw1l3Un
4Z6It+SDEKrWU2AA6bCQ8E/buyokCpVggSvRKumK0QdPBqkCmILpmDG4vVHAn5NfWTiW2cachGKq
vAJ2tmELr5O6tBRvyUUc95nQ2e8Y3cqG4n7kQyAWqXECoD9AJGcYAbdvafY+5dvg0YQ/wuhDs2lR
yNrKNb8zK+T6bVZ03kPtAHl6ue24qtDKlyvL8vXXUv56Yew+1meDB6EJToqJ0CamuJppbIWCfXMP
dqprRr/RYhxONKM07KjizkjxxJGwmOLwccoVeekFzXWAOumzackzEGnmpHzf8uRmm5ppe3BLwu+Y
MpL9Xr57UfKxRqAcRzY6qwEI/rw9Fsl4VEMMfJhrnJKmqt3q+/JKowolS/55IThIneIIRB695a5t
qMOtFeQf84KOxCGkwWbPTZxF5Cff3eaNU9KdoDmwHq7whqfgEKY81DKdixzfejFbs7HjpGgy6CGZ
2KzD50hSufUHIZ++JCIRhUEZ3lQ+CBeLmMeX+TqUp+SWT4CxmIYNATTGdXNmWXYiHqn/441mMlUg
nw2QD7e8hZzf7ccFHl6TmBgfwyQ/HgiM1E8XvOeG8VMPS4oH/IrWangQsxZwXWCFK/zC+2OThKzT
DahUVuzxkKg8IM1a2locnJjPWSdXiHoirBy7ct5TN8EKvHCK6+vLYn9RO/nLDfnxUVskXiB6uDaQ
HiXLQrFTRJrBLb6/5flENSV9VWFMCEjdWCTGHwQZEntm8j8MIUBJN8qGaQ/8loLN3pTwgBIRNKjb
nZELih7IEsPRjs2R1l91q2Pm9XuNEQ4gKapdzOcb4VIrVIRsEFb1FXcYKcAWXy8uhnuWMM2mgwZT
IBzqgSnBRsCMwVfE9G4r7zz06WOBq5S+F9lm5vf4PBEJFy4S20kEgThuxuzOo7xRFkF81sO72v9D
+syWDAaaesAJytNCMzlx00J08Q6GUuwPdNMjBrPmV2uOLTuCwjG2UNkwuUB+lZz8vRoWmtPzkayq
dUK00rH567cJn92qBFY7Eza8mRnFXuCTI7JOWHajK35hR9GYJ28a1FoDirA17NdhqV1DIvY4q+79
83OCm8xB6PWTlfI1OaCJAIHos00ZQKLqOv8q2xcDS2KDuT3RmFJej8dM+mFtRg/MvPWYfRP2VEgK
TYgTnV7Dvz47vgAeskmW3ZCFV6vvamn+Vy7Gf8iAJM9DK8xVCux7g8qL3Tdr78arHDjl/jAbjUv2
rUx4Pvk7ZGUUUA3i43g/g7+C7X1+q7EJQm01v4B8lGuoJY/Iw52IMAAXHXMDJAXDhsX157XlzGan
IN1p0HHjtPD27VwHGkOVQ4/VIPT4J8Q7Bkab4uvl4qRQLWcasJubsrUn4LyvpPsuwkE97GhSedos
CW6YT0isVKwhGkJ6Jr1OXlDLbCrDQ36PM3cX+Zds+1aXb+S988F+PYxmfsaeFEDLxHjqQD4KGMV8
RbzquTBJReZyv0ZQAygLFiyrQGMBVo7dEOEw0DhtNvc8gPlX8C9hIa9s46/kt2v2H4+g1UlhIi0r
CWgHIl0HsPsE9ioJjGPj43BekKvsFC29NyedGM8f0nKfMgl4I1Yh+lqIF5B0ql/oQgySWZmM+hfS
ak7XGcrkFG/tqlK2Ibr2Y7rJS0fdf0w37R2A5BKPjoX1rs4KNNy+AsKiugziQnZrkxZlR/JSmLqt
gVdxUPliYB1yFgDSu/Xyo0EFlljEKHLaE8l+L2xNedmZ8axzmpVLiga/aexIu0uyFzCAkfZpfSaM
bRI4JZ+vJHQVJjaPbHSTS4Pac00xgJy3PsjrsbxFuJJNV/h45ZS8AuLJsm5NbEsOULbKry/ihDma
dwLMeB4YPQToafJ2aXOr+0Fam4a/JVHIZNtUIFm3SJ6FmGDqQ0/hyL0B3RPnAHzDzFMbp4w3VeOD
K4dXnR9GW1f/qZoTlVv24vi+vpI/LEoYaghb6b32Gx16hIR1QkcGV9qWoYR1Qoc441yDID4sUcS/
14gQZcrgk8YkK6ddpaWqtjp1Je+FgWMarXxr2NzhcWgPf3hRQGdXx6paIthKkcOzN9C532En+APT
FRoGtqUdO9xJNAzJEYJirbkf9G/IG4xFOUPVEqPfnOuiXS8jB2usjvmMn5KtCfKqFc6MNlp04bV/
78UVgvjhgIEt2cjC6p0dqtJ/add2PMTpLqtAXpMR9Zlgx2eGoUN4i+glh+oCq0VBEPugQsJIqmFw
mmqI9LwF7OAhoZbfPuN+lhsCm+cQYt9ri5oaCx6BRjpFBntxXNt89dY8j4CHp/OsAdOaHYTRowPl
6nAI6mFn1JwDBWPCH8NIFnVlvR8uaASpOs8dJVp/eilnLlPQbfO4W3Qr8USBt6RbjjA8dGskV8OG
wKpoiSL8pxa/w9afXONT18Cw9SO71oBR2w7mAnuEr5jj9hq6GewwH9MNQ1CYBRW6cZtt5vxtwa2y
E/RI9PM41iaDJzV29Iy57wZXah+8BieJiqae1EqnhNVPrnRAQrCpMDCjwyHwyJpr+ZW5Nrq6k4D2
PYOE0B/fgRd1vy8UwoxR5RhyI7FBCH/zbc102AAB4QkoTAU3FpYwGpLR58fgbcgFyFMrUYEuBV7G
7pqvXPYNAzDVjn62E06yiuyc2v47dXtg2+dWh4aa8HpQ1bkaCBD7Y3gffU3oY+OnuddY62xpXTvY
f3bPwUeU8yGo15axqMk0tdnF9/VFQ6WTVn8fkauu2r0bpOkUtPI6RaCVK8dEX9DIiQlyc9Uv/7CU
6pWXcferpGPCQoWywucP80FLvA+eJpfAVxc9jWeWQNIgiWJBjPdvPONY1J51bCfpmua1HFYiZFqs
0ZVt+Wm/R0IGQaa9VfKyaB5vxoHyPexgysQ2n6D5hvUFcd2aJeLNHNYLpkgolEkx2vdcsmUI1Y2a
3Yc/VoMmSd38/yhZsqAY1PjChLuAzzKuyhuKesyU9edGPuDcuvM+hye0wswE0HPBAjFK0kDRNuMd
m1xRw1rK4RS5ub7GboiBDS8X/ZZuk8kwAp6UOZ1veXrEsIna690eO9PPP+6La5/xiYBMsJkPvxnH
DDOC1Hr5eETimr2bwDL3tXijidA4Y+TyX+BxOcmyF2M1YmvjbNriXo7T8vODLBRd2Dg3TE+aEBzk
ox2xpmcIYtmcooHuIALOPsbCgHirFpd20i1yDIG1BFAMx6TZoq9D5LIJhpuIOI+6Qf5t43vWg5lS
55Lm90c8q2Xrv2IMzSx00vcv3lA5XYiorbLqUqBfazRscwk7wJ8UXW18fEkA9JgZnj/Uw6GyRPxC
bjKzCjhVCL7TBeukCrMnMJJqw+D1Ld/H7CkxM0sY8EJlMxt5nlc+Kb3EG93Vqf7FsQuC/oQJ2MiJ
BURjSNVuUlokbc7rsUF30MdXTbIVdg7FgyiJOd4B1NW1y7dWoEd4AMDEOlBdTfFHkE2/mpQbbFsq
1ZsYT2xAghITDe4iHhZK4zqAE5pSg/C/wVZgTmh33eRwosaBySJSZw0t+hiOnymCr91iJ1fo5iJk
mkaoeP/kbT14dXcY7iZJQz3IrOQQmfl8UK7As9oCQFh5JXKq7E54LnEdcESjc9AgHtNLGfBY0KgP
yNkClHU4w/irPUC+PStgBomZdWKtjslS/cNwnG4IELFcSSN2vnKi7PYW/l7sLOhsqL7uCpt9LND8
K3rGryaS658KgctXrPPGPQfY6BKfOIIs9WL1kZPx3Vqja9Dw9Epux3zH0jTifqOOhxRCvXOLJ/Mi
8+kMKL3pGxqpeqhO+xd50QvB/B3SdXNJ4C+ha/Rz5ZmWFzNElTqFT8I45qnsw9dCRwSS8hckeJWM
ci0TzDC4kekPwbLnWM5Da0uM0zyRL/AF1AyhJBIgb1eMG/nCjCPcfOhtepQB4r7p+d0mNwb0QlZO
I8z+SGB4EeukGKwQ60/nQYytDpQYsyCBNGYY6FQV0BTAf2KtJts4+WvwJ3N5tFvhXx0/EBd5H74x
maeiUb/xKoZAr+LXbcjXgQg4YxKAygxNyGqIOLZXgA75666skfF1lcnW5Nnin/3cQanidM6DI/s8
A32tyqODfr1Kn4ASPgCGgJr+K/W/XN7rkZ+9vyOyzf6IbcAFuSeMhHgma8kcyETBz9PQ2wPqCsrv
3iu6A1dzoZxUFDxQ+qu/Kr1gQxVz6Ip8JvduBvobVIDgVW80tju524TV13skbOAZO7GT6IzUEJwO
zKBYgs1x282IpxziXX4N/oXCogDdZJ5NkKROqx8AdBg45Qd48Ny+j9cKy+FKvUuvzXDlzVW3MQby
k0GOiVeLdjuNBiQ4P1tM0FxzXIbq0gi3aBFMyg6wNkkAJhL1h6NHJxRH+eeilba2UrTdsDC0TXGL
P1uKIvbwH5oqFhPO5BbhGW9Ob0wWoLfCeUmBpHkUB3LOmB/hgzJLn01BMfkzUhQAPhsmU/Fx7Ghx
5pNQnuqjURfEHojyb874TzYKHm3cAh9wMbT+kq8wmewOKBGS+gc1c0lfjIR+q/YPTdmb3bdm7IqV
9j6EvzwMWUL7CIUR0AjXYNufuYIY8pPaQr90kYSJvo0ODMuu1p/aG3tRAqMGYgeXcXId0bzHX0Gz
7ovtqNu1G3lWzJo3WkerbgvhFsciG1Js/SwGAVpMxC2G/VR+ykUw59U61h/pOoSGNEMLcNciRjxf
KXj8fezjUhRIdlqITPR20SUrD9m0tkNlhUD4h+FyKZMfxiXe8NyeZKYPP6gsB1AjRwYAhZMTYA57
+1z3h7w4ZiwPOVLo36Iv+ajoPmvMAQ0ur9FefEPxswUYRXZhuHLq8TXGyaZKfZAkQJgzaYGAp+DC
f6L8x5EiQoO4C8q6zN03W4iZ5tBVh+eptLXf+yJz9yHUimXfraQcPSTJI+4w6/+K1+rD3cwG1TEw
R2FhgJwzR59PzEfoN9+7X9WaR3dCLnJQNeDksPRuCEt4v079k3n2z7j+oYnPTFpMh3qN+oig155f
K/rWj5T5P8opvzFjwQKRHSFPf3CdQ3dkWP0ga4zlMxtCF9FMx/KPbeEr3osjHHR2uhLxCV/o9mUw
29k21uwJUJr5gQ94rkSIymhqoWhbGgp0WotaXxPE0CwJOsOrQiOLLcV4RCYyhiPy8+Jihcc6IkIC
l3uH6hDx/hVJbjaTLhXLfRij1+CkedWZs3qp/wdhexuz9p4LGxhVJOumCEFP7EMDJ/lG/YRdC+UH
Q6y/9wERNdr26pIMJ1bkTXtkyKMe2EvX7rMPXOQl4S62aQNgtKPnr2p0BtQUsKtJS3x7GuRaNEL5
sTIbzor18Gyqs1ReUD7ThsmjW3E5h9W5HTE8IMhH3vevhqKgC/TAAt7IRTZn5uFRKu1qfRpUZ6Dj
FuxEJEfT1yMN3tspH1ak+apMjoND4Ol24OWSxaWESVlVXRCHQEBwrMBD4zZRydpA4FcF9xhdefcC
QMCJ/6+7S5Kw1wmii3C6GgeOfN5wC14cFl5oMpy82plKX0suY3pANdpmx4RT8616yKIVPuwgI6OI
qlprsdZiMGX6lW4mskue7Fkurnr5q0u2beEm9JPC44UOHwpjr/hJ8pgwMyAWUbsMcNq0GLi0K90V
eguIsybqkM1b/8ZQrw7k7eACWpjfPSHQs2ZR9ZdMm2aA0in5YmKekqPMCNw6V68D3D2VsrsoBNdC
AmhBC+rYVKHrGOdlsX7C48S40nDHkGgCeYSl1rCsUFSOwdzYt4yHEVblxxa1HpXrMJUVje5KCtTX
nYL4ozhqsBqT7l4Jq6H8YSmV6t+66sv5DUtbhzqnq74y/TtG+Czy26cPwFl1v+nr0xugER64PP6X
0ll9fqFURTDRupAKDKSnsf8MXtnDi0SCIjmhrRJeI7FL94SBy2QCUmmbOvVY6EQdPqOqmJJGUs3v
Pkt1WLNUSg/GGs/ADsWfWLMvmiQq/FrWsLSaHQFyouK/zYPc7XM28a4q+3zK+ZfgIwMSfxtSbYAL
E6i16BtgBXA4mAPv4OCo7AGCcoJR4Pdhp0omGndA8qfxg7fRU+cx1HC94KTZyJigBSYu/IGefwrc
ViQ8WbkT2IJIQaWQFP64WcL43uLoZL+H8YJQ0Zkm3l4inBqmZ8WPaUmeCABwR8JIxs9L7xMzuH2d
6Vppjtlosr2Uf99AgpkvSAl/97gmkk6gvNT0/JIDFLaH8ImsS36TPAK4GqgTjf5vE9w72lEYQK+/
SI/9NwuQohbW1Qt8wTVt4GcRPm23LJmLvnOsV3waoNCCTBTFh9l+cKowu/jR9KuIAvNg4XSRnegF
RZvpen6DXUiOCW6r8VB9aOmZX0jWukMFJ6OhRrNWtzR9Ddx2MNiCLfXYnGBHkE5TG/gYk2dSso7P
VjKWyNuAykhGnVSO4XdJncbwn/ViYmwF7Rx/LlnvBeNqiA9y60g0O058bmCXjIwNEFqGEJXyX344
M5SdLksdC70046kPVBOjJRR9n7cXlEn56EkARd/OAJwEDzQWy47r2wPMlDITpsU/WSOShWlZPAVO
xdvwVCT3yHAD1bH+kg2JEh/xD29gbeGPWZAPgXG3ukIbzr8D1rR8A3MTjWTQ7wBwsIHPtgUjY5f+
pco8IbnU2j5SGWzqWemgvVWvL2taOLaUohzX6NHjbgs9mYCw/HNIVGkxpi+f9Z+evJAhnZmBReYN
aSjvJI/dblsVIvgmxqYGuj66g1AD/pueuDBr3Or4ruvOVsSFTrGIzzVE4rMvmkOJQ3i8BL81m1YJ
EjQ+hJ1hWy1AI+hlU0MBZgAE4Dvxix/YWszuDs2i5jEPuRpDlspyL/CizaUequKPYI5ugFNNnYsK
74ixCrQ/pX2oOki4H4wagCCreCUj1t/n8HlmGcvLBWmBVYIsfsFESWcosRxGjJYw/mHzbrTXnq9Q
kqCajJisGKvA1PVNcW8qfwxLRZAsmMutfCllqwSR7lnHvcL0F71bRwwG4yZSe2ZsQDKWQHOK+ZHP
hoBu/gv10xbNUeZPg7PX8YKWIlyzyzSD/1SRlkMIaUCeC2uCpFYZrxmNtoQmDj6eC18hk/dXya5M
YuL2xpihBT4xt8AcOCqZihY8OoHsruWHTt+Pcc6LqlPTQKUMCBLmuVJPTIDyrDhv6g9SL0ijgcwA
FNUzBtSMLcymlQ8Sy3O+BG340PKu4xgh1RMdWc+y9oV4+YrLIfPS1kO2a4gHpSYx1RlyD3GHRQsf
pOuvpGccTQd9LZUbesCk5ujrcCDASWPvgmid2W98QLijW78i2wD6PHZznf52ZMpQpJqvk/jgTX9a
oiejzcKZOMnSvTF0yAp0Bt1+Y/5XZuUz3E+kOmsuS1R9tyLcm9pC1hZlCbXbJe9DwVI1YlsRyC/g
eOGdPDEfU4NpHJs7ygXpbbRBwK9HwE+AF89zaF60qLZuLnSdJ1tw7tHn2wKWj+OZL9kCbYWGTbLj
4RTA1ej6dY9j2i2nPVDqaIxfMTe+bKZ1z2gr4jh5LaszHq3uL93RhKMseQ0bxq4ffJPMb1+FxwPC
uUwo6o6pbs39F28EcuT1RRgs0TOH4KY+e02/BcaCd42PJzFRdh2MwMn28HJJd1EcBsYveRnzJ94R
+E+7xqaRnBqIsISgsfRlXrrnjohxgilMfIELzoB58KdKeZnW7LOlgxRugsa2MqT8WIXjrZbeRJIr
mAtF5ULh9mK3wqoz8oTZ77hhbNQRqE2KOazQJrgov/GIjvM3jg9QRcTXRWm8bPkKkzl4hXhLXmrn
mywOFQa3brf+RN6A/PdjHoP2G7jV+FpEfALd7iPM318ahrLpcmOCd3iEKHuqGKWbvpe4IifnxzVm
PYnZWqZ3F50I07O8sOoNm9ULgdESj+qcgS3rYdRpiisPs914IfiHiFxESb9cMpS2xnD9uCpDgS70
Avk8Og1U8LlwC7wXOsPkni1yJCk6NJCOnhTVmfv6J0akVcqg/9cFNIorSbDyPbfOakiEnJ0dqc1f
yeTi/fA6KQAVkcQFe1M6a9EXsiNyxI0pf0iIgEvdRWzzd41jF4nytdmkf7QSTbeTzGXDAQQTBhnA
H8QMWqc1SSvwiZe1Mf/kzid06+UzeHHdUNjyAs8AziCFUx+CwSN5jZVtiSXoDRMJuM+2jHdlscg7
N9qRZdFLrNIvABDUe9D5tfQ75WRRQ33Hxpyf9hsdkRT6oTvs2n8ZUMr41DfIUI2CgWl0QEbRfckr
6riGLtN06SM/ruiNqg9bjDAD2Iar6LXLKToO4UFNVsYngDu4ybzsC3aPPnjAKI5XYwNnIgD0CMHu
hMGczC58D/NunJmnHHWUI1yEKCCJlpgS4Sboh4oiV2H2ymSvmRJlf9XkYry3XNRNMgtOUW5XvHW6
GzKkWkbBvC+/4opKZA5wZjh2zVxHFUu5cbLoKz6PUZyzM0M+hkNrfCIxKO8pXliTTeym6Q4NejiI
5a8f/X1Qjhm54ANCYURmLH+n2hUBKIOYUZuz5B87wktY3hZIp6cfjvlccKm+esYiNfeNOavLpaJv
XvCuyFRnbDlX4cmCbQLe3y0ZwbMt7lxIMiXrEB7yTriX8sP4JQklspahQyvbQ6NNmVEtCJwdDroP
PfTA+hLZzA8Dc6IZvMm4eg2JojkCkwMsGP7a5jY+UWMgsMGLs4i46xnKO8m8WSkABwi9mkBpB/wQ
TzIKPvdcROX3QfPxa/W+vGV2LOp3FkPQm85NekqrxyuD+UKfkbvAL9hxAoqx5dGvRpbImB3IalXo
DQ5mvqCKZLHx/iXJ4CTeGhthmype0HVweLHw4MRysgCz3va/6sWRK2+45zUKN9FFxA2YHNxi13rm
y8sZezKUZIeR6kQ2XkVrDxJ+FoZ42qU/gzCALXCnP8aeiepRX/GZfrBhbiPEWyTO9SzlUDKhs9gL
LQCzW9o6+Va+IeOHzy/tiUuQi3+f8coz8AY8NXH8I0mbUV+DIcR5MD7jI9vb8L9ULvnzjTMfvifh
U35Ee0Ccq9uDYMThZkdPFtMi1RcHzDp0RaD/OPJ+I6eds3qEHjEZIKLEmUb08PcEpOIkUEic24zk
WOvTzfeATRje1dX3ROcT+wdLGZ+g3JDbNegzL4AGWkk/DcpL0JxnthqOjPAvMVNmcB426/SgiquM
WFE4OH/6PuouXEYJFUdZeQp+3gEO4XQ7OemI1hd+bHN9BQcJP6mdooNh5xDTXypkwTtk3YR5644a
EP92dAyUWAwq469xRIpELXUvDfZkNv6nF7Dpu1az2HeHheUUyiYG+Dn86VSanVuP2EvcQsBiuBRb
u1uAdfnLIQ2y8Kd6xVEUmE8BD6HFRuqhKo8P3lYupdT8kvJ/H+2mo8voxl0v2clnIR20IV98oH+z
A9SFQwpZvn3DJODtIdUnJQX4H/JobSl1/3qRqyxfWvo5R6BNcuhdPhniUmdKJHxA3zs9uYFc3wHK
CyVYfwoWELkbyVjaxOdbsl/F3vqWDiF7qHGmj/vC2inpU9Z/R55UcYd03AvPQWiXJHDBZZj7PPoA
Up7wdP6IqDG+w8N0WP3lNpIRGMaQjzARl6z40dyo9NikWJQcC8sc9Wd1ejFG09ngJNeU35iwtnyh
h8sR6coVExlOIDIffKoUwvjWps+vHwHPO34yP4u/ZQ6vnQQbwBFjjzRYsuo9cFBYjYh2iPJNltrF
F+NQuow5Oogk3gnzCmJMOj8T7tRHS8zGb88iS/TjmcUv1KiWKLUQq/jSjGaqH25CFQrquezcYrgb
0pdM320UNFXP/Fqo+1fktqg0BlCey/rKQoGUGzdnVxX7BDOba6Q5OOfzXSusTWX63Kt2JwSYfef6
yUCYeiyEJzbCYRFdswRs2KC4I6RHSODb7qgvmKHoV9oxlfXitWuPpXSoVXfUF/kkGajFr7Bmp2YT
9ETvyCQ78VL1ynCrsDOm4YcYdCgX8YrxJyWyKs/RM07Br/B2DEdoNyECa+WLaRFo0sL0gC9r7GpO
SuUyDSq1Fbgud2CvTmeT4LQuvfeNQeaPaEOHkR3ZRgOo/jbwthye1FP/mb8e+K8lMGIw6loH1Y2x
Ei48XsKBphKq/yTQrxbyUSRKRrOtC8K2n/e6WrOj1owTv3abLkJU49NOH8fsWRrOsGreTIjJ32L/
NcsvvK7EaL3Z0kH4Y2DqtxfV9MzYYTvVOqwy7bp1X8doy+TVNNDcuwaGSj//ViEishU65F9cgWVD
sDC6So79EQUn3hbyKzDqx9wS0LO8nwJKwA6xvxYecOZF4nzEeExv9jwgQe1HJ791amWDQikjj8Dn
ZGH4whMxAHlqIlM6RI9MgWZobul9C4MFLHUFZSseyJff1+caQsONanox7IcbYTaqx3qR0ToJSJWj
nWvCydAxvQFf5hvlxyr3BcZIGG8uX9lMWE0D7B2QTLbmmFRvhi/HLlYCo2ND50cO2HSNYgOC+JLk
BuPZrEOGVPkfP1/Bes1hI9d6PU57vkj8bq3NxSKLNoJ98rraQ7+mkeaPjRGtKVbh8Uj/spQ3hs5G
6k6eZ+spXv2CZ79PIK7Rmrr5F3NDBVmvzYfvvP16S9aBYToaTdzbZ/1CvfbkA5Q5kEihhQxDRshs
6BZK4jGqCIEVIiObc4pcSy+ZV6AZF0FxhUraDrxPyPMQDK+7fG6dkbTrvwguhCVWy0L9a49EeZ41
+zLs2Xpqp/5KhthxkuMDauFHYwHJ56ygauEs+B9J59WdKhpG4V/EWkjnVmmCvcQkN6yYAtK7yK+f
hzOXc2bOxCh+31v2fvbDyTAT9B5QRdPPVhPsEQaSw7dmm+apBkOyR3FCodsH0OQY7gAtjxdEApI1
11e+SmhbnByE9QxaHrYaSvpqoF95j5gK9kjBeJLQrmkIHvs9fFQpf1dmFB4cl3Sn8MDlWxCd0vO3
eeLlOjZo/xVKovlIYWOkw5NV9wo5cnwOpUdxQeXcH5LEwBUza0itut81KUs1yh5jvlCb6yvZm1Sw
i7tJZAmU7WZFwDfrt0e0eYFjYWTAaKUbnzazMsZ4nXLmP5pl8UuUaGkAuOSNxIJfIh0G9ZbFPlM2
fBVDesii1dDN/KyPOP1BwbOYaAJ5gSj5atNRVXIC+XUroHj14lS2oNHbW8FciN8o6JkHw0PiR87K
bvOzVNfT4zfHHsFvWY6Ajhk6LlY4mS8a7R8MzW6rVs5gbkDs4bSCH4VtSYbqeJRwR2fHxXMLqpeI
bVQACGs0GZE1ecQrHB2vLogM/8mTDAT1AdBtj504d4KqPKOJ6qAIoIslTZH3vR4O+DHbxU/ORp0N
KqoPLC/U/Ad9sLMjMG/Vl4ugOSXHRjvQaKizqaTZisvxU2bvf0gEW7y8lrSFN1AZ9Wu54FFoTLsf
dpgZ2Bzx9VhK+1mDz3QpsuNf9QlF1c9fP/x7pmw6VocX1rq7Qvowl5MVdke+ThD2mCQyEG9+RzfG
90vBTJ7MYA07crvK4jMS36oGrDJPKSPJ8YMlWH+uECR/JwtMyQwBJPdV7dVuRvqHaF/MHxRB48vT
vsFrBCDBPax2yS8ZVbDKIod87AoGj4Kc3+YT6NcPspC+soY09Tv8FBaCqJ+iXdK+cVlwaEo12Sfo
UGEEx6c4RSwPJu8aESyifwyL5cxSgfX1Qj68suHMcd1wzdMFyG7deLFwo0bCml/OigKqi/QWma78
vBbjV0poF0IB8eVICPoxbzPKZFjEQTuACHCznVzu+gyHv4XE6IuZxRXJieJMdvMlUFHr4D6Hlz0J
B1N9H2ZWUnpukR4cGRtQX+WUE9ORzr8GrHZo+33efRjJobtXN26RWkaPqwYI/rrFRZyN759yjHGa
mhSJg2va0XJNYcDus/6V0E9vVWWNYTzqVx89MIflDhsCqnjW2Qu3k7wej0Di8bpLSwleN7YLZm/T
tkWWanGOeP1PM/8W3QiJXanAkWHvcFDni5sMC8UxZ5p1yQ/V8Q3rmqL7Uu1DUdpMpwihLAhK7JzI
GVAzx9/ZFZ3M9tG6L36z3pbhGIXLfoNBqZQQNObnCtPYk/wTiYQRwUEXy0ZSAf8E+I1W9qov7IF5
9zbWt9M9tuIIwMJSho5uZySTrp6XwX4MN7U40K1/ooEyWh8OvXBEWzCYN3kk6vLUvXG1afIa92/i
R2uSQMJzOOEseIIzJWWMuRlWCZlN2rUC7P6g/RfcQ+cb9VptN/oWhZ2gBgNaEZr1hpGii69LH700
dKY0QEzMjQTWW9qlr9PI7subAeuCY1xz/SNX3dJ0OvUsP9foadoGDv/HfMZmb7nz1NYC971lXOeE
dz1co1ZUCWxKnGJch7qPhn+xFUZ+ExsvTuux4+hQjIO9YoQClicwc7+M7s/BT/DgCcfFtVi9dW54
o9Z4pKd/7zTqqqfOKNIlbM3Yka0ByC+hdtmyB3d62SareotWed55gDOKLCSZHQDs1BtD+2G6RsBX
iiXZEWZMu8YGwEGZ9zapjQADoa8fhU9SV+ngeaABmG/HChjYaUDq8218wwwgcUpTPMOrwJTKMCmd
EOoR+8MgY2vzoChol4yLpWafKU5VuU19TuWdBKEP1yX1acdAUCezeCWKgACdCdO07nRZwNjQLB3y
x5IRthYpoRaOmIN3DSqm9lj3ePjiK6OO2bDzK+P3XKCGpnYt2KcBj1a2SvdrTPcXm7E06Fv+ZOW3
ByR6rWwlPpsGw5vgvi5pjLFlyutIv6DkUUkglQ/FgvGF04NiA235wIlF7jEBDCiO/8VUj6xw2WmP
q+4kZB4nKBioYvZSlM9bLDIuWg62OLsgWzQrkw0EbsoOA+P3Hj3LkhNW5+R7/JSFpyq7pL8Qu5uA
PAJ2NQY5UzBQEu4CpoxiNdINTxeeGV7inL+3Zz/xDzjP/U5a+4Ng5NnVGSIOwLX8DkOn1Vcitym1
m6OWR3VPKBGCqsj7bMuzxnwWeg/AGSJ6xdKDyNqsNLdHAaQRwbgseR04JyZG/w72L5oo5ibmc6Sl
J9fpgLkf6A6L57fpmwKSkD1VPRGqpxLOzEAdbM9buht4zeQRcArxVRrMPfAEg08/xS/NX2j/aM1r
Np35j5w6CbJuWtcnVvPqxrq0h2xzI+dnQHI2RzjNBFmKYG4iTf+Yt39bLsB+hsBizHoe+RurBGdd
GpQY/WBqXAuCK4Q3SiZD5omhCJIqf6Ls5LvnWpLikvb4sMRupdz1j4LR0X4goPn1jeNKePzwLUB5
VjmacGEBKTJwTB98DP7gAmievvIf8IwqQ3Up3yTg2phEusCkuB4hWSuOtrwX98XcB8IiBviyZINV
vM3Gt+w+MbsiMiS7Y6hFVoaYS1I8lu/bEm76OmI9pM4fs3xhSPnAjRWa9khbwV5bsscdkehmtWt2
6XtkIVmB5l+sU+Xy+gNNBHGHGlVfsoVHxRpZxIfMNkLAJxWmVZkfJ10NB5WsbHOJKd5UbaIV4WsO
WzrBetwztwVoKHgcmu/xLg6xAvLaViLwud+Q2Gqo3R0Wo9RmV0DJEj+9MgzUZs/211QO2lV/nsfa
EpRTU3Js7BEzKvJx8c7qCIiqIaJXdKI3CXbNTvsbfvptgm5m2DFj7juHTh03T6CvGMLkGMND0++w
9nhcGgwJmjaYQiukQtNSELBHZDeMrHO0QubIc8E8rWGtk5wS5shij/p6FyHn55IjJqMPrRwg6+M2
MIBvIlhp6Z/M3MCu2QMJ4K6IFCsId0Il+DqknO6ywpecwR5vIFIxmesYQTt+w7sovGOka17vemIn
iMAfigfgEu7QIpBgoigH4mJSDrThVxe+tSZg4S8fnnz4AJapfkv0fwcdCyGmNZKGiy9CDPWeIEsC
lcr5H+IjYBfsiKiWpSf6peqriX2TAQOFJSW+cezGi/Ahxh8ddbrmdyw1YIIIbEXm1WL23uG3jaWg
wrCcjm+xXbj6VO2L8VKYG/yu/IR56TKVpzD8CKl0KViV4QA0tIp9kuWa64SbWmNdhSuVXT08pwwR
ibprIQhElFUjfV4HwsaSoCk+Q1iVoMI6akkJAUkpbgYWTaG+LXVq7+7aYtEJscEAci2I8E6goHdv
Q+bK0Je6S/XQ1y9Y+SxglY0S35vXl1Gg3zGCp+llxa3gqxMRY/AuwOJ7BWbr9IinRO20GL8kLnvF
uJeP0yTY6uSx6GqZ2PPAltQ56OyL8k8azwKUIjTCLN0g0MGDMpjDNN6I8yj9bHXP72weMrW0nx8i
JTb2HiK5IP4UeNaYhaTkDF4Zn9BasPBHK5dvafNU4b0YT4wceEYYIxmPb+MjNWyUA+j1pnifZag5
kF/Ja/O04Mtvrh60wfbzkITBgiR0TB63E1Y8AI5nPiZqn9bRzmCyUYRfQF0eERmSIBZ+aOiJe1bP
AXWwEK6Ge7kKLywlUhehEtlCBnmstO94FnBncuB/QYOiuG5pKqSL1FjRZbSxa3fu8OTjWj6RBi5H
HnmLopdVKAtlxSL5YJTXI1qMO39Ig6t7ooPyEfFWuE2+CsmvpY2eEyMqjtzax1QnFHDx2zX3yNxL
MqaXi8Db2RLS9Dwmks00jaIVzd4qOYkYbigpU8dMlzDpUaXz6hjJag+OXktaS+eNpth8igL9P8jJ
iQy7LXRgNGZaGJAEQ4fBE0Yhxy/I74fHNiJk5nX/IRqY59Pc8Op4DLYYikwGeTlpiaSvg/HVbBHz
H6HpPwOJ7mvl6ahfSGhRl+CA8x8/hrgDbIL8XJI9SJLQo+38j0lFRAZF43UqUxUfshO/6Rzm8w9s
FUhBA4TtR4C8BFpadDC6HEtv1odwXm2ZjqSecpSYrbCc/lVeDiVRvFNzSwWuttZ9rXX5e1g/yJzw
aPqR1MIVt/MA/Q7ShhVs5gYA4hquQ+FIsA2wzvxkLmdMkGVeZgQPaq6bSdwl4Q0E07yPAyX26klV
gifEgOZcYv51mAPoH7UCEZ2pxZh/0OJCDYMxY03nF83Uss+305Uu/A8T0IFNPe+jgXUOonf7KT6d
UnNNVGa5eXzd8DyvvKh1IX1sBcV+MiJsUviqq/ythbnD6AiYMoqn2Bf0OTe5RPiDPAAjgsqAi0TF
fFjh6aA40u7qDOYwWU2YDnEsA1Nzw48Y10TWioUH2do+q12hZ28/V9aMEui667nGWeWUqdU1A5eu
rOOrghGG2BUcLUxeXpSlrq44GB/wMdKebQxSppjIrESyGjbVbqSqPbURHR9NbrzhQmcIMvflqS+u
DGhWT0ulteOrkO8MNhpX2DIUDxVoRg0o8DdpaBUxS73sUwCxHIwZDaGDJyYlR04wrlvZMcuPB7lm
Ue/Ud0jQ5lo86e9I4VFWWRHeY0++6IwFV8eeAmgn3rkCtArxEUF6JFQPuOMvzKCy6M+IHS2+IerW
5gmUwSukcMvpZXxWrDG8nYU1UYR5SWfzL1NIpIIt9Rt0A81REQgRvpXRcnFXrqi8MoQ1gxMSXtRR
NtuF5A29Eyd7KX17Tm5HR5xbi29MFdO70XxP5b4e9zIRS8uRhEhp9dgBy6XcAnUMxW0tvrF5Jwv4
y8LnEEGmueOxgOnf0Cp5ABwVQpmoN0Z6Tu75BsFG4UzI+p9sMbAwHPI/FsK0lHwxXyexYgRmth9i
d0XiTGQNWppxVZFqjHVgWasEfdiLZk+rw/9CLjdEHlbagSw7vD1WnXgMABFEUgnzvWUKh1ACSwlX
LJeveYLjsm8wDbkFga0u3+/wxBhqdDyDZRSpmYodXplNpJB2frKC9ANLuLQB7lhyNsG9y8snGZLC
g/ElajBEwBTGXM51AF/s6T/9Zjw3EZj22foDmf7tgYgB6j/pDxaKcy3zFaCKjBac6Ksvb4TCIYBN
kN6NPy21jvTFvBKxCFwSY3hb0Ivpx+x3TqE7Sm0AjJDPGQJDyrdAawN+K+Hx9pKusWpV3L/UriTx
6s8j3aYAlBV5GMoBj6NNZiTBqRn1fj34mnJ9oZOBB//sz0Zrvcj/8UhmrLYLlpO20R54014BX4P2
BkZBwobKuhnnYr5lOvVQVoh90cwG8RYN5wb3KPtI5Idwb3RCkW39zfA86a6dMOzMdAN+dJeRQ7Ms
jtW2dsxfbXLQXMRf2hLS/zpbrOERzt5ByhkHGe2Gq15eVW/qUQYZZiHdeW2QgIEEIJ+FVmrVbOFu
bpn5MEdBg4YmA7SHSRIjKlfkAhZNaBRZDfMfebinCgF7fJHw1ELy8lFfMj+FJck/ctTUgai64aoP
2kCgfUO4rDiYkqmx6AsrZ/rta1BKRLcvmWd2nZXekAoSpD7h2DwJ0EWtov7KtfUkfkq9yw/KNZf/
f0L3g6AMcUO5pxjFfWRcGepZKHkeRGkhVlnV9vMYse9YkvRubORrBTF1E+mngVIgnEdHOZsURhLY
O5Vk0w4BSADG0TCZQ3EOEqwlj9ovCz0IRcKl2EKXYdmAedYHFmyQWOzVmDU+X6XPjkQ9N9URQW99
owGm1u/w5gvLYlt9Ttv8u+LUXWwZdYkkUf4trjxDwIXOf/QNaMWpMqfJA1TAHJ2le626+U3bwt15
kL2HIhwyFYc1KYvTkTe0SmwyyZ4c+vm7sK67gPkN5kcNxHLD5hFan21+ZOhCXJOGlwkHg1LKZ1Xg
kUd9b7E2KVBVdxL1k9ftKiMABWTxsddMRxM6LNQSi0lfqjlurAPjw5icTNsMNxVJNJzRbb5SNjiz
hQt8T/wySYpPdtY30QihpZlHVigqJ3MFDcBciUw5H4BxZq1wQykA+Zy+viHLJe5ZLpHLLPOAAGMV
rLy7RKznScABrbJnWphjKlORsMmuyga8kt7D/Mo/P6OBgVgD2wMQyqDtZi3cOQd+8fBVrIZ/sCMM
rgsuFaqCF9mrFPKCbwsuBKHZV4XNFV4SZ8nW7C0arhIJQvVVwCYhJsqOt9ItYVS0V59MZN5LmXdD
nYdaSHi4LrSDKK1S2dLqYxazLF6hryvnAVogeeVHDvWu3cr5WR/5WweePY7DZw2JH4U2lya/LKce
rOcyOxZk01IL6B8rRhjjh+ip1TXZ4kp5VRbHNFW8ybzkuZOCjD6vvk76ZvH8mBQkWm8EQXAiMx15
pBdpV71rPsnB2mhTNknyFlqm8WkyWu3cl/YRYwykUeemDLCHNi5bd2LnxnecfY9pW7/2ibHvcOdr
hBiz5ulfa1bsaKuhbTJoOsjZvZfXIngb6f7v7h/7NdowHIBbOArAcAYNpQ+dD7tDMqHrePOSieIV
oUUhwh/lpU/zxWoPss2Kqds/8slyt6s08BEsZzDWUyxFDoufKt/LBIhucUL+TUQK+AhJVJlPbAFF
Ai8FMGQE2VeOUeO24HpmQUdiCt4G4oSv0U7ONhVaMVSWOkXKlqe+qj+fDNhnXYdK6MonmXiYz0br
AK+gZBZKMe5hSUzJFSWPJ18bNrrJSMDyxoDFpoShfJX7ywu9BhIEZhzckhRExCb3+6a+ctmmOUMh
zg5A7bT3Ke37rDZpRkcYIxz6CK4+RxnUnebze/d33hViljWGJyiQI8I8fRE0D3oUHApsEVA0M36v
HH6YeRhnF2xoBg23KE8/y5/4k2PskTgML8xDyJQ+4u8gVVo3AFlx4jDgWM10w6X+BjnyxerJigP1
yPGW1Qc+NK9iG105C+QIWKeJOWKIxnAeZVGwEANFu1DLj+/VCN3BpYvOcKi/a92BA/DxvMp0rw5Y
rvq1MX/oumuVeCfeRSRx5wLYUsCx332yRVwLPxg06NIZ+0JvzF+fdDAak9PWJ+cHEYciuhNTuJSy
nRnFoJzE17osg26DaEZnHF3yEsvLYmFF1Y6k0UX+aWBYtPCg6AnESTqRl9M+VlSM8eOaCzcBG+i8
gMGbqN0Fyp7xxo9Iscl9Zaod0cisCEnu82+52otIEL+o6RhZYl3grloEIVgEk7q7Y+ZzfsbnCbho
ortCf1YkKo9AQdpJgYM0nO0IHr5D/ms8ly3avpadEMgUdWRqzh1tY3VCVi1PJxXkQ+YaBRmDpyJs
vLpqmbP+hDxOIgwNfVsUrG4YXjNPS1hN8TEsETDEmhuJLjIgASgm4T+/IhDCt8dXUyDLwwmdrGXY
BK/dQ2feRKVhWDp3GJjG6LNJMH8uaYbNwqvoTrCH6auo85ms70Bizpo+Mkpea9Ud/+KelL5lsvyA
FbPEAp7Htvja0bSOf+VG+65i3DFv4yuISGnImtmZwutQG6D/K/W9iNyu3k4CBxta25Dv9lJhMiYn
G2UB7eWYxG7R2SqH3AK5LnlB6uNKNTqg8BCkX12/m/FXgd7Jmy5MRKfokynmyOC13z1TdzKPfRpg
SMMsNjVujlAOvbBMfcd3gstQB4swS5vOL+O1iviza2N+vJgAJV73p+Zuiyn2CjQAPE3GgGthdQrZ
ZK7ZOWmy05kaa7qtEcpMydYTa/L8dsviSs4dyhspQnSJmbMLBOM4BiEzPOjNwgBYaInUo5KuDL1A
NbAXN/KvrFgrKBhCbdOlBUTugG2QMSB0ow1Ah5Da46zOp9VAQL0Uz+S4sWDCzKgz6Qk9BP0T28l5
7a/MAIrmtRHLL+XlSmt+2oJib8EGk4nkmr3zddqhHGyDdYw7yul+qgEZrN+PoSVWP7jsUrQs5/aP
Cl+hxHh7lMEw1/+IP8DdSPuKMy5d0i2hAyToL408GAHl9sF5UXj8wsbDJWtQQxJia3zP85Wo+YP4
HoEXKDAU2bEavKhSO/mLgMwGVCKATPkasmuWjVMhWPXL5RqmZ97Gkg3yWiIJoLpo4afG6jUU316w
fp/GlzY6U84g57uDjJFfzPp70V9fhvsw8cSCE2vfyRlXdbzmjERnjCeThhexj6zqHuuu+9XMtzZ1
mU++7P5P/DTaZfU8TvvBuuu3RdBG4z6horlp2CXBbmbHPPJb2nNZ/GqTXeZo5SY7kxuEyBlLSr9b
jG9lv581OglrP+WDz43nRIz88ho7C4WPYdMeBS6T6IDXhlaPmvjyeutQ41ZkQPXcR6z0iBAz+Gt8
L4bbK74K4xyy8liz634wzBRgAO31eUmdIAWNCXP4agklplF6ao4s3gfVZbgqkKOlrtE2RlDvu11X
E1q6y1DXqfGHMh4bwnzLFWfVeKt1kwUZDjwvU9e5AprMzV0p8h/aTYn+tPRgfKBMb2z5hmqJmRVk
UbzBiLeupUyZyvmvQQvbv+gk5Lnizf04u8pxkA1407ILOqia9QmvBTBI8dk0+2qOPYa7ue9iulek
yWnniKA+h03JrU50QOiHqZX+/sreono3WmTFSwyKIwboykmYk7eejH9cZw/SD9cKZRzNhKCvzfyj
M/Zy+ZnekZ7oBtr6lR4fmnEnvlYtsXo7iWSdZt/pP+QJM3qv62/4H9zWCamQwQyRzoOn8l5X3wQJ
lbAhhu92JDOb4UimgpA/RDuE879teJoSP0Eh3ZkkoAbwVYhKbO4NlBnlnDRumpJGyiVqidEfZ296
bF0yE3TTU+keZf9BNY2wh/IO6Qtbcku/oubnyaz4UBtm+dFsEnWN+vASyeTyF0gb2zukfK7RZTXt
UuLTgDF8M6TJy10ds2IX3Sa5viR3FDdkT2rMKx6HGIqj5MTpXlWBf7HW3BprIG/1EhFJrhyM8nNs
Nki//pBuJgx2Mu2dyd5DWH+P/gPLAQlZIRk2K6gdSFjKTYc+N9kRMKlzo8XrDONd43d4KdUd1s2M
HE4ENEm9TTqvGG9Ju4XoEOMOUZf8SaWNVkVUWGPTUk8/mGUJn1I4f5nK0IPeGjLfFkc9nW0MVkXG
AURnLvlU7Jh7M1DPYaeq+8KlAB5sdnHoS/DORFS5B4k1KQcvLZoK6Bs5h0Vwr5DOYivUDKWLdPTp
1AwC/lEtI+A1GMRhbhSrZ8MobWWyL4Z9lvbmkmUIh8Tjwtil2VJAxvS/iogn0+kNp+svVLjRgrjo
2jKgZz2MVfP+aDdK+xsO3zJuMqaaRJ1hnRJyJrcEV5OlkrhZGhi4+R7sWJIfViRsMrYtveYspMFj
6IfAwdf9OUZIDAFS8HqWW22+nf/ayITgnvGbSlxn7WLX9n4THZnw48AAnhGGPg7CTnEYKRcVGI/5
KoZvM5AY0K/0af2aduQBMlF5J31HKAODYIZpL/8RFfi8KO2FaDzUzNRQTMCuaD504kNpF4FYVlLw
NHyVwSlrQ8h2zA8qj91RfqY3Yvwgp3aWYkmC9DJ8LnD/jwuws1yghMSuCpHIA1dH9YnP0riEOK3p
1REYs0aKj1G1pvCWTphZ+3SGHK6wZqvboTzp/b5mozVB7+r5HNN8yy4Ei7bS/y2UG/kA6bk2jwqw
4uqXcIoM62Kkbsfh//8fYoex/SABhmSXsQBKfzIXPxHTtxxjqZYcjdwbHm5CeNL6MxI2avnJym9k
CEM4E8V5TQ4IySBxypmJgGjW2QeCsJ5QCVJaUx9gKiy7AxIpnZlPxsPwMxh2yDmvCm/Afiv13A+H
Mivsglwg6VQCUPpYlPeUQVldvbOtpn81PiUgCzW8FqgwbLl5mqV4P7IECwOKv8mi4EXnqq5l4rfi
NfwLcUR2RgQkGqJOq3HwBzV1y42Ecj30cJ+ZKjjpr+Qz/oxfLrNU/stShqxBmR3j9c1rVv7IK3jq
crSmvPSyPzyH7045PLvdhCoDttgIEQmCL2ShNa33k1lUCYIZKRpYxOlvALSYxp8PKGFLGthgEInD
OKWj04FpimK2GGQbSicNEnWn71LjN1aX9GR6tmZuUMno01xNvk/oj3qmLCpbDg3ZG36NIVrzLvCh
S2BFn7UNdmr7om9uJC5waoix+ykXg51CR1SAqh9aWqwONsNPK3zJX22xnZmlhv6HOb+ZG/fr0/vT
rVRxcjohAC3EGu5M0eJQ1z/06FrMvDa/Y3o/fgp81Ra1utTFP/wiloTOZKMK6/nhfxKy7OBmTLWt
TFYFpgJcL897Fq35744itxs0WU+JV3wwvS2YDvu8FJl/cyzqLaeX3m3DaV2ydtdh3dipes6exHiZ
m4b5CczSl8sMF/VEtil698mM1liLsl/lV6bRI8R5EGaHVLca9RugC0FG+Y2Y1NEaEW7ELBkdEBi4
0nOK4wTuRp/ckscphZNnnimWHwuX2jjtr+3Cz147DUNQ+KmreP5oiGyCT3Mrh2nQHPPirw5vs01v
jjYQDI+TdwzMdNOAsKPzKIm5EM4x5A9RJQJC98J4O25KhjavIFYZItjxx2Mnh37TLqjU3UQ8kCjP
+FRCnA34MbP0/GsorvgHpgfSq+NQHRtg0/JOzBnfgdVlTvZcEblKB55tyudGFAl0UE5GecgJkJFP
DKPZkdfyPspTfzY1sHdLO7AEpUJGIjFZjAMBBVhsRBNqv3iVq9ueRCKbcmHQTmXhjhp+iFVNlc7h
F9k45veoLBpWSZA4CENHRUgcA3qPfnC0XW2kqF54+rBjoA7skcnjPtjEwzbULho4H8aUw1F/vOEy
flh/bUP4JpoWhZxATlsQqrTwO2Z0vbrm3EcPC0OvRMmE4MPSGT3T1yXvbYdid9V7zLXBKxJ0QvEV
XybpVxbfevTNrLXw9K+JRUyrbw28XsTQYXAKflIJt25GkA29hU+jQBeCLofhxtZDYwglMIR9cwKc
zcfLFykLAG4dph/psyzehCDCrtKhje0DIhV0EZHOkkFEPkN4yXWfLDpI9jL8Tomb9NuOmqzfCYe4
cs6MNqQbN5IGn+QMJUUPaYBW6tJanAXReuOIMWo87Ra0bBG5p1i9p9JKIwkP6zy5sdWP+Ty/mH+a
tAKgftaMtkvVn3CTd6uJZLZut9BtxirIPRJgLAoWiwIygrKNf/tpUxMAj8mZEK3QgtMjYRLbMPMy
dpO2qmWbCxecBGp5Kwe+O57gKmMLYrg/6Ts1OgPjTYe36YHaDyOLw3Dk8Y3O+HUWoQ6KLqgd4qqE
1l8s6PLfBY+3M+aenXDwhDZkFvmJimifkMGQvCFaSUG/YI1FmoyYCMUAy65oX6xCvHrIZTPm7gK6
WuTucDJZhR1HhDhUknm4e01b45qxwZf2xuklnrLXtnBxT0G4WsP5ZK+peMyTNNpKWEcojDu8wYiT
qFdZakrfkOvg99IlQMnm/cEYEbl8iUfdg3IFrJymDu724GBtFHyyXdzx2FF9r5o33GuH5w9vdB/U
yBRAUKjfgrrhLMTy0g+WuEp3vT0Z88yNzFM2yUfpc9xDSYznDCeQWUF2RXGbczuklkL7Bi3HIFPN
+IdT3wxf+Ov5tOGcnAkfPWAGjt4xzClnFnYtagy8jlv2gV12Zqrvx4+AFUkIuAfcgDjHcjFooxuD
9EDLSTTDdkLHDUzwm8RubZehiMIjcjGkS+hqx1FF5/8+UCE+3kawW6M7qFbXkCKIHGcgY547FD03
lWnNyJykcIeKmq9n6WAEqlK30m0ZFjhR9cgmgDXL3Yq0L6g26+nM98KMrrG24TCBXUmfmNNnfzRs
qeSzhDK7ACPppQ7b1KmzNNkdHUJ4iLONnRGDts/Szgy/HtBMYDk6RD/P34iEwC93VH6V8Ea6Vuk0
Aq/uiOAKKVBtowqpEWiIx0wiD93GNs+wM1fXi8fPg8eLJbXyD2ltxOiWgFmgHikK7nJ8zCqpPJ9E
+n0KlumR6MeaV5hmnggDVxTa8cMjT/cJDKRylHt35VvGdDVW5/HmSC7Ajn3kC/J23gXJtbG2XJV4
+lc5ErNZ49yIq7FjQrHSIz/JguJXB68Dg/gKtzByOBlHgckay/52yXpCXj2+4NEb5g4BGTmZ1Yiv
0K0D73kDnPO+8AkkBjwDmA/GOUQHhB2rID5IBb5+4kV4jXg9LNMI0CWzjcq8rnYI3e7vTeryHWY0
qFvs4Yni4exB7U/aLUnPP7MzAo3cI9twH8AxFbca+zv/b2DpUS7p97L3cFXIjuHJelD4/JS6CSiY
qK3OCt/iVWVNh8eehy3fT8NN2WI4WGCzwLRi1Pb41ZJMNy3/iNglanGm2z/PgCTXvMcsF8rKZure
e4uDdARrprzsJzEdjJvHGAy3m+6ZZSy5R/4xIlFQMQIWb6RCMv6koUDVrBPNS4VnlRhefvO7EmA7
WeaXl2P6B/VrJvwTicgYubKgFKZI322phRS1esyfkFuiCM8+cmahO74EIAuACSbLzbj9SWyQRIzU
iYsj+wEiIgPYpxPle3YBoK4i+1W+UbKxcBUsKJIiGjL0rARskCrKJ2fNNn76sgtOB5g4F561NDxI
iMRYKDFimNXpNrtUwJQ8jzQBbHZhA9caAogVZ4Q2/vSqD72NmbzX5gENgL7O7/Myl7Egi3tL+EA2
RZ5e5saKj/5Zb5x23RrbCCWnTq6l37Cfg4uDBvwJJYnsDebFO3HgJHcMbEH6IT0sDEtw49FSv0YE
apxM7PBjhzx3vlmCQ7SxlOzZCWrPXywggrbjoNbBJB5nTSftYc393aUMuS7Z7wAOy3DoMXm5JoPq
7IFXOIAPRCh7nHtydcgYh35B6WgZtS9nRwfVIUqOxd6fD+l1qUMlhlOzzNp1dnmaO2TdUH8K04vp
4atD8jN2nj7tHrLfKT9ZFBgcVc1+JsksF4bDJk53FoH2xrkPIY2IRSoQTHpPZ7rFMyZw2PR/j9wt
1vp7T6oc81jDGxJYMRYyu04n3tnqJr/3wt+YoZ+yYgUzNXbGiA+ZomYrq+gU99w+vIF/JiYgpMz1
NmQh1DmSuFa+0IHtBeFaUZlWHFFY1Qjww9ntaq6FEB8TUnbBfDUiUGp3DJ4Qbbjx9wLgKK3WMh5c
kR0buMfUe4CAM5Ff7ED8mtFXIeN6JdRnqaF++WN6UiGHp4DjbGCXynaZKqN77IS8sBaUiwor9IBl
NYg//YPjhfUET2K4Bbw9Y4EINuf6eye8FmM1+1c+ZGhcL3C6DkSp9qsaWM/KxDjFVjpa+VctbMLu
lLU2AZMQfRXCmAu+susF8qjT9IDlwyh9V2PkVs5iEtRX87VJ683itV2cGJyzXHtnk5Pg0R/eKjY4
JWdSC6PZBbezSLa4/WTjo4dyhgJsn70/mJUtW3QYwPbYrpCQRIn+OQTDrcKpTRQeaW4iq+bVa3QZ
h14EHXqXpU48NSuuyGe4raj5bBP0Qy4AgCWXpqU7qfAatQRrnSWowkBfgEVKKCRk1P343wusoZPs
VQH9hYnr9YgaepF+gL8aG5eZKtS2be+wmu9QJwtvec2He5MbXvlSvYvyuf1Nzmjg8muJ4rryUtMe
NBafDIL94hJJPk8qn2FdOcaTtNVrxcEleyaFxuRTdREp4UnjWg8v+BGn9N1I7K72U+MwKRC+WKo0
LmO8Qd1EtdM+t8CcsRTggH9Qf49+21l4uUVcN4yEToOwf74RhSwh41sw16NDK1M/xvsYds7cCHDZ
k+OnENFFj7nBPS44KRcv3oT/ODqv5Ua1bQ0/EVWAiLcCCZSzJfUNZVsyiJzT06+PVXVqn129O8g2
zDnGH5FwtS+JOUJazDIon9+IML74YdCyEequj0yBYj1ucp+yaNYk1VgZu6BxCDoXSpYehB0+PcWO
fDK9payeKuZUJuI9HiqyQKnjRX43L3/CaCcGRwAWDe3Z0STK9ax7G2SBsUDzbdkkR6lyAK3mxrAu
+hVSHbYQgw6N0v9Hmt9Rie8q7ERPbuEVCA2YPCQZb3Y3Zhekfl62NZ68HQHjGvktM8nRce3XSK68
X9+Hr+Pp7ngTYTAK9AisDN8Sev+1AArV/dZ/hebSO5kjhvxqwLcwpp5LwvmLKzsWOrXJudhb6pvj
vbe8A1bX7ia1NwxIAYKvgELwihgykL6Bct15byx1qvF+2mJBDa52bBj1DGnT1ptMuYzZSmXMdJN3
JAmLum9t5u7QHvJ/Pc/LZwHMLproQjAb2wN6n3gL6qToFFwhN+qgKcbs3WNTibYcT6qH4OAgImQn
QoiO4Phb9R5D/1BI1yYblqwrePbjarLi3GTlKH6+iPbDRTAAQ1Jow4KhbUeCGGP43LL5E9qvHhmU
+JMR90rBOF97ajUJKxXQhn4u671C7CnOTx4QdW8MD99EDcQYU1CiXm9U/HXTXOD/6c0RlkjB+0h0
qfaXCRe9uLaoNJZ58pjxWfAskoKwSN4eNGzqKs9JL9ajbYO888ihKnaEPAj6iZ8rEgBRephA/xrl
MYiblFVV3Lz8m/4zMTo2mhXyZvPtepAT558G8vXqTUMuuXpPLyuec8C7HX8ojw6SvMimgcJfE4wx
wKtV5V59ZFKPoEsDuVReA+eq5ETSKcu/ppZJt/gGNsbgpJjiUuXukoAzAGRpRaPoe6DYT9zRnpj9
FtFdg1Ea/vzzuBz4K/p/ubEiOM4ntzkYcDLiKRk2MEPk+JGQy8s5PshIJ9U+oiFBFBZR8VK9CBH8
ImKJKLVfUoTj6OYhZDNhVWIsKMRrz7DFE4SSffXsOKO0ZRRve/42ZA17xidMAIAwHsEbATMj6fCw
GsiVuGQptGPtqvfeWRnPiV/QmvUUkPROobn9C5k0yKIZ/UTd10c59JBsBCHgI+G3DJyVIgUGW5G1
ReUgQ0NKpDa5xAUzdsamGsO4BTwmM5mJTIbgqA+oHTlJwE1YBKVbj9Qy3KRExvvPkIZCmoc0vJhP
Rf4u2HxDYujX41q0o1UNCkHNkl2fWRQYQ+hejZYkw3chKV/oXdboSFFPzBunXw2WeKo4tAjgJZi+
dRFbDAvZKYcjkwYPClN+8j102N48lvuRAXep8J1pfcg1/t4P0zNk/D6j7SEtKa6dVJ13USg4Zx8g
AEJB9fhR06a6MruULgqXRUqwLwYmL7/UM2J/sbrR7tb/hvwsUVn5hAgSVuJk4rkW/jqktRlZfQgY
zt1P/lFpT7GKSa6wU6lI4paGN4R2euDfyEEN0vOU3o+7/MpPuEDJGvtvvSMTJNxri7ill3ROtOUg
Etql2crnKjOQDAf2m34xuwQcsoAU2kaXrWH4YTpFhfdp37L5lKAziWgqt957ynVzlbOWHM1XEOa2
hpaROaEPdTQcq6nOy7tqFTcYblWpgBnCcI+Eq2DOq1HmsGzqyHNDfUkLO/Jl0la3jW8bByABXOvZ
EgwJriWuiXO0QjT3TIuAdTiOCW2EcRmjXzMElexWwG4bITjauYnOYpEgUGDwEakJ+6ByKqfKcOtD
5YJiGY/o6CdWsB8JHRFXNT9vbwMfJZ4xFozKnmH2DiSme8jfXD4fyV4k7bveAZK1WQls7NUBVgV1
fKNBRNuUTv5yCZG4jqs+CKx7vSi/QvwdZ7Nkm7d4HTqV3i9r5u+wOmJJ59ptzxGCGHxwywFPPELP
xErK0+fIxgRWr43xonqB6dJMj2vwrDBzQCmZl4RYQFfBZKazFTizq7ZAnWHoy2FwM2IA+CpzxAUH
9F1wHFnulifVwiTqQaIQiBPEr0ZamAbv9xSaQwRZ0W8KkC1EBBlHDDYZVHqXHmJ2YTxQO3FPAyCi
TebBGLMdmmHqGag/cPk83UTRoEsmuq3/R8g3VnPvzYZnMovFFoOAYjwxmGZ3qkghYBobNsn1ZpxZ
nBqlPxVUzomPJHbqI9ui5jYP5mY7Ooa0PRaWSZwKW9ihoYaAeBUHBZWDfiX3AZ6yar6APKVxeZ3y
rx8wrFXKmRineLaS/uHATzjIgh8uti6kBc2Of+DYJeMO/TKUpwyJA7Idov9TNF92eq+m/KFoz0FT
ZofmzG07XssKu6jjb2TL29b9r/zZk7u+J0ERJgql3b2XvoIrc9EkEH4EKyJhtfxObImXvk0eTGMu
a7AlmxA7W+EomBi6lfH0PxR4ZlhFvqtmlwO2mBiTam7OuapTCJ9AX5NCZpN/pIpb3Vy2jZVVpNhb
mNUyb4kcm/hjoCaKC6Bo0y0LorCkKXjf/auQxHBMKDtobUH7J/KvowDHXBLtcJgiIjV7Gw94QCi7
03+pxqNhpRzyHe9b2/7oNb3n+NOoRuahjFy8A9gX2u7Gv9KcTfNiUtpR72RCW1pSN/kbQ8LmCvTR
0V9GZHmsbrATaPg7FX0ldhj9FgK6kl89nvpiGPTwY3REHku8HnNB2/UNFs7rDN9hNf/FzkBOH3CT
nrjM3lMj6mdr6IS4mBt8aepiRqEHZjzmjoFR+6PjDr5HCgLdpYDn9K868uwPNufuIodOsujeGBCH
CVsiWuR1+1Una9RVPLAgHB1pO6zt88+PFqAHnE9if6wnpFXzTCODYBeVLixrAe9L4h0Hhcn4gJGp
HB09WlVHMCjMLqJD6kC4B44DDOXAUEGuBHcq5RjOPPeg27D2R/ZlQBHiFyd8GgMt4SboNgC8h5zH
kN+jEVlawkS+TxQcdu3XoJ9QgWhwV1jYAzI9TvSGkTRoTSGYDH8KXQHIq80jyfasx7PgV80A6Cdk
Nr7xsQY0K4wHNiZ5dv3PopsdTMbyHAsiwNSXgt56tkbR61ndvWr3yLm95hUHIZHjO7IiURd3Gz98
tgEpkpuodMTo0LZ4EQ94CEckggYJp92f2c1dKB6Lks2OdmKGnnTXxM8JaQZv5zQPwFxQJi2yZ9/v
PrS0o7LrvlJCqbFaekx7tAOQJqSvPuYV6HpD5g9AEu/OZcocapaSvOeQ59FuSEsBkSdGa8HCOqBw
rZyi+VJRPSDjTexCmJKqgUGCFRJZBokJZGqsGtoqPXryOrjOaFZYkokT+utR3utP9Unmcb2X95yl
ZKqc9H6d3bMNLxH1oxDhSK8VkgokK1zPvmi7kN3UguDMNMj+4IAizELXCis39a53O1t6YhiBuTBf
zDLhjoCnaD/z1/RSVNVFlG9YQyhOJuESsgFtfaVfCvWfKK/McCGQAgNCC1cERaGhtPnpw5/iDooH
jUmgQ+9QJZu/S4p3biMm428dLneuPj3Ygc5Fzd5TOgxmGF6BSO7QkVh05jLhGzaKwK48pFO2Q48W
44dvbHGPCGbBxIGKbxngrgnDDXxJj+GfqYg6nHhHimiwvtDbGVqzJ9R6q+cwx4DhdCKy7kqUdLN8
8qXytEPHTmMJpoouWynyTzB9FDsHHrFMRQKFAunl+zgxGJA1bGdABs0yfmMR4ZWpNpBkyIW0yp3q
rHiNhjXzm/oEe6cLBzDNIwvFga5UAV4JKBXbP0BuwjkLMNULQbbl7oKQJb4EI95QfABL+VeuqYs+
IpMTIwvciRVUBgHxyfxHkTX5T4hIAOk18+WMyHkUEBP5AAzmecTKOlLogBCa4oYyZ/DlQaUEbkku
rewCx8Ou+YPbkOEhO+KfeA6oV+F+3MO3YdaF5tp6Jp0DC3THM0h1e/r/ncWqT980MczUThvkEep0
0Vmtw1uCjY7Nb51cJODb5jhraLWHQbAIJMTrJKr/xvbKPSvQGE+mAcpBNEodijUi9GwV3U7HXtUi
+MapkdzrZ22TRzpFUVpd5GqYnRh2y02uHvPhEfuIU7ADPVNi4cqFwuGDtdLGOPAeIQy4SMx3iruA
EFWUvHzp+4lfv5hr3YkopabD5gDxXwZuuqaXaSMtqIavvz4PkVcNO85dFd4pS5GwCQUcge8hXfGg
x/3VY4aHPUm7lS/fgHgVbYe+X6+fTPoI4KeTQ1nxT6l0wIBOIhHgtapbF0oPMof0u19A9AYvBKnY
w8ts3VhY9QhBih0zZIDriTZtiqE34h1NV7RsYFGGrxxIsL4ZwyviiVz4CPjDp3IfKQuL8XjQjoEf
SPuJmRXj0fEZiGHxNzUyxLjBsL+gKZI9U+GB7kbXM096gdAF8gzL1Tvzt4Y6pcUS1ZIMfygIeBoN
kEIFsbXaLBPUauGMjYs2UlHZpOhCY1JRR4NEe9g36fMnRsqiEp569a9LyJ6g6dXhiaTdNCFrF255
lQpfClhYE1/L/vrJXS0z53J/NIq1FxCoocHwuhWC6GSmWFTLtFm5rCOSegmz1Y7xrn3P+Cwj1TG0
ZJGKUuoFtBxoSk9V8glSWnpEol1LIaXBjEbBKjcJidwkB9F7Fma7avJHc4ns4iITT4jYt8A/GiG8
N2p+5aWVTDkDLos7WulIwYUIt0SyP5eR4K8RIKTDNUfqH3F5RK9i4AHFPsgTJwJG4mXLg2quAWIF
3larN1J4JKjCDsxtFh/Mrw8icLKN+h0G2EBe6e+svgs9ciCUC4N605A0ZFDKEhmV7XSCcEX30SvR
vj/+P9WkSekST/u3sdY2Wcs7Njx7jJCYKZfyRkU3PkPuzEfnofhU85uIkqvEvJ3LJig5PdXE9mlN
DWgCGEJ2XIqhNlMWUrzRQMuioGKdpnzA4wh+4F7k3Zt1dArz8ulhtxWgjqY/4k2GvQrzIP4/ka+9
yHa5aREUhQpoTwLHZWKAjcW4MwWu62GXGTuZ3yaPf3FuycSWtvgK9J7XkK80J5Aioj7Am12G5g5j
FPgmWgbubRHqQBFYJrhLVvnZoxjEJxd+wYLhYYEYCYSiaLELbxFtkuOxtfzj54FnambgQyAvDq69
/ZH6W3BOAEJXBE0YDjmQYbb2y38Ds963528K/6hM1+3Mnsq5ij26fRXreovRO/G4ANYqcmJx1wXO
uCB1jKw3GM1/XGF99W4iLmbOrJogQ4NXFWxDdlh1Yg+3dc87yq8PtUxqGm5va0aMsXrWDoS6Bik5
tzjt60UFBCXG/whQycibJblVtn3hNhs4I6Ib7Rr0Bl6xWCGNEwV79iltb+M3tMj9shx8cmIMqNWr
+x0Tn5x0IAciuhNi7PgBZtkpp/agx5GaqqeSfDgGMEsV0OBwAmsy3v2XhCTQIHCGHE4fnygGY6xS
GTERS5FTk8rlNZ8I0Xa0x9nkBktMy9RoaYZrHAp2DmJQdN6btf9uu1fTPAsCRRlkEOsRU2A6Lcyx
y1NBjLBs91+TTBY0yMZ+PQNn9ig6qO4jUgRSoe3Uiod1+i9RJ/6bQDJVnwapoDlwbBM1ML5/1T9w
wgRCeVgqLLLGj/xvctCmh6yY2l9QKJLSIMC9gtX4u2o1+ybeC0O5dDbpo5dpwOUcANbFUohABeoL
ooJLgZV4If8gtZH3Kh4Ezi3xJNb6HNEJdpF6MmbI5q+45BkL0dhcQkDfgfDleXAiFmMCdWy5/uNO
UXHc2ExyJuuHpb745WIRLj6zb+WuvhGSxf8+y1LafNCScKqwu4N46lfMwfyX/t2pbudiTSnMY73N
1CW6CkpdOb1rn5p5udpDkV00hcgjhjh6m9k7PhiJJvkE3qlwF5mn1v+D1lAY/8INdYwoLFz9m5ua
3R47FsZDJqpPsINVGRbljLMX0sC86NrqgYIKaxHPcW0CSLPhcdpR0BCyyDCy60hqHeVacXBtWDfu
krdUt8r3hz4bBPBzTl6r5z2M2EVA6ARyYpSlRCwcsBoR6CYCe/z5KwXmHW1CuKy3VDamteiKPgl9
pBfId4IL0pYOpE0SXZXynsMRxDvNn6SLg/ydibRTAjfwdpHV5LtSd4oubff8DF/yQLC8nfwq24Ix
KHsFrmhADkzCdJo4lBfLFQHModHD8JNMVh5V8dCI/bKlucj2xp4PBu+zGViX9Wcsu/JDcz3ViY1t
ceE89w8k7vyg8g1tkk6oaZgen1/+I3ONH1VZo/9gDJ4bt3KYwtZBcdFRMHhzISynOQqicM4yLa7p
JXnYCekY/RqRHzuM/kWOlpHxpJK+t1B+4A4IttL/pD+DRkjA2/6M+7lYcJTjBd9FvI4oFXDiDGts
Ognfbf2K9YngkGGY9uI/lVS/ylUvaJU5j10eC9SBBLCm2IB9wqIvPKm0/rwy6ZcruVHhX0Atw4O4
CdKvoJ+GVr4CPFUBFz9DOd/wM8WwDtnrbBy49VaCtzJwo2NG3Qs2XwJimu6n7lb8UE4RzGBnBT37
Q4iUeCWK8PTxbINSSB6fAYFL5L5tknQn3UKX/Ooptusz2Qs1aFzsFPK+ErYxp/Puf1KNh5l5quC5
mEqzcNXwUBmJ06ibHhaW2CYasx89DiwHi2TrL/UvHOyoGyzx3FnICllt/C/qC5LZAeyFZUDb879g
vKQu6IpYiwW3txKfjGlCZwOyXNiGcZXpGJucqSXOOKSE7cLrKPAnwy9Jyxx22rhlFWAzpsolvNFb
6uoA7CCkUIhG/ND2kG89SA9ja+ewc/s50866DcHgiHTweOYWpJz7jxiksPs82SKIZ2khoYZzUeH5
vXjyrSWYq+MJ8r4zco+YiYnrE69d6+jvqa8dQFqmW48PDuLYIT303wLWl0Q/adW+0vDmHiPvJCIy
+oe0HoU1fCkbgYGkdN8yAYONcjuCFbosJGy4CI98GDo2Yp34KZbBPTSXUdRrEXYSXR0BHhtJ3Q/G
GnNjpKBmBfuo6d9DpbJKlTvh4Pprdkg+K8J8Kesxrqgw8QxMFOuxm//NjljOwMVJvUtpL+CABiSV
aMBle1TrA0nDnUthEQEperQkt1Ame+5SVguOchS/Vbm5kHPQHnxtR4N8gkHC2POOVYT/sukhTD5L
/680H3GbRk5FjuZnz4k6nAE/Jp4XfZlwLA17gEHeEc4sl9uSBEWaK+bcp5BY3QvbsY5K54keAtQg
uiPGofxkKUp7xhzhyYvWpK6f/VK7l/zAchOEgZDoyvIil5sseQwDGu/wSmOvkjzwuvGWcWc06O2R
gguswPO6caNxRaQmqcyXQdx6fPPaBWYEHRwT4xIX5EMo/3mIGaroJOZOju+tX6ORBcI+8REQBZM8
SF0v99Cy3PGrOCPXLBHZz8fmjtTO/rhF8UnahT+fHObxGSUEuDWeNY/bpzkqKEHA++IdP1FeU9Ko
TPYlwVW0KwImwBeiWjjy+GmiD21cojoUDtPuC9ef1Dk93O8TyQ0QOHuffXt2K6L8UR1/lpwyFUk9
YXudXA6DQ6wiKEY1ee7Cdzr5nbkO/RUALHs8/8cHBK3+QF1YOdDm6u9zIKSs2hA/iWpZPdLNiMQj
vk12XRgabJiZgFAO8zYirTkqTIAcQhqlJceMw2P7qe4EAnUbzeU5iy3zWG0o1+01nr34PYEG0lJt
T+RUokPvXNZi5JoVKaPn5s5Gk0dfhD12jTx30S2rdoXWBXeyDmYXnqqcDV+kaZEJl7DwpXdCodfi
VTpgJZjjia3jBaL8dcd28ULix/fuWfJKgcr5AANpYzc/03ZIiduDTX8NmElt63DnTJ/yHSNwA8aB
d7vjCLrMYKDRyYjhlaBXTgXPwNRDausLIXSw5nPz7QXTwcRKpQ+iCUcMnCzZIehEwJ6C+CyIw3Nr
/rl/Hr9ZePEMcqCMcFOQIpC4TEYVDedbRJpYpBmFefGXIQn2OW1htDBxdcJI4Lp98d7pgTvr1sbi
hjSH05N710+uWYh9lSFxnYzblxBDy7I+8kUheYHbatadWzB/UnePyN3CHKyCvuI4QnjaPVG+jLMN
Ntqif5nE++yjC/maarRHko+Sj9cx30XLArznG7xFag5mtEHGU5DZZKAvoB3CtbmCM2AQzvti6WFO
Ky7QY6h5Y1ThjkL09w0xBpfYJnQkiobzW4NEvsQ5UThCdDS6r441TW/+UULKeOTt2fLR+GgLfGxR
dlRJq9gxHnm+xABzNXmfANtLHZ0ML5iBtH8tGBujWsHkCCtOBT5/dWcbNT3yOZClbXgaI1TjfMv5
F2MHFE3w/3iOI+lGb2ry4pbMWG73M91Je0dP6JVyB4e3GGssErxyih6X5QNeHlxcMJAT38ABNNOO
4G8oz0mWHepTgqhSxVry5tebdNfjFDMtCoLz6ZiaPdXLx9+ZU9cLSx/bGkrdJZIEkFmJP4VoDTr1
FznATtSXFcg8LbiQTHOCvkEHOEuJB8naV/x5FT98nO5HFf440FhgkehB/bII2saDTN/+pK9bxERE
kM3F1G3Ntw5UbAM7rDBhUCaj/w6LcDvSYE/CKun7MpV9nIxYHdTZWryWztg5SLZnTPP9LrgRvT1b
tQzzVx5VWTlk3tPgxzV4V07ZKFyr3bqCMeDMGfMzNu10Rpxid2JEF7TFDKlLxGBrmdtK2anorslN
zmi78qITlwyhMHnwHngwUyu68JrnpGb99RM7l51ZFjWwNzTu/mMm7Anmm1zwaDSj36kamSxhvD3J
jwZIyibQ0/76nm5OrKzZLkXBYfO5ma2Q2qDJGzAIzamcwIl04+so4PmfvK/wr8iNEXOJGx0pAOFS
ED6UKYoWhabZOiNhj55cgvU7fKzSyDJShc+xcxE6clZscgSS5T0SNhFuUUo5OfHLCKKke8f5dgLc
kfFxuCvfKeun0GMax36rCOR7uGyIz1TaxcjzyOQFzeVh9xNH0f9N8HbqX/VvKT9Xxqmo9tkkBWoX
s78YycMSCFfaqmhZf9p8m97o75KAnpofGadk9JURBwCXalWEZAKatN91dWOGAjKMHhJsAJnK+Mqm
L2rRMSdRcujwOvewnhWJRlq29uSVOpucnka5FLtmrv767CrdYMkOOHdFMwHly0uPR+WP30EtGequ
08wkreKmECVxCLfkztbojlnE2JJwcunyyyArOKa7ITRJzVjnQkx8w+4T6Ha8E8sL1V6ecugwQS2F
bDuLSCYFstKoCvwx+yeJuTQZKgdOLf6WOkvmqoYETV+TSeDh5O52UXLNCT6lLknNkY2QLmGgjNpq
KFRwbr8K6CSx/xvSx4eUUuIe+DYO27aESSOUhJk4GC2J1ATDFvU/goNIV1CUBeFCsDf49YfSIbCW
aBZrDT4k4s0kRKlYZ0jEWrsyV/dwJPVhnmrzgZEJ9QBfCC8G9CwVTzz0+gJtbt2vChK5P06B4b6w
I46CzjZMmuD2YgDNvp+9XyDDHJBcoO2pk1cfGHIKSaieX+NhZwoDiDkRKJ0gzG9pRZsrgaOup4Sl
798cVYC5qNA/DmdON31ktEGU+Mf7wDayjHe5tM3ytU/p2SZn38rX2fg7hWkHT9bIZtWStPD//Ybp
JThl2q4q+df9S5uzqpANs5dmd9Y8HVu6N91PlJAQv0iF2ezi9+8RBv5FxkCo7MkGIXig7tz2PQYX
ximaycLyNvUhh2s0A0Hxr1f26ewC9G3i5OXUOpAgEJLDjYVTW2OYSJRV1+yLfJ1Giw+TtDvROi47
PPxR5Urk5CMqICPE2JpfHmX3kc13uDFtrhxP2KSqrWgO0aDpjCglVEVodG6a+MMZiymhEq/cC/IG
/TAWQc7VqQ1R3TMQUJwX77gavMmJwR3CeM0by8bwnrq25+aIM9iWXmirCMgh7mNG84dEtYPVVEcs
/e0qJasabeKcFFDwJCgPrDSAXo9gcQooH5iTP2sZiyy7cwWFuyR91O9seEfFOodoADlGg35HTEC0
I7mxWruEz9KRsGL051rD4UASUjN9F3fxYrjHBqGBz5lB/tMmQ3xlnFp504xnwn43srKqyxveJmZc
gJvIqW+TMp1tscIr/MTPkvuwzVMtUWpVzArGiZQPOVIJ+ps+vbIX75+LuIlGECjNzYcrUQop3uFd
AD/sjy/+6ghjIhMKTVQDJCh7et075lUgH4udreO+b99ifQdYGxEpBe/oN0Nbzao6+6Zzjf42jlVs
G+8p2X/JtM9ZOvv8YqiHiMEXCCpffhP82ayh9tTRwVfo8o3FDucgLUH61eEzopCG50adZyZmGmcw
3AL5FRiQBjO/zvnhDbWVGw8BEdU8xsC2jnBqbQbjf2tGRVTDBII2n6V5NJsnjKmh7/B9auOPEp34
KkK67KbsOcIF27OabhEfG2jEyHvNKN3FFWMNNEJ+c3HqOiGAVnrDjlABdyByXmoeb9Si0h0+Ig7U
9De4MSxdsMvQTcNH/MeWKud2la20+AqvKh4BpSsyVknnM0PiDuwAi2G4/GP+yAZX5Y3Xl42ChXfv
4dwjGv4fIWuskHTQYo6AAQGU2cBVATCnicvXJgpP/iyifK7PPLUFwwq9fQq6Q0QV9VMk/bdnacGT
qlDe5zQztwSZiKdvHSAwur3Sh4Vbj8L2vuXGyLG0Ak0ri1Y88C2P6jtMWqDBUFyFQodfmFb9ETGP
ix6jbrbkaus0C+6pEBMcfZgH+ykbnLNboEZq74UMrjzKG6L7i03e8RO3i5nLadOv1FsBjhVTX3LT
aB6J/7EWF3cwFBYUsNrypnYrHOAOZi9M1ZxHydKqnRE0/bNsMWnan0uKUDAdnRZRJKmyYJsI6YAU
iLOn1GEnRW8IvW5Tl9yCyPGYk8VDTN9L/M0DhPhtEhhDqr7rYcf7VcsrKE5+FNAuBUO1V9+T+t5G
GxEmJtll6oF5oPxMEhPCFw5Df9QojINpgOFodMDEZz5zmqv03R0U/hLUSMt2L5e7gsqIBdOmvNJ+
URzsaX5AgIKNb/wKTEAO79IoVjVuwP7DGUEg5OAtvEOPF5DkYHIGmwf250Y4BO0WKaf3y0EvFDdA
vjLh5FtnPe1bTtyzAgaLUnQ/L1529jtKtC7JoVEYLTDzTrnDNSYjBSaNYPZq5ZGEyGgHz1YgQqHS
A7VpZDosYWq4EhOLj8tMD/PC8pqQNLoikZTmC5KMSZBQqL50Ec0ZIgEApwkBB8xgtWFJTHeDBKY8
vojxrKeijcT8R+1F94r1I3wCsxFoW8XfNjezM5ihwDMX0MPT7fBesAsAQxcW6prg3JDBzZ0ekNPJ
dMgRSbEN1O+kQ7AZ2kROBS5eiFDDKZgd1vCUvKJ/s/ybx497nC3LkFDH2YrSz/1Xu2gNSxoRvKNj
2CGf4qWW+yUzqvHIroypQerULG/0P1LTiOTrov2KlRsCH37sVkf+fiwa15TW2I4KyHZmZQBwQtrs
sNrq8nVUp+yWhD2BleGYQc8ORx8207fFZk5wuUrdiB10N6Nfkk3KdzydskpdktzIJWtlfJIrBtV+
UVY/jbnubF471IMG3zLT0rMja9DIY/BIAZFOTTv3KE/mOTFwS0v20N/rfDNJl+JFe8rPpJN42k/+
RUpUVu+aZEkMa9sQXIz6fSo4jL+lf3EJhjv3XgWeJnISe8J0yCxBdjSe88FNStomX7qTbRmc1L0I
FKkve9R5JY/dQoQQxMJTkCu6qOmzjFmZqPKbMvoaljfD/YzLcVhkvz31iipsMpeHhQoKN42QIPmy
sazZcPeorE0kVvT+UjSFRpmQofIrE/fqHxwNo1eAIu1SmXPzb9YjgETUw/yGN3GCd5EEZwuA+l6d
FnpEAa1E2giZtZY0qY4WBSGO/MCHBSWPwQ/aVMb6SHcIIoK7INWqpAcIJ/QEcPC8VECRGFB5GAAF
iZXRF1gsR06hbhHqlvlC2ckv6FioJS7BhYIMgYwSpPzc6D3+98mfkhKT8dfWDg4lD6sAR8x09G8+
NE9zCcVL2C0G/4wPCx1NcOZjDOendor42dQECsHAkYmOSy24kLVWh3b82VNwSxEuTErcch+r1iDa
urrn4pHibxzzCGS4odtTwMgS2Df/SLyX4HDfij/dqUqQ5uDJmLAwvitJtmPg0P/At4C1iBDmUkcv
UfcLZp5PbdlsCQPhScgn5vHNTH4ivFrEbfW8x/BZk5yF/NG8R2/nTtcj2euqW/trvlUtyRKgu2Rx
2sh7UJgQQ0DdUoDFkNf9PpCQbPELkIakkdJY0s3XBIVVjcPFGBOu/qE8bnnSnyjhFNHNxgVEKT9e
UUKN9AV1VJTQlmRjOPzkaVRMIbPIkIAaduCo1XbFWs7V9OGeHh25/Eq7/ae0pAeVXfCi9QtNLEn0
6Nlb0UI0DyE8UxdlBwlj2LREJzA0D5wghvbwR0TQB8I8zZDEdBYwEp663xlRv3rlxMIvz1cgcIl3
KOeAB0dgnHG216Rv5k1D+laCQ4HZwLiORF2AKM9kUKmePGEZowKazCjh7h7PU5pZ8M4yID/1XxgS
IrAziBtoFU6rBG8D75rvT0MgZb4zHT0XHm7uI1jvvLj9sSJ9LkRFTzfPTHro7KAskn4In8cyWcpE
bAEVxDOEsi0HO/UHnXL1yBKOf3WR/m/+tq7nfsjPffjKWBs1kqKLnleQqXA4TbXnlJgfaGlO/G0+
rvlzhIVJw6mOjp/C/aSn6PPsMnf8fOySSAzV+wpplRo2He88cLBn82w3+ESZ8hBjyUzNZMktEN+Y
2tEkTA1dBU+opF1SlWYJtG/4cIieM7Z5tMHWpeffyMsK3UlCVDHxNYn4gTToGg9FhQltWEfC04R5
lvw/FfBKo8vrHyEJ/R+51qBGZXuIYV9iuP4ARaWv3iryBLIeyQwAwwQnGjTPRLaXTmw4oB+AEQtK
Gdw9/cSN7VSJRcBguuagQ1FWbIdN6nwO5PB8CCSI1/7LP+LXwYw7cfIF59AdEUns1IShLTp0zkve
VqaRYilO6jLo4nwV+iu6kurJdQxXBHGQ4KNyiL9hCL8MHUfYvSXZiLl0AnLK/Yez4sgXhwRBJv/i
qnYHcvdcvbExXwKpZxb2P3BxYjT4l/p4kUfo7oAWcIwb4jqjPBtsYmobiCY2nEqOZQ7mUsAlbegw
rg5MYVjSbxU521Oa+i1w/5dtj/xlDSnizOPbPHXG2br9Ez5T1ak+/qMcHPGdBidtEVDwjWaIgAgg
0eqnuitUE4BAbYmgHv9XG9NWhvDGgrk7ehvs54JdbIDeKc0oyZWwuBtmSKXxGLDqrYaVX63ox9XR
1DL8A28JOXnPpS2QaeeUu/GbpT7cJMnJgFkqlhFBxv3U0FffaOgIT32wXlMlk20HVMwWQBzS3lp7
dv5W9shUxsQN8VB/1gWIOWfaX8bzTWvxik0tWwrYdmlNttIv5lbe5//B9OIHj2a067QTPOofX69i
HrpLfEIWYZ6JakFAJnsrRfqdYLBlPOUtfNMRSWCf9sEAPRWUG2c4h+DEpsoGCNEOtNjY2Gd5DwRs
s6xmvM+UEfjE4fDDrdZI9mfrasse4pWrfHoneLT8AokGZaxEJs8a/IXlsGZEIdqD1jbd6p3Zh262
gtrU32bYRMdiYvul71ng0jqpr4my7XUHBHFSvhHYctDqyKq6I1eeklx5WTPEoC4giWG4krIuT5X4
S8MbcT60JcqUX2p3+DKs7rXLtZ7kK3XESc50fgbDbK7tSIsGyxqhGuhfOhcq++qpL6Vdo4aLkLF4
OsfY/zkkg+r6Hf8o6epLvzw1L+K3sWS92ZiwUPeL0KDDGz+lw7nJzb/RbBNWU/utqMyultMIUlhl
8Vdc9VNeLZMr2trOXIHDLgG3jX0qOJ/ZSj9ixTRyXCgokHzlR8MEscqKVUesDCWLCbgxd/Q95Huo
OrwinErKj7zhiJqiGzUuRzq/G8QFsnGWEdcbv3I86YHmJBF4Mwrk0vnT+2XKVn5F3cXdQRRStBPO
CRBUhehnz/GLuMcKvnzIVH/RdMhKySpwUb0gZuwosVgqV5acbYq7y7Rhb8DiwX47zUl3+os8JCEA
5obw+SxBOcit6gQc6lN2IopXmbDaqXdH9Zc0YYLee4IdPTz1IAUriURB1nFqzfFwTJKB9j+SzmO5
ce2Kol+EKuQwJUGAOVOkNEE1FZBzxte/Bbs8sdt2P4kE7j1nx31hfodrMd1WPzU1uHaOLky5hoFD
eoPaHHPpH0xC1X/KHnguhBgWVHsWjbPTiwtRRYG4RQRKgmxa2LFzY3ePHIvdMq4/jY+425bt9lNM
nIZZq7yK+iGH2lqAcKnTR3e16KZy+JSKgw9qs4zvprlg2QjAM2bdmbxGEpiNZJgtwxKD+yXbtuaW
u1xttz6JI/zwS5KcXXJjEn5udaeLdpDfVHFfJJvaA6KDCd80Ixvpgkd9kSIeJ5SMJDpAa3L5VkK4
9BCNquqbZam+QYADHWFO5qkmBvZEAVD8DWYQf2ZH9TVWByMkbm1bHFvpmSM1m/pkEeFmR4+8Uorf
bJqdbHSVSqsac2sSEGHxeJhvqUPS0FOrZBtozMYHRm6c9x2aR3VDQDuz6MmkR2+TEEf6L2TqCaQP
K9ghpkCNxkfhlPehP/F/4RLVN8nBK7ZjepHzlzVu62CfJagy19XXNpiF2+pmLqzK7PAPAYl4rezO
prBgR0cyvtmF1t8gxwdckSf5fSvVh5rciWiZYwRXKk6kDRUvwQ+PtyDZgLhA9aL3StVXhvmbsYM2
Ob71jIGc1F9uaIig+BieYIDC/hgB7gHacIjrbKp7kAveDcJU5q5suKIS7cFS2fA3oQ33CCMltDfb
oWkTr/zE3vKCEAmcdTpncFmYvaMzdzh4n3Wnvse8hjY9FBLAdj7tYdKR0U0HtsZC5SdCYgN/fMiD
d0NhSTjYJrgSx9U4foyeg8RbFf7p6bI7ciA5lLs+5iFD+ENPXxjLSPsEmA0MNsBVtWzLlcWkRIg1
sxs6Uu5GS/gIWY7kFb9E0l/T6cmADW0XaU+YnGCNlc7bIV5carI7lecB1ZiBRGGdyG6E25yJQDyO
OXEu/K4gCe2MTqPwF9m+lkTXCkxjwReHDV+wda6onuHuL7pPgu6t822dXLalTl/bnh8SZ4224oiK
X1QxaPG5J5gF10pLrNkvUjTwaFQ6vb+jtZ2Y43IjlmBNNIwipsO5YSEHjtM9t0+1lZ9yvgVaD+H4
iEVX59XGwpFlh95n469JSGCM4V+gIVS6nCOwQ1siTiAXLoF57hH8AMjnzADptr6TTpNTDtLbk8Xy
tq2Lk+LdCuMVGfWKdpBozqN7iuqf1j+EfJ4z5pLTv9jr7AYTZVxeNN5viG2tVEBJj22/K4dbyEpN
RvVKphY07sDVlO0UXCb/1PIKsO8j80y/I2YkKUUaSa5at8VAxW8i0XNGvyeTUPbFt0lOgcJTA5ZL
kGSMzwuJWpAvfU4ZFP/SGUIwMTY6dtau35blHIZFenKFNZNV0YJ1Sk8pgdCaMX/aXfXPBPVCL8zn
BFIyCB96sS4UqjbCNZWcIVcfPiLy8sjEZLbR8Qn+CvPqgpEPwxMwefnU2gNQJOkoKFlkjrlqWxVX
Sz82zYcOwRa2G5nbV1hG6bt65MqbC+oaqu6EClYlHmDDROUhQqytb0M6WPkfrC+T7EdTEpjdM3s2
CRc3aizW2PZJPV7T7bHWWjSJWH+WStw7aAEWZvErD/aMUgS+sOJP+BowEC6yYyec23QpEUdlk80L
OEiBeY9hHTlMgWNT3ifhL/QHIGG0FnOa44S3bmC9jdhb1KUszlOv6NOF9BGSAdO9Mg5JvdkwQ6ID
+Scd8vQ+kPtKfxD8XCKskHXiKET5MWx0sNBg5/s7VKGM8hjAtK2onuLuTH4/0evBcIkggazpBd/f
LIN8Nb7F3MZWgauiOJArCxsV3SPkjpQ/8MOsintcLpFMHsj3gvnOomOaU/6EwoP0am77dY+6YFjU
1PEhl0CdeZnnzh9rPKPlYeLvys1o2ezfAbG+Od+NY4HnbFnMI2PjHWGVvRXN7+Y9fhMw/SmQXY2l
IyP6CiBTNZZIGVKZZOgH7keN+7ACUH+FwGIQCXDZ+iOLXPVK+MItT10OXDK6wnwVr7Gwxo+5dtn/
JEV0tOB9jQVlKqSipjy8q5ZUagBaZa33W4xPfbfuu0OonX2CDlLtrGTbrCPw7FtmS2mQaDR0mZJf
n0IDoKFj/jnIkxvupn092CCMGinhTtGs8MpNL8JuUMYDWZxyQN9v3Q2WuBg+hfLm3YM5J25ZWidT
3pvCdmJvQ8KyrZNH8QGGg625Ik6WNtfwGQfXmnMD49V6Po1doli9Z8WRTU7vdO9VSD9+jaPlUfW1
rCr7VJSXNLU76eyT+zAH5fOxp/UNdxjw3Tb9QLroTduOBQ0kqbn7wScEYLFkgudUBW5HzYCBbCGc
iMG0hlsRwZQuSduR1UMmrPUSmu2YRR+zGGD/E3mngnD61E2o5cyOlGgMvI8rFIDkTioEUmDPuhD/
1e2RBBjIsR89i9ttwiFEiFi8E4YPTlQW6Ho3sL9hb9OSy8RJjmh10b2l3A4v5mGyfpR97fYPy3T6
33glIMckMg1i9AWrJMprklIIWBGXL6J6cRRQqUqFiS+/DCafXVuSfrGoL4FEdG87f2BXepoVdEcE
io6Yj5ZSfQnXhRN8C5UrZYQ9O71/aYoF2ZCS07yzW0GbOQIAh0u/XKkXNeSrBI495wA2d8xshHva
0xNMOV6e3lW6bJvrRGUZlUwO6RjUGZRLlKb4HVqXYGt0BSJNzASXLkDXPeXS/9OJ0XDVyDWF7wBU
sHkq6qZUn/GvD5f2pe0I98XzspJALoGebin+XRxW6kMe76Pi4k6zR+4yIrVRdBI7+shoCrLckuyr
1ZzsYNhyb8v1e5zWEz1wU/VqXugllPBrjmXIVUcVt1g/s28Cz3xtxqGYepisUOAC+sHaaQtEiIRe
Ko6yJ3zvlv/ydNaKG7z637ZboxbhP3ciM+/G1wE4Ycv8kO16bVAkx7TPEcDqmW4iE8KlPchUz7B/
0aSM/rb8EHmyGSbHkwrBZc7nKK5Fc9OkLAs3RSTZ+62CZQ70Gkc9enV6IBa/IcQ8ZnHPKYENscJ4
tqpsZW4VYv9oyFgSilXBPRw7iVgTR4N4gL2NlqP3o0n/EglH9Qqde4uOTXEbREjxrpLewS1swKAw
BnL42uatdPAKczv2p29eiQN9UnhyoxMh1tOaHAmCeHAazwZMol4SXmEXIZ1KAMFeuVv8DOiA9a0q
ABT8mzxiQgwaA3qsJhwrTpYgBCmoZVok3423aDwH8bsWYIM7au0rsjbVdCwsxCNLE7wncQf5Fi13
FlU6bHaEgKFzfuHgMnrcanQgsOtEl7L/IchK3FpQlXbW3NJfPfxWP/UNAdU4fxMkR3PfFsfg00L2
2DjlFYlujgCBsIfVKbixQRpUqto+bb9uQ6C8re2yWxKdhnfINaseh+yVD4sOroYQQnVfbbz8t5cv
HjpZmm5qhxo60l2I2G32hrdNNinfRcfdCbCJpnk3YUNQ7Ly/duFKz10Pc+/PLjzC0i+lRyOzGmp7
DsE54+gZ7ENtg7cQGb23o2tF/Ujre3uvUDOjFbL1d/Qo6VHhp8+Fc07c3fRP/Kh4NHyRKyv2T+Qg
B8HeDLY50SLKjujn1HcEFaz3M+U7rUnQrMmqHB8ZafSFj/ligxkFK8u6LdGmUcQ4F2AjLaoaF84b
0jc+6qi+ZMw+ZFm1/8+jAlfvoNOdAIs/1lM0jahp9enbTO6qTzpHjWfISRJqJ56ybXYuohSwpkI/
p7fQQn+AVwmvqrKlO5RmT1x1M7lJA1G6jGA5GPQq+AL1VNv4R4AejD/rT9IdP3AroOR+0zF+TSOr
E5lGTo3418C+nnWIzb8T7S5NrtCvxScgClAgFq5SPU2koSIbotUAUbMeb2fR+wCCQq0efXHYySHJ
aOD2JZY0Ul2zT49nnQAl4yqFds/brAe/nKUNlgtWBNQvlMbTzHWtxHOnfbcr1uNv7ZXcSVDZqu2p
d5FvUjhIfOqHwhGi0gPGCukqLz/amCOm9B8SCgy0bXAO823SsmBxttf0WIEky1Se9FsD8KjIH6FG
+vKOymQgRJJzByZmZqZY+xXvyArnebS6lTumBdCkuVK5tKfiAs1rsn1hVSEcXT0FrK9QDmm+jRcN
6hjEo/16XpB+YvPIT/HPRLXCn+hLcHbi7KLsRG9ouNTXrEkHTtLCVTJHvc5hb3S0QAos63MsMOah
UukwC6z+UYqeUo2+pKxxmRPitVS7nXzPAR1znBr73nAlauWPcbCC3x22woeECmRDeRhtSeTUga3h
ggNSKk7SX1XsdMzVzMPUZ4oosAZav+hEB/EyjWnBqRq9CZCMBIIBoHvPCEA9G/Fsx+kkO6X/wIMm
e07cnyGifHr3VMBKQgpbyw0kPrM1j00Bp/tgyM9RKsQ6GTcO9WRfbYG4HStHJAPReK72L2PjZl9h
2E3ZUx5ycoIs6BRaLW2jP83UtfhDmU6HPL3hEH94O0NzTAuR9CkcKO8EIt8oEsnv3zHFHhOCqZUW
3vjYoJpQ30A15SmO+uTL71EJ4H4/qliflqQmZEiy+B+R1MzaltJaCOcEFEJsYUWhD/yl0114krRL
Lv52R0DaPHANwB5xbkGSNUamuSQW7h/8mDpjBI1oDkATrCU7CSOt+pHfKYdhjLZgXRZifQHqQN+Q
qXdKf8NmPYPvREV+jLbm3wNxhQEIehvHU+3gmYXxMm1TuJObFnl/LZ3lmAys6Byz+pmfNYRPO1/E
9565Fyly+CGgDWS8zds5z5SWTtdEP/pQ4UuAzDBuA7zmeJUs3aVcNNrCg7VrCBDB/EXiNQb3iHgQ
IgGrr8lb1+Jbwpoqku4Z2v67XI9wM2DztF+QiQfB7Bl3dmNv2E/nfvosupsk/OKWRKhaUQgJ7B2f
vHqtPcCiMd2xSuMWRtgfh/c6OcTNkQw5GaIJVDWYzgGOBLeZdiSVJVRcU2V1qA+eyEf1TpVjrp0t
qOLZwHSWlWPtr8X2U+5WknH3cqcg21gzQQVATh8KkhiuY6jdAG0gTRwCTgSbZC8kqpCZNvFuV+rV
PAbYqPtRo3fT/E3dD8FldB+8ZSZFnzenI3yogSdBh7QL/d9BeAXCTiU/j6xPLkDylSi95QtyQjSx
4IbqowrQMAB6UeWq1t9li22a9l7qgMMjQfXV22ox2sPRsZMvyZYLEyIDlqHe8pNQCaKT6NK8BxZ6
KT91aAKifzMD1qxLeng+ZES+r1IiexQdj7FAji4FH/B8svgv1KlRIc5WX2UHtJah5mrDWl6H4xUE
weB8bNtz7eFGfICworUgKWNLfw0hhSH58swIIO4mduHcaYRvvl6BET14kD1qtRfYQi+8wL1NyjO0
17pEzuBaw+8qxd/CJ4k6wzk9dmhTmNQ9oAQibAl3d2uitr6UnoyL39E/cPyuKjJ3vF3+jiT2Mc3G
7qsgdQqUI/EuMLMsdjyV7DURRMRBdrNZWKFvpJ9suADx4jSwKs7td06bjGoP3h8gAFHZAKRyfqzZ
ERjY4T0xoIGDoycikhYXNSIfQcBBzg/JhkRTQLCEh8O1e/SyAdeCynbC4z5SbrMU8TURLR/czS0z
uAr8DIncrU38YzPwYLfBNfRRB1Fe0fsbkvM2w1pHJ0LGpG0dWiAh1Efch+/uOrGvLOUfMqe6RYwr
YKcbpyY/i+YG14NH0y9s31J8yFtaV8AvCVnm5Im3grfVrAe7Hk4+iddyh7+XvZMRmfq8FXszNeEE
ikA9PyvVLdYBTkh4A32r5BulO0MipjxnLCvjRQpd0Fp+436pEtDHIdK4CAYJ85mxaianQwuI3yPJ
+QnQLq1wLyP4NgMSEYHLAA376E5L9oixStkEB5RVFqRnxX5VEpzMA4REd83wPikrbFbxCbskbjy0
Gda94MvFIZQMK/z3xWJPOggTOyCn232ipoNR47AR17qFvR3ieLn0N+XLq91Y3BXPFJcGL/mGwWNA
HDFuyh0Ci0W/m/iEoasIaiAnC8mTzKHpL/MdI6yXr+StEkC8XJER4JQY2lONnmzPFAJwgK73zWiG
RK62/0z9YMqZ03J3ErAhbWAJ+duZAf+1THATC4E2n78mA/2upgT+HGUfhUdYI/svMT/JIt+IeL39
QxMRuLeIhVO5j/nUDmcf+SMCH4bRM1+O0JPrhI17De7HLsgYzUNn/sXsdHDNO8IzV4GJbIZmWoxy
JdMH7pBDzR1o7XFh1xcPoOynKE/huJRKAnrQVx5z2r1CaraoICC+CFBmRKLhjB3jyJbQulBCNLOJ
4KqsR+t9k2HTSh8l/hACKAmhJUFpZZG18yr9tYzS3RHDfUcX9oisA0RcS398YGzyFMfRmS6t9IMY
jMC6ZE4sd1BsKg8pPiNK6dst1xvqpKZcIjZhstxpD2UCRgOKmJCcHxS8SyZdumgcorNFTTbCHnTj
HHakfp7Nu3aJ82VI4UpIAU9/LuZDtVqVm2nLdjRyLBDDlq0JiifIFH21U+JKOGV4SR2C7qFlmBLP
Os8ukSIz0HhtRSRltm/A/5L5+SHNh8WV1BqagEub4gRlrrWznhF1s3lDMXd+z6KLpm2D9JX+zn0u
BauTW3xY29RhLSgqmCfqukAjN0zuVH2bjEY8JCFVxTNVbGLvOP2FWLXtclbqgoMxevT6ps4vHg/A
m87uNeZG9GsiDOs0y1X4GFPif7KFvI4hop7DV1f+RuUxQVMYsKeNJVFAKOXnEMAYhRFiBvKrJFsn
jPvSMvIV6NzG4h4gsBLJVMjwu6grPbtXEpT/e2TLzFFrDtmH1aPZt8N8OdAyJK3mmwU1KsG3T+NI
SRBJe3zu5r0YV8KBxRfRE941rWXI8LZqzSWNsDed8AAUykpG8G4QCsgfBdK9HI4JVTj9vnnSNjJN
NlmGB7CqWZxNMTNNKEBPxipWrgUCdAnEcqXS/StCyjucHkZIJgCCeRIq+u2Ej6gXXOJHTq21qZst
XmC+r4qSQn/FkyRzLJlQreTLLHyUUaPwNrb68KyynYKTQvoNym+es46c+5V1ic/pd15ijjcRkPFw
MjUVI0bImxUSwXHE8DBsk/6Lq79tICmuFbm38p8XPLLklodfytFzOMibt0ZKi1DcDDq3luUrkZBY
LjRx2RAbvUgfxjENbhoMHkVs2iZCXcSFeWac4HgmdRRgo/mdNGxmlyG6CdAco928IyAyLzrWzUnH
VS6+eR2hVwaCfb+kcUdbbRJ/eSh/yCcTNliIbkjHi3BdPWLNlQQXG1dBur75r6+u+vAePpGE5vM+
CK6JFNBAZZx2jsI1ukDcO3LDEQwyfbEKUdsJj6Yqq/GF1/GzZEFJwadstov2AK6Fo/ai3DqU/fqu
BfLKyBNdNbdp/GiZTzFGZPEcZVuykWubTF4mTnwJqT/EdfeTPCWWamrmlzoPILkbKNi3enlVpGOo
3Uc85RNQ3pWNvJNQZDNmb1npxGwVRA/qb/n6/ZUIttg6Nq2t/Jp6tg2jdcXbafDkoYsgrSVerAgs
iPa6Iy6WBMWeWLNC9SsQ1pb1iyOBNNvZl5tvE23uGezCvWrecMiUm65dlvV7qhAYEmcLjmH7zzq1
rbVBZ1Ox9naqSda3UxpXRbmgxgMf6ra1jwloGR744oBQxe+Z9+/rIxYeBTFLvlaIsh5c+gpgdKGc
epYyYB3WMPL8ZhkAScI4aP4aAI9vf5mSXIShDoiLNhkf2jGmJbu5GuREIYDoFg2YxiIGgic9sLzI
0LrxNa/2MtdGsJJeNPslM59nC6OLG6NnbCspxrwYHXU5a2+ZMtAmfzXQKp8l6KS1zL/CFQ8csbEh
H5GNThrFABZiZY01sD90T927hjDbCJZMsCFc+u4JBBsR/ZL+CGURQChgBBM33A4Q0+T3neGk1LM/
RrZ4rnADXjQeIZwDwq/p09Z5H2VHpVmh+leSiwm1xd2mryT1FYUbA65qKJGbhdQSrEhl8B+Dh1mj
AXhetZRMhhzZIqAG1cECokjPUdj/zKlfKKLvjAotpREkH1U9D1WleuWtMklVCKCUtVPCvx1NbSdv
TSLeCJcW7ZBI7xwdkVDv4u3AwQwPEdqKXXKJmhcdCh9YrDK2ivIQ6NlCfuCC0mdPof3rANtTlYoH
3s7EpjP0RCcwj33R0iPNYBhIUImfWjquDO+hkDaPzpdS9/RBKLP8V9RoBwg9rGZytqQ6wtGY53bY
dLBhtMipv5rgk8ze7Na6BLxL9+w8wqdzcYJeTW7rJrcCKRMXWeWCLIfaQqsOlbXuqQgqHLl6JLdu
LYL0a/YgP5QaUpzQnP6gEn9JHhS+aRBlEByOA7CdB/cSV41EPulZAnn2VjFnCwks0SqHGt8IoLgJ
DAPEI7XM16j9M8qnKO0mWr9yXq6aI8Xlxc4kVxlolyJ5/jFwJPnLgKx2vPjLujhoiZs055KoD0O/
+DIzp8VYw18A9HVSwx0BbaZEFPwcDIV8dDl9Tyhn3YZ052tibQFKPYARai+0s4wi9UfUGR74Ej9H
1iB9VRlOPxxLtP1M9oRIM5gPzaMh8Yx2Z7v3f8bojbq2ufmoR8govUbGZx8e5YbCK0r5CHz+LVAw
+Ovq2S1k66OS/6UCOBJySEzp4t4k5v6LjDpsb6Fi+3zmkEKWUy5lCjYFXr49TZEg3D3d7LAqFX1y
cAVV+WzGa4JfnJ+wommdkoW7v0J+yOxRMzknzWasuJIxlYbFX4IGR/+ZYqKEdNsQZ7dyTFgift0I
K191D6TjXIhFq+MtVwjx+oB8zemM4znp2pUvfdHQokCjt7a2H13oM23x4pQ5jdR5o8CGokdwNC4+
8CQR+bgtTgGZrdE9+4KrhKWcvaPl9KkWOyBfP//LI+hXoJL+Xyx0W8WR0NbIf/LyQOaT/Nlx59c0
AxJCNgw7oVucy++2dQmLxgHaOuQbbng+yps0T6+mQnII9ER8YQfi7YeSKeGhlwmQg0N/IImkmfH2
SQfrnCR8DJB0Aqz0s2k3rcdorTPAyxiMOFYXiMKCb7JFiXSbBPJLEdNGvv0n8Bz0TFaJhJtYWETl
V6iwn2bIWMhcAxs0f1t2J3qKTTh7KI1fw9qy78nymlanQrUDoNUSicwZFTvikb+BkBfi2G41OqGp
czinuMOEleqtz6YAhCF8R+qXCl7hIwhDe4tuc0I4OxQqqhVv/c0oOt+N5iHP9jqSiyVtbPc0sofw
fq45sqL4FTS/IuekGb61uW+Boesl1uaP3x4MiqHhnFKghnZwM9XV79ZK/Wlw0w37lvMj8GlJAD88
z3wUGlRKe8pxm+t03R/raTs0u3ZYjrWISgHoMq7IGMnsVuA5otll6JyA7WpCglYSnUpe5sQ4ZNxE
6a+sNVuaDiE5Rv1XO8fj7Hweh8zaaQoYduDbin4XgGd16CaO4TrcD9eSdMDgq6vPdXdRu3stIzQE
AkYyk9KtwPwSMW4QmMBK2tN1e7VgwCDi5D3FadAuHMh+tJvU03yqttExo0DH+JcQRa6xbsvnDFK2
l49IVlP2mKr5K1jIPfhPtLJAkAcNkUZ/MT9NFlF6JlNG+iTfwpeYHvjxRgenEBNE4/5WF9Ykr7J0
FBNJmcixvyyU1+O+su4GhJopoBDAN3JNVaDdjQwgPtE8CgOEXbanALof6Lf8DJFbyNkzzm4ea087
B2eGETeeq+HcyoRli6u/PRY4QKCwBjszhoM27ULj6bNHAe7IX+KAhOblY63UXVgPy/KdYc5ngFf0
LmlB0O7e6AgnOGrFpqwffviXdTsaCL1LKa7H8UvzthapQYEbqpdBJL1in8BGUvTCuj6LyLcNhTbN
oVQok5QzO6M5KCfS6sl5BovHYSpiQ3WCdmOp+4xsmaQkGZ3vCFFExqb8SNSHGLLoLvT4W9SfY/Gv
jH+i/qzrR984Dum+TDYDfB7iOBKeTcml52CI9628RaFXX2kIqNdjb/MzdmQpg31Zj7pckmRnTI5A
Z+hfKh/0D+Xtce753NhsLf0uTBG0EEIsW5zFVJ3s20eYHnWGDH6FgYug3ZvJpsPyELHZvvLw3AOQ
86AS29nydSPG3sd7v3mZ5bohzlpdBbR4foeHhoIEslqhG8WzQhFQgM1lUwb/iv6R3tVvVtkSzpv2
IKRMTL8IXyokU6fxRmhpAhFJv7vnFl8zEf3Tng3+QR/T/MeHHBXMnw6WKxzAnRqGOcMd58AywMY9
8QhodBu4Q3w56PS0jSHRHbTv0WZMFJFchnw1fBl0Fza38daXp45CSu7w9tWg8qsVbow/tP7qvZfO
Uh+SFBtgdLGLdJv4L7/FKVL8Rsq9SG9V5gYyxSzQRMQ7ep8alTTZuh+c7KPNP1tStB5N4TAYk1Pn
M0/LtowJqBNRpa6l+BC8xVsGAn0TbwIKZOBABAnNVjYQ5y+sf0Gy7lK3fyGH02tXQIu598xtesaa
YqQgnC5ifEM8SNlOrNf6KaxX0AHGZaT6C36UneCTnY1gOFoc5B1ZCgIeTd3xzA3Cc+LXet6lYWf8
TSU3t+9GujOAgd7TH2K+iCuMMo6oBwitMbLqjMAGKDG/iQwUXw3lC8MuQNiAEA6gjHMOUS5e9cDW
2r3UJQvpgTgIrq4FlkOlkgnUOuOdRXspvrxTRERrwgn1Fw90f3ZkNwqzfDYzqCPBiLhmTcvPOdUY
GK1afO1JevvsiYMx11qKoQM3Qfavb7WFou96Zdk3SJVjZzxb4SkndBhPOaGiRn2crnl+EopjgZNF
cBQNOSvJm3+1cUVPvO2LuQdrEuaon46O5GyN898kRMpD6vaQQwdDZUhPO9W4D6zcQSfuG1J4ao8O
dFyEKv4XVx5uaMRIV+naYknwAr4BGAglOMS4kXBpHjV4dIQa4A1/qfFDaho+qICa2vxDM5YMmxYy
w3OQupXkNpiZnnFzAidCS33pvyf2ccRBwDCs1824YlgX8UWfUPRQ+mwRUc+Qn5HEvaz8+4rmJR5F
HqDxE1wrB767dI8oPpIwIqHFp3FIgH/kv3DlZldTDxEhWX10mLor12+eOSK26jSahzpABnWriMqr
ErdEO1MyVBfVXzxr5NKHnH4RcY3kgKT0eBNC1Fy9im4hT1UdHSQkIM0bBF+61NOx92miv6Gwxu3F
+FS3mwE7N50Ss7otpPqqdmJjXaW/IADY1Yj7/Qpj1v5F+Ymsm6e++GWNS+NXSGgJyNWNtC90+FQ2
lminODMYC/S9QRzVX0HbMney5sooprkHiDB8WtoTOs7K3FqxBX3XTC6xedCdhKEJyo7NQNFfobWR
6jkBEoUtBw9HVbVW93M+x4eJbQDkbFe+q34L6Iy+EWOE2bC0oVpwgZuAN8fbHIc0HpKQKxIx7xGK
RTzRZuBZtIs5euyo1gENNMHTuLQwkZoxBASjiEZECZ4a9doSXWStTXXFv0GW5R1gA8uKYxTqdzVc
ZWuRf6vZv6o+ju0imDYx+KDHR0zVUtLuB5pm5cMQXuKfdh9LZ0R7PpG1JQUZjxL7+3dzEOiqg2r5
BPYlJm/4tIZz1tgVG0CW77vuwB+2aCPEw9yBJLsaKbnRVSXvDxCvO7FN8zKx9BrVhcjRdFdOdO7O
TTLRq+F3CFZdtvBLotD6f9ppALvFXPyombcjxtOzwiUB6qGAoJmr4Y7CJY7R8W8R1rfVk9Ao4Dty
tCfBiTB/m4h5t/2TN9vHOSvuJMmWB9RfK0EmlouQGwmByJzm3jQI/1dx7wif0GrVFzZKlI+hcE4B
BelepWQnvKLyjzcJW19LLMrS2EtnczabEyREmSBeLxrLAor7DJQadHfiq4f0VOJNj5ad0Vq6jdIW
QBqlnSLY4VVMKU3AsktZ0hyHl2H2M/YcsojCW4b4xiacRz0S1D3dmu/QOpJB2rMeymz4Z/mrICCo
vgzjLWrZd/lsrzm5aM3Wapd6tmLiIKRQzK8m9psFebKxdeZz5HfopxXIHniDv/EgPGl5IqSBWQ3V
ht/vI+p0L5Qh9/9UNlRS12K3zeD2N8wFKrCucBAleWl+MDyBwSbURZer1lwR8Z8nP0PPVWCnJZnm
uanRgopW4ihgsCQDPYH7vymmU147ed+z9+uV41EmET2osGDOCf8AohDvEBB3rE7Jyf+ySFtRyEaD
e0absOj/FfeMhPeK9CT+yl5Yeduhe0XJfvxIOBmsW0fG8Tc0U6j2tgCvNMshpplPMkgZwBst4apf
yAes1zM3CtVDzYrvVvU9iMm/XhvWKTd3FnqVEsQZNRX2FggXU7qI8ufAO6KRawzvinfEsHP4mWjO
woLAh+xcYoKUrz6gTHEcgKeJwiC7ILozZnBgEr2u8Wlz5ExXcsFTlwB4BFP1xNngUEMuKl8x0CEN
aBQrkturo9oi3xENNs8UBv4kWeW3OaS7QYfnNMUBsouluP4b/+QRumy8iSP/zIWB2BYlFZNTqbOs
dEtetI3yI+N7IW+p6tZjbhfdYQQcN4z9yI5sftVv66fexvK99s5YG1P6G7BPzZ6qu/QeAK5V4okI
SypJGWttr+fDPwEdlYpDIVt+yBniLMh+zKL9I8yJMA6uyvdUA3nVxL5CkpquIf3V06bon0q5yRIG
BflHUFYDCFgokuU7r4NI3rXBjVtHlTizYTGUcK5bTssB+dRJji4VtpQkaFkPGY/Yt1xwpBYQLw02
FCvKHiL1YEOaBOYK7KNT9o9cQp2cRGjsXP4Xk82vPNdbfv9W3/K6oYqPYMfSejdlE9zandBhWSTu
hihnt7lwM8hLuaP9bA6oaef2Bjk+zFp36xeNCJhcQ6bCqqY4FiCl2N4IZSiSD9++VbBW/IztjJRd
SbEBu02MPfZMMov45/ZPHcMqX9mKzHx4dNKA/pczOHY/xCigsMiQ/HXEJNLp11PiDI5CBMmxybmT
dnDpFAiGwHK02xHlaVPr2CIPmLCGzT18hFehQ+ywRcwpzN/NA6SQFE6CGUbrk6AjXqNNyht1pKsS
U0nlEgYrJoca5SwGgnhT7DVAarxdd5Y9hPDUHi6nh7zmmsqYFV1mG/5t9yUIkA6L5AvnA75rxFJc
drgC2ZcgSI7DZ4h9b0V693X6MklnZt8j21jYId0FsEYajiiFcZH01XYT+y7vcsx2e/LPHeAOd7qt
ntJkib/G+m2I/rCNT6LU+u4DutowD9a50IEWXuNM8Qq7RKNxkAo85q2DeOTog4M6GOCNePyG3zQ6
lfohu4DOxMl1fiIZGiO7fmI6WOMatM4f3krErvLEVWLtqCmWSJUSkEsxVTvBBiGwsOMsJzYqw2W0
Cocdj4sB7roiQQ8S3nNT5gcOs+6MkA8vSmMgILdVtn38M0OAHI8cd6c6Wn90urbcUHZYrXvrRD5N
qC6jtblLgvnZAImfSOayqSNaZC8iE2vrnHRzdngROxEgTcRz/hJwgBj2mG4Noocru1e+yIKb8gc2
No65cTzMwVfSLYWgaiOJSxRjg8l4zQvvXYnoJ4Uc/bCKkSz6RV6E2cvjaL228j+PmK+ewm7SYtOK
2ivl0ZIA864Zq4xoRz5SGYD29Z8ixT0TWrNdp8C+4WuN4o8PTSVRMfoOulMPaFHp0kJGwR9FP5Lc
IR9fhgFeEERh/3F0XsuJQ1sQ/SJVSSi/okwGAzZ+UdnGRgEJ5fT1szRVN09dj42lc3boXs2+PkEn
Ib7AJzzIT+R7+QxfmJY7O1LPLVZz04Vgrf9mQUVUshtDX0jwuUEW4hQgsxnPp4x9hU1kScx0q3Je
7ZE/DFg3IVlnewhz8lqFiZKCms5owjXplNZeRUHR40zNfkbMIU0N0yf6INShbtezOjregjzWtH0v
Ij5/eihwDI4mGZwMsoPIqqMvnWyMlqXLmiVcfFCajwy8SHhQIQSxaG00ZN6Ka8S2hHpmDyuAwz5G
pGwt+qD+VXiR7fFDLlHf+CrVGeXc3EXoVFuX7EXTtMsSJ/VU8Zs12qSQ6eRI8+tkx7+MxZ72DbEx
61a1WJfnfPwUWpxr4eblKQeCQ6wWLAXw/3wI2iA+C+yh7gXfDksa4HmXMWjLYzMGRH14gPfm8SM0
EAvfgorb539OHZyGnbkyT/ESwxALUd4uokari8KO4BJBJp7ceB7KrhvYE+v8tZYZjwOJ79ap5j+/
AcKqskejlDWe+sdL0XQMApp3NbpXLLwM1F9Q7LjLmHjwG6GTHpgCz5oj3BIEtrPykm5YfIjZUKEw
z+YXBByw6ZTIFcixU7eoYUSfdX3t9wAmIHAdxRc2DBqXcg6lOr30xTUNiUnLuI8TCnYovOrUwKtm
iNKyw71N8RqrfvgJ/HsU0URS/l/UrHFxziny56NwYh5o5aD0Gw0MoBlBuXVf6wWTTx80DQ+oRDe9
0xEJMWwmUMaKlW2RQL7Zhb3u54Jso8siuhhFDtw7hpYdW+P7nMzAaTO+VsLA0lgOGrj7Tc9VjaY2
g7iZqgQWtn8QlFjIlqiERUcBwzIOG2X6NoVAKyKL4SgmQPZN/+9uApZY+AVNspYa0Ou8gx3uT7A0
0twgEGWPYMn4X02bsLqtDrmF6hHchIAkIvU3iNfVe+zFTndYK7MQM5V9fUBOC+vyB6ximzAHlrBZ
s+BUPqnx9eGI94gjm9XdROBZcgVMFPOSE/4weIiqNgwD4GJJCdfkE5440hxGXx0Nyrms3lQTTRx3
TfbdL4+gFioUPy/3AX0BlJKQ/LBAy/MTKKqFdInQDMs7ZWSj19DxgGsgD05cDjPXpsVAtuNob9QD
t20r6WA/yHzkKSGbtzkY0zeoCu4mPLn9O3V9e5MonLsrd8+j3fEYNii/R+RPMuYc0xtZaNJaq9po
dcLfqDGPCf/KcYPNk33o3Ka8yM6FA8GBufAlFAu7KFpVKFyz5xE7Vv6aQKBvNUiZnZsZuhXyW+Om
FtRDw6O7qNePffJgWErfILkth4SC2Zi6FTFeQQxtaCXDEZVc2+64/uHoQlEykzVOtZH8PWFWWPaz
REBlVCesxWiH3EZ7fMJ4mfkVNRcmipf/lzEzYFiyQu9lf+JKqhzd5tFC5PXQt4lScvcuayoG1Wtw
XAGMBQg+H8doT1/GsvpkNonYif9huOeorxH540B3j2ZAuDjPLUgZZEu4RI43VM/Pq+juhl2xXVAq
McP+xHuVbAS0oLaywT0ItPEw8Jh5+NCocKAb4jlNtsxaeuG9yC0cicNWtnQgAoCn6fN6sq7gULXf
fAcisysgYk58X0SniIWsvn41lLKIlB/clXZz4vvmV/sKTHvBaNOBoT4n3zqUTPEcpnXh52TFI88R
PHPDXjIrRxbw3CkC2/yLAkIymgdIYugBfDdtk8kY5djdzGaz8iw2SC/TFkl+DWicbggBHibywkEB
HJAO6g03PtiEEhAJJHhOjNpa5HIOHBR5bvnG2SKSUTaSFc4OQpojQEAAC/eKbceYgVGwjBMYDTAO
VGeiZ5SkH7MrItbshbbvGDPDho8IxAgU9EwBQQYLS6qL7vA4dHZkGAO+edVYKRqzGkVW3yM+f0U/
xtyKJWOdzkmfR7LaZhoFnHOJnVbH1LXB58WzBbz0lNDiwpemD6ytKEVLfQiBW7IJlp7fNVl1B0k9
EBxDK24WfGUk6FbKKcRi+Qi6YwIAcOYzoMY2HxgWMok4YX9GTsESLXPGw+4zOwgrMjuMffqgSAE4
CzQPqenjjxi61iYFqWr3ZbimO3puiZ0gZ5kPRMgviN0jT8v8+BuMqHDL4+sTKYU14X3CGldu6mIl
Tasx0DhdiIvnoAX4Vrhm6hj1OuK3a7hCfKhE6pqYKSu6exQ1GeEoWcBbzaJe0481kzxqXwxW9OvE
0bPy1Ykstfq3Bz34hWK8x+h/lgZWDvTuTFh9ZrnJmopUT1aPc4aXmVQClD7IfUbiV0jS4O0hv0k5
Rd07sz603CF7dnLnZ5rGun3PMXx52nKn6gRf+U94kZt2Nbs7NZfdFI1qv/gS4RP5fJ5w2Mo19sxH
eqmRMVgtCTy0bOVnB5kvO86FNfJFbkvUTxe+bT6gbw3PJEuyAjuBA38YZf28/uIJQIXTL+lx+eyL
X+hap2pHvUkrqQbaiQ8BhijTGLSRD+QKMLX4qegnoi3uFbRtPGX5ZaGtqnStf8VndWdapXvxtW+y
15ikpbGV3Nk63iceQ1Y8B9jUnIFznQ/2ZjYJ4Y63on6rpdaIpv/3lR+Re8c02n6j8o0/SQw6FgxA
oVQ847d5Es+d6TCRG5udhHEQ/cuaSfi0Rd0nFg6dhxpddNFFjNiKbqVvFicOUzSK+F+hMnMvTBds
PQMbmI4kNqakj+d+dNUErgVLM+O02BlW+CXvlcwJSbgaJM7nv+yNXWCMuDfaA/qlLkSnFFIAM8Qb
HZzaTGTjzJL/iie9zMRsYnb+PJpN+wStQ46sXQOAOxKlTnP4yHdlElDDl6y04EkxtJiUI/P79Lu7
8ds3vCm8YDuoV4Zoac+PgiWy1x2BYm/6kCHATIE21s1M++T57i0b6gcWyXaFSD1Dv+fzu+IB5tFN
UCYSdIRmW35nTkjYA/0oiGYq0JuIB7W5vPYRAAZzzQiJS2dfXB/dkuSst9E1Khu/fu9n38DYUW0y
LGQeQHMRooPeCfcxXy+ai0k8kA8BOLXB4gmIX/GUUurrTugIZ44Owr3mq1Yl6FaEYoIeMt/NSzkf
RFxlHDJwW2xJg0ezm95EJIqohG3cyXj70vdkW0XwahcXGrKJpALmfA3vygdC0AK5MknDvno0K3cW
oeZvhKnM1sHEy97RrfMwVyBbHT5xfgpe6gjh8gzVYJqO4mmOdVdWWu8CCX/0YB48+RZh119mX4L0
yQgdhSsaDcAB3M1z6ifG7k8u5y+NT3Spg6W3i8M8bEzQxwu0qi8Xes0zXCXaxqz8jHui8mteF34N
rCSTHa1TiwyVbjGHW4JYnqFrEKMBy4/dpyZiMzJROPivfG1sRwJknVAEDq1kLnnoiISVAHG1tK+e
FuQTXtwu+YHo+hjQcR3lX67E5kjG4avxAWnIM0XtBEUKj9gqndzsRy1cEhmGGQYCOQwIMgJixDUF
ShBX7vyWUELS4Jk2wYU6Mi4QlSC6LDh1uKEpxpldCjvTi03aqaDtmCo5cEp7Hwv/E9EIprkXfwy4
rv+fzsHfTE6fnLJOceFjiolboPRjmnhBCWXxi94+j0nxxRVOcWNLfwqdELgQupRDC7gZnCpSspqg
U0fa4kRIfmHWQirMieNgtdic++cmPqBZZP2tMMe4mDhFXPaSjIj1HVWldhh8lrCQv/DzAaB9qE6J
vh7awkjKmkNGnXmQtiTbx0v9c2S0wIsFyY6NTWkxj2GGVdsMTVfyO1t26mmLzaAyLwSxrQY5TBo2
vR6hdwlKANXNXmtGpixtQ4Z/0Vb7wpD2Eh3RAPqEvdpNQbBqeyxQDXg1olDnuhpbUXJuX3i8vpC6
iCsGO+Eutq3sDRhIRkkpOvS6qG4YdsGeqAM6WrqvZS4FhYjoca50pmwlPP1+XCsIzoNQwz2LSZBw
W+4q4r9YOUDWgpP1EGxkddfmTyd7HRpHB+6AGBhWWW27HfcVgmjVAcVFmA14L4lh5jFagawJoiDc
Yh7lkaMGWJzA4eY7mE4w3y7tOwV0us+As4/dssNWLt759WOzkck/eq6IoHtKe95XUGEUvjSQ5/ae
wtA46R5z2olHO7MWpS057/iODwpSJpUhFoeFlvtYgykWkhV4gPKqRNgXfUYRjQsoHNIwM90cn3wb
cYJRocDBmdIdJvlF/dbKdnFCRpYyTyH78zF90ytJh0XpjkDc0Mkq4EzWKI3YIzPDfcgrVQIOU3OX
S2zT3ZeypdySECw1tswJayJFtAkQQV9TuUm5fbxrO85UiqIXQjEYq4jMKShp2x7GThfc5wdSI8oY
BXq8tIzuzbkTAjzzTMxIEcRNSrA9IrcmUHiL+LK7fJ+jVdUGP9mjysobS/cxYbrl4qgZnCy+RKlR
Bmr/3jFMIQNDdx/iEccfa4DFSvlUPvFQ6wGrjrj/MUxHKD6G3mPEB2q5cLru/OCivomI37IAXb9p
es/z6/XLVWLrb8/NZOylO40T0+h8xfGU6p85QgCWJYQlKBhNOmnJ186TH+EMjBe7B2YcSAOMRPF8
iotzY556v/lVUxwTS42VKIEWx4fKnA3cPZMvR0EVwORSFfAR4kR0GIpjrgGQ1+rUrI7INIkkvwAO
JDDX8vbo1tQi47kM+Ga3VBzs9n3diw8vtpfIrSAKEGPKZ0J+KC5YRA1rdA/pMAOIysQV1/1RVxzT
DHRsU1Tw6VfW75tiiYZ7F4u+QgPKTdSGTkRR+hZWbn9VPybMlB9ye2bNxLcNM5ihg2BeX/pWfvjg
guFHFViIKdtH95H4lPFk2ykVj5SrHRFpS8v+F3un4LxQzvKPGvoEnxp9L5EdYf/zwMCUQZ+Yp662
spINcruO6Vd9HaqjVG45OoppJwizA77V1+QNCWS5sxosI6ikrKXXOoGtrrDHyM7nEjkYueXYSUAg
IqV+bcwBx/5R3rHebkLGCjZuYEfeGKFTX9mh0CPYjNAzHf2qFZKZgFnZww0Z4baCW+9hJlQoHNYt
E6WtLP4IwybHbqcsvzG154fG8B+1239hku37/eJ1ejDOsNUfYPD1X2MQf83dZxfhOW/piJi4e4vV
HGxngz/UcV2/OPLI4WSfMcGFOyDzUfWzcaPL/ynqbTxhMNlV7Y54o8cvG8XKN3ovr9ZVDXeaIsTv
wtuUBzQ7AoP6jLg8Y4NOo4ahAIpR/2gUcBEQJ/D9sLoEw7w4J/zs1K7XaMH6lPkO7jyad4fF5aXS
rIZSY1t+Z6IXMihPDugiivJgXul/aXpo7okr+M9GXJlzSDfK49QqtgVj1hfvZT+T+vs1Sl/ClADG
Wu0JSAAxUwh51s3MBkB/A7MWrhqGoIn30e4JbIEP8z+SaWa5gwSqzllJxkQQ1ccp/Rw2kn3WWaKh
lWYwRicp23sTOwWPPKh80efliLjEbe0SbhX+VkooXPvqPazdYjODcJGtISCN0VSxDqBtmvV8GMQp
s0N92/xyvat3QsLzeB1e8KM/+P+vVdSKissKnSPCYrGyQGef+mSTfiEKleu1NPzo6ABPKMt6eJAP
cmddtKLYwoRlbTgFwnQ3BPE6s5Eem34n2XVp9X+YmSFPNJUTknRJWc0afnTlaiXhNCjuBspOZJSm
9bhSJOJjCtT8I2rX7Ayjj5RjD3rSXuCZb/yQqzEU94v4beJUVVYlFiMk+paMUGjFzrB4UgNt49gv
LeVStD4CX0l12sGPmTUyo+jWZXFiSr1tfvIbjII0CgTVr6MHECrET0P02QgrhNPzQdztcV3zemvO
3KogmbAQ1/ZEHzJ53moWgrLCDKKWhufe1hSmAQ8G6KcXWMXMmeqA6t9JaJ6wXk5rOeMzXMw/Z3oi
01DC9Ofz/emqAzR/wCR9jk+Io1pq1q3MXwAqPduXrysdc01I3I3AJmIbUCj9hVjefjTxOFUOheHL
FbleT82WU2FOWcsWnqjbgEU5AMPJwa3y/OBImD65l58fACwA/fKbzCwdL5X8t2AEim7K5nRiBrPn
Vyez8qlPY+UWc9YtwnKsxoSbTfvyyrQKxAarbD3e1MlKvisnfRORht0tpx8IGpMeMBVFl1f8sOei
7+CXkXkS+eefGDK7GZ+eY+5t5NlX1mdoHqZNTrsWatjYThKfvXkyppt2zPM9tyZQMt5OwUfr3Hud
sX+OuycHxL3emRCGvBePLVsOnEmWjrUksnpl2wMoMKNdNvoRY9Uahu0iQ/LPUhcJ9R/N9GAgnBQ8
lZnp60dDcKzf6KQeyATnPt7mX2EixMmesCJu/9CBBkNggnhhPsj05Rn6YnzOAVPse1y+8DX2cYvb
f601V3Ldpjutu6l74RfzjeJCa0Gp/5I/5XDe3ZmMgwXtqgLIM38Z8bD8o/HWbzXJsLR+zwsjbsYm
XekTcf764zrjgEouFYv1Cxg204aYpQa0W6n5Lo7bBRumPN7k2OuUPfTuhufRJPJcxNTFH2Xcp9k8
DMWhjLevUjgeaYH12amOofUs85/qHP7bA6kBLt+hQf9POnmGRDli6saEOeMTK3nFgNE/akYut4J0
PAy7cWQnfNlXmAU1wMHSQGMU/hrtnwlCfbi2yr7pbubtUfgqNWCMy1aKiGdxXq3PGi9m64P2oD5N
0gb014LNBJGZRNqIH9QClI3M3/T/xeOIcUaabOXWYIqO0DVFTnHtpBWRGZCJRHkD+LhcfDORfOyB
5LOVY/JYsRcy0x2tldmd++E0MDUWzsAEIaA1R1bnApe3elAojClsnnNoDghagOixRJdoggomb9sf
EC7OJkPM5A0Q7ecKYJ+SbgAkDamnGcvilAiEcgLEs/D1TV9kDRVB/vmGZxg7DCBd53V/MdAf7GoX
gjqal5svFzRn0m9VCv5d+oG0LHvDKh/CAZ08JXbq82FRB0boETyq0EsvqyumMYbET6/Fu3eT/9ri
/BIPrcSZguFRmInqXzm6FSTYwKY6aogC0e7cgKmI6N55EkRhTZgacUU0v7hcXn9baAbyStgjc87p
956XXOWS0hKYqdjavCvFcF/+UYPWV8YMHZSuLKe3c1pA1AtytWnhPcn4fpwAsoKymgMG7qUv88lZ
bEPMEjECRnK1JWzHFmxQXjdFfJsN/U9rBD9McV7llr58dBvz6RKAF9kpJrS8WVHAI6el1uKZ6COX
BpI1T+UZDPLhDAqaS7EKTBgcIRU0OgyxXEmKPY9xmE6zldwB0ULPqDwLnIFckna/fEvbHduhBSyn
LsK786Enm/kbmywTbx04QSjNN2o5OdsAIIJj/HK6G1e6sa2oqWCRnIx+wzeSdn/J60JtOi9hSjiR
Hsg02ns+OuFMHDKtMJEo+h1LFCsasqYm6MLhL9i8EImzAX3DYezaxYcBlD8riXSYp4/LcOFPzEOk
NQ735BKjH7ovUsh768c8Nn6s7giHKux+BFe9FgwafqPtw2UgEoJrstjyMFkdCaKeB4fU+SjYb69v
FS9G9EMxDCSQoJIe40NKvfmrrEMApowbvLlhQLOzfX13+OVm6Tw46bo5iN407IiWZZYlQrOBOmMx
NzQP2L1pUk7jmv+WWz4A/hj/647yhwi+CDOI8lHofKwXLlfS0DD3VekBDDDdsHlbNDsAyxvKZ+GG
35dM447d9C6P/0q3vqcHObPJugovVUMTeRnELQUK+oT+/nVBht/NgE1ed3PHShV918JGqUifT1wL
QiT81Pih4ZZPwi7EjdX7SFPQLpXvxQVORI9MGvgeQrzGxXtF75e4FTQjKKHUHG/AZtsDXSLIdcZ1
rDPYnZnLCP+nMxz05yEn/RkDIlYUfOPh1XBHicjUOQ8WumB2ZJNoQFCLAsXkGSTt1jV9eicG7W7+
w7prpI5hn4b0ClgXwykaQt8kmAdLg2o1+9yG7Mt3Szdgtz4d5XiSue/ID4KjY7i8stEn6zSuvYe+
gjWd2/JPzCXpZt/hrpjHtjXz93P1kaArvgt6UHzABWcikpETS74vD1APMoNEZGbszv+/JukB83uk
UzzUNTGsMmsW9fBclZWTwmwDKQk+6HnMKDWgd1BqMWHrHX5M4ErsxovjAtkM1/9iNvCqfbqU8bga
eBvh4JhWuhWsRSDub+kB/iFmohnMumyeO/GMw1n4ff0sBLjxDDA2OfZHDxcE9jDOloaZSwBOdMXL
WFOvs+lWA/DG4TtQYY2aZ3AkvJGvPUJvKtOlFLJo2BoQON9SlljA3Xfh/oecREJrbdK/qTlYe9pQ
/ZEB87HKDmEXG7n+5OfRAZSIds/PyXoRId9XfZ+uBXWDgZ3ljCekOz5EF0koGHF4V5b+xJnJcbbN
P5lWdheIkmzri6ffnGoDrg+JxJe5BXgAMaMA+sCLkF4pKeBfDBgE2Njz+c16DNZE0QrFAbgdoOS8
ti/HVL7z4UPNWCX4FBXooOeUwtJXPk3FKV9r7TJPGVkQPI/8Yif2y7Skwr7G6OamydsIuaN18GsM
axWrOcFWvvkBwlMy9mrwpLXdgk+IDtH/0QKITwFQb+yDnTca/EqigTjfhRSB8G6IdsIsTrXFbbnK
Cs98sIy3QYyJdmjj2KEjabmd4ADBy5udTG6PmSghFbsg5XOd9PQAa9X8ksqP0SIaAW39tZsOiMoQ
TkTUy3POo15+gGfWLhhFc2UnnCs0RzIVJRTAJL7085zf53WIhFP9eo8Imu2Qb1mTwcgjmbNtaM3I
sEG8Jmya2GObDryKVpOfazwUGwR8grk3mLEx9PoyVkVmle0pYRK8kUyShc5DisRm04qsVBinV3O6
APK7JOY1hSydzJ6FZtH6yBEzzijDGS/ncoVLRzJ+pk2rEZERwJA3kAMwvtsK2e25EalTRqu3SElC
+vpsvBruXObw90UxQ1wnbJgZefzqFuqWp7YPWCEsPoAzFoYDvIghK+ewfNcf+Jlo59jTij5I5t4v
zSNn1Vh6nfzOmoK3iDjUJXcsUg5MhRdNCVLFy7o7gUjgPOjlcXHJ0zoCqb0skai5tbyWGXbv6TDu
YPbUejUyN0svau2gZWzs4pyI7uOzoem5KAwGLwtYs/K3TNDBc5u8ZQDNGIuo6/irQC/lCvwuHish
OuOrT5QvCQx8uV4A4EWQbuPcyn/+K3SYc3drndfiqPpqjSHZr8fXUrsi5DPit0exSY8wmsbcY2om
XrsIkmy3rp57o7+pD+AKXidcQJzQ+C8CEAOwupMVwUDvFZxWCSUO4gnLINEkI2SmuIsmywL2O+KO
+0C3GvAdO+z9IjSbVvCzo6i9KWTghQFyUmSelLmL4cPc5W9s9GA9OVMwsggZU38hBntYyMrzPWR2
0DovJtaQla8PaBOvAFw4BMVv2AEszjJfAmqFLQH6T3daHPkdiafxbyLZGPnd+zTRdVfIIupgMOhs
KAzOpmCNqZf5D1icM0mvtl4XKXLDgEdvQe4bjz8ADwZFT53ZMnEpo/vSA/bNacAUlAMP2ztDkAl9
pTVTIKN9e4up01YamhcA0xHjTGIiUqANS4E/F2nyLzL9cO4WN7raXQQUYSfGHwqL5pefrsbf6o1g
esYvqd8z2ZZtmQpBS+3qrQbH8aG0pzygRUW60/iIJHH+DIILSoSKjaMeN9lSZqSyGWWo69zB1Fao
r5xhXjdJLusZu1eDECXh1oA2GTGWWljxHLxmL7yaFSnv8xKTwaHgaUVBi92qIeIx9IglWXGsMOds
PWixC277lGuTWGtJXIIz8XXdZ4TQ82EST8B2g7d++y2bvsoaVd0xqepk30hsz3TUcnVuOGsXy4o2
hVXIFUkMNjtGDwwp2IYX7+C2AQvwGDwAYuKfTQ6hxzBjgXpAdqfvSlhj3IPth3lb6fyuWOE/NUYP
g+YQBvkcSbnKhdUWatxwMDk7cDQbnpQRkBmwO2Ja6IarND4Ob4MJqv8Yad7QrhVYX4doj231mD+P
T3y2B1RAo53Ebq/5Kf23qVvDAllY6EMYEnbPhsQHJiXUQY4W9J0jIKEzH5usd7oarf56YIibtAHP
pa2X+5fK5xUBf2GIzj81cPfNdK1K58Ejv23ARIsMrpFlzsaj0C8R8K+nbHuuo5UEPYmRnxXeGG68
PiESIjEINx32pkOLxnwgKZ6pAWHQDF4YbFgQ96j2Fg7YOGYyy3Ibkc2rUmJhGw/OJjs74bSIrlwy
Yo/GlUe7c4PJr38FlDYlhQED7m6XAJHj4qQhh6t5pvJkQuXIA2KWzwlrgfAepo4OrSfb9r+ccBoc
nG9z8S1epoApVVRvNYPyb7lAfXWBFcgo6mAu6YEaa8A6/r1QrSq1EibfyNp8hFXwneeQdDweWNvh
543jUZ9wHrK9hD+Weq9jW7oDazXGySqLhEduG18TY3kfzU+1zraEzLiJsXqMK+Uih8Gr3xOuzrOZ
EmKMQoRd7WNkfGXA+/lYcJIInANExeEbYpybEYSr6zi3Ox3i0DZJ8p0ocWoxuNsMNbNj5V4vVpGw
ipEyVOb+UVwTHor6dXikM+Nfc2AbSSCV9ql0olMy1U0LQnbBjQGyCHxqSnCZU44XoSqWQubiZFcW
XvhkIiPQg1M/xcNc34ojPZxi6eKhF96iEAFNwCoHYXpLPLQt/jKalDc6hV2i/T6rvcRyr6ZFsKsR
9RLvqAaBRPysi18Tcne46qm3pD3gh7i/kGmY6FftuACWhd/KT/HpgL/gHHDa4pQSNPa8mcZZ7jcF
6hYWf1xabbmeRv5kuDzTEYEaSg6bLy6YX2Lig7eEwTugI8HawFW1S4F1EPWkrlSdHRJqJuiv2AaF
N5E8rL8B5De9t7QMzt2anzofT+0Nv9ZihV0JkG5+Eq4T3PMK/iMaJ6uHx0Eb1aIysXhPZ5ItssHp
o5B9Vg9/5KgWKQNEsrvns+PJcy9gaoITBQP9iFchjt4UBof9b83o/cmwLYxW4G2L54aPXVI3inpO
YkfKbwtCHPhaXwN+KYXkJ4udzkSdRcTyJiPhKPL66h7hqB/HkjKEh4qRv4xjlgeURS8Ax3idJUBP
eCpFq6q3Zvcxbah/tBXK9E49GeW3yKxqXIJwxTc7SO8gOllnvUBtxLOqDKME5uATy4hFuylPGmvz
nMO690fE1IVwe+Y85t3a3HEwPTw8vZ14GdhNwGhVPY7XBT8t3oGjkFoSUDdPQIVQ7Ac4STzgS4ae
0V1YPm+FgCaUwbCDlZyploT/7BY8Xe2m3czJHt6YO7ioQwnywCEko0u2OnKnGlfr2VmwlICNakBX
Z/ZUsBil+SCrsNzg8U/xeyGUtxlUMb3UhKW0qcAqUvvCzTI2fexjEcGH/9hKE+f2pkDV3R7bxK4g
d5AaibENiaI1lJbs9QfqgQpV7jt/LYxC0WH3FuOBcjHN1tqOhbqXTTuu4cqZjtLgwEVqsSONEDpD
4NN2hoiIj/1t/OxSEP2E9mlO/9iTLcTs6D/uTfl9jbPhpEfR4Ukn06Tgvqr5Gsl28gVbIhR3ibyS
aJP4vgzy11jNj8HAtxm5fC/1PiWAhDWbuo06V+TELqq3hWwPK83wxvGN4BrD2AvTUYwv0U6pgjr+
MuufIsesuqvn9KbK80eyJ5ePG3saa/rNPwmyWig+hWZd89Oxy3FI5InooSlHGTPM636MyxhdsmXE
zZZiuAROucy0T1DDZDhVXvzW51CxvWzfjUeWCSTb1G/SgP8SS7y/4ktphH1tEvVYd+yq+DkiR4XD
kkLn3taM6BcurTKDjZ5+hfaVwZOEh3ZddU7e+0wuklWkkgcDkE7FJprN4VTDhbIei5O5kgekoJ/8
Z6wJT+ydpky7wu0xUiJ+DKAt/rryp16wsAke8S4bbs03YWgb+bMc3zqSb+qf6Upfy4AJeUOgM//9
M9EV5DZF+iydYIl0HHgEQiitexaX4XfB8ZWv1JYg8s6uCF68MhbB7kI8yMCARsTVgGZcvTBfpr2a
995FvmEOObEhyNaZzETmx6huY8h9i7th9RLA2zO1zPMQcrPfGAXTdKYtHxJY2tfMQ++VDaR9jBdE
VaIsRGk6y8t6VMS0JkRlfeG5lFuQe+PaepIf8VqPHzEjDgPki7aokVTsZKDDeHAFIEDS6IcYCCUM
t6W5MszW1/JLxYVmipfqtWJv4+onJb4a4OUYcm1xe5bz9Kdz2tR7zDRqzAvcA/K3UaxHVGMBJ1ct
UWkc9Wr77FYVI2UUYhrseYuHf5ys2kBJ8ESjhWz67/XSyQwTl/p3+/uClwEmrcAHdRjybYbRnPNg
sWdA//hVBKxGnIio71sIguXgD/cpdsr6nhtYWVhQ2Rjkh7s53cX4rd5yAZsAMXUr5ix5zacp9YlX
B/LXlAK7ewYortJ6mzLkx4UoAhjWPwzcRGCwquS901AnL0EDcKAn6H+oiiqy4PYkYyJ3wIQszRbo
vUrfMDX6UoY4pPJjRgrLsMrJ0Tfm0NnQ9PsI1knwco3AtCr2l9pxMt57CQqMm+v2BlK61Gwmim52
d/Xrs4u3yuPhielX3zFbwI6KYv2QUauVAvSypYo1htCliSyA+tydRm1v9nu53Tw6z5FSEA25s3jx
v7UMUvmWRqdkGEEhVCcbU8UrmLKcTZZy5g9gKVmKPmYAy3gobS4ThYeiJB+cHDnC82iz6m0nH014
VfwZDYMwfo6c/NG1pdtkPNbYHcstJpuWhC2ecnMxrkeNCqwlXue70rAMkyOdNN/8cSKtCgePMKj9
yWW+YueSBhbog2pV0079+F4sMBc6yVeqfeN2Jk5hEI/l3DjIVg7fiKs9g8jtYdTArhV3x5KKtRud
KPur8EOotcyFcYoQWhVUe3VItxx7IDJ5C9vf3GRuu62Ka8u0UM0OSvyZ41FFg5WzwX0M3jTyb5q0
rf53kDKxcHT2a9m6jjbaS6IEdcS+6DGx2TeYAkYmXi/wjZKr79ialACRkDsoGELw0ffjQJH+VjDy
a89YFkp7OIoNHe1SjKi6yzuS1RgaZAyAlAG+ts/q1SMYn1bMIGK3EN243C6480Ts8KtU2hgoOGSP
MqPhTaXm/DQvwssJzTuGWgPFLcF4VMcFmpIdDWLCB14tf2oXCE/JznHYPBH9zalf9HHAI9P+qJau
3sFOItKaOwNnNc4KLEXACyEy2/VPvlbyjU4YKbS7MCPKK9DAtcLYtJ6i9xNuUA3AKzFsLrG0D0wo
gL+Y/fm7CyCc8boU/EE7Cu3vs3zTRZ6+6i0tA9SS3eug4vsjb7JGEUxJUiJJIUlBdBssdNUa/G9Z
EIPjaR3nxiG8ET4M/TS80uDQZIEPLIw3YTvH+aJz95QfqpH2K7nm477g4ydqTMtd8Kj9wwdWJDy3
EYKU8FxjASbpA5/6F+toyX3tKDhYe4qPbcVZBTOGNimgi1FPZfHnJpGjiR4Z7r0tdR8lbIR5wI6e
zBln7JVEcdUJK9O4lMNnguVTPmdigPcTuKpOZgPaKsnw2Oya8AiEC7yf3A49ycUIi7M558Fp4s4d
lLspbx4wZq5t/AdtRdK2/bY5o//KKMLj53sTfaXyqhV2qvpbfykJwvCFl5509V7y0pSdBdDW6ovd
a1G5QylbQnkOOdBGtk5PSKAhhc4Y0wkWnCIdaqoWHyNhiLxmlMqfo6VWZ4PjouIWq1dieNCJyQxJ
9/gMUbniptYYQuGTtU1oY/tsuMS7fDo8tGUqvLU5i/rflKnRE66m+nRrMTC5X+hlVNIYRjoTca6z
+J7l8Ct9vkOfbbLEGsZ31hoDGAkfQnZJoIiBU1AjCdiRJzaqAnVepS7Hiu5jX2Eq/5vFopF5KlsX
sGymH3Mv/306xEtscAw+fl7fgCK5Cf5xdF67jWPbFv0iAszhVSIpUTlZlv1COJSZc+bX92AD5+De
00BXyRa59wpzjpnttV8DcfCuDv6xK78gbh6uOS4OKbpEHEMjo+Q31HOJy94B8+AwkTloZz9pATT2
DTWgFcN3TB8MPhcu4HVkTc8At+N11bgq4v5sgHCqN032yCGFRl/p1sDwFD1lOP0E1KyU5ePCkNXS
tfKDqLMhIxdy/2BrKqWLY7bMtNobtBN/QwyRH7ALQdIenI1pj44M00ohX5Pgqs5cYuZKEJ8K3KWg
sEemfrWX1696vig/0XwWug3xuHH/6nWnXIAaXpNZMLSRnPsnUfR4rHvzbei+loeTUan/ROrnBCQC
eIrLWi6tX230JoxuEeNwroFrvbMZR/sLNWs8lL+aRkSleQQIr+fvJLom0hZ4mMkSyZbXwSm4WfuC
VAxaiODL/Ky2tT0iKhWv2c3ctd58AJ+wNdxk166KA4LBo781DxyRZ9Me34F+7Sus6Yy+lS3zTlsU
TwpfIA5uT9e3c7lvyBWmpQ2A/dwyfasgd82m3sWExS5fu0ogdkIQ1ColARKr1fDkBNJpg5fl8oGh
RD39RtgZ74PKjJPNoEPpajNZtCky1/I9ISv21jS2ucTZPFtWkfAzkscUEXDYb3hasYb6QIIC0k5f
U2B3H9mLTnZy66dpofMhSG+Fy1J3zZVTBkcrXS5B+NALZo77noXMcJ3wAB407UjtoM2rSwet3W4l
l5jOHIMKO5llUUvnZfPs08IZixgLJfgHS53BqZ5G6yA6kgw0iyv9Q/gHECUQkM3b3bE1V7HsNMwY
kAtOrmpuUGCCg5gzz7+Yoz3G4CwOWu1JTPtfpGTESDy1NYt/7WcZ6kx/1TMeGC9eUhTHrO1W1jY9
Ko56hhcLVhZB1IObKVgjgl+VrFRWNtFkw+qPBStybfkmSVSY1xYGPwofSG/r7Nq2cLLxFdqtZ15V
DWyC75Dw/W3oPLh/bGBuBYPAsEb6sZ4YSH2bH7yVAa1W7I7vkf+bl7sk8JjlVZ8+UIILDVPJH4Wq
EpqVtg85JnDpJsoHxAGdmTMo+RVxEP/Pw5+2+lmwdDwZj2xPBB4kPVAJ/Afu2ickpJN1B4SFtN2y
9c3wXZuQFBy8RPmdyRA+yzy4tMK5Nn80N0De1DqVvlfcEPCeS8qKqN07xIztN2imLmAuavu9F3zO
+/EbARO/YswL1j+t/1VtBnZQVtfcVuey3Ab1DbtXUzDdWFv6DgUbfWr05rsX2UOxiii5al7wsWY8
ywwv2y1j4zflyONH5xlPjHApmEF9R47qXMTqlsXfnXinHC1RpiJ2X7TZe+4zzso9XWyTdcAELxKz
qkO9tcrN1B3BGOSmG3+PV2817mHWDfgDFbKAQByeJBx9fbMH/ovvMyZbD0I/AArflr6pwpmEM+Zg
+Dbv53YPn4oggIYFKZU4NKkdcvONhKjbyU7zw6IvfbFYojI09uTakIxxNvYD6D4kQ9j6uYsp+59K
9oawqZg/AJ0B4TqO9RFHMdA3ZIi19CNGNIJ08kBpRJgY0okMwYeAIq7kSnVqAU+w23tx9uYLlJ4m
xrDsPPD7Cf7PSB61P+I9JO1NAw7SIxlj5k6pgAp1B1QgsJxql/6o0jZBomUsQi0r4vOpaEZ8NOw7
rHgaPwa/cTnkEfCYhyi2lZyTq/Le/WPJw3u4/Ep2iGFyIgExOSecb/6rvfMIz/gMumzL88PNHlAJ
4mnjCYUZhNKEX3upHlTU0TAFhhtTSP7wsabZZidKs9cd2CDc+PD8mYhRQvGe3WS6XT6jiIw6dkkk
6WrGWXi450NboSWFPGq4cXPM6n8+hjXw8uJ5rogLdkKmbtpAYWLXxjnL9lP1NzCuEKZ3rouRhOyZ
KB/Gigmr6pIkn1Vy4wLokTryFeE0QbXEgtqzFiqLvq+JyUF4cM07bWX8aCpjJgCqwuCM1aP4UoiX
1fidAMB+Rf1XzKnZzPmKqAuOXVohC4Wj/2XdgWRMiKM6k6tWsrYBTYgCYan4o7pIFG1dTqfBoejM
mAe5ZFWIBnb1W93UpxaUu8nsWMcFUG3L1vabkd6LPk1yimhYGcIyV3YXw6WPPSv6SJJHay7sb/q5
AiEJvkylpwrpNzMQ18gZBkyatDTMGw8S+jqbJIEX+c/BnTizEBsbs2YSjaCjreIJqznDqvIVIsSK
rT8Ms8JDuxhoZYId2gE1+MjhA3IeEJzBP+T972l/j4bGa8u0krU++Jr+HIWXgkmn8oqHg2l+9u2n
hkcUGkT0b1AQGV4LmJJYAeNjD0m133f6eTYd/G9tixXyDx9jLO4xRzF/wRWLcRaYQaVsS9CBhHzn
b6ZyjqMnJlfwg7VEpNOGIXH98Dku0RvguiGyUvmy1A1vesj+W7mX9wTYJ7L9U12fe/0r7e4zeREx
GlR6ZUbWVrsdHwHkSOJPr4q6DsmtwWdiguiLPmXjIPaQurwaWyqQOs4K5ud8TDlgInKJCV2Hk8p3
peV2XfGYB65enky49Fz4IsijjxB8O2CMbD2FR7ax7ETkJTzIZhT3bFGPCgeLqfsAaoNBOYbZXVTe
DFar5oUx+vhIAGPmKGHLGogkJaVpgWRdDS2Rkmgm0e/5oIhFx5dfY4mQ6gCkvlUQSvHPQS+XdJft
KlU8TWamguPeAypZM4zpTzp803ytfEIwqg5RRDT2vmu2Cs93FzmydcYJ+oLvNEsP+o8RbYbE6Kn/
SbCvd78+FUfyj1FjBruDSD9J9QDZas27lYK8odMjtXHErYu7MrRcXcFZ13tJeRjRl5TlcrZWm9G6
NkG19TWiEj+n6N7S9w/JPwSkBqvB0yNPH/LiJYIJD7+SJZiqXmUG9KmGv9uiyBfOcfw1lOx1OITL
dptOoKwb2WuoL8ryw0jKNUcFoDIGLwMerw5NlGX85KkItJhZs6D/9YbO17og4j7nbqeQRiOEVCTG
cBDgYqEPDeC/UUsti55+IJHH5NF/Lvf1yBEGX9RfkbqAYLOy3rXoW5W3KaGLi+ZOcG3sWtKGYRqG
oPyBbLa+wJfg7KDNZAPrKD9WuCmDU8Z4IGN9x6O+EsA7HtFZImwyaLZjjzQgqkpHaRxWWE3H8G2t
YtMN8Gk7KWNJKj1XO8AExoFBEpy4CeDuDhD3s39K4QTgxxvAGqwxAS4DEdXOGathnU3+4IikLIK5
65yJ9Vq2Ttplvcuorzs8S+0PQk/MogRJUJq8BcHVXPY4TA/otgiC4VQpADFVR51BeM8wVzPhHKFd
bJwsAZmE4B6BH2jEcR8x7Jz+qGSOnWMiE/GLS4KnZqgWPx2pNtlCPOpd8n3YMD8nRPCtg0sCqXhT
nNRxUUFQMO6HP4CbYvE78haY3/y2WsaDAo2TyZXYo37UGT4bAeXUEsugMkIFdDGNhG8zCq/J6KH6
LOhO0IZCgMpdUlgi4iEyGnJVStdVzjUAvoqecaAYBSr+mSqbqn7E+V1FOY5RQXMYW87GvjZOxb1D
uIlLg2BQNd/y2UWJlCTKbRYA4FEYjv4vhmUNPqwYN43xgpWRefjl7aLKOy45LgrvCGDnhatCyMGp
E9cDMt30jj8qyPcxXm88GMOlH/BCrSXx1D9i/6cRtzSssQKpk1tGNU/t5JbjPo661ZTuyFnS02Xt
ETA/Fcj3sSZsWPrgNNmv5rsosMV9Rf7CNPxoEtUCbl0SdLVPYXj4JwRDg/EZZQ+Lk1SmkAcf9v+Y
ah7XI4EEBB9pF9LT8Ur72baNMQxvovQoT7aB0s0J/lIvQC5c1tv64I4kxq8NXPLgi8fMQuXybg1P
H3bDuxycKT44nxndsDSilcg6W0aPQhcxjKRafPX5VUpuE3kQ50Q8T8W+J6YFxwg2dhh+Z4OqDZV0
5g6MnY5EkI2blL+JRAPDKSty49YgjIFFo8MgvFRj27ThX4GYOza22H9nHfugU6sc+upBa99zYSfv
VXeIoNrJ145pnAqjFDVrX3Il+seZekCaoaBjiJJefgSctbmH3T1FqrBtwXbwyDae8Yr5vuhEJ4YA
DPB4P4fil9ZYlJOrDu+pQ0AJea+owFOrJIgFyxxI0nYpIhehRMnGlzey3OAOuCE8VGUMRjEYWYa/
apY+Q6b7uqXtKkS6PCqWFyRnscFlEoF+w3k3s2eSJTQuTh8sbT0d0+CoqBLK8UPdt8nveEwdpGzI
TSXr1bI7kAnldCqyvHSSvAf+XYQFsXDw201kUPPxjobVKWJxYaHEwGzGjH4j/8+UFYioXaxM1B42
kkzJ+pvGmxqeU+6W/CtGlrSPQGTIHUEs1ziWFwGucEH0Rdw6Ua5480wwPu8SP1pPUaOmR0gQRK+L
8QOjvcU/EqDO9ke84/W/hnHWsWaabSWXoIJ7C8DAL3iT6l0Ltc2UbUn8zFhEmm850A+nnrYGHp/K
C5Bq+F9QQysUSceUd79hw7DAjwrjxjhWKE6xtCEOkvh6yB0RG48SiZ7wN8tLWULYGywYlgtBd++Q
g5k2I2HCPoC/D28psj4KHy7PDfgoOkbBbkHqWE+i22riOzCfVNWdIkaZdsSNhSuSV8mWCZ6jsdUs
2Bo7+grDFlC3UDNwrH4abktBi9iOc33as1ZORIfwR3TGnXWyrKNArcSXmdOjXsyvqvpCYMI2XSCy
kiHM7GDYYizZHXN7+OSQyJnDqRywjfvJM6BxT96M7EjCU+nO2rn6NxPjw26jInmKkIOzPD70+Ro0
5HfPbsG6fFRDNjsIrKqTWbsGzY6GkHgpdE0GVn4oE20GXkhd8DI8juIfmgFojcAmZocncQL8hGr8
Jlkeb22T7HQ+F+2TrqFrjoDF+PyTJ1obX9zE/DzFscJmEdtt6LLmHPynyGA1r7YZdn3pcxZP9UVx
demz5BhUsbhOvLYuJZYQf0jjZQgWy9IbS+YUxU4J/AsxBj92+GuYHuWYkH4i8yqSna+4DC+Z+sgd
7KjcYYSnNJj8GDY50U5goSG9sVq8hYjoVr1xzF1Ff7JPJkGXO19BwJ79419TmCJh7w8/WuFDl4hq
Ahj1NQzejMUZJHT+kdUvZsUConJjeM7oQyQFakz0V6NPMfimFiGKyIa96sm9dhMovfL0SGtznZtv
MT0awLwEPMS8KHSNbwxLLx0TmmuQhwSIy5nU9xE/f3QJKOUxjkrrUNv3zBegZomzY2rM+7rJHjN4
vi8GvXFwiUnQTrVfNvDG/JfGH4XwVAwmPsqxkGnDZJTkH63BTRvay1dvYsTHbSvNF18mm5RxWvLL
8pl9UxK8VItb9ahiR+eJQ+LSoCd/I0gne59Mlo666KXaNmA+NJKAKAh74ruU75XW7ksFDfbBbJ56
980TpSZo5JDPQV1noijjwb5F4p4lUhNeLFLhgtrTVNbCcFAJ3F68Tc1DQfTP9AlxD3KLRP9J2OgS
5IZ/jh1EF/wM06VpWaRq4rr7EJAGk82AJFDv7QqDBR6bGgrPp5I8OrJ8kGziGKZ6qVS0qGcm2Jh7
dCyyXPjxLYYTQf+DDDKAZyw2bux7arrTWDEXy0qbuERCib5o1EXxSB7ybO0wlgJDS5coVe59yEov
+NVV9Dtq256ssG4NfQz4CEGTS1420ZqI8IklPMolFkpyt8h/hZ+Zs4lFc4CrANHUyP83IzekcKL0
yvl0ofA1VM2+c8Q/C6DlqPCm8qAIeu/Ag6bm5IALKdEWtc173V9505nN4orUQbiWiBQqAGGoQTqH
RIVqZSd7pXL4rvdZTwkiv4/jLcBa2KHEXBPFVkN0YK2U3RRwh6X4LWKnqc1rWNq9lt1KsJFi28Dc
xwI2lJtzmB87ELWp/5FD+WT1UN4tdevTrb1bRCmsxfZFnpKEs+MKw5qcUlLD7R/VJuMEbjwaeI8C
tv3mocD4IuIkWTNLani3GAPxzlkkpAEx5wswsIj4h7x7H9XUofNXGULIdP+diLtvKwBF0Sj0fd7N
ipd96BlSE0Zgd9j4FWr7gDSVmZK+hocg68BO+6uBzUOb3OU/c3yk0EwpOvg/JiO4NvksM/K6aY+C
/poRieG/I0ZyWvBu1qKcoNMN/ycpc+pWW24wpoaL4fgqWPjhjlUUuEJJSJKveogocwKOjXXwXlYG
hxKATkTTXXEys9VVr7hTeHlLqLpMCQTc4dav+KkrG8CXJnpJunFB+jVQnWPiZJFABU2xQdbmPOXr
1PDfJxh6FspEA3EbDnTDTD9ildn6X6g5raZzo0zKgRK+JtJRBHokyE+Z/zmiuhqYO+Yxbtq4Ow5z
4InCpWEIkpT7/8+/Tamw5+RNHHp+mcarKE8LtXUJDmPyb4rHBlZERPIIYdl4aSiMNGZZu454ZdMj
o1hnYqJvuNuQJnxGHWi/5hle8D7KOB0ntHStIyFlTP3zlL6TYI4Zjqd5YoWEcZI0as1DPFVHX1V6
F9jn8ndnJ5ZMAWMOFgN23a2/s3zPWQ9QGQJ180NNFxW/Ue1CGw1/l0ckbR3F2PrKBwOpxmfNSBbP
yKf0JISd6BtQMRGQh7Hi4Zf7TngvH/X8zr1m3dtXg+MFc/f/e4Ok2B+XgTYP+C/uyIYtkGiL1tNj
7hnAlGYeG936+ir/kcCe1lfuedYi6fheeuJOw3JX2lgunuEyfc8uRNfMpge+JFKu8S9nyYGcbRXy
VrpXturOz08mEku4uDstuAjEfICNN239+ejPCc10A/DCn8+K/w1dCoawsS/1f2R/M5Myva7Y1x9p
uVui15lpilu2KBOTLhDxzAMi9DuYhPb8F137aYnXvYpHk3QXRpzjfqy3wewphCwQDvbyN3TnKTpO
ov4iNw1wwmZsJSlcXRT2B7o/ciCQ4wfqQ5BtAe/iSupOce6xcsKfT6e4ZiReXINNuUWCGIEucksu
ahOmof5O71SeWezJNZ8SjN3FCKFleyPXy7sBNYg1ZLIotqb0t6n+SghjBe6PO3ZOvWZe5/S1h4ZL
Tbdp8cE3hnxS8jd95aAhpgeFDWQvbe5V2fobF1cmT4KYkYpE2efhHkJcBJ8z9tj60bCXAfe7jQOL
RQWj1Whx3a6wJ7PBZ4y+dLeKaI84NDirk7Pq0LeqfyS2zy8NvuG2kh8SZ5145vANKBgOyZWQp/Y8
8EoAZE9Y/bjZzSjOkIaHt2pjlA5r5zI8GSg1fvJug+lcy8/YJfMRexox9ufwrXgXLXsJL9dZVYMW
DY/o1WATJNtS/qsPVCX03fw2dWRHpR3tQoafqDjWDFBOFeBb4LnB4govwFnZBF81dsIWChB17alX
9bP8Eet9j60Jm9QIKWYz3RJ6dW5zVl+aO8NTvbDX4HbSDrwxOanRG83fLMMQj6dbIhmIsSNDNToP
BBnwOVBJ+fmlrh7cXgyf+U4Y2QSb4IY8eiN+GS4dU1puC2KhPM4y7MjNEm+UbtoDL78BzqImm5qB
Gz1i7OYY2aiC6pds4KGtGNK++BMzNnPmFlevwteJYKly8mZjQY2p10zOHgz3mTTZRMMqu/IQes3E
m8x+1drWSxpwvyyw69/pFH7QTIoo+hl4QdUiDkbvzma0zo54Q1N8riSp73P6ETKQknF1tF5yvimT
A52fgu+u7TBH9lhzknusPNPoUANtGBFRmFvUZ1hVrtpD80T5rRnPw24/7UKev3DDNAuc3HKny4Rt
OhM84S+c/8mxFe2gB4fsPBrRYd8kWBuCOwqSkrY8nEqA33LXFE/52HzTtkMjo9j68P8pq/GHwQku
R2aMBhQ9pO3MAFx57W8CiNQRa3gAHXe9jdZSvYXZIZhfOgHOVHSVNzAvyxwIXPN5nE7AEIMzQGd+
WYQKoQJJ2etxtCNbbKnymZiQd7uUEM2zKTbYXwhPZQST/EMwwZbzN/lXHVPfFW5T8SZIjrZPJq8I
Hv1vSqHv8ANCfS7NW/ug6BCcsTkOb5JoE8V163fp6rvdShICG/RHbKVBLQNtZwtGyhiLvvKF+8mA
lM8v/WP+Rv2/Bx0D4I9g4D/kcaOrlgA4nPmc3DDUc73rjM/Xmn+paWqZiHyii1A0Jg77JNtycwkv
BMPDYjlXAPvg+3FqkFRkMzB845LpXd8CWo7q9ihvzGzzElxgsvpn5WRfzHPngJBTh12LvwM5zTQt
vPdMbKbzIEEZpyXg0VkiFpergTmjuo1KlzOYxQb2/Kb+ZeLGtaap+N3PFqnuKp90wdra4YWwV1am
vBux9RbP7/Uh+xqRYRjepD+ICODZyW/MfVGGDrucje6I9RL10qEYmYVtDPlQoh7iUAdxhfmLKRWa
jN4elOuyMp8vfAV1w/1i8A3XW8V8i2B661vff7eKxzi6v8RsER+9sjw13wHZoHsVm0txK5cIr+aI
QqwSbr3IFIZeDT8XQSXFKTup/0sduJD5W5Zpm20C4dt60ymmkeAJYiTzSKoL6w1lW/xDU4fZA7z4
x8BgoGRLCrXnSk0NaMKGiJkoG2R0ceIuTBnNtQbYa2ukZWwZ/1Cu3xejVrmtbvBoOJ2NG+Nx83P+
IaiScStWrnnj/wXAdRxx9kCT99kNlrhO+tyOXpATMMHAPENVO1n70GVs9KV/KZZb/6KYLnl1rjmf
G2Fi6wTiEilH64t2roFNyLksHMhDGs/IihPzf7QFj9q4rc+IAap/hBhL/wtXiWrkh8SOkZ+RJugf
s0wCh+4wYACha2vwaQDdb4i6sPovgSgnsFh2aX0Q6vVE06uah0UvSlMXOcXatSCb4AqSwlM02Q31
IEv3nBLnMpR/IwFX1UergGssNjrxMQAejB3BL8TIiAd+PqapxNtUAGdXmrHiNkTi398Na11+F+M6
sw4U/oahcCrtRNOOUf0Uy6icAfawKNTvlngxkk+J8IBw07N3bz1a8YxOkW84JS5B1vc99hCPdssa
7NDAL/jbjQ6/n5RPWSCjdBmuScuB6RKw+xk4MOuVbeiClICI3n22hwj3+lMLD+Bymi2uvgTg+GiL
C+BF//N1kAuNR+eWAT1x5tZDXklaIu6TPRp6ptrsQkLhTD83EhvekH78VeA7YNpngYDLWJNznij1
Q1SupQfMWXnk/pnK20LoVOylmjyx4lxy+/Qsu3/miGeeuUfI2h6LQkMHFkoIkgZEFoatI7Ay5Uds
8djWvL9wO5hDBrrIbwNRPyC6pY7YxN0mmrlXOBomRx6w7Q9QBVIix/hrFtNXh669ZYZJRKUSfumD
bbDt18t1/eIBrQhG5cELq6Nv3cnzmcsPjoNZu7XGt4Y7kZ8sxQwF63pGA29tqE8dmJXGquUqZtDy
Y5Dy6UXKtBmWp6H+YPrB9Hwq98jMmWh0iVcvKincM6Q1HIADMX/mU3Oplh20DObIza5qXOacX5by
a0oPeTpD7GHfy6pszS86uy0aDoGpR/anl0/NOmrxIZxdLEbcJCHQKGpKzeXVEVBEjgQvhUulQGtB
VSHSm9ELNA57UXn6HLHMW8dpYvQcv2VLVqb+i7y176EZAviA6PnkUGPZAiIBqzvFEcz3P3UjclBn
+T/Kt+XE7Lq1zK9698mEXLlmjauPb3XzwkMxvsL5RPNNwUoadfmMZq9vUHAc1Y3ETn9I7ujCmup7
TpiotkdT+aRNq8vjbB5HgMDWqmVmJYUmJEcd5BF7HwpeVjyxSiyc9ZWUP4L6U+h7sXiq+e/cSisx
uYvNIS4fk/gRx4dS+qfo380f8JkRY2T3JfnCQS7bNx1GHqJVEXNASEEuZ39wRAqk7+hlZguh8rMA
jN0AKEZdzzfHG1wP+xEXTMV3xJMl8eyNwaZjeMe6fVT/cagpvKKvcdy3+i1lmAfzafBPDRX7T871
kuD3KL22YzyC/Er7MfN/wn3AWsPHyCijXhMDTIlZdhIjBVV/Zn8XZTZbKr09FKSPB8g9AlQsyZfP
igA1XZ+DmqhYodMJtgWyhPQ+MWuLPeo2PnrOgIt7qM8YRQFIA0of3gaec+Wn5TuYGHy23XZpRG0T
xwpVCusbI4arn2yL4Mofw/YxY8/gj59R/O7n+55YDpnYUaowDTDyyoANMV0LilvpzKSwphGcg+9R
PM3MxtvludOM75ZPmNCm0ltW2V+u/FJFcM5L+UdcXduhdEwUZbJxpzm3qZNWIbrcUgKyVmMSzv/g
JZmGuP5EX7YYUYYbmAhKR+XAwBsPEXAxxaPniAFjG+cuRFXXgOmjX0LyjvH+2GzC8w8lQcOEOzlW
pBglfz1TT2QLbL1BPlP+oWkgszIgK06qN/Cpgn+RDkvQbrHb52jqABEqRws4zkUB7DBl7+znmx+L
1aPf3YrZkdpmE8W9HWCT4VkJRfJlJ32p5LIJ7c1EXQhm9W2a+MgGTN+e1Lgtik2MhBnhaySFEtqw
jfZYDum4yPZlEGQeo3KDryxcNqYnvbuJ7GZ1DnkEGZO1nq0f/u6GvMaIYr1gdxSg72bAlQFsRp4/
+tmptY7UwbUjdNUa9aVyLBtiWMpjBoQtxEF8bcJ1hJI8xE49igw183PM0o2IDo/x2hC9+7MXS5f4
wlc9A5MJGsU1cZzGkBIkYgID/3IMaGDASY4yOBJo4JKKTeZNQ5LQMW3SgRUOrFnQT+nIqEGYoSpk
KIcMXHgNsif4aLvbHbvKbj5Djcpl3YHdM32SAgC8g8pIKh5GDSodmtueElyRDhaDzJwtm188DT/Y
lmwkLRWDQH7RW0aYX0B4BFfEm410MPs3YaVsYg/z1IFIAe1HYMUkRW9yc5AJAe0wlPZ2iiej52Jw
5oPhMqUTYUJznXEu9OtIqgkj3og7fz729bZ3MxakTCsstl8+P43Pgw0GqK0oAimrSX+jgXxlaFPB
jkYonsL5omHLqdjnnjoB1k3gqLTRNI6KdZaGu/bTMvSq6ieDiJn2DG4gKTVsEwzIR5A/xTM/rz5t
JHVNZywxkrKCyVmy7Lie24PAINIE1PTM51NegvN9y+kXZnd8JbMHCp4CkT9LqmwxZMrzpVonCfHN
yLQqxkGp0lKzjzLywu2ezwhzAnk4JOTpYYPWeEHNb+h+5vBW02rx2K5mQm5gnjBf7xCjhWt+tIEE
qo7QB8s8F39NgwTTOjZOXV5LBkYVgrG24mXEqS1r2NAHNjg1eYEAYmjeiNpQivTXEKkkZESZmNmS
ta4/UqYFscwLaxJr4xXS0vhRXqYmv/BnlH335TanYMpg3okHf/geEHjQpb2AxxUnJBmgo4o9SCkr
gqYUrceuspVXUv71xYcsP1DBRuObrKLqpEzGeglgi46kIS/Q2oTBdykwiuM76w3UC5xbeBE0Tv+e
/kjVXm3xMSIgUeqrKNyZ+ijBCZhk4zKlGlhISz810B1tb4ofUXECI8P4GPbmJVd/oJcp4Pyjd82W
KS7elQagJro9IH0+A0RUFtbA6SJDjcw2QXKPgEEPWu316Maa2D9XaJVGmQJSJZale4zi8GQsqUO2
LT9DGMzVEy+Pml7YdVAdJtCytW9K8Fn8V0N9hwuDkIacU2T86watwCU+WhGEYLL4fkZSx2Se7Jaf
sYYd5ZP5pk3VXgu+ROuuAGPtuBplFEwJpXEefg0GxAfeAW7RTsNyCQMsn1gwEHhcPBMUAiZS+ZS5
xDgo+OVo9fmxRv53kwVuz9+Wpm5fPqQA1TJ2IgKzQkjLc2vZC5OLZB9wZQgWRO2VGRgYgCC1S4bt
dPLZceehT4jemm5DTlT2vY8yWFg2gG/EcmdxxnGQ57zoo7KOdMxWAx6SxBmwcNTwXVg3C9wVzGrZ
5vE+GbJ0gAUJuZPxXU3eCorbmgK+LBokM6tGMZyCogMG2Yi9p+f2QgyNGZ2AE7QYNEgDBWiJ2hx2
3MhEuz4IlA82vFUqUIEaPcHx3aEpJ6ae/8UDMp8YXPFoYFRYNHiMSEbtRo1Mk2zpZ1+iWLP6GvEt
DgU/ZgT7ksb3DAfWQE0HAROUn8rJWuZvAzBj/Voy+5i4o2X9MMsyoXsGbltt7bckHdzVNYFTgMjJ
iWrq79wvUBGvZoY3U/avpgY8ys0phV/DZh4/QgX5yWBx72qrRto07bdaakxD/wSc6Up0ayhcRvUP
OB5rr/giYgygpqnSXeOjwsPKk95l8Aw3kpL4Dtg1KpWnkKnNMjXnKYbElmFFEK/Q1QRrN2AeQRee
0DWyUnXwBrScRqZ8LQHvy9HMV+YMJSS8kEuf04KJxtfSJDLQjShGjE3H3cIzWSJ33fYWjn/5B4Vz
7e96UmQAN7AIH57dxnqVlr8dIk83QVgykua/HDYShYXL+r96n7ZltZq+49GDgb3IAZdUtpUO9CUj
3Bf83lnrHIE/utcPQKZrNsDtR4anVIlpesgTikQIDDAroCg6gWkhL7G13/aDU9AwmD91xaW2vpbz
kisR5QS9a/ri5cMSbO2xUwM9UkFbA8UV/F+kSDWooaHhniseoF3n5gUKX5Si9Ww88xDFXnwyxg2Z
cEOMHXg1dG8SI9OaOmsKcQs9aC50DmtruozVyyjwlu2MGJKatStYeo3AekMUU/yiUPgk0mPMz2P/
ToVnyIwWNcE1/PYYydZW6vB+H+X4HQIeIxA8znN5bGElZE2CPOdl8jWPMvxm6Y9UZARAh9A/drw+
LZdpD5pcofVly4Dy/64gIP2/k2KvhWzM1BdXDz0EU059jlwEtmo2M6JhCi9tamMrx9Y64lgQaIHE
zZRhZHtp5bFnSx+ygBOkZybglOFONNgIMcRuJHpM8K/lOmHlx17PWWLSKh7oPsHXwa6Asr3qaM5o
kudx74c1qSXQu3B/Vkt9Eew0irul/ZPaXW/7E7bBU0OqaQSop1EeJasIotPpzVMUuOObTufDRCUx
LsUVYWymxBuNZrj20kslg67ZYE4v2fOaJh7ITQbZMNV/Q/8cKFdOA9Og0+Woa/6MO5kGoH1aBxWM
DQh0n7jVd0rHi/mTsXMEAUBHyqugJ41uZXTrGMAw/tOrvwDKZPnMuNKq37HbFMK7SqfAGkUE6RnX
uIioVQK7piuxqFc2Mx0i8Ei2UnhB+Fzyn8kL7YueFmL8Y9wX8DNh8ebURVC5iHY5qD8ohAnPU4mY
JoS13Uail+T7lNhGYOUx5wqX0irmFpTgf+O2Y0gZg8khPIE5OT6/A2dif+Ds+Aof7FNY4exG4Swi
RIdRDLXTZU7TJT8R4FLiWzm/X6TWNfWzMtdq97a04kqyNtNdoLv8cONb6z0gBrRE/oAZabe5uIjI
V7AiICR5GrwVjdnsPaHr3sWHGiuGg4n4wSCEKRaNmi4gX+WCqkApA58kKJYlI0HiTMIgxITqoV5Q
Jz/ZX+cgq13PhLNJF6nZ8pyyNqSyR11AvsuvHDwMRoUiQ3EgsXase6wFaYXXgnARmI9I6TZm4vPm
6V8ottns+GJHEwIBbnzT+Bfp1pfbb/4ccPolNJETWg/6fD044mDSC6ZAmMKabZd2Zz1jEIPgljAE
MEzY5YkbqdBzb8Q96C2BbOgVLmOWLTwQ88O39fAifowIRtmhzK5BuEm47kricPc14yMRRrkwraym
XPmIdk1mcEikWNJl+p4NS8rNTrLDwcTxaxIz4TRYNfiepJP1QttNCZk+UhIgeFTyhvPtNyR0ZvJP
MCNactBbr2JLtB0+yRpo15arOlA7qedInmd7WWbumH3SpkVbiXV/fJyap9Yc28xNyYSnWsUW+x9H
Z7akqNZu0Scygh68ld6+S1O9IUwzRUAUkNanr7Eq4sTfnb1rZyqs9TVzjvkM2V3w1wL6w5/YAM9m
eIDsjPujvzG36lgqpz0eNE8RKhyOPUonzhQDhTnPtcMwzpWdx1ojkdo2BcDbvg/f/WNeLiMfPXp+
YXtCNA20cFbHqF6W6qGWA1RaD57ebzQLveYaG1RRn19g+VF/6Nn0rUZXlex43iBYJhVRCkuUnIju
dQYFj1AvT7zrXW/jan3OssbuvPLBxNJcvEScNciR0gc6kA5zVoL8CWgueZTfH1cM9inN3jh/s2ER
T2v3qvvFRY+W/O2CElLOVJi/2fuvTkmHtgfrONJuCIrTS1IuqxOibtx92CcIAzPQtLPmOLZkZnyz
Ifaf2bbO5u/X7vHLBfrafsKHs8o3cuS8QCcDiRFAFcV+7NEgMaEpdY/USiohhfJt8ozCZgO4o9IC
BRWMtq/ys1yuWuk75u/KIb3oLnV3xRlOjYsJ2jetH+YMoxST1EySN+QZfbA+PmmAuNnp02j5O2XP
9gVYBKPCGp6GVJ8l9QjsRmGGBsqZx32u4usSzovsVy3CAdnJE+IZGkHx5lWq0GFDWwDAm2wqSCVg
suliWxe2Qsg/rbxyQLOSZKVUygsUFHdqXfMnpj65jVZNs+14L2s8B8enCMVpbOsTskwQWkRiVghb
Hl4CSb1GchJJlPMwbkFqsk+kI7iPFhE2NYwiwP9ep/ExY/OK7DxcVBKi9N/RFdgMypx4Ubpv5h03
AF1c3hLeTke9toOY9IGpf9jH8ru8rzjgiqq1O872uDqwxjJoVg0f4JXBFV277JOvafR1wN9BP5ow
1SeVgBujOqAbYkSAcOvhcfPEgXmMNvUYyTSCCG7hFKP1ECjd+V7wCgHbh/12UckIkcKnjrNl/MUe
1lAQTh9bmP0cMzg7G42zXv0b9TMOIVpommPmN893mBpX6rwCKowZrdBFN27Fc5hRAytcocBh0NWl
d3R/cyZbMvQD4VzFUU43zg2WyeGAgp5ZEchht0U/4oOOpoDkCh4TX26FyN1iaXGn9vYS+rZgtMdT
MQqGFkD9uQg5v8bBZ4ZjafhLXDY6r4XMHuhlM0nUL8lmQGVd29KYcFlHUs5GJphAOWym85gh/gyC
bLpW+jDrkac1AUAmuV0qPQ8YqA5edLv8nKt41s4RSyMkcGJqRmcWbc44WrrDmxMx8ley100tl0Qb
2oxxYHjNCsbiHQEdy5OATj5D8KNMq3GYkf7Bzelms/KrNjeIaqKec2+BiCJ4JUvjxMsUeaaPK7CX
sRinhF/PBqdiyjeQ2uIQWfQg8pS9HUQSoYUfZPZfM06PG9CWAb2dTDQDXllziv2cl50pAYVu1lwr
7TCe5V85U9YpTqO1op1w+DEjnb5lTI8Ou14RBqve7vFMRp/+CaWObS3ek1+mxzRG9AD80e795TL3
OmFUGW6dtgdQV0lz6X3NX4+grDuvR71LYfCU1y0rykQ699ZPO2rmg3IyBephVWVfuRxqkoqqn55/
lx7TU1kNE1bSQMlQT3psgBV5M4oWVBcvWVDP+ogF4vbV0EEOm+z1bZVzCO7ECF2qZvoavhixIcfw
Lb957NTRNH9M2XopJ2Mg8UPfxtJKjxbMT/AUsYrDopEq0IB8U60mPc3wCGPdGPcAtI7CK8Z76wSe
cRyfVKyT5jNsCaZ8HIa/15kxdX7/rvu/u+m/lbOWBBDmI7Kz08cq6U8F32PpJd0cl5Z/xyYxZvc1
cnXi5UcXHMm6NyzfukO/dutx8XYr9UW0/DjIabStbW/+1mvEoHfi3sJak8EioB66zxJcY4mNLRfd
JipUKpMWAxz0X87WhrF87uGX0fId/LgHNXuxTwKxreT8T61f9DvNskCk2Mgk3lH/L59Ab2Bm6Ou7
OTUfey1bS+a62pU1c0hsfYi0uK2hwWVBTPjuMHZM69qg4kow+XGsiqqw43vh448oNXRuUnZmAX8B
trQaGkTvrtgP6sL0NuOnHApPL1lRq+ePnexP2tuHgSpdDbgipM8wH36WK8XGT5yxSHqmWzG2bwJe
UN9wwOzGa0Y60pH8A9COn6WG8atDIYx4YtAdmv3Ejm4gPJiLNQ8fQWb8Z4jFVsN3bdkHUFGPTEMf
s08ZCx/f6oZi9BnO3vHGGM4fY1sxuukV3LdT6QBILHgGUrnpMDmTLEb8wGNXgHxY451BPQgbEEG/
Ns2Xz4ylNamzhf0DvQgb0lcMKLPdq2/sUl52d2uW0LQu6RZ5jTRG3YZ2BslBhQEMQcULXejDKwBO
7uVrev+Co46mjZbgPwFg+XyhRwvA6cyywqt+WmJqjWlVz8CDZRojq5aodzvakFBDUNZom0lsEpjC
OtrmztCd+aJS92QlgP/MNsWIyAdqBJVgUftLrCW+dftONpfsMhVCBM2Ew0G2v4KYEV/12CY/qP1q
ZlCPOchRwtb51we/TPYrXjfmeE/3MVqM9K3CK66PpkU6Z/7HB37fpQBIJlAO4MQmzvNAjRx5sfvB
LQyX436Js3l6QPXHMuIUYXv7AtOk56hiYYT6ce0oofFbY+elM/vr2QPy1/kZOynNS/SpOqyt94WW
HoNZ/k2k0uf39vKWFd++sGmrN8WxflC5I1sPpu9pq7kawx5JkGTlQ/SeU2jQejqRB9mjANAM0Qny
A+oVdIQCChDGAYVursEmn+Wb9uPo0vRDp5xue3aj9H6e1i+pV14uC1o/u0+Ndp8vUpJaB9s0rx1q
C81muzsu93K1H12VT9AxzhqZq1gM6xCrmJNqATHxqfjGVRu8O/s0eunxX2UjGP6r2EQinCIpArwU
ma42mWTaBNSdwCHkCAA1W+N9hJRCh1kcDBfuSWbffeVM0RwR+tad5Zly0l0/niLAR1jljR9uirTV
41GXVD/q7f1j9T7elcWLG21uES+8gG2ShyQLgWRyn2y6hX4JqaVBjdOuQMABg3bCmDQNEABwtMaU
gCASItigKFNYXQv9IJcXBg6GtoDD481zbx4R1MpcX2LKRW8RowIEQceUhjCNWOAB3HLZvVwaz7oR
N3v6nEdfDw5HU/jQ9t1ribj6zZ01M0uoJYw5SEs6IO46NxgDmHN6VX/AqoJ8jK3p/CP7DMRUtwro
ZtDS87HSQfHevw4VOP42Dtt2RmbSfaMS374BXvCYjlXb4BRF95TS92ZEArhMu/rE+UF/ZI+/ifpl
DP+l+qPcxyxDylILWZH1RLVqLgz8MK5GcK0wKLx8C5u5eexg6kprlltPCp1JgV1ykjq46nJmQsgb
CHy/iCuVLY08laRFHFSmf4/88fu/mM2YGcUV/Capa7H/VvHTO0SSsKBtGTuyMWamQLH5ghSALbFY
E//yZEEIhzVqqdgQCTxdBIiiY18afv0Ocgv3ETovwXiwuIcmrQf3dnEv5vhQNs5iVe+SxywqPDSa
arrFZkmTVBEriT3xv1qtu+RZCDUO1geM1sOTuI/H2zX8z97oFiwqisPAYZj0F3aXBgYjlCNSu03k
MAIBp96Yy9GkyTXqJlR4aCZcdSbiKpjD7dFuI4dChjaqYQjf6Cnp4KoTl8FY8G0h8UAgXI14LpDB
yuVBRd0NZ8/3PRKq4vdVm1KRj1hOM5SJh6/2DT3azgfd7s5azxrWBXQiNIUsqnv1Zoi1tRVW0apo
pgZnMYWjnFwKvouHsWWsPz6OCaUx9XAoPRz77yyIDpDVEHBpSFimLM+48gEN5taLsxZ7D98r/SJv
CydB6nG4FikmcyyA6jSaMqoKx9IWwmzVsmebaV8R8cY/Yy0Ecap7STDIQfE+NYZ3h7V1Gd5f7CWx
db+wGlGSMbBd8fikTvguvMSlYs1ePq++xaAYItKSmX3OtVLij0aHjy6GTZzf0LtVUy1WXT7/97It
V73qvs+N8X0nSPnNHNoyBAKg1CY6ufEZVgnvvdXRidBe0wa98ymOLlGov1kfIiSyAiBZVKs2nDLB
HW5wAsqFF6uLsjDtDiEFgnXDwGzlYYJ6Gsw4sdP9ALuzpTtyTWCeGDNsJt8AstrfDt4lDAe99amE
KBVyhhzpEXZD+df9LT6emq/YRSOlY4+aVn43fJWoBHtSADwWlqFIfG7S35GxGmWCZaLSOEQjuFWL
LmXIhwkeuQR8vPV7+RM2TnFhqQgWj6TotLzWDdT4k8VXLIxvMpyu4s4GcAa+A8dMtFPqBEdMix7X
ZRMglhFC4EItobx+052uT3ugA7ZxG/OUkj5A4T9LaOBbF3ikJpYHIlIM/Tqtyr6bFfyxe2aCxu1B
JBEULbj5jMWYKrDkd9niot3VQMoAA3xNG//DBgKSO7exT/Eo8e/cRbn9NtlpOJaxZjKQb/A4I4FM
Q0QFjPXJhtBJNkbtBx4d8pyAZ2DeIc/COPT4VNZ9iExKOOtBTTtN+WWNwv57IEShYQb/XusnCa3s
y4t3JidBZE6Vuab9Cgv455vAKuK+WvSWFGxf+hdFgmlbexT+j/d39QpibcI6dsAJiI+Q3m1aevfp
zTwl1SxjSq+Zy46ak58ZjnIN+29f3X2iZMz62LVgmKd8ySmPITiNIagSQB1EWS2ZQnG+oGFjPHtE
z80aBI8vYbvwSmbksOrNopS+kPvkTNAVcogmbO1+s35bJ3OVfCi8hSyIq1kETIVMFVicYLdQO8Id
2iQ3BbbmG+X8A5zFjH3qvTxRwPFMM+yS1a3WXgaOPNa5UxrQYrzIJ/iBStGxtRa+UtpiC2OUaQh7
QKGwumG3cmOXC7WPl15x2YaCDtFO1AMWfkmQjYiBFMTJYPrxGnxWCJtaMjc9kDjAKb/7dXGMc/yD
TlceEFWZvcfudz06Zc74IN1BbzJZvpFMYLkaJoXFiLD4BI4NW7TWuI6bIxp5hh3WY1lOf8b/BTNg
RhEjjrbjJpR6t+++DTZpVH8sVpFoTmEAN/CGjMPD4yDPfwBhG3+PymUeMiFeg9EfbyuosfxifGGM
hHYLd4LFXuslyqxj+jkBaQNPlVG1zAhIZTX+OL8JiX3YRI8RTUcIMyeXdeuoBGiB8WUmF5pO9vU5
rdoGesZEJzOOtoQwsdk4jL4Ghur8f8FqX9DCInECM/DwU5L40Fg0CDP5Mci5gaNYinkqA4KGOGFp
G5258pjDoGyeU7gSFPoRKlDKV4CPrnVUvCak5JmOT8QH8YVFlxybPRvTA4N9b7w4QYigE+9mpjMK
GF1k/NmsbvGJwRAk4AV4En5WstrA4dV4SVwVSIvCPFbcrcAkGuYAILFdfjK4EfX1XfGrMq6RbmJk
zFSWx8pEAOGhUkANgS2SJol1K+NUflL+JAwFdw0/kI8dl8lh5bw6B0kATp2Em43dsOkxLz9gMWLD
JX4yAlOZHLE2wTiB7z26tfs6bOcsVv6Q2FGxIO8cDt1B9SruiNKufj9zth3DTUXhjtKIvdAVQg3c
fnBNYi6Esg3p7B17zZs9LzrKB7CJkctv0pfkg3uA558oGKDasR5sHdSmCmwYxcYZj3xsrhLlc/dw
8aS2tpCWLIPZdD5o1TsHywE/Z1SIz4hZP0/AaMWxteJKY8LKVQWrYwRcg1ZMdhEOrvDCNWiO1hTL
hP1YxJPa7w2BOO5wYbtA3UJNhiKnc1RaCPFbkDGkGcQmuk9yhqgMsDVOCeTZ5zivbAZ6lEUHoXjG
C+9x4AVWSD8Cay7ubFY4giKywr/W8FdEAk34ocyoPGw+JQ/d1togoVL4fugiAdGySZk3Z/1b/sFn
L4SZxXesTHBKyYSh8k9DGnuqv/Gybt6+B/uROMLaTZGjU942CD7YfNkxIXInRsmMZ/jA+UCqHXYC
koXZYyP6gdVgTNBA8UmXDO2ZBvO63OJggP0sB90Cm+C1Wtfr7tzws9kKxnoKGlwdONxI2+LCxKEK
xI+Uqxqf3Iy3Bnc9skGDehgNX76j/WVYUKwYfrNJYwg5GuBCETk54cwe2cgocobbkGk1AlS4DaSl
If753NFYkMnHRuHObmP/wO1Vo3KAqm7Xa2IDGGbwaHiQWmySF71yAkkDmALL3ORmfb1n+Qpqv4fQ
6mBMxXvAS6OCNBFvwDhjjoe80en+XhvVQwPidZx4jfhO3y5vIFHuFHdHqvc738ftfhJOhv2bjkYs
ZuznCYH2wJZJNMF86UjLcDB4nD1E0734NJgobBW+HTSsdKE6demk3lHKc0L9UdDx9VblXpH9zpyA
JX3/sr8FSyBCUbfWwsAXyI2CzurtCdMJjyGIAehYT9o6WN8AcQJqYky1usuVW9cu02byE58cKu6Z
R5Z1OEcBPTs/YoqQGyHVxALtxw8n7gb2r5wGBGfBRkQkCk8UjASVosK4lU8ViW50Y720Lm8cDPiI
izU+w+iAVJMZE2kBKvZbYmY52cHWYpklKHDgB6U9pTHZYy2mjsfR0sDqmmgHXCzMzPON+oM0Toe8
JKJKWCTYoAhQ348SD2GJGAVp4pMzK3uEujUNjcp9syIlHG+YsDhmRqGCHWMdWDmE7HapbS3J/tJw
V4MmwBGRASt2m2dYjr0nlIbCxVjNiw3vi5Y2JoOImiZ26RNRTbOBZovD1FQcGxgH/hK0mIn3Rnr8
YrPAp+IK3RCSDLQPKG5IaE2A26HaaZ0Fm8TwFYzXEtuscNMQZG06pCz7o521+XjH/ECuG9f6i7Ey
Dz6A8RKgEmchZw8i9fysrPJ5lkNhdSx0xTDGxGrRJkKKF57PGZcmF+eYoTfHLt0nlzEC6QvVdr3G
uyHm/DS6Nxb6w0F2Vnxv4CoZvg2/yG10xhpbohrY7PChxobN2IvXToJ2AK0a87Rusxe6JsOEGydh
pgsPtUNcwOCPI4l3mdo74gnzlG1OQNYk/SKLPk0mv90vPnaSWC0K7L/oQt9JeRFt+Hfabu4WLlJs
o6wwxlfziEbFbY4qggi8n8yniB7FyIaBmxcUyTo/1QiEAAtp8ZR8CrdL4fBDlBQ3IW876VAoGsaN
e5cdS3IZnPJHcyY2F/27/jGXdRCCcYhIZ0JeQ1FMYCshyL09/mERWZzYpnwYpMByEtWNbQapiE25
I3EUTxe4PNskYYpZ6YRrPttpiCtP7xl74x08T6ddvFlOBdQc38pCmr7dcdCfDI5iNq7UM0/E85gg
wUxxzdrqr74a3NxPcTmAmiLr4Yz/UTpEh/E3w1PtT52Duob7GDQHc7JgWcEjkrCbnjx+tbN+HXu8
edIXoUkhMnRcf8Yi+//Y8G08GQ6L6QFyPw4e+j4QREBzNogDScuYZId4KU1Z17zDBa2x9P/mAxIX
H96IDmyOco4yPs8RohYmLOhP0gCpFv+H7kIkCEYoVvxKc/GSiRjBGNohjpm3ixB6TDgewM4h4CxI
PgF3M8oIg+zcbobKpSVKHb/sGwk+r4W4ao8mokCWyJQJjgoulYU1IWGA3SD7gHnM9kV0kR8jNx6j
3ex/LdZd/gekik1JgxkUDxyVMOxMvOV8RPf9c84F6Duz+jQMzuvlIGN5oX3aG4sXRzmcXplaBW6E
TfOMNjb+q942w2yYHrgiG51kPrvgstCdlEOBbPJwOGAEm8dTY00O5hz9UiCDQvzM6hmRTWu28nHJ
AYOfa0SjOSmX0lfEo8FdtTCXfne6X4QGdTLgrV0qPEqX5CwkK/D3DiRj4tKQdc+6RoLZqn9z0gs/
GNlUWLZs6Y8Tr5L5d85e7QB8iCE/nkjwaPATplifM2XWLuu/Ow3JLartHHvcVDrqG/09e32RLOQK
LdKqWdJpfqXXbsvytUppx+1iFc+UA1QGibqL6otV4q1RZ9VqWJIsNQMvABsQ/xSLrBe8SSwdHAlE
fVhEAtLar2SiHYrQw8ApmuP0aHrllheI543PgDE/sx7+9b5ecE4zf7nnaBPt+ELBDZmiZZZ4q6/D
RjlXngT+d9ofaZ+O8YGEBbIh0CaZ+/hb7iYbWsXhh7Uw0VsJW/ND9f1aMzIsCyf943SGgsrEOB7Y
BUsEKXL7snoDMHB9tm4e2Uwl5jhWd0lw/6VKwU7MKU7pgMSPyR6pX9GXvNMxNEloMmtf+oqXfDco
Ye6c2DhBGPUxNAVcy8/OmcZFSRnMGup+YgTIR2s0zjtzQGzwmCPtmOjfnKHwAlf1imWdV38DjRi7
kpdudWzpE6t2ksV4+SHOphOhpgVvPvE+33dmshSsb4EN3k5Qk44O5GEhDUuYAJF6yx6Z5Sc4i5jW
AYUvAvuni75FjDew96KW5XbZv79ztBrimkErthNUsQVB3b+cjOVF9WSnXtd7RWzXGGpR5SKPj76o
4fi4uO4puEt/H297pzzwd/THYVuFclD65ZRHlaE/RKp1sW73zHEoGUCsinIFqAfXFZpryymYOiED
aJHeO+z8ZU+UXXQO4WOvo3EmmwD3DnoRYDfCt6by/kF5WIS8F9qJQgLosrxFP7CMguZK+ZlScEEk
nNTbepNf+2WJcIPBGGRLZBeTfsq0bZg0KFQMLOOTKaqvAfk1nCtcA9x6LGkQoVCp7r4u6bZkyEXB
czM5icDrorkLDXiqZTKZZ+EYEjQnyAMqlbzUIS/5WDII/0Vf8/Pa4Ev74xhIeWph2SyrsHcyYHzI
93pmugfjMNyihTzHdchdZkzZp0/LBbsUnEgvpJhnAaNFcZUBekhbvIIQcQa6ZkYEZEAACOAa495m
boyWmfK6HLii+aSaI0sLBRZV4oJRxKTIHTk0816QT7xqtGDQAlwk3wJ3LDf9nDRSn69QRoDkoOBA
vyGyIRBIGRewKdB38IiT9Dcif8NJ4o2Kacn64T8z5qkWUo2Xg6av0in/swazu1/Xool16B0r7bdK
QeNjxofelLUXfvgSQgivAgI05owxZkO+6mKvQQljtIcpCUW7ge2Cwo5PRPYWdeRTwc65/zaClboZ
gfljoJltZWleJPMWexq+E6INiDD6TxOjqqHq4eqZHVMGBKcOImw6GSSXoyRFd8PUrHeU1w2NZLXn
hPmQ3Kq4+ZP8XkjnV354NRw7m/Tvfhc9qnHubBMJ7/kZNipLbjGtRkLOdo5xbl0t0DLS55KUfC74
ergQwZZ+iCRxgQUjx4c4bFClK8/lG1LJ+1sP1V+2wGR4S4ov81uNmqCOzs0YwFNFULuDJASFLc+H
NiVXN/42B+/5Wy5ZMd+vMM77iRUm7n0HYNeprtZ7bUYeIDuHYoIoTeOxKAhQIghVjwWMAlsGfBJk
q5MmxaiH5udNBPlldGdunh1h4Rod+PAw5i+U1z3WVCoa50GtUrRsUwPEm7albySeH7U+GS0qRYOn
X11Z7kfWJ4HBLRLV69Iy7ZwEWZRt3cGUZ89+U/NZ6dX6FbwuDCqqDLoN020Nm44nyXgpZ+/vgq03
1cZHndGKj3bwhUfzh29ENvl50B/ww1mOIAWIc31obk17q6Rj//TojpIfqxuAyniZjKp+RUJ796l8
HYHQrNEX4P5Sd3Syn1/FfZqeDRKd6mD8dPvomJh+u0incrfRO8zfbHeq5Pfe7+8Mmjcxy0UDe3F/
Y6gXe6N++uqYI1quQJBVuD2/q8Ev2HiDdHgyuyFukJR6VoLPIDcZpgxbk/LhY/IIAMpmNTGWf/ti
cssID7nvH3CNiKS3I8zyGdDVyYzaEM4VDzqxQ56mbz7y7lWvLW1BHtXnhLZEZwFL1EdMDihkbRaX
fIF83He/5MsscRVIyONXslivsOVfEGmnDaGSTq3SI7XyPu/XJYdl6PAXLu8hU3/R7H0oJH9+5R06
zTHJO/P4GwQbrBLlzI+kcrLgWUILE9kxgy9ENhjKSBXUfUjyL5IfNEcLrT3dWGtNiKPhGIL991I9
fab96Yhc377QmTROonOW2I8dvT5rCC4bKAwxYvtomjL1uekTDcchUlMZJZSPeDwuCEcQqzJuXlzM
4A4NkGPkY7EAYNS7YUXNZVlihwyIviawtSZJ9gNb3BZxjQbc4xqXLSIXh6XnaG7u30EZSEG3H8iY
iPhVfqqzFlQY0Sbatkcq9jNs6WTiMzvl7w9TTnbbm2HRcXONdy008kl+YNBQMd8Gq77nDWIQoxwi
wQItocni74SF83Hk2hlQQGMmPS+QPPFFah5tGNYRDkUdrR0c1B/axQ9odHrCTozA6KM5oZ5z6mEK
5gQ4WIoY1EOXWyNdTPCiBIoaygQaYPwZBQX0QKRfArVPrIKd0mVrNoJifhWePp6J/OW0pSMjMWVI
3HqPEs2Fm+u+2rom9B3Yvfgv+OKdniVZve1JPdi3xlqzELAE6XP1GXkIjnTjymQi53trPPjWdKoU
jsV+hJL/poYdaa1Q+ifx0hLmJdE/3yW4MY6ceJwCieKppR9bLugMYAccda+Hy0AYOQlQwJaGtXBR
VFDY8oPQcfwvn++o7MYzHM4BZpft6IpzA7lVUdvgK+466dhzxVw/unVvLlBl5Mm0r+2fwuOwZ6XU
G/hXxU4307nH8bm7qGTY67z6gKZzYCYDkZ0rwW3G7niGY7Z8zCjVy2FqGlOF+61D7WQTtvbgpwA1
RKhTwxatdXiqubAzFXuiD5KyTnmZiP1wCsNnbKMw2ohDkC8tTxOjOlTJBO9mDm4TkbNIJvYrAKdF
oRLyZ5PK8hnmBkHO+irrFh3NHSENY49GOSbro1soxpr1Fv8D/00RPVn/k3Tha5jKLN6GOTDSMb2y
RHPD/rD5KqxJyMfY29wFzFIKflgbPhnwC9Aa4ptoGU9OP6BQtIAEvBRFE5f8DxrUHfIXJqYKmbYf
x3xhvfX4MR8QmfnVFQ8UwlMLmi74fFNbRiH3DBN3umWaCAbmVPsMlIEA8BuLD4Du3taRV5bk2kEH
Awwqhiv8MOWZWkqs+O0WLxPdELpJySHiC8hhM7YfV2YtdEt8hVj4QBLyCxl//Nr0UQb7WaokBNZc
WRory8mD8R8X8o4hF9RG5jRMHDjF9nQe9PtGzyM9YbvB3zGVEnz8CSVrf1MMxp5M2FyxT0U0fQ8M
2aPEyv6otAlFOhHxyGP54W2cpNdnSUQLMyIswCFVKVocq4CwGvTf8cMlwe+zwQax8Gu2H88jj+ao
nkUMDMW78UjcmNoPIBr4Pia9OMFGtGEsr3iK5J9PgmvPLqmeI8dDHYGWk/frxSvGaVOCyHPJ3GE3
GSGFS8Roj/6Hchwf3UvbkONJX4tYFKhL5D959BbAaJYeEHXSM1XSijwAGrRLYhX5DmC+AdNCuAgt
t/b4efQCIzq2SdEuSe+f6I5vhfjMfOR67yR0IKgY5wJce/aDSZHeA/Mpv5OAZk0qRmb9Ibd2iyZ4
nFPFSxfZjivoo6MIWsUyO+QdI1vsM1hS6MnIFL81JkUcQ1T08RxK3wS3y52rEA/gjF/+J1v2MR39
b9+Gj27zlDFzBDXpIFB2H34euUmEjcmLGUQXfMo0zl6TTs35TL5UxYWF7CM9pNjlsMpGE1Zndl4h
RYHnZ1ddaIH6ZEGtBgYvecOf6cTf2U/Vhqa2fPdzUmoVPI8mqwKbZpFU2x+DrXUSH5/OA9ihPcKN
wpsU4n5hwheFUNbTK9Dm8qshPpL89zlDCMZbO7b6c52tKLYxbTF7lntJ9pErkZQIEQ0lAOiHx2ce
aiMXRwNfsZBOos6geI0YCwHW/C9JjFWPSoUev9yqjP0O5X8mBaALzBXCuUnEKxtHlHgR6EA7a+ct
V9a5XY+P/FMGC76RgA4/YWnfXe2JXMbFCCKWD2Si4JCTFshXInp9y/AKWTTPPcmAPOx7eOdRF5qk
qqIJpdal0mK4l3sKk/972KdoNcPszPVdV+I8ei+0rwzKoYSJ0sayFOPJudCj3Uk1jD2VkzmecuSU
hYeWPluNENnWdoGcu5gzp+AlvncIPsCki+BC5PJAEBvJZSWXwm9jSQf6h9qsnJrxnG1/EodxHCLq
euz4rQfFf5Md129g9UFo+lMy9z349Jg2MyHxW1umk7AmHOFmlMsFdTYFpFghHSwXXy9jsk/qEvL9
+laU4KUEMMoojYznjE5dVxF6u8ns1buG7kSopVf8gOjtKhWGuIcCfWx5NQ236ZKH+2zhrnghmnvG
hVSHT+8n29Kqob2grsH6TZ+fsd/VXLMKkhqCO4nHHnc/oi2m5ghfaVMPz2sfu4NtnXUcHngDBlKh
MRMyJhmvOvWEXnVgeshwRQ8+VJLOQugWcV0G1rD61EGxVo8sjg1WNTwmt+IKUf6+Mqt9D7CgZpbM
ASCmm9ywueXKeGt26H5j9omFw1mfZ7MxrygL9x86F65DjixMDAf850K3iKqaLL+Pj9CPQY3/UvbV
+Af8TPr2o8Zpzo2IRQz409DTKo8ZY65P6iUZOu2f+UdQCBlekEdsOoW5JcIS5s5gzsYfj8eGKMqk
2haPbRufk/Ki50ep2xdcUusVLtJcPg7pFe0v9E++7rtKriTS0HLKmYpEBBVyLS8HGcnDacxQ4tnP
FdDg9G548Zcyah7cwcviDipnCeoKG6zXrnKW43drKwjUFFebXp/zH3FAAP7vjcuovw1Q59v+VkKb
Vhr0MDPZZETs6QBO9X2S4/3gpxCgt7rav2FR4HSVdpXReAUiVQMwLJJRU1s18V+rXpRu/3ge783M
fBIpzaaFLybZ6O0xxRvSTqVy3icO6jPVK+KZ2h4ba/YxuU6ZGbQo4tpnN5Gla6KsCHfWxmsuFIRs
VvuDZrSpbkQxxON1zKOWWos4nUpyYJVrFI3dg+ijFXzdAZw82yVphCJ0iXRJauZoWbrkaHVbctwi
OUQSaSBOByoTGvKC6RQkW4lDYI1VFDHd9DH2OcZ5ZCnLDf8AML7QnA6PMYIB4q62+IlGnWdyy7Mp
ywLhlL4iW5ajTWUtEDZxLT8EsY4ySQ8YnuVe8bhw3/NqEZjwzI9vCLsuTDbw7JmPmqSYqsRc+vfn
hnS51+BHWPrW+FM+81Exrcf7CjbwrlE8RBIUD2hn+udxoKCZcSqW2+blS+2p+4q3fBhafWYjKDEQ
wiVA3dBPeVsl8/AwZ5+AReNn9kg9REkvuAKZWzKXDmoFPJgfdwvigpXkQDtOMIhhg26klOV/+xBx
Wq/kYSvjQfbxiWbdzoInGmu7IfXL8guT8Y4KqmzFspdyiNIvaxejZEUS5Ov9Swo7JSzlywtowcfz
OJ8kdqzDTOXNZn5Oi66CuTvHrYsyyLx7L81hPEIBR1WMe/3VINFmazqBouVDlOODFxb7+1w3Vjxv
YE0ZzZZtUCFtqddp4b7bII1QdWAOcwsGfS336BGsqZMQslQv4+oYadunvMAkM5jbGE6jZ6FRyojG
IO5918i7NA3vPEMZfjNyQ992Ajzo4cTGNW+mrLZqamkwvRu0aPpjmilOER8fh9GFpAek6wNS23Gp
slnm3Rw7SoQuDTtO5L5isj1R6JLhsB4Pjmx5TLQSXET5g5LY6bZMoxJTVPGiUGTrYg7yRFPOUQzs
wCbk74W5T5kN7JfIOK+bb+1/cn2TzXiGuX+Y5cgLzHS5sWv7ORcsSafBC39KskgeS+4l0nDowdgO
SvCMZ9nYXdxB6MQ+piu+HqCU7cOzBkaP3FmMzQKs6G21SH8lwfOSijWKRoZ0yGXYpdGw4RIX0ZFB
RdXFGcp9v8XiwlnH8WyaU6bsaDMpZnndE/sJDK3Hnbbt+GTs5JyBOGTiC8clJZzxPwFIlMvbcrNg
XhcHmKVwUaI/o50p1uieWog+TkFUAhk37G6fRdCLphfhta+m3l1swlmYB9xKugV4xdNEjk/ZBRTk
3JPUFqy9h8VAgc/GRltFz21yph9CZgfhp/tj1oWa5U35M+He0XEI4Uiu7HvmjQQDbK5y8E7QzVW7
bClBSc6nZe9ybv1Q9jKe752G1SRSOdkKMSVwTlNUIGO49tY0GnxL47+IeTFU0ecKUje/yom/AP1u
nvOQYwvHVDNNqiWjMkoZHVoJkEq2yGwle8ccTfvX8UWryYbHH9JDpQTM2sT5Uq05/ygPkF8jg6SC
Zi4s5Qcm6ZwQJpc1X4AG7Ey6IW9ta1S8QA8mK053D/s7gyZMm3zOH6xgFcotzBiG9xmRB/cYB1G2
hKe35lJnUtEmFwxNJFgyxIvRsSZBVU6HxegqaRo78wWoY3x5AITYiC/7saAfG7busYt8g08EJ/t0
KOilpyuUL8CTx+FQsIQJaghysMcCPT/DtkDmBnyF9gDxR0asNyDQFCZLHaK3WxG5Q3YvH3q5YTNd
ahs0nkp5G2qPrxrNfII8yY/NfySd127rWBJFv4gAo0i+SgzKsrLlF0K2r5lz5tfPYg8wwHS4bcnS
4amqXTvMO38+OjByMuBkTqS4FjjkcK8yqqPLtgfj5AxUeyFDPyLTz9K/Y1I0VtHJeHuYxs2BajV9
JUnYS8ze6vKoF+tE3xKGx6CCSzDTDZ6C/HLqbBGBho2PUJa3iK00bR2c8upIqwunQOpcp5xcyZLf
0kQw9vy7sVUOd8QADZs0294O6DtN786PZeDBNo3ugvGI5QC8HKoVMUMMZPV60sAsXAYXOk2h2KQT
INyG2HPuRJ0bnXxKYKslsip4dUDO6GfBdOHwMvvRlVQf6gLknvA/gvZWgoxHLKDHLOA0HrxL3D/n
2tysADCkkKSMubAhCcwJi2Wj8sqUZbQP7+zLVnyVY2LHw1olg8XWnsOVCb8EWMhXDUllmnXDM5Xk
5mQ3EkZLNK0t9Q72Y8ilUnPHTTCVWyZqlsOQcrkGipUqO5ccCAH+hT0qOxO1HlsGNuY2H6G8mBm2
sINNUr99htRk+IPvzGNO6dgM4D1QKVHdhjAm7FwBdtypLx4fSvKIsgkeDd4Y6p5vDIGe2J5UogaY
L4gRV0mQt0V/XftrQ7dZpYdrdFEq6SjV4iuJV1RQiDYfYTz3Cmj+WFLhsyXLrzJ56uJHwFpdwGhq
66EnpaYzRwOUBJtUcdTW4tJTC8dglxmT9eIAVEC4KHlg6BB6h2mbyFXm85l/A5t32tbakTuImBc0
sxW4bGJrxjY39xi990hTGsgEPUrGdt5hd9ODL6imVfNQeCpssSoSN1VG1Wn6TdpnDCrdwrdU7ww4
MjJDpm7KT/MJ2d//nADjY6psx451QMNbdJ81+moP4AGhkyp9CRz5mjWQgHCiBPbmMZQZklT/E+EU
OS1eW+8WtIsR0F9M36psxnxv0PwH/AOxeDf6F/qezDyH+R5tjF9efFqQ3zT8FxM8JM1JBxGgnIoA
9C5WR7Hb41oRQvk6MurDg+ancoi3TBCea/wh+ftoHxJUoma/+Bv5QhBTG9j9QmhBPcv+ht34Et/q
FLIi0VOdFe5kJHQIDFh3CQ66S5zdiOAA1Z7D/yw2JghAGGai0XQ6MHcJzAfLV4JOJ7qrgrjr4ZxE
l6qxK/OeJPtuMa9GuDhUUmbljxH33/Q4k9qhYmFyXzj47ySuZrxbwCuxO0+YkKgbsl8q89ZHP4lW
rbj+B/NGtRcWxFEqa2xzy3vlveLhrC/0Je0+AEld7uMYJhK98LZj+ivhTNxDDCYCxtRg58sbAsm4
DuP2Qu2QtyRf0AAFu2DcSaTnsPiD3hWZm/mQ9lasfxKSU1SvSnx66baWD7hnIrheKGdCwKg65o8R
bbIERGHDaAyroUx5k6dSvqXYebcggQeRb5lJ0HhQ0PPCBXDE8VKPb117zDDK7GFe0vPd46/Iyg+U
XMG0hAyjKCz/ns1M8fgX0CrPa2GFTm1jyGs9duTDSIOTrcf+X5Eeq/LeC7teuWvpCeJQNm4qnxab
qz05ZN3JlL+0aau0VoCMG5+T9FolG5VIwHiDJWo22fVvgYMx0dSsqpZKf9e3EwL+Y8sFTyAN9C99
3WpYalNynpJhKX8mzFrUEQgPlFW+qR4STROXFH7svWVqDv+OcOGAg2TeZYT8uIAceVXdsLzpioGk
WWGBU7lxsW7SH69ySww8JtccXbnEq9saegrj2lJSKygvRvMhARXuGiBXWnl5B2HZPxW4RMu2N/uW
LRvDZoMGXs7mXZKdWifPF7efTTSjfPDhV23v5OkBkFuAl40Pq2NGPwsPe2FX7zayso6g3oOuxbaJ
1zoNAlJDG/5e9VUS25ZjYGsvCktnmHcnf16wwJTFg+rU1KkbauvyVzNALg8mvGGvRlV40/N/Kz7F
DBEBOMLIleeBemYsJGMngVUgQP2FaI735TYoHqVkeX10DPu1gLsyOnQmBiy/e6dpLfPFjJZBJ+HJ
hFXUkehrhlhfSm13FAix+NFbtvrwynOBgJbyqDrVwgkLpj/0NB6VOfIdrd0v0G2g6RbKR5ycfC4M
mCzZLK1XjhGQ2F5Wdx2kg5RQsRK3UAeD/rj5m9SfGlAPD63fGhBvEWHWxUYgQy8VtbCfQGKk9sUa
swbj7na5/JON5yh+5BTA+iFxrkLA+dzHZo+lTAWJBfVQjOFE0m8y/IG6a1zjmGQjMdPitShDIThM
fMtGtQ1FYtTbxVoTmEFtqdhl4AQY8nzppdOyPFmM2LUJa6/G8coem6tvkrhynMKfxfATp4e6w7DT
LfASRqosq4dU2InVVRF3U7thVwbrnZVI4A7x92T+k4x3KexF14sgpzptc2iR6UIkA40j4mfitHZ0
yOdZPzUkX3IKkWimcaVsaMGsSVZhhCzQap7l6jufvsjsQ8iwOCTtoZgjl9UPMdu2pDI38jMNCDN+
DARfN38BsVysydiuCTqZP6xNvgbvEg3bILv0mHvKCFvOIasqBDCDa/5yR3AUgXevOvdgfxhxe2bq
ORWxxT+Q2ffaSr5P4mOiMrhs/WyjeOtJdPRZjTC2Rz3aifHNR7OsrjPY78WWn+er61HEYQKuxHag
ZqKhIJgMdQI4vrDmMQortwi4cNzAxGpqFWIm0dsjHCS64VXxRUrTBCjidds+pZVD/1WbCgNCspoI
CMxhbXX0UeMtqz9k+EFKdO7gAVXJefiek9I8n92iepKmfS7i/L+ArBj8K5n3gbA7bNy2k/ZPBvqo
oWY0W7mGLf7qilfPmJaL0HZC3IbYx0UsdCL8WAT1NgY7ucJbDzqqv6M/np6pjKYzeKvSUUCnYqzN
5Imcnj/dQS7DvVTiL0fK1pidaFd1rOTE8mbWl2Zj6n+jN5N7vjnRq0Xq6JxoPDtaomsbV0Cqr0mf
4trfSA2D5Dzm1rcKf3p6YuVm+rcivhqU7rbfc22EvhWI68kn8ISsbpAHAaJUdCq9V+Jfx2eSbnu0
fML0Odb8XqA4AH6bXjt1wzmIMcZr36PqGBPwmJ35G+xI8CUDolZ8MmZ3rDDj4aML/oXkB7oIaA1K
1T1V14V2rOV3pRwViEDhcSA2OaJOrHkYI+wA0RAU2SVnOQOfJTfOY/dvt4DfWl8naTeqmyD89ZJP
gV322oyp1u6CjYD+5fPf5cFLLJ8Z+zECdkBgnArr8X6do4Wefop0W83YbI95xkdCmGDpaoAH6vzY
5zjRi6sBag1ESYBufHnWogqEauG+5GMCnu0FxcJJnXSiTnJq1cVbXmz/KSZ5SMuz34Gf4hdBGKCt
z6rw4G/snaB6FAVECx/OJzTXQIXbzJXeswJmlzxT5yEzVTQXqFWzy5htMHdh1Rk/BN4HQxprIop/
yFNdkUjO+vU0HCP/kCLaW1SQlFq3iP5V2Q++ziWx0IR2QxZ+T3RiBf5XT1G5cyGrzbVS3CH67fpb
BW/MfDTFPvuqpQ95vj7xURf1rtgGCxqV2eCoPA7KVu/2BdFq2TnqX9r0mUvvqLt25adXH31lw1Ja
CNaReFO0a5oinuCmCWJ2jjcRY5DiVKNh3OSNayBNpokPLZ7gJjziGhEeQafxxjRK4LDvAKq03zzH
5lZ130n8ZxrFP4PLLEfXicnmnzp6rqc2qwH4QmJSImsEaivMJ7g0RK6P/ZWcTjaADOjEbZgKnyn9
bYZ5ZwMU4N8V+sxB/hRyhA9BvhILJtbZsyuRrEV9rMnNSljS6gFukazoHCYSfIzjAI3mWZ2TL23W
eR3XUfyoo51pzg4NhoZGwqkTdAHbpri1CI0H6U9L3jXshBoyBG5jvkJTjXiwfeilaatsETo8BjqK
k8dMI/UGW30gSPD+vRBv0mpbY+LQHMvRCg1HAQEyb/PPmMZkn2M3kH9nBtyUkk7C/FgsdkD2EYtq
INz80Hb/cnbGrrngPn8M/XWR8QkTSVYQ/obXfahCc3FFk6CrfZgd/PjcCnv8AvvJZmTiKsuLjxGY
QIi/NQ9akr4Xwp/W85CwZstAZ3pf+rjf9muPal7L2ndMWriafjbdCNOBpk2ARWww0SEli6UAFhQM
WrqoEaI6mS7hBwF1BaDeYgFlq6f8FJCuR7J94DkEPlamwZm7LB1gRqDBFoN9o3wuVJZbuLiKCNVS
dospwDkTW8UMzKcSDog0wORa+Z0STlGgRFIP/VzI+o2q2WNPfWStVhNgptAYIS3gShujnjkCZome
Xdv8VUC7MUFOvAWgQHjNgy/Ce8ie/CBbTEl2Gc4VTEPMhgwYSvKnej/JTMqo/1Q8uwp23unvqPyJ
6q86xitBw9+eo2cgga6uktQsOyaWdr6DAqYrFgEdozVkDHOBJ4c4jyyfA+rmkdZQMIuVxku3KfFo
sOuhCsgMSmYwey89qwKFJSiB3Kxj7T0w16bqd3/tWfFm01ur+O8UDgbky1JQIeUDV0sDljvZqiiw
coL0XrKTangtefEvQmdY/SmzPoxOC+qthqB8YGaLvsvpW5SA/LhStOThkeYuXYhFZBCoVUejb9ti
uLcKNdWNkQiNMCAnFuMJnFjcTZR5Bj3FyNwl2FmugLIZA81i3RoH6BeQvAF6AKpDBx8TMs+j7CEn
JAniUY0mLVpP/5LqEuNQ69D3RbuY/gAmi/iiVd/kpGB9JIojsoYohAc3gUX+SIUFcXEIT0mwDqE7
m3OGpgYZd5pcGeof0jNWWwXxCRkruMc0jFta+nIrF7byC5WjcCt3oKyrhhNybenI09tp36F7YyEe
41N0hvqvTMt8MyCxt7xvVbbbLsA+Cwy5nVfFwZYNrA97MbaQJNI7FqBy3THgCzeWVYD/IEhif1Dg
tDTaM/eJgdWWxQQd7pni8hu2O7OAxIfUH4GzHsesChjFUqY3ldSw3opUZT0u8EVoFrCgvv4gZDNX
4NCALSn+gjw3jpBaA2HxmKaaZy41WTspmWqNibIdYqxuxHCppQjqwm3TonCghFUIITUwZtTV1V7E
6x0+4cLxIpJ8Tgver6B/NBjEODWBXuDrFKmsgu8J1VIy4bcxLqezjPsP3+XKgFOHeE4I3LRFMSb9
xnB89Ldi4zBUyUza8exExmH3ieIJWAUAZGAX0r+Go37BWNLeQ8/BjwBXK6sItx48RWPyNiJ9mbiO
CFRbc5JWzIWaoO8MP6RpYtxXSe69Y4rXUGerYeMLt777EHgvqvamwQ9lFn2R2yc38TnQxRcXhYOB
VemUv71LJ+/QDeUsEzeENC+3JHv507MgQe3Vm6xkFEgM7Jg0JkcuasPmgoUUZvgHT9pCMmIvizkF
K/7onH3hveCCOiwOZMq4wSG8jjftIT3wtNmYrugM/L/CKG9J4oYU14Vw6FDkkVk328CixV4hNfFf
WDHI9Xxf+bAhmnWOmpcFCn8NfgdhE8YRQwJUPexCluJNRUSGfOoXBAt65XhdfAroD3m3fG1t5Iie
ow1Wl7sV3o+IHzeDdiNpdaI3hrRDN0BTJtDTpjr+m79qtqGFV5JvDR/8jqibi5I7BuzPjmw3niWY
/z7Z6AeVnUS3URC8YzABqR4WoPBIIJBI5sPAHqcOTgyNuKJF20T/npottobpAy6nVn6KyGRAcmK8
m6h6cfcXttANFM0N5uSU9gPD0Znc3uNjNFsXbYhry0dLPBoyXSu6rIKuzNU2KP07lp4YArPAEQvs
b5BrNLJo6xAWdAl1OgXoVEZb/JYGCrtBkTLDn+CfrtseDzcXSsLtryCGzgJSuu6cy/AnVwgqWDLA
IMWhrVS5GLQPpg5lLhTmi+EI1YhCDCLShpmusNJoKf4GkjFyZ2eG1qLnt3Shti1AtRpSF6GN4bvC
DRhA4M9kmHB/BdQdSOETV2INSTJ8pfEpZyEZ8G0v//D5cvn0+XZCp9+1rBYkf0OUZhM9sn81J7m1
SmKXcxymoP7UjD0tzCw9+PM5ndyFjPuaa1YgGvJuIRhOxU07ANJlUsuOrsSehztzUx1GevcQGp5Q
jxYuLzANeJbwybSyLRBGy3MvwiyMuCM8nCRkDaOsiS3J5CrxBx+VNrgPVCH6vv9WU3aXvMD0em8V
RP3M+o+Y50xZOGCLKzVE/sz4YSXid4+xlvc3jBbep0xfPjpUl3ViBUGI6t2jcF1JwyYbZpzGUFZy
ZTX8/uiyPRtvEgE3Bmoa6iN2Vapd+6yu8Py0Ah6iygkEu5jw61jV4HKI8lXeSIKyDd5W6DByFjwS
KmsBq0NwBEsQq0vKT0zwEtarLH5ovedv3citxXf7CQAKvhqlbh7iS4ytqI3SBUwC+NxkCiAh6oUF
D6s+POHF9ja0bGjZp1HEsR84E+FEfce/t4Gz7dvamYfHTxneWOye+uBSRwZpdXMDCpFtlpZVby3e
JASMGDDufhZrLmCJ6uFEwnpQkDVQfYdPCO+V8OtrX6Vyal6ef6pJFsrINv9Jorv0o+c3AGC92jFS
pI2lOOWRpZYkYwtL9hy8N5jVM/MELRNm38iIUC3Kfy1GHWhiaSRmiV5Fm/wtsddCK8+aEipn4IBl
BepSJwaMsCppdW5ziit6CqfKHeYoujg1t8zQTZCRp0v+NIRxjTxGwzFYoHirGiIrc9gF7K81nA5w
y3Bw8PZJKCZ8Dz3RhIsZa4DVzNge4PQv/R/ezawDhESDFQIAOqw1HmEAVn/+PGRtmxZ2rrqYWBPS
mLOxcxgjsoDLe0X3iCkAP6VxZwZX5MCsKUHYCSRa6cSDkSScgPqu4HZRMBXU0izDOpcxWNi+s2nZ
qituZf6Co2Qg0AYpB1xhTIWnT90ivg8UABkOfQku5vDtsLnkIXnSqvFnIZQGSH3CZcMfRwfOHLyR
3vxm8jO/UgTTXzy9USEiYIeHhmQVUVEGbcpSiFzDEHF2beDALtNXgK9gaKUv3Gi1f8x59GPmY/FM
0J7RmvzJ/71EUCPUxMZwpWlOr/INUZvQ9C6Lt/QHNtoQYCZbZrCqiX3b4nnoYXiWrnh4dJaLqINx
PoWzg8rYt+nwGpTAmkPhNnkga9JgrJGRmCbTtxSi8qh6/A+Htw2pwHuVm/8GU+93bKwe6jSGjj/p
LzWp/eVt4BbEq/BrTmiZkXmndjo6tbLCZ4n+s3oXgt2yfkRXu5e0zwZ7BcRTUMR1CxtpTSdIy+4/
pGOV8qxBFrPoFbgQWlAU2DW38CUj5IFWnu5C/PORxrGxCRy42Ea3KlG0wk8bZk+n8bdDa4ctJ8vM
eaS2pj/mA4GRoscegrW8KyN9C1h2uUwBDWbcgdtP8NaWgMAlAYPyKhdWXJN0nh6aQ6zOaW+GZQ6X
GNEuOx72griW4DwpOxpKaQk+NgCbxTEnpo5yxPytQL5SXWAQ7J1zdmvX4s4hxbrV2AG2+uQfVKG3
xI0XXh1BL1iFyrAl1p7hDtMai8WwsgodR0AHTZpPuU8xAlotAF2Bg2Y10QrknU4o39Px65ihsFLm
Z6BPxQwG4zxGAPxMlS2nPf7lYuEsYQ3MjQhyma36tXzMbZ3NfAFQvxpW1MXFE6gl4tfiF0U319s5
DIwD57rILEATH6On0MLcnUsbOJH0TvrpyUBSC7538BDypKw+nSGzTGoPPxyv0slR4z3p7BzVmC4J
y06WpyRIok4+AtruQaHxJLIMlTUGDO6lIe5DoAwl5gN4+LXFS2nxbqyuoDIaOORvyKZ+re9SDHzZ
ukkwEqygnamzMjbSR64KmhVI8YaHAtoq4L7G9hC5qcQ8tApsAlNMaP/cE1BNHL5N0Ia2/lDFM/ei
GD0T5THLuHwOA5qd/RjSKGNxJ1QHDTMWRF/4LFTsAWZ7Qt+cN8EYFsFYRPlHiCIJZFuAEfNqIIym
HHWUABCx4kcnEsdCqMnmkc2/tWCRT2cAp5h5858JOCtBgHpkI9fFVaj4NRkmP7M3Tzlcd0x7zBWU
AYYNLVhNpFOocNeszKTrWsn4WMlWxtLUXAYs2vGjUB6x6XLimeMw+2bOQs41rbs/gOjOBBRiv8oR
WQ7vYD0GluDZIxR8pFEQY7neiARAEo0QFLxG2fvCFvU/PngbvkviYh3aTq3BdpSSVw5OoH5m+UdQ
XOOONcBN+ep1xE02cuBuF0W4NgFpPxGJJkrggm+L9Rcbt65+/sc+I6QLngDUf7W7iE29Gb1/3yoF
DzdydrmcBnhAW6jFPQp8tuCFBRKInvxndm7glwU5UsAboGKs4Hh6s1Eg2nMLHt8cLIKdbQ/x65Cl
e4NF+BLeCT5DEI+pszNVwI7oFr7Q3Yf3qTpgGdEYSwWNzTL8Vw375Bt1M4Tu4Cpgskz3INmcMxjS
OC3MfOlydKG8QxsnwpE/hg0QQn82CAz6yCcgYamb6Cn/JNK7AU/EharVj3MwB7+Ej54jZ8qym+Sg
UT9b5/9q0lRySFYm5AuPLKQmPIL1nVeqwKIu0rwFSCwweZyI+26/mGyyqDCAhHQ8m8uwsiupQEvp
1tJCMXFhcMPFMptjBYhv8BQgkIGEPopSsOrQsnJfcqRaBxFxRFIkuSV8JtiGsGDlmA8bFqsEjQY8
XPOCFabCOFjjF75uvAy6VQCOlbiBA0t5ZnNhnoMr5CY/ssRyUwgfev1uyao8aSS913sd3nKDRlDC
RUH7NUiHIi1YghRs6opbwJsV5DMjTgAJQ/tLCjhKbo0AQ4pdObtpyT+jxpMQb0cEOt26HhzT3LF2
oVhRZ0ocWJpNKzAwBPDDU54kbGTl8L6YSsxyJf7Afz5UVCJF/eyaS1ptGrTW5TpGiIKVnM8WgV68
W2uEHwjqVihcVfqNhL3qv9tqrcjGsmjf5a2t8LgDOoL1vcy4SH3O3kh/PPl//fCv1cjoOo2yXdWI
Btn3aZ+gegRRrnFujzYmKLCzIGWWMC7VfGdxY3nBZehPmnAc8fqDn2zQiMguxS2XHxMOiAq37xbe
PA4tSb/zcyt8a4tLJD5hwgTodJt9oX1mfHCSVcLqxEPtppnvkgA9rFDijQSJZTh3HMcac5fJNRxR
3ZfVwWhKFE60J8O76DDvxvmNAmDY4qs8hz0abPWpQjbqDkVh7tACqfkhiggOPGkLa7qwD5Ezruce
OQ+ED8RImNeVJHF2hJ4wUO4M8uhSr9xlOUWGKzGY+M9U/Cq4RegmykPjn8uKh+FH6nRaNMCuB22y
GH8ZTEULtmWZaiBH/RWJgyHQpObvcEwCFUhnPeW1x8st6tjqB+jcy7eZHEbiFbOtTo43F1JR/sji
R7HAV0Y+awE9nLiLEWsF9xoc14bal8Z7LBFaayJLAp54JNoqXu5YwuGxL2wrOj8M+sHg+vwkqA4V
dEG0Qdpt0hJBga3NxjEs7sHrlPzZYnQB+XqVY2CBHL3XTzo8VZqbYChYhe3GInDq6F7OETwlq16K
NlIof0eJ9RijWYRKylZRDlT5eUGTZnu++Cx1vdIDCr3IBPuObGVAjyGrcIWBhbbdtvtv6GFgjshl
f41s4WwBj69qWvvoJnidfi9iKhTZKHTj7MR3VTqFcJmk03pQQ/xlS2xJjm3wjAWJPK6rEe1CuGUe
q5ZLVl0UGFVPHcEk7gIFm2rfBo1cmACGc9AgZImXl5/ArvAtYcL1vvX0Wcl0bXyvwU4dkZ1yYC+d
vZd/mgnncr6v5QB5jlKINf4pwTuo/Ag7F3uNBm7tf7blDFfYkhluxa6sWuxeUrJtxrvhFIcFc77B
mmcvTvv1hMorhP2AeKbqgOOCz8UAN6/AYygHnl3LMCdbgwBAD0j1K1DczJdW+Qe05gDKIkMJNCNK
qvnXDHiXpMsM50Gp3yx0or550xC6+Hab86L7pNXxlsVlrNfqhI+T8tdqv8J4KsM7N1rqZhaeXfgA
I5i1DCSGswEGHVpFR9/da8QtQ/2d9HevPIwOxyF7p/jc0blNMNw5HbzD3O03dbf1o2XInCXS77T4
2fSXCehZS8mRuKX0lyNFWpLgzbcbNV556DNkMK9OsyoIv2QYDswjEC6HnvUGWiKNnsXDUelTxP8+
Yj2agtnh5LPzcHdlvh29ZYxdWcRL55sgdv/GHavReF5va9iTLCMA0JC/g6AQjNvsX8J/bMD6qAau
nPIOy8BkEPRP8bgfUQQkKpM+DgOcNOL9YPsqvVv97Ghr4NxgdGDmWAg43wr+lO7wa2BfhgCJDf9B
nrcGeGMA+VQzicFodqoGN5PemYt1CuhBLOSJHoxPdmqs4Pfm0/RWLQnIw4d2LX47Bim72Va2CyGK
VOU5QpOElPAs3xcP9QGJNHb0dUAI4+4fDFrNgS64XZvysyoPVX4Dp6t+MWcp8TYA7GkO3HOU3A8N
czN3mqz+Q9tmF44s22Y+jKVx5P5Or946+M7Yii6bta9cpZJwa1LZ4MeRH/U5G0a5xV5gg32KvZ18
0FlsLAX6pjvK6lPizC4XDaJE3DKAzLGREmebAwyYtzAVdmwUtR4jikOpHQZhWI6Q08aBnMwHwQcg
JpwDJm8jOXs2miSh2HXph4eBBfEHwj5F9L2luHEO1RuLW2WxAxmrK66U4MicUYtPTcYgmetBtAU+
8WLPIh1UhOeT4Ts7ELoU/IpPBKhaP+MhQgAJrDml6sZsThEna/yp4aTM0Xe07nCg3qF3g8kSfPk6
o4G6rFVw4L5z27Uqmy7QbSwurbpw5e6O3assKRzhXwOpb0LezXLxamsCuQ1X9nCKTu+MnD24pBXa
iN4C3B4iwO35hWevBwE2qumMK09xQUi6xnc9IYcABqzyRB+v1ag2V1AXiyuc91b9UL2LHtx6wY1U
5mV1aRYW1yGRw8IJkjkQhG8ZNAnM9diBHWvQnSUymzvhBGjs+z8snzTvK/wLEmdCVIanJlcmYQGJ
5UgdD7CdBqe4+YcfSo9p4+7ajHBDAfh7iLFwWx5YRh58a10/Rdjcxmf4mVvNvWnp3TFripPPtsAC
FiLxJjFP5lz1reyntFV86hDvnxSHV2uKa6BsEn7lG4HevM1k5fuH9m/4YULB0fxwQ5oFVRshv3lZ
IEIyB2ZwvBlr9ryL24CM5A57kth1a2l8eAub7rAWLriX2Qg0YLQKSFCfFFA9cE36Ax7GnJU8wX5U
8C0+ta9Atfun9vJmVEdM0SntG4m9/fLM7SPid2QMLofkW7bNpZPMFq7l0UdMgpVb+B3Ec2f+L8rW
CwgG6Apg7ckvz/pXPRcYDjk69DusqJaIYproApc84j0IsAN/4iOKRFQfw5pOVaEljY2jZdj1d4gi
4dxdGIOAF8AKp3894fQ8UKg0m+Uaj3423za2TlE/e5uB0tHQMHxkDpnHLM6gvXvxtrX5IMWvaHCH
8BH1597EX9lYBl/4DkRLOFv9jVnYvHUROApqbHAqAd+tL0z8aOlIalxqX4sF8/JnaP71Oqeca2AZ
HQzkFM4ksvQxEL/SHkfct4gS16sG+doTSlujXqn3AcgVfl0Smn6OykLdXIUXBIgcLiJHBP+s2HNB
hU1g4n6V/XB/4K2NJWvIBaEeW65wWFOdjeiu4i6HV8XNgbuctAEa1y9efRLKXf+SeUugaj9cor1J
sLZrAQlCvMZIC0wekNL+SK6ueKJU9lzcixX0XMHu2+WdydK4mqvTgHYK0pSwnxDIxwdZtRRxqTw7
0Um0RwD+zfrxB+p4D3fe6ZUtyPOG3AfzxIPA/q9d3jIHCuxGvCoytg1HwXRgh8c2Co4GzwfjTBgD
qsxgYYsAB3CEcqInVwmAkO//BozB6AGleG+e8JfR9PtEX4jD4+DoFUoHXnMngBy7ySHhyGVsJdYj
1sV2+63SkOfdR4BbLVuNASUJbj5isV1I35L0mZxDwTLYCGrJMVLJO/pVMDxYbZGa/1Pbil/5y4j5
VC4TzSoQzQHQHCiShrlzsjsHzZj/cewYMHWlZZRHLlth4EHELq9gpxEYA9bPpQtrl7O51pAloIL9
rUZyt8lf2lTBRq+Ok3DEOiSBwmIzgl9BGBjC41+1X1FUZOBou8VrhqH4jn/FT3tT9ctgsHVf8S6k
AYKms7jQhAkvICQBCEq8gGu2N2NpF48gW4PWsYLxMgezrhmowpAzQW30xAkg5DCa/r0SNl6OnO+e
ZxtpBkASlz6j92DpOyO7wgiHtu3E1OT/FhD0F/ckWIEEDqJbfxLXJ39DxiKjGDoDdzzslvEsLZ4i
ju7GTil5CxZJr2iZrywhlcfLGK+gVvo5W979eh3vQ+KpVvLLUJbGiyMyIJuhcInkNUIOpzKsySRG
q0EejGgfjA9oFmQYjc60YraYTiJCYGAZK97wM1eLDUtrJoz51NkQYidxr9VnZV9AwGckp5TNIP2K
tTWZrRf4fV35oZnGEtsjiCXJj4/mIj4ViE05B/gW39vKjcatYNEpwVWaGWo8pfTUVxPtJlcjcFhy
AAv/r7ilw16DlM/z5y7+JMtpL5F04eyrfyPNCCwKVOwjQhRazRVnYkBHR4NJN6G6mNUmbkya6DzZ
j+pVJbnE+9drHyKqrGsi/cLfEWa8gbiqXHakb0z6oGlL2hv5OxL2tD2lyrVsD6Hxrr01cGlp7dEp
QztTf0dvW07H/eKTJSGkzVKDZzEDbswew0NAYuSmt+YE3alPt/93qMdFZzVnA0wrzJm6DT8NTpyP
3mKvnRkdkA7pVg5KlR2PiBEtWcKcbpOkzwmxL3bMAunSqBtgqJ1l/NicQjr5LesQ0GrszLF/S7Cx
tcCLehrr+YLjW3er7bsXn7T4qjYsG/XsU5ErjBqDka1KsskXmHYv7B7d73uEFzriuBOcR/MnN37F
+C3mKix//g13F/ku2kYHEVWCP5PEijHlZsGBIDmbNK/j95h+ytAScX2fvbSKbRcfufNrEG+fWpID
n11ZXoysIiVCeYet0t1K49bl71Y7leq6A0bAZ/RL6F/At8wK0DyKe0vTA8+gTc4sPWPlDm4IQ3Bl
DmhcZYzUZh5Tjh/h8MLI6wSuhn4YwvTAsgUJAKUTYUT4UEh/2CGme83vmz0+y8KYZIabFqzV6JR8
hewGVYwfYNg3u+CAhqjEV4xWWfgz+IfpYPdv7QdJpMuLynPQwirx/0yr/y7QjK1yiTUP0B96s24T
nhrvofUHvVxugYq50kk4czacsA6qgL7FJs0//FR2/CPvIo1plAW69xJ3ixq3CCub6cgtmqEZoKUa
QvQUpXe5E0iVpNaSDcW1y/YPuvN/RiQqXPiBNjc+FuQcfSrdq/Ze5k1YgIUSK7Ca9tgzEBBBJwlY
xaxNW0MYHF26skZ9GBHShhuNMvzLuo8oeuk7UhW8g6IeQxTxI6pAxm4aPlqunoUeAVkG2BW8v3Hd
11faWoW4VNjV5kq0gKQFA46g1bjYU84OldkhMfYUCWQA8Wkl76qvReeaKNPHfehEtryur5KNgPVD
fXGJtOOWki6sQpc9GFtaG7GX0JN7Bt1uBXr6M8vyxjmYBIu8mTsOHgYu/8CGID7CnODd9No7F/dJ
Z48RfpWgp9lbxvVr36O4SXbFVzVTuxzCyJ7KwI5+/gXm7n+y2uRWRf/0Hu82smx3YvAyxJ/C52v9
GfFUkxjJP7zq2gy3USA9lvHtNrXcomcluGZfwiv510ZcmuXKuKT5thbRDeP+jJRvG8xPzV//HcMb
v18bPOmFfxP7XvArpafAj6vkfxyd1Y7r2LaGn8iSGW5DdhgrqVo3VqDKzOyn788ttY56r9OLEnvO
MX7sfwKe8vLXZ3rcWyd8DdaieWgZwC+S9S+eDr0GvlW+SDaAiQYU89Kvqt8lr6qcIjVZ2fvoNzGI
X9Bnqm9rycZglBRku2dj+41Hk9HFQHV8sBJjPohvyBbfv7Z78RX/a4U7fn6WT+3YlCORo7aJ8KLk
BAa2hwoF8AeexPjObzpTyn+VeBGsu9p9XE6lKR9zjgdbWINvRBd8M8r/zd2hvCy+GkbhKakYFU5g
bBjVghTfyl/e7pXW0eFuN5NPAOjjXIvzonHAPsyZYT87ZOnz8lzL+MMXvbiUbIH7dB8RlUZ9Bk3j
Bh/bsYMwGjaQnFVDXdmSqRZkP3239cIKD9kVLAsQLpyz0hpHlwrUO8uTBb+59J4kIvxuMGjZKOc+
ClkFdrRCl0SfJc2YINot9h/k5UQh2xUSachaCFdtiftWm1XWjb1NFWgXm/1ZawUClHn8oNHB12kf
3yBzZgPs2Qj/unoPB2dOMMmx6bZStzBnONC8c9t/lQfEe7LdyfSspP9CxE66hJmoIMBxgLAAf6jX
snfooeOr+jyqZ5xEGdR88q7N0AbWysiljuu3+Q4wUSNMkdhCZzDeH59dA4WUC/ah5xtxmwp3ELbK
QKlGsNyR5Zb1CV5mmHFmB4vIPPvqo4T2LdR/zNaUqn81G+q6RxSN6dGM/4ihJbEPI+crN0DR8F+S
b3RpXSfxV2Fzq5YtX9NMSxH2KBYUwYceY9dhC00JLorUf9QuzzLMATCB/5TjsCkkm9gEinMpvKaT
nSD6Gg8ESQHo26iKwjYSP8J27klH9X4MMHU8iA/AfinqfGWoYFLENL+hHT2QooEtrPn5cBCQgD5F
rtwJUx6KZxKX6FK2E17EbMvoTJ0VNi9WMdqz+61j2LKPymnerct2J+4iICFVvAbmZnLH8Io7urZ3
+f9bPwpZhN5PNexQp9ANKwVvpLODE8NRJyvtF8kRJIe3VZV7pUL4E+Ri69AA5CpguO1tyT/hny23
IIQRoA2JV71Pjpb/VTP5OuVsaf1JAOTJLtBeA4bc4EaYuZOGWxZ8BhKQyFNv7frhhwM2EL6CE1NW
CxSSvTF3EEWirrrhEFNtZThl+if9xSlp7NU6MD5hcFaJ+qYN6F/1GIOtIWBSIHLmu8yWKlmIG3QR
ufAQDYcmGqQDhM0t45fHP3gp3wOR28LX4FLAs0fW7JEx2LwS4w2Zq4Z4KRml/8jIXyJqJ1pDfEna
Xo0O7k8qPw2WKZ+al3WHp4UOIetIGm7q1MYsd5LhmyY1jNz/ioWt4gvoLWTXm/EiExNOBSLJiKQH
3vO7mR2h02kzIDdtdOAQABNOenAYC2pj6P6Iqyt+bstyDAhto76JoD6EAGGkLr+08TfRWET1K14y
Uip0xl6yLJqNwTtFF1w31dTFuo1OGVOXjImvc/+E4WIaO3KkvDOCzWKPeorB0ORWtEtoAn9+D10n
mrQz1an7oyuKJAwIzyMd8kL7Ee4hYE119Gw44tFf9R6TkXhWEJSUOhE1xo8y/ijnCq7mCDM5Hx4h
MVbeBo0Sx0/jPdv8T5F/SNjiwXVnzaknxwogL/402DC5SfQ72soYwhKnUbErla3JgqQ/Ju7uWmlU
JgAloUk1t0FMqq27cxkgmoouvz1DoKruDA5AwicBc/ueIsKnuUoanOPfaY6gFuMqEuo/4w8ol9JS
bV1fOJuQFVvtV09kGHIFFih+COFi/08oWUd3jXiID4DePb51xEO0vayAnFG99zNf2dLnrb7S3wT5
jbXyAhvPV0DXDcFEij3pdbHg8t/hrIkRyKWLUXLAqQX9ihQvQAGQrAIGp6HYF8PWjL664cotMRUX
U0zZL4N6C6sOctbK/M85atL4IBp7ga/N/AQeqmtC7jrpUPdrfhfUzPKI/B49zTEh2Vi4Dos+P40o
1K3ig8DdYjyJvvSKAF54TWJdsk818tYdZIMzMssJbT5k6kXO/gUBsD17MCW38iYqHb9cWXzJKpd9
/BfSIpQe/AR++REMhyF42U1n19lCk16tZpc9cgz9X4J7iWSD2l81RCjAYAlbuBaM3GAxo0TowAcU
Fi8CqZFTgNKU+IzXrjb2bFyuSQp2tGTnyoVnCwZTAjFwOK4iwHoLxgLp5SxwCgD7eukhGeFGK35w
38vjeej3tEuQk95/J7Jj8cUw+yXqGaKUtjZ6XzJcvelZrj5CY9PCAOy2Mn8wcABXZ/+qYisvYXNH
E8UMmyolUpBckPEcm9S/lTcimQkfPXx38qai2jlV7griGrl5RuQ1LbUp868vWUZmnTe7h8x44TtA
zTJF4DO4jhRclV/GiQup82cxgXLzrFuKAjgmFOfsUjBHsJuh0Ac90+fArvhUHvg22J5qemjAdInR
hZiZYYuey/EqpLi1PIt4+/FT5z+0pbXKDzp/CKgK70y3Ul3ajG12paSzedWak0d5Htx+M26Viga2
CHtuuWeiqyqH+rnZOXp9OLfQDEqnrmTb/eP2T20NXGIm+ORCocraGdjwNlH6nFhcHSKEKP0lYpox
2AzqsRhA9UkfXaLrRThEHAgsM0c/6yKLAcEK0a9y73jLiALIgItwWjhtvMC9tjWNvSQ5cb5rmg2f
GT5Sqz37/xA4aZv4knUrr7CTIyInNbfFfje21xSwCQYmOcUB1dIbI1j4yu+4ApYmgdRw0eovGso2
GAkwcmT8ng7VO9TEJLIdKBuPcKm/biJT4oURbfrUFrQtAhVtBBsnWkCuL214aYSTiPpIhNRok3/x
+LBWtD1jMxbsBr2KvOM5EPiN3f0oPGMEY12wNw3EHsQo45v5CaF7JLshtUre9NpSVG4R49dX79kK
CUWUjbvjvxR9M5oKAkBqQp0WSrTS3qrouMpmaqlFU6FTETbFPVHTU0Cj7yIb2G0ESB0fpJkk+oFY
qFJ0Z6VH20N5COTvsboq7i3C1ohCyNgxeHUNuXkkztl6YJv+IYN5YKbkMqRDdETf48TWpM+q6BLg
6yaWz4Ge7HM7EhCBLTv4W8bxlnio6XEc3oKFD3LWKZgn5j2p1R16lXm/pejpdyJF5V8z2wvtv+pd
oFK0rpXhtBuDzG/pT76Z/jZJudsFJSE61glUKKoH8kZx/fb2wm+yHqp1s6vK/di+QmSf38KwDKyX
ql1UdxM3X+Uf7UhgP9aamUvmyKRNfRY/gxO6XeWc7fjRvLwzJTY4HEkPOXcMy/qintl86mDKjlqs
zW4bNxeI0B0cWp/dVVghYjXqncTWg1JImxnJFp8LAzdzHSb3Odf4vZIukmLXZ48yipKvzHxL+amU
bMBBXVzpZK7xk0AoUZuUwd4l/GlKceHx4gK/Em2MHkzv4auUH9FAVe82y6o69965FMRJ8oRlpaE5
ytj2gMUB8QX9OKdIJIt2tf7d5id0vbR6oePESGfmWIqguy27r3m8DVAUFnQSn2taQ2fVjmY0Ih38
uUb7UIdoCH9bSKUJmTMkYDCmfoXZn+5uUlJaVt13q5z1owjW3y6iZl5La33FZKZJG9Wy0/HIje17
3yaJJAaK/U1j7V3vybif3fr2q8v3HXNZ8sceOAgcmCeR6lbpK9/68M7CykO70OQ38S0McytyKnmn
bVwk7cm/ynoVzWSqRWJNJEI/CyqHQT+snxlxMtUlUHfk9tbiOrxMrUA004uPNL1q+kpApCsem4j4
uh/TO/A/WV87wu3n/CGE/gLd5Vp7Inxy7uZTE+waeFisx/ggKveI1Cke14FnG6ldP006YYlUZN5F
DF5eQwgTHuXkIERsgxPKxddIyYpAUJNOHO8+VVescMsYCfyXQq6heRhWpFXR1TRTlopoM6fWil2x
y7MWV0yMl8xfxd4y3pfz7jhmNtH+0Cw0T84R1FUMJlCLafiwcAYLRKMszGZfkVbKpzFJ3vCnIZif
pKxIY2S7yc8SQTMO+n7kEUg6UiemYRF9yopRFm1qDDWf2QlFeD0oFgf89N0b1YGk8labbYYFcIP8
CJjQP2gzsL6W6L1YQ82QfcLJ1nH/DHn8/PGfRgVg/+iVs0uUexNRjnTRGAjAvdZtvRveU/RDtEY6
msL3IPRpxGNxNn8KbcBJvc0heHu0bqQ8IGo8CNWrqTct+tNyKee3Qb0IHaFTxOwVe1NPFrD1Bo57
tGOe91RbHsXBI0CusWXARKkf0aHOd7zRwc0cVlm1rpQ/kpcElvYCySqeL4KpGvEUQ+8VpKokCJIC
Uv66mNXdfHkZge23prFD1PS9SCTrqZgOaYjoqVwRdEgkouxCXyC3WY5wxXsq+b29Jzwj4HrlbdAu
RbTr0IflLrbFG3IxhcoKph3eHOsVF4es/q7khc7OUDRU0/VfPK+mAX7O8L0a772OIYZKsI2V/1ZM
DcpfjO6kQwbpsZbVjAFWts25aqRnRHHcN5I5w5yHB+UPdBQtK7AA/2BLZLMQ3/4k+p30MW6/dd/C
2bXgJdFICJPaZ1L+kn3BPA++MJW6TVZfXjtIqPSuIgLijwfYZ836OynsycmI1hOZWIGALND/gpEC
fD3yi/lAmcwtHvywX3IabLwTkhJeNJY+fmJ7adbWLw4SZBe8Q/xNilt/904V2Vf4vFNKoCFmx39u
/AXQga6gQdwjD4kTGPgv57WAPMOBilCKPxmxsVJQRHZJyCcO3NdY8NCgWEFBprBsbkB9TaYrRTkn
p5xe9cUPVwTPnx7wV46YbbMd6dnpXcc1hq6EqsxlYyCoOjGFMpzkrMZ8itTm8utRzmmHykb6QyQd
tNYKFTM+yY1CDGNifeXjtJJ11M911qTy7TFEYxKI0Ljvosa26Iwm33Es3uEBzTWugYTfZ5KmGC/B
7vNDs2s77hq2VH6iMilu7wPxpEAiXrkO73yBwr62Dkb664I1USUQymcUQIV/0Uk0eUglt+sKE7Hx
4mxBI4OimoeC5aRrhAXvigCC3i/l8OstA4Q05dkt1wq6T2LF0AUZNjrfVqdb93ck/mPPZGnNHvxy
jKdQfuGu9ikr2Y9wPeFBp+tYvidrjwnyuNvBY3j2Qyhj6iSgb1Fcz4PPzBj3IJDfnL08T/XS5OMC
rnOmx5EkEM4S81gyoRemkytnWdjHh4AIZ143pgeqD2X+khE2OXnRPhmrJ5Y8J+2LhzC7oSCX8ZTb
5B88ebv5A+ZPTkRwMcMp0FK/Q5yT/Kf0B6DH+4EQE8ajVL+kOfKc+j790intiGp+Fr5m3EXFollF
NwTLVoVI9LsXGAhWPbVmKuGk7iZY15Kdcm9i2pfJ6YGDXsZPj69PbZgL9gimERqoIqhz7PCP+S40
XCx8ypyR8YNQOeWH64gHf7lEJi2rl1rca2ghkBepFuk5px6J0Uwubp5lL70bHTkm3Os/SdnnS+Zg
StAWQtAjsee5neCVXHACAd03tknhHAyPkgOD8+bPvwzDCqUWO3NkoquZcdpaBkCfcmcUhslrbSYF
GuOogpkC4QhmO1HFwpLybwSf0ytSUWg24Fv08h+FII2cP2QbXyGshmGLtt9ngmanRjWrbKJoJwkH
ZscDK+cnuVk8tn5ncD6hmJL4o+UMQBxGmq36X0xWjWfjAwjV25Rakf+Z1Zkm7NbuvWGdZ9uQg7pf
pogKJjyD08LtHgMJRV1+i/rtJOPmxa4J/SIx0d37wqlDyZwRT539qMwvgfZxrymtjWssRzwKRXYU
+Q+oyW7vDIK5jZcKfytexbZ38KnzLTFyuxcZwyiXUbmMf9FE4D/hxmy78yjES8eDa0gpVeHj2pBk
gaA+70lE32UvhQh2GZxi7y6FFpDpOgzcmuDCLD2husiEBbwr7k203SZDGzyEvicDAn83tzr/AbVB
ZuDgnTJQIc0bzr+XJH53W2zJlrfB3JIKa7ItNeEy1eJeLZUxe0FQT5KcHf4iHtEKFW/LghacQf3G
9mKA7i74k/rGyRgm90k2/InWqiHJsjkCeTHC5FucIbHdzWislk5TmMEMchGzagjd0w7n1MQDjlkn
PmbiYkvwS4pUvZhyknltxY8ALAaPajqyRTujua0R5QkCmQF/uDwFNqBVbyxoCJkcQnjIxKVY/wZc
pxixsBERVSSsCtOWzikQ+yJHob6bHq1L8cPxnpi2Sms00hZ94VNKvVJxGkxqcUIzSLRRgWfpZxuW
ivXACVX56N6mdz4T0KvQCjbyh3Q3if4apU3Oz2BzG6WFtgYYgJ9h+22XltVuENdi40gQNtVESHK7
BZeE13TMToG5ruWzJG2Y81x3TXVNuCgLsAmahx7kblIwE1OCznuP1Gim6gI+L+awWaFdlgoLn9g3
jtxfteKN8kivbcUGq7ADQtCGa0ZoTxgi69E+bB7WX4Ovj9uLhB6yH4OTjCdCNF8mSTdwI5Oh7Dgd
kOJpZMJQ2qc6GCge1oxvMTr4MSPndV8Im8k4nRiXQKfIZhpUB5hYbBaDeBArR8hwH2y4QVp5+sX0
SYCcuda8q+1dzxXUplvMwhqQgHhrahsM0sxvKO5V5TdP7fFcdNuUWQv7nosikWsGE2bs6CWKPm1Z
AYsOC+1PyU/TbA+Oay4kJLZAkdzVpoj74V9p+xjBw2QreGuZwNGVlF2jmnTScH5YDs2mQvnNOU+a
XbXI7z2ZBqPVLXzaU+lZw6fD2Rkg88S3U616lKvVtwnMxG7p14dRvxXf6pVedZTAgDPdjcs8bxB5
TJW+R1w6Wr6Mtvk6oOBnwT7nwy1iOJjxw8Kl5H47GeXOBCRirtF9kLJ9t2Lm1WENSb8n8c5O+H4E
JHRl/+WbvFonQF1GhwQL6AGoAdsdWiyWo5XcbmP5p1p05TfntX9fav9Y8FFus1YBbM5yrGDECWBr
0j6TpwkQ1cnv0pdJmduuw3C0QskzHqprt8XZpvor6wYE1GzGj6C9KdcKAJ4FZyGdKI1A6KJZxwhD
AYfztmd9o/eAsY8limjElbxOMR/vkAInZ7LlMPW6D52+YspKpjD5HyRHe9UOudH2desA0dBe4pEh
SegUe/6CMTtjWfnGlGIRnURQhv7StxygYmerDnxRfUZuLtraWbAn+pwF3vgJ6N19P9MDiAZKijpA
kzyrueW6RT5FkBjVjwTE1sytm0f8XYbVHICABMUVSXrpathiS2yoedVtahh9gFykMr/CJ39jChBx
F1DnsF9T3DNrd3H6Iwonn0iMJbklXwLC7628xVGqYjo+cpDUgL9TqxRCmDm+i6xfTA0qiwR+UZv3
4rbtJqs27L/w67Z3LbQzfS+KXFckR10V8vw0uoeynSI4DQASZr0O/9pADWF19YCBTGjoglFQhmdr
LOlX7u81pJ2UDquWGsAe5nfEOydzFKY44/0y3Ljeyxu3GSIk74coKcvYCmA2nfWS6LjBJ6evqtuw
47EiIWXYsasLvGY5YBVGJaBMxCsK9yljZIwu524kKNi1m4xHp+Y4HOgC6SxH97ZavRNEW/8AqdAL
eyxBWzeavI8pqh5Xgo3gGcmw789LnJK7nhhBEFmy9DiXqsWwqDyEMnO2BdMCyIb9YdPjC2SVy35R
h9fgtczjh/j1S9Bje0IyV6M1mAdr1lhZ/VBC44Pfpus1K0Gyc99+ggqM2PIF5nVRXzaEgGk1XwH+
1hXHwajYDec8NGxPDFTGIVpTCU5OkrQe7+XBYxfTORcameU5/w0pLPf7cF1GEJDSvry7wT+B5fuU
BJeIadjrr3F1wYUEKoF1VTt7w0HITrTyRDDXKxwb/LVwjVzGrLPb4Ymk4f95kLY6tsfp6CJFZdgH
wmsUSEaeFOH0oTbI70r/JsYd7PzKr++KeibzLWb6UFcN7JOBlyemR7DuLj4O8xHLPAYcopJK0BSF
TCXTOmJTymC7mJzyiKMEvzI/SqwKIzbvSGUxaRWrTv64/SmC6prFD+2Cu5dfILweq1+yE63VEdXD
Rpy3yJBnNPmwJ4co/QGuYK+x/qv/REQguTgj8CWsD7jyyonm3da0OkGQTulsD9f9cGhKQAE+ZyyL
c8UxyunOoV9gy0FAXpAsXKnvZDxlwZf/Cicfx5b7MR+J4iKIfjGk0BNfAtdeBqOuzZG1GgeKvQSV
AO5ZzYrccmtBvTmaTk40yzTsnlvDRsIhpcNbDbc1IkPSBZEsSEy/R9FE5WldfAJIcDJV3S1Bd87X
afBNlytZQc0xdR6ABetrkY+ZD17xvgPhWbZ4QwxHgzOKqg1zalE7Mdu0ypXMEsm+KncHRAMBmd03
KTpYHVmda5B8qdt7AxNXuu6nxBOypj0PVwS/pf83SYctjlId66J+HIy9H39a7+GnfJfFszL2Lm9F
fqn1DtPQjl9SIyUz2mIWz6IvVBpu+p2Jb+R5krnM2GcYoqn4Fgg0kF8Sia50eAx3s3ooaEDJ8lXN
c0/K+ChvM9QEpDxBcCHkiXtQPHhpv1Vnneq4jHoF2QAum3hKEJPA5uyFK7WwmxYAKP52zZtC3qxS
HyFeByZ4fq6G1GDAFQFOrzxFagOYJwKIZvpodOkV9j8ThYC4x5Pe8XDz4ejH4jl6a5EKMzh48lRI
EbHQ5Pjjj4nHVK1uff+TU5/R4IS+CtJK5dftgGv5rGTcwRm0g5c7OZFj0kAaE2Fj6pfC32AA0FXQ
dPdIwQft6ZOySJwociL+Tfcw58jfGkriTtyJ+VpEtoXYiiMg1W7M9+yCgASCAm/AoC69zXpd15/Y
2nbUKZu/gcz82HO9niABpvTQf36OCmc1XH3p2Lm8sMYSZMfNqJ0497/oJ63Bjo1pFdwEA1IH8zQE
S6AHcQeUAngB8BmPe9T1TLV37w2BKdh4CwHhyVm/Bb7NBORXl/QPFgjmQd2JKw4PvdqQrAamRTzr
SqCfLCXV1mxqxn2KQGN488xdqwBZQwIe+21Ofae/xlPtBMdXbALY0AGF4roD9mHLJTu6P6cEPBdf
IwEB3sPlzhlgKGO6AjxiYVlYqqpAeM/F8dvBRwfiPYarueHiItvNvbpcpDv1e8xfCghc9pMu8VAo
GOH1PSum42NG4CxGg2YS90bPNiquuStHk2+8nhC/5oR0VCoWLjQbrgdJtjX3GnkMBWuREGZ0Ig5u
b1CfW5TPUgvBR7vxk2mTNxahtCcgwSxuEWqV/il+A6yXiAsNDKp4txx6rrV0Ae4kel+ddrdMb+Or
od0/M/LkVehjc8FDvBjvrc70SOASUx9pLh23vmVzDbvIrdtkXRCb/JedmludSSvcA8jlCKn767NX
TuTpMvKIdKUZnUFunv3o0dPQCaX3t9t4OR3ySNSbQN2qyBpkDiKRt30tLBDQi5/Y3YUYgZXypCpE
ncnmIiKUr7oFbU85AU0QYKExEq4ScdhQkBp0A3+c8RkCiiTAiahHsvDLM8lNWIwjpMSE/FbdN/+3
9r797omT2i0dQ/2WiD/sOCFqf2mbR5kfb/yvwsKvsvZ90rLZKpG99i+McG3mtO0nRUOOPyONzxXn
x3cHxz6TvkkYOGko0xarFYU5xyYEjV4oLDTSFE2BmlAZ9wESLuVeKKQpLVzqqMNX06zTcuUpu9o9
uG8DI3HzzadLHgwwrGJHwRKBbFfPNURknoXdx8U701/EGJXrWtPQ6VL9ynWXHjzyPToitqpzppz4
AOIVVp6TxKw+fpXJITmN+UHuvsf0CmLmIr/hhQyVG7TwHOc1QJrIytLjZrOKU9V8B8nKi/8pGQp6
xg9SAfkvgD972basb0G4ii2ZDmQtoMY5Bby0Eu5RIMxQxzJDKB4h5sBceK6M4R+xNsDqU2ZAr0JR
OXn0SFAuc7ygYcNfNhw7MmCyTw3JVhJsVNBDsI8qwrtexPXL34YNVJS0RN9hp/YOrb9P/GUn/7kQ
PMyobCfq7Irlxe0OYr3E3d7tCG6AlSy/KEuzkCuSe4/eAjiGd47KIKJ7xTscqqvda7Jm/zrxOuJa
xeX5EIm9Q/PkuAi7vSnxVeg4WsrH1H1+vUerwQm16zjkIIqckFsFNTDnjIwOTiNki765ihTdKZ5y
SPZ4zE28GnhaaOvWz0Gy4d0mfyYRwS6egUxMtAMuCRVxCi0Ih1sBRC0cM7ZEYpPYG61v8shxNsVz
JKmQwzSklWvhWss71Ty4xALyYhzdO3E2M4kF0JXOJto5FCMgfSwzTPK8xyOp7RuobVG+ldlPKKNw
JypuJpZ8y5CN6YY46uZXGj7ZP28K+pgaUiJzK6n3sTwj1yp4DUgTogqFtLdaOJr4BDKD/BT5lPqH
GK9TzDhtFnQodtSuoHKf4HJy+TsLBY6B5pBlurkPeNoxpbdE5rIZpNV6xJHErGghgWZdUjB1VDz3
QD6MxhERXrSOXSzzt3BxXeAoOoI/R9gPoD+OOLswFxry0TrUNIETmgqyTyVLsSmIIfqntFsfjxW4
UbkwLNtSkb6eAsphCtJwviVYvXIqmhVtrDo8iuYKhargfqgRHIKjWfPX6/tlvGmQWD2qZo0byzxJ
RKBHXyyrJJfX/PsgzEhKupD/gr8fD/nKR0+P9xIESvqKLX8lV5xPnlNOop12H/4K2Hlxl9ML15IU
CNdrUmlBkRDT/eGz0C9Y5Dy60AlOxVXS7osKpUkPbUUAobm7T/d3va1QXVI1i5I6kDzado7RquNO
8kjfyh2B8CzSYDnty9n9kf24yPaiQ2sDanbei1AGtNc8CPrWu4VkRDCk7h9t+8zWvE8eAiF9bzCs
5Qg9w4Mb/lw9YqYpaoGGtuJ3cWRd8PWf0jsSqMwkOPz2yJFtlxy3TlmElJ8SG0W8ygTDMlN02hfX
Uc/XYYqHCU8m5QFgb5uYG1/5RvQ6dkv31Y4/bkzrwMpiWlECb6nqNnUHFc7mWWluWYZq7YYi9k9E
scNzYs1ILgjFfy5QPtBuWvwiq6zPQCgPw1+XoTT3+gOhkUJ2FWhJGO9PDoMdKNRAIxBkXLWyzlhI
pWJObJbvUAu4CfWFivf/E7HDRT9isGgKh7n2f15h+gmV5Ujm1ngW7dbdGlCgeGniTVI5JTkyi3ex
DqolAzjulC5b4dTnXwK+SWXuP0H6O1pIaZZiqxQfXODDjd+AmBcL+Y/Oh8iHgZ6y/B1kNGOwEyCR
4dkfSeCkSv6gWHPYZiKeKuEno93tS+ltEY936kzopQBsjBNsmYLEPcTkjB9heAwI/qqHW8BZkVU3
Zcy/oBvlh8y3HH6KhpwNh6ML/NGT+6U4Jf1uC/eVxo4yLHNohm5BOjsdOAbpQuk/Ro9mk5O6y2Cd
08xYYOsvrh7fec6a3qbv1No1AIKFUcN7vtSRQDf8z6u+3ZM8PGy78e1Kr6z/lMz6gjxXU8PurJtJ
o4I6ZdPLr1AAaOI3W7gVTv6MD6yeUy70P+NndJuMShEXv2oOH0oYnO3W2yJfKyD7rrlJUCnlirUM
RPRnW9knKCcFS6g8VgEuT0t5lZu803eeIuzqc076eUkIxoiYei2Rj2jq945g6QiEKkKSpUlODYhb
mROPYkGZqLOUCCiLx3iaFq3J76GhSyU5z/i4bTfFrjUuA+UsCS+C/g0r1+0mmQ5d9osUGBi41IEj
0Rzk3DF5bW3z5nOejUyCjemQuet9NAL0C+mUF3c935NEgzGJLYi1eVElK3GVaa+hdDRxT59yzhTG
oYRTf42AzbP7JSM7jCrKwmoFZEVsipBeYWNR9mbGP4sOMI6JTqbY+YCvi8+HJ/tYnEoZAHWLXgIH
SfKQ5k+Zt0ESrlL7L9wWH+Bk9EAj3RcE+LkFDQ77tuSKpHgHU1lEZngYU/5V/PEyUM1W3+HKGt5M
Mq0n6+9QbSuWlKHHT4/wDCU+/KObf7f9k0JZgXIHxyc/dkY68OBOr1d/N0mbuBDWE/v71ECmqWE4
++j6r6veTerTWT8mACL3gGXAcVzmjYxX2Z3mOI9fPISh6YqfmpbNAHKR7Zc+HWSlYAotWhnVOLI7
VIiU++I3ctfhdlMYttL8E0vqmSeMm3GAqykf1hYPTdZcYeUM9cx/NHITuiT90v7OV6H/BWXFYoX4
kjUl4hesIJxjRJ8ePPBJBzwctR+Sh2DHNctdNfxAyy3Zaj8FCkd95WdIziiwQUhOe2FE0l92a9DO
me6XZmpz7xO1BD1F6I2gR4is/itFUvU2wkhE8pRTAnBaqnjl9T9mXDJTAz7nOCXHhjB2LHoCwkA+
wvo5PbxVGNv5Zaw4h9f5Bey/ug89xZYs7ZxngX9KwEhaBTcwoMoGhT8h2VmxqKXjBvkWHZzExRt/
DakmJJA1fOkigU7T84bygDhmXgmTsKL0kF7m0y8UzDfuVtCucbwooCGEniOcx+akyPuAKirNYf5P
OF+t39w88UjKBBUkQomSxjZ8J96wbGnajX2g407k0uMOUreoQq6duanVrS4+OoyetDR5DNTpw1I2
dXL3c4lyJmEGpoOzE8q9CC81ZkFU87UDKKD160CjXO8QtjuXvww66eQomN8AeXX42zUPWb5IUQ3w
cpJ4vE00lnjE9EWB/HY3uryktUMsGPLMHLFbLLX8PfchQysTjKnswnQRvTOdXlAea4flG4OTBeKP
PnsREZrrAqQj7wNWdGO6TIKLyDwN9IqtD23kq3SnUXabtXbkwc9qO54xsZ1VjE5yY5s8RBNB6KEX
a6GTweaVnekDLajexiDsSbtoPOZp58EhEZsZpqvQPXgnAzi6kBgAnpC+cr+lMQIHsKr8DcWt6NiD
DPgJKV8GeTvXKfBodFz8qIG4m4eHJJIQ5GaEoAbIUP42RAzoUTgHUQDUgbjO+q2IMAZlW6S9e6pd
CjTUbBmSdW3B5KyGAaihQMIHT5VRFf6r5LuOBj7vONw3UDUT+2vk7wAOVEt+1WrT8uGO7sPkRgTN
GjBxSuQzDconJZeICDT10hIM5hIZTUAI6HJoZNu6fMkJPCdPqP8ejVso0R13r9Ht5yZw7soEqFpV
VDhlKzknhAgkT4a9xwxtByEqasq8i2vsbku8dkCPVJjRZDOuDRDJH/nL+61bZBfVNtdoJuz4ylWE
O5jdEKTJ8r8AkoG3XxAB4Jejv8u4xGnCkNxVYD7kgD6eMza5okBejIsW7ghj2CJInlr6VvaKsWod
fxWcx+HXGj4+1bsUNDy99fDmK0Wo5f0G7RE/kXDBAuB9CYmDDE3kw2mwfVOYzMHCp4GGf9diKvW7
RWX0h5EPQDKuanls3M+6p14Gdbgj5ZhMlsMHsUydw11U2mLIzgGhZA1zc3dXSGkChfc8KHKinnT5
mkSvLiHeC5/wMiZOqt/V+KxmBjwMgT0tnRFYDMqrQQfy1hQuClcvbtDsGWV0ZlF9yKshgwej3Kln
iXeT0j1KXcU8U2FH/y91kAMJlbRFkha3UeUVnYQMxjxAWolu76CyRvGu/8fReS25am1R9IuoIodX
iSChHFutF6pPBzKIINLXe+C6Ly6Xr60jwd4rzDmmzHaJLSafDbHlM/2dQ3o/hG4vDkx6ea0e7E5H
T1NXQ+Li3LYGrvnxLo4+YaH0VWwZYxhDjHFCglcAWDliREda+Q0YMIwLHQvQO2Mz4+UEJcv+BWd7
oXy98A3pfAsN8ikr/LT6O8AnwQlsVYOjhtBy9jerIwsd8yNmSsJw3Yqv0XS2dD+i8Qs+R/RcgAMG
Vwd2NTI3ngPdQIuR96DDqtXho/WX1Dpn6pOVDOPTgYOFIpfNSPUdryHpBa+TyQQ2Qrs4A9tsSfd1
yDnsZPfMXdj45Np51Pi6vA9WZWJ/UctrL/3EhsP0Hyd7IHG6cNyUdo6SJwu3RHeOCwb7g5ujsQf1
gaZMvI0Svhzb6BjS+tUaFZzkeyiAn6ngK+LqWJKE8zeB60FAwuDGF6rjETmYskSFYV2q4VIQr2Jg
d+K1lujWeFnYXyDKQMtji7gjkDVt0wgS2hSexrTxxBdFY3S0QirvZcyVXeZMwbHbNFyDxrVscAN1
P8G25xxfxrspGJY61K18dhlToHHjy2h4yDtoCLua+W//ap1uj9ILv0DSvZcTeTduxI99q2wzdIIi
wYVUulHx18F26xH6GBpFQk1Q9LTOX8hU4B5R6zsvqjIdnYhUIKf4U8p7co+BpkQ6KQzLmcbDd1yg
IkaSRT9aExOD3KbNnIwza6Rvk668j+HWrJ0JB395DQRlkQokgdcYRqh/B5oRSeTYDQgtw+E1GC7f
RYYDtxrg2BdHgVO3iBkJUQ7VMfS2miVWPK1DtM86+B2NBglf1dBBFGT0kVQpQWmMQFBQKx9x9RjE
z9lJgxhNOSoltLCnlhUQTqjeBqRt0wJGFgktTFIS81qvXu0eT5iV7sx3A//zkBuZPyofLdVRG2zC
W5wc3/3yLMTI7PpTJ9+YX8U3lv/oa+LkWwNZHXV/jQlNDDthYDPXqBjbE1ipxgzlUbZPzH+0nUXc
IMCglJhI/jZTFzwaprSlRa7kSzsHvMdHUDHDR+rRVseshb1EJzHPk5SXG7ElaVmtNJtM+eI/nH3w
0jClzB/qbISkntVvfLrSvPOuBQEddcManhp+PPYaNy9NXdSjemLXdlPKB1QBq/4YGeaUXxkGVcAU
ijumdsPwftB2rbyKBDslTGWR/pIo2enXJNqBJt2MLNqRJwwntN0fzTGLAEERIUDgtT39Ngftq6fW
uGd37M1YNO3xEWkb4sNKjl9eRbSd6aJDn7Kzpl2+/aSdXiRntjZMsqHQuQ6S94Yfk7J0+TZOJgc4
sQoDieq3N0t5SwI8576jxInlwlcxpaBLnp2NHzIK9GD6sUwGfR2ng+G++4dlUfLWEZkBypKaGYmg
lDslljcm0AJxjlvUE8NdeW2IclAPPIPEm7U+vSX6kuzMQryb1kl7HtMnYqBX4GDOJsV7zyGHK+0h
K0vBsCkp6Bgv/YXmfLxAmCTklPJW2+m9n9Sesmvv5ZtLYM6w4HUcnYRAgvn9clBTVGSVLqUTJwd3
HEoMuEbcuLDICKEEpLVtORH4sDvkuzpNkYax6BEgvHX6f2TVEJFkQeFhvD2h4OYEcBBJKE+RLwnJ
W+xW9sDGEEVXJPuYrcxDtGJTs5znWytZ/QtnOXjFnw2olvSBvloCv0cuuw1NLQYMv87fp3b2ErF9
5LT+DCx3Qth4XcLPvKNANCf2mvAgHDVYMWdCtvCqfPETRcvgEK/L8TUtg8pOvmjtknktO/iW6oYC
S3Maoz0RBoybAckYK3b5eG8MyW8avyQ9KFuxIikvOrZwuoSd5Ch+NR/we67AiApz1sDH/HxbvnyN
YgyhA6FJo+sgrGeqLOBScPlHoFs6bKRRgtSDQ0xKlG2sxJHuY71jeUMUCI+RsJxuSFkr8SLkHq9k
PzN8p+aABwJUt7qJ+m1E40wWprgoDxx4/ivxa3aTHJ9m+EZSITETZcfKaGhVC1gMbJau9LmHcYXa
AHWCrq2FYR0Epyz2o/rM6oKoApktSMzMyXvtJRjpA3G5qYFkMFsdk5IuYqmwokDUIZVAflxoz3V+
fym7RFq/yG3MHaz9UMgOGK1wcxFEpT7E5sF6OdbAgkF35PxF7dr/EIil4kRYVcUK/EnhvXZ4IaNn
xrkE5hvvi+ym4kwmbRJyrhbNxUp+go+QaVwMPzhhFCSB0S+ok2oDHDIsrTAgB3qeN0v7ipHGpyY+
J2kXHifqUrQL5yNyV3FbI1nidVlrNAsBRTsoVoaNKXmV2MTg+SAvJYMIUmJ9zfafXLbMWFAsRulK
Co7NAyqhzINrHYx4PDcaQTTfimFbp/LRf7IXkYmkpRaEQfSNTKZkQNd40V+Tf0p5TdoH0ayLCovV
F0YCjAb/t5Qqv1EVn1mIQYZFg578SU9NPsw+236ZCJuSdfAerIuLNDD9nHYtJhROZ0L/6OLZqs98
QztkCZB66TeTKR3KHkWnesnpAi/U1DTsysQGA8G5KzlNCs3aK7slY7ertYMTSVaAgpCbJazb6KuA
CC2e+OAoM9N4G2smPhE8Z3HTfFIktcUPOIRT57R781+VXZfqCv4G3Q9M4mWVAc9EhqM3D5Kf5W1x
YvpZn5qfeVjRE6yNl+nIe2edJEJ6zsFjkE8IgiEiM66kDeWNqHckp1/IQ2J900F6YniEEBpstXGV
n/e42XKxMgdrkXfggqHiT/fzwAxvvrEba0824eEy7M0oZeUdZCuydQZ5E8COkCrNzVjZvsaKf2e4
wO1dDX894ez5jNF0MRISfOZ1aL5UXn96a41Jre4N3A24sFPnPfDD9U7PncNsN3j5ceV3IBYzFr6s
wAjIfp1TDTPvGsDwWz+YI5IEeicWt2ZhsXcmPoFIst+IpRMDA67F9wevqV5wTXoKIp0yOL3Nclnk
+zA/1NpJhGmg3Upy9Hb9ITwmss+3yqYPC1fFCMz4w1wZD1xhUE9dHlTjpLGTQkMqe9McBXedhXVu
z6g+AaJ3VxvIUph+KazgqbOsnXd7OZ2xvh8R+CLtzp8lA4JMd3U2Q1X8ZcgnYLHZfgy+kLXEs5LV
WiPNwezCJB+zjfqrGA9N9kVzrVYnnmP+rAgyxoNFPuoi+ycjFqw/5lmM6bR4xH4KUnUc+SB+69/1
3fqL6iVTZ0AifACNtGBtraECYt5BjkMCH3pcA09KYj/+7tfcNYh1LHbdr+aLgRd+Oiv2X374U9+7
vwFZDD8P9oHvHqH5FyUjzXjz5F/0JswztJMN9fCRNRez3bNMRjhLYcXBjqdi3m1XzN+7HAc8uUFQ
Av1mwvdBSgkm0rRdzQLaA9UAq2zU+uSqBBv2Ua97ozlMXYntweX+r0HPiBTb2HBSGuw0A+We6EDi
6l1X/rX34gvhW13+1nTi2ggLusTGhPXHRboOl733WD6UvxjMKmA+i3aD/wt9BPNCPm/jznKph3GS
fCrk/AcRHEgnUpPo7OnT5fhpnIC/ELP8XvXwckKX0K4GTjCTIs68IsV1ZK2JWUwGYzlXz5hpLC94
pBgpedKZQQ2CgyOYHTT1cjcuEXYhS1g3uJA80/rSAVIw0iBZC4tZ+YVihWW0YTkTdUdJ+7tQ5lKB
eBoFUcaP+kkNGSCorvz3sPhV/vHnGY/FH7YDyn9Qxm+UcNvulyiv5hI/9HaeHnbsyViH/b1ePyZv
OI7Im/giB8STf7Sn/B1btxKOxCzRiez0xnMFW670OcKH00e2eJ25bqm4uDMmPP+X6lOYwDCtNPIh
CU3oIbPOj0e6RXaqX6J7QpAHiYMOhuXGqYxbumXZ6eib4pnxja1hihqENnhkvmD4oXVgAQvdMuoP
Q+Va4C7GL8IbNDINMwXkHnZbNIrUzK9lnX+ntY8zGUci6PuV+e6WrcWc8kZ8FoG9fPGRbfg9Fp5q
WZcekYLo2eKf+FoITvenNg8EpP0DJK52Cg7ZGVXmWjnyq25IbjqizWLMJKVYah1cBnHwxXXCL9P6
MXYayDX/E4pJEi5vZk/KpJ//QhnuNjzVZ/mALEhlhjutmMprjDEH5vIzkF9BDfeFEuF9xReHe5UY
Samn4q8ZPD24sXEcQIlPQbvq/6JpTVpDyy+dr1+r8QeEj3GqtqjRUYSsxbV5fYFS+2l98xJ9cfxM
/a39aq4Mmqc7C3/2RxwvG2wQvWQz7aA5nFm9BDfQ6mP+rb0CX/2bSdky+KngGtK9PxliGX8ASXB2
gUzeDbfCMXz+poIec7xIf/kVI97MpfeQr7Gy5q4Xnu8HU7aMal2nBYGgF9ulekwTFohkQ2EqtbtV
+0F4u18EJ+2f8i+hFEWja7GqZR50DArTU86l4Xxni0/L6xzePI5Uv8ttY1ewFNpkZBVQXccoM8/D
ST72iadvv/EgcjzCu1/qn+o6XjMWxvPiSKtO4yKBFNlibmMJITn6j7AsSNJb0hWdUuI5QB1gHbHz
4Az+krUvSu+eSb77gbVAJDvc4Zm3X7+Cp+xpWgxHPZBX7nMkyhsyQH9xwPtMQvmWnRz9ibrhUp1s
Eidy2yG+gM0Rm7zBaez6w9oBJKVeBCqJP2nDe/g+8Mxsm2/NKbtVseBPR4L9GukhZAap3DhcSGhg
fVqiB4to9FQaLw7TF+/V7yDOEElgU2tvx9ztD8jhIKN4s66LD1Tjt70zytuNH0aPqn/89zpR9O5h
V7BPzoyjMlChL6a78YcZiIbhhbyBUvpXB8L6rFB9v9BH7VljNuOGqfL7isANA/53Ju80BlY82l/F
eTIAyd7KcAO9irl2kq1r0UGxM5AZOTSIOh/ScJpkDEBktgWnF61YMu70CKp94NbA17YqZihklEZz
11jhiQdZ+GIEZHy/ILEMLAtK7ZxYl9IA/jFSANVnRnfU84WC3aB6jjO6hY6/tc+zIcJJDljKB6r4
b1iTvH4GJdJAazJ73+ZwhBPvTRARyuxOXrpGAA0WdokVESSXNzmEC8hujnO7QeS7FnysPuCZiO5R
1hqjUAgUdIF2JDOFW4WZf1awI60EqByL1SrCytOvXvGKXo4zkJuLTdou9Rn7MUJi4lBzXNAGgL+Y
l2DRikEsEmQQMGdxU7U4nLwW7HSOPYC2cEsgOmQAcg7I6EIKpa7Js21HD56Iou0puYZo1rZBbLAz
FK8kASLOJhUZWL1p/OsKxzpZokefr+t4bJiIYgNfBZ+MvWS+LqXyBIYY5Vzn8uY16jFLTlDuuA/f
rp66ZeRUV3nbxPTYWxrJ5DkxeoXzaVxoShAWQMCq3vvWdIiYYddhBnaPEHKcQEdhPfXx/YfDz4uf
XFuH4VYamV6qk5NEZFTQMsnOCyOIycbe7P4UXoH6Q0kRL4uPqnxU6mFkdwGcT20wIy2G55aicFyn
BzDQzAuubMJ7VL8XVA6hsEUA+A4+gZHpmve6yf+a8S5oR/0Dc8S2Y5kAaxSZqewSOiHD2p7AmCBD
jFmq8ECh+ZhWsDvx587gg9nREMa2hPWVr0wCQ79ITszRh+6KC2Ys8WXP+chJvA6v7MHEfwHh7u7w
K+IgXwEmUF0qOCRpNXjvo4ZEmFfd5EYa4Q8va2kzyxixknMP4FZ0mSRJ4Y5x4Rh57Tl9IO/5LtMP
GXmXseyHpxLeAA3m0LzDZdP6mCK7E6ENgrShC2PToiNBvPMMM6Becr5bsAD86Zc/Bf1NhmF+qTvM
2Ob691Bn2/gcqK4RuPit5GkLgpa/HilVkaVgaVqgs0I8WNtfyeITho3BBz9UjA0j5Vx/M9MFLIzY
CL0KA/6C4dO6B+CL7iU6yJk9tewlcLWek3QPNnQwQADfjc5pyJHZRdFvH31m0a+E5QjLyQ2P6Qie
Uz9HvJzlFgYWH5NUapJMB+C/dmusuW4aVAk2tFlTtznwxA9Wc5ee1O7Iee31lZLNUXqq7qNEqUp4
BH7927wY/h30aRO3K0178H4UoCQh1Y5bunYSKazDCKaNQPf2WML9GeBqcu/AS7J1TwJM82WxggZZ
uDTwC34hHmp8/czAi+jnz+lo3rivqJjQ6+Qu7+joW8it0RYAijX4FbBrLacjG/Dqs2Dx1dmoD6R2
WbJqXhChsOIMXoLBYbfFh/nHOW5hAzA9rC8y7sqC+9etXvtB4/SBqFA7L1ve60QXMATdQgxKsCSA
dkgXMQBOchJQ1OyBmdJaGVucVuEHPUozfwYxuYg9cUWIBRFaE52HIcZYsmCJIbiljsa19dVhiC9Z
qVbXEdVH4LfG6pGttW8zAlK9ye+ydpKfA949A+AFtjJS62YbPY+IVdykjh51NbLeJkw5lMhCuWif
4Yg+eRn/YX0EQl1oNAFuQabZZ8fagt8XCMaxJtbkguKJ0jDwqvMz3A/jPmTaw5x4EbWwggF7Ynhg
cIX9CfPgczpQDHPsJnuSTHTcw5cuc7vxEkcnzVz3LNhNTFJ2J6yMbW0nnArYbtJVbedUpoC9dYaK
+q0ubpNwrhB9cE46KIlEKg0XUr3SeXxnPBRgvyy/xRV5GqkpFDgDtCaZ3X0y9yEXEVsECfOEgg52
i9p2iZakNtb9Cj1K9UGJP/41X8GNjI7KYSvKnWt6BkNWjIp/Mue++j08CNRBm1LwMHoq/84OxRBx
pSuZu9o12D6Q2aZC8FvA6vwzsuWLob9jHeQYhgSKSkg8+97DZF7zLMJrpRzo6dQYKtolftvgIIo7
FXfW+/XDVo1gRWIa0iUgge/pqv/JpL5orqRAzWA2h+OS/t4NpBKuj1OKV0kAZT857bxtiK+8Lwam
A4YIpZ8k6NZt86Tzxi53kOvc8B9E3j3hwdmjYpDTgJfuf8vffJc+abgBdCmICdHloTEQT/mXdM3h
ff6g9ScFlJERPTkTiypcxICpPeZ0TN0dZF/mcvwZ0dIGqA4cbaOGZHF5qvEwCYB/E2xW/2TYPq5S
tpULT7IWCaZvfDZYMn5ZXXGcTW6H+orn4WyGu4K8ep5WgeQ3ZvP2WEGqibfCKmQDo0W3jiFfx7KH
10wCDeaFfjOPGFCzz6kfw/bJA6psm1uEauyG9PezsXx2QmSjrepNMFfIoZPYIGHXglOipDvm/uuS
2SpMYlIsENMARguP1bk6v1nsR8hiAb7YyadccWPfQyKY9kZwI6odOy8j3MxPxk3Uec2X9kh1tBOr
MNjnXzL612/OZuIF8NMsFIGB30458Dqi+WA4sHj/lXckgcVa9/N9n67RNRCjY32LKumuSyDXFmNG
X+QbPOreqzwMbsaEyJnTZTDDLDhvya/nhobr1vIbB7sBvfdS5ZVRPUD1OPtVjxfGUUbX+k6YMLxw
38OQ/p4e4RdbFA3O2LJjsMS/6hEzhCaWwwn3xqHFCiw851pg4B/W/hF6QRgHV2m/qYXUz1Xcqa/M
EbHJYuSKk2XVf79IparAvRQVomrTidXHkMTw44p7rACQQ+fOWsNldiTTYjdv6EWnknMmM4ulxvEZ
vH/CYR7FNZsKE3EiMKgtfS0FUq+sc16fwsPbfjBdNtoI6cWNwkBmZqodLIQ4nywC0wlw564x3Jav
NkZ3GX1Ij3wvNd6rw0oAg+ccARaJkGz/kK9sKQAP1837iJqgGlfhRQUhw5jlTMI6wkRDgVi65/Rv
jAtYt+inUVYTJRi+0H5F8a4IC2bunK/JvwmQqPoFewJ2nkCANQtoXm3LFX60tT6u2unY4Mavl1ni
yMUqz07CFdp2TCYmOyVCM8oVF7FN8soLndlKpgSctBdNmacQPkfGoi7dRgM32U0PgQ5qx3T8roQN
2e4hH3ghCOjacblttASnq/O+gE20OcspcQE3wsTmr4N4TW5kFDkGP+wPK+gy3kKywbhyCzvu/mX2
SdqN8F5m5Q4oVfPeSkSLlXsSEPVTxKVLByH5/PqCMldiP8GIHBmiCvsPutKrPC1GHP3fPwkfgXkI
iaV4HRfY9QY749akN0Aw9fpuQ78iq/6UdA6fi2+QeTTjV66Hvob9ji6F+5TAxb8LRexHxaqZU3qk
JvciAJ6zImoByLLwmeqd6o6L08vJxIVal3jSQTzh+UFHav0Iq3Ybxzv9RIQjRVu3kuutSiQXAJC/
ForhOUHWQxwp6g3tajrq201u5Fqa6EO93MWXsOfNgZu2lqnKsVAChkHgj7dkV5OBytppH7MYWNiv
rQw7Y21ceTFuhnGkyK8se0oYi3v9YsPHiX44KHvZ5TtFU4PHbjmV7gQL+6+9jnBtgQtfkFUiDCF1
2h088FrK8WVzCNTfUw+VPdqiPBbRkrY4CbzwrGHt688EXqAylT2RPu1TZeoi8b0jI6rJu1z1Jh7h
Z494EOXKw5C4bWy0bqPL6jhTnSBejcmpZS9qh2gJtBiMqNuf3pWD8bN4GMZaPgHiZA2F7EwhjeD0
Fq+hYRcCkoJFq2EcvGTCCeApps0hdDBuHxrYnfWl0z6so8yGIeGEkc0Nhw2BDuNiM0huC7CJ7UZO
Wk+L8qD0048xdwS2GjyRL2vNUZkGbG045RfYuXE893iKIH84wRPN8qVDAx2/PugUIrxdznTkxOhC
G4A4IXKW6HaML1naLowAYAcOc3aG7Jp29aNnInjgO8woXxf5DnILZFROS/V9479Zw1laqv2/kTHH
Wsdy91Qk1CML/gbHYRqvtWGTwBLDw03ea0u+iGeQpoy6DE4GA10Kh/S9VUcGJVSI04qaj7/F9shc
kGVz0yWfWmk3xZ6yZmkcLqrJtj7lHUbs9+YdO1AL98OBLDSLG3duMDDYZQCovsYR1S9SCLQhrvL9
Po27GprNGnE46wz86BQZWypcAG/SpoIy6+v9tct3EuVzbL+OmN761xGuXLDLyz2q+hp8yiU48uIb
BRRl5u22Jp5Da0NYFmyJFll7uNF/5XRfM9K+Jt0DOb2Y/FjkW8o7S2aswE4xp3pRHm+gT9jdQhvt
OfYnqJ9/IB6Hf0l65S5SNjq5VTM+cg2FLqDhlGd9OEIJHupCc2o8miMrVSAYVWIr016blynt440e
MJ1BfyCXLQgKWOwB3xMLxS9b4JyLKHfl1tiLf0XXeD2PvXDsApPYCWNlgYLNArCFfDL1l8O+Epyc
p1gDyj8L17ddIkB171iJVTxb7FlAq5K2W772ERCySgJ9ULR2Ul/jPeudepXyz8RvBDB4+sXcS2Km
OsGutq0LnZLRfbxFr8U3UMdPcxeLO9lMV/Mbgkixnyqnk/5SHrbpxZGT/Y6gIXkglCePzCRfwuk8
RaiTJKYLPlKSjLxYWKXHQmBLKG5KKk5jOFoG/iVQN234E6RE0OC2EFBV1ZdYUBwRRBiF9D3vwm2j
v2z4rkZ36nqiyLbTZ9Qx2iHnNfTfnJV995Mra1H8ksQ7Ul4WMyiXgb7xdTGoDnwz99DJyGgTi2PW
ei30nbDbZ7q8JrvYRi24tgoXf0cn8ymU5NIosZ3ROeWi6YqVW6KaEc1LDEAugjYk/RX8sCoaoths
cT3LtsbLU1FB+flz/nELk4SSGem6IL62/Q2NUwKUlx5nKaF0AamGRmI61u3ZsI6sjVV5CRge4pNZ
kRwAg8GpB5uBaO5SIXSMwOAhlJpwJMgh2GVw1ToEk8wPTS/OLyUCmzeUlWNUr0y2s7JTRutBvU0V
bsTuvc5Gqll0Ea07FdfeekwqTzOjJR05gfwuLlMP/FBH+RegxKrL7cD72+AjeZHpgPFEaf2y7zYx
S5O5/UYPF1HmS6mE6A1Y+WvCT0jRaplO0QTeO9xxiq/D7DK041LV0r+c1qdMOVLQ3chS6oaocPST
iFG5kebE7JaHLkRxKFyEIPorqpPRDq5ZzdZUaCoyXjrGzImKupVYjuLTAkCH06gwVs07dk2x4GkJ
yOXTFpJe3QVZXsd1Z2ePJIvcPP3rylNtfFlheBTAX+VmwjyrRG7X8zoTEIQEFD6LYO1NhcWrivJW
h2dxmP4fHD+0gI3kexdoMjxsL8aWerXenxZT1fQEeJeJivKRSSiSSsx2RI5mEtWMYdqDRqeeE61B
dHROVk65VnlqS2mWE3wQOykzXM4Gv/nHsCFQaThLm0yLbPfHeM04pehtiq0MBtAsfOZXoDeF8Cfj
biHsFKubUD9ibg+6S0vwhcP4l+qP2UU9ouMHaNUSNUQd3vC15zACTWH7IhhteMGOy36N+iAht4iP
ffgZ7RIRB6W8ClU3DgEa0VTpMlhuMClq73aoKLWrsjYKd0r+ldzYpsAmixRkiUCv+K5Rzw5Qx3SG
mx0prkU6+q/poXGBCbAdeG0IQ+PijXZsoBG7sHMdhN8qTb2Xoi00MYZPt4iJ90ruvWjxX45YIn3C
XVNhrBCZYgskhIoa6TPyRd+/yi9NWwr9Sc/XwwHRHdBs7oweLYN6fA/fvcZ/5q50IvaiR4RAR1L3
DWD65hKxS+oYT5pMjpTQF95kBgnQ45O9mMKvz2cBGtYjEool5zWDd+mc+wh/qOlQ7xYQ1bvi3PR3
vUIdUCEzUiOPLAiikFMTeTizQNxMOuVsdqrSnsvbDkmbz08GQl30WvTjjGSLm0Hfr+2J3CC+eCbs
l9uIk6b7hWbvxmx2R6RSNsodON70kwFXt8BfbVpy2Iutrp8G5SO5mRqmPdyM0afSr/NiV44/0Crw
iojyGpyzYWzRm8i6X+8qLmbjKKbwHrh7id3i4UEhR+ODvuM0d8qout3skaJK0NcdDn5GsuxcwOaS
Sn2igIMCCz/4w1gzEZm6HS8bWvtN6MJdUXbSseOe309HJg0TaTAS9Tt1eGuykldWOfwhxjz5SZWc
OPciGsFu3CsjRRP4aqaEOOuR6EwkKNhtuLKuqHFDBjYRLc/EF8DxDRoPKG8Fpwj5Jeo7kL/Y57V4
mzB3JoWiuwtugtgGrYG8FfkzmfgK72PnoufdiYwOovXr+53uauNuxI4h/RbzfFGBxQx6XR0PESUC
p2lNq8Sg7rUPjY0xz4Pe57Q6ivCkSu89eUHxT4R4QSLUmlIL213PBRjtZsioNTJo4v+BLhwG7pC7
XOGtaONY47JCcDNdQqDEU7N6wXFQmDqjk6GI7hbpPkMHjfAb7stIXcag4R0OZKexNMxAwzOis4j/
3FD4CQfCPimAhdbTJlaXj+GN0UJfIYMfnlJMZhCbEPlPRW4TorIxJXYUDHzcIB9ZikGTRhpMSqDI
QC0NI69+1OTqNLU7oTtuyr3Y3bLWzw1WGMyuCcET+eZVjtm0gTZAKUhKj4XKuNHwpckImVibMYCx
dEziftQgCdq/fgJfiv7pwP0oIJFg4M3UcXkacGqGTQ3Fsm7YubNfl1TymoqfzrxFATI29AWitR8m
6jC/5KFCs9x8vC5jumFcUj1a6JFuRsYWVQtQYmgP4Wrqf4SicTPew+BdeSHBDRErZA5xBho8QDvW
9f09m6mw72OG9nuDlfBtbbvw2ZH7Iw6ok5aaOUc5M/cN96Zfno0ZKSRcsGexKn+D6Yh5G5FOibwW
8AePBlNkVb2agx0ixzqr6AoKGeQFF/KKOZbcfqu37lDL/yw8I+pJ0D0mIMgUpI0i8rBsEgSoLblX
9YJVisJINCGAHtoFV3Irntvk0BmcnipISHBsUGvHbzTVvEDWVvqniP/i3xy+p6Nep3zDnzXlqCy+
0FCT1/WSMQ+zDWB6hqgng196l6O1mr0Zn14nbZ0bIgafpQA8AlKIqF7QqrHXChtqtPRH7h3kxEaD
fOf6Slap6ljJR4kqEuolNUowLSI8DgimdGcmYoS09a8ZoZ/oqzenrj8QovpmHsx972ooJyZP07wS
EWYHyKR29Govvf3oheHy/BL8RLnL80vc4SLgctfedHTSVQchUbWl145HDicw9BMyk4CltXoupVvw
+mCVYWQDpR2qfYETt8Gobf1G0U0v9okMDvhZmP/K6t6gwwrmH638VWQ7gmr63s6AqmHHhEtBvpdi
20g9EqNZfRtI2K0tWr9J+NTSpYTorwCXTt9+KtyYQRH+lZpfsDWeQrvJBrfJWGcxYpA9Q9kODDDn
iCuE5q/ONRW0uzTSdz36qzLPmn6DdJNZEPv3vHKkCdbNp2kck45BYo9jhcLgoA8nbdPI6xB5XWfL
74Mh3wb4GOYvowaHxoJHZlqrziitlC1HnqlsylOPukZJlv3t1e0L89mCuNBtvpZqryP02TJCk56j
cNG7cwMmZUjxZ+LAwRL/NNg5gGrNVrLkEV5d2EiWWWijYTUXGPbQAeYs9soGzPctV7wwwr5BYIGn
+uNE5Ks0LxDywrPGTTXcLIDXPhNMPAduIe7pvpjVMs4zeUnwTAQHXbkqDG+52g4qNCdluhT1VV66
LfR0acc7xxpN+jDgpizpTP8wHDfxTo12+nh7N98vi2WTL9N1DqlBDpQfomr9M4x/JEPHwnH4NlCY
wBgFcYjMFQW4ymz0poY4ss/xHoq0tWDrFrdn0si6lg0eA7a7IR3l9xmbBt9lJG97RlvzQfzCe2Ci
a94EqMhNyLcIdNiouFbjG5yzYCcKJ0cAxWq0mhyhWae6TenzCmzFzoJFeyBaQJ0v8PMzOBFtuWpW
3YHRnwMCCdznJjucMT0bTmltNWhlxkbJtiFNtJOQ4sH9xd0wtt8YwsXMx3r9wphanYXcHVTJznDt
wv9H071pIzuvfqJrGtCw0cCGwoWdjwLLbEfhMSeRuFcunFG7BNEpIkLsHtEZrBhPqtNzQMvRA1+k
SfbK08A2zqFv3XKwCQiVomV1VxncPnZUbFjPB7Ky0OyWdICHNyI45S+ge5Sah8oybcCu27U+ECQn
RkLyehMSSvO/pH9vpz0drMDxGtSuiEsNPiNSqvnXUXDuYLIgADR9f/bKBUGOiXyBbRaa/bK/1toh
IfWFgdBGLjHZ1xeLQ5Hd3k3bZgxouY1e1lKx1s0oQmZx6top1H+v4ITkbiXIC+HxPhviQkJX856P
2hDzExLkU+5Qj0uLA5chvj6Rof3b51UJrx3gqAuyOwfHDxHJLTPKFS6i11L46L3xDvZBtpOj+se4
u6pTIGN//MAvsuB4Hvhfrp2EBUlKa777uHWF+Kvap9o1jx5S8E9Gq02FEPAjUz6Q9WquNkP1GZoP
bYamjJb9WuMoStbw3x2Rrdmaac3QrNj+qcuB5p+BRrVicTEwtcl1VOD4E49q4cm0Yked+hMXtT1d
OTxVrMrIm+T3oq0PmYLVmuHN1hQ5ftOZj7yp17j2uaX4yKjR6I7HBTeUm1pLw1jhYuoRgeU+i42p
3gntmsCXBe95hOjoQZytsH/yVJaKB86jSG/DFbda9XyfGR49Wv6lZ2DBB3yPIYQ+c12aNmtbOo7M
WhF5uYVr8MiiLx7GTrjlw80cb8W1uWcClgSGmTw3ATxfuLl0demTMgJsWlhuqEyqHrJahIAOuwu2
4817cujnK0jNyVkwGAbuamuOc0x+tPrEyL14b8hQFRU/X5E7hHwHx88Fy1a6YVyZHAWgbbLTHSJj
Z35BVGSJ9lLsFvnAAiOj5gZ/w38knVdz4lwWRX+RqhRQegUlEDkY4xeVsd3KoJx+/Sx9M9Mz3eW2
21hI9557zt5rWzzBwqVQ/8oqhm//o+YcHDjvj9zbnzlQvEk66l1p0VznGYhs1jFFPg4BmblW1hJx
4I+lQ0bjxL1IcaROe0N+kL/94oZmfEt1GtTPInRTdicEEiNMcaoQ06Wsq8Ge1u8NqiUkklm6pS3d
fxS02Egrcr/8RXqvaBgFqlMp/6KQImGCYTvPSge0LoqKYs1rweZZ/Z4O9mtdN9t0r2g/oMiWi7lh
wHcE8aCgxizhQaqMY1+25sJCqD+DNGcR9dmbWQRCgN4BgrcoJaSaLFAvCb4rYrnnlpQcXIgWB3y3
Hz/U9EtlLWc8d4qcmggE4aNlRuoNuB5R+kmOKXsElgyV++bZNz+q7MR0+2t8n/+b72ELS0/Fpctp
sHN4izd6sF7IuxEbaxPP+UYBKj0cjOJXPdFjxTWJgewTVISY++++cVmROsRNnFfjVZ8dFRFk3b++
f1TmVaPvnVi9XdLc6c7VulM/dPESiNiAj++5k65+RCqF04VUCQ38ScPaRpOE5AD1OTU4Qx1jo87L
PD3rJZhECuAEXhGyHw7CZ1QHtE6r0C+u/J7CEzEsxS+JCY9ccWVEm46d3vwiXW2BBtUVRp5cPE+u
8dcAHrHeeyyutKotFjOmjhW45S0lAzOplfkZbLRvglqJZ5Xoij6wuktQojzBYH3csQ9P8LUb6KwK
Fe0qRIWVYtwWnq9uY3TPsPmocTXPscvPxliGG+Pt0CKlFKMlNU13ZrulMlAFWQnt0wUjdzxjfOPJ
kbRzHTpYevLFQ+62xXEBOTaFl1Hpv4BeJO5kTTMAhDFre9kFSiTza957vAUG5GtDLEXUriltutyR
9J+Wt3DU/d0XczneNJfHuU7vXPF509P+WLMXTDzI/HyJlqquZxim+Nsu/BeKk4xQJd2J0IiEpsL8
Zq0gZtYvA6I9VmBi7Gns2OFXgRQDb4LVIw7DmiysDAsBbNY7kgeFM5Np8J3ajK05WFOm1xOkE2Sm
VbUhLaJq8amw3r5z9JRYzJ2AkMzP9/QlF4R8HAL5Kuk6tIlDGO8GJFMgoASIRhATkSoJ1VWDclMc
Ojw+4XVabOcbSqYDRP07zu9sSK+M8e/HgTapXuLbAB0mc7rn7M4o0mAPgZPkjx/zXU3TP+dU8G+Q
CAyJ+hXxLnlU+CrStZuR3Kv0y2QeQ18nh9zDFIgRbUy8FC6b974XKNUxhZePAnFj+rWYYNkuk1/t
X05c0XTR0LNr6V9AIM6jEU6U5eL3xOMSZpUVvi80sjSdIpcvCSGvt9Crb42xzhOSZmmtSTr4bVjN
TMG+0xMd6pIurbkPfpMn1swEJRdUKIKiX+Qf/lT0JPV8rf32TbeUlB0PX1VgnvSG7jcNzvhvlfRz
FMDSwc73e2WOEkQpo+6k8qLF5G6uguA8EiMTczyhJ6NtJvL8Wus9bjDNdizpdHEU9u0sQ3X+FX5J
GTluvU3NPWF6Lqz0RHlB41kubx3PVDo8SBWev4SaH+COftSQy5AlHddWOyPD1A8+QPKxhs9bJpUS
5wPyjPwmzve22lw04rtSedd259iT2ZQZOTtBvBJTlwnv6nBVwKTjNF+xT1OJ5ukden50Mb5ZuKPQ
b2SLTilY8tvrMzq2ZENZ+Y4jQvyyvhSoIcscEdA/Q/MV55N5loiNm+U7hUkwOVRdrOac4RiCEA+B
UBT2BfMBgOfEia80onXgbXAWo+l3KpxZASAUm1LE3I+caT2LE3iQGLNNbtEy7to17EQ68ucKpp9h
dRiRwXlyqpFMp3RZCR5AWM30EYp2Oz3mBMkbepko+TbTbTZiqDglj5YU4XMaEUmCcZr+Rgtt7yt/
WcZ07dYcFrjjG3gUxiaQd1LvxNG6owihJUjcg7Rnhw2mayURo3CfiBtYdZzjw48cOLE2rBR0lNqh
dFkzS6T1suInn+EspbVIJ9rF2kWjYZE3S5F04xCBKM8fzepFuDbgUeo/KTduLnBwj/h2l/IEc2k4
mYT2Kd6rPQo47jh+U4iCqWO90tj01y1uoxA3yYqHvzLXqiJxwN3K31QSKQdCINUTZi7oJeSSPMyI
A4Wtfr4ID0jXJROuXexV1U4jgLbbhO22Mde7HbZgK5d2wS6lO/zJqspszuGQUKyj32IiX8xJmrVG
ifWi2ST+G0CxC8eXgu7VmlrScOiDopXeZNrZ0C3KrmQuKNq3Pf6pJC3mn6bgU1yhmHmV+AhQbjDT
G0QTQ4vboV1N8QBxwP5nbNiPIvFiiF5dbpXADaGXtPPm0o7fAU4gYT8Rs1E7zIQlFwelNPpvabfQ
rRT/82inyjWiIGYKcw8a4Gqc6j44ibDYFTE6xI1W3fLMRmgilr72umT1STeeqXCR56kKfNw3/yaT
bGUzpOcQgW15bYkRlBGsU87SZTFgMaasu0jK+0MC3Mh5FWuhvbwRI2vxpzn5vPMVVJ2csAvu8EbH
61ceBNQb8z9csx/H4N/MiGOO0T61xRXJDk2l6Jfa1iS7dvXeyNqR6LUWQWVq6Y0XwtLQFC7/KjE2
cfoXhZYh2PWHjikzu08i8VnAzFHukZ6ibjROqMAs7ZSEks+a42PEqj5ZMA/725hd0j2FmrCwRYmG
NGunis2P0yBtu4Aibj45Bd+m7mUpqb0MRKpSWWUm37+7dRMgTJSq9MazSwVGmxMXaW8S3kTJKdJt
18gE/UF4JAmPLD7pONrRbxS3FGzoh/RPapAAI7b+ftT9raQ2E+YxzHBZmPUqI3RZJ2gjic8cEt+C
3VLsUfyF4pofJ5/bu2KKjIAFnSGkgJuFSkXZpiXqPDZXHVpHAQNPvjJ+XUR0tDvyUaG1yKj/3n8l
5K0Ow2RFSupQ7rRXs53qBeZ0ZhsIiclNSmsinOeRMPe9PtFYBrNdrr6ET2Q/xrOgqURNWXSwsZEq
17YpV3YT8tPjRUGdLMk0nQgxGoj2fsFwNdnI5l4jPzdDdCH6TjiLVRnLTQCk518MOwm+mYnNOJ3X
OibeC3wGYXidSyVjGbvxX0U1kNrgmZGcajTo1gvqSxpTqsYDH7lT+OyDYjU/1n1PMgCFbXc2ANPT
LaciY6CNfBiZuJ1Uj1BalzRIgnuaMMaxkAwR6JbSAYQJhYuVJknxPpWyKyOcLKQ9zb58OPUL2rPL
6EfuznRAdUapDslP2W8SWVm/Zv3lwXpzkOaZD6EjoqvQV/pd3y/WEnrh8GvAU1Gv9PScdX6ZkW9H
8rnCUPRQ3OAlF75MO3q8dTAUS4d7dx5QwABFsVkwSYCMjKrGVV+7NvoUuy+RYOQZsknCnZmtw4ST
uq3GD6KDA54RYKq1BTuZ/jOVTo9yItMBAGj/Eh0Twwq+x+tN2oFwieOLsbiOmNJNLBhrvT6lpR9g
e9T/6hFS1bGRjgpdR8ST4PrQl5V2wei8R77BCyrIAKhJSRrxgXUwK3x6bNPkR8O+MT1m2gZuWnml
Rk5lkmHSRtUqTOhBS5Ko45/EaP2M6+M4QZhkVfdKNDXqeOk4OAqHsjy24y2UvHgAlWVzmlxwqHuo
NODXLKINByZpnSNPCSYXdZ+gpMhYAUeIiMB9scTPQdf+i6WZ5aN9GtKu+mUrSWgHIw9mguMV1H6q
sGu/kQiVew7sNSL4O0lkCygtJzpq4WCJ2meQ25OTCDs6atkjEPaA8eR/lenWBVQOJjAItOhwyBvU
kZOjQ9fDf6jazeJjFjTwfBVwEgk2pdHkDA7NUIqZiHGHqfyF33SYOUzTSzEnqPo06FAzKZ9l85xr
9JUenSn9Oqv9oKzKPK78ezcoHjwJGnvvYRlSTQ4csV/uIr90i23Lc6UxR+l5uSfjrz1p4zfbXMlp
q+DNr645eQfz1buaqgfcZLzpKCtxWryl3yh0tJ/6kbqZFZu2wP6mbl/6L2dJDmq5p014KQ4dit/4
2yCpZFqxfNLrkhjr8MoNf5Hf8/rjIKGGgS+9bIfYUwyP3koR7k3utKeB8lQqEfZQKK6TI+13WmyY
35mmoCJay6AsO4VYVqQ3vPfjd5E7mrgzyH5hDsI7PwwEKtSeGJ4g2h6DzaD9CwRU/za/StqIrLtm
HzmRsKN8HvPw3mv+hDkX/w3lt36oIeEjO+FhssoTS5p9CFDsnTEfzNpKFUiiyBlBBJW/rvEK4xkh
G66dmyfiepDhQywbOMKsdfhxRxNen3yad3s6isrvgLBnQjLJhJv9ahxuUu29y6OEpv1d/3L4Esxn
x5FAYqssZWAEPr3lBmybb7KWBgT5pGu24y8aAgIy/WzNg4J4wWdzWOBhq+o1bXmanvRe+XlGzMHd
jcVc56Jgd731yAKNi1ydRRmSVQibu//qBoepa4b7fWHrlTeIxxmbhhdzpA/PBuNVq2RDKvnUX2Tg
8bAuiMr7I3SjivipsKuRuTXO9lzl7cSMrfVHDMmBsWrYQN8UGfH3QJMPMfGa2IGN6lL84UJeaLC/
uFl9muo1T4t4lylhDqV+EJJ+WxNyzgzYrUes+w4zawHjwPRJ1BcMItJBcA2xDWE/G91UPQyvs66u
ThxIGkssaNys8IHza4TnvRGXNU7wL+SHX2/xnB+SU4gUNmLWir9aJMEKebS4OFQhT9c5ijxy4b2U
9OyVdh++uvgECD5tfK28W3AM/urnQGrgP454VCDZtrFIrV0RwluziTnCOmXUW/z9E/3f0b9hGymx
MP8pzIpv7MIMeFZQ5e3HbL6MbDwR7H0N7eLeA+W3Td7w0p3Xz5vgxf/7snYbvKcz7DYF/+3pD4Qo
YAB1hHFazjiUsz6Ue0bDiMsFOorELvCd6DTqzLVxKEMl5zKVHH/oAIZXLCLd214hnnFCYE7cL6Qh
uBEgjg8p+Z1UkkqQJ1hSvZkWGGTsd+svYo6KxAM0EI35Rxj2E26fYzUYCHYkvY30k2fd7f8LOO1h
st1HBr9m4CF5atW5hUc1A8UFyiOZK/8KdT+KiOyHEwzD93RmiMcm/4Zjh/3SDzjaeTVeIlRqhIWI
wkPUN0l6TIR/CDqGX77MXOxRiF96ckIX8M8tpvz0h8fkMPrYpRp8gsW2+WPBZlySuslmZQJukY74
XG6MNps5sdpdPIcbQ1MOzRJmKcVtBDJRq+2kMcbOrinnAXJOEDNk+2D6ExmyfVH2q87BwIzR6yFe
o1lZmm25LYXOR943vHnf/fzCSy/TR/zDdGyPH3NfHt+QF0m5VI8tHPJ4Tl5Kj4ONz1s+I+UFXjCe
8ycPTXOLy7VOINtH/6OeMjK6aP1haQfkb+Y+KkY03wOR9B0/LLN/qgaIkuNHjpOCeCSqjX/qxBgg
XBmTk+MKSLZoGwj0iH9QNcaHoQYSTY+JRA2LyOrOXfwsiit6CTs4qLQiUXj4rTK7dOrFwVyjyFnX
Hnk2tC45bbEgbajueEf1YQ7oC1X0aY5Qgc5ZwRkAFoaMDTDAMDPqF/9ZgAUbUz7N7Ybpv2STo2EQ
EQsKDrtBO1kxJ1VqNGIqvlFA6ECRGOAPKyNxRqjwNtlwnOctnMfhzwTX8O0V3IryuWc2SvgNk1Ka
TPt01qmiUBswxUv65szW/xXbiuHE5DTp40o/jaSsmasRrp7CYV+CVC5zjyw2srl+Z7f3r7iN2NKu
NIQW1mwsNekzCncGwu8HPyjfhmqLbAy9cJCDfDOTrGdyPmQUZIC0n8CqL2Gd1ARovzcVYlsML/8m
SNnNNm9IZJzD4sENtejDTCLDhNbhevEoEusiNcdFw3Ds/GKwsPAEljGoe6xJsWTBiH4bbj5jXRC1
rTWIKAcB2ifaLrx2/TbdRRQp9dLpjqm00ZFgfDa/7MJ0oAsPmko1nAduBECLJU7sLrE5XDKMiJA7
ArpDjLEU061R2jNNSbLpT7KBKsh3K8JylvJZSbfChjPs8w2nIFWRdZM6boWI74lSmrZEMJWvtcTS
CGFkjibBhTIsjmHKoBy3rSDTxaUpV0BNmTBNI84DGMSR/fVvMm75SPiQxS/E1FlMRp6wnPW7FXKw
fN7fsh1lPWsSMu4X0nTx42X+tXgsUKlRvOoEpIPP5kQcscIqd+3GP8NhQsxQRCC1gVy5iZSfXgLn
YmdwauuEkRg9Ffi/4o3d3mzXXU3gcnFrQp3Lu0t6gmsxNMaU5MisADt3yAWGYluyS8ytZmP+FUoj
Tk4sLCyPeFdFbpBQsGIaljQ8YvA3NfRblD064l/G+YvpZ2x5i4LrWN+rDIxPfW8ZthazIQBOOXcz
S5C2CaYnASg9HSwwE7Priz74tJW7Y4d5T+mvbfdXJTqTQqYh4qchzSStTQpDlXXZLOCP2S28CtSF
pengXIywyhXZhxhcE9okVfpbhfdc/ICsbobrUnuvZGbW9NVC2jPZ1ZgYCv0aIowPR0zPafAj125u
fg3U99wMVblNwvvInxSIzzFejlOrfpcwHtrk8SrOQeUa6cHkGwnm1qTLr7V+5ybiRtRsFrKEzAzZ
OEvddiAHQLzn1UNnVEqrBZUtTJgXM5WR6mYMnoLspgSxorto1Y+p23b0dgJ2poCzAjDclN+AoN+7
3iDr4yAMp5wUiIYYq+6YFbhd0h/2LgNvnPofuyMPcVmDQhvT6ztjQlrP/b7EDQV4Ys67lMimeox3
gz8ktPrJm4jhChkkA/AeK/FflPwBhix49OPs0A4fCclAvHWj/NSLLVjkCWyDAsVkke9ybgP99Wwp
5EuAInKIjizs4BWdguxg4IQC0NGV27G564qfo8+b/gVA69ihKx10eXYEm6H34Fq5FAJEoNdX7sBu
sRfe66vgz5XbuJULUYVl2yW/F71/4b6tGUU+emTVs/A/IAe4oifeZ80+wdqOzF/IT/GOWEq7ix7O
aj4oesVftZN9XIkiOT0zIJ9J2ibZyJ5MxAl/mD8H8fbrS/aSzetL9FOn+uO1bNBw8zec453CfX2x
1fLdEnv40+4Y7V34w5725BPc/MKr8EQfDykfWfC/+XP///kyf0Mna17wqR0yvmvh/v/vRY/cIL6j
6OFy9dXFkh+VqB6+nt/tZv76lEAE0qo3UB29iC99O9kG+vSTz5xtLFCJ6UPR8bWlv87N+Bp8mS67
qQvl6sVnIhuhrr91XM+Fl216XINeyR/fTvWFh8Lh34NHbdx5r5pT40p8NR08Z34NmT2/hrfDJIOP
vvjz8MdFHz1awiJvgbCuqNrupMpKG4BoMKFnSBAgL2zy3Rl/LEZ2PO1eUqyCp3TTBH72buC9rP6S
Te+ba31tWjhEiyVNc4zoK4AT3q3bJdi3pb/cwVDJdYEv8tpkm/kVvzbxZ+Ni6qdj4PJ/8c9r01/i
H8NpL1yDt6N5nWvcO67ufL07rt0KWdmqcmkP8OPIc5mdbegMsKdXm9fpTWXI+QuYkmXccZO49YFZ
NZ8JJnyVc7/lFidPzvZfFOndmWs5Xw8u1gUBhHOjpnQ4IS/h12Lb6A/Kd4IX1Ckdw4k8xY68gG6D
wzZk/uu300fiRfxX30ReuVY31DN86prfiFMW3PnD8aP7LtfYlT0E/98GBZb3AgdGON2aOcTLfnGj
ZLuCZ2Hkd6bj5JoACdkJiD851u97T7Cge5JzTATPeaLIBFfAodNSPlQubvnLB+cfzZX+2ksBk583
hPAojzb5ZviTfS6L6HM1wp9s89pwCW26TTyGKSythSd7kC7mT8b+gOCIoe0h/Fn4842z4wPNrj4w
zuANXnjcyeXlfeBTeerm33mkNyNQYh+eETMuliRuzWqH4crBq+Gny38XeXnfDxtKd6I0+a/F/P+P
u46HcsNLanbdDiac17H0cSxYFBa8rlO14/kMGBsZ/NP8DmA+OWFqTC/xJToVt/zACYoXSh7jBRST
Ve3SS35JQixk7wMP1y47pXxKs5tfabETfdFfIRU5pZfklCMV570f3fgQH7CRm0eiFd80c2ioXcJD
wee3vrB+7eKLcDTxhPmX163YhRe1s4lo05cxKtOjsMZ0iqcm2/V+cDaPdbH5zyKkHvWjsQ+xRr9R
e+Aw8sMDavejyRBvxydygDxqe2OvHs1jsjOPJ32tH1UBwbCKrMpF6I/elH83OBvn1sdEFd2SG6qY
+7teBXwV8mE4UWcktYH9fnJi81Gf8vnGvkbNiE2bP55DjvTcNskOC/cu4LsJWzxoCq9A5cXNXqL/
Plr7KcdHxYt2ta88QAXwFTURZvPhEuEyL6jql8I22s2veg3eCG30uvV5qcfST3bzDwHtnyi0ZXmH
0X5Gj2eTOvjft1JQvezZJwF67NhL09hJdlwOflqrXfqXZKXj7bEa6CFg3++cMrjSLa2KTXDmBIil
9xaca7aym3FG5aq/VtoZE7X6EK641e/tf9+vf75ubHfCA3LGzIpnFnNrpdX4bO8chebLZEJx9y3v
lN24H/f6OuOtnd9ShpyoHHml6jHbmWvwGX8FXUQs2AfhGB7mj3mtzzvMP7J/7crYCedbRTjO9wyJ
CgAnL1LxPTOzRg6rTY+feHGHttXQeZapftaQIuAwkH0D5sPl8XnlqsNRrkXHGcGTFzjp1hmCslCz
XuGvYNBvSGhWHwbGgHULsC/hmeSkF46NFcUgJhb0K56t9mXKtSUxRMgjYjAHcakyLI5HAioHg9FS
YCt9D4Zw4ajoPovbaOLSbw7opUXNehPtGi4evXTNQh+/EcM9g7w/B3R8qmzjX0lzsNN1YBlUFhuY
sC6Rb6V1T7K/hiIWSSMP+xJA4EYubEzWCF+c5FROfo8DQN0V1XePlnvRMFDuPakeNw1D6TG4ZnKC
xX2BUfPwEk2bC487s6+uEQl/hmAJMN3yi/pBXlIOYpR3nxhUfUvtl4L8UqYMxxwEWEq3l+qo3UnJ
iIdLUDO8oU7QCc+6xhlVfVmrLjX2KmSbt0qEDDRdDEIkJCeLj1PvVsns0CtpbivLrvoB01bus888
XU/Y4DJLeNTUi3CKSO7tD3G2G8xftS2wyTPmSNxRAksC/bgDZcfYkp4NMgNuy57kNMOt0Y82GLkq
vzWdV3MbvuX8KyK+wok0hLtMBJUcTajG2gEhowQxrewNDjOBx+oVEB9KywSDMY1qZaPIqw/EeeUL
+EZzo0esf/fpjaj3N00nUrewtCQ3rJgF85EUlVoA34lszKYij+vwxqB9YziiJB6JMvmPEKn2YsGA
FY1gzjVSENTq8XtJAGS874cfbnHeMlI9JKyKIj9RuQ6mG+J9ybQBPWX1QdCJGH/UjDDwPhJdwMC2
c/ihol8Y8263w8HAAi36jUalaYMWyXaRi3wAz8DqvTfRBE4WSsHeY9zvC//ISsQeVFvc9stxLWtu
9EWrh3LXfH9DK8EzywAJl97oarRVh/Ygczp/UTTjrevXUPX69ECQ/djtSxwZpXZ43bidrnN95YsO
F5hp/kU8CH/TSb7+ZAk5dlglAVURWF4FezZvFiR1XRbobZzFl/ay3n54adxpsF421ee9H2yexIT+
JhAilwQVTk1H9SdmHMJxYVlvegIWVtkfVlmwjoyaANxBJUY4vlMogDugZTAoCKNETwL3sz9qaPp2
iyN42cqDGgZgk2IGqs0JOwJ0vRvU647OplPTcVhSkMlrgW0ltVnupM7GkFFQjHFgYLDAZSYrktIW
CQevgY4FVe4NogLMQ1DMvOtL4BBOtYdwWm7n8GVqkcvLH/tVF8CFtGKyw5ZIiD5RYiJNW77+8Pdw
HZs3tnxKfyLMnw0ahfEs13/K4OQf5k/8D00QpIRzfqaFhjoGw/4q+HoBQgytlCBb1Q8/aNcLB8b+
HJW39PdoqYiKx0M8SX5onLifcE7Q8sTqhmFnOOKa/AR6cs0eixut7Gd5aLI1ERI0aTjLaLtCtWrx
zFrgpegk0+OYYYEBvGsh3tNgf7KAa/pyPV7EO720rzY6+KdiSXgZAMVddN4P+/LwLixBt+neLlTe
M57rtw3dvV1S0JDWAnKwCy9lztn3wfbqi+5MpDDW4cumOJz9qiiQTpF/CfbpPSe8B4/NhWOPfXSx
AMnXeAtG/ipeaV+U1YYyKSSHT3a4TRu4YgWxG9IqhdVJqq9HQA3jrt9Nd3ofXiomlEd+gA0MPRHH
4psy5cYdhXl0LnCohYOn2pOpvea4SN2jjdu3ecI/bEbxUqbFXEWcNabN0O9k0yFLsJs3rh3dqF4A
cr6mDPyjYMZmjNZA7Xfc6B5v6bzhFi6ZMkziHxL9N4MHwMIyROw4HD1UlQykiWfMP0ktuZ55iZxA
GVyt4l24S5hsUDjPz129eq0KenVW7nLibuFH4i7+E57trW4t4azaw7/A0SyI1R1YkJWMq40bAsmu
Wy9sUEfY0u1f9YBf6KkcG1dw0+JE6waSYDjd9Q0NrYDWFmKwEMnxx4NwF9Ii/sRt80EOovYppHCf
sW9OjvlvzLbRxBEalc8c4xx8ztVWANtH9M9XY115Zr0kHaX7hjPrSiAjNjM8G6PWOFfONtFC8AAK
S429Gntf6cAojoDSTxZ3F4HarwVTW2Fp0BlZil/qAwrOXOWpbPBesTMWhxoA8bJ8choZScnijqQF
plgLv3w2mI3i/fvffwMFPMHRH05+rEgc73JyO6iCaY9y8KHTG1gUH7ciXPMgYnQXRbeLNmpizfsU
I2NIJECd6O9sqf9gOkVsW8KS+DisYrPLFPen4UyhRys3RwrWryhS8WmxamDJqnovL3hBPFbFV5/v
RuUwMuJAafIcIS2sgKBJ6G7oENPI7pdiMSeMxT/K3B5sqy1DAtq3FFhUUSR4v1piRKz4UpxopnVf
wI2QKROrNzSObHohOEJuYtKG1DUt5jc/Xezw7wJ8wBRfLtYBx5vO7luHXy0tI26QfkUZC0GHpYfG
NzYmFrcqnavzrrVGrgwaCLSbycxBiC+cEPC6+N1ZZyIloYxeYqkJCi8ipg7GWu9RRDJpB/jDnATP
umHSaSOgB8LpHG2KplPWltE1eYPTs6l6m8TNJTuRHKxS5B4TzWogiaZJl9u8b6VuoR+GAbCBX9B6
XMq3gSrJDqL/v+655UtxSyH0fnIg4G+4a6rCIcZgxvI6IhN6ieu3Cu7cbrPngxbZNuw2CVLFZMb3
MiXqVZcFcoEex6T1zRRoFd+Z9hP4jroM1AcjTn2GcZkJPCSGQ46MxvXJSsFMQY4dllUW1NrjlCDf
uWSTQU4FIgtPNWz6uWlD+LILvnVgCepoEXFOrsmrLjcMgciZ7zj2QNrmGEOVRRwOG2li2BoObdzw
NOm15EBOcS/htbFfO15r3zlt55T6ZsbGjttc38ivtXifkyTnpCz1OxlsKf3IGotKRQU2DLywc1iE
zWPY7gEH4XLMQJN5ScuqmJbuC+2FO4YPhjK4HN4HqdtV4K/7JTNU3Ff4QGC9cylwFIDfQPDercE5
sKTzZy631ByC10ZRcO9ZTMUS9iaTMCqcm0xNVoXk41GE9TFA8eHUxMT+va3CTbhAVXlmR+3WHDc6
yEXN8UV6ZLee2F6ZBkKloECHciHb2Fa56fKfBefQ8ad5f4vU77nJ8wRoIGj/xdHjRSVacVqtZ1cA
H41SZOqQHOcjSFYAhtokeCRKT5pRu/O4isFY2/9bFBt6nBTIXDdjq4sSalB1/UJZCwtDtotpYxLb
TqnyOmvVPVZuKv920z2U7tGkaAq2i+zUars3PdHXU+XUseC8LvQPUSQcvds341UBMgayLdpE8Khg
ZXC+E3wjveJZntBNK/b7va47R8p8Gp107EgzrmuqRkZVqGqA9p06wq4zVD07xkUsVIyTcC1X+TOG
yUEawrX4rhn+bBdgR6mOWVxrRAWM0Ij0ikQ7foHV83vByg1iQyjgUB2isoIzsuufabvUU0QqJxEc
F3vPEkCxWh05Yb6Z+wQYYRLHfNAsZf3gyA2uSlnc025fCaSFeIHJp3h1dohuLxhIrhijzLdeYN3Z
snIPiDVrLkVKuWnacyN6Q4YHddnHDkvvfEDEDZUcQKOfiUkf5t4dS7zhUGLRGYOVjXZFBs9k0WuE
M0x4m5ge4gW1IDQ8CyYA6zu1iJvAT8PTS/nZWyYoSxJtVZyceIeh9Z5L+mt0Z3F+PCofoioTkGRk
/7ThxjJiYgJEH4hc0G7VX8cr82r0semRMKyy3umb+Je/zXMUs7YhLXF2Jh8xXPmVQfUGW5FZyJtK
DwXIN3mqTnsVmVvBzBDsUvhODCtnqfnNK4awXojtOm0iBo+y1+bhQem1fT+CB4MTJ3acKLAOjtzR
Eyy9SKbJcYnpF4uQ6GCdz+yVAHidBIn+r1huAW2yUFhXgiat15l6fEuQR3hQ3conBHtp2l+oyfud
ubpTeTINp3JcpV7tfpFgQ9POBzlPHQWmk5DnaOHGhN4B1fsIPim/1Q2fC21vhVgaqatBZ6EBjmcF
2yz71F4AfC0a/t8UC60DK55wqAKUF9ae7iCmrIhevhMTEJVugSYbppmM2ZjdL/S05CcJHk3s5OE6
YNKzk2idi+ElkdGDzikcDqY13Ggj0afUYyewbNGsHLEogUxgiCpSALxKwEl3qPzlAsdNRK8LJY0j
gvA53hEnWMNwxg7eLmzI7i9kDYSBsAndIokA1gqKfoZCfotnNv2d+10tRxuAYt1WMKyF1/zxXL1A
U7ZkmcCTshZY4znj3oCshq5h1creTQq7BxnxEgFaVQuwi74prpSzTrAB4yOMtBwHkFFZRuOJKq15
r5b2ZBhV0iHxw08OQdl5bOwJHaDBVIVnDSPwWmuxHy2jM2mp1LsKVd6nvhKPr+f1FbhYXEDCdEyn
cE1QBZ2JRt61tLLP9QdKNiQeI34f9DnnSbjhPJyYiOzlzMVJQ3ziZ44i1ZOehV0Z6443sgGZcV9q
x9rlLMF42mNmA77iM/kgbcRSnqB9+AvdBk24neY8gfu0F+Y0MC8kFot522ItghSyAABEbr8L1teX
t1Vd9dTHy32sWNzsKmdcfLNv69wCqYP4sZQ/2d0sgq3sZDbWqsqacyAcDxcZEh6uFY4wVuxncMVl
Keu2Ej50umkH/q+maCFFY9hgxpXOg2YZhwzv/Bnlsoyfqv5edFh7bEDH5OGpm9cHzUH30q4+S1T8
XqRxE6yWtKspUYRvst1c1rnPertgTNzYZNeb01cxWAyaWT3JClZnme2qJlVscmTYfFapNqsb5QNH
OLDptvKNPEoJLhwkyO4iw4IkdnlZb+OtYR0LOMQbzXTbfMVpKltZCW36aSStd34VHAqH9xY6QXN7
7Tj3zZM3Vpbb3GYbl1uEvm9LfmY4EjzO//twnn8uswNOlV+wuwyZuVTQFXjOT0NhD8NPvMUI3luF
RGf85wichUUk8gspX8awEoXYfz/TOvAo/4ZvN+IHEuMP2hauCdP8aHTqelxmdPmduSEJAlP88POR
xaHOrFT7i0ATKN1iFSp3V3EjOm3F+5fQrJ5Hrxrt7IOgK3ucgc38B2Gi1PimW23kaMvobQl4fssV
YsxwG3bmBluh+m/xDGzB0UuL9t+p7vdsVSy6bOvsxepE6zmCnGHOfCipOA80XYj0/MY56GnrFiwP
g/Cj4sXegMV0W256yLlLca3v0y+agLthzb3yhHK561FtLGtKZo+j+1KEg4EPe/c/js5rt211icJP
RIC93Eosonq1Fd8QrqTYe3v6/XEDB8g+iRNb5F9m1qySZccmddz7aiFp08O56IoexbYdjt1lxH+U
k5yd5ATlTh1t4mKwmVhDZRJ/Ao87mufMaId7x9LszSZZ/NzwsDHwaVbuGvi5voM/WzMRzt4iv3lt
RWyj561+EKpt8jcx3Porkn8w5i+gVcM5xakaLanLWFbY1JF/GdVr7t4zPIy6jw9t1d6eT5QF+gep
maFjl0+UuZ94bojeKK2YFm6CCoTExkMRz6aTyJyeD+mXTB2eCZUahN2TcRrmVe4rDfxjyOhJCLnI
RewOaxczv5KheQmpi2KuHl/bTldtfY0678gfuRaY8xv8aHSmyOjvzfbStodf2fGj90WfBtC5q19O
RH4n7vluzIDMkxY/xukARbVV7PycnxR1jWZrB2UV6oBd01ntdUaZoUfMHkeYoKw50ZrPGdXvaKsJ
NgtYu3jQ2/DpFHMPqcNLwsxuVX3C6DasL6QTklsxM5nw5UapTa+0XtR09+kXRFLrFyVxY0ISXbcv
29hIexbOvEWUl13HPcS+vts1V6h/GIKUe3TaEo4r7mtHtlcMn6j8KgoHrR4BBchA94pgEzEMmRtO
gXTPbQikFgHO+cqtPjxOfVggBWYZO+b6FU4SawkLVuZx+N9pm4QUIHUxv4q6lfyQviz0JNJ7yHTM
eetuoBPEEg2XZqc7BUIPiJdp6R/MrPzRZ/hf6+bBVHu4ygs9ykZkCim+uEY/6U+j/kOvllyxaQoh
XDC4ildMdaElk1emr+tsjduR6EBchkKqpv7Y+hBqh9aFXmk0fhlCt35Wpo3xI1YTDHiIiN0k9S/y
nR/1fdc5y03Q+AP8WeHEX+AypzE6x82BVznvkZ/AZuA7L3ZZ/5RuDcVxRMFF/AcmukgqoIbTOK/D
DdI08pZ5EXiU/htXrxFGwTpax08OlYOvjuvn5IGL76TNHNjSJke8uG5vVrml+klPuFEI78k2TLwg
Jp/ta7iShxwt3rsoR9pTuDX/FbSy/yZpx9kIixS71rV5mk28VRDprC0n3MJ1kXboeybqqDmbbUzQ
8W72Zj75Nbvon0Rtbr2BSWPB1zPdhvhRfRVs0k7an9nolhMhwatJXbbVWFyFlBjayyc0hsQmAAgb
JJ2ydcHkM6/i24ZwIauLMn2MFBqpq/AZLEjc0ec0Uz3UWJyjh81R9NrYyOKgNHZHJWkIFdxCEUXp
DP/glFl+jWN8FWNCZxPPjlNTs0gm8PlwltC1dfrER47aZKS1WHc7iHHGP414NTKehRWdYlzuOwTA
hW/1hywginunUM2XIP8kVhS+SJPz+pc1tyBY44a2a+4wskA7Q+234dnOTkEGJSzK9gnoDukgAhql
rlgCU0ZcjleOuDId7jMWLujLPqxuNHL9d9vx6Y/yNe+QqzAtLmxJdJcecLG2XTHUR4DNFEWHNrFS
pKdWui/055i38aaZa7jlfFlyP7PoI4N5eGtTb0SbY1XXPAA0xQ/bJhZNYvz+usm8FONTxS3UvJaE
1yurKf+IdjKGn9DR5k912oEl4aWyUjGCQRS4XC3QbP4EmFnVesmvITYgl70JdQ0ASf+JiaMlMDT4
DFaftcDVbfkw+AAGlsu/uTeWDxMlWEEq3c/VmSlyj5z/rzxuy2MVPDAWx6MUZlt5bCll2i1kcq5Z
uXtm4XE93bnF2rVuklSzpJbk15ZtV63jhnr3y1LoGH9pxYQ/Mn6G6jSXu6b1I0JjW3I6VGuzleYH
a2ZESE7qwPjxoO+lDVEWBhv8Ti6bEC5rfniQc9qOTtXtIPt1gZtbTiWTw8kz+cnHgyld50cU0V6T
/iE/J4P4vWuXXwYek7DMcegwoNkAS6Up0YsMAqCOdOE+k3mQfi/g3kivW0EjhMFNftUY+bGIFl76
ZsCshvsURj+H8kWItl3sVrd27hm12oQgyXRZEhjvmH43AwKobdQ86oziIka3xCnpdNPvDO2ngHOY
fym/pAY0xHSi84WSov3qpa8xetWXgV0kcFsJNimKc/r20tA04g41b1sNKTZeA0s6uQ3VrBoWDBGa
C6QsgwbBBviBgImvD4fpA9j2EYp7YTj0iH8TeBYN5ITYlbMFOCaT2npLp8Mn/wH65/WULvAaStzp
Vuq7QDmguKBeX6OC6v63YJydNw+QI6t04Yel8KV/iauOR19GkZZfUg5nXMdJLZD5a5XuY4Sk6Ws2
QaD6wObwfPk0/NsLD+Qq/FKuUFM6VYVhFPRG0PE4tU0dlc2GG4PMmQKJMNSr/PUn4n+B9Mg4wPUA
bE4VN+x2c7QNkRlwH0BaCpr3Cq3OJfqIHKw0GA0ldk38GTDcZWFCF+xGDD/48P/aFJMHrjDuflxh
GONH1r6KyXuwe684d4t/UzD+CskyuueCi7ZStFVBFkQQdrxMABiBzsz8SXXcHxos1aEyE4VjOYEA
YQ1FaLXNtM+W9C7NJyOH5aD8FsMR3szruzEPvNQ1c0Kq+LA+VbhvG17/BkMOZgTBvTsqWYgyLWEu
0Kizcyfuc/OcQYPjZF9lmIcQ/9J0JLKoK2il+J82dkj8Tnw1UmLdR/XiNBEmXBgG3SbWDg0j/t4b
AAV4l+0FsjYPg4dcmYftUqemTnnpWeqKW4GbVw6UC/Za6TfyGj6LCRkNC8BfEuabE/yYH2skZ9tb
ko3XpbjV4WKFeKBiGZGeKoh7+SF4N1gSy+ktdHZmE1bB6imo+Ig8JsEU33qYCTdlRIXD6XQlB6ud
vVuqMOjA2xABAu7PIGawz3BfgkSifarJOqwdQtdbgCsyyhFccHfNHuNqNt+JLcmhK5WuhHs1NZzs
EFXEyaB+ReTJadt0k4n7JHDHh5Z9P/LR7w9Qr1kx/K1o9SjubEoO7ey4wMc6lpx4wZxUtg8GBIOn
OfOBHJVf8pggAcHZ++UMqk/FGcCAbjrU4aVyVJKggolYfQB+QgdReMykR/M5qOuILrvbc//9SyzP
4sRYG9tCOoNvKX/TE/gDUZPgWAd9dGGmMpjtmGv/VXvxmzsNGuzf2DKIfojjLlRZKELA27XPIwyx
ZSh2aGZMAR2aPGUt5Y4UPvm3ZzxzuDTIE4eFzW37SfhQhCxVPClcckwgcOZA/XB/BR7B43J4FHVf
bTc6XFrQFJIsHdRZk7rPe2xu6bJ8MlvxuD8TDY4knlII1+YtQDsMxuxf80OcEZkGDIxONHV8x2Ou
r0CNoOYafyJC7E20Y2DN7+yBzSHgEESBcyMJNgxN4GxP+rXbT+hu+Z78dvJITTuy1hbKbT4w8Qhv
9YtMtDJ958nyFUlja9KBJwupdiEQAHb/RLk9qeDmax0XfDyB6WsNm+4WKjGh0MYnzpMHqgiA9MUk
FbYjRFvgXiaR03pYhPZ0Y1sGECgGMBdQcd58LtmI+Pjr1B3MGC86lXtGt7ae3+iDl5plXiv6Aity
LTGAsd54fLPDn5Fn91fj74uV27QmQPIl22RlhGTFi2f+o4M4KBymyBYjW1XW83r8w06ADJ+O0Etl
PZBg1zhddYeaIRD6ONo9ljWRbX6rT4I7sGkitWtxe7aXGDQqteDAf5AoNsxHCY2pbPfc+7C+SZ5C
PQL0sFiiYPW6/BHPHF0EedrMAnjynXQO/v8dHj3iWr6XiQmV4LRvy4sIPrXyDBG7faNJJ8OsuY9Y
UTCihb52Me44GRy6H414gYD1IcOMhw6GXHM+laAmnjkfK/GMo6ZenCJUBXaBxctRH5lkrvNrxLJX
vLQlIcRBc8sg4zjsN7B4MFvaiNz41Y9seQyQPTIwjYdx7M17WD78gRIaUi6WtV64Mo4gkbA90SRx
i3wKfmgzuBjDH5ILeQA28PRJeWNBs0TGY38A11ahqv4/K/jQTFu2CYuYP0jaCU7gm2h4YUaSw4ic
hENzcXqDjW436PBcyOjUUWSszO6rcxg8yRwLf+J3/aYkfjK7qGjAqkAiOKqSfxCCJC++Fi0Blaiw
0QCt5kd7YPwRpWdERMp0H0i2K68cpMp4YBuFhNunaLoc8LPuTOaT7oIDrOFegqkXbrCDR0F2CqEX
Xqm4nJ3MJiiXwW1Wuf6PQSVQ++RzFq1RIXbIzxaMZ6Hn3/pLSlQmtorwc6TnpPkl02fmjO3BfKdK
4DhmdGIsJqlkjQi5E89kMbK5dNd8qt+hvDrHxwaQkISnlZlyr8Ka6Bnbo/Qk3I1yqvEnmzhlwQtu
mHMh6szuwa46aQt9waaPPzLshBr4nRUHSuLwyfsYfB4t+jOO9dLPS3cmWwUPB59pdQD4zeA42kKO
5wap8FoUl7TOklCA4cYtokee2kHW31DToDS9WOmZLLm5dDsVfu5WgOBorhIBefpXKSIbxvOV6iLa
gTvgqypslHPNaqh3zAaABGd/3EIY1rs1ozH1SW8gaNj0XUJ/OBMGlb6D4LE7C//I6KE5F/U2pI7/
XoJHcqc7jdmRLJG+t43RHtL9/Nn8xNjeUlZq1adS7WulXOkDE7khdtVdKNyr5FQaZy4s3iIV/jIg
6cm7QzULcxHg1o7gKlMGEZlDXcnTUXBfYtkyJJu3ASaH3pBfMDDXZScrNwW0aOZr8EiF7JtFoWm4
Vm0glU+iHRvL9G0yQWRsa7rAHhcin8XN9c+gmWjqN+5vYCeFSy0Q0IJUhhdWdt0+TPh1xroVt6Xo
ZEB3huKKd3JjRFoZsFWynNbcvdQQMFIjmlsEI4jVVfQxMFUpdZieEyoV2STY3cmVRGOE2tSnG6kZ
wdCjY7lEsBgTT+4EnBzq8zJEfZafnEAKNoNHRfn36rcY8YZwCXN7oJ2BgJNdRMTCTnsB0Wd7b7Ut
34fj8yN89rjyXaBbomSzJeLOzA+UKGZ7k1ExP1JLof4kzHxbUFqbZ4qZrgLKjfapxgxtbb4jHho9
aTjRZPDRY/M9wKJfvEmRL3LnI3qRNksWMNef9scxpyX+C2dLEwYEXtx3DmLZ5RyvcTghXOubXhyJ
mnkHaWCx2gUIvS+f6vdf8aaDFy9EN+hAHKO2CB4qAl9vyw2q62XkjwaIFS5jzboO72zIm7yzfnX3
decuCc9g4MXmRl5ity/ger21C44I60jTjzQrFM7NCRrrvl5rj+bM2Xw2oLXT1SAaeC5Eg9K4zVyT
1KTEvcm2UzN2RH7NEMOzgF2XhcA9WP2jOvj/JQe7luiv0N3iEPMvvZqUGaPuEtxJNQGx2vijaUzT
DXuGyGNkMMWO5Erz2ZIwQ9QQMpy/xYiT+IdV/ulk4679w+AM2NjB9kL0OFm4TAqfVDi+Ai4ICur8
TSa340hL/uIy58LdhyDLx8nFFpj4l0RewW7ccBNjkcX03QN3N5+SSTaX40DYIj+2cfTvGR87JhUP
zUMMqDBHt9Fb/ePRdv7stYTtAqukdlYTwkUvQgwcYiJ+LjgAC8ecH2pcTnplyykHMzHM1lTeHdqD
KwsOJgTsKbiRUKkbvws8ChGscxAursoL2yCXl2jdR7jmbELq7T9QYByzs+WBDnjUEqLLi6MC8hXq
rmV2JttET2kPmjugAxINsR8IfZj5lKK0RC8gY7AEC4xthWfAispEOnDTUPYI6Sbh4n2bbnxF76Hx
JO0ngqtcc0PqS6lPV4qqt7NfOsUPscgnymuY5bTJpHUz2G7pbrJTqqF6WMvvSHy/ipNOw1QtLQhi
NJ/+UN1t6wFC83igxOH/z8yVwU+NtfSLDeiO3LBqQ+uHmyJdhrm1aIIYYDJOoZI/MLwlApkJqgXE
TPXfQ3DJvq3w/fUNYgs2vLR6zUk0lpl0jpTQJLfngLoKQxlxNVUVj5DnEMNnwbQaXSE8nJnagF+J
pUwiSsKNyrkDZMlYbjDIlLyqSKWhrakqAioYdpJI5dtg9b1padB41OyAeMVTB2CArdfY0c6CRfUv
ESHWa281746ZpMoTpTFNfpCJYcYrAAgFq2MsVQRhT/sGkzyQEnnPxVmauwiaCZPI5sehXBVgKHhH
nDCFk+AJlLX7o8IW2R75i1j49V4pI4TyEswGMofsTiTfCNqGAJLARnQhkgpPtYdSjv+g1CWo++8Z
vWh2t6aTNB/KEWz19YDHv+5xdhDbbfmWQfeU1v9KsjQMO5WoJ+ZV5S/iNIPgMFC68q2c4J2lW23g
6sYDBCMykL06PNSN4g7zucK6tMKqSfzV7SB/hJENN9JCMnnpgtYPB5x2Sgz90tWVsdX4JLJRQkhy
+jfqGLZs1QzWG/OXvDgLrNtApxRGlIGQ2pQxhpncOsZL6al4kAkypuUhUzhGwbDKWa8T0nEMtxiX
PGUmPtZ9XmESQergKYPXGEP55YerlWabmY+BCL0Hsbl1DL0uG28zJgDjNpY8Q9uN0+nlY2iGNe62
KQ88rbZ1QSf9IsfgfbBfHd/RRdDIgXhLfkRUmp3XMgrCILmYCdB0BfTGTBSo/NdYTtCSz4wdWrl2
NeahFXFvf6K81ztUMIbIJPYtIOsHHSKvoKcatIJb+Re9TacJswVyNUt6UYSoGvlBh9lhHoIIL0uu
vPkxvTH15LE0+yT5oKBK2NLRhUp/Bj4Ncc3AciT/OxMPnu9MnI6oqgugvjF81sNnpfA152iGFlt4
RQgQ+9s1G2tZiADMCbYLg3QWs3ujO5UlYGGLu8T8LjkGRC2BoKySCQblaIveDCxFJ7cjVt+5qs3n
vwbvORHrG5bV4n6We0WmnDM2ryJ+5Fn6p1pfIkOYObjhHYM/Arh3+Wt2XnQdnVa5ywSQTjE7cOCD
autInTa1SQTZDAauTRtTbiH0PCP++fRqEHhlkEru9cE5hHPaaQ5/3RTQG+P+k37EWri1oMbSXsWL
4wH1AS7BOfRPeRncOiEszKzJNm2DVw94slG+QSTMKmyli13Au238FheCfMz2DVMwli7tz02dltg4
kBJHchL4+1R1xC3Lkt110qpSf2suUZaSKb2V8rYZ38vkxvIKbnpE2ERnYbddrGbW+yknFslYrjWu
r7u8UnGXQkj8uicd5uQraVrL3+DX3GvYgeGCxX3yV38aWG8fM0gKr731B7iRf0hv5jdE5KS288/i
XgWr110uTkO/TaSzhVc/lgPdeeqc4WUHkiPeJxWR0FZ1G5s90T3L5Fko1+m1yxhb1cJ+ehIYSWJi
bSK2/AgqOASEjo3vOgqqtH+MZriuIHhp0n145izZsT4amrnq/8pkyyg1GW4Uaqndnbp9SKuh4vaL
WcZn6wjAMWCwCCnJK8QqSN9NmGvDey8PUv4LYj77AiEGFNCr5EJsYX0tsNO33oJ09yLu7D61fqmf
0Q/MOCZg7F675rdhAjaCuSKzrPzJWGTJ42CL/bsmXUY2XCLRebf71jHBGyD72qhWu0eNv8Sexstc
fZuUZR95ejPBTcqGLM1N+9aNmP7ccSM1obRduujMrs8nLozOmzgHOwa2Pe5tOGC/ar+Ge5cQYbsw
3QxayE2C631ySJtdkY6+KrkjSIV5aGOWPNrYUf60HEZN1XsKunXW4oOY5ngcE3p91bRLnW9qmYUo
b5p6E7hatYP1DLE6pxYfpL+O3iUkxrULDm3988oeE4d9Tx3gMNDXnDgkE8mLzd3E8FJ9y5mPaq4i
bl4Ntgcb8bsvzqRDV9zH9oBHivmopptZ3efYD5ap5iHP/Fd8TPFG2XKG1ZnXHif9RLqyEJyDxpM+
amcpmvfpFUgmJd9oxaBl7IRV3H9R2+T8COWSO0GhBuFtlC6QBQvXeCMG1y4HuzcYa8352sLuOeGU
AIySmUERmMz4384ml/p+WCKatxHuSUmUEXj5a+m2Wh60j/wvsbCMdZW3zPjmPYr+dwnBlLIUxxl6
VSlzNI5J6RBa6IC759x8VRj8qd9T86QV4/JLZXo1uvZqP2g/svHFHZZtJ4a9cXWUtSu5a42HIea6
PNZkbsq29Dmb50pfIKjPRP8pgu8FaaKkJPh6PyKXROSE1MWjLaTlM689WM1EptwZDM1ktDFSZvIN
X/UJAEw5iFSj0eaTY5qRiLDFfip3kp/EhXml7AP2HkdT0jq94iKtVorPefQhcAnGEyEcbjvmrgxg
yCBYyv+i6m9svoCDGIrM7PkJK3cqTSt5x09jjT2icaiTTUSmD0x/UEhSt43qCpiXhPElLn8skmIy
mFfjrXONjnSP12cU3DhgAIxiMn25+UMR/dubzCUcRp812DheMv380aAxbb/oWqnRSuEXVlk8XE38
OgZvNM4tbeCLM5IZRmB9IN6n916qJYS3C/ImIHVYVRhokS4xw/jaarNHx6rcgQrGEAOI29SfqYJN
7RRSn7R3Vfs1TJC9FtqwRe+NuVZ6CYBEFMhNL8wkMpIhhE017ot5GcgqGNsxj8fuqzu+SHaswBCQ
WBICYx5xIcqNfdOcs8ojq4/RJ6WG7KLK1Y7iAPeqxtKz2DAwSM29XNKpMUb7UVoaTB+j5onoZoyF
9PWgnMxLeSyZQye4dpNTRknKHA5ajqc4PQxl81/ZndIPqJgQkVrhGOxU5j7xLiNW98UMFiLKa6f4
snzCnGWo1+VzF9P2kVwNnWH/ii8GvdkS9LObmHU3X/RUVQjK7CjFXn3XI/cl3+nF5WZn2ZCJKx/i
bteee4iTAkf8x9B85eO2J4gm2tX2MgSqLqBrhQtDmZwGNSHXEkc7LNucZoNNhrgxA9IhiI6E1w1F
es73eCWsRkxNJ09DsoU+w+yOdXbVh2+5O8KrnQ6QrUfcTzlaKa+gC7iG/UMbzLG8iMWirYAPIBSL
htEt4KKvYD+OUzOnxXeGifWiwKkWSrUa+Dpk3NgdJCf1wP1EOPO2XCInwalo3ZXw3Ml0OwRMMCdv
bsncXGJHlzEpGNHLY47buoP5j2xk+HFHIDEyikB2eD3Vl6pQ6HoK6ipqf09ScEDcRK9H7faE8iEH
DAXq4h/L5ibQMLm2yFGFTovn6CqCCrPOvlg8oieFThMwvcPpjfsUBwreg8fUuEHEOPMWjj3BHhiF
QQZet4lrHtkHKCXQqe9CRnN26PLG4y1Bpt34ha9yLpyK1UEjo/NeVfjx86ON/Ua/4i+tSHuCB1XI
NjvDh/md8TE1RmYoVTR+tOQ7yk+7pPlSTED+q4WDiXgRMkgvLKJ4nypEz57lLc8JI5PNAL8Kz378
1C5B8RvdKYWbhVecY0ZUJq4Wf4zNwHDPBjAjn4XZi9bfBZZBecFScZ0kW11zu0/oJPIFME3ckFhH
YBkDnXcyfsTUVm7dXxA4JeUE2wD4Cwxxhs4SbEbT6+uNfmiYfkoeXspT5oTIzPSxctAAecgWiUbj
b/VX5MloteHwkChFigL8+BwK7Hu3JYpNnP2scV/D5xS/Q1mK1LeYzNs/wTqRrlKh1x2KRWYj0k0d
2umYikBs82mRHLs9RLF2+6agdxsZ1JYHQX4bmv0HOTuH5spZMGRU1bipI4Gd/al8W+ICB+K1hs/e
jcjdo+2oqwt8wGDT5Pjrgh4yXoEkH61nvo+qcWiuJwpR7MYml3iqY2w8IP8z+SrYQmfzYGFhVs63
hGrAwXztQ4j3RKnoMdPSXZf6H9XwqRKmKcMpjdj96LqLbZPtYgtKyoE1OJRHWfqnU2/yqOk+GPNZ
RzZAzXHuzva82B0u2SM4qU0kgszH5tN69soe/0fy1Ch3Iyz6cc4b9V9rPuMMj5N87gk/Pb32e9lN
a+2mFSBEDpaMJoN40OTX49m7bOu4Iu8HNr0tIrGgVYQF/4I4p6L/BPbzhFvyGb7pg/08REQrkNl2
Er0Yx1zQyjNOVTzxothhAl6tzS2pERNBeaQW1v3O+LcxQIwltyggZoSYyR9K9MjsRTZ1XPwrNnTW
ze4lb4ftMLExdy3+OMmWM36z2MssZ9b8z/JxGAkxiEZ/jJFEHm4u6uuSAdt2iIXYy47GEv8mqVZn
AdJ5qV9x6oLvewhJuslWr8IerxSc4aQlRy3z4Y5xG5C7oh7VazPRF+xMxDzOFLqEdOBswvLFdpSg
vbHFpZPOBPMk0vZCxVzpwA1hfFfudbM18f/9TILQ7uUj7LBhW6lPGTD/u+iZVFsoT56mo0Tnt8na
JbCh9PImSeQmvlfqB2fN3N9LfdMKntUeZkJyY8vw1WE/ICnxK1zEAtdgrB5nV14VOk6MaY07IVhE
DOLOEoCYKFeScgccCvI3C9l79jPB+Mwa8H4Kz5nwIPXZgT1JIkwfvn06bDW7lN+F4LdBL4cgIxU8
vA6miIoVENJVZUc99nulBWfgegbNsigsbKKVIYKxnFmSHRld0JacGvpztpmp7gbzvRjsqiZ1guk9
zR2DzOxn7CiY363go+JOkvRN7sM1xwGeU1i+87/yGQdXdJep8q5FmKketQqrreY0zVzvNi30JGio
em4A04TQwsUxLhCMdzKe5/16PiUAogzszuO5Ih4TuIbJC4rlyZGqxQlSKi9C58sxgqtTm6Eptzbi
0nisdYRGrNBk+zoGE8O6N0nfh9ewPmr9/8dBxCEynlSRDEuMt6Ge7ruNpe/JZJIpBddMAKRzsrhT
2XjJhKciJGmcPNbsXcQJAZYkvPHUCz/hQcNYZKckqFo2MBcigUZ7JXAF4s7qmmt58hci4VrYG0pH
atGubrcWxPv0DzN9gv0SaJoDnBRL8WThHFVEzNKQVpQ1nVfUbkrLyoq2uWmg0kYEQXTrBGhy3tT3
iWykZDNwU7uNsOf8auOPBH5nAHaOCxj81ZS8GN7961FSSyB2jfZUCrPgRuflDsJdfnS4cDV7mvCK
ua/j6djtTHJx8j35R5iEwZgQ9vHAVle6OxEdaE4bzCHUs3XTsw0+pVAwpeZEgKdUn7AXCzJfMjDK
X8kEFPiGsiomZ+x9NgUhXuM/XLVbuwIg5G7lATbld4mzhPbd6KQubYrF5nGr0tfKDBaAoIK9qhIi
SmmBt3HChExPCUpInjnFmpV9FiWJy2sh/lM32VelMX90jKdCMnW6ev31SBoMgCxUUeTQ/9P+mGnS
4H1V7zUmvB/6B/XzLu5O0chI4621DvP3aHG3+TU2xCVqc30TK8fq9V4jZFPwvENG1YqERXMESqh/
+nu3naNHoG2bDfPi6GEF17AE/HSb4adjc84WRIzaHQQYIBh3hNzFyRcBd4ibAaUmIOW55GBCq6uq
G+unC/9h9DTKzzSxRZjzzbXT7eyv0h39KDDRq31czAibQn0pKVTWEPK2iD7hTrPb+LdW+fer/9Ro
TkgdpToRe3cAQ7toQG8URq9PaJItijg4nkQvdKGTAVJNTO3yOwF1EhrZ11qfydNTV+jKMuKI8Z++
D4D+bvI6tKYvih5OjUW+G1tt9RQCpGTW6JPrOYASLljte48XDc7qpmeVFw0GuvRNFn3TfgXmsReP
U/6b6eYqY4pFY6bi1IJtY0jvtIs4wc0NVgR9s2mt7ZxCQkxvlXLvl2AJ5lgFEqXTFPtjtxVMb5x2
pMpWAdYGMJEWW1+Fa1pbDb2xbkiuCAmjW+rH4nd8Pdi7VrTHxQG644/RPolyNrOdyipQaEw8juEp
3VrWYeTgLBf2ePMVZBtjOkqVv8j/oVuzhLjjRe5jEnWIgiDOIym9EAMo60sZnlZ9iUc2OodE+WOQ
K1t+RwKzUYHz77hclk/2Tat/EV8i0BnH59LazHsSmHgKHWko2lcC+jlJF4MZpc4v/bsgraa/QGTs
eahfZ2IfpxqecLYJCzu8ThJcaGIHUh0kXyIRxIkgxIzaX6M8ddwVMvKyzTssc8F6Z9SOb1BGrPZR
mL8UmmAbT7FSBwO4dOpZKh0lvvdfRkCY108vUO57cbfp7xoCcWkhD5qMWP6F42cxMgPepwa26FW/
HjuPOmU+llBOaPxN7IYNhvP4b7bERrN/gmXYVJysJc1ad7lr+xnTadBHczdPuFrlG7jLxZkqQgYX
U3A64jVSlMnE847OzECzABazJEI31+O5MGxcvuXWDTGCgtg2hx/VayMxb0+4+UlXNX6VfU04BAJL
/Jw6fOjwhRbicsPCUL4PkfloKT8VPGw1JME1nlzVG9GMWIvLyXCEK+dECIQi66qmfwFANulRRLlP
eutKak9W05epg3oxjwqYKKw5smBib1+Vbs83i6h3C+6EAKa3/MxVRlNMwRPvwLIFdKDc0u9MVEuK
nxMsDQF3PlxGDSLdGrrWzfTFPE1F98dhMX2plyjZyzB3g/g27yMSEI4pdiLKQ1BPEQ0hGiY35MbP
q4MKni6K2y7hl/kLkWpNlU/yfI9XJb7DuxJ5HNr55pooXpmcGqwXjEePK6GXmhvF+lRGRtooYOGm
vTzGAkkDjL8Wim0H9bGXcSXGOjf3JqeYSrupgCZD2CItRbVyT5F0mSAXXfHDhVTwIwggOnoCuHNF
kWqCGea1HeMTIP8sXfD3jBCWnOtlQeHWIu9fxduADCnF2HrG/yOvvGnYGwNnXrZKIujfk910vU/a
CZGB4+mlcfwLzwzVlf7iBlgRAsaoqzm1kN9y6SGQhddtjOAbtJc60nD5DXLOR0HcSSbexzn+hBHm
rWaye5kK5i/jsYsZQQ7fI1GLGczbZMZPS8dQTkNVp4hHAlGPLGTq5n6TNTxcAfvdtD6NpX7s+ToL
Q5A01wlzMmCaxyJ5EOAOcoaFR8Bn6A1Hr8l9mpSH2maYo9OIFKk7F8a7CXNK7YGRpJp5FmB8ND+k
Tn7PRfSgOKnMxt7ksGIiAvBQOXqw0/p/puKPAi7ycnWNo/Y9rT+K8vURF/vlTh9puaLFCt6E3oqi
zBIMsvII5RuKGmnsz8SbDMzgu5YgpPZKcQ9UzM9FKrYQHgVEYgvHeA1Gf5qol5EmOyPWXM+VqxrE
sAfVFhq9Kf0TuuSqvb5njF0y69+rmO2Or8vgTJTm+N6hl2abK5x6HRImA3+YpDvLSWFX6kk2ogvp
4NJSe0wwFcx/YxcQxGOe+gblE6PR0rD4HL/EmjjN1G7DaT8NP1HKOSma95dZ/wnwR624fX+l41FE
aIcBQjLOOzEIkGzoj43QqrvIGsHDS1Sfv1JuXgrxK5VTQhwRtWTCviC12MIpZZqq346fGvhjUKF1
Bw7CYjHVGKNA7SR9NFCYDWTF2aTL7kxxX83ZPbylsnoiw3MEaNK3xUuz88D0JQRcrF2kKrwvUhZg
BFGpCHLPCDzYJuMPGlso6bKA8X3cnJM8Oy9PRlerq0iaqsjh0fV/QQRINSdRyU/AUcqJMX2TNvKb
94DfQegoKEHM6j1Ks1sQ39WE+TdNKo37lNdOFXKaExslKLdsMfOaGBWT4R784cpVCqiMAQxEGH08
/rQ9aQ2eOXXxmQXyujYdTSqu6NhFGG5daiGMwlqDf75SagTZnOE1A3YJEFyt9mF8oqw1BM3foCU1
+tTWSsItmMqOgXI2Inrs90mDZ0fLG2LehgIdgJGmjdS6cIP1gFL8x9F5LKmObFH0ixQhb6aAQKDC
eyaKMlxZ5P3X91IPXtz7ursoEFJmnnP2Xpvdk8BT3kyjfGc1I1Xe70j1adBay+N2I3eItfu/mmTA
sP9rfgbE1HycCvehBm7/r9IMehVEfKZktPB2WahyYYqJBY9D+a44IxWoCvJeFWnXiiTL4sAAhiMO
TJT8EiDkXEd423PuGqZPSKOwcmP63T5efZH+iH8eLEJ+SGkCWM7nHjtv7p1y/nvdw0ZGhy/1kYNC
MJGkWxrbaX9M8m9Lb78AR3EHzngBEfHbQ+bnS5ljQ/tvIuJSIRcDZBzzWIX4jJjXA4P2aQk8OBUO
ZvP/y8bjYuD5hz1JM+I5cCfA3U2zb/6ZgGHD45YroBDwCpE42HLwnIJzSz6/VzBNBNOrNdAbrCX/
JsiRVGIZ4QWmlF/iL5GQjs0+krFv74sI7qD4Y5pMs31YaTBq9VfwErn/Wj6elJ74BAFMD0s5i+0/
vdlN33THmDSN6B5WLwNtLOFmPoEairrTLJGIEc0+9jzHtQi7XEDi20yayKOefw5D+w9ebuDjUBMH
QkoQJjHxLyh95RQnS0UKDW5SvvOYgdF0Swjqru/MVY5Y1E9sYVHLyyTiYKA4In6h6dNG/jmjOS8g
9EWzbB65k1VepIwR8+BNIcWanKdFzVfO9W0hpqgwXVSLFX666cusn1f9za8Aji2unnItxt94+JWV
7yQDnrXwaT3XQrCYSCZc7RTEalRe/eEviWl4TTnHNR+3km3NQhkQuT1vlDuz1rkn+kuDYDX6/Ohj
syzzr/Kdv7MmRVl8wQKSwyUxqXvGnt64vxn9aEMnFegB78+TUs43pBrymfmoSKrifJHKlFyCPP2y
3MKdNPwwFEtI6ZG1vRpf8KjnWcxPv1VkLgp/BcnN/cMtk3ZT/xhG+zJ/6xqmS+pYfovAOmtFK352
SOHDmOGi5CqVtGYwNPrEoNKO9Dc64L6oP5k8fN6Ev4iHlRTli5HVoI9/GypQIFZaB/HqjTU/k+kK
9zMDwXZV4e6Fpa10InXaPPn8+AaT+xy9HJ4UzDiJUMD/FR0vy1fm8Iu3v4xvsS8gVM0OU/vf4CvI
g3eNrk/LTjBCKm5gEDg3EY6hSKu6T4AoaDzAVzAcMXVQHxAlzW0j5YTKjf0XJJpploiX3OiYaN35
rZ0b/k+mHtS1Et08PnXDx4oNMhmSucmdCO5GwoENrZtQ5piykZGDK3FVyv5SxgeNpu/PLQeiJeKl
RMzREuM9azsnFR8ZAwBKgZSfUmLN9gp2GwZmHhTkgPTYs9i9a/2g5ZWdVVCbeBpV7GsvUCodgZpJ
7LoSr1uVdGA6u2Vb8c/5SzeP0xphNWSGNCqLnrVwYtJbY1cgoiLw11GwqRAimOGSO9mDgKHQu+Pm
BeSmdh3RdMwrmxLMPJMSAFVtjCmLdLZeu8ep7nI908+P0QPK0+46V4pmvMHvifFV3kCJQ334ZGsJ
iDnN9tikH8bL9TM5Ko5jz1RWWwAdFzMSH1cECCNAiqI/b/jVvafPe6kCGM8MHw7JewRVeFY6ByrH
tOzRCSV7CVmR1gFpk2mCr6FEpKG/SapXwZ0S8JznfLTPtiQ5DPhh2bKoYn5uGS9F+NyZeXR0ZS07
j9SDXrvUFXPyu/tiVWAj5NtTq3MNhktQtlLwNmDfJQgHfOJK00fdbZXuCcOrJmK1qZmd8afMVRMn
S1CaAWm+qs3oYPPd3OgyTSDfEXBJjtul05d6T6p4NV5NI1hV/IRikl480Y+G/i1xVajbleA9kKTc
HoLyOtV0rsFsFfQQB6gAlxq6x3RLFpgYLjVuTQFdeFTjr54bYYyu09bRhZZX8a4E1lrSdhqAGi5G
VHxLwyaV0HnbZFkB183cG6/UMzi0aEVgwma7c48VTfkSXOnEIIuxxxxzbpUKTEVGO8Hjm40jOow1
liVUNWmIo79sVhVKlKjAEg1JgBR4uDlhOlOqF4ThbIDeAjn/qpbogNXvGF9CTwhgQ5lYoHvn+4M3
PR+UeiOEJQEvKIL6t8d7ifR7geDIpI2AftHX17C+hmOYPUL1GnrPsneE7MTybsI1kZeVjg8uXJpm
uTBQSQjcDWJBB8+lv81DBR/L4OWH8DmyHtfVS2EFEqeM9rh/d9Ai8pRmQOdTWCKOnL4rxn8yfdZh
kRlTfwh5MULzv1F61Ol4LnEuZ3TGVT54iLWyQ2A6fBH0nm4r0t/hFZBpnYWq7WVOVyJOSqVZ+zHm
MnqzjBiNkdUYoCPP6bZ8+3B4LCQdwNrLwAHLE+/EArcxschUKVQTFVpKQvKQ4I6Ytrn2nXDBhDX4
X2ZGvIEHopWbA9NBxm0zWZmkHwIq5x+dbTV8xwSdyD2S6gBPULT0KN150JCuisKzDDZQqKVm/9FQ
fQFdGm4iF7InTinlcnFOW4k8UHBVOjBWFgoFhmpzRvfdz0TN5ToljHIljlBZM15Fsg1yABLxxGmm
w+QrpC+CQel4+pCcs1wggC7fYHswN/ElpR9pjwK+Rw4btcOilOGy0GSVPhSiDkQKo1yBdJwnLAvS
ScWIo5O+U4KpYdio1a/2zU4MulBHociy2T+xXbXshB0Nww+MolA0tjG6zDJeWr6PoJ7TFJo/OjRJ
BGDc1X8Egzn+kvu98hVXxhgRptasY5pcx+rBYN8F1V/doRYiJxfdjikaI9BRIymu3stFafuM9+u8
37eMTHwNka7ETKzA6rRTeCrB1cQWAG4cKRlyEKEY0VIMR88byWtvmSEw9DZbVP6Uk5sGZ5nxUWmd
55s+xQaFwCQfaKrBFqiZIjqfs8mfBtcn1+8daEIaI8rAfJI7PPzQt+IZ/UDnZsvT0Qf0avUrWGBZ
SglfCpRTOhUo4Pm2wvpeWl+f7AFPXC91FI+RO/IV0Amx44+xMMqryW3dGcO6FMWlL2YOjjgtuQnD
BtaSTmTj5EFMk1uFtyUSvE1IUpTGm2qDdUgYZH8NiTnJ+a5Z1j5LY7hEjM7xxajx1qQTWStwtLgo
Ch9TgDsxsaN1CwYLHOdJMepNbJJwgkYXucM5zwq3Gm3x6VsNGTsqhI/x2kKvOwqVEoJPPHGjtrDK
yhYCJuz5CTdY2PARNGIxzFlffCFix5M4viN7TCBBcmgkrflGdYpqOpqp9d0rqADISI9xcfYMbnL5
EYtf/TUyupkX702uNzZJJP8T3bQHBi2uI1uAQqOwpYzBvzB+sgHBjP8T8lMZvZuxc7n9uWoD0D+T
oPGXjI+eYWRF/xjNjJXcJBL4UDoMPtrv9GhAv+N6aGeBplZ3iBge1GK3qD4XCEdcC17N50dl9YqP
VIA1WgJoFIWLxwLbbgfhojTIhJKDBQyJ7N1uV5gbrgOy/FZ+BOYBaDnfRBh8hSOje4EDHI3u6POb
cWMovS36uJPLbywQcvzsAvTHuIRNxmioZ9MPslN4Avr4LxNvfUqfr9wkyiNpX7L18mHMmIchf/j9
iDnkoPP6mIkzcAUggoLgboTnAgVhMqBa+dCwZa5EaA0okAbzsaZduvoYjdePeI6Cy8dCAe3fouzu
606FWbH+M/OHMdmFCbSKmcFKAp0D8U3Ohw4vu/5rxLeG9NYTflT1R6TjRP+jLled8fZykyrqqoUP
qePEey/MP1O7mcW+o7FdVn919Se2D9n4C+FJjte8O6nw7dsves5I1mTZWIjQudIM6cdw9c1TUR9z
huHyAiA2opUcz0t1pAScFQIZi3ucesWUhHjph2tFVTjequiUCznn9O9PtUWUqdS/aBALDwrYwejo
wVwk/yIbJ7nrZomJD7n/yUjDkDWmxOqPXq2uKLwNtEcFWWoW/oQCV0tDJATsXtaX/NQFKyn798mC
va/dLMOcHXIa73WD+MjHNWZzurRlGVPGLIP729Gqy/dCsJVjNBLFxcoPk+CqnxxkJZ85DVaMPpEz
yfG1QAgJt6m7clj3kLNZEl/FVzT56LFo0amptaXeken9DOlS19G6Rvo4yEBGSk5a7KBs48M5J19x
8K5F7QTMCsttVWQb1QOJpItER7A4mA5CVQYZiK0kesM7LIv3BKxKfarljaq8+f+tT8oNasCGI0X7
r4Y9UXbkZtYbjSCmrsYcmv19MLiMm6q7d9ErosMuVT95/lfq8dILxFWTaySmnXitglTO8d4abudj
W7wbdNpFHPxokRBcIUXHNOjtS+CJ9BcleoMxt0JMdzBHCxVhC1Cqk8qsLpNsHT9Jnt8S6TlOAxZk
vR+JhSg6oxz+RC9/DfqvK+b0in1hWVZf1BrBh2l7CbMTbLy3yaULgmKaXLO6PmW+x739TyaPZuQi
HUvtkRmOIqJaYSmSjljGIPcm/0QNcJHmyvIt47EsP4jr7Z4mrbxBxoeZM2KdQGr6IawwklfUEIPh
hC0NWhep9QD70DS/GziUCl1TscS+YwIdvyoWphdmu4XyD5Uo57o5boqCH2ByyJeEZNMs14ZGw8mf
MjLuFIlJ+SuNr8DbJZ3CLkiVlR/w5/sho3GVvYoMR3329exDme0Uwh34kYj396keJvNF0xexKnJk
6JeV8dOUHZmz1yiI9yPJuEG8iaDJCCEC04z54peVuZnlNDxavGvKUR7ac+nZsum71rAO6UQZl2wO
LCTt6TATKSYjQFaIfv+WKFtEQgcZouc9yVpzkmFpd7pqgsrU+DVhsLaIPvftCSEkHgnU9XW6IN4H
bQ/LjwfqypttvIAUIBIuuCVuVkMfx9Yf8mP8h7pOfESgUwYboyt0TTyQhKRA0RHxRMwGFHE4zMWF
hP6No2t6NgS7rZYBrPHb/POL06jUFvAcY+8ZL5sfjm8Gw7B2SUOCWr4obFzsdT8HObjM5/5iTjtH
11ZCfGvqu6YfOhoN3XZILhzhOeVSZQ7U/GN+VSk2JLpj48KicaeC5ihw9uX9MYa0BkF6YvjJccOo
g7qWvolTZU4dkTrKaba1NcExLAINhJ5gFbxKcwVpMuc3aqJihXwF2RINmiE+CrS0s7VATycJ/hYR
emR2p9hD53xN26cB0Bz5U/CEiqFRjFcq3vTMqX56fEKituXdGdiQYDtvpuYVhRfR9ANNGZouPm3V
kP6fzI0WY0dpBLei79/nVyn46zikEtyjRnuRvoKTFEgeI/RzFy9dl9RPnDKpp8yu/yJ/eBaxOwMq
1zhRDhsAhQqkNs68dXeMkGhn4EoiF8lH1D1l2kbd3ezeA9MgHMjgGTGaU2gb+K8mqB+q4+8mW3O1
MX4DSoPOsVWoxfRKWozVN7a8gplZoFAZJWst3FpQe0a2dyD95YqvsvFJq1nSqJxLxKFk4kxSnz1a
o/I4BD9awWYSf+20cllcAEsaHJlLsZlAE/yKDD6Sf/kYcGjTJaYUCWOQspQ5pGXeUrIonvGfjOHG
Sx9Y4LFadhOWwWTQzPUYLlb4pkHL7AFWDQA07wv2ONrtSHKIaZyCJOWfAFkcdY/DdFrzfoN6Mf6p
CCabPl1mqCmwbXJKYh7AHKExMVQIa85yTYVV8YxosU/nlbFUzpDJEQ+womGWW/pkpq6iy7BRV1Fl
u3X46uS1j9SxWXLTeUz/qMVJ+sNZSUQ0nQUtWlkXygUrHJYg7+mid+upk4gGM4rtkoaUin9DP43R
waSDl2K1FT2QsdzOeS8uK/Q3d288Ze1hOsUn9OuCYzqVIYk1kAW5K/wvgVtXH7GnxuBFwoX+ocfU
X1rTFpE9tgmpf9HSiFFD7BnVQYIdNmT+cEyeRjsce/t+rk4kCo69hDcA15l0oxuhX+fJ7sMx2STk
fjoaV1pDlP3CzFOENlsVCC4McLHkjK9NvMWmxJQ+lzSdNwDKgopKYGXOqShHV66OHsIRpkQAXT19
HWG2KEhj7K8ySzH4lMRiHUbrTwgKaHEKwn8WqkhaRTQMUQI1dGB+sKIjPa8FWyyPLeo8NgbjAbuS
NZ0ZY4hMpCBbFtv+Kvb2ifLsBiL8MCuzkZIZjmCD6xwQk+sdlJTjXDmbWcayumJrvYew3gRQLIsx
3qrV0+tZFQH1mksdaiXjYHwCGe6ZL+BzFTcEbOF5zFEkw4CIfxNpfuJ69fwruCEWONUhs5BjQ0sv
ctR6wyki+C7U30+zLcxbhbDoDg/QW4pU5g8e5tShedxCG28Vx4t3VIeRHlIooVralT9a8Ky2a64O
AkOozSkd1xlIxDifW93BpAu/y91RdnSUZP2KD4gLqGkd+Q/CCssEnGQUcTaGScZH2mJN29unSGF9
mcMYhi//LMqzsBHxQLtcZlpRBCOdRf0C+yRlKsvRQfsmjWPFpJk1Af3fqm/W1KfStdyV6YojEEdg
3JE09r8m+4tIpH3kJOEdivIAv8LEMIcvj+Q2/9wwDArX0hpBMXX2lT63pG46DILZHmwpS9IGAX3Q
niT6peICjpFprWAMqPRb5WVnHT2NRB6aP4LDSF+FY0LEXmPsRx8+yuB6U5Lugm3I9w+9Pt1MKLcV
SOWT6AaVUjP72vn6b2DOm1+djv3ebKcQmmhSF4MVQbGvjWuOlKT3UF6hpjvwX24q6IA8RvgasQA5
LL/gbfUTYzxWEdZxcKRa8MeeEbzY6IgagUebb+gwR8MG+DGt0d5fo4tkg+dBpoV8zvQ1PDx4un09
oZjFCwx3HdnLBu0gd9JSN46cdjBEawkSfxdXt0kvYMBEeGGgswqEEyoiNKKovKpkmyp3VaIbs6jU
fYI5PTn29AT1Hj0BmwBN9GZBgkGWO9YBfVtEWKdDq5FKO6Z7U9cvH6SJcBvydXfpvnISr84D9i3m
Op4bYF5byBKETJum7KjClp2ZP0yKFp8I4CwZXzDQ6OoeZMA0IF7obTNAoHLNl5W2R4+trfr81OIk
gKAOlvHAhxvQMq7opX/2lI8cRAfG4JuaULpFeaPDVc7Dm0w3aUtegbDGXsnmzSJNdUQ8XzRJstOj
9J3KR2meHdKNxLT8M2cwh0NwLu3TR9px7chl4r0AAtjBDmQG9A21E30FGPpCuyoIFlwUywiG9BEK
7QzMLfMXeh+6fMIGISGzQy9P3VWi02ZcvoGiStcnMnjeXY5QAFo4xUBb5IuxDsYadZz01+KPx0NQ
LEOCLcPVAGkh2huCg9TGK1btm95VmTNSegWEY6FtGSmTz+iodrRfpuORU9W7cau3K58NuV4o8s4U
8RoRomx/kmPnRoHz11l0FblTqdub3SffmNqqwiQV94D2ZvG+oDdSdYeCdbxmSaMPHJPHA20Vnagi
9GSy7knuSLp9AgxRAPOInIalPTVtv3YbZgX7dht6x+5vgLb+nTPxW361/9DJsLhiK0+c8nUU1rwh
SzgK4DpacpunTD5mNg3c7YU2V13LY8yHTpzTN9TljggGQr1QxMEVnzc/7XbE0UvSjraW/uCBo3KC
TdgtdPTwK6jlMMARWCxRGqUrhWYDcZEbk1GBhWAQKw29x4VuK7iZqC4dxjOezVF0OrW6x8YRnuOW
qISKCNgAgtZIgPvU45/IT/W4gTPBES9xs68KExbY03gBW/fCkHyJvIkxzrx/xt8a23u+ngSFnP22
8LbJrNFf5bpCA7kST5Xbq5g4+o/9jftMiZm9Va6L2XNp/KWEIWGiRY9hQUpbqWRGj+QEGAeY5GPr
WNodN/kUN4WOYovqDjlUZkM20NYtxvnWZlEpC46BKGR4tqAPyL9MgGcDD/Q8+DYfCUkbUzoBiS7M
dMCicDaAbE/aLJKZxVWP0NIXrgyRrCG0ic6JOXDJmC8rK38B2708con5b9hre4jp8QYm/uSjwY5+
6H4mxChUVl4kBvDv/GlTLxE6AXXXFXNLzx2T2qTf2byn/l/7WfhzgDA+sHEVAgnto9idegsj+eck
+i6GJRNhsArtVWKqA88Y7TXnUdrAlgQDnwd8LEDEzRzwhmgC4oh7clMH56kdDsoI0lDa0YcL6IOT
i6U+aqyOxrqiDY+FCWdIciSjEOY4XSCRDoL1DwKeFTsagtkJZMq93uw6QBjV8GM02+uY/EwXNoye
NGrjlfVMrkhX2fGiw1CcyQHWDmQ+iJhqWJaLq0UqpxGCn1/i3JngLnL0JemTGdF6h8t+30BhWCJi
aaRvWYUd+SSJlq1CnFNhiB496rmob2ryPYMX7pdCPkGQZ8MLcAd/qV+a6MTTMcfaSUz95ip+d8bb
sw76nLhE/bjrLJCgxpqDrwYk6WRiuIGVs0TSSc/KeuZbqsYfRBODgjknOCBYhHbj2Um9RpuDYgoO
qR6utXKjSOc++O1ymwSCSuRktAxeKGbkz7Y+cvQx3TLCTn9n7tp4RAVggIVQov2r8/cwLAHmZSHK
dqf2FgUR2641XkNyCaYotevwExIR9eFZwG9aHkuen227yByhRURLckNkFwb6AAhEB/kBUZfhB2sp
jlVufONAXgHzQ5Fcc/aV/IsyAJWJoC9YOZG+MMxDGPivfxDpwD62g2tyxuo6K9cIfCR6D1QjTiYS
Tepq8l+c4bliwUg+p2Ggv7oggpkyEVV6Fh/95vABI8g5dBBcvhwGICnboZdv2N9Is6qVM4tp/HnU
w0rxN4RPMYobzebBNLohCJP2fAXMnXIHmJYElq0q2WbpsTJBGnogXitcU5PCoOdILgAvIsloGgXW
7A/M+dL4NzNePvat8HOkoiyYMbEgqdEz4IKSHswyjneKXBTyKvxleFbv0rjh3lzHLKksmNRk4kMS
H2HI0B2ejYE9kaiccgQjod2TwOEYT42Jfl0KGYyjiPBavLRgbO++sp+KTb6jikdBXfvnaT5cIpQl
m6mk1OQi5dFNitzIf3u8Ag24BhMGx04Rq59WvlqEPKDZpmIEHRSGr4BZX0KGC2kOCfGs5TlhPBgQ
8NP/ERckLEpGoaoTCpDxcfxQo6Fo6GBGquuaWAzSDoS1pPJDrF7EE/vqt4Rf7mO8PswHOvAMVP5q
ee8JrZIpkUJJx6MwE8Q9eGYqOQTvDLvjZpdN+TcYp6NdI19Zt8inICBsXaBlb9xpzJ+170G6Fvzt
Q2hqTY0M6RKl+qKNfkt2xZ69UFgzc5a83hGti5LTlaYO1HZS/eLJ5bQUk8/Uh+8B7uvUm2/Qj1i2
jC7tN6tX5hk2jn6qztoTQvTGdMILc0nElkTr4lazJSpRAPIMEObpL+p5hdaStix/udMUm2+W5ksL
hIGDEqOLlQw1rAEYAjJfR/XBHcLhJ6AA+iYIKMBYzbEazus397n6ReOY7xdmFB6F7ig41jkj1hpd
x3z4Hh84PwKsmwwRSJOql8aec9GtP5zxx3P7rvtHHOzFDTxwTHxshurOI+goX3o2UkPdI2IA0cC6
cjTvNCmAWNTovEeHlOm7SguBPlPFactueKCfYMXWxR+7Z7v71NNDpAS3kY5KazOeb3VEfOiYN1Ph
6lrpqTe/MKAyGee5nPYlAUKf9Wx9SiNOqHNzWEhTSDwW4eh/OQ83bkOUMUNBFpMTotQXv5+zsGls
rMOw8o4Q3zu7O1l7rX4KTmA641k6IMwj8AGnVrS5WrcWt/gmwjfhsiipeckV2QUuKQ2eba122ZNb
XjNWzOeZGebTfglJda1fVHWR2zp8gG6dTLq3MlyhvoczsrpFVwXJoEgAYhEvcVXvWbURs5t341Lt
I4GUTgNJzP/OOphYnB/YvHSbrA0isnf+XVVJI3dQfrUv6mDIc0I2W/iZg4yqqs5MZ+bgAK9gsLoz
uYCtbVT74qfPXwWB24pDt8AgvqVftbKrgxVVvy0KSG5afKsrvCPZnUP5zoM8zxo6F/9BdmeaYLGy
XPiMzFEW6dpwA2BGdnXTZsp5WrWmEAb6esXd4lBFy22SDxEP042/TAXRIVV7MkkYzEi2xA3h5Xag
LfrxUeTg3GdNgeh9wdoGzXuO/+jQrCl0ENnaGXPPBXSjNENTOKeMxO1LDU+jnZ/xSadczXMnuZuH
eJedJNpFJ+zPjvLWHxyWT/IuuMK6toNr8gVp8ooByzjQyYIQ2UI7gPYsrcbVIZ+C4hYwdH9H7L44
1u5huIFO3xmr5IZPYUvD53PPKUzB6bbf9YnKma1ipVlfaXxntGFtIpeTU2rY7SI8MRmN8lno8JaM
S0MH64AuN12Pi88G70K+UdM5zdID3jvc6MnjRvuwfMjgoGYxN4G/lz/rgDUPWYfPcTvrcGrOBuiW
rHN0tYCfOxXwyn2G/DrjnOASugSofuD8t6ouYISZ6RobZzp2Kf2c5AfvrIwz9SlQD82NK9AnRNfR
ot9OfF3YPxBbGEfIvUtz1LPFF8/9WDmd/EzX3luhX9GuhXBFjw7C0tzjGZwTUhoQPYfAQjsoF7/m
OBJPnm/xlcERbZbg17bDW4OCaNPvIz96dKirF75bbd/0/5Hx1sDfLzLo4j0Nx2buYjDjmJypW4S9
Pc25Z/LASQQeEfwXRoytxiT+ifeXU0bjUAESI4bobFKUhsmFrCOKRkrAkOTXPrpZSC+yZUfv6WOu
IhcBjbGUXwk0tlnJCeGrL7Y6fXpW4jhC3LMQs4MEykx3GfOonPhnHcmkWOj8Tdse/Anzzijiq9sl
nGwIRaMRwsL/JxIZRo1+ViVnSBeNspGM3+5W3fQNE04J3EvEc+O3ISPZRWD+lMKyyPJlLleMcF9t
hOkOHIlKNaAl/lwqoeNI7xSyLQNmPEcwBF8+wsaNqezD+iDVW0GEDy5966Jd8PsrlG30/sViFVsX
zB7IKqwFyqICiU62lE8WtyxlYEw7X6JR3XYX9PFC8Kd2lAsaWj2vW9boZLyOp7lhAhagUQkimygX
lGuDm5GvRzMPO/dLYNHOkbBkjYkmRmn2moVgfRfPiECmcpARW1JF6OPP4CMQ6S6GV8xDwaWojdFW
e5hUC3pt86beNVTHKaKvmuQ1FmXEtNndk75Rr/ohceVPUnnoo6f+O55EhfS2jQM7ZnlWURVrSks4
9STAhk1OT3taRTKktCppq6zxhrpLqM/Ql1JUFj85oj9pyh3sgpzO+1tPHjXN0wICYeXW/r+QPgjI
dWFSUAJP6inWSpg3pOEkBnQ/bf//04M0jt4SZ7QEFU8OHSNV410zgIIVgZ0N8Cc5bodbdXz3rPUC
dmvvQVdRM4bVp3mA8Mk7WM3euWoos/tzRVlTtt8K5scPFglKS5k2Ho3gckkHiTlWbt2F+hZi7f2x
EOP0M0QsRbAR7rVDP+Yu7EYUNv6m2fZ3xrwac/BztGzd7l2tDMyNP/At3PxeXPV39RZ2tRvdc88u
HfOQHT8blnaQW+/Y/TitKx/Es/YyXtaReJetzpB37n3Rd01cdQFS5KzP9UO/qV2dVAMVY9+xdRNX
OdITtbYANH+7tfrjn7kQXHxyJBaINJJrfQy+ffiekwwo3/btln/Uz+h9YmrgAK8Ja6RCoa1NnfLO
pREhi3cpPXtzfLTW3sfKTsw7saAEG+91UA2cgzE0L+vFQv3H4v6HdIbyHugv5Re4FRusVD6l6pKH
s/ST5YSuCMa5dBMd7Y9vR2nPzQ9CGzh88lLIdiquk2vh+j81Ab+LI6Ff+USUhDFd2cnsm6BTQNFX
WUYYYotEn4pLhgiQc9CaI2ughfFh6qBBcERllq96tC0dbv0OQ6+8bOsFPZpmrsBqAm31h2xGm9d7
lsNioOfKpP8rEiZHs//TfFzxaJ64IPn2n+wCtiBTuAlWdHWSlYuq6MHJvwpon8x5hMYrYHam6s2Z
EbnBiW6YhHc0laBeUqeiR4svDaU2g5BVJJxTzldcwTsbJVg/+ABheqAFhE2yG9CO/5YRcEZSqqdL
nRxZJDU71elybmjaW4nLQ5//Yqo2yNsLMLSj+hgj4u7xxfrQzeA8MyJd8vtC3knvxD/of+nlIBpF
cRnM9666GnIyGXhoUSIEaNy3kwdnIy6mlJLRprNdZGsmbIPGGGCOndPIcaAP4pwjBF3++sgNQ6dL
en7og2hzae2HUzowz7ODuR+SgfyiXGaig0dG4Syf2KWwqrQNB/1SmgzRtfHFW/20h2Hir4Fdpt4I
0OGHwT6iScr8ot1a2aRbVQx8MpVLpdEgiArpJLbsNut+xYWDAoSlAnAQ2VGouQj8NGfGU7ZcDaNi
bMvIMod1sMlYUVxhSR4SGsfY8VZ0bEoGNhLC38mHyC6l4jiq22NMX6PnrainyfXMSfXptwcPIS1q
M/pfJoxw+buObxZpcvqrfntoTRvbPIU+blRULd8pwzKOB/SS8QJnGq3MZaeuiFDzqR1AljQ2QlX8
T/SAx3BnpmtVXQcskQ2ZgRrWHZvMW1RenNJpEX3UVxD9kgtMHkzL7vWgj8uoTNRWHDSmYCBOuEBO
mb7FkTMC8AAsMJLgNp64vBXHL8F/h7AO8/5C65DAzJK6j7JHojhCYTz+WtqhANyjruPwmQAhTFC3
mqzSpiHZaXRDm8a5MKvO7ORjd2HiGRVXJP4MGFXOMNSeOag576Yq1Cg139J5WpTZuYL4wM1Da5zP
oXc3pcVU2/4TePXwLjA2Vfibzs7YMUdll1tZCohiNtplhwQ5QKpXjVCKyfTaWpzNx5a0KaKD/jTS
hAwaoYfJ/ZAh46WiYSjI+bqznpO21HEMOlo75uMEbpNmJrMBoRgX6J7n9i3RD3oHr/qdZKeIRiHK
YR2Zdq0R79rPyYWM5tzjdzrmxgJtNEPECVNOkI5ejcyOwfMgUJWb1hYppvy1Gk7nY9IsqS+HO3O9
TLbmiJRl5nC0XqjBG94iwv30o38Jmjjl+qHeTbcEkhPiNcloP0iJO+pO+rGtAOamn9PvM7gdoKSj
i0KIjFZ9NBFS8L+c2rqh0sNNlE5vKjQWkU4vOkU3xgAaheGC2XIAwH1MumOIyZMAhzH/Hjk2KOjA
Bf5M2MBVhHweIbckVeasGB/edYb8nquu6gbfKBZO4tRT+rZApIF/mzx/E5kTUhXwvsrhaYjyedHC
Jp4Tq5k5DAmmKUh39FHYfm6IKkdiMlG9C0w5uVbxSJgbkhELMR85h0Fx8i3UgCv5DpSfeAfOpGX/
1ADt99tpPq3+TIPt/0f8CpM7igXaRQpbu6iD/LXVn3a6EkzO40sIaV+VhvUYvD1jU745L6TxQacr
9TTCv7TwFyXHBuj1Aqpc+oGQWib9ofc5ZuMtZ0qmMFgei4reFTxnBdwub1vlkSk4KuXsnvmG+wpL
gYVuuOlkulZ3U2AMxhyuP7bJIX4YNVnXfzGDos6hw2x0R4nOELmLDd93MPgTSJ8xjL5NtF3zoV0d
LkJwOygGDStcqyaNpmZjkTNbXJijEbyzpn1vbUmlTgFK0++uZCe5MpTjuNzccaBU6lrVXxRkoFkG
3TZhVDD0+qyISqWuhZs07sML3CYDbHd2+NxwI4KIGPC37YyI4vAEMk2dTgj4jL+0a/LisSqCpeCo
ykam1tzRNjVxelngL5AGu0Z+bcRT3x9pOMHv/iknZS33Ptxgs7zHHLtiRAZosyUiAcor02sidd4I
9HzpZPJvUSxY8V/H1KIPo5VgfqEYug882yGC257MEeLTWm0XBM4UL0ipIPIAsapUEDFzenTDjP4S
hYMEZDLBVRBwxk1WEL7uJl+WRLeY3xvkpwDdrgyHU0bii88+JERD6C+DtYTUah5C9MbZcLPApZWT
DV9p9z7J2Ah+zJRYcmR2/h1OP/UOEy0skQwde2KgCZVbfvrlSG6Jpd+b4TYNUqaWVQDWoLQnmbQx
zfq9MHJSTqdM+AICLOueZQkAWcxKXccc39Gsqm2AgyREgQ22kwmL9R9JZ7akKLaF4SciQiaBW5lR
cZ7yhtAyk0EUEBDw6c9Hn+iKOqerszIRNnuv9a9/wDIJshOu/XPOb326iUcXblSa02Q/UHwgBK3q
3uawqId/QvkTM0eV8S5iQzxX9OAw2glQZiSVOozsxs31CVLN5C/QWbUkBX4XD7jAb5s8Rnx96yds
eLcD9eiaU5/fDdEThHB4CHacLB71qR6no901S1xB2TKo4Ao7wkLwBoI+yZDmk2EzskJZYVAMgZMw
qC59VLd12OcwsVZPYQzTJb8ejkeILeFA2tdGg+szmix40NqFP8BNTluYLxkT83QbtVs4/nJq65u4
wbnWyQd2PSe9HvEZaDNM/IGG0V8xZlOW/WuRkbf68rNH+JguKTVwpKKQLzyDeJ/EHi0TyDf8eDKz
Tc1WM5p55tZI+p7C/CUzuoXMw8JigAevX3zY9B98pE5hp9oChqG9JIGW8SqeRlxEwU5IlVIHBsZF
ePlVOIY7Ur5svueMr34AO2KpxBv2vrwkvwaQ5eTvCJzF5G87SsAzX5aOOlY68hKcOuU8qHb159ik
/9DBTsod72P+Qb9Cp+XhSzOOJdDq9YTCuM0LnvxcG3WQzNI/REfKwoZnDcAmtJvpYE1DZTSkwuVn
37GoFw0DTcUFkTN8wVcvwuL53VI7UgQgk69fHN6anT1u3zV//StDunxYlVdRjKs/rKLcxVNs4gEC
1XNV2SVfF//rQvwHONpyAFINRSHZPRgQIfUh9Qrjf1PcAX5QqoDB3vjpHwT5Iro3C71hWvqJeGbv
jB97NmSSZSnBdHIccCPfc7xxIDbF4vuBImwaPijlgZfuaxN2BOvlM3t/bcIbBiQySrfAhBB7/PcW
SyjCGQRWETKkwtJDjjPl6VcniplWhX0i4kFRYmDW6KQx/Y7zejAsgZUL/6rewfBnoiB5ST6XDI8a
kbchhjNrR9F5YA/gdVky6cu8xx8LnUcI7Pg5Mhwz7olxlLOQ4cR7Bwmvw6oYdxlQ/CKImXd6aeHJ
ndkS0Xp4IHjF73MWqUui00ArOYsZSMc7JF0VI+dU3EK8mqBGUS2gNubtDSM1vo4u/6We6E/oooSG
lIj6hz3li1KEVhdkv1xSDXBC09/Q64sfS8GkqYWCj/oIxZKqQIJBn9pA2jDu4DI1boyc+v1eukn1
XGeSDOmRibNPx8EP5izavglhs5QfiyHRu/XUFB5ebMGkRa788plv4d3Rgv5groEKvzg1iL7jMuje
uxhIQ9kGvX6U14W+51Vu1HWkbYx2abzw1rvI7bLF8Oym4NF2YgBmkMI4wt9/FLJUzzCvqXi+VnVq
0WLUZjI5567Y0JERK+jVp2QjSUxkBGjS+D7hesRcInn/aPdps54y9YI94eEkPy+pIl+IKiKa72mo
3rG6GzOhs33EhIknPz1GKlY5eeJgl5Oe8Ii43xNmy+nnzqJhHJK5mP66pcjQhlSyUp54CshPPgQc
0UBVnBSQ28e98m3jWk2aQS4u0zsA0FVKOZUTVggTrm6JJxDxvylmio0X5Q4ZsS3endQJYd0iUvej
Zj654TMfr77VGGVNVbF4MfAf5VzS2CwcYaqBvmRQ3Fw5pe+2EjylE1PAmZjsCxyH1jg/1Lg1P235
wAia+rubC1kIH/kI2sysHI4svgWUdPq8gp+Sw/2wBiyJtwJtoqv5tIJYcwCEjjeZahj/p2mBh88R
wwyeLNu7+JmreNgif8BLguPGLkf4D2eC4HOXHnhP9FSfTNReYQ7zvVpq8VWPE1ONrwwhJx9IO8ex
uU3ZJwiwJahVTtfCoze/cqhECx1KcXdsqUeELtATR279HFChxzOd5KLHukOdrDISFhQMVUDImc+2
H+xiYC9BvwMS0wpEYWMIwtvFqX8gtesXKqv4wMzBblOLUqhjhuThrzSRPbgcXx7hAnr+ABX18wsA
Rpq2/3y7LqXInKoJB7enWw8WRRoNeXVTY/YXwkx2ndn/O3fGLhYDQEhOKAIC/9TafvlNXdGdO8lC
mm6YNA0SWRoKeTG44UH8cgs2h8voHaA3f1pra5VqRZhUGJ8N24OQkQIedjQNA5b+PK7ZkTIu3f29
3T/8HfUfbEdVG28lNqn3r44Djd8fyUC49iE+TjJk+dlrMSH3zHqCAVUgECOrVn7dsLVvug3nCWWv
1mPyx0Om9REA4PDlU95zzMq6zzFhL3y+T8Nzg0LyQVUqwFrNii1j00kHmR70z9Cw5HfLX4WJ5Qp6
VEnd8WWPoqlg03i6yWLX+mgbB8v4+pK80CCeYuABqwgzO0Db9pSOeQZPyDxjbhL12HeGcqy9QQoW
74pKhDDAgKnOn9+gClhZxD09/pgh06/R2/XUP7CfGGH96V9bOMfb+i/DjYcO6ePI956kHpG9ABtL
UK5le6JTyxpL2XzPw8MDFp6KxLu5o90ijCDxVApOSyYmhsVNALTzxS0AlmvRMAwVeSWSUR00a9kp
NtPexm5OM5ZGR2vPsCBqX44K1zfH5ggeLhY0WGfvUumaaYtv+i/7YIBDuDDOKym8Jvbn508s7huG
miwYI95ODJiZSwwBaVS/0k5/hSVWz4nNxaTUMoWxe0nHXMK8EDdF7DmhHBlISjAh03fiC8PPzmJ2
KKcLTfwt1LM+YNsSFJM9FZPBoKl/XlNuVs89Lnl1m4T3fYouC8GKO/0vXh3uc1uv6+8Srx6sUNT3
6o1ldHKMrhJhj5/NoF1qCPNy+g96jnCZVqcvAYj9BsYSAjqMB1rYhKVwN+4ivL8c3TOosrGVJi4+
VU9M4bGvIvgwrD5XQ8CKcsdgQHehwafXiDvJtLI9fLVjw1Heto7aLoG5GY1BYxHOGf5nMIdn6Ekb
A4NKkGXSYbw3Lt3F/qsvM6Ex50VhCXfYIUQPUjVpe/pReF6vS8+cZ6vVHmbXZgQcAVqJMHJPATza
TDwy2C74Xdd4XVoRSBXUdRO1sIqVjb59IsVrmda7Ezq8ia1pPylqaUI+96I0K/GJSDgsCol0wTDq
iClciI7yV+PFCPlF3X4fkEDfmCuTCxNFHIDtNYvdDzDlhTRN3S3IJaIqxMcTTdBXoqxJ7ed7ys8G
70ihpzJEYyAa9fjSUUiAuHO9b4exQ/6vMTbv3Y0l4dc2hph3zc82ExBVPl/ULbD605u18HImyWo6
ZRn7NbiUIpwxBsOnUzMOX8YiOnpL3L4ho7TS5XmErzyJMDIJYLvp8mDpIi7p/UxdRVpHrDwIN9OC
YGQFxNgvdD+avI3kifli9XUTJEvNPokLond+xmcolehkIz5hjYbxeSXDml7IyhmvDhbylweEiwHc
0q27CMJ9BMsf2oKyqjoSqGKqEdwEYgcbOK2GdGh3N2ZEMpbYLSFNDVTnN8Gt+FlYujF/kVRVSFgd
IdTqf6Qc8zNKXGM5weZWghuLSfczxhLo0HZYtglOM6yBq3snVSnEIYAxSRfmtMkiBWpFycnHSTA9
+0RTk9lMBZGgkXZGpt+KBud+cDF4DjUVAXOg7kHqOhJEw6oAiL8vp5tcJVZ5gsgmBoH6YPIx+tpM
Nh9xIfSSpxCQ+xZ/lQ3tem5/9tWtbUPDp0j8EoUcSb4cH7QJKXvrCqOYfACXBT6JOyxhWy8R/tH4
Toqpo1CFwu9AYjTSpbp+qzxiTyyWcH6mdgtjPXGl9ogCBdM1Boy0ZD0+kY9z956/ntvoZX3a/bu5
jE0EzgHwiOrJQeGDpI+zPjlEaUWTyY5LpPUQpkJstXj+xLw12WefSCPEuv9OFzVFnuRhgvu9pEwC
C3QWPj2JKO2S9pLEAfucXroIN0VyhvDLem7BSYfH+RnN6QEw8UyykKMw+fgcgpBUOYVjxmKEefew
axwscN6NVRMsLI7TI0n2tdci7hcaH+BBIspREPxN/sHL22O+FNFVMoaGRRRDSPdK+haw5wY2FqeQ
v3v0iyqa020kH5tjDzujjBoRWy64dKpZcwjrR+ZXMYylEgAz1N94bASt7NMAYUirKy4/H3+aiNkn
hEtOVbYoLMsBARki0sUrrkxuOwLVl5cwo9c5mbBmmPXYcMJ3UEfiycj2mgZc7osru3C8Z50HwXUk
qlR29PKAeOkOJnRo00WhuFCeKP4z9j32h5dXQ47DYiT6Yy6CZ07Klco+twlIHIg3kRzYrgiy2ISA
EOkvqcTV9XBDgrKYUhZRvPKLPq1dinLY8QgSpwAlZQnWkIZd6IESPqIoU+VVNIpG5ryhFFPf6oc7
CpjD3R4Y8NVzuk2DVKB+9P3MOAFiDyoQThcMazCUxv5TvbQnhZzowWJ+SW8JlPugVD2pkTeShVto
YD4CmepFOJLfYtYFx4eoEhxbFfehLgt1qX32TJAm6UoZtg9lxX3nGorbpAhoS/NHiB8Z5BN+AKAv
8LHyxoWLWnP35lpgnBJYC7UD1q02Q7MmeBhhvkEaC6/vA1LRB7ySW2s0cVbdWPErNpDR2TDWHSzq
eKtxWOzFudy7HK7wCwkrom4C8WFigUMrJ43yYeZtFRwEBoCg/6DzYVkwaGSHh4dLY4yDSr/gToK8
TKI5zx5ySDX9eRgX2vVPFn6YuN/5cLwHnHUsG64SLgpfBfe9jAOEFwiSJiFj95UA/YO8kPOGFciU
lT6lUSz6PFozaSv+mzJERVTPniG46muhQZqJPkdQe943LfI+Hy/PgDF2csFojMfK6yZeekwthi2/
azA6bsYdFIVxMi0bDQ53hecGEZPfjbtV3OIV+IFxL27yWrg/GUljcZnZtL/AHqhiMnnXvvxxcd/o
Iadb7f6B4Qj9RLjzAKhshT3QAdDW+ON4ITWGdDSf+2TZElom/w7zzNT2Y+91hz7FnWRdPW/dfDJ2
gcjxpLD5V8zxfQaYmks38wFXHB4sCh0gl25sIEUBHOHIIx7dORsUWBOtxfCFEmukeeXnWCgtNhEW
LhAHhDFU4b/Mt2r8JTW7PpUZ7qjzj0jeqvsisk+7YAFMU72eQCGNLD1qNqoAUMVm4bHsGNMlAqQx
W9DfiBZXsJbzrGFGB9rNKFyaNFa2lDhtcZ6zhARXXb4/pTncHjqLy1iltDbeljQ9isYL7VEaTkAn
tnl5kOkKY1izJa2vyBxcZWmSFzJ5eRM+SkU58ySRUAAL4/03un2Nja1+0cZmh6/OUwWCDUbTEHQy
NuPRAOkr4XQKR2AoUfN/KIuYFJUS3Q/UAwNrdaRP7gT1wKCmZjfuvheBGV7M3+gxE0uNfc3gQzIu
TK9AAURWl8Zg/yX8xQaAHMSqz7P1R/pqyvQGssLrAwk+ZeioVDNYf2OF1aYQnrb0+rKwRSU1fYHq
ILyyma/UsAgoyQqnjD120TulkJJcIqCSRjlxwA8tzfuvKO8AENk1eh5x7AniHCR7qkO3GCnXyDtk
TCZUtGEBXdzYzbNwAZU+pC2a9Mcjm+TjobwAqEIgoGNXnDpfOD8K0rcFQ0guYXRv+mDf+C8bXAYT
bHDjhv3dyq8tWwQXwL4hMBpjakfjT1lGbwtCxqve+YOKJaDN5YHmYEYCkAvNku8moCLM7AkUPaDn
imhmYlIw/d1QzkAl4gawTeCHznVybOXF2O0lHQLTdSHM+Yzx20VtyLfKBxdJB4kkzD2NOOATsTrf
Oe6g8Fm8XuEMtx8oIhO4+IeXQmuurhXc4pitqS50LD4wd41qhO+V6bY+/SGZmxqes68VRzctNmM8
eKDwcXe4aCCopz5yOGkOYWcyYuLTDtMAdSJv/H/vb3vjEvi6tJk/oVpKJFGOWxJ/mcfCVI0fxgcC
ZaVFg6OPoHOILO4cP5WTUss4YrF/HDeQ8evpQQsHIBbdB+ups+lRM0JkMiBtTHPdie4U0fiF3IjX
L4NDbvIDjmdkvbhpnYmNFyNbNC1Gg02lO5pM4YcBIQ0zpY/Dt+aD0qa2/y0VQBCkmNSVPJpvFjIp
ZhXxAfjo6HpYS3CNRhUJH7dd80x5QJwnvMLDd4tGB/4dXkRcQKSshG6vo8ACuZ5s+T58bA3yEmvv
s+Sm8pn5BGDFWPvx5iCjGzn4SLyOHG3sBAyFORiB4Nmz8iWAH8Rj/g4XDeOez5B3Hp4LSFm4keBf
PAVyw8Y/ByAobVlgEEQRPd5jaGQCJz0tBO8V0y3YGuidnkSPEb2J511mytxK7jkKu19eOr4DSCb/
EU0gnEr0Pfi6TG7tTbtA/VIxW6znrFFuGaRLsXA+vIoPi7XIvQYpZ+2ynMaPjaoMzSonOSjmL+9a
Aj9nrPlsqJz0UXo0lmTtDSuSpKdcdjtmIiqPMHexhWZwKv6Wv0zY8Sa3xhMGqyomxHjBHBjZg6Sy
v6trtrD8gBt74UAl5hcTnQeLCN0aWwAjDAb0dGx4fnHUwFqAM4XvB7UDHxpK340SjAqQywA+AXcV
BLp3hsw2j+mTrfEF4a2kROHesaC5zbAU+KASi1VnYodbERpJC9Mc2N7C5YlEtAxY0qD2rOQPy4SC
D3tTDgn+D67/3FMEMm+XnrhSkHqPK5Q4a24Tz4W/CHaJSRffJyHMmm2GmXXnca9hdYNovXnR0T0j
a+vgWrL0vIh6ERcZvFwY1QBo4JwlmrgBsThY4MUKyIfJoazAol1j38JmW+EVowWVZLPEc+i6vLBl
8MXCRbcRWDH/4BrhXyDl4AkRBMqqhZ34ckkI+DLcTjw4vljEcYmYCX3ZMGOfTwjLGfNZRiaQNvE+
6R/sK2Ohg5CER/HfvmoRSfLVF2W5qBRPacNRtVouDIo11ul3oUyX2hAApfEJ+VnQIOTMbTB5b1ea
stOfOLDu5Q58cEfwN6IsaPcSE2do94dWsCR9hLCbX8Qaw4nKmavic08UD3stjWzTJOhlEvRKbf1m
6tuqfiuxeE2Y8pk84nbMcZnidmOEBj4/bDEoB+ASd5MFcdYsxq9q5YRsqz6B4klPGAaCxzHbRMOa
JPGelHwMEktPf6wY10Kk4HcSPD+GjeHCW0Pcg0sk9HmTo7v5mg047ccc3jQYsxKa92t2ZehHwCEv
+QT6EpwGZpuME3yiLFX3+d4gOCRIqzx+4yWhcx9SzTRvkjtE4BRPR5cYcfFNehNCtcFY1/+4DYcm
syQUCqMMo9iTpIPdhAIrBeWxGPSKk2DprkBIsiL0zpC6F62TQg9lkj+bzmzM+2CAcFfNyaplfEis
UCYBCFpSbdeal894crPaAaYSCcybAoh1B2mUL85yDysBfbZg17DKv9RYPfB8SGwAVZGkrm9AQtuq
9FR74rsnNp9/0IFNiEA2gkZLdMndJoAHpR3RS2M48Yz9Z04Cg9XP/jX2+1rtH2sB+jYSa4yg/mB1
o9hhSp0BisAwael+Zz10XDjohCJAJf6Xh2LAQFSkWabeMxXcLnO8dswnmd5Iu5werokOwjzi3Rm7
zJF65gk7YI4vybq667fXAfX9pnKCaLZIfeFXO2ARwOSbCj934J/kTNPeXn1undp5+B+Tm/y+ekx1
vcFFOzVjH+d+nESykzHcXF8H5qp49Vtd6zItmENqfqxQsDyptO88R0gQuLiwVoRACLB7wWmCJcLn
uD5QLiNcByWaacsnxC7ELQ8rvPK41I28GSzZzn/GnZ2AZNIbf15Loh3MxDWs+y7IZnbIuloV+wNa
YJCLOXIbS11Pw2TTkHMvBBr/iMck1Ja4T6yea8khWnTTJmi13gFJiD/DP3VDjuFamhMjxIbBWJMc
UZ668fvcyQeWtIieKySWeoVN6VX7G0OlHSAnxm66M44qcLTZHCSSeRiRzZAtcXYGyA9mV312yWf2
adFZhx1+XrPN6DsKb2s5DavTe7kL9dkYDFoe43UM1uk8HGGdwj4kevwsBMUFfwrxSPwV8zjhnp/L
8/OPicTMpNMlBotSnI4EmRviBMSA1E0Wx0Zxg+TDTXzjdkQFsX9t9Vu9aw4Db5L7OZBSMrkZl45b
rHvPFRZzy+doxEBbNfYGjBx8+FO+sUfyz6+S20XINEMyingk09+RtQ9+gnyTgnPCrIuTjF//+QrC
MmzXhWMc+YlzagLmNJU9taXl1B42mP8zk6SPuN8JkyThgLBnnMvO8NLm71/BH5UcB0pGqGxQCIsb
yWa/7Y0Pkmx2IGKcJkiwmtFlAryXKMX4CLwbXyGXR7/o9+hAIcHLgNGpm5Ify7Kjr1+ecf9zkH65
cN6wpqnoxmYjyUhz9WW/ErxizgBvnN6dwAhgYMLNeHkgrmSZGN7EnYRfXqwryGP6Fx9FYky0XXps
zsqPeudK6ImAXCtC82iZaMj5PvwhQ+4fdHuwi/njwvuMPGHjYtyB7rsbKEV748zXLuPRve2B80/y
+nmjTKJcoUsiS6g4iWu4lfiNoeYDAtUsygK0GMz3QBSoGTglORIi5jub1n8HzUFY0yeNtcO+XzNY
qmmT97LP+8/akMfmbHyWnPnMASQeFm4eJyNjujR7HVgZNFzwQg5YnN0g/uLsJlxw6ri8QdXA2yAa
jUUF3SYl+rxxpsv0D4yZyT8sDIbkKkwHCL0mP/cpYiNv8zuXSScIuDIZ8OtBrWnq9UxmCWtoAf5S
tixcNrDZQHyKmwj+f0+XzCl9qe1wra/+sgUTEs1JT6yw8YFRYv//p7F4Q2kJecBFv2XWM47zK8UR
8WyzaEPclMmsxGp8/Mav+qazs7W8wITFZ6rmNx41PYNzwtz7Ocmn5f27lz3cxp3Hkigz57OKAhn8
9vrctlvxVh+M+XcBkmI/jmRH6JsB36O/6E/zSgyGTolggvFflPXkMkXTeUO44ApUJROr55qGoHI7
irnf9pfeE3Y96SgPzABu8J67pXJk8L3Lduo8+ppF8ITxeXtsnNeqZqSD4Q7uHbyGrBOE5McOeQ2q
5RlfRTS0ceqW5aXaVlv0tiZOt5sqqLbaqQjE+eOA1Cxz0s3LweZnm9+7Y7bWnFvq1cd8LzqiVf1g
t7NN59rtuURevwb1Wpe7p/fEsn5WbWS47IxJds8N4Bc82J0Rz6I196z+rdlZwZSaWbwRT/Vh+O1v
8Y/KY9Fmv/GyxHUBbRB0yl2HA1FPGWpp8Jg80StXn/v0yFzhC4G9n1W/wKjC9rEplvCvAsXO7599
dhct3MKioDbV03PzGu9RvdTIN1DP0Ub+h7Jz6hbHF3ovt1/k+8cWa6r59NrreCyi/zRfqNtp/Wta
ZFg+zBlhp1GjkwI253cmXkwkiy/U92sjHTVw/mT7ItnVCPvveqKeq2HF9FOxG0tnCKg4JQFHZGUS
QmAgReQl/tUaPKu8qR7WwqJ+O3jqPcVLyekIi3RYD5NNpuFEBKDmtHpIBldWbphCfTXmp0S2WfFA
1emmXy/FH/C9QHYGOwqMu2VchnDwyrQAHSVTZXHGhqGNwzb9kC0YNZJU0xuwfTExmcHTAfeuXhC5
cJWfSUuFSLPEBUGqNGBGYQ4ziteKnQ9/s5ZXlPpnpp4Z8kGyEMfNmO/LV+th5SHAj98O7yEcLroG
jDdhwWqwHoGS2QszMKo5UUg29ksgSVBmZtCFmRUwShu3yAmADkdNDFEP5tX4YnfswvxkoEBEwzBF
z+MG7LWn8vBYJRs9fN5e52H7/vf4e52ZUsIaYaesPBFhNgYYdC0APrBAccxFcr+NfqVleuuQd2Q2
zfLYEcHVJw6nnh8xyZhBjZxBlZixw5psz7xuQNtWiwv/y3/mS9AqEMiXiL0UuZvuZNiW4hwsF/AW
Jow4r0BmXlumMZ3uoDVEzQd1OALt95VoDljciEiPPMD3in5G2yTNCgj+SxQAXH/Y77S3/QIIeBBt
QPEMZvPTHz8CrsfdqAjM6epByio3BfvyAL7BsAEGGeRDUR4A+tgSmjW6Xn6ayF8ClFfIpiD1YcYz
4GGyBMqxURg5+Bx5NHPYdmzJmUpG2dK7p8la8TEfBGHBafuiZuSbWIAFgLdAGwwgwPh0TGg+Hg1h
ceK8NhbwUEdszmQM0KUEhJoc5FPD6jNi5x2w3xFuADfRnScOtWxDowc9jCQGPT6sl7b9e722I9s7
BTvDLxJKOGsNcyhSBAzNHD6/sNhUYSs9NgksVhBbhpL0pFsl/N6nW8H/oj2Q5v/9QyxlhaNAFiDz
32bYP9bz8R9hISA6b3kFbr2CkAKm7vLpDATe1ufuXB7TdbvLflh/0RUK1dgLn2gqcPDkJTBFG3zy
BK6JXJyQckLu2mFkp9UnihfkgGAr/az2OHS5VXhw0+wBoKBheBwbulCdKGsORvfj4XZiS4vJvPb6
dhyya/Qcl2hb7DRlZtADSgzQ/Lr0IPRnZNuNVRMAQYfC4JX80Zc9NLivbglcjU5wA8BBhBThovLL
QgXwaEgG2nwn7BZ2lJvaUlmXc9mFwroguoJSmrIfT4DnPfd6InQrht1jF6LoGA7YuJ4pvaM3Ln1N
xdYUqoG20XevkGhEz3AV62F+OAXSRbr4UP0/rcedGRwn9uPa/U1CgHXK/3cQ7z8Qcmpfn0/mL3wm
iAoPGYVx+vuKgy2QHERmHXxcRitj4aeEyQIjnLB1Wic/fcN0kV8TCMl04Jz+jIoteF3wXANcJggf
j7BkBb0m4O5HX4o+bhArIizC2MHQIUyW+pbifdsSWJbsDS8KaXoDrACcbzCKKfqf4Ub2nn5Ir+xZ
FRdsBK8Q3x1ca0ZchKEPOheHB5zNY4g4ME/XE6/16TzQTf6L1+SI7GSke+xi8Y6UqTUuiDlRfND/
T5JHIwFYi4HNL91Icy031IkmUQ3O1+38x67gWhlOXlHGo718e4CMpsF/iSiA92ByjxMmR0d+d5/4
YjRk0UYz87P13tBT6dejE0WsWwdfTtpnOF0S8+JIFtYqhUX4sJ0v6CysdF2s0AlRwvDSeVqowxRh
DrorbuLaWORu776DcpNsqLWLuXjnHeV7s+ThVjJTwykdUveipKRnQOJUx4Ye+Yr42Wl9Wj3aeqdY
5QEwr13vsgBIlgJOWkpBFKiUp1Th+nuMZCMukBdBD2G937Q7j4svEy8QAEgFvzEkol7fspUP2xQz
dngXiGeYbBUnbS3RNzTL4RRtqRUxipe82IJU68XcRZ2SInGmFvR4fP94LwfX2AkYbSS2RKuRH3R0
AhxUbEVg+6fEbm14lKFhcbraZB9tK8/AVrUxsUwaVx7fmJzNFcmJY8rCiLYsJ7zXND9zJqsOr3yC
+W1utma6LRfff9/VsM1ZGyD+NhTBf1M3cnNf+SkyU8U9GpNas6KHhLqKk8nAc9JWySLzscX1M59g
F66l8wJa4EDlE5Uu7g12DdMRe765yLwM9twWDnWYuwKO/7Ps2p0J/HlYpav6+SLFBokFSyzoGset
fJt7tGTW1M2x/71mPmaVHqOJGU3ubDB1uB+z6TBjgmF48DEzA3mUuqs93WaThpjMa7iaulLQWOyD
EDiGYOrW9p28e3MjmVyyhQZ/eScH1UUIM0coGgB58G/5IiGzUHVSL9oUmDMhz7iVQRNOPLTT3iSY
uEfuFzdVCqmXrHaenpTtmG5WWHlQmjrmSw8LGbA12aoWrk2+vFM2FfO/u/TTnxu/2gIxOQjnF4qL
Nsx737N7QuimcY7nJM5Dmzg1PiZobz9ft5Ch/+HCKt66ZbOI+TcErAywFv2i+0NK9AxfTub02BCD
xpoGrYfKSIwnApBAyeKjdzPhZnBBeGoRYkX9h5rBZmwIplN6lUV9udfdLuidiY295+8j4CL4+A3b
RPkLeKn5k/Dx1/0l68Q3/gkeomzW3NtPPXkeB9Uyt7IVTmbmZ8EwExO3ESZlJ89dY4GNv6uGyLMs
KchYIkDxFoZsjmxV1waZ+ItbXPqt+/h5BJLJdMTVnN5pA9DhLV2yXditCTA/gwlqE5A9kxfpvHQ+
XklsN1E69H3zKHgv0qMmOBC5xNgtrgImHir7UG0PpvDvfa9zW8EfCKwCO0gsE710jtzPrg4QYtT5
516u0g1YpvfZ5auni8EZ2kiEs3YaFmE/3hk7cjtX5MPi4+SWXPvAnwADuwkFKDAttuhg9CcGVMF7
/7oPS/YIUwqRfjGHmGm71sbwbfX8Gb3cZ+WeNbdmskFVssU8Fvsc0IdbwuOAYv605H/TvzY131M7
v7z2xip3R+/6eg6Nag2RAk03XVIgOizRNbF/7HDL3pzOKne8rO9C3H92DBObVf4xH+whNIw4OJKL
CYpwkE9VSLGf7TnrcTd7AglILrEzFK82dnMs/ManX5J1Ah9ITMOTcUb3utZ9upIJheWmCJNzdhG5
0RDJgtb9rN97NMnef4sqjLfiIt1Q7W0f26Z1mSxLLoj2qgAg0Jd47EIwWj1PBKDNhyDeotj9y3Ew
vVYh0Xus6hxfbd4raFfLyus2T6ILUfBu0hWWN4ie2W86/iLJGY7mtyeVzlxxq2O/oNHTVi1BLGwh
gk+X/b1IP3gJI/2E9+JCvT+K/7D+eO3Fs8I7BBOG53Dp99klckufSSxJeNM/SFnjNkNmDYoJsAov
X4nYGdyVA8rvlmaQW9D+VOEof1w/5si4gmgzZvWSc7fF8lqxe2/qV262zn3RwoTVjFyKYTvysx2o
ogMPV/r7+PpVPourP4Q0rPQqfIZI4LFS3BJYfGSzsok3CxtYXk9Td6Hk26SqmxO3X+ubfM+usYaq
2uxpSmD3MAmYkZ94nBAsPsvu30W3TCwaZX69drU7PQJC/GOe204Rh1r5vT4Wf22gcET0TmfDavlS
dNCTWglvYIg9ofudQ++xysUQFEfccF0IcUEcwoLgAeobHZYu1t7/uk2/hrID76G5vP8N27+Q4yCg
waJYcVSggMItx3RrVxkjdtlyyHRVGS1Kx/d52AgLcd1ycqfe5BiH4BZ0UJ9/IAM0WbSno4Ist6Zg
6Y1bofCBnDbGasccOKBhQbfR7hjULaZw73mlBdwb8Zh4n8UdvRDCcANtofmAuoIbFs0eHk5G5ANq
pZMrjFkMQGjPgFwMrw7m4hou6GTTkvTUuNOSNALSZCchMZwoe+G4yDjyMJ0BNLaPcjsGVLO4qCPE
C8S9F7lhUPBQ+dg4cfLD342L1oGOjT0Gz0yiwC7AYMBZhFlVN7oovhMgH/8Giw2+FOHA7Nb0d5wg
3QkW2Dy9ZYfYqXavH1AuRqL0KQBDdB/ZL4p6CgWTs5Hw67nF6bXGsQUJDEnJZzIFxB0flk9Ts+Ch
EGyIKTFhcQL7vmyQydlfMttg2sPpClh3Yn4OkPjF28vDa9ES/e+OosBsfIhephIWp9TpfwNlka4o
vw/kbjmQia3iaA0bS16VY65v2AZT/qzEoKpxmKO6E3O6vI++F4xSCE5IZve3eRLN50K1T7HfB5MZ
G4ypLGFVmJ9z4ncn9R/2uv+0Vbkv/WzdXFgtf1RPKy4024CY+W9Uv48VtIdTdmhvnuxDsl4PW+3C
ygoYfOFZhYR4tPdiN2T/kvccesIu/uN/oh+Ioa39PcfXOFzJmJlCWafJ/VJHg1vDqz9n8axY20DN
2ZYa+b+mHCIFo9NsPbrylI6ERRHbNF6G7t+qPRnr14acYUppwVUpcT5AZ5Y+T+at/z3SBu2moJm6
JyyI5/WQdz1sAPfPgd6GsSByAIaEJjPY5cMi6W/VjBM3OuEpfMYds9dZ8ovgg2phoBYG+UPsF1us
5T5b/6kW4nuz8lioluEzf6y8aZiZf53PBMD8o5kWFnRrJ+HO6mwVSqt2Pk4+kwVJoaY1OZVow0g9
ZHVSia1AL0uSH6IbLdVrCeiJ37C6P5I1gHMi9qg+W85rLdlQaOwa8O7IrfcUdBN26oBRQioOB840
PFOoLJP9k02M/UXHIDDE9sDWuFrUJi4bPB6G3CT6BURyB9kr2Qb14LWCZPjapfZ46tZX4axy9nKM
nOVzEbZhvdE8JZgcVQ8T7VW/e9dWKy3bTXdIf+DBYg9+gAqOicjjp2QeiT0v8zWupsfDFH3EbIJq
bF4cak5wJmexP/SmVltd7BDN/Riz6ixMoQCQMBU5T394rY+Km+ynGxY0DBTQeSibs5Y3pMDKqPVq
bxzWRMvv+SG5Pa1CGIdYwnGntDUzv8WbzRJ6jVfYlFDnbEHcMOy9zE5BcoEgxgYgW+AI4b4XHF1e
So/CO+KO3753kj1sa/d51PCIWSg/9f9IOq8lxZFtDT8REcghdAvyBuFN3RBFUSUDQiCDJJ5+vuyJ
02f2THc1RkplrvW75Vc2Bu5FTyWlh8kBMF1aooMsW1SbAtyqfrQN4sOBkpwywrtdRqFYF6kHquOP
lhMmn4ChzJiFN+frWxLgzocAOXJbkj9ti3CfRxXFHO/PWTNY4LKsSe4Xz3FvlwHrd7zgCJ1nGMs3
ecjO42Qmo8JONF3Ujwoi5YkPPDQLOPZYLqMNGzwzFCpbXXS+uqJEt9LwzH4tjkWqIP9OVW+4twPj
rGERzNu3KCzfJwCvMa2kYSrek80EBSQLfKAvymxxcTGD9j8ZL6ls0XUxLY5OpnHUcORM2IpI7CfZ
tXW/q/WdwIh+OawowCENtkwrDe4irI5vSJFgPcP0+qSunRDuToLdxGFKKVeovjCKjw7isTQuN4t5
8WZqc1yEzYaZMXd47q8hUsxPcD7ddl2kkYk5A7kFniX4/pCjlZDmKoE+TxOh0rDjN13C2uMSlvmS
7PILKRtRswXk3iikv6kiVwNl3oYw3X4sKrGSw6ycpxsVagg02JksFeQH6oyMiAUxOM7UI1JS+HOo
hgnHWZe7cpUFxFzye6AklARGMDCAKp/fAN1xS9BO8nTWRIMxXItEAyiKGc+YjuwidcYYWH8Q0DO6
xTgqnM/1Qt3d3Majo9pSfIBLZvtiX/BfkqkEbVST8ShwcuqqhA2NCmvYI7CkfdJneNyIj4DSxvQy
qy4N0nIkHbR5BO/o1lSBGZ9p8B278gdtoqOtk1/Sx9rj2WUQPMGs1bxfjU+lwyiXNYWR/YrkPWrh
iKM5RrpmK+dZHWU7VNCoXPatLS+N9WuV+RMSs4y5xAgUDJVPElFMRWNcJmZK++aC+nNVaZtq8iKA
/73nVvaRuVr4CL2zV9JCtLQS0D9zyrKNukys3KbetkqH1Fpoi7OnWShP7OZfGsrN/wSN+wlIx3TF
qGEw2n6eGrb2QTUwe2Ddhj9i7gw5b4D96Pef5lDOQexvX9kXP/2UqKnmKS0biAbDSn6L31v0DJCF
UjR+Qnkv74dvavsgj8sIBjtKNzdIhQ67Uyy53ocqsuID4J+yC0cCeJxLvCF4IIPfipURSG7t5Jse
8+pKMukCvhkd0+7r7+c2+VYjfQusAAuLxiFfrZh15YiC+DZDPTkHArelw+eQ+bfVi+20rze8dP17
+3rE9025o3DErMoiRZvHIpXqeYO+itMi1t3JXv3uFrx7AInpw9w+F9h1LPKnzMQv1tVmvJMOvBry
/lomj8E1YCI4OvF7TG1lump5OlAOIWsmPDai50BEeN73WwVFIG65aj6dYEdGjGnmZy9VzPGerqDf
SFudoBX2I0Z71GYDKqkwXYB1SNBdeFvrdA4KFv0ZPyV/5s/tDfYfSpmzj8Al6iMm2PzJdFyJ+1qL
S0c7s1RxEOeLfv9ePKxmwUCLfux+7n7dMubFURv0NpDFjoxJAzsW7ZYKVzpk8wJJeSFHw6P3p4bP
jMV9Mz5Hd7D/FnBnYnUKJfdj+fYSl1aItn7qEYfINqzOaXEMeIjFO0xcqCSnhb/SUpN+f/HwsqAm
qGPGqTP1b/ucgdS5h2p5/gkr77Y4+4VLLD385++H45hle3MY4QNVRUd4flHc29W2WBNM1SzrRf1N
Kjl4CliOdPzYT6+wChftkFMgLZrTqe1IUiYTdF045e/AlsMsA835UPEeXqtnZfVtwP3+XNgBbjvJ
TX/SI/TbQcedc6gCY8HySDejdXWBsttm0Wg9WqSxsZCXSSj65lvEbkWnWBJb4JXMKuRwNquYb+C2
v/oFcgwGrzlkKx4KNCK/kGOMGL8fSGM1zuwqM+bivFGBQ7nCrCKxd7XhKndWzTjpFMGmBbdWGNZr
jG5uXjEmFICAxGWqvmO5Hr7SI60aETvcrKawaXWTD1EdLkusBAxjZhmy1plyrL9x1J8ep5s7JUYz
M3ucJA+UrsjKrYfh0HrRivBQ3QmFH1nVv7izovztJIffp41TO8Kz51JqvhOH6bfQZu/mKCl75cgf
lnDepPOaqn83C/fsCwKOdpLp7D1Xvfwl5CD7fhFMzAwNBwJyRXbO2vihscpphqdzNNnTM/Svg1/p
3joT1UYkpVrqigKWJlcQ5/JqEmkbY0OUCjsZLV/htJ3J8DXqXird8xfeJoIdPxTaMpRL2MvhaxBu
8kQiPWJOHQE6xq902y76TbO8YSIb2RjuusLSJLP/GW34OI8U0wDZXsytwbADCW2NGWefe0BvuGQB
iWnnURDPdSY+MU0bPHCYf2qiZGZv1WJ8eAHjztgT/uXhSANR8iZcnJgQl3tZzvRRBP12XVhGuc0q
e0JLsacRxBlfARobM+CCPZcNrAGMaxisHm3RYD0H+17Gpexj3oSb0xu/H/nJxyKlVcvDZ75jKP2t
tksERdiQKvvD9weLnDqZjNMiLHiwcE7dMH/FxmtVfRbGZ/k+RzCdPYgQP29EySOouRLkOdIQqVYH
rlCRwjavH8G4sqcfdyqTSfM7llc9M4r9FNN4sZHO8fscy3yu80Jt1v2/lx9VHp+eGTSDzU0FMuHS
cNjqhBm3BD7YjN6u+7iZuAaQmGRiCeT6S7X1ZH6OEkK3Drk3GIvPc/tq1pP37vzevae78r6p7oir
7E/lFQ09fCwL65/H0uwz8ShoxyfzWkYwsJHsPMLaqkAmKjc13mYrnSrdNR5xQ2TzI5Zr2ugAHyIh
zWOG5miBIYWJwWZ0Obffhbxth1hTrkkSPQaMnZcncNZ4ulGnG64T8A69++0PdhWKV+9tnTFCtaWw
4e07/9HOz1+0/Twb6t/9qoQ8fd03ggI8xthF8YPpcwZx3nQ2dock3+Yh0rmUymZ6wEB5/jf5IY14
8bJVemI5Gi8oMgGEGG7Sv8x77UvA3BMChLybap8JBIYcOLPCPcIEWT/08tgvWVPyxJTxsBY8F2M2
1Ok3FsWHwlugN7jdNjLwfhbyoxggnw2uMIKTHaI/3qDVLMSRrbHPQwTd7LRyH13weEbVM1IolQnn
m5g3VGu5z32T4rwDdgMZSNgTLEyQGTPh6/JnykOb0Zvxl15urlpEonBh7o6eBtNX0Fah3hP05JwV
IoYWXbPL8g3WZY1gNUYbKJCKgk1mngnyFYzh9MNdeJ+4OmEuhZfhG2Ho9BOhKePLZ59NQyI4Y3Ax
KjOCvLRGzIeSPVQ9fWvJRGeMPOxeMNDq14fMDXy/Y4ySBHPZlOYi4rwXUIpehBCn/Eqove7QPvNP
i+Aamfec38S9rCkmfm1iHDUUEnRzcpwSFASbi3QIO69+Iq4LmUqaBW+m7gmNkynx/uzTZHalKHKW
RicMmcw7wavxyYiBcDA04OK641nm2B/PU5wIQJwZRDRzhsVvlg+3Pz2VBelkxGPB/vIC2ANzQKSG
Xv04MiB2g6GBRTSuI5D0fNW1Z4bvduan3Z6VSGVsCt4hpqGy/UGvA4MYps67vUX0CSTnw1iPqAIB
3Oj3F7dsqwPAYtDCipLQuz4d/HmJ8KctmsdOkxctzlchRXa5EXrG9+Yk9dSCoyZ8tN6TPHTV5n7A
Ssg9fif73jhYf5lP9mk9pXUnstd0vsRbT3CvWkDFzLUSzjoscUSbhbwk//kqPF5siiOEiDlpU7Vb
uQszbHj/buXUQGQn7v9UcfiAtJx95jy57q1LJnMDT/KEeMeSYSmdIzw+rUvzjpAoO7xPPU3iE45w
ZLO1gl+gL8+tZDPa3g7Q56BTqbI418szhzyvlQXICOAVQLkeP6w1Gls+EnAZvehojBoZ6TVzL02k
FXwq4TvBfJd0sLBi7SDBgpjnQ2TCp0baubjyfAA+GQ5CNAc0zHUuBFD8fX6M3ATc7GJtEnlRUYKa
U3LfkCSRI5lHfI28jXJ1ec8Clm0qbz4FLlvmyZHNIAkrEw/PoRzWjbocsu1ohKw+eEgB3ifMkdnD
6xsTTr/lqK6lHVkBxdTWSUcllaVkQ59Bj8J4p6U96hyNOPlwotvgeCzxEXDQeI4O4I4HP3O4HqNA
32hQqOQsh9WydpQDU7Eod7PWtKk2EJaQjYFy6zKQmA8m5D98FSQzdwXKQ2OLOgFXEwY2qENh5AI1
IBOYTnJYn9GZNI+QD4vRjQdNKb6HW1SUvpEFSoZryERtQoRfobj4GBP+Od1/6pinBokEXwyMUSbC
KUc5Nkc9ockbZCDkZAQ5lpc6Jku+5/5Q0hXku4xgj8S9RDnHBefFpNdXzjiDGv9ZHzYiGk8oM3BY
osLocM+ltnDsQb+gfUcMIG/U9hdznqbwYAgdH++OOKKsAxQW0nvLv/NuKNkeSANGSBRxSfJ7+pU1
iBqmebt6G+HQOytx2f69MQoV96Mwiw7v/UtAq6Mr2cH8JX6GkAcMPy1jL/BYUJB/zFSd8eEa8h/e
qzrfIszgj6q396b4H7XR0MAlosTKhU8RfyUXmvTmKvG7h4g/567n57+yWYwKwpDdaR/WWiSx4xHq
PyUY3MLkc2Z3EkMF0KH4XKzy5WCnnKgOH4QLwspCgoOGEXlgEhN7i6uGoHRK2uleJbQLR2riy/lW
/lze6EGIZ2AEFFNVdBl8YM37ABdjeUdBgrJkeFpcjoYeNictkcl0Nk5TPKofLEIKaQYWFju+Nhau
D2sV/9V02xEOmLj8cEcODu4JFsXEx5fzfltPRCJ1wDAUXtxIrg3hr58LihkQFQwXIJv48dAkInOR
+zAbX87cjRHjOfEwEaaLHgdjIW4nAlsRTBJEpPGzPKlMmgGIQwGhM/2ZYFmLWB+4cElYyEI+Bb8D
slkQtjLxSV1r8v2NIOLb9j1afwhG7n28MuDbBNDjsxiT4ovH367URavGukQu1ZIwXwagdWjC80Ah
dxu6SqLXD0hlx3FA6sRbCrh945fDRBqcXRPFRZHCWiAlB+s/lwYHTnvAJiDMjGgY7tEbXBufQr7k
BbDVYCUqUd4SKIjBkuw4/NZQgN3qCY1YKt+jJk5JxBlfuJmYofg1fQlzV54wEQkdHwoNkh65xiA1
JFlu9GUeKbgzmdUqB0x1DZ+rR8R6YGNt0Hy2Ym/Gjgvshe8cXRK5K8L7KH/raBJG6DPnXDbibV/U
cDi9JNxFPG8xqDSSXnRACJ068QdYZ/gb5fsPVRFz6qavQ8ps9k64tVDijN823gp8O3xKHaoCPyvu
tn+2TP4dzzGPY4u76+Fhzflf6sQyIz07qzapsrm/Txjp2BwRRXGPEV8pUvDsViMeSEObs2QFlQF/
AR6HTBhH84MwTRRwIfdIhDB1V7W1iwOVDUZoaO0cIbqXI4tqls83pYhXYuRj2xw5OAzZRFBjFS+h
tmKx8QSwqB/viGWb1UGiEcznY+DlGZsSVoX6VIl1IEHEEew+LPkzqfmiMhKKOqo5biaIF2fLg4AX
LCk+jwLPFiMfsB0RAzq1eRBFuA8mqyzgn4880PH0Vl/d8MMKRS/NboAobfQIVYoiDH7Y8E5tUBzY
qTso7X8+Mb4v78CS4qaoUPvqTKUyRfJKCAks1+9wGW2T/Wuv0svQVYCZwtXAyAPrEgyG/gNx2qGI
+127gR3ARH1tfZoCeYXHNVZ+3javz9uxdDmnqWP7LqBOJjGkIJkJwR9nGYnt2QJxGnI/hr+/8XLA
yOPnByRCz1wzQJAdxZZLX77cEYI0zh1PcBkzLGPVuYyLWzPWA1l2b58jOpKP/YXMihhROsCog9TB
7LNm3XEkUe6zvnZ8dx4YJDRArPUFZh/Hk3HCDsUqE+o0Mm6BIbX/XV5sHSTEmSheEHQhPEfs1rng
5FB3d0+h2qj4RMub+/DKPQOYVjiXWP6gG4EKz6hfyatGqAiOft4RMiPOTvGuMzgsh9IPLgxVEo8Z
USGMqJsR3UDEV3uL0YmJiJ0DxIhVHUlWHETC0Pk3FzET9getMKytIW7ABElY6xHJNEZ7AX3ItvHw
3qiy28WdtDAAl9sWmxoBwFjlBtyUbw8TqPL2hJrR5nupaCnJkS1xL2BfyANG3zVgXrldx9quIMYU
sSH2IXKv8UZF+RfKcDVsryUE/YZBN6yY4WVxy1Bj8UCz/b1cLZ4wtiMwCFMq4A6g75lQA9LhZ5DM
Yx9+LysY+Yw6OBwYR1kFHD9EDNxwJVIEUXZzhy5whuwVZFhPxf3INqxcDG6a//ihIatm9Z/SCib4
uew3AzP7BO4Hw2/D2KQMKp9VR/i8kL/CkfMuQxFWgMsREcsP+bXoZ7WfKTJi5P5M30X0yPiuhJtz
39XM0qNsIzUDUcrDbtDDEZPWrynzP3Fll380e8ThnBko8prTFoIsALB8VCvZl266I/7FGbZd/Iqz
DVfEuApK+fbNBwJ84GOrwOUAKbhxBjRUES9AyA6iYDotIRZiPTGrDuyP0XM3m/aQrodatEow4Ahd
MB9ytGWPY2PoQMYZjI0I5WlhYUtXVGb1hSoKspeZGPAtd9oiBrGTt2+EaYSxclcEZ6bp2aRo0e4+
ftQVaN3isbwziQ61R7IaYazFX/kxbUxzNqo7FjMqVbYtfYvtAJEus2IoeKUz+RVbvfVWmCtU5lSh
92XPgkbgszx9RLNsJxwXPE5MPsuOGFnq7Xv/JIQfN0i2vF17C40U8zQk+JKpRQS7+4kn6+wwhmTf
pvH5OTPWfUDb4MCi7VGL2IzwWbxR2DRhuWDzhVoiMEgj9Aw22UIHceSage7ADqAfohWaj33kGQil
SrjxDt6o81v0TowMmI38J1ApiNrmdqKvsRrmfMHWJIfzjhYVfecNZJlNDl3diueWgOCdEo8C5fqJ
0Q3s0pA7/Usdhaefh7a9vJhF9rTYgykCEdN1T6el6GW8byhouIGFA9HPq0TJ/rybfE00gtRnDdad
fqmhJ/3qAb7MMYNEKou9E0fJerprGeqzGcWwI+CenX+DRKM03BLWvnkc2Yf7Hy2Wft4ndTEEXcAA
q6iGJoIFwtGDBQ1WSGAlJJ5xLVBd4bTav8NmW22Hv9Q7z4kI2WoMVidQ3HkJPot7TbOIoPFbzDDY
G9vpIovlyyuWoo6UAd2brMnpsvWEB3dOhzCKiwXoDJPC95+jdEy3nf9Z9sQFoN6EWR1QrVW28qMc
ccX90aPC/aGSE5tv+ithJXk6pCWiNH1EhI2ikJvO2A5jrILoI0HFv5KNRlSgWFbI0+Wv5kf5ybfa
hqEJ3mQxIPdhtFukLm6g77ALPNf5TNvg7fRgX6ezIdLYm5nZ4goOMBFGGaJDaMAyehc9FiId4luO
UEKT7/tpbFUeiUhhT8bg7MVAGCptwJ5qq9iAK0QqwfWNQYzmxC4cbjE9gNefygCu76f2ZXIkHyG3
K+Xv13/tPr++Q6Ep09CqMSPAb2OkdWvukyPFVBomYMzm+fX4rS/FYViVQRqRbR6iiIGTVY7FulsQ
NHT/6UOSQeMEpQbmFx3+URchRaydSTSsy4O8OH+LL7aeLqZr7pON+8tW5gj8wWJf7ufKGuGcmOzQ
Dy7uc2T5dGCf0/OoQhYAByOA/bgSKktGZf31ujPBUXbRrnQ6yD/epJJkNkcfzmgi/JiRgfCh2sv2
y6u+Ua/eF9gpcaYZ5BKpKCXWmJN/OUnPCyRLNudZG/BQu4OYYCyvx87HRmlGIL761a3GK2ZgDA7W
beRMVdREqpvSTJZBBZmrOkLIh5sGcdKDO/j0tE1/PEflAo/oFyWDKVhbpHhLJitb7Exr5gQ1yBt5
oMa+7IsRG9OITRbGFWfHkfB59KFTByvJJ8wWiJJQwTG5OpZXyR6FoA/MmGTzcn8P7+j5AHRooxNU
BULFSqSm3JAiN7aNVQ9YR2EkhnaXWPd0v9kzrkjDLHHt97sO/phMnpR8KG7ZutwbIWIbp4jTAOcw
OlZmZJqp+7G0OSUMgl6wMMSVmY1nEE3s3aFE8qn6gJhnuMYtafn4wYbrDX7n1zwmOfO81iPSOMoD
mU3H3Kv/yr2+eRqz95ECP/tWheAxRpJvMX4thCb2+L+wRir67/OsIT5HFHX7ltlR7EOTqMYeIfRx
Oc/XPlu8/oa1dpI8zONRBdWSM0SOwZpc7B/iynjS4+QAnCZHSFZiDhag7OEPBw9yVWB5xE71HsMQ
su/ONNCUdiaAOvq4MQnlWFKmCxAIH8E1AZzVL5M8rTGMf+X1aC7fbOd9WLgaDGXjFk7FuAbZA/91
oSrczKntJEwcmNGgP9y+xpbqi1tIWIibrPrg6X4c4b6V/OlPsp1s+vUk1BZIqL3CmaHHtzgDTcMp
zQYXaO31FuoxU7hXxx4ZBgenoQDjdkPCYsaiisCfe+F9fMQyQtK1+Aw2e50Wo8kd/pTjC04k+65R
Okz8d0gJMIeMxUVsdebLe+Aa6ebRBbnijNHjDkMIn3utXIyYtggSyxMs5j64JXrcYVYepyEE8/Ic
PgET6B1BHiT7fYEPFoQ9BRhueQRhcYUZFPq4ZeSOCyk2JWP9idRS/X2tHtKsM6zubhXkjDzm+ns+
MeZ3tsJTfirQdGfzmhHSrO41nrKudCasRPKyZELuwo61mFoEr9+m5hMmnTDBH5aGroTyw6Fwgw1C
WdKMIuNuK8SHLlkGdAHz/Iy6xilrAAcRZeSNXitNd7sy0Gvizq2uMHHggPBCWBZz9Z+Gt4Z5EjPk
zY/uEuJXFKYGgs9bHCEy2Niqxu9yz5xU9lhaZZqdc/NhL24+3MaTd1ct2KCnHN5AP3nxwcK/lSwm
K857xjBQSqGWY4bzCgJn0IIP4W+19WHfVscnJlHUxuFWr4vp4oaQaeJSTwHPY+Ccjh1AcG3TjlfY
r7SzgIfzhibaGbPI8qOuLMfvH5DVerwbofl+iCguWj7aegquQhYl72gpYZo1vHLTY+k4MJ41IHsn
qtYGD8R25NG5Vr5MxvUs9wfywIBTDJMKZ6UcVZ9JdiK13Cz7OdyhFnROu4D/nP5xqgLmPcLmqMeR
EWffdx7o+/W+PK+QcX9Pvqhy4HDQBdNviE0QVpBneK0fXwtNRmlgiSlxVMaIA6Ze2uNmdWCc5A8p
UYwMYzIlflJcSs5kYkq1DwnwsshwYkwsiPek8MYGLJeLUzVLAUEJFzcZcEEtCDI2XjOBdQtZVVMB
I2akzOgCOIhpb3HWIBEa63OS0ss/quLuT6P+p9DtTFivO659eEgGtsHc6Q7UGJUPSh4YMPm5v93c
199TmU9hURKGTLsJ4jkOwGz/aGJJDxnxAExAn047OLqCr5B+0aP6u8UF5SNZPP/QOGK1aJdnKrn6
vCcUwmDnIx8GkDepHnH58SBFiCh9kxD7JrKCAWPmlHaZ6IroAU9VI2JXUD0Sc4qG9LO81SGFN9gv
iCQBY5hX31ASW6Aj9uMUMWpA8wb9gO1Gd/9pgBAqRPKB4RkLnSyA2edn/FUcqD1oKvBsUS6KpgJ7
fjnLXyvkwtvnFoI9LIXg9X7Vg+emDyZLksURNaCxwZGKP7JkPNCULNqZwmnZ8lSQQQw2L/jDlO1E
N6GsUJlOo6oLDM60HLjTw76Hn+6FmbCnDNJ/ZAQOZ5yk8EJEULjVi30cQRgei8LTmgjYn2OPaRs0
leIYSwR3p7JcvhrYK2MGf8g1ocjBM0gBoYpoQfgfHNFFYU3fJn8Oe/Ya3EJ2iViFS9CQSONifgcs
LUUhnYyoSguCJyXahIbCMcZ2RtzRlbqDv/meuJXuETzaGOi+NA8FfEIOE9oTUydlQhMuR9SlTBRd
MLOLeTsSXhuboSX8Mh5beI+GLgnIlKQyVWRqE+8OYEIpA6z3P7wPi/NitA/Je20kq9EIuBpkhrJT
neFuBiFArEodPxCrPLpS1oNZoCTEzK//jx1YLLvruxN+o/s/DzOYIegywOCHC/20RpPw3juPbAnx
AxvEH+EBByC+5VuwI9EcKG6l4J0JBPyoePT+ADRgrwBPZOEBPdetTfwkEFtW01CKKCPxC7sx6163
yVEFa+Z1wM54GMDTPkzygKR4eOBBQA5jycKeSFwbeEWaB01ukXlJ3UfoCx7K8xpQS+9WRNKQOcTC
FYb6A0wBFR9wLwiXANo5i2jX6ZaAuohBAvv4mPTNIEwgUMTh8Ln5cPWFID9wVnBkknG4LuC4iDaB
thLyuomDwpzzrzsabbk8gNwgWPy5QFvhQgBH/mEvoK3EHN4UFxgXAJIgqv62ECNRgHdzImTmfBrE
gky7YUBhceFbSbqIh5oygWH2oBYH8DSeM/7JlycXjwSqDa5EIN5sk7ys+tK6KzYGHO4gfVw0JM74
A0edGL1JptLrAkRJc4uFDAidP+RL8AtoiJ8Vq4OMVqxsjx1r5L4D8tlhyGeVfJEdlP/ijyouKfJm
w3PJogLHJGiJodBiQDfHNuIp5n4yjI2CShL2euKAm98xUy9zGnE+Esb4NKJ5OcsueDs6bAH8A3OA
AaEs5hmJsOnFeVS71FzkP+B5Ba5pZw0WB1zLpnEi0YEIDGfKlkP6Bf3GOdJidWVsdYGeIQHxCaty
aowFhbAxrdv5eD2J/pkWlOvtwuW5CDMMdn8EYSI8iCsO6cBn4hdrRmxbQAzYRUi1WjEWgp97/IqP
9puuyo0EaoxyCk0tYUe/XK9/uQzyhQavFVZg8viW2tI4wdiFNCQHbQnItGTq2A7JKEyiR14mi250
7S4E84hLRTVMrbO5mVWPpkMEFQGVlYf+lEdPB8o6aJd3plDQ+r2jHn9iQy4p0yqZRv0z3uZusy9D
ectQkEMSEtwlDI2zzDmHE7yIL2YVmAaWqdJC9RdzSGMK70ya7Tf1HBXsdFUdzzuoX2UzrHTCxRGb
bzjYrX4p4Vbp8P56rAMafQZ5H8Sl35WHzxI84IbE9BVAZYe3bb4eTKELJxzNp6M73S70roBZLBZ9
m/JqEv+v0yGVhBUAWh+Vn5ELjoNQdAO4uux/qGLQLkpxyVsOhzJul8kP0fsxcxpEKhpMpH9fccOd
NigPDEkhihQkTTJHN3sydmrkoIDyiByLmXDOkQ3GOCmWyppXC1J/wgDRb2amMKJ8QL/jbGi8bYlG
gQqD5gZJbbprA3KQ0YYLq88p4a0/g/MkigN18LI76PwvglUfORm69dZVljVMBUU9Tk4X5vuUXKW9
hI2Nzo6sJEbSBVN8vqhg7YrqSLmS2OtBLiL7rvlAU2GqwFxBY7J4+VpAISSUnEnw8gktAFudnU/I
9x4bvE3vTcZlvyJpRq9EUZHsb3TppGIQxYhFXTUJgAPMJ6uNeuv51XpkA33rwNa1V5xnn32F2BQ3
gR6yRdE/iQIJDUc6R0FEjge6NYhSE8J8VTuJZcwLhwwTwnjQe2OtS6/plfLXZ2xDOh8/aXgPiXHb
FFhUytVj8yZul3QtEuP7WYN8/2dEmcynPZWEHSPRqk25Z4qiRlb1jIJcflgqYSX1jCobr84HbROS
r8p8EqIvm6+R9Z56AxMaSSgwNih5KkQ+HxctEWcwpSuf+FZYVLlaD03FG1jpv0GTDkPCnpnDeEVl
bEO5o6h44EVHu8ncIsRlGI5kF/K7oFtUPCoaDPFkeQoOFMTz2jHUltwOWlTYC5LimEjWzdgX2XUn
ZK5Ot3BMKVGBvQNkzJn37yQJJhAehHwxiyjqDlhIYC1eGv/KHp3Z4N0uyD5nFfm2L6xSwDkSwbf0
YyAqEF6orwn+I3tNmEKgvN7RyGO3f/x+dmnqvwLwXih2zqRudOxjKAdtgzcWmwkjZhkCLJJCRAyw
Q9lCOIqr3rFnGiHFD8i4gGboqbNb9AKGIRGW4UKOAkzF2DlCj+RNj4gny2JstsCTzw1aA74tjI+B
lOHUgjSdRLhJyuGRrzhHOa35UmIqOHyB6NVhdrgM0MMlpF0nUgpIqx1jjFnwr6SBFgdAbVg0Yvvg
yZgaK8JaRluRm7nlWOfsfTWAN3BPZNqyhtkpwHgoWXKHF8h3gK8t88dexqnsqMmoBouysQpU30sI
Nl4Gyy4zFWB2/tEbOB2c+kJUPQoAcQIkrk7OOmy0xwF7na75ryVDCjsR78Z5VuGJXeHDdRgKEk8t
vjkhSWSIMis12UwWkkcxtiJ/QV7wgEGYcQBiC6bJx5M0MuFMoMN49NMdzIpxYrPhkEOFQVIQ7p9T
GuURS4GQURtm1hXOckBpKAT5K1sYP5VtbCeEPbNprKbHDAh4ujPYoe/cS3qEAE8UqCTaeOIu5slB
huV5gU4xZWX32SknchPmqJkY2fpk1MiBQ6zy+68mMpbcIWoMfJ7ReWEsE+Iut9C+DPnlKUC9tplY
nIIL3CvfdFZ/TJgHsWIaH0DNC5s0hUkhvFa8/2xsJsviSQC+2Myc6XiWxUBr4iX167/7J+43+QK/
8pryXjtBZHNHOQjvDhUC2H9io9+jMoFFx1b1ItuPc4PKRlpS+skLcoeQ5BF0LJT+V/004UV24oyN
qBBBlZmlIQY8Q+Y+frnUvCAXusYH83+BwE38B5/CxsMgI12IVfctcKUdp2jrnontn8MfcHuB4e3h
AFVmsSe7TbS6R6gcw5Ivw6PGuqNuxncRlTFVEWghOdaUOb8Ph0SIy5NwB1s+PP3Ht7EnPMoNKdDs
ar4p7Hwl48tBqcayPZE88tW0ZA2xbVC5ixyix3xP4QpWSz1kFeaGzcDa50gh3TaodhRj0HozJplG
K87UC7C5KLkIisNPKcrvWXKh3tVZstVaDdIVpHkXJIR9raaXcsO8b74nDwCFC44kKlgSnyIsYL1N
izJgeaRRiQDj+xPhLGMcFlT7BK9AXM8nNNg7/OdU2VzuL1WMzePFQJy7mX7FpkKKSPYNSEoZb7if
Ew8OPeCOZ4nI58k6fVvTubQUJU9AXJoYNyGqVEReHg+Qm6646QwQ0E36Dva7Mw59biKRkku2l3zH
2C7arxk8KMLiDcPwGrAZH9adYEjKV96KtK08Ti2KMle5MiqDvULmW0KYMypa2w8XPidnH20ThCpN
EmxWovGYzcVyXO3qANMtugwyaETupOGNlmQJPGY7lcLp6TB2Cq5sQ1IDtB75F706W3ARgjPJp7GK
6gzu0nDZ6kGRgbDBvlGpsfV51Pyo69IsBB1FZs263NEEs+YR5yWstyXMPAV2RwE9+3CNrKJZUMLf
LjcaFq89THBh8bRSQnFC/oJ5c4vjfMXQNhuVA2boDp85x/doOV2s2ODaQjRCMMTkDtBFUEN54ufb
K7U0PjZjaSz5nw/jfH/HBxTvX+Mt4CrE70nW2ZF2mGKJ91vi0iBbjKgwpteImngE53EdKDtQ+aJj
hZehzKVfoPHUZtUiOyGuef9ST3HV/7EGbHLGNUfnyAhl/McAxK+5xF46Wr7ih/WB/0Pm/8XzSZIF
mjirsZ/hEXQEXifWRd4JT9Psve6xSG4bAPqnM8wCQntcwmcjA4VxSHajB3+HOGKXxa8rm6pgzkTR
+/luFqSVkvO6llfyCkgXpFl4kUqwCmNTgVqXWEE4X/isMDTQYLhaAY7OO5xW/8ZOQd8ygZWdTTlx
NzgeCaxTD49fkmOS+RCQcv1y0RuxXdJCPk05gKHxSX2ekUubRggdKWFnb8zfSO30K7wCOqtFmcf3
1B0OSGQSiOHZbdO/ZsxhHagQB9ICdU6HgPzfLVwAD0LAj4jg3LMpYzphnsoFRWtr8uyIo/e2QprA
paOBkxlPAt3a2uWFcVeaFJCnw5ZOQylkPVQLBOsQp7mVqq/pOYCSZ/o4Esf/Ny1HQkjnEP/+ZkQM
jQ4CH8RGo/NaxKXy2RgoEf9lPF68ooLpkr2IYUG9HhoExmmPb0JvgZPqZsNMJZbQo445jM/WFFiE
lpCD88w0NmhIxFFY78t1RlRN59ISSyLBnu6M54r3I6EZmAhLMCIYer8aJUCPQgNo+e2qrwPFj8zU
NCaxyowOJluV28APgbhUm1y2eerP5gAtT7Y3VjKTBprnJDlx+WgsUXyuGH738lluEt5GOeC6N8lc
M8HS9u+E/FORwsrfTG/Lf430DO63BEIQqClTrzhP/1TCL9e17Jd/QDV8rZEtkjuk3WiYGQ6TEO9M
rJ6hD1tIOz5eh2QCMRjPLe8pB+pFFm4zH0yPwD34Mp00BhQYFLb0Yy3whWCDGVszXTfR7UoBLpvP
ar7Tfmvv8w0wOmyZ4tB8J1t9t+zXZ6JqHlMz/26PBHBNkTfTdSd/Cjk4P7c1qGG6FFwpDk4gGyS6
E/MzZRwfnNUQ0Pt7OZkaJM92m6xmKhbjlhbNvkNCPgMXxjvwTq1uEozuduPBIONbV2w82YN/7sW6
pgQW6hHquX8Ui4QyjBRrZsdq9NygIEw+gGsXWAftC5lrk7kKtLIC1h02Z2Xe7/QlpAjt4i9Zpn3E
QYjSB2lp+ts4t8z6fDUroW1rf//VLmjuBUk8R2inJGLy2YvY1IiDjFR9MmYJEUJBoyUEzaRjMs5D
w7mdRqSRovWzHr+oY1BMlM03ql9wKrZfibqKDyma1rj+YyO5fSz9GeM+JJPfMOU19cIN7dSmrBy6
9co/M6xXBMEj4GHXt1H5nJ9xeWVqmYLDQ0xuRb8QPhoHlBJhCFGonDT4TBztRMIugc5TUq5vc6qY
vo4pMcRyOFMxTWfU/VylemICUiUMh420HZNejX2lzpqvAS6JETB3j0Ahg1AVevWpPQYQUKCbYANG
2CvSOehvr3v/kXRfu6kkWxiAnwiJHG7JORqwuUHG2OScefr5ao90NGdrxts03dVVa/3rD9khhO0w
tvc69NBVFffbT0T51EIzWNd77ZlHp0uCAkKhdeB3HRLcj0tTlTyDXHbAXkLu/y+O6P9oj4kcORP2
1nJjVPoUGhj/drFZQpFsSXIVI6vdratQvSy/Qnq6T2XuYEAA6fsAiCBRBmwLzRPjB8t1jJ60J18G
SW+oH6aw9yJSKnwLdy8qb/dl5Z4S0q0lL0/7C8lUXB67DJBfj/l2HfSEDBxPYG+us+N38OZusI65
MxwuZ0+DLF3EBclucI30F/du2Mf4SM8Sy58weVjUU3xKVOSXgUEC4G0uqTFq7njIlJKpViJyKlQ3
CEeOoCORjXHsdVf0CM7oCPlj/XAqws1+rYrdmHUimrwhcPRv/fF65RMf4FGlPWpQxi+LCdSrKEns
LLaiK3YjPzpcxPNGRjet3CFXSd/z+mxlrd4wrszykiQwrrWDIVnL/gPKJ8TwBY2tRSAFpBCetq0g
kG8MCmRvmg1si+ZC6Ykdils2xiIu4vb73vf3lHb4JFfC63vhPbSRami1Mol1943BF2skJ9IxKWFz
wQY6bHmxAoGEBnZKhHtocnfercvLBM9zGRXsSYpeO8Tu47165pnUyi1kcpd4vZmhroMYIs8Bgq5d
WRRDOUsUM8/CXX30u4ZrmjplCoHkjX5861CZy4TbbovHZ81mfwfKMfJ5FK9EhdR6qXzc9Mfgc7j9
vJAM07BSL0MDKRsO+aSG9cGET/JtPn9XJHzaEsNkCOobKdpBHOX8LBbudtcYhzRp+0nYcci/34Uz
WR4YUVdIXovbhzrldEx2lcnpTY/w3rny6tN+ZEK3gNRPSB7B78o/7qGNsbvsTcoPbSKn2JeOO+Cr
eiNbRLT4SLf4nd1lJOL/aFQlKC4KV0E4zINDtxtsCMmaJhpqjfYdhLUrgetzcxbmk+yYERMjfff6
cQdpIyiqiESZeYInLp4sbBFWltCb9dyWHmB+NY7m27gyW1PcBedPCab0N7sAyikTQxvNF6D7WEqM
o/coZ8+GVcIqItvqtidOHWiQUJCgmBtkK1kwxAs4GwhnB8wNU328yF/Zt7+huoNs54oA77ifnQHH
Ul/WjUU2vzRs4Ovubficmbne2pGfxXdivv5d/DPYQqYKC+cfpzjRWZ0KiU+H3HpX3k3kZMKkrtoR
xaytTrzdk66a9qJkYEaE8VZS9SjRnsvi6w/NSy/mRPRXAD/mrVhbhXg1jj+RGXgNJVDtOYqopZWu
FOIUJCZPk1cDOn0IPn+hirM0aBQMyHJNjz8oAY6l+Iz/HKIGkB6VM6mluRUd1bB18UMHTF+WLRj+
D6iluFbismQB5hAUS3gDxx+fqA1Sh4WeRVPyEcM/+lZWrzL1BBjPaZCPqxAqS2fJ1/3fqET/qWgO
ErLv89TuT+yahx2Z8ca/VzyoflNxtPuQIXFUPqL37wprKhvD6nacvhOm+/f+gs9oWCzAtr0+nPDh
3ySrtgobnOzlb6pPU2ALyDaUIQ3cIkBwDjpPdA8MkWrLxvMZaj/VWChrFeucb38PfGg2XLaZaq/y
ieE7VlkTdgxSv1gsqS4Vn4HSmTsnjPeOhiFKt5ydbEbnOL7gebJWQ49JnJ4/ru1SVbEnXDAr6k7I
c/TKB41AduxXv372PfUXun9pbRr6dflJfu5PhUwv2jA+86BsSl6cV/Nk4qaLSHFXyT90aJNFopD+
hEU6kPRWCkwm9NHi6ivOjyEQbzOQjUxh5XHQ4PQ1wuH8twKui+LiT5jAVZfIQFmenBwPWzmGrfJc
f3msqyy9t1E5OhkZ5xwKzz+JmIkZp13VkFGWGhvvPGzbcNY/ZqYRurdTzZScwylt2GFdNZvNRUeH
yOfUPDCZbNE8nCWLZj8gglmDHIr+TB3vcMluwpWozHJ+DdV+GaamQA222KM9G8zwghLVRCegKGKW
tD5XASrJ7Ei/GaSo6Js2ImYnuuyXDmVft01hiXwtA2khP/2MzqxyHa7EwXczd2d/KW9FP6/N9AoH
uCmZT337KqCQzOii3cEAuI3IqtfZKpLE48kGVNvonYlwzkHHI1al4wlMT/oQUxtU31S2mN2Wz6dC
TkGJ/PdSrfvv5vliNaKIrV/3nsZIuC+QjyTk/aXnfZzErRZvKAGeQUJkdXH6D0vACkhRt6TrjsDz
sn41gEmUk5Z0qBfPxfXfclmIL0pHe4gjIidZPP8eanNzyD65r9j88KegnGwnV3khn4+PV23bnpoW
z7Yiid78A6bXQqpCoFFC0/s7/gTe5L3yljeZT//s66rCfzj++ccXbadnidHXvpodnGpqlofW5Fx5
D4+sjrnWYBsyS43nk3EKAw/sOnRsreMiesIi1+/ckLNIrLF3/2HTh+9oL9NFZautWDR9vBpWmHaV
dLW4aka+H91Hzm9Z/BgMNDd/5x+b3aEKlnnNtr+nTH5be5cznxtDklH8b/9h6jGgjh0naniHiWD7
WInPjq3M1/XLhBnuEuN9bdmskp0nf5XJpU8GfslnfpCzHpX0N4ISkljye1q5oeDWbkrIRdFAOnPz
FscGdnQqMssR2zesIB/7j+VM0R5KH3qaRBBNBRvLDLjvMAbN/K7777/kp64714RKZb1AXYPQybp3
7Nm0H/yOzSAK98muiyJrjxz9y4Dd99z71UduQpF5bDufV1+RYmgp/mGN2UlmsODRk/s3fXfczbSi
s/MvFRKb/J+w6FL5u4hwXwtb7NVgidsIJDT0jySy4Gp2mk1/p8NwdGTsQ/YGNqfvgdgttECytcZl
HC1KIexyi/jeAQzzyd7dSElFansJlOlXD31p6nzRmMnTrdEHv+Us4AO+q/HVOMUbVNeuJsH+efAi
aKeSXXvSXthpNAngGls1cBrAPUQCiyS/m3aRDhKvdoIngDSFaP0UlcbVOp9kwza0I4pmrQ3GtuIY
H9xWGHbedPtNph5jl2UI1g3eT2DuGjVhneSvFKlR/RU+HyNkvmjvUtdK18TTGb2UlwZpyy5mEg8x
p3pkkJ2kJ6tZeqh8ePPNXPzsypfm++/l9BG1+sCXzw12kVKOLSFfEVZ67NrGGVxlQaidyPzMKm7d
oiupvNEKGRaCbSb3ybrhdZsKNxBHMRzo+gvzXR6IscprquJibp05oMrfdf3avzWvyMInbkGxHySi
4WuGw9gULryyYiqBAvnqv7np+OpRbMdsW53ipIg0WFUZwBlbiuWK41nAk37upIAxX/faxyP4Dflm
m85wILaHvymZt3Q05Qk4ZxLdlSYYNEy5w0xDzfYpnjHvHg1UFFhUvE+gut6A/I5FgRlpSjcHNFFR
X4GBIlLj7D7+RWXMssK0wqyXLiD3sa0tCQH9jpta1dms+QN+vGoqOQXkRZdjWt8yrNIeZVlSCGzo
OcTDKLyR+OUN70V6zKJtJDm8pFamho9GAsqCrvwasPyP5102meylyh2tdxhzsZ1E91oLhtdoDtQT
j37WDmnrOI3VrcDnnBbyM2WEzIiolMYezdZZyzZtz+ne+usSramYpk9nbGkxW43cnyoFAHeY1D2Q
3h5AOnQ9XcqfV1kxBFl/8qPIlUIHpFCZvIS/SAexWeeT2YLCJTvc/q6epGl6BVuyFgl8DERGgERh
gL9E2NHkI8M3VrloM2yzeD6HE6ufKqWrUX6fc77VnZVH67xioGe0Nw26AJYdbuqCU1NwZshff3Ck
bEheEv0OmCn2e/u4zcwc1Ka8tDAL0APSs4uZo1kBZEvf82CWYr+313nBo72nui1ZSLMtVydlurHf
zPd1aDN2jtw4/DYd62dDXSJULtl2vrlwLlFZQADIrESbHOSg9JbJqdxQr5q4+KrdhDPxmLeNOXpf
TbuHxdNJfLAuFAexGmRxC9I+XSh6uLNprnVuS7qxdkN2otvzAgO/Vn8KuQi+7nvQ240Xf6vRm9vZ
aywgIsyvK69e9M89MVnC0C1svqLNbU8KjkUKhHx3pt8q3/TsyJyGjdMlqHKXv3RO5iBgpjP7hkt5
mgFtFKSRHo8M3FlxZGZpdcai8D4WqfHr74/IOJFEFX6MHkGzhPf+DgdCTvL7K1DTFgbCmX/8nLZu
DrnjUf5/rq8j0eNkakJfu7mP+ERQr3KRgbr3eVE+1vWDOgnvtPYnM99aRi1YDk29mYP7vjW33ZHe
lPaXaizS4s11ZTr71oHKvSSHbN+Xle2HZ7helmzjZ4b7wYk6zG5uNagmkZPwcMLcE+1inIk8gL0Y
+O+86MwCf6Vu6rC7j7pBpv0EVHyyVm4zGB+IpmrlEZGgQ6Yu9UiTvlZxumok+yRlORQxp3GyrcoP
tbR7nCGNihi9NR711Kl6PxVV8D53FwIRvS+kVqvxaXYPLA0HpUxHZbgPEjOl4WShHmlSxT+dTxYI
qTzakm2BU+6rYrN9KgrpfP5Xs/8mPnwa6fy1PF31DC0eOIe7jmlvqgAqenbiaTTnwLX3KiqL7Hak
BZ9nw9D2+lo36WZpJjxTX5yx0ZQUX1CKZ0enpbHCVj3emZsU+ayZF9I2L8CVdwtzAilX8qjvWAa/
u8GXk+m/qmWftGm+7lJrZWqP7pVzy3E0fqd4HwfD3bCxfa17S9aHDBY2f8aYeLi/747j5lTdVrTi
fVdCBeOmMrnYq5ODWsT5rH/DO6d5DkrnR2HuB/ZMnw0Sp6U4V8gw83M33dw3UY3ded1eP6RLkDNA
uS7reu5cuj8GnqH4eiHacVQwGb8cHjvYqa7QHzXGS0KqtfSOvtbXs4KRkW4sjz30VXP9DPrzrbfa
tvDQoOhm1ySS/gAxOCQUmtVFuvf/zqBnzIk0Wj9bl0GEA9W/OxxtnxMMBQbXH6L19brrvod4WJrO
xGB+nf5dHD0hgFgJrrLKek0zQcWnnUnUVZQvjwv8Bc3Mn/v8vc/l82Pw2NDf7IfPd4X8rvxYTRho
RdqL5h6g0V/+Tr8VndNeLucVZ9TMmgj2984HHwx5Uqyv083VfZQevsQqZFv7bCfXpIBEqkI9yt7z
BwfIxP6otEP9YgMjeBruQKcrujMrZqpwf5dypwJcdd23a79DJ/h26Gpbs9V7ODpN2p9sJN5B7BTu
LMymH+3b3m6zBdsKeBvi4SIYUCnl19Ud6uQveJRkjBLmea1PKW+OS44utRuPg2/TOJgH6c+t+0yo
zu9rLCr9xGpXeV2bGQMLCKd8tEVzOrM6PfXrrZcsXR5FwrVb8OCWwjPLdaff02gJZ+CMA78sM5TI
mZak84Ku3qAPvrnZsBvFjCrfBf873vjzFalb94e+mLUXRGzRfO4JRWubXcF+dWxp8M3deQ9LvGkm
v2k8kCkh3jTB+0eN+b2/F61m4fDxr2cWFkMoXoj/+98yeA+Vk0jhhURLl2rqdawvw1J69dITAEfX
U9zYt8hTePY5+BR7S3ZeUs67SZQwKmvoNVmV3i/SUshjyuC2wgai2uaEsUFYTtsKbfOdTD6vUTlB
ndJO4TDQ10Q4I7xZYJP3AS3C4WpnEwuX+sBiW2H3dUHRm44CArCpy7dB5zrxV2mdqzx/9p+P3qtv
OzD+LB1Hxz/pBCdGOpPLB6gdgW347ArqSJ1qyqh0/vHnLjm6z3djGWRArJ9zdasxZ7HXPs2Aeyro
Q6y+zHbgfvFe6lU+8JRn8vCTHb67EGVFXvxWoHdzEy/Lor940Cbj6SbEzBYSKovSaWxQveBXquGC
wFP4aQ6tPchhspz7ebXhWNr2sDWhC4pDyqGi7Qa7ud+6pyW81pfaszZG85fe51DdT+6jRVfQevXs
u38L1vLy4LBcfxxMSNsWPDTYbWaPrhdVe8XycCn0aKOy2GCJH4gq9y/IiZA+WU29S/eR/k41gzjc
H54rp+7eahapG5SIBlxeuzd7NWSyhjEeB6dbITJ46MMYiECmMvkpbHujJgnyWTUOZ4nkPx9JVf7E
UwNlaE3js2iqmr1VUr/XVWu3K2zmh00zXjSRqXC7/QfFKW85KWQLr33x9m3qxA/Jt9Kx6jq700we
OcfBMGUsEOIQy8+KifcYgRlLJCXA5+bjnJnvbiOAnqgFM9l32Vz5TTqbLscci9BZ7M1TWQuTYAWo
AVp34WcJewzsUGUlwWXxTyWds+VH17UzTohZPPTMURZS2THlm7cTNLaIEJcONiEUpxIyU/cvqIDd
CZnOSGXbE2L/juH/Vqe8Qt4MvqpTcxftkm0l0l9uKjbTHRVx750tnBXzopxM6F/RYuBAZFu77wUW
SD8Rz7spl3XPZgIBZgCxj/Rh9tsn1F11SaeekPy9nQH4AMPsP6R5OJVCtPa9etmxfmZLZtK6r94X
PsCAGc4fb2TH/OIofNEh4PXrZNtkw3s5dTKxfDXgfud3gmwbApwX9/ZtLNH8FRsujVCV6um6cnNz
qB6zzcUgEAeO9SRXvJOvkU1Ptk9pr4VzrrQZ+EhsX6wL3JR1wQcFmwBjpIjsQs+BouZWnONZJ5Gz
dB0bWhyGqMc6tFoxlEsojAprKindjZTQIOF+byrrV+Vq7omJe3v8pZdfsjzP2zaOw3aYhJ7VofC5
uVV7CE2G2ZmDHXCeQamO4gutmBe6KwbTqYAMeDkNg4yO3n2hqevA+DLhVUU+7mVJkcuA36FXf+8j
1ZC1sqgnMTQ0vcjHsVjjjXqlWwQLxUtQg8iz3ktFILxxYrlXnlF7YShrMRb/zG1Hx1/WOhYS0AXN
fcVK8TXMLbubBx7BHQuvdow1FrTchNm4otte+sX1kcPKZXC6d+GBCG3yaHNr5RGY6je3yBZTQvti
6B3mB1d8FDM4q5JMg3eK3HinICYpUluq8nxUxWvGDoK7sgxkf6y71Xu+Lt2ujUuCIOk5XyiPHSoh
tG/7SxQ93VU9ctz2YCaARHfrwAJjyyouy+FRXj9LepalaW/0wwqS7azGxvTLfLFheJZvueDeIonG
ijf7hPUOdYGYuc9NxSYMw+XpshQZLKzWD0ULYmrN8PUOSB7T8WWe2vNLDbQZ7Da8uHVdfBLh9FnB
t8gff5xr+594X04vgxGg3XPzk83UD9dCJvc5zSIq99ONZDWebKay3RW5ys8xIiRlPzzFTbFrjhgJ
bvbwrtpHTawUZDSzOdZ9T5tYdD2mxssULg29vJMEurWLFrcTQbxPlcjmK/E9nXayGvdkMH4J+XHe
vQ1ecgI3o4ZV9WA8CkExUXgwFDjVUXLwaJh4IFji+x5L28cH9+079sWzsJ+OMquMd7doc3pECha/
xBFmR6vg7hPblwGzKfzUV/14LD8i4ovKNpwI1uu+lr7F8xH6h2j/fQ+vAb2BMaLQ0iNjJUdAeb1t
kJ9WVT2nWF2RquAElyn+cZ35OfNt9RL/2p499iD8V6wagXHLXxapdozZoj3uTz31pi7cUZldV48R
IGpQC6wGIAzWQU8p6g5l0iEb1dWgo33+ecuwsi00nsPUu0BZMUbsdKSreI13FTK7Cjs+MBQJA/PX
ey1zb1kq9lJj6PNmtF79Jh7mPdVNtBiVCBICoosLzVAal37VjgYdpxKcQQepRWZRjTxDSLONyLj4
tCzHWAMZk6jBQ3H7T9YCVAklwj1MMU4Oi0hIhcFUX8LfdEbGHKQ0DBdyLKxygfp4f7YXQWNEF7VY
Vxf+ZMmq06SXPxIdzh/vZOBvMNu+0zHk401DRvQErD+H5bMbHA7wI3LFbDs2Z0y/VNzbVHLPTw+V
jsJO9vx1GCyH0QlDFhO75L2RqAfCDIM4ENYbupjuw0emv2gHqLr+ToICphCObK3yqnxsee3Sk0Q2
Pzk3N43LtL+vwo+vs1W6sOB2OebOS2N4Kn3svzKfzKihNjtwFsFWBTcxdGMjhHKvGMgMOhsmtr37
p6r2n97LLZFrcG8+a2WWUPeB1nJk1Irdaiyj8meJb1bKF06sH9svhaVDv8tyIdvL/CxyLFuPX4nm
q7Xn4bntHB2JFReGTd24TICOZ+Wnf3ZTn9b+mbdltJW41DaRgUaepuz5SaadqaoLZMAt8QV5vK8m
rF29Wv/gf/QAFASpz5eGOZEnZ1g1NdXJOP3R1FJzXTWAieXJtB/rokpwOBxceuk1/XOBQXKdYvVw
NsLMv3f5D+6I0YwhCXWrNSJVgMzJPn0KB2FAW4oabQTqlNntP4IMqdD9y/y3vuRUXVrOD98I21oK
NkvZVCV5McbJBLL6JQQkJuZJmQe3lgqmd+2cHb+nyhJRvrX+xGrefC9GonZQarRV3NJrF96ykVSL
wfDKG5FPRJQ2xWs3VnyA9OP5VPn0nawLVBcr86pvm264cMBVZU7Ht5jtf2I1E7ZooOZkh4agLcPM
3bc7mutMe6KJB17CTR9stvtOYsFR8deu5cfUelGn84owL4TtWCTHJhFhkPg13rm6xJcBHHrz/S7r
ltc1K+PcJJV9lLzz7/Kdd3rn+nn+bIHD9z98+wAAdpJHnY6r93iWPi3kXJXOJOBa8YrK9P65Zy6+
5HcMjiSFb+0eLZ7Gpp3R/It8m/rTSriFL8lPocdcr/vw6o5yA4PXaU9roGwPkG0BlLx6lziHcubM
caNPlsA7yVa0t6yBkCumn4imcmO4RUAcWFnTikxOr+DHmPhI0ZM3DsmKks3JchjbGOYCOFHaNU6R
zwAmBxKmTDLvHykSbDBd2jVOfL+4tBcsE34IL2mj3vkXcBzYgUqK/Rk40WFi2QiDzbcQwD4K7rKi
QuYDlAs+W6n5ofqw+Pe1U7JiEhWmuz4IBhlESkGyaNNBlKWlAeDObSsCQ8nFVdfMTjK1IHvC7sjM
NZKOqcjHk1d1iFgvpjVqg/3TJKwC1GTi8TDW4kNje4dnXEq5H28ccD3qaRcQ+xSt2yYjH3jitoxF
BVz2IcojsLpTNpxDBhVvCO2jaCM9zq+RQjZbIGiIzUUiGeCbV0MovkwxcFWYHsa68T68ZDfTuLLP
wFDV2YkRsKX9846t3GenZz4+wi3jskmvnmI6txmFtl6MoahjzXNT2zLPUQsGb7llb9p5dJ+9x4c8
Ko4qm1G0sLuWDyNvzeGPdqJ8/zQ3WYODe8vWqYzp3T220961CcsI9i5OG7DbpT79BeshwbQBfd2U
ZabanQ539bUJRlo2zLNsbvgeWKHnpm5VS+FWkBw6RMFsbRCMfcGxkaP69bwoUQnLugoAGOQx0B0r
JBaH0fLzWHPqxivrD35u9DGxwuHz8eBpDNWNhA7p1b9/XRqnmUdojyAkAn7hyfSe4l8MDOVDNiSz
s19tYWJlvjzDkMtFVvUsQSxZBGf/tKJHI0DUFeQxuX3jZS3GBbfjzvtEhuRcbF4Adrv87i/d21SX
koIWDQ//LP1qF5Ymfw1HjAAjd8W2aVDkcsRBoeOCr0IWPSuN8GzN0Ly+gTBORuih93PdPwqOQAG+
jQN3HdyoZfTfg25UG2X9a+RtyeozQ7+hH6E6DuajPs5C5PukmWsxRcTWCR43jkS/g9snruKpwajK
+sQyn6eHAAXui45fRtC2dMq+CjdPH+UzEPsCWmD6u5nhhiMT2aRP1Ww/1V1X7MC5muZh2r5gFFid
NkXnGLR8lrYUL+NpG6HdEp3r7lhi7PIj9H74xirEA6K6MAjSE7VjXQy01XkcCKi8wJZfapm2L5Ht
Q5IWRXWKV3ZdefrM7QyFMIuPfW2PqLHUhh/Impw8ETVuVZwjmJChFGlgaoLEttfB5nhqrLvi2ry6
LPG0ripv0JcsyiTNVG4UamtdLY1mcOornBqjW0NJADrm5NBF8CrboUq6q8i9pFuZ3xojX8WlyZy3
eVmSFBbL+rECEKiDWZIz4zRvN8qdMRpHPeyNwxiddpQrHpKE5BgvIbhgkHtWKEoeZJoiFpXr2eCn
BWmOfK1An6P1ogxkrz3hwK3noaBxGoFMt0PJiHWF8FMY4+XzVd7Nb90/F+6u6hWGZE2txwC28foR
Nx+WOFJP72YEegrFCbuLKVkoeNc04JaP/ZLkjXl7HLrOG9TCp2Ab9tCSkYvKEZxuY36zucfYZN6v
D+sX+Y7NRgNX7PmL25isqohvQaq4b1FFYFL1lOB55n+1zF+6sW1lQgsQGaQGcPH6kgwSlZKHF4UC
GyOWsy/UxFSX+5/L8vwQEuDLqjmK6VX/Oc99is9gcl97d+i9EaBWEoirdy5zxsSeEXAqr4IqHudm
2/fic1s+MaXYlhkbVCgpkn3J18dSTLM5GeZq9nmkYj4xuxynhIKjhBhX8c19zILPP/KupnAtv1Y1
+6N9x8lTeReGwDRzqtMXMlFJ6MzOfqq2MB+6Vjh0mM1xXsCr0GnY1xQtPS+rPcXOQdAQcZR2zTot
7431bNNQHS3jYc7OcveeqeD9yfz2T0oz8wNYGQnSyOs1ckvYJUIbLtXVrT3UNZ+z5FfVlFgXmePk
88IBVUuMubjlJfO54gbXeRrDmyyCopOkYbGCthAoQJBg9rC4Nuwfo0Xx/bVI1N5fqFlI66qc/gif
3CuGLokiKxZstpl5JzI1TdbwNb62jsOwyPKvC/+wBszB7oDddRr7pfd7y2uOfxZQhXVwxhz9c6m8
Puv/HqteA/dV8Wizur7qsfcnbmWOZcOx5kh9fukuFoNrCwFnyy74947lXX6BzD0Xx/3H1ptFqXkq
RQ0qnc06G4pzlSL6N12y8RbdOQp7cuCLL3umfwvmUMmK3+3Pr1sbRLFmyqZnClHs0mgz3TncAz3E
7ct0M/PwYLaVabYcNNgAfTeEoBbRvBSd2TuHy95ZCoP5vmjvrpvnEhZ+hqOucsrxXqDNnVPiS/tK
SEFpS/62LeNlINekuravUbY9MmhwIc/HByLZKE21fm1Al28NOQYe37GEsFXHqRdlzaUFx7AwRJTO
HouJdwX5UxMWKV4eZUaCsfILDkgic6Xy25YOmTrZRVRVzFBJcCmHRsaQs32rvtuFG43tbmh1K1LE
UAYGHz6AQaQGRCIFGlkNZ8DF5t5dvJoHr13mbMaXqQ/3r3BypNcfaTI4tyFivJip80nTIpMtWHVQ
j1fFVQ+f0c8p79N0a48kGh8GDCjVGqH6mm+All1UEoPu1j5se8YeQxDZSjCUPvxZtyn7e69HsPDo
AlHut+JTnvFqTsm7+Bvu5ZGRmA/AIZtHxeaa0ri+RvHpB0hxlS5lD4ozjjESwirBiCvdQMM7T0i2
auvR/UVN/P5Dw3dDlGhACWeYLSzXHTwaCcukOHRgZdhZeFnwtMPOYFsq6nOpvlQ7mSZWx3d87Lld
M/JrHDDr0giQAUAoozP+aUJtil/PL9WPE8EtztI8nEoD32465uZRiA+uI4kRDEAtPf2OsYS/4agG
ivkzdT7y6jDeirdVyF7iayWKZLwoQ3UQDVdWJiso3xWlEQEKZsOxg0C3imaruZ9meunS88vcUTWL
TE20eWosoH2YUYVM2pxXDRW2+0jDGR5Grk1K9mQ7M8fHDb3vgfvXtRJvhkROWG8v2odgXDH6GGFa
rAbpmcKyrj6JtmM4cRUU4Gq2pRackrqtAIyF059CKMsi8o4CCNpJfZ5UtM/sMCmFXDJEDNq6ZheE
51tcKU+Bc2SefBGkQ8p9lNeAt/bkPJcM7c350/SG6UAp0bmWPZZJHPVD8dwM/45pSu1WP4eSINZ9
bXrsLCPoArd6NEQ/i/epnUpxH+fyUNw53xirsQ+5/1yLwc7K8bEY+ZmzUjKuV8gSuaqWHOS9bfMc
qZ+I2hUPqD+nEnBjtAh/lYDybzG6lRYj11fjd+zQ7PjaEUZ7wXVsE3xJksnOaXaYRfvU6h0Rg6dC
+pVPb6vZQATx4b1wzSll4y3kFErKjPbAbDMrZl3Z8NUpRFErkAHZFY2Dtp1zUarsJDucf5jOMDQ0
0DgXlZGDrCXoC8epLBuRskVT2oxZYJIE71NyOFOD+0+iw3Jq92d28+4Y7fBQ08G6+bEa1P6fRtfs
mPdRmP8CJhTLz+4JgFlwpirqKM/NKk64r4eyRRrrEnmOnx3RErG80IBLia/Q9t1GNZkyWsTsUQpj
7hooJStJw0X95lOhxZ1CN8fi7gOwlealsu+EwIiLCc87/75+pnKVPb8pZViQfOvB10xadJMnh9j4
+YEcERkkL00qk7jAE0At9MEsyzpZN53TPYDdubqx0i4bZq21aPwjdYJUnMsRXngc9QdrKGE+dhZa
r7aWFBJy5xff23ONUrSFQPJHCON9GFgpj1x7WtHJ79M/i3gl0sl19Om4SvdX+aVNfp1+QswHMeZR
hdw8HzovxJtLDG/2UjtsaqlsDe84dP4mljjLXF1hOOX1VzRSWohQ3tSuKVKLPh8d/kEYc8t+bNNM
ZxrTVeG87RyYQjAbqOKWkDQYDlYTqY7UH5C/0ZXZy+nabJ0u5eyfIX0u2ZxWDo4cIiwRRak/lIhF
Wux5FciyXvVzbIpGtoOl7U4p2np2wkvxqqcUU6a753b0yXhSDEaR+SbLnmglRG/EKrt4PTKI183Y
3YdzM/Iqu2+JbHUvuIwKCBPuyTERB08+nQSXkrsmDzMaq7z2CnM4RXk3SiUKUTwe2Q3TwZbP31t4
QDGeKh6yzd3kWoOT4HegbPUoDtx0u+kO8+bUyrL3Etr2Gm/0hbtoNfZsMD8LN/vRYFkVe7fZYF2Y
GrK+8jX2FSSR9ZnzDP+pSlwQpnmcCams44VCR4dSyF3rYZCYCsvVJwpTRLOI9q6fpoL7c48C8Soo
Zj3trNrxHG/y+XEjcqFxbSang1P73MxWpr2pVMjCK9bj1LgNNd1L82pBHGsGaEaMrHmAQDpQOkZO
XJ//fLPOimaBb1SFj3p6sm4CepP129/7Von8ZLJsFQrp4bqiKjxAYprvLp1hmL7aNOJtcbHNVciD
3ELcOw+KWQv9ZYFm9+37z/Y5ZjMlq4X4k/ynKvzZMXEfnMkt/YEz38DlpJ99A0m+DgixPxiosAIK
pms5RZtSkyhywAQIE/TSMteRyBEMsdZvBEGeTfXlogR7XKBlpgpGUO9FHWcIqqJbgulQS2UyvIGh
QPtpfUqhRMXQAws5vYB5AwZYakNaikJy37iei7aH9bU028VayVhlhpUyY83TNvML5+yGabfSujDN
thd/no81zvNu3d07JD0dGlwh0zUoGjsnlY2b7QgH9ebqrCaMuJCwn6XH6F0OeSXuXhnB1l3CTo78
i8NIDJjLBRJkJle7iySX/nwwArVeZFI8GhZfOsvbtngvUlKgYhiK98G3cnMGqB+nImIeGYrPkY+U
CSE37BTZYJ2riXNtvcEMkaqQZ3CRlBBbkG7EET2/V4WP2Stvijs72K18HINhT5X9l2muIKtr+u+8
ItJpRBOVhLyhCJ3VqpDK1RJ0HLuynzjeWTv+i5G9X/z/gzq8do8XJadG6utI66RVeL7Kl2sfnUqM
gotCsaK44QEClrtVYBMe6fNTPtAx8bv6jixKTFnide/zGkZ84ooJ/DC4fn4ira5lxTzHgmkiXb9K
0qBwYizyeH75GWvsKinJxWi6lwIO+dcmU0sgaZAGsNRupMbJQnJkj55dvs6lnE8rvb6WxZ90dzs+
H+rRfTOO+TjqH01PLSTSOS5dyBL1eyPyLa23c+imGzIhoXcf0w6n7VT+NU89+ziZxWXRoKT4cx3/
pHkBcf7u5QAv9avDHzZ9qseyk5ts4+mzdovXlo/KliHWqXPb1jbA7ksriTRXlE/Z36TL583w9cwW
b+9SIvl39s48k79vA/E428x62t79drjFM8UrM17wmxnf8qaZD1wyN2FZeqOBHg54eECtaWmd+LtM
xwy/IhnKz8Moy/bEPb9hBM8jQjNXlUVb5thhRMB9lPAH2jpXFyPzmBf7MHP2yM8l/hWOFBzLK3SJ
T50pTdL8FU6rIgkpTufyIvaxezGRY9s5Su9CyBB50CPa2y07mQWgpk+ckyO7QDMTgD7NP/rHwWVT
erTclH3KNfcUPSoeBIyHWMLFqmbQ/H4Exh3K2lY1NLg09p88wZITJcU7Wdr/qGahPIxatNFeo3e8
+Mx1hAhNk2VOgddMbbVogaEB+HsH/b2ClJKRYoaNGRTuDhkV0dK3UBsKwIla3YVEugr9vjgIsnzh
oUcFEXVxaYgApfH5asJS3C4r/ELpXB9MZR6buiQh4ZcK3RzgftX8x9nSXC8j9fi+wZXtnBlKd9d+
e30h1LsSWPOwY1JWSWUqODt4octwWk2Ha8ZxZ4dj1bpOxJrkVNdQXi1/jd6TyQaRmqul57j9i+1K
JefJN+e2yjU+umEWKY1WQQ8ELySjTGQrgMfstO2ghzwEIq3BjeeT+izbh2wRcplkhtaXvD0TQe2y
aEPTeRBlquSvUpMXzwJMcNHHy7mNckZE7X28OLsXO9gWDWdhwUk8eRY7mK7RPxMDVLgm4CN1Kk5b
obaaf9y7EtFFFF55F8b9lNNZGMus/qiCfFM1BM9U/o+s3d6eC3Tb+1esE8vlG/tmg0OT7Su/bj6E
xgZ8OMLBAc5zTc4ZHdi3FWskO51n8XJs5H6CjzIp06mmVofELoq6eLYc58F8W0CUCdywKJohOXZg
GxTBWY0HpFZH3aDISRDgT0uBNwSthPXCfD4O4MD8a13fsxyQWJk3EiuO7kXPMQrMqnvTTt+dZdfN
6LxKuY734DDqCHjd5wHkLMg5PAIkR+nKSMw1qRVPwx/OdTOHRRV6X/pashQhliz92fj9IBVs6M1e
DcPROthcmbv9TE4yThEMIfGkt5JSvrH6Dv90ODu5zTl8/Cz2sQpPqnQpcB5auupzR6z2h5opUa49
F43lfNHvbD/uRUvWHOmfp+s917rw73X+V1AZ11X3PznRDLR83q5k9rAtPj8bIrn4shcawtOWhUM+
eiykNuV7caQsKWV7o3SvEe5LJt+4FxvpyiVVZjvRWLQbz89wkeGnXEwxfAVlr71yS1kdzvf5dDj9
jWi8XooOXr2vfOdY65jcTHuj8Fevn9qpedSlnUq+tk/0Uf4QmFaQcMDWswwjqY/kTqFJen8VOaoH
KO1dx5DpZAaHfLgEdfN/LJ3ZdqLaFoafiDFoBOSWvhW7GOINIzEloqKogOjTn29ln3Fq16lKUird
WnP+82/E//F5+ITniD/zac/ppHVMZEscZsZRBWzWTLPs3+m2Rt1g0yW+smcdMdXCttUZCMJN5Hot
5rvs4LP2SUY3OuhovPjt7l5oVAN8JBbKfHiERT1jAMoxH2hZcB8h4zE1adq4dS2NeQ+nH0PvPGMp
IkcOn6dcdviCgY2svQYj5Pv8H7+mMeAgNw6GRwWlJmcCUjmfD6iKEgtbxHTT71mH1MZdg48zqdyT
ue7dd6wQJw4Nb+NClKCX94zyr3jGJM9hdwPHkdtfPAVARTTQmJkAConn4e/X//8gwG3gUsQz1EI0
BfbIgWKwZCw6HMWnAtDFEWjgaYI7T4EF+ICjPpXfJeKB/6lsRgTYDmN0zwDM+T2msCf+uyJcvysU
jAWfE2rKDtq0hm6yCswyTpoNde6X+btv/6nh/kNyiQMAV3Ljp/3BQ0Hx/O/9xdnfQfgAxXZ5Ra5p
2QRybAQJ1UQC5OI/Y4Ywpae7v8nhw/o6rTzUpN43k64AyImUYo6J88idyTBlC2S7//9Bm1HCUJhz
MnX2ePPA6CWFzeZeufvCxqotig1ZSSDN3P/iyA7RveC8vn0x9LYplZwQDhZ2TB1xKIC+gBk06vC3
cETaWxiemSJMbTHZ/rID8Qwsb6qz/wAsmmsRbCWo9giamaJkdOzLI1RJTvfAYIo78xVvFgC3OyBt
YBdOvM4JQHDJ6KPzARd0v/7mIXzGrJZMe5kksjP2ETAzPGnKAyEmYgnRdurTzdU4HyuMwhwq0reP
JGPD1ExcnnMkHjJxYPyJ+KGCR+e/x49vToK/b1KY8mzxjPH88NVms2F7YDFkS2E1/OF80R0RW4rX
MPckSbjwQIObvX7YdbImm4ICeGsmI7QB+HBo6xIwe1ZaOulvMeatg/Rfupt+aSHc0OzA5gInAR6J
zdo8tUdbJ9yY38NtxQtdeWauzhTCREQVhG0cz/Z8EucPqLBzkrg9/+rkt+wZSBNnWKMVOKEJA5v6
zMt5fgZVsBUX1yS0dwYMVm5R8MQqoJAcU5aiQKQTk7mpQXUt7XUF3d1FgUa9zVrV6p54VDX/8EVS
ao8+jS8ekbVR31BZ8R3ytjfKjoxMWr98Ev+wVdTLXMpzbPzZxnqH60VxwMrP+skQnLEvQGLwPn81
TNcnvLdYNY+4u3Q+LAzuRHGNKi5PKFKLWcoYiPawB/iqWMJ+5fiXtYiv8IXzQ1QRXD5rxdLUvmf/
XVju384nRhOYSayqv2KF5iZSuDPFp/i7+AmTMCLE+Yt4IYBi8IieqDvRxRjyGmI5c3D7UrDu6u7T
0ZvUGNwFHBYjgkZk5hP4WDv2hWdMgCA0XT6jWIKbDXs2w/bqkGE7Qh/A++urglF7z9iCgyJz8NF/
QNKo/n/oxt/ex8AQfjmclEcMNMY9XPBZ2XvYy8Qth5qVzHVCjWHZOTVT1JNHiPG9s+f4aq9HO0AC
7pRu0ATkmtoWOyR3052by3Iqe05RwH+X5BoEben6lU22sZzd+Zr63RBjN1DE3Bv/R/p8cJN96rN3
8DVn1JXVi+ZB1C9lM+UQJRCVCEmdJW68pShJWNBBOE5X7wSDZHJY3NBG8PYIZ3IytJm0bltmBwnm
3mTo8MQMLpEWpFdD2GD5lFD3RHm/we1iM8GqnvIacH4P528tXlsvkM0aL49g0g3KvsTKE4JIiaDc
Ajyx8D8FPVSjbYv4YaU4cy9bQ8JlGzUE/UFz+kQMyAJFn5yWG+KlxXk7QRE7cSj286PLTZ/sLY/3
hZ087ppNXTu8sQ8dQ2xdf4eHbd56dMWznoMf5RSG/uS9vfVLVPD1rOhYGqAgmY6MqdTHywmhOeX0
HWwSYvb1tCdYXFAn2eHISgU6vxzR7ij54IoAWFfD4d6lsECUCF0fHGzTdgFEZeAb1NwH5BV0xP8q
CTWXgy5QJtMYbwpPInOGxgUaxp46FwS2mXHPCFF6R7YymvAfCR08cQT/SCFe8tFp8epRwBLrw68u
HvnL+jgXqIzpgkdR7D28klWWVvVF4EjBs3dO2TowC8cMKZLy81xF6+yCudU8U2ghK+uTXhYn/YW2
Ntd3xp1UmBScyGBR+jVkRwV6TjXeQcsiIjtQDr4EEfLj2SLTAdwiepw4cOf+Qyfh3pxupfuIfnVv
e8A+Kr/4ZzjAH6qFkNMpcQXJMLMJ67iy6/iR3eBuYbCgEZYZYp2KHiq60CsRyjozLnuSelWgZZ7G
AlXtBlRBAKt/fstUUp6IE2Bz50wP7CxAQxG0JXjhfOC2D0h8Va8JTpIeN/rQxTQwIBQ5UC06O0jt
cGiIjfIozDc09GwKrB6JztLBLsJJE+uJkCfB/8FiF57EX/Gd7psfxqoaos/4ZCQJSOcZKgetjTyn
O3koASiJaRfJu9iIv8BAeRtH+0VjKwAP/HxUhj3Jc+S2JOUYUeI9Os+7dRWqDqymM84yUDY2ozu6
ZmlD/GtmiIzYCkmh3fsZXpv0HOnJJGJi+hLFGTAJW5pgssAnsF9vp/9+1o7ps8APv9d+ByiIXz7o
HdacysGDQTS6mJKjGNL9ddbwkLNYUyoRQlWM/ljAMCLQm7oedKI5RWd6KSKZaZDfdn5xrwvT8kEy
DvRhzvPfMb9wfQ/OQNIEVOlENYpmOaQSVJF75wExgfGxk5QLQEcM+AlrbteP79OSdcm9Lg8VAQpg
mdP9C0HMAVr4x21KTDcG4tiQ3gUUUyoBT6kmxaC5Lx6WIbXgPHkHJ6PzZZDBTjqENS4QpF/fsgl7
bu3JCMx80Fz7BAss10oOw12PF7s8kXEq/k2Hv4rb43kK4ArmNK+X5EhseNCf6heVDyWnvy0D+pTq
HG6N+AxIhj+SPVVjKt+uK8DZoN8BMbBfSdxEE+0SImThgeJUYmF2OsU9wxPuSp9xO2nMPH9MVcDr
DZcU2+uenEKG8g8FGJ4T5eo2Bfs5RXBMuyq6+PIdgezFT1SLjeNLOWEHatC8HaUX4jxQVnSUKqHZ
MVu8IiKwdeoB1rvXFJBvz/b+C28Vwo4o3ti2pRXNeiJs1+jJ7i4cuz2b3vSDsg3V55Qpy4CXTM0n
GTDL2yk7sBFj8aQAjbCae0nzSyTQ5wUFMCqZBcvGJBinQb9/OUW5NbolEueSYTvxCjOpyOW9CF/e
N2qgmeEIcjwfUkA8hhSnmRGo+5sIlaJwEPRALU/g0E23QmLqwxcCUiXUkz9gsER+Nh0rHkvBGVTH
BMkdYD9iVCc71x/MDVFiT5YMYT2M7pEzH1zKFsWvlt19kcEJKqYLsquPoRVCwMDBV/Ck2RkQIOKB
+EtGzxyfRjFmk5Jhp7LCGcE5nS5OFNrmDrSnQMUsFLYInBUieW9rDkXRPaWLiYtgHVrjghbr2FaF
3ETnX1ABH+qd7DyXzE6cnEPyGDG87QqFWeNurYJ9V94UouspW1wKUzq2LU+7AoruMTsqx9xaZTev
gBDYX2eKRtVsFv1IKmYkyri3Xy8n8MhPYcsHMXfn+fS8egDp/Dns+xNvyI2JDQ3tivUknK6whd/M
ijKHNr2Wp3xYnmKW4ApEK1GaP0QWGFFfElbCZpth1DCJOiby7P6nhfWj2PkwL+PHTHVe+zatvukO
73QJbAtsW6GRdA/7/mHMBHFUszeHlMyVThhWGEy/RJPS7Huxh0ChrfbqlpBlBlRLHgGazxWZ896G
71BDnfBSHuzsSX4Gpg4vHFSIOOcRhLiNnzD73BEqBpOt4jZZbG+zN+YPogClgD+xZjO0oHCFOkbT
5wxV+nDWkwt7UvjG5untkdrm3DBTc409GI9PAiLknhzwaPH+hM3CbNsrI0DBxpEst4QXyEFCdOR6
eKdgObBP3exlNIbDJ78p4QS+HjOvi0PSR9Jh2BVSr370H9ViQBYyxuXXZAzKeZ2J5ccsneG1BJy+
fdTxC/4TEDYZ45jnILSQ7TVc26jflnBOjaB5uTpLnubeltUkPn5ZLDEUiaSAc/y11/Pk+S2ROamE
6e0bWjfntX3QPuiQjA1cc0WlPaOUKqVPBmQtMMBljct+sH21s+Pbf8OBhb2EDhmtybcGsYSvANFa
Qa3FrLAAjETaqfGLO/7ebK939pb/XrCBvMrOiRpNrQrWcCFLc/UdkS94lUS8MczJ2/PbMsOBWhPm
TWMkzFLfBReRvo3JBJnwrKVKH1hWaQN7Ew0PT7KN2L8YOzyQLn6TvsNaw0AefuBt/cO2xiCuYtn4
gpDB2IKYmOdKz4cpTTN7NVt8v6cJL7K+U4lSfR2WluRTTDKn0hQ42EjuqyWvz2ZrMkqXesckzkth
nlKoN0dT7WyBOhLSqBZzPy3O8/a2vuFG0WJdcCK+h8QlZWc+YtA8IudURPtSBUskbjbUc4v1Yqvl
IJWXNbtFEp3Ty+61ZLhdenf6fCjc4bHCZOE0O6M54B5EdSfwN3YDK6J4excq5CnqYfoYFmWkss6a
O1gOR+LRHFYweAMUvamEwpkFLetFEwJHmdr/EG0Y5Aq08YAS+OxbmK2qMR7gKcOeylcdrQywc2gD
5ImGKPJQ+JYBXyNPiZPCCQqO9O5y+Eq6L6TdzFm20F6zzu3BViofN8KiEg6p9cF2TysgkxCowK0A
CpZWoiUMjk+o3HsstSA5V8vLL4Jp5079loyESMNmb2RBcL6TZgYaOyGiEsOx1TWYGE5tjz/SrAR4
ghkDMyGhGq+U8LHRDu5tZhUsHDCG9ldsskqbZwB1foMDm1M8NnpBRQcqRNXC5OC2YehMW4BOTiaU
UVpB65qIbC4j4HqhSsyhWFUe2DrzJjXWbRinYX/BPL3ZiCQQuGDwBV6xRNmqQ6tDAwJG9XSNy2xU
/zED9E5XsTah4WYjfFt4uRO3QsgOi/5O7JakhXDx9PxCiBoienpAXTickMfN+xP0NeZgrygVJQKI
PDFwdbudNc7O6a2OAP3botnzPaGaRown+dSQUMkNnonjFOxFIiP691R/9kgJANJNUBr2t32XsiQK
XjCVMVD+J+qbo8s1y/WvTfUJS4FP0Jvc24LbAVRzN79rqFNAktW+dS9Kqq9JCYL4R3yZthqhLsgB
GX0CNknhqBCsrs6m+KZtdWG8jg+7uuUVBytWWQLvPil1GhyYP5tsjN24rboNBHJNBwoTUTJzdcGu
vaEzPkR8FyaEvGQv0DvngewPw98MFBsCnw3l/HSZMzBAd0PnX/e+S1ACgriUacYUJSOL813A6qwF
zGFQXqFiMgmm4OGIsEIY8wmQkZWMc6tJYVIrPT3LZGl4mM/hEODpa1QDxR95Amxk+kHhUHX/UIJz
ilQfeO5MbCBm2tgE4zAWX+bvVCHF60U0I02ZzjKh5w8sAWDofchnOjvqoNHNqK0VwHN2eVFZUZ5e
vuQPVmaxpxxrlyWFuxanGVay6YU4Dshm/n3NCguRcm4EzLamGQMmdrFv5CgQR12NFTtk/XwTyApY
U+DzGDAIv9vuVo0zohO9LPExhrohX0JZ3HgnJaj7k0dSDsN6ndRI/oG+4haFUcVazudkVxRudzb3
c8uUi7uQZoaeg56wqEK2hOiKE9/Dfetw5q8zmgX/qHxCIaAjYtJBacyvRgsCFYcm/Ys3/qVrnwZP
Ok7mkghDKsZ9cMtdlEGp3tKKgTcBNb0IezQP7jQGMHjY7T1jIl6g/3Cyw/omuiuUIsBH7nWjqalF
FuVzz5C3UHKiLb1mU81uZxBJUnsWxeBzyz5iXDGwB8a+gHJZ1IITAmpVAFPFlzftkLz9x55NSHWb
pYkmYypMglhncwng7BSd4P2qYkTJ55SmPyb10i2/nUMJfBoPZJYW/Gn6QJTGR6hxF+9FrTowH+qF
zkf2rsj8NQItTGhanEf5wmznysW6JPiHrFA5v+48h4fIOjFADNQX1qVPAU96oFTieuRMDW8Ml9An
+/T+DMsNZn8mYVn87xiVeC6wAWJFNM5y+lrELKM46qklnuN218NVbIlEYlCoBoBrDAeB2rm49Gcw
WPPXsvNfxOvxWFy9vPtSbiEma7rqEA4lyS4nirLJwLHYvp98FOTOIe1E9O5wXdzawGQJU1LM+IRI
WaUmFUlcKODPBdaedLrCFxYwr9rz+MJsqkRA1mvRVrLHOxhnj2XAaulgZP+1IDTJNDwqZni/PKdw
DdDSsWolVwQQkN+N0LysefpxmwDAwvCDz89TOaHBY3wELY9XhEF/RMNP+/Gas6xyHmqd1Onkp/GW
1KLp4e0OEOqt5eOLvPKb/54d7itj8KypX0bpNLIqyjC7fEbqv2fAq9w8PTmfvvLqiOGrM92MMglE
jv9OSRwfMBMKDl/XpeZLr1WGIU/3q1i+9Wn8ww5RH2itudeBw8Bk1xj/CLoLQ9VlL3nmbqRp3HBj
U3DvjduOp5mhLZcYUM8IMFG0VpSyNzobtiJGONPhW37lJZZN2QH4DF++R2qZAZUb5745ZaQW4XS7
3JdOuEBWQ560I8JnHvhGiRMKu26TSJhSQ/epvScyIp5daB2D5nVRGTxOUTOjnmO96DUS5fgUNvZk
MJhmkmWz3NA3TCOmrqwVlAtwEmgr+ORYqGWP8wrTonW5PUfAHfRRyJdAIeBUH5zFlh0NCt3li2lu
BdsLTt6dO/cpf93dnC0RqldiwA6JT+K5xjRWboLH8fMo5FVoKRm5aXl+LuN6UoB9mHYGDwNXcbBe
+o4KBcLnXej2gZOYAfOGPjN6yF8EYDMN87NNmanknLLjsrfx1B/xYmV1MUJtBeLLcwVOnTf06r9r
hCAFcyZhVNI6OSKaxfbIWoXahpmsCNBEhg+fkNrFk1H9s5NzbRqFKBR/UFxITPho57KUHswP+hpk
xclfRhG+cNcFvw7k3cBM2WIsyEEZMNhOmyfKMWbO7FEmRnAghbr+o7Dkiv2Kkatu0HN7+KOQrcf0
Fqf3Bwa0YhdfiMzbcv+Osqd3X79ZtkirJAwN9xPEUTShx4gdzKv2ygF2hC+mVizud29NEWiFuLR9
5r0cWCHo+ZF1FQydxD5c0x4Y1HqEhxy05em44ivylr1UgmUq/Vlt4uXJw/cuGF+6VmHRQIzuNBjc
O36qZg4x5VuOuRr04rzrM1YDFtPg6qlboqVLj4BX2GhnCNYWe1YTiz5oOq8W4K6H1u2f6/aXroKH
AzyyxatjIjJjurxCyjq1L6uWGNIv2tjHZHU7BXb1Wt+n8eURnEARUJxf8U0FvL6iYnvRqcjIk7vp
j6UvjbaJxK0qMXa7PaBfI58EoJxcfktszIq6nDdj3hwXDLufMq1gyC7mls9te4+g3GjOHfbX2X/B
jCNssE4PCC4z5bA8E6o57xA5tW1OF62MK3aRG5J59Yu1FYFmCzSJ3Pao2go2sXvut4pFTaLuM1fo
xKgb+zcEUmI16U94oN4OjQVC1PGJ19gDlBjenDWDqtYq6VBABwKBvLS5TlEkaxgWfSkTHNtjA2Ac
7hKPcpWUTWxR/krepYuzO2fPhBz4pq5tvosRd2YAEVf/e54NAb0QxMwJLoBMUBti6lrG/fcZ41rB
phlcGoJXPAlk6GGg1GcHEI/TyDPgAtmYNmiMPn4+NyQqft9REg0EymALDGYIyGtLDJCgm0wcaQfM
DtVPeLaJsMaGLnuErIQFystnhSO9byi4Z9QYyol46JkFBLc9odUsIB4rFCyxtJa8k1Fcl8O8Z3IC
v2PGu8vv6KZ8vSEbQDuEfHMt50b3zVQYRQoj+uo6EzslWZF4QPAat+0TNdIHT0nQFrjYGbH2+16V
8Go0bA2bW+2cFcyS1th6GLBTLykKKvTKRwICrjw0TJkxi9i8U839k8NNuZSEsWr+85vp3bGP5H8V
uM6cUQOxnKx+dEPHCJ2mOJ5mo4HQ6XlbxmeoWNPj6qCmzEGPPAAyQAo4SKYKK3k+hQ41FVWDgutE
bgEWAbYGbesaT+/cMoAdYlhS59/bKCq9KcZTF1xlzGSYQOd2zxTPJ4yqfsxjfkQf0MMpuLlci8uv
8vZ7Ms/B9tkAJ/+oW6bquuturjKpxdyGeksFZEgQfjB1C3E8pXLeP+gBTKzsDssBJ9Heu9QtSCL9
mKo3DmWLqqypUBRAxnMK9+CmJ5aCXfauzBi5sy/DkGYvf8JVVrtvuf6cPsHMcDFhYHfFJRCHDTiE
ymRXgdt2r1lNvQvp/x0dbgutlsIJljnV95TlUPAWuV4t3HC/5DHqX/md91PX9f0KoWNKyEGHBwKB
QS6YAJzFSo5O6iK7zSDogXtvj7/9hgnrpAKcQWmdt8jnpj7+CNa65vy/0hH/uF13TDsVLZH2T+bo
sPI7UT2eyFCyPt8tyNIVW6gOkxAOowNqMwEJROaUDAcMiJNir6+phfs2gWrCTDUHrT0exT6tbqmm
8CmhV9qp+yfn+beewlUibrbm6lHoaRu1YqOWRu/V1i4eANrqSsXB6ZNqVyABll1e56WyYPbQP/yh
8wZ45Ai1Im2k64z0imrW3MnoIhhbvJ6ACtOFaC90ZFUTT5vSiYB9lvnlkne3TLg1KSvJx3K6qSNw
0BvU+a2ACbI34653cSdDHMLT87m0CnoV6iiZ2fLgFnQGB9yezu5QsANXJtUH9T4FgzQekosUTUwl
xGfNWIzWM4LB0zJehqFm+gdqqxf/utMdtAi3YYNh8YVi+zEe8/HrzfLayB8WnqX4b/ZPy3mAEdQ/
gnqjzU8VenK25xEb2sOm7DeG0H8lXZ1gLD4BBpneR2/ESgI+XweZujzNYFQRx6ujZ36mHcwHftRk
mxFcaO1Xu8vOy3iQxAb9v3si9RPGTNS9lLnQQ4jXojyTM+jIKn3EB/Vnahbt+rAqf8vfGy4D79bT
ccynaD6IARwoH4oSCCMYUnyMqgdsYziX+ydqnRF6CjoiYjondDVMjR/HVT9Ju8X9A/MKdCAbIUm4
7S8HD/oy0wN6zFev2UDP07A5hzJ08ZEhRR93eETdx2QCxdAmDvh6+mR+zHNJUXZ332ZoMqO7/Kut
mQab9/oLM3z02e66AqLQBE8IoZdnQoAmLH7oCXVxC7hKtHuq5SqWhwd187j9qPe0v8xPSiwpv68X
AKMDksGBEXgv5CuP+c1KsCTs+rXSZTchy/UnqBnu5L+k3ATc5i0LTisFA7xkutDTJW0U1qXq4dO7
9yQYXFsspKgpjNcP1emjnLj39yGcWols+iqDSLQbx4fPFTnhUXEwLeQiRz736bSQrCXyVOhzNuYP
6VgxWJ8EXFEpHKegqBdsyJ3mP5FZHQxHpm0HGHpIYy8hyTvqNwUomlGuBnwS7cvQ8XH+bUphLo6q
/ASYfz1owiCfBE+DfuJV5x1o3f6hP31UPB0o2AwCwMF/cvzciL9aPdPfxJZYriXjIIFH4ZLf8Jm+
8HmF19yYkoiqXIBq8uu5wNgfBRfOKXwiNlAoegekFQ4+L2/d4RbFSYGCT3qQBBucbquzkpQnCMpm
qnc5Om2yeXtGkZDHq4BFnBhh2X9i7jzF+j/rHxu1WdGr4MsTlWqCHON1nL3lJZzlwfBUDNZBpRGG
ahx0ygPd459A5/182o9vaoTLI1Kd06zf8OfqspLlLTcjDQvr6Pnsk3D83DPdg+r2hu9MZjXW9Hpy
7aCP3Wo3oaJhxISk8cCCqaBZOHKP0ZfHTGKsFYMQcK5LCml1i3mPsDMcdhcaRHmhrEzRPfBNOdbp
5C1M8piu5BKujKjbz3QGJShS+e++E7E/d1+odshp+1BW6mKSvQLCru7ALxIIJHkI4Wuhr+vP+mcy
09ZqJn4UTCB+Axl8UHhNszYVpTYbSluwoCIbPUQVjKt7QXsKfZEY5NjIDin8I8wjrFAK+5iJD/NJ
BOEqsx0MIxM0SyuVH+QIt8Nu3GEQuiJ0MjaN6IXWqdq8+DhAnbw5v5s+GFP2Xj1izDTjOxIipAwg
XDIBGPxVi574bCRWqv2q2B43iYJt7pOaI5GXOIcwm4WeyWBJXV5DY8ldnFjIq5fAKUQ+nn74TD7+
Nkf7kRyyQ2bMRN4oqUwpI3vRgltpR/TcTcicltpcj/TIJHCumvoahCuBdAkZg5RQ1DNu1CIpRFd2
CH4xvCLb8Etfj/wYfTgikq2ygkeVXgBcjnORzvmKIRlv6vCyNuLTDBgGKUFWfQv4WMy/WoLt21+c
KUnVfBewX9f3aEpo/UgnwZRUygltmo/RM7gwv7d+iL3ECQqH8355Cse0w+34vBZUBPgFb6cKkfSD
4jL7GwCnBXUB77wTw+EDtiG3DZYC68eeBo1qBKnYwsxpo6WVHDMl71L62TYF9bqnwLQrmkzwXT4V
vCJ8kUmFpii18hNkDajee+4J4sSZP8awHC4Ft1RMwDVXkv5AuIpA1hyxJ5gK5+VDZK7aVJnjLoWs
iRFo+aVfaMes5Wn46jx5CKUJzvv+g/LcQH6NUWzjWYtpforkvImUuIrq9B1UqZFL8YO/Aw3lj+yQ
I9FKpAxkKG1nN+zPDzMpEz8pfbxyAw8eZ1zicOldKQtChlPBuDhjDhFNInN2/WiyJqsyPTMzCbVZ
MPAuZJNE2KMlZTqJjLSK+uLKcxrrsRZL6Gw9PT7NT/P797hvIkRU62per00ogutr1ItZsH2KDt8v
bC1zI29SbTHGp6ijU949izoama9SLKZjfNycN3WkL/SAASD/GavDpkqr1Po47uX8UWjZJTknyvbh
d/Qbs6fGxz9TrXvnBB/bGV3nxxiW0T2xsmsq8d81HfY1ozdgz+9byvlad3te9u/ctajh+YF3PKGj
SUfnVai7bv9A0rI4IXK1X8V5c98jCEqrdU0JvClXzOT9w0zDR2YzxlYmbZt0kvdMF/PJSgmUxTuo
+bTKQl7J+RtvzisA1vL1+5z3X5zqAzndS21WphpeQuLzsqvM1LkaTf+u4XuhcF7M7LG7WvbDryI1
f/OKnIfRY8e7JPANl2Wqzqe/bYjEfSlHN8oSzJiWGMpGbfJCVAn9T5qZM92rQTrqpA61goE9xRhK
nzVrL0Xs7B7Vyy6VcKwRFjF3cmyjFoMMphxdBGfO19OJV06RI43zSSaCfOnhtTUcyhBpkhKNGHug
Dca5IYNvn8mA1hbduAKJ5pZdUdXGw8+QUKvJHFrpl7/TqPxqsjKSltKMOxv1E3co9yh+qytpOSZj
2Pzdc9cPaXbCU41Jc9b8k5bl/PTBVHP4NKf+kEDd+ASAG0OGlTXz0mpbxUpy/VcvRrS20RuJw9U5
fUxxbwOcyngV/n1Wf3Q/HR/n/TOGNyhnVIq8G9+ckv5ul5HxBfQFz01aWkscPrnzB3hD0sz4+7Py
ia4tHvEISjQoZ6fMnA3YEzwp4G0TFJhXmCN8JnG39hjzhhj2RVo2iSqUP0cfdzK3Wr8A1ufnyjaY
FBej86mE2AbjHc1soPHL+PldQpaBAfxHB5rGL6/mB+7z22y6oPUf6B82YmNrBE+tXl7mt+9mRkts
rS7siubqsUFXwPQdSUxWcxG0sIwtH1e0WA/F4YpzLc2G5P5JBIn8dXMnq77AHEMD7cRo1Xl+zS8/
MozZeelzV3qGywj2LHK5MXogxBEAdLLo9/WyXY/RzTlhBVU51eKPfQdeaRsAXzePre/MWvK0tRW4
47eJ7hOuwke9J6OEjfcMu6Des4PNrp8P1jphr4MzSzmTvqpc/rkHavJYTQlhuOVDhpn1Sk2eofpz
QaYuJ5NEYpHRCU24+qcVkpNIzQw2YkC9mLudQZqWV0CoXfRgc6jCy9yIaYjgxHxXS8QSM0YbzewM
Pe28vn1DvhpZugChqhmvsZARGBbMXm8bAULxj2b0ES+cXTFDFlMPCKYMlVnJKZcA7tN38hZwEk6h
mM1qgopUxpdIiCWZHzKPKdrOKwM+jSAHQkO5p1jZurcNMGhGd9pG7va4biMqcdSGMYAnQh52K1hQ
pd2uoWLygsFk/9hACMOdCQLC8wNBZBnAq+E1gWd8ZsUOkgR2oyOZFOJdX3uEta896CvMedpsDOWg
swLkr3ras329OUabJ24VHDPUDWQnL3s7MMEDIwFgYEHAb44uLxUg4Hs3wHfs92yMgYF8325ChKYk
K9nazyujx4cZ0K23d7bjMoDBBgHMhSzMZKZaQtJ6+/yJU0nXPBOAhEjLY0TEiHheZnwkJv4pVHdb
ys2cnRQl254Tzgi1/qYAOEf8BicMniQcMF6aMS1Tk8leGJazFQkmbL/R5RmWX/BiPShRXdpvFJ+p
iblje3e5dBCasTkXkRsgstCmZpObA/+C/neB0rAOr0vJzoAlCRynwBc/B02TY3EgIfSb8e4SkidU
v5hi4ZTFbHYD8gdawFNHMxMLo6w9XR1tG+ALWBY2SS7T40xrfIKnS15K8OiYyf2+NmgZH3DkXuLj
gkpGXEWAOnQJvJC5o7q4RA+s+UFP3oVQn3dpMzsJAisQKVI9H5RPiFqQDzy8IpPy64yj+4aoIFaD
bzO/pNpOsBdUx5e/BYn7nZKk9psdkQrjndYJWtDmwXgv1XyZpSVDbMQI34h7IkSmwTTgmAUxg9wK
yBhSMXEuc2jnfB191ej+MEQ7ciMwTWQgJoBClJMDb8EHPkxE8cRpA6WbxMQATLm02QVKa8l0EqGs
ETz3tBzem+lyLpydObGgMxtQLMD1NwILlOHi3zPrCltI5ygDZgVIDTs6BIAUNo5SuFQ/DWyQu9DW
di4R3vhyVB4sm4banVsNcqTgNA+7CQMEulWAaujNOMe4h3m7vs5Os5bYFPAqbJ+ZaTNzCThZxr7f
HH4B4gEJmYjGTAS5LbmdIfcx6tR5tz3uo2KixzP54vXg1vHsvPxqpj88Xs5tiePye7vApAePFfzp
cSxQFxR5csT9pNUf1PcLaJQgSuLWO+Erx30BJ3gN+CZOkl/u2XKB6vEzgyUMfyKxEsb92LqTW/DA
QvDJ88EydbVdGiDO+ACVa6Cb6jGfgiFhCGM7unRmmXdeETdnXjYwC0Ajgs8p6AhBuIy2W34Ikhzk
ETYTrmEOGDsyfdiMyNuI3kxQp3AaB/9kIs0i44+hKppHiGFbHrinYMgUKpQNDkN/s4CI1xDipoTu
Hwee5pOg7cM/y0iN5RsbpuRBsFV4wKfG1akXpJDkXPegk8rOkbK0hzXzT2BuZxry4FtBn9ZzA27W
/kti5eWpTl9uP/8gok2K2CQMKEd/liZ3IEUhLjv/u7LtoE1pkrvromnlPrmkgGfAzEDEZs49Jlyr
vCM4kWYnmFpRsTN+Y2XEjmh/JpVdkEpwxMKXc/KD4tMp8QD8wKHVqQluJT7NbxfwF0B3sbxyv8ld
wk3RjPGClv1jqDnf5p6i9+tuMMN/e8dlaStM1O2L4U98RMqzl3tbm7EMJolSqPKr4s2wFczl34Hb
Xvyy/t3vDsQUu1/DW8OkmzNhM3QsbY83+SJsa/TMvQ7t1X2lOnflR8WgwG6h0uKLag84L7gTgkaA
2oPqS3X7B7CD088xjsIGhTuSATz8SUZVi4dbvua1IxF/k/VwnQMLpCWs1gqmGbsnf79sLo1b5lht
N+vZE8rP295N8s67YYbSuDAusEyWCPvF7KXCrsZ0ld/KxUaGS7PUf/GnwZnks2QghQIGgh8eiveI
pzXhT5plF8U0K54/+8YXh2i+cKR3QEYYUubGLbqD5oEKsEg7t7XsGzus9CnH8fuOqt/O4HSzs4Bq
OseY6FoaTR46Zg4G3t/sHQVt1kQAyq8Y1TMu8s9Nbswp7qwk/5k4p6VywFGPCdOFFmDDXsJOyy4t
h/ruEhGvMa4ew/dAVk0mlFrTZNzzBL221bzCp/T5jTE166kBC8EbHvReI2zxn/tOx6iRiZ+hQkV6
db5CNDirN9BxC4x5E1oyNoqmp8BWSKn2DgqgyF2HLnA1k/O8Dg+wEmjAquRmJg3yZHhSOk4FEdv6
3jdinBjZ4hAUelDZCMelEHOfMxkPuoDwLigfmDZ4Qh6J6QUEZviUoMBk6WG68d1fPfMQTC6I4x+T
NcRr4wavPTzU3o3SSFVYnR/nGBgbHifQLjQR2uLjl66yZzXLtzpvXh+VltWhzgKJVGGwgtusR2t/
wDbuZ/pvmMY62S4bwZXCB4Dd8s5vKMcF6VPdmOxPB5GOsQAluvyPp/NaUlXt1vAVUYUi6RTJJszh
xLLtVoIiOXj1/8Ncu3Ytl9NOiPCFEd7wDODWZ1dv0dFbokBduc2c6IbCM2UsdG3h+QN42UErGKML
AnPHfO3UeAMkdORmya2/FfIhQz+/bjaZ99ZMZCsk+9/bQkowo/EijTe0+a4wo9rDB8U7Vm8M8ii9
+Z96Q/kcCLLm0AGiOc3pIRnQlU71DBBNXXUybMfp+wnIIt9k5+/VrFG7GW1q1leSmXWLfnhsNyz8
arJKfAgECF+b6I9MiYSIgQFLlp2LeaGUma9qSnMFLFqObDPzo/GRErX1zGuBDw3UdFwzse+rQAqt
6v01nzeR1X+2aWp/d3VIaFLukk1R8XR1BrUC7Fh++xuN/2Til5LfJHMAr0+HQQVlgwWZvtp1gREx
WCwR6hCR6pdSwUKqgCzMi+7eq6gW0a1GfMSHOEYFufW+ufP9iZj2EKyXf+nxjQfqx7x+7GcSxOMf
ofsd80MFrUobodJrbMg0XMGnIJc0sqLnFtEIkq1CmLYdSj4HDAoHdGdv2UoC54UzpTC/y0M3j+8p
2SEbe53MquoYRmcoZ1rO7rZSxU2GeJHhXU0hs6S30Qv0U37TDh5hSvLVUAQXrH5kj9T1uF1r0jZE
CFMORiOWgxC/CP6idRVksN3S4TZ8FtoEWX1ardycDpcs3Br2HKMQaZJOcZHcDm1fDT31KbV0dGVi
dCXjaSVDKAVXYqnSKj52LLBn7Vc8o9W+qOh70a4CLKsv342XN+sudd/R4d3sPtdNhv4MCRRseh6E
j7KvoB3RObIlbocc/mrriEHAPxnSrfeiOgJ/j4Bj/SCbAEyXZDH74ak4qkt9GS3GZxkgh9GfK0bh
XMbiorP0m/ACOj4tQNx8TLWYFTPqq/LyuZB0U91AxN+oS/7fTILqR9/0gjGRjGyWzTjU8HvqchI8
90rQHBmu2/LvtSodCaAwtwiZikU1a1zF48pHCw7tFrMaRkxvZrMvrQ7BKLntyxxpqnMxU7zCHcPB
/KncaDG8w5WChOS857UNzs0rbdmiEkTZoXI56gxMuJ8srjaIQn7KfywQ3ueeua8fBWxy4X7BM9vY
rzgI6/mRV0+sjq4x27Q/lGVG/hUkzry8P72hhPI+Ze5QISmG/2fSMj5GgkEJBUoG8BHUXNGbMWMW
SMmq72Fhp+AGIQix/NI+AZfIpou+/iTg431RMCJhQ24GkhwfobWZpyZmnJ60ef7puinguYsWW2O9
B51+RxFnSjqv22mPwl+8UyeLVL6EFZIQIBZqOySvJ3aOnTGmTEhwN95YtdrOUauATjO1Os2eXF29
XGotGlgIG0tmpFpahNisGaG/hmcvwcrj1VtPhhQwOvRulsQO5Zip5wgEh6kzopJE6AR2FPlK5vUX
rEVQ5prba9ftpB8E1URurxjNRs3+yVbDvmZtWOOelohGArRscF3g83pAXH+f+fNz1jH7kI0/ZETm
4UFyIoEdlNqXltj+n49LZkYeGXbGy9h+pyFVrrI1vsQQpnbHr0Qv7rpsBKI9D3SkvcGafAKhJbQL
tJX0kPzO4qxMbkh7oi+SPo4Z8I3MMCrQ29P0UALpYqeC9WV0+GeM1/GtavcOJgV0IkukL0329z3/
iMUak49tPjaPL1AhhacYc36kbafV29nAOwXviEEshJix+X2cGxDouJo8neN7l+rbcig9/RZfEPKL
wVdMdT+7QvRkQClGbBgO1b/1NNBVsxHQggyKatO/7JoacDfeJRzw62p0ItZyQQzCnsP50PyYOt/H
Lksd8aQZSWMEMkJzz12Lasl0TzHWuN4Fwg55Yji6E3Tk8z0usz2wgeHH9+v9HDwDI8DCyprc9QmT
g2ud9saUzqRRPRJP71csfkRfKgGNMNpJKMxBiDG+/jI+PCFc+VVhT6dFYfiQlQwagavMmkKPKO+N
3013YmfXUpAdi9kElvmfZgL5O8rgJ6bhEZeIIcbSSUhNGUu0Yxvgn/VYUtL16UITgIVov92ExZhM
ALUnj9tnZZ/lJFuU7zP0gIAJA97KmVDgjVHTX42KacLpm08MmoCMUTpNIPpaX78+vUG0LzpsW1nC
oPvb8749yo7k0EH7wASZXtGAZwtomIlvR9+PVacNmNKCdEknC9WigEk8f2lIPSGpHpJ8XVmJV+Nw
hZakQcpFnFJ4dx/ojlWfpmi3rFtCehpcTvZg8MuLJxIXRvzzZrj/yRvKWR/9ISm7JzK3jlT+Mfsy
9+l06GwC7TDelVPblGmfxIE911Zd6IrZAAkvyClVR7pgrmCMRruvg0aq20YOiv22wWrjOzr4XS8j
IjV8DU1q1VO0VYPUHuVyjcD6PTL9Cl2NNUv6GPpEOs1Hhx1GM+/foIGMBMgBH57aezZuElvCQVan
CcocorQsa0+4CH+FW9eDr+EbHS9YdneVTT6+MPjUq0Uk2po68tiAypiyHeDNcp6D0AH/UDtRttZh
2VG23z/BUMjdj4h7bDhSMVGBWw/yAVMIDdA/6jw05tedQEj5IvPA9HNQaR8HrJWB9r5JxYwdygLl
OOr16aRONtEX62h6G8Wl7U/ydVaRweRAHp8yi9oqgTX2oUGhjezJx1a/lJWaxys6q6kLligm88FX
+IxDJgGuwMMtJl7j6to5JT3+2CJga7tXrVE3h3IsbCah8u+vRuh2Yn8OeV07R1SV6c67MdhLVxur
dg6LRt+JHxsYhiL8jdq/tAl4qKDXKtLbl7IaS7NslX7nEeQBPTpr+V5CK5zsC0UhWuswkAHJUNNL
DCXyocWkqPLxsfavbah48hyxjwkoQeD8lQPwrrWKX/BmqA+kwQCI4FREavPd3zt0+2b1iTWzHng6
aO5f2hzLLkNGPyknB/UqyY0PmHhfu1818sV6SDv9ChW88dgchwgLm6Fi47DS3ZrJ7j1GGxibxFGP
Nhwbsgb5oHJzjX5rvpKA1uAnjCtzhzJSj1lxG8i9M6I/s8YlBuejJUAo46XNcMHJFDN4041+7VN9
Ku60xi9YDIppQL+ZPplFm/a5xNTrKlu+prlkqpI+lf9axsBo2VfuHzpNIZ5NRoy3D7xgyIIGRaXr
PAZa0Z7H9VpQzorhrCZhoKXGj3SBUfQK7dEyqw+Tev2mWAONCLGO+w22MqtJO5MxVx2ZjtbM2A2s
P4FuztXSkFKEFTn94+bU5H/E4LGddAaOT3tiXuBtrkJhmd02pjxBEFVEq+xHV+0/FbHyyuxqG/Gt
D7ZdFj10euGM+ukOC/qMM4780M5l87VC8kqYEgXP4LmbHwrl9BNcmgl0LUKbPpv1pOf1dCof3NEO
hCm2YsQg0Tzi38ovbYBV1tVmMtEJG3tffoRnccuiYGQEdIQQIAs/IRQybV22i9HVbDObM1AVkjDs
VwWzwXOiXigB4KHPPoQjAvO/20MEHWjs081kK0xsiU7Y5x69bOFSmuzr8edePy1e0G3jZ8xjDWHS
jEVLGf9K7Op+MmeZGK2ldXsqHvGm0M2SrbaapwQ7cD9gh/0CgCAQUntCs1Q1E3K3ya7Ct5JgcpLB
4ye2i8zvnMbLhtkM57n9I06vJyb0sT0oBu1QVcGQBrv6sSa6Sq3rJFBDkjGgY8n14ys7SW1BP4sV
aQBXIpQwwYgNO7IImCHvdFMK9RahzkLfEIBHa9o4JZB+BTiXqxyesE2GsruTIpnRx79C4ys0Rikk
F2cSvUrwxR4ZoNAphBWJfMbJW9BKXsZilhsLc0AdyPYPPhhkbGRhYAlzGCwb870E9lyCP7P726B3
SKyHij1rA7w6AIT57BPNdBt9AtLq+pJtyd0BgconsNHVaA7GUycvsSq21tcYt0Zwy6bWTlP73Q6e
QIgUXcQUNiRhPeVy0n3egvA0QnW6217hCH0vMKvj8aCyEMu/Ap1tzbwe2q9TvEmP0s1YBfniX32Z
YnY/yQk3WRGoJdBX6sE0jt6TWTuRoU6gxJXu8jyAeqalT1vrwacB8oMDgwir2swmsGUiRMHmI8F5
N3sBhSuKsenfl2UzwRAtlH/f9MRZGPitV213k/k3o27X38BqUdeiI9kulWzGxW4meIbzGdwvAZc/
pr1YBX90urpt4kImbUZLVmtx+3m78XngS1OyohCYHzQ/s8vL+/3zFX/qm2S/uAupGKCONbr6SAow
IJiEQJNF650HVNffFVnjy0dQbwIwi+gnpiuNuUmJsOEKnijzv/mJV9JscntvZNoF+ur5XGQlhB75
Hil4Do/TX5BISuyrUKKezR7Y/jhlYxtEfNOYNJBQ8ZuSIbFZlRIi5Zv2GG0L8YQPEk7j7cTNV2H8
OxI5UwpyWFhJaH5uEvnSNdZz4laCWwGICwrhF/jMkxRAJL7/2GFsUfYX4UgaMJZxaPnosxGw/Ucr
M3AmQV7Msrt+9eCadqVfEoDik6C8Z7T/x8Mq4UteTZcFWYZ/BjhvT97JrSMoh5cGmpGYNlYPCXir
6u+lJ4B3qA6z9WYkO05a4QdksyGp0LYBwxI0kQhCwIpnGkKN1C5QiNmlyzqZp2+3WPS7lj4YiZx2
C6E0KgaebLtagSw4mE59jiD/OXaBXU21wn/lilEGqFaP3sug83aWgWZocOFwXP3FO/qJXBUo1nZo
udDdw0RDdOjWoAILUlcm8XJVxIpN4Zj+okiKVCZQPUr7lZeBLyx++AY9pv65m+DHR2WPpS5bgAuC
RzSSHiK6AEgRQL/cUTSs6Ez0rth7vRMTZzDriPn+xqGjBrMx2pwdVaOxcwBYilN1vBZMN3SwBKWg
6gk/iNa4QHUcRNMQZUBZAUgMMMKRpy3gDA3LwQKJksR/PqfND/3eo1rOoku6TSw6W90OLjKUx1Se
1xBa2aGnUAAxt/mMfTzwSvn0bFna8ahg2h1HvyDCRJB8WDrTkaTKxUhPKIXRrgeHhJq7K5NQZkfK
z6o6z0K/zi2EfsdwaRFqBwQKfZ5QCrEh69Pb15V06ACYwkRhmMgDohDyGgMHFgzGtZTUpTjof5TI
Ful2T9yQhjdj/0GDAGyVluCl52tZADcbaYWGRhToQ/X0jqZvKudw9+lhlrevGFAbE+R7HO+ZmflU
WMFmQu9xTlg5HrRuKDJRX5fSedQehAD3Tx2cReunsSOB2hINJK8zfUrevNCDF6ypLwUYzZB6J7ra
2K/e8UZm/TmAZqRKk/+NLRmNFLyGGRdLIGrSb9HZIAmuY/e6vCIXtKi3+488bzbKD5pNmJrTYlhy
D5INYgjLHDUB6uTtHBIPvq2o1WPF4GYsbaOf8npu2gVC92roS+2iVH2VJg6+UY0LDhNyJWCcUTDg
8kQD1VUQNCk+dprVsbmNrKybNvDTsVvzUHpvqZQyiSQK8NPnx5UIZZ8uOvevELycWw/skn/mBJjM
IvwPk7ARZxX2Q6LN6TWQBQAeILr7C5kZUD8YQa6a/qtssJroU6/+yb/DewrnFsl4DDT/2Cyl2mwh
NS67wyuaSugUpg6imSYBGl2FfNcecbFGp3qC2051Gi+Q7QYrpLsija8XmPS3JYFpqBexndmYwy6R
XTkgAvNGp6nyih1iLJ+l0tNp1QlmFV/z9RPAD1jtbHSYGRxeu+sacMid/omyUHfqjkuAWmUB+bnw
wFjBiVpCfyAI9fJFaKc4fywZ39yZZpdvqp3OG2zSHV1rlvfbAG+lEs2tZ5iRWP/TF+gP+LNEg5kQ
Td7JA3KjiWrmvtzLs3Jd4Ju26bYZPYsNdY75mI0jcSuv2mXn1zk985vreiMcu+14D1BsVi+z4LN5
u00QGW+/3yMw98fzfozNzlyjvbfTDpTLqep+dyEeQ4gFce7EM5fs3G2rHX3fU8EGt7we+kuJ9hD1
Yn4BCHRkxudqR4W6P2gPTlyefyFhop+wuUK1OrFfcTGpwhKF4eyR2FD/fDAb+a1c5xeAKOtu9rnU
+yrgkNkvFwil5hFV712xQxXDVnkH8AgUzBELSX+7XXtrWFkHh/UqGCFjIwP5eG5yUNMwGaAmRpvC
G3A44V2kdWdWu8mh2om31/k6nF0ycseKUS6rQJ4novXMZzqgBnTCZBvAdbLhibWUU9Ee2t8/hVvQ
PM0vFxHdlFt5QxsJbvSOZJFVjmhI5F4TYHHXWCLOhGPoeAxvg1zYr3DUcTTeo7KUbiv6YZb8Q2D7
pl+CRuMPETv/asF7rs1wa2BCgR5nimF3yP7+vOdBgbsti0/199m2GFYsNbieD7xFUfOnChUSR4Be
JJQgWpjSIJoVfr+NgdIsQ6KNtUJWyakit+B3h8lp1BvfR7ihsnNr54ITznpsxvvtdRbz6nl+B9Fv
PX8dBnyLCE7r61zn8qKwqPsSsFIJqBChmI6O7Wf69JFi2Wi/yhmZVPVYg3kfDzkH0o9DRB4aZY5A
jvW6o97SXxLcdAY5K4YK+xSdcRGSOjKEIPPoJ41KAJ60bBjnjU77sTwkrnTUPjYiDByddlT+F67q
BZkmDHTY6S++IHv6+fj9X30ZD1y/YbF+0CehPY2oQUZDnGyCDuFkCjyLpgD4ku4398PzQNSB4Mvv
s5lWSPJ8jQu7Jo3lL+220iuVQV6C1g27EKiBiD2f3RzdASqDBKcAeNgTkDXQDQWsL11XTMtbM2Ep
GQDHLlEF4p+smjWUGNoBdCHxGgUw2sHIQax8iv4A3+H5+0QoxISXznP5QuMo0HQL9hcLKH/+jeY0
lcHpvt8WhJj3d8Gf06rFixr+GRRMJHmio/ArBf1GBgKZzhtgsPAl0JiKHGUrLEYbwGNUYMLDxNN2
1528fMPeHdQNlUHgD22PGHgILNI7EIlQWJAPsMoA3oMVRBUTvdSxwaen5Q3CgY4114A9sgAT8o/d
R6dy0AS+IxizBtlmhVaxVMZzwIoqWKDIGKPNZnQP+qjUIAtGao4hntE8KM3wO9mtKu1k9/z97JbV
IaOuuVFOZaDnhsxmy3vf9B6eiqHcKeZSAS1r9FBNqmTh1yvv+j48XufaXFo8eSOoqo/yFN6kdX8f
38n1cpaae3vPHtILNyCSu/Yeiov+RKm3La0PQSaSlZSqIGwZ3dOgh7HR9/mpPGWPhEYkmzioSk45
IvTJplQQsT5p7yQ+IlRKPg/cX9mg+v56vB65bkxIRYHdX8oT/0RzeXn1pKH/hx83VN+BTQhKzyrc
q0sJkr9PxlycHNikvCAX3oGIoxMhBt/ldy1dtCdlYFxfFte5ulQBYIZuiRcFhM0jdlDolf1COAW9
k5NGMsAZygM9FTKXIg/Q27wfuG7sR2QEJSbRIGDAzgBnKDAtGfiacH/yq9VUDmy4mkbsv50XGn4Z
TlHX0/CYqKeIrV5zUrQXXE4Ld54RQKpwgyQetBZgO/xlebVwqeQNnjBuKOgB74VghpYV9VMU24kR
Sf2QoqK2TqBKskLUC0eDeX9gX2F5/Wxi9GAn/rC7cmuBdQnIlgz9OQg72BoBKuNL9NOYczAAASZw
XD4TZV7Y1i3Sce2WKaXtK8DdMMr8ZPP61eiN394H5YIqIKekdFZxCoEcsSzGWDXCY/c4fVprbEMQ
MvHoQsOSMCc7RYf6MwPWhSAiChJM8pjBThkZue/XlJk/Zijv+DRfcCixryBii7cR1Um66NUUgDhh
jFagaTJYcUCgULBTEYYHwaVY21dUMnGDoI7ORV2UM3xKqvXEBbQAU9/WA1RRIZSwvV/AwNAxAHUV
3frD18M/lNSLbmvpsJ1+DeX2pkm7FzCvATuX7UDMDT1mUon7ezlc6QdUZyYxMB30hMgcWFtP5AkQ
zdN5eQC7JWyjR3aHAujGp89F/CNKCJLbcD2IaAHSjCG9qCfuUfOLSytEzd9St64HZN1G8/5S4JhZ
BAMmHCiAeABNN2U1bbECociGL+aNbJB8loHPvQGAvouW3Esu6mBFQFICpuIR3a65TXNyMbGSy/cn
3yOEDqhj14NuHoYKnwYQHAFXMNkTkhTnyU2GvwhOA5RWQ7HV/zCeqPijmfCCBA3eyK5wrX8P6s3U
GV8oh1PyGhFHgRgZxnimD6Tn7PTd8or1FqFeOL4MkOih7Wu/J8dJaBtS2vTiQEX/4eN/EpNtRp9l
wZedlgtPkM+KgSLE1yC9YVcZFBZEl/5/eZs8OGeuLefPFWEQEuJRK+A1kC4+ERsJWZ9GyRs0KlMU
4WikT+4YUpS3at4eLvVBfLx2WHCfCPwI82iaC/fwF8U82Bkh9iMaCNn27+lCdlkxs8rH6MSbhb/c
beo53GWGOFI5YxSicVJCa/qft0StgQv5ZzJBGM/HQ32lH9TLuGxMauB4lEMAgYwKlzxz0GJ/8JMY
kNQ/RB9i/WzGKPMw6WGFwsKhzkDm/L0TinFqT68jEwsPBRs9OTx+p7SXyXsQVrkCqgXGg2YVAbkO
UNcVmSgjg5Z73po8UHoZVOH/YVA4DzBnrFLMLZQ0YJzT0MEjE343qylTF6EBGG+DOz1MbcQG/ruj
wxTn0vK52VTYoPV/iR5YTT7fQPF6PtDNSO8sv9x0foGM84OuSzSws/llBofI7jyxBclqnlYBG1mF
QzpF2yUkj6DGBSad1gLlaskk1QKYy5jhNCqg7v0wvDgZ6AkcmcwFHyASoxPLbpJsIZPXyEWw5upD
KMAaUbFB4O3gAAFHcAX1hQImLtVWY/KxOLA7ogR7deF7kNulyPCoZ7WmWAS0agmF6Ys9RYu/6K6w
Sw1MM0pKqOFcb1H1wCKegjZFlpLSCNyufuyNuw1y1LH2eMv4lEGMovCrLT6wiqx8DJcTat27XKJ+
KcPIec+6dDWgc7+e1Nvxc6ZiSyMuxjK0UodyHJBbSloAOAeCdEsMlwWvfttDu5XmByoIvTJ7g7Pf
PL+XSY7B3ooldED5iYuJQ70JUd4/VBVG2ZOO/z4sXUQzsUnRKnRdgGEeGjKjIaFFN3PG2iAb3uie
H8oHwQZjjFCe91ZO3RujMvgKkSEPd5INbSVDuUFGMvZSfV+is2S3Lx8OvITwSJpcJgOaMY33iAKt
oJmz9k8+AWp7TekSkM9FPE3WSkpXyxq/kcT0OaY+WOtM4JADuoTViz/FqLcl8J/alL7OAxWD2Bsw
icic3AqQgS3QQs4DexX0q1pQdJ8Dcyt/bfWrn6FG1UW3LsD+eXB8HIzu5DN+JePrFDZVjBrpgmqK
KpmlLyOkiuhu7FKE1AroWSsV5f9sisnOqhBHaMzAmbpGLkoFg60MduRjzLJN5CBCfQCear6dAKSm
5PWyO8CE6EMAsATSDGoYU5wBrAVn/cCqy8cnpYSYHwZV6ZJOI0NRumvM9rLzur4JyZ6K8Ge2HidH
wTDHBypSHDalJp9RBWfKWgsx8fFHoAdP3oEITQnkfvfy2KmmrBWU40IEJYrx/Ckcv5o3Fj2WPvDZ
/HJSz08MfICfhwtbjea8qcEmbg8BDho+et0CoofZY4yS6mHgCNst6yP7LhAhMGP5ugcNa1bbp0Vx
bJKgtKukQGJvoHe3BUOIOJ5aN7cKDG08JzID0Q3MCNncOZRMCmxdabV4XW9Xas3M36ajcLoadvIL
MrFNBtrxFRx2xLYyynljv8gAHtjsW4wjEQyB4Bea+9vSgoQMiowvTnKICqFhXJiA9Na6Rhlt+NSW
QvSEuxHk6WE5IbQgNoNirlyGQmZiD8pSUxJFUwWYMqiDHrhPjKTG5kk6fe8srqJ+JIFhXQ7LYTVc
Ua9k6icPZdGpDjQ7lpRGClR5TjLoRvZstCPG2Lw8m+gBb1QvOnLZdg3oA8Rtqd+EK9Zl7VLGqBVg
UA7LnTNzequEXAppDwvi0XbGGkmghewtyhDZXYavRwjCIESVQlsw566Rpwr29cKKQfIOaviN2NLE
ApHeEeuxt0hgMDxyJaFmIb9CeN8x0a/96lueUJdHfw2Bkq47Qpvmqiaix/xmahNrvDocFoAU0zXi
UmCEorrd/bkJwWdduIVoKB24d8Ql0J25BCfCXKKygc/Nior8JhgWftwH2QnfLBZz4kIGDfEpaz9J
TuV00AyBGAOtgCfQQbqBNdn3g00an4G6GNL6ubj7QHtIkfa0UDUPJ+b7mMRT7Hr4IVohCHpAN8NA
/FPbreiXqGxhWYDyAXsNaF9u6pp+AYsoIO4esuOSlscAZ/QYRuAPrw4QdgpC5KSsrQA8VVMvfQnu
JDvJ51GnPqEkSgWYEgT0JCYoiSOC3FEum8uFQy9p/Ndl5hf9K+xD6QOh1gb4ky1XhEqBIhtoMpCf
YNVo+BcEs+AZw1MlmE/R+WZmA4em8wog7HCGCIcVi3QE+R4d/9ZpLVrK21cY6MIgQDoIfacrhaYV
5Qk42Cy5c5VveUN2jOcXK+NQg3kCQqzc8MfSrQn98NXIOMnwRlBifbslJJLEIlTdoHILINGoNTqF
kJ5/0LpBOlO9l/4gL1l5FG5ic3zGC4qZio6HsALePwJGQoXnhAYDgEsJQKZ4oP1UL0FlfksPmdYk
taSCydIDEQ3egIWHgBgnGEfYqBb8Lat0R6vuTnT6b82ob5Q8h7B++AztktaX9TqoD31JnabmUNSM
cSb5HYJZiwmOd7voQQJHGsjj9AE+TsTFwJtEf0Q3wMarP1dOnm0A7agLrJFsl31tSvU4xyAw+gHT
98KPwGhKE+Eeog3BRLdvRK+4dBkDzOwaz9h1ve9rU0Kby0OQxKX+/+gP1y97qoUmE5gVYHi0vssL
YXHxI+5GKO6tMeiin3tXAE9fj5pd/57BWxupH5F4+uqNWjqbATK5iolloTsCSiL7n5PkF9v6ZaGc
VGA/qljKTRVMrlh5U7l0SUeQ6wBk7bkZV69WDFp5i7ikLz+ULnEw6srp6Mdm9gAWIAdEoBPhWUr5
/YNd5fqvahCV9qSnwz7PvyuA+uGORa1gelnv9ZVc9GUX/4SyuW7cOwz5yE5QFkHdHyrQHeNzCiIT
2iLE9NL9iksh9xwqgb5lC6gwcCEAgdSQYng/6FJgDU7UgnICMQMPmpEWwRivWCL+e/Ca+HGI0GgN
mAgg8wd89f+Psa+uyCGRZ+wNHqR2LBg0ongm4uSZAJP1EEbJhZyTMI+wlQj0AyLlX8rArKdkwoPv
8H3mLrwFhHUcyYM43A7f/u+HRI4fS7wQ6vBA4gEGM9ORd2n/eeoyHcgIKfsjghE5QG+jH1ZtRCYo
FfFOvCa45AULGGfHC5KWIRLmcO1AFGNx/08ngRc8OPD1jxNmNSYhYCrx4LaQcxDa8xxmQ4rAa77P
yOY7qN78d8X4ZmPPsM8EKUbqQfmK1YmgJPdpXP27eFxQXvAg2GVh5T3QqWL08+BY7PJstT33mmI2
QtzEcR/jcuBGMAU5OPkM7zXspY8RDLMde32F8GH94PwukwdHYCChK083DsrKvyPxgnvDPeOZT8/n
4s15wb3gwQsuMXEzd4dcgDvCleBRDkwQLnbWDg+gpjg3cQyA3UMo8O8UOBdesIVQ/+Ls+bx8tv8u
Ay/eN0CuC1IbEHIMoHno9DNqWc1yYGr+uzTcDT4Uid3/nRv6T/WeTtW2vLGnUWogKuUKYthtQABZ
9KwU/8pfgOgoexFsIo/B3eL0+RDynavMTHgbg0sGHjhGdWebYgDCIxmGIiOAr/+7AB272L9LMuMO
8DNOlwfDlwtPMwUlH36MPPIB2gnIsdhYMxjj3KD90nGldqr5/oE7b1WES3RkkLxG5WjosRBco9PE
CyIGWCG1Zuf/nIkxvKLZI87k/Ss3+IID8czv8WJ4TY0Xfii0DoYuTs1AmVm/KZgfm32VGxm8MIDS
/96B3+Y1zxyeY9HaASnJd8Rj64o/T9wHjlwW/Hp542JY6+gKYTKBkoEluoXfOZorkhEOJHwC8iX+
K2vdB/wHg8IYnYmtWve7iKiQxxaiAQcqSmlAoeD6uB50gK8SJgKIUf31S/hJJwaduGaJ+gafQZuP
wgFMO3QfDtyNwsJmm6vSAkFdxLvk1iKBaejzolzRiYq28oFFVj9EkjmCDQKTQQSK8cD9OBgE48bL
qrFovaGH6kWmMI+QX9EeaHNgIAncmfv1iOdDbcjqnYn1hvOLLkHEbQfkY6Mnm0QewX3pI4FJ1zLE
khRpktdikjt06ro/LOIphu30c4zO+TGG7ok7WeFwzSZL7Iy+QfzEe3LanUPkA2iYIeGEZRfdhb8E
NI9frjhKOOGXIQTlxKln3WsW0Za/H51pswriLG1cVAladAbBWOKDilgnItDaurb0LU4BSxaWz00D
4eAJJ1KDCcoJW6IpR4HhCWOOXZaU+aLvyHO9iELyjBA79Ij3hdUbJlgzMPdY7pXrEDlKqofTJ6sx
cEV4eGQaYxyPuB4kWXFALI4Of5K4sEunWb5GDJgiIHOQQr+CWuyAjEDxiMISSVwZe9jz0arSjF0/
BahNwtFNJ2gU3xIHysJ16nz2Bdw5qI6AKiQ3WYAOO77hKAP89yoGl1FhIEvBf5pAbAm3fUPtnqU4
s27XeRI71itZdweJIjDIhV0HIc1ubl9q4ah8GZ2fWTuCJbDL4wDcpLC4G2CdOW0oOKLNHDrny6Tx
otCJFhXa/hOwslb8o9JJ59dpaOrgOrCcHHZbytMad/45GMRQY31jxgubYPw0aeiwbrZ2N0AWnRDW
47nh0MVK3HfJtHaqLYhFJC/hkXJ50PA4oLpUgP/fRXja6nASpmJH49YfbADnxSr6o2GvGd9jsZVl
oIHKOR/bZW0mCW1vQgSK+/Eqr00ldq5eo/i0ecCYghb8Z2sSYQfOHxORPr0Gc6C/dJs7hJ8oLOLp
80IBn20deahBseELBJb1AkEyyXhltpRYYeKMXY3Qgs4QlrXlFAnjH5RJfFDcszCxXu0a18zrjbJI
gac9vC3kYcCWdEjW0a+FtQeOFmQCBAtsVL4htqY2EK18NKuxms+AniwVGrjxTpA8GYlUZQoNAqFV
SfU/zYorkTD9RrNBJosPkZl8h2dleGO7QXvkvR6Aj2hwHbEuptT6cUV5gbeqAKbaif1Qt97V8TMr
gNDEzjdxxIk7qle4fXftruNGT6g62BJAZljN+PXRmzK/LJWzsnHV0X6UrGPZQblo1NgNvG1M3F/L
VF0k3QIXFLcUZi3Umjh4lluMMIwGo3BhM3qtSxq3awj7InvgtJBXfCDQnc94RgeWUt4GAXx79KM1
Hv3a10rn4gDCf1rxlQ2CKocw7befACZf9jc5putXi93V9JkMBtUhSg/nEsD/M1l90XXG40ujZKrb
kUAf38P+/ZUso2qWfjYvJXi1XqEELfLobmUySTO7eZ9CaU9+otM3ZjuZ5bdhhc3Xmk8QkdNA3sLz
qUMK3nNi2+TCU4zHYQWwzQAAJkxV+I6k9s+tUG4F/J3xcvaipXRCnXakOWWzJ/Ej01O36M1QIW/w
015p3aH3WokezgCFeE5pnR7IURmUn2M/ZHtg26vZ74H6YtiRK8oSdVUQiSwx3RqBduBEWKSwg1L7
odCYD86rLRpnAaOjm7YMmmbZj8GBGkKyywrn003pW0BePsDRepD3cSSP/ym5UEBCDIrn+qGjsQCY
3KuONFD6CxiODoudXl5W77X41x6ow2rrQdwsRjHiS/L6HMxHVUPcNOODlK279oiOT3eqOnt8nQ+6
YGiutL4Cv5W5/vPR7BRSbTN7gxELD9GP3sk3SZxpqR6827lId05NLYGZhcbWBFHwSaDk589XW6TT
0RmwW9Oio5tCddwlCtXOFz6Fds+uh3yNOnQrGqSp6Ruj/AQs+DnYrKeTJWHQDUkDKAdKZrENpNDT
OQ08s7s5G8mvsBtwNEhoVLhqsh0jfVBmFmMfYJS+k35fcKV+R/L0KbnP0VRpDkPo8UME9xWM16L/
GVNjQxe68Z6APkeWipL85isdRc0G7wUauk6HQho/L56+LngIrV51s2msMa0VaSUA84kdfAsYBUDm
z886eKvrfDSVYQ+hdPE1gZ0gKYWKk0ZWCp9rmkQ2gDYptnjxkhnSaznI5CCeLLHsrpH5H82ewqy8
mnwulXByPEvHNmNfQB8kt6IMqMw6/6CFi0ui8D+ezqxLVV4Jw7+ItRhU5FaQURBF29YblnbbKCqg
qIi//jyR7+y13TTGJIQMlUoNb63PAFEHDZacsmA5YdH7CH7//rDsYweaoC/HW/+FxEQ0jwpb94aS
yTzsK1RF8KGeYsqj2QzbkHEJHnJpXpOeiMYwKy6j3I3y4ICCP/WGqCAL+MjMUtii7Ta4HG21Gh98
Hf+0doJ9FGY5LFrWZ48QxD10cYQ3CU44Fz2IYun3BU0PCZLXk0dnX12hQV5iO/NyirMlOTd4eQjV
+I4gyAE8hjBY3w0WdjDvX/gUByWqi5pTJGo4XMweNnbfc6z/AhxbMuv5I+kQz3FTuggzp21wGCfH
byo//mj74e65kRcEq33OMZ2Lm6RNhqv3Uh5VM4UfYSSxbrii04dXwbHgc//a57PnfrAqNs+wWlro
zEBLfuHOjNMvnIWnY7mw1JaP6W1GSNbjd/aT7prk5QDCIVmvEB8K0C4UnE43R0C41O396/klR2iV
1rCbfSTicHwr2Fn+MrywplxJfmAGhZz/kyhScgcOlhsJnhBrpGbUQqfogpfI2aWQyI3I8DFK4ieR
7ZPCTaWi3cumt/Bi2PxENoy/kOtzw1duclSYmDKxxcNVf2oghWV0su9LDv02quZi0/1ADh5PW+XV
wR8qc3gQByxRk9Dl3/Uv1vE9jDQ+H2OvCf9off/4fYNyj9gergSYCYaWsxoSSKzvMXRBS79o1VEk
W+d5tr5v3/A3Av8SnB5IyPq8ucY4RiPyOZLxMtWA/jn9wgTlHJwg7wwq/r77i5X9YDh/1gJXah0k
Fo7x9d5gMarv9S2PfPwytWgdhwT8tGlGhnT1czToup3eo+voK/qZD1tVkzDLPfqHn4SVXnKyb85w
l+76S1nYxo+vU/iQ2SNhz1meo/t4kKQuwPuzZtrCo2PTMhL+51KRGJv7NvvmJIG5n3uyy4QNbvha
dU/iAZw2hJIFqoetCiQT65XPzRt/WExtIOC4p+5PP9c1X4395YdXp9vahObyoX2UvVc2Vz63fY42
t9rc0NVDBT8V8OLXNZ3BkGyvv/XiPKcKPldspjnHLQdoRL+1DUujm1+fpvD4y4+2JRvj8ca9cnr6
fWf2hVhAXk70JpuOPH+OXY/fIjSmKH6ynaB08gien3lM27hhfg+BICNa+Dlkt8LU8A/FkgeeVPBw
6QOyHJZ6D3FPs0fVUMIj4V11P+mjYmDKyOXeeDJWffbvFNQNXAGG4wFOhjf4jfbqywNPL50WQ5S3
ct3qJpB5FjpzJIxtimEjPauYEqoPfdI+vy6cD/AMubA0LEYili05ALuG/WZWbYbRQ7c5MNJ8DqOs
vsMeg5jPi/AK3PA6HBfbhBVgxBwiafi/9+Q9ukzdImFOkZsP6aRQjKXWDQ9N6jql+/Ws2r2VEvYm
FGG90v/khHxyf0wyuCXmpUij44p99+vRECPNFOG3bnp265i2d6uZr1TOrzyLtUp7mWFcKd5dycav
3YOo/b96AoJJB4+Y0/6n9V0mrl2Z1j1NgaDgC9mZqDRB3HNqvmYTMAHCfHNfkv6AcqKERFIICJBd
x1iEvb4ENgQ799dgkSenZX8m+fAbE8QZEbDdmHMfNoL4JsN09BRwEbdNsREDxTLeHH+O38zdjb5t
F2wNCqzYuIp0DPn+qlEzKeYYxYDWxPnCuqAA+B4SaQDEnt0wG7WuZDEqB3rBmR2WzY5B5CQ9XFVL
cWplLXHu2d/nt72xYO8/IRQBjwIRxB4rU+Yvg8e1G3mIgxj8/w9SN5Z3/EE+y5eeYNV2y5ef6Heq
6TrpvSdLN7jQVNZUtzAYC76qq3zT3pzk2tteTyiM/UuSuxnBJr/uoVZuaeIg0JZQK2hlsR9s5FmJ
5wZqL84iZmaiR53+sjsg4QeWCrJmv2KmLwwAV96BEabFtKZrQjd9QJRM+M4gAybIPGEiMa6QmDbp
TU47irEdIXuSN/yl+7q+IGNXDze8GB9uhHbnI7qhPc8lF6YgnUYaj71x+N3xjZ442ZeEB6hYjm0E
LQNt5DGS3cuUOngILHG34uhq2kgixbjSMnYlukxlQnFwwxIKqdkUG2pKMKoPYSGDIGWFHbb7RFZj
q4Bm0D3XRUb4AoRjCKmuuhBudl3CDRpnhHVECUBSl+PEhleTji7rvw7rcjJC6uY6bma0rdoj+APw
GMj8cZmcAbw6OPB0w/k7BknUyp27jRhxKi3632/k6EJK/PLKCBwDtIJ68vw+ur0x4G22CN4FANMC
8YmRHLfa4jjHbAbrwP53PxksJSJvI3sEwvu73iLxR56GEA9BhC7kmMgmEEkiWlP/npqFNoM4E9Zx
KxPlopoMAJm5Ek9L/iriSzQMYXuLfU8EHacGsOw5WAQ76uODdEMPhhsEdxxNsABAOqlVo9M4xXYA
J5TZBckd5wEL2FoPS5xOwMeTYbZpk7AHQfc2JRlTiRJfbVU0i4hGWO+zH2G9wckfiaJA5/lPjErL
EcPnDAwCS2Gw0fMRUq9RkmIDDTAdZrscSj9iaDqfz/EK0qgYDmTP3LyRQ2M8/xlBzt5MRqYKfDv3
JGraaCZVInc34bvJS47uA6HlBlJOenWf/rvvbriSzmBr63RMJu4oID7dpAdk/7B8uEBsfohAd2XK
H/aAbxK8J9LWevxreEg5tRwDhdFZmNWfUZWbJDGFmT45C4JVxoz91M9y6m66Oc4a5FlkM6z+mk2S
Mo9dGvGnWwDdDSX+3VCOR7ORhlmi5A7prPHzhsXQlaBGbsjC9Q/yRtmCzJiifwjeKUHyOVghj8vD
6gGkOcHdqw09SD7aBoWjPeIBH0EpdfB7+8m+p3ksejYSHkEOxCXHhJZTBDloLv7yoY6uAjKRFXLA
lXSuUISuP1jhXTrLm/zGmtPLZy+B7b45lVMhshJPoApu+HTleTgcFDQIpwqqy3HK+6RQCzfsFtr4
arPzkI9j0r7YdztVV949+C89eI9bBI6P+keaEgzcnBnWn5/k7E/aWvM0EG6LoH/1+hZBeXfVMt9g
L8eHvuXKQPKhWWLbKEEpE0/lmvDu9BZ3NJPfuHJPPnJzz57CV67k4StXXpkUXoK3Eem89KdIl6Gr
hP7gp662f5WQiN1e967dW3VfqYobsnUNoiA1U21XkF/FcebTZzyIX3k6N9KHWPO1awlFuvbwlQ/F
uyu9yT31ix3uk9hV27WZa5f/3owZBzKQQmYSaQxXJtrNOfgk8TPfaQqP4cpAdYwCZdjwyU1TuoaS
k1q68vzKV4qLXz81kFmwF58rVXEv2o0V1Y6BgOP+nN7+rgkF+OAfBRvMg8lHXVz5yt7fvRZnvnyG
KRBZp5XTvVLXDKFW+DSMr11L+EpR2kx7uudSzb+WUAXVk04lh/F5pgzHfOFDQ6mLT/duVNe1OIHf
IakrRBIViNKfh/AoFA/8yg27GufXrjkU5uEU6d6HDBR8D0X7uSEz1wPvI3rvUxHV0Xh6j9clpUvk
Skkq6m7+NbO7ofYuG4+kOjgwcnKTFBtSqDCfte4l6Z7XVUtb+VCKDL1AdcnEdxneDRdtvK0/w8Y9
H1Hj50MLSG/dKvyXRAU0IUl3/EbFXe9SpkyoquuG7qmkPT5NISMfEiknnghho1QKDzERTCSZ/l27
t+neABJCsTcnrE/3GpjkMBkhHEDkflJkccgSCZ83bz/P4inkaj65uFKUh5IoWvr5Sn4S/12PmPN9
KiORAxzpXVnqZjy7+xZgsk86NXRvoe5KS3MwpVis32OcTwl088wgesRhdC7V1/NGSIsUNbqwXEGh
cZQtPrdTiljVxuY7I1Zhz35cQ+zNeyNpiZC+Qc1vcXq/YCRjwinDR+JGs4Do0f9U3TUSFdr7M4S0
p2vtv2Yz40mkhfQZPTdUQR4Xg0P/UVYw6N148Er8wGvQ54j9up4nkeq4kodPqo6556dMG/M8ehtB
gXLGg+4zFp+JQg08m6oxjBBlKM/PqrBcGtF5zAUGhCspvc9NV3v3GKrrBoGydLO4wtayfu64uJGF
h3IlSzfQfKUEZ2P4S6okkV/5cMPnehvzEG7IzzNzot+h/xBpFKIDkWbQTMr9V8dnWMmbZD9dZaQf
2RgzkeEx7RpvClYW/gxrf+GlJl6DFGPPA3jSAxGl+Gvs0Wjy09kQvU0zjT0lGCVjTzE+fOvaRuN5
RXI8fnkARZtf2kUOKvzccvzqGtpHDENWJABfKkczOq/5pZqHyM9T+XRVG3tqoS59TxItrEUuY2/s
qQn8ukZUwvOaX5pDDq6NaDU/Uf7zLnwjQ9cM7nkVfuHm82Ld+//Xqki1SKf+T1P4nW+0mgn62iK3
+eovy/WFww3aGTjig9NH9E3AWix5R72LqYHA+fSNgZ2lXn+fBk9sNu5uiXwdM14CGdlFNLiYB9Wr
EfW8LAQxvYuQWeTluAbvfkgIK+H+eDlaslCFnQgSH0lXE6/b41g5hjVWcmB9W9kamJw/vhVHs451
jKhhSTmFojwzQDiLiosvYxFUW0ijGsD2QAwtnVwNH6DsY3ZwsJ4FAHBeM/hpjtsDMa+1SQ+I/dPk
PH+kozt+PThlYDlpoFoYHeMcFwW49L/T286vMXBCKtgsxfiGeRQHCeA3QeyBd59JM8AB3sTznWl+
Y8PYgIhy8iTA93/evmzLmXUHO/4H/OybB9yABGC+j9Ayx+3pnGj4U3A6KqcX3VWUGY4wzeTyNPvY
ifX2fT9379vrw0kTvQUxznoSx+aJo2xYAtI2vU50jFaJT32xTuB1RwrSP3XWL2M9rLC0/KnmgBqW
Dwdgmpyw1thT4N8EQEMfZBVpKWPVzBsQA5QYWMmRaY4kYCuZUnTsoQY8zQaLowN6NDuNXUzxxXMe
wueqtMFyHmvznkVzAmWGl+YW1+SL9bj7AAU9jJEAYOE8tx78qoUZNYnmxP2ZALwY8QEvY3SIUtxR
LuaJs843gEjuefNIGKSbf/x+DYgBY4pOfP6lU/x8yPoe32RX+erVbnmxD6DE/vb9w7xAJfz9QvRo
ZxpIEONjLDqPTXcLBhIoizVIKRPNwZMIFx5cfFRsZ1gDDqZyqlM7Og57c/XpYZIBRPXiZCv+8EfB
onZe3sblAkHbcNp+FxjL4M0GYgy+HZMDiHl/yox3N2ZAQfAwwyEgJPPdLHy2u577BCTbfG1BWzqf
/XR6BuIh0rbgM4KwVK57GM7SFi9BXO7L2JoREx0z3JsNMoaHynKMPnrJij2t68nDwyi1tFHvbIcY
+/wwKUqPJmxBjEJoOG+t82w4HN3RwaLjtQ+XD2nf9JfKNv2BBlS6SdQN5LkWS494EAcMUYC8waXO
rPC1ZnUN7BsIKyznC+gl+E9brORnRFqh+awdA0HuE8AUW9ItNEPNgmUJbklOXIrSOc8VrAHxOmfH
U3G4AgEiuB7GLBIF+xjU8a7u0Bs1EidyGQ5WM9LQPCJVGoyUNKKfe7ZO7O75tUb+KOE9R9DeP7Jq
f2pvfP5rYtkgsO+oQZ32V19MVjSW+Y6yHXxrzhAteusJwRMwvnzA9MJelq8Cx5Mu52HNN5BOV09y
8OAgKvLDfOPz4g+m+Y4O7xPBTizcJ2dlK8XCF7XMOSq9FyYZDwfsKHQed5SkkwG2swcAakf5XOnb
VCtm2NkeDD0m5v2LF2ZtohnVZ/qMP2DhcNL3wFSDSRhfrTEI+HEOaR1MW/viyRbElinAkq95C5yk
FjXyMY2hrrCCXVAnH17hBYIl9P1g3fpgiV69h9ew3HHQYJGJobjjJstziXV0MHugARNuL3OOx/mh
cJ6s6JZwQg4ERgZdQBnBaih4eeM20YvbdfGH4L2iZzL/EeLBadg3RCiPMSuG0x4IXdsan0fsSnzC
G7Qmi4eHT3Cr1cwHMj08v1KUbCO83fRNTzUhGalKeBdLrtfn1aXB7pt4BmpcL6tpb1lHb6AUv6/h
BGc0U3MLmJVLqFlEP/8r0XIjhNgwrkS1sbD2PU/hWq3sujA4Qc4yHKgTzBqRMiPXm/e36uR5FkeI
14aZrMCZTXHzLxPYPmRmaYSyCVMblCSFo+6Qcv20bxusHZkBwbSwbyub55ioCypCa1Od5D5MyXN+
c+pf5a+ZGgyaIiRhGbiTrra/hYjmEGzjkhHX8X1exsOVkZnF7Dljt2anoocAPbt/AbR6JxwyQ4Is
SXGu+Kv9gSGbSSEujvTk2QXGFnsJzaEDcSO8ePlWnqrTYZLeBSdY5CZYKIayTBdAXFrlFE39DZxC
U/OInTLCXce741k7lYWKQg2Y8igBfaIN2kMcG8Ub6T6Atfn8uB7cxPQ6Ry/njgC4hjLMiuiICf9O
x96CwIHjYkNPySt4R+mKI5tZJwWVqWynpQMZAGKtm34GvipoLQzF5jDGAVyHEcShgtM5ytk9QsTj
jzxhjqLs2SAzt/vbp/MITtYgaCu/h5NYEw7BBnDTFKt79/RdzY9Pp46P58nlV+zDaEEjbUxjr4Sf
Euv2NoPqD4PGM7569tW6O2CTSRi8TKpmfCGK5AD8Yg0pnHUhOJa2qIN0ftgwHhA29nu2Qg2AZ14V
tgVa9vpScX/DCt+sooF9nUJP20TfDmALbmERpelyiHukJbRdqGLZixI8MEXcjTQYBtjUwlU9emYf
BxTsBWALZvXv+BldFlDCI85YQ08CiAqADtAhcFQC82vFkrzEMAe9MxYPTj1JM6fuE78jxcseFCoQ
/fAYJHhU7ZFyxJCk3BdEJaQFpSCZoLE1tSs/nLVM32hs8eYSc6Pgb3aOpNkByRsINmaq4ErgKeeE
AtIA9bOfHuay9lcRJearV67f2A+8p2ecDmrQA/FlXqj9eTpsR3o90Tdv2WxAFMQ0Gqht9mH8joFQ
sK8Yp6jBEJhN8A1bT9OtbZw0GPgD5BffiNxUCEsx4pHOz2KfSVW2uL9iX2MFakt/Kr6kY4ymgX4e
Y08hwjXZ6S53i+1l0kzW6s9ttDZm6PdtVDUuJBB3BoGpDKvMOCd9C5MvGyaAGcxoXTNnotqD0V7z
J/MI0L76OIcEDTH0jA0s6jGM6v30ndZCTTB6WCpe0862+FLtOLkeLGqe/7Ha++Azg9iNGeQZDkkh
JgpopoAfgwz5DvvbHPbCJ0KCzS6FaUe6kgngeHar2XP+8C4L1PGu+nRAiRyM1vgaT5k004b4j2OG
/mlq/kFHvWARzBL2QHgV16DCsDmz/4+g5XF82F0tWsHGt8arQeBz/jTge2JeBugevQdElzH7Mb4E
mvXRw4fhGwMFCuNfzHHEJEDNfQvBw5SMU4GFEyyOEb+GI27ZO+FLaqvvv81BwjYH0oUF78l+hrHc
mAZYxfaIS5oFgUfFuq7GKr58Plo8+zoRtBSQ6zFLw1lebWIIezAqESrHmUKFfZPN1QRE1G7sipUm
eWCpmARpG51HHINbCwUrYsYmQWrFHCdgS2gAVPj6GqzOPowEFnYeCB12u3pF7NkohjA7m+ZbaBwb
7vUHK72REUIQft/jyq9Xd2eZxYcAUSwtvM2RqLVJE+QzU3YNK5+l48J84M5yPzl/Quo3zhJ9gXtt
i3i2wNISSmQsHkG5a10ko3XUYFvtuj2OR56yFlYqxCf7FaoQ/PRMAzBfi1oUGhHhZKUS0jgWoTLM
zEZsumyDArteNUCqsxwEVxvnYlQN532KfXuOmgFHjvF7/27MBMe9JcbD4X35XrP2J8VGB0zKQT5a
hCn4XrsjUlTv7Bvgi2Qg2d/MRtAqv/4zJvJOX/OGTmbp6P1P4yZhFUz6ML3l7yGAGiI8X0Nnft4G
VjguWCg11tPWe6t8lXH2C6qgZmbrIgJl7mU9oz4xdH3DqaJjDHt09VrrjR/DJeaE5NzEsPIjjuKL
ZvLEdxrsE9gvzZSlUMY9WBpfepNsCJQrYXoZRkj//Qu+sngT3dnMQYNoUe8QbmsAp3C7/bAvyPaz
imqc6+5+8dU/J7BsOOOTAUjTGh8+DL89DPSr3zeY+GyxtpGFmIRcIZjOhbgDfZvUM6Mrh0UatafN
QP0qqq8sc4oqMvuYl9zOSS7FTYuTuBRrPSI1t1MNU07Wcv3suxoYJMOC4J8YeN5PLII7jGw7rfqw
3fKdk9pfTY340R5xTHhfgSBsb3jz+G/CLik+RBH489QdYv9fRpdinSvrIxTpGl6/r5Y2sO4w0hRo
jW0uI2jI2L7Bf7z7MCkljhr4Hd6d8jCH4+Lmmm05TcEi3k7+JQ0rxblVX4oRqW30Au74/Q41xVfR
/rS1b5xA5LJf+JoCumrJcY+z7qGM7vWc6I8o4coFeFMjzbnf7Jp4MECTZIc0qNjeNCNWk+qCWmz5
vp0wA91IeFz2qpneC244UaZxpcwG+GVAJO6wyhqGGicMQUY1PvfKmldtiIP5NlY3pOklhmYsD97l
jbnPC8xOTmnqZJC8/F5qmODj9aY6xwQQDh5gBAwhQgUOa8/6iA8TNiwYMd04wJ0SNSmBL9JDZWaE
zXfx92gSzrUnDJ4HLiwinZLBktpPX01QBEOF2VoGILzomE2OpA3MNngM0oaknjJaYVcrwnmu228O
DbD81xq0aoHqAIcJpCpnL3AZ8i9doPHhT/wDV19/g70rbdi0OZw98a5gG4UFgt+dAqg8gStVZvnX
4wcOUgvrdSZo2B/NAgax/mbXyHNzJCewrSkOGJwKcGOG8WvtXiaOyO/K5Imwy8oG2iXhM4XITjNP
+LI9scvEzhJvAcATwD8bSdvLt/zpbpLax6hhCU+ogzdiFKiYG5JBR22nZxqAPm5zoH8aU1/W9hNP
MwvQsW9lA7yvvlQT3iGFYf8rjRGQqc3VqzOrpX77fPRyfdTg0nE3WwjIjZhIZxzakKeBwwRK12B8
wIqAOBd3i/hYwMDyTGOpLykFokWJiZd3+b4qHCgEOHV7dMCqq/SRgct6QqcxIIiJsGVETgaI1IT4
TZXAL32sSbmBEb6+EzixZynz6mzJv6ls33X6BptN5FMmv12PmDoz2fKdvMbtK3wRT9EcekcHP77R
E0TF2nIyT46H1sk5LlP+9qz+WAOR4ud1tl4wJ8BhraTtYCKBL6lYQOJyKAHjGRjqsk+8ViIWCDDq
S8+SNKcvmxfApZ4zxbAK4FdbgWGZErX66D+WZ7sfPJC1I8lfavqo2LVIKOA1MaAC0MaB+9HB9ouo
g566taANEkzTvubjW0kM51GRMoUtwMKvdyQaVnWwwZU99qySuCHgNZX47ZmXfPziyStK3DAath+o
7DDoByALiddvb/Gg8+b0Bj2kz++rbC+vybJviIrBhFPXNyKEpGDEARJttiA1SZiR41FrDheMH/i2
RTD45atSWnQwbdfA+gRMCFHHovfbtfSGBAFDg76Z9s2Tg+grmDPKVFalOOabdxpJ6Ld8cUbpim+5
d0aFt8vfVha+50+cNXeHHWbwNPAK6Oo6C40o26e/SsR8ekeQeELCDX5TjKxRvHkHCyeyyQ/h6jhO
rPNV73cAjwDs+n20vwXgtrdxilCpN9oPPWLFWadwjy3CdzWuxj1rDzo66BZwgWvAMJfppMVCbS2N
AfO577L9VRrdgpZtGEz8l1O/HKzr09TVgcDEkRVsTwCFftVqhF29igiXsGQoWs0jAcEeIGws+uyb
lX/f8beozUoxjdJCfIWN7hH/aHQDG2WlBNjR58lrdUcZixQR+Y/kZn42e1Nn5uFWh9rJBYwE3NIc
UNPSOfmFDa5eeJ+2nFF4UcKY/ALSAKRm+4cniQ4Go3AcAdOBSJ/nX8yA71MR57Nk5r9LwheMGt4L
Z5Dc6mP8O5go8I0o1ZcDhhugpJN5HIrmpdbRhcIa3327cZ5J3z1jf73CrpJ3qNAyJr31MQRV3dGX
UEpFNuVqdC6x/B8z9A4hCdqGuD72cCGv1Xjw2yLGxv45F3D6yhG4XoGfflaWPBqU/H4k7JC5p/fW
+hyk0fuKKgyg89M4JXabNVinxLy7r4jcBjTQaYlHBGIlNP5LQx9dwmdwGIpIcENQ6mt6Hzx7wPlF
ftAsgwwm+GS+V8fMLEPvHbBVT7GanZXL4+w8zZN38Aj7AYPxc5aswxEqhGfqc6EisZjW6vpogCJW
Eu5uaA0O82P8wmnzsE7jJ5HmBvF9RbcNdaCTlop7Xb532YyJQNy5fbo+hdmmDmtQ28pZMQWyLtQC
DUxa0GAfDlgUZd8a9jmbuPhQ9pans4e3yZMIGcDLWZUNQppM1AZ2QFDTrfOPIBySO4yfq0EsYMiU
AKgqHQMEmOp1u8lhP5ncbmFnMz0CwsdGqNqPlCi1WccFmJIA+AvgHrA/PdxK5zIGY8Hdl2Py6fMB
Njs7AHODfkDIcmBk9ljRu8DtHixC/S0VcP9PXvU3EdDa2IwTJCAjBtYoI0gjlc4NgRfOwu95rBvm
AjDG0oi8oUZ8rXW3RoaLgsgC5beIV6iutblUOdCFYoU5P7EDVlrUI5jjLYC8ExJ7JR6TAepVEVCg
CF6gDglkKOIQxEwV0e5ps4YKQfz1CEeOQPYOyCw8QksE4Ei/RgT/C4TBCiN1ZKnTB+2vCKkoNyOi
/4EOzyC9VseZ4r7fMFnMokFuXUKd9TBt9oDYzoR5/D3YV66It0hjQsBbiXE4IHalFPYJwanaeVRj
VzaYFl9GeIj6juKXYJK9/cskTfKv2jY2KVhK0hekF1+yv+LzJm+ibGrhYaWFFfjCIqBjvqsC+gYi
+lhr0RuM1lhORMAFJA0uGaN+dF7RuyBjzbVIWGIjl0ltQLNs0T0EHkgn9BRDc1iJrlTmLLiBV6zE
KkUuEB2XxhyXh/sKdxjiMkYi9uEd5O+Mq4iImHoX4kEeXRFBdQhA0SO6EFxQTOhyn8YsUSMS2cGL
WhDRMsKNHZMp5+1AAUKaU7AUjqzC+45gorPTUhva91W1u+3Y/jKOlm42MPtzIkuIEWKPZwaD8z0g
bscTMTJ2Mr/ZsoH5iIggESMNxPCAt5AhHLwt/F3wYrULeq6uVZiKuFqli1vXnl95DSw0c3XFxold
fyzmDrPxLihANYbepL/GnMyX0TBWGyYsKyigXc+g7lm5YkKLiDxi9edQasJ1zPU5EUOK1T0AprwH
3xTyHu5zdVoScfK4EXRmJUX3HXWuBt5xCY/Maz9ZHtB4plEGzR+uIeK+YDaISrlnB2MXq3aQ9zt+
JegmpIjtgmL8o0XVjk2WTmBiymybDGTqMuJzNkDRUf35Sxf7Z+FmExnYI3AFUNTOAMyAhY7Y0Yl3
ocwUR50OBKSXTMhX4nZNAXp2jeU5ePoiWikS46k26yWFK0+lJbzT01eI7/Gm1IkIHohiYdUJx4rr
6RSx4N3sh3dfnQJxXH+jOEGkmlnvi9P+IEcmgMCFSU7g1j5QvDCBcM7DBF3REIUKNfWmowOi3Zm0
P/wxTSD66eTm6sQDleZD0FpDgIhdgkoSQwSuB/aOILMIQNGmEF2F8K9bwVr9wGBfxdPeDq1VQYhm
cHoxlJ0rQRAIbQKbQ7gSCMIC7P/w7irQD0H4gDyFuJ9mFfyWIFu3QBPEY6J6BBoJYF8YYQZOBG5J
4xeDaURD743WBahvEYQkY1nifAOJSW185RwECtue14/YQF0teAc6fogB2+ElzBOxGw09Y46Xy/4d
8Go49ySVjfNQBEBrcmU1EAqVhuHIN5fmmY+UjCAtbwAfL67+XUZ90UCoAJTBvWRjNXn6byTcRQRc
zkTyNRQvVxuF6M0/jxEBTIdBNesFABY7smQKu5kqPE7TaDg/sZNGBwczOTXCc9IeRDiJhFhLIqNF
fHELsej0q6W8al1sXr1sOpwP5udQ895rmZPcylgAhUrI5/VhqSDsRr4qu/cQWw+QhREgBLewCQoi
ECcZj9NjXLjiA6Hge7MBcbUNVyWetBIP5o8AwQSWbR5yhzmQM27ui/aBZotcQ4rPoeQVy2bVCLHx
qTYJQj3vQXFDgxYhhMiIsjhSXeCa0aMU49wHGNh9Ii8wZpySUIRFV5d3C4k7+pXOBKA2TnMgaRLJ
Lt3oiRRc3WHUBNegDpC5PIAVGg3m190gwoW0MQ3QvUONfQlTIlw/cNzAOQUTWJ5t4JmmmHRXHRwG
puFh1RegY8F6r98g8dTjfHkOsUZfpXPR1DykQLs6YtMD1oE9cIWyCIkigyeFOoOSEx2bqNzBAN1Q
7r72WSLqHGAO4clOxnkc7YLsYxLqpVE2HUQ8Fpg7exgh38KnRgM4sw1wW50C2Ovjitr6vZkalq5C
UO6+N4yw12OI1JXo4GwqQt09gtYl3rfX7OTglMiu+um5XlDa9KP78I6/YrJQxq18rOBsgKW9OlDi
mnaAgx6fgHu12nQMRogrR+n+FStefcGnWF+81hcigmPWKjpvOK8ZvkYBjNlFv+U9VgWiKKLsPVbD
OcaNh+UdwtWYRAtfYD451IWBYIpIC0teEYnvgNo2Q2LHN6y+YH8QL4ZSzKtN1VCyAePlOQNm9GPH
iBTM2xP60bC/l+lOwxtEb0DoTqWFK5iOxF2Ph3PDbR38xrEVzVZKrP8q3mV1WV13eH2xJAbRMcGQ
kUcz+9bch2cf/UpSoWPg31jbn/2D3wQiyPl11V8zvT16MhXv6QrR39PRxtr44fXsCiXGDWysIZvl
JZISCSdowOEn4Cmw2NK5Hh96TAs5qELgr6iHSN/MmzYQg3VbVuHd6QW5WLOJFNMt2IQqces0hI+v
iC5OaNs/KVA5YUQHVkQdYEVc75AaigU+JK3v4YeQhyxYCW+2cnelnXXwCDC8zHD/9mjtMo2kSd/D
rzRKIxwCwmbFYqYRTNzYiIVV9LLvXYPevCmt3pwZkFvnJW1hFq0O5AsGc2yEJor3ZgJIkzoYzrMp
qzYczkt6B/zTibHoqqdcxMTGZQdnjcdOLAuc1k67Q6j/AvBTm6zBOqhXL1iuX15DX5MwnOvAULDE
EHUuhkz+lm4eRI+AZYoc6Ff6pQhxf0lYqZHiAVEeN0Gz6t6VhScsrUV3XHeY0B72FKpXyOv5f1iK
sjux+jHRFYtBEJUHZGYJIOV8OIcQLfNQ48HG4ro6MEgDpvVgnoeQSiqoKSKti6VoHELcAMT9BZ7z
ooszq9+Mcn5JoXEPRKbQQZrrWYyINME1ADqz0mLRdlxV1mfIZZYQ3XOGi5kvUwGxzWKYdcZV0E5p
chWhMr08LANtepjwPaBTac0Vm3FBD7nDK4Y5BIWM3mtxJxa56GQezWBmCQ0JjBgVI+sH6/N1getv
ix2r5B1G4qFizgni1jrXrxY0EXVWTTC8HrDCi0kGPhsBT6aSy+z1gP0Q4832YXAQDBpqk6yjLXaB
01TGDqI+EZaxF1ymonre0r0GIFOUDNQLd0D6irnkionFXBTrmanngH+4EOSPoCrgsTf+BW8e0c7G
LSBER6qCxoVDt/G0Me5IPr5+7BjsGkyV+MEugIIaFJkCz8GbDVWC/AP3T+V4NlO0opf4BgU9hBKk
QPMMt/ElFzM1S4FQPHjM01FYuVCpoPWrSctCyyc5Y3Ne4l4UYLsT9KCqEmm4rsz66GzHx5hgRxO4
oCmhVwRBd87jc4gzT83SRRxehH22P/oagvsZQDpT7ESp//QMWwHUFlD6uQBav9kG1Kz2s68uenr9
Bw5I6ULq4h5O0MxS5sMhTHkr5Mvs6sAIbwnVEh+9p08zbOwRvNYXAdz7bJ1HfAuOkTFlxwWTsiDm
pOpnUUtI6SGPzuZ9xhJlKJ7kzAlmCmd5pJTCpc9Wg4FLV0bn6LgoJ7pDQDIvg9spCSOOuME/BAWm
0XenCls3S7CkwVmnJSz3I0A9kSViDuMLiuFEM6knUig0//24DIYEhC9dI4aae5ZYdtAmF3y7mWAD
EPJ7F6/yhV7CoI+kJAMTEjIGn+1zQJiJeho8LO/QVB45uUxqb4D72zOUqcqYsM27EHcoK2uf2OnS
FNh6vxem28dEtQRNTOfogx6TWwRNXwpnERltidgn8lnp3ohvj/AD/O5icvkqJsq0vyjdK7RGtFNn
XRhey8aJnylENlJiZa2xRgXtVefXgCUtlnojYD8EGWHBYb63gm6zEvux7rF5r3n6/0g6r+bEsSAK
/yJVSUIovKIscrDBvFDG2AqAkEQQ4tfP10zN7uyOBxRu6Nvh9DkUiIbZnLYcK/EgvVUCqjvYdTqD
IS9iAEucNGbWo93Uk/ZAfAYMDX8hrg1ZOx/8TYAmEEcMqPvE2NNX2jAidqD5GVx1Qi38oIgP3ELh
IGIu+Z4Tv40HqEf+wJaJxGKin0Areo4EspGcYniDoiteAOiZiECbT3QhPeBdksXyFwDYI15RVuEd
j5BiUUOtCdMUK8GZuImfSguBEosJ0CNzT52U2/KVqyyyfvxALhIjxVtinaO3lYt4ty76j4fvHzjH
Ue/DNmCxnZg2PjnMcUZ6PjsnzDgbZUn1fIPL4tXBdK8wO9AKDFm2wFxZCbdfilacevJLCVpxUO8Y
mf/HQ8vuk5ensYwnVxiR/yD7Lnr8NuGZNcyIMogGMCAPfrLhJTpteHSoXPgmx0vUBFlccvLqCVSw
Pc/wy68bVPsdVQvqSlgS+lc6iM2Y1AsWj3eXUc+SxwXXu8DA2vtTcqSyLCODgG7YTntMZ/4joyFz
6JAQeCVkz8kIMHvoiST9+M1ZJ6ZBpkGWgaz+/8+nwkfCyxFux0DZZVyVWP7lE558FePJK1NaZKKq
n0Y4GIZ0aNT4P2qYU2gIaWvmTZtQ4Vfpd5Es9IJn4axnPOWpZFguHinlKJvD1MJOw1emzRtJQWQz
WNaxQOU5CGVOMC9JNn5bbR6E/pV2iO55cEG5EU7osJe8IL7BK6FaF1gxc7+W9gyFy+CZxdjMFuMv
K2fe7cWhwdQG+GpMp0l2Wy4np7Qjn8zGBm4N19Axg5S0AgsoMa4Uo8DbKoEW1/4w/UPIOLyyNGX3
yOtwzvEn2lO6qMZDo9E4cBinPn4Dx8iQoixnGRkKxgELC4HR+z3JC8nNaKsrfMA7obwvK1nGV34K
CCQShFYN8bzMDWPOXOAjRLcvddsE6lYcVUhC2R/yAPwtryveonxfzkH5OSRpFFZxKlnU79vxzEyN
TJ8s6ibI/zrehlfruzUHBSbrpxB7D3/jSE0aqlLcA6DNF+cb1zuyfP7vdIaRk+7yh7xawEdkNC7U
zXtJj+KqgTVhWkAPxlooClZXtDhR8WRo5Q3woGLxaG88COaNFGIMoEbeWQnFFIl/8jbj/gmbr/An
/KCg+tF4PhzP/6/jUC3XWOodi0dWnxLJThejwkC+N+Z7XRsYR965+q04cpVYB4XCIlAC2cIY3+hh
urJv5Rr/Tw/Z7rwqDDARYHIxbgy7CRu3LysDIxsY/Az7waO/D1BGEvnxpNmefFk1MlXcixFhE7Ff
70OIhrLxAwI/XhS6A7bW7D0XBUe9SQyDO8himMjcya59j3M2iJpfaMdZS3Is8hhDYlpZUqB84nQt
w+ix6sHTstR6SJEx+8S/dFUN8arFr2TXMc4d7oy5B1G8Bf6gyiEqO0KOH0LK2IRcE3iXK88z43nY
QFhXOfr4onjVGDsM7HuPWng5wIsm70UqXqDsG0J5HlqGWy4oIynn/vnBHDJoeL9g1iOaRpl46swu
kRfXjdl2cjV5dLEm5v5OtPi2KpHLadYiDcW7ypQrGBMZc5VRTvd4kSxzsb1y1NSyGPq8tUQdLVw4
3KoaSxwlTyfPJE+YJRwJf81F+rUYbvYfUFl+ieGSmVMjwKkS5eOmghPBlWbnVL+yp4gL2beWnDj4
+zyujItcMWqvcFm0Qy6ZJaenW/02sow6IlKuyTjKxzgKZMXJa+Ebs0JkldAFcwRGzAMTz/wSwvIb
jyuLSR7WiqXNjtw1wjcSYeHVvj3aPn67xAP448WYOEjz+Ra+JclETw55+QsWliwCiZRYU7TgYG8Y
R/7hSTo+LGtWhpmZIGjnwZkM1py9c1kBRGeTlu7hX84+OUKVmXi2La6YPBcLlM8QfsDKK3aGDSNo
DgYMj4SPyVrhlsydvDnDJBGSBA+0pHGEy8ulAfkW7iDDyxpU4nyKg04tSnGz6n0w/F9HMjLcMKbn
ssd/3jZZ9p2Mt5yxDD0XkqCTsAe6YEh6ZMGyIYY8HLNDfVO23jt4wShLIEM/4ju3I5NEbgX7+P9B
xb2QIWDP8IsFmyXy/Ey63Iu5lMZ8aD+5A5c9XwnD2Cm4g1xjxrvk07Ty5IFxU6mkj3ld3p72fUaE
MeFN28jBAJ8I2qAUiAUMw1zwNydmkXHOiCLex2z5HqOdj9vKraObKVwpPApbTuaSgf5vGHBIQnp6
eFDuzRrXLoF8nj4tfsrBh+mSfS0riZ9iO+Rg+R8tsfJ5eB7hvQofv2yW7Y0TWta+DPB/x4jXDbqV
bDhG8X1u1Bgo2d5iZC/EaacNKlMs4I6CHLcUTwZkkQy4WC/ZgPIy/08TOfsdyLwGTJlNSCUPJ0uD
IWV18AeWhOzsKctIXpD70CRiD2gwImaywivnBGtRJBo4bNj3XAGDZJBgkg2KA4R1lsd0+OnbY2EK
3jkPloOFnyxWScXXkNBJZpv0GjEzIyqzJkuPdSX+m5hacRNkf/AQYgn5ezFe7PH3cr1HLCYxG70D
qSVeAOPHV/FuMYFMtJgtCZ3lxTFrfZeEnRgC/AzMBxEK/7IIuDthOYaFx5X3xSd9hzX/Db88l1zX
3kHmxQmEB8exsts/OFbQ36L1hE3Gamc9jmk0+b/TsJQHshgepNmw3LzXvexZudJ70Q11AlCxdfKY
Yib/GwLWzP/3zYOlHFccZ7KV7ij1vafmHevLcmcRE8DLCiFPJkaWt+ZAlad/bzdMlgRbGH72AAfa
kFSb2AQ+fss4uLhjSSOwrElsfivByttrYuHJdpJFwX/EgZVzV1KjJWqN3IUpfp9edFvx+hxiMu90
+rE/fpHUgzODT7xNCTgfiXH2zXsa7b0R4VIxcuSoWSSyK3hSRgz2DPYX35GNJyZfBlKchveolb//
V/DjV05d4kHvhFMj/px4YEUiYRHFqxgmCHi8sri7hkCs58BIZxy8Z0SEDMheIJ4jR83aasYN1fZ+
dMiX5LPxU5gf6bMWvgNl+Dh+ksqEf/CylgOYDPQvmL7fMk+MNdiOD2eFvcGsIqqBJCN7B3A63Oge
GbyjR1vFJ7RbxFIj9fkzn993Xpmc4S5JmEMgS61Fu3hyM8Tn6M+ywafygAsMcJ3u9T6/Z6h/OzHu
WeVsjtScwtcnrTjeiS6pZVptbu6GzqpjOtvdw+LbnFbgT0fOr2olVzvZITFBQ94FnsnsF14CmDYH
2Uf10ZChgN58SXkoNNftkiYK+l4uaFeJ5nSTHL37uhfDSgXL70eFw4wGTqShddMEt+9i8MHZiZnY
4c94xjz7geuLrQ8NrwtN0+QWgKQB6u4WQ5YgmKa4/gJU2x0gCFK8nc/wEPeKDsK0olDQ9SQYmmVw
jNPUQbcVAG+aYeoRDOoCjbiT6HkehzqR9GVJp4kOFuILkhlgnmM0dTqAuByQebDZLT5s1fecQ0J2
04O4p3UTYmvIFOyQ/t8MOKtbgq/Drfg+f9vj25dGnTsUh4+uzEjd6vPT7P4BVud351GTz+fXh99t
Kb6B1VycQDSq7hSdDLhgP+mURGM5eP3Ag/4ChF0DVfK5GnOQ+8oPzMEV2CsggQfbAJIBHOyzjKvM
u/4pgwPX2M53YY0cL42LEB6AY58qm2JWNd7j5nfHiCrEFkoJ5ONOSsRgdSGqFmgsourhuA5gqdfY
/Ogf+isb4ijsHm72waIxcqNP9Awd+kENygHJm6eITl0hJsqFCEKlRB0jFmBCCe6akNPSbnDy+8cA
/gHgq0//VPofoIuKwXHgZTGc7FCD970UMi7wQRAltEjkTNv+UHXBjg3aEAYx4Oew+wNRBHYgAiRH
brwmkIr0yX3AHkTMQDQw+lTqXr41GI9TxETdapM98QhLgmlSN2YyP/2SCo2K0NihCTG4QxqH4DL5
GRCraC988dsOSnojqcyg9/lBHQAp7sHpAwLGK5SQqyY0K6EsI/X8EJLXHnxfCHYaQUqMO3dW7Faa
MumAtwb5aU7TACBUcNj1SPWeE3P92EKeu+iH5Wc66oDtowRJzsnlre0gX3JInfQlGepKCG471U0v
nlkHfQCYYIh7sZevSxs1c7ew/EILLjBa/NyWTIcZorOJC/YBrwCJAsShwEC3MFCGiGBd//IJLOzM
K7o8cF1oSY+9CU+pV8zbNliewj8KOLeeqCDBqnEFHlh7JUKo6CaMzn+lMJafT6H5ly/sLaSZULul
cHxx10kNUHp/pJQy4dQgOG9+xY8YF4X36azE/pOuwSWGkA5arj0IZJbQmR4gYY9+bpw0VMcadKKJ
/hBm9pUGuGTkBLTPAY+gtE9dmvL29kHWqE1QBrUOz2n5Uw/Lj91Cn5w+iMb6X9yG8EmFuhKndmuh
9lsGsNOR2X/13XzNj2BgYxONG0WkiABqOtPXPTrTsAPUELVo3qgKLmF79079yNARkA1ZeOOriO5d
JpXuIQRzrGbaT95t4VjdzWlsluqNxIUScbDzCXQ5AACTg1+dFs4UgM71ewpHfL3QXWwCQFeoOeD0
jBTVQ4wCPQ80yjhSldV9X4VksM9HMNep5wGLs3hW8KZEVB965TKN0HpvsAHT6qdUAn1+GzGkChoB
pMud3O/cVvQ1QP1X7sNDBecFlWwD6lIRruDLXouNsUkL5RKy/iIewp1Y0RsWHjufGY/h0A8bWL1K
Ig11jWaGEIBUN09hn4peEBc2PXtrsOsm1QY6TggOJ8r0iYoTJUBUUTNbdIBu+YTX5+3pw0FjdPb4
4gmqwu8vC1YjzUp9tDwtBhoVEVYxCjLm+IGQVILQkB7m+7Y37eUzKMC3uRWaNeKXMJH6x2UGHTin
bSV0F5BfWMHdz9PB3Wf/O/mEke/TVUt3Q1HQKtbhISme+Pgg/lzy8kP8Qy0QnmDYdJ5TnbpZN/yD
6GSmHTwe/LV8QXk+vIEZ9HfzDnZbLE34HGTcfaEmQzRMZruL9wQEYU9tNQRL5vaD+3OwB4msAnXL
IRBDM/GezmEgPjpIQB8n6QSNL+yhTlOSg4QifLLQyFRQ7FLMRs8mHkN6jjRf8ADRJVQzZsP/ovmF
yoqG8s8HY4kzfB2eOfoCIiaYmWevJUQzD5G6hYnT+Ku1ODtUcTMqYMbfDG8cBitWiZS883UaJKcP
sPzPGdoT90QZiecPOH+OMXGifNo/1KitMzDCd9MPOji29bAYvUNfnGYJygjFcMaKRMejEi82S3DE
3w4mH5A8C2rvMfXiRErFUtiQbGUKV9Aj3iXqt/0H0THUnOnZw1aXo8tfObqNJPlbjo5/onk3QkGG
P3SJTpqJH9HsNr4n2UjyNZJHk4zrHXVjhXRSRl7yNDohzgdvkBAh5xBMkgTtEmyufEFyTV0i1gr6
ICQgALfMLRHJHdraKi+HbbHsL3nZ2xluUaMJzDn2ABWiADRHkZA9QsAHuTTvT/uifPGKniLaCxij
8VsGEPQ6PZt0kzPXi3Tx3DBr0wfSyoF9CjvVv4NKHaSaD1folYpgNVBW1PZfhadUd7ij6uuygfjV
a1GE+IBlcu5dyYtFSLXDrh8/eTUzshCsdcam73hzlB3KLqj7w9aZBXnmTrsieZKhqQOjCvHaSDc0
sES63Ar/xpUdrrlVGpkLgN0EU513lcSS01tWEMk8/B2Ayil6rsPdjxLawGF+gGwQhvnXT3yLr9Mq
hfconB+uEtCYkf5j0FIIiDygrxykLUlTrfX1iTVoVvAxFV/lSrwIxAwSGaKgMH2agfBUbBe5FvQn
RjeACuOTF6CrvKK/e7U6h9ZCJchR3e6ZlAD0IC7qEjCG9/G1v9T2548suLhIdtQGts+//DyaBShi
oFn0UB7dVA/OBs1jAVTKZ9svwPJFKvusW5WKZ1VepS+y58RwHVLFFJptJNeN5KZMadejxW6CAmq+
cPCktmP1r+n758m1BBE5yH7K2ruQV0a3HVkoQMhIc1SxPR8i0mMkZ7J81Jn+bnSEoEba943WGxq3
0QXGpkEfD6mZd5YX9+uxtoEqGkcNXVbkxppx/zWpdh/pxddG6lg13bQagVnEoVMGc85Ruutec+MW
dMBlruN+M7eRNuHgStDLrQ47QqrLQluvps20ISAW+eHiOtYQwqh49gFC7Q329GiCwkdzZdxQPohv
wWMD92uSamPES0dmOjZeUbHqiyM6zFZp6ctErSivDvtOfLS9zWOlHBc9O9oOzWqi/+Eu9FZVvVIV
f9xg8s1B1gVmOEVV4JYyhucw8550V94GTxiSfq/h1ZqZNP0trPumrmeP0QsaGtqQ7X2qkqtGGSoL
6Dixw4fOGk+KGaIFdJZpq+cdawWw3rfq8Do+ng554yK1TAB3GgT0EdK11A1uvc8s+4YfZKK6qE49
NnlUsta+smXxYz45W2BueuKR4XZUoN5hIfvuU7K9BgjG7ZLAcPPhyQutfQPm7Bi29GEoyS7ciiAi
fMZe5Xzskn2xMT7t7y33NRIOUFj/X1GAYbK3u3IyxZWtPPrVfl4anm9tbL2E09TUo+OanZBrSPHI
jasRcj0s/mBoqDjSMK6L6oEZ7q57NI1AEfcXRoi1V6nVJOc/CoTlDO3mIsYDEJVJfwp1cvl1/KzS
79PIWbYc/Xi+T4fHUKAuBr1MZ+0S2TcNrv7egqkpNk7u4YuisbNzhsrqhCNIEKrROgQL3F6flCWc
4dMLUDwb8L331GEAjE4IRtDWRs9ROv7Mv/vLPTVn1OiS2hwgvDtUyGGxgodH1C8h5qJ3YHk2/F0A
qH6GIplqDPI6sB6ueQnr0jNoR3NiIN0onEHFjj5ty1FGWo7jhECp92cniIBhQ0/Bvhc96IwNb5mf
Itcu5StiJZOOumrgO8R/7oHSH6QI3oXeN3OonLYlxyUMAcpUAzI6Yzyd6+Z2mUIG7OfwkyhNfMcJ
e14Gm/Mryh/fj1NQQsr9mkL6/CKGB3ZFZz9x3g8dH1Bo+GNLghJUaqikXV8+nktrDoYkE25+39q/
UMyMO3OT566JAjxRjmWHbecXjYeKVTmypky0rF5IPQOo47RnoAr2PV8H544p5Nhj+16e04u9PEJJ
qMP9nH/qcwOfDMa/T9G3cqBXh5KOSOk1VWmLXNvqt3LZgjU5T6blhrDxmjRNjCyex3mcLuzQvO1b
Ftaug7UFKxDo/nMJS/gppOvCNX6xLlMY7RSUoy4KzT+hIUDHyp2KTJtVx8RIDZ10jaf61I7jZoPM
KEFeffY7equCq19u8hLA1uEeNfkML+oAizMLrIORjxHf/Rn6+HmNEbBFbR6E13XU01iTRWxNtR9Z
qeQopllszJ2lMy1Hu7lJVffuA+MIrSlScJvnxphf/yyq4iQXx+fPPj89jURAvBg1GwI+dBEswnoS
VxslMrb2B+GEtqSoPlbDa2J/CJyM3N3IiVp0cTkHH1+QQ+71xeOL+vfiAqrjApYOQBV4hcvwTt6Q
Oo26qBSRdhGvnPMVsCFC5drsvJdqQIo6AYZ2YU56lMh7X4KzsSiX92cOTg2/r4AXrZQR8Cz2OTiz
b6nooz07RYUw/UMui8IWYUiiUobvr6gqroAWjl7LJoAGffiandePLwdXpPzJ1wafeH0p70segfP0
DzlpjgvVZWcECWZCQ6EDOigZ4uwk6hxv+4h+y7jjBvLa14SilSBeRvKGfe+gjJ4gO4wJuc7V/3GR
GrY203lFZ8UMKiN+MwAHGAttVke8/XFtADvmZfHbqALEDkieM8C91xf/DwgK7n2FDBV4gVlN3Yg2
T+7BjRfWiFIvFlfGlEGZ4IIyXm8teUBSlz3ew95cAGr56sX6AoQRsZgyZAzIcDojY0H1XGCbJp08
8Rn4AlkFIrHz2hb7eVxL5eK4B6MJwpN8FGzh5L0WBs2HoImIc/srdaGh/xHiwzMKKu+sBENwSPh5
BSgLcQTByrAWifZviJtB9d4lsh7tMRyjoTbVpiqqlEkxYkWN7syYQh5YBbBCZqGds1a60L4OvB6I
AqACOU+Ug+dSJ+leIIVnrDnZGxhe5Q0OAkRTDhZJyodC/C9VJZBEDKs2I45Z9Q9NwFtoX8zF4rx/
zXqMfk1plSIsan0xJXpmLSJNIAVmfcGQTVikjz4oRPxGqpOL50xdEKeSZTmy9Hh1GSGVwXixJi9D
a4W7DawBYJgxYSGHUvRhVpgZa3Xc82zkH4bmpPio9+R2qSTGAuERKGaN2jHFHvB+JGrAeOJMfAgU
TLqAz3uBdSlBxk8ueyC3E3YHm44doIyYZ+egLpiIuH8g2CdVLeuKiVvnRPLADkDf9Q4vVFCG+R7R
XhafZzEYPTBhvKtgQbUZ8jARC/BAOkRWbjZ+fhHyUlKmaCD3PugLQH81FSu15JV5jrWg+/qsGkZR
MrBgO+s1fPYyAWAK109a4OJ6D/hNCkC8JSkcyqR47yCfGfInLPSurMN8/fxij4K7FJwT7r2xcFb9
iowRD8+iXDgHIbHHIn8JZAR2D4bl9cXMgyhlNz+/nJGsYvxqqTVJ0HNmjVRSa+XaM+hnEK+QzE/n
vRdUfWdyb6S2ZkqgTnqrXkz0PmG/kQAmIC6DjrF8G8G5tXz96AVr+Z5wyAAbEHXX5T0B0nH7skaC
6DjhbQCXfg1IALFKZJXSncYeK2lQnZMrg0VWn3CgYAJXbGWsJZs5Z/iMBWsMvBCbksQSCRfQfCxO
4f2sIwJyEl4VCZNVun/vLj5ECo3fTRB+zPxKkIBX8hKj975nTFr5wAUTZixAz5JVUYj3+FvBcgNT
Y760im/znlgdaE13LjsW4J4I29jYx5YWaQ7idJEvUPWcaSOD1ukBdN9+nRAFe/BJfU6rAxryt9U5
OkdE4GTDwaFfJxp6yHzqBt6ehgV+YRMDdQryjc7JEiQ8HQTTC9CKDhWeBwjWE2Di3YZC1ciGnuDi
VYn27SRWuAvoUAOI1oavSBlfYzsAsTQ2p8b0AZIeL4deuaF6sEc3EILRLalgcYnsuDesAo5lyDYI
VtHY4dT7EZBSR2aEVfre17FMOJkn1CUSOramjyF8ThTmxjvagWgSW+Vj+s1o85mZs8sbkE+LT/zY
59KCUdAC9opoTElo9Lq4r0hDNWZ8GZ+fA+49recp2c+IKOUR69/IWE9KEJCT18j4dgLE90zoxGKC
jF9c7iX55m5sEYK3YaENqilSjGsctzu+G1c/fmTL0xSfO9HeDQ60FixM2vkRzUIJ5suc5bSu0fOy
l/ZBne4mmh5uSJJSH47SuO/rtK859MI9ImcifTvkmxl9ae2wxgr66kfoWl5JGgOUC/qkm7x29ppL
W4M6y0Mzpi/vMSymOUPUfRh+z3uRLTgvYESfAJ2cizFPJ8WKSArfEcEevFCIbKmSUDhhtU7onBm+
6IbVEXVLels6i1gOxF6Rxu+vaBfTIhUfgXHRzFEsq+U5IeVDh0MZHUcp978NpSXiNL18HBMrOM0K
WomqoEUr5hjhqibkzFnI+jydVCQZxHHUE3J4x4mzebAQ20nxo6wdbEx0HcOFRQfSKI8oD8j36ZYA
Vnmk6U2aIfuR5AmGR6xM5ARW1OcXDXPk3enjmpfL8/z6gTwaU5JuaT5KLuNy2YvOibTgNlNS+O0Y
wFd0DbnYPJcwecFbRnybproto3Ka5nNpDKRNZU6Ytzwf/XRbQxDgPaNiWo8vW1QDmWUEmOCgZvr6
/i050d3WW/Tp9oD6P2JG6F3rvrQFTVy0j93W1uQW0XZH/1rdDnaRGvcX+Tj/yD+OY1qrODA1OKw8
Wgorv1mn45aenyE7ZPWizVI9pGPajNMxn6tIBc/oKrb9bKnRQDrVojNKs7weW+NGf4y1eGo+XafW
hNZci6XUrG97ZfFYX5gf+h+XtEWaM9oseVbpE3Mm+KkhjeA5rUdpqMDoMKEhiRURmfzEHpmxzkVv
Fg1obDEe5bTeHU57abrrj7NP7eRV9LH06ObCiLzWu3gX0+J3UGfsenr6Urqkmn2GBtNYWtloZEt5
44a+ut6Czs7ZdXxO2vE56tOQ80tDGYYieiYVxk26639oz89HxdpqXLaGWCedvrhXSMPcSAWIZvJ3
/Ym0StGiSI/WBy0+KT08tEtNn/NHYk/TeAcM6rTvSCGNn1nAC9b0krFgcxnUd5PwpMPYz5qot8AA
GrGxKqNi/1rQMXj3adCZ9Sf6jFYmOoYb2mnT4Q6dMOQHKYXQopEvjvRAExsmBSNAfoTUQe4ZePfO
V9Z5nL871eegcQbOj+qT3ZldUcuAld2bd3rU9uJPsHzYH/rgvUKSZBE1r8gF8JiNE84/Wle0gf70
nH3n+PavSYu9NrTq5Fp60322sbllUPQ8OKs0Mp1JR+g2Sh23v4Flx7YIsgkC42pVWy5JMzAZpNDX
tw1+MMreHtlZWJToueC9oTMo/NzD2bnvOfGApKQk1QaUUklNplSmwFAAMwV6YC41zGKU0oVTBHkd
v46IBQf09lD4RuBF+idw53AwBJIkvQgCmjZxJnDwshBPQvwvHHk6IEAT4XbScwCwbtLOu7m+befK
0BrhTZKipToOlFkAWoAY2jWyciDAJdsqpWOhCJfrkp/C0yW7SrSCsz4T8Lv0xwAJjoptlgAhunjU
uNEWeiZgzARg8xSSUlpzdJDtQBnwNyuUiBbinOoTlCGknQQ/g5Ne7zyDk5jYp3B1C38eVw3Iw0w6
JrLxa4Y/EUGs8ofwOwFib8rBvOlzMMvh/FYAJUer/ZD1qUBBW1ORBSVgeydtSZlDH8F8EgKRi7CW
0g5yp1ZD7v4iP+5CfU6oSV6Qqg0rzU7yocNm55AZXsMzltwJ6sVrZH5aQTeuptdQbOFrVB3EYvaG
2vAi9nKIEh4Iamdpz6kHrJ4jK7A4eY8Fadc55YqG3sfrkE1Prt9Uel6fCkJHn83ioS5aGK2q0Sko
jqsLBW324O0019uvG3oEu69TFSvaoiVHCxvLVmm+7idC5c2TYqct3cuAk5xkp0xeUDmwMrOUgAgG
rkqdGO2HaXZeag6O1+BeHyyI5c4faT7flf75FD12Q57q0o6hl2g5vtGko6OcZs8TzhmcTSzHLLJg
dSDl9PI5wFPwEX00egdkV6AISAHQIz3cgU/ocA6T1PBUggJ6NLdmrA3NUQb1D9Wj0i14JWTOatCd
iE2qe6XyO3P2AmtIXubXfiXleVSAwuIAyT/oxYXyh8YQZEzLKKOy0X4yVCmcoQ6lxfO4PU6KOjlv
OVY4kmwwBX6T+8fXwMLjr9OABu/HdPdFs3Xh0rR6Ai5QLe8A5CevOsz762sfrsLQ0f2LBTZwbXzg
ZbygHiH7+Utly/67zGnXjtJT+CSx7DLAqJTpyZ6zQLdGQjfRXtyH6hm/DBEqzAimUsa7/b4+nN/b
/DJFQaKkkEawBPaOGVrq6936ZUBf61Ib5Yck/dB/eqUJifN7EbE6KIhftIjCsJWGyKYimv7IqKsG
koek7EJ5FlYoMstP0lD1WKF1kQMvRX0CVWwrsY+zFalnSjo53IKMuOVe06B3gwYKEg8XMYO4/p47
A/KrLgmPRWLD58iKDw/WcwVCTjE4jjyS90qftGfcauPdleduXLVd7HSyhiv8l6YcY3zTsYJWTLDX
JgkMLMcRCoYTWGogERvn4c6rvq6kjRyLfMD4jgvEygEgTCsiy4v0gIr+8wuioV5/h3w1qy7OgPnA
iry8mWGRjUx7hob9fX7/fZDTcp8FEtKnn8fM+My+zD8hW0DRWluXy2LJQQHmgIMGMivKsfPLGDeL
NPsRBpgQlUWOnb9aNIoVpGQRZWONb5F4dwa0Bt5fg/4Q/O7WfIYx5dmbEeb4NgtUEB9rp/POD5Qb
ggaS3ZHtHveMVf2iH8JckBbjH4xUXpHr89D7xDQSWRJ0kloghtymE1gdyNGR3ObelLmc2nukUNWF
NwdaMU6lxlNQh4NY8ekd20Vbek/kUAyAW1G1h65CHDPkX1fIIu7BI0nhGefhESGPyEaDKLe+RY3l
tgcYnmGCvvBjzSW4RBUt3xNQgVNgF6ikJAiNrhAzoHW5qkK7DvuwBhJ53qbF3avBEr2Sx2n4PIUw
KLfU12dneA8RpH0NdnQpU6EKoQCm9UnSgWytm0sR3jThS+pRBSa3ckeA0s0evu14DhSpnPp3X+8n
eT6tLwkGvb54/Wxg+mAAKECpEzJlhFVEqoSrfSo/kcEX735bL28KVEsWOZLXEuwFGX50s3tORDnj
+XB3IBK+ESYHjLJDdg9dXSYPjtJb/IDusEmUInAcIIUfD+/5g/wF8ho1wtSc0LQl/GWH5qB/HqOC
ijScjkkHw+9z0pEoaqGeiMvZ/btZgQyQDDP6TN93/OiS1tZxqoUVF4DPtAzOOnDf2P6sf/EueajF
6+Ep5DubkX5oEQ3sxk9UQDgJOUy/tEmPbOG76o/VQLfdfkwvz9gsfi0kubP43HnZ7seBUq8MqbVS
xCF3zaSzc+vJlcPiNTBN4mY/tYK0CgkmytXNcNPGlfI3mChSvGdGnOSO36ME/puXnpOJoLjxx3cZ
NCqXKLMrUF3oA0ortbAIeVdqBgcUWwvwQsf4eY1Yo2SQsTUUFK5j3E+SIwjgksAz8WLgn0zD7kL7
vEfCHahAcSI+9EHO76Cma+aorOrFGoAOA81Dk0Z/yzbDo8UOqy38H0+x4xqMH41stxHfU6qxRd88
JuHn+kf7h9EPCipu39RCs7j5Of91HbvEK19Bc/MbdXICGMDNYWV9DikB3H01HfM0He8OfweUwXC4
qtNcG7e75YuEUPutdeu0+TQ4cJWee7pGRhHr5uaixioS7ZchBZrulFygjL75VM+oIFWPUAdmf51n
9Ka8/PqcXE5Rn2We6kTQaPQGrzgnnWziTHi7Oevh/N2Mrp/MO+Eefmml+9YFggAoAq/XBUn1oiNq
cJXyqwVUs7M5b+Y7Kq+3kfNjf7e9oY0ujYHzXbFE1MD8Kg/ZKgcaMUm3zi0g4MAVV2dPNHpQJYRr
1x4QwIzg0dPW1W3IClUf0VkLasOH5uE+zV77/DJy7FXhUL13s2fw1GFkGJz+tMVFyFXV2gXFd24H
ULPY2hDR0MbN7OiEl7auw3bB+aWNCPnJq1HncZsnmookkXBPlfOIBkHIA1iLrtPiy9zpcat/j5b7
OLo6V3y6vSLQ7OBKSdQeoWbfjB7d5rS5/51meS+oj7Pn6tkFF8i+oefS7VCBaI7JHWhgiaB+us7o
24EcVb/GpxJuqEfl4We3NIUQ3b68dmHSpTczYP/ETI9EULgBBGTtBlkbHIdX1gYMsubgUoUWXJoQ
LMBfBtQAgOeQ/A7YQofT5eMcWHgcNQ33dw1cZHkJnsVnb0caSbXm1YalqjHLpyWyQKP8rduNdu2z
G52394nTk+veewk+kFXGBiANShHgP7bE2bMTGoMwux2DR7s6AQC0B+X2mH6kU4pfLV1Y19DJobfA
kUWDV5lZXzTE0rU9V20OarYs1bSmD0lrhmKXV5Fafo7oLDCqxMGXlHwemEjjOkyv6+NxDupFv32f
qwnIKeqPVG1PdMUfo7YZHCCUSpTqLz9Bj0jVvqArT3uE6HidaVtUN8rxM4Moqrdsu0Vfim7idUVn
MMPd6Jkuz+hz4aBDe36F5vcKk0gRnU4PEEYlgLdh1lmDGxiYcV4EksP7IctmQMO/NGCwhzv1zyDR
tnr2Z8Q1di8ir7orfyk7ndfYfCiCR9BQ5+QbYYzE91c2Wr3tPaJjHWZQp/aJ4pBVT6SmxMqp069P
lEBLIg98mLenZJwjQAlF6p+u/mljq67T+Ck2WL9/lj8Pg8QevW/qENHPjLAD9jQE8PiUqUvOixp/
p2Pg9BVPDIPg4NaIromnqSCgm8sqXT5b96EvuX2nArQIqp7XKENsdo3wslSM/N3o+kH9mtMEKrzM
rMwBbtL0lPkVl7/6z8Y71n/K1UcZHAkoWENV71J5OQVmYDxnJoG9BADRMy0P7+x09yEZgudK06cF
Vh9yVdC3qmuDK7YRUBavoTFxUQP1lzV4o2QxxYHs4OacU8HKzYBNiNAU2Vo+3kK14+ufaYbwNo5G
Pz48fkrTSxX3Yn9dk+wxNq0lT8h1ryHbEPIjyj5w8RR+O+1zvhkDBWgyQJBydUfnijJ37aGEFTkb
nBbgIpXq3aCm2D5+GKHT3VVT+vmsA9vkhRYDOHZUCYEtNV4JQ3mexOcF3fp0dzWp28EaRygnsoIn
yrqg7EigQk179jKYxeP8GJ1m9ZYno7rP+YcuUHAGmFGAeoxex+1NpyfpOGKzUxF/GwPNAIOHHDv6
XRBIlzN85naBgDXDy7LkT/dvFJwb6DbiYtUb4nJWfw/YYkm/HD+11ZlmXHTZDa+yoYUenZwABvs6
0Uy/VANrtz/+I+m8lhtFojD8RFSRw61EVA4Osm8o2WODQGQRxNPv196andkZ25Kg6XDCHx5soEdE
q5t5wdNoP7g3azpDNi42xrdqLZ+/aRqAXCXSQzRg8Js3k0zzOwfiuTRC+x+6grd112/BFnAUx/gp
yHNomF8POOIU7lXnPdVOM7BIdYkjNxkJRzk6GmV0vyEBujKqbW6jyu4BHjXvR13VFg7GtkqyMofJ
e2QAXKtVr107+6PXcXk0cON+EQvaOYEoHI2bRwzW2m/O84Df+zquPBBCt4lz7HFf3h0wI8uS0tAH
DXSAt8O4nm6fxl5DnRFch2vP4LRvNKkbl05PfKpzN649o9v3ekBhBXhQ2pOFxz80geMj5/0TtZiH
1wfV64TS7KQsqYfelmLMwnz0NFoc7zVZ4YfNOYmkluOO1jHTF/INF9Og1KCM9F9QR1jib48uqtBx
UjdZEog0nUYeoGXUT40sNPd3CmGGhxEuXDDyh/QOZVtdF259bZ5+nQspeHisvY8aa2EvyLGs3H3O
6/YT02EZKW8LJW1wgIoD0KNGPc72ZZJ+JwlZvHF3ZZ9xyMpobGjajrbJs/+XIv7j/NbFtfqaKVCl
34/hpRyOQx/RWmbA6gZF4iiRDjkxsp2FyIt2m5YSaU8u6aqQMqSrLB1MrlMNnOECXsz0gZhYfUCT
H7iryV6noXTOjxIbaCAFivj8vJ8H60vTT7K9ezwPjbOesEhHcTP5MOvzfABjrDa+g9Ik+p37aTPs
tTVw0w6LdhuDbOeClECQHZva7bAQ1rd26XL1A0v8IbCB03e2IR0hmIx/Id8AcN6pKHqg6f1Vf2aO
W1DnHzAblt9TymRizSwqz2TT3IKhSQxfasO78yrRLc7x7H6yJVVXsuHxk+icRXG7WgTep0EYRsL6
sns8M7zGxriPhqdPF8rctFmAh25tuCQx/NStOoIVRc3kmfqmum9Gmoik8IVnzhER1GAF2i1QLA/S
E72bGFFImXx0ERvreZ9Bc5EU5JwTlzd6y1/aherXpwki4bCz6SLp7y1CPPMJGZTaWt5/+gdlgSaw
Bo+UN2kI1iT8ycMu/lD7w3x7g9JHc24KVPD5uksPSGncWXFJJubcJ6Xi45VsHSuvNHxp9cB1wW4N
LxBQiNXXoCwSwHjNWtEPQMiV+9W4bbpM3IWmbOz59QbJAvh0wTGGEshF/kx+42bNnt5bRF2g3Nps
rQzblNIVpSRKqAVWnMbAbRz4NKm5qMCyi19QoyNhUPpH5+my/bIjIqF5jyzRHz2KnRxqJCkoUCGV
QVuPDVskCB+6Zy9VsqF+mGEMgbQz+vMQx+alA0o1xCsDi4HM8su790w3TiIEBcygz/ZA7Qfb47in
y6w0UfEG/D1Fu59mbO7Jpic8ZdAjtlxsV4pvfto2AcbtsqPta7/dHtrELaCBn67m1545To8I4Eaz
fUDKx3pUW+g2aubvXLxUBtXzvTgwA5PyFQ6hhJjlp2UvUwpsuQgdnNzLmS1w3wwXzfG8cdVhkV8G
Wh+fEq1Jc1VPAShutIL6ZJN+ztJPma8RwNFQyn6AVQLzEt4+SjWQqbbqSz1fDj3Jp5tNUCjuaoDJ
jyQB+03CjOqrtu6qKL8INW80/RcGlcETrDnONFRSJLeyIbas9Xk73y5dDARfqCmbgUl/RbeDyqEz
V/RH+EHz1lYpoS3G2W3mEw7sn8VehzNoLrGivns2lTXKyuOxALWHDChCnQ4brTtmL6XicuRamQej
t9co//kDFiE/LaPxEV+pIJYcJiP0m+BubWYD2OKrgwgjS5ukfwKvjBJTHz6GkHosG8C4HrpFnQXE
EkwAuvb2Drn79LmicA7x+JugP29Wo/rKqNgCCnoBbO3doWYnS0Ttz+1bC6fJIY7j/W7v3Ro+ErYe
2WHIvfqVK60DZYswekOkSEU5J5fMR7LOVYyqH/FWvjPoBb6qVUR85Pz0w1JJozw/qSibb7uajQQD
GNNrxsDqT6O+6WiM7oD5BgUiuHX9W/FvlF8fUaIZu3E0SDmZltJ16k8YosfAULqFOfh2v0uReHA8
bQ6oVQxL4TROKT+h99tQ1yPSjYO23fSyi+sP3gcD4R0MBkieKCRW4MG88f6hWv8s86xVGH4DEAfQ
ma57a+/cV/gsKzYJKN4s3RczW+s+WZHQzwiISFMeUSzB8Ugvhe0SEbbm17Nct7cNCTEcBGc890Bo
ADLbATBuQv7izXqExAojZSGktHGA/6x6QDj43aOXDr+DcNb4MAGllHjmJGCMCKuJCYiQ4+04edAi
Csh1JJ1BYlCae6tSv6bUCqzT8p5c6zm/6lvrY/ihEimf+NAqRKNJlKp6DwhCzPEI9muAqHB89Fu2
CqX0B2JzLSIIsSlfS/+eRdQp3qy7U+U/raNBSSyWORso2kmCwPda/3QAOmg2ABK+wEh7ZWYjOwZu
vVxSg7pvCZbixxyqynOhkjO3n0DrMWzQpZf08dnYK0X1pe5VBwHreGW9NI1rQ8sHRVB2PpxncNi9
YL/1CBJyW2xNpV9bdS3wbzd2h0XlrG4KsqOH3IwkW8irm7VbSF/VP8xWMJfqu2h+E1Lr+aFdIMEi
KFYVccsj1FNvljmxk6BwvnJqOj84WKdpxBTPsKPCSwr4xy2ckyi5mPGWt7MJNptzPQODP5X9RnhB
Tete3hn9pi5W+GBZzS4Ny+7Nzk56gWE2Chdu6Sxt7JXohZTvRbe1nUBGZ+S5VvoT+ZO0ytrdtU/W
dg/D5euuv5BfsO9lkOKrD+x2cP7JSgL6vfQ4YUCTypHeL8sanIP9lT/XA1kmYMI+O0mIrUpfVulh
0TPxgqvOaZjWZOvf9VWlyQydSEXXmzJa6lkmVyS0zdm75Xk3ULO/9asak+/WV5SP5EX/lrJovq8K
w8NHSTqwUaN6jZRQfHbyVSfdFx8xPgUqXlhg0dvj3Vmql+HN4N1tMtx+maJZSGr+dPZKd5qMdaOS
7d4+C2HFk1CI9ZHTvne7ufdvGyS2y+w9nZGNON37V6TB5X86fQLNlc9U1qRnxLnRpr5MMi75aG+j
xIx/RZ95VNqQPGaeaW7hgC7ASCOcJhzm0KT9yrrlvQkGYzU9dkMZ3rPVQ77qt7Wh0RemgD/CVvL1
Q5LjobW1wc1RUmfX+ryfk+RsYA2l0GWu3YZKTbmv1d1IWRYJzUWbrezHxyQaoSC3C8NVs3Ue6C+P
X8LIx1WzGSISo5WDLfYt+jbgGReRlACDXdjDsr8gOJ8wmchiYadQeSOVJc1/sc2v2Fl18lt2g74d
6Oen7OfBTGm+jMCcq+ob+uho8n/jB3K7bRCR5nvWyXmdVqigK08vf/r93Ve7VS14uWhVYs6DUQGW
WRsUznED4xFL2Be+aaju5ugkXPiLFXsYDTXpie9rv2O5T2FwoQFZZbsWExM4jc66sDzHcflGgTSb
/UIZimec6nsZiH8T2OyFxs6UFvQLJMWTOYyhyiFUzgqeOF7C57/FDCHmyyDFr72Bi4ZfQjuC1XFR
jmm9a+oXsmFqK90i/8lfn5SewBKpK2xAHhTxszzsx/eKuAEwsBXJyhtojlscGjtr+MwRHrI2av1a
Kl+y9AsU5A4ab/CK5f3rlgipbv2DSpr6WPIpzDnlhC6oRWUONAZ6FpbXwO7IPWX+6gFVpW4yLht1
gyY7L39pfKzqaWCWHgJBGiKrmaD8nImOMym8sa3BDcEH1FqZdHOgPhF3K0stD/qQkDAlRAbbgxuG
4U4JBTToY0R5VCFCWrPQ7jntlZxDAglEWLadgeGyiwxMjVbcqHqz6vehApUrifDzIcQZ0TUic51+
aCylw55O8c0MwLCR0mDchWS3sqzM/TAdZ0j90nqGVDu9VcOBgHeaFklPCfVHGSMNGvp9l7YQWr/Z
OXDZMfBaUj3+fu6pIhFdAn81g9ryWxzsZJf4pXNTsADdAa8Rpznpj8hAtppCoI7fTpJv+st4mNjv
QVErW7x6+DGM6Vp7WY6u+Z09fLv+qJ4+0u723pG8viWkhEDuV0kw5nQ1ff2L8AbWndRcia2yJZj4
EbLgVnEQtQBqTcddsGPb5ROWWPIqgWh0wppSRHuqblh6kLR17g0R0xGowSinbtwe2Xd5aGr7wkZ7
IzfmOMzxOtPeJpI2zMnTHZ6AGMTkpAm7x2/RRRbMwTE9xcY3MI20iLLfAch0jtoLNKPev1+6OQIo
MFFGk0TCLhIFdBJKGm3EO8yMdvAaABiNh1iAgwjWLdIZYCIw+41UhnqSDJAtoG4GjJAOBu4n0o8M
0opeDLAi22Mu6Yh2tcs7Tl8iAH1Q3MhI5sNHdZqhloyEcPq7muEv6lKMYiJgPj0SWX/fLTfpVtKn
jWIwDbHI+VFV7JMAtC8gBk94A17tiw1xcj5z1KlftKq0M/SP+4UYEnL1LUeCgGb55CnPYL4HSfah
GyEz6W64rexV9rEmfX4sGcLHaXrlvkl0kennSL3tSWrGUFix7TII9xtiXU6lX04XDd5FtqR2reuC
3py2B47u9I5nVkhmUvWR+k8yjww/j6MmYVmKShc9IqLr14Lg92PW/PJEnoIbI2TrZBbH5MNZSjJa
cSE7GyZsEuEZUlSlLxHJHOQ0wE2o+JYbj1AABydJf7EQp6nXxURlGWJR7wTt+Ip1nWJeRmffq2+Z
+lE7qK73l4nU2gK+REkA3V1qG22Ypf7jsTNv3j0+lBCVQBKXLrLBCOvXuA9gRgFPy/CZ6Qn+KDQ/
Kp69Fk11cHshgLi1R3wcnNbHloNyhYQBffYpK8KoYcpokzwg2wn/CW8CaJdQlgxa5MhodLgj5ekx
8FTUaRSXtHhYAOrzvBgkxPSJiUXnbSr9ttgous/5iUBx/Wsq0IhPkvLyBObc+FV80jEr6JYVlgep
oCA9qDOW+6RlanoqCMPpUN3e9Ftwn/axFTwMHDIATNPhR4kYMGibhcoJhbuAVTWfOKeUT9LoGNeK
tljMaEhJwQ3yK5I1CsO62Fi3qCzwzAi7JkrhdcDDIW0MwB9utSM+afVbfDY+G4wxDdEslt76W8CZ
PqIAgDSiqDkvcFwZfg30AB9X0LUL500DWQ+psPZjdKhAw9gLQnJd+GBDCLsLO3SUIUiA5SVdWdKQ
mN6n45r59kExOFvfBroP63nCjmtjlCe0Fdof/R3Lz5fuX6+505u86fbmehJ5FfxpZNzY7HNcn5b5
Xn3X3/HdfSLrNP+Cu3Cgg6siNoR4Rls1R/VvjNi5WyRPryyHdcfX//x3bUA9rPyAY0ERdV1huNbK
rBwF9YdPvoshNvs7ZbeMDWAJrBjw8no+C9pjeaE6RQkO0HUVYnu/y7/IvqeDA8AYRto7+00K4zzz
in19RGV1S8c0e7/nG6rD8KhJ9UR5nlG7CViSZAZ0Cyt88ayl+iTrpRkfzkjc4QTnwrGjolRUbv4r
y9TWCa7hm8CprtHaUF47x7UdT5WD4h1AEsV9eQdnZ7CD+4WP6OuVFg3f5BLIMcwOdQGvhehCKJJk
Z3re5uZJ91IXWCSIgc58mTKvW0Gvo9hs0IIhGDpSYNYu8TbBLq6AuKlEvNuN6vjoc74qNb3922t5
X1ISQ4fn5pG6TA/qJ+iAPNvNfeD98p2Fk0GkGiw6t4Psl29hdTvVtob4xWLul801vwLsIc8hGSEt
0mN3AKbRzD51B6pPNKTpTdtHLogRpDRDca7wEQ6gpkxXGEBRovts6MiLvJiE3gh3wH44irekQTsv
0RcAYw7xqHL7GlLspLhTGzITTXEN8Q/Zfl+FooZCpAAuBsIJNT8HKQsCJWRgaDVCcLJCGHcT3Vek
px8gdtwUvWPKFzRzfQmfUtWzUxGr0ctg9pGrlkf7pOzHkuAJAFtFDLrBOOgVlsWwhhKvnTWq5RDg
s438K18f6lIW/jKr+JWp9Xh8dFCZ+u1tdrlyQ/PRFQZSBT2cCVICEACr9M1pRW2ET8Ne9YpH3/zD
7kzOB26cFgWRFN2R3+cssDGNDB9VPfZshRA663dlOCL2qIA3CgZwW9NKcjm+elbFN7kprRFR06tO
1C6SSwxKa6Cmji7WUoRMf6rDQ7yFosQRQMpaZEdUkFLnpJHEfcnH245PThWXeo8GXkehv48E+bCt
zC1hljyIAxAcA3ER3NG+W3M/uRHA/PyXFAEN2cEMGfH8ueQwAKbgGMsRv2ogD2vWMu23bj5JaDiY
IY94ntbqtdwrL3TsaEugTkGLQpRcFJ/1gJiHKSamKDCB2kPv9AWqC10rqgG3msVEBnrm/Sl+3Gux
nJ5wgp6hPf5DQGDWdxR9mo9q32GD9AWr6f70W9YGLP7TveNQ8WJoHtSisyR86ntduwIshPtj/UNJ
wX4tn7tR+aBX/zwxErXzltmbcviwbruRtmrmwjq382MFX1YPUnQFdRScMGPZU0K7ERoQi39rz/eL
ni7pq8bAyWisSYGuwYfjuOwXysP+1nlA5fb+8wTqKEmLBJSgK2VUFi7jBP4B05AZwRKddQrQTika
7yGlrjTS/EyhsrTsSgcqsXNypur/SH6V/FAbuwxnYv1MSProsXRjelkO6xApAXOlTS+mfYzjdYHY
QEwkuC+wbgDtZS+IX0ImP1veZ+yBn0o3AHqE5nVm0A0OUzbkzsIZGm0qhOws70HW9iB2qU6JuSci
eULocMTFqzdfygPaGwP9RubLfHrYnmYuH1SDqWskA6bWxla1X9J8p8c9rqBrKQlzUVNGutvtKK/X
K0rMFCvo1VSQlvmqlv70bBbp9HKn8qyftWyttsILl9fTOCbLoF6duQnTQ4LNq4wvnbC7ZR2nc7bk
4Env7mygz1ADx9ikVuc+mFbNg8D8misnQ740vNSqTndm15z+eySovWAcqHw9ln13bvRwzqhlJdHU
u3oVPp9v5nCYKQdah6I45mgJ5G/DRGoCfhZENi4NAGQa0qJ3Hfdh7HRQz9dCQwoNY2ffj0Ma2mlC
SZjsEVdZzFS2RHzPBuOZgMnjIA9ZbGvNt29+XId1vqODbBnv1rCf1HUvLRGY6f/BX0DWaCuynJEu
NuqnbLhUWfP+79AkMulDetFaD5sjcFAWpESYodbXrI1kxfNx8oBcBdWCx2M/Zd/0yYBMzrglGD76
K2X/krxb1JCJopBkKMGmUI4EAUOfAGrS8KOfNOfNAnFsdejsQLWggsUTYF0sZeLoDIEkFky+5vnq
POJpa4wh5anMppEwbssxrIcPFS+HE0uinS9VZS7vydnmPkaiEJ+1oqFItpZ6PHwE3GmE2A26GKvH
RkTEh7t+TlV/AqHxefPvr+3tn3VoqcVR3GZmPQgmbLxHWKSoEORH2zqyTfLWdvN+T38e40v2qep7
UIJsw7BdpJch89h4qM18xfR8otHwlXhvCIgrVYTnYaiOcGxpBEMopVjYefJqrsSJlrypJ/B9ty/4
8fTfmjX0RWRy4AzCXj3q8hYeqTPvGszCd/IrvdT+KoOxiT3BGUdrwgnh2L2km4pu8QUXRnoZveJZ
PLn2FZlzF6tO1j59MFqjgXxfSQBT5mhsvzq852iDEOm1DM77vd8+b/seFGhreRzq5rzlLKgIQUqh
ASuXEQ0jDgAyI/2IsEcKfgqKbgVVZFPV62Njrh4Qoi/IiKAJRzZHSqzuctKO1BN7ZbeZwGEBBi2r
13JaPdnyiR0fqq/BrHq4UF2Q8akmt+QMF0bAAYXSJ4XNnF7lwkhJ5GFksWOr28I+EiSl+g5EhvYE
orJ8KwHfsetXdJcXkxQS18XSMsvXpGup5VGY59xsOB8slCyGg5V+1OApIOwD6XwunZcp28kNPsGo
dOEDHVlnpQ05UWgnq6ZP8Vc/grwhYLvtNHJYVKWKCOBnjJdSvamH3c0SAibpxSkjEDIZfe3iL2hw
+VRIXUQu3Dr4qqeHZAqPPI1DUtVbE3DTQB2B0lFFIUMVedr4RhhEs5NaL0ofnbwHRwLDWv60u101
g3kM2HLj8a3Kj221Ec3Rxo0tF3ylUoWPGjxf8Jw4pPycZklKs/iqAL9UsXxpv4jzxiIAzQU2qwZM
j+rhjHjBssMtd44ANoxz2MfvKoNo1LgFIgCC7xLKXHe3kTzAGU8DpZ+F2W8SNZiQmMXyN16BRgV2
xigpL/0Y6UA1C38ibKqQMrfhu+Fb3cEGA7NbqoJJNGAIKNMiTNZ3k9oFbfjBpGCDiV7YT3uwH4Bc
dfvc6upC+QaNOWD53CHbBDWY5EbC8+VEq16XXwh+CYSh5nM263qN0ypaLdW2T2CSWXAbuus4fSai
zQ9eNT87mNSj+JafZytUf+Hw6ykt51K6/+Swre9vdfajtzzwzyc7lezEhN8n/nsqBIVJDQyGEnrt
mU2gsbPfY4A8KswUeuqcHQ8U5HW6DDJE5hSkX/YGvqMQdcGEWRUaNIcqn8xgsjbpKxOeesI0BTTF
xtteQ8DD8lp915YnYrJa4AnI5ygctOmSLimZ0V1jLSG2poFgQgnPECqCGseoq9My/ZDv28liGlMy
QNecqC5Ub6D+hl8n+k0pMIhXWmRMz/4wlVrQWqrfQn3r0w+Z5NYZOJS6TSc7y0ojLkIcNCHoOlTt
u4AicTw804954JH4KW7ExnamnS2Vp+SOG6LtxerryIHGAc7O27v0R5/2kTaubn5m+SFvvBpwnu3f
CUJujdeiTOeX4OjzADIFtRJ06Dj8bTQNQGY6WTCJn4Oaa7BPcFRCRBsjNt5ne86rqLJWWRpOUC+a
6V+CTs7XMwGgOmx/OeILBO8xURu3DUDgSbw7ePl8aUPBG36BSnDOP9B7msaowupTKGyan4/us/pT
TbkXXzdz29JYrEWLqhy3lbGnV8d7aGR/tbnsBp9OYFNse+2V2y7VNRJ8NWGR3b5zVlnZeuxRMAce
iK9G7VIqVL+sLGA8yGE6PRq1azZGXJY0Hgd709abGZCEtRoNoiT0d5QTzVGIEM9Af27inuLu+306
WuMxMS1oL8Bfk1+EXik64UBjzt9WgsX0hwinsOGGcAMOKHeb+EOmcjFPgrQSPZ2XbKJyu64QYYED
ydYVu9zjBIkCugmy1HXua/VEt5HRpq2icHkN0gwSz+IZl0TKW41TqUsRsoN3i+13SutQHg5TQ8OS
ulWJlkgvqRisg2Y38EIfAXYmv113Lubvgnd6jj/69FbiW8Orbs6x5tgWEdCKSQ8mmhygYMNNQZ1b
n3L8YRDSwVEVEVW+VmjsPHoy1jC9hU4a0iJ+mltG7U/oxhte46/56qDyF2g/tA5yL3ZeHmM43RA/
qUNqsjV+7dMyrsLcT+aNMX5MQrO82qsOdk1LTfWV2kfIBZFqXvIo65X5NRbHKQ2rOqQsoCKph8fB
Up3dMy7BICod3/w606Q/L2W6g9eCNB2o1ACMlz51pZzuxyPvSh1k0eFiTbz5tFYJNGA1dGsEKYVe
1IdNx8krAFNjgIpS5UCSFhTr+ZdAY/JoVCqTkORiwoEHNvadBmeB2VDWvkn3R88pgJcXzLyZJ2FF
hyRjBRYROXNGbtseZCQy/j0jefSLcos7EnE4596PjqyDybFEjd2lWk6RAyWfJZXsm/RCLJp5xJ7s
CoXfg3tXi6OShs/FauikxSqlLPL7zK8KYjbQhm13bl+19lWB5pWc2Y6oqQz6boQwpowhrUmNoLZY
qXTn6JUAxyrXdMuoEAH0wPobD1vQ8g8MHGuE32jvRyQZMjq2+FCBrRy/zZIdep+115ZGLzQeVn/m
PkwyEapjBsv28CB3yHZAQZ4ZAD2S73DihAcNZRMWA9PnShDtRkLPYBaTOFq7jHOnzV3+o3BJWWf4
GbYUfPoKqd5Nzt5TkT3Lqnc/aiM2hG9TfaKwOhOoVeVRutNexH80qI+UdHzkJMPqPJPQ3z1qXS3y
njXSqHVw/wRl+tqdxY+Kfwubg//Fs+9ohI/7wuWXL36LtxFinuJ1FEb5Snm8e4VLYfXudWcKvR7w
D99YAs5fqvyuXEwieVHm/f/rEQjBdpX6Li3N7mXWkDyvNrcoiYSPmfgz51/i77doXrXCN8EKjFWB
nG0lfm+0P9n6Imr4pSB5bqxU5OydgDbplfYmqisnhWsQ95j7qI1S5hJMM8FW+18Al9KeEF9tcQXh
rKdU/vOA0uf1cTDDrHijeCs+UhgBJuivJxAUi0sSWds5UDDMM3B7Rj+fAcmZcjWDhUs37w1E0kcw
gMWGWkhgLIerQ5lRXPr0awRc7ibdFRGtOnT9EXcXAJPHToj6A9tZd/vGbw4EhHxjp7owf3yFo/nA
+Zd/NAiOUq70AHo0tJn7iJoCQ4QMC3dOMX5VRXRz8ATB7jxEr5BRmT3dV1GRR8QEnbDb7h4RRo8r
Id1/j+KgQHas3ZRRBiKTAUIBN6qPbYBor+/sQTBE9yhDt0z4TEDHiygyCWEHxHg5dxDAE3KwI3/+
P3sAxmEo0CAsV/hU37Bk+Hk2q5jjUkwFnghV/Z6GWTjuu0NNsdET10sxwJ/emoPu03euIg55maco
fudRhg8jDx+HXyjRYe8L7wVKxweStSXJwYomEnRl2qeBFjSRGC7NI8Llcbc8iueKMCTi5kTESzbn
Ky4AdMIENHYuQpcYPiGeB+K5PdlcmQZM5icqxBCy2A6YFUJInx470tApgAtmzwwLkv9ziHCPFDT9
Jy/nuMUiDIWFlVg9LThGVkDDPAeBwvOuIvO+LLB0HOBdS29JMOBnmGBJUEWYgRjMsIJhkN36pG96
pKhb/x7RiTJXsLx5JsjyRfo77vFBiaEF1B0h5RGJGQtf/zhQoy1Q/SYcwdvBQqxa/IlMSwQ1Zwzx
hmCfJjHcxIEJEx+s4kNZI+VJsQWxamT7YXqd8QhkOFmlTEEeHuq3BbYDGcXhvwkHlYPdADnWELnc
E+sbegOjhEwKCiOyB5iZ6UK6t6qZ+0L3m2QBpcInCF3zIrE1OH8+Cnw1QMFh0/8mXym0009m2ucw
LZqzvmFv8CBUsayF6YHYI2ia/u0bFH7YI8CtsTCRQ/1bX0LyTsYDyImv6mr8TSM8eTj6XFAgUQJB
XuV7Qi0PdiQSeqAGIaejWiSmuh3oFHPryLoIaoX46vNXR5WvhFkPQ92j4eRBqIeAGA78gFgbfBK/
2UZpEY4rIg4iUx4LWyPK3ejbC6nqZwhQimsWO4Bgr+JwwmeXjIJ44zh4vMSBLDhydaT+8rY+4ntc
WhvJbzBzTPS2dC4m2elB/TeOZfRA8U94v4h7gBv0pxroO5HYf9mzUKgqWb7mLzXeekN/dsXFifvj
PXFBEUNw56JL5F+EAIzMv+4Rurf6qrsiZotwm7kSQ2F9/72/GAhmiJgjGlJTA97OaC25co5qYilt
4dxUOzFGYvyIbYg0yMPFVceBECl88FoxiJAANjKycJRQ9n8j799OzbVm2oqviTfI+L+4FfpPf08H
Vwz2YN/gx8XzERcjjIHQYRS2MsJKzQ4e3BSiY79c9Ya7FIISaB2S3+O7El+xILkFKRkzrlI2ekBC
/FD+FMYE8VVjJopfsM/ZwCR+grWFhiKiirSAcMlkUMQE4qP5KrVFdoonMjh/kopitazoXghfD+Gk
I94IwXbBYuYXGiximZEA4WaASjKcq79JLlae8DcQPyB+AV8i0qfFAuDln1DkSTcJXUjhHBMJkads
k+JmhL4RMkYSliR/llJ/n+agCSIumqL+Tijv8B3+zVSjJMEV9qyvv2uOt+LdBNWYdyAuD9GGFNcs
TGUoqjAQgpVdoAmEkhI6Ow3vJ4SeGuSghL2cUEVi3+ffHF2FAG0JJRlByhbmK8KRjP0S5LPY+uFc
/P9lcjOWLABSBUtz8T3AyEx/ROb/yNzidhlElqG1x/2ER12DlSe3/pu0zJv+OmyoThXLG7qecVAt
JtdGEERMKpup0TK328jkkYN84EBgWqBAyd0lv+onpULUYeCZi3lA70p4+sRXVFv+NdSf4EMwUEJ/
Br0rYW8koN8M3P+Pj0dh/Psjq2NcIlTteVr/xCiLEeP90fW8iZaWsc/+5oZY/+Lyxa4ibuZvxMVT
+5OhAnIuo+cpfmXsQUwseL2rv8cK5H4lVJT+plLwdA6UopJfCppIClE5ETL8ILwd2n7B32N7CsVV
sWCxMIKH97dpUHx9bMwnewabQZSEbCMDKqRiHQkpU6G7oa6cvRjiEo2n/6+S6+ToZcVzzj82yBqL
hYenWQD65jQGBVB6A7WMu/8SRyiqRLeV41u+WKHiY9RVjHZX4VqUOlkSTFVxN0I6VEb1lBukPdn/
bUbcqvhQMQkrlgIziOfxFB8u9jyTRyreUTxGFGEatjiTTUYXzHd8xrgqcnmuu2Z8xblRw35L2ZfE
pQKU2aFO+3dPYj+vNzTHbnxJXQ1K62XTWtkLXSs5QB/tb3GKRSOmgviz/U5Ru7ozPmyEEdTNyPAB
7f49RdLPatdGwwZGIl/hLzWyd4gQrsT9Jzuhu8Nc21D6EC5vQjhL3J9w8FFXSKiisMhMLDfzRVyj
+FnA7YwM1w1gnK1QXWHaxTYitiMiIFEgBRvCyHG7PF++xPQaV/W3xoDFVzmIf4Biev+oJGzYfv5+
uI5YJ+LaktBgabDZ+kL2x/E1V9yL7IklI3vjji7egc7OSXNRdSS6EYKBdICQ60NNVgyqyWCKYwUG
jxhpMZZ/O5/YL6RQ/exWlhA7Yv73CLc57C3C7khjt7gzEcTDS/goIS+Dji7SLwU6NJg/8+FizYrJ
99jMUYtyziP8/+A2UA7KMY8WcgZdcFsBpzvc96j1hDfzMK21sAlK7NCbYyfKF65Fj/Ccg22Ahp66
8w3YA9xvFPOX+HgbkvskgFmObGUp7Ov0sSxdVEihi3lmJY7pZkH1rzz3UyDh1HO2pLXm+ArYjf0M
PCqkEhTLIaqdDaj/AmLzUvfmSEkpmEXNSnP7yrtrQmj0C04QLCP/TtHzDIqA6BJVgMrL0V78iEvk
EjcdNYx8aQJ491vJlaeX6hN+bzOeHH05b6abCylx/HlS936taj8CxoGktZcikd+ipLjIV0PsxwrS
ORUnJLnFBr2b585+G6lCL5FtulFJXVjFUqeC6clvUF2hdDz+0UC4YZqC1ioYWdQicYEH0BiN1wd6
khRnDaK359X8NWDwD3Cr4sDmB0Rvr+y23U7pLwo8I7jl+n2l9whMT2u5DIrJvVRvGmBhJJqulh3d
NUBlKNJQOttBE2uVHdIGJY2hxZgwseqYltACKsdWXykXg7rWsDEuqD9TT5le46BzbMElrinZzsvt
59OzCAwvvCI58iJzVZ06BT0AiUYm2wIiiTGEIWVLe9fO2ULZ76BsIesg9PZpvLgWAoLUqk3yfLSF
nQV6dcr3M3+HrVVhuize5ElxgYXGmnHOA8qb3UZRN3rsTfXLuJzNeAHFF9Xyi2GFzsLlitgGZ/eG
AZUHLdcMRnOdX/tf7RtPBJelzAYV0EafLkMC+wM1ywqjPsGq4E8UkhXgoCZE4D6wdK/epC9xdaDx
kWEWSi2Xnhq61WRhiacHA/KK3YmXtRfzSWk5kNR/A6kuOlMrwAGDgyeIfhkKCqq+g1qqdbVI56rm
q/yWoF1Tp0oT4Mk43I4r46XlJlEva4CasE3dA+mBr+4EZeHmYiUmsAiOi10uKpTGseUIOPUT9Xkq
x6A9IIMgWFXB5AOSpn+if2/BHkX1u13Hj1+QAhzeVhyiiMoRWvfbvveNf7W5QaG4P2qRYC8h0Zyx
oDzUa7R/TnogJEGQTqgmjvlFQRaGngDwmAGRXB/4C43u/ChDZ+ADk49poIkMNssGso6Gcw0YA8gu
XevZrW/fFOKMw9xvUdNq1z3djkX1BbAtXj4U5GNsY6WUm0Hx1d5P8VkwsBVo3o3/aDqzLUWVbgu/
0HEMBQS8JegEO7BDbxySNigq2CDg0/9f1B5nW5WV2zRVMIhYMddsvgvgZuM9NTQyNdx7faAndsEb
HRJQhtoWMtOcJj2kA+m2Q9cFDxeUaG1Jw2fP/qwY/d5sD4VymUbQIyGnsX1V8fWnvkEB8UP+wVPR
Rswv0Dbt2vp+HT0mlvgz2YnyS+40rn4YVtPm+1IsPDjAJ1E4WAuh7AUxLmF9gJNa1EboiMlfxvAJ
CJlNGNsM1X8PDJHTmAIdN2Pll9q8Eu+hecjyKTsfgXCeaVXNOI3rPlHVazAmfG4MB/SVWCm42E+P
PJxdTNIRaCw/QMIBOEu1SbNRldtSnHGgifTIxe7kgtl8doqi3u4EG4EAwPbfpt2nlQzj82rv4v53
CCpbaNOb19/cvOs1PNDyrp/eKVvCJ4gikxwE0Fj7TMOYdxehFRpcncGHbBCehVflUSUHrGrs8TAL
QvN2Gx98/XskMfyqh9dOx/6cjy2Zq48nLJlSnDn+Rx1dabtlOaTYjzOQJRve/OqFjtmXRyBG+OCC
+P1aBlYaN4JUeyzoXzo56IFgqmR4PbyuH/ScQee5fOWgYg8tytvR6eYNXpVT5SQJod0pXmRs6CZe
DoiZQHq/wMkKdr+vO7aP6nVHY3N1cdmJKvXxbcABLil9d3CCziQ6m7+4C2mgmy9gFmQRiPOOp7sA
iuY2rendi9TEohEfZiD8iXL7AKDbhaO4U+8sV0EWPe5pmYd0YfcHELtPbXrvT9hdk5Sj3b18bkIy
VnyQ/75HKENH7j1MekS5o6Sytzk54zr2oqDy4cYQsQJBN5/3OIiSDTscEHks0G6f85V+H4dvbc/D
mDMeRfw6nrusJwYE2eCZWSQC8fOHteKEHCTy+yFsC44lGDKL65OXO5fDsJjSNe9JdPExnjeUKZfP
HA5vZp2uP6+1QiDWx7KHIuFDnQyi/i1+1tUhmKwj+PXo4YSwl8kIsgD/L8hxQF6pc/UJYovVcwox
uU+HHeMQMlVr+xtX69/VNpEW4vuX6Ckgpu7TvMIbwHRgT0AJMIjIKmTfowvUDwsww5WGbdMvoomq
s0tfh2e8TG5bxHdG0K5pJAzOhC+h2amejCo76jWLL7gMDRBjW7ELaNcVJAsEmLsS/cHyw/sr6+Hj
xlqc+TTCiC98dZPf7y2CyghAle/aXqErPqiwUMLynH5FzbQ8AuSF9PzoEgbBUn+d1qWjXmTKcbkk
McC7z7FDypmwr/u7YqnIGnvWD6IhLAyvi3jWeY8uJswblHwJXV0YaiLU1po2pC9DX7pbOr1qeAbR
HefSBgYG7/03Qmt6teSH+G2j37iH5jOAz2y+/S+KjVkh+aMSQm0RRFvlREdrsgvOC53Z6jtRl5kl
DJ0mMuSE6EqvJrN64z7DLT7vrJu1R59nFV+Ihj7nwgjuh9fZrYnJsnavMaecxYGmEZYmCbj9424j
Tw+eZHDubLidhMz494uglwoSngPmDyuXXrsLO5kVzyr3xrZEeLGseJaO9eiPd6PB468m7QEOGIJv
8VpBgFU95uerMIcQXhE0CO3wC5TkPHuA3Rd0ujXOjN3jaqnmhf1CtCU6EeYlQ7wmevi378LFLc2Y
65kDZwCFfyqR9AummWvLHGQp88G298Nz5tY4EPHQbPAZQJqqgG86aLn6o3p2hSOASR9bF3muX9uw
jJjG0S47K5BWN0RSRvv1JU6kzf0BS/zwKYVRgFMnDrs9mzwO+KR1sMW5hOykhuqLleVlA4B1V7rq
XTTiGYw5W6MnRiz0mF80U72sTXobxvtOQFrpicmXZdh5L7iucSwwRleqcFK5SpvxUYCFvj2G444O
/ccm/oKZHluSDVfHgHaQi7eqo75kraSaw3FCbEqB/B0JSVeyGwLMuD6jjz0ds8H4uZcJrITmvqHp
fMi8stgrsE+NUY7DKrvMn/8dBIe6QNQfRUjrofyp4xpy5k409Op+o88ypInEpCVTAg/qjOkbo/cS
+iU1C7BkNoIB3fusvtsPNK6M0HoTP9yYcuTZCX0Ze8NBkGriwDE7XJFbzqt21WRYp0giUJMF39L9
LGnnMXd++xPZ7GLHkMkZi6fTcF7HsiT8bXj1DTAt5Jh8Tiya3XKtTHMEDRoWCFbAwgqR7wVVBrVw
N6kutunmtv4mapq0Y6lUBcOWzkpgu6g3sVSiZtCgzfZr2CjGPMPzhrg5ePEPTKO8R3/CbJSBR1EK
0cvAccB6WcF7+FSsRmzqP2OZPT3dBrfl6k/oyk/vtCLIAIccAkPcCC4trSUBgIyMlcoKQzM9ODen
/IO6N1edUsGeucJmJN79NY4TaH/3m3vvWPHRJImMvSCFk9ebnIsFPhQmHzR8MKseXSfGNXjblf17
x+fF6HO6wbZAUnRSzOFPGJlQfz7VOR0fbFfoqMxQk9WL+iua7e01oqvQTXZ4Wbj3zZ2CADgr+w6L
9TOUQnyoU7MuTYMrlHmMdaVKhGIDuR98f+ITmRAutWz+BEoKd4AGIQzdoheUEGmwoFxck8dj/EsV
JBfLTPRHeOebkYHiiLAI50fOiF3sVZCel4vBjiGt1GosUnqW9kTHjXWTTAhinioFbOr+JoJxLd3j
zYh0gcGQSprN1joRSfB8x8ZHqAt7yTpRD0sy1mT+HvkoyBzE/YlLPEwQtNZwKvFeNFvnk/QtzOvN
E1ZFWFUAcUhCKquEcrc2cLtBwZFQyHxLJnYTi2JwmgfvPyxW5KlBWkYHdcAFi4wnSjeHRv3teOJF
2/Bx7MLwl8YYGREwkDYJTtuwMO8B1tAq9m2+dsPWyqdmL4VIIC/gjlzQfyBL9n2xGW1y4BunA6Nm
RGPu5tBadLJJT/gb3YQLwgT4mTDD6Qq+BQBFAQs/Qlv5nFVqyJE/mFXTDjMTngZWAWeJXdLoB+uK
PXqQL2hf0redIafu6OTgfSOGgBQdreZtCpl1mC/yYflw0Dz0V1e20rR0MMuIym2LzFVqHwzvOXtP
rwEcOnjSn+27sqrZF6IwuSzSkhJ3aqRkB3i7M8kW+qTZbGD4+CLhX/EFkANMwLj/utB38zwffukU
5SMUqR0YjD8IKtDoksYuF83Ah0wEpSL4KmyX1T89Sn5Y/Zcf/+eaW/YIXH82zWcisW9LLaxyqZAB
SZagF9kM+0fH/SjWA4VnvXp72eZj+rt8fX+uBjvOWZj/prRT7hTRyGY8jFZ+mNnBq1K22DUOmknf
8EobkCSGu4mqXMbFXlKkiyg9/mpyG+82fjgaAWob2rlVimlCTTnnyfAxRhPhDAZKm2FvCqdeLSG7
FNTRKfui34ZcIppJQImicYuVSbRdNkJ04ml/Jq5o7TBbtyrlSNCs+waeTEQPTklK+Lkl46O3QqV8
LR2TMlgRl+0j7Uf3xWXz+wk+qieNxD0cgMlQ3bLynZ3r3EjrI6wkddx3ujD2MSciqkYftu3E0G14
OZUx7LH4keMB/QgzrIeDaB7FHAK/ruEXvwmSEg2+8P65eU4pHZhkH7u4d8WSAp8xceuFgQrxYwAk
MlJnOGcwib62Jron+IRsDK7Nm7kVxjq9oM7m4VX5guqZUS9b/ZkvKTD3SElHqxfFa80+04aOAgun
q5G+ix0Reu01HJd7aT0sc67S7Fgh+pTaL3iNb6eWNGC7/DnS+mfWf3hPPKJcXVudMUbp2ZOAjeeB
kwvtW22dSzvpR3nmXLSRqozPM+mqQUz226+v8QfZjyrEmgNvgRc+nvk38NqbC38yI+1usUuMABkM
16UBFRp8MOkuyLsJYfpW5AmhGIDGyaYbz3P2xNkoQytDLEk2baZouiUHDY8sHJVAL15/hdMJCxm7
luChj60rtA+s+u4irPYmCkZWlCzuYgmBoQ4dwquKszoyaufGKH0OQ+5dQz5Gs9HanGLJIiDzCgq8
NjFxoYSdAfeoG+PEBPE7Cz5HSCC3LfscqFaDGf4MiJlweNXFl/gKQK0UIgXBjg/sPn6iGl02EORB
ZiTFHbn/E3Viy6aQO+HKDjOs12FHzLD8Iwh2iRpfTj5seDCejmktAAON8nj3ohs3mGPkfu8HX52q
D/wEY7XnNdD6kalMeY6SuZzYm8O/KVadDlhQVNRXyNR8iJ8cRrb90nd09egOkOeBZP9k4MzHhftx
PM9PzK7oEBboKMh1xGJ0N5hDnLzzAWEMSgmhUtvhf9LteUzxOA5dZ83QkB1YH2N2BAeKzRVnDpnp
zD8UnFw7QQeFMpeN6mfIf4gUtPRpRRDLDKnUnZn3ZxUwOoVmV+7D14cPakN2XWttEf9w04R8eLFk
8W9lp1q1wDZ3B4Rp/NGw58T4v0bS9CNyDrgoVmM24xRnOW5kr5t9HrI97iFZ3KXSetS0u1nYMWfJ
O9vWvbVZzeG51zXSljEuI7CNXm3wGYxg10CGUnxkYoA5AgEgKqUFNRQZXPZrxXSgUzvo9OqSPkaY
OTQ+X5YkVW9W4NoFD48awus2MzwKnTnB0nWo2e+/W6phVHt1HpXbnZdOEz0rqcerRztVNDWlRmbY
u6etsh97nrKY/B2MGa1sb/ZGPSQGwCu1uLFF1p3usEi6L7+2n/jcVxu0mzR8jsA0lV36hT565g7C
5DOZT5Ap9Pn1hSGzqWLCfV330JU1XndmCKri0t+pE6UOeqaLl3VxnzJh7UZff2bQPM8P2s76CXgw
SLpKVmuIEZRH6rhBZgLK62IrM4NtXw3vfxywy97AtBXKDRcDYhus13noNPsv9iWBDuv/rIvYdN3q
wIaZiUgHVhliQQuF7h/jAYHBFiDAZCNPWcpuDpakA8DGT4e1228t5zmtw4+nAh9Nm3EWtVC1mNd1
lytKTlqa+MLWnX2E/57LDRBLv2OGpiRHO4pGUe0i94JWCfsCQ6ODLnfTnyN2I/XTaa2z21oREKFm
9Yi9WBMX7DTjxus57yG5NEgopHTXytF7B99xGcxfzbDHNnzdYFzuPbb3ZzAgvoaqnLmDpGHaefYJ
25EZOzbTISyYcbTGKQbaFKoyfNs+4Ylu2cImSaEOyOEhLv05J6HWeXg1L7omHhK/CZ+ZD8uP482r
oeJTq84uffh/9hWEfnxha5Z7poyTsLFbuUbwodcXqgaos4IQ3uVn+RL53xVXP+/08K5j/CB4vref
LZFCIH4l4F1QjEFxwD1OgXvtPRcX/VDMWBXgMaUP740lEeyJ8JzcK58tHs+nOCrW8NIGtFpf8imb
grOLtIHUhjXyV2aywr3WPqRRTZvu4hPMRmgLmo3YadPHDkmArOPmF93hn6wLSKnkDG7x3CG2iFyE
QTCw2e0U2jJ4o73koLisFRf9RX/DHiV6bCmVIQjMjc1Jil5dMCrigjFNwJTkQZO+f8LkuJxCQyuD
ANRMk6wLxEBo7rY1sTkQcx8BM6tyc417kEkuxAAWoHinnNIWdooL3jovyuDVOM85iB+w6m5ycZHQ
ttYc3wvk6OhsaKkE0IJTGAs8BFMAaOwkTZVI3TL2BkxM4vMHJZz1m0+ermq+htt+aNlnusUaTQfX
+G0JzAfhwSo4lSFKnXzOpvTinq4eK383LkjkHqAf8hCvI18WBY6S9QLvtz5A4ZBih840GrYz/D3P
pbh3aAgCNwCFITToCXS/F5clgL6odDO8UGwCGlPK3Y68IEdGKJ945sImY4iuGD6Tkww/hNxjKFFb
gSG2XJeZo/gDnMnR3MCYeft4sKsLNi1XtP4+iiLApStyyzHPd2/9HvrijLDhhTK+Uv8QIuBWQZdm
MADUw7tJKV22BC7eQm9D3AQTrLUhJtnvWTXvwA223yHJIf7vD3eY4Jb9vWz77eAzirmYfg/LdtYy
J045bSildZ/sP4lpQcy6k14IIC99qc74gbrfCYMQsflzbCZwjFTHZP3QW/e3/L9ztx4MzFf2ZTrX
7YEwhMlX08bkXkAAZmn67+9F4NH67yd0cMQnpKDFWf8yLtcdFgzRcXIvh2+kNTae8iEG1BNo+KmM
oZHMAq7qgXTeZHsErgc5h+y5kbxdVsBRTuM2xIdWzpeEv88IuG54Ds+hAj+miri+bEmoOtPYcajo
uLXceq78+qMj+d9f2ZX879aMMF2d/PcI+aidd0EL58lve3QTe25jF5PvqLHvk2LSYHVnBo0t80NJ
zOQrXnaW/NdFVcA3hkWhb7/s3hSHi3HNFo89Kc/ZriTl618LtRxW/I98ftk7r/dnnxckvXNVxKr7
WXQdjI8dTegr9nn03zQBGERXERdoF2twvl653aAcAHOBgFvHjnPspURiCLq4Nvo7wZLNcgHAR4fu
bW2nZgCsYPVsNqrwGTgNbs05fI3Yh7CX+WJhJLJHVPOBUHXhWPQLmiGKSTJK3jfvgjN8AO0VoJem
XhFfS/su0yxUX01/fY9ETmByQQnC59yw2sMjZQysUZOKD4w3Ngdw/LR119dTJcxtQGmBz49F3cPf
F26lNw94HNo6DFLBysrvtcOPYKqExgThbY4bJoYSxkbSJCWYD1Tl/keAlIxL4rZZSMvVdd+0Vuvi
uu1W9np2/GKGAjVRDLjNjvjZcK5Q1AnZoCV5kU90F5BVKuRf2kFhPe6TNpg7Rkgzl4auzv1p331b
KVWQc46AwJa0dJflvIgemN5/54SByJRmd5o76WKKSZNbRRdrynfTTKTTL+wiSYuTPfFnLMehbE7v
PHnvz0b/aGu8uMxQRKjKZwzWZkGA+Pex/azj8fi3/pNXEwnUAocDccR0SZw5zVzPnO47RyR/kHMJ
Hm/WDAyDm25x6PJzaPjw5cPouTAU5OdDHrSVak5KcWCBw3CrML3/7wb8jS26HMpyaNcOYnL7PxbH
l0S/ckQ0wL+hDsGYx9G5DtlbIj/EJsuWo524OwfPfMb6f9eAvA5kCN7H/v19XXnJPh2wLDLCIQsm
6IAJ+JM+8BimCYzABRsmcRua/1hbO6/mwvvvev0Mob7tmfPjcoZcNn7MXlwft9lYErq+uPZ+R/K7
1/A++UDYINgYRoSkw+zG5rg/NflqjlVIGer086dtte0jgdag+NT83Qj0HNk0AmGVoJ8Vc/9r2PmT
ZImueK8kGU+eCzkF/Dc3gCerTYh1IXAR4ZY7ZgHTeyzkqUpaERbWOH2LFB8T6xz23ek0TcnwOWZ8
sjRDOc8L1V8s3mI6pPnz72O9WWvE8vaILTKfHDo9akaT7WTJZIu4zNqzzOI7q4No/XeTtE/F1qGy
drwdJNXbpLWNYHDqeEbwdVijFo3zWsmyV94UmJKae4Mk2tpUcG6PsPaGRzVy8ATP6DU3wtc0+5Pk
CdV+2FdXDimcafAtuKVYJAzZAzBJm0Nt899kzdcxhvTWUA4sylFuKROgBzpIRtuQVlEbKNCfBr7k
DnU9pOoQVfSocsyIbQJhrLBamCPhGDnZrLHlDZs+ZmT8Q2nny/n6Et5jQkj6UAdxnN9ny53TtzMU
+C2RPtdRf0769UohXuK8h6wDcv1VRb7ipdmGlXCF4fwLY5rNqtU9BuwYzM97+hVRdUI9N+Iu1ln8
3Zlgu/g9i2tSJlWwAmDTJ2dso0PwFG3iE5QdKkTEiO8Fe2B7hX8oecSenM1pe//mr8pvS4/E7pJU
g4FjQP80BeaXUBXg9GB5jxnLjaoNHgS4qXTbqamL/R9KUWn5r0C9xi1mTcMdBCTu4v9itYcL5J/h
fUBYAQGQ/IJdeNfpc9mFkCKIkbqDSNxCxQQKoZlt474yafzLzdVednkL2AaRf5GALlyY+FbvRYuZ
+9fKGIwHbKryzUu3eiszecSTLp/bQgc/wIfUATO4QHOv7azjdFWBkTkqPeLmaS7RDDlzGC7f9Azx
BJ4BpKGPwHhhGAHJzf4LuznizWRMMlCVWFuocVat1BJTMdv863vyOxePE8oUoXPF2+ndf7IIfamL
RB7yxggEvlv9uCcNqmoK8EMHi5qZPurOScUh6WgwvhQWjxcmG8rD7QTsQK4PgUW5eOLhizETto3N
qNMV8RdtFdYJGNZgckzxC74TsPXr4j7LLnj8gS3/ZYXRbba99fnQg9ZBjdilFlGGvZjPqLY6Toar
EO8Q04onsgXWU3W9Yxc2Rc6GKb9khoAg0C9ZQX9TE3iC2DkTgwLXZd9J+ZSfHh4tdj9WDiaf01+R
vJMi0ebvv2yNDR7j7KAcHmm72S0+64wUqyZd5JGxLqevubLUj8gMoQ5BO1L21ySH2ei/JxCpaOJM
Xgt4VPDGFMEZdmVBUi4Y2qwnF584nouQC8x9wgR9ug37kDGmveEdtteC+Fr4b8VTZLA2LGLMEyJe
oJYVexSJFN5djU3KOAf7xaqGZETzCMbeeTkGIwC0l/mtl/7oavdEzbWTTe9bBa7eY8Y1ulIVGmNj
rcDimmAYWpukgg1caFGXbX7kDFdU4kict9XfjiIA/ghWVue98vGeMHzYm2ciR1bfwUwSL0+xe9ut
4X263ruBVWTnfISlwIuls8reUBN9pcMVE+5Q5Uj7dUaUdd3RHcc5Ujyg4mhu9687wHINdwaMDNBV
Ialx64G3GywHCCMentGZPdXRY9+5w1BAfOg2pDJSbQIiQNM+tQnxGQv6o3iwHbl8QeERsWYU7Fjl
1R37YoTnh8wh+LuDsVzux5oMjByr9oGchm6biis1t8gwE2VYyo7qkGnUxt11qJCzlo8+zgXRGA0J
p3M0li8wMUIpVGuBITZsTlxIIEVHCqGkGVhcGzG75fELY1sMmd+T8lDOILYlcAwJHWYj2JMNKwjJ
WGzgYmojauYXen8A1i3S2sUvyR9eP6k9lWS6C61MI8JjzMFpuhqIKv4satIk8mEnKQ+UJNT3Mlji
C/17R1rZjf65sxsqECIoxYAJamia1Zbv2iWtVeocDTaYtq9iIxykbyx1ERaPMD/H0gVkj41QM8Ti
VknLEtR7bsgsR4NITpy+xlhqoVxFg9XQN/uC+wslxBwP5yL82hvYZvR9ZxlmpUDwSGapLGBo0I1F
vHcCooB1TxnZWZRQ26z7qqR6YE4mpRlt5b4TDICMcRZl79G36VLTycek1Qy7aT03GOL0MABznAsR
yMllgWx6BGgNZKoei/ngCQMPByz80enYZdHvyEaeKfWNlSEMA54JqxT+RHmqjD8JrikEByPj5rRj
io2LhtDHoKZ3iiNljFMsLqR4nJxP+U5mrnwI6wVyAiBimw85ow9PxGEWIbWbyAcm1prf62aiWBkz
9I4f1Ng373d4Z+KLJCAD4iXquRuh9YfXhcaYbRDl2h+cYOS53W3Tk52kKnN/dOG29J3QQWN33GCK
/gedjitfI+pyomOoJ9UCKCJOXWybrX5yCV/zFn8eunENOl8wXgvH9DerAMMI9C5z4PITG8czbFvs
I+kVYu5G2cYHwn0PymmNmRxTV/botKeezo19ZEDWO6bYBbYnla3uoExutHJfoBHrT4yQ6KL4HdcT
jKi27yPjv1kjLN1fYgqx6Z3tBkbI417cnfaC6wpnqNklUA00iOIzYgJmPiQ8pCUObdWSA8i1iGS2
lZNnO4H39tqUKMIPZ7bsG0JCXmRWMCigINBRGpEMcrcp9t77vqthzM2JhUq6vAdXV+MyfW+qTZ9m
j/RPJIjxM4N2d4+JDoTeOdVhXzi7APIdqSk/6rruEsdMgYBuTvsZhUFnyjw1Y61gorw+RO5UMUFT
1F7rPCAr8Hhx6OpTmr2EMta2mIuhVH4i6XjNPt35+xFk9QSS6LALzOnd1dp1vo7DerPCDmqlJbsE
9zr53K6CrntnvSYF0Q4IcMDopCrQ4pticY2BeN5unWAqhlmPTf0wA7j38otLdXPC9pyVza107ITj
F5//ackDQWPbsGTTOhkczTUo9QP9Hp6j4mcI2nkRQWVDA88s/xu9Js3qtdTXdL6fbDjWCmXjoaJd
wVVCNa9YxeGclBFI9vfYsXepCWa4rK4uGthqbqzo6V0Wj9UOCNlixsdHKWgSegqMYyzL+NyOX4lj
onzE8XxHS52e/VJdPvkhagU2SazSpbRHBjKBGtdvPP0FUcFqNtmxHvWD275CWc9sD3OS5so/n2Gl
vwXt+h5V6BKYl5o252pQ0ExQTKgwWMNhVAY7pfyxDcYfe/ig4u/K4EyjcTgg+tnMC8axf2RRocuD
hSjNaqDsTutUhHcDezIYbpJC9ON7w4bQ2gCHJ+0f2C9Nq1yxHFo2TGK0tFvD57Ukv4dCEfSXrB6F
6CAHCL9fhFCZcA1BVtumUOZ+/7KWJFDDtAj7jr3gw9Jw67ptZZtE4k2YdOIxZs0NCAiQL+7C2O/Y
ADL+eE8y44puF6Jk+Tb0ubFVtx0cYjn1J/5tZ4ZjLAcQPbFgsf527sBBjT6l0RB3N9makJImRs/e
t4pEpXdYWHBmCHWfsFieN1yGzqjnnDcDps4LNTqAFmmyl1S6AXKxMaRw64PqQfuZ9iKNB0TPbEdV
vBFlKwRAuEbYf/xG3dFjMtCI1yEUySIedJKl1A01W2RKYQC39LHWaXosfny4CHiXOMwsoWsQ+kdb
T8YIWO+0XpfgvZhUldT1W4ha9O2+R32NzpNyM1KXZoic+VgwyaEeBqtHiixdwmpICmT6rPIT1guk
0DgYO6kbbEc+G53Y30q+8Q8SO+yCaIqoPhQ/SbYcMwUyEcI5uCW75ec51DwYtTsi7ERDkDWzLkx3
/EqRITNBaF592lL2bGEvQt1e0/KiL4+pN1rt4uIypAG+GMCjPimWpGiT6GAhiINqlvYPRLdMe/PC
wS4ZcHBFlx8SMhlCzdshC0jJaEHRO54OGMyC6yjDgwxq9X4wbU8aQ3GFNUl3lQE13LffND/qnPzY
iCk7SN+TUZa1QzDODfZ22ML3wxt0zTLwPL5SdioswtYgfW1UksIyF145DaG39wyMdYOVM89bxGyY
4TBsQIP8Yvtc5hEJer56t85HSukXpQfuUUT2Uni4Ut6BzGOMmew8zqMr/PtLwKs0ZLrmkbqm6GCD
pKZQkDsxqQjJeU8X2iOYbN36cJHbOS0OLLhSCD40GqB4Zn2bNjhMA3xkYHqcGb3xM6VF16aMsP/8
ypngWfwGifIT8NAjMK9shhoBevyPvT2uYJTz5w4af6GUgrrqR2eU3+EkcypJXXrueSyaBYAsOGYQ
wX/ukxlox15BnP0X8d8euUcLhHRsDxWQPPvj6vA2pPDCeA1Zhtn1AoAgj2MPVdPyxW+SnAh0WL3N
zrmkD8MhpprQeYh0DYS4oPv2gWp5CVc7GDDpoJEDDXl/j5Xqsf3JR1zOHTDtl1P8VRu8Cc3FK5C9
HEKSz5AyTPs+6+2bn0Mt1HgN+sTOKT983+4uuU2Q9Z69y8667q8yaWrYB69kdczsdlG87Qcgx4lr
8Raa89+kxnsL78ppbfjPzIaJiI8oHQWszOjTUiTphY1SuZtSGtHvBWynLc7V8dl8yXOnGNi5JXFk
wrjBgsaYyMoO10NLTb1hhcx1V1mlyAti/menWXlYr1CyMLyNytIjqltaGxid5fGPCueEYqVDjUgc
H6opCCvHKmQqxAKnLyOxmWDytFhDaCAygtKE8ojfGsy1iQ4zX5ZbV+atRR9LQ5o64+ao+XglrO4L
xa5GBBNUbIiZL2m50pvsKhjp+Rdpfi00EJoZ5nsFZl8kIRDQIBT6J2w/MMI3JDOnj4CYljD6EPby
i9/snFKJXU4VOD4cc/Rji9fscbapjYiPmrAdHXfSZr7z8tWAiG91VqSDg3TXk8Hr1zEjgkMEeudr
14MUVJ2oWgpk6JNzmPsG+7dQW35m9bilILGp2dqxfqR0igjeHhFgMi/gEtMyYY7inKxvy8Ghwghs
c4YlB+sFQg3KlAviDM4OJ/S5BnF3dT8LB9E3GCx72ybojLFUpjPCUAef3DLtw36fdqmiNt8IMrGf
U2NkPlG2NnP5kNHuK6P37CN9d4s59f+kHT1WX+gDlYQTIFJ+9lrSTVjpNHkZc53+wVqE6onFtGyt
YszMWZ/rmzqBwMByCkTxGrMS4jZvljbMR+yAmdxrovxg+UpC3eNY4eH2px4ZiIx8iLX0nLmfvuOS
pg1W7y/URux577Hu0YkHtuPqLeEmZSTlCiaB9oStBPaF9xUqcnb2HPDpl2jjMw2k4Ct3iN9VAY3f
rrvSzAR0iAYbg5oSD6NOrwUjpq9hNxhxCdr7FPUd/5u8TwwG3PUUIjMVi/kLx5wRG4IFyfY5ES0j
dUGtct+TOzP/TbWtHoFQpfhA9ZKSZbdH81okXD+UOuTD/ua7ZW35pzAKUa0kL/tuhUGQWZUVhYdV
AdYM3iwh4cW0Y/H9glNmXxw1XJytmLLSWuAKBlb3FAvojI7LIxY8mCgtwKQ+YHcK3dcBxVs0VlyI
mF+Tt7vHry+GZ2so72QHANdvCDYi0f049uJjfMzsOD4eL17szWZMSZ73tK04jmez2PvzNkce9JsA
wXsdwYwVx0PezeJixR0n5mnle1gseL9pKrOFe1bcWADooIDTrTzOdLpNp4vtlgA1a7uVzlq0YKwk
0bxkO04kgqiAIfID8AVnLPsuP3fLT3jG7XhgSc2mBBkhOtkt0DKPwGkC1Gkgf4dBf6EPEsjHgdlC
Pp1yrwSlntb0bU1Vu5zySrh2WUlor0JIRBPab7flTbA/C+eYQkL6PlT4++dWmPO2JIydqNaqFmEt
orMdnVZYx6LFKYfbZKx7cPqSWvQtPjDDCsd3+VM7GSdfW7aKjLmO2QGPYcp62azj056L3NFhdyA/
Ufk25RG+aHlhQ8yx86+nj1kTeI/s5yLOyt1KVtBLeKjsiMnjAjnia2Nvu2I7rh157LLjIP8t+KsE
222qIcAa/HfUfDZAB+DTfOByKKWpvIPhcHUXaUoZyKiQXI5fyEDRhzEf7ZA/jA7u42f8YuzJtgPd
KH5rMeXLsLH+5B1fv/CacChHjITP5Il9OyvORGJY1yEHrvLuV+yJraQSnMfoYNgRtoZjVL1rwj4s
Do0zHa7CC6RJiN//Dg+poEg4/avw5SZR5HPRlmKe8eFcraUqloW9n2CAPTlcrZe1nExKK5gsWcLt
Jc0nnweeHuKUOS1UQz+z+P95GB6i2kJZIp8tONFYjkJavjwhOhYVyXWNVvWgA0eXtu6EoL28LcVD
qMcRVLyRKORX/FUYYtY57M2zIV3s5m+3VTC1ePvgBn5kwwS0kfXcxInX8qOIdr3AVDlmo+VggfUP
/aclMII2C3fXhnW5ftub9YbkWxvWsaPziCx+WBMQI26e7BZs1s7brt3R7G+G/YfnXYQ3Wx9lb+g4
G9CGZcMlvoIfevSUoLPYl39NMc/7WFyc/NFh2s/4Lz6PdfgvyP5tfvEvHghvvR4hEBjBpLbWGzLH
LO7YUEhZI+7nHax4ZxveghpcOcUkXG6v+9HXGUFKcuT9PGozaoSzXlscijzCjcnvldYk2ONjJzYT
FHH2v24HhH+eYkmQkb3MwsDw3guTdSlf0CVxeCTPNNnwxOv1ce0sN5vRyHH4oEtrRCNl9LImTDNH
jdclMlEUw3WPd7lphKfxUxAIbzTaODvLmfAPhzuZ8J6Ox9EEkEC+6J5Rwva5xR6G1gXpWpnTtaIT
LUU5OLAkonpx5HgZ2KfTxYYrcuKHEfwyC5TcPc3nVCGs4lEYIQZYZtTOtXU4HCIe7QLyhFe62Agg
GTOM9ciGZiLg8As/OER3WrQuF7H8d9u48vpIVpUI5T0rANRJ4VxFdIh4Dwzykz8/XZ0TGV+M3fN0
MpqIDL8h6YoUhqclI/s0D07zk3+KbDmUH2I+hwIM6cCPCC6/X32wH2fAxMVfOVOg7nHDymnFmPlQ
TjuLlK8GD0jGzMFytt1umT3oZRLS4zJ5v8dUEEwQzBMpf5kwmKhZ/C2egeP42FzV+C5zhcgb/WJ5
778f1ILZLzTFioNrxWpF8+XpcJRXwdUHoaKmOpC94RfXMvsf9kmw+Q47jt+AaHFg1WOihWgoW4Y8
BSeqovFoyBfe8na5y+awZJf7O5KNVjndyWaknES37L3pLP5bBf5/juQo4Qkwkxr/vrLr5I2Y4rCC
e2TjFY3ux+Slzf8RdWbbCWrNFn6h7RgioHBLL9i30RuGRgP2CqjI05+vcO/zDxKTGBMV1qpm1qxZ
dpSuwUPCkMVAlsnrlLPPiQZDcDbnYMOiJSG2N4MNZIlVLw00D+Sm6ZCjRJ2wQqakhPY9Bfix5Orw
t+QzFhSncZTOE8DQm8VzPi34yeNpOB3vFhF1Ujl2Czqy4Xntcq4ovx3jhsa7HaS9wW4MCNKG3agW
zI4fc2r5wNtwAV5Sk93EoSaeMvYx+RTa1peJuDlAJzCvNe0qtUs4BA2r3+Dc8ABhCDDI2OKabqG0
4DjWRbe+uBDSxX1S6uRSyumUT0w4z4mZjPCTXFi5zOIQVSvC263F8fyUXh/Gj9wvv11DosYtJcFn
QQUVyAwQUoreFMMrB9eD45l18SaT0aQOQRTLm5lUBuUFCYkh4cUqvBS53h8bLwqvnG0zXJMWyFtf
4CfELfTXPJWs7sUYPNfasMmnBFJ02Ubc48MQtnfjRdtVuwtIr16049RzSl3MMvbYbsykQ3P397bY
5anLxWJyMtJe8/m8ZQ0SGAqqy7980LxHNXsKrPCah+QL4NMd1kF40F3i3lOXybHcYgCxUaNfivqr
lWJXdg9D2hsMBmKTEHxzsH2hq4crbGLpDjYDrNJgA8Antmk6tjebwRRtBvYGL4TGUhhZmKHdDm2+
kY7uRwet7ba7WzQ8dlYbuhz+Ci9quEcfNMOazkPeNEs1DFl9su6mfw0016xguuFZJCW0bHqu3GwM
MRA7iI5O+MKekIRg+o4hANuWfRkgQ1Tfc0JuDSCYMzC156vlADU82Bo8Uizpg4FZ6oImWmj5m/mG
t7aCsIw/y5CSg9qPhssG1udtKL8pXbwJOAj1W4cJgFA3mPPLgB5cQ3u4pBHMHAMTOQwNod59Xxg3
2sOuvLaC9g6I78jZyokA97Z27F0I6x/mu0HmWmewEpjuw3HtshmY9sRCFCoOcC6F/TtkA+YR+whm
UscvHeZiIqAgahm5m7uMtoSwgJqzd3NvGICx2AA5OOHQ9eCjkoEgqMM36NPLazDrXzLZha9HTjlA
KIVoOZIB1AZkUZg2UccJ8ojYTbyGI3ZEDiFx0mXGJy5BwiOUWi3UEGV/VbCEvoQRXmVPSoDfmK0N
90gCYSFmQLkIxXyLLgToEs9Jh74nxkv+s9zKfyZV4x/3X07/pw622CM/8n6/1A1mdXGqpNVd9lPT
TibaXydqbFEtdQsAXNAfQrsv14ggvrT2wDbBxd9DsgkmDSI/7rvZZcAjh232UJfJXP0Ww9LIGiZC
PjkQyg+bNrbgG8D9/Mh5xiJopMJiRsRyUUPo0ZDisydrS6b5ci9lfzxEF5zNg3YyNW5uSocRj+Xt
jReL8YJdj23BOIkDw1thidgAY7zBFr1e3NSQagFnQg6zJ7fYUQIyxnzK0qGbbNfpRoR0Y4nIYhjs
5/lfwF4Pp9NgGshQ4dJ/b1sTbfDHthGDQgCyXA02WINNyDb2N2F4tEIarwab1a0roc9muVrF1qpC
36D/psKY35wjuBuUjcY032Ukk40BPU20JTrEPJaItclx96GuUhhLaGUWP3MwW4FSJi49bNYSMjxx
WB30MU7WWupjUM5QNo8LNTi2iK0m0KEthU1E+wFR1mAuCSPh7XxT2Q+4JhKDsfPuBJMFR0bsGMPf
8HLnZWcu6nFgfD3anmomiNCLhBXSgDwFn9ghkZQcacYYIGu41jmpkrdsIbuQMU7ugU+QWXGhaZ+1
JiPD2gxGku9BoZQ/q3OK2XK1nKQO2QEcQKDCkw+yFNG34JSkCvJkcsv3FpKjPDETDYUnI4aUt69Z
vzlsCdif1gH1vcIt7SeMFpoOHHN8mN0XsMEKqiZvD2vy8/YKalQAcVNj+n2rGW9YFUoBjAaHkijh
cTUAXfGKu60VhMly0G5ac9hO0L8PPhMgVsk8mTdc5mkJbzF2TnNmZbry2hr1yYESk3J+jBUVC1n4
9csnRzpbv3dXTiu9TrnDzFqiUyrMPfj7FmXPK6wt55f8ebn85aGFpbsjrftLxMoHZhKWkFAr0Vit
z0TKbQqRQjYa3L8+c19ghD0oP9WMP/bYm7iMyMy/hLLf5BPKFx+p/fQp2YEBQ0zlNrV/SAwJ2ih4
kgRyQBsQF8zmadVEr2/+LFHSegio4PXvDjtMjjq8AkMmN+94ZRfPLM8iNDJ5RokdeELx1MLpyZEu
I44gnmgRbBA+GP56zXIQa0KTHi/VowGj/mvoafZ7zqxOYIlrTUgSSpyQ4nJBMPzv+4Ed7EFR8Hgn
vAvgMe6X9yNsPaF2SsS37hCSiDnY8t4ZBWXHY8l55R3KUQeqL2LGitCWOcmEtYfgOdG9dBg7S0Ri
lu1VEaprbZohYG+r48dPe/gZplvFb3azRPomGhtj1p7xUPvUAzMbowkIe35QEnzLhwAEfJW0IWVf
s/nArurjbzqfT+d/f+O/MbVoPCY8mED4kOLSD869L/mheDW+597vMb2Ir2boJPfLLT+QxlJotcVf
08IaCCaBq62zGJw5fpj6IL+XSFoSYjC2+qvca0RgS56451ZPWJYwMJ3TUJ4Jbmbt8eeB/I38JQiW
/e4+uxLN0nyko4NJRb4xRi0UzqXstIKdpowzbnUfYUuWNHU7si8Jct50ZIghQomDUhEVIXhtdKn5
X+N0pnWQmbI8bokvSdn9+zM2qXSb3tsx8PuNMYE0CaFIrKbWhvRxeUVpkUZu/+2poR4+aBp9zDTo
cPKehSwneUNmzwt73tkbEe+Q8BtKNZ6WKhK29A8NVzkZE9UmhHNgG9SMOHlWYY7eF0IkzRbCo6vv
IxgTFh0Xt0KvsolkoYiFFjwTpG1sdVoLhjL5hgui26/JMTpGzxEDYIim5ABCtpseaSiZpuxbrETi
TvaYMzlTS6LcyWRp1LvdYlCMdVya9jWKA0nQ207bMWYmVua65acuhsjGRAiRtbQ8T7iaj02tlId2
HvU79hdcUttkO+WM4BRCO5Ey38vGyaYMPaj3g+Is21ZvNNqPsMvsSjZrgnuHXiq2XqwfhoqXB82R
3L2iZYe+IgwR1+gLAH6p3GKThCooNG8hfIOUs1fEh5R2ujjUcS+1LfwNyq+/tOuLlSbEGz5ZFE9a
W8r6eYAfvmCE2DkhkF9sztGNDa8EYtjUJq9N4CdhvgqOmeNekH7xAKPcxP1aQzG9wu4VbyFEWd5G
bTk7tSl/OBRB7DKExCWepHA5+3LAkrAExH73xFUSbvJm5dXKG5b30epeWQ6aaRlQbXydNYcAx4Km
lwXuUvXTjdyhhCf0UhXAio6PjLtncotipvdaxL8PpjzY9KnpYd6TZiSJYr+cX+H9YpCjU3gK75gz
cq+FJFtyKGhs0siPlOaT64cB4wKJSRZI8wXhlFkmkEIhX0DgZijDImb6x0z48FShiOGY9E1uLBkx
VF3i3NJJR2LT5SnlELNcR4xEjgi52MRTfBXzSIREdJxBK5PIEmg8kFuJBeVTcEUJpj82Ta4QOgVl
lP8jj6D8ysLbmpageE8yVonmJMgT7FGyzfqfkzZmQBtvXpxwhR+M2H3a36yLjSlJCXYSAqBkxYID
yMFE+/ofCnGYCD9hyto3ZEYmlNjPIeaX8FZQAkIYDn30/ZMOb+t7KoBPgOgEfhUoMe3ig4ReLDRl
ef0SLUtk/LTEJu8IOo9dgs3xjmkpA1AJLjV/SIrHce7SOEhg/vLKXxqFu4JgSLwsb5XAE+RZzoVs
Qq5Z/SHe+MC6Fdr+Af64QKWyWum8IZwQPjo/Df+3fk99WcPf47sjhN0te0x2CQ1YASSarjooQVW5
GCUOD+xlJq63dubD7WxGiCYkd5jK3BIa7MstG4a2AOq2eFzZTkm9nXo90yf5GiwBDv1Jg7cgCA5v
5Kfty4U1uH3TKvCjkGN/Y3b5tRxDYmx58BsYScAkOZf/ievJxZYzsa7tysMezoaC4ZP9j8HCxqC8
F4L0NcGgFAX4wA5VIMbDrZy5tZxAwSdk1Xzo2CjrhSdpDZBPaHArUBAIzfeSfy/72ZYVI76TBQQ5
rEWPAYUbltLZ/5MuLVlVkj6fXXyn911sAgBffXqreSgjpHjEkd9KhjyVfPZjNbqHoSwqkGDAAoCY
3Xij2ETTLFM5zmgg0Wwl6d94OsUrTwPWT8Ee0WW18jc7aFSkkxWJ53fBtf6+m+sD/bXk2sGCkLAY
HS8uj8RQuXUKpBqzT1wYH4GCyfu2cqh8n7KwJFqT0yuXRBJKWdkfaM5SJv/mjihK1pkUuFZY1Zcu
Gcij5ZkZzc1Z/e5HCGb8pQR6rB0+TDEZqF/K5UQLDqPRst8LeZ1ifQDUHKiIPEr48J+FvA7xLUIE
JxXk2P+2CVVxUXIwVAh3IgeDdbht4930SREUdYQv9hqLHibhcSp2nKIV/4p6EGdDcTghCitU8g2p
Z0mgJ20a1GBGAlhp9omemMfku06820C+QaZtIBq5bVuo7My95T82tpDch3qUz1nc0Prp+GZUxtQY
kdCCOvUpJSTS6kp20DUnhL/d5ugeQCfYnvyOq3XvkcnsX4YzBkyl8KrB7B7QB+zCHgooeXVbI4T2
hem7SlgEYTI3XXPSInTiVb84K6QJdRZF/cMmxj+QOzRcvY8cgERJjh/3LjSXJvSiJn2m5zrtrtZ9
1I7/7TXsX3mig72q/Ny7k7ScGXToM88N7yQ5BA2hLk/uX3qv8IMjklYrFK/I436vwQCRD2vzHmnc
KXkTLedegfRhQr5juq+QZ+0q/jWSYO3QfTiHbol89fExQO9onrwtI3gZzsd6rEB0XIlRUZYiLz3Q
j4OaM7jHG60h5IVeXcoXPnAZ6mQNDtl0EkQ2rblLKIZ4R2yBL0kUBA0NZIfGHMndflkkYuQ0+udF
c3p58QVLQH3Kh4H6/x78u5IIPqh6nNAMkfqH5HZPJ3fkd+clqdlIIiWN9yve/WQDUVSsHUkfJZ6R
Q5ImCRSOjiQXIhR5cv8LH46epE7Z9OqwTFg0J8y0GGtSEBKTCwKTEkXpUfa0CoD+tTJIDRJ5xuXY
UDE2CCj50r3xdKQPSXo4pFFOImCJJWCTDc4blE7kIcwVrcNd+ZUERk+nScQpMQNkKoXhcyGsMuP3
1hXNC+Jswu2892a3YpZ7l246uPUoyKeDDqGITrQhTyh//XEGwG9kGx/yDtpfIa01p6d1FXVlHWI9
2EFyUDrnk7xJ8qQv2orWCb1g39ACiWS/+Vd5DNhxKhTWX05jKFiZbPwKLB2ieShRBGI6ZJvSgHYY
H8YSh6VeOpWvALU4PZQx2Mc4mP7Dx7aP4IASGf6CAVFWbo/I+yD9YjoMWr5oLSUWN4WUULSc8+41
yulaZyKgx0iw49AYmXem08P0sc3fy+Y8QrGdzepcowSp9fPmujzNjR6ZNTGaioDKGIbbgYxl9mJC
HbVPNEgY42QKp+wkw+Odkv72s0OHxR3QggGdVV/tHxX3M3quzn/t6fnvgzaIj6YOl7gTUEVCFpsw
kGmkTxQUrCYjiaxbr/ljjiVKTAcF0Ml5IcFsMpNciCHBMGs9iXPlGr9cuVKtXyZPs2Rp7q6vF9JT
PmQIuXLeAxi4cG89Bp4N0oEsGNkk33CUzvE64bjtmr3EziYty/AEckaLZmgwa1aSO1rk+Mp+C+pE
c3gcs//qjZqutUALWgHE6uCOivxxLQMTRJHIQ7oJVYT6k+5U9va/kuYyjsBclH4+EtVHJNzFV8JI
hbPBwhIHyac7pXz5jt7b9zYB+0Q9D4WZfkyXeSRq++n4MJWpoFqUCaubFyuZkQiSH93EpmQniU9v
WdpLAKY1O5tNWtYLVJbngQ466Vn8L96XREcO+YptdZsjw9EHTDWsO/mgX3ksJwjcBSpdinsDzfNS
KPwVob4E8oIR/WtOgGskWQA08WXpyg43lwWuhwldDfsEYwt7sr3MtVVr1dF8E9kw5JdQpHCbw8s7
SjABJZRxyZsn8Q+ZbwsqOPMgEYdiXVg61eYbUyUkTz2Hcj0k1rDBAbhydRooJlDeO9Adi53xDPLi
MITiGE80C7wsAYDEbNemkbd8oNNKUDcJESX9YVuhEFYfsqkPFuEUVeSrPx6DelLaGq6JtIBWwM94
26MJMRXtZmy1hpXNxItLl5X0viLryqfkjxm9JKKsLh1/suW3RI4CwO0PgGNv5vSwzDtjjK2r17ey
pslh8IF09pABkRT9yBqXXBmq+wTCGcwXEuZv61nTMcNn9xi8+ZQ8/LbKR3hXVgQDvoasqTEoPu1t
WkBXDq32DOcYIvHPaWwvM9vYsnKo3UjdgQVO0SMD72fS/VaWc+2LhnSG1Mi7FOmQ8iPo1/rQeCnc
ZZ6kBdQMI0lIUAtDgpkyWVfyCOpsdcbRiiQolM+QEPgAtWXibwjjQHE3g3AuMILAJpRDBCSW/wOH
SxQ9OaRuj5o6TUOEihJB1vANgiMSS8r1h8LFPwZW2f/3O9lCUlRh+gJ7kqZ/eyeAN4h/BlgvKYgc
kt8kDhuZCPS7P2XGgWxyQUL+BWYCPEEUChIhRwv8gclHcoY5e8+pyrkU5EYH5EBXwqElrs5xZUuI
6xUP+0USBT2U2PPs6IEeyVdW2FLcBpQ74tH8BPhG4sKDaFwUCFcC0qNzWiPhQxYubvXSF/TmPxRS
/vbBYpUkg/WsYyoF7BSuwGbDhuClCdAkccKR+Xz2eQyZ16f8WdsXucJfFKqNBcmnraA4Wa++nABZ
NBfesLxpebhAVXKPQam+zSczO/vy82OIJkFtvZT+FXUCuHwjeGp44OUSPjwshN6K+hphCRPpw2OA
9mFXLGwxoYS7qcEmLhB26+bNddnC8hMpKcXC3YKKviQE0zDcDFau4CPYGiU02NmA6jgcDLRuNx35
t0xK4Tv5/NQHvgiTT8cRcQKDGmnghArqZQup+DW5FwgKFAJgnqbOO5NGaMsnZjIATM7ACCFKiDTp
TSTKyBbwRF3ChpK9KM8uSD89/V3B/Q8jgddUACi57LHV4h+p9nUiYcllRitW/Ru5hQKKMZNKwMe5
8qQfyhDIhwHUob5Ls1jQ+Kvop2lwkuiqoYSNmBHyJGzyGuSQSTcfUD+BQVRfsJ8MqPvhyKE5Hfuf
z62Vp/Ety1EKaL0RBtPRyvEfJj1eDwvWL4FfiBIK8tNXW8mWD4SsoWWfowsiUm4B5bJkupX90G29
g2qfhSI2jOML/ZBMDbbpzlNPNG2N32jtgyWokTKDR/r5q0CBgUnbgUqC+Hf+TYCpLwPtNs7bc9Lm
55sxbjYE40MVVt2UAU73eQW5h96EVvC+258/5Gkb52HVeyaeQfRynt00VHISHFFPRWVp9LQPpoOO
NZMSU5rsCv+me1Xiq9hd/OajYZVIkraIWrr0qdFB/yZP14eH82/n8sMrLZ9Rks/bxfqUQoGk46Q9
0mhsZ2BZa64rm6uxiu/r4v17Sai6tXCsiAfDw1xWxQGh603zQb8XEY3Jv6ra6NTGBD00Jj0ZVmW1
V59hxexwt0qYOmeiunDcnrdFh6HcNi+sk9FtcBi9ioFxIRU7qNMbREjoP1RqRfGcYocSHRipdnOV
lBInfGbruDUnHXphxjfaSKCJm16mdbNGlBfwryeM4ANeiFfxqoOm87ZYFttsmey1VQc3XaPRYrBk
SotEAAj3MHxGdVlZfk7Q0+i3h42+MTTHFHmHZv8VVn4RtupeuYTJOpItprhrZXn0kvXRKyGSxd24
a9THN/U8CJThSvYglRkZfpR7LTK3pJ/0D32jK+VJ+ZsyKiPJN6uoiuiq7SsRK+gUqsHTR3udLkrm
GXsCkkFLJ6hIQkpTkUGfSa1T0SD6aAwufWSYonTYmMiRDvP+1ZPm/RNy+K+uAYma+QKMW0caSsrG
0vVOj5b3cpKg413gznxcydDfNr+nVcIYGCh7oHXDIItrP/ORq6rNBS7SlWk/VwbbnPl9Hh0ZenGU
UIu5EPPOqrPKl9oEduioOXiGbfoL4OOMq+VhnO8fHNX2tk/BOfZmYn2OIyH904s5qQwP0fJIWerR
Z6C2HPMX1a6fE8PDTl6nRY2a6e9+i+bSkrwfHgCsWkJ80unhu23T/xl3bwi2Q4WjVr06kb+baNFZ
921jcrhOWHaxQrPzLlGi681JjZWi+Ro20HT2TdquX4wXp+GIVOqyLrZnugTsMo7aXfWvYIB26SQt
J11cM6tCVoMstnAM9MA7OIsle/TCKFpLB5L8I/6dmD2a28yeudMQZ3HVGWzm86wDe1Ig8s2rFWho
DiIEGxA4TUpGM3XA1JWbe13GdLvAYywsxLVwUdewYMS1e6wY7YdGPIXAqzK+9d6w9ZDKuHoHeHya
f710m93qg8z5Zm84+wkBmTeREqXQ63r4OBoIR1SGJCOtqNs1u1DEWcMpQ74xrhFvh2+ZrNlc7ZHm
Wt6XpyNDo9QEFa54x5jG/X3bbPCSUu8aPZzrAl9C7MJceYbJoUWUvRx0DQ+O0k+ID+7d00+8NIJ2
EEdZZ3D4IfJUaFOyTqXH/KNDBkECVLJtFQxiuGEnSI1TdJppgVHmRnN6eLrqwghgqjTCKvEyBqMp
/Vyf42c7JBG91tvRp811dvc+tIttIV0/vhN42Uapx/j2eELhvNCW7TjS6kaG0xaZ8zvNwPQIILXW
TVsbmkr6BVqxnqq47QYFM9LGhy+6CK2/Nwp5wxuaTQB7NEZo++v02nAe4+uIFoG43+rDpWaWDkLk
Pn0yoYkb7JyD4HYCrPpIg2lxg+N1J+3rHH6ZbIionLl4NreM6w1kXLzIg8QoDq/u+1sRVWjZpAGy
QC81OoeQLE/OZXoZ3kDwKAR1RoB45xGdVAwaPQfZGgUk5U3MI3MeoKRc9WmHThANXpqJZAAzCVvR
pTm5ZEutvA6RtEO7BNZ58IdIqt3s3Ri6dprpc+Rhc3BemvJM6PvlsEmz2dU2mlsDlXQHJUENfhFg
5dHiGzVbHwi0K3Vp0DBuaH5M3+PqTrDfLEaX8urh9q4BGrcXEadtTdDPOG6brYCGofPP6ZWzxmkA
KSGMs/AQQWfUHJo59F4VsgOfDSO4Nq0bMLe6fBvEHabD/r1vzxVzGfbkOiVdwTSpqR1EGFXKwcRR
iGY5rSYhUW6zg+/vxScJjRFj0q3SsDHQo2oZrxJ8x1bd0kq0jj362p8AtnZ7d6AUtO/EiP2R5t9a
XkEsQv0WQBXW+ry1ekUZtXz6R5aHfWMR74gwbzQglYyacIqGbTCd8x00GUaONv+Cdp2QVvIKbRZt
U82UmUlHkKYLhzg7e8gKH+mZvjjPj4sVU5YtQJozWXJwcs2ohd9fPtp2E6ystG+n6IPcAMFD0Dox
n5OmbQF0MlrB0MKgYd3RFZAOWkWymfkbf6z7iEkSiFcjwokqwt9rqQ113+SJSJknyejjoH4qSgoG
xmfAuHO/nCT+cw6pY5SgaOU+B+cR1RK3xRAWk5lY8IAm7VAZou4YKBOjl3pnxH57neWLmGf/2ejL
67DZP05fy2Qej/QIUVq7NWqvXtvr8LbWlyUWanm49wiKhgdaqI4jEtf7qAO5gFKKUJ0Sumj65gMg
xFOjRHrv79syZgIzEzfsuGGBnXANuGya5nAnDvvO3Ani93m11JBmmJ1e/dbNy9is+jpTbEDNm28+
R9p1cvuEkwOgmT6UilUDYBII53FY6ffwmvmXNFToGnt5nFy+eeiOykVHr7fp5Ht6X5kMPn8iI9R2
8slz0CFcnSiIjdE0BmR3tF5AwVRiUue+u96tbPQCBrhZ2W/cTxanDU0v69P6TptmE01tTpX4kK1O
x5GMcGlQIHSOV6+aabgQAwjvvtM254tNz1s2wzZcVwQtOgpR9KajWtBGiYk5MYZVMDUeP/tzCZEy
ovdXjfL+bVz1ks1pgUTkcXopZ5cnMhgOT3rMGBjDucDlFUG23SZhik7Jwyq2t7l+IWFSqRpxjncq
ILsGC0SPo6O5MpwyUCegjkQaH9RP7QdDrn6xcubHa7Fqda/4SfuNGYYc5a2WhTTBVhscRUaNpqrb
ud82o46ZTh+NEEyQcB97W6iLVmveaPZNdmlIq8+Z5A/tPorrPbTUABDc2+JDL77utBNpr3xuaf+6
mjYN5SP9DRU3XmsDbRIPmlFnhIDc9trngbfhY0qzqZv2TRoN7yBwAPDQWKqoQxOY7tHLmBCJtPS+
9gD2VGhAp6/7OFDR4tXtA23XS6ZW0xL/meAi2gOeKYGxvlSob0zfyEM16Z6UwaQdVr8+SpwsCZoM
hHh6BUPpUUv/ef5hJW9bVMv61xAMq3/Zirohrb3Ppk0/thpRlcrgmEbmCw2GKHtHMcXXKmCA9vNj
F1jJo/2hJ6ueE6bP3mOkxI/d5IAQsm2A0/HDdXSDujFsAMTgJVkccKB62lj9PcYTRrK3B5ApD4zn
oIuTkh/7h/ERs3KljDJC6wlzTBqQyS5U9OGd0bzNCaNyOLpqH5vpY0Ha1wZP2Lg4OP6QqWhIZfjQ
QxHvmjQ8umMp7qlDJtmftgX1WaTamDUDAZbKWmwn8Fswr0dpMkUMcFe9pVsWIWcyAMIcc0fDYXuS
5HZC6bApDdCkBZxSrh1/8feEfYttIjUVohpaWTpNkmbHPe+fS3PFkmLytoGYgs23gtMhP9xv0kTL
YMmE0Q4+wxPa7C/8NgDEmoanefKcalqQvoYmnIaT/45umf9iFrsmI0TUo0ODKq8zYQHSiEeXKp1k
URswI02mKBwyWIQ2NpxeZmbMVu7xN0fEzAinX93i1tMpdhSjFmq9/FVOPa/Lm6iObqcJS/5NbbNw
Gr3PB0rzp4kQMJQ9Zr08wOXigAEwTIGZcSV4XKWiPGs1UJFGtP4yebYBdkrXRGgESm+7d4QtTEHl
gmDNhRTOQNSRhrb3HVVEzuEJpuoxTMvSKl7T8xQ7cR1ia4mkwmcfq0AuwPzcqOpqqBLpaKww8yqM
mST4FZwSLTcZAld6bQrvRPlE+y+vgDgqym93erXoDib+l3KglM+/n6J3JEfT3dI9Sa2qDe6pOpe6
4EBj7JTAePyYS5aSgJCc7OrgXfYJTnJ/BDniY3qbH6fnoQ49oq4XUhK8Aurh6FzFYagYmlgo6jOc
sO3L5/9uq1pSSxhSsFmYjoWIckjRg0zo0YdL1q+Wr+WJ2VJyTXXpFTTzUGtHlfG2y/sqpTW0sW38
NBQqerlHtnt9kqGjGwi/o6P3M7Rv9WFaivHuPihOX7xEWT8+LftzQdn1fA47ZJB3DMbnOjt3YPx2
5ueX6mjr0/kAvxEG0SVql5N7DoZyNaCQNkn2qdHdPOXUDrIXvqsBWwAFjuze0xsv72qYvXx3r+77
tlRJGu6TFfR+UzXWIOrhDEUOplM5z1VzV1GZ0uzbLB2315c/mLjUs8qNMUy698Ex6ixIjJE7AGJX
FxWktRZ65weEF4cov44vq7fa0//S5rD1C7XbKKeHwqVR57G70+5Jr+j1pAV5OjEZOPZhFs22PCK5
QjiKSEV1mqKxVAJ0ESYwVyoH4vg9JZGp0Gnd7B7hup3olC7GdN5q557KqIwKqOy0Y+LGHQFJdE6D
Fx4PkVEYSzwps6gtY6DpQcyE6tNIByZpBglQ5CfMdCchzgVUx+PR8p7Yj+m0gayouk0foDYxcpGV
/4Lu9iCdcnKYz4Z1BIEka4LwyBlQnRS9M+Dd0tE4BSRqi8MICdrDDplhlHrDePj5PfVoQ/fVJQMx
XkOkuv7QAQou82KbE2NiU6MPZw2ovK0gpkvUaVc0v/xSjOEUqGN1rIzjKYwY3Hxwf3j/qK32+1Tk
l2J2aXQ7pn0mBX26pyODs5y74SXv7gktFqYfKHYGPzK2T8hxEwthrRKkAuLbpoGhxibTWUlBfJDT
Uj4/M/sSuwmfgJpA4dyZLENHyLYBiYNQsI/ACE3q+uTSJ0t+kNOi9o1eDsEvJYbjEPGSfJ/vicAv
fjo9uW+fWPI8Jeaa0kHPu2WY2mXM5iFkK4bDU5RPcCNhNqNA7pngtgxXpqyItDsGJPebC9Sc4r8M
AWY8wo9Ja+vqMSmpTk4+C5lmatj8ov9epKB+iyv3L0zc09O6uMjSjZsLI4zHudt2kejun8L0QJzK
XPqH3ZiKyIBK7J457dRuiU4M+jPRa1egXrC8TvEby8bywp5yHtBcJU02Fi/ki4BROk7r6iuqTYcx
8t8aowhm1ylSU8hptj6WxhCD4XtvLu875q83i54Kjpx5GXpMZ5vxRw+i5vX1KrDca/hCENHYE59h
Qt97Ha0MRqLeBvlCtPmYqfb+K6gDUTGfHAYE8MFhkE8QNKpmTMAgibN0zCQ6NRjyiCQk2ZDCKl7R
FeLHnbi2AysEqoFb96TkC1hPgM6pRz8rw/vK4IWIGH4NiaXlYClMtiJqTJCy2zcSWReHNV8N/AyX
eZkYbrUExFCDDmKhtPxTDTqB9ZCOuIlQxc/0fub+1cuRdamVCZQltjdeNQaNiYncWhXd/Afr4DFP
pyXIWLy6bzvgQuUyQ61haPRyQNsH4GfqmC7C0ChG7FmnQHPJWt/m/QYI5Gfz9s3ojqXnvslxCWQH
qcj0M1qSCfMGKpXeI4KHcWgukxBEdQZOAcavkdjIsitmishCPQfI5TKanLzQyRphDIVNg9d0ZeaL
9LjcPmwQN6MU27Y6P6cBjcVDuCrKEKsEDDXFYb9+QU6ei/YfQhIq7aT9ZniJuIsXwlrqwPqK3Vfi
tmK3QM4ETgloDkp16weyB5lXMdqUotzV6uw6ZN07EjDcLaWRjG4ycYPmy342GO/nGq/1tfRUYjcw
agQaaAj7Pf1lPwi+tCpLB5LeJXeXYW8v/s8Mp40eAp7eaNr3jpvLiLLgevOutx5R8fnkqNSkFoXt
HoPXWkNugOoDWrwnm47yDwpwucNw9Da6Ti+RkEnH971ogezj5Wd2Wh1+sY+EPO0tyftxfy/DSOj+
sYsFXaVzxqRdUXTQGIpFE4l3MbzzkbwlVJlmLlozCoUvAHgGq5kzZuG0df/BhBTGZ/cfQ+3oFZP7
5O00xtK1AhJZBdVHNPNyWLc3uukZV2N/nvLxomyRu6iPZQ/7g1wHOo1P3/ihuUWFdgloBCcXy/Wj
/uWzJ/kB89kB1k2UHBT0G4Vu+ulBqh0cducJAmfINzBmgQSBJOI8yHuI/6BkcyDMgYQCVwFeQepi
0THt17Zn0hNfebfKe3WiJi8HCMPi3L1fYBwi/5AXbmdTbi6azZjtVo/c4cPUa7ieL/tCdHgJ9Zbf
5P+9LDRVNPuju5+esigIQ+CrqE4z8fnTazO45p5x7xtZ9xgPCgY70b9BJMXloarI3IJnqFxcwrG8
14SOlLp3RiQkfgcOosbAIA8NQnzGBXi3teh07PN18I/+fN5ObbUsZudlBx77tgM9H4oNG+3XpCgM
Lye6R9QaYBtzMlr6COVK+kGJ0QJzcjq5WdO602WwTKevLVbh+Qo6HcCFLHaqqIF46DgdUgq+ndAj
weeiSUVg5D9qRskR6BQ3IeUxC7CVW2WLiiZpQkgxmR/lM7Em/t73f0dLaMsDqk3578P5LWjPQJoS
Ao802lIBh8gs/AGhEJGvOVCDVpTnKCZJqYzqMI8tRYSfxex3BiSWSEpjUMDafVAY59YX/iBJTZcm
/JInFWsoDJdYehA8RFekKn7il8KsEuqftF9f9ujQTKWQzM82kwjnBFSM/Vwjbgvb6t9gEuRtoFEP
m5uDComuAhDk6gDb4ANv42JqAnr23hNBKvLJJShn19UTdUJsOF4Nw9JcJMFds/nZ+Pss3gvzV/+5
De7nedaYox+2e783Mn+BsRbNgFxb6T4pG87MYw+5nMbwOKLVY5r+IJ2l6m7VsnBtPCDfaEQff4+N
hk5fM9Bv1n2GR6Wa7TaedotCFTjaIpvFf68u2BIzZ3s5lybEw8PHUmlT26prpJiQmlgwcWEtVYdL
70JCT4kdIZwcsm5nbPaVsbl5cyZUS4MW/0HrlaqS6MWpqfyYvNwcEkNfGVzmQCOxbj8A8u/uRXOU
pwdN5fTqxrNDv/Iv3YaPplwv3pXbdHiYxIy7jZ3z4OBfKZlQcQIRdWKP9o/gnHp4BB09kJbJ6Nh3
72QslRY62XHlo9hoxYt3bmUKhSCEyNQXsCYpA78fHrCDB3ald4G3RzoKGHhAm945PR0dQGnNynxi
tBQvaXkp0/h8RdkK5FX1zghWqMxdvUAHgmhxcD43v1XZBPQwBUyfqbH5+EU1YEY1S3mQlxjAIEht
DpjaiOI9Q2MpKKcoiTmA//Ed5JKR2hUjKAStJzLTTacIFETfexpn8kjYBQKsEWg1++e3X071XtW7
jojO8HVMNuHt0Saz46fmH4o5ReEed4coh/B1sBm7o/2hgbQ4IBV3GTMpR4KmGFZW8Fh/BozBQ9/V
9J+Erki3ECnc5BuQpIph1BgA6tCkHih2ASezP1mVdGbmLq7yhYaXCn6KdPuWvPsAKYttkVk6CHvm
qfCMgRSIBlEJhjNcT1xVFKs1VgRhlGw/2RpzbUxJomQlTjNwD1oowgeat4c/RPkB3isE//j1qsWI
vRuMgOPYADyn1esXZRj+a4mtJrSiRF0BVWltVLiRojdjC4FPYrsfJId2D9MGjTbvASlrSpE0tjpN
J2NscYcNC3TW3EuhPludV2heFfa7srZ4A2YsJlYntvQeirr2ltjuepywa7plj80eoWZq/h9h59Xj
OJam6b8y6OsRlt4MdvZC9PLexI0QVqREilY0+vX7nOhdYKqqUY3qyg5kRWRSEnnOd157Sjb0kpRS
mCtBjrhCBIwzkeqzjEwKqKobAvjVhcjW78wjofxQsDmghsOou08kh0G13d2+GOkuwWvzuDntz528
2MZhVW7hfiBsWMissWBV2w/r6wkFePrno5WlTvn52jxPCQ6sfVeMle0LhUzY+a8gVxAkgxW54lsf
s9H7xSfpVaxvj8RP4O54zWCetYCDXgtBGpvj9OJ83J3+yK2ve1AqlLdonCucVXGsPrTJ89C9w/i+
NonME5cjBmQhHzl5POG6xMnisuL4S2LN8t55sL0ik1YUfkJBjDzTjKz1vfZlRK9Xl07vYFjro4BP
nyyOMwUdHmDMlYJEbn0BkgBLAWIEUneQtKV6lp/ha1veTokY5+s5mqJK+hjJrElZt6Y6Lmxu9BaF
gN48rBZH8Vi5j5mp2/tS+s7C7O62DYeID3IkE1YglB33czO/gyjhdKGYEUqEaodphQNR6EKaoLe8
R+4QhCU3yytVH/QcUXskn8CN/PLIsR485gE07qorSQQKNHT8PBH8a2sLTJInouUyrmCM6ayyw6xe
Pc4vKt0Hjm4MXix2n9zTEkGPtCEyL/Cw8nQnCxmwhkAtDCHT1gcxXwKsPHQH/EyriBKmIW4MIfLY
lw/K5KKKzbkAeHGaM1AdUZW3m5sd5TNQEBFKNXBkhuKMsFleZLYuOkpLisn+8V68V6SnJyHPSPJD
Jgd/ag1QYTg0hQ7TJCa11tumBRfBMRufTkGQBZYYLvFBvhtwV7fMVnAjEj0BTbKjiQXCEVixeHvR
DcOs7Nh4FtWxZ0IsYV6mvmZ0NpHxreTtlZc02cvptARvhlmzXJ61zCmAP++nLHFTTs1Q2+O8nRgt
9T3oMQggm/F8EmZ2wELkitju5FTvGJoyn2M3AxziPNqNHnHY2b7J0utqM3lvaA7fQg0aM2Dh5E9P
m12OMvhOzdSKIqVe0vxIeyjdf/nxjtvCmBzE6saQh24o4v/ZGXn6nziAtMk195rooXusiMnGhrgg
xFP3rXe1PT0QwD0nnYdkol0NTDwUfhLOphyklCbyfovY4gb5uKlgWn11VqwkYsB+EiV4VXOJZZth
hTNpQnyDsXlOrqFB2pLD6viEfiD1DYnGT3ESjmvhkUjIr1DCZAmiyedBPlLyQftMP6uPJF9FAMbc
CeDKNLatGNPhSntHf3/tt6T18bme30myniloEdflst00i2xVR/IBmczsuZPn1rSYtHs+Lk4ht2+K
06PLvDzEX/lCpaVQ9JpEZe2zUjdogAbaIH1KRkYyEUzkLd0Hknga4lhssndCbu9CnEowF9eH+kCc
3gOl5aY85GkI5QRyT8R3zwRGyqKbvvzeJRJes5yrRDG3W205J46vOo6LxKNlO+7H5g6I92BkQbc2
6dx8nUS4GTeRDKCFZhXG1TeTGcSNMs+OyYPQ5q+79GESoz+u+klSePYoKJuxel1KlwAP1Q2OmviF
WUmc56KZiyCbB0UE6KGRwjATYjikl5n3102W+RJBHffMjiJGROzwDdUO+Mo4mfdJRWot5YLYKBBZ
EBVJ0pX1ac5F9xG4lFOPIgumKKo/u5W8QQ7DMx5dI319O+icaKxgpPlPDQ25MUO/c0NtDsjdvBsn
GeSAdtaw4RVht/MHK5BZJqjOqVmhaEexo7tfP+Z1HVRpILntYjRpF4ZfoqV0mLRWALhUTwxOzeCF
BD9h9E2Cm1CW6AFLY38EZZjpm35d+wkWw9arMDWjX/KfHImtUKNUEIWU4i9GQXcRKWLx5r6yqbVc
YvqgKrAGQpuPzvFaRJuyfXscs4ZdsXiAkUCCSPSybV/vxYJwy3drvDiTVUNiTDX2kFI5xCQsziTU
CEEL8SRbexh/wvk++S9PEeCAeIxDujI+E1PDDwqplXA8EuVwdTTGPQBDFFvg4eQj1Dt7sjAnBD/I
jjd74iMjzm98BhqDXuHthzyL0DBrn9murNcktCHWci6L8mgzR7NPQZayO5dB+BDNMXI8Ibthok1p
0dgWQeop42YDo08qhTbN2FCXNAuxCEMB0TYUcyrG2sLNYtLn7Ma9w43DYkoTkQkrzTldEml+A7sK
pwWqE1lqj2kQSms7rIlBkb+f2x7xzKl/M99599gLlg/Jua80P48gHqLL8uWpE/JXXz+9zLZO9vpz
5IMDGle3mcitq7nSa8UdyKL+jswh5TC3GWbix7rKPXJ3l7PRuptxAjiUaPFXnUvLYLJKViMAxHuU
z8pI4k18Mq6wNBifBMih/bbfzDdzPtpr24FkbLx/zB1XxuOL8ygFwwwmA0JYYPKGCgEZ2gMLjTbM
srXuZH0w8IGBXQgBemWskfyO3unxbRGikibUOfebe2H2RpvCnXxxpC/DrZh8SHwghS/DoTAiEuMV
mnMTMeX8EaId5pp40tLp42fo/fiArLy5Ra3lGDTwLcgmH+J3diG2DPPwYhe/+yXibHaNaQP0T+1s
KB3Tbz4uTskYHwLisNyb4tNMqNyW5I4zuJb83ZdQvnmsqzWigi+j2tqr21s1b78ZSINhlvEZu9wu
V3TPKKkLl1aqp8ukQjvWWQq7Y8p6LmJZKa990i40IgWPXKvOPeXvDM2mIDCeWJWNKSHX5hKUDqi+
LgKygAebTlR/XX+oQCWwWaMxSzmOwm0+Hc2ex4Ig+nBihKMzNxDoDzcWV/wi5jJ5ueWRxMulDtYT
sHQTr1Z937fKh/Rxo8tqrHBQ3/Pz1Tc3bRWQO7JucbpQvjy9L7UF2vORg1UFsorEWx1x+LfRwkQq
qC9w3i5TUSQ16Q+g1lTMsaFXPGgoJvYMKVxFg1LBpV3ojRFm9Jmeq2W+6U8J8b281Z/wv2/FCWNC
cryiBgNaOdmftx2sKvYSywGcrMj6nhRPh1BtszrpWzxW+VzddZNTv+w7xCeFe2CH01eQrNX2RsB7
GHfeYCBPBYoip/a+yre6Q79Ur7Pqs5mQMIbcq3OGTR2qojq42Cdov4mHj/qzSgcP2coeTa/KvOXy
IQ9n2oKaNArvDVEI9VppC3nVnjmtjZF8OBww7iif7QU0rZ3MlHU1iC+7fIFdFOepRxIiVqpTtqnO
iScf0QEY50frd+3c0Bb3N0qAzALcwAadhIHivCfkJiHn1v5osMuyI23yK34VV+jJGMigzjDa6GxD
kBtRVsxkfWneljk90RzE8zmqAEPbxs22HTmU7ICwurXqj8i9mxDi6DFsdJtXG8g7ziAwSCAJShoa
QFjh8+XMNQf0uXn58aod/Hki4kK1dwkLmmoHHGHR3tEEyzgWpSvQBeMWWQM60Os77zns3yc7d0LQ
ac3Mg7fz/l5VUc1ICy1z90lubIKWBQ0S1DdVLweNkoKBDXvwXJOLr8jfApNGCoSGFmdNIG+5JdjG
5a31RizJ+YYc9P054eB4PfDdEMeQ1Bwrj1DBFNblHDfE3M3xknWaT2uYMuBQ7LxGuS9N71vq87Kl
Fup7Bajrt+y8cUbBnQlTVtfDKd0YH6JJ8dgHo8D4hFfpeb+QUOlT6TJhK0cZALLBGgua1hzKlY6u
i+V5XiErLKeo3k0oJIsjgfvw5Mlrc6PZy/JG9JOUNAzyBKn3cQEN5RSehrGD+cE43rf6qpuiczrq
EXUazzMKIoEYyVMt4nn0rM9yd4MyQrGoWo75WoI7Xsj/dgswJl5Qn4bZitOgtMwZdRA05ys6nq37
rHhuMDmVIGYJXo0E/dfTvx0V1TVBy1Hp0Y+CccMnk3V1NaKc0YQ1YD+6fuu5P2gRWaYuHHL+ocT0
jLuGyLVBE8E1o35CxFjx4qeaSaKn2gSWwQGNZ4YOIumQ/j4zWB0Xj9UwjHMhR5j+Lj1tD+DpaIqX
cptwSD1WWA43Me8IK/3LZ5MCne1O6gI7RD4+48ayM2/Iz4R1o6G+z64wXcxKK/n8HLsix/VukRWr
fpuHdlOlEYeB9h7FKAJBOMfGaDIgu0tBe8bNBHeSsm1+akrZQWBfjgc+3E/qswxVDEYe8gslBUTR
NONPjT1T2NlFdh8HRgwxQp5hRdWU79KiBLVrgx7BHIs8lQbNKwJFtLI3wiFKNwMXUWaZyk7O0rKA
9F6XjCqXcdnynjsp4j0Zn6G9xiM1mmMgI2ybY3aG6XJbk9ffg23uqBxgSoB8W5rPhc4CXXp62G+X
7a7dPWY8WzxnvezSYUqmPonahukggtMeEzsJri/3ztbw8bKWnX3MfpIfIIR76RfnQphsUCVMXrxe
yc3J7k8QpjmlMJ2mO8TXYzt24ZRGoNuLmsjbj8vM2hXsdfS5mqILFfWbSSQl6JN5H89uFJhfPJU9
2HRGtncl7s173UFTku/aR3j6XGRERkNRv+m1I87epJH04xL3DqzFB2BriQQHV6SH+E0xPfCsRYww
I951uOYCE9cfAjgjtFg2dMQ3qCvRhbXDGJuX6iTkQryb7DwlonsQcR3R0E8ZPXfQmYznPvnVvQsk
hX2GeRvNzoI7486Zj7sEVD5iJmjfJfwNbYBXZsszSNgXQ9hzakY2UdHoB1kMiHx/OE3hq5SeT6A5
1uthHOKLwdy83/8zs4PBh8wwRtJ3VjoOo0ix7QlfXx3xL/GE/G+xR4eNqh8Gkn/q6F0iD4OfAbtu
DsKDJuI7xL/coMXhiD2NOMqEWQzP+PHXx2U/f+hkAR8XRu4IQYNMcdoHYUuJsB6hyiYh6joWuT7f
39f597fN73zzm1PhaurHG4FPZ/Nf3HyXTHaJh6rM2f0/iB1PMJJNl+yD1hWHyPmddMOvr4ezxqGz
HabEMxLTWMyfx9u+m65FHiMujfDrizxBNmDmXf4RWXVA/L7kvJ2ERxiX8G9CzkcyXnIa5ncevj5V
qY5cP381zuxUTekZjBQUS6FxQJZwpoWmVmc5jjV8pT3tzQT7qwgKynHxmpFX3kflBhAtrcPkHt04
/XfuZU4JxHtK9zsK+sK9fnMcymNXArhQXov+57JERBn2SIZ39cu5cnaT2GJ26KyN3GcwpXPwhaCP
+p3FHW/xmKTu5vWmmqbHn2IssUfCXfsvnsIvwgxcwo2L2Kuu7hBQ2uaOyHzzUYdtNB7RJ6Vd0+yQ
HIFcqAe4j5ODtX6drlNp5LUruI/OxG8xyWS/snzWCwTepjFh8yLdrPO064QHA00gcBsVSzeWXIIS
6fAl7ZhxgAyALxq1kVhdxEMSqgP+Dp9VBm1CtVe1LXoh5rl4wi8WUR5o22gyQnX0oo3CzTHzHtoF
u/f+tmfOpWQUvRcE4l2ihKtuVjdqoS/hSJpKIH1O/VEv401xi+wBzJ8BcNzbvkFRUweMOstHnG3t
zlORShhYyWAKizdcNcgoP++B0a97HAnkQaEXvLraeSCFAm0ryNBCxzmtTtkCLjrt8YR+/foV3JKi
hSObCuZFmpapese0ytb9UR77MyTlgKhLpBEIrU83Ae9dEubLQCH+EUa0eoJgFxXY1EKrzjey+5PL
h893JUxpdegyGDrGokcY7DAcI/MV+RSnk0hdEGoh4ipzJ+K5EtySsP+JoAQkD+4OQggo9Df4CepJ
4KP/dDwLNihjdxCW+8sOqJyv0HwgbRsDhk2FKp2Gh9fidkwcYmBFEKyCVv1z9f29uY6Fif7NhnkX
AZkiFACOkHRlEfIoXGq36P+n4YmCcHGxQtxkrHtkTykVb+JJayAs5tALsMpUbjvdVJk+1ldke0y9
pXezZ/TDkp1HSMOeOlme2MdeBBqJ8Aa8OgTk1keRycYnHYIkjdFGowD8Mt0v3irvxQarLNSocMV7
NWXSNcFDvhZinZJxdwl39flufEKsKjXB9+JQJgTVeHI4hh1wykcw+NPHVPqKPxq4Yh5F8Eve0enF
Lz9rELulPpcDuNbgMgUqWHYY6fpFfk7Oj7dqU68Qap/kff/9mCgfw0fz3ZGlVCmsaTaCWJOEDmg9
FsbKy2aX8LUYff9nVZmqYReIW9Knr3D+2QNRs9cgxX0dyzfqEvC8i8qN7DSjyCq1IhKg4dPC/siT
qGKNYUBgS6crGnDbQ4qusOnI7m12xXIPmxSmM6q6EmST+vY6jFWKiz0TWUZkVxz5/cqedES+fFo/
/RahGWKXHAkc/be76rXRWkQwN3Y99jz8WBNYicMjGshL7Aho3VOXuGZLBwrHkSHEGzGZBitgwQD8
gRLdIg7XKcKJr5ujbETYCrt9J62b8wPZAe4UmF0CNSAhaR2YCO5lMsL3ivCBFCWSSSjbeKvX7OoW
wpnHjiXrOqIfMFnA6amYFy2UTA66fBEsItS8wHLDRv9iguagWhAMBEtIGXsJB/U+UmAeJjLZeNgM
QmmBH4FAdYSdcB54yT95D6gyS3hmXuNH63TvKQg0nLJCfS8SIVKsccl01+/byKH3q3FBDHhT2tcH
c5DBViv08oxZLNybAW9b6VZI0Hn36Qn9IAdSdhTWnmt4v7u1uNPHINpY176HfXxiYKq7MaAd6Nbz
9PiJfxhXbA4Jw1giViglK3+GRb2+Uv3iZRyHX7Sx8eQyERp1ZAd0OO+M7egwWmYHRKstvs/areM5
PXAzaAUw1I0+S1HiTZrCRY1zceEZug7BgaNhihaSaQTmIyZ977asqMVCz+nIH5DeyxZDbBzesYKr
Ww2lZlhZbL992DGMeJcDRNKWUl0olYSSrXhn7Em4H9b3DyZu9Ut6Q288RgOS7i8LuRuj62DV52iT
LAEY9px1YtEe3RPNL2nBiLyganYlnlSRApBq1ErAqA90GjhE+eswVjMBr7oNmj8K5BYmnZ8D9yR/
oTbWj8gerRXirfv3iDWC0ZceGAN9TgwryuayLZbqkTuJsyDzI2ywhAjmgFeQvfmKi+ED3tJacffX
+27+2JWH0bZc8GK4pbhF1U9ubHHoTw7piRM/imz/RT3eZVIxXuXnCih9Bxm/vk0TKsE4joBpFPvL
svlWxHYwOoOkgclQdta+FW/4S5YKLj+4JrBrVP8A62fk0DGqoxV0B/xHznmMwx8EwHNJlU+g+aAY
6ndXYOqB2xH4R8jmc3uj5nmuTDX8zpn7PiSuDvZPeSe4itvMKaJQLQzWcQX9gz4o1EbTOA6vSz6f
h31AGHzdFtbMPF82CaCwCjXqcjwBPUGpjWFkOWV/kjhnaO4T2bl6hteSz3bBQ27OmnM6EzOMfNJQ
gm0lJuQJkz53E+wypokbfBN6SuIeFq9Py3Saz1ZlxwJiV2HyRVnmMGFpcoy1hToJNBJ1uxlKlKbO
EUOfzRUScUzaT04QE+uToUoRxdNT+jX6RW1Edh9erHH7Wj+KIPcLdvHcq7dPmVc64AD2TRSO6oRU
tjxxR7V/B8iL5fkNamZyCatDvAGLs7jZUkda1hC+mtf1U72j7YQusuDx8nRyoF9hygnwPjPK+Yv1
Yc5gVnFs17xEiFTJegiVxolh1Fr8nYf2HfXMSMcAymHbZda/M2eZDtDc4xGoLC2gFM5Tm4H56eue
WZkQLlr3roFkhsNtVrEEcX6DRCBeHLM3FPHsqK5fC1mQ6GPRDvhaa18aYMHm6TcL+UfXqemjfqny
/vEf/+v//O/P/r+u3/kqT4dr/viPxzNb5cmjqf/7H7Iq/+M/in/+fvT13/+wLFMzNFviH00zDFU3
xH//fMekdxXf/p/317N/ZFnarUokWq9mcrNQJRcZaoe13atLzcSY28oo5Tummtt7/VD5QBTf1kQr
SLK2WjjOfq/Bt5Qvgv4aTi4tojBCg+XCj1XsSJjyr4wMehdVdrrv9Rh/eI1kMId14j3IrHSqKisN
cXfeIlov0RRmb3oLC5ngBixuNlSG7F1slpHevvqqAsmalSiE8/kVFcO1zyh1TAY8RyhDsA8M9XN1
V57+Hd59oMEwqarDlXge4+LJhkmvlIJTywRDSzS0UADRlZZO8g7i7EXZLdVajyviyIcaWEW27jIK
gn9sCYtKP4Q90G/OBV2txynVJh3WnwYcl6JXA0HUFcCoTt4vw3djYFW6kXoREygUs2VozNva4kHN
14OmoKGkUL6BDnnUnhbbboLktn1N6hHVkuh3MG6M1DsCE9x3fH15EqPJQD+w3ZYH3cYmnnkdSjeZ
XZxjn9y+3Uz0VzfZT9SNea+8kczhfV922kxPtsoDbIdrvtecEMti0T8ZV83E+fsbSZHtf3UjWZph
6ZYtmaak/PFGasuRYWmp1K1SpmwTYbhu9fO3bHBT892EehugVNsbFqQR9+2YraQ6S8nkQXvUnfSX
+x75Lb04fMgdSL3ahB1AAzBAhxrjWWPbTJxKGtij0zAFd37hc8l48i+gADE/9BimI3X25MF7jCBv
zK3aZ4iokWRVGb1BOx2fR51+PpEd3afP5Kvl6GEULHjyh8rwZ7Y/Msq6ZClTpgMtp/ktEGkbaV2Q
dNOHfH6wEJdQMBUg5OLZb616YhDWY8wuz93r9QFOYOV+DLNwD2ysYa2PGzvG3EQ07hObBv2OmMXc
W7GgxhIiGRS46EId6j+PhuGzun3qMl6WnURixW1nKe9JMUn5hltQ5+r0jnze8FI0VnGEe+VSO1Uc
vl6TMl0mAHBGIBFWla3tbg6DI/wdlHdinZiCEEhUG+HIukb4OS0ONc9FJ21YQLtLoBM8hFghCZ6t
r2AAVKdqsmh1qPYLjB1E9Chedznm2CvdlvHUesaE3tEJyxHGcrCVJlfXoBuVABFkthD6Yx549Z3u
u5paHPzlv71lr+/m7uWtb3Fmg6li/q5dcSPkLLLOy4IzFRLAWtCMU1hfmcNZM+WiU2XaX7/VZvm4
B5niZKqn/nKbFKZhlgQk15KdIu/lNlLUsMuxOYYlEVKYunBhxqHM40PmZeM97fDCO/5tsFNx/4/C
Hkey4usAgbd/s5Za0p+fAN02FJP1x5BtzbI1/Y9PQFoXvZKreb8TfY236EbNbvmjBVKAVto3vBIh
OG/8pDrBxP/+TuMrRHMrAe0lkzhSfn9K4yeBzF1xGMgA7/An0r1N6NhHy9eo+vzrBJ0zX5vexUdh
7A9LOUg78haUz4wUBokwIfGryGUwg5xAShH6INJP0YyQUpoGf//ky8pfXrcqK6qtSpZp2pZm2uof
X7eU6KaSF3q3t+YvH6+FFTTudfPyCZsEZ7ntkvCCbKudYZBZ9SgG7Sj3tAAVgHfdSJMWpL4U6nCi
Z+b3DcE/E3maYqdHJRYT+8TwjXMuNE+IgMY1J+AjyTwBluyxTB+NFRUedZiOwDet3SNUIdssPNj2
nJKFCbzBlELSYLTCYkKGG+IZYtXo4T0op4oKTVC326bDbPguUmlg34DiAW620hFQPkq9zJemjlI7
E5g4cFKJYZaslmX3kc7t6O/fRuUvG/Hvu2jbus2WLOu/7/L/2Igf99zQLNVu98a6iardc66ha9kx
wI8WAueVfD2AX28W5k6mJYyJDi3A6/xvLsIW9+gfxgGuQpNU1dZN2bZtRazy/+Mq2vqVXW55ak2b
guNOdT12FT6wphkrJHzViGA1I9C1/Q2DrKyRDYIWTM7f4hqkzIJH0jgfVEo/rnPEahb3Z4doTh1C
9mWW8H4mywTTV/E0E8I5ldjQ/r3Q0TwmEPsPedYk8Ezm2xAbbpeyfj832d275FffvESNiTqRk1B6
/ZDkyh8B28f64XWvZr3Mga26eKM2mxcxmbyMQ713uy4uT7FprLL6cM24+djeZVISeuxELM460g3U
5z3ubvr47Hj2zFzbUgAIuDRxTEL6JSFejgtlVcQ8R9qVGrHruPkqqyYsuyQUr/jRGt7Qv1cXIlFo
oGtuavh8XKG3dSx/RKT15xdyDDtlf77niL6S5aPZ3KEYC2L87HJu3vqgGN3mFTEFMWNS0ayvqRS1
zZw/wh1e5M/Gg3tDCailR6lo2DuLeUzLnJSFHa2pXLpeDl4swesmZC4Zmzgnp/CFAlV5u1hEXLDg
PvLzS1Mno5KkE6WkINBizOhY/4uXxhs0q4z3LiZCtcmCojAmRdZuxAeWMSNJKP9vxWd3OeQm1Syg
OZeLGiTEYGeYofNHdB94tclllxo3SLr9JcUvaqCczw3niVhs6HDTAwDlmyLdXKArks2onSgc8sry
XXzVgUcBW2fsOyoATb4xH5RXp0zSN3RDTPmpzYFyyNyk5QSz6h5rxX674m5QkyS8DvbETJAmGxy1
k8aXQSWzftvFG/E7ltW8FfZUvLT+Fsppse9FVzIm4VEKf9vA/I96xgzxp+k2zTExsaIKqsCxAVCk
mJy6n49jl/fI+dpIyt9kpZpbuQYvDt2aooC5fb9kYiQR91mPt8aIQ/1xnb0Ab7KKXh1SAqyUIQGN
pZ6xhlsd0XO4Xmu2+pL5Qek9lgK3oYp3pGBcvfjDVTpcOCbIQxZdFNJVKhUxGD+uJWFlMrtqVPcN
Tyz0tiOp1GJk8PsjE5zWhFy4EUTCvzUPkaT/mEozG6pkYsRSkOXXRdW/5in++ScS0BISPidXQufo
MyDn0fHN92UXNAanQ716UU0N7kKiJO3aCs50Cgee9NtpCi3sZsXd9vSsuPqO24fbNQYGkEkv3Rdl
W/v5DdhTwEwwr9Kd0T1Lg1E7gGN89OXAsVT5N4OnJln/asmSJcUwDfE//U8nGEz+t6G/sHA2pXtb
UVf+jnc7bKPbznCKZb54zp+kUnIUJmO53eoYHC0yNomOnvZH/FxY83XQLZ6j6EkwmbF9+gmxXtfF
gFVfgRRRvTq0Q5RhvrpUpxYVGd1EVDc+zvHqNosn11UxkcJ6N4qQK/hkes3tsDz0u1ckvut60ObJ
C14+WfaB5ZMewfF5W60plZr2n8J6TDWcwXaSHayFHd4XT4CR4dgEj4keQTKncyusIxJiwtKr0dBT
p81X9mf8hZBu8XzPNiA/wyE+Jwt9eVlbURLQ7TohKWfZBXWghlVobSlejW4rilY96XQLtc8RmBMt
4Rg4eEJ5xD44pqihtJeJ7VDXQKS3gzFrPkYMo2NOTmxEK3NhbxC1TRI6XAm4jwiBWHYrCwyD/B0i
KesA8cAaT6DPcof/SkJtaK1shwQqCjRoig4QOPnSdrR4BfB0yHIo8c43fEiw/nlgLBfjC4MMQe+e
ysBjQvSby2bGlU8QgU0va2Z4X9R3BLCOwLRy8BRatgh5UDLuMSP2TBKaZxAGOczuPtXYgRK1IZ4z
kbJKwClhLhCkzcSYEdz6QreVTy+wsOqcUC4/90vC5uql+IDSiUEoPqq5Le2WcEoieo0ANpIJ1zc0
JwiUybiyeKGC7CMJ388iEtW8G9FbzWSxIswcvRO9L7Or3wQZSqU8KoImiBey907y43KELAr5Y9B4
I/e1Gs2+nsS4ns0dbIy1Tz7ux36JhGD8JigpShy+i203r6JyYftD0H5X38VeP8dBugOMvW8ws/gJ
iqnVaHvb1e/PA1TTINTtRQaCa38SgPealytgvHqXnUkrBGCDgU++tFm/V6irkcnVROxWIzsow7+f
JjQx+P1lmLAUTVFl2VJUU/vTMNF3z/LxSLp9Q+MNztRFdpBPSDouThlCvkePXfYbwYQBc82tCsEH
uUVK7dPvwQ9mCUE34/vO4lPWTpafr+R5tRim5rKdYVpdPP/N5VrihPqHy/3T/G788XJTa0hHipKK
+b3xARTwzqFNIZMnqMJrcOHGXiGfxY5TePkJTwo8cxsm3xWTeR+SysIISipSkAdAPfTHk3Ezf2DC
Hi3JaZ+o5ExaESpGbkwyP33Zw64e3jwRcVgEGuQdAU9k6dICXPNJEHeAxAvvfpQGGOojNYpx8hn7
kZ8c42Dk//0nJYuX9teXbhiWIhuWqf4e7v/H2FfyzZe4GFH6C7oeX+YaSv+r31beJcZuF1VIDfOj
kuBhfLOxZjXRTZ3G1eD+/WUof1nKNVNWFE2TNdVk1rX+dMNkqf7KdSu/7k9LQRnDG7dQWt/j8SYK
PM8Jf+uVuunPv/nk/9Xfq+iQL7qhWpqky386wVRKVjZy84r3xKhBeS0fX6rbLvFoOtF4hR3LnDxb
URpG+BGJhMhPxrDL6+nfv3rV+Bcv/w+X8aeXb3XPkawl2XVPgC4i7jEehTeLrhXArgoakIM97WdH
TCBYFQIcsLRmomaFl4NbXJJGGX2VlJcpiL5IFiOPPLQgH0Ws9/QHocBvSiULv9sTSSB+hhhc760g
9fMGVzick/nHG8wf2D9dnm/lD9G/MIivsfgbEM5gR/RFldtpLrGhDs4XUneRqEitSe5344PQaHzB
296ct/uE9P/1Y08FJuVTFX1NtF6TYymrkFEHrm7ZwXLW4QGIgEMGSePE1omEczJ50F/kZAUHFHuP
SZmUJvObuzGE6Yi/m1VxRwcM6mrd/4h9/HgBQTTLMsAOgtFYmzSRTHwC/rUjYjMQxKU2AXiYIZ2H
AUG1hNuV3lkr2u36GSUFIIocpPWFkNDg6EEM17qiGmbXE2JJPNj+FRgzUdZz2ZYz7fN8BvoPqAZe
pZS+YSYgArGcIUf3iTzDiylP1EBUc1IM4bLixiFLlmcGpCmK2hGCQ8N4QrJKFSweh2r8Y1IMOqWv
ze0nnxmhtIFCWi3ubBco0jkj8CZTWF2LbgpthhSDvIzAYllUSUvbYINxd6z+Gw/b/qIi+pEZ61MO
Nj2sz8XfXOAgRXpx450J7SWi9OrukR1PRNVJikdiS0hVUDnraryu0T5dvG3m/qCn+EEP46SB7q5/
9jB25HDm7g9BItHF+ykCfBZ8vfv7+/6v24Rm/uG2/xNuMoovl0rOL6OduswWqpurfh/P0q2MDQlH
2JWYBmfTHp978K92/ME+PCU4QA7ayUVyn6eXs2BTG1nUzFgI4vBPbaywQqh8dypO6+n38IgKRDYo
uNZ/f+Gq8ZcNjiu3gDo1HeBT4UX8cceoOvk60pI03k99zaE1cP1F0aCQmohujkcU734LEiCn2vA6
3hAovt/w2aHG0NlcOGx4GK7GNt9NdprzhXDnOT68fKJg0JOOo28y5Xaw8Hymm50fcGv9VkfkQUTZ
6ZGu5vFmg+gJrr0c41wn4j7+bSukthCkTkg/CYbkA0MfwiXNS2dzRbVwNghELD6+y89V5ZnOIh6H
ixlkI2npm95Bl+NoNK8iVhfmVH4NrmOfPgCRbuLT2et80v8MNAEsR2Q/Ep5gwAg57iHl4D6phXGa
EC/9nj1x3E7ppqnwVtm/afdk313nWmSsrnOBXbUsNgfda8dMZeThEx8qsKza19yZCErqQxHMDNw1
/vScH7RPbsUdub1kYzwNt0lGQJEE139ZWsszZjs0zE6+3d63Ax2a9IxEF3f3xtL1tQ0zP+Ph++FN
tlnxxNsNOeWehKyhYxmcnqYOGiye0jPSfYT+i9s43PIYCNlBRmIwsWIsYLj2/ZDKZ/rg4M3KkICh
gNQqGpsr1tgDD0x4mOpj111TAAEC6peh4clfRPEE5BL/fIn6RdG/V4f38QFDIZ3PDg8dNZSiJ3D0
+9jVSOo59frbnzSAR+Uv/eig6yI4+H9z6/67O/fPW03ZWWbd88ylEarafPOkzuR0o+zs/xJ2nk1t
c10X/kWekWTVr8ZWc8OAwfBFAw7IvchV/vXvtaQn8+YmmWQIwUXl6JR9dll77U1nRe2/OWyPUL0U
LzAmkZBge/HsFq+TFdTDbbJISLW4A902PqEeG05MPoE/MP/hEMPv9F0p+ba6vsmFi3n0zk7J6tKm
5W0oIlqyLCZ9FYUQAz1715UqFCbQFHZKkqVJkqbQnqiOm3e9MuyRo9Hq4b5qLbtzTYjEBNYChKyX
x8Oo1fNZXkOrkwzJF+1Qaoj19hId2q1lLxIpspbdFCBm5/1dvOXr0Hp5HDEWMVNiBHvp3bhsp48/
TkB5fnCU6i4U4Gg6rbtRo6eRPrX+PmjWb1qa7Tmo0W7T9M3A87xvCuotMK3l1mPQgkeS9PZuyyqJ
CtyR1nW+2/WM3V0fjeVzD19fDlmqBw4GsWiyzdiv50PL6q7G+cvfm+R6v48RSlPg2tD6+MR+vvkL
rdnqlhnnxWyMRx5exyB8U7nZt9B9H27vPtPO/ZlxOd/dL/s4RSJ6NLrvnOns8ONpmLSwvwaDKjtm
8Miq7bbjEQHuPgWUvw6x174gvMp45N/9vdHN3yaW4xg+Jgk96Rpm0NRD/aLt5rPrvpGVHjXBzo8Z
Tol83vaLTx+/2Yn0ydsDTL7z+UtpLtmI3ozd4HaE5GA/zSADdlanqAnk+lj2M1wGJYTRzVlrSszI
LFatwPjAs3ZbvOwWeWw3B6vtgCCK5watsmH/YzYE6tr/6uz/fQppk788xeJ62Z5uzcP1aUV6GUxv
6B1Wu2H3GhMqwEBcALdVhxwLexD0zmarCbtKDo8pfm0fbwgAiGsZzmCpgZby8Ox1bdhpWiH0PUW7
fDY6h4cg3PZBwPqqu9JeDtak/KFvQbOdQuVHdKLv+OHJSoAA5G/uBdhxHu03dwTYLbtzRkdCesPg
MNqYkQuIBxb44skgy3kO8ZKDCwFc1/nx0J6aozXKH2lCeYTh7OGPmHW2yYHnIVMotdZ3JZzjPuis
cB7uQCb8CHpLIf4ic/ePDnV/t//oUMsyfdvyTc90vk2Lo7vYNYocVJLnPGyXi8QK1uGmMS4W3BtG
ZncNh+D7Fmf2sRjuNw5wmkurOCS3Ze9Ejk5mhsRAIvdQphsc9SW5Qit7g8ikukgGcdkCvANcceXp
Sh7Ji7lFId60V4e2XmVHv4XL9oT6vFyIhG137s5LKtrlA+cazcvpmisSYG3vt9S1eM9msFFmSWMV
pIcSZOz8dc/Wb2cPxmF0yp6sY9eH+HJmHLsn6xJ7i3nXPFuvxjZ/PG/Kf5iO/m8RAy2mX3rt2zS0
GtkqOByCfNydTPZoIvoZDvuYb+KEJ+/p7gloTesDQCG5glQHRbluPAzf2m9PSUK5gweyvAVNvLbu
W61BR9qqlF+prsrmUxGVO0pOAPP9Cqh8DTKQjXQRfVGGuSRRdpZS2im+tP6h2/0e1Koey3Etw3Ic
x25+e6y1cSHcTNy8m+MOO1wWyZxKSgCQjivnaXPCt1f2Z7BbOzix5qRFLFhQc8ckUPl1XAd33onS
g7igy53bWcA7FWzO8d+F2B9XPz7YwLKMJr/f9oK9fdlfV47rd7ck910iQgoudFaHedfO35ZUNbks
J3+/4e8BfvXIL3f8JurP+WUR+JmABR3qw5sTCsJ8LWNBUbMQ3uOSuONKps7D1z9uXMnj/0q6wLR9
N2iCVTEsQCr/lXTXzDudre1JigCoRzILJjJeUVIMoM3Xpz6JPiC5xEMFaWtrRipEBHnNPZjBmVi0
5saQpOdNApbiDVJqLMIGefMFn4CqgSWm/Yx8PIYwIJH9zkEois6jHVEbecjkPZTRreWfhjncCwOw
1kLhkgpAutssdJ8+t9CykIKRJRDe3s+T1jJTkR5E6zsgJjDjrW3z7tWdbloDKlivQfuQYgGp89UJ
X/fJ+h7jdzCO936LeX8S4eT7DT/DZUhKapFCd0k6HIB++IlHhtFCyQWtcmo/qqzI5ceslZK6lvyA
LnF0e/xHp/u/xSOdwHQM2zRtB3AQwcD/drq1c8u8eUb7Mt6OGP7LAQDJ0TYK8zIKYcPx4Yg4dU+y
12/ddQq63YJ4a5p7rSvQ5u1dM14NVZQ2sp4cLHkM/rJ9CF9IdWxfqfaSPZqpPd2eAOKWoU8lI8oa
NFPV0gGQQ+rL7tmaQrWi6pBUymH/xHAlrcnBWsbVSiKrd38hiRxuZ/wETmyjbh2hvUiBkrxu+jht
x0c4LfP2DFfeqjcDKAzqGsbdIrT78A7ASbUkn8knR85IhWAWZ67bAardOnQbmOsXgPWkVuOMvH8x
wvT9kRz1FnrJ6i7uq9xRa/j2jGby0J31Ro+YW1gck+4PqsNhOcd3o7x9/VxFs17+sB3MgSaDYIgn
BbyfEGK2b33QgJAe3ugUoJaLDoyW/wIj4GT9TT0ITI+gPBAv33Jt+7sAWzSdzNwsraclbHDsmDCx
wp8NfAPs9un5CNb27YrL+UgO4bR0Wl6LvWqSPTSnq+HSbREoM76OJLgPLZo9XVOtLMY1RpBw7EGo
ix/iAQjtDAbBu/lgZrb2+R0sNPt3n3gVeTSge/wWnJDnxzVYn7dL5E0XZHSQYrmAOcKbXJr9FXlu
EwNWBsqnkJgEko6M+n0MUyk0JUe4nABWUUwvf4etjohk63QbLl/y51MwQFlJ1xaIUhxXsx8Bji54
zzbt7fvCGJwJlHrtHGplfD2bDkXeIP0sMMeOHZeqDo17+ZfcVoEXDM4zJ92Eq0ZolgMr72dvl3EA
ydWP/dhaPewv6RlFZHFLKKAFnzJoa3Q8iL0vMJ+mRDCKezhVW+4Tqb2oKlTvUJi2dfxk1vovHswp
/sBhywd3fYszi53MRELh+S7a2MHELA6vpd1u9jNm3Ad5Yw3Y7svYGzUiIC4GlaS8+ajhTNz84fJE
dsQ1hQ7SIySQ2uSxv4FXLNIzOLHNZ3YC7JPA7DXLHo0eMCWT+Oz5/jLc30PMVYCwT2gS8gPQVHRp
Ep8HibntL2GBCt2p98aaKpbxdbR52ZeP2XY0n84u8dJk9Ei8o5ZPv2kBOGsTid3hW/q8UmOZrAm4
+PcPx04JLJkq737HjQ8+yVn4x7yOASgZEDY5akdQyL4IQ/4unHzN3f9uCI4JlNEGhWZ5hul/k00l
Chw4CuNMgtfEP3qDA2yuOfGQzJ2UsAAtw0YjujUHGyKpjX5BJISEbBPcUb/cXN5yuN2BLBWkBq9O
bcLMoEaTwjd7O7Jej1m/AFAbkCBP9iLSrc251y1EHuV7ubo/AEFhb3VBvJJFeAD/dPF+uOXL4UwJ
UEYQMqFgFbmXdIMGdgMp70Ke6r4Bs282hxBaGvPx1h8vDr1r2TbhbzJJ7IGHaDM3yTEKRkcAC6XZ
Pp/fm07oAQstyGgLQDSco4Y5XAH2W8HXnl/C4ExC3AFHBEWFKKHmxhuSKC/zQ+RCSekAIRweLsRi
y7ui8Q8t+Q96B1uCj93kgXYy3G9df3F3WxTLDERwGa8bL9tbtFtN7HxcNEfH7LlxGP59qM3fwEUO
Q/3/9/Mk5n6xck7zVWOX+wz1EQJaaxQQv8L0IJ5IhmbwwfPf/uXW+4NCa5qofB4BqyY24je3wx5o
xvZkQMCardZANM3O6vAMp83fn+tPNqhpuoFlYoQGgoz997lu++2uKFYX2M4CRJORDcrZJr3uTn2f
Cgyk79qG23d3u89rYSX2BqzdWUAVMshMQ2xfUEs0X8gMnM/wLc0bt7QsL0gYfG+B37V9yq6tPb+1
tAmRzk+kCbRuq0PS3O6e1y7q97IZzpeN9mLxD7eS9Zs7QKP1y1PJ7fTLaBnmyj+DLyL2aSOQ/Fna
FJssdHo7Z9Vp2uOT/cJEOeypwkvMAhT4NS/fXeH6oeRoNLtza97bQFBrb/fdfQmJBZrEuugExmWw
3UGc6a/yR5ZVxFT7+3iYv6s7tNyzXMJAZtMAv/rflh/mtp0fsuuqh/HnO8DWrjiLiE27nesNv0bR
7Gz2pBBSjMKFBufvN296f5xzXuBga7h4Ur6bnsU+8Fdb53J52nageogMgIOb3ukrH3A/ldIldzhd
JUZqQQQnnOAxFKpw2zEiH3VcmEK2gKhIjk9WR5F3A45qh0gW0R2yaFzOmiXH8JKSyVPhDWdUlb6k
l1TX0TcLEmpSXcLqkI1POCUDR3CsgIcu8f1rvOBSbqQmLDi1TK9T7GPeB8NddWMnzGOjczpAZtfs
lYNdeByyUUQbiqVe8OvCjdlbvBuEypv4eZcJhbNVHFG120/8fwovU4ompCokZ/Kr101o8yjXEtlt
knuVxpwllAT9zNM1zSPqGqN4427T6Q7XDCIr9CdXwIBCJ7A1GiFJARTjvn1tkwCww/QUuo+6vMmF
2Zs6BT4y6u2pzGgXbl8iVyEUiB0zFsX34UFdaMB3ViQFrm+4VHlOkI0942uX3MKit6Frz+RDpRSF
gY0/MqfqG73FWZTykd6WKd6AntCgKy6yY1xsKormlJpZvSiwjIdEwEToytaU+KUALPyB0Xoi97jT
OYQ5HWi3dzzmjnfBuJyqxDiVRagMirYcAWLW0/LHnmygucEZQQfY8Ds3v3Ce0Cn7xAF24UVBFXI+
Pyhkp5x6O1RVMr2CewJcKOwgcRk3kgYx52xwIiREKStgEacEMnUqNEG/TsianahNAIyfHbZtrEzk
QwxdyIzJaD5qatUTrYa1LpJGDBoohYEWwmJFsD3KsVy4T1XLLqWgEUryicvMIufpXzFtS7LmNyXh
lzX1TQHODbu4ZkjAXjHf3XlTa/fDWKcLxJ4JFVrD6pyPWB82lZSP85EFHRF6IvVHQTRZaD3WMp7v
IA523aGDTgueqpy9Qez294Uf/Fnq/P+6/7abup5ZXGaXs9Z9mWZvRrW0VbxZ8GFNmnrF1Yv+J0DY
ig5fRxb/LMnjPRVzCVQyQyoQAqWrNAMlLixquDamYoJ3wj2w2p9HQgfLXNKyMVlvqtkGTw9mmPLQ
vcocwyDD/YZd5kUqaWvAR+QH0PPccNCJuoiajGnAwG87f+8N849qnW8FwF+bhNSqgMAvu0dzVsyz
2fmw6m0cqwWYMLCO7eI4EqazXPQbF1Qcj2wS1pYLZ9SJPLItiPey21xFUM4cFnm4s87/kM1/ahNS
Wbua75jud9+Dbxmme7sWi55NgStobqDLnuEl3lOY6HYdmets8PdOkC/j+6xlF7Lx7Biu61Yz5pc+
MK7WfnObnfPeljrDx5FhPZ6PH7P1x9/v8seu/vU239QqC4fgLM+2i56x+lwsiX8TR2g4z+e9MWyu
L50dZsncguSnARlrVoz2x1Hj+GA3X1YlaH7IXuSU/HuT/tjR6JVEEuzA9b4jj41iZjetS3PVO5cv
efGekWNOhZ2LTY66/d7M4r/fDUD1Hzq6yai6toMhgaOD73/p6PxilvNTviR2e8EvoHINWX8OKrRt
pM6whGfgjdBjg3Rcv61a3A9LSrASmiQkSjQWxjg4hiP5NTlq8Xjt4gfrEOK4gwAHjxisoyCZcJNc
+k68Hy3hL1BVZEwlTmzc+b1j6x5HEjYYfk8Voo2Se/Bvr4POy4sLZ5gymFV/EaLUrvHRAHRC8PFx
/EiV+sdZJx1UcID3xx8xPiDVnzwlCqWMxTCG9XI3uMs6sHSNcYuSX9nBan8I2odYmdOL6NTqntLz
K4Xp8Hb8vVdBC/2pV22TRdFsmkzgb2rU3jytsoPt57jqToSd83cBTYLWWzMEpEYkTjVFt3jLoLol
ek1P0GWfZCdC/gBDGNQiQ8hC7sg+Ro1R1z5sWhH+tyQJn4CnJGEYvoUwTDwkT2/9bavP66dhOORA
XFQhPfqUPNwTukuSpySKok4MKC9NUxjXXntR7/Ozd09PJ5BSJEnU4/tz5xWStxKXc4dxbhACjzqv
VAbB6SwWjPGY/vWec8YCwu72OLXiWNHY0Y/VnRL05TYJWv2Pp6fhxwd1d5Ub/wxpdBdoLZ37A9dG
G+KmS5fA9Y6Ra43P0WB8SAbvd49f5Er/gO3/H0Ng/kkFbwJhwiOEOun9ZjBlN8+bH4LGE6VGFve3
0Hs8tB5OBJPxPKZWO0036eUf96x8Sd+Flu3YJA7YQHAJUv53LZlHB5R0bubj63CFmuim+/dN0p5k
LihI99y++HezijGpP+ySEnojDguCYN3HZw5118P2GBEOAs4RX9pwAFoTbPESWoZJ1oK/KHg+oiXQ
hzD9PPxry/nTdPVIdvDJdEDv976FfNyzcTuedut1D9L8fD1YgTlfsf368/bfF8afBgUsN2aehU35
m7C55UUQXG7lqnc0Z3czB9sHEkQXXOBpsMgX/xiOylb5PhyKbeK8Na0gMKUZ/SLaLLN0N7bZuNxL
gJOKGuCRgKa5vXTDbBlbEGCSikYVJLKLth2Yd44M2SxeU/6LOk4lxB1OZDoRbC4e+KY8Bs9uQSoH
eJhUcDP0sIhJ93iZfVwcMhvaBJj3FGW4UQ8wLrYRiZP8syjdu2+TpwV+AX420hl3eHIJUJhioHdA
OAGx+oTqDR8RNHbWNs69lKQ1ex4edqkHhxwnbe9OlImEWAw+vln4jxH5QxDYxMxjpRiuoVn7307y
i7m1KMvi8lRbUseQwOgb2jp6Os5RaU9+JNumiSElS8DqeKHZlvpOdaa3awxjMLhQmSH6WffXwD4z
AKEZ0QFZLtKmBFGRhk1mETlYi8H5S3lZ0sWzSYEufhqq+DMFX+MVurGHhnwl+QAM39+f1f7Xs2rv
/WVCGE5+XDZ2qJkyTWxgrURzZcFA+w/fFHZJMC3gJa8fc0VpVQ9DRCqidEAlkymRTEaEfoOIGIfK
DwC+5unmYZD8q8HygdCk3+bwL8PzTTM+bC/X7DZzL0/y1ReYqQLlqphqI5bZykqqDNnllwxYGcLn
6TF0+0ZlGmMQT7OxDFtKsvO/NGe/v+ih7kRGpGS7I+WRsIcXPQUHjlM2fozjPjlfPZ/KF3xRWXKy
ZpSYV5tyswTFAPMbL7jsOh1iRRXbVZ3uJ63dSA8QeaWUv8Pumw9WSfklfUJfzBJ84dLn9dWmV7+S
rr7p6ZM91r5mnSxqKHSrG5QRunCvX5sCpMyBCUxw0FdWQT74qenLtMTqTIOhrurySmAt/eX23E3H
6x4rGKxXJBcaaYGOws0sMkhpEfmjKb+qGreASKn+UCexAHouv3zOafJC6InkT6CM4VDf2dV68Xmv
x7FodHOqzxawR7N+3Gg5EBBuQSBMV2M56Xf7bhCEo1IPPXScQfRxCx2eapMwJ2dUtuFx6AhV1HIh
0eNt0SM9WytT3+h/CB9oiZ3uKLUjQ7yg0BWlb+/VgXpPAR7aq7upKzTD1R1qN/mJ5ZegoroqD8dF
qC6qqZ9meN14Bt17DjpdjZchtRxw89kP2VHyBsgHoLN1I+NLnNiEDHUXxSO/dNuit+R0XUhdVomT
9Xv9ePBr01NqySqBLF6dOh/cAAS6UXNau3n0WT5QAy5fS7q6binN5kJ85dMqnaSnKnr7Z9qmhtLD
TCK+pcd2PdBBFOlDaUmb7Lscqee60Dj5kpid+Auqgzm5r+eoB9anUUVvlQ11U8byqzHMB7tqot5C
zZfmNK/uS2MPHTq1etaf7ikNiZxN9Io6ecVDMAucKcJ0x301Xc8wLFb30lSxtA6SNVOhnp/5gGqn
rD1Ndh1M3Ibti5mqFugKmok6VD90Lrji+rO5DqajZnD7RycoVhOPXJ9NTxfRrNSE1/TPB96QK2o6
6wIaELWC1VLdACDcly7ti6iCSHDEs4rklEqBnKy2bXrekCVsR94we9twGXJ7eQiXI7kYFBmSCjLe
68dTtwYAmI30hAzQ3KN75TDSD48kD5GaYavlEhi6C9eXcJC80Fu1nFYscNYhhaLtl1xKEiWbXikz
hd6aJecAiLOyiK9TAxEksg1Gix5Y0cKslh5cccGdKiIPBJq8UpR47iH3FlxJvjzSnaBnSam2qUst
erUnUpITuSb3oF5IHHFl9PgeB6561+mMq+I/pBm6dnNY+bqgGGSZpY14lpwQ1rMkG594R4KeAu2S
4zCuEFdENJ+p/mNEjXgzaZAfDVp8WpDnIqFPyohcaVy9EWdjbQAn2oDonxxf603hlFKpENcSRRrY
gvyOzmuwVbhjfVr/NMIg3nZxQcU6ps7Cvr42wvXHnjQLh8/2XQdnhqCX+usk9TuHBAz9NOHSJQsD
RxfOLtLxMaKgPe4fqPDoceiKd/JgYVZ1qWhEXh1Bcd43foi8VRddRPWNOCNyB7No293zSuDQJlkd
wJLX/0vvaLDNlTyl2wni+rlUKFLJHmr5/EPP6Y6pr1Fvgxx9fC0j2J1iEsb4q14582T6IaoL32V8
hAsIN1EjXhQcpFOPHErmdbSiux1ihUwstzPrlfTzgi21mEBqOvT7VrT/cpi7Gjvtj8uvatNkfNhk
3/AaMwVJKwQHh3+vEVOdhLtpqNXwSqHq5i9UdNHFmVuaBkzGN4uB1lzWDUiL06bLwdMlpu5EZ2vC
qI1HBo1HetTwk86Qav/XVfSrbZvSx/97p8YBbdMH/2urvNyoAesv+bZrX7kWj5QEPQsF/4bFVCtV
t2EFohhIQThP8ejU7nXdT/diug51UR04o3PKCBLY3WSGElEpBf+7ox6uVjLcfjFR02cJyoWmu4bz
wI00dLzjVYYDXiNQMHwrqOLUb+aj+/bTNa9pXjv2q67hKsyRJ2PASOrEdRdiLz2Y+WhwTqHJLe/q
mzqANaXbnqsbaWB0KY2sbn4mCoRo0PPofyPaUcRCmpQdwWGrAdGHmhpOsxoz3sSgbTTuuni9siWg
bWkEuOAqUYOQe2Ib1gabartF8nMFhObPHwmq2RNbUqSyeGDi79lZUzYeO20M2QJxUg7XA13CZqdt
oPzA+/WgDVqiWZJfv3P2IX8k+bMnK0Hudm0U3iN6xKPEsz+SzEZqMm/Z93S4RKeEeL0ZiHKE/YA/
NpcRMYMu4I7yQeMRzef/pa2OykaNoRni7k9V5xNOMrDRaxQZ0hHZc+rNXTpCP2Pnnd03qU93Hm6I
HlA4YdlRAc9mexMan6doxYcEFVJMBpA/pE6ePk/LNkTP6Zx6dfM3yKyox0T6mIIbeSqb4khYog4M
2E+o4dSO13tsiq77VMTWD4qZhTuiAosPu20/WVgbighIE4dJESlE5VVEn0SCSCcku5RPJg99gyRS
zRYJSQlCxhd55pLTAddvgyRF/c7Dzacc9AoF6If03aTxqiPmoYD0ZMdvZNWA9tpDSSbDoJkeQH+t
ibVs+buHBX81MMJr5/B06ckCssPD/6IIs9gKKWJAlGKbwN8eze9lUFT87jiZKTx+wyU9xx2dQ+tO
XAd6d3e4TIKRSYLngqyZ2cDjM/3Kfa0jyFEFeJ0Nlz2FRvzhobf62nVMAkvNCBIIrrfCh12HlLbk
qZaEhXJuW1szVb5qcuNKBRUMdnQtFYgpAiUnudNRt9PxsTcmLPMGJ+5Y3+8w7xSkkhM96Cub7/il
K8iJLme6F23eN2BjBrIA9wnJu22s5+jYhwssLoiqHIZlsiEvyCM+ZZOTCy4gjxYvjWfdd96DlD+5
RTeun8UQ3xCvUihIv1ko01Kfwm7UC8ZmZCR1e/TdjgCSWlZHuE5cS8dl4TE9p4fwOtLrebTrXh+y
mOcgwMc7npiwWxUQEAkkXPyPVjJ7yUmehYuZHqnvf5qqJXrye7gLoaAjc//J4WaajbrhOdUNT/wA
ankLxtWjcPopXH3JlNx1dARJuzQ8Z/CoapZe05y8XJ3j9a98i1M5ocCOGsUjBmOqA9ANuq7JhNDw
nNPtRFfjcVJdW5GMOd94DE4dR9R11Q59ewrr6+soMDEcp3ZeR9YjrSYwGbzrGw21uohSXRPd6RAa
yX87Xs+kc+s7WiTe0JT6Nmp03UDlrdCPr+oQfapGKNp4oLvUcxrTn6GXczqHhERNV+zPG+fRLr5B
r+4m1LJjFCie1Hi+joLxJraaZIzuJzobUoXY4IzGc151++X+8HodHVNvrFE6vNpPn8Taub3kBpHD
LimqHChZYiVWJUuysIgdCK665KFGfo88nAGVrqH4jYuu9zAnFHrsAh5O8GqMqTeP5Cm60HPM+7Cw
DWyEk3tfdN1EX4hW2r4PBvVryDOrZNiIq/SbJNoM5n0dccRNcoxBTcrfF/lkx94IWe1JSzf6VFDG
9ECXVLRbamS952afbK/RvguDPcpYrTsZJB7yEqGF8iStKH/BHYALW4qwjDgMZtCJzbZMNNT6yH5D
Hxy7b0Uok5+9EIwNG0nBNqRdSso4Kb7PRNjYntj42Av8URYdk2VnTxrvMrLpA8VeKyEwUAT83C1f
YfJkuBWN1TDb7TnRtyWPRRpwJSq0kBrPWjZalh79r2HTODD0MaUjlDkMeDQOBo1BLfgVzyauDbEc
e4A6ax65LE2qgBbdOQ4mm9gDEggptKu2AbtNyYna51R0C/xPR0+VAbmZBn3Byi3i2Qcp+7v6c67Q
hg3XTi6vGnRNNf3VmXZSvto/lNs8j/SXT7s7hox3lXCog+Ma6mX/TMHDWxewM8ls+4hit9QWXXb0
/4rE5lVI+vZLPbS3D804JAPicJ0cEb4XfGEHprDEB5OeHa6SHBHxeSSj8p531c+S2CKY2KSgfSI+
0v1JY+GxLkAGFOC/UfISZFcHh2EIiwevthTANPChESQhtqwNStcQxEArXjiCWsLUiIIb8fQ5+62I
lUSetPkymYxZZH1RmJKWadE2xoj0N7VUy1httltVr5Iq2tHkATY8xYyjxICcgzlwgfM9VOS4BVfU
hVy0TbpKG/qVYl2sKPWqMBSaJedYg85B1cHF44FThLcQ7mBPpVmhDw6ktAb07yLcwHdgtuHAAZOh
X3kg4QfBva6kpyN8SrDpoufIAq+t8dogPoeoZ3h2KiVNpqYMLrdDXtqmY4eC1GvnJupLEl2JtTKL
ugU+Ky6ZSNepn1HWq7wUc8xyeVrkWdkl24GfNql+Dodi5H5qAixpFHmacTOkTJ+6I4+90OP59OQa
Z2296kvtFbUU0uzy25+bD81wzWxyj+mknAE//5y0eb/2rBYAJdynspq7EOBp6mp5+PweORsBxYDq
TE1a4Tk0tetjytfZh2a/9jXohV70yn6C3hccMjvpmKXN7rmHTV8syA7rh60LXsKeZlsZzp82MJq0
VGjGQIGRwzOg7IKTUl3IiwRh0Q4jEQ8T/BvifLLkzNmDxyHCYQSpBWICWhBmqZymAr/AZ6CAOxpM
tTgUfpceg9bQw+UuHQJQB5MbjLMd2qhYDTqv3swcFhSE4s/qSO38ZlROL7ymqdPgTdoO+s6b/tfP
PFHjDmhG9URmix2jLtID6m/3qe6xggkptVNSWSMpvfX8aLavTC8RcuHYooDWSC4Ub+hBg1p7TuR4
kp9rhS/yCCde5aWQG8WWZ2k9KJiZ8vstUaWlJmMT7PBIVJo8noPKtSEzovLyDCDyw8mja+oATTqf
O2rS/TQAdK8dzq+MlWpjZWgySgkvvzaVN7Q2XdyOrPQT8TkZ8TKc8xdN/FKOIrz2B4gZrqw/s/qF
nIH39SfXOKeeoLTw44d2QHnxtVlJAmmKHeOy0fL/t+shcOMAmhHNRP1YrzqgEpKcor/ZD019eCJS
ec8ltGawwygV/MaPwDm1Cqy/2UTCzGacpVLXnxfvONZB9fxUsQkZwPtVyVENq0quS5H4qfBVKiGT
WjuSI3IKpKvATZKd8J/wLHpq1iNyG2kTwpyEVHHC8t1sz2M42GIte9kw+uuE114zpNZPFmkpH6FM
zqFvW9zbX/p7RDoYnWvP6JweKFPKycKY6Wc52CVOGDCL9nQxndmte0VNIPFPn1Q/549rlwZB9F9X
0YVvtRKHN1XZrRL5JQ2po2uS/2vyIXxwyNMP0slSqIoRntvo/IF0rR5NK16PmacwAmvcJBC0kGud
M9u0RGzudIKxVCFtz9LhtSE3gjsqSiI6tCByUGa8QiQIb4aiHNe7hxbYYeJEUu9rtJpGYJ5o7+fa
pynhqZ4JUJiXrtnSmiu+1iTMSsHVlnOYaP251B52X+vG6TuKt3FFtP8AbJUJBchP7o9NVIK8An4d
kuAMldAaqw7+ebLFMaJeZUlp+gTpbiBs161TA+oab8tEjNLcXWq0NMugbwHpWiF42Hyr7TSDsUeg
PgjwJpCfizKvCkzBJNZ2aO3i3UwvSIzrwzK5Mk8byDpYMAcKXnH3nh+q7LgCWZKDGC90SuNNskm2
lqSTLCrNeAHGqP4SiU/J78jVBVtNBFqYs9WV15HOOYR7OFTqaVwpBpNyKqyRNnoP1cDjdR13KsMr
kx87TohB8HyIS4Ko8yRgk67vXw+W5J6ko37qv6jqdvvoUEKZ5Lu8Eon6ov7VSOr1HEnucKqab4Uu
/buABspqQ/behhOQfrZpmO7L0FKOCFNE963vUE6XaPJSNOrp4URkCLINXLisLnpvw00k60Wahobn
Vqn+lKujsyXwdZp0lWVy/ir5ZJkYXNJRG3nOJnWumEr4Z6Ab0imLd+0CZEMs3iEKF0hS7dBs009t
Js252TVFiWK3mA2ovmcHLW5Bj7J73RWMRPBDvk4cgh+4KuMNcL4LxXkkgaqRJV+E+S17/tgRo2St
Tak9ayqtwWb0rh7z6BPtk2qtmqCVo2H9qTldpkDSZSfpt+4hovz18Gq72/aunK9nL762VPMyql7W
otHeqquuezpOd+WRf8GnMT1gHqQ3dDrDNtKsU0NNJG6FV6P+ZFhvqZKbOr+Zrnu6Zv2rQdKh+hFk
VGLaZbdmtaFB1hql1iFYjy4eXny+XrIHpVj7OOVFwWbAh2r1t/gptc+UD3JP47nDx7qZFDjf8BUe
+VN7azkYO0RethlU0BzVwJgJONbE3yl8pP4vuYuTzD8WaMPHO6it0YSlINQ2sebvobJo9djzhLTE
W9WBEk7qX9mH6DLRDLu9tgZkD5ywCzGQUaIxeMea9PX81StNr1uqYUSzeIfGii7RbWpZCXa3MjCK
SquSmXPsSoYtxwS+KyMRo7GSLTpCOFrxkmoznYWIYmT1FlNK5gIqb5cS69J/ZbrKVaLFbSFSHKA5
V+SYmn8dSUSrqVLppMZJlmP4VBJaBrbm2OxF0td60nu5THTeHJ+CHkzzUCt68wXdJOsOgTZhFtam
h2SFulLPfYIq5YT6Tydqoa6T2QDtjC+kkq17HmduEeMNmMPoDoRqgPok9wtgYeymnJNl4Wk+aclI
QjBOCDSpWbKt1p86FqWUzUfCQu1ijdDVWjnrpNGXK4r8G9C50g0dpu621ynoHLUSPTTjeBn2etoN
1kq9R9n32tfZ5xl0iUdN/QrsHNCALT4w1jimfxbOXuxXaclyBBwm2hfyxBgalUKDfvyDbk6urCFM
MwwfzZfK+ci4rnlEdsxqIGoT+PYA7fFrjrepwNko5XfLYtLU1OM4dJbEgF5rPmlJ1wtX61FiRB38
U2BcKVfGaVp9OkgOtADtGcmIBHEoiw67d+hA1x9TUfRRQ6L+iLy+xYW86IB3UWOCHUqjGSlqFlH4
DYVe/YKPlAdcvWAiF3SZnCEL6Eco6hjJF7vvc9qnzA89v5Xg6GFOyH/IcmLQZXoue1oZ6l66PuYv
N2CvDA24e2RozlLtq0ZbO6vJEfKK1GZdhUuXHb/8rFUdXCBdYUQ0DNUCZDaTzPG0ixdf2kZKk1rX
+F9QW9id3+R20GBr0OutiUrySE4t+9oFpYkkp281FdiFNF3Vrx7F4AR3R5gxoqWSumAK2r3vyaOM
KdI+27ZJ74defnDsXrvnlxmck3fOx+nSWY+gzVduP4be84Lk6qKFhvEFwHU+3QbheljCLQntEPw0
R1De83fVCTxBIPl8wnqWMr/DViDDygmd0EKzlPMbFRA6t31E9jemhTTrjJJyx664bB9gDdh+0ppl
v6ByYHYHFsrGrlsnNxxA83A/mj9YA+JraMvH9pVqGWRG7eO5N8phvSaf7JFISWdPVERxtTJS6FGB
TUUwm08zwmAusrkOGxJ7QnavkOMFnoEt/gIqX0mhwmkQwvWIkdAICbh6BC2Ju1DCp5mYia5pYZso
7qvrNokBbXp0QIdPCLDLNrHwFymYJC868a41XILyN2lTUBSCn56ZGG8kwlKUua8ixHVAl/Cv4sSK
T8nZ5QLHkJHjj449D9wEkQcOtImz7nBLKTa1/VL8RjtH1t9xphs1HuUqk+PKIM6iNBFld+g8j3Cw
HV3DCUERwigCPMjCUoMInvSPU+ImyhNRXI/7EhBQAKhJtE/4jjpurO/czvzjQnzMJeBNdBBzSzaA
nAy6r8L01f0Vy9ZD+DyONjaha9RnstXs1MXy04yo54TVUSBFDhOBK5YgHgSE8GnhnH5WBxg87qoX
PO6IswHE4norrsanPJwCbkdCWOWo0RUWSFE6AtgwpA0FyfGUY+qPdhXRHum2OCdsjJDF0KOaAmtK
8kzul2WfejsYJV37XqZJgacz78uEa4LtdTEortD2beAckmW4hiRUC1N2IEmhuoZ+KgY/XGhLUjDk
gpJGnKEUojAbrBvpkNdnGXL6qop8PClzYoX/H6o/tPpVZ87/VJ7WewjUXDT6oFrGEieSCtoxZNaI
7FttWn/qb23XZFgm7P1E5cLa1q+9y2yC7PyS4TZYZbZPnCcyaLTny/NcbxY+SSPadn8iubR1SIZr
Y3Lho6QZd7JPtTF7fHpNW9pdcyzioOPD4OInDnngiFk3oSdleMmvtaMXPVosu1MBBLUfTz67p8RX
A/muW1B1sDnafSm6QzwGrUG+H0lOdfC1C6mu3MKyymtLfRXKx4gf6QFSfGaR0pokYzQVC4zSLDJD
mIp5dSUUyQzVhLOJGgppIcgJWTv10Tq7tnibbQHcfA6uITHyYNQLcMe6bjI/L883QWN8EEp4kb/s
S3u15lZZxE24K74ObunjUBA2SqgaHSur2MEn5qdnXBRqmnyEtYNEjhM5Kype9JUWGQnrtbyqAFOa
3Xwq0ET9CzgPoSCppjm+ANKhEHbGevDf9EogD0ExEAUjHVN/BjWtCd4CmREVE91GqBJJA1Av7+a0
dqyw5LiAIGESXXVsXJJAzm+t6FliTiUHWGhcVstQwWqJxjrajWypvteS1HkSLHLXKMdMPSI4lRyQ
umIOIkZLegMCBocOx5x7+Puhej1h3q/CZgwTL4OhcVPguNneYd8DoexueW22axe9MFgN2D4lKOSE
4j6IkC3RYjny9VR1FlvdJXWH/S8bSw3EN6XZAPwMAcjfOoKckLSlx5WHKX8/dAgCIF+JFGgDIBEp
gRX3jlJGICHmuKbQy+VLAs1B9TZBQ4TsgJWzX1kHhElFBc877PZGElCYkXfkNC24kPCcq4nyotSF
ul/dQcE0mDamzbCgU8pnk8At05iZXb43+V+T+f8IO6+lRrZli36RIuRK5lXeYiWgeVEADfLe6+vv
GKvOvrs3TUAoACGVVFXLZs6cObP4xD4D2Dy/yrXmV4eOf2OIxaYUAfb/HQOQoPqHoelBHSKXH0UD
MfCi7Am3KXs72Uq92XaCPBkmFTK67e1ttnruJh73nMiT5tV3LDCgWb0JlnCpAVRmJDuq/ax4kJPK
KTQOz70ULygQ/HJ8dvtiB4UpAQaIYdAskC3nJLHDXPP9C9mUd51AwIXuf2DV9lcI90vQcuF3D/RF
dxxqDvIBYD8m8pHxITh0aaTa5GexeojIGTXDjsXy1Krfvmk1+RALIMRH7l/ss+OZk2gY4yRLsBkB
fhc533WV1LbVHdVERQA9OKIkzvtPCpfa9TnFEhYDGEZ2bigZg01GJJawIIQ+lssUkhd+Y7YXFsSe
gVIWbo5K3uv+xCb9qjp/GhAs8kuMzSbQNSyyeIrMupLrRMQBkB1GrWZkHGnTlKSCC0s9h3nr7mAj
dJoC9ujv4KmBUbrJTR51QSaP8d4g2pJ4wXm6Xz55Ey7bbnPuGbguzzEcQYK7Dec96mOws2EujSiB
YJRmxN6FShF/2nICis3AFECQrz7pTpwnsA+GjxhtG3g4sGr4LaskNpR0o4/I8RGiYUtEWxwrmmpc
IFNLNrlDY/Hq7fC/lvdtivcu3K0WshjftM6u45a2obNAbZ5o6DfimY+IUdUPIBXyIHQ4tqHiRbp2
eGBL0yECiU/DVkg/6dO5HyW4VZ1m9lJ6FtlBBkySgRH38+HDLTIkVrIZauh7dPreropbJXiJzREC
bNgA0OHFtuBM0CLxA9DgSPu4DByp7gjFYgZbbPIuoWzEbzkZvliHOv1r8jwDA9YHyVb0xcb1wW/7
bhfaw7/uuUYoHENFbPsiuBuAHxFtDo69ZAey49Mk2zz1ZCPQRa/dpFizQHUSbKMkcY1tB2cRX6rw
dvjQ+ff+YhRsChUCcHAC/ImY3Yf+hd7c6CpGCfAs+Xq+RfBFP3eMpTRlSd/WUeesnl5113QQYziG
+hrB8dM3tu0AFJioxnL0hvSF9O4derphtq1TcYvb5rtGYON7y/XmO0KteWoxP+4wGGI8e06pU1Od
3eVNfNbuw/9oaEMIPNBo7QP+1xQvLB4+ijOjYghofeqwoAFKaNYFvJ9ngYPTXa5Ly64GF+sLVUd2
10UdGxYwya0TwBrIW9BpjEb7cMdAw2RUz+AL+GJiXKHMZ1U3RD6fzCspWosnvYMJ3EkrwCD3DqPK
TWH15F+39X8p7TEJTQtcExj9k49zCwtX+0DT2yXRjVrvRPtlR56P3GG3R+MtWD7Y4JhArKGsn1pF
7tG+GFjS7LbuuC7SPiJtewzmBTvw5p6ALk7bliCvvKXt+xTsPX7M63CV9OUoKQG4j1xve01rWqyF
g9rbd2B/4sMx4WnbZzf3nzVd4V9b09/bLjHDSkS0iYgpnTWvGvw09oSGzIyYp9EZkuk4qWCSWItL
s/NPkCGPdS3IrJ67SNGG/o1XQLcAFopetjJjoqjWzbNNKXrWn46HlfuBX+Q67zMZP2MG/PrJ1461
EwXOwqoXo8JGWpxRPi68DVTkRYhgC13wr5vF5Gr0IpqRBgFynMcrp0vuEPOWgfR6ejWqgRzx/B23
AmPUXbRAZ+rUHGpriGgzEjHiXnLLNJZqH7mvYluF8aGZ53FaVnAzcTtF1TVLNBWlMhO0wfWekzxn
H+6uM5Ut4uW48LzmQ8c81VtUcsFVN9iTwWZNcjXGdEa/c61kVa7bGWJ3rn7B7JQY4Qqu20s+Dm49
SbdUIgRMMV6doTYpmzI3IgiAEcFspPoomQsalH5ck9IPM/A4mfV/CBI6Lv2Iw3n4EucXSDzXOIrf
cZBvPxyz3hFSe4whUAvWQZcPYrRhsbIHXbhER+zf023ocFcgR0z63i0/T9df7tiGOezfx7GWmFXO
NWB1d3WQd9hoOkYFXDqjtcNfRlkMy4kNF1jFdInw60j7DQn2bidUAJHI9uFyG0N6ayBllz4GZ8BU
XT1jRJqwb0TJPwYuzyzkI/aHWhqFPViG12xbcsZcnAvXe0rIgwYmiM+nWbnzdUbYXSaghKsXT2kQ
OveUqBOGduDFg1BsXxCRN2/36FFTa5pk/XTlyHOi1/Dexj3odXMMm9WDp8y33CHcH+TknQj0Xi0B
QePBHg94G03rKZ4vtrfBi2lz9TC4F3s3vql7x8wBXdw+AdFdC1W6xEu0kPTiQ/ZZ0FyA6pa7n3Zw
b4kJDFj4501U85/ON29rDJ/iqZRl+gLzPQ9q2kxptjenkTQXoVQf8V7InkgMUdf4ALrnJqIppLUF
s60BKify10gDuwnVynZysdBBHb1K+1hVLRNVfJFedkBSrIZeHuBjVxpavjslMKGhdyJkgNuag741
XbLZZq/p0ZbcQ80P4Vrj58T2blyoYusFsACMTb9WygxLZbjObTfDGre7lhgxbBSfDp2EyR49M1SQ
r9JZmj4Uui756frpSTK/qzxZHT093BRL5YXhf7qz4aJqsim3iyHfimj+EOKJPubQKR2XBjEME8og
4L9jZfQyIl5jFY3Ng+PIwVgf3a3DyFg3tV80kbYMDSXPcNWDkRTz0yTMRc+S5bSvg1VbgZ3msJCG
prkKolmxanJUnbA7i1NQi1sbVnhAJoZ/sTCBWtzUfWX26m9iCL8lm+3a2n3FK6on3FhDYUp5OADR
HJQ3h1zEbVFEp4PWZfNwtbBsQhjaQi8O8emvyV3UMmQ+vWHyMEGYBUcIsYQWGttrRCwqGdpkWdld
ZfhwAevTjxZq2p9rJC6U9rWyt8HXJKHXxAS581ErjaEKoxbQd1mjPiSw4aIaURKIts1AQ1rzPcvK
+hrbjSgaZVYzSENBvoVsC+U/35wyM880u7EXqVah/TC3nDFbcPrJ3bK57hXrszsndLq2uHIyzvit
2YYBxzpil2HOAsZCQZFlu6/kiA5qfY04UFA9dnkIQweQJ2aj6PT4MPLgadM97ak1/pdbC+l9r+Qx
4kG61Qt+xzaghp6d75aoFZhqHahj4vJGYiarYhotkF05R7NpvKf6xsmMUq+eUQOpJxtUvU1iA+/q
2Vfa8oRE9xTQ3Ka1uO2EdtzUk22VRvj/kcIq4VPnxhKkmqrqSQqECI1tiEb6e1JNtydUXaNQvP2w
6+66k9YYP8RPTqq77qqeNk5e3dTTr8E76QZU7VReEeHUUYldFn5TmkWKGQW2AvAmz5mMbIJ709qC
D42vz21cGp/AIetKgsbX6VNmi4/p9SA8W191J6dyEjEAUoPHifJs3acW7CJbOhLKW3YWufJ4VRmr
QT6HDDZ9SFBZd3+1eqeMybp6O2oh2siHP9AnHH4s3otWDz7Pbg+YdVTpJQt2OO8OAKgnlcShKrRA
rcTEqr94T1SSjxXYAeiUlbez22Sizeg8J9oUEh4duxQcS4IdT6uHNPJ7lem0jHTbeknZyNJp8uYZ
1/CNC+gWTu9pldTrCNXqWVTZpdvLOSXHSiiqk0TUSCdLHLXLlRtoHA56m/krZ9kcrXqTK0/X1RHf
fj2fd0fTNve4Ipc3V56zZ5K0tGolbsbXs/dh7chF3UaFB5ROUzfpaXdNIb7ygbpCN+NVdbSdl8eH
3/vS8NSZP+aq8/YSR3FJZk72KtERYsF4DjHpRCfRkTMAPb1NgsyKqEOmeTjC/8xeQWy/QgIY5wkY
pnOcUBLeJ/JEVZe5/PIjwSzntcAebadu4qQej+S1du4Kz+vKU43q2StMeYB7SuB0uBQMdnMeznBP
x4+aVnhoGPQdOaea98WOOTgpPuj/hArgvF7lm3wbboBxAOLCjQIyB/Xxo5djOGHJfRbKFNmmxg5H
BAprcB7SV4Tf+WLTkmiIdgb9m0wzfa54996U5zVZyA/5mnlJe6QE8tSqL4+pfcdlkhpCqyW5TBYe
nlB3gNrS3cCaZSEiKNHhNb8v/3vdIOOpnb2zAYz+5wyycPupGxMGUnwPDUYxCrAtxA3ycDc8p42W
9vuhC3BB2wYn8/4THfsrrHY0ft5eGnXjVk10PDZzw6VfoXt8ylc9EYdsG4jE/9q2WSuNqO85ufHu
CZfHT9v8KrOsZHCRDT0pFfk3fzMBXtu3DcPPuiMmyrUx+WKTIoyN46vFALjS/M3wet8mSJW/idE4
Dq5P3pU+5n2/mMIVgyvqBuzbfGQhdjehnGtw1k1xEMo4guUdGwsGecl/gPI474AqQ1wo8ApPZt29
+VzgHHQN/rzyR/sGCWL4+f5LSlisiGS7xNlkW9SF0CCl0eks7xIeQWjYf7qVMTmhtcnw6tjW+pOm
bzhYMs3TL9s6dizPDNfDL2dKnMm2ZFx4VKI2fAzH9M58cknsBlY0NUzgFgyZaIh/POmIDh9/ytH+
Sq+FqhepJNKiURIRhf/mlKOelM4kplGiPSPCSZIWS+gYcwgg/dSdJl+/z2D/Ulfkj7NlP+mKZLPr
U7E43ZOvjeRfImWVkEXpMj0in/2cOT8gyVnc3O/W99s8QvcUmTvliNefIK5d+uOo/v3FfCXWVojS
xXwORRpUHT7d+TmxSlIFMDPqTI/pcnFNcYBEH/2h70/yVf57IULCAbm8XFQofNJwWC/niXlinB93
kpPGgrpmi+p+9TLD/Uo3DpuHDa39/fm+UsKggGsyjexSERUeJQT+kAg4FtPn2WS4GnU2m6fU4nYI
8pFclHI/deRXSgR/nuaTuOJ5vRhvJ/n8tDMqIDKbGpaT259qmn9xJ5k0mj6oOxTooMwnMZLpapsb
J4szTpHBxU/Wi5e7c/51yyT+vsW+0PTgPAx+5PwKqdxnlY35OTsZHVIpFAM3jVQepUAyKjPpSv5Q
Laz3Pyg4fCW+nYk4UyGTpfZD7rNQyaawvAx3mdG0Q6nDynFxc54+VbbL9jY7rOQThwpiWYVdVD6O
VuX04np+qKbOKAHlqmnqs+6jUylDcYjVavDDVX3VAugV5hDLRD4lG+pV/DFmLtvdvLA9o9c137/u
Bw87EtQyt9HkbfGTCugXa02GNk5THUyJxvwnrab0tDAeLjLFqaJYIxJSMkfU+pgIu1ekv0aTH5So
or9PhwgjNciY41Ge/v18unFhsj0ct2OkFQmjlZ9R9hmVt+UtJBJ+o2///JQptWfNQ+WJt6g106vf
vFGptUx1HIgOSO1k+TlRf8PiTRlITv2rl1OdMoolBIVW5XOJLVaQ8PsBGSSy/quZwXUXclGSImYU
Mfi8MJ32w+Rxf0pd+pvKE6RraqFerUtR7XADe/bUHiKzn6/OSje/OoC4+yZVz9/721HpvvHD0pX6
e5Iji4b+UI5LoMpZ7tNakj7nTutFcj7qUwapdaTVlmQTjctQTHGZipMKeeY/qKalXP//e+uckrpx
iB7lLMn0abncHC+77PySOfe2o1F5MkJQOkG64+LYzmkMp6lAmyA7ffyROA5/2A3Sf2v4FZA8Kqp9
RLMnk5/Wm8XhEhUvo+Won+uCxX4M7xTxTVS34JnvySY4vXRfDGsJ4ONyrjGtwGP4vucRxP37/tGw
4SrcK9iSPq2rB9aM/WmwOPVUawe3ezZErMCLYT3BOfHdIFADuCopJ9VYgcEqdElVZuOCIIN7EMP1
rfqUMoVjhA0ByTJVUPGVCIiAERg3krk7rF+og0jAnyPFO4atXDkPVGGUkLBeHFs3aAsHpU4e9B3q
6oGzQ3JWgBrHjXzt9DsGLGFe4K1CRsCPp/hsDnprjLV6DaJQlwiwS5jMfEojUsIb8iuWOPY+JtVL
93i9osoafFZMuBnuvCacIZY9dp7GmZTXCV6CCfJR5Yce+LuGIPVvWJ6TDPeInsh/sgqiUTTJrgtT
yrHQlrahP5eQ2HPsmx9kXJsIJuEKbCTIBqKecnyMxi8x00wOJyUZZN4gqrFaUXqinka+wYqJG5DO
i7HcvR2UJ+97jD9B1BkRkAVJR9t+zJ0Qld/2JV1S2Q4EgJpEIAU2ok0qCipzUhjVxjWS5fsHWHTA
DuCKJiwAkNSKRM2M4OT4CbwWjig82eYRC9qsmn1UN1TYRL0DLGes6NEPc4s6oX+Na1SmC0mK9SDS
F+U/2335w2gyKBaW8bheVtUoEBwzjGzsQiRdvFq4zKhxDr5A8mP7ISxtvIZsfVDyPHnMoDvKjuLO
i/E4SnQSglOI1W1cJ2Ds0I5kO9jeBliMQcuaUExINoWvmPFFBJ2UEYqSt6ddyDHELo1PGrs01MSj
vQHjCgEs0MsYCZPzAlwWYnuQj0JwayxKCDgDT5GwBcTHCwylOGMjRUoj6RWVKAwY+hhZpnmA0/yo
SJsnEOAUdBVQpd4feM4qKmWID9rhcDKBc0Qyl5CliPlF5VRVkEY/Rg95RDxSPyZGZUKE913nR/dF
V0MunbP3iE6Bywr0kje1BlL3NlimV6gSwGRpQNvZ1Ba4M6BjJuldIDadGWKC8YJ4hlTMlBCDJYv1
t9nEMW4PF4jBWeyb3DvtCCOC+NKW1lKFFxSGsf/NIJMlqwcyT1a1FRlnRjScUQvCQqkAj+cBzaFy
t1KcO1M93C1BAHdARcJTeo/x1Me3rg0uJd1pMYDLr/SlpJuEXwUhO1eV8LEhZveTu5T7ol4TQ7mY
KaCanslTm+GTCzOYLIvHyXJ06iGh0hoS+jLGRTJL47Ath3xBsmLAPx2BjNm1rraaIdt2ek543Zlv
PFlUQHSBtUDPPxzxv37U75dFXugvq/RUbfwh92SDLpYhRhmNs+byIXG9IVpTZM1YEW8z0OmKQTTn
dnlrLmIcmjPfcPlsSpg5QwbviPg0DClR2KN27FPMAbWCw6sEDGNwpj1JNo5jt0K95szOYXPFNB+l
H5ymMeNKVHsBw2tIYUQjd1I3xDDPtc3HHqKyXOskWdrG0Tbt7K+QPRynx+5gtsV4f4z7h//6ks5W
IYAs9p94kMFuCNBcrTGtyo5HdhGpRq6Rx/6+7hQuPklg2bBQOLHJVqsaisyV0wyxRYVcyyqKgMS2
ZK5IdjKmdWBZYCmAiiKWGlOQFP5JtmDvVJIEUg2UGSrbknHFM5aJ4XPq1WqG6j8YBGWb5e5pycru
PoTlKuRhPRiKOz/kSMM8EKqNdZRi6WiEk4JQyTnopqjg4MxlDoNIuL+hR8NwSIYf2av7VgwMRL1A
YFJXRyGSTW3LG4QYXBfhTrmWBRoU463QV4EnKMC8xWEIbymmoSmB5HHIPYWQM7XArmBhQdazR+yL
xIPsw7jzzS7cgFARuuHnNQa/DcSg4s2RL9DaLyQsG9YZ1s+mMocUcxfN8GV91AGo6EK8xu/zQBY4
ogfxX9QK4MrI23FFWVWLqD8MGkZ5h6wu/4RvXQaN0WTgkZg5n00R3vFN+x9jCLpTtrVm5GZZetz9
YkbD6sMwFZrhVUwIlg0SnmCTECyhALWZxoRWCKmEEHBUkrhuyDdOkDGglyLqh+JE2HSliZzfhnw9
K69ZP1LiA/s/BI/F1405IrX1RrUgYXbTwZI1gnp+paEYg5sxJi81JKZ5b7k2k0MPOVZaI5A+DOMV
3i7VwpPm0I6tGbgdcumyMmqcWItnPOIdb8r7297iLg3xVINpwk1JSwWYb5xBxPfi91mQ8ICPWXpa
AUd295BV+Trpi89NKKMSoDrpPmKEk+6wJnjGx0Ly2uIdNI4NROkjEUShV+G+AJS52xRATQEBRwxe
wTQ3G3STxAL5uRG3dFVbJViX1wxyNZX4k56U/UbWPM2gdVv1EqWTRCyLv6MmyonzV9dIzT6hPIF8
IwEbOtPYQvIVZROgwwlwZFB2ClAxe4G38YM1SL3qLwyXTDqVyRYL6UIuNtj/8I336ex+ud6vTz0N
N6iUXc2KmKJ4qG0/XE00/zQqYikx5dU0N9QnM9QP1/xW02/VCeTRAVI1Kp0pDienEhslHOShHmam
9nRNxWM+0ZxRVLWDEpzZuxLsJIkznakc05O8vumQ2TtGbMd3pYVkg26bf0c3WeYGdE6Ck//IzKHP
t+T70ryxOMCszbaGd7sOTFmfDurjO9eDxFsBuuIYSoCxzZj/ytFF6K+un4PbBfHMM2zA8Pktuj9w
PPnG5Ien9EUFgeTdehFK9Hk5fpPqQNrBpgDH+neFIwRRvkAugRR3mAQs1CQSx8x8fQ/J8gq0cQy/
YtU1GyluCRc0PzK8QhDIJh9f2fh+kPOE5ObkmdaT1iqRUppCunWoUDmMplfMyFfNh16uy+cz3g6G
PJehCTq+QtXIZqX9SZ5v8Z/cjiR3ZNKymnB5Uqlj8o79yYYMteTNzo019DzDmW61z+IbdAl2nAxu
j0GjLo/MrvdCBoayFtkR+Rvxxcek5HjP8irtiHRLZTuv8B/5JttHYr8nD3XRuMgCao3udlKGGFB8
H9UvEAH0GzedBLI/XJAfGt4tmvCh7RKZp89mAOup2Ddp2Kf25D895qt6MN5KPLhVxHPk/q+R4Jr6
vreuHJOtYqa4R9jUsblgo8pHnTVDOQz70TtwZNtKak7xDU4m6CZ2uO+6YXlSVf58kwp+qHvDZkHu
Sm6KLQyB+EYdheULJ1M40Xvwh26fo4TpQ+KN53Gz1He1r9UK5Co4R3zawS3jbMz8dLr6tQk6yO+5
QDVPXDNU4YGH4ZpD39PPc6Ghj+3fmA6Tu3V1mPFxN1vP6lzmTAo80ikUUecd6NuIY/MFnpokCAi0
GIwDJMx4jysckQbCVeJUyiKQT2CKhGtP4dnrPdUcZwNyUvwuVE9glm9qErvRR+VLaRxvuaBJw0c1
+ncwweMLQzg0+F2z305j57vEHkk/IgyUhb/DsA1Kl5hHLTb9ijYZZBzzcEc4ROYDybmbsrWn4fdp
orlV64tCvMUVcKf0P0VztoFw4G/IJKSg5dAo+Yf3KhEogv8lbhA/j8m8ereeNHkvp9CsudjBcKue
ElzxdtCgY1MwySG8ipkgiUa6r69ILzJ67pWNeUUGwv5Jd0oPK9/1OMhfJqO57+6p/079Lz9j4uQJ
hsa8k+jmILuoImRmGnkTGCxYGrdaESYguf3GsfF57URxS4Pei+flfRYi6aR6wGGxSobb9ahh9Q3N
g4wZgs0xkpqBVUS5YX06zQ6Lq0BVIYVtTVoexRquTc+Dh3nr+5n67iOqJ7qy5rRAPCICCcCqGZcO
BKi5Wl00ch2hJdgX/rf7UGpLEsLoyjxF8yMt4aKtRCo2f8FiSJkjF7e1epHq4OskoH0cOBuqYBQ4
A2aMbRP/TpDD4orlGvAZXdPwyMBlSLFQHkqaP35r6sxTAYlwDzE3wfYOlxXbXGY2k0femlzlMZZI
/+vMrix/cq5cHmRTmaIsFypPNVl6WRaVZpKHLrHkiqT0XaoSnrgbIC3b0Dvx3rgP6C8m0TkKxzjP
9vz8yf5TekkHVb9kc67kcLvjhBcsUDkeEGIvd4PacQ8NXHfXzMYt3owtmsFifPYJjg5Bf9oPRuGm
Qna2uc3an17pHBaLCJcYi6bZAaqCZpYBYE0t7fw4YziPcbMr55ktXs/sMQuiI2VHw9MrhkX7rDzB
7EOSYwwHRPXNh3al96VFue1MrpRVG1yrVaYQCTYnCBwl6Oq5oNmm/evDDswiS6JrP2rkglCFXDlp
cBBRoBPzsNkYgvIi87wjnQUMic/se1aaiSlJ/Af7OAuzrQCTxR6gCRxcCwaRdrCDJwxqKuoBOa6b
66YkNtl4cvNMUBr/TqZL8mXsa4elJDkobA42CTQq28R9Dtv5xuEBiYbByDB58U5NVI1ZL/HoipNX
l53DRzybYvEB1we/K3HrgJJZPuEyHUNeaO5NDrXfjSAMOal788lb2PJ5bs40VaesBr5f5mgGfOEZ
YnkfNBu2+YIlgFrr1QNYZeAzJSuLqxPeh3PLRF4bwhmVZKaqr+e0lzgUE+5CfzGY4vHJyiONzY5P
3se8eRXjzDRI4qGd7kycjllccuR0hYr9OIVZvl7wp6XSBlQqzjNAIolc0RPggLIh67oZFxnRTPJG
ivDYDs10Vdc+DQ0bTXnWf51enSpRrz1hjzrlT6VujSg0BOzEz+6OpPb/5V9CrXrOvorIjQOIKDrn
sidkq4whHBg8A4P4iqMXA59a51Zv1oh49DuOlUsYEMYytK5boGMg/JHrZ3rzCF/hB8s++RUiGRWL
uVwmnyxSOkDD/w/DPj1PHzbLUeKIYS+MY8LgBfRbpEpAxwwmGeS7Vx1aKkSKglC0r3CT/QUnjlaW
DWfO2+l12EJ0ChRxSauN2RLZEDv6w2aLiJStyLpeVc+MlR2ii7CVWA4kPhDSgG2mZPweXgToZid3
FbwrGwNvqFm4EvX2LdE8sXAB0PBB3CQpBMoSqAIpY0ZvK/ohFpUy6vHfgAxNlMoRgTWERlTqv810
jKb5WXp/PPeG+Ul5lYxKiQzkucztIruoJbZT0jcL1Wj7OkgPbgvZl3PU+r6fvqiBwPmJQlEAKkpT
vtaAyR/dNL2sh4VTYZK5QQj6LtPOlSEJQM0fct+EJ4rQ7MblWQUdUgprr6laNrp+Sx9Lb6PKKV/O
wURcNVBiLMGILK/fj5cSucujx/3b6CN9ncPPxndujfaVRC9RmT0fnhdXb5kuuu+l4Y7wHpsddWXX
yRJkRRbAaeX4WNhRqppCWYu3Sbdw+Sl0/5Wv+ee9fgo9ZIrJ/Sx3GAOSYzfO8IrgjMsuTwdXJc7e
IkUigF3BVkNvupehloEabsOWULW726mcZRERSHMvkIOsDIxrPgFMc+DRCcGrZuZqxrDAs7wG0uAI
uU9KzxNW+Wm6fVEYz5lm1edsNk+U7VNw7TBPp4ajU3Tuw2lB+nYK568UrSvr6hLXMgRfx+1tqUe2
AeXG78gPoqzINtEYr6kskl9Vs6naOyhy+e7Qfj9MysXqNNXe7yqErubN2bmcTD1mSwPSmebNm0MZ
emW1XKjd31NSsTAs3VK0ZZKjgsutIOyBsNahOb9U5mi5wkOszw6NIqRegu55wgffj97o73Amt000
sRixwmSpp/Pf0VucJlOH2ep86S+KpUr3VHkuvDAAqwAy5U2l273eHOvX69LxYV2qldBRe6y/Z0v7
J6i9hBqvOsdK9SWXLVNitEo16nHpJVVtte5vCRuNX7fzH0ZfNkTf/5rqf1zsp3D5YJpbbEYTht+2
NUdKl5QB1pYGhelHzS0YBHip1RpIUn/G6wJYDrntems43/qlxftlVItdOrxF3GomKGGWuwNKVGJ1
enqm31B5AdXjCVw91qteWLe6wEz8h2408D2l6Bj/nIPnKrEIHhnnCFwt1sU9QpSlwt2svkRiBVzq
V9gv4K+J/ksOHHUh5VWtcUv6moLkhn3Ybvpiq/lOoi2MCroaoiLpOhnouF3cXhKH60wNRmecrhaZ
pjhTZvvgxvGOEb7CM14b7py+m274Obh3Z9w/IQZ/6+Lj+J9LuTPuvNBM8BzxI3VR9aj1A83qJasW
jEUk12X8ElhiRrkmYec0pMNSAzpW2zFV08ByEXehV3zo5Mpm6MQZNrtt2d3KeHCqDbRv9k9l36ci
HjB1qs2yaIiLPJzX0T2GQHfcovOIA+yJ6J9PKB1bVG6AczN5mQQr0N3ecoOaKXFYUUgfSaMimRZi
mVh8S5IL1amIRbU0X7TkNVolL6tIo3EqEBu7YTqGvk40C205pJW0Zxcf8eFau7ugBdWdzLA4PNCC
kyrJzkgDNfVniFWsMFKir29mnAG1kVFZt053g8wJXKMYajUd0C9WL8aPxa5krJ9lmMO4XqxoOgis
bh3NfN9gXIFolTma6uR6xYLEOkRiwj5L4DYqceIun6bFUN5tjCcVdXIxw5AB+ceLxV/dgpNf7swF
ZFEmhQkv1jWZI/p6tKxYtFJTxY/BmymOFCc2Mv7v4/Sh7Xiobl60m324hu/Kh6tUd31vpHYRfAlD
YZIGN2HhljyI6dT4fiUr/E2WcyXLUg0sQ13YfPrTSjZMj9fnU3J37J1ZF4x6LSrJLGPHYZSKyxUC
T43m5Wzr+BCFXIctQxKUgJSf8INRFR6vqddpSJ8yFTn94GA9abyyyWbhAkjzP96nMZZEyI/4eXoo
sUqaLUBWTYDG5Y1vwALSmJsSzWGuw02fwywfPS/IzfwRC/56Lf+3BT4tjxlslEQ0xxLZhdk3rN4M
fxP3oNG/b+rM1yfKU8ook6X42ue9cjsoHtbzaeLczy+oZ99+ShfKpwoJd5ZaW1fqnVT56qVavH18
oxx5h7Jnt7/nj99fwhc0NXv730v4RMPJDnKr+TTaH3vipWpAbm6gZZo+grGgpGGxnsLxmda2WKDf
n/sL9tN/z/2ZdTRa5Qbz7OnSz3Yrz6ll6ak7WpbQPOk+PVMYLv1r9vg+axfuH9OUSr0qUE4vUWk/
fH8Nmb9pOFxDVKCEb5piXxAX/rtvH1apyWYWEeOVyCGpxkifEVRT8Mi6wGWyTq5x/SzmvqiJfrIB
82xtuELnbwk4NK9Ma3OsfRMQJvXvLzH7pbFIhU1Kg2UK2SiX++8l7lLbw+B4Sl4gt0Wlp/VDskxy
0926dKZGemmTqSQGpcK6kyod+71tFnvq8NqbduuzEopCv8qbVis6XI9V6t2U9pdapvxyuB2VtlS3
S5Y+zu372x+YTfm/uWS06B+X6+38YcdnFqn9cbeiRTcyEVqqYIyaql1g35IXW9pC0fMlaxRkn4sN
7V7LGgRWzTko1ABkjgPyu6Awzwo4Donv+2HQfrqw1otcuHWYVy1wYx68oubAPf038jBYdZOgkaiT
8fYRVEC0KCLN5KeuKQSq2F+WVB6uSzGlixmCSn/c7DmVySQPidmJxTLPsHHzlfegyuawQfxDuQTr
Gbj1KzUkYpyubz+G+YrKPjuyNvejMui2sHCI2GI7GLexFovtxTcIpB9bqycbSmA3XZ9/KKNhlQoq
XtCQCWI2Rp6xfZ4kwlx+6yvKF5F8oHOtqaIhI6x/wXSzEpJKxJJkBv042ExRD2twFBvFxuzJSF7+
9/jRUiFi/SQqh1JdY47Y1ZT/sYpDUBQBxN7R1Zpcml6acsXGFkvHKMD5Y0CMIM/dnSl/4y3EZBTN
Pb0PI3vw4quqfchEU3BI8H74YhB9gIpSiHjHsSIDDUYBJMppjsaKssY+zKOO4xvIysBWg2jCHsTW
zbhXYE1X/QA0IoHOh/NcbsTkbcVMd26riX1iVzevHg4VRQxMBjOPeIpSsMKZpIHVMFpQtfRdBiCm
QkDgsF00hyiB8CYZRt1u5R7IgN9xEfPuqbEl6T5X1n3zNAq7KmUrISMRVNwMvp/uxnCH+FiAfsDB
ZX0BQLCzyvEQuImgmKUQHzFsY99pB4wCTeqMtawxC7yPh5ipKPG8IRC36UTXub4IpAqH6ds9o1B5
BwqToFFan5ampUSb/AMyYGJqUeJ3nqAuGSSKTJnOnAxG4/Z9+Y71ic1Ecv6hkf4F5oS8OlrnXOLl
TpFu4/9mEcIBCCJNu4Y8jjk2lsvp+nZejcCjZrV9/Qg+JXPRS2WZReMJHds4gmX0yzCikZRJp4gc
6T4Eqs0k8x7J3oH6s6tVDrXCMyMwdGT0uEW6TG7DsHqn5aH2eQbSFxGh/gr717VchTN1BjCf2yZ5
+mwMI0QLRVgsqu3vYIgEUEyWjeJwagzIizFznhT7hmNMxV2/ZwEp0CRueTjCbBKCNDlFdwO7q6ZC
1fRdtozKHw6I7G8CLGSCaiGebslSbY6CiGsGjN1k3ti8XT0wuloioGQqLJuLK+UwYuxUex3GQYp3
M3VYqgXQSlHLC3q2JiqPeyKWCcIAPjMAkeKzHoFFS85ojkAnCK0ahlvQegFOkWwhWc4YQ/pu+/Kz
HNr/hFtEJl1pVRPUU5iB/cahCycC8laOe6sYYFAzX7RsRW2dFXksfqMyOhqnKmSvD5+L228AgDtH
AjV+px/B9PvwDkGGveEYxTVJO0grV8SjC2yzphpOqnpKpnVum2Z/Z9Hpxoh0N3Y/JuUEBS+kU7Vc
1JLDZmSTViDXZFs/4/69ulNCNba2/dgS/8ssSdJEA57vl+1TiIXJ0lgE7kWWLwITrRWREoGupmaY
1quHmLQoFBqzGyQ2CHQKcvqIXVaIO4zofHMOAw9Pr7K+8Vxe9p5nxhD8ct9dgEEChp7vvrcmKOzL
/vv3llWgUHUqKe31kzkxOmejoSWy+4MTK8DwWNlWI+oQRiyQlSK1cZ9HFItck/5Wmp4qhXU5Wz7d
Z6eVXu4lWb1UukXIaOVT7XxZkClZ5tjn50ynV0r3ENOZ5WGsF8vvo8qwuiDbp5SvPXfZ/M7lp26t
1yy9L9qXK1bQ0jDfeEzAjVzfElv5lcq1wePTpW2ii3B2lqT7TeXC3H3bV4YYWywYlcxHZl5ZlZKU
ay4P2nDy7zfdRvHX7XRX2pca23wpWayc0SH8vrFCDs1fbVVIk8SQhM5KGdj/2jLD5HR1yR7z535U
qhRpkWuCxqXMK7lpVEFOs1tVMstW4dch9ULxhgvJ+LNSNfVRXd2luhDaHxuLcuNYmu9K+cpoWdsM
G/vS9HVaWuQaq7f9sHTJlDI/YDtfFMnG+vrjij/RykdTUiQmB+x5YY3LW25OdcYdfHEj/jAVa4eG
G5y+PgnIH1KWdi13qkIT0U15hYYPpJ3nme6ChM41Cbhm/0rCJY8JAhsDW8Pi++aG/P/V2Pzj6j+N
zcE6lcycziso2YTl4+j6qBkK3LndyYKzTuCgSxpudH9uaYxo78w6QykCq01lDLGFvR+QZN7NlXcw
IlzT3eEH3JWqfIoSCOcrdDuF/SenckhBHSBkEFWBgGFveCipbW3YiVCqGsijq0TXlWjB2iyp3tif
cWUP8rApMchiV6mf/ZsmqnxIH3i7sObc3mNVUYShWNtntCfp5kQHA4ylndaIeuJXy8b0Ua7ggqJ6
idrllxmaxSZUKD4Rr2Y6GMYDfnJGU/kvXaFCoVgsJtOYs8lPhvtseoku2SlDR9MylrBbdcYUdcQg
1fJKbkBwx4mqLA2BL7tj0izep4pAhlJpYrZhEnRAwqzwlQfGRq90Dl4hucAjYYXAAZFvYQ1bI1Jy
g2UIk6rMlipfGOW5W1VRdtdaTVANqwY6obN3XDRdeGNqnQR3w5oE8xjXsTiSaJBQEty+oIWw32OQ
icWIyshhWDUGrOvsabEGs9G1S30N/3n9tKn626BdpqUsU/ZJjfNYW8zvjNW5YtF69kVCiikWfznL
AjWmLiziBHQoAivACqXh7W7/iyeRMbMJ2cY/dWFabP3v5erfHvwUQllPE4VCfpI99xdP0ab60L3u
rSUqa4guWllym64mpdawQgZaJfr9+4fJ+0UBYNLc0hnyvqwonvqcALlKrBarwWJjUEM3Racn5rzo
70nfkRSr+2LdCY0nEdQzpXtVTN23LvfGAc8cuQP6VEsGYcl3Ta0LBp3QElBbdY8y3Bzm6LST6BM0
f0qyUGl8JJlyFi/BmkANRBKH9ugYEmmib8xDnxF0julfxKQ28jeDlb4lSqqu0QqrfF4NZ+EIIniY
HKgOhJ51o/6n7+AlljAQgoiBZoXAVFwQR6a3P271Y9L4mZ9mrzi/48puP7T2V7v4H41d/IRRHcaZ
9PK0GF/659b+Yd6YtrLHEhkJ9fmqhBTB6df3p0t/BQrmAb4ypNlFOLufNsJRIR+N0onMuX+8LSKM
VJq+dK+3pSaSIO/Zntlz087qXHq8Kpdvb3Eepj9sa2HsfB7ZedPkSF1kf8h9ut3iZFM8rudsDOf6
9EOMfoPjS4Y8SQ8JvFURBEcdZCh9Y31Ey98ir4hnJ79bVEdP4PguUC6nXBdkj1uWYseT441+SU+g
V8ltSMAwKE4wJ0L+BYyIS/XcGW1KCKlg/e2bpxctY8eURdFcK6QHjyADmV7zE8yQSn4FFP55+078
P2CGXXp+KGQ3u/9hKtw+cRWm0Qluu461Eyx2x+PpFSFNLOHLLR8XCSjiREUVM1P0ffUkTfxS2irL
j6lmJjtZs2jpFGMZxRR/EOXSNjamqDW+eJEaQY2Bj8H14WPakyRhvQGbwj0RP4JdUIRf4gwa50K5
royT6hEesJnvQtaC2N+Pzshw6Xej4xOIGV2KQzA+Vh4UmrnlxNMaVy4KiQxHkgSGDWUuY71ZyJNE
ImXj5UjrxDo4MeGtIOVmIBlDNyfF3UYt6i5RTMPpjicRwiWnh/FvkXltfinaKhFsf8Df01+GEvNR
HlQpSkaFYoBs/+js7Hx6Og1TeyBJrJ3utipaY7EWYaGcJX7ckGPScdLVM3S/HS/o8781lGGxqTlP
tJrcqKmNLLlSAq48W3/LkswB3LvDE8Fyr2ZflqpsKWYNLbdsl+hzi4l1CLpi7ue+GEf/BCICGZm0
ELOpYpBk2kxrM0md8gUpYOJwSDWBqyhNGDZXQkq+FptZxj8KoCr6oo4xyTjnWvYNApou6rSJswsS
0zHAk3hQlzDOYtFDjykvaEpWRXRi4TRHdq6sV5+sSnn0R0k94xkxQqB8JfYgYIbfhATn72SGVK5t
2Pl1ir38c62K4j8bAQwobOF0bdmLxX90U4e/41gN1/qhV51l1gw4OtY2OlXV6zKmkcRU0T8EJg5W
9OQ5SSRDSRtELhKB9oFwiZ6iU0QhQgUJv58iZLh/OUf+f1R9DutkcsnkdkS6e48xQLh0PrvfJptH
dOSJBsKhwCboDW6Xm9rqWELSJkOePw7cw+l6XiwnGqvb4UNENI//j49ZkrHuB5Py4mlKinBv/DBY
TErLXCk1K69TzWhSHpUxCU/78qa3XRKx76YuV9txObUvb6+A80gbzZP3Xi6uusTh6eR16XQ96xx6
EYDPvjy4lM/zRuFS/j/OvrVJTlzb8q909HfOBfESN+45EQNkVr7raZftL0S52uaNhEAS4tfPgvJx
2TX3ds1MRIeaLYl0JSmk/Vh7bU/ckCbu+wRgaxocvSdxKr9XSB4YkFQ2pvUQwzCkCVDtBbxmsCl5
kj9ZdppbG9luwiYx8GciJa++BfFE6cUjvN5PVZ04eVzdcFRSxoq55SYhn2e4H4t0ZkcRphSnGwpB
lKc6PPlZApprNl+FsIXPtbly5rQf4hqsRF5cRhvtIiOKfAxB62tg6nKANPb9OWq2YtwY4OYA2f9O
agCM4MSdjuShl6mw05KmqHkOGLoWSZ+lNkj8w6R4yJ5Ik5Lv6jkDyKwC7U7a2ps6SntylDpu4MCD
qmo2kx2DmTDIodCi7LkT91VMwk0F1iA/xRPQ9GQ5iYUQzmNt7WCjiywVNGZgx5pSfYW7p5MEz9YH
74Z/D8Y0mK5C4DMuNAdtUJyBY8/E/UOJp5Nt+JPVHuGCmrINCtLQZ9qn5YPVJYV/qfJkyhOFKlft
9+5Q9Ekzb4Bx4nlqF4nVpw0Bf16MNeKcJUndPh6KtGjjHI6Om6bbhFg3XqzO4vuA0TkhbVKBZ3uM
wbqjvtsn87XF8joXQWrUFRnj8bvM0uAIzfzD+JnOqVYxyYEJ6UUKWpjxzu2TxX3wFy3SHlYT/M80
wXeoP81tOsLONmBDV2ypVwVIEDA/cMH6G7e/CT8DTw6eqNiZk8iNhbkC4jwcUzC8eDtkPYVFAnjl
TfUNfEtYTZMTgzMLIDkBXwRKtS3LKun6mM9glcLL0smvtN90dQoSJIPCwgD5T1f5Z1R59j9n9Eq7
CW7h35jEX5QEx2JKR2T7txvxhTyX4d72NtWczHMyodSmvW/cWyVTX8eoo4CH6dDrMTjBJzR+Gq7D
Kc7vp2oDZFINFpcRUkDj3kuyCOsrrqpNMcfiOyoO4bcBPjfSaUfTssZSe0czQ1LvOxvLG9VM2dpv
xIjjin5Y1PYXOvUlqQDJInianxaM/cJruvj1py3cQUvOxBKLWM61xYJckPo5FgFOEgesmgQBipcY
wJKJsExajM/l45aaoUscGq5GgGdzeJyz/aLNL4fMYtotfgyxA+cw3zFs40s6LfyPL45FaDHNRiOk
ssBVsDchaAJtZHHFLXWuFm7jZauu4fq6gifVPUzfnUMQwUTEWfS8sBAvdZ3gm8exwL+vpsRGJYve
t4KPX5AD4IRbI4ELARkigUBCLllNCx5ysfb+fkNfNd7/U+d53c/fqIRt05CotJwKUcExRe3RVCeW
E4/IeJm3S4Qwiof4ax/3sZP2sZcgNyv5um8TBcjYwnRxc6XiZ/zfOj82MSoTY7NPwB4Ty5TGIs6T
Kv6wy9Pv93V6KECSFsFklMnffwXyNrCJcFpInCjyYS4CMPaWdUL3Y0j6qG4v/nyTQ7uxWcLBXihM
Mjjn2mnSmhQ70xaJioBRdvdz87262DpMARO3mw+T+sAYvoFCHht4o+wAFcCHIgnUl8otElpXuzJ8
WP/k/3ie/jP/xm5enu/wr/+C/My4EWVejG/Ef/0vOYziqSmfuj9iKb49yT/Y9z/ux6exHMbyefiv
5cN+3vyv30V81o9/K30an34TNt1YjuZWfhPm7tsgm3H9K/BXLTP/bwf/+LZ+yoPh3/755zOT3bh8
Wl6y7s8fQ/u//vlnBP34P379+B9jl6cWt12Jb9+65qmD/f/yaf++5dvTMP7zT8tx/rFwHJGI2sDS
2u4CJNXf1qGQ/ANGou0gfc4PCXhf4L/rmBiLf/5J3X/4IQC4YN6xEcIGRdKffwxMLkN+9I+Qgi+A
gpEG6FNoLv/+2377QV5/oD862d6wshsHfJffbQGfOGEQ2fbyQZ7twFJ8Y6myYDSR7VcaqM3PzZD3
R8NdfpxJpcDCzsEl1vcdtuelc21sU7o0WS+LTvLj6z1rn/458fUWHgRbMoz61CmFrcae8hi2uAEo
daT28eVyaGf7WHXAl9d5bzYvIniojoCWYOYq/3L5clMThFai/QwHbd9X8DxGSLuzTXhaG98vlHqR
216COZM0bdzWjTk2NbPZwRkoIG8llQlWtk7Xe/rRNezQgalnT4pg9/Zzxk4Dm1lOwedgbmFai5IB
9NqbRFkS6lZgYk3L6LBKa0NGpcb4ZZRzlBgy2ltyzX5MtBeJC4qBdY7fl1uJs+Hoc2MuMwlOla3O
dk5AXTJX/EvmVdemLouHKYeKF4YsT8cBBGGgRvkSsqq6G6kSV5OV6SSvVXu0dEUPjZ9EZdse157a
n7t3kMhYzL8dacsaCkEJArwFoicBddfxXyyw0PerIQKs8hzUZNq2bjYe6qUZwKCG8EVBxgMfO3lY
R1ZxvSrbGSm+dg48mE/5YW1IY/NDU+dATq7yL5erHDEexHQqYUjnk33x623Z5c312kjtNNeMMPwI
nO418emBjrL2k6o8tTpHwMy3Tk2XzwOQtnCDtnJPJ9v/UgloNKVjfxJG17uhsf2tzILuQ0DmbaXl
kxlr5JtVUZXkLc1SUrf05FNFTxns0dOruPZ1HfevPE4eV+l18HWu5ROj4qzMU12JfRe2iC7YEgYp
bYAd8DO8dK8ywCEtSVb5ZWidlQ0u3IN8/PdUd7n/9ab16pc5Y9SCRh3Kl20F3vUwqPbcDDTFW+9d
j11dhbEMajBJzJTEXNNpXykbEcGJFNdm1t8C4YjbkXthYuYMCNwpCI6vTRtW4S9iGHIok2aYoMxh
np6hzaqCgwbHA49Q0nXjl07mNV5WlR3GyssOammI5YkkC6GdBRUF6LAL69sChG2bKZfm1vckTWlZ
W+9oY2+UMaxc0I3hICUROP5AP0bfeIDVZIfZ5LvN2SF4bwOdD1d+nR2Fgjkc1p5KwupLrrm5R2AL
Zp3Om8TNswjMY1aqtfvUN4RdfNWVDhz0uJzZ0O7mTP710hfxq7AUzr3j3OamFPe22/mpse0syQIn
ApRZF+owjzUup951Nh1RUzwJH5p6M6Ka01R8LOocVFftpfO02k5ONeZXbejl57J1EUqRwAwsEhbo
L2fYj3Pi13NhzfJ41ZdenkyIoIfn2ssR9fZccE3PzESb5qwMsjYiqzjNAA27dQfzYm3r0OEnJSwU
tFrl9TJX7mNd1+Iqd8GiWrFSJ6Hl8dgzpbz0lfxalz1sIWP/NbEA25g1HLUVDtf57EY3tYJhFBnr
0FrcOoigRQXa9XJygZxP1sshs6MOhUQw6+Xylwlup3RCANwV0ww9h47iwkwlLoro0QFHVoXyT6V/
lEOvYPGE8trxu8CPaZR/6HIV7YroW91P2QBuWQ8kGLy2flyWtuxODrcBq2JAWnGRs/3fP+7od48l
EjigzyGR3ncRNPXxxN8sxKwaK+JRHR1srb2kDQg5vDbctn6IE2NhG7/K6xy1dr6Z/jJz7XT9YFtO
DqjI/6ePXQeMZAA1LFMG/LG//itcgHTSHl13EzTWeBpGQJ+quq82nlT2EGvpozK4w7GvOm0LNvSl
XJ41DMgLWUYqQzHi07L5MWmyum4fBqiYtvatdy+N1/Pxxz2vI2NelzuLwxG2fkz48xarsiIY2nDP
eBEDAc9AgPwXTT4fVjlYOlcRryTZYntHMug4jx9Iww6Zj5ozvbFI7DIq4rAp/T11ZoDDnZw8rldr
n+TzR0ryKlaluZaBu+nHKjoJpr2dravrVbKWQ2C9GkrYo++si7dHK9YFxeHqROCaAzbuLeR1ivw8
05UbHrQwIOieNbnJlUYpnmaodyE4A2/WPmd2EH9z5Qw31IwYf+4WgAZGExQev+cXSaEUFRaUq0Ua
M792XgaYx4rTAJ2mUzm/6Jrwq5nl31sprYPs8/y4XjV+FgEPOLh4NX8fUZ7CS1r5cK8Uxbx32hwm
e8BaOy1IqOOIauolQgz0IEwQHgIJfcRYEyYp9hgRER3qdo6OVsCj4zA4oHQklZ2u4msjJvpjymsf
dIfoKJBOLcHS3JqTzzU/9AFNwZk5nRqQp+JPWi5HU1tArmTD9TQziS3czYsD0rmmU2cP9RV3vC9i
yqorb+gffR5lxzqbs2Ob5UiXf5Un0/8Yee2rislJkNET+w18LLZxWpZQPsURz9pb35XFvZoyteU2
Qk3CI3uuCDaevtc8/ftFgljz7wqYGwJ97nsu6Jd8fzES3yjxll9FrSg1UFINfnfsMfyR5fxYFyO7
k4MK77MSVZ/bgD2CaNKAzzNz42Hq+GM3BvkVDbt6W6gCgZ2alRsva4ZrvCWPZZ57ewZl1Y9/9kWC
efuC6OF67aqWqy5oHsuogSdJq5extfvnPevn6BHb/Nr1sz9cPut16s/+wNUAyi1/hesOZtdYmsew
AsaDXyKX1rZbdkdr1d1FCk460071dhXXAT+cbpTjRifQVHV3nEzjpZ7t3Sqts4Z2rK+qzveT1w+a
C+HEdZu3+3VK1tUPi9F2ZUc1SKeXRuWyP45LI2uVJ632UUN5GRgqtz/SIStQX2mR2yKY95YGRNCz
i3uPliipMfgouukyiHPrnsbCfKwMx2KZTEtiB6tov062x8zaEpuCRXMY3ZiWpXWLVzO79SX8mtxZ
3HJLXyWRUhhWEm6Kugc7zSKuA1qqVNatuF7vaoupvjDP24VhD0oo1fJUZZG4lUL2Jz5B83MCeCR/
iuvguMxoqPsyI/crzKj+LTJtxO06be2iM8phDHy4RVz1JEKnxtnFagP/ZyTAWgyfoq9s1CV3u3Y6
vwwNnvdjaO0UHZ/Y1do56PlB2fOXpjIBv0QSL6Ivb/M5cLqDkmJ4R70Jf/fC+SDRdKDaAMDuRsgk
gO2LN+oXk6VxTamnzEXOVDA0zKSNLFCLuhAI3A26jSlxpRtP1DpNvM6Tgc2XEZxnH2dH+sfB6AxK
EMQqHOXVSAOzeRnteiR/FHa/nyIF71o0i5QJKu7mHg5lPXaXVbKkgjoR8Y+rNNVsuDM+z8FlW5DN
2rc2cAdsDGPmEvYeQM80T4Voo5sWVvT/JA2dJ277pcFsbU/Rja3dVJk5+tjmqMwdgqNi6PKNM+ru
SPPauXVoyWLmDsVXauu/Gj1ady3pHgr8pAFg6ee2qsEv7E83a5N5tbmh7fw5zPh4eO0POoLsHT2W
aQAX23uxmJVm91ddFG4TCrw4DWiILJvo7fY2utYsiO3Me14boFIigsLpOYVOsl5aBcclFGOA8lgJ
PzyDF6FYxLXv7XRakQAUt5QjFhyB7Z/lBcp5v/nM9c71M5TXh7CbBuiOi7HuzTbqas1gklgt+7Vv
bVpd6hEKPeYERTmcCm9wdyVHveil67Xffb1vnfcysnzqhE9dpW4Ww8lqVXXIuLupsmG4tB0xqB8l
ImgoCsfTKq4jQRDVZwNP3zKt5+5wGZZmFa0mQvVmX9+4djG+dL0O1jLMtu2E2MBr3+v9cMc46SgQ
6lpH14H1M1fREJ7Ffggzbh1gKrBjL6/UgSnipiIUdDdzrR5NST8zxaNrMTrhh7z7vvaGRIpzWHId
r2LZRsUVn2W7XUXhjVYc1QgLGOXRQ6tJeEMmbcWz6JF6CXvQiutQATbtsyZly/A6hw9eF/tdcQg8
Fp5po+Qck9qR2I3J9Yu4joyRCc9iaeZxiXTloKzNpNxkXWSf1oYuV6F2QiBMpQRbfkuDbeWIpMtq
fWxJ1p87m4nzDGNApbr1ykTBO7NZR9ZmZDCA4/VyMk5w5bPwy0ufcUOQaRNEWZrSLm6JCbezU5CH
2TDnQfllSqGz3q0SDxCswneWp1VsrL5Ns77Id6uYYeO6csbBTleRyM9Zr5trjwUX33H1EW8KReER
4cEbMQOUW9hFd6NsIJ5iPnovc1pn6G7WgV/mSfBmtZG4KVorOwmOYFpQUOsjXAzNzi6HArE/iJEq
5lTBltmtIvI6YKsh0fe8inCJpY6t9D7SiNk2i0a1Nv2qAg0tK49W8SCdeaGQIvrOhWt5/lg22PAa
v5H7snf8o6s7VqSlRAFtrShKppb216qYh53qQnEttf7RIEAJ53d9/aY7BKvH1JPL9PvsiT+SHpb6
en+jQV1mjePBkCo8A7ATnitUrvHwSjWeHrGAlq51MO+kSQXzEXsMx/DHMCsarDLc4s1d8zLvR9cy
x1TWbSGwS/n1dJ79QL80eQDR85HhHOK9JaW767Ee9uXs4Ju7yJg+VjiSirRxwjIlfL4RcjDxUDv2
3drY0zDjh9XzfhUz7fXXEprl0I/A+2aZM25kb4YN8yPTIu4YbHtBpr0XglSP1Q/l6GXfOjl+8z24
FxxLi004ifKcVU53rARFqTefAVxGg0+y7hJ31cOWRi0anBO4Mim8JtusA/jxYLwvzevA2reOrgMe
g4f19Q7WkfwQRRarn0iEeHc/BLmL8HrhbwNPEyjtZQV6Khtw+q54Km34aAtTsIsNbfESBVE62BOi
28zlgD0uLpelb+4ZMNGlg+yudfLSJ5d5q2SWW9f7i1pH77iQ3N+BAjDYA0p9wE/gglj+W4mrf9Ek
sNQtwak/bAMwxT9zD2T8cBoe7KURi9dzFfPpOlTS3ddDfhqmfmObEXjjHPRE8MEAJTzCSGCkic7F
FNLzFKrovIrOPBZHK0R1OZCuHrsJoAoYrlsWii6Zxk5s+sqHHW5X80MZTveFnKNdOfuIx5ugxv4a
Nim3UaWEvmOYrhTxv5zJL18bRSICHwToCw367wrUSFneKuWCjmro1DYA7Ps+c+byVIXim+eBxKnr
4cYIoWt7BhwDVgHuyKUJl2a2PMRvyaPoqD57i35YNPZXJ5vbLc1nsH5lytmPE6Ef5kKC9nBC0Nwf
2WFsDcCMdYNy9XnwVDlldUUW6281AXMYee98Sw9RFv72W6JmBPIdwbKBXMLlx//lxw07MmYEf8O2
nxzrym288uIvTW8UAM199FVkNZhx6gKlphRobFfRQfGillH3wpmwE5dE+TG3LZPITt9qgrJJVe5a
uzZ08JSgT+yjWQMQMoygtVoa2O5H3+P0uEpcGoDLkXYZl03fPuoR8QcxRhdXRiTOBCzvYu6rD5oa
5zLb1wNKTJXR0wgF4WMx0GqDc7BL6jIH3oTjnxYtXhmUmYHD/T0s/X+3JKCbOVgQbojs3Le5ocxt
cs+iGuDCHJ7jtsv5S0Oypk0cj4F0VlJ14LoYYhEJJPsjKYCFQBp3eXC0J8+OaRNECW2rLJ1cBUYZ
WdMbDMLnOJzgDQUXo+v0N7Ofi5sKmxp8pfhVPB+BUFt+otUnkLWYk6wHtnFVgzekeudtf+swXpZ9
5COQ5y3eGKz8N5a2009wkFMOKvMoAgmUK7mPza3XCWIdYGOWjTitTZWTOh4lvvNrn657J7H9hiS5
bpujO0VI0KEAyxgYOGffQeC4DwAcK7Orvr3A+e3DhggEie05Ks98IngBynmblRPY9roanANkAvsp
69WF5KZPsxzVrLpco6xnwJA7HspxUwcRT6N+lDuiAvKhyJsdq/tL7mWbysr8/4/3BVFJF68KrCob
D+j394XVtewmE6GmosaTUKMhJ485IE7qHQUeEed6tnroJtHEkiYM8os/jWQ3Zu1jHYaFHbutnFLf
beGP6udrz4dGlzm87eKxUf6hpHU6WNS7bXnYPvjTM6t4eD/BpacLc3BYbw6zqkEPXDofhjqfjhYt
wFzgWPusGDa9abJ07iiHq0o5N52ePle9D5N6bJ49pwPbHPW+qZpdelIFX3jIDtb4OUegLQRC+B2P
zZtQ/nJoIOiKvAGE83GCAQD++3OaeWdz4TeoHZkTpAOYNtyGgwHvPKmvWZjre571t0Vdt2nvEbYX
LRBJlmv/he8oYQJkGTyRk3fyBgrIBJuuMqaKS1E2xYXDDLBz+V3D3X3qBql2Bb5D0oZMJ3Oj7U0w
tdaF+kD9/L0Xat0Lf98rI9txEf7DTgmU5lo/4Je9EvpLKcgMoI+fD14yeuBOt5wWPljfPQ2M0QOr
gdXJSus0IkMbDK3+jyZqJpq4PmhGgJpOZGtNN9D1zY0YSnK2ELursrgsDcqT/WyoRCpBIGRClAMP
zUm7tTxWBYqvlaJvZLxeGptPJ700swaqdioneHTkYZK+e7aYlZ8WL06rq+aguOyTMpdnX7n+zsos
eRyaARAOwvwkEB6D5rXtuIDZx8J+ExENnFvnqqMzQB/MRr181SkeFj+9lYVtOjguSiy2bnGpLXDU
1D3UwMLR+Q1BHPelEbJ4duzpPei3uxy8b38GArwBwgUolEHe/gwS0WRuYcFvazyuKa1bxA+FsLJr
3gh3r57JrD4VobAueiTWBYGx7GBJeioH7R4LOZ0VwoD7GcfdPvTN15kR77Q2088rOYIFp7d7ZBIQ
tzrMeZ1KC5Wr9NJUwjx0nVud7dbIcxmKIh470Jb44CqgrL99Z9H9N98WIWdk5oU4oQGheOPH8doi
lJHBYtbu7CQiR4U3GYX6ZNm03uZH0wGhBOfod5MXtwasIC1cW1WPqloGK8GaLRQtE0g7FMV0FiAT
s1h7mYNAbUci2R4e6U2mWIe4byCv4IWNjpWeHsOqgWYJeH0CMIdIZqXAEOi2VVqGAYJeyq6PzdIQ
F5VE3R40TCa34MFfGqk8kMux8CEqGT+vDcsNP1Pen81seOy4fNq6ejTXrgF7ghL1Xc6xZ2mqbupy
CHZdjiAJC8o2CSINRGI3f3RIZ8XlzPgBfma1DwoLAe2AlRfGw2DT9RYs5qzi752FC1LtzUpD/HR5
6OA/gam3+Nh+eeF5oWaofVkPvy/ZZVNQHO3ZR40MwD0MQ9nXaHAAlwyqPHYm/jyGVF2XrpvwgG6j
Gnt+NzcgumJgxxx4+MRdhJ+g4MWdreyzNQM5kNGWbrXJksgHjjTMzCa3bLNXcGuVmXe0xmjvGgec
sEa2cSBteUB8NekVc3e+NblJj0xC14/gRYPHx21aPBrLS3sRdDs1Fc//70txcb6HsHQcPJS3oRoy
1opz3oKICKW0dv7wqROtfKq9Xm0sYupDY9NTnuXVtZM1ThJMFMnREa3ug0HJkxiiNLe7Xe+xGrH2
vtiF7RqBCILTEEVyM88d4Kq+Hfc8YB/8eQJes43ydLJVmnfm64jKZ7v1IIRHujmE4JIoDRIQXHYb
AdEQxB2vRMyiwdu7dXNjtHTOq1MaCBPQGg5IyxkaYJkzIl70K23cL5mG9TjRwj+opemnur3yJutc
8sk9wKK1UNXc1Eh/tcCORhxzxTSXm1b4AA+Fht6JIKN3c7UZbCCTjSJHZYw4s7Lh7yge/qJ3vVmL
S0U0B67cZd97q3hEvDJ+H1nIDS743ven9i7MxV/t5DfHUnLs1kUIhk1NxdlzSnvvZvZRNB5o1wG1
i1s5lze+UA9tX53gjrrifYmcYngid7YO9K6s5yphFFWBRr9OcZ7NwAB9RsDWve/wkqrO+9oyvzzX
uX0DN2aZGtpIlJPPH4VswoNqALcjFpfIxu2LbcS9HczE/GD1NEuCvMfZ3371pnqK+8XzF9bOcKIm
j45zp+6LvHBOUSVSJKqB8iJr6+PaEKumSRi6XjITGbwD6Vkf15vHibp/trsQG9IQG9Xvr3bBWtm3
/oxXewxgUGq/2EiOOpCynxOrhh1S9ta3ifafmXYqaOCAJzMVjtu+qdQVwgRnoqOHsvawJbMelEXs
Y94g4aud1a0giDY5uP/eywTfed5mgMaXZkJkn1oYFgCQ98lsgTDXdaYCpzVWejlOwXVfD+fRVflZ
5A5+VcWfS1G9w8bypjIaFLMQepnj+m7kAbGEhO/fvzjeJsYnhXUUzOBq6ow8TrpHKVDZnMcetHij
ZZMEXgSVIAoAfDGwbTjyqJ0YXdZpP41N4o/cva/NwzxR76q3ebsbc3Aj1dqOtYmASNPNdIZrJNgB
zAkgTFZsp7BprvtO8AuCo9vKh+nu5aW/NbJHXAn76chz4P4XgOhVFJln/IPkcZpJKiaAg/B0ngcR
3tpla8X4lRHtqUu1AYVnd7/QVizgoI767cFrQ2COoiUZHQwjfbHJJgajaxIuaNarai9oBApJwR5E
4XsH2WrvMPbwV/79RvmGMWt5xo69ZDzidUUpN5SA/P0ZEzMPlbIClI+KYO97fXTmQHWcAwnVKtMC
hfwWEZqJM8ceovxnlD3zzuR27barEQVt1su1yfyhSQoUQtu89CFBaMOhPSalX3W3HbHDJLN8QJ4b
1d2ufQgI26mG1bSh0ZydpSPbIrU8E6YVG5ECLbv5po4IKh1Xmf3sIdmZSRuOWOXdRI2r0jIHvNyH
MRrbow2wn0YUe72S03xd06C6eu0nbkZQw3iZZ4LhO1GevjY4QuKOte19AUtqO7ZWdBizfDwXfgFg
tT+rj10uv7JxAGM4AHzFDUwInF8l8PbcMXJjuVX40Sig3R1EdnaizcKPM1V9XCsynFUxsRMz/kcq
bDC9+V2VNFY4Hbo5gMMAnsUzSJMOPKIO3AqKnWs616DhCDxkdkfZCG/vWEwxlFjnnU3FWdl9fttV
QkKBdUVm3oISdN+irTwkvIIktQU1ifGKc+6BZHfsm0dXtmI3WVa4NTjXPwf9B7fl4ikKWqQRGpGB
UNqbH6wyuxlcVzx5w6wSF9XyzqSdL3zi/i6rimjjsiG6m/qwS5xW6s8IRj8YkdfwP/f4pZsQHC31
fMmV439B5AVFo22C1PWxgf/TivjR8ccUrip+X1Te2WvL/rJKwNayq8gZmzTSDB7nCPu9VIUTW/D7
b+q8sxMubXZxaGHvsKrzTYU0HKfk+QMcP+6HRYK5VJ9BS/Voeqt8UE79lU4BPb1I2pGboc7wUJZB
a1LR0XZFHa+ipvAZ9a1Kos64NxGwZxm0oidfFuo6B4gS2i3lInYFEN8tt4KD3VDkgyyND+f2Jioq
5G1rY5+aCC6SWM0xnSVBwLylt4OrAbgKffXFKi0k3eT+d2khcQRp0V9d2MjxSGFfV8NgbRAsMqcx
g2fKyyS4a7zp7e1trb319qKS0VdvQESdtlmza4fASvKwBF6u7vIbUZbwR7MhOwVRl+8JXMwHPUfT
EXs6WK6jCTAxOKrBnOuRW7zrTeoOkn9o/D7EMW3Y597jzwXCys8AXOyxHLoilvjjLYDN8UWb1KlF
8C0L+rvBOAjFufJrOxQA/k5ROR3gIUYC6nJV/7ya8sF+Rxtxgt+h+tjiANCGE8SGHYyExOhteLkL
ilmh1lu2kX2mU5TO6+KpdJGaVw/ZxdNzAPxFWYMsAVoSFgtcQWnTGgthhbt1ig5Mse97+jD0cPu+
Nv0iRpE7HDKk/7z2F3PkHv1C/Ji7ioSUGZDTyx2r/Dpb8woRZGdA5eblvtcBm4PPWeao0j3S2hzV
z8Yr5a/iOrD2NRYyEbh8UJPL+rjNS/wCPnlqMlLtBAePmqoMtAQ+3lBCsjsrbMQl8AY7Xvt9+PsS
t3UMgj35dOEGh1zeOSrYMmH+0gp5JU5HgMjDmnou/jdl19XcOM4tfxGqSDC/KlnBkmzLaeaFNWEX
YAIDQJDEr79NaNaamd1vt+6DUcRBkCyJBHBOdx+PQUZoPoTbYujDUWJXizogIOOikRTcz7k6jsAQ
ZxJ7q9mzrABZXFaIWIAeEXXBvhg7KEUWDM4gC1eYfBweJpzw5EbE0l2kbHqtaSLutVOqp1TV5Dj6
CkCoUT1Zk3KHeA1MMNaLxqV3evKTezZ42ylI6ecUpIVl4bQuYm0FyO1wL+y8rnXPOi/Yijh40AAG
+YWLCtqsmfPq6CjEydBpxIL5TbgfQ6zPpcrGJWeZu1RZUX2ruue4r/0vSrXOKh0UhHqBRl7nXg1/
HranwI95A24vBbRsh/he7Cl5sIVDALCsWTRCrTyi8uDOhW2JhJoPm3Ndl3w/ZByp3edxbmfSRV8B
p4r3mSwb7pGlN4Zec+JxBi2JlYb7PdkoD8sulFVauJGrMiILEOEHJBgJSXS4Xrp8EACnIL5Z5WgJ
C3i0bfNPfexlWWQpX3kj3OGjz9q1NQZjTv/jrvz78hO7SFjkw+PmRWGIje2v+w6slRmVzEnWAFGB
lsw7HMWMlhDBBp3TEVCTzCX8j6YQ4gFAterBXg0IddGUbsrW67fBEAOYMheQoQQNlhBsGLIGvkKT
YmtsLz3GOEjHdIS7VrN6b432anRqPIGDaFX6UHwvHXlvizoQ9/iE2cXJQS7kaYBcaYB6rMJAjw+u
HP4roetvIo5IsoyczjgOehCyBGYf7JRfP4gm8DKAPane9NjjbwIAeQ7RR8ENOfZJxvcV85ITNoHp
UkXsLBWYdmBRhU+ViRDtCJGDtA49OPbV+Ieni+yVcIApxuVgJGiOeoCDD8EnOv8Ck6bQCwEo9n3i
9eGKzKf6dEixlQ3cN7AbvhdjdE6VB8WwUI+PtmDsy2Ca5qExQPIh1+5/6bb+jrjFhwAPvePAaQSd
SGDAf9uFBngHUQ0HzsaTTUnA+jQCm3jgsXnoI3zngRApBGCwee0bIMMrb8trB6FSpz/qRgDlMHNB
Sxy9KPdw3yJq10UVePzzMzPxMgAi6kbjyIP0NIGJ10TDte+N6bDPczXsWS78ZcJdPKTq4qUYk2ln
KPuDhSlYp02d3Jet82nI+3LNeKSf8lhCYWqiqzSS8ZPr4vypOZxCjXcPbLK/lRyQJOoCp9Z55yaZ
nnxB6DmgJN5FpXjneeudqXBfklFC7SPy6wfXN8izM0KxmSu1kmNDzw2OfTvNws+tHs0xGiJzDOYi
BS53WcLttKCAIy2ETMkb1ym+XCA39m3asXdfjnfYFkUXDxgq3DfTJ2seOh+uP9rGazsI8PFp4Ug6
HrHWibeiv6vCgbz1eRpvAPzZ6iZgyHFvFqSH5oBHIGlaIjwEPFP+Xw74+Rz3y1YUZCtkU4af1Ltq
yf56C0RxKbEJmSAZmTvVZoij6TB9FKGQIErnYFeXFEpJOZU4/mcIlNsFhY6RONbDop2fdbeC8ghf
3Zh8a7BFOSBsAeEqDznDiwkfb9mCx58Sdoo9l506H7qI/36osoemX/+hObX97I+DGzIEpPvXf0iV
3kiiAZHKzoCunlY0P9qCZ6wAg8gUgOUW4cbaxqJnB2RaXpO+EZc25N2q5X266dqxunia92e/gYy+
TKoLnoPD/SR0sYtbcI7h5QNjNkui429YmrDK/wTuJL1ziWHuoo/97Fjq7yab4hOC+PHJXvXw/t8B
mALmw9xgC9GmSNs9JdBFtEN5bsJlhi3SisDtcBq+SZwByaIPpweALOIDvhL2OCR9vUkb5BZpddVe
fDUCAIYfjXY1UgF7NQBiKQLgK3tpC534+ZJm2NrcbDOcFgcrAY79v38b0d/2fyFw/CF8CAGOuJH/
uxsBu5+hGDzEd0zoIB1a+ZRPFfYpRZJfiybR3bo2vlg2TLJHreLkPmrGfTX/c85U1tvIOKDZEzhp
lkB2QZ0RAd5lhpQ8PEpfEX+IDzEYlkvZhrih02xY8yY9OHljtk6VJeBTg2/uBcgPlK/ImICoP5bV
XR6M0XOes+kOhzyzSuLW3TKZEDDR8ayHtzjacld9VYx43tVmG4IuXumk7+9tjbg19lJtWAGSWMg1
w6K5rgtKjyVp9DpywAbPgPO8NxUCsAb0elWBJ+yUQ7bsXH86isosaxwXnkYPIsahD4RiP/nZ/dDq
/knBfygiSMeMTgEmTaXouhMCagRuWm/0FGKJQaTCzKQytkiUdu6KqQf8GkFvgHIm8h9CPv9wW4Hr
52BvipAvUo8n8xf9k4/bnVp/SGrZbVjc3uUz6NxlIYXHesak2zqCIci15UOuQOfNdijyQ6KGDoJd
PGr30e2S07zbW2MTCySFK7ppRXLe7mu/aff2yhaSJNEmjc2R8RAsuGuD4sFdAu7k5Dd3PGzolnVY
aqcZh2PieDx3aaVBQpgg5QCEhC1GN4KaPII2i7byD+Xk7DIafh0nhTN+XXf6noSOvucRClsNu7Wi
U7hP3Lg63AqTemoH7xMYSwSh6tTTapfkAL4PKbj+1EV2LJUuhghf+ECr+r4pXbOlFIfy/7ilfse4
I/I+q6uDTYHnXBy4v30TvvId0hrWgspCs33PgBUxQQotqp47q4DE7DH1Yg0wVkC3WRLKI5k43B9h
cfIbXZ6IBDpEMt6uQwPC08IaO14iS1bVhat80MGy94RZBgHRWwc4+bNKpFxIPHNfAEcKIO8qmmzf
IvElxAVEuNHxwM5qLuAraU4z6rdn9bHvWqQ5Nmw6CBq156bHiQir+jNtp+HZi7L9xGrIl/Qhkt7M
DIt6plX0lkdhHDiyFuVMsbBWeFOxlQizAxd5cvan7i6Wwr1vsiA5W1PCy2Kfu+NbR8HlWljbqMAK
1aWHJ8I86tb5Y3yEHcMiBp7tbgKo5qHKneO/f1d/21vhu4L4lANSsxP4ICf8tsHkid/nNAmbDQng
+Q8TIE3dyR+e+9ogT0HrIBQ9V3PGjnUcby0aE48KuiYTgweqQw6F2QNpIw/UawO4yscKB/dP2NkC
c9OoteMW5BKWGdla+qAtKs7JfvQqJNAKATscEBB4AlQhQTROfuUOsodNDvJTmVHvxgZAsplyXAhv
g51i9xrga8GGRq1KQsw21KDcxJxIOKB6vU+i8udCFAqMvZvR9klVtotpjBQI8/5xtMy+ubDVm62o
hghCJx99bs2lKv7ksul3fMyhSTFiTQtVDbXGJFNLWSXDGuAbSFIoV0NPNYOnAz+DKCuQxxqcgnXM
c2enSsi2WIg+uBVIzJfV07INsdNznRxiw45IT0SZd4AsAQqaFEBYTew+hQW0TGrx+d9/Ba4Nvv66
J4Grl/pJBKJ6hNTgv/0M+m4qp0jFEIPIRbqMst7bqggg9HXrxYcqcOSBlVCrnHBQWeau4aB99+Cp
6Pab3SPXcdZt8jh7lqE7AN/BRzz28npRyempzuEbllO7z5IeiQ3yZTc/RW2R0RoyFm3xCUDN8aQa
fITF6PZHkRjAgk2FZ9f8dQ5Oti8hTuYrZ5lRcNJ1OJr7oqp/FLZaecMDopzVlssBOcrCSt5jUX3g
JIMq5ihaZA8uy6fRTaDo5syiusRz96WbFOvS0K8qccY1cMMtNfn96HYr1QzJjmFXukWxNjLa4osA
zRxPsLItw304nyfU4CKltnH3GU7zy7rQeu9VoIGnQXZHwUjbM7j3Vix1EQEOERkcddYVCLE8x5zX
B4JN0n3nOXCDWDsYC3eun0IGtkIQqc/mzdlM8nCBw4idDunpCjUCZjJHnpIeEDbhOfIurFtvqRza
bXToiYNSEuQxsDWOrmD0Xuty3dZ9vpnSDhknXaQNYkm6FywCoAV44kXsVmKPNwjYXp5WezeZwq3B
jiTDqnfwC6aaRRep7lDMdR1N3q5TGQCrkXzmLflMUsTGba0ztFs1REAjNOXpkmD3c0fwLR+GLgYw
W4J/gkN7dwE2WB3BYu0uRhL3LijzeEkMCAzLeLg4Bdz3I2svbI6aKy7NLvH0BDdkimgHaffeXGQ4
p+xtNRmqx0xwjfho+WXsqHsSRaSeFX8FSw4S0YbnC9Ll5t6izbCtjw7CORjOQ6iHsIpii4CizlPy
H9vKv3swgD6LAoAtqe+HYLD8hnbIZQ0wFB/kJobk2cIdAHvyfX/cOzP2yV5ZG1zfzdLPhmTdF/uQ
Jfml76HHAiTi6mzYfJ8VxmwFXHaHOCzXKdaCfZMadhTxibGY7D0HMkpGK7UdSkjjzQzvZuLlnV+L
58Bgk+AGOEFGA8jgXQQNHtJsKYIp566OgYwLFX47KbZv//E8Qcal+Ynx0xPFhzc1ms/qrusicAQM
1a/bMQSnR29IKki6RumiMA2wscb9yroseLwW7oBUOD5iSLnvFUhKl7pkVfiQC4iTvoRM0RAgRMb8
anttB4jlVQ4dPdym6BAaGOokOluTnxe4JRBw3rpNfc6l6+89TuUZ8o7yLAHrOVdVe65G6e/rgKmr
6cOeiXS2lyOSF/7V19omT297nbm7zOXpmQZdcu4dES19v/XWtnprmEixcYgmuKspsk0XdbBjjb44
2gP0aS60x+hBDiLHuj9f+lAYgEjY1D8QifXI2gqkB2jyB6JT9mni3rQuUuFsbbWeJcvgznvFf93e
CyoBaYED+1NCJ+R+Rkjpnvlj9qrrfEU7yT/RsZm2zcgd+DQw29iCUBh+dyauLoQqdRmdaKUpHR+4
h1ocknENT7kDyDN6UFapBx40a9toTUJTtmzGXuysLSpHMBexdCxs67Wo+KMaquhoXyCYoIXtJRJc
q3nKNPTbi1l1qXaAyCmqchXQrL2zk2U8947TEOBMhZ4I6q3DpvMf4oB8NuAs3ZPcCS6OyKFiDPbp
apAsvISj351Ld9x3NSBTS2Djv/xTXzvUo91XE7sRHr96jmVW9NXn/ZNj+vw7wFkvfjJlryzIIA0P
ovq+i4r8AacUyLzNPfA/anfwvznVyiugm5xUVfxgytFsJfHN1lYzr4YwgpjKryE0vOQQqz9SN/86
hqZ4rUNt1gJPvftmLvBGzNo2wHn1NXdyiGBkzFl1RaZ2wi3HBSdQuMCGoNWrwmjIeFZ98ZTqrHhC
AOlNpHV6sDUc4vVDD5Y3Y+5yKKAImsTm0emD6gICyo4o33vDcwLbHGGipa06BcBmoZu3WAuQzzPx
24Ov4RV9iDWBmLEn2/zPEW/SNVRfyrCvlwBJhFtbVYWUhyaDU2QIurRZStGcRhZ1J8S/gYAADm3T
RMJf2SotWkRUKyy99payNyJ2ashcPPo9fvVgx2Ev9GudgwJ+14MMBJm1v+7bgtTeugtifxVXwUGl
bfCAwAN9mWsh5CgeAuF4L1hmr220E55ta8B6ubapyft/jLNzOvMs/zZufnX7Ch+vZ98ZaDTN2Qn7
LyZ4invRfIVWQrkyXR0cM6iTQKyg8laAIPifVTQsAV12v7EMyFWdx/GDmgiScGYu8oM4ofcaFN2D
7SHH+nvktd3z2BKoD7cBkpW6PLvQPhcL26NO9D7Cav/u+wYKcE33YrIB52BfA1zb5WTj4EH2GBQJ
gqA4Kb/7Rr3C792yxXsa15ItnIC8hKMO34GRdpaEj+NjToJkQ5LKHOw0YR8jh+s8Tetz9zYNaNOY
5nibpu5mCLHTJYeqrKDYNcX/MlfSYZtn31JM6tf5HsJckiC6WeUId4Sl5x3LJLzwAve/vZMB+wY4
OexAFBHBheaZgRwJIjqLGsgNqBcmHJl/c++lQ0R2ARztj6pttVUZjZACax29E4lku8l4gF4Ek1Mu
TaXh+uCV3jZtrZ5s4ZulNwD1k4C8EXjBJcDzaR9OoByxhviXDiIgFweHGKdN66chSbNLl1Wfck3N
Fy2nHrHVwnlIOk6BHCv4yjYUQ4YINCWvRmfVtg7H4g4cruS9T7AcziN9kiGsMyD2ClTA8crTcZG4
NGqdGZAizzdOD/jm0FVwHDw8B6xetgHAuUUwTHqpSC62kF7Ak5zk4IdBbuMLccifjRb1E0kUMrCa
AdoB+LFcCpkvEmcoXshc5AP8prEnLmGaoxa0xzih6dl26AVc2pLn7Ggb66nl2LTG3d5WCRHQbEMK
lhqaLJI+YP0CqpE54TdSggnNPfeLEGMDl4pEmtOuDf1V2QTd51yNKxEW4bcAoXrQMrT3yGnX7VIf
PHB4YuoXmotPtkfIxyevUjiShvrFmAwyVX1GP48fVywgf1rTx4XtxYOBfv4wXS/OhS/Ds6li/jL6
ANtEDGT7phmOSgCL6M9VnDi9u9rYg3rfvKk+ApanZcmu8NedCbzTLFe2TlpoexLdzqSozluIQoMK
IGgL7ea8CU9OwwAABXGqAoVSdcfKzX8UTV6DWO6qw81eevjAbY+bTYbmPnQavdNVPHMWP8ZnQ0Xu
msL5E4+VFHhBFNgwIvGc03crEqgfNpL2ZCuiHp7GuYttSLDKH52S724me9UUX4eqcc/AByfXniJM
X9uyZfBwRG96yJN9ktL3OODh3u+xeDRlnT5k4LovhUOyuxG4b+TwAht3rXKc122z7VjSCHI4rUaG
scb3yaKKiTxmabEF+j65TgPmAbZ9pUI2wvjkJLp/EJZKjRqda+UvNZpXEF1FWxIU/YPj5vIRUFP5
qKdTbLDJLAhFXCYs4uTcelo8FKIPFv2AoFBOC/FgCxkk4SENknvHOMuu8Za+jNxnlofyKRjFMpxr
TdS7eABX24iP9MHWGM8RCu1arIlzo4jqcFUmZXlnqzSCd9iBEM1KuO2nlCH02wZVcQdf7PjcUPJn
SJrue10AUkO1/AQMSggQuCH3iayC+4Ig8F0xUXyiTAAOi65dIv7oSRU8xzoimzIrkO4ha9VDQmYG
jWDiO/K0xAjB+K4HBd+kGPaRRPIswP2RaWeuttS7GwUg1FndjUd7xccJsZ6Pzi0OlcHerUD/IVhr
bBdwaTZ+O0WHDsiAUzMXqa6QNsZpwqVFQVibvRJtH0MeLrsCKG522xj4/HUsnHGnZRogHD1jLG4z
TchlfbK2awNAj7eZpp75m5YHdANKwpeqHtM/JlcsEJEOvkEl28PTv8ovQMNHgP/zeN+ISAMOAMqd
Hlvz+jFIzalS8eP8llagZdlBMeTlNj04GWs8kb57nUNfcyQH9Vg3vWdlXu8d4IVXte9P70mDHXBW
yuD+H7rRuVv1a7dh5B5ACqDczvZoDMW+6tlb4KoOj15fvhoPpBkAw4ZvbZ6uazD/cVxs5SotRP19
TKGFkxcje8NDO1v1jRcgzBojraoTmAPIfuVhFFAoC0ymYghsxP1D3pYP2Yxgcxq5apkKvxqaBgsd
l/llpGROQVPpg+9U/T1tWmATOq97BrkB7LSCy++8RhYU2so/QybfHF7Tt6Eu+5WuMn7Ocx/SomLc
5gEAMaKl0+c4+OYALQ24rVtvpzwdwSirp895892aU578ZkbYDbK1o1FPbZLINQkHuXVTR7x3pXNC
2K0DGiisHtmYvTQ0qN4TmeOYSDXb2Cq0YyCki4PKSVe6fYG/bGVHa2ZXHzdbyVaI96RyoHur8/qg
C088yQxoFd8d4afMG++t9oc7E0nnAjmz6lGR4SkAAPYtA411lzW9t8oj8eKCrAa4ByDRlQCwwgf4
ykfc1s3PWV16W+HTP2xNdrpHAgpd6qMHTIq13QqIRRRnwgOIKE39wdqj2WTtgHMAXYN0dg4kj1u1
z/psem/4d4YH9asnx+m+LRVCNLO5Z7xa0dooYJSH6b2Yvv3PXiaNfsyVTd88l0NVnHJAQzqJXKUA
GD6yKOZ3Ic6LSzC48QINK8E9BW1zc63DGwRF4xa+ezKa6LFNRfSYTdAepoN7SmaT9nr3PKgeMs9o
EwaU78iYexKZ5s7F8fmgQq0OYvDqOyyg04PiPRxXuEtfUzcAcKKtk2/hkIERl+LnjhPkuhm66FsF
cO1CIx3ylFUvXT6SVebUNdz+zNnpSDZbg/3aQ2j6fBVUQ/leus4ropv+n3lzDnDkXog0dyBFDBqn
oK7akdr529X00fo/+xHtv0OYTF6ytn/rQ9M+6SqnSOGZ8uVIEbkSOVTKVFX6p9Y0UOGe4j8KYFU/
TXQCPrV0pkPa5+xlcpOd7R/Gfrj2ZBzizvHrTwp42ogxMNdAHmACR06QUOJLXw8nwB/WSDFevE4m
I3s/y7qVNCb6VDvqW15m3SP8ygGWxMQsPMrjT0M/CAR44vJYpogIYy/82M79seIhCcJEzE5RoApo
+83nxP8EcF2dxaexVPg6UuYjwupFkMKbbXORepl/YCnyJM012xgG8seVbABdzGRQbq3tKrxSZgaZ
xZRU15lv4+xg6kHLE/o5TQnyoN9M8nAr8MxR/7vqqkgezFzYEXVeBjszQIU4yb7Fw+Ac8Ve+xEip
MQtRFYdprnbCD5cR7eKtbWXjJNaZmQCjnlsDiFhtus4Xa1ulfh5vYxKHSx6K8gWffA61jsLD7mie
eX4NxGe+XWvt0ENmoTjYrlMACjWbgZ9zz1Lw6qUA5J4hlLZJWdGs/LGHe7PS0CvH43xrq62s+bEP
6ldbo3OPMgDlSveJc7C2hEtoQvsl9jLWHxp4ctMBF/twHdH2fANSQrnOOhci5EnhnDMnfPLTLHmv
hiRcMvz4H6JKxHc56ee4W0+PclIQV4cz8iUqkEBFFLX57uHMaO8aUAR/Go7NmHmAhsWP4STBTx4R
COQVcjNQqjrcXiTjwT1oGBDsAh/ulepu2LGsIMtgroJF5m9Y4bKNbfW6YFzlATNb26p9Ei260gWA
ae7cSPVeC96d6SjG1xESJo0vQUxvveQZm9LF4OAEiDBpuzVgyJ4QTYCO8yxU4rYAqlQpAT0Se8G3
vI3aJZh+7cG2Gt5sGdRjLxBX6p4oXALWnGWuu+cFTpp2EGMCqtiEIGw9T1lDDA2BQr1m5Vg+FTkH
0JVActqeNm1hzFsv2vHJVsZKjMBXxcPWHkBZM/3onwW86hAwfxsRpXgKCn4ZOG0JQO8R3yUJc9aZ
QFweiIrAPw1gn90LEO5/shEsQ8BgULW0vX18oCc6F7ahA7XrXnoB8sjB5OrWOUhwU4aWi+dRBae+
V/Gp85R4Zk2VrUQ6JXe2sXUMtMhHeAtt61RUwU6HyAfg90N+QKwZCV5JfTF9kB+sifTix5W13app
Eqv6Oswa/2kIAtnOFtwA/LS7Z5oN7qeuUMhq4dYFkhmiylx90HnYPPNROIhCG2Qg5Jn7qWcI9raT
M0EcJ00fy5q82eFuMpbLpgglzlDA2tUNG5aNystDYaj35hThemho+QywqPcwFebFLubRlNGtW9Tw
Kc+97KBYhsXBtv59kO1VgZWdzep4COL/YFX0M5vqVrVXlnNhryhnxTZ0kZxpZmAEbY1f6a3zv4/9
baorh2N+3dv0EVaVdVPJdpFokIwCoedMZfNlPMYGzE5IUZmqobsQq2G2Sq3x2vTTgMqbkHOg1Wpl
jbYwg2/q43VCkJSHO1HHT01DkLRhYmxaBxCqXMgMQniLKRmcU8Vjc4qT9g6PyhFur+qHydqlX0/b
kNXfbvbrUN7jnh8iPMc8VQEm1PTNcEJ80Fbs0MhD+kA9QU4QoVC8WPcxMyIDX3q3AAFrNl3n8yi0
bydGn7KC4Umu8HspElKcEIcwzmLWRpxS73it2QZbdKrdIRjmIQCJvjd7hMj0qdL+d4DO861v57h1
CfHhLtsMgLifXsJeyj7VK9+HAtCt93U0zjQg83qKLq51+woa8cKTFOHTECKPRg8O0NqCky1MuZDJ
OU8jaLfOEGYvatnR99njDcIM1h7y9syDFC+Rh6TrozMc0NVvA9Q83M4RDn6zBoNTrm+TfLxKmGMz
k+OxOtW73HX8Td4k6tiW6XsGuvf2WqtFf/Ro5gOoNbdmEX4+dYFZ5dxibbaoEFAeF8apgHx0kOjC
E+PPzbZ3Ow+BiGx8l+Xk83VWa7Mz2C4Zj5HLuczBL/14YXtpW6U/eQvEx5AuGKgq34v6A5/fVUpS
B9wXeEdAyEURTNOfzYSfBxJ8Qo/Xj329sq1gY8ZLBUogtBXQYm1hVEGRwtYhfDuTtyCtdjXa9h+T
Z5C2MTj62o4DK16BogCdGCTgS1an90BBqFMal81FCSgyumQGcIkKjEndPBsDOvC1cYygqpA6bJME
QX1RgRgeIAK6so12snSo+yXg4VDvnWeLC84gGly82kY7KCVAMZDuXUEmcmujWomI4OwDEOfTJEO9
+y2ipWVwtdu+N+/7R/+f5lB/9b11s1cf9psj3tqrOLrObWvX90ERve2rc9ZW+T02Yd2j9cIMoXz8
B5OJ4wzhHC0fbVfgDB6tydas5wbH138aaOeyM38MrDSEbP5hLjvNR6/b9LZrELTX6X+dCzTf7P5X
kx1o5/r4h7TxPsftvKecfUwfZtvT1j7+g3+Y7399Gv8w1z/8U//rA9KjAxxYyL+EGlnOVOSfiYKE
dZqIahMyn63tBpLoIHksxB+2zVqCmvjLkA8RmMLYjuqiq4/1ND3bmkGc6tKJac59w/vrDrWF229d
Kc6XWI2XKbx7xwbO9HFBHDXqFRXevSzwa7QtVirl2qAU5K2wbcViZruXyv1rJDTlzQZho3ZhjWJu
iUdw3YyrIeEQOsfSDfcZVcljxDMUUE3YkgrJe262scSevmlc5Eaau9gGMMc9qJmDhX8dNjf4SX1o
kmY6WhOP4S1sBdLTKxpfB1GFkwQQZF9vphHaXBsoYSNr59zNjuxlBaHBook3N5vxn1IGimLMxNmG
o3wzPduaDVV91GwbkQBYzT1t6GiutYKK8689ryEuXT4p8D4rQGtKPX3OYi9btcTEBxdsfJwxsudS
Jz/bCyTySRNTHMG7y0+ycpDihED2grkyP9nCKXhxvWIALa0haIX8UnPrTw1zteky7L4D/8tvdlsF
KxGsZ16s/nHeeXgi6VJq3FL2jVy7sVIfCEKaNQIWFejDibM3EvRFPKOncM1wYvpxaa15XhG6tL0y
RQxS7M0DrlbbgXldSpfAC2zxH8Z34zxVZm0Ri+FUkbm/0qCXHGwhyzI5TODY9oDK/GUUFYG/BTCk
VCtn2GUCD26QajJsp5hJapA8HeQpstZrm53lelmmUMfmatgqnBZOXQMxhQFwktbr8mhVdQZpGIEs
XfRKRuFdEVXfIes0bK/No4JKLuHOUdc0Du9GVs8gXZasr82qLdKj6Q4NhJ7p4jp/m/hr3xsj3JAQ
DqrpkG3SCMkI+1mR29qAKP1xRXw6yUXtFO9FPgTbrnP5ljo13Dqsqnz4wgZ+BjwFVF4o59xM0Ofk
5xbpBnsxBTvba6wiDNAOtB38YRZaYcAvh2qNLA1q6UCS48Qk1sHAY/218EsRLyREORCo/6XBdo5d
cizCrNxTSAe7C2tLaO0DA7qzc1jLbTYZhFCbif3XIQLBuuDOC5EORGHmgtUknRZNNH2lGUFyxJvN
XnYT9DeLsVjaWvIxzFZJHYO2I2uy7CU20BF80hZXA+WnWaM/YWA6A2ZzK2w3mkPZ9Fd7pCqkWGZ+
vwxV3CFkeOdafekKKS7WDrZrazAb+cU2DuOPRnwCyKvG5JdSIk2bjV9QZCw4z9VrqMNWA4LURTbW
YauAxP1c/W1silYXuUkWCvf3HrE9c0GwmC7bqs+3jsfNhdLKPURYoxe21dqGUh4KZIY5WxMzob92
VAhEaorxnHv9WQ/ITjzPZvtXA/hvfe7UoL5iysFPFDi9OCIp/SmAA99dhHD4nKo2qk9hmpQrcOXg
PmYjqreG+cq2lgzc6NAgXrayzZrl1Sq3xrnP7+N+nbBAPGrJ6Wj6VZERb+P6ZRIDV6BAjR97JEC1
dRa009kgP64bVODSzF1Akf3RxQZ/AhGztQeM+9IFnh2eMSK/8SGON23OJUTxve5aMK/OFyB+TRBq
GTh8dUG7oGHrvxkhok1B42EDRqz3lkK9CZBHNh3jbHB2cQw5jzKGNyinzEf4tgxONZwPMxwu+8pm
idy6QejbxMU2+z/Gzqs5bmTJwr8IEfDmtS3bkxRlXxAaaS689/j1+yFbo9boajf2pQKZlQVKzSZQ
lXnynEBp9oNuJm+e/+3/0dT5p5DOGIcdpH9fVZtmDFBKVsPh5/cdoj4jxVIad4yUbOVkoPj8i5+q
QoZgvZ8f88K7xLZbfqUdSqVCoCXvNYhuN4BQbL471bjXpxqNobTJTyT7pn3b6MZNy3x9k/mUVvt+
gTPWRvaVavQ1jPU3FVzjS1drUOfkrbWTzLztm5RFut6/aM44fHSe76d1iJovg01nmpzSZU3Ln90u
Wo72jzVFqQwf3SsZsXml9aV/jdNsPlsRADza3HowzX3zTiXjvxj3wajeKVHQLNUE5qtAX096DZcI
afFjHUDbkHgoRLpG+9JDUE6JvHiSf2hMqhtoXWit5Z9kjrC7Nr2ZHsS0QG3KomhK23elUT6JGxjz
j0UaZ+5zFyewpae6dQqN8WPYusHrFBXha2X1865CnmgjPhmiVIuhrjWSp4cPxsij4Y3uRVbFLq1/
wAC2jxv5IeSFehDqcCxzcxl0N9Q2dcmL5uFrU/U/c+9RIgxKVED6INtWGeyX5O3g/4O3JziLTeKd
RqSYAtrU5RHMzEuQY2agNB9BRhnB8AOkeftLkBoGBX8cS7xEhhmv4oLNhbfJxi+NUXanweyHcOtF
yUlMZGU435jdeygxaNLPqvxZBj/X8ufMyLYkc4aLuObaao/BOLyUVlRZFzsvrF0Izs01EneTNNpT
ZKHAkIU1IqdLzcpx34PZTz+XeZo8kaT84c7j953T8fSr4fVzVDKjmfZKT1rHt05FQ3kx+05xr7ST
PklE29/aGsaOVtdKZ92NPf/23wb65Z6spN8OebDv+p3jNMbf9vCBNk0gN8Oc35AVz7/Y+SK9qOln
VRnz7aj9rY5GfZFBYQ97vwq9INpYWrZ0gKXtaUhBwtHV9+sDt/bIl6ORtIvrPoZSzl9PDvSk9IWx
UU1hraCDep/nyrCu4MZHrZTJ0jToVVYjrQM7Px/EpwQ2E34EfYcLvcTZ6bwN+yDzS+fWxtrvPf6l
eh28Uo35XgSK+WX02EPCp4uuVJYDGIgAzsuCWO085KFSiPg7E7RW0KoIPHmXdCihRv9pTk1ACT9t
4vtsLLNiWqVyuZs/gyNKky/BEAegd5FWUyMP5YYh2EJyo711vhmepjifV3Spam9u4xTPnuocZDLo
cAVNtyrH1n4VV5ZE3ysjTy5iuS3E1Cw55akabRyepBTH7EDdhV1anJ2+ydONXELENKupcbrPBnGP
4lKk8mJIeGWPdWxD6pDkIGyqr7I/1wH7rfvFX/cwNqc0hKe5MfA5+PDu5zKGLVme2C+jtUzl6JUP
bF/nc0qP0Zq/ve7QBlH9PPhZgxZg5v1FyX+laZ393WsQwDENu6BkVVHc/BmbV3VDU7jhSix90eb7
UiVJmTftOV9q6ACZDiRQ+i8UD4Bq+VP/rJYJREq56z/ZsW/fGpMCdTrk/YtvNxQ5QWWtBF9l2Hp/
0XO6b1u/N96LKbNtput30wcGvhobo7pEPUiJSk/qnRLZ0Dx2g/Yykw5ERCrKvxV+c7QM3/j4p4gs
tOh4m/uc+gP58XT4yAdAbWIxZJB8uKVnAYTyNML/NiEJ9FH7IIvYJIXG/T56GP5YYEXUO1s7VmjB
W8rDNW9fy4LDBM6Fd30+7+gQMD6aMHrADIZwTLyYyggNDd18DmXvXxcZRua9a1r1l0Uj2jRKWt/K
RZXBasrmxbNBDiVe1m9CaxFuqIL6v20lbfqNrBmWNgCSpMZWfNIVIL7HfaA1D2g1JoSO0RT0V2Ne
y0b1kbDNx5tHk4W9qoIOKFsxXJQS331CKY1rOp7vi/zBHW6D4YTnMZ2forC2o+00Ntqh8cLPLcRF
0dbQlHFfJ9DWSfB9nY3uwdbo6DWTO4NS46e5VNo20HiE2yyexpuEyxB02ocxo/sxVTPI1/g45D+p
qpHDIvBqYsp/0ugzZ6WZTnb3SbDEiU8+Agmml/RH3P3zFNtY1j0+q8c6WSL3yv+C0U2BNSw6m3pt
n8NOs8/BNJGofdhypRd2sYrcqdqJOQZZ9SMmWo8Z2iVs6/oDGA+2yRW1IxNKgKu9DKkSKpuMBvX1
JDPilKEBdIOskWfs6zwZrnXX99f7asP5XNLStkZIDiJ9VY8+1d1zQ5svAMlavcwtn7+4Z4rQ26as
3HsUWfz3XZIqlAFn5VUN0pNE9XGZ07SuTqu6dstN2KfNerZt49kOM/O5bzwNFjOO3ovLXFzir71s
PzRpdxG/DCU8rWtvHNs9VWHYtaIORdvCofu6qRPUDEe+2hBJvjx8yZg1L9kyiK9p4GKQEBmSNOnX
buLDJOwGlX1dlALfqqilyUZrVFq3R/1khKO19eJi+DCl5oeqMOzvZQqrCnJ8n//X0HKwPyhohn3n
CEoOt/0RGhhwET3umgVO/2EJLZa71v9917IdPKQli7UF6uFZh9dt49R9vq3Kgr3p4iumqH2ClQBx
6Z8+2B6by4SKobFESJgMUTXCXqWU18r2nWcjC4PTWCSv42w4uzhBuzOF7O6SWYV2aapqnlZy6U2D
tzbUvN3Unf+PM4PT9yLhUwz6kVzAuJdo8f2yulsIDGNPOzUTlTWA2Mt904WHrtf0HVUd7WSTUvqB
HXWsc0E782EM+qPq2vkrTCX5qzFUPmUNzVuLKROars6rzijLg/jY4+SvqXbieNi8OItBizIECrD9
r2ROotLA0zZ6lypbCZGJTFVeNdXjEbT8KK+g7w2qgd3jpyPXij75mAz3ny6LfBPqkyJop6fHT4et
YDVodXxUvfAtHPT5IkNtgpdZVYB7q3GhmV8mdD4EfhXOohRFB/bdnMZAvS+JG8V+8ubwHfqn6qWx
EZKEAYmeKwM5MtiN53AerzLYnTdeo4I6AcqZpMP+5berYKtGiYPKILlISeflsdmfJg10qGT+Ir/r
T37Gu9sI4vQ8KqF91pfnEBwy1i+mn/fIFEfIWkrIn+Ievppygz4v7LnL7WTolysXghdk1ewr4gXD
yiJJRROeHb4Lh6g4t9X45Z6nWJIV8xIRsFE4iu9nBOxz4Tsv8NpDFGaw4COI9GzmRrbywmz+UrXA
gHVNT68pTWhPVa+0LhxYZMZXZDjQ+zRg3nC8v8VoRnj05Mq17fRGC/0ODa7i/HDJ1VzE/+mr0Hj6
ze8OFUrXvvECNx7YbZpyqEuWPC+HYVdK8w3QsKepoJPe9upqXVs2gEkrsZ7tYLCePRi1d2bmoa5O
BkBZuegznf0KLo8lRAaAhDHiIcNeTwOacQwEAfSSM6zoSEaLzoERR3Re9MahS/XK2GiiXUCw+CQs
BCmJzlPlriWV1re1fYj85u33jFtUfZlVvuUx/XWvgDXouWtm/QMas/56QHH4xVsaSaE3QTk+hu22
9ptgr6o1PT8zB/TMtL5PPE+XLUd7fgxZGnRnkH6evoubm+sb6kkm2Z+qu0iHiZSW6WO/DIHf8GuU
S3uioVGusizVQbov/Y0yPcHYuXPS7IMzGOwqSf+fmhouROCLuf3j0qs/U/WFamVRx0C6NNhH1YCw
Bp+X1jfJB7cL7L0bGd7eIIP83tXSm1MH/V9eyTE1a5LxuULg9eS7CGk5EKb9FWxlPoCFfuPMrXUq
KDhQbaK9D5TCAPeTRVt8+znvp/7kDeS6eTPi6u3mx+QjzFdGiLTCpFlLyGMCHrlyVrtjqkTxyfUh
qwRVGJ8epvjsZUKuZMj8GTAEEGLSo5HRbgqxfwsa5vrFz+r8RColePXT6G91ogFTrHk57dNJoeX9
/CKeoe/VUxR7n2TqHhRz0IunJt081kRGHq6HOiCptdxVhlhrDtTMo6tYqu3ZV18rdo8b0SPjPKH6
8zFzmj365PatXga5spYNHfUs8z7hjj4kbnPyCeybTqKutm+RGTo3JKbaA81KMAT/a/mEoM/GySek
Y5fY+3LXMJ5DKBmOP+7moMcYxWBAjACx1iqCoGZTNAie+YuIjzLNPzR9FDfTfjEpKL2NaBREOYo1
bmDOm1z9bsaqds4oJl1mcpzzpnALbWPxItsKJMdrLP+az9OPprGlTcT13Y9z6KeXhCP4nufe0ucB
jVvSFWwSm+IvsWRIHeQtVnI5+T3oMD2EV8VVLo8QuYr1MEMzdabbW0OwtJqbT6bSWu/SyV1NtWu8
2IvVh6mzhsMSGNhi1q1ioZo6XPJ+bNaQEFe7jC1EDH4dtVTefN6htizsJlMAMtv9NTJb52UMIudW
8Xy9B3scwk5uknxLZDKJnBcOISnqRdW73o8+JA6SNCs16UAXwDkg5APTYgnRgFAT5HwL6KfIM8ou
NKzzVQ4292USk4XqH5ct1ARO7nPytfRD5eseB90W2Lxf62hkLJe6qYDSz62nX30yLeGOxuPYyz19
I9Ey+AHo9rsN3T75mK5g27DcTAaHVhmQE9QvUH06Rk6XXFzaTZ6cCQjcYhlKkoBT4CpYhokKBu+v
kepPSL8nnIY4H4E96dVfzBjibpj0YgdQ5r/iZEUOQzdvOh6OleNbJ6VYpIZmBIBpUaKxyNwpoTme
ES0fz7oW8o37aeZhruSAXu14BTyyvwd6y7TE0E6edcCF/1lj+aa1TScYgVoVLZqV3BKlxsqvihuM
Xt6t1dU3G87Ro41k302GqYkRmNCTA4hEfuHi680MgauO98IvzsbT30KyQkda5P+8FuztRoF/Momu
caOWm5nejPdOmMPwiWqRb9XKe3pqL31nzc9lmbNvmSIfuFa2kgZJe8hsiL3T5qXqzfpQjUOx75xY
e6tL/btE0Il4oriWfQozr99CTWOc7CxsyDTYjvlU+17z9Ec21jsxa79wt9bUFPOVA3L8Fy5XmfmF
vdV2GtLtocf749+BcwxrbeXFsDFSx9nHrfWXspCsyuAuBKsPU676pqNbAZno3/yPWA8quT2i1X+J
KyLHTi1ciFt/3k7XByCftFiLP/eHazN2aCk3pfbc0hO8aQo/2YpJC5r2nEEVRhNm9fXhkqt6nFAi
Z3ccohsFg1gx83kDXtmXma8+S0iQLY8ATndrMWVCzXgluIqxkZsbU7bP0AwG5pcrhyiOn61Fvh4R
x/FauTnIu2XgwZZskAfWNmrVlvpKpiXQmMpjPiIQETrBlylM0CEVDVbHrZ5UbyJThX7YtCiwVqIf
lmV+T2fSAt0bQ2s8d2X4qaGqdLFAx775ZRhsjHnInqp47t+icbL3RebkG5nN4Xi56Kn/VSYrHo9n
TYm+ahDt3nTFjm/mMgwcynj82yX8AP9MyNVYT/lTPPG3LaY3ozsmV+Go2OeZ96ncBKIz4Ptyq24O
9xDnhGfQBdaliz+V+RScXOhoT/YyyNWffH8KGdOOzsJ43vzfS8cOOspc17dCJfNgmXmYcnUnnZHp
B+eMEM9kCyeNXD0mMrXuESDWNKSKmH3cK1Yn6N5ddJrC0bAgblPd4hD2BWg2BKDWozpn7NmsWHnq
5io7QWuQneRqXmYQ/dyZDhhuT7ObjaaiYVo5HRyJeZ7qVzrNloRcVifOGaIfRMfK/HXSpjeFAuLn
xNGM7ZAsfasDJsn4VZd6FY12fXCCwjfZQHfnveaztW+hOT7VyxBn+VQexLYGFdbkTh920aBHB0dM
CdJC20e6Z4m/X9ZN/sGwk+mgaRW1vrT0qcMPiQPcAHYzdjVwRlZNhgKl5Z/GxRLXI05Mq7PStWL3
5anM3ENTWt0HAIv9kxItDUaN2X/Wwby7bES+DqBAt61aKwuTqfHK5/7Ng1rpa9YWvCvCMX2m1rRS
8yZ8nh2fRntVz/M1TKLzJgji871q2i4VUil3xgXb/xGycrHEH3BEW9GzVKwbw9HWho02UJD407tC
beYT/boIb6nepzgakxuQDus0IXW9gmGw/UByIaJ8G2TUYDETWGR3NV0gYOBTc225k7FLpQtLVWmi
zLP2KZtC/yo+ucoy7WNgeihAhoCKneXVYy1DZXruzfLHD2k25MeHHxm+4az47l4CEMcZDr2OUq5Z
K95L4AMqjKESIVEYDCu3GRDkW5pq2yhMYFpRPtNQfoNFznQ2cxnZZw1OFqoM/rzjhRFu9KXtuyyM
eqWGNDBZc6u/n3wQG2I+Zvvebc9iyqyYaku3TVfYSfwfeigquiZy/8lS9HkT5jR1um42wPaZx8jv
0fJZRMZfY+TWNy3vko/90zjMxUdbM5WtyjaZV+u32QE/JMwTgFPpRzLn3YOaoqUYgI4suPJhCmC3
gOixRMsYOiXHa607A0YaDPDtBzHCocKAEda1xbZzmOHOgSXDSnn+BaH5PMZeSDsu3eKBVUbvwWtB
yrT4giAYEc76Z1auxFf4Ch0QDq2PiV74fMz6sJ7Gedy58GFC8BYgX1iHc4RWs4Ltfu9NePhCc67h
qGz1Q9tpO983+3YlvozepRbSaq++x4hTszT90BP4m3+oHQQqYBWtqlWPEubeWGgEymZ+QXYExQk/
U+G9c8IL4KFkG6AKv1aCNLrYjULVXDW06NgmEQnGvO53eaam7+a8sFcq9Ym/PCXa+nCe/8dzjEs7
ejE4A9PkFcJPqFyazqlNtk8xRcRLrBfpum/DfIO8PHKQZVJa+4nKjslG+TilEQgye3n3uXwjjnS2
oxrsTtfBzfKnKTKSeVjRwzNwyjKVW9y2ym10wk9RHsPitVjiD/PEPsacXCEbLRA59Kz4FTBDgpAG
WvXaCIZmbqo+WUfumwH17nOd99dAtbSnsEI2M7FqDs9y+csQFh9zj3PzwzXN7DyBizlLa8MJ5d/5
1oQ8W9xYGfaWGnXxNnSnlwYuiGO8zEoIZysSfGoIJqED59y6zgE6nysp0EmlOBaqtG7Mb1AqU0xr
dzwslRczUPwXOPSAhOjaF7HEn1WRiVCM469h5PHvYVY/9mu1yvu9xPVV4996ept5mLvvTAuF7jjM
tJ05+eWneOp2BRX2v0IFajc7Muer4nn1he5hZS3H+6R3Vwnfxs/NojJnQBl37NKsO9F78ilQ4HHL
zNH4WsCb1UjpNJ3RrULQ4nsbpVSn/Cr4oMWmtpmA9dySzuqe5r400fKOkHkajfeNacI+LjLasG/F
xxakx+peK/AmMmG/2/0yr5hLbSZJyIPJeuDL9rac/ewgdedIS68up5JTriW8WOzO1/d1TXmpcyIo
1d0xON7LTVqgv7PpRD60VWc7G8j8SA1XNhxU1QB0TxuyDfS+cPmyISPL2BYANnXjkxkbh0HJ4u+9
QZKrDbLkrVaCaR8AyDxk8RxsSovDhbPINJokmNmJw9R1FFuucuqpP5xiy4AubbwFz3OraDifCtOt
78Aps1SLjaLF8SYfA7g3J/cGO7SPpkXfgooYk/k4LINcyeAZqMDacdiv7srzlUbSsoMzTAThB3q3
7irybcODPHcWun2IC0ZhKfjpe4TJKvEv9wAq4AIV7HblsoXJOoj2VOHcE1uGux3aDZS9SftN2I4q
eCHylb5Qdd/Zj9iOHHU+wB9OPnr76Fc9n90EcyxoFwTFnVLbmFM43Pq6GSDv4wptTE7+RqdsxRdU
KrKMuTpNSGRFw/4RKNFeWHzLmyQ//OYn03SpzN7cB978XNjll0bLWw7HgfHeKfMvxZhEEHAJnasH
w1ocjHs0QfQb1TFro4SR8QaeABQEtNz7odfUXdDFUHZRX/giVzmN5Perh698+IwGJn5LQaW+K7UX
LxmvgV03Hz2fWn/vQBQpJmQsxTZMYljgM6v5CIhikTTJ+quYhg8oKnE/eG1W3kjgfZc1tWHzDKtd
eyNBqEjE0JzxuBOz0bp3GYD7UC+Vazvq8XM8qRkwieaTWDLkTe6DBDQgWFN675i7pndMl8GjpsiL
pd/TpEABnzTXzovLBXiiaW/mwoTnGmmyltk8VK1rHqgvYt0XXFO36d9CLyu2cD8OWxNGyOcOSM4u
o9t58sMbIKOLosbevgbZDwczgz5H4ZNGc+ZqtLvEWpH0LG+GGo+Hplc/iUCmuKrc8w6pZnyxq7TY
wIWKHkdWVcD71OGaatq5oYD/Tly9P6F+4rrh0WvTCDjJmb6RRN+6atUcZUCdz95zloYmJY+Pbl1+
HGq134ESau7aejALTM/1lL3PS81D5QW5PRl4cXXbAPE+nhv/+Mo6M85loh9k0byslMmS5UPm/9dy
yiX1hlwkx+QYuuA2NqqTDK4KkGtVId+8yviFQ9/ADKg3aK2dLmDqHiBuh+xmr4OflH6CzoK+zYfx
gkPoP9w9v030Ab3SLop7Q9bACCknjLmJqv4shw85Z8xG5fIksvvV1JJXK7NkFVn59Fw5NU1/uU7C
26ZxeJXbaXixyvypnZwIEWW//1jP7IjupcRipmnYShXjo83mJTRL631OG/ht0pW/xa3OJAKBSxjb
2RynrZaH8UZdcvg5bF9PNIt+RmEZeE34U9NYJiD++yxh4hddY7mSScSkPos1STFgGR6T0KCsg6l9
gtV4ONIaPRzbIPhxpXXjr6bXD2To4+jVrWfHQ+YQaBH6op/CeqoOqd9Pz2X/Rg2rR6p42dHZEfCw
uZp5/U4ubzO7eWvKHPUsEo/1Ia4CSpGFMew6QDm8mcz4SJvqAfxBcBoQQFm1UKw/F53/yaXR8hNI
yWlPUwp/eK0XIUGotysELkNaE5P2QwWkg7pp9MktvOk0hmELcJlVHjwFm94FSDtF4ZsBq9xm0sf+
NI8FNa/lSl2Gh+9hpnXulauHzXrXzPXVzGa/ydtbopQlr/sq+9aMUEOb0/iFZFYMDaEL2EZN2Njx
J592ism2FcBB3AT9W9KCrOsyiPzvs7CIv2a2t5JJcWlDdE1SK7v6gJggqLbiutrT5J7XL4rbtivd
QOPAHSiRyuCAK4SH3eFnTtV/YpCq3wCuvTVqO7wvCmA3Y+y0e0c36qO/0G6V8ffZtZMPseMFvPbm
BSdTGR+NuRv2mZF721aLo60Hgd2mn53guS42DfyqN7vxEkpm9qTtEqXN192Uhc9Ol+NU+/hjNSoF
aTwWyKClpnJEB/Fl+UXm2zzmXVbX+dFbg6dTwlfUI4r9kLVfA0BGaEaY+8ZdvtZSwpLh58Qs3/7S
/6fKFbPBOs2skNLWnKr1U+9a3+9v+7Ipv/FzksOggVGjsePfZpUf28ps0JzI6Wp2lNq6WMsgV4kb
Whckz9UN9DPWOh3mdF6J8xHYu9lTHYKyFP8vIbChO3uwk9/VWLfQROJWv4T0WtWuajvTd4+ZwKSC
Ms48Ytt07lYkn9HcGcunsbDhl1wso5/cYnOfMExiFhWDBkTXgQd+fJ7UfXvnCgZPDYNwBztHjPSS
OGGe4hKmp/E8Rue7JROROX2EJAPoFvRdbPOT7u8iOTl2VX8PnZqkU+yMr86gDXvfj6zDZLrFzefh
tUFpKfxiOM1B1qRx9ZKUFX9vqASlfvJ31U09hXK/f00M93tOLuUkLovs6tW13YNYU1wNr74NDVDT
W9G2Gpv4BVZpcLjqi173/lajPrsR02ZXuVIMIzlEne6/RBc26NZLslyPQ66ctNbcK6O/zYw6+jjE
s3O0moG/+rLv1l6gWUdqxmjJmmMIp53CTrWrUHpNqlOv1dRfE/fmQylx9Io+P5ZtvbMQHDv4GQyf
quaXBw3ywXXRI2QAjQlqpCjRTN5TY0cfJtOpt9lS1AQ/255n33UW9YeoBVnjo7i8HKJkmJcT0sN8
+ILmNpVJeJ/Tlqj/NfS35ZVHTbMMl3xKePIU5+p4issTnARYsp1iMz/Hc1ic5SovDGr4YoMvK86c
reeTk6MnT5jfeqAGH5P3tQjpHTRL+TrQQd8HyTdtaDXA/VNyCyo3OtUh4idtZucfAVve5BQAzd4n
h6/a+yjOAbgGsX+AiKA91whMb7R06j9OAU93mOaqiz8p/cfcClZdP9jve6j6bl0/fZYow2y8p9iB
hU5Mi0P1xqWd5yBmnwAecrTyZXJauhgn7x5FubXe2W2IxDeEZTFZx4PdmvE1r4Joq8yF9Z5NGZjP
csz/Hqs3XpnWf9x4el/Vbv2pjuA9U8osva9WR9U4kL6Jr2wzf6yu9SjlOR0Uy+oshdIjslfmXH5M
8ix+o1kZbY4stna1xQspm2EVpXf5r7Kj+d+peuuqwTl5SVD2AlDHRMNfpJoHxZfZUk1YOsv66Li1
9zSOCd1Rqa5vqsnsb2nXK/tFdIcEQFKe7aRQdx4AkZfM8w3oxXX/o5PU30BhVX+HwN7v7DyjSm2r
M6KjEUwLrUrBHtmup+HUj85wUjhBUQieD2JZYLcQSgrKuIIs+5+Yu32fy4xkPMlUo2lQz4QQBIh5
D5K7+CX8CM2AUKvfI7QgA39N4dUeb4ob5RcxHu4QaMI1nGGXaDJX3/82IcGItuub0auctbvc0rGq
TKUaFYWHOol7eOL1NjLWvE0uEPRaH4Iibs5RQMfORB7yQ2pU1ZNt9OjjLLMelF7bMp69vcxGbe2u
Ap4TJ5ltHPdZ71z9ufE6ytNhkTwlDl+aErbwpNFDdPB2rQUpD9Cg0Nl6Ld2keZL356CsLx4EVwF0
74ie+B5QkCp66TQtItnBkMAaHMNueb1H5Vb5QnLQOUV5Q/P2rECLqTRGfJBgWcshCL3B1jR3j7sY
FLG2Q6/bGxtl0oBHUZjvkcgs11QA2wu1VvBHS4ppHlJ3i+ZFvfUhMnjnQPz9PAX9lvI9vH2TRQUs
HVz9IMEKR72jocKiV0JfePZLGqjhy/jeOlV4ePRbyE558Zs2n734H5vnn/5s6OqTF7tPJkKdJxnm
JqSM8wczMGOdQ4+bre5xVmtAfrQEzo/LXxY+nLFb6lvQdtlKbq4WsLdUiHBuHhUEjlX2Oh7jbC2l
BRl+58L/sy2hUq24FzPEVjPzQPe9eyiigLKvi8bH0FnGxeoar95Po9OutAGwikYt9+InGu1ecilB
yWoMch1kcZ2ebA56tIH/INQLPujgi/6LPw8xu5GGHQutYSjYdg8CvcdK8dGwP++KkT9cmajVekSU
rtAOBbvdWxc57wW9VScNrwfLvFsy99OSuSVSYF+wpt4jpfvzZ2QdZfYWhIW3lZ7cEGq5qYnGm/Tf
GulQ7Twj9DYyaWdZ9goplszdh4U529ChS5VWXdvvIR63o3cyKWsSB2Xm3DPzEzJ4X3i4vusSQwHY
3/wY2NqRJG8u4s4V31bJR2vqKvbbZidhemFANSTzsA0PuxYVA7ZOaKz9OyHzu/1LgkamxM6XVE4v
+gm/zMsl7R7+D2k3q4VijFRUBV9lU7HZW8cWx5lIsyGX6bMTktxkU+TSizIKVOq0QHMpfzut3cK2
QsU94TWoT6im/SQQEiqhh2kuXEQPBiJFA0yVJqGDRhYtFBIMms0HM+hPG2nrNpCIfzbMb/d+PLHU
8tujS1vqO0Hx/c5NaP2Ilpbtf63/zcM97v1/ckfKCp3mQoOh9u4ucloHaIPhAFbgqksi94KuCuTt
aXZ8+IfK6ubVoHfDzlCTcfUIftxAW+6yrCV/koGg+OfGude5K1Mly5k5mX9FyqdcU82iyXsx83YE
jLlcZd6kPtV28jedbgggii9FrA+scHjM/SAaEoRew+AadKb6miIXvuIQj9xglWiv9TIRqtW5XiyJ
cE0EstLchwhrWSADJY1V2VHL7sfUXddpP96TIHajv08CRB6KEuEcmo70fqtWRrVxVUQSVmB14Er0
6gNFClK8hT7uer8CmCXcNPdLPpv4zmwj9Da/s9iI8zemG6G3sWlmWhcdjWrtOijpx4IXsuXBUhgL
R+I/1uzO9rBxApoIQiqO9+dK2phbjpbWUR4hf6Lz9OKpXbcAMjfy0PntGSS+mRLTk184b2IRWj51
NvCCaeOEerL6hQdUVs/TswFi6SzRf7opTLfaKpl67/6sbOSBKIHJQiZKVwDqNgCka5WePCe5PgD2
i6tYXPcc+mKGypBc1QxCST+KW9rjk/Y8tc33e31Py+enTtOtm5T3TN4lG1gJOYsjzbKijOLd5gWP
lE3g1FA7E8/DbZudt4vpHYAdiVAZsnb6OquKuxcAfrL87lWkSLdiCnBfrmS4w/PToCL7j5jDL766
giZMMTX2g0F5hTmMjYDN91/MsEh396T/T/NeI3Boh90H6ggZY8tvbTKV+FUGKzTR0CsQl0yBEd19
No066JQkV4kIDTO60nt8oJHCv3rFiN7U0lDOFliIN3ntqyfDoCVLvlQ/TSft/E0PGdQamYTwJoMx
BdEtCUgJF45u7X6byNMw24UGda/fJgbYT0hhUMX4eSeF7qWVN6JTLvkpSWjZTXuk4D4fxcokDyB5
LJeJmALMoRi+pbpfXWQgs1Lfr8QM1O5bgezP/je/mJmpVhekLWiEG0Bu/2l9PRXxekrI6AAbCtbL
NuSb46NFO6bT5wyJ3K2mw/lE83WKnkH+/45wfXRyC2t4LgP3oswm+BQki/td36Dt5+vqqsxber3i
MaXEXsMxai68CTJYtWWc6tbaqHQ33F3ihyy2Zx2d5bWmlOe7+Vhml9YnvzNocPn3Mm3hXYA3PgHw
aanbx4JHXGEG5XagmrGWWZloNPfZBTh5eFC2FoNNlTqLj3dm18W0Kj863p9EQtkaLPyuHFvvE0hD
0mYmPpn1PRPa33LtIfwJihFRKz/UL7Xd/g9l17UcN65tv4hVBEEwvLJzkOSosf3CmvGZw5wDSH79
XdiUhHaPPHXuCwo7AKRCN8Ed1mIPbdHzOVgaoIsBA3cDhk7olMEC9io4AZXMRhYfigkUJM2I4PGW
7LSFbZp803opOgqVIw1TlSezgrv5Fi9Vi8cINiPDuuMq1xuGA8yON5N/Ak9l9Mnxwi9eLfPvlS38
nTVNFSqokvz7XJVbhmQL4pBJesV3IXK0IArYF2adH5oq6jZVPxkXsNE6fywAQFfgmUDGNQBXzJ8H
u/w4uShMtZIU3AJ5s5y8skkC0tEQxmb/wQY0bQ9IgVXPnPCnL5EkJAcGkkBPeAINKAgceRRLqmI0
auG8BPT/Vx3NEPhHLIkKWkkWyjH0xIvjXaXr3WJypl0tBAtPIAc9ULiu1AG6ufhTjlOKZmkEmslI
ITwSX21rtE975OzPqUFpO7lrNS2EjfbTtn/uJ80SuQRegqrGewmMUnSUxMx0k2hL07AHN1oXxqcJ
pajNXodR31unrSCrul0mpgxvL2TuW44WN5qGdjLtPOQ/grr1EN1Ha2p7ndUA/IP2mtQ1lCTbGeIK
qMOs9uRDZu1I4jo4BnjaY76fEDNFUBuDFVXJOgO0+D90/6tfDN4wIGU4B9ou6r3/LK7w9qhoKR6G
DgeHgKY02CgkrFgB7njHLx60nmakW9oQ5+8iOpLqfj259IkD+H6kL5GQwzX0WppJuiSOU0Ge2uZF
4J0DqTBg13nzsm14jlcFlAYCwgQzFK74VUBTGpBVAMYKwIMrZdX6d51pG18VkJFZ7/pbnRXxODAT
1MJpZ1pLKyrOirMYf+IQahobQN4sFxAjBngTHc8WlYANqgQsr9lSn2hKPhae8lvRoAKnlSBXQAtu
bl5WM/jMAzTQVjvVlH3WJHnElEdDpTjztPieTi+jXcjlTgeiKJVaKIBOpIj4zBCd5MF719SXM7y2
2gG7QAauQsEQBj9GBRDXm94rH1HloaAUVL1Ys4BeUBludcpn6MSx6yYPIKDKTaloJ5opI4snIOmA
63nMEAKSo4/AdOb0iUKizS4NeFRfpnk0LYDCBvclsGJj9JB2KdAUTMCLm8YM+P64MhjKdkoXr9vT
NB8cnv8FlGlYeIuTslDDi2cXG2gqitvduobsrl0C2Vkh5tH9GQkYRY2wdwAz888bJyvQER0Ag+In
osGeFeaIjcIK1PPDssr6J9Y73ltyIwVlMOqB90Cs7i9t5wKOVmbDOktrw6oDktcp2RcntWs8R1/9
DTH8pxdpvicr6VcXklsJMorNOlW7o1+hv0xeeprnKTkPvhttIy9stpMKeYyTjyZCg2IcLbPOvEQi
jyxDOwLUUEVASARa43zychzFlb5K0E0C5Mxdw6S46EGEAtXqY/YHimGiw53+tyJK3MWFlpKLj/Ux
CtjW9VoP3kvgR1jokpVLBljsxB7xP+CK9tC2I8pprRiE3eh7BwEtfoPbGyVD6uGY2wAZJx+QR6VP
XA0WcosP0dTg9VORfSuVY3jmJcrKw/p97jUC+SJknDb6axtwXN36nU+69WlAUx+tlNs5NdLN3cNh
qfAyx6qx2c5mPV05LgA8gMYJfGSFz8CFmnCoWCbkfGAVOC+WW5JRVeAF1ZClu1SZSXdjJvfJjOpD
nk4/yFp2qF6pgSZK2EylAm2iGeo6pw7FRQqhaZnndgOsRVyEuVWGUxNafQJyo4EQndBLVm4824rB
eMhQCYqOEFB2MCO60GyxrOiC/JYCL1WWm2nllWDhW1fRAiOyQZRpol07ddHsYKvGCQU3s85ItxRJ
eJ7Qen6nj9UCvaqeeIEmshy48b8ayEWvnZEbQV5grHf6YlLU6RFNyD+o5qczVRrOkd+oPgiNLhIc
XEpnVss38lioZujN77c62iBWVUaI6d7sSQvmHOgeM0vBcQU4NBz7li+9OUuAFpr/pS5pMKSE+zGT
y96M6+RbCASHoGaILiPwUKJ4IN52ZZZ+M6LIPsdD5yAWkBpfx+oPP1dMBHh5UGOM41GoBvQh/G12
Od+RtPq4yCuKDSn04NBCkpHof1mtzaRbN9c+RhZ662W0LgUew8FAMz+pRAsi3t16WX8CZVmwzsmY
G8N4nB1nb9QuCMgif2AXrkLENKMBbD8/wMCz7EkvnerV72bJP6Zvi1Z/Wip+3Vdf5saHrtj74gdS
VSijVbdzs/e7S9bV0xBFaFH8bLkovjKM6UvZWtFDjBzdxius+jtwc5BAd5i42lPpfEGT9ZH0ZWig
X92bvC0Ie1AL9EOC1gRdwyisdvHCrpBV6u9h6n1oPADjAs6hA2ssA+WP0jvd4G7CWsqL6D7nLs+2
RpmaZxq8qDPPSTHJIriXyaQ9tTkDyMfLGu2z7qFlcnd5Mr1srJfrLSN93Rv3Jou8TYwOhk0EQnSw
taQe+j15uY2cTgC1HDoa6tlxz9JrhnJVkkyWVlloFjNwWt2v0VvY/QCYDi3/fkvyATMLqolMhEv0
On1Vvc3NVelW7nxW8+L44wmJt6CIBuucO5Z1tvGqxTc07U3LAQUoYI2L1YG8SuVFdi3SrDEN60wz
GtZ15B2yaWsPHT/SMlJ1ANzAq/DbElK6nWhRZQdeQxNFmL4q0qTKTJpRJSbNKtGwsxZX75oKN/Wa
kPZYbfe+ej/aSot6ubvwQzO2EequUR+q3SLLQRbftcfNjHKaKpCIliIVJ7vkEqYG6F7tkSUXRw2k
ZMnUVAFQb4GyTwoL0eR9aY8/blbqNajT4S+O6/43O9foUrygNIWjxGX61kdIbXVu8wEf5+oBPcWg
ZW7xmAy0XOJDirhhYuy17saHdgBbz7oDufhUokFTGpYQxbL4VgnBgIIL5N3wdzHMzcHru/wBWT00
CqkmQBJHtiz9FknH/IG3eNpPxYkEpjSz6+F4S35mHhXoReQGEJDrGcdkmE2UVQFt0/KCvjKrhylB
qFqKSWz0jdNsvXu6FxW+8HJ+1Td7c/NhiVLKNOnF5kY5d00zbMviMMvZulog+enKSTagcUax+BbZ
z/lStEPVBDSlAQXR86XSSpLJEtQpny7a6W4NietCYGLPqyMpOY/qJrhZfqO922RdH7EBIRlz/GYB
uvHAVU9PtqBGgwZbFQ0KwACthprIOFsAGN0oybFXujuD1pGL3j/O2a5f0FVQu16JYgkMTru8DOhF
jhSLNWSE+hc0LZlDEDYgRyfdXIwo3dDuAKqctr0DameLzmnvntbQzxfh23xGw40659Exbhh+gejU
IprhxAnBe8c+yhIUF0QHPKPKB/8LDlbTNJI9joZjDZjTss1XH8Qws5U8mFxo3brEBrx3FyjvLk9f
vO93TIqmnvcOWi7Jx8uKBh1/aksATU9owuu/+s6AxrCSoSQ2aQEkHI3uAnrR2o8fl2FYNlaODtOY
A001ICbmcY6E2CPS0iNQa6O5InI4UP3AOHcthhheZtsjVSnH53UTsvSlGM4lnxRKJDama5ChLr7b
QNsBYJjaJVEsfXPenFJnAsCBGkafg2B7RuV2B5KFPiDlzZR1A4M2ROcMMxGdV2uqqnpZneFNDMCA
owCdgFLy6RHHPXYhNzK+rFfL9EVt8KYd+yi70KJ1PXnfbT/2wIgGu8EehYLIphdLbZ1BgYsnyq8D
kgnWuRXRi6EpvFfvf19CVlRA2Xjq0Jp1TtuR7VY7ZfbFcUd24OqLvMpBsx2AIju5kEwzPWidS08A
sqxrtEmojWa/9lADVARa/942pPsfXG4u9942Xg6UVTlk/yXjjfP70/e2uF9p0tOMtK3Mw8CXQ45/
ptdfzO9/UTeXlC06ZUuvdoMyB+IKOp+HswChRg7kQsBJOG8D+lCg1DJ5ziPCJgFNaTmZEwvw/ut2
JJOZZvoSep+bfe+uSD53urtLsaF296IFwoO6T30Lv70kuaw3SEturq4vt/78d5fqkKkHxoDZ2VES
cMNujiApdi6Oijcs5jSeHCEBHgFJDzxhaI8imZz7txXmmMDy67rV21wQht+v9lVDXi4f190jq6za
AC8JqAEJWbJb/5UjhtMPTWmo1OGkUYNF/yMkg0r81WmV2yreWbls14Wz3qPqky7e004tq4Sz0ZvS
bN2JNrnZf0QBjAMWrA1vXNQSpshO0dA47GX27zrWxADeJB8+hf/Tkv916zu/O/H/dZd3a+9EvZUJ
Dr9Nkpjm1kmjPQLdaHI2R4BjFQJPC4BTV4BpKwNUAANB20/RG09T8smATXVcpP9lyQB6FYxzjpS2
WkyDI0Am3HWAfdK6dVfkokcwVVnelvYyItcCgRFdoSv/i5BUuS0TkD2o0yMNnTrfrZXAOIa1qMOx
/ibdoAxNijPPVoi/cGwWl5QnaMhFTFM3+joqttsuY4gsEjAilJE8TArwdsAwuTowkBsZaEbIyrTq
1y3XNuI3gxzK5cBl8RP4KAjoqoFlZrfvOucbYP/Bg2OUCOySoS7lmOypyWDVciPO1zVkD5tL2IDk
aGh4/BnxVuM0GeOsoIWBHhUL95AB1eIAwKTiOiBgdY2MBjHJvAhQbIf/ZdKRFV11Ly6kW83S9bNd
KB0rIB9/NkC7qjejNVqkhctS/9VlubcnfWYiCDVwFHnL1EWFIvfz4VEgXTbUS30xAbr+6KGS7JH0
USfHqwG07js9GU3hgZAtAf2UXtC6o2AKqtXadmg42a6OalNXiLMZxUAE/jVnpNNFd3kkEj0bKLeo
+QIwL/JL2lenm+62E0X5BC7C/hCPdXMBVXNzMYbX2eREQIsCGdIXpynCPVnJT7vc6Hocgz3QBfOJ
2ehn7Yy9ZY3hKpp9JJ7I4FRdASTxct6TqA28sU8yt6KrVpluulw9UDoiLRpkFfPOFACjGQ0UqPJV
tIpm2nDnF9neAoBP5Ug+d0v0NnpXHFBiJADjGk0G1E7OPaPeEx+zBHTWQ+0wABhJEMNbIQApUHb3
NDRWjohDKffG4NvnrEGBjlWh/SqgKQ3g6EBd6ttAjqhGetHpdVULYpm2neIN6UoDWbFAm/Ve6K1+
tdA+qD+oznVyavEIuNAQqrIEx8tfRNJZ3Gr3lZz/y2YuWsCowYUM2u893duyf/ddr4iwNx6w6rqg
rhu2fpd4e4J1j4q6v9Zl9JMkQn9HV8qTAzw/IFQC973A2yPexM14BYrP0ITwAd3u62ryjxiqR01D
TGda0DRpcmrSHtgkmbN8zhfw2rl5fQCFXfYxRD/tUxJaiIejQ+k78Gr5pos63Bb4dL56LaABZMm+
Z5k370cbKFXkhjeDoKqm9g+76wfUWW2ZGEG3/davQ4nmKpkRuCSljPlrLvkmrYx64WhrFmazIacb
yz+meM85hZ0TnQSIVq408LeZxbqkD1AwDQ7XCGUXysCk1efApXqbukUPwoHaMzc9sEz6IGrxqnlj
p2mMfogzSN03sSXiPiBdEy04nZK72eDhR8oFHeqBNbAawAPYZ/Uxh3w5Cdk2qHMHM+GD3/ioREks
/K8qvKtydJI9qnycFeCKdCvgVSby8Iq2AVLRcAd6hS6RFHy7aH+9Qcj6/2zqIYFsbnsW/zn6Bcq3
bCm/ln1eXZrQj0FOqKY0tA4+1TdyNg7VBTmzfgPOY1SlvzmSgcQ6BERTjn6FtV/EyaWPPkHVNYKC
oxTtb82fhmiEf6oVKF7fTBz9XUsIttA6TVbHUllmYblox0Zj15VW0+Ch87RBdf5hIbw9cqR9UmBN
7hnoSoOVimQhMhM1rAwnS94h+Ee8JrWL7jGgjZdoB4KduEpWM8kr9wm5vyylXd4YUsgfkBqvtCn/
4u+4wPnLBbB5WDudabDF6KO9pEOtNQozswK/KmVzOvPFQbuSDgQJ8NQ+q6xIJpkEste6HerzXlb7
wuL2bnX67Z53l9DiekMAMJyAMziYYEqRp5JemdXrMc1okPQyreXszdypV+iW3oS1mWa52odmQCXC
y/Wc/wmILb7uT8vIqLe6W0WidkkXUCsY1QCmUb9HcE2VHJhWvVyo2IBmbpIgquXYzD845vBw55LN
zvhSvsALSxqbdaNe1TMsw2wHXQpktJTHAh9qNg7A0FCmW1+6ivzuTSpVTbdBLrSFvo15LhzA4qjF
pJxTQIgmdoLibtqclHc3x0Vh7doGyAetKGO+q5MUoPA2uDSeis7pz6GfJvI/pEWbEGrLuUCXpO3k
0xYU4r0VPZENdVnDmdmjf5qNLh4LlFEB9eYc1g1/SFAC8dDXgMqp0Ri9ErgYqI4E9BYGgJYBe9ay
HoisJSF6l9VniHkMWlV8bclIgIM6Sc/ARw4EQsh1wF2ru4CjobswNdPivZl8EpZPYHTiCcpoTWT2
7r9n0nT8I4tcEFyrrxn9DXPzzVTQ95ElojrQdp/XX4FbXxyAlR5dgaQdXWl2JyY5nrlpPyy7PAlB
r6B9aBZK5Bi3eo2PAld7noH6gU3XFQPOPFinV0sc5S71fOx7aZ6R6TMB0tAbh863DySRfnwzah3N
3hMRpwWwmza/53Ono/31Hei1/65bb4sN4HTgJgpMUYYCpkmK5lIgl8K8KDcCIoj5SBoaKFaclhd0
yi6rWgeAsYkHUpjHsWpRL8DaM70luHmCVkjQbAcGvWHodxH9cnH3rtEjExjkJQ6VNy8yN28u+sWm
9WJ+8cw9aWiwshx4ZcBzcxO8iN0Fw+O0aE9lk6Fb9zeBd1pAEXp8u+BrC80MB/rBc1F9DSeAt9HP
azcSyfImbled/v2Q9c2X9Pp3+qbXKrCJtgdrAEEUwPTNi5WDrnezThszak40lX1+jQFnc5zcdkJP
kfKc3EYYG2Dso1SjCV+1Ya2mgMpwNnyu5LpT7ACAdlIFWLQSHMVJc0JkUjHcL+ERb/vpJ/AVG8BG
zofjpGqsSTfwfpdVbf5EUtaJ5CE3wkeSQL1dP8Qjeuf92X1A97T7QDPb4PMZ9MzY1XcfwHb8ovfy
Ec0SLK/AoGxu3I8+N5HaURTExYDqVmnM/ZUpEd+4n2zLzT9YYEN6ZsIM8tYZvjBrCj9HsQlOBTjl
fQ6OG2P6Skty6UZXli0cL1Qwor4HeKtyardktcPl6A3o96+A7DgGrPPcK5AU3KuT4o00SdHOAIHU
wnH6Ww+yDKgCA7JMOO70UjLodTSzhFEdi0x8IslRm2q3O1+WuSD1sbzj3ZZ2ws6ZDZKuho6Mbmk8
LAmQYESDzqwY4KilUtEgGUjvOYoD9uQLKFP0C9EUUMNIT/UdkFemPedp/+QlLuAi/Lj5CBbbOBzi
TW+AN1uYzZ9ZtDBQS3wswB4mDl7s9fsiB8IhOgvmRxpyICmBCS1DzHuwOnYw5mG+yIqdgbsunp2q
PUVmWH0C1gw+DAOo2BPn2ctj8TQs7Jl8DJQBXow5BmH6yMTz5Pn1obctlE6pHcB/isLe3giPpjCf
pmjJTqVKiNAAvKoMeGLsauI5eiSVpPzMnQtq+F9WkCEWy7V23QGcb296KxmB6ewgACnMsUUfY1WK
B8/BR6wFAMWY2912BQCg7v7e6o9OaMkrgQB0Cgkgb0rvOKN3CbiMChOAlIUHkHPbQ2e8Rgbg5eI+
VIyDZ6oyDygHBGF5UqGmG/0P2YWGWs3CvG0sULiAgtUpjGjTTyiEan7OrgDCK3JAnrdYOFD61gVd
U0O0pWmqZJqRuXNjDxSO5FThVTLLmRHcKMlJrxHNCGK8e7m0oy8dL6uD3vfuWkOb+qem4Ju5z6p5
b6dy3s2Zj0NIPqELGt+LyAetiVBpsBMH2VeBWiLk8vGeiOkyVPx8L68m0t4suJmSiZYKNrc7YCDE
wc1+N+s7AMK/XJDnOwGqABSNh8vN0KnH8+RaY4Hiclhe5Pd8XnX/7mKDpWfd/9/9/FCgJmW9JuAH
tr4Fjpz3boE2rBiQZ3kefuadm+/zpOBHB/GunZcIAerLokJhnvdYJ+IFUjhWbTpjXjI0MwELqx/j
Y57bBbzQsUdtejQDuTR6gGiaZRytbOlBKMD5xOs/NmgPeSCJNWNywhMJdWPK+ObBK/vvyZbLFl3c
8UUjcdKMdBaqeQDh82Yem+FzWtt4bxz7+eJV2YzePltshvAYdYhcoTmpHwKasj558OxRHAHJHCVn
sNL06O0uq22rWKvmpBvOFvcDkvRgK3Ks34pkwP8gIDLzERWGieqJAg4FQA4nMLV2HF300r04ZTE9
WGMfndHxfBlxcnwy6yJ6ypvJOtjSxEvAm45mBhhrQHp9vVOXlhfvWA5wJOqpXDstq146m2JCx+4q
UzsmmM5QQah6OMlzirp97OOMDmDq4RQK1IQjJ/1goTAReLZqusq47IP4caPOFBVzogZyyHGwdwtL
nLSKPMhIOqs2ahBWVgyVZ6/bkqFv+vja5tGzk/6JeBc6w7zIf+ILC7dGiDdvf5hd4NhKc5PJvN+5
eT9w9NX77qNZo8trqv0rSeSXjEl6BIiWvwUsnX/op3E5N3aOCxwLo0eyoFsaE08+nJ1yJrwdUzwP
uaLUIINkfbgRdgjGljhml7Ru2IVmDlpL8C1rJzutI0OSV/grZTSSonCnQ1/bZ9ueHPBPdYBCPxiR
73yIFnAjBF6VP4exF11IB0YFB4Vm6GBFAGvrOibbjQSq4joIUFihw9A2JUGH5iBfBFxAV+BDhB5H
fBJnQC88tN4ByWZwdC/L/Ae43H6bKLrJEZHPjZxNYLve3K0EZme2zSsegeUOsBYoQS6vhpVVe7Qp
Z6jceNWRoQUWRI+CfPjQIJK2unIWodJmyo9ShmET8BAg0DNNmZraNQf6+gRQQ1Wz1XULXtFpqodM
lWghgoo6LeVDIp8BFjD4KBDyRmkH0otzfCdE6QZnRr6p8gh/7reBA7oKefI3mWbcr5YzsAFwSOys
V3MNxp2k5uIYM96dDRNDhpp2AFMYQ3ee8eOdabYqyU6epIy9BF2v6/RuOTkltJP2p+3wKcf2+nJR
vDcrBOnDNpNnSo7RjP4sNIvf8oLa8FsduVTeGL/kBe+WaPFdR335d81R5/mbxm48FPf67Gi4qFCJ
wOO5oT+TbTeVu6NpQ5V3+g9640V/TLK0VEL3rozkH/4ryFRQuZ76N0A0p+EbLTsxiktwbjqt3mRY
fe4Wltm+C1P3Ip2iA9sHeBciHh1RozzxP95EI4uS/pPB7B9W2KJZR5gpgo4eKsJc7iO+gGE00S2x
ylEZh6tyTixA004ZQjhhh8egdi+Bb9GustGmcKJFq781pvbek82fZRtu+nkA3TU63MeAKwD8ddr0
IE9wgEmUA8/wRJKBZNV19jI2gn0bU1KmY51tXF+G2yk0mj1gGvMBOUwZGhtq6qR2TpqV+PPtxQQu
PG3QraDaqgHOQM9SH0fXrYE/DPrUaRqaXWx604eC+SHi+GgJLEMLaGPO/AchB8suFGikU3DCDKA+
DJ0q17aqX3X4ZkZv64B+EAIb5rH90+vbeo+KXnmeFDzaqAaake5O1C6Ghb3REYN1lsJR0ztoXdTl
17FdnkGEPFyBNgM6ScU40skp+Ssp+i/zaE9fHKD77YcxdTdAbK+Ad2N8l3jWXgDMiIKAtEL1Y6oY
QkjWA/nMb442aHYBrZJOm6ap4o8HE4+XjzR1zSX+iI6DEzrfkSBWVl+pkrb7D578Rd9WBxziuf+p
dzxQvyGO1lXcQrFT2rp7oNlnuyZG1BqPGkBtru/baRht465AOzG9XtObOQ5JIFR/eT9Xr+qrzb+g
Ab9dwTTpBEAPf30MsDvzwK28Od7pV6BN7Xd3eiBYh7slpBuSQ9lzwNG5vLQ2vGrmM3BHapwio2UG
jETZIBqttCQ7SrnaSamHIgE6zeq52snVpfXubE/HrBVb0tFGMzpTQEGqtiOZNrq5B7KYorU3swn6
YgTv+25BtYHKXjqqOLpvu5eZ1oV2MWw9ZphIDeN9HtBf8AGSp2FvaM2NluTVRF7MTrEgLHDoxPHC
2HGP/XA8Pz1YjddeUXuwsQw0BiPxjRqcJjqVKDsgqXVdA4gNjVEGNO2Ncm+waLp4oLHJUDBwxVuP
B/R+HI1oSDlT7G6TuSUxLJORB2lr+5ckQ1m9Oi2tByekqlCjWs3uJkPtTeGgxBUZk+YDDbnnJ/up
BDy41pUVqnPLCWXEpvVEaqv+Y4z94Tp1ABBxlsjbJeD3QFms7B4QBe0eyEAz0iGTMaGG3MOnCh53
blY/TROIHcaDNPJHMCg6h0i1cSTUyxHmQPHqik84+LXY4n19aeQzMtvKF4j2+ADhP50kGmgjtQfp
wVs3bopusLedEUZXYNCzBQ22PnIPYv5EOhSCGd0DTcPKAed5Vp67AYxHdoE4Mw0ktiWgUnAI+2vN
FJQuavlUXqJxetSE92tFn1JQiuFGBmW0dV7l1ZeW0S6ynPEcBV7jsh2N8GduO9+KIWPPQHCvL41p
J5u45ubzaE7eYXGbdJd5ww8bONbXcgDi38S+commcRJqgLshXx9+JakDkNanLK2XvdtLhJmVO+mi
yTAAFZN2x8isvjioegH1/AzSyYwVQQiCwBOJxKYIdK4iKBP2oiOQCHBTveg0ZsRciU9V5o5ANmAo
fimi9jIoLNFR4cM5BCWqZTKT5T2dXw1NvW6RGZJt0CA3bnwCKtVr1i1/L5OlBteza0Un25JgIeiM
DGjFZrQbm7TbrnLjugkIrrkDymBl9wx0tcnsyRIeoq5p+BSjCQStBHHGzylNhWogJZmGVWwVAtON
rNxJvFnODMs5ogV1q/1AZIuunDb8FBq2uWMDcklrrv7X6oD3dDal88vUMHdd0TUBVQDcOzrVsl1a
wID4wgb7JDLvJU6b4EPZ0NRXGH1onwFDCcmJx8uzZ3h82d24zp60tz7QYjZ9ysDdkply29Sl/ewg
DLWb8fq2bwGM9SFC2O8jKC6iIPdRFM3bLv1IQyEXI2hCxz5ondHE9ZaDZmpXzrG7RX2pD2IPET6J
xGjQ4h7veicznkhFAzCi+h0gAoC3JiMP/A7KebbZh8oDZB85C78cj7bju8E0NmYA8JrxWqtoX5cb
V1Y4w0dWu9XzguirCgn2iwTebmx+dEhyy/zsl+HXInJ2Nhfzta/UgelmGkVhi/rnIQxazwvPYCRc
row30OGUt1x9NZA7ia00vk/uAMDtN/3Njute6QAIHtG5KImmve/2Wf1d4E/sUpkg5Kdva/UnBV13
MQz8aXK09mkffS83F7YegU2GnDj9cPrWcicrDhlwNhFvlA/t7M7bwZwsNIxkgLshpbaA5cfaCIpj
SBx8ZW/xPZAm+w+IRvSnzmFxAIx05qMGDkpHynNZ8P6a+FX/AS/f/YeuwBMJNeXVlnQ08CJZHuvY
XRfVDAfNYJIAg49Q/X3Qfv1sgsQ4knGQADD1gzbo67zp3aL85TrKYJSoaWoBjIGGa4mofhn+XYLR
+HNqsPnoxNl0WHg8fp17+wsweIqfxeC+65ACt1l4QLU0y00+jc5/ogTpeqBWRl8ce04O8RIB+LiR
7MkNQfvWTdwM4hyQECJRsWwP0amhjft9UnR/kaT1JNIQhzV6LmiK4Hq1rZ0QQEkK1yucXblt48LY
GGaLIL3G+fJBb3/2bIHG+F/wv8iDdIs1P1lWNZ/sqqw2OGOkewokU3AZ3Tko0REgXVqAOkuqKk6a
s5U6z6TSwWl0I5cb5nGkwlSsmqxRFZpPndys4erJBeKBisP9CtlJYrO031UrN9Kzr8ieBMOpRZrd
LdU6tb7NARSmVVPihofYQGpWcSgX1iIUz+52Bf2ZilA8SjnciyvoTwjOX3KmR5+dLv2FJfwTZSNa
RepbZzhA3WcokpR/ljmXp8RGO9CawOjzHAlaA4eaGfggDhBg1ghgWcbZLp+8CmUA+IxlQITalmM+
g1cBNT6WGkIOLBUc4QF7rERd/EMilQGJLj2MTpNeUQFoPsUCwIVdA5hVEmd3YU80K0dQ2AiENt2o
Zk++Gsq681GD1M6dv0niBGDEqH6tUYOAvmReXboO5ZBolf5iliz6YpRT9hiz5hO+duNVJdvqlFVg
pkOAq90kY+XsQDQvr5MD7kViV4yzHBRaOWoxFVcj6WnIUIUA9jOcZ4GSfuaFHAKe2PIyjdXzvyeM
KbE8q0a2pu7jjVlV3fYGZ0XzCM4uCEG9oli2BNJC6Co0ZEAePuB0+i2qmhINEQhTL0WMFPOv4o3O
ADxxZJR8SzoaMimzve9JgKKrg7NMc3V6buVOoMcXTSU4LpMBmTj/yTc3oxMDyN/vMsBIgYlKD33S
7vzYAdrlm14YILZquCKHnkBhfWdoO8VdNaCcgwxuHveH0nBl4LeyebIBB71zXJRKhVbWAMg+cZun
tM7ZPhlLY/UhR8/tmh26kWc8+mbz01Lm/aYZ2mXXqodYW0fmlSUt+na0TLNhQk1yN4J+cyGzY1pw
f1tj1fFPOfNyT6+LXmUzUCgUyYCmXuTYcGQQm0zFnW3LRiaBXhPndvCPsTlvBaKl5yiW05m/zUgk
A+lk0qN4Sctk1kv0DlpHsz4DD5Fp/n2n1v53VzRlPK+3Qiv0Mr0CiMivt3LnQ+J790g6yxuck9k+
8czHD6oGcxzaAEzMToiX0MncMGb2G7BbImEMboPPcVnhq3dibVDH5vKZdK1tAajKyNDv2Jmf5QLo
5c6d6z0ZzajMg3b0gKltmPnnjHU/WJ/Of3o4cAUdQI+egM1nogznaheWiYLO+q/FHowjZzIGGsPr
IENrQNcZOtm0jmYxH52jZYc/tT6q3fjJrj3/EdEDkIsdFdECIHiS8IMh+vBDL0cDKCEmQ0bY4pi2
br3DM5Zt66i3DbSEFPLoVAUQMJQ7LQSV6Hxty+RakgvpFONcgY+aTL2vZVrkRwo160h08haTFh6+
gkcL+EMqIk16ckvrDFjNJBeVgm0WkSdwvANW7NTnIXoFUU4cmXH5gYYeoL1nnnfP/mwVq4r0tnoh
sRGrP4Z4yAFEEbAFYJopn3PWlR9yJ53OssRvGB0+aDB0p/aMb1SUy6Pb/JLP/l/pXBfVxh5RBKqt
1QxKssH1dm7Y4NgK8mbgOhF1sB58O0yQ0kQsTuti9duX6iuhKo10e2foSjyNOjt8Jr2ceLy3mwwF
EG+nDn26AI1MBkzjLne2eYO6d/KpLXdajyezw5b9EibfhzkuLnMDuiywarRpMMXWvIuIVI5ME9E7
9IpFblQDPk5XQFSi6j1VX9iAhn90VeFB6doRcJuT+AFscEN0UIZGhEhws7SPDtrs5eCz7fKn2gLs
xALsDGfLnXq6LHF9EFHrgzduwEnKt0WzdZASBaqiYy2P1VIfyxnvm/PAJ2drIl1wdCWKAEksq9h8
ZBLQoyCWLfe9XEaQEKt1NNinwRXj4406RXAT5d5yw1mVn/BXmJ/w2Y23gOYEXIApHmZWhX9HssP9
T86P0KumTToKPDjALhbcwIHTlLDC8x7Ay6EA08C7ZlISePg4Isj3f4x92XLcOLDsFzEC4M7XZu97
S7It+YVhe8ZcwH0nvv4mihpTRzM3znlBAIUCZLfUJFCVlRmEYmvk2dqZvrtmKb+KKnCRSsvKg1Vo
7MnSS1BQSPDBTVFa+E4Tq3rWbuoAqwIZeGuy84iasHMbxxxhDx3c+16K33dfuSDMigBEaW0zXI3g
xNh6XdafK9cFJlZNzD6OMtJMZ7fF0fUMhJpgWuy04r9s0IoDnVwFLoL/gzP9SDwO1tMYVcdP/5Tl
R1BP64B1dfX6b970EB6MbO0lZuPKAGPhKRmL7MUAl9vGa3K20YGffZFeGJ/HnOOUo5c26BunlY34
2rN9M9kqjh19r2mheE0qDYBiCDTZyB9tIbH7wQ414gEgKS8HctxMy28yayFa20SgEYTQxg4B93qP
O/LXecjdNj81Eqrpicx+QWVmFSoJGROwLBX79k5O3IPxqDQkNNPAD7kdG6c7daPoTwBt9HNvsdUe
KwLkI8C0oOtQH15mpDM5+8RoquR3OoL9nWmQ0DJaK3i2EvsOTbPp+6Dzak12S9kR7pztUMx9twdG
qkHBRt8HdbWrtaa72CoL37VafGh0kOKRajzZkmB8kAeZdJW2x91HW9EkNaHXP0y8Rz7vMUF/2bSh
Ezqp8GHhhAMY9Jy0WdlR0G9Z0oKhs+qSfCM9VFsjWNVcPNUYc6BQdfsYFC+dHZwiI8Bqe6ibXZ9W
vzMDMCVqhOrlcVxuUSrVr1C3Bf7nZZp6nsyjS+F9NqeKD7XpFPMzZMaKlcdcviVjafXV5cNWqdo/
VfvTfuRDvXl12I3RpbU+7z+KKAKsAho7c4HCJ1I8axQoVUjGaAfGgRDs2KqI4XM9w+z0qd6BhtAl
2lUlZJRoSZ4JQHcj9+BW4OsCIdcZFzR+CbVIv3TE9tjIrj4g2nVL68gExbaafu8GYYgIGXgiYuX+
YQ05xQreFVh1uKMhCtSgjJEBvv0HOjsRStYuZbPhLRjXFrzs4kM9aghY+8nlk9+84eLzX1vTNp/W
0TDsy++QGy63XiY4BE9HMz3N3STqMkSzSg936ZI5fq+m5m6j3nUfrHZlBAiQKwdz6NNTWch+l7Pi
upj+tT1NNbTz3FV7jlDBBlpFbTT/OAisJpJzyBT8s3cWO5Yfhk3tT4HWnlKU7pWrKCm7E3edNN+S
FcmEMPC9vjyWKFLcF+NolSuaoebDePYka6I2SWg/iFNKH4d56c/jZf7z+g9bOR3ov0wNBCAlSzSw
d0K8QARNc9WAlbnqeOHzVRCJbmXpYbRbZmLlQ0MxGLdaWs6BVtSl8b6WJjl7KztUUdLcstqTmn1C
fH+zmOYfpTUZ3+M++n2ZoJ8UWCi2ipDnj3WgqBWh0Sk1X7MSoCnpOghDqGb806ugh1etZjdAj6sV
zdOYevEIMoFojG/LkmWbD27qh41pjyjsMr38C4y2FmvhlplPs7MjTdOY9pn/JcuazhpSHxAsvOAk
qoQ9DgQ5qTXPwsxQ8NQRdovWdlA3Z7LN4s0MJRX7Nkt+JoZV7gJR8Ys5mOF2cgLnYNdu/myExi9w
G+U/tXpQmH4buFvD4sc+SECYhQDZDyMBAxwcoPqMc6Hg/FSUORjtPWDyM/ZLWpP1kgKR+DRY8bpp
NOuFTKXerFkELlcaCckQSjTSC40cOY6+4fbiUGu1jXdyrW00rfE2nVqOg1N+CCvNb3H0P9JLXIg8
3bCoA3NvFeUvfRLbqL60gcdR73QLzJpPlvVKA/KPs+GXbub2md75Yx2lG8mhrkYeiChDILDXxxVt
hvcptGwdb4UMePnNcHNEhDTo3SHxaO1j1Gke+rIIrmZhIJjABvtrY7G/imkcfnv3Qgzm7663f9hg
Op7XQq6lvCVaaH9Yy91Rrh3Hm9fijzJYARGCiKVCPcdIPm+GIAs3C+rZtIF6wOU6Qxm4DgnRqtmY
XjY9aEE7ou48qa0fvE8k0HPFdxCVRT+hjAMyVG+MH7iQ63i+RAYYPDBRh69JU2svoFY0fC5Z/QzK
D+8Ulubf2aBUNMakec2nwjy7QM0/MwPa2RECn+++yqa37irrhuqRNm71rIUS0QPwYG1oAcfp4Z6I
emMFrfALFgQbq5Td2VHNoIqpCnWQpB7ZAjvn/qRKr2gicT2oMpjhaLeruU9eyHsfpmwsD8s+1Fv2
ZpE1HWLkDfEvLkH8iuRoj6dPHCBUlsa4elG3T3vRQj19LM80tpSzoefhKukagJPVkGz/WkNTqCbF
KctCiOXDarWmG3uotLX6nnj3iIcP1SvhiXpkW1j6uNmVkPZzXj/Zyfe/ln6ymembOqWeWhB5Dwim
mwgbAf2+GkSFG5TphRe98GKojYAhex4vPmTjUYorP/BW/xuzGtGvdZ33FfnSYAtN+RjQQQbCd5MB
qZlN4hgmDsT51H2WGq3QvgMfmZ1Tww0B17TFEQyh7x6Olu6YXVTiB4NezqoAbhTCiWWC01Vt75fb
iJ4aCPzS+M8sXVOgXQ0JiMhw8fePbzrkWrc6kqB3+uaGWovg6cgLMK5jMhkMcxeKNAXwDw8JPRj4
FSiaWw8UduP/WUq+Of7efdG2xWF+BuB7vNNEla4LbkP0UGuPRaxn1gVnhk1S986ucOXOc1zvTg0z
ahB3tcEbm8Z3kwHE2y01+xU5QBYMgQ2tb3eeqYGLW60k3xHSMNBk9opDARnDebcpEClotHUXyS9Q
E2Ru3G2omIlKlqiiybOsCidBtl5M1CM3hwqhaMzwGJ2roViCR1hvh+CeCRso0AXJBjHkBLdv8CeR
japr5J+JuZyEamts00w2tQ3l6mjI/cqu8psnwvwGBov8NgyQOWhD8NAbTuKZq0JNGyU4yvM8+Ul+
iNBiQstq/aS14WFZS71M1ecId7eY542gTbzOLGmdacflp2pa9hxD/A7ioPg3LPZJ5s3K4BbwoX8m
oj4QOy2DqiE3mHbKROltQtFmKCupNTDtw0YTNFwastEs2WjYaeXkm2Hn+WRDCZZWz9vQuIZO0vt4
WVihZLtuq2b7X1uDXanblBkHX7sAiNws7fZVd1nsBzKdXtrY6xDrD+OHgQPg1q499wKp7Bxa7xJc
JChi2Qe8vhU8cFal0ef3iFvZHXws+d1u7JOBq/uZ7BYethuoIUGQi9TsPEVLHhoMBcdQ/NzMRtFa
zaZmAIwROKJDocxV/IM8xdvevaJgagKZKjDFalQ6G+A7nVljBeqtm3iQP0hHZdFM+TD8pL9CM41E
PAb/a2ivoMK8AHJGuus4zifQRQlEIvtybHzDQrK512t2JRs1pprFP6d3bDGbySEHE/IV1AAgIgVD
yGqxzbupPaoIgUIB1UzyBWgx9h1kPRAJAhsaNbLyRLltjslEV20zKbd9gRuAa5cp6IQ784rqJkSl
wuAHT0CdrMXCvC52GQD9KIz4F5lokvyp18rwp6EWLSZyK0pj6zg2ZBVU6CtTQbA66sO5Rzb8cnaF
AAUwTVKz+NLQK/VvetH/hRdRfpBdVkCaz1gXLBHPoNo6gj7APofIc50Rqe33Ded3Mi126mnjhHM8
+ckMyp6JDU4gmhnCrAIIUW2zrHFCo987zPjf9moqgSpSMNyuNS0/zXhKaaF4yZ6S19pEiiscA4RN
+8TN7iP4nvUALC2TyPN7B4rLu3CcYkt+pWRIKJNf0VmzH2gRrHWgTSoW9w8TxsKOgSceODE+sWBU
Q1ltgiCAEKOi0VjWET0GaH2fRIDara+hAHgy1JubHo6VsY5YYUFOlHcHG4+UgwvhCZQzcfNGjVSc
GbWBtGuFVOD604RmuD90Fk4Hsju8Mm9FhlraDt/eyfgxCE3bVSZOsHxwmyegAdsnZooayHMr2JGN
mlD7MolQPMAvKECEtqOPgj6pKOzHc+BEBzLR50b2aghiwHDlv3zBLzj7DihoA65eeJDBcLJN3YXN
3q5j45vD2StU1ot7rTv8BaqoiMr0xre8zrUdiukhfTLduwGiFxYReyO6fZnZvEHQkF4AGQh3soVM
ymycib/JlZosCpDxHqH+Ns9rcuiOdd6cdMuIzpmAImSEesDXIvCsdRQKcSiKOH6tpAKNl84T04f4
0fbiC3kBCRTsEg5JZRoaVSFBVdcNl16MeCdpaXBweG4C2FKK3XzOVodtQIcuEQ6yFzpru6bhXrO2
2go96KAqXbbFvgrza+4NV7BHg/rcrkBrsZwl67qSbEsHQQFh1y1nXr5aTpCt0OLyaWVNDDKQ5Aqo
3SoPbevw/2V4IcIXYoJZXCZoJmhDxWZymcX+X75k66FNF5SgOwfzesnNk9MixGuMoBi3GqAAEehx
rr1hOFcLQjQryJR2u6mI3StNUFO1QuwRakpm52VFq5aBexNFGLaS1MVO1ND6IPSuuD7JRvcZIJdo
9HiDmgEUMJYCEmomKSA6SvswrkYOOXEydyO0Esk6jyEHuXW6KT6QrcrK99l5DXmTkUFRd4OwHOL0
Krrn2XFyqOvsBjY6yY5k6/Pk4OgyOn6I0s1dXdFwDsjmrMnRKWJEXZn7rOMStxaOVh/A9mN88zrv
NhY9f/Q9F89OUs7mymHNcTBHMGkor3QqPy7KRufm1Zn+CNpyXhRqRbyCAEGWejvwKPkcYfU3FK51
K7sxXZAdDuVTkkQvjWTlG4S1rI2NePNeKjdr6laQz2WPEEnGCafb0WivwpHbAajN7wEYiDeDY3FI
kbfD15xP73YH5FUo4mXrJrLMY6eaPoO6w9xzI+vjUE30n2yfhn9cPm31f9ieXJCtbfAjd1YymDdq
mGabt7bF6UzgWrX/NBEaf5Vd1V8XM4SSquNYOy9k6hANvdnV/pOEh0hFuatz63Xhg5854xe/ulZC
ITmwQTsjCV6JI74kG3Wp0du+b1fUJceBO7Njq75VjdZ3O6m10QOfvnU1JfdjvL0fozJRLwa3eoig
x20xuUb8wHsKkpR/XAUzkZMRLiILykbNFJuej6tMsaUh/ZRqGtxN0RkZkgp9Gvqobq33nY1yW7M5
Nr196pOu2LmDG16WxqmyCJHyDldEGZt/hRkvdmQrbBuXQ3KsC/GN0peUqqS8ZtIAVMpqEQGdgMwn
TYwakBxOm6KuFqaOaXgNNyXOqklVR9AUVVlPewIIGYQpB3wZMB1IeC57ITdVX9pQX3ORuWdPVSmY
bu+eo7jsIAI8PHVFsc9tO7shjJrfqDeNaXr7azGG6ZDNM0x6O9kAy7yYyA0okF+OFQA3rXaihjzG
Filn0AmByEFNLKviMBrX0LWY1ouN/gEinYZt3fahv2yVqrXM1oN90Fi/hsxCCp2cASyyTxAb2X/a
ZP4PmF2HSrZxOjSqck+qaj5Xd7RrXwmUuxdetTdE7+5Ls3npIyBDqQljT+KQTZjSnvCjpkKWLg6T
fhjtqEgZAkMctQBmIR4D1Of2UGvArTNh4kE2W0+V6kz16vG0PQph/iqUK0pQxosIxN5qvOTRRFPy
6EOnu7f1HqKrXQjcIeyZEwAVngg/a3rEzIBY680JlOpRcV2KQahoRBjvc4HxyOL6q1259qO0Yude
ybuZdm0CKAP+9oFn+TIPh6Cyd7WR5z751kHuPOo6NNZB2RsbGtIEKmdHpEvd9GCAbBng67RYF13H
b4YNeuC2a1pIMWCoFRa/RSUad+jkuuGpsbZyiOrwBsQetaqdyILQQBrTdoFkUWOcobJ9ZAxPwO66
h9iVFSSaRJrpqyoOmxOwTeOej/VeS8vmBH4TIHx0dWGhMTXk17rjWM5L/mt6sWXsUWYoRUghBdIF
iOsHyJhdQoUuz1v+3gvjdMRE52sZKGZQkIpZ4PLQJZ8awny4bTsHvQHEEBpZbygNjZ7LWHwLpecc
PXXksqRAdQDq5ORo1BfLMbpxRV2uxkPFQ981RLNBURJmyIicJLJcqgGrk7aFBphAaeQ/tsZUvwUa
RwxZsjzyaQCgJZDxf9xomJgRkujxlOJWiMBBCeH7leRRf86Kuj9Tb2kWG2j18m0sMhREAhKY6+lv
4A9wMAkb6zSohnqa3Skl3xKYwNyILVQNCnNjIcCDcxVLQeepjHND43l5G2GKujTV4rMBv0NXbqg+
MNSSXZ4rur9qQHEJ2bgVoHCEqgI9VRpIPZN10zHB91TPUHe/IF5cEcstRA8BoFPoC5pQuPkNJLeT
Na9k6idlrO9xwo+ecbkLLsAiX6mWueHQ10TmBNxdwbQH71YC2Glsn7wc/KflaLUbaRtQwlU2M9OA
S88v9N73dJRw917P77qj4yIcgUIBjOnTd5pw8r6H2lK8axsXNHdCUfZECK6jZFZ1i9jqnecauOiV
NLoQl/lIA/ssAgbHpZnizgU9piqlIiOujfEq57xHwqUsTqUbfmxaMwZP12L85JOpJbJ3XODbgXNB
NZo8ppYzHaOqleCowXCxQbsDnwiNC1Hc2gilIv/lt9hEXRmHwv1R5k53aYu8u7BxwnWKxnWCALtd
g/o4H5F9Vg3ezPkF9LPA1EMMD495IHTqCE00XnISyEuBlLkEhmPtRrt4NHG/db0JEg+x1jz3OC1A
cDIZDmQDSlw7IktdoMCt3KQQOr2IVoNAkhFDN9vrAML3hMXiTSBw+h6h1lhnY30FAgvgv65PV63h
pHvGA4QVp6cl3EFhClTO1UdbGpdPERAaVgoANI5sP7mI5VSgQ0F2ORuKG2pthnVTRWw9TA5+wd6Y
WBu89we/LmzU+WlmfkgzzXqycjdcB0WcIsJQ209WEuoP2b/QgBwSALs3AtCLTd1XeMF7YP1TcN0k
szJ8p1Q3UghdF2eEnWm098WUWTWoeVPo8B5wF9sSfyg1kQAv7jxuSvcl90JxTPQsAYAANU9QEG8U
bcj7a0nkLoALbv1CLymy8zya9rEHzSYWDrjEVAF0hBD1FhMeTdRrU/2HZTTmAaADb2N44GvVe008
IGmK92KR6b4eDt8Rty0BQxHjg9vm8HCs3AD5Y3ptuWfsURc4+Dmzs63bsAxohHDgO7C8BwdPC45Z
PTHfNr0Xz8l6BWL/6ZoOe80rUCT0usZ3EPdMn4JYnKAnzNc5+HDWSpTlFqlmipr+BmEHVMLxmgOm
AluiGeVJaKgf6BN+yLQge50kIEZOZIsLi7P00YSOWEU6zswgNEHVSm6ei4oZH5oWWh7nAB+6ZTr1
aZkkXx7yoFtlg1NB9yHc0DPVc+VvlgZIHqsnLD0c6dk60RNzecx+nlbetbCvZi/W0CrlOz10k6ss
MnGlHjW46aKURPThhqlZY6iBYrWtfIdk1HgphmzAORforJa+hEJ94UiWsq5RCmfwLriVeabSuzI4
UeOOAA4dqAuNZvDNs9keK49gmUQVcnCqQpxPuzF5bVn5QmWlDY7bELsT0F6dimAnup6fqCSVGrJX
geH5LmpCN2TLlS9NoDbVOJh2/UL2sTEGbz1gk0xtQh7LTssmlduvK+a1T1bBUeQ5QIAQ+rDalwgI
63OcF9MqU0NUIXvHXAN9aGMlEmkNUOwAmjGqhnomkNsgCkuyzWKLWZ6eC1RhgCnzjyMZs9FOz5U5
PXDGcXY0udipZzI8LrUapcyIy3U+Kuf7NUg4rLNIUPDKQJCYl14Nvhs0VB1NPXz3f7uuxref7Phr
HtoVTgJoaSpLujdX6PluWbssiW1jM3JUNlPFSDj1uMHkxR5ItvFCpg8NKJMu5FG62X62A1O1Rsa+
Xi+vWvxhIWEcTiWEmfH61bQ0M1fMROFPx/TTAIVqE4mB4f3FrDnJZlAg68U0ZON3a4zrgzVC5yng
Q7dfKgWpyBByv+8TFCCnWZqgFei9r5grD8noBcW/tqEJ18lSQAF6DypMim3HWNiX6ek4EjGPWyHG
CIw+SDxsB89eQ+CuwLvmAB104xRJzzhRD3ctu96WiKyCjavek80Gn0S9tfAnO/v0eYwPDYENnwox
ASlnG4Q/nNVca/mpOrPMS+iCC/CTBGUcXMfK2yAeaB2hGoQ/E6rWpLrNLDblKm0AIcWp6SnU9XJv
9BMyeoDxQw01aoA3jB1jW6Oy9kBph8DN+HmeJTVUGtPM//T7kKmg2XWvDjaVMx5QP8Pw7cmyY/6t
R+3ttnPzItu0AK2UyNBfuBKSJjXpxDXSA/TLAHUkl8AIe58JQDvJJ3UgsraaTASf8dr8z3VV7Yn1
UIPNkupFUsdsL2nLD3NFCA3xKDrM5SM0xAH9MGtGA6z6L2e1lnYC9nYFXtyVVCFuO53yO0NyrZJO
cSUTNVlRuRvWWo5PQ4Dzsjv1hjL94Ev2pDAgbAWmJkcld+gjmz9v9YugDzmpkQ0vtV/04S8fOw1n
V/WrsRsw9DgW8lxe8DOCruJlmgr+MlWA54eaI/c0dKBRBY0aGW9oyIM6ANhoRDQXaJAXS2PiPgwt
1MMxIg9Z5dCKDG7cqhE/r+OfaVr6Bd5Qb7Ivh22YpukBv1z5EvD0hRxAgII7mF55NzO/Wj04cpck
CyVTqAmB0TRTnLaWjMqYZ0AiiUDbuOYYnZOmiFAKYwJMuIyjAJTkTfcXTWpahXc7dT+PC1qXFGnu
j8xaAccJnmZLDndUI5Z+lKTpL6m/cTzK/nLwQFsVQQXCSUsLAan2omfJTSAFcEDZ0AUtSUN+9jyt
EHi2pigLUUDqnuq8cKSKUs3a0YiakAq7lrGp4Nk0jNgAznvUCvmU+OE9TuetZ+IS8e+8EdkWtwEP
3iVvNMZeuAOBNopteq05d4F8nv5ImaPyoAfnUwaW+6EdhI/yQR0BsxrSK8qH9M0Rj4AQoXhwVqTn
QaXYXZlWPmtEdujU0NALZ8dDLwFPOvLxcWFZ1yhrbjTS+ZsV6+4uEWK6GaEZrUuDl29j614cLdT+
zt16L93c+V7U8egjSKptPahTYz/wXZagN96PKNXDIzSOx72L8OiqmizUD5LRkSg+YjhOTFkAHyg4
2euYp+7a6rr2DhRpd6903BFylLZlvNk0GrIFKnX6oenEbmSBdi71HtEs91vJk28QnExekzbukXip
ky3eLvFrLJEHloDQXK2szb5GSGoChx6/Km74UwY4l09uaTp1a+6ieJpmE2/c96F2slLXXHMZP3Av
52ewIPIzAMCIQtgE1yZDmMbVXvmA2wKP1Hme/AMQQ6e4LEHxxoMKlxRnT6SQQE0HPb6CNEkz/zIN
fmtMPbzbBUDOLmvzC3QzjS9lidg+Da2cfRzS7OLMlPMyjAJD7HBylOtyrNunko0DahYkOzBDa568
AUW9gfmd5sAN2DyJIQxAGhdW9tXOEIeKo2IDhtL+xQqM7hT2AL3SMOo07zFktk+juLb6l7gCVYFE
ZRoSXf3LaMSp3+Ghs3/POlvcxh/bn8wt9XgFKr0YZBIb1CxNJyg6oTwShZsIJwDzpUH4zp02uRe0
qwiKrhdqSruqLggF9H4EusY12Rj+wZdJNcvQyrlzyA3tQHbyoMlPQ5TmvEFBN4BuM/Ylj2UP8m3B
pbaVDT64TxM0DLISJJ4QZxuBI23LxA9zK7+GcaevNZ7Ib1kUIS9pBX87NoT8cFv76cUhonV50d0m
EX8fzOplUi9BYmFjqleIMock+VRsyLZMgNn6gKdUfp7tjG1EOvADeDX4SVotUMfUncdNpJ8MZgMC
LVNFzQEXZQorJRr5ecnn1UOFkuygSo+0xuRhulEl3n7RgHoCIIfvDTA5WwFkxp6GIZL4ffAWNnq1
15hWbFO9i78LO9wmQ1R8BdXFdATxL+5Vyl5Y8iWctOoay2lXWwm/VwHAh5WD5CLTOn7XUpvfLfAG
HKbcErj9/mOjHm7KHQSs7rSS2SbuhgVDMYco120dQuI4aflREa78wLkJgTNwwD0boL3bcsAVzyBu
DE8lpGF3hhDlIwsd5uc879cMZYA+fTA4Ht5FnSHD60BxrNI7nFcmF688NYLcTLr2lMyYJIWxLOyz
DTjhUJNDgmTkRfMtfk2oB46ytZuY7brLjPDapaw+1UEQbpFBCb9WnQlFSt3+y64kTtSu8TbW3rtr
Gtc19NpSHNeUqxXwt1qUzdqt2mbTKhK4VBXjcRaBYyRrDKisqKYz++DjWNI8ueq6le0AQL6R47KE
Jmc/a4TaepZEXzzN+zvV+vxplDE/jR0uRq4nmh9j025Hzym/gRKk2IfeqGRXTfNN1t9pvjdQR4m9
wIMV9+1LWAcPp5PNDwn9AF/UcpfkVovCG/nLBsflMR2z5kFkmrHQf02BjRhcXbOdaQ0ugucxdCUS
L3ePNI5K9qrrSb8GpedBNHV0k07fBWtv2ssGCOR5NLWAZk551uJPE48PvJ3qSzHJrzoTwVM75vm5
gOy2r+kGvzau/EXREGoskeHPVEckawmYxKnRrkskUPHBA/CvhIADUv+lbqu04aiHJ31xmspnGpRl
nx4Gy/jSFtz8MqUaOOZ7Pf49fGutuPmddOx3BSWLr0jYRni+Te6l76z02LZS7moo6T2iDp8WF7H+
fegByFOLUAGyl5Cj+IHPo/CrPrQfRhChbi/Xkb4tNYjVmm6DkiUXVeiyHes7NW4fG6ccituFF3Te
imwoNIoRNa2qQzO4736gfq/BnQaKhMVGzkmQQe5XOufFnpcDA9c4B/NCldV3mhgK9lPWJWBh4A84
WD1wywkIV5+9BoULlpUpoj7WVmtkSb90taWvSgB6cfOIsltSCVVMJrU9YBrRLasFsjvMCb72rfnL
MAv2W/q5W2hfo46DnR2s0IgINc1DtinA4FN20qyweZBdt/MPJtSclUi0gJua0gzNxNden0L0MRH6
LVCNiLTpzBHg86zCtFfkBppDBPZsZBPJj2xzkyJpHKWWje8z1s7OqRXhfzr0u2JAJZ1nCtyJxXCt
uh4BYxsVaGBh4Icij58QSXk3LZM1gya1AyoRXxqVBjLePz68R4icIUy466wMBMuB+Jve0laHn1Vl
qDSlNzg1AtqfQIfZ8ZGGPWgj70w3VjSiVRUEPXao4/i4qsxA46ohgACu5djdoQzc2ZVc5IcRCaWV
Y1vNEzUSmRm/qICt6Fjazrah3idOqj/IAVn17KBLPAFtlBimfjZZqd/q6fuCdEr+TkqIzutmpMjg
FAXch26p6AHnsV0z1L4ab+DvlU9Za+K+67D0VzTEPgoFUJvH2tcI5wi8mtK7HkG5CHxwpY5AeQvp
cTWMkYbz8To3/flLSUqPmfrSVm62SXMQsEGcHhgK+uJymi4T0IOOueGXYxCglCv/i3U4a+KXza+T
nfIr/tz5FRGEbhvYEndQZZt985h9cdzq7jYcGod4UKAEEwm0snDuZVROyL7qoEj+Y7NEme5qL3zo
rmx3A4LK38wWpJCdE/00UN/nmxEzL2CQNq5h2YAU0miin6WrnSpQ6fpR23pHrWK4TrAmvgW6hu+Y
PCR9Gm/wwDGFDzUUqB/ZI1iwcON+ygrEToPyUasBWSCfVYMxW6BSt2KlD0UB9mT8lro5/Z0YIA8Q
kT28gDk73nr4cvmBOWXDlTs52IELo9u22pAdGm0acDcwX2TMAE4vdY6oRD+gfiN+naMpsQXGkNBC
ee3MhIkIaLTiwfTvMf4jT4EFoIydOObZVgFS2ZQox8rb0TzrYEfLvMA4lmrk4NpbrsmHvBMXx0JH
/rDw1UV4Ri+r46T3+aFNUSfmaLiGVnWxYfoItig1rDpU+VCPGpaOOF8Vbe8boiquPDDA9S1rFODa
7rRHRClfcy80vkBh8uOwjUArssxGKP/eJN30o+vrfjU4hnHncWLeMzGGtxHMA4vJUPaqsp4R6Br3
beraF24b0Zcq21bM1b/Eg4i/FNm2UQPIp8qnsf/SNPnJ1oR7t2Srf5FaMY/03ta/5Fb6YfRnThOG
eJlQBVEAPVUb2tdyKp2bPSD+wkT4re+j7ujyHoFeNTkUSQGyl9jcoqr4p9659howS+2Bmu5fzAmn
75apqSjUEF7Iblfil+i9j3bpoepvGL0BDzIkz9SHloe59gSw+VqPmP5lCp2ARijexM1Fzf3xpDk1
0nF+/cIQAjvLyd31o8P91sUBKAQO7ZXt67ptX2WXT6cSbMCYGqdXsxUctAdWA1w9hkh4CNG/Sj0e
TyIX0g9TMb3qGq4sLg/DndFouOBBdQP1VUAInWgs8fdxKiFCDSUKNf9h3OrRS4q3H5R76jcjFsVl
aRjwHh+GKIh4a8MID9H/aceNKsbLAlqF9MJCAK5HNbE0EJ/75yW22Ja3mBxBbOzko2+CD+St9pTm
hF7/GMDfuOnirj5Col57jqzihY5cUTUUPrPt9AoC6xoA79Be0YQeaT+hKMuebHyuJxagYj9QZzjo
pW+SwLi3EpjCFqHKy9BZ7w1Hyf0lqXGjRTnItE3rUoM+H7XkVJyKKWTzAlpaGzgCaU0/P1Lpsdvr
MjmfqLsckD48dz90K+HBNZ2y92PU4m+BD8ZhJjRaQvcti4f+UiRIdGWRmaAwiYX7Sg29sQlR7YKY
Bc3asdsh3Rp9p8mEJ/nFnBgOR34uE2iJOVC/UikCanriuJQ1or65xO1zQOZ2RTNBC6knM06iDQ2L
vnWAMdRQUWWy0R/MPvl/zH3HlqS6tu2v7FHtx74SCAneuOc0ILw3GWmqw8jMygKE9+br30RRu7J2
jXOu6b0OiQxkBAFCWmuala+38TWz0uDAUnIAjS6+2sgKXr2oFk6I1+Va1ZljUO9GP/qKZMDMrALr
0tmAL6YtDAu0wjaeeOKVC4FvsVRFUPFBWPUH4DWYfIZmcQgXE6vYhcRecZrZR2JzIjCstMUcOEYY
HE+VnxswWm++prNZKKHOb2iG2IeiFgAkhNZ9L05HAuGbSMy6woSfgmpWHeNOPifQOHZlMsa7CkJ7
28bX2QLM+upiQgbUjU1TvprcWAuWse9e0i5KvcjehslKNi16Agq00UJ1WQFO1CYyCF23Znv6VC/9
RKM0MjNXndZ+536WysjpCdyy28oq+QFgEAmaJsJtoCy3Z2+cQDxjXpibkY/nhmJKlPl2vCrGEfoA
E5vFw0AW0ZgdFZFFs+1qOQwQZf2kutAMtmf49MdgIsOoHqmReO5dzuHn8fezMb1a/tYqJAeBD0ky
9xPGq1EkxbLEKBcKwntvGM127/f5/BPaq/YKSMzc+6qiFjT1CtiL1oU/GOgzmC06YReSK0cY/9TR
dm01ctuxLH9sxFitPD8Olp3lsWfLFm7Rc/OV+3Uzw7zD342QkD37oiwdSBD5C44I3ayaolMqIqU2
ViLXQRG068/QVT2JCqhGVfdZnPrGCGmsP6tUN3XKrqTfywTLP6SyJ15HHsJ6Dl4uwvEEKA4miGCm
E9h+sazMiGD+M5XtqCyPsHJlS/hw1veiNXVXDZmWpKsaHkaOqhPqkHCgOhZ23P/1FFZEkjWGszfV
Uf1DdYa64voaYdenz5Oq+tRg6cYc/ev9nKquHSS0LLojgiLJ1yBH8AKgoW8NwzyiNT3zatZNv8Q8
IF737ZCdkf+xHVqE5TdSb2hjFu+I1DWg3aXm0YBe6UaDgg64ZKS9iaT86k8nw8Ju1yVj8ewdtYXS
LlGqJaNlFasaMfJP1ZNfpLdVF4y/KZA3CM85AVDVTmdApPJeVk2A8hXuMNrmqoiHa43vcBF14O2z
HvNloY3kBYpKsaulItmb1tBfAyiMqvpBBzwkqBK2ggIYfcEUIKMppqAlP5YVguZqfG+mN8F91Fdl
CNN8DQM8aZ+viPvbIItsum2pdT/sXsczvshN4u3ycpoTaFrrKs04pepGMwFdpZk5cFYgmmTXbqBl
uG5KWm4cS3MDzMlNCcqp/l4ahzstAGtzwhd9bj7tAFTdb8XPur6UAfCi8c3ylhBBdBOzrsiJ51l8
wFQSfnACAi34nTD5+7nXDb7LwdHb/VZfxHp2yGKoI0yNqn+cez511K4pIM5km+29oWS9Nk8Ypy6w
7NEh9Mxda8R66kZFrQM7V+jL3izsSykoVjExmd1bc8jKzTIzrTBGoTWGbu5lEKAuonCvyXs2z6wy
mGuvStqlm5IRanMv9hDLvYvL/das+gjDrEB/sLN5q8GOG+//bTCJykJhRBw0zQJKnEIdShPAGKq6
ZNKnVXuhHzewQbJxR05HqM6qQRXTTHMFxGV2UWEALqMaGk2mM2mFBigkODNr4uNQc2uXFwkBqih/
Z0lHL37DyCUiUBm1pBBLVfSDkp8DcIymNrUxgM5ewEEmngGoQy/EhpZ3G0BnN2BjuasDaKQiUZpM
qW9Vozaex7CAD8Rw85Fio9DBJNC18mTebjUP8zy1B2/HaTKow0TShiKxqyqtqc9dS+2zzKn+RvUc
sDOVttHh+wN+XLbqYFm9hk8aoCzAA8NVB0mdz42q+9ktkMA3sJ4WcyjxjS5pkORQXmmfHmpqT9WV
MKQiEigDVaWc15QHmypateCrsbWun/Ukr4EnBwRHI4kPrcxxOHSwqXzsAVmgpPMeLEjsXHrEC4ep
OtHB+MQcCRpjUzEHrXtp9VY713JAo0JP69blxC+G58wODFF2HfTKWrDYILOiL81rl3bakQdiqUpg
fZnXv/cPBBx+VX/V6JfcwyzFvvdXB039o+n8qvTZX4xRuEjaDFY3U0Q+tZu8dwAYfEdfslR1CSOQ
8ZhaGQPHwGl0gKkgHkSdlugoq6bPDe9ApPoxDczMTZ2mDAkgOfwI56l56i/le1QAfGaIlk5dVft9
yjoC8hMhMQ891Bq6MgDVZGvOIA7vm7INsKL6e7nugnyNUbp0asrR/tnfa0NMsA2Nr4wpOlBRP9z7
DEJAU6mP8Ts5U7AmtsGRU+GEgnviFEtw/McEopyqTnW266Sfkb6v56qut+g+A0zvVNd4vWXWDRco
PfdAWWCypz02pABWtceNqIpkgMx3zAcP3FK0BnHPIevWBZshYQDQDnX+Q2G+hBgipv27T735RA1/
rQ98nA0Rud/QxWqONzWaSUF2rafHSyBXEZnvJcTYuwqy7NOe2niARd/r+pT0y7AL9p+N/7bvv+pi
2Vm/CJooAUDGxty9yUF2CUm1ykOKKBcEIHcdSctFlOfBpWHAaiV2Wj4HJWxL+lr/YBMbqEjgiAwE
8nqsLLpkQaVv7M6CiAwZXorWggs3lJyhnGhUD2FZ3IgfhW+yhseYkdrFKfPaYhdLrZypBg8zh4wk
w4sBo4dFZfAM7BZZfx5pMUpgsYioWVmRYqOZk30z8ZOvaV4fa+FXPoxDbmDKwj0nTb9VOqmfKpvL
WeBl1alkNV32vUY2WA9ASS7QNn5iI6EoUx06wgHZyg5sSFbBANwP626d+7Cayie2WhgRbEyjwFsK
XDZVpzZx9VCnGEfA90EarqnPEJX252U4lFDDCjEBTyFOM0eQ96/yZ/tociDCeNTvSQe0jKAYVQq9
6+GGydMlQ0rrWer5Zch675xDIxk3tPWiqj971ZB+fNZZedHG2DvzcDgEsiDvJbTyjtwg9sl0r55X
+o8QSir2uo21rlr9U8QGZkjOmGvSGd0sJt24rTvyEYD/eWXegJBLZfdLqZH6xjUbfN0oef8XHRLO
JqNUghg64ny7IbbAvu0QykhbD6oHU1E1GN1AdnFiP2lEwhTP64c5wQwebGViXpM2EXvoy1+qUbDr
KFLzyov2ZBDcj7lSiiIw6lrBFDeA840VVQ605ALgx7BhVAY7vfQsCOL2bPZbgyqqLqpzazaASqgy
9D2yjW8AMFpwqCWDVNOLKFjYXZo+1Mijb30dcbwoEslDwRN2ldRVbaomkTpUvm0Z71SdRoJhridl
gBQf+n8efj/bwI3rCLsLo0keqGzaayjnmDdGuzaoFpAWG9bJtKDHzRbtVL0qApKAITfpwRAG/6Z1
iimq11d6O8M42biw52E7qgF3fm8RU0jwXq4s4wyQWLFSdeq4QYUJxRQxVOXYzsKNCVS3Oo2qCvpJ
CA+2DbN8TAEGKzQPEn45EOq6lyEjEMTnoQZ6s8Ey8ZuRQr6u7d4FaWo3HQBk8RlAS2Po0YUf0PI2
GtGrBozUt7yqtgh/ts+8L5I5JLPKHfKNNaQG5MnjWHCOjAKMWkT1C7TeYmiwvJjElqshR+ZMFcMq
WEhE9R7bqmYApoK/JqduUMd87kIRA3w4mHvLrH1X9QfNVJ/81saDBjrZGUj/b6q+zOE2KvWULCiV
WOynPWAy1diu4XXxY8+c6iCP2K6hCvjftZpTP3UWYrJ9XOgQaZniWVUKTwwpeyjn/YyCgSUfQKbt
s9y91eBg7lRNIwH0SXnu75I6Mxw7j+tTJmq2xaqGz2TEm7cXIbzqrSaJNcNKR8dUNAMqNwaZXDWz
ygY4tdRuELm0lrFeA6Y91ghUSmubDvVxQIz8pDZmkLCTFRUzKuoc8fq/6vGUGZiudsHqsw4h5AK6
ry1z21Lf5/Hwomh9cew/yYybZx05xaOtUajoTrQ+u2tykMhbfZO0o/kU6y+qmiWVWMU67+aqOB2d
iJifsQorjwWY+78cLfD5N3bRlbtIH1/MnFa3WLQLoLWLlz6XsEyIWn2hxXb+0qX1FuIIPmSqGfDu
pQ/9ialeVrR2hYHMtToc1GaEanF4Ia3ml8OBo99CeMF/GGmFWTECB5kmoFlComU0GP6LVdpbFpvk
WiV6fkjDAozkqb5tjGxWGV6/0UTHnqs3VZuIIdnYCADMVDH0BCgAdmEcRtzXUFKBppiKaMJR09rL
fIAkLy61izmLtU+GcfkZy1Q9SkGW5jiA8UCZU2RWDp1I/cShFLQFtudJFGwiQ8g231qsfKpSVp5T
syrPqspDVTFVjSL3HDB+AGNqQE4Q3ZBtbTMAi0HtxqOHQZtWL7/UqY6/lO+7qtZMotJyrUFkW7Ma
nYyBUGGPXH8PmhnphvBdGoXlhsi4H3zII+28BIQAUiXmS0UhqN+U+nvmicGxkfQ786SuARSqgiXI
V9pDzV3YfJUAC5vyDLScjxUg4ERxXJuvCUQUh9A3nyOCeI5EIg8AjWDZ2DS56SS8QBEvf7MtKN57
gT2c0qzg24hDhlI14G4JALx9FX1cgm028YcwRz3LGldBdYgj/UUwYV3xQcp1iIdyIatWe65pcz9D
4lXc9dpk2MMBGgKyXlGCE1seBEbeJWD4IM6bsDhbDjmSijzJY/jKTGXTR7rwXh6QRV0aU/k+C4S/
GQDpPZh5TWGBv+WN47EjSXwEd4piBok0wmcDoBLxUXoNdcq4/dHAonw8xlPDb0eoBt8TaMhLCgE6
ZB7UqaywprMSmhPrWKe3QdP4CwWGfgbVGwSkkLR5YkDZGGEjXpouL5eyy8JlmFjipR0QE4R122MJ
geRNWdtkpupZ0T/ntedfqiKNDyAfcKfMB/DSNK1bEYNpKxDeBrezCvqgCVvfMy96USWvNvsrARxq
alKb3LB3uPzkqNUGfUghuu9k0oYrGF6S60a3hml07Pe0FfaWW4C4T6W73iQoAzCkAq/hXvx7P2Zq
3R4Wp0/VMNaHvgvZKpx4KgRknmeKW9hJyrbb6VMRaTCvtiEzAa9WkPs9IKynakAsqjlCVcVKFfvO
OgdclAu4tLXLRDFpFKYfiqsulu7dtk1oly3DDPRDDs1RoM+w1PDybUqAByIIz106cK8g/y+yPZbm
dI2lNFs1hVcdMAbnc6A34weTww+WG6P3tZLaXtiAJjvlsIzzvDrFA0KgoACCGNl65SmxrXzX5VE1
G40hfPO4wPwmHF80i/6Ye/uVNE7TVRh88KWygAIdguvyufFlMexyE/i7rMf17XsQ6nmMu3fa5YaF
W6+LSySd09qheqOda71na88Gg9QGsOBJ50ChW6XxJqHymwBNA9V09tBAnX+uw2NhV2p+smv00Z7L
IBEPdpylTj+Jx37vIaP8YZdB5ugahzF6AABWn2uPse9pj+D+tZssxk2kinCugZZhJ42FKkZGA+33
sCkWiJvErk7ibq7ZVvgiNes1KaR3kq09noRMvxk6ky+yrou5QIxthbcGisgSiTaRTzpuZPjaj8xV
R9tdbjlQCev2jUibh1786F+XRr3s84gs1OGUxMcCL51r2pU6RFOQNOOXAQHHS9C27NLCWEZrK75T
pcLPQJMZIRKtilqDHr3FLLyw2mCtjuo7AT1zZmFY+OscmK/bM62GxPlQCXY/eQ+3hjIpFnoQQCqO
jc9y7IavJExNl/Os3UFBkFziv+qHqd76WT/19yxv+NoD7e729fCjf4MnOYY30gaT9XLWtzV8yZgF
zW2j0x4l3iJuYLJgm06/Cdz5Lkj7j6emLIbHHDOuqTaDSNJx8Kz779YP7YGmeIZNqMc8NRaJQEDT
gQEgdHhMJTRYdeNJp6W3k00IQtJUDHMP2C9o5sD5G8XSBh3g3xzUGN6k54xTq4PMhmd4i+T/6iCk
PPjVo2KVWoO2bM0A+lcy0Y5t4Rtuhxfg11zoi7CXzQeUT2950ydPjQwhuhBF8T7JwnErYyYXVaSH
N7svQsdAov8jMmKnyTVtbqYBUiSaMKFejY1Zt3wHcBdIaaCYuIMe853tl0UxU81kKmtEAMoPwF3I
dL6wEd+6jGUHPikAnm9s6OcEsBMo2kaHEkjEl1KDNVWTdP0pN9N4ZRhmD4x9RQ9d1umO7cmzFafl
MRGGv4aiPV1liKQeoYwdzIKc688RhZUUGarvHUWCVyTZ+yBxoKfrzRUpLowQCCI7tIEW0VD5VuCK
uHdHjE0woZqKkYAGXtHA3KJrz6ZeZmfo/hGzOYdR3J4NmLCeUs/H0msqTfWSwE7HKGpM0viKEat8
AFOvfKhYvYJ4THG6V43Ad2uAdK1VY2DBnw8gKzFTrUykWEgS/7tq5OC9PHxTDTBrLXGCZOvV3hoq
ovVjQNNuVWlSTNouMDnqKrAh6vE1ha8tFEKot8HCgl0YVsSq3h4TuBv0fgy8IovWAFlAuafuH+7x
JkIY2SZk/FHM6/ZevEerAguZuqmzaUHdpu+6mWF63iYmA91Jvbbnkd5r15pjJsIKCp5+os+4AcHE
3MaDxsryq23BOYIG2QfspzOnsrByDpgBiQtKn7RWMy4T1WWn6rMmH74ODX+yU2YuRNUlsyG2sfiR
/GsD7wbYlXkR1vytvejgYrLF9LeE8DseIoNYw9WufeYwjeiXXhLYvac2FLz1ut1SaH2BVDLt1pPc
8pCAXl7HWuO0mfeiclafKaxfMNqqJSKknoGw2riq+Nn7twyZKiZTZ0OXv3b+JcOmVwV0J2XlKrab
IrTlLVSVpww6guJapc168B7v/DfV7GddA0/2ifqWTn2sqU9HExgO8z5yEZUxRicIuL1Xm6KGN7AW
iX6OtbW3l6REs9ptqKjWEMw+/VJ3361Zd0FUPlr/fjJMaBloDqnvqnPH+dDtWznXJv1+A0I7cFYt
PpRov9qMNZzcSysAkcGw7wL/qr6wwnkWyvTw2bULYOWTp5Kv1cnUAYmBaK6IzXyh6vSKIYiaQEoe
/H4O7uN0CfBQeZgHYaUpjML+QRpULSzWxnD22f7LQVBiNt3Mqhi4gY2B+XXlbXMSJCdmM9MBtaR9
4zTfG1C9eNQ4Ei8DZLJWrGyMm5lHJ9WhBq3TsTBwn7w0gXCN5Wmzqv3u00qf60ZkLfpSR5pPEhg8
83FDAFLbqKIZMMultvyeF0Pk5KE0bj1Jo70qenhkHmh/RtgHVFlYa81omAYvo+9VDhSh+EEYHRQY
Q3rwwBl76cqcL2qdJEtVjNoOWRLMfIgHe9L7xYUXih9l1f1Sq8vKUpClEB3z1uEozUkvw2LuaE8m
RKqMz25SaPX1AwVvOfVj2FZ4wuURBaZ/qlMbKor46MtoWAS97TmfDeoITG2jDVagF1Xv1anpNGU6
LFqseA7cNDcgjtBNP5VUldobEzgVJdlMFcKkrw8hAqcHVewSqa1z5INU/b3Hz0ZcGX0BH0VIuf+s
U3uqM8a6aGanEJb/rFN7cQU7Vw0fZAZrgNThEGddKiQl8SBt7CAsBximSB2b2+FegS/vDWCs6muk
H88TqdKcqRacJpqbTAJSa0Pz5Msf//HP//yP9/7/+h/ZKUNqPUurf/4nyu9ZPpRQI6l/K/7zAaL1
WaKO+dnn70f8c/mRHV6Tj+q/7LQP38usyr7Xv/eaPs3PM+O///h0s9f69W+FeVqH9XBuPsrh8lE1
ca0+Bb7H1PN/2vjHhzrLw5B//OPLe9ak8NS4fPhhln750bT+9o8vYEwTLmymrtb9Yk3/5EeP6bv+
48v2tQnLMPrXh328VvU/vgjrT2EJYRKdMcog3GJ++aP7+NHCACgEY9u0KKJT3P7yR5qVdfCPL4b+
p864IWzL1HWb2br+5Y8qa1QT/dMSHD/jRPVmpmVbX/66Bn/7LT9/2z/SJjllsI+v8KV08eUPZIun
33z6kmDzMIFPYRsU9e+vlzD1p27/x0NYssuqwVtCTmZf8RE6vgBEuUEbv0VYKfs6X7bgYxVt48Ki
YI08q9PwZENjbY2XMJkHbR3AGzOjK2Bqw1lqRRFgozRdjgjuQjYCasBxprvYmRtV+gxxfohSWDug
J5ZRoT30epnskbXCZCc6dlo6zDEGg+o1QKP5opvBt55jDWMK8IZZdYtk+l7AjcK3gbrrA5ntcOEO
nFYIGsEMJIGG9kwmYFGUQbHwDbGVjQYxElsnM+kj8UAgbEIBWQc5J57bdQFDIb/60Mr8Ysfd0qvB
vcqjws3ycNt19VPrj0dvgMpN8E3YIWAJREfQVCB+PDq1fPaC702VLKFR+dwFpu6KPnwKYXoFves5
a9pXgNCoS7IbPHO+QUWqd01DB4NtnA81nueskg+QJ9L3JYAmm94cjoMPanHlwz/DTnPmWEP9lYYt
QSAkgyCm3j2CrgOegNFtODfzZzEMvdsnCMTVCSY0EKZ2ISw9wKC1LMVcgNibO9zkSA37nAHfDT0b
6UFBSUfICsl/pIhOY0eLQ8PhKINr+JBEXbVh8IQOIU2ybcYs+xi8ML8lGmbc8G+UK5ohb9DFAlFv
SED978eXfzsu/Dos/JtR6P/DoQMI7/9q1Nhnaf2Rfvhl9uvAoQ66jxk6+RMLeoIcP2cUNnl4Zu9D
BrX+ZKbOTdxshNoQEvg5YjDjTxOji7DxJPMfw8yPEYNhxJjGCltQgxqwCOL/qxFD6PgvvwwZQoe1
gsFsirERn0To07j1t6EDyOkYTMcIzgXyqlXZLu+jLQEbKSdPbW8CAA+YsCZW3OOPKWtWVpCf7diE
1tACbMzUaXm+h2wMVus6OeaQ7YXCF8ncEA9/RNIbyYslEG+p40uQdaxAc6LmZkUAgIStTB0QU56s
oJ03TIO8bCZvNcAgbjcFE6GKeBi1giPgyq4NhV+JXdDGhSB741Ct22ZJfitiA/7DhZMFQgdYCcoN
SW65TYv1ohmdoNtybqvkw7ZBO++mFGdH7F00Qj09CRFR4tlrDIiuEyPHblnJRvQIApt2jtWXlb2k
1Qso/Bdo/ksHc2sGNqsHS2g48YAt8uJ5zSsrK2Ajy2feptcqXskwefGD4SHTgSzqu7bYxp70Z0Cy
tS+Bb0L6pACtBDYnO8kzSCWZcbCNw+TJr1PvkRRe6/Zp0x9p0Jtw36urfe2JfOXl6XWguTfPq4cg
jL5qZXorbOLUUfniI/noQiymmbEOF5MzyGwWDzCLnKZiNkc0uUUmWdIzGwCC7nMKkypPOm1VyWPs
dzNiG2twcmAzQD0ACyEv6phaK90GUvUOWKzQG7QRurC9C80x6I7Go8HfBJTJZgLIillhQvo9m7B0
BbD/CD5bmGNeNPSiLZKHvVktGqxtYJcFwGhsAAhSxgvaWxoIGt7FHMVrWEczYlb7wAJjymfRIrUw
A7STvl+EZgpyDofWhwcCxvjEw4SAeX9CPBx0to7mbh3134zO21b1CKWD2FxW3GygrRkyfENqr43s
KKFfNIvZxwiU5HxMvCeQx6BE1WOR3iBCBv9EZozPNkdymoFuMMRPiURSqUN6DlLj/jpg300a2Rsr
ytLVqGN1WetzqETVi0bYr4Ine3AxZojjPPYVtFcJr7/l1DjamNI7iFhMrPhvmJUCPp37MbQE6lvR
I1IXZi1Qkrk/K4z0eayQ+Qx6COjAqobbh6gvnsoqXVkESmPDuAfB7dWIjcNQjDfO8r0tabExZCYd
JLlWkgEjm2rwhIS821AbIBaWoML4RwOxbdfj9L0d4RJC0xeNI1weQ1J/nneg0FcQDa7NbV7Ez5Y+
iQCB2MX4vkBkHdptYAv6iJFhGjE604cB/+qaB3LD8AM5Q14EQPiI3h34VxLopzLC1QxZbqzq3Hrr
cP/P60Z/kngVA9c3z+0OWZZFN3jfemovQga9sUmM1kmz/sMC60QEt7Gwdl5RICUciG2QNVtICtJy
PIOtCWoU3NUS/cmIgEqPvJdS177700nCAmTgIF62VXeTAvrmxJvhHV3PQhhVYBHLTxQA5jkg9SCV
RfxbNLxXLC1cGM9ctaQ9WEN7hVAR4kojvBBwqQBWZDVispi9bRjiAW74hItXJ6ACFCVxs7hd0168
2USCypO+JikfF1qpv1aBD0pm3lK3KwHy7sRDHkCrtMNdHdm4x4OEbsw4w7erjmAWPPFsS+xsnzQ7
m4KTrGsbk/QLq/UXtUg30COcCyDpEPZe9dxewqDlwKJDNhTL3OhWcczmIF8uAD6bWUIukUSba9Cc
MNtqhp/P0UATrEbYh/uw8IPPoz6suvyk82FWSR8sD2MOgssORqyIZ3iurvVr8DXXrQhc/RHRzAWW
Szs81pC5w4xmhGgyjqQdm1tm4orWnJkAAOqDXHaQFef0LMd0cqJza+1Ioxs3XhiDLFlaLkVTzfD/
WYqMa/6MlelmCMipCLVlai71BtkpswsPDXDCQTrOoJm5gRLsCgCqI2nXzOpXnhygr5VtJdQjSJyu
WI7xLWWLOgrm0zVp8sbxAz4T0CvLscZrusr1Gg/+3iUwvvZG2Mbcb1JE4+p0MyIxjCfm2FTlttHM
XTwOTpGOsAVP9nb73ZPIfUoscE+5H8zZ4F/wmM+k2a0aPVsPWQa/BLGO4W8EdW/EuTeBmeIeAC9E
dqB94AUCFO8YwFsTV8uz+nVS0OX0t9WC1ybrDpo/r6vntiBbvx+hQuXfIC3iJhZi7NDGxQT52ucV
EIh8acmnLpUAM3aL6brKCs1gnEzXeQDHpcdCkVbmDFNp10a2nwTlXA+OWQ9991as8iw/8hqe1RHV
YfcODuGQvwdQqHNElJ2k8A9YpoLobi9LWcyp9m3sIbrj7Quzy5xBi/cwLyPxuArKcl9gJNLxgrRg
meFkWXPLjPjZ6LqbEddfp3IZZc9Ab500Yhw9bjzlmXbFr+KapTEr62Rf94iE9NEpIv4FeLVTGRdb
u3LxhoSlBz/4TfAwcmgY2emK5MMNYiQHWPRtbMPHIBOfyhaivByyzhAG7UFGAhv+AZTvW2z0s6yG
NULhvegh+o3tTRP6iY5As0BYtOLZfvQlRhkJZQnTKUP6BLG0vd6/lRy3WE2WVlh9rYf4DdT+WQ8o
p0/9cw8dLvmcpto5Dx0h2kvD6RZIFCD4+4uBc2itdwU8y60i7WC+A482Ry54SfvBpZRsZFXN8tRy
DMownzmnNrRLWOo2FQOpe1jbOQFZoFsYvr3jWKYhv80sudSr5tIaIdYreKRLY05YvLQsskzz8AxD
qc0o28voMwyi/qPtp3MI6cxtXy48SuYsysAn6uZIQ7ltsMjw05Mx/SAvWABdAG0CcRAuPcXwyhCG
ixEEyetXLQqQoeEvJfykHID9Twl5hnV6HSH5r6V7UdSub86yvZ8PG7yqL4nonwZLnqdnBuuLGc/Y
B/Rb3ARafgEBcd7oV2M5biOXh8a1rjHh4HRvCf0NIibfu76ZebAxz+E2KMrgKbLjTcKarzGjpz4B
z0SDrUu6DzPgzA3TmHthtYOrt0NxcwfdsBTVsIIyw5wVGpKt1UGOUBiHFrT9qtfLetzDJgN8zsrl
duAkDXAn3bzARakH7TLkw74k44YVwG/4GTD8Wu/6SbYtRIpUFG5rEYIix5pHEUWBG7f99yj2vhbx
m2WAVkJdC6zzYJKkDqH601wRFAcSbXzOR2/d6QjZYQKz1iDDB4RHCUn6Buk61kMhReoPwATjO+GZ
81pgloHVhQKJAfJ0cwkDHRNkZFx7X0P+gBkuKzEbMJKgBvI5eivgNQ3WHs1SrA+7I4bxEep7uolp
h9DnIOE++4G98qv8iNj3vMqrXeVdWPJqdBWdBXpzo2V4CZvoNMAfRYoEAySuXmCvSQX9hcjYRnZ5
0Kh1GEaI7mQIktZXvMZ2SdjfgsI6WAw/t+aklXnFC/AWV9oNTOQbEOXnPK0xunyvAu3aUUS6Ym1V
BmJnS3HDAHKFJu65heASUDcuFG+vcrSuwA886ZY8NXq8YMG49nRM2SQ0+zuMHUgQRoN/iLtIAvOZ
luCQvmOxgqVyob92iKs5IJ9xdyxiTDmiJda2OgIdUCtEegSkQbf0g13MEYKOrHPJYGaTNmKXyGhf
NeeuWUVZ8C0YinSeDYK7sPu0APxhi8zDa7gqzEUNTFMPkd1tbXhrWol92fW4UuPajPneAxc99c0z
8dAryzgElDx4l1o5kPDlMBmW/j/mzmxJbuXKsl8EGeAOwIHXABBTziOZfIExOWCeZ3x9LfCqqskk
m1nqpzbJTNdMEhmBcLj7OWfvtRuoX+REksS+pHA/uXPrLAEop26yHrFUiPPictfR5uTMdJtFqtBS
NQN3HZB8UTfQL2wdVPv9vEu15nIe89Rz7ZZw27hV+3YB6mc1MNmy6bKciEMIayKgJMgbX2cpwZXx
xrq8DNH2G1Uy+hWcXW+1buqoeRksNATFgvY17UMSR55m8jxpmejuLolkoCI39Cw9P4I0eOrs8qqo
eUX6srguKwZU6WrTto3TY4Uhqi7agCbg4utaiKiHgNNYJtfzWhAWbObF3jTaixJ/rkfhRb4GB3IP
r2gXJ+RHIrH7HNrNPpHc0fWNvQIzgo9R7frYGbw6s4NK6IFedl86yzpInDmMW8rrPuNljcfhpV3B
Ja8CZIPLz5zq2GKdykGArDef3QltXermV4AhIGtaXgxNIpg51BkqxEedAIhZjchnAIJ7K29b/ipk
IoJ10Y39ONS8jDRammdcCN9xun/TQz31la2BXHcxY3Msx4WlbleFf6hCCbrXXFFcZn1UXqYtAMbJ
YZdK13X1qxkSTN9/T8wGDW1MPvLk6uQapuW8m0ZlHOp6jsnriOgIIdky1dSd0tmej+2MKJCiJDlC
Qwv3wsB4l9cxx21InVuAft131uBJyR7azrW4MZf8WLdWQcAvwkCCIwJ7LRGIVQArf6iRGyke89HG
h8139duqCXQkhZeJcW/jXHiiWcX92Z7HowUKO6hSA+QbJtn9osnBV02S7pZwwK1cQqpk1yZG2n3V
apailPa3sBsucqfrzk5nw7ktpMNST2k6maxFrZzswOI6sMsVbcA0AiWocrIwGFTs8ihBIQ4Wirip
Ez9CuNenbgoSXhtDZfklzLgpkFX2NZrgp1nzgl2WvNNswao0ZGBPRLbSjbxzsXwhDUoyP3Jd6iWk
XGMWPa2bnQQkFaDKQtIfcCkehavtnD7kbdT7g45LzaMilLdpHHux1JJjb5ndKWxPiOKoqtiACvcG
x3TBhjtCObLL7mCqQ1k4HbPiVICkKHFYV2e8AdNOcZzy24PkakZmO0n23UWxG6LaG51k/NAO6tmu
5bdxTOPPYKpyJ3RPcdjOXr9piNOQAhWecoTpsrIuMV0jQ3GTb+ypyw2/Rknp4+4bMkMgtZ3bxVbn
tu3+/U+w+4YTMY3cAJl82aue7/uwHAFxbUSBSXhlWoWXI+YXgN4akYVLeSslQW5mNRee3PoqYRSP
zxYidDeuBYskMvZxl40PaX5r08k8sY4XDyfPK8wx60G519ipvMbdeKZ29kWrnOo5Igk1Eu1NzNo8
MzZmQ1t06x6JTrNziki/ydw12mEubXbMMNJ7OlqkkS82En7JODYmRWoZ9C/RWti+lnL5qERxLCoo
pEWcuhcLllWPqf9+rWIotkY23VNxnZe2CE+aaNY9KsqPiN6KYxo1T1oy1HeO+LbC77jjj5YUP6I9
EnKHFymksrGRmPNY7+P4w0Rk7yFX8RfGt+6LZRnPWyTst0asXjeuz7YkMW5NUH7EERCHPKZCCc9l
kyG/EheY0BxuAsWuq7pPNodDlWjc0g+NnuPhK75x19npWfGpK/Ln2kwgOmT7qlsPlegZyrrG3WSa
h57MpF2XX2XjeLWg+9/J1jqqUgtUDcPWPDtAr3Zu5z5COXC9poj2hSJiR2Kk87SJREiBY7Vq+QP0
9GD154iKYWeHS3mwNlifwjtj0whPu2+AMGxPNyv+7gHnEul77IKI1cO2T3e7ETTJTq5kpnRcOYcA
Od6lBWxut7KleEPsYLrF8PupmZx9XiXfNbf65MzyQ7deJavf5ONXN0++tnX7kYMjMEvrFJnq1LT5
Qw6nbAk/LSGNeQIGPebJUD6WiD9VRI/hOt9oIQApDL5RirzVqiaEPfmKfAb2Rr7owNeWq2IuXgtL
HIS1BgkBu+wqB3svkyuaUUFYhudNfdV0h1xLv7eOvAYN6MnJOGvlgI0yvdLT8qQ0Qu8N9HTsJkct
zT9FaB13YeeweOmJIJL6PuWQsjlU7xIVPm7/uSlhhj66z/M7s0pebcn1jXvPVQuUdtc3Bqpi3nEv
S8gTV1iUrY7b0gEXk5yXfUHtaeHy2tWvdb1FRWHtKLDfI97G9XHZD+qRRsyDiyx2MswDyj801jfM
lRteVgtleht9Dx2q5jT9UpEnl9vo5c11fcYHw5udsHqq/FNe9UdRdMgemLhm6dIHURu/itU6JR2F
cBRmn6J5IhlRXBsrn6IiZseLwyVo4+JEymTnu/pT3tDYYeaBgphnUhbgFdtyfNSgFe90gRZAJXGM
E1qg7ViyQK5t7CUNic5KeSGqIxZW/rAO7mnUk4c4UU/LGPtNO3Cp4ceYEns3pfmrzMNg+6bInm+z
pH1oi/Yjurcj4sevxmK/FPz4XlaCjFKbK5dGp3Ae51Y7jzyqoeHtcPBzqorWXjW+GrGGFtA8psZ4
N5b7VbDmXHG0Gy2woQnuuqK4pEXwBQ+OTvkYv06TFeRi+a74X4wTz6a0bCRR8akysh//7KwzFXjq
qZtljvbNci6x/ukOEfGVTU+uJ9Fqy/A0C2gFpvMZ/tJ0tTq7PtGjXV9zUxzS+ykuAsvNgs6GDjjI
u9Cyr/uyPWeD47doRhKdGBsI3qdSRGQCqYT28V3myKPR24FLvDjvs+OsO8y/nsMHLc3wPEr+ZmwT
t73FpyYUE0FDPR61PHpMLXbL6apxcHxWhXVKk5kgASM+xiX8DxJWPbewT13JSs3ZJeWkfD370PfF
Q2jmtLvnm7VtPkZoivySWLyqkndZZXKZ7bdev+M+DBEPJzQAFvS6emxTipM530bXjX1cjEBzsGjO
4JjpuNinzKYGq/AfO/OrSrg/9JrBR+X/k9Qwe0bzS2Srfb3y2C2Ingtp83iLJTRTsu8aD5HQNfIe
HzYnHGBKqSUWdIVm67qt+49Ll323NVjQUpbPM/JA+mkHwOyOOE9G9l2owce6f9Xw4Ls4/y57NKvS
JpwtTGFK8JGXgX1Gw6astyAT3W9yQNY4NeWtcuLX7hU6DZMNjYLRBeCTvALruk5kHpj9+ozVkliz
HSr9Fx0tVMXh0Lt4mzQXCW35KYnEnXS0IKJT11is08XOXruO3VXG49VF1bMJTIk85yAfakMLUvib
u8la7mk3eJqZX46jfT2E5UMrzDvOwwc3ck7DMOzzTeKysqfp1WdnYgTKmp6hWsLfwMmtY5bTh+z1
O4ZX2a8UBSZ2ykzcFSzsXIfCBtWPPLZO3CGFYkpaD8TUDy/KeW4+GKV7KipKjgncu891BYp8lnzN
cZqPlubNjnXKw+iiXepNA/lstup6xm/chdTp5BVTpsjqVlJJEgXzrGgoNERNbg+jpxE6o11vC/S4
Mz5s7nJW0Pbrw9qVD+Ygj0mFf7biFS/DoKq0L9AsNBAo+aVsJm+Aj9Oo5KpPYQiPTHqtJHmly1vg
tdoxJ30e4y/20GZottiM5WQ/hqhkQqM7jZIjDXIxwiW4D5bkXLMMlGGPy2JeV1P1MMb2vum0IE/s
w+eoTZkYm8eGVoRDVltV5YEM7dO2ZCsRvS4bMJuBrjdbqIGXyasbdV1LG8uag13OPGzHdxL2V2YC
M6IUd+zx3AccdkxtPBWEL1pRdWtA4d3p/FFJVN4usTwsTn9lTwVxjS37/BwtH7gO807aRDQM3Udi
4r6WMAK1ArcIKj9/LNV9ItbbUVuAARROzlTI2pf9wAjND2dWQNlYR0vjg1rOtlGbSRIwgp52Jv0d
OlkUWAyah/JGi/TMH8fsEonbo51G025YQ8XlCYPT5rYHcuXuzJlAky7NDlYVdrfjSOhwR7BpXUNa
X0vdJ0fER3wc7UbezSDNp9ifBN4+bmXf/vPR8f9CmvK/my7/3wQs/x/Olw3d+dt8mXiFz33y+efh
8o//xz/DZcP9F6pWl5uZa5gWA1z+rH9Pl+W/TPqECE4YIzu6+ZMgxbT/ZUmHu4tuO7Yu4ZX9jyDF
FAyrUaowjmZYjUZN/kfjZf6gX4fLpmsJU/GXmYaymAD/OlwmH2gmwWMOd2ZXBJSppJo4MFCqNalw
iE6j59Z1caJZAsbVoqWTOVN9XsMxO8LM/UjHdAQ3H0MJL6e7KnaNf9RQ/+h7bv8RxvwimOHp/Pr5
LCnR4ygduwTyG/Fm+F2uVrmUWhuBkMBZUPWmL+b4ytDTdb9196ohVyfl/hD6zq/rOvQBMHu6T1ly
OYW8FI5K/DWusk9Ieg9dzy0qjMabn37uP33I3x4iH9K2HZMPaOu25W6in5/EPWM1ZNGoD9puu8NZ
y0KOFWmOgEW/ZKE9eF3KrpoZRL4hjouCIY9fYT3gdWhOo+1OZKwLWjnJ3Wh773wwfXs8/0duhHYA
rLrB9N5CDGWZqHR+/WShsPRVL+3IM82IQVhVOEyBw9SDcDwT3EC24QlLyFM3RE+xRY6dZm+WdjO9
aTX098OsRafGBc3Wd9nXeVqrD1EWXoNM/Ui6Eo2A3t4GXGHnq9ysfX2wMBAlBUcfQsbznBiYWOZN
60kT6lg5IbAvIheP3bBwV+0s/W72v60zer4cGbxPwkASzLKM4McNjGqV6q5sfTwYeaX8Vcr8Fg8R
Bp/C2hegxekQa7e8KPZJqsw5WgOhoCF3ZtfSykO5qHrntGu4X5YiRuSUXITWbFywxo7ROGQX2Hvk
DghVho67s3EuaeF+2Fo4IJQbLV/3KT0hX0ZcDRuDCWXWDSAvivJCamiBnbo6F8oaaYJp7fXWPjoP
sqIxJ8ANTaisu4g5gtEMy56LnZdrBFNBi/RV2KYXLSEnjFhJ9NKyuj2ORXt2M/3ZyPXK15w88uOe
Woqkp5bIs6Xz6LmcIyvbpozkxQqnfgUTm18ZEPmcXIWHPFuxT8O18ZeGUiM3yme4X5c/RMZqyK39
O4tqWzNv15TAJKlb6KrxuWyv7E+rHZs1lhabExFHrijH9jK3evMwmOqM3HE9hEBveAi58MdqTgIt
nL9WE80GBKvGx79/FPmnj+LaSjAMUzr/fqOqc8hcwysXa7uYbpTONkzvmRS5ddhXNGsucoWsupzl
fphwhrLwn7WkNP3JrWLfsDM6r+4q/JRIK18u9UyCyIszquhc5J29Nwb1XZsEQUpjH8RYc4OiSh+Z
D40B+DTwWo0V6EvT0diNR4ba8iEhH+qgTe3F37+lgQby7QPH/ovUw+Ww0F3zzQNng2z1dnaQXYCz
uhqGgnzb+8mGbO3E5hzg6+jjk91fEKp7pGOaH2Ly4fblkDBh7pzdO5/mVwXjjy3FQqzJBMq1dJtF
8OvPr8jvMEMNAYvZvBqG8VXGSt4NEuWwK3Jm2XZ3CCvKKi13KjzrdefRmU645OZ+Xj91TRWf622c
PNSjyebxzsdjA/vD01KuhfYKeR5OrbcnRhUPqJdqjYsoU/xWHuQgSTJ01isMkVy2U3mR1usLCsn4
qBRHhFHL0F/HIg7IVcJMa1hfhhCmPanuu2UBnNAPeXJcySG6YW17XTe0x6nIQ5Q1U/XM+/FlIPLt
XDvp1TyGMNvCjoS9zrolEIjEt0TtgMI35ly9fK2rgo1tjC7W3Iqe59m5I01vl3HR/egosiLFdkmf
mLtHlEvLRjZDrbzXBIMyez1a7dpf4kk3fIfUHRJ1dpjDs6NKlBEMLl6+hvEZFvZzkw7cBNf6hRGs
Gzhh5R5mnC+c73N0rGcK9TlxDwhG+KuyM6qFnBEMLpuZWnqXt/Sg4Z3FZ1NfR5/Un84TvX2JF01c
6Uu7nNLaxmg2fkmNMsJskpNCxVZPdPPExcEim1eXW8dcEFM/NI+qbtvH0AV3plya48UVWXPqKGy8
YMk6T1zDx3Ma5x/CCIdQASiHULdtWqluzR7RJfA28Jm1pT8DwFe+nZu3tTZRYxdCPGVcOzADuF5G
/l9QDyOJ5ybmORwm9JHo++/JLdR9uKwOaKWSwLEpfMmRn1hje6jcQR1dYEcSKdJUuhCzVd3jTZuo
OB602hpv+nZ9zXnqlG7uDZQUwytFskHmvjikJD/ZKr0QK+hGLao/gF7siTkfGLYa9dFieT2wCz71
JeGFem9cEA54ldU9f68wUcz0fKtotA+14iAuOggkYq3LQ+YgGQ3aVGKXLAFkVA0FEKeg764paex0
xRg0FP40FBQwVqM4XyStnPiraxfd01zJ+4prwK4kVOUC2B7em6KZb9toDM/ufIexWzw5jfXBNMYP
kdVl+017JFr1LQ/17hTVPX2GFgWWUXW3M+oWjzqsOoh65ZESo9eTVoCzeooCZ5qZrWcazxXmHNN1
Itd0ffomCzrpmabvNTwiO0FWCRLJkAtBfOa9ZOy77CW7026M4dCSEfwd/i25TDp/CZk+OztKvsmG
Fl+oVs7H2QFaPGrROQKvUoUrgRw26QinZeJmmkZzdTZHh1l4nyy+C6PZp3xqEG4VhZ9pqj3RV9K9
eu11b43a9oEu+p5Ha9yPbeMeSpQpRytkMuXIxS+sEFRR23zPaD8Rfu1PNFbuDbelHaAc3DHDfDuW
WGQhYPQnoYFyDu1k/GaZ1xaMbQzXPSUCToD/6O5rs4OaQgoulgjaf91px9Y1Kt59+gGdLvfVnHIL
Rnq4a434pS0ZKbaEce5kiOQkGgF+C1UfUMYTMlB0t0W9pj5W60NrwAmHQbdxnT8h2Bnf2XGNPxzC
lsP5ZFE/QNayt//+p/tAaIeg+0Wv7SJ79twxnJjhw8yCtnELe0U+2Tz+VtmPGbNOP1mQp8GZWT1k
qon/9ycmtvP+zdWEOkYqzHPUMr9dTSynbVFPFdquLzaQOe+EB4Qz5qo9pQF9G/y2DFnFjVO42kkP
l5FA8CdhtuvHIhKPa19x5Wr7b1WOzzYpjeHFwUe1yxNzPDaW+5BOAJvf+ch/KHDAP2EUsNV2oqo3
Tw+Il0Fc8jYbK9rhlAwdRyVyOB/nOUw/STPYNJsjZGR7P7rR516rL4qGu4hZugc9qj6HqYkuQXbj
sdAVMdkUZDZrMSilzSh4JBwNYvpe8Dr4qoM5xON4ymh3eCNRQL3ZtJdcHf9ffgdb376TZSjh2G9u
LIVNfENiOpFX6diaAGHPxyEXV2mYr4E7EQsx69QZYI40nDdxF0A6Jk7P+AbR2tdy7lwaf/aunDp1
wHVFwJ1qPkdjBtM+NOQ+NIkBMiGE/P2n+NNC5lpLA9IQjrH969eFbIOM7Oj2UCzVE1qAKhRHd6Gb
xJBfqMWPF8xcmZXh/YoQsxixPPHm0zR18Fb+/aOoP1xiKHl1nbaBxZXPeFNRznmpLSonsleQBnHI
ZrIpNZDH4wL8lETbYFwocgditjGhz7gfSvSDSRvTqFaJ3KvY8pmf9Q9653zh2OwfE3f+sOZM7UvR
pmCBm/vOqi9rYwJjn7BHWKIPRJ92p76ukEmHa0A/cZNG6tAlmwwpN/q2KHOP1cBos0VZcCxZs+hG
+89zDIckaSLzGpWrOE3ED+YZM8uFXC7bIKQVMNpJt1G12LkiyqC/7RKdHuig1bu5GsIz/UW/qmEW
Ryv/S9C5vUfmAxSLnjC8DRbf59VFVNRfpoY9vcsq666bmevpEIHcOntCLnFCcPbY0ny5nN1Y8wy5
fK4Frva//ywS89Db/QWvl0VRTblvOPabFVJMNfF73UrPdTtQZY5JZza6i2KkO64aewnYsC+j2uyD
VnUtW8j03VyroHI7AA5iDYpIk/46WNXFJKFvccBz7ijMZEUgyFU0Q/NFITAfBDOjDJNQ0MuqItW7
Z+UX3Avw1jm7Blo3OriLtZ4RsPbKJ9UEvRThrJwF2juvstwOmTdbquMyVsCGoJsOK/LXlyJsQZMw
IYkQljomHgE8LSLSb/Wou2spzG7iGS9BPzLdGV0dFqU5ZH61xVtm3GwrjiX0wGkZzAJjciq4KY6f
oixF1RvPR3g9RFBVEmgR3uUqRmFFuV6dU9jbu4XIzGCcKwa/PXraCeP5qWsW8Jiljs4PnHYzPXeR
aK7+/iNvdo8339iUtqM7ih0SV4j5poBwVU3iQTUxaNVixiCZ7I6Mxe5h2Z/lCHa3LUiyqkeo+kRk
OGu5sX5Ztybt4OdIpOzc6wvzHvc21iBZJpqw/SkToN8TGV+4cfKoRfRi8nENz1NnA1pZrfl2Gbnc
qCUS2FT16fCPFLkOWRpxE1RFqCMXc40rMXIvnFZ16BIpdpPdZ56AenLTm4BGJ2aJToEGtBMh2qZ9
3SYPETglQgKIRm7DyS/pOwV90dOch8k/IGj0Vt0hNTInvj0nKhJXPooV95jFouPQxgz+94f7hz3W
lNTpJp1LTmrjx8P/6bLgxGR9N8mMiGodEwK8uClGTGK3LIBhZ1I7glIh+UyQVK1Jkto1J0M8O3UP
cmHpv/NhfnPWWHwYwY9MJwO3jr2t/Z8+TLG0umgbfumlipK7xtlEQMIjGDzxJi2iBdBNR0OI696i
1ga+6sdcF5lof4P/N7zT6dyMib8tO6yL0mGH0en5bk3Gnz7MgLG9zwdkDUyb3cPSgetiIKnvEdBx
msddSNCSu4tzxMSVgLySjOauHsvew3u2PujGVkppYcQ6HM7FTO0P9qgDEGqQqDuTjldvUuPF7j6X
XQhJPLUpW/CypRnV4d+f6xuT49Yi+NGbpimjth/6xyL46au4ZKwN1aCjnYv9BOVw3w/GZbTNymmS
31pT3bxYyKJBex3tWHc8zVCX6da3qmzOhnBfV2l/HDWauW67rQ0C+DARx6SOpctdJDvxPLINaX0J
F8vAGqRr7fc5d+SLjI7vfJXfW7vm1iHHg+WarJFtEvDzryKAVWTjwlfJ2wEege5OYKxT6yKX2Qtn
f0bi3k0bNc9uDWJiJt4jGobxcbKRGaJ68Syz1CD/xc9l27pnBo04bOL0gJUblkmBRBW9mrXnlu/u
kar70i1BTqucSiuM1Ttb+TY0eLPCFFX15lpzbGXgkv31uxRJbgnd4qUa3FZhJ3HBXJLm7tPs8dds
NiAp0+qdNPWYzy0BCpP4lCgK5R/L50cH0l1pH5CG/ONs+vuT/sPOoPh4Qt+6XCa9ujeTCEMzJxLY
TbpcU2hcxig3QQA1qJixcrFfH/gVQn8smnaH3LQ6DXvZRE+Imh7//jl+tMR/PfCUQ/HAZIbvzX+8
2RTsRcdTUHHGy6F5CVcXrW8XT3jqWzQqwEDRgxOwWFhOgcc8TveYPstd3LA6JnyeqAkMVL9WD/Jo
K0VZVIc6dPbDWueBleEtWjXLPWRugzOCcvygG8iuETau5cU818wI4eczZrRanwZ5EQzN9EED87Cn
fS0PbS4v6y2jXe/QIvVFh+K1cN1TCaxxFNndorJ1b0zRdZk5vC3ktXhaOHB3LOtHJ7R03izVY08F
gOEig/AbrUaV3REJNoLPf69RvD2p356kq0tbbVMu522jmHFAmMQF9atdluXJeQ6VmM9W6Lcd1ziu
f5VvttJLZHnWJx1X4lTdhgCwg6aDaBCaWfvOfv+jYH7zgTh2XLYltnxW2tsXoEqgLMAaYwY+0gsh
5rpCJ7e6cCHMlipICUzVeYTsXtPNmcnAUuGrags/1WW9A4icfOKIuq8T+2vUlPCPJze6k6sRtJqZ
XaQtglcVr0CqnDy8mEtyA+Jxbo+ZZmOAsK6yITsb/YIgpkJ9oGTfMQu4L4kxu1tixtlmql1KJ5TB
ouG3SrS69GRefTZdvfBNhOR3BTMolKNjdLBiu/CBwy3v7BGu+O0347cSrhQKBervRyJiFQjRbY2j
orQQz69meNEbRnKhW0ZHsjUE7b07RqQ4OsXDutj0GiaTttM8nPKmbwMtnpnHWPauU/V9VHbugazP
PGhWtJWyxA4jPjtjjs7AnfANLs53LgDGSc+dV1miGqF7qN/padygT4YjjWvtZajn9GrMVHrlNoa9
DztONjeZaUXmSly54E9aYnlnRcKL3eLHy4i7DZOiuBj1xebuPKd+0hbifrT5G8nV7G76dH1eOfYO
oHNzP3aWr525HgYx3HadtPdRa/jSJHg6T5eQ7AxAfXHfv2R9UOfUL70til1Nw+rCEP0zhCIfmTQo
I2QbKTit+Swbu75TSe0LJ3pGAmWeG44m2naMZYgHD1wbeHUaW/MhZ7gq0wdQbF7IiXnBwUj/Hklt
rVLQYxgJ1te03W7QVVuhCnD/OwfYle/87OL3o8FhwurazJXZ9zA9/3o0VGadurWY0FRG98jbMeiD
EKu0m2TE/WaV7m7KJ+0CtafXtj1X36S8TKolOTublz9F+7uF2TLSwoVXBUM3PwCY2sWDCO+KaoUD
uNSnH9capwBq7YiuY8ycvTft/H3YudVmwuCShoiP+fivX4LGvcgaK6TrELvVwWbAcGrz7qBmgX/l
qK/OWYXO/bBoQdin8zWtqnI/CRqg1hXpRvMlH9P1M26i3rxWL8xKi8sydb78/Xwx/vCsTebswlGA
m5XU3xaRdq2lxTQwLU5mnJVkoFVeSJKd2c2hr7BeiHxJ9mWltH2VKISMzrJfjBRAeDyjozfK5BZb
rUr91RiaT0IshyqNDCpFIv4MvWCfsqugz+7LDKpgP0JSqDKKdfjBizHcfrMltJM87D4iZBc7LtuY
DO2oOI1Aie8FHl4anIRQzj1itWq2evKhR+LHCkklJOwnSyM9zcCcXORgxtB+YWnoRp86qvJ54s5l
2awv4KIv27Cvr3DOfnLGqn1QsfEAJCNgx2weVDilENKPhIiX1/Y6j5dzqyyOQFrNswlEehF0gZkI
O2t3Wcb0hgd2Va/L9RcApGT/YtAWqgVLhz7Yd7QTeNgsqHTQOM0BgG9a37ru1Hq2pkPOrGro1vDY
VMpsJSqXA7YcMBg9XXK7HMQeA8G6R8ub+Jw9zMkZrVok2fnuNroymxXJWSdmjyz63CfGzvbFOhSf
NPppuNKdU9hXiNmSr8gOXD9H+XdDR2zPNB7gWGN+slXBECcrpn2J6NlP4lYPNJM8uDLM9KCMWoug
gro/bEUtgBn9pcvmihtO8zTovXWRoGwoVJhedkXztOF+d7M1V+/0IJ0/lB42yALuOlLZFv/+9cVR
hWNP3ULpoWAB7Zx/rC+DdaHMVKIvUlu+JhZow7nrO3yHtcgf61VzzqGVwhDAM+/ANXs0VxZwHspk
r0f6yVTMRFQxfp2cuEXRltQnIduW+RV5NG7K7RJOZ1LKQ2yA7IoynelDtQTRrJswUkZCAPViO2Zc
x8Ontx649FHRzvP3qCTGxmhQKKbwzS4KPE4qDk/mzMrQC3kwx8nBK4a8D5/2JcPjswIoSF4J6FAM
7DSDl2GfRXqJdrhlWo0Osw7H+rZ3AEWJWI2XSY8cHDgZOM+5PyPT+DBwVyZ0D5sbTpoRdy4M3dWU
982wPa8VK3LcaS9zM7uelUztoZ246K9ZbZ5FUmL9SFT2cQHthIf/B9HUNsJmp0KbOMmey18YuvnF
bK134ZbYLhne/33P+eOWY+l0cByDoltX2/b/U0FG8ZiWnRDcaesFJbRkZhIRg8gGgyZjGLeF3amX
JsYTr+KLZMw1WHi19MIqtIMit8iqzq3N81SdcK/MhOkq65b2JZ4faU37KdE64F1d7UtKyr2VXmTT
NzEjvdQGfXinuvzDgNe0cSc6rpQUms4G6/n5y7SFNo8FApZd1xFrSGjWFazhD9gqPvZm6FKEpev2
K1ge2NqEkRsv29qhre/wDi5Si++sjlNLaVngZkV3IVzIf62b3zmaAIENb3YEPQrnLP8cGbDmFuAF
geBqfqiGGCHsTGu4LV/GXr5utPQSV9DRXROknoP6qEXleCod9paZ6XE4YWqQY4H3ynIOWdhVdPpW
6zGO2n1TiswjwxAOuKWjil6LO9sdWp/+wKldQLhVHXTPv68D+ft8hGRIBiQ2BCJpcc7/+uh6csEW
1PFkSyOEAj9TYhx2Tq6dENzoljr3kWyDInL/Ynlnvobs/KaM1/sBeoCc6voEAuGxJ7vzOsfev0uY
I5wa7DE710xJCVg5RwbrkxHDpHd685kZabiHv4ZXxIgPsTmYXusuI5LvsLmS80ec5M47e5nx+15m
sYUxPt44SwRmv/mKScyct0sRjFkMT7xp6q7SznrBypn52Zg9SlOctQidBpakKxKl7/og6Qi0HOZP
GWyVoIBb9E4Pwfi9zcRHQrpG31ihSHmrSIjHeJzkCKp9lvFzu4zPcY0ioZ0mpquJ5kU1nh84+AUb
3YTdXYsZu3LJDua85oNN9jtlkPz9sscqMDYVIbNFmk1vuthjCHobeiX3JIPBMh8Yv7dZTs8RM9rs
Y4l4Fw1Dowd8m8Fb09gvHC5JEHWdXVaWzVEL4y95R6+3d7KDrWGK0xKiKJms3rWGfdpEq7ngiG+K
PA2isKB53Tr0njRJpUCaHJGoiGg7Y4/R7ZQKCp7Y0XDyl0B227sfi2Napoe/r31j69T8WvzxrW2E
cA4z0K21++vaR1RQYvhtIq8N1ScdGhdsjOlm/uGb2AbWCxWaGRLa81+EnceyrEqybb8IMyCQXSB1
5tK6gy2JDCDQ8PV35Ln2GrfqmZ1OWe1du5ZIgohw9znHtBXHfbs2vz5Q6/99v7XaN4JEcWy1/oAV
x1kPWr6xhzr7lzvsf8N+bBav61KDofcRqGz+70/ZkcyQ+CODn9Ien5kD7FLdLq8muCWIy6tHtQj1
LGPOxzKtTE8PhmV+SsocPTxaNhq6O60eqRhyOFhTASSkmvJ5M7j3eU18UumZw2HytTcOtOO/fL7/
vcpp33D1tpDcXDeX/2ib64m7+o3DKl/WNTm4/8RyY8jadQuafqedqluZElmwSiu4ajF5JayNIxz0
kDWwxFb8yyr///STmM84jM7Z73x0U//RT0rxzVbdQFlWAf2MHG1+ThbUQGrw7E1O3i+GYOa/8VrJ
oKSvS2wT1mEiR0JcCsm/PNbrU/u/a89zrnd+ZLZkzSIU/b9P1VFWufiNJGi+0HDqdVu7qf7t9/3v
4RQlu35tXV376xCj/uNcVF5Z1AU5waG36gOMVwaAezp681llNU4DRarUgEXphPY/ibIrQvh6PdNH
wjSyEvS8EZd//qjicyGS+EyOfHOQZnlk/FwCjq8ak/Q9g+xuHxCUoCQ+J7uRduLZWeafJmMm1SeD
oqPRIMTEpUUNMy3f1IEZWY8Ng4wJC0DXqCmoysk/6clAm8Vpxh2QcTbhnFnEoK/Dy7KAMKBbfzTH
xy4uhvMy99nWJXMomCbxMVlsHAZJmXqVrSH+4k88gWD5cUUgquxJWIJjU7JfWSWJy86SR73uvMwZ
IJFGNkdzRZmqVBylUzIcFjV9CaUb+6q8E4zVI8vOrctc9hvCEbMtjYN4A0wlFLNMj7Qjk5NIn9K1
Q0SEaCoqffOlc1ldaQySNbNJNYf19GCX1EhYxS4Y77ilpn2x8xdT3hHPca9a64IyIzlX7XJZQEhE
Q1+U21rxg5d2jN4LWddYkPZOfFbkLVaxaQFqMEkjIlzP6vQhcY7MIJvDmJ3Gxs9uRsnk5Mq90GZd
htac345ong6YBaCoY2oMlB63gCgs45SB9Nlwg+kzcqYwGthl7595KZw9ToIL4z/j5E6rcZrweTpm
qTDdNPrJVJ4ZWAIaFVd5+yhoTh5bGh2JB80K31TCc5zk979sJ8Z/VfPXDhQwAYNnzRzc+4/O+zzO
1TS4SRpyo/kUADRurXV8w94mDmzuIGO+e6J/jmNeiF3MhDLEA6Wdy6WrI0V04tHPryJinSkbWUvL
VdvHNcV0Z6b3RblZ6+7MgDjfT2hvjiyYDqaZ54SWV3138MUMLi1ePxLxCpk1mJrW3aH7uUmvWQ/t
mJ+c9c3X8DYHdUgb/8PoZXpwS1furd68ydxM35tzezPFfnuv+fa6w5lcmbZxNgV4K1AUOSYy3a6T
Yyp/GX1gn3bmBiGXnjP3bmzjNlYH10vjozUVwyktaFXQ/qoC5gnmbZ4rcTv7IATT/iZv9QXb7v/L
KCTl+iupbAgAlkAENatDYav7UqyfejcvuwREYZ6XvNo2ZNjSsLsd3a8AEmG2bUg2LGMfhWNyyG0a
1NVso05EANUXXkRW1AF8DRnt3bVgUAVYNqQ/AIRWPCkG9KypvoDWoPBp6azaQGYIqZXcnym+EVfp
m7W1cD02jf2/uNWpcR8Mr0aZLciGkHQYKU+myL6ifmfC4A4To+RUGSCwOLYwSqOEluWpnByJBCQp
abon1b9cH+H+/dcdmZTDf6T8pvCvFdN/7NWuSvqlyFlPjSL5J28PxHliwjZeO5Mw26GDjrsu32mH
vMrTm/naPSk2WcZMwJLuC5rvNRQd9kooBQdBzjAvh9qKFQMobuSQmLFvV4x8dlryWcdAVRJwRnSs
kk3eaeumqBmJt6kW+Wath3jK7owifqTd+1PF830aJ89NhaJ+He44yHYaZUs3jfOmgY/OnWXd5CIF
xMZXjN+5RxZEnWNI9m3uWj5Lnylhj7+23GkLTyHByBkuVr1tSqPfzpP203U0JZyVTcNBdQaCEk1f
xXg017Wt1XX78hoXNaRjGzTXLBzTD+IM5EMnHyeSAyJQt2bQOyszTHhncnqqY/+XRCczIFAZZ1iM
LCx37G93SQkVdHIgISDCCisJC6GYSK3iSzTRwKoMRp2PB8mAUigmGGKSe9vhOWnqx1kSQVjGVzJB
nAKrAxpVavpn0/cenUczCbS0P+EHQya2rWzkbsMKI3CqF4SAAoJfk9KxjXGytB7eFW7XqbDeO9lE
naHmg83n2BvQi2ZYDJR9+sdSrvYuURChlFbjJXxsWRxR3JA3WpEOs5Aih3wLXSA9o4px9Sa3ayzS
0O4AJd4oNz8CgcWl2xZVoOfJB5rGM0bZi+YpDqmGDwftjB/QBzwxxzwOEwNRImVDnAB5KDBYTBXd
kJUjPzIa7Y0d6H2R+OysFkw+QPOodvhTsbg0X3M3yh1Y+J15k1v1sCGwuA2IxbrJs5L6J4PFXmvp
bWpqnwwtT3FlRgOOu5CZSRfYzRzBBolD30WuP3bEqmpgU6rhIEGzcXoO3mZMyvdkBM3aFGB7si8t
NQnnIHmmQ7hZ+H9WV9yzSN59j9+WXKzWp8Wey8IIelc8x92UhVLKim6a+pk6H5sb252DkTkfMRcJ
x0fcW77qIt3nsnYYw4zlpqobMxycO6/PPw2iQdTErzr4fHCrNv46+bgvZipWJ+FvjBKStw/csukw
EAsqkSwp/qa25gO2qmcCzTo3uZg5/+uwkN3ji2tOXprcJkb+6a/1YxbDjnZH2jodj110LAc++TG0
3fsZ7gLvhYOF0uN9KYjNimfuiwbwYFQT4sds7K03Ay/rzQZXAcgCdzKx2Nf5KQVPGertR7pW57VH
ZAB6464Q9kNCTHXkeKdCVzV9M4NaikTkrUbVFKzWPsndmvwRqnIlcZPaDkgiJpJ7d7K/VrQN3F8H
morkK2BvZBRxu7InXttxZbT6lCtV/L4qTD/6Sv6IqnrEoxLtSZ19zAbV3pKRQ8TryhNMN8r1YN/k
uJQc+0yCGGIx7/oqZ+OfHw/B4LZ84r2HpNi1uB/ED6bqn3h5bliEycbtGrQ81rDF1Aie0+JhaGV7
m6j+s0G6Ch/lFyMNYjCD2xoWpO91QrCEeLq5q3vvxxaVpCBL3U3i8cWFHEhrB9LSsxFB7n0na5DH
Ih8cVJuUk/6nxkvp8/vY3NQI6+BJF/c2zIqgrsrAS/W/otEqttvyXaZ825nct7ToEagWcAcTP9uN
RQ6noCDCIVs5eJDJoJaFO7D+dsOaRPMeOQ1wJlEfAOHzy8Tzp9nxKepm/QpX8jTL9nOmORhk4tXQ
us+BCDpwkiYXxvEnadixOnO5gR+/KckP4FrKg8YptvNG69cmeQ+OZ1iVkg0zKR71xji6Vfrol8mj
8oQVlh27vEdEBQGvbcg97EfPZ1Bf3Uu1jpvR0yiqV+606JrPREKdVcVvq7t86vnKPCb2+faG9qIa
ATjSpepuPO3ebNz9MrHdysWV0QUWHAtX91a+VOiYABmzOGeJ5zSzBvRtFoJHHqnDOVRUZbgyxSZJ
CWREx0D5indquCRBZ6tlDd+U0Khg6/ozje8a3pc78HhjIK5Wkdw7xZ1WT3gLiZyOyrV8bDrtbrXl
SNBkjLvcvtWIPYpaPYU45VVfab5UAbN5P1pgLNfe/N0U7R51Oo6MkRyNdWCxGbm607z2r/VYsrqQ
G8Ma0UQlx8qSeaQtrFSg249x0T+1bPgANRqkGA3N4Z4Cnxnsd+a7Jwxn29mBQ7TaWrnLvNdm8HE1
l2j70kFTiCxpki3isarMN/xwIoqxW4SVmuB4QpwY6u0CXytwUtZM69Rh4iVxUEGBxNiLhsqbfcg3
28ZM8D9P/HpkMDrBgpal+IfdoADDddar1nbMxc3iR87Adajwf7FvAcMdcVGZnYeEMpmO//wH38vs
SrFZV64oV0Wq6SNKN1gDPKUnbtLfjqdAvV2Jc4mxbGa8FVe6wffYJLgQp/K8piK5yuMXZjDrdsY4
BhJmOPi9MWzIzwD+VPt/jJuPkx4/pYAPmJbBUtPYC0qdh1r13o0hh/ME3XK2O6Tv6a0b6++trlns
kx26/dF+Z9iNQoH0QYbxmJjb5pXOx5uxYJ/CLBKj2fFIjjV3Qz581lWah7PDBdBfOpIOAS0wgeGW
w3i30B26rj7Cidovb21TsZ6NpAo9L6paBpN9v9Izs/IHCzN2nL2WkmF+/OJJ/aOdWYxGkk58EfM9
5u32lq6NCq/5tJjbanWLChrTBgS4N/J6jYBYk2NpzeAaVqgr8p/UGhwxgxKvvVw+/DQmZGJJ3qY2
wcHO4W9VBKkOvNh6bAIFkTOPi1HtZOjNvnVSIEx5wgTcArXlakBYcoehsyQlbMEh14bVsP45BaEW
BEUFZkPR6MwdN6TcCpWD83A11WkuJlDCNm7FLhtutQbccj6jjuM6hAqVtxvMETc0rgiL8MG9qHfd
n/ttHN91Hn6gck0pnu3kNh+Irke+b2368kGObQwSRvspdXr+mCZGQqw45ZQ8uWNn77jwPRaDwEzT
fq4T52RZ1m/kubA2Oh0KReY9Nz0mOF4/rEoTIIRURqNtV1tBh3tiKESYUJQ5t0OWPHY9/d96kUE6
4U1PLLqsdGG3Zs8drnbyx57ZUyiH38ZwxpvRT3/M5Syxv3N/sHa6yW7GEnh1YsXehvE/11jCBbMG
IyW6KQbfJVmkTAdLvP4S+RvrNDP81wRUzmCPDk+VZ0g5+4K04VKV/ufgMwWSUveiVePe4zftofdx
4Siz/Jx8ZHEGvzE5WdyqEHShO7JZOBwSJgGbgc/PRolOdhNSgII8oha8gatvUWsj91jJSzJmct0z
iLSMH/LDAHpx6+b5g9GV767gDCWX6amSIP1V1UYZt8qA3DxIw3KZdknzk2gT4mtRPBijOW/89dtS
6k/Umb4VMGWKxcFlZFc2r3JSMJgVYaUjGyL+twqneWZvh0e4NJFvLXY09dDvjMZNDvMkWhgFwti6
GTsaG3pAIwVRRm19SOR1KaKso+m18FmJYIAsUgEZS4bQWHw6AMZ9oRrY1EiSNtdEjw7tyiaBzRNA
EtmNltQPNsqlTO0FyhVTT3dJIUxYH+S5dPOfoSuwN8SXtNiGIorGfiOnj4aID4ZxVJTaMm7lyKgT
g0nOPOpbJWlK1pjycAZMK0JUpJdzUUXKsWxIbnqoUuh/lRpPtWkep8GbLsv8xfQC5m5lIrtq/a1h
mPlem93Ij936YBfJZaRKDczFppGksO84VvsGcryEF+vVYbcue2MVwBOuWt3YvKdd/eo7VHNxmcuA
9tSNkesvdNWODsAkduSVRo7bh7qXvi2QMfSWZsSVapaVPvT/rPiWikWPPgZalEECuf49xW6zWQSA
XBhRT9Wc/fRX3lm7+mdLGxFRdLDdHW7slW5x86kA+DY/VEK3TWGS8iRbVOYzBDet7d/4h1UgC7i2
Q/kUl4kO9MofQkexImqMbdCd3mYZAyDq7XsHxiQcKy0PLLe59EnH3JpH7cK9Llz/URt8OB0GGwRB
kilxyAGgXu4jC/Nn8J3tIKHSTQxF/QS+s1zYsaihucSzi65694O5MqZcrLNNRceQ3Qxs90jIL5eH
rn6SV/RTUrsfc46JIIMiL/sNWo30EiOdqtVgRXZFCLY1OgdPIiZY7WTkLWkOmpqWPaAuUiC6z9F3
bOYP8qPVAXnTEanDlBCXrL9Sx30ZStv4ywmbC8oiU3S52G7H5UBTCxArurx6VH9dn0KchbmBqHiv
s96M0tiuvscHKeVrRbwVfs9+63oOp1y8dFRmh17hJI+htLt+81a2IDaUTeQG7pm7BHzDlhdEbkfL
+uglUPl24uKyGsbX4NKicpdYsGuAl7aw0dG4T19XY/7RZyzyZZ/xwRrI5tXVLshmhDYBNM+S/PbJ
Ap5+9PZyXQWPPX9XRb537ALW1PC4qPZhtkXL6RiHg70oRFUufmR91s554l5hm4JqEydpmrbPFJPQ
YPDhGIwCnFnudXM+JAqceFb3F1LHigiyFmTNIWoGzt+CBGIKsmgUTRl0c5Fvk6HH2BEYi/3Xumsb
pE0uI3uCU2ovDHoMz96NzbxbxqndZyin7bW9Lwx+jhEKaKmxSosYs49qAZYosAO7/AKwXw9Hw6+O
0kysl8b3fweWVgCGc+QAFfxe1xAmnl2G2nKiEbXC82uFvWuQZTP3wFqgcxyoGbEIQCCE5N6N1hj+
xbLGgLRAnc7xK45WnrbI3RvbALyz/tOuqOubAYDNPMxbsrYo/nVf7lIc1BoszX6BBDTQxY6EORWU
ytpzYirc1qb/BHZiDmN7+cqL7i7p1hdzzMtdj+omWFOk6XHaSiSC7o3L9YsWN2K4cSGYwLLjyyBN
znavi7GF+OwI8tHv9IhreQjWeZDrDAmq3Y3CedAmbrdZfotWvQ7rDCKsWvob/8kQVEbmhNyfRvh+
slS3VWp4ToBvxdcAlmxZw7Hs3bBuaXOmvLSqweSeYqUERdZHJN7DmcgkRp71UaIVjxZj+SzIQOkI
oSedwS/CUsmvnLiHKMXFQ8Ix5fcojuBmKy4u2YNq+MqjxR4yF7tcDNMuJeSNafvfYKVD5ECWY6je
R/5US1hZzWVSFOLWosEMBDN5dfUYYIqjJkm+V7CzXIdtGYAOXk7C/RzdLjsWGuGfVJ+HmLGNpbHL
zrWi+9oO9xyYH/G1JVHYdUaxAXCe/XtH2/Kpr7yvpvpcOy7Llb9+TE18z82+D6Y+ObYIcLdDRjCD
2DlZPUHUGxHplg7HF1ctjz5x/FkJdbLsYgpKqy7Cdui45ww7srPoSLpO2GriQlH1XOmkf1pI+BJq
kICiMjEzRFIUl2l/m7p+tl1NKlJAhG6mZdvEZhbj5sal6417GmcvToI+hGWCFyh1j2yQOMgTuoEQ
xzAI/VgCIgUCHGDreIFWAHaNrh2sRt42sfEl8TbDbv7xQTPqVn9vweKDFrFpUsqrXoWT04F2BIiV
Th81SJaQPy/0Cgi1yJaNh5DBKKw7oa339DyHrayTT0y1y86s4gNA7dtZuneNAQBJGhCNNKM+E4fb
0oYJMT1er9nRWvGo13njAfDeGHH+NWWNcyXWX1oXciXjJc7pu362CGobrQuTuctKdYGCrTg0flHA
5vJwUSSXanb9cFgju43bndDjm8rXCNH1EHyJ+F5PazPgPkQyp7fLh+uu09225J3sOSWRS7rejNgj
P3ikaICNfmN9lWI7rwZVvIKloTr1XBnz1fcI33Cwyx/PVz+ZnbF6DfZ8n9D3bVHhRyVkI/A894E9
7EuVUzDOT3FF90AWOo3fseXWDqwQotLFle6+keqDTpV5Y1nFF7DBL/rX+t6vGM44rbmiBiu4YFdV
aMzU/nbL9bGJdRVyW69Cn49+le/M0ylBtK23Dt8UntPWtMYP8LktPuykOdVAPU8l101G9OaxaOx1
O4orp0T/a6//Wu+HXzU4hHMqwSNtEXDrTYgaEtd+n30MpXIv9rBwOxWti8Wsgqsv57MctY/pCpoR
LtwA7RoKK00SnkmoeCF19+BKguMcwburcWmrEEntMPyiR209BB+vWpFkGzu2sk0JiX3WyAxp1Kep
t2XUr2SmKkfQ8Y43BiEjNBsFLyV09tZUeWhmZ0PRB5ud4bmHEcvutdo4V1wdS/oNlRb4vrmdqDD9
JHJskLMig1UbD+UMEmycQNiZ96AGtVNeQ18GG+iFIrbFXibk6ZFhui9aOsZ56gPLSpmtojNs2MFn
yii/v5hLybGactfVzHlrKQ2nvbvS/9Uf6YMr7Wq+arvswYRwajnus6UlwPrDdPLGjYNbgZGoWUcZ
iPbBnvpdQhdMw6NA6GlH8GR/XCWbAcptzOf5SMFSzvn9UiFK0hMNYTujplZ++PGs+CFIJx09FZWu
9u4CxUF/lX9xy9aP9tTOkpqe6Mhp5k0zbOPGtdRNqVf9LtdRAtcOHJMVy2Ne0qegMHQD1VkXfmnv
uCSaezRNRYBXDmlWk3gncYqFjFxppaQ1jY5mcLaObX7ZJUTlLmBqLndEdT1wVJzXheEjmjnlOfeD
ld1nKW4aDytAhSiZPl+Ekr6i08FsFZzisTX8XZ75UPKs5uCCtY6gasqNMuiULRAENkuRUdzF2o0L
lczIk9tlsCAz67bapm1JH7Kq8w+rsvOwccvn4iq674vuTQtjTcpAaAbCO8EV0AbM7dkX9IEHe3a/
Byfe1r6UobnmXyhCH+YeIuq1PcUh0p4F3jZuzw8GZLd2Tk4mJ0fWW/VvP14hcRuSWj8gM8hNS3pg
wKhRnNkhicto53DA96p9mEn9o7krsdcCkR/da+uqZ2v3XpGfOkFBhAzH2qT9pjNVxt5sQzWZgb/R
6qxTi1lJj0HFlc7RWVNSytVx5TbCBEROkee1R9GP1w+ZDpldzzelbfyS9f7uZ9zUVEkkqqYve1rv
LxmL58Zss9emdD44IJyIAeKtFBwVbccr5qwjnw99Xc+2Brj3Lp2vzkdRilkoVRqk89V5ycrxgpQb
FMZoVZtWXQBq7mIMmkZdsBc4NE4G7Y5gz+fS/Y4tPfBRIjIPx1HiSgsNsM0NAgcv/WJ4kSr2z/p0
6+WEsQ12pe3yXN9bCZyKqsU80bpg50eAdGPHd/CW9Lte2ptRKG3n6Qwwqg7FLBaJHPoAhEVtkH+a
wPKka/knrH5rX4FA4jW4A6UqkWJZ06af9NfCSpetI72vDgINdxkq/TXju8C1BPuvil8mtk+OqZkn
v/I5mYpu07lEfyzLuyICGu0lp6ziHB/9QkHogc7a6TRva5d+bXmKW//R7sdz7x0ba+QKzPc2NUm8
hFVzJbSwTxNH5GFYaAf3eU0S1oQ1MFd+Vk7/WBdX4UhsAxQwcOpPU+axc2JXYYLHKNS34NheXZuT
C9vQOrb2oL2geoN/gU8ZA1gLRFAg6Q4MnHhB0uv7aUE3ow+DOtgNuIJmpF7OIOpSGGWYgLlyBrWV
06/GDddZZhWByIYYbGrPC5f2xK8IGyFBZDNVBjPvhnOtWAnHu3IS2b1NviDM4kUqOrmcauME5RyP
985gk4GM4pn0BhYPqMusJ5HhMAuzr9wDcI0gnZ0E+wu2t3noTn5Z4cBIEBRNY8/8NQOnPsUH+uK3
VmpcdGG+ZdXQnFItmYPGdh+0Vt2VnTVicXNLpjK5vs2nlaPNldtJb7QNe/BhNC55wq5sJAvsEE5M
FEMXzV9fZbvQtZ8+bM3Pz9li7/TFhwJrMc3JJ/2rpS24J60KqCTZIschHY5scZ9JUmT4Y8Huu1M0
X2cVcX0V183zh2eNdwNpG3GVKQBPgNpwWgSOtOIbhJt0o7qgrft8Ow7+64yMNhLiY+g0LWDQqpOQ
tO6BP0N3xrvsqnUPFc8/Lr333Wflk+ldJH/vUK5mNe2T1KWSMpsD0YK7pnYPCLHUBrHFqe9xkBT9
zmDmBDODHjNdoy3D2HRjxfoDPXYycXwExntr5eZZzd7JcZb0ok3rkz+pcy9dbTeJzOaUBjmpsl+7
N2r0js6Xyh2XK+t6U8TJ+9y2UU1FA0uFVxZTa8K9wPtTqWQQbPHTMbyjb2ZynHj40fZ4jfRdmzr3
sZNuy1mbtjS6mDA4ukA4lFOAL7eUBwBYaF1H3aIV224ikaHshp0B6AljrL9u4yZHO28PRKEk2YNb
amd/Xg5dq9s3tEX3g0GPxrbXV9MrF26ETtALzudu4faMRutIHAMWmaZ8burC3RWl8dyvyjiNdGcB
alJ3r/WPRUhGVjdAXa4OhmL+WHXx5cuBayOUE8hM72kJQt+i7RRUMA3AtNvMvJrPYoEmwEWrYaZ3
kABoGKHtzYZq0koc5hjV9FR42lnL240/e0+Vz9DY6zVaW/QewMyxpn2uQUgJkW+q9Mz7xZaTM8Sf
PbPYzr54xheAatr5QCNBE2IsHueUUqVksfDBIBzm0mTUv54pX6AP9RxatTj0xXDH4clQOWWarmLv
xhkawAGwpjTuUFpOYN5gsy145KfIYghLQUvVLBifOqkDjr+EwP3nofHYpS2xDv0yfDt5oc5xDf4D
CiKW/fw60qHmXJ/noofQDLPXY8BtlVhQhNCQnnrb3qLDgF3jYUBkE1q9uB2a/gMfxB0aGNyt+krP
bZkZhVEmky76AwK3N9yP0qXjiyx/u9TdD+MxprnQG4xWvPk6eRO0H/8gTpx9lMJ77kB0Hk2sFbbp
kYJVHtxZ2Jvmyg6bGQw7ENnC0SJVpFroBTBu5SBWW0ghz3gE/C0HyCVNZLkFccW5Vzh3XLhOM9Sx
oPdMnCpsIEwomAP2C3y66tq3dSGs0Nbj+Mm8lQiAMtkzOgOMlVr5E8wCfMz9LRYlukD/YFice2DA
/BJMKjeJXJdNqabnnAtDZkGnWrPqrbGwTBr1MIeNSeer9Ymz4P6yjsj6rZlmFHaNTWk01qGEH+Qy
9g/p4EfoV4gQEz9ZrpmsNjMkW+IxY+aHAUaFa3096tIZR0vWhHJecOUK7SHr/L3hHTOOfuAlRVCk
zByp/PaetN+hiP4BQ0qZj3c7j94SpsrVZhYkvA/YEYjSFbAlLC20s975f0MzbLW/biWbLkurvT+v
Yc3bvhj2zh0TYhvLjE5GDMvRog5VsdyImWv10iIFGUr+unKeeet2gz43IQMwdNRzsRXirUu7J32g
EZ3jywqsmrGRLN33WHU5OIi/qlbze7tYB5gET71arGOcmJ99lxzJCKR6qedPJaBKusVhVpeVds1V
MJRD56IpxKQqT6qPMp+vkS61CNPOOojlQWrdKwK1n5o/h6XcdUyn9k4Om8USBqMo9PrsbHQEF2eh
O5KM+7lp3kuEAGRcNHVAWEVw/RqkORS7JNF2jjmSmKthEbG+DGva5ddwxtbukZDUoH17/n2aFz/K
wvMwEF2hFd1j658M/ltPnha7/FNJikbod6fO0Hf5mt3Zc6pHmk6nPHWXLBhdAXR7FQMZVOV9qyXR
QJcztIVdhe5K1ZJ6AknR2P1wiH2hHCO2jFiV0GHaYH8gAwrIxt70cCM3tqntMrvtt9P0OjsLxDWD
ymxYy13bf4mJ99poulMmmGbi8ko29OwfGeFjPPUinaSmMwQxgtlxKuhWGjISP2T++rRI/Tuurk5n
wwszd9IffKmd2Kq472X5C+yTt9zrvrFlVCDfL/C6XkfPvy8G2kU61rmgMEW4dkSEpoJPwrq+cLKF
guwNBRN2Wl0MItodoIMu0sU38yeDrkt8nYpQJitCUkKnlHRXmHNCYSGGwjUPVLGUPO3VPxU7fjgt
KKJJHNuka8t7NFkQ9ggK0Ut64Uw2nU7fEGfEIHtsip0uQmXSCbGI5gI6Id7ydD3hnJ2CWisYYDre
vTtxj7ZNUuMW8kkiX0iKJprNg0o3fB1m3IJH3FjzgJ9XAZtPh92qLd/IPXq7QO8WF80WBo6fe8Pe
6iQe4gV9b+HRkEpmLCnDQq3L/uKXEE3chZSomtZjdu0RMuM+4smYGfHV+KjaRR0XWTyVxmgzkqiY
y8XOfTIbkT0MNNA80XGlEbvVc86YtlDMTk0oSDEMsWl8O7LeonamJYACKBJGT2C5v/KvxMSUiC7n
ZGF9y7pxx4PQt13uowbry3fwhR7rC5xnD1VKVDavDBjJIe84TnU0tX1XggXyYCC56NwooblFmzMr
p3ieGIXTxzI+qI+0PuO8cngBp6E8+kiLNnPL3Cir9BeZxWrL6Q9VnL1atYxiwFTJIJbFrR6LF/bf
XW9AdCuq5aMRxMx0xupGKAAblif7+WSjhTV1mr1l5T2Mol52MYoRKtNuoenrICwYamJiBpp0mE7t
hyF1qXNXllbj3XA165kXlP628+fL7CiYgS03tsl/BpcAHiVT0drjGRQviqARfD6EJC0lNdHV8XPq
msk7qulN4sIPWVe8yXRHgkZ3Llq86kR/6elm1ozrN6M53r2L0tY2TVXv6pIM1gJYACC+CkkSgsLR
yNgOiAvpppXufcfk2iFbq2peGa4mu7ZlsrEwHS/VC6hwYpK4NXChB55ftsipWqfYo0dl0ZvoKSuH
s6TXaEBZKOFaRc6IqscbfwaFS5FlRDNoHSTZ5ACbBKgms6BTTHhIH2MukfQJYwfJj2NTJcW9x9vE
syWS8VdoyeskvF8ZUxIZPeMplddPHWIZKOrNu8N8YdZpqGSetnVy8WaVtbMplnYzYVFlAk8kDSh7
WuLwpzYZc3DOLEIDdXRNJQQUQO98folVA0VKzasarx+3djWiSiTahwb9RPAlyz/VkN9qKttnJu9g
7LHNjEvBraa+LdOBuMu5sOklNA+lWdPv4a1Nwaigz2Cs2o4xQQ/qzU1QbCSFydCACCyi2hmxjx5L
88DkjYxJBLJbk6lkYAhlbWAs8lPbbrZpJmK8JjqJJnPfmIFw9M9W6WUT771PSm8DMztN7d8p7/aj
KJisEzAo6vWVVosRDtWnW9JQm8bqespmPOWmaDb/w96Z7UaunVn6VYxzz9Pk5gy06yIiGLMiQrNS
N4SUqSQ352FzfPr+mGUblXbDVX3fgGGcTKWmCJL7H9b6Vp662558qoJdJzRSxzyOPB5Lk9UN9DeQ
WNK0N2BRWBcNV0H7tdJdk3EDHT+Pbip/mxxVE30GTRph8WHH4HKxn8WcvCcucwo9hvMrB6EVal6y
NW1V3nKZnlVsT6dGIwYkj9A4mGiyilLbpDnHatqwGUPvou1V3zHctUvUKGLeMXBDeiZVdiiMcqln
UWIr8nR4L/wGbRydx5blf3JGG5376QkxQ7jHa/jodL7A24xAZoDEV/Qx05JWNldOeSD+OZQ7BCoQ
azJaaRvUPTlz7KfNjpStiBGUM6QbiBI042b9qqFd5fVnelGK9kdsiHd8kj286EnfRGjr7MY5FB0P
gXHlSJbDYH9JCIrKu3hMjFVeI1RQokVhgpggMDpxncK7IYRaKeMeY76ekCkGPG1L0nuDUqHd45wg
fGOMPoDpUyFgVDE6eljGVW/CnExSRanSsmWQ4rGTSryGpX/dbCJXI4vWYtCqDMHWA6lagOmPg7OE
yIlMeuO1Y3O0Nf2ebMfmzvKBr8YRTaBg5480/U3A2CQ/rQkMYrwOePC4l+332R0Y2+pMpp1qfKol
TQfoPF5Gd7xZPdljI1InMKyKNoTUEtd4EAI5g+Qg3TkER3EmUIZDqoIoNHZkv3nTa+7RGE6GevSH
aKMa/3OhHXZpoA8IDkfdHLYoWHE7zdWmD7OtLplUEGDCPKjsj5rm99TIHdGljU91ZTBlHXu+Ho5Z
egqqhadh9M8Zz3/RaU8zu0e7G9hIYPdNYQ55Zb/XfegMYA0z2g96EnS4DlvsVZqiQEPp/py2hKJg
7FxjstA3aREhCfIKQlqzW2T7bDSYQ1PoxjvNDQlu9g5G1P2wCT6Ge0RDaWeL9Mgofzj5fB+FIxyt
tA6GElvUbM3+esS78Ku8CX2s5ZBY1Top6icuxxnHPKOcEkY5x5WDqKL5dNvpmxdelUPf1eRQAor5
WjSRzySQvW5JQBrqqrWS8RP+DmNHwF2BVsrl4WAwUJGaArPFywrYkcaSP2X4OLJJTbuixBSf+TqT
bkkGXep21DAhi+g8rDVkbvlJ06ols3wXObStDMupADlIWU0RO2ExrimGZ62Ve9LZm2AekTuEmaWO
lROHq4Y1ttYTWCh9s9jIA3pKi6TU6HFqmQRp87PrZMmmRVZbQ6bgRBdb8hxtwLjQ60vDVEE2cq44
KSA9RED3rYucI9fIG55zSaWb77K+JmINlMvebEruHZOMrXLCsZ3K78zhnjwE+h1ivTtXq6716L7R
5v2EN4ySh8XfWnQzuIGx0gOZdgEDUOwBWv2cxwb5nAg/OwtKLhln955MWLMm7R1qMVKnI6em2WHk
K0aGTzbDWmG2OxLIKDWgu695Aftd4pDlyVpoD9H7I/PtH64j1nFhn+p0+CyypN0IVtQ0CNhzDObQ
iKM/+OGb44gOfUVrjyJC2DDAjJ9N1RFkKfN3J2T86KJsQzc2zjfdz4LmxOzDu1aZvMU9kzNviZnU
vfQtnFAS92QXG7r2YYawrpXPWZZky7o2LW5xYttPTlxcMEn8lILpjA165aP3OAJt0IYF4udg0Ibj
rFX+LrJRIqlGXmqZP4/kKx46itvB0X7ErZGvcQqqALs+EwFZvQ+1aZ6YRjN+1b0rRmP7VODi1wg1
3FvWAVxrj+aRVWUv+v4UtcVOn2MQiox7SWfD+g4SDPzOg7RTVExln+xQx/AEwVm9rRLnitESzfDC
TeiB617NTl0HBEgbnEjPClMDG38UVvoCmUYrEfDUSraqcZ5+fQFhdxdm8/4GW/50iht+DJaDWzc0
hwPIniqYFXTwGNdZoFHczl7oXBb7Y5m1COU8T26EzXY2lxryJsWUt+h67Ez8aGXNaduO1iVNW3Hv
h+LQ5126Eywht6MgRXF2XlPXgqdpaBKqr7ao/NFyeEzZQlRaDnhaOeb0scsMyG13k126AWqNTd8W
TFMq2KoRPVLh6e0hN3mS5k3hQDtnTOSar9Ek7ABLEho6eja2iE2A1j/BL0EGJQmKu1+UzUrLibPi
S1FGc7aT3ZWT15Vam0ZSNwtDxnvmzUzE0kc7160gg5a2nnoTOYMqzyBgz8octafyQ0MUHKACCo+/
8JJpfUnjzNtP8fAYM0XZidl1t06D2VtKXRxQid4lZGhShs2wvWqiePwQIQ3kUJftLqeQXzdU8u2I
kLEg8ScG3B/pONlSF3NSgkaskvpBLLEEszRRXikecmFBcmE7+j5Y13ojM3Z++BdWi3RsZePtOYTG
qAdupzgTYQEggwReWgmK/3hO5C4MM2YllpFv67KBq5D051LXOrYsDPOq1mGTUGl7e3B4QpTDHFgi
KZ5iX1v7xq1RA/d267/L1IADnUQvftGYkHeMb/3U61uvrl46aPwXaEBMfzz3ljKeR654N0hS5IEq
MTyFtBJRYrxYrvf4C+Zf295PMGnFWrDljZjInzshMDViVO9Hj2dCxNtqRBhqFFGyyMJ+pPS/l7mk
LCAxHT4QbLcgHJDmT0bIaU45+wYQ/pAZzWUaYSIjMKWEnuk5iMdkfUjE4LvM8rtCWyryufZOXoRc
xDerfWYazuvQxmtGduGXlY5vWkIn6Zj3lomsRAdXtJoaQ1x9UXzlC6mbqSny/zHvLg32BLngjpj4
k1+Y2w9KEp5SM8E3qAyO7iJ95AwzruiZbFQbsR9Uaj7DXM9f+Mn0C7O+nRAQEGfPe2tY0VKpr9j3
sddChnMqS4rAPjVfCPW11mMqIm4y3kSKHXVxW7wL4kbkR3vLsaVuRBe2BLZ6KnByIm+ZGJangoRN
RKoVk8FBsM+3npzB6tdwd1tkYt1ZMwdMEoO2LbyYqV/nJYFZPuBQ6F+oIKHpuQ1uA6c4D4LFdI0g
3KoYCnXPWKstIupzwkjoFqPReqs7NqcVBM5Vlbv+hvY7f5lbe+3aYfkgkcC1caXvaiGzXZ302kuc
i41PEMScoCEIdXaO+GHY8jHA0fawq7zHOaWr79RSA7k+zLLKtU4GIoWJTvC7tlgHXHLnfKvVL8rP
5TUu0Zv0JYfDMJTRPgf4css6q9iErGWCaNYejIisNA3/3i4aZbbxi3PqIgIPOWPPKcQNBKN0wkNo
90EZFSjcNZFvhFk/uLN4ndv0YhR1tu3HGozJcpf62J9vRoIObviZMcSO/M44RcaXB4Hz1KLmmzt0
j+5AYHFm48Dj0dUcJNwvRpPfTL80j2SABFmvvLccVXZlsNHUi7zehrn1VRVjfXNVj+vPtbRgHArF
2MoeH7qESro/DT5z0yrTkxtDGEgD6cpowuTINGrcE5m3D3UneUAIcjZ8NaxoSHSwIf3TZFqnlE5m
NzZsTKHSrEWkGS84vbp9BkjMcgZ9h0h6r//iFRKuY7FWQdORz0E4TR81AvY7OFTlXu+lHcQJi/y+
0b9JC7TWMk207Z5wv9IVKxHr+dlVM/F9vVRbL43Sg4C8QR0UFjsasD5IEtnf+bRileZrO1ZANKcW
i6tW70+9h7JU0fkYQtsP3At7gUi+aZ2NV9nJjkgIEZiLkp1bb4u5ASFd5FVLHDZwYDvptp4zQvmO
MgTpRmhSU1XxGTLDoZqrb0X/MvSTvEV5f+kMIBtoYdCpUj6DKOtfuRnSBvxGzmZmkAuEaLm4Etki
vCpD4zHV4i2G+2Oi6urE3bd3mq45tBa7ATv0tdvIBpCQkCm6+h1PkMIav5lpfwXHe6QvIvJAAWnX
lO1xE92hk2r3JSPJEwP49yRNuApkbiFNWKxn6XsTaibrbq4nfCvMf/3y09WNZzA43K559tZMrX0E
1c8IziEqth7uUI2MQegu0zeFIpxHi3nT0uKbLjjJJ8Dl55kze29PMtolqr8w/UvPhTeVW+mL42TV
7rkoEYC7zBa7WDYnbQByinyzXMPcI9bIkY9pkk2HejBQm45FcdU/nZmAHGZ40zka2RAxkmLNpuHg
qEQfPzYNG2ZTDveWpaVHFwLEMbfZcpkt80aryAgINDFOJWHNILHvqTC6cz8jY4jHIbrroKft/A7H
K8X3CmBkR5RBkQz+Ng4Z2/v6e53mbDTqdLwloXcosNm/FCk2ShwAy7GHq6avkufcVFPwK66kzdj3
mGJhyDgs+qKpV3eMHOI1CX7nmF3AymHgQQh8tkvbgQKhdIr9bM7VKcm97+QRorirMIfMfuJvBp+A
GtC/xPgOLaEIDm0clOPvqsfVCHExaIks/BiSl4QSC9uVNNagjT9bE95sF4dWMDGERXcSU52byT2B
T9gU6e24lQD9Ra16wXW+6kaXuV1i3Wy/HS/dQl+p4hIlHsW6S1/bzVPC8pdsV89h+upNjOhJ9+qP
+XOXldpXqcmjbJKfvi/IKEfJwnxDDd+0icsszI4pwedT1762dTaSkMTKA0bjl46tgi2JS9kx5dFG
w7fHXUEpPE1I08tHV9Pse+mMzEgErxA7UrxIZF8K710owNtGGs9by0MN7jdM5mTyZFtjf7X4DZy6
v/LuPUUNgyJDdcgeTSBkBtGXPNVXwBo/UcJtJgyZ7xYHNtmSn2y5jWdtaj9jzlq8Ya8x9oXXcUyf
+rryjzYCNNwFHXt013tjWb+ZcjRFcO7nt2H5r6kyaD3CsDtGWUiYA/HRWP34JCStPE41ijYdI8cP
jf6mn3HvFoOXXqK2/5TZTGE8aX7QMe48WSUs7aTB5OJK8Y4I55Bp5XHMhukNFkvAAHdmFJSkMBse
Y+GjzLfT9lD6rG/Lah+FVX7WBVN5wwWIIiNwvFVv35UMLu9n1m9nHYSjw6CmY5AYFWwMl0Gjw4nb
QYRrrEVtblMHzuP3TEttRJvsTrVqGRfa/rHSZHzIeywr8gggl1OyhXYzU9ytYoNwAKG6N5rxGFWs
CXdoqqsDWKu3sMjSI76ecle3bblF8Xamy+e3znNjKwhzWLluxfydJY1WvEi7ioj64iHDfgAnWKxe
k2g2zga0cUllU2ZlTidp0e6TvB7M5FjpjCY6zTsk9eCfTHDmmEqI1Ymjh7K1nacOWRNirWKriWIC
IODPJ+7Vj1wj/ztBMp07UuMlLO/ysH9UYQifLuSOVd1ALIlVvM/Gkuab3jcheb02gtupybWjRoIW
alPX5VVoq0s27SwKlvuc9MzStSBoJQDkC8Yye1kwYI0S/W6cWTrwVrobM23Qthn2ZyE6JCoT0zgi
T1a6UWInlx6mXTd90mpm5vSe6AOrN59Upl3MYa1L2Hka6Ldt7rHkwqGLXjA+Fqn5neuCfS5j/0RY
00a1RWCnsbtuu1fPwl0KIJUpAz/JCio1STBd/NOjkNCb0L44/Q8BZGKdGGm+h/IPhlMS1+a3SJBN
D9nLWD51QIJ2uTM9065pWxvT1mZgg7KG/I7PF+D9dhoWwUtbL8WUce6iuAoG9O7wXFCHWxdzaqf9
XIp3eMvYX4R/43hhDOM13S5SXG6jMbrI49P65LbfXBx3F09MDGbz6SiRIy5VcLKubQ1JA3USgKqt
rusSdQkoIzeevmmDfPSmRW2hRnZkDFJzC1lHHjmB6eTZUXHY6c0MRHeAx/7rSM9cFqKdDg5FhftZ
/9UyURaiFHjxBi6iyC0SLjIWLrrDpCw2uFwHxiO7KW8/Bw+8BPPNo2eUT2ZIypvew9JjHs8kXY9e
HY92Cm5y/uRRoTDJW/gu7STCvczN9tRVrXjQS9QbncLhHKN3oKXmGVWyRZFTa50nO2FUikFgpFvY
kAALdq9Mf71tTaezOdHKx7rkNuHWTemMQdY7icYtjXzqVCbD1gS0/zDpvHb6CIBSIozC+7Y2k65Y
N7zxa3JM5kdNTvgJ4y1jqB7R4GXUJ+ucVOgjkKbGF3R3rCp0QlmGOdaC2PCuJEAtMjq3ea5tklLT
8DlumgvPId9CvN1KmvyYLmZdORqCVjt0GBYTmIfHA9k1lneftsk3T1VGKAXy1WREPWUmZTApW9uE
CLl29tw65zZLDz0pPVrdm/cNmV7rajpOTuJ+71GD2c0728HpR467eiFVgD2l1KV2UiRuhPBD4jg/
G6nWb+vmVda5ugtJkiHhKuSgcVjwZyYqrDJtnIdyAT9OQjVHgZFswsT44KYYQgn3kWcYFr7x1itV
3PQqTvfZaDSLHPPWERLxOLiwkOYRzVLNlPKukSfPnAMIg2i/lzpGOEdySYxPb2D5pPEN0fpp92p5
fCS6UV/qZGhfXcRRkLQm+9bHXCiaAtwn2oeUzFh0bQK/eJxHNy3Kj8StvxVDVnzKUBybDBiOPkb3
RsHQpLJ9OIfEuC2Nyr/HuvxiPv9GQkLObrg6kTCCntn4lej3X0iEaEul62LgXLPJY/jDvj8qfIql
OAAUXB5pRdMd2Q48CBA4VNg3whJTQjMNe2U4+5jYt6D3X6dZp4pEd1kJb9d0EK4iORns3qyLC5Ry
NSxpE5xfG0Xlfa4QYQSqbTlp63z4b34j71+iWlyERI7pCTg0vq+7/wyVTjvfSErGkpPePI7CvWo+
ThIWnRbAj3U6ugxPOb4PGhlymVZseVTLHb9a7dvJQzfp9cUnBSQsAjEm1p2RoAkNJUMG2THDb1to
n8VsPqNhMY+I7aCMaKO2i3JhXyOigw9tVL5CHG0xUfB/msX63cx5CkwJOd7kRB69g7LN8r7No+qY
m1wHBMjkJ/Zw7x7iyiOdCRuYGpxKr3wGt1Doo8m5Njn+YRPJ2SZ3regu1kYobTo4mDrXP3srG9Gr
IhHNQKXvJT/lUUzi9OufOuZ7m3ntoa3x7LIcvW/SabwgdWZrXfrObcZvYiPiP+cR6isD2CU5KIGi
GzmRNm/cue3sBXCF5ZrwD/1qs5/aelZBJp0nDvUEvXvqUBL/++vS/BcmHu8izGtLQAY3l0jc3wld
FTOfhBGlXEM4uymz8fbREg2JheSsRbgiQgKlzsIrdiC01FbF3PqFYS70cvzjlg7lhzOj7NHeZ6QF
wGD3Rp6j6b7D938JiQeJJJmMDM5Io5tjCODDt6GwnvBw9VvZNfFmtLrHmmdGY0JKc0yF8r+Fp92i
zrPmXF11MezgfXv/TdqJ8X+7fD2XxCMdQKiNB/v3X9xpJyshL2B5s/HIU9qUu7mqO5JeJmLBdR6z
c8xs1c0sCtDBZ/Jt0x7/N6++/y9wPtcGXkZGsmU4gsyjfwKUYpvUBycaULw1KQ+fSAN3h/oIrqT+
vOiZUL6em6w7u2Ojv6p+fsFxgUJtHL9wjb/gDPe/5W78fRSVs1tcdnA3awzWA8DtA2rDeqVmgT2N
6TbC8HwNLgpKlEYBPmvdixTlhzPjrXUtQrIGWKYWOVR4O7GfVmjesJQzF18Kv9Y/ce4hmgjJeUwG
cANF/3Oghw8oeaHcMbspLIx/KAEpwLr2gkJo1ToJ7pBBgi0bg3qahoMZYljpUGnN2DE3dk0uk+1j
BTRqZg6CCR2NmLPGjf6cyW9ThJbWwvK5ThOcOcq3Xr2YmKSUvw71xUPPIk3NDKLsUvtY3sSSLKZV
R32+Ql9WMYLECj9hKZ+xCaY8BYjeeYgoH0GmQAOc9SsDPBbGMftoTOB4Xe1908Kj7wxaI9bFYanT
CXiWyeT2WUdLNfELBLkkjLfLY4RBIcC0wvGDvtfaDTiYJbz3A+lzErQN05nYH946m5An2L/M6ys/
0KXzhNsbyRCkF7kElbZtvk7bKdqqpZqPouqMsPWMKewhNwCsthFBuODh3mwPB9DyZKHaVpCqUA0q
qkGP533nIeREEtQAwDu6KX57Z2QOn3igKkT+WQn9tjTUqeg88D3oi0LLHbkUekztmnOcRXFLGm9i
7TPs7dn50BuIPlFfXQeXIOOmeLH0+pvUcNyNA/xCE5V/1A1yLWy+r8DFg2y3ugroHDOdcIuLAXpN
sSbP4bEdDbRzAoHuaFzqPB9Rdsb5lk507FxeWmfakQZSbfEmIWMkMWG0IAL0ds0CuWNOO5COg18D
Uk+Zx82OBStqavjSnDHKu5bJs91U+S7viIhi9BjkCqVyV/OzeX45P9CKzQ+ehR93ypLkCBQSbWT8
VIAr3VcVKq1K08NTLXg/R6ZPW3QXJRnf4QgvXUAVkulujnr/hM9UuwiBM9saykPl+PldFM75XZ/c
J5Vwj1z0+kmVJgAIw6ROdVIuTzUy0ygkw5csTtm62EIcbENEFz/msk+t6i0xwDwMJaPQzl4vj1Gf
Qwr4vsO7SvudlUiuKmvRfhGIsFjtKPMGTHKJf61oJ69x7z6WLRqAcHKQXS9qCj11WLll7dW3EApI
RDFBYVrFSUbWk2kM8VXE+c9+yr2Dl1GYRaq4KmILmUDGa3sSl7SLq12iOcBZ7LjYGQaiCAkU4YCN
dnFnI/H2CWFwQmjYBYoL9m13U6aTp8Jqcstq0gk8s/+BjR/ZTcEwCQi5IDjzq897xC6dBejXah1v
6yEyMAoo6yTHO/1KjFN/KgAYQCDAbtDRQRiSkQq044fWY1Qxxs5ZiMVshRJr7eTifehs8w7oyLM2
ZN6xkBlSrwi0Vh5bzQHtparGg2C/yaVAUaH6Se09j1II4UxEOHLxPjoN4UAo9mAkMPDJ51Deiobt
WyhN44wb3bM7h92jBes1z3+2nSkPMtOqtReqW2LSj6HIoEFz5ies8M2pQAWMuXLsvyXl1kV3lIX9
dKtCBzl3YmMUzFRykoOaVmlXj/e6FwUK4cQjkIyuSbI7TodnCIvtra3nhxkmEU9EddDKmV4Yk8ni
OucV9ML8TvbVN+oKcP3SzjauHj02KnmfyxKOo/luLusx5rW4GuJqUyQOb9iQAEmQDYlEvZExJGIM
/AsKWaXjXVVRs6QkrY1sPAO39YAA1uWrqo32HkbbaWq4fAsnTjbJyOQWNn+x7sYiPciS3S3KRQJr
NJtpVMmxokMk2c0T+YW9gyMNBX78iuE6cG1gqPpo+vu2YnbeVwCfCid5LZzcDLTa5YqGJSET9BqA
PuOgEMy7tQFVZFF7+VO9ZFkuo9Z/f/4uZ/zvRTmnr2nRDvmI3Qiz/70GGJQ3kYbdJ4i4wZi0hJES
FJMNeEIaY49t6d6RlEC/vuf/+i3etP0Vd/q9rCb2jLH6pz/+x1OZ87//vXzOP/7N75/xH3fye1O2
5U/1b//V7qu8fORf7T//o9++Mt/9bz/d5kN9/PaHoFBSTffdVzM9gHfK1N9jWpd/+T/94F++fn2V
p6n6+usf38uuUMtXi2RZ/PG3Dx1+/PUPYfPq/iMGdvn6f/vg8gv89Y+XDyW/fxR/YcE1/cunfX20
6q9/GOJPC0IhxZLOToxenGJp+Pr7RyzbpbOybdjXSy5XUTYq/usflvEnrYnlEX3jOAZtFwVYW3b/
+NASR0HmEXkUS0zP33/7239eJP/5tkVf5d/+/Jeiy2+lLFTLF/6XetL2LeHaHqtJvNF4ZH6/llSl
CW5+QiZ8fSFH3EvrPlQfIcJ4V23aYj/pO3d81KHY+PvrNq8efHkVVEsAxzY28nYtr7YmiCTNx4vQ
PBX1i1m92NNzPDzr8yWub52qN8nOR0yZjDsHCah375TfPfcSjWc3fLCNx/9/of6PLlTxby/Ux4GQ
3q8m+yh+/HadLp/1t+tU/9PyDfKWTOY6eCisf1yn9p++DZ6dSb6DfU+I5SN/v1DdP+lEiLRfZgOm
sAQU479fqPafnrCJqPFsbiLYGuL/5UIVdOm/P/Z0rlBH1/kx6P08vt7y8f8yizAZVOJcFSiL+hR/
BgJNj4ENu3n+K+u6y6x9KgWwR3khXCgPrWBuxc56DmGc9vpFWk9RVM4XGAvs4ooG0s5oAwRyhjtX
PCSKFDe4JpvGNtyAzS2ePN374SXjC4kjWBTk49Q74X4sv0MNIgqkX0wBSryhPi4PKI52BFAnRGDT
UraVW+4yHeKonsHs75ZxoGgcRDo8zFewuPa21c13IGm2hu2lGzuz3J3RFDutodTsyXYH5qPZAbFJ
4xbTJKh+tONVod2QpdjklXfRyquxHlFTn9o63xF4f1dHBvHgGnG39hSStFpz3w0alhJD5M/kyfQ4
7ROKf/iYCHDRSdc9ixmiDVYn0hsVFAvVbUkE+EQQfh2Q4CFhG4sNXNqHMRRfgN8yLJGdjY33qaOS
WbOC5HDT9Q3phnjqs+Srt/rveTqoo7S+aenZcBRNUuuSK45xs3dY8w2Gh8y6H6yNFeEuVwPCapFH
rBjSz66ujL3XD2+jo1U7pu4HktNQ6bfNVeUsYOeMrY3dZNu6a1/GpP4WRyZFKy865IToOKRqMw0O
A/xKHvVYNzalCC8QUZpAt4Zi3av5MLI12eIJMqPOPdvuhxS9eZpm+RjVItyMqX+HdlehCZM66sdk
Mxg0d9jcVBAvMhHfG547Eg7XVsXzUafzxJGGiJXx9wM3Fp0FsyOilK+p6PcAuwnBzTGcISMLpvjT
QokYoNR4QMAxQkQKTznwYJ9CQg7GNjf0mFF9YYITJv4T4f9zaKCjzpiAQV00Lkqpp6aVIijW1taO
IrJX3moGBKvObIFLsxjwmgbVd1E+Ilt9h8wzb1gkuohw0qNGahHqGT1ah7ne3lCMrVRmnHSh+Wut
ZGPZj9a4q128py0xLhUs5yALp4upx/vaCuUKbTVyx5GVT9l48Y6hhxX0w2sFN2elY60NlJG4a9vD
DwHp89Ewq+KCDfjSxiB3EssOSgcHT4ReZGVhVQVvSsxlOrANQkfDnLZ/lRNWG+n69IRWdGntN9ca
H2fLxoBZ+s9pno33cLe+5wSJKKyju8lCHmjmxqZWAsSZWQAtwli8NZnOnvBc3Ota/F4DUZztiWmi
/iL6PDxLfXhc8FUtWN5TPNNFZI1zGQrKbFvRS/PSVWvnTc/wEvcDS5/ChXOBIxhnIcqK/XAYZ/q0
OIfOjSp63fbIQFVXFnfCtfZGjjCOqRVAMLvkiIx2CLqn+5xgNX4rYxXaTOTj5kHjyjFaVnX56NMW
2KG51nGYgKN1yHeev4W6mexgx33rZ+dkpYSFW6q6d5P2a8xVEUT1SK6gTetnqBQ5sBV7RNrxVjbT
mVzG4saVtkxQo9PcFuUdoDUzJUemmsdNJ5AC0kluQqcTu9DYmaYXbZvCtzaG+aOqINXpYVye2tYZ
4LVKB8M7zxAVCYhTOtbdNGrsdT2QxkJXchjd8NN0EL/0ljowlnpGQXGBT4Y93pgv9rJPo489tHqc
85oFNrIWyb6n1sePqtMCwtMIMRID1HYeWdGs5F6BcWJmE5BbRkFRKRZD0qy2ltG90nF/xnzKIUak
XUbXWOtrbnvf2zl2foWv6G9iQ70j4SLbShkmySgZwwz84jZhihtGvvHUPNhwV4BWYDOSy8CzT/Z6
J17q9Jizbj1qyBc3SeSFbOfGduuMEzBHoa/ANdiBkWMKMpdnw8DbZiiAZW5n/nDp+Xj+1UvuRkBY
VnzkClu2oYEoS3szWZm+ccfy1erCe3Zxw1q47Z1RY57NIyTE/DKN7zewLI2blHmxjctpSb/pm40/
47Ub3VvTLHks/he6hWYHrgRGtDt/UEECK/UblqwxjGU4IKumB7YS7uNJofOtwnkzSZpM15VXrJk3
l9J9HRKLt5pVd3QGyfhUSHiDWQpe0MBRoKl+h0qX7IrqZPMXRMPGARupiOV0CM3MmQOTvyb3D4uE
Bh7DRHDoqoSli3ZShZ7uJmAZkGTR6Jc6fqrQtZogDkMubkksgUZR6TtoyO0GR1wWuWstb/CJt1NH
blYXxBFWndQdCeerHf+bU3+fNDY/UX9Hkqf2EBbDe6O5OEjMjp6+wSKH/h/wrQ/kYwb2x8cInW2P
1szQM5x2xLsYSLAi9GYVVvukVW+ePR54LGJnCzl/20x76I3hx3K/Cw6Xfa9gBZhhvEtZVWsSYMRo
WE/AoLItDgiE0QuYafKtbbIozCKtPEhL4r9qDQZUpflSwqgFYdjiMDOGBAJEkW1akyV1yRTHvOsh
JW7wqHFV5fAPFIZvwK/czeVEthzYdpEsMWaO7N9MUrRY8XWp+8qwSicEU/EGV1gHGtO7TGgy7XH5
xVodycvUFaQ/2rC1C/tjbogvswrsxYP+lSLZdFPSGwFqbkpQ+kXIxBMGMlmmEpfkbCz6iuElLj3E
OosRgaXll127w37AGhdK+2fSqHvbnfZYaqAvFsVm+QCywXljWEA3CUViNW8jX/Y5pNYxYzWE1Mln
klj7hmTWvQARdim9CB+fST1CECzLzeJ+JCUPxo0NQ0UpUGFF9zRZChvUrNWYO7K1hS+Onv2oqjy8
E1RkxGXlC0jR2XV+vseFgQcJ+cbKMexDXmr9bpAzuXXjt56XqyZkzpzACXASn/nO2GsGwZsXIrgb
B93YiZiaCNwexoyPgWcP6/l2S7o0Jvhj7g3o8z39ue3dbq0GeYwRubLdh9qAGgtTWTLEuzwzwOLe
4dtaDvb6XNtGv/Yqcefl3s2fYnCmKBNaz9sNLc4l4NAEWcCnBjXm7ruZWayzHJA5Wk3Jk4mcwRM7
hQ9Dw6XA7xtvXIEGRv/MvHCJuOEczpqSCsH9sJk6rYYqzZfz/yJHnY2ON50dMY57UHx7PZ5wHQ05
dzOLGdfcCjzcJ0ZpzeImMnAyaxgoxvHO0cpzre3n3tFXYcX4aJxHvnLP857+NN55uep5DKC4YcjL
/PPMd75xL/KIrXrkLdZgXWc17lqoZalskQUgT1llOaasTLgHx1Xyofk/7J3HcuVKlmV/qJAG4VDT
qyW1CHICI4MktHAA7hBfXwuvqrrzvazK7Jr3hBbGUJcQ7n7O2Xvtwnyi1/ypIjEc+xkm9oTrn5xK
TJ8I1e6a2QlZ8DwuvvzJlB88+I0RkPATQwgDsSN0UtxzxoNShJZgx/SFhmh+DfMLM+mEhk7NUdwZ
vhBa3RW+9TX5TAemMXhVUYFWviI/rhkeOyDjR7uOVlFcvBLgVb2mhn4U1d5J9tbylhaJwSB/okj1
DO5n/5u0hZX0y1MTum8yQNGnydcrHWDtKTjFLjDYwD1Hb3OsfgjN6b75ICN4G1aZDSvUi+pFE3Sq
62FbifjZHap6gwVgQPGGgAZYzgEbgrVq2SpFhCHTZBO2O2gP6KcnE/YBiXgpFnNC6o0eTuQg+J6G
CpR7U34ORKk4t7lHM467tdNwR6ds27gM0TmMlvu6qpFPR8FHVycQFCzAQCHz4i0zb7FjZlzjYYmT
i0jreR2Xg3dYaDWz304b0j2S7czKCkTOfeiagkm44grhwjOx4bnx1Rnmc08M7L1B2Hp5bKSbn8WE
Dm2AmD26wz2CiU1c+PCaGzqwgHe2kQOxM8+c3yYHRe1XvwLP+A79Yu/iN2Ypqj8sLeWp7arbzixI
J42mi0yqT196CvFiCIGqKw/zKD8C5eklsbHfj2p6QjmA4gyrL5ORbY+h+iRT41CVAbinOL6TUtpb
TiX3FrK+Oce5S/eLfQkRHkOFm6awHnVBsrFPmiBMYSqvwZ1OM0fwIEPTE44eFAlIzgd2tNQXX0u5
qNr6LDGITBUCRL80KZIUFY0VGQcTZq1Bx4+30vkC8l3ceMiuMUzfWf3sn7Mi9TdU6v0mHQaORLb1
VvKYo2KpzW2ggVGUkBukxUgab/I8FgdcA/4lNruNH4OBhl1l8/fzXVBIsqSG/K6tzUONt28FNR19
/8Kja4r5GdYPsxDaNto0XxKrKDZRFa/Sgc1JUTSvnKAMt7O/Jk1Pn3Q8rPNJyoMkcq91W3vbgYvB
VvxJn9DbGQ3MFVINKP8SgH6OzYmg4N/R0DJjERKcPjgQRQB1xe7WZZCClTL7QdDmBBm6rPyifaIT
ijHoV70G22IviU4eUjG8dGqX+nKTECKEj3Y4KU5yp+lXnCFdH1P89eh0XjFNn/z53i5Y9lqBogWL
PK8okziYxVaM8by2UKaX9W3p+eUxcvqz6+P9UFx1bNjRTtlQTMvKay/J5L8AnOfqdwNvElb+Jh/k
wikeV/YcvUkRA2xRHg0DFgolWwLVIlbxvrl1RjM5jpG7c2zvITDpDxMW1FO575qWCVVN9KQJ38Wh
mCwSC9bLCDS0yE5eMPgIQFB5GiZhVYCQUEbxJDTFl4EigHY9Joy+7Y+gexSJ4cGBHNozO/dzvBCS
kJ+sdbv4TDsHdMWAzS3n4jRBKmCdYAPOeGW3WFpCAGkxm2eb/+5acs6JOZ3cbwsiSWb3t/jx8oXS
YE/j3gVsvnEM1H2cgEa2u+ysWnFby4VekJq/2lI9tfCq1wwtOFMp78fAAYgb3gOS4SW/jEU/VNUm
lLKRKJ4YpAe7NNZqrwqTDUOCtdAWyQVAjYspOzSDyRTROhdOAZEIrmxePnThdwXMs+2Go9cpVryU
SgM7Q0Z6xPyVYV8/EsIMaJZuKbYyN6Do10dlPofgOLrA+SlZ2O25pWVp5j8in5wFcQlXC4txx9GI
1QDWRztcgsYk10rPuxAnnmmMO4ZOEAn68InLjU/Gw1ZpBSRJab+4CjslxzHKFhGy42+sObsN/PFQ
N/HDAAc1dEHUSXGqtPE1CevNMYIn5WJ1slqLwp9+DyKv6ERrfdeU/e/JLD9Cu1lDAa6y3uLNbt4L
V9zVFk6aAIC0a9/VjcGU1djZXXueFBAOzwBakYY/VNJgdPsYFXKUhqsZaptQzSPv5U/feZi1Uq03
RtDvKrzzqNUQaeGb+e5M7zdDdMYP+WvRcof15Nz4lBlEmsid0S5nUzZrx53hUMzRjxVNvwEgvEt4
skHtMWPsIipQ+5h7pAdZTbMDE8swNeO0BDJrHceRtZ1vOiKxVrnHbqBUcZtMBWJ/luDU6zgJG0lx
sIfkgs1PI5liaJU+hwGGRSib4wqJ+YtOCGEZB/3lxTPBFwIlrde9Ox0Q/sKWF+ww+WYCOtZ2eLbo
E6LmNi6AFJmljbualiO/az1rQ763IrhjGngNjaxZZ4uuGJkwOpCoW3cVL03hYQnMxW8QBFghHXUR
pnena7Mmy2shG6Mn3IlVTsT5rbS/wEA8jQZkIEB8W69HDDc1EwOijkZLHG49loSqtCp8yOqp25ol
gL2CqsiJje0Qiz12ZLobRcJ22mbHYcArC6F7NQfyaS5K6OS5ruigF7DT/He23W8ybmP6TIIsK4jv
Tc8MuUZRu0b+H61cmGLlMQEGPOJ4X0sDMhMeww1+nbWKnWIH+f04xjUm97XhRdY6M4sXJVqKLDV/
uBD2dMlAkH7UnrhlEjP8cF+72j4VoT5NoFdOOQkKjNyys+/K/tQP6LOqudzWfv/OMHLakwnoQEDg
/oM3pwS2o885ie4Ukte5UY9tyUTMGQWoLih5ZAcU3oHIGmetSQzRQJxx22JitPFUJHH8M7L9p4gx
/Tx9SDrCkEbAM0VAeSDa+Ziw5wOyTVmBNC0l22wf5BjdRZaKtr6m7STd+gfGsbXPPmVhzyfafnVP
1FCuiGawJuInZB1eAFFzkcLbctaXsFBvPoFsuxRSIE42i9Dmp0z28wl9p+1XFelXZ6+v8i1w6mFN
COWveSRJbRiLAi5v5a+nYfjpDf99rryHBI3c2laPFf3WDX0dK4V3FiWrfJFLClnuTB8CM9EoD2Ek
98IJh7ulNwTfEDyAHYx7q8ScQR5nsRnMzt8YmmyJMVnCs3EHkKRybFwwCyPBg1jZ5ZaFDi5oCDbO
KeKnwkBvQQuesIzBfEyCgK4lJ3T4cshOkclQbLYuhlHbQucl7tPhNYGzyTC52NEC1+s3qn4iivx6
+OO5sjooe4Acmbw73jouShoBU3JjFV5GIDgKOMwQ7C4KkS4eUizu9VmhdbiNc4pt0aOZHBImxSUu
6a2VwSwgvAkIJI5LzPxAJGZbMbNFv7jVS4MQ7sW2HeJ0V+Y9XKJm2zV41BvTjXaLvRrKHxjqqHvA
UvNkhSkJdiDv04p4Ciuuy01G6l6MA9dyNNCkRXUUZu2+G3KOOnHzEkTyd5l4oLqB3k0DQSoJNfpU
lwdGCVdf0ry3SRpcxVpc63KXtsEv2j+MDOSDikCuVtBtpcRCHXTJm0dDbWXr+SG1SA1Qy2EnQN5V
I4l1iG8b4KZYtKrmykbsiIWSEPSR07Mm0CdxfuVLcltyRQCYP/k4koea486gHbZL/2ccwwZ7VPBL
WRGWbt9BxgvxejZxHUbBriU5pWlG6EMKUIkyd3PYnSrrGneefTuP5SWuATC4kAHPZefeRDRFGzhy
B0KkfvKJETbYh5UXYNYzhfE6x90uci24uEOSHsr2VzkH78ikPhqEzFpDPzAN/YZiYWeHZbYbB8Tn
iQXosIz901h533XvggJr9RLtlQy7NH32AYoqT91QtkMCqJMTHc9y3bigpoyZgMd57k6zJTucAfkE
RxvBjGPS2R6GpsBBP9CxZeXRFko7zklNIRYGLNQJoygeurHA2KyDB6xeOAAUR5VBkImhcCKPYja5
nc2jFdsnq0l+Wb1/gfzB/J4k0urM+J8HdgjOxuRMv0yv3+oi+8I24T9iN4GNj9MIOZDxkMchafAa
B9mc2URO98MnDTSAp1tEhPjwM3nRixUiMlp6AVWW7/3Bf0k1oTJVzN6HTmRdze/Z2OKEnQaykgi6
yi31QiYPCWLTmLJx8MozDiW3C6rGGm9sgc+LiYBuXojlHPaDnbx0GVbW1O/yB1IOnruq/Rx/zIS4
7gbSmZk+NxCNLpUPpWK2cN0je0Fiz4JoWVl334bwv1xTE0Ec9mfSbV/b3klPBsXgFtrqrvQG43VK
x3M89u5WxLXYVQahBQ6ozmvTsrI5rt5E7lAesMQTS0EGwsoyaKGLWI0AczxGXSkRL7jkRPE9Lwlt
PB3dLYxjmJ7yvawt/NUorBuCPZF0HBqzdPfSivprcWNRfW5yiDz3pBJDSogjktzjntgKLkmWRwHM
AdARLW2sVcMc7aAL56XVSBdcee3m6JiU9XcejhGFGc/VEEbBpmwtk8qlc7Z9qNOjn91Efg+eRg7e
qWrhhxApty2An9GmL8Sxq8p5DcrFHMUtDlJaQB9jHQ07L7A+3YwAlkEboG4RMUNlVutc4plvW1zP
mdcdvKHb5VRYgm5NYy0zJGv6oXcDMdatT0BZgaRk9IVNE0SVX9BjJkgQXC+eQpon8qp0/1gktPl8
Dg7OBIKefvmLqNvfeVOJjaprZ+VmNFhkAOhOQhuhxm9umog1d/Tyl6iYHh1duUc3o8XoDaxByKhA
FJb3gE9vkec8tbyOWMFrSsy6ak4Ok/9bYVbTrrEtjmC9/ZwXhxYhPGYlqDZu43O72INxfiebsIne
CKwukeZE1brWYO8gmQkchZRbz2FqIX80xVe6vMFO5gysehVgFwSRqpQWi/sxUVGJ59Z5ssvJg3o3
vzo+jnf5kzvNQ+JKErRABuUcaNZW7n8OzVe2NP5wcndJmqP6qR587dHvr25MEC/Svth18dCM5bf2
OjDGNfMfFb1ZtSCUxWf06aTBwpdBP+80TyqE+50insRvHVyCnu5JGOuXznO30q+u3hsFiG0e2ij4
VhZdBQrlqXrQ0v0tPZwsbDik7RCgPuGqyw/Igkc81eI3YVSp47krcmRnDgedKD9SJX7xSGMx4cK2
tJdcNNEkLqW6/oiCsN+0dXCDVEiExob3HWvx/GlNC6s6u0FRROxGiY13BpY3eXfjXN113syCSpz6
ykGEFBixdTP4lMtMZ2C+QPCEUnXI3da4i5Yfsg/U3jFcto4gdFmNmhlX7WnUS9ZpqV1a2Ey9x8YE
ypn3b7oBh5Xp7NTjQJ5oVV4VH3RvltmRAeJxQmx7FUFH1lBbkB3DjzhMwBm9JNzA85yo7FNikLAd
xgLnjiAQ7KDDiGN859Ia4SqZ9MvObRtU5y6PgS33xHkYTuOdHF3j7CR3j9LF705eRqaWcEW76SRM
Yd97TOL6I7CCeScd+ZT5ydb0ZnHjTma3w2RB+UlbDpFn3u1NAbWTQdC5zsWV4yqak8wx9vM2TDkQ
Ja6JyjnIT+003k4FnnqAS1hbE3WUobobPP02B+tkial0CZOmzTNyAnJ4MTr3oGdGKnCcKakQ+UP6
jTjUCGzuLiptc0Gbz9upJs8zcSwmfS4RYC0gNdL36hvCXaxLnUnQv7GvTpPRkTDWcdqif3BoahPl
b8I23y1ukiqHJdRb25h8FzvM+lPm9M8msbAcpkwgysDSu5Hw9KgdD6X2DWQMBfmhIy4ePakzwoeJ
xWghSLA1nDkMQqFRpD4WYPGygSc8b5h/Qnz0V35mP6uxZnIAyZgDbEwEKQWkROuWQje9xDbcIWiN
/F2GrnLomdiQdllSV1PFEHlpDhBLwWsh7VSs+iPmrjooH1OTDALiXBmyAH3bWh7e1NQ1P0cXeLqz
ZFsytvcPPBQQaIlNIATiCv4+xhm3FpyyD2JCEbyIC+DONVsY39GqU/KlmPzHJO2fZsNXG9dNPtNX
rDlMWR1yPScI8JsYZ5NV5J/CZjjkN6iMw8R+c7HAzqxTEfokRr5dc0IW4X1Zxk9OEBAGM0xMwfRl
u+Er84KcGdD8rlADbn3HWxyaZC7FjHQQYyZWvXFz7d6Lsd87amw3dp8ZPA0jebCxfPcyjoMKiAPj
zOELyksNuNorxmeLTX2GO73qo4+G88WcM2r0pEeBq4D7Y+6GrNM9mBEXurPIOmAG9FJ6zYc7l+XJ
6cpvz9OnmvCXla1wtiUGTiHcTjaQ7foZzS7t64wubCpfactQ5TrxCwkKL7nrPxm5zxKSW94qGsej
3wIEtMFVw6UBo4hUJT7Cw2JDb4NNX8Ql9Bg0qB7bV2Q5nyrwT3nufYdiFlugFBsj6YKDHTIpZOoY
KGFsxNLun7hu1VhsTbcRK6qWTZgvrhyARQfU/Axb53yX1QalJc3OPshpUWrwbBBRnqD5qLUDl3kL
pAVIWJweaEGhrx+Zi8gSxb3RUbRl+3piXC5xpIgqZvYv+5yuVXTk2BwcuOjv2uEVBYDHdBZodC4Y
wg9AwGSJVsGxvwZG+qesXATK0w9is8+aji2CNU6+Ojat6zC4MLjVN6bEd4l9k74JPddQwPCjM+Zg
FaX/8qmq6J5GERDAvNxPTUevjsF/AxsUmblazQonZJEe0KYyoAujHfZEKOvgqPdg976GksjV0k9/
x34B8sCqMA0ITLCgvi5/fOHcVVw63ebr0YUFU0dgvH3VduesT75t4uhWc9tkFEpi3Paperfd+Ejs
lXPBKL+xU+s7tC3gXVFFIIXiDwrNyA+3fH7JyUDkjaWPzpys3w5QnoGm28foPeWwfJFlxcg8+uA0
s5oCHZ3j2v0wFRY9GT0mNUjAqh05mcQ3Db6RK1EHg5u/ZL3N+jGpN+n5u1nTX9LTi/JLiMXB8FjZ
IsOGZGLETO8wKs4PQ1PfRPgIdqKQxq5wggeha/YcG0BUMbEaO378GXiAKSci9+i/ymQzS9BwcgCm
NiqGmKoi3kfr+Ax/hphhWgB17qV3dkx3WrspcqwFMZgGSB5amZ9tI39FVZSdRtmpbePNDOd9irFw
Js46Ez59IphnG7N1UnLDOE66xT0BgzQ7PedrIIZgNZSx2vUDVnYWYW2M1xoyErN9FjpZrNvU1yzy
XDWtKIe86dViK1pFcx4fME7YqTPuJOBxyGouLKKSzUSYj4UDqdrmjHWUuJd7V+8yt5o2BfOkdWl7
xAharU37JD58FESfYM56Ncb7mn6xjuAWJOX0FUFdJDSUUbrF2UXJ8nc2GTfSkFezTdRWW/j1Gczc
YeyHhehX1NTMXMkKodZGdp8k6S0vefHe5gQNBnW0g91xLx28Lg0QkLI19LHW9GJ4RnmjzUEcIhV/
ZCkedGE/SCIKVq5IMZcZutrOjYhAIbQHz5T61V1G+bkP/pR8W07BY37G0r2NJ3lHefoj6yTdh6mI
VvS5aVGVhs36kLwGXW/vhmo+l6MCRZvhuLIRa/nZvq9Y07h/L1pCACSUgMGHGj+hJ6Cw8ot3NHDO
IZrr5368Ka2JOCqJ5U4JEyh0UH2ofjIpLKePOeiLSxZNzroxm1XabBppKKA5oMHGjoYxfF/KemuS
B18P74xU8h1poPTswvlqs6eaNrgBv2FkmkQYcqO+PGQNyYZpb76oKfge216cLCe0t8PGz0J+NgNN
VmkpJtGlOBIRk1y7en4jzYh2QOQPJz0YzaGucL1q/SSWDnJaXQyEI+SUwF0ce1aQXFaMSuU67moW
upZpWUSbwac/XYRnOCTpO0UaDV73PYvTCGWGRyYvlEuzQM+TZLddSO3Za/fHta2rUQADt1oSFf2K
Gs018WvfCPLhOYOQsBnKYiOt/p6kZu5vMWFnI7YMNWK3/rfaLeXcA2lc9RJZjiHCr4phJ+zJR8a7
6Jy81yQP9kWt6d4N5NU6GOJ95ykDbDPHM91zzcM+LgPUvCXfF7nFvyl/Sa8l5A/QCiqOEeKKpp7l
MceZz/EvG+ilG2b8pmjhuANDJc9IPzszeyyD4g6N80S6B/fSScuTj0+dlRF2OlN1XEA+VU9CrJA9
3uM97eHMvgGRKdb/Xy38/6IWtiw0vP+zrP3YfvxJBf/HH/8PmbDn/M2xFjUwLlqB/M5C8fsfcnYh
/mYK9O2I0wW+1UWZ/l8yYSf8m08TxfKDP0y3mBf+j0zYdv9mAgT1UPS6nhN64n+lZ7fDP4uEHd80
BZ6I0AzN5RO4fLq/FwlTcNW5y1wB5GN6Xy/SwHxERtDOrFWR138rJxwBaKqri9aIxOaMwslhSpMG
jNFQpl67rrsYc1KtsVXWSDbmFTXFqsGNuYHFfhEexxjEF2xclvFp6vbJbKwLk9vlhSMAGfbnwGZb
pLu/u/7/jVDf+Yvl0vHJohYUSj4/obOotP/8g+FWAruHSpSkUMR0TmJ3tz2zFiC2EZoOd1CHfsEz
2o6azy655de4HhGfmpwlBYcKJgXtyfD9fJ1YrM8YypB/usVj32LbNGocuj5BNOsB7+legHnbuAnp
EOCq6CCjHSC8xkY/E0VHcqzKI1FWhQNorzLG9q47J/2MQHkGbZoqyguka8MORxxRWIiOsn9xJax/
uBIuOnVH2JbjIUW3/b9YYHvPQ/DBVd8MhZS71KvVlf7SCPtmGk6Us8OOXgR+Jxp1t4DijpWHfIE7
Mwfz1USwsVUNoyxmU1h5qbwAihCS0XdM/P75LbOtvz6LrucF1GzUrUJgF1x+/+8E67nb1EYSY1IF
02DsaOihgvL6h4J+ZMVk7Mnxg0sjVHDqEOquKK4H7NrTa2aH+li5atw30nZwKULGYjNoOvquQVp0
JxR0T2lD/m8yTvG/+NDiHz80R1NeRIerHPKc/eUFYo/2SaqKKILCa5fXv60IqS9JK5rTASEodLtc
l0fGN2L2aLvhW2eSLm9Qv6MEB9G5S8ue02CL1rQjGLIb0DmO3inx+uRM9uYBpW547BW1E5mFt6l2
37rCfA5cXT2xbd+QXpgJtomm/Qp1uC18sC2FNtDMLP7AxE9BfYVA+C1yyCvaAzB0Y2PtBcXN//rm
ua7lmaFlIdhd3r4/37y0xZnDk8+5vB9uEh37T1CTLr4hzwwe1cnuXiTzdzxwIM1jpKt7i577JkHL
fzCc5EZRRaHuK46Szl4TPxGlO11DDAPbqnpAAvP9zz+u5f7js2YKJ8BH5ArfC0OW979/1tzeKvsU
VRsoarvdVPRnEDhKpo8mQSWo3Oo9JmDMxbVxmwQxgbeaKbnbMrWdqqS8Ybj9y04qA5ghp8Z//tns
xVOC4WwCzb1YqHw0fIiXMG84Ng3ghSTx5w/XFFkPIMBD+esbYjs25YtucNdVuTS2YGDvPD1cqiwp
DzKgmVHRyCJmRDznfLRrOtj9Ol5a46MOAfIYTb3lXEHPld5MRzXd0A98DeaCTEU3gJQ3gqeA3L/0
/bt91dSSGte7iBxVhU044MquuitXEvlLYwV7ZhLEONd5foZQPYWSZF8ovQnyqGM11r8YWD0UtFlu
rAnFKOvz+Q9InDur9F4q+WNpz372TJJwA4+YLXB4db/As5jHc8JiPABZ8+QwkFT5eA8arzkODSrN
phP8mBi4hvytKPv63skxOOcIXpK2CR76kpajmVsfQ8/ZspWuxwDAr3ZFkf7UAXqA1GIupvOEnKB6
qA4Q8Yij7YqTMSaESPZh+strqAzGkGXHScdrMKH2Thr/vsRcCRhikDuR62HLP0b8cO79Ie577JaZ
IxHYbd0fk6ns914t1qRgjffozAmYjlt1REodrjgp4xmngbGj1Si3syOu9D3c5RCfEKXBr5ToTo5S
/p0quzNeHLTTaXeUI66xIMp4o8lyki7CPGM+1qMWD9CXfZa8O03mpul3xSU1ov5VWsRUFnkX3ajd
NKlyV5qjvQtiKdd9ULjsVLhmeKahfdW2uNRjiwk07s4DMzZCDUCUDTo0iJmynY3LM/QRu/4e2KW5
7nMGJklBRhRdFFrGjiTmoOnM/pUq9FAi+//VjmJthrHz7KJbP89G+07vH9wG/+dGK6M8BUV+i6Fe
7udBEnTexs3uMYkQVLr0F7ZmaJ9RoQ8HqNggjDITCYP+muzu0RbKeYtRggW2sk5kyPEZAhqzFrhJ
MrP56KWH8Dicq+ARSNW2HIyhhmZJ+qkLG+yGGSXbKzCAIDeoJnTxK0pJBgBQRkGnoT3R3NePTYgC
uLF7Yy1j1Ig6aD1wVpl563suWh3Ep5Gr7geeImB9gX1fM3e4Em21SYA3o/80X8gtqq4Fk/YhsR8N
txbLjPDelLBM+qqrb2T+aUdfFDfpdVhebNvt1T7pM8Z9ljPt5WCl63Cwa+iRHZ3iIXbWGHDVNYrs
f7XE/HWFQfkbmqYPVywIPYuT0p9XmArCTJRaEIFb+0Kyof8gMNUDyxPHQI2oBYJtbTvE7cbOeC+b
/Br4+p52yHJoMQmDlz1mh/pO+FP25MNbQYPMUkO3/tLNySrUM6PEHiBvNXX/ap/568K9fHIbvA46
Z2A0wV/PdQ159PGyF28AohOz2sbH0s3sxV+JSoqZuyJEdRO2YbTt5gHAQUXTYEisCN8LY7MUH7iY
yP2IEyTnc+DH52yyn0dnUrQpnXLfp9NLOmq5NxK8PORqolClo7IHDLr958s81/sf7oKDnt5zA45m
ZmDxgP/5LggHe7lJw387JKW7jSDr23UrXhkL5U/gc3BdA+hzIz2sAKi+JBQZB1d2qI5G+3GMs40F
HJvi3G3gWtrHWXbfGZzYui8IkAnc+DKgNNn40dJcL5tkQ2YCsPyCpqAzOKR2SNYck0gZmv6XzGrV
jRk3JMtJ+wQJ70Y1fnTb0hAHuUpc+6yBKsXDY+/pa8aobtOICQB4witkRS+1ExEBElQPXZ0B4huq
PfZanoTRUQ8czzpQuQT2TA2T5TnNr1xbdp0yhToNpZ5Yj7cY8h1xt5V/RY2TRe7YwGSH+NPnQXTq
xi2dIIQSRGML5uiucxpI0dYDAUsCA8nl/34JEWoe48BGt873LaLdN/h5l0N5diIisaT1gcI2aBxn
CzTAdrrskGYOiRwGdCoDPq6jbJ+s6BEweQq6bHK8bV+iSs6VQbGv2jUSyeRozuPR6hKikLVYstzy
Q5f0F12n9W3HtIrvniDkYaY0yWXxQjYrYypqcmkZpCfWcLGTe6cm+Y4G6DoDlgtjc6iuqFaqazOf
wyZJrpOsx3MPpDPx2q+KihA+TiquCN6TmRFYJ65jTVobx4eOz0uwqAqguTaleds5DVaIgD19ZqSY
TXNzbUz9PAkje8hdfaJ1Ha+Zr2laldZ4Rf7tHqxpetdt4j4Y4jcMICLhZuN+QpP1HCMVWEbMCNO8
Zl/DVN+Gdmevs36yT33LECmzCV3hKb+PFhpUNWDNyuLa2haGrE7JiPLUR7q6ibrfVut89MPwljuH
JC31kYuaPGCiqc+tDB+IL1AHR7gXszS+Omm2BznC62+j4rtPkHHRRW0IOrA/ofowq8/mG9OLy3es
QYu4BLRxb2HAbpahTpwcUfGf+efJPA2vaAn0pk7YwS0ZosgwcYg1BBHOxJIbtoVAJu1Av+tn3Cx+
oqo9Ezl7HVvisUqZFAnrvtWJux9UfFxyklZClJJor/oy2rKjkEycHbnqr0sTbAyFQiZUHTxoobdT
2Dobmt7vLENwdaryKVXgAcPae8z/SG8tkLEoXat7Xo16suNjr+UNXWLvzADAQ+MxLZtie1DZ0m+v
zGeyQaptnoh+4cU5a1cvLWxEe70cD0OSvEZzpk6BmqifkPpWlgccHhVDZAtyUZFwjq3CJCrne+Ae
fks713UJT0EgIVC7znpvB5DbCgTc8SifSBjJaeozkQqS6ixMzlwqykp+yHQ8hSZZZWTG5cx2/YzY
H4w+3b228v5kDU7IAK55b3sFMcP+XSko3V4xAFUuQMJigIY+2c7TlSUsW/UwxraJJxRlD1+qRPzg
M/mN7pHEPM96t50ITkfvwrXr0o+cbAxiqFveDspe/i97V8pJXTig/WpGJfYki7JkDglqIVVPKAjy
bD0ZaU+AE2gTAuy/6qKab7J5nG+suAC9nNsRsq4IDNM6DHcOiu+DhYli1UbaeY58+BRpxxBoDCtc
S10NnGnqCnky667kD5EahIx3+AEngzCri4x9ZdhkpsqQfK/GYnAioEXiMMsQNFLcRSuqSew4c3tn
9NJhlDBmmEGiXYEm72bAFBlnY3Fvo1hr47h8YRGy732bxBQDJ0ZdlrfqD7hqVXubFD7pJVJ9ecHj
QHhShzq6TF22ZO2Vu9mXBugXvG2ieTLqyXvKMnXLhKQ5cSo45eY4XAimHa+da/cX2Qvsx91DlM7y
2PZ0JsIUoonqqmTXKUSEfQmahACqo8TUOHiG/ZA8mlo+Dt7YnJjH0JCs9DNa3PKhaboPs48dxBwl
jOT0ubTEcGp8IPl+xWm+gI2/K7IQgLkABoVLAyF7hRxYpIx9ZN2YDzq3zIei0pdsqD5Ki3ORM+IO
zcITA5T43DRQ2v/4lY3uisGXG8HNz51L0Crn8sevfN2QMNPAtreHD9HWxi4yVNfxoOfZZZrGN6wU
0x6pCoxuYombdbIuGGFsnbhpb+OsUFuasHqdF8q8hqUwr1IRHxORgB0qQmE4K6DRZzHJSfFTJjnV
sXEAPYux94D7ojk6jv3oKuleOZ3EBzGoz6n3kaidO9OZB3iQbXFlYy6ueoqKYzLy0itDn+e5HqBR
E6fbav/Yd9E9uoJ4A4r4diaGRJqx3PeFG11Up//zyzgX0eWP7+V90G3JnWOMkeOJzwiLQKNCKznK
I6RNo7yzQwe9FWY/w8heEhkjhdYmB1FNW1yVs38zFZ8AE1FFtnQy7NE6EWO0/P1KYp/onW03WOXK
ikQG1Sn6d6LOa0lxZduiX6QI+ZRe8R6KgnIvirLyJmVT+vo76HPinheiNt27oUDKXLnWnGPitiDS
Z6ECjcSW2oE5r4iBT+sw3+pR3R9ds3rrdSaFhlPjElWjPRuqUVvTDutOTTMeReKMR6Qm+7gZmkMy
flVBb2xLC5mnDs+JpVgLIYdnz2R+rkQBGAc6vEIWgfO4R2cxs92+B5Boq0MT3dEJTWfDqPuLZMfR
Q/8SgdVEdtrIYw0APBwze537nEss0bScLicyzYad9RBZNI79YbD2wuI3jO3kwGvFCsQ+piyo7DaT
H6Cq3iZqkMQNflyeTA/nTKShVgrpYuqdc03SId3YMKprItLXarSuNN+GjdtrhDpYTJGEbsTH1pa/
pDlon4I5SBDX4U+Js4uGhx278q3tcu7rQJprLI8CA7BCc9qGpNaHybRllu2O43gtFYxoDkSSjzOd
TpYlmTY0cOCVA16kbBrzx8IrnQbxO9sqbU+ZY8dgosME+TWhJnoOnOw8oBYw7SZ+FYJvHxPheLNH
+9eIRlakwfybup7UrUdGFyksgR1tRMW6iytcbJT6MV3sjKDGe4BOesMIijYX42lfZ3CBSHXjjwhH
JiMLj8W5qps/stzrZETey2g9DIE4Qhe84iFJNqMa8kVT1Zx1xgg2u59tmioV86G6W1HXL4PGWcHW
H5+N2mY/trNp7falxyrF5Llmy2OQ352ChLEoKsNsaxTBHLVMjaUzvoZc6UzfAvdSBI29Jr15KfHn
rvoEiSt9zTe9Qzw3qmT8tp1yxTk2imZEes6pGqJfJeSrzy2aedFbDxJmzq0dPBnw3tKslsB4++6p
USicTLTut9yHCDfZigwSVRq7lio8Hu19NrrhTwd9oESx/idq98kGSvmeUGRj2xz6nW1Mb4Xpkn+m
Kn876oV/HFNc4xHGkTtn8gx3UJP+1tZdsxtOJ0lv7XTV3DHftG8Ta/G8Un15MZwkoVbIxTbXhH+c
+MWWZkr16aJuHKxBR6IPOGvg9L8lWjo7IFGGt2pRIkwCcsTo0O+oZexdYy/C9ujEzkuqNaCAszr5
tN3gWlcPmZspx2d7RDDU0C+b1enBFwl5Icght0QUDd+28L81JxLbnkjhRV54iC+KsrqHepgtyL1E
VFIKmyMPgBGkZeRmValNDnR1zbQoXWEAq7ZhKIeDpHhfNynRavCpa25Ap79yrqP9DtBuUXn0b5zW
qWYVnFXWOT97s70YamDYGh+IK98Tuyu/3dA6PtxtfxnnFn9Ew0vLERE27uMImLDjbd10Qj+qsm5h
YSf686x4X6J5X5R+GBy1zrkJgg4/o7YPyTRWiuMKnbExrrpXGMsALtKQDkyKtTYs6QGhwlfPspBY
TjRdPLW+oAdnlcVFD2OE3OFonAi1GlDuRcioq5igUa1LNlJLtH2ic4BgxGLvrMgtdqBt9S0ZFO3e
GEnLiXJiRiIM8lmDs1OJdlmJFh+CTUsnGbIeaZkYmbe0ZCHHpVqkkYeXse3kKqkqSDBOm9FFGV+o
DSmIrZsRBMWmh6xygG9NNskgsDCj+gD8UK7VlBsz3WwV2gmv69d5kvyyuhSL0YegnRWx2uJD/B0y
bIAeKGgMDDLAq+7bcwBnEVVMfu49o12LhFFHDXd1ESfpUo2RtcafqRaN77cn2BwktaRdu6iCJFu7
XfHt8+uswkAyua7RyAdIzpelEmpukBdBO+UpR+owueUFqYeYhzHI1RplIM+JYqlZ+oEEKIkoR8ot
dJ6PmoCmjWdqz73qnMP/HjhtIlBQUJn+91xDYAj81qZfylbZB05u/30Qj5/6ByfbzHVzVclQP+gX
wC/WoXz8zX8//XsQZsH/I5rhwKjWFaFcYldywWFLbphcl9bh34P0aMppU4AGUD7HvNfFUJmvJdCO
jvrHMg/N/z+4gcYMyXZ209jyvJeTFBoOPsQdZ93pmrXtdb+iiwvroTMt6/TvIcr8F8LoV3rlFkym
K+/w7yHs83jVGwh9UN/Ve90o925qik0r4+lgkhN1qIuHxZ0vDwZmTvi0OAdBwqI/hQOugH+Pw5TT
lK38fGW2FR6IFhviw5ejlW6JsTqudhxesxnqKZZtjXNSobewCCPvifhsOmJaf5nQq7X8tud//xX1
cri4DOjn9FDl6t9zgajVvEv47rVR89FKJ9WpxPcRZBZ5u6kMTv7jeb7+jtDrlKJY5DidbPco7cQ9
6gNm+plb2GKbMHJsk/rg6GV0BqyY3X3UCGM7jheaJznBFOVnNBri+O/PyB2cZobhNPt/f0iiiD53
OFgTdl1qO/geSD28UD+DkgCc7kxHNzan878HkrQ5a9fMEjImPxw1+GsuUkJ6sv4tbcR7XevdeUi0
7vzvp87MV0A+CyYONH+oBDFraKA3OXq65rq1C+9JJ9qJyHrjbo0KRiX3uam11cnQunTuRkayVUNV
7EQ5Ed2nXAq6IrAfWCDeA0IMTuA6eE5pEJebm6eMwy3GmareTFWeXQrLYOREuYJHQHsSvTP86SKf
+7qpf2tMY3BHeuGtyWIibx52UDP3uz0t0WYeDvVzKYXzjnmI6EGUZQ4HL1wG9RI4NXrZpHRWcsRI
1ZQ/AYV1y+0X9q0DYrDHde0/hoyUNAHY3IVmCrlKx/GH8M5mJUjLPhOG88umAc5hCPFCjyra/+cB
zoI7x2Uc7StnFtS5s2uGrFtJbnPRAawFINEsawepYDomJ9X/NFgBjsxAzY2pyESvHDK/yzpEnRTY
SJms8tApO3x1s2o3ipL8JTsxb2YGMPjxt9QU+euW3Dehlzrw5Ak7WKStjZG5WppFW9rdSChHnOLD
cGSWm53SErVfV+vnUkO9o5nUy66kUTOP8SHP22TyAIBbxhOiGPMp9bALhEHX7f49958/kNk+bP2G
N128uTV+H/C120m3al4S4nZ/TjqzWDZ2/Qzp74BLgI3PT5FMMVJB/pStnBxLZdSS8QKPthom6yuf
2hc3R4IEF1g05kovdCxk9KpCZCkmSuO1VpQrGowkFyK8WfSGvrNdd2vQvtgO8GuCa4786RGjfYUE
dG9ZlxkhlMTsgC9h3doXFml57OSLqES4P4rktx6Styap8N4m9U4aVDBefqKje7JtsA50AcnRK5Ov
CkMUagJkopJLwa47c+ZU8YujAK1otU7OGJY67DGYOAMrBIn34K2Etbu2syTdTwH4aZ06KvppnIRB
QExlTUw9VtoYNR8y0LQwNmafvIvUm3ncxbOkICvIMd5UF7qLIkQeVTs9qh+6nGj0UqYEojkC1/gz
qpYTTm+vOg8uVxKR6lPlzTuMzI3CsicC/xQU1ruRhkdItv0pcc5M/LHAK+0HiMVJPpRMkCu+3BAz
hxGBp7CDdus6xVcUCW1L3zeMdUZS1bSyxEjF4RflnAISFDIF0GKqyuRsN1wAoa9eSaHNb0Mf/zaD
fPbpEH4m6PpnUoBHRlPKt86GMNlhfGaYly+Zk/cLd8BgMHJ2g46AGF4X9Ho9FwRmiu0EaZSxrrUy
wQjkYMDOAdWEU4nxuIwAEJo0XdtoIqnDxcIq6xNw+WbHTIFOpmDIRvoxQacv2J6QNXDmnE3DBENh
/DJCmHKGbkJ9n9Z+jRrLDMhoBg20ICRtoeePHpe3TZVmzf1CWbSfH+51lylKEzmPdIvyLMU+jILw
OSiI+8i7g4Wj8uTX3bqYaBdNwXnK7fxsVheJeUP4IIqQ935y1v3Qc2vdNeKV9tDr4Gj0M6wfAo6e
Ugv6kqu9u2g9cGP55MKH7HQlmXGMrqJcfAN8x3OrokMcNUfRG4c6dN8RLWpHLbLY3cYlrDCoUH28
ztL+G34966PP1mCkRKRaIFPCT2cgYcg2xxXpfwTgYZGa9YKA4JqjmNeDgG7dlzbHMucwTOuJuymK
+C8y6h9N6RXvhJ0ms8NvGm6dYCzdGzhqckj4Y+LDyOCdpBMY4HzVGu5nHidsOjiUfSvotsAwN3UC
xV4v+cjaot1bFnFXBbcT2rk3Nyd9kY7OMYtEPWMcm83wjsRz+h/Plt+9pHBb67F/tw2fSiBcSzO7
cYG8xHZzarRHflBYf3klod8Mo56wnK64gkoFHCvW2H7J+4lJRgyv5mBeAdQ2SDhyjH5Be8ege9T6
bJX6OKWliag2+9MtHN2s8hHenlnE5hSKxN0OVnnUTC6eKWSs15Wf3Ax0/laJRmtS+KTdeDtb0IXV
oPOPNKSTTie3fjRXosEArBXw12wdp4KJ5j/N6w9EG0g3Z3FpnyqPAjqDA2jb751uXjlVYU2K3Rcg
X8MyAIgy0AfGWWB3FM6ERTOVPeD734tCTGvdZ+3DidVsikp8J754ciQTy8wNN4wMjKUKCUGP49fO
6T86q3pP0uKc5fmmwVQ1V2NzqwKbTctmEktk6JiRzZpPP/2EVBwqREu6YGg8tRj7DnZZnYLs2dMs
KNMSqyNQOKK2deOvw2GkxFPphgSKesio6aiCzyo3vY5fAGJJ4dSH0MBZHAZcOgHkAeAA1bPJeSRp
DNSZLrS6IUxJVWriFxxcwcyyP/WG+CVdTxKiOmFERSnhX1wi88LuH9SItzidYKy1uBEp/lLAOYc8
r//oIGOXBs3QBx0+iUYqeM8DAGQ33DtefoXXTcofjuyoammJOhE8RNsDc+PgjpX+s1iVVbwH29bO
tcTakQWH98adjQhuMVatSH9+QJjsG6OjdJuTyW49yAt+4L9mOFu8wkXgHO5lmC5lUH97Gr6Prh2w
ck4DqDr0Wl0OmjLiOZisRB4HgjSb3BlXceSdnOJOBC8aak07kppGiEP8yrVBrGcOLYrcungTRHLj
JCl6tsBgX8ItPVQ4CN3goCmsQ73zC1WpW9CVWQ4tUHNPw/qB7xqu5tIs4iOpzNVcBRiCTaI6K24g
3GXDX1zi45uGZJ+n47E1EJLPcx07R+20bxquQ1ou5XwIQcqrUN/YuDmiEOci+zq9Jfj7NpGuIR0d
limfe7cpxALXzKs/Rayd4W+odR+046ujQ96B4T3c9Spc63wK+NwgEFgaFifoA0szC+6SMUzZuLcp
9l9S0hXRIslZ0/cvJr4p3wUbb6TJbQjw8ZtmPsO3JBe4HO7SRl8ycoip7YDeBT3RTJykkq81GRZw
CujcHgpICga68FzxywWPJDeaFyve/s51w23scy5iw64rJAQ91ecMGI6EiRWhqA/Bxx8i8BlGQay8
i6BuZZIVNBoq2EsLF+IIu63TcL8HMvkapq2J8mIBtAbYGSIQDSB+k2arkq4v0obiMiTJe0G7oJQj
nXq73ID0eYpT4HQSOzTK/+MU4ANMJYVKK7vLYNrfkCm2mR1fUoPOm4NSYiZdPr6wAtFtKwYOOkcv
5hYrxx5urscLBXDGiQnm1KS/WVPzXCRoHZkalJZ7glNPSnulb5MeibxLuwsHRMPJJKm7TRCUK9bo
Zh456ZczaT82APzVNLVyRWzQyqSQn08JB3+8rAuntbeEOswZpuxl2xzBUe5rpAaYF548G0um5vw9
PBfIwTgr+6n7VdNVswyLsorpBZQHfZNFewRlv0FNMWpO4LA190t3zaNpSBPyR4PzofCBy4XyFUF8
TmvHzbaB89zbDgq1KHxlhPmSDvTZojD6zJT+aiACqiDirTikEK7MDNiWzcNw2Kb73BsXpHNHZ6Cz
8BFdAo//fa+h3p4nwmGAcKCwtDHjzllb3tWj0zsGP+njWG8kGqBZmvETbTM9ATRWNQVy/JSW/gTN
HdPagjEIRtzAmBlUnmUcvaV1fh7EcIgx+gtiglpDXfyIlAi3LaHFQ8Tde2qUnD0mbuj//XfUV3Kv
TDxd1VDdBoesbIqule60lqT8Ilm0fMOBLHYG9CgIrhB17QIHWpJU3b5vxH9/Eq7m4KWAV1qXXFsB
rI59qPNA20VllCMICsRc5XmI8N6vmZpWCtxRrUmcb6aELITqdNBwBindyuh2SWOHOcvY/fvp30Mh
FIcAO/nTrE2ed7CHgIDOh5rchLa1riTJmqH1GI8Z9UmWrrcYLTzRmP43JGXmt3G0d3CmYHj00Vvc
MbAIiy9tgkrdAE285sMR3bqkqeskWM/SlLBktOjpYDQrnPXGqpz6YW/APYYBgKeh7YmLkr9kKDfY
C8ryQ/YtA0NNP/QB7Dx9jLnUiL/KsJCsS0c+azowGlOSZp2CNMP+tEpwgG2SpgRfRct3U8Y/gaqz
y+gR796jhH6ofgDYUcDigD7WI2RWq+3uqnbPgea+BtEpDO03hvicNOzxlWvnYBq/oZG9p6n2VHce
JUdzVKR8aWR4uEJ7jfT6z0vSB16pX5gZ3NmUrQrzF5wLVwseO+GqEjFCspYEQvczHvpTb1vwL8rP
XhN3O6FYJDmnY57s1k27BGJSr9DrMK+ry43t5d8sUPO2VH9VWYG6r0YQXgl5BsajaLI0UrjURcMQ
tSSYJDCSJzev920UbbH1apGzK7rrhGq4KNUygcYmcU/FjYVj0HvNI/FK1mut/oCaUHSDTKIyXPap
fCk1JCOdcylt5J9FZNLhpKZAKtD+FsRqcW5mm/+zooAeMN7dyrr7lXkP2uQohbaKYv/CmOq7wLYW
hMADCfuYLG9fmdER1uFrFhAxL+RmHKpNI6K/Iplq1Er5tSUsRSuYPmQVgsm8UN8M2TZNGdzdDs5I
0QKl4b6Y4dW9JIZ6yib9xJeID6xp95pGhF76HrQ21h36E7J5bXXrycnDU0mreboQHgPDw0VRR96a
PQDuR9Q1AWNjh/8qKeh7Bf/V2LudfKbk9DCC0FjiE/tLMQEBJn2RoUzn2ePjaLrmRfPeB8+jXEao
YIWfMd5LD5CBA+sEl5t+w3DByM5feRbzSEIcJEihTm9+Sk271AP1Zppra6iPJv64A5me1oreJqN7
TuYMshwW+vY1VPVRj41pVrePTIUQELSSO5WAMhjbc6ney74DgtdcGoWOuR+6e6snZ3QlJAm2fIQB
V76T1TcvKtcmxpa5RHePTESuptxfyGw9CmY/dU++tIUG2tbHYaFCKeacinXbfsN/T7XDEseKGaJH
+THs5IKshaRZ64Jq4OoV01fi+miM3O+sY3RaezMWsl3DISKOjBw5opzpniLzmKNgaIlVMXHHQvEj
scFc2ziLHVfRdJJPBGpdXNP+9XPtyyjtW5PH75VJamA3bZRmvNmtIF2qbF9hO+DXlTvhr8xsOpVB
cxVFeyTKOI6978RiRcR6ifBkMFBCZz9xPkoOPyGO/taH19J+ZJX/ZGrhb0WbBdvScHDWadT+iTgP
OGIW+3DoPgpAmRz52880LEnpRnxthC9RpQ5J4l6Vnr1241viaSeGYAhE9BG+t33zSIYE05LcH7Fq
tT7NLVmQWT5uVHaj4F+7on4CTL5TKYd6R3056N1G4wXh6l/j09mZ3OwzQO9v6Ug23fQttllJmP8F
c5nlz31rmWjOfOJ8uuktqnEYiWBfDeRzNhZ6dMeERBhF7wPdL0QI3LCPZ4VVazPW21qrS+p35qoQ
T8FB6Qk5cOwvhsMgtRq8v5GO62QlCh4siUGTuGWeDrUKIhxALlyF7QAdKqIE7LwCBA0MaU6+EZoU
62Vya2sZECrjV/EpACCIdIwlxDXHufR1EkHUl8qd5yFw8RkGDHZJuakjd2dbE5bsAFNf1Giw1lN/
xkdoz4g2+WFDgNVGrX5tO5Y+HAe86aZ618f+kDWgT5J8S2Tlxg+A/Kbl3TBXaWxeprFHCTkdJLtr
Y1IIw462CxCbLZR3bkViBA/tEG8GPuFJrXWOrSC3DkaukHH1B1UNH3FSXNwUIQCpkFlLXE7pnStu
wyU+ryD9HRUd9kRrDk6l7XqOVwgFz3oev5hl85rykq4xbKHRAxLlrbj+tuvsozcN14HDqttCZ5sc
pGpUdqu2JYTTMWuG4F2+R/FWLB8BKE15T0OmnhUNXDpyw7VuFadXK8YsjHijE/irWwfKvuUcY4Nb
1C0SHM62D1ye5l4jIxCTiLZcjr61GM+QfgmIcS4BWRDSB5ttIj7wo+YDxeWtMX6rwjo4JeeDLqKB
Ysrwe/KNM/Ss0CNMtb54rGlOWr8BISKmx9R24HieIlRXXa82zKVOTgzKv0akjwqI/IKPqk8/ydjg
YO2S0eTS5w499wvksU+j4+GJteyLLdstMXDA1sb4ufW891K8FJXz5TVFQg9NtMj2tjBmd6LX7j7V
WGAaJwTEDBmDdkWI0DIpf7y0ObtafSatB9kuUWUGN2AZeovCio9FxJbWmf41dN2Xbgxv6LiD7MVo
ppfycQkDtxp7kKwWspu55fEtRH+jQv87mBilbQamM/9uCp9wgTF8cpp430y8N0MDjlqnko+S8cYY
gTVgQ/JpHPgxZAqX2wnU3a9I+1uJIdYkBD6PAQoKRdVOK+jCiJ6O4ZrIo7SKTn45vBCvU/ripcb3
D66Zcisl7LMsb7K3mSu4LwMIuJmuca3768iZ5lkqL33X3/AOIpa2rr2f/3EfH8b6T7necWizjynA
RFV0JJ86xKh2vvmlmdU+igCOTEa7MfE0wC0sk7noi7eu79cjF0aq5+9US1gO09aA5kDPoWxfauSM
S8dhc3EEPAZ/MygstDZp7UH/4ljVjgRUUNj+QYOBAB4hfE69pa35i7p+HZW4WI+uZyibl9gdrqxm
8PCDixgH8sQS2gXjlG7dKmE2wzdgFiGJEPqXHuv7lKRej5em7dLhKs8zjlAHJN2MOEmMAAy9MIA0
LvqNhU93nj8WKttkTEJsYJicCiOhKo71V1vLYJMYDEktVqiu5C4pR+09EC86jFZYGidUUV9ZyxqO
jUuN3GQ1JzW0XyQTdvKKJ+1J00q8MT0dkpCvKEqwxk9B9iYisFw0CJdhm53x9v4UiqVqTNFwkHVx
ixAqeWBpqRcchvN6wRhkaFA1axCugj+w0T8qehwKJ+159LvNAItVRwlBJ4uvKc6+VObu1URqUplE
1YzGCQ2CDKYxSdKgo+m/uXH7Z/WwWKuRd19gPnWL9DrkyBRMlwaY6H7Cx99rIg2nqQt21MR8V3al
tWgn8Dc+6NGgA73GK8c6Ymyj+/E6ajZjQlfXI25pM+YyDTeuO9W/QlI/i2jL+2OpScVf3nE/Vvo6
ytvvqQX4NaUEIKlWQmHX3EU0VN/M9aBw2egF/Qz0QUqO8JAx5mEOMaODvTas6quo4TjVBd4/pALW
wK9h1Jqa029cNvhrZnmfrY20O5QOJZnhu+ksyos3JHx8FxFbhn1upEcjMsz/CrZRIIvkdPB7TnDi
aC2Cgsrao5FP17xA2eraZOUxBTAgwEjIpXOGTQBPffoMXeuvsRmshmD6Qm91j/x2Z8X1nrEpQHt5
TPBBAQZiSp2huwVSAtdkPOm+N4sc79gH4gcq6Hei8tcJ7UBQp9msjZH/0Z1nCJ4C3dAQMOmy+tNd
bjBL/0KdCsam/Wyr/DMwm7vJvFZLk1XVs9+1CPA440/LlADvmVKg7s1H0GXVPjoJTGuc8bd1ayqb
3HwRMXyUvNUPLO8L5fc38P7wc1IqW02S2J7OA9VcMFSdXQH5RWkwkDAbrAFwvrrxPq2Zc+h6SLiV
r/ZSRHtX+Ncx8s+0XD66tTaZT77Uvune/8g8/sYbvPZMew9xv5wRb8Rrsz/J+gGla+gYiVZ7+xdE
HpP150uHG4b2a26iriw/XMX4MQrkR1L4zLdwLrYPnURwiRQrQlvBL4/6z04jmtHtm0+2jNzT312T
nr2AzMcV+uSjsuUq0n77EcPNoPaZzUXZVGoTRdPOYR/v9fbFzJ0XjlC3SIwLv52OXevcuJmfgLiN
GXALyY6VZS18HnDz3aePhoAcBtq7dTD9BqxbfI+cetm1uL3wV5dYrqXJcDUOx51q+OiNh2/LDotv
KtytcM50tL6HlHGPhbq380C6UMxohnkbLrol3np81fC+YeZMeEl0eF0hnxhiC5qo+tIysGEFiXEf
dfsjY+zhRulF06bvts7ucjJunY3NKNCf5WOZ0H3w3YySuTSruz/5z3XWA/pyh7vHaCppAFTqNFnn
dVZ8JHKNkCcEJKI+GivaI2obzfG5aOXOMmjZy/4r4tRvEaA5M/L+PFpiP8bmTWTu0o0YqfMKGuAe
p22ee/w9fGrFVhrpNWc+4UV7n9QLduDoI1LiL5NoZvr6GVrPqWdCYbX5+VJLcRtl8kb34DRZ9cKL
Twx3X4O8OmOxujS+vDvYW/Uw3Qel+ET+9Jdw7GvG8BlJzdwdGDW4VviFX+SuKDJQ+6GEbCiqWzaG
Baqsg9L6DzOD12AY/S6FyGQQSNRE/QpCREPHngJC799xuB4z0Ma/8WA9Zxmiy3TZxdNn87iSbeK6
Z2bN6AxpNxEXn6NZYZZXSHzYgF3rkuhQZiHnBZJbsjICwkNtJDXm8bEOT6DvtYflPk8/wyDdYdmG
uKLDp6xCviogPWMX7BKPFmIY77WMpF8QcY+YI+hyt9T0IYx1hAXJ8dI7ggl93NYz4TjjTNn6DL+r
TV/Mqedxmn+ltX7Xm/A7ToMQSBPEF3MafgrLQtgQPmVd8j60OBRCP9NmmaNvc0yTesMdFJd4liDP
7Hu7WY6Th+bFbE7pDa3vW14LGvzRcA90EAfZJiyJV0y9g+9hqBwnLFXueaptVGvDEjjBovffOv21
bEit1IJdLpEQO7vKsS6jox/IjdqruMXtoK3jqt3HXDLdtFCDzoYjFq0hMBHX6zSMVrE3EvDSLXUb
PLj03tomO/VavqryhZ+P7x36fpjBGDg9AQyz+/NryaHBRAI6PIs2R1jKlZYmIe7icgMP62gmYMWC
jODwEn+g6L9HWfzVdYqSPeC4nP3oKRwUir5m7k+ETntUZU3z8HGDXWhzuvYiuzwU+L5imqeRcIgt
DI1iU/jzMpYPgCeTLkTWg3ee7GGdhJx0s0qHPS7OGWu0lsPC+ffP2jJZ1q78GLQGSmouXvAS7I0I
iD9CXib7cG/aQm4IRWQvS1CsNz2z4B5UqYoJqa1a5JbllqHYuztIPAfyw8HVrEX9qzkaP2nX31Np
ofV9Z1R4E5TQowmJviPA1JnWsBtZO/OTVhUfwtB+cs25e0G6byIgz4ye0KU/W+qQEwgDPRQaZijW
/kB+UCKWfhRfKtu9u0gVHib7AsGouyTAkRGRug6F92t3/q9zbUPjE5D/KuiqelEOySsZYTcLl+9j
0O7NVYOI0NHeW1CjtCjTU+6pve10HyUa2EHvw7kPunlWW/KWMCj3A+Oa2O1PP06fsja+8NEsCkPh
gncx48HhXA+2uR0b3BNhMnx1Ut/lebym6/hqFPov6vEGz3J6wVRDvc/M2nDFe2t3yKKDlRnSTC2c
d5CYfw5DNnF3SYKAOwOThgzpq/5jOf2DIZcBxJXeIVWkT2GRnjuyQrKu6tloAwAfTSp0aCmnqnHX
rt/8eXp9S8fgeXKRpjn1Tln9H82wRwMpuWpQntw0uRodQAMt4PBlFCDC4MQhTNyOwr57AIPrcPgr
jJSY5OWg169Kx4EVecPReaRv9eUzmv7nUmu3gD0e/wSHugrogP+CWLNr6VkyTwFBFFzaMHm2tZ7a
xXkr9Oiq49yYsSTMswQXFIbf3GARHvLfriDvmWkD6x2+hnB4gGp7R0KXpZDo4Y2R1nWuFYEyjyeU
Fv90qOtmU199to/3GjJE+fdswjBXmJdo6MuFz9Fc18iXYAkFWV+/Qity56xGqGuJLGsztJD2gzLf
17D6jBSMzPjhttoC2TDfbohSS4zuQTcfrVM3puVjMGcCsJOtGuvBDEvTZWvq4UaU4wsOmmCOTp6B
wrsR9s2u+sOEGj41iyIKmCkqs3juZAI6ntrbcaZoSzS0d4kkEG3gYOMgDSy/9dosezrflP0ICb16
ofpGZx2O3oTe2JxiQn0nc6hQWqSdwoEGViJydGe6PI824hPNJ65tghS3tcuBhm1nr0gcAnNlpv0S
c1K/mDz7VdXpzgoEMXSpzQBMDO+F+WnmGZJsvfdmDBHPxHmfVPbQZdv23WaYwWzCpNudF6+58JY0
4r65jUNGysE2lM7WSbWOvKbmq0vfbGlubJuWa2prxQaDzlGAU6YKCz6lrw5+zaG6GM+ZkW3r0blG
CiR8h9UDmQQV9jZIicOzPI8tp0d14NKsbvunWtgfOlISW/mMGwU5QUbFYBUkBqHiauLFYlNttfpn
UjENorq7WQFEsMR48SUZRxoy2buomFOlsiehINfeFNfb2hweW1JpbEASXetUu2n0O4U7YN/WsvfW
qp/1aPqLI1CbdZQj8A+3zYSWKDJ3+Wgf60jcO2V9OOH/sXUeTZEDaxb9RYqQl3Jb3ldRmAI2ioam
5V3KpKRfP0e8FzOb2RAUTdM0VGV+5t5z7R2LoHXYBx8qlV9eUX50wXTVQ+1R1Eupe0zKmY7IkMsh
kzC1I2SpS4y669G02bMncb/vu/pUMPklCYHKq+hK1ggTwCvxSGyuZU0bcjJuO4xW4VWa3oeTpqem
bp+lFnznLgTSytmlLn72MYjQSLH5rgZaj3mCvKx5WfV5+pZRmVkGWhaHACAp2cQlAGG5QcbuHMb3
LgraJwhBfEeZ/+4/yzH5IToHt6mJvc6ayjWdTrrqRxc+WO39UwZZP7WxS+Lw8fspLnYJpr+cz36N
poRkoWUDIIkFJmEnufPCaquZY3DMFN601UsmR0hJosngBVeLb8YX5aJGvogEQs4boCk5aNXvt7uz
Rf6wAphn0mU7WgYMwtqtqSX+p1b1lJflVRTFFTXYsBz7kSF/7nFG6nWn7RqG99aolyc/lv99Y8wP
S8NhbT7hEwkMXnoCHDOQLcOpTrJDFFsOebPpaXNOhYOwJ+z0BBKElZ5/31D0hcSWK7GdWBdemcVc
zEziE2lgN5NHgwwiUjuMNSg1mDZu08kHFS5R8qZGbWASLbNlzom7+v1YHZ2SqnVOdJRv0q/LZeVG
/QEKonZ0eLEfJ9vtd1jm//Po90O/b/T5M/7v034/JpjRLRwJCMJPAnAO8xuHTLm1TFL63v/9GPPf
cDYihaf/72NYTJKlzA1iRwLHOTZhh9hpzJDxzE4+o2ccx86HP/n949pQzjHSgRBolgb7K2iaC9eZ
XAsv7pfaGDeX3zfsx8kDaAqFQsDq67XCJrxtAZ8uehoJprWpSf1qFs7RthRMSATCyPf3FHpo5Oc3
uk1es6Ujl5ofaY0W7NM+xrs9P7S4ibueby/p4kjR/c1ZR1iEmdlMIRzwMDyrtP7ve9383u/DIPdt
gtaQlUfIL8Ntx2YF95RtFWtDRsysfh+T1GFvuUARVUTEEZilf+ic8VZb3qyb0Vp73XhcyP95XMkN
lRp5UyHeUmPSU50YJv6BMJxBCNoEVi1k7NhNrj+vnnwqNtp+wmF4k7MD3FvSWzIZ6+QG5x68zzRn
IWLHRriKbaPfJ36+9gsIKHBWqouX6t2JOAj7bk4symrP8Pb/eShldRFWdZzdbVlhmBewnt7NHSaP
uddKGWxskpABh9NY6SYyVXOFidNug4BcTRhAzfX3zUBKyAHC8LmshDwp5B7bqvA+ez/DhBXZkzz9
513hWhvbC8PjWIn40k7qmYIlw5HEo98PJfH03/eE355K6V9baUrYkLV1xbNvXX/fgxuLPsnEUlwz
IiO5xjvGRu1too6E60j3zEftMIBCHN2ck/nh2K9zR8aPNtblhWKIoOH5w8VAGp0gJ2RD6Ix2cdXw
XUYtsVVarxPu5uUvdp+2e657ZGzzQy1zK7xDCCNSf9jZnVu8xp1mP5vxN2Memj1oCK+e/8EO23v+
/WOE0TtlFzk+YVlslAUQm5pZr7TxjzRZhup6PR3IrOP2FxU/sHb6g3LQpng0zKtPlwiHJME32vvT
nyLCc9LCQx3iKb30laeTAB/ZezeZWLNBz19agSDQkXy3G2aXY59wUPpVlO49rXWeGZrpewt31IKg
Tud5nN+4qOq1oXiezAjdL8Oc1C7THQ6VcDlokXtKmhxJvE/z/vvQNOXcuvIHcK7IpajTeONUchaB
hv+MqMz3v4+spGN17mD67EoEwxnmRFZ3BGYM2XT3bb/cR56fH60Iwnef56iGJrGDbfASNmZ7sSjm
LkZTxJtOEr1ij3KNSdzaewUaNS+0YrQiAYcJaUSsXqts7VqZIRj7lt4Bl4t7CIzBAzpsnRvAfHvD
k0BgsM9ebr/vxmMEqmX+IH7n7jxYV3Q+4Q72Ngp4vl69zo1y06UzZ7Ed5M3DMrAaUzyyDLUWVt6q
D1S7+a7PZIrsmId0vmefv/88Mvs69BHZq5njL3HslX8A0M7qY/cvEzfUNk1lvFCNWJu48AENGh6H
m43KOp3U+JnqLEGYgNwnXzmn348XtJSLCKTBIXTD5ikGuEK4XsAKw5BP6eizdLIUi5kqs/hNG9GX
ngXEHJlnBeDiELPPvAG/wlfVhqskp1CNU5O5JPHBJ50gxBMwzGoNjlOhgXb0AxEk5Y4DYNNAjD7q
NqXX75sWBe3R9VNesvAYXCqrszucQ3siTm5+IIpGcnzW7EglUQHj/KV/v74TTuZRWF+FY+d4G+eP
KyYPVJYBLW1qHIQ1qGvVQovSbUzNJhuS0RuZ4VX+v567M9J8Qd5WdMp0P6Wn7T+yAPy2zZhyiWqd
sNqwhkZmswuR+HYt7oJ8CPOdhTwstBNwuJr4g8P6T22jPESYydBb/8FhQfbcANY2Kavvb+KkOc5H
BoqZTX4ppezSHcu7GsAzjPG5iap/YW6iThzsD9aSBJxiS65/XBV8gh5MB36VOfOdBV5D/pCLHjTF
o8vZe2VpsZ/SjJIosd8GyikUPl9jzrAVc/rV1OYaiFtN6sTedE16w8d4KzwGW+SJwPcon/IWtfxo
cZrpYfE3M/O7sKhyFcvrsX/xY6OgO6tfjcD9W9WHXAY/OTWzlxefXBCfIyLW0vkuXPFHQ9pGzrB3
C/q9JRio68OpgKbvNCjN8+EVLclDdd5HrAdnUpw2To+dID5Dwb9PTfzUZ2QDjfS+Ra1/ixBxm3Hj
VHVTzlI5Bw2SCHlz9eC5FueenVnFwg0Fe77yCp9QX5E+YwAhYMzatSntqRMx1faSZ32eagxpDx1y
St6zkZzfNvxycyZbwP3p62AU+IIhZokzaNWaWOZ187Nyom0hqiMI+gcJhUwnkuAetu1dJBoAfbnJ
SglQ3D4ot9y0utqFbfkAR/lhdiSxxM3w4uhiW4Li41i4SptXpvTUM73MtXfyF5EbF2Sa+LimdWkR
URF6V386WK3cibygN26Q6kLIZRPgFNrak8VtqvubbYBamJIjw6kLzvaVQRKqh/Ffhq+l9T5m26y2
VuEoj0ZFyKtZITtI3gh7OI78ZhX77TaC15b7nElITErDeCN6+zqRPhegs0Hml72WbnSNu4JphY7+
QrG4jhG1LrpJ/MyxNOmo3fSx+KkZ/nFMnMI2x87IdIs8zqSbGrD445/CYbnRkgrqKEwXVfoSQqMW
YIe8STBs0NcSqYGmtTcohzvATsjJ2SQIi5F5agEh93R1LpNE7nMymGNRYmnqzc+S239R9o6/6NFp
l3r9nF2Zpc4Z4vM8/lNXPFH0FEkeT8S/LaaGlHypGv8p44FiWqSwPRmNo4MuF73O9KmFS0pkKoHo
KtwMRfVZEsbLzeU/wqAhHim6Vu7wsMfphU4lq/wrQMW/pjDuIKO+vBxbF74HN6FwrJzxXxgES47j
qxbKS0YcQvdGENM+7qpLrMbXric3chofeW58ts44kcfBToveSHfUk50r+kjVb3gq7LnnfkK3mpZC
+zQ9sHYG/WGCg2Jl6RBA2v7VcjqL3TZ698QB7wbfbxUmc5gJ2miDsTpTYkZlRuggq724Dqq+sIbl
zALrJenEixKohGB54OqJ8K70JIs0ZoXKtzNfC51ZoFebK08wSQ+K5sz1evECaRxM3BPbCtgJSbbV
ydDZotzLGZisavZqdnZuLONO9ualF4wVBzZfrsZzKtE5EzjeFqrgeMuoa4gxfMLK+8+r3L9+gsmQ
BWkskYolWvWX6a55DnF2+NIY8S8v4r6oT5qvniX+OqyXsdMWS2/OjmZ5AyYtAAJv1A9tBDpscP+w
Ymo75GczNxcUvMMpTNSgseijlJeGfK2m7DnNLOYp9AuYbSLiaE0KVp3lBD7v7rn3N6x3423tN6CX
MYbWmDem0d42ZbjP2vS7zr1gOQw2I1rnOcKdehho8IJAU6u4qT+tLHm4zqYo/Hcg9mh9kkM2RD+Z
VfgLYTJsnicgkpIlhisRaN8T/T8XJ3N6ZbNvyQ3o+G5+0pno5KkfbMgK9s2Ppql/TOXa6w7hmDcR
XpmxsF0kk8l/25Y7GedfajBulSk/vIH7PSSa1A7bD0+2ch2QApQkKcsPb9hYDgL4WE3FNpJwpWHz
XsoMDFnciXrJNhRknfU84psOUQzMyZ0+YjbWmCPxjEqciJ4aMMvtorQAsiNYFP/OBnTVLBNfP2UK
wEUUQE9kW77GCYVccpzFl6tWYCAQkHYZoTk+wk2mpzmFF2tTdL/wkLOU9jSoRowfRNliSEyXuQWq
ACIOrwTOBWWUzdpNVp3n8ysuNAuaPNq0AkQiL4wjCdgXS2R/kMFFKAytO9G/1jKavLNOpBRDrvZl
BJqGPZJ/q3Ye+LwWllfDHhJoDJPC+ONrgl1j+pF7nHstJuhoGve/D2QcIdTnVkEbhZCPuU+uc4Pk
fvqpguzQJNnRjjkOGMkBv57IJOvJ8l2UmUdKk9zFdfOBVDIqWX92LpHVYZG9N/647Mvsx9V5nTTZ
1yiQhkEeuRMiAjt8/vpTFx1YOjOxNLbB7FkaYGstIywpC6ObPjrtX9zbPwOombzE7e10x0Fj3ThJ
jXibiFQJMZ1AEqEyy1FKajaiw0Ab7kGl9nSn7p5/HrYO+k5pD68+RjOUgLcoUeLQJy2Zg52+S2Wa
HkB+M1GotRtpDe8Ate2L76bbTHcQR8fyK2OWHbgIxjMzeGAG5Lj0FEgNDVdUx+rm2bdGwplj8H/z
z5u9E6k8Oe4q/FnjKRva77oLeQH04OqNGGF3bOTylGa8Wpj8ohawk3fNMdi9V/5m0Nn5TJgbQHZM
/S7wm+EaGD8GyFmeTKwlNKG9pdA4jk3QX9NYL052qzQoHSPm8pTcLKTDi0j4xjJlNcUSOXCvmrNp
g0uiyxFHbrcbI3daIRw4W0MAHMrFhCuSAsrUSB5IId1sV3rZ3yJ1ntg1Ta9BRrRp1QTvTTRHentE
LFVa5q9M2bBvkbu0G5BAO+W8wsQAlvzDzMSX1RICVpvA3hLKMrG3dKH0keSCVCkieyPRmZ5PHrak
EVfQaPUfcYVRniFF9gYZaFHML7Py4JBdVFVdto0VZqcBFisDLbBHg5fPhWqEscNLd4i1ia/qyLbI
eyjgFsv6KioQq1A9otP4k5ujfje8ilCqh2aW/IjgQjaJ/plNU83RQOtuldNKDs0BNeWC+4QdDa0/
lvDiSMjYwRi7aV/XOQPyMa8XVVkS6oJQG4lEumcD8YhV2tHONeHNGdc6xqGRbccOvle4FfjkUqol
zPxXgyKZpVc2rmp9fJc1HiKr+Yr1znlyZxFVNYQZTS61TObp5DxjfWBXPDLqUM4hwGS4AitKfftK
VBNHAyxlJDOwFXp6GjQc1qmHYHjH7Yfm7pw6ZvcJbuiaZ9qODbD2IaQSa92hJJwyHPZFbR0sk9sZ
L9GjMsS3LRRR41SqrgQ8TITuD1fIMjTDc2Q4iJ4kYUtTLkEM2pm7qkgd6Gsf3KzZP8UmQyEn/Awn
wgKBKw/Yd4MTZ/0tJIrj6NKCrDLwSqtgHH/UlH5mhEEcA2GcTdsxVu0IG6EMXPkcShvVEOzayOY5
ZoCqnML+LyHxzwMAL6FctfYR42Nba9aeitXGGNEVDPVGJMA5Y+nshrIGNYkooxn4uWPqYbb7Glhl
tK7rMNmmXvJeNPp73xB8VYWK0yVx7iT/OjuGYy+tQ53Xd360ZOpI5LHf/7SZO2ywpfBTdWJ8Nt7e
E7U65H341TWxvlT7JEO4kXtfjtUc677bxXr0DzP/AZRCsEKEycw7A/8sE7l2A643h1BmwnVUAtsy
J/JQ/6i7Sb9DS90K5CO9+LYkVz5RwojQ3afWdqNnVFawcnH8tc2r04hjZDefceMhLeuvjSJ8j2dc
yZGLj6bJ7HEWEWarscY3QzLGcNJZ/vHJZpzYNwnI1c09fY8cNSPFMxWrIC0fcpxsxETWn4oJX5vR
z+PTeUwoBXfAk1+cNvF4uVZHXVa0knUDRjh9jqirLzUCqizT/ppa9Gw72rZLqgen1Z0wGnPVh/kt
bvuLb82m1cr5LidG71bTXrLib17XZ+eTbzJkALCwTFOtHBFbR40fDs9LL1trGNxXieQqJtbYwuBD
rORngv5hycqRDO2GIhkp7yvKuCNx6D/o3HuywG0+UQZMUEICIO3SfgRYvtlQveU6tJh0UHw9E2RM
WWHDKuuoX4qHzy3H/YsPfpjT8Wp4FJO+sMY6Pqg2Do9RhwCKtLFlYGrajq2lds9SLj0cX9vEcc2d
JE56oygWQm0aNhPWVPoRt7xGGE+WrhV5awvb0yIe6UfrgpVzWxC/lcWYslrkCHvLrj+p8Kalr1fD
PioyTD45QVVEhOG09oP7MOY0TnZCmQEV6d0vGVoZLNY7AB1bK6+pOMRxgjPTJcAh0+olLYgFK+uL
Y2Jh+sRn9NlE41E1VXIrh+RfYtRfte1vu2HIGU8iaVM9izalEZLUNbYNnuPaslB4AQ/iH6qKmLhw
eq+MDsJVAI99Gggs6P7UE7gXhhBnJJHvgYuZnrDlIc3PFk3DQihmZgUokzaK/7Q6S06W/ECfdFgj
YcllgobLJcIF6AjVQNSimLe0Y+7KaAvE6m7hXiV4ZfjXVAIGJwspfaqJwPPlpW01QCpadafEZAGi
Rcch1b/RJiDSCtuZ6AJTBzcuuRDT+rPPwg9T5fTrEOMWWNK8zrgGDJmc2P9bgZmhZ2BLGJLw0I9k
+bbIetejUXU7UymH3VDz6TLW2klnT5dCRGsWGO994m3HcFeEdf1Bm+UttSoLrrGnBbsa70CuJZCV
Sq++aaNZbDk3eOk5GOhD919c+cnaY4Cx6H3mFyqnjhu1Umw70YDJMRImNB3dTOa+cBbtesIo2IN7
WP2aGGCUs4e1zBKHon89UcsxO2LnZZErdNFJNis7hM9cS5zbGkmXZsUh6MZPdKcKpZVkzFde3V6M
a3xmV/IuHjE3/97lDNgAecZlyo4G3Fhi7vPcqjZsaB5h2UKFCnvrxRnYH3ZRS+dUEpdkB85L4wzj
Ac7x9zCWaq+a9lw2WxLRP+IueQqr5sXBiZvAWk+G5OBY/kc0he94hjHIOgn/nJIvvtOr2eO4UC66
CL/GMtegQ+xD6h6ZdTb8RqjKsYFyEMfeCtk/pvURSB/OW5qnUU82GMfOoFu2hIxpKzOMvzKhXVoY
IgXwJjOIvBWMY9h2xDrjDYfq2fjb1nKrW1M0J/Y3GOOdnsZBIj6YV/TBBBqNAV+9aOfS0iEOzSR5
I1MTaYCGdakt7INe9OKM/ps/TIIdQsPNo/vbIO/PUt9WQnXgn3nChtOYrqeACkUaGcAYITC6+QiG
DPc7LIO3wk3Pqc72tixhGTitt+mmkTyolZt4t4SxI9ZwTGnE+q1Yc0peVoAdWpSrcdCdHAwqbUDn
0GTeFrw213Y+lGREocOf7PQyNLitUmHsptkNyCkOpvUbWpQDzgBd5Kjlby2/18AENmDj1gqtdUkA
e4AyZ2WZJOPGLXxDpi/wAbWDmQxoZ+O63Y5Z/YZaja2hIXL8BnBlDb/Dqer6+5hTlSapwGwwdQU1
/z3PRxgjbp6shkL318l8fTleVO2ygH5WJ4cdnvq6IDaN1+iIfKk4BnZb3DLfPOizzSGVXP+OQJOz
DxH44TA+OrrPnKCWI7NGc75HuhO45yUmbX3lNxXNphs9+TkcYsuYiJnRAR4hcz8VwswWLKoL+l/v
oyNHSYqZUxqJJfHm8bHPnzlEOApCeDhot3AlzfYc4TPyy8LNfIv4IKq0BAhta9FZVhaxehGNA/Nw
fKnhDXHUzsq/MVVXYSY3ZqpviKy5FY1RY0lM923h4y4unJXhuTHLQ268LpaPpNokeY/yS9BeaQLY
D5vlpa8YUac1SUDMORlqTMA5B4ts7Z4d1yLy2AVYTrUzhEaSKYNbqqkAdUufTsdOpYR+2ow8fBGT
BXmtIxWsrCietY0sj1VnnGWdPPfk+SzpDdoP3E8CbOE2bGLipbor14w4hJq9s0mBWLgPPy1e9aR5
KHwCULLeotBYY9B7zTK3WRJbZ5+K3jvkaVntNEatvs0rjcowZJWL+yEvNm4Oc9bnL1eTRbcXwIZy
wkFsYmLYGA9bBlAiQqR6d+xuOIyS/VjmoGkdB8IqnvW0dD8Kof+r6oK9ddzTGs13iH8XTgxCwJMd
IUTxdzI9NVRsUJk+y8ym2bTVm0NO2cqvEakEA0E9fRV9D7b5yLOKfrXNN8HMrSlWEZ6whW2Fn2k5
4q82KmczmnHNkxd2qd7McJy23tvxI572I8tM2XnPkLPdtZ7A0ZJl4oEIdCm3mOn3hQi3iU92NVMN
zMYY6rl9CmPDPI8nEfyb2JeMCjkvifvT76au/mqJMIG+hBagDJaxdpBC+4z39qhextLXtyg7TLZX
+SvPELjKfeMiwyY9sKwV25ZoofeGdhbYBS/lUHkoi52jW8g7Rj7M9TrNx2idpJF8JS6XatFoNTl7
ZKMLpYqVjLu7J2jQIyMGQ+41r2mFnK9JP0eH4hWT2KmwP6vgZsTlB6PV4mDk7o/n5SA2WAVS/PJ8
rPs1W2dSWbx65fLj0ifPn+O1D1bmE9lKGngPtoJ9EIO1DAXOLHBn/VVrFxS29gIDwd7XA3QWAC5W
WdfAmQxKe52PxYXxOjqh1v2rh84FU4RxiivjXIz4vpOQjNrIOpOGxjIE4cBG54kh1TwPt54bHYtL
A8pPjHOQsji0laX2Rqe+lMrNQ4MDIgmrVRH0I/JkY9zi0zNQFRoDjiUYQW6TkJiaOs2KS/BRuvmb
6c4BdXhklDmcHIn3I1DzrzgYYU+NlIHowRqLfsztvc/MqfB2sCgsvHTtG9mTNo7n3hPwUh512CN8
DeoU772H7GI+dp7NzqDYSTC9WGa8y5r62GqRv2dRiCYQhZ7vbzkG3gAdrjXifld9J3ndR8bWqBn4
2cCfDj7P/yrug3XoDrdISz+xkeL7UvVX0LSUIZwNuypN3tIw6fjeOeViwnsmqCXrcGhwLQ44wYCb
n4ew30vPcVcfMtHTvVMSagv3rqHIOg6GeEKL91LUBIXKFO13tSIVrV4hB8031O4oezhwB1cyfeQ1
H+jTIrQgYuJWBX9njP1uCuuTiZ1i4TTc7E3kzmmz9RlNzlLzcE5mhHViJyDweRAIkJiFfuVaJk5o
fb4nKz4NtfOnimlvhSPyldmBkOniocUmlL1WwTzsQRzJzBagS3o0MClD4Jo+ODo6EJUaxXldbXvG
bUaL5KZN0tnCOL0h/Jo27CL3qh5OYdhZ25KgMxcW2Y4S4iK1O4bKlx7fxatVtTCcBc8+JzDeskgb
lxVPJkZNLPtR5pSedW7Zaggjyvd24zEcgX/i915Iy+W82Ki60PWh3+P0xME7u+xF1h558TKnjKMf
eI6sRDoNkqWVbKgvr3oUbUaW1bxW4KSoDjUM6Xlflmdu4ID7Oyn9p0kOH/gwnyf2NvS0qOah+2h+
NVzm8F+z69VKkBq/CFPnH6GTdxH/+In8MzVJ/xxUO4XAa2VXBlsHr7kzp/vAq3QcU4btRKzuC/vC
gdVvNdYfVGPsOhDCbaDxDuvfPgDbVSnqPxq8hQ0ElWNcedFVYxNMhgY6pNx+q0LnB7UpnaTpP0Yj
2Uwh2BoJl2PfKMd+YtVVMjj7RhwG0T1A7yttQo3H1diX/xhijIfIKsDwB2VCXQBAUbXPg2tX65p8
hp0zaNPKjSE1BRYeBrsgXbwyZL+OJLHqilo/K8t122nWanRwEthwMUjPrUO/PkTTdEsiqe1b4yQ6
WMnKz59LDx2TxPxY++FVxQHeHNeDS4xRM08Q9nZOchKlHpxI17gyWGOQasH4coRa40t5DJqy9gOx
UOeYL7CsyuEtDRxxwkzcVAyFxoLI38b3WdzUg4eoq/s7ehIvDAqzoEvuIvJfKrg3i0FRmAQUprkc
l4aHkWIarO8yNLfZxBC7lOZWFTahiByJOU3kMOUx1TBMoonQEJFk/9yMy9jxLhTZ5Uq53VvFRAQ6
wcoOGyTjEaS4tinBJkMJXshGnDVXX7uT6bFumrgi9eAnsOP6nsHLA2H97tqpsQY+itdGgy4FWxAU
VOEBUk/EVYs6vOzNmmCwfG0mSGOTkjbMCBIGI+wXl8Ju2ZLkxSrQNGNl6vW6y4z+1EO94VlirGNA
S2hhMYpV7aUlJX2wW4D2nUbRlvfFymiSt55qfylyHzNl6LR4k6fnUlm0T0FN9kfd3cOiO1qlRxIH
m33YdCs/ZbnFD2wRqZz7r6gfNOvzWEF8hGa2Uxju6WX+WPmQrGF95vDmmNVH+R/fYgyesXRF4txT
3BHXWQdwUHu08SzkOOOWTUlNrPsAjhGXtBstYK5D298AZHG+2eC5jTkdXTXtrKoS28wt1LK0oWEV
IcsxwOPvMYnL2/Q7FkDqMeu9tB7qQJzEJ7OnupqYP+jWDqyWQdlc4VC1nc8oh/0+TaconcDKgztp
FK7cyRtOQVjuQbZHu9Ga0NjpsNCVLudy1OdcCE+aBvRDjSyYcpyNyw6VTsy+YmlCb1okHkayaMh5
dRNRAwceiXjJ5ot2HZEivsJkpFZK0g4HZKG2Xia/B/h62H/JbyAnAJZB9+wRjbvQyxCNdfRKmul3
BPFiVbjxgbVvgqQRwgH7XW0x+dk6VQrHcisE2RaPMsSe7fhUSqNr6asmFP/kEN6bPHrUXuOv+6k4
y1K8u0ETLkMGs03V4CNTPOcMcs+3lYNPDBpquuqkvs7G7DwySV2iuOfGFyxVEZAqSLVbWduQ7oR6
K7vqg8iL+pia3bgWyS2NtTOhzs1mLKp0X/e5v0TXQwVZ8l5gVumrSJsnG30x0h9u3mFmxmMGu8UI
UzcTbTmzphFFQR6uZB/Xe6biQaFtSOIkFLSeB6qw55a9UX+zO58PDYP2vSFZfkQ4pMfpIfSTA6kf
HR+52XxXy1LGF9XDNEhZD3pOu5s6ojNV5/0LbdPnzrT/sRcAIxQFIInFGi8VPZXUxDoiC2gFbZmj
kv5HajB+SIifdHwoVvbVj3POw7rvtRUUm2s1rztQJD9jl3sahuTcR+YeNsbSE/nNziU1L+pVozb/
aEOyUZ0/1wIvbYEPTN/YnHYNKUTxoHYkMF21xoXenTkrGzzwkg3prphSVm60xmH3UHEE69Y56C3/
1VTbdNkLTvK1FtnbAhxEjtABTumhYbjOtOqQuM2OsIV94YftGrqkm74MfXySfvkyhf7NU96DWJ03
qIL0Nd0hS9bJWEE/YVlIJgS1s33w/eCSmfUTePqjPlb7fmi+UprCFm0aNeY3VEJ7W+ry2c2Yy5pY
jIrT/Hnzd9jm0anxIPnjqUn1+K+HEi7yMgT2OuJmkX52Lv9QM77XlfUCGBUNB5SIzhpfBlxPDXP2
LqVEKaY3RxgvIonqxVjUP2R77ApjfEZh+KSL8JVUgks/vadWffKN4tpoH9ISJ9fN73pW/LNMg/Al
ctTHjHDSI1yrtcvuOFHRTfPGo1vhiLP1VYK6Gh3e0zAF76BWWpy0cZf+/hSzGXnmNIT3uEeJyV1P
N2kEH9WUL+YAs1DGO34q5wD/fIF5Qise6CFWHClXaNWgGO9Q4XaFVAcbB31QYlwiAcgU/Vfq1fv5
+0DZhLoJUxP5IMjUAO2X703rMCqrd1FWfg8Wy3y/RBjVgpXAtTey3p3Kc56Xe7KawH1HV79kAOZi
BS2U/wKs9WnwrXVvxNDIcRfrsO5U+J1FdNbEfXu2cwyFCzCCa9/hm21SJwWzgBpB06u7yAmR4zfk
iPZquYiQU694yifzhFwucpPnLNROynZNovkyxtjJLa9ZXkNkuYg4uw2mCUEJX7ox4h+IDnXMWJtf
UdTy3+s7A+Cues5MXK1VYr/MSAhlDUfth1PhGLn+TfGSwgiS0qsJePDghCrLx/fkq1VfqAsXzac3
aIe8Ks4Ts614ilDEtB9Tbl0q/8bP5ZhG7sUoxK0x1XdPs1RM/VGBWmhxFvmztbu7u5JBrxMy8u2X
LjKowuZZEg6oklY1HVSldyS/Va9mP91sjxQyJ940mD2ittqXL5mVvaiw2U228dbZeyuv/qVzWTFa
u4ShKStPIVgtpc4+QrPQ+NegGM6RNYIgsC+BQZQ1G8clpTkLzwpi4zxHZyGO25dKOx41wArVsKyZ
Yy+sIihYQbYMA1CRpiZ8an1fJ6g4p301BTgTsmhZN2wA8iBbmvXHlDE7K0Tq7lvVc0ry0toP/Wgc
5iKEBO2PtvrTdT36MB+hM5AXamn9myiOTydGn8IKNE1twvCoPSNP33WztzEP6rtT3mE0X8pk2NDt
36SWnXInv4coSIlPtqyEzWrY34HNOtLaVh0QYdM5j5bBOt17xLZ56P3+NjjFE1yLzwAJGmqUBXEc
W3rSHQzzZGEyLiWhb6HbmGbYg/0PU+e13LYSbdsv6ioADaCBV+YokVS0X1AOMmIj56+/A9qn7jkv
3Ka8LVskiF5hzjETmhHUJS6RLyHlyfLXear8gVE+9+Wxns29morbJKpX25fXRdaKt8E/lp6/Aocz
eSABjeZPZzsvoRiu0tsqfqBaNm91zlzS7tdj19z6umSNo9EOWaSUmuZHZlaHFkVx19xZnW1wB/20
Ws7lIA/+lct8bdRA8YuZypT2Mpd3Bv2roc6f2sy8xSI/Cj4YU99ebRFfAj540NXoERBcZNZDR0ii
MtjNdryLa/Oamiivoank3E+U9tn5F38iFpCM+gNonjS+0bkUzns5SFC49QFK0pWeGWnW2mt5OYIB
0wmZGj4T2uVFSHp5yACVTyxbaH3XiB45yU3IXmgheA3SAUEd/zRPngcfA2kdzxjVFTMi96cg2QtL
d538QASPjBE/O/JCtgS8zmzNluHzW8jPZyTjfkjUM7fdF8sxjx6kLtNyN+DzUCNunElyr8WOkcor
KXFH3YMvNeJrnT8Kw/vndQ2d/5iuzcigiKJudbNuT07LlFg3r54uLekrR4ZvxKpG9Z0wIQzUdZrv
0/gtYSW4jfzeWjd2tpPp4vCw6mLvuJKyi7VU79dq1bFCWs9+9emFJXYeUsw2jll8uAnL6jJB5MSU
dHgvtfsoRvEMES9NaStSsISrehpBln4y8Lj2/kCUEd+o6b4sC95Epfn8M7BpFNAa0T0IohVrSJac
7KYa1lA5A3Wcp+d0aI1tKWpcPp310c7Ws2GCnKB4KXeB7qqVOdAtFB3k9qbpXiJz/jWVpHYZPaYC
HVA/j/pp+S9B8cBs0OcZeofFiKNBdA5ylcZbW0yiDU/+axRdAD+cAH/A59SRvrPtY/EZpXDPHDs6
W2wYsvpCoCQikuzeuY7L9TtDOZ6N4YhgiffBismL6WZcvHbG+jr9ZVYYXJC9Al6IlY3VJ+gfltU8
jFF2a8I9FRTunWz6L8bWDxKxxDzJq9W9DFwhm1IKJvYt0m7JGDya4hXGvfA0FYypQvV7ALm6iiv4
8FYFf1w1Dm5yMLNFPJ67wk0+mKLte7t9q1V9BvA9rG1JB9LEs8nik7CPIvF+RXiZVk43L1LaIgSw
Vt8yjb2ZsF3gq0DyrZytO+T6lfGhSudnq8wf9K2gYdOkOnndLSNLduWW1W1Mo3JXNsVd+gsf1YPc
qk3/hyf7vwtt9W44R4OoNupAJqukD3xZuMauQaufYA69oUZ75NVM++0G/yYg8clcgo8r6SXH5C+p
XngHyQxF30/tOnzOQQt4h5atglG19Hv7oPTzPQhWpIOtusT2bWwXb2QHvaoMvZ006QKrGqIqBAEC
Fsx6PSZxcdFxfwpixAIDy5pVjYUKl1ZNaBhv7ZacJJaaEQiGJPxQFWRdy4VdDT0K7ukm8BHmUsIX
pv7nmPFX6wbh3rNzMEhd/2icdDqRqvBv4Dutk5aU58ZOruHMbcA2mIK75JdwLoQ/dcEpxmD7wb4l
XzdJ8zcsMvTDwv1jJaJAztY8EUrs7IaKk7duShJP0ltMn3JoaTbWdRvaW4EJaYf7WnNBuafGVCkc
9vSB7eHS0ESw3ZRP7NrCE15QaMbxP0fY7sr76QmrOS61On5HMMeV2vbUracKD/5qTJD65cyub0YM
mT9DesWG4tF9C+c6Y2828NzkKZhpT0MwiweJQv9iZebrgKuMuQwe1bbiVuJ1ggQEbW+dydgZfTBs
o4YXTlM/Nk6+RaTZEQEQ0jv29ZFECfrn4i9zvTXkmF9N64abNs4Kikg2YViZs93ERiPSEqxOrX/y
xo9b0A/P5ewnhKcGmM6xCIZIUdALIhSXEObwuREjxv2bUuhWNcFewUUFk/9GHrK5j/Xaycz7YMJT
bMthB7sA9g6qoy2nOGe9nr2VI7jnxW56a43rWEULq9KCELh27OLVd+uceDjV7CGFpVB0RvzH3JBp
TnN3bZncbGwz3cmsz+9N9yulaVl3UV1vVYUzu3BZE8lBvCPuP0k5OgfbQhufp39IXIh+oaw7cwNa
SvDQwPxNrEHYsZxhqsueFXkcaiJQ3I7pooLmR4WJpZ8ByYDYyRnTBy4rNdeNp23SjWt0ixv0bNUl
KrkBET7+08ncN6/PLwRTl++W071jI+NaHbzkauSaUES28d1kWxuGafmqU1BGYtt9luwF93aL8rqr
yBmfnqeEvO4ktUM46wMzP7RDuPr9qYEtjniP0f5Fdo3c5eEvjl656RkjfBqZ/rSNgjyCQR/siOSo
yXKzrU6tn1XV4vv2t5jf+ku0l1HLliGyPt22+dA2G+Jw0tdSALbq+sJiiYNLPrYSa2+YZrQRZbor
Jj4O35Y8AoiN5C/5j9Z6SP1+q8rgYuREukytKd5HxWLG7Mr2kh5LVtFrXapbV9uvGobj9Ih6jqxG
eKyDh7I6Yt/adp2bHkZh70PTABNks7FF1ew4GeyN0Xnm+91DDA10vG8gXX5XSwYXwfWMFFoP1ZU7
vSBGh8UQBhy7E5iszOOMS1+j3rszAG91+6gaNjn2PH4mxoSin9patUSA0a4/c5N+hSxwDzK/3OYZ
F8803dMSS3gz6huQoo9YE1cER7TBXbcKteJYt+AYBWgU3B5132w/0xNfRrvYlZ74Efp+srbSDOpJ
O0L7cWlc3fJa6pKsK3jf7aJnr+z0B46Cr6XbQGe1Vwgv4857ytGfrMYxJj+jvmaW99szx3+Z8al0
w+5j2Lk+M8T+OuQ5R2IPvqADm8S86tQNqBdHPBvhiNgmW6T+dY+aighGHTw5ELRjOYH3j27IVJgv
/lSxfKtpFJiDiJd8iU6P9RsKtBsT/0vmVM91f2lTRkZDkh1Ba9nVwRuaHQlvT8v0omKTOHUPs3Ku
uuHeHZAchtZzLorr8g2rYNxEShAuWt8Zc16q3MXrixmia43z3IdbFFPvtW/+i90H9qvPWHATLyEi
UjVaL73hfSA8Y/dTxjACAthtPfpCRE9wurP5rtwz9rFX0/B/dxq2o7SvwBuuiZwxn/z0J5wjRBD6
yvhlRMmvSlo7Ow/egggBbAFhlxLynjjlb0KcUB+V7ReqpxdRe5sGvcRU1beSIKyKCRq6GxasRffT
nvV1nNyneuHnpAb4HnxJ8Rf0+8WNsAyrkvx32zUP7Xt3jCDhaoOi7Q/TNK5EnX2B5debJP7j8U+y
miWIZ0QZP/js8se/KY4uztbqoefsAAtiZdX5BanKEfUbrDdr0/n4hv1uwZVwfbZGmmyIlwL1kJdH
cjYehKGRBj8U4s5SFrCF+xEC3fKTeQNq9QUGxBt+qwvrfZZv02s5dYwsxLoRSDFd48MwMU8Y6fxT
1F9o/NZT3B1sM3ufGIcFP82QIWPu0POEVsIQEKSd69acCnb9o45gk7Ux951u3y915uheVJ09WxHD
KcURZjZkQP6cDO+WJ/rLS50/XYHVNUHCnifnPurrPYylP0PHJC2LnIcThaQBOG+hLj9UzNqv9Nn3
a/tRNM6XTtM3FBefeXX02vSjwPnD+tX4lVflOuuDV7RzHsGY81dRNk9ZiZx/KsJ/sHQPvW/DTwFK
UXvzm2xd0iNeM06MFe1GgQaT4SnDfo/LuapNNhr9fUT66bTpA3dgt5ni6G3IPTyaM1qB6auBlqVz
C5yyiA+hZT03/YLzQaQd0Y30VO0rpJF7N4veipSSutTBW5TaXxLWsukFew+UX2eghbZ7rENp3N18
C2gBL/ZY+B1BGSZOkNr/9MP8B6ivOCm3E8FgiJo+ogilxfK9IijFPnV04XEDSWx3XA8jq8vYD65O
+Ne32DI53zA7dzxMcEa2AAzIG7IWeoZvrqoP0PIvnYNgzwTxr5lKt8iDcAFUfOBY1wSIBEuDfi/X
3EFC2tKYDmFRddF4FB+gui9jRhuvYtTrgnMSyylx6oV8scPoTaNSyWI+bbr1unXtNyzX+JNh+kr7
YWLeQvTQJRRFto1g1KzCTz4gj7FLr9LJbC4FXoHM9R8CGXps4LuK6uKsinQnIO32Np9BEHFPcdZu
dbMoLR2AcVHC6071bLRMJ4C5PuplmWLaater9Cdk47UX8TfKAI7JPE/b3oGs1yWsUsP6V04g55rs
wH+d8vdmYv2YUuvTLqq3Ko02PT/gWg6YmbJkD+XigkTZRNIU/4gYt/FvG3jNhHW0QvaCieFf6Cof
Y9QhjRA5NCbnbQxPThL/yFX+pYzoT5tNJ7Mpn0M1vGyqZlGPUdHiJOO1yQP0/V2DGKdFegF8ajUo
/IGNBLrmBzHaq+jAYY4nTJR3DfadEChnZZZ2xHKCsxIQ6eRiYFWSE2BoGVe479xX3hk93cKQhazv
o+BPuNj6oTnovHrzx2YdK5CkVrU4lnzqEl9AmZHyKQkPUaE+hK9/xL1WTEb5UQdeXdbyZoXAsDPF
p5FSsbdADO38y68XbAUnPIfcW15NGBTRAqv64IqtaQoQ4Pl1iDtF7kLMsAC0TmSMH3NufaixuieM
FivSFYzEZdhSleZKOEvetVxzanyWKWG27oTuJUPjZUnzH0IbmiX4aja7wpUXW+ceGWefMPqcis+Y
HBiU9zc3dPCP1eED1gWGBjZB/qBOU4msJB5oTVd93NyKUPyOJoMVi3lTznzznfQs3K1d6OekTK5j
kz73gwE2I9+VsKImOT1aEzRI6/2eEwRwURye0qF+rh167DqbL3YImaEbipfQAI5nbcPC/TuH3QDK
DZtkpOjBGthW0AzQmzxggV177f7zbespze13K+zfvUFcEFZukV9tRVm+OizLLXt47W0IXox4s7K9
0WwhYBu6X4M62oO+T8bwMER4YDvNkclVW3EckSHbWbxjExd8bLMaO6czO14fhTOr0lRo5nfza5NU
R6Oo0Tz1B6s4caN/+D0Ff92wTOjqS5mUz9WC0YpjKP4NDOiCOA78Wdmb5Xv/2sT5Wcfi1S9+pxGS
Xzt7hEV/i+LgEIzyzpx/p8d5g5Jn68huEzULJ7ehqiPHIPsy6/gLPEIIadL5yeZ1b1vzllH3a0mg
tn32Sn2zcAmtBshITo8Zsi6mDWmDaIf7r0j4i1PL/Sw9dQ5UvvOQJSLCPGVOsR/omyIU+mNT3pNy
eq50AXFhiDhG1gHr9EqErDu4mudrysDf9ZPPiIj2lW6M7YxDjuunBWPJ2uXBJ75aORYoTsc+6WK6
S1edh5SpXksMQjN7r/ZkP2Wm+5q4xt6L7DeiWX4n0sZE1L+zaKJQsyEC9sI5UFbvrbZ6dPzwY8mt
0/aMJ5cuzmoXy7N/raGkwFvSpPyJ9LMDoNJKRLp8tHSpr6ojdkIpevCZxYx/Q+WL1q2tuEOJt6m3
X6siegsSFqyqlGAjeKPG/sg4CnWwuhsEOb2h6ME0UdtgftEzQo5h/BG0LPSy6kVF7T7KkXVxays3
Ttx9zRDND2Js3qNCWuuyR9DjVHDwukTs3SR+nWvogd3skc3kzvtmCJ4tFdZHMuUOVZ4xvQ8yvWOj
+kgmTFQjmyuicRJ5rhFZWOVg/rYL01vZZXQMjDbYsEK0+WeLal/1eynsZBNnVfRqR130jEr7+v3M
A33wom9Mmy/SmZ2rLP8N/Ri+uo1qwRSRffH9tA1wWjdgiLh9ZeGranFx5IqQRWD2RuyTZWyLFwSb
Bh2E056SoeFp1Uz7OgIu3M4/3LCrTvb/f/C5p20nDRlQ+J+BRr7zv7/3/b9ifUUt1i950TAl/ueP
hlPMF//3+fdvdxF4mxFmfYLDgNlwXZ4cx+OBxR+R3+o9qHNONVGCfEYpV4J7WeDPy//XBi2NQoZ0
o7LG4vT94BE4dhxJ1l1mJgxRI4gxJ3LZ6hMO+/95+O9rwI3RkQyH769/f+m/P/H9nGog24A85gUZ
Pez5//e3vr+vjNHSzQVwfaqR0aaKG9iOvmQJeKWa1BfTlH8Zou9UkZOlMFnewQCEAK/TZxn73PU1
UvMKz15PW7bu/bEHnYQNxm3rCxQZpFgZC2bvT0Pjda6tpDxnaPvXMI1Blb+oiU80e8uEk2+ZBlN7
JBC1mC7ZRybNyabNxV174bQJIh/xH/kBG9WhuU+aotl1TFsfxGL8EeV0ksOQIjphSuUTnHaOiVW5
6Mhn1SzEFqVsch7ILD23SYlkjj8ck8fHvJGMl9nd8fmucYRxX62mD3IM+820DJom1or7GEPaPuoa
LJ8z98mQYUwDCa6caYgsdm5oYIkvMs9Wz3DBWJyGBtFxGfrRfTmwny2VW21DtUhAOxlDiEJzqEJo
P6mT76bSQoK3cFfROEzHrBuHDSMalBc+5o0x1i9xgzunLRlBmY3KNhU3nQsVtc0VU1uV9QQaFkOU
WX2myiwvihSGizcRSSjoKUKShW6I9cynkT2rcib12VRMy5yPEbzvjRpK7H00dXTEhXfNc5eGv4Fh
ugQ+k6FmN7t0ZLHtSTN8GtvoL/xCtpD2eOC6JNcvZtmTta1xA/flb0tczJipDKAyDDM2rpXkr+Kz
yc04wvSIugluF+9ITEwSL8G2sSNv7Sw0j3oiG3Vw1Nloe3cviJc9lbYZnP1QebtqcLITy5ADSI/4
nEhLb7yarG9/8EKSD9hgTQlCMCT9lLeZ6/1KEGtM7YU37FL6ZvlO3hAdSlQkx4ZgCWFqLpWF9uJq
Vh8oKYLSyS4wB9EjDZOJsQ1rjJPO+cGjjPh0rV+afXNPXNijFrX72gTlZmqK6NE1wnlVCg1gSwSV
NoxnqrL2LQzEyii3RsrcZIzZQhd2FGK6wQZQM8WhLmxqtDOgWQPTLQ6R6eibKIs3+RemvriahfTn
VZtKfhnbny5d5cRI35Es5QjFKfuVLF33MvoIry0/VXtjyEDI2aWH3nQU69hKc2QJbDqCokl3umbp
7MwhBZvhJQ9XfieZJP+0skl19sAe0K8TaWKOzktQzJxHUpsIB3g6Y9jeR9GSG0Qy+UtnZ9ZtVv32
+zeTNv7g2govcGx/xPns/FJs5rms3YTNLCPRzCRgLmClemdy/ZvxCp8sIpivQ5iEb6Qc5Gu3KdXx
+ykLaoGhyna3E2cyrUdB7pqXTufKG568uSCUlnvXCp/R9DOiUOeeMT16K/lAps9b443T51CCfXQJ
xrJCAm49B/ELfo46K+9BXxjnQRpX5gX9ORVJf/7+FVtw7mTIo8s4kW8NuThvifuhqZHS2ZLUWESM
Urr+zXqWzDG6jadUOQWROJVDsJ5Ux3qgjauDaW1bWf7y/V0SOHrfz0RJLJigHdqKAQiPwHf18v2r
vCmy/34lhLA3SiGin5zC3U0uClHpsTUD75pxFOfDu6JP96PhLkKd/F1EixM5GB94sjFdSOPQm4V1
7Zd18FTMmtuJIITdmQvEDwhmcGW82jCNAUuZ5g8x0v0B0HRIybB8Bjn+u1ub9b2zo4+6cKuzcGCy
RAuYZU7S/75UWrWzGSjhwTmgNt7YajLP3w+OnPKz3e+9cKAOCNHY+3lXPaONGw4iJE54EFa5JhJL
vuXWxK9CI74xge5YLgFRYZKNCch8iyLFKDxT2c5MWBE5Y2JshwjnUMRcetsLVA5O1kI4n6Nq8Ryw
G88vg98mr4HXR+euxqJUL++eUjTPbUf7JpHdrMfMhvuGjfQP5oFgTcdenf0+Ww7gexBl6dVwBj4a
rUow09X2QTYLerhxt51GOjGIHMGd21+1aox7tkSRL/bj3nBfCxLOVqJnZpWSduqIGKIt7ULoz82z
hVPnUDi8FzEDJB3Gd8O23H1NUMdR9u6TbYvx5ibHOB5vqp6tz05TIYZt06+7CkBqZvsheBYSrm00
HTsjYD8fOn12iEvHeDckvi22KPO5Gm1j35ChQbCOY+xIKDVYQxpC8LMLk4IBm5IH+PaeVHW2dbyU
lCYqRRiUXXBudAeX3LcYZIV+VO1wH2Ko9oNyH1Hjf/hDu0uV7F5Mj8jQcsTO+/1lpNXEFkuGhHaV
fdTDlOznXIe7Kpn52CXEBbF/uIshG//kjfffL8L/+5XctZ50H/T3rl2iHQIcIHjofvf96KLpRbCy
0kvxs5C/tnWejweUl/Oh6kdxC1vO/VqX02+Es+tiRpmDDv1f24j6ydby5MS5fR09doM9aUzrCnvE
ZigqWHCEku2xYY+b2gBAHrM/x2GKctkGF9PUrPsM6UpoMJl3CjJRbW0G1L8KyofBL38LYMe0k8vc
yWVS6zGjfXXb0SbFiDFwshC0irJm3Jn/wqKy04RjnZS0Z8QbEObWLJUJUey1gf+rbQ9hR6Dq8qyP
EsJT64KRwGJ3HbN62AWqR85TVvXFjPGcOt6lw3MLm1fCD2frPfcxua56kJvZJEi3FzvsJBaWDW9e
Q/tA8LPkxc09SwC0iBuv0N1fP57+Tp3Qn4XHzCYXoXxQpUtuiam4LjNnRrrBLvdssc0DwYSEBsqt
w/535wz7aVFhDT2urkoOZzYoxlWbBg9OYV6/n05K4jwyQ8SUc3JpA9YcfVG/OA2O1okp/fczY0av
pVNBUewEjOgQixhsEoi21empbKNkXUr3NXArxJ5YCPC7wXD+fgrHItqyGQPOxhapIekHx7woAfbW
S+IgdwM7VcfRCoI93PpsCaYZyCIzXqGpLuiCtAaHKZpd6eOosMoq2gYJkLcRdNMF76neUUeVcjwC
iyKKmjdhHfSmx8qWEoLaeuU7Abo8krs2Q+/kR2su843jVt5PxOIQbRr3VVlVi6nGwCvkO8mh57ui
fjjEY9J9BZYE8efZ1gXX1cc4VP3Zyh0EmrMUH2j+l2x3JFkMH8PPESivZXAdydAt78j8XwAlhJ92
oKuDOXrUpEt0XcPRDiQwMngZogNxkdUjYg/3yIlz2TV2EG2+v/b9gMGFdYthZ6dk+V9ChARH2/SY
+TOcqxb3Mh179GIhgkAfhJuamrs6hw3bENpXWmC2oKhQwvbNhbR/TWzsVkPln6sQkHuQa26JFuOC
fNbzJrMbeetyZ2Jqia2FT4nHYWeGNs3p+CFB2m8Vs9GbBSzilipGeVhGV/Zge3+pytqP3igsmv/Y
vbrduDEcIAJjUsoPbqUMIvkhnoJBdO9oG6dw6UaH8FfUeqxZLYrSOm7E0ZE4vcYQTMaEpGSbiDa7
TMy8N4MiN6f0GV4M7Gp2LbnGO6ic6hZih+Rfy7qO4qJycg2CwDPPapiJztVdTYI5EGh2AahwexTQ
NTrkXWLhUQ6m2YDwwOvm5yretSiKf8dWFF7bafpn5iq72jXdLGqgneOh3kmKZHoJGtTEYtJ32RFo
PWl1xMHHPbhWvcEdh8FvNKDsSyQDswHGihtLsevDsXhi8TAfmQa9ACZqb8AQJAAZdgtzZ3/6lII/
AjE9R0EKeqfF3tQMXXv0WwVZoZ+mDf0Zwcmdyg/mLMs9/fMrIZwdUONcs0M2oc9ALiqevv8qmGgw
slUkd9+Fp+V3v5MO/wQlbnZuK7qetqniT8vW50725V0FDJYbfLeHCjmTUU3y5jecJkrLM7saBiwu
YMw2Gv4YagoO6Bx+yVyPV9wAJA5raxdmBIyW0ngX7RAe0iC4piP7TTJWn8q/GvJSwC77ISmOyEkX
t8jZQvpNvzrQR12CqaQZYGFOqm6epR8d22gTeIQBrmIj2YvWI0WOsJqwwOpkdxRKTlt772FHhihr
z2bvzLDIp8G9sFLSW0EK6H4wnS3d4ZuyVfFSjkOxxeOaH8dsmYywip8oHiyZ4SpPgLUMoXYOXjX2
sC+EvcVKQj86BPJKZ0vWFZy7deYTow1m/iDiElZiZ07XoXb3c11Nt848AdFFZ80Qx+qIE80qtFxF
NuHiWRoTKDFMqOrxdYwGRE6RHe3qut3Ndk/0m0GF7Brp4nIupqdly5Ib8s1apJ1lz6owApIPKeRW
2jHDRpQ1ONZFc65rZK5NlnubeRrMA+UJA3wvfq6jmluUsVh5U3wuqvZjEMCIIRWz2stYE8WTSxLT
4qbZmr4Zb0CkM4oA9bKpplRtxzwar7JIwUaQMcNZ4qi7n/pXXVAmW2VJaPaMQjQfxz1L8OQig6FB
9LBI9cGffEi4aFZpZVfVNhm6MfZRlcrUqXE8DAKzPPmx/WiBc1y/H5Ty0zOocPs80pp2HQ2EjZpx
7frw5w1kNxujwE/Tao+PIuFFWpWX0o3rl5prrl90P0UtkDnAb9pwqibbDDvIL062Xhe7Ie9p21qM
Mm2eDGg6sh2+I3M7vP4lbF4+Bd17kzIi2hZ2E/2AGfnDBOCwBrUUb4cqyl/lDFLFSqx5P7kk2pVe
dZ7M9ncf4H8rGg5MvTzY3DpEn/LmCBI4QiPCUpu6zZ6VLIgCXxvvsWrVlZWvd3VVptet7v0NfML6
QhNSX4TU3jZyCRsj6yh/jD6rE4NTxFnuqkWP6+P7e34/2KX1kx1wSegIt14g1wRhZOcsmQWCdVrT
YYzdMzk4uxlpwTYUzbCpu4YPXW+MZ8yrUEnKvRjc9JpbO2KL3mup36l64lejUN5KFRiyB5RxnS+Z
rs9dfPeHyNo7sTWcJ12cMHNDN69MhQ8wm9HWSSpr05uPSTIGVyiiP8JejhCW2ubICER9RNZ0JUBj
EYHOSETN/FLhgaBymu/fD6Xducyuo6d2sON7gR+b7dItnjp9k85Gh648yi782U9SX78fEDlhSSBT
DA846nhid8ZdntBFY7HUB7cN3nkV0wtVEkhYSpRVgQx3mKv8Kc2KcR9BOlrPZhndYtuYj27NVde7
d5Or+z1BFryGdMMODZ/OLs2xNFQjYGVbtyDfPc1fh3tpjx7FfsKyiLaYrMdwss9xiB7VKkbWi8iM
n6vfBYPAa90Qr+5KAEipI8N9qcz22I2kWfCSMklP263fGi8dTradDMZhL0m83JV5/amVjnCC1mgk
o+TJaSvqynQV2Gn4FA72u0EK0dYcBeOr0aye0Aalp2jap6a0jnbORBbtRL3P497aFm76h2tMn2zm
xMyQ3wJBMGw34uo1+pm7o52e7Bl1dBNJd00OHBINVSV7HK7OyTKsZAviQ28AuFksL/3pU9bJG8TH
/jiOYuFGDNg8cS50gF+uTjZ/jnZaUtNMzSZQmhhMD4AB2vcKu2x3Zm5n3mfl+KehLh9hT8SrNY3u
3g+9Ky6a4SJG0RwJ6sE0JwMBMZubZ+n14QE9Sbqu8GyLQgx33VRvVgyhK8Nav1OSI2CyEEPjLcFm
aYKkyBN5mvq0hPBmjO9t7696jutNS1GzHTlTb8Iuq3UZ+Sx2Vf2FI2t4BO6EkiGOy/m5GbtdN1Mx
5ZlNZ4iroiVea2t56oeLPPYZQxlpR922S6CZMP85gRdVK1X39S7GCh2WUXNCWDH78XGATLoyxBXC
+1kPVGPWUEA0tD9FgGkUkdcSyZTAK0bKskYLYNwrXy95iEHzHNcZ4920gJQzEH7SF96DdBRCh9h9
w9awEKG5yr8Qys4mj10EwjgZXWbUuPX0lOeJeZesPCEwZBeTlB9ZCfPiVMUncNF4H3bFHgkYQaq9
ea2MhpcIHOkdL9+z0zx3IWD8poVhPzX9c+g+axcB7JjYuDQCqCeoItutWOJ0wdKIs8k0qdCX75ua
33bnoZrB+S4VQpUv2Qv0awewJy+tnvRF+X/BPCbn7ydjV5JAZdg7Y4TqSg94jrmej7HTqGOm5Z8+
wC1Weea2c9FDJ6wf1oMnoj01a3VF8+uvMo1qf4nCjWqzRcIFAMFkwHLMNZKMQSfzKh5l/ClsyiSR
cIXjz8gffR5uKKXFH9tY53PunzKwyv/N6oSf+0d37q8WiC6EzZB1USHxPpVstBbszWy17u8aapnV
ycu4wJ9kKu9VP/x0KyYLRWSHW0bBqF0kQ4fkWHSkDpRL5UaG+pql4bzx+irfaATQWBM2QSJgKUVj
tBMDV7AmsL4b8jXLwwEbuo9oszmqZIq3Oc7bJLloJnd3eo8IwIkqtkgUONnYxhB5P/mXoShJU2wX
oV7ankZj1mfDR3n3fT4Tlb0flJRMLGoO1zgd921fQmachuGoPBYCTaBKVGZu/snJcZHss9n+ZWdj
OdQl2+y1q8hUjq1enlEVsSJKUQGIzEE1U1vOkcHczUzq7km2AmdWVoa0amRQYn9utr7bkmOqoWpH
Vo+dSGxSxm+nQhdgz97UHO7Bd1W3tmtjRrL6MdJWQfgjvLhKmaIHebqbdIkdNmon9FsVjNQkKMJ1
16cf7ZgyDayBx8UAKrOC1U2Gm4wZLe62QaPOY2J0DGvqu5geFKM8W0mAQc++6O/sn4tj7EWvYYga
uwkCxn6VfeyDGCzWxLxCZLrAphS1wKaqM+phExq6efOs0jt1KB13febJTZXkybb9f4yd2XLjSJZt
fyUtnxvVGB3Ata564EyCpEQNMb3AIiIjMAMOx4yvvwuIvFWVfc3a+gUmhRSURILux8/Ze20S3C+I
SbBV9K0NFJMshc5BTzLG850mYfo8MD0dTc5SYwRsD5jOU1WO3blf9o927C+eVDTYQwDKtaeTFLK8
hF46ixPxSoc5j9rAKL6uJczgvs0DMGlzLI5k+pw6MbkHdyitI0N45N9h8UcqgfVOuv8KoAOSnVud
JcWd4U5YE2Yc+oxQGtZj8hfDcgHin8bEI04KN/4BrHi8t2sfLTaCnZ0wKv8povK92kl0UL0ZXwfI
JRgmJ4cDgg+Qdml4uz6nocHIw5vWn4XOcbvD47tDqTAF03WMpf+sTz94f0x4MOTNc2MR0F7EgeYQ
atoCldgz8sN0RQM6AsDSnVPF6H/tI0aSQU1Tdp8ttMIiHMtbbBLH8etiuONubNELzc50L5TfnYXv
GbfI178WA+4Mm9E4JKrW5ZWpwrOhQISZDCeeJCdx9luatgaWdwA2hFyv5RYVWHtOBYIWLyKSOYkY
4zAYac8aU52NlhBaB3cbvZnLAXnZpi33Y1fL6WqK8WFqpLmijVdbt5b2ncGrfe8suOAkvNL5gM9y
bGbCfUQ+1M/lQjGaixd0b+N1Xdsw1TmWm2x+/+0///Ff//l9/D/RjwriA3OdsvnHf/H594qciSSK
2//26T/eKlpZxfp//vk9f/0f/7gl32lZVT/b//G7jj+q+9fiR/Pfv2n5bf75yPz0P3+73df2618+
2ZcgVadH90NNLz8apL3rb8HfsXzn//aLv/1YH+Vtkj/+/vv3qis5r7/8ICqj/P3PL53/+Pvvpqmv
T9Sv52l5/D+/uPwBf//9tf+af/uq/vj//ssPJNd//93S/8ZzDUne83zHFOyqv/82/Fi+Yuh/s23b
coGPCsfwHMf5/Tcs4G3899+95Uu65wjfspgYunylqbrlK679Nz61hDCRQC5f+H9/919ev3+9nr+V
lLtVQtHMoxq//yZ/vczL38WD2/xQfjN4ED6MXpu/U37/+pKUEd9t/Ice4uMIq7o/DPiY5gJQ+nox
nHHGHBIV5X7y4u6SoLaBNJTau4lY4HtRDNVTVmQG7xFQUFOFGxO2bXOnZfTRLOBWLK3BLvQ+xbGs
TsXSMqQLsWpXhXPuJv0xNxbojhLQrlWHF0MnED7q6TgAA6UqEsNbZrvDLu395NkZ8Mbm80ActweM
np4I3v9a++KaBbj7cnID3isH3XD8R9jhScNuu6fjjjYsIzMXWOalrUCPe+2psttb1JUSFXtvXOIo
A95P4NTOCtPs2dLRXMQ+LUU2Ux8jcBpvOaLsstkwz8y9yqCiU7Nlm6LPCtX3gl/pzwsL+o75aHw2
Qj8NzFBPgw581kalNGgSC8qLhoj+ULutClI7U4HbZ/lOTy2gEyYNrH+7+f58kf/9RbWWu/Mvr6pt
C24dm5gOxzIMsX79315VTxXO3Ds4ghKPPJRmNKoz4lSab57xTpZ1a18AOnqfZsE53PHp9Y6+Xh3h
rQXh3CMM6OP3Rs7DrfHMZvMCEUB/VEtx6WQkwU5tX+692AjC2o7oRokZL+MYX3rLEOAJwrvdE0zm
pbTj5nLk5Wr8lcqC2A9mvw7ixLL6b2ErD0pHt1Fl2H1lPNhb2uv0tTsPYYlHy0ERcgHi3PqQjRNa
gLAR4Vm6Szo90qfeT69r0kHh9g50A6xpQ9lZD+relHb5czZMe7Powud+LM09LRhtP+DuoJBPymfH
6N49oewnn40vXsgXs5+pU4nBWm4r0/6CtfGpW079Y5eSVgLj5bXL0LgxGIH5vgTkTcXRbIDF5YpU
G2Oy+TORojWHwc27oNaLEY/kextjbw5bqzxJi0my29m0SFv3YdQ0knxyV19rMGg4oDgyLapDyPzt
kfveuiC2IcLaGiiQwUNroJJbo5KHZABB6xe4VCcI/heCzutt4ztgqqRFabg80fHSQWhqF0K4nVFO
cLymdg9DcevHMX5W1cWoou5Kt3PgB8hPtA8GegHZZ8sbCFiBZbEbAGhtU0xm9xsiephMNWwwuGt0
Ywa/GY6zS8IEeHN3CxGkQIVUf9akMZ79Jip2rdN4lzhOMtJlTfLtyZ3rAulspnxq7kg1oMxGsbkf
STZfuij4vdsrBNSt7mcwdOzEZQDUf1VIwu+jTTu0QTu+UyMDm9x1Aw4kRe/pgTT7n3OhQUfURySi
+B4OoUEUpOMneNiWV0dvvR/EE1jkYYgTtffLGNby8+xzSBso/B966YGnNuA952Z1H9AbE544N3vq
USoCAkDNsOrfcgXTMYu7vVVANJba3mvpFZGDEL1EdTdCHyR3NOmS6ZNbQRhK0vBRZ+z/64OaukHW
rOkLDtdtd9aTydzym0Lcow81wCh5Di3jU+1bH8gaGE+GHzG6NKuIMHb4srUX2ERe3EYiczcwU/YU
ePrTehHdANDNmNEIgVfZ152TfklCl+Iku7uzbN5kjCArxOt1ykqU7pHCJd8vSTQwKLRDHFJieQQU
ldwFn5sWlYD0AzmqllYhgD7hJck9RuXmRFZ4NYfhhwgZ9g2uWiyTnOEYpzMw7GFvZguDpATC95FS
/xVm9mAR1PzrpN6E+tHtyfEh44tMSA4cOVo/xLwcSd8dGe8rCHAwBMhFWy5Y1rEFYl2lne7rV9G7
UcAbeCO1c2873UO3tOZF9TybJnytYkasGDZ5dXNlX93G0Gm28+imeyam1V1f7lDQNwhFot1gW+JJ
1Tb5EtrwglP5NECPIHlA0BFPHI1UIXCsFVntNFJoGUCKHJfsJmBDSeBoyrnB23BuRFc4N1CPUT8E
40BQQT8O4hXNBe7IJKtuOqGASvupxS4bVdVoDDZGnnae63lnCzPkuDenz301mxevaO9t5s3L6WcO
QgCqB8zHX+PacAIP7cyGzlN0yBpceR0qqsP6hIz0RjuYNQHq2/7wP+8YtrfUIH/dMhzhWLavU4s4
DhJy8ddCwCqgNUyzDPd2SHqUZrnwJEJi3WhYbx1XFedh1N5Ts0gfVuOnj1SEH9kq8RdPUbPLGT3f
fErXW4yqpmL5zWeH7i+bHD2+n/gBvJM0TawqToqffvYWyiCd4rBF88DJHMlyCVO59DRy5SbtJiTA
M6uDazMg0MQqmTWXznE+DamtHbwu7S+m5o1HlShz78TGeAxtpE4gam+hzLkr+1gwTPRweXbqk9dg
y8kq5wFpL1enPOIdoawkfuX9lB21dOaAYiv0EqF3weHmXcacqQxT0Ke05fCo6Um3IfqlO1AkiCPG
Q7WzUJhl5Q0okB9w82+FMfESIoPdMVRBpEYU5jZqXdSKkWheEmzYOe4I2YSsd1byzLbzrixMzENq
ffZbP/lEj9OFzJM6ZNNb0GlqO4fTxIHVdPv8zZyeGnS3T2HaMGeZSOGJZ4Q1kQaixBl+um0c34wG
pJaBZQICMkGRXWkiI/SQUXDv0lwrBmYrdQqIAr+MXhOGVjJiP4Egfzc9eL+cV5uzQ3zsNhXRN36H
cL8KrDQCizIzToNSK8drZStyxEmv0KrEDHBaPuNmsd6Trqc5Qqzfhhjo+JAvRVsviBfJTbIO8NMh
5/W7D4j9zp1bOwTAJcbGpHnHlmo3J4JV84NGTVcy/bgwlTO3s10xOVM9qe2l50E2T6CvXXS9td4i
bzCOMfqsXZGJ8Nr3AwFEfXyHdvVUlC0yYlvaAFAKD6B1qtEQmvRLFFm32W8LmjZV+S607FF7GrtJ
nXwLLQserr4R5ujcmJZ64MgTBJoTKBdPd/duVmpnRmMhmojszdLgkyE52cbT1AapXx8yZoHnumii
K/8NhxG5U/+aIGqFd+R+q09zq/uXKSJ22mhJ0QQqnzzhiGMiZfD+8YpZP9Z+CnnBnrObs1xmjL3t
TBJ6qkOxdGLrre2Odi3IZEMQckk6SXynMzR4Qtv5aZIyu7DWQD3JX1UVjq+NRHYZojLZFao1MOgC
3cgJn95K0mfv0wgNJGMs+2x6TLixTI+XaCZ0XZuMj3GV+2fCHlgMijLb2DlEglX0pc/yJVZpc4Fu
e/ctb35TFcytNFHRkfM0VoPYj56KxCf/xPU3ri2rcz4rD0vSllnqeHeNNOC4yzQzBaoz9x/FZA5f
Oh+dRF5Cp7OpvJ5rSCgJskRXIR5zRvVHDldLXYdlDiJodqF7moeNRDRNg6DH396HNC8NDixlmRVY
SXJgcM7i6TFmbw9mhVJqlEAtvPSerAf+pPQJzhjj7QDbDTtobe5bC6JVlI0Vzsyu/lyQlXskwatB
OE4ehAIPgERAz67Ue4tqcav0OgxgXnv7RqSS1PsuuUZIUq4MC3C/2kTWziTgXHXHQClahHLaE1BZ
BGs7hiYyMmh6wdx1nGHQuW81Q5OIasT7GHYkbKJbe8DUOPuTq+2qpFJb3UibB4MY/xnK6wzkBkCJ
cr9lwvuoIQYLnAxVNVwJfs9qnm/IVffZWDQPM01u9YQ1lxhD7a0vqHCFz8q0KKXrDvMucip84YX6
ANUJ1ufgtZjjl4SOcjGHmRktBxq872Ey35te/jRlWp2U7+vAB2DOguMm095HwNeF2c+uoOeMCoyp
EjPuKuziBzCII5GbTRDNZ+aWS7RaSky2kyf+EfccAA8q7qvPfbCp5+l72uInIhNH2MK9LM0zKrIU
qKw2+Vs1hNXOEzO+s3le+Gg+TwTvq6H8YFaJcTVj3sLmRNStwQh8y2GFdStvvsWJ7h4gAxjXjpXn
2tPN7rMK5mcjAQ57kbhA5R1gHzRfCC96jChlELbTeU5bGjXSS7p9jew8WC8NpwI2kmeMiwRUcUA/
GgPO7NmI26sBIcGIwKomo2kxlMjE4vzSv7GGbLLBjp9a/1vldkv5w3CoNY5O3kNbgx3mH9Ybqz3I
mNxHg1fhMg05Cqv1yZJ5cQKprgc+9RWjNHFLQzu8FF3XA7V3nkbZudfK719Bl/pB04zaeZlp+ViR
pBOZF7qEkFBCzOe1gynOBpZ1FVHSniyPrPDOty+YZLE9qLrZV53t9ZwqCEAw5hhhRJEjKBlttwjR
SfCeW6cGpZYiBu45/Ne08p66wtj3Qv3AXdae0nHKpk1UKfr3kyAMwUisPS3CYavVCLB7VD8Bx8/d
2l+bG3vYdJNwdmxp+6yaxysy4hECag1TI5L3EivSoUhduD/p8CUZ2BgkBwtmtJjodgZat+Pa3Ota
e9tz8OKgANIWi648jBPv0UY34MZA/YDtYtwqz33R8ngmBqTFGKQxOshGiRgHN6pgCTen5OqNZXkw
fdrkG21opnMMmz5YLxNMaCHi4akck6Af6uyWlh68jIgeH/PO+jiKiJMrWJ4zNDNwrk1WnMDOltwp
AuiE8PCVy9QzGVpyGWiIH2xRP2sKt3UnIG4aBRKluhK0n8dFOaEnqmRdP+Zqwi2JgPgu3d4gImzS
Lm3iAtHyrFOEg1Tv8/7G4K14KqfpGPZQqOkPkm4VS21nKZ+R3iQagBkfkIc0N8leNjVErcQyP2qe
B09I8/EESJDdfVnpmzJGC4ZTO+ybmQ2pcm+ap32UTVydOsuGDDzXDFNkQ1gR0TOEFQ3jrbWZ3BkG
0Ih/VeHhRCxGBbhGx1NwshhXv5ZA8ZQGEbZtYeC6aXPC326+RCNbbFyn7/TznwiJ14JaDSSLLCeO
yWG9zNip555825rczxlm5snrv2NQ6+7xEYaG+FzHROhN4d6EqbTvF2WxmO5OSZAU45PHEJc12oTq
cw50PV80zFbnF6/ttI8Mg1ZxAQh7Xs5gMWR2yHnT12yJLeV0w4h4irllM24DBuOVYaMfidtngSbv
mVCIpZQ1KmO8mdh6YoIuLuRodVfdhnZvUDqclGEkDzomWdEPzDig6smhL18rjb6yTn8NwCDY6iia
zq7FsNjzLHjOpKesAiI9zYubPrXfUIkzpx1xxjrmbO9jTeqBpUp7Xyv4nglAQHuT11MNJDVODqg6
gUG3xM4tC5ySdcJAotqtgkKn0sTJidmsGD0DhAkFLjsyJgEKMzpI6C8ojoXkWjGJAbVRQEPrCaNM
Xfs6glHZdCMOrfVx10tFIlPOHHXaSJNK0GuhmfoDVXoyoRPc5qo2cHo51p1AhiIi+U0zBczZEtJn
S7WbJVF2a32Z3SjL/0B9O8D3R5yNFAc0mMkCP0Zed/Lrb80i/Ri7qLqVVHRg5ZeHb0TBGbwQxrOu
mybtKavYyTYHSZQtyhm9ZENJi2oGi+Q2Qc4cHqNrfyY++SKXbNyydocroj2npyxcL7Zky4q8+YaV
CiBEV6oDlV694xtavBakUqoSiYYtk5deDFpg047fJWPm/FrSTFMMWyw25F8J/kSLReCA/TC+L7ri
zrD111yDw9NOpCgUqfEVHFbDqur0d85o/V0LS04PLK/SmDlqhO5EYlpm6netZzrR0T/E1ut/aY10
xsXUR4xrmyXYNcS2in/rKpfL+lGPx49xlUvSqBPah7yjQ5Jiv7jhkDL3HfNL6I0ie9J05JNeCWK4
MBKQVbxHvX5MnlyXEqLhzQoz+16DCLpDhXzSP+VpXn9qZ10Hagnqvjffopqnv+0jSAuaCXmjnXyc
1eLjRLYLtFozecp6B3IZFCGp1/25K2Z5a1QiNpZf3VOqsie9UeUTZWnQqPGibGBIJQGODwsGyq5F
14hZRX/2vdQ4NlPxDR1H/8PkhHrxRP09qYm68XL/iEb8rUTX8BwZ4bNWoFvQTC3b1aHu32xJvcgJ
9pJD3bipvPWOKjffi4h6q9Y181LWo3mOnG9TH3KCqhzWbwspP/NFbJxub33Ms5H4WnYlXKUjwMel
3DBkLm6z5gJ0zEuCuyY1XKfUPQ7VrB69MrLnYqgvMh+NB1Cz6cSdaOxyr9Ce8AV2KmtvDAzocFXM
RnN/0A9exePX/ComKZWi2grX0Zn6Ym3czFkWB3XM8DLiOd11kPFJ39MhqFlzXx9MfYqOkd3/tAfL
vVoDRDjadxrMi86+w2xHdoJEB9RTTpSY6xPKERG+akoOZKacAlnJzZimgtYel5y562l04591xWi4
rGkXFUOI1ICtXVS8Y+Kpsa9r7Tbn3T0pCgIMzFLXLnne7bNwDol8+dhNSJxabL34UqoPeSirYL1o
MLW2fZJgfwOIOw+2uq6XMMye4eUrXki4TLABO9K4yuaMacS+rZo63hMn3Zzv2Cd08iYaZnizvbQw
zfkwaO5MiVfVx9SI3E1doZ10YZJsPL2HDyWqECFkVWaoWXSNqOH209hCHQx9s7guBT9kEz0+YMQm
gWWGf5Uxxdi4vZaAI2vacDEG1/t18KcP3s8hNPRL15hqn1tYzjt3It9JuWclZxmUczqC+zEDRGkv
kEKiB00zZrMFahCtihNgT1+XVztjhP3B17svgvfUzkWmufOarDc2hWmfStgrc21Yt9JyFpiI+T6V
yrqZ87NXN6OzZbS+lRGnd6HH7T2vEYDTzPcOslIGEuaGEjSd1C5Jc/CDS5UdC4zvFH8nwxurQyyZ
+ZjLZB6vNgdyn9ZFmDskYuPKOKMQept0E/sIB6hX8HpXF8DPGRTJ3U58c6nyCBMsJmL/Opia7SVy
Eu8ALcKG/1BnQSXJ9amLW23f1sEuJlQyb7vxozRBzZfLJe2UcTBt822VgmhA0/clQZPLEbm8cCC6
JbHW33U6yDfDehkVJyQOU/WVETPB9KbKApSPaBXIRJozAa/A6sltDZlD55T4sWJbsRA+3kPkW5qT
PYcZKvxCEwUDAz5tm9a9J/5HDmP9wuEdrnlr2FuyKEPUMuURbDhQijyOHuPBmdNb3Cro/6DLqevG
9qhR0W4qI6vf2sQbXkzVbhyWLze3NVwdSCnSsKNrGy8IMr0VyPK4aBQCNVbEi6Hqw4T+9LyelsYe
JaM+KsVZTxLR7DDCMqu0vybKf/ipNwTDHA2Bp1XnRjPiJzMlXYZb+wK5PV/w7TkM9Ky41iMJp2qA
Qr/+UcOgiUNYdz8y3/9qZFZ2NI14ujoh6dnNKJHodpX1wHdOsN08bpApFBdAUurZK+qQ9mo5vzvR
8ORG+WtLg/fZMrPmEJrzQNhZ6p96s/5utxGSNbeCQpfq70MRRc+OioDvCczQ1N0ksyJsP9J26W5V
ySvpIFYAoXmtEQwEIC/A/6HbzQiE3SVqcKHr2ogLwWgd+ri1PmgdJnInutSZGP+w8uRrJgrxMkni
ciPQdZ4Q1gfyHni/6CiOCIJxEkmTj7TaHTvWE/rY9MWl9N9YY+IzZaC+S40S859lfZ0Lz3zXexw9
RmZza4PS2AiOaG5S1LeGRIByoMuw0azaPyFKw9osnzyD4FZvyv2d6dg/3HpE0uTHB6fkmOvKKP7E
7PI10xgdwjk6eo6f7XHeTNiPrOacOu1BVX0YzFUy72uPG61xUuO5Xi4QFC8ozmGfuMmZm7h6nXE9
wsZV/bZCknacnPq55rAZrJey42glEhCIawp9ggyBE99Y7Gtf1JtZMKZqkJGj3mGw8usyAHIJi1+b
3brt4cPhXKhf2hJfSSkVSsGyZwZI/OIQat80kokPA2Fq5JFiU2BuBM3fzgaW99FFsyGKp7HPy6eh
TolE9UcYT+U7m7n79Yz4At8pzZZjFIudXXXaJ9udqfmxMx48wflaVs4HA7U6c73sMUGdCXw//9nr
Tn+1u5PMgdxY3OJbUl/ygK6uie+015NjpdzXxcVyHSzyZKB94RUE+7PVBq25J4na+SLhZSTHCr4n
ox5Y5tEnMmbiy5xg07TDlunKvOQdtGn05Hhus3NMolB7uilbr5DzbdKsE24h/7Ze8t4+JAlEzMJO
1a0HDPVigxomzYkIVyVZJ7TIARDb8QzFYGyYxWVuUJPoSQvKeyDEYSze9kfeNd4DK3KyiVvSCsrF
cdks5Zsb5j/TCi5X5JThZn1C43zAOtziZWBgc6kBKh9VRdgo3jjD3YwM87cN/aKdGds10R3cPpum
0ec9HHUZ4BeUQcMaGbglEpLlvkP11KpNErEymSkiFuFIYHhe+9GZCv3gRywt7nIJKyK28Knuh449
U9kBMFaWxmV9XD/yl0USwdiIi8IguXdpvvSDIsuim2kiOvGATQ+cBO5FxmkTZrL1U1Oor5FXkie2
nHp14bukqfe0acKa6aJqU/8aGfic7MXdt34UJ6I+1+RBJCA6Gc4sdfrqiOOp+9ICVAtK5eXnTssn
POryOGe1dmK+qyBa2bRRU9pIVwzHKOCSxr/FifVDB8Wyo//jv2oGqF8011+sagyQKqGtGoX+1I0q
P7Vhl1xk6ee3UmsDaCcvseZeY02NQUsPmEKMY4Oa6E0lmV5vDUe+GirMz3npv6W5IzhRUXmwgYs9
ObXRi2Ay2EiHFl8WwIhoX5WdCNqOnThGzItfdQIzvZgAxrlyvpES7zUTfX6EQzszw/pNqBYjrWWk
WwoNQW5eIimPqgQ1to/CMR42mGidGwpEe597tFzpySY3ByUvSuSAP0gP1o9iYfGRUf1sTPLqjDl0
ArhUTpAsIyfVp08ElxQ420cLlaYAVEho2WV8qbxWszA/ptmOFBAySYhFIcfMNOqjPcJU6AxlE8VA
e39Gv8W9WWESMygtRvBgUP2oCf1BgJmPE/9BjYxBxA+bDV0A91b15EvEBEWtn7n0XJs4hUIj2/ac
EC5/8s1pfoZwiC+jTs+ZZxcM4rj4roxRY8Wf2K2bW7lcsKNshC/pZU7ID3Vnct7arDMPqd0QIpHA
55PK0a+0u1+d2GHVQNJrjW322ZxPIuMwU2U+M5oi/xA5IrvnFpV/rKtraPPZ+k8U5G/oKByBPiAE
dbkkSRRuqZFVlRxc0agLMJTwatsyPemR/WLRumJ4LaMpWC9AVgDxd6TesFA0zbFMk2ehdfIkT6Su
yaudZvV1/aiN1ZOM5+TE/C++erkbX9eP8jnOcRKY30ZNqHNnG2/Mosf7uvjQhwaWEGPhq8zcv2lq
8NmO7ev6mUEvYuu2TrLLl+WelD+xGK/YParIJlKI2XSgp6YtNwSsdCTPQ/Gsl/V+Wtpn+VrJLxch
/TAojO5m2+GHAfr3AbF0H6P4J4BaGe9mM0eBoQr/1RwX9hfnhh2OiyXtBXKW2xHUkde+jZLDKcTZ
nJhciNYLyuUC4WOkD0DoEalfDK8S+5c8dPD7LX026xxrhGSjkW7jbd5iDU3biM7lUrgTNePsQslg
Yx2TrpfVmpVN3yZF525dN9bLEvh2zjr1GvsdtV45wc1v8g8GvZSpry9T2qqD72ZiWFROd+5yrB9Z
dVyfAt8Tcm8x3d7OwvCgiJdGt59iUCcY3AAaCeEesYVh15HSvWbQmIwD0aj63usjEkH/2UJkxQSp
YAZs8JLeApTaTeJRJIRY9F1DymC9UO2xhhNXuI/77Cdepjr416XpRwKBRP9S60zBqgL1+XqxPO2t
88hhhwxsPCB/9ZPdP/IGrFPLGBlEAkbWMgQWWKNEbHJpHRzek2+ug0GJPuCLB4jDg41ox4KsqQ7U
8j7U2gbedOteLJW5F9fXrEMxyk86P/Hu2WP666LG4ggu6gsgsC9ko6uvLfpgBqDA6Zx82JvEIQae
Cf1rND2BfgLcVisn+1ET8b4Tca89erazSCDmmEFJfHawjW3dJoqvOTYifPeQGKJyYYNYNXG7KVUH
ljkiBjvpnKe1Q7hcUIZVV40RWWM5Z1ZInak1ook2V0tBY/TQlAisTHTkIk0XyrcpRL1qJ/YjIdKP
oTe88lmal/Wj9TKAn7M1dOqhf0lGVpqIPJO7MpkN+v3UHsDsTbd5iu9xPABnIhbrkHpMcaXbmsdq
YNrh127yyA07OeIgttCeTH82f8sQFXBcLIz5Ui/PkyTh8Z+bS43C7kSSYZC8r4VSBBz1uc6qZyeC
HN51znhaR0R28QPqLJAM3BvHaBpihkxtdOFxVABP50wvJLz3mAum3kAh5Sn9npTEvkAYSc9hakaM
WiLz4II8BwbKgKlyquLkpoxy9b7WngwqC6wu8WsBb45RcslQrFThqdawvszpksY5qT+S7lvr5OHF
zxn4A1ItkMMuAu8KgXdVE8Fcoxib+il5XkfDUobnqPxqgfR8LcRMf915dT1g0/xMurtm5/3h1Pg7
swJA0sxR6mH6KJs63X/gRpphTEOLEQ1V02jdeuF6Aakj1B9qKvVtSlm++zXlIzPAED1pYvyST3oI
arnSwfZPwO4uo7JIinA3jTfFBJqEywmCN+rGdenZJouGZFU5ZZlggt5K4KErIWO5WD49fKolOuCz
t/PwKLUsoiHd2il8TQo9w7U8xMVWxNhFqilyz72J7Sv1iOXol7G1ryUXjYknmFwIcJ0BC5LsjYcq
wm+iaa2bMTCLqjqf3Z/zpMThD4431b6mfU2XqxRPXcv/NhcBMsku4uYZH/915/DETxe9Qlu3cYa0
+ETXgYp0DPDFUNnlU/8RqgENesGNkTPPO6KceXFppOFuD/GHZ8Lcl3+sk0M7TMINPR+e7KgpgrJw
GG3EVYN7h0l6a079WYnY3Npt09zcNTuBbNVjQpdnz0l7eNOxe9UzDORWLs6ZhSLSTNU3TIvayWPk
hp9Kq35VAyZ5KyeDocuu0KvPCi/k3tGAeKSxi40gh10no4poi3i8o+/LHobdfSd+vrvQW8oefkc2
JVxCco46ueXhvZfRasHzScRKUJbpeZFrhhwievJNV7sXOp6EET0bQWv7jIJUbtEJthu70H8aRtvs
SC/EkmnZZnQu/f7HAFPdSrwo6JZGvpPXSJMEE3BMnhedDvxl/QjpTr71I83HBHgOFxHTeomog4I0
QaQX+fmj0SUoLOZdH2l1gH/LhmBBXkAa9lICFNshqDq3D3qX85u9INoS2Bm32Yvqm7Fc3I68Ya8s
z3UWjYERYq1DO/vB7wchtj1r/T5cdtr1IpQqdzai/WyPAjg8Vp5Sz3qvk+hkY2CKTMyUdjhdirjs
Tr80ezXy30tIs/GaZsOhb2dxF4s/vOkAdup2Vh9bpcuH1NBXGnnVnOqs501XQjHsiiTHMkNqAjs8
uBs8Jfq2pun8rvK4D2aWvs080FpBxHBeS+j1rpV5i00FrOG+JMyHsBzEvHhRs11Fi+ESGQTaOWF4
zgdONS2+/l9qUOr4Zgf/A9QNTUTWciKbltODAmdy9WveI3Rg4P7gQAb766BERai4iDSEoTOdqFQN
IHiq3CMHNdYXDemXke2InwH62VrNh/JDz+pQJsb0aIyRqZbMkl/ysDlssiPgb7q3JuewpG29fb7E
EiJ5Mg5RjVKOdADCo6aOajKmL+Za4171jJJi1/AIf2UWris4KBs/RXsHCA3UUK1b19YE6jeFkhNd
lqmLKTko7T0wPJe2GOxfNxqsd33fhFq0SU2WWHPx0NQDQAgIai+d63S7znEBduSZfOnmZ62axGVa
SUkRjdsm8jzWrzx7shBF5YW2wWONX6jytGttzJcuVPK1NLHyj5g/tnnZtS+h4Z4XU+umhVd0Exm4
ETVJ6kukKveJu3BnpN+xpPnP9gI46SkRzvCizAMhBPyWBjqWlsjrY9553Qsp7YDulDjpWtWyjiXt
C+FtGyQ2+QmRKnh8vWxfZY+BMrfMHO4ecRVGQ7vXVDr5F06K75TUXlSVuMjW4XlRM6n4v3yd15Lk
RrZlvwhm0OI1tBapSrzAyEoWtHbIr7/LPdnk9MzYfXGLKHZXZUYADj/n7L22E2qvfeT497wirscw
eXqqEaQnEpi6Tm596QKD/g2rkvE9tGlfmOyOvrBIFdOCb8zqMNWngEQzlLavY06AnExOH9roM+SZ
uG5dXcdiYY/bGpWPGevme9RGB9vTjSdIh/6FeSRO11bSLMe3ePH3ronlvh+ETzcrdB9tXxS4KDmH
1aW9bHGZOG8ZYwObYvjrN6EEJw1c3m2oIp9OPIhrAP57bWEM2vYkc3EJ9+Vfjik+aY+s1HikSzz/
QWYYR4LsUkuGCB65v191HQlSE7Od/Zhbn+TgljyJQuOulszlby5Kol8aPf5c5sp4S+BvvNQGceEt
9AexdM6ra5JeT33ivycuJzW9NU6taPC9F073zWgIGEeF+i4qNiFvcW6aVZ+1Bgpwo/XeCyiwm9tM
RIk3vU+oLR9Zgr50Lfru5+zqxYHhUP2uG8HLGObLn2OgPcjq+JyKmZ1H/qCt1fOXGBWmQRNh9MI1
G/HFvNAYPVgBfUeUoOaWEqPZumNaXrFRE8eKhLMnOeTaRLAMNWYySzGaGyVUQ7pUMnaYW8QV5vtQ
mvh0dbu/eaR0TTNqwFRKeUOjf0Umam+sCUV7RY+BCrbMOU8fLEK1tp0ET+EF3HsxgSo098Smbgv0
Ohra9QBJlTsh9pkL8c2q8S+B5YbjZ6UuLfUKHLHLybzGwLURGL23Te54G20E3Gjq0ACHtNnpPmq9
xi+vOXbPF8EM7UQIOUlJ/W7htnmU8h+rhi0Flrdju8CmB1mT3xdKCnOB5lmb9edAc7qVeA/Lww01
hg3TDdMqzgFU042PJO3Y0Ik99m7xw0DZuyZuOdwhkfKfdBuKcy40QjttosgLyodA4m7A6f82O2tk
n8KlWnLiWbsabolkcG1cyV3wQY/gI7ez8I7lStuS6qBt02745oXMjWejrF5DSpB16knOqA7VeJjj
+G0ymuSp+eFmJtb4XgbGYcr54FdwFmyAeZL84enR1gOttw6ShOl35ZvIoVRNwFWJoL3P6UrExvg9
LnE6ILjuH07TMRNqlvow9+JVtwTQArlXOi7aDBygRztDDaATQ7duYif/aYWAFJIs1XYOlLmVjVj6
ZY6XJ62S+rXT+t2/o+eAUzRouRQeEMLDr9uwMh13r89I7BDREcviO99mpGvDyqxi/1LOJMloZvJZ
JmBEytBFspTlKW5ErKo9BAR1KxOicE8nxzvGUugWx/03efMcSGJIOOzPv1XacNNq4Z2xVA6CLich
QCYQA4RaI9wwr9gJXexokj4xlIwT8gAgJngiz6uKdwZAy3p0c+9H2nz4zZP4Zh5Kyx+x1ZdYOWvQ
CFP2Yszaz6APXLRWhfmBFnmTiCWX9tbsHKXa3ffL7GCm43zR5TLEXXGYE+uVf2zWV3NGzHlWUPtF
6VLsaa2xo8sNzc08b9/z7IVi7zkPB17LKC00anGkj6ZxZnsPpeECR1ljQM3CpFO75nH2EfCYr6a5
3qfyk5mKWpPSowgzJRrxQC56MJ0CdE9kQtCyjkyd9ErOnLcqtrI3vHnFzmIksOUUWB/GZenWtm44
j0EnhSBz9RMeIOehlnS2r2Wu9wcX/JIYSGTyaUEEIodvZxVgdrM+Obt9be57WC/nwAOtSIxkuCrZ
BjgeS3NPX0z7Lkvg7MimTlp6Eijfe4c8b10MU1NzjH1xAcaG6oERfBPOGHTlUbJRQ7FMJmfzV+R5
YJ4RWppn9UobyU/ocrppabF3Wp0gbSvQ54taeGqSfZMjl1FlKwOTv6tYa6I/HvmwXd47n4YunAP/
Og3lcqWdh1UeHVVoP4lBtvaqT7UMTIJpA7/OgTCPHU6KSz8nR+GZ7j02clzgHLs4UV+lFHw1+tav
PBDTWS1ZSqKaelXIVyXojiOJ6wQcMnuEO7e1exRTeWbu+roIHoIb7SEMCwnb4r8GGTeLYHo0oOR4
ekSr7MnaCjHYNBuA1c6F/5je1bSJZheQtlr/Ybszg5xKOw3utFwyqfFQi3qrV7+6ce7ONbYjSNkV
iQeWPYPHpTynbf7ptvN4HiZvPBt9PB28oT40ebRwLVBAzR1YHgiFvK+NVyQG3an29ZgBeTSkzHUl
frXsuhVik+TiTmUhBx48QjzSk5MJlnkZAWIXufDOg1xQOXnAKilBC4BSuxoz/ckyl3uQZuZd4bsi
msdkjyBIXEg32+cBmRZqMgbqzbpZ7kFY/syYvTMRaNzdep5vhEBNDTzpJRVYmStTHBxn+MBo6Bxc
03Oemk2XJ2CbcpONqEUGGUIP90VX/ZGTL762CQ/9VgZMfkXtE1xq41FJADCuY2eu9nbHcFjNIdSc
p7PbJ/WntXf7hpFDPE58iNl46tDcCOQHYc/ksqB0bhhrynG+LhfV/U/C0tvPU4I5j1yAaPjP0uKP
PhNqSZj7pFPUyFHD6KCuDU1OyrwxX9GEaOdZCePcsvqelXG4L5UKQZhRvbXrKF/35XRqsOfscazo
J7VUiAJPvVnuUUozVRTk5kQjQxhbv6hlsnudsHWkoOZEM8dqr43wy5tNGsradFMfaSZv89q2V2JE
GBpYAgitHTl4vrhciebwj35Kn/iftqh6hWUEeYSw4cj8963bo9pcM6NFRS2pfkp1pJZ0zn5HdWQj
ts6zl4AJ2cG0uMEW6IxG7kP+Bm/p01R+RX/1EWk0ipOyWNVZ675onTYcarLHVk4jZtq/OlWSCW9E
HQD/PQ/G6XKgajeO6lGUW9gdQygVW+jQf4axk9yUsAAn85++bl+HMchOfelBjw5KE3IehyKfPMyN
OpcOVGErq43rowODY5MYRbEVhRPvJz0FXDEGFvAmAmvaUuRryxX2LhrL/Kr7IYXSROKj3ZrLkZbI
k56SuGm9m+4QIUREKM/ezXVI3NagtR3I4zX6z1zGFGCqeNHSiiAVv8X8xQf4gK8RXObwdwW5b4X0
Jn43I2fiHqHDzxNYPXCSGjMSeo9oE3vW+6L35p/qRZaA4iXdkENWyofGrHXcTAMce1MzK6q8KNxM
o4S459OFlrM7MaOzYdDLU6XNSFK3gBNqmRttm3KO8O6Av5/c+cS0ONuCxcS76rNP5/6cfSlC/KiN
oRGE+X7xC/9FFN6WNmx1mEEdb9ysjvZfpbtFPM5KNfrLcClP2N1NFEb9eEmlbEAteCHpZk/zzmKa
YpTucCzCkS9JcLzFtyp1OQHFL6Ths1ZzD0nAKTYqakr5z+QTVvPcTwHJltr4ZsXtbga5J11fylpl
C4ySNa1gge947Tsaw8iusLzzM02X7KhuHHXPlMT3bUmy7AD+1NHZkYt6NTZRdI7yBjAnWEYOjW20
1gsvOSxNoOPfSuurkXq48ax4PlVEDkoB48TmnBp8YkMw/8xoFKxndOUr0sJG3ARugAaEZYos0tXr
LNhUU9ntCMaoKF9n/zYaof8GjOH9emwg772oBV87WmMvoy5vB4KKJULXjpfmZC32oZVKbrVAzBLn
zAtudUilsc46uzyPuj7c5n+W3MjPRG5tNBH/Ql9BSkLFz3MPu25Z+z4QG5vB0t2uCu0UEIF3yOik
XjLaSEfMOYdYQIXH8B+iNaJLpRYzroGWGaiT81zGNOkpLcBYB+bSGMG1qbJP+tfugTD48IkPT3vi
rT48m6ZGnYkf5jr2jnUlwak4FmjQjqofTeKjQTaI2QRcln6G6B0TzWpKbFLdls6nUdtgfAttEzzi
NEkZPf1v1byQA4us8edDpDflzsEowmwrhmfSWSvyRvH4SkhLYrD99U3Hp68HxtbDAPzVfsBoQBXD
721LwbpadHqU0ycHNf21XZp6iwzSJlwFcGklE5xG37vw5/q1FfTHtPK94Ro/hj0huvYUX8B4/72E
8m1CJYS9MBmQEDs6YT3aeBjLJQeSYsltwPllRc6jhp6+CiCyv9VadWussX7xvDRYjcgXkO9aPsM8
19i2dOU0CBenimqIKA/Z9dMAxaZWbB1q3fpjbDTn6SM8v2ZBelHvMn6ys25Ev0ujdTd9Pli4D4X1
3mQFb73A2nsWdhlGD4VsDStxpchIBI373Ywskw9xnv6c6tvMP1G3shb0Xxn3GEevZ6+IqnhnzxUd
6GTkcaa3e8XbLvXwVKa2d1fvmqaTXpkW85zrbdV3KVCmPcQy0O025r1V4lKYkqrz1m0aJSf8xEio
5Nl1XLqZZFKCPpCP78O2AprazZAv8bvu/BrVsDXGswHTNGdrRj9ENCCU89n0d+qEoc4cVdIyKkRv
HqXOdPZ5zhxyL2C3mdmGl1bzdppNTs0yEd3Nf6CtTt4LJVDibfH1MD+hk7Hqczt8UgVgbJ3FfTJG
a21Ulo+9a0g+/QgDp7wPiiE5ELJGFIxdW2CC8Z9QM8DY5dXcx+jxjch51UiF9WD//bBQX/BRi5WB
K/OhFtqyAVak6L33k0Ormvta8NIQSYZR1G5vqWx6NL8BQRUHpS4T2s/CFNoLipJ41bVh8WoF5vfS
Q0I1DRgD7BbLNR75cbv4C5PBWiO4ngRba6P7JEzSPouvC+Imwrv/WtLePVfCil7GikQrOxvaP7rK
gymbfZDFZx+yeZleSspZiiT5mJRSINMy2x1paRuCeQOe5X75pJZ2DoaW3IVTlgcQscHGqa35uw40
qLJ+459wfwx4H3duPhB5agHo6ozlia35lx0JsmC7ZjlrvZ49dOnCKwqXVHLEyw/1Z56fnScOHYeq
DBh7xI4FUL1D+w+WedNnEPXzug1f8ypsL1Xi/aUvgnkobcKeoTdTpZzcBIeK3Gwb92oyb7mKCRqO
L8xp50ncPLV3fSGFB9VkQJgLcXT82H4UUeG33bXwX7MG70Uv1cKJRS+rni1O11G5dWC2/h/4zcYk
BJpAzDrbcv02x6UhBNPO5kdcEgVuDVyWSF6zU+OZvkRsaQczM5j9/TN092Pf3ghjGNeB0eF7T+aL
2moNN8wuAD4viM77TdKJdqv+POvX2Gp0eGSWNKKSmhPOnA84HpObTEIy/o08PCPLzrG1mw1ya74/
o8B/6DhM0+RQsswMngz9/Bd63uuXICLv5BShBF5A91VsNJdGRlbR8q8YKmQucm68UMa2o7m9UlOm
7EuizX6iEzSzDrwcLZssDVWRWOjjCzNsA9pT8GD8WO3doQqIqx3ndv2FMPDntt6p0UAiBwpxJykU
WiGt9SFZ6FzBeMQ6sZ9oLwKotlG6UgjtlqTMSbPjwdtI+71u6cXGJiJxo96S7EC0XN+2RHxCrgGl
PeMMzRnhwsgoZUq6YNoWI7Hj5zAbJktxkxeAqeDM4ijyL5Q/7qVfm55J/1suyutQCaY8i5k+o4L/
IX1gmm0WsfSIFcDK0j9/M7RmuM7JYuw8kZKqO9L2WidaRoZzLT6Kns5LoKH5aRccBsOoOxxY2Z7K
0ckqPpCKhMPUtI84a45FRY9s1QXvUUeOZSJIOHfhBL1nSOYZ/lSoVulybRE6pJJKOZ/tpJ/PXixG
COvwSmBWWqdYqmTyMLFPbZf/CLJQB99EjReGOSKryl4oi/cjOodpMsrXZKjLVzTjJDAVOWc1YZqv
c2YNGz+FFtz1zV9aP9gvg57qsJPojs4YXl5mnRmXaf1MDDM5xkN4qiwBdC3oPzFHucne4NHS1KDR
G13QYpiDvwyDS4I04QYrA0vhPnN4KidfN1EvYwsi2NiDvCbkGS0nX/tkFuXdUR10+DHRnsCu3QQp
6aNNgwfKlvxYcUE9PTv4q0XHvNMlocXnJjuWpL9mkca0qeCZ+NVmN6jp0ckRetjdTPVIQSiAIGvk
EVWTR9oveMEhwF/awTA3FuaCXaPl+UfRhQhVoPwU7HmPCALqlHcfvc/U1hp9BKdysXN7ODW45mqT
U3VomBihUNQ+EgnCdc3mDzau9FR24btm4yKepSSRypXFM48CIv55DOd3NMvDPoD1yBelgU7TRbku
U1wdyqszSDFhEaa/3Lh/rag+zkPpXRyO12vTqm+1PFsibGLjrjV7h8L2VzGTiZuKpj0buKZxu9nf
GXijaxwmUmPxm40dmRVxwzPP6zpoeQvyxyp2EZ5jeTqa8DSuLR4d0fSut/GxgJrmEGxBaiDnL4Dy
APDoyzMpU9Z2EvPvsJpD0miSgvgD+KlrJELA6RqSU13bM0/gxxx6KymaNBu2ZOEi9Wl1XA21XIjR
o4KiCQ3ho7PQx0nTAzbinMEUBY2IHfsE249Rr6EPCI4DZ4ftxznR6nZO1FkWBDpQonCjKZo8ErFP
g09AIv9ujqDhpF4ZFMjHWVFvJvdl6EhiZtipb0SbEZ+iJzrdFhT3S+A+MY3/ZbRYWBstnI/kGC9r
BXKuUQU4MKRNECHE7DHGVhIftTAbbdZOqsdbWm3rNJ+XS5fUAyFTNnBhD5bHhqwA80oU1eIJQoP+
VDZqTqzZdcCbdzI1+0Glg44VpR/XcxfdQjel3rEIbaHSO6S28J7hODtHusgtp4wdjElr19Xue9Dj
ELOahGDMuNULkiiqc+usu875E+x5vQcB3Awr6MbvetEz15Y6TAxl9fnrVbgTVmNddDnAneVCiigW
MySha8gfINasfNrXkcHPwU/KMRkFzypgMLNL0GegGqnYTrTB/6BPcDAEIyewKMaT5l62dV3nN1NW
IjLk8C6wx+ze+M7Rr6NHo439rZAPcz3GgWe35APMRbBlCsf21/vd3mvpnH+10q26nY40SAswRxNp
vJX9HniruloVtZNetL767nne+BLIpUudU7LAdYncc2N6CfFpC1FwM3PIgvLq8u8Suz1u2HZAouUV
NgFe/1lyFFMAUZHjaMFSXNUyYNq/xEkz3eFivUUjWWeiTq0nSY4PgA+wzSdkaa3sRQ40vk9ooB5T
jEA8MHXtBeUgXZCQWR0ulKtQ3R7Z4+nkonX5p4ao/Yj+qHxp3YE5tOdO2wgX1tniaM7E3Z6PPRpx
9cPXYdYzTGZJl3nZ6YXxV7wEmJMY1J6rKSauRVriDOwbF7JTdZoWOPJfxJAhzO+Kkqseq1qAqQoY
cNcyqvY60g6sSyacbDW5bnD4OnrrE2cR0ehrnlnLWVFB4phxFNkeJ8ZePL3lI9wpcf5UpsvNkgjt
WBWWu6mYlVKO8hbHsTgtRu+xcRDKWZnJcldUAMMeXjDgaGPakZ9qfxBrbZz+XQT5maeCxIrS8cor
QY8FmgdjfAdXFm3TYfjAXT+j4NG/I8WFoOj4+SUBC3BrDWIq8qH+i1GQf0ZFRbJc5Ye7geHfj5li
UQ9674TfMt9w+dGfzVCSZGh6342fobQwq8XtZ/+IpXs9xclSIr9EooAsH1ygTfdtGJqPpikvMcq7
XZ5UTNntHrgfovbXkRqVQ0o6f6cHuTIXuEO5QAnvdAExoVpaJ7exJuHVcPZx4rnnDNrOXbdyBDPy
FbPDFePM0GM7NbR9Js20uVZrJ6OYfOSHUV+Q+cpcRqkG4RYyS8vmMr7aLqx+v0MpyDmgj+MX8LzW
ro4wLOmG/3CsYOTAWWFA5PLuODwtwOGZ/mLGceKbLxf1yqjeui7CTBAEV/ZPiobZEY+Kn+PAYRG2
TgmvojcHRGv0WNW7MjPNKzMkXE2xdnKVT1kuuPFRMXGwXzdZ+KnA09IW9gbxyI1QDmlxbJ0sTZRv
g5jXs987H3nSPpq6584uq9vsJhHWL2fZJLpR3829ajpHSd/eqvLRyBMunShI8nl2cK2GrlY5Yn2s
mGkqqaWnYD0Z7QmbsUzLLGiVMFV+Yu5ONrR8ILe5CDyzIa0P1EE3X7qP1TJlzWs2SOJ3pY9bDyIu
2soRjRxfwozzbrEADwTWt6BDSesnC2Der0GZC6ScncoGDl7Slu5icOWBVZB6KIL3SrOrF90u6luT
eNjLsHsGuk4vKwqjw9BxHZJKh6O5K5uTkBCZ0LRpiRBacCjS8g8SxIo/7PY4j3W2H83UWVHwJTyQ
vODQujZeZlr2iK/4pg+tPd9gCDuHvrduVdZ5q55mxg6PBVu2WzT5YTIr0j1BzxG244Z/DjNuac4O
SMpkZyftTXBRzMm44VF8RYjBkBsgYZ81Txyhkn81XcnyGsgDAk5Lmu5XScskZjguhvlQgujBTkrw
RH0BFX0ivpJGFbmCRA27WVTefblUum5du+JzEehPy6pAq1djfQe5VDxbz6jOoAjkSKGIHUgFJf4d
6tD5xiRwuk1tF3EswVeMeIHnEByueNN4ONn9bqL7MGffyiky502WAMPnCGZv6mKxUH0k50VWfCm7
jJb503HMmr+7305k2Oc5+DRkHWDJhdjR7jwFjWSAQH0V2liDG2MnuPxH3TD+qDVkyP+KHJS+4atR
2rnorkU1dxNGINC+GtQXXKjLG9Qv7gHh2GdNPnrUwohK0PKgvt36iaBNTGv+AgywuCTa8l6Qgre3
aslOdhjY3E3hDFKg1L32i5mc2aaJUDUN7exM9Vv5j5dfWRuWAQMiYEGkXLYREZyY0J1Mhz+gFEyr
quQLzsEo3AqpyhQLh9khdZHrFgtHKxEbf/ai/Pl7cRegzACV1JIWOMm84ByFPCX/XdrOBKlKbZQh
XVPSkHikkPJjvBkFMtpLa5fgHvzAeKUxgOqGK7pwIRpNLhoZ7CLkEZ4SgPG9nMKphes0JwgnJaIm
ch+OHJBqsZs9Jntn5fHEjkmaQQ4r8lbObWjQrPZ4yuXNUQ2HJ1v7sDgnwhQz7j2ndbJtWp7jUuXs
pSVN66j6/PIPYDA3QOkyZZdIMJC62dnVyqWCVZB/uBGnj1iaUisSsS5u6iJn9dwd3WlOu2irN3DF
6R4l1fhtLFP9q87l++n3XHSPxOztFRnhE0b36b0BwbKzRyJhUskkQaeS4F0iEdvC5AkuN/e30eT6
ZMkhLlO+mZGOwhEQFeRH3INg57Nr1CYjBlSO/ZjEaBMT+/1KNX2cfRtdnTVhNB+G+Vo02meUpeXJ
cI3rUnPycqMSDUJsEfnY7QBl4zUGJRXExa3SBmaHqNE5Gxlj9Mj2wjOgweX0npGgIZycsKsOAVlS
AvpbzwT11XEmcSu86GonzRajXHrNtGK88wOM9wWD9g5ickBcM382oYP5kvPRCELr/4/4XGnRUdAQ
3Ch9llz97UrVbBkd7RulQXdrl2tOf/ekWTkH0awafpDz3cPiYVra4H0/k6SD68u4ZwbsoRh75C1s
s3qvF0lz7Rf3XtlB9sZTn57mkjDSSDnmL0FdQK9tCUJKO1KCUqgNgLQLseUMINZtYzavQP0/bZ1g
S7pJSO3kcNKfkhvORf3ZU51ty8LIt4uH6910iPvOgkm7GDUGUSVrtGoiB1t/3Pq1xXeWDNnZiPKd
maDJdDyP+QL6bc4lBeSfMfg2mtOy7SlLV/+Wf2CLsO6QHrgbAoxzNQ/4dY6WjKoD6FAgHWEQUnZN
1bibRRfDDce6tWGP8tdLMkFcVLVQM2BaK/wUiLcEHNpFTmYH7jaLvuC6NwuyH2V4g1pUggPBLr9g
T1l70tbh9efSsNokSEMjwJYOkCIQ08lTLXnqHNOhn86bIgMmxlY1XD0/khEviKCZOp6pJf1zxdFs
m5p4L9OJkMRm7EhKlK/U4ksKFezmZWNIMb0ll4Dr5JBBbEaYVuZ77OU8cx1E6MevPxyIZVCHIXUM
SqJ8Og+yXSWn6rMR4xGDxPT1ioFPvNX4+l0Pq08qB57q/6mWJejslU8g6vLhl4yy1a+hd/16Hpzw
ohBxOLCilY/y4KCeXLkPQN0cQ4yh2ZTypVhnUYbjTS12PehHFAQvSVCSF0PSEOO3MbqoRZ9ofg8Z
F46c1KEXic6unFXZcmn9tj9l5iGSQ+Mg6vST74EsWnlIRzb0j/C/DdFynoTjMdMm48diysoPQqYK
OVbWhTiPFCxDy8bGziczWCZ6cIJG3DFtvE0wk8zlyQU0Gc79Tus8uIvJmyWgV5p9hxjbkS9R8hhy
oGyuXfRt61zW5UiwTYhlDJ6r1n9NXN3cgMxCw/DPf1SvPOEWu69jbDyZB/5fAokORs4J08Y5INQ6
E63Y0/GgzTVOdn6mo+kRtxQWG0s6DRy5jBWZgEVDS9quUUuQx3BVSUMqCCizcLoUbQwOJ2rAvFox
bIcGI6xL/+ydsYO3dpEUvQJAN4kxY/a/eEG//Rr7FyFkf6pLKQSILfsP5EjtzsTazO/PYvQJ9r4h
ynZuGf9KR2MKMSEjh07B3GEgaComd4inXCjJFxEXiKmWKfs2DglVsvQQlxyInRQ4gFDe4jSKz18P
9SmJH7M0i6slx1BziaVjvIF3tq/m5LnskfdhGdPqfjlXab5Aq4qenlYne+Vm9CRZSr1SDkeZeHLA
tHRgUOSe/Lz/eyHIk+6yCNEC8Ktalv73gjYBmO5ivEmT4dfzTT3k1ONOW9o11nr3ZHgJNJW07U4V
d6t6l0ikwgJ/HuiHOGays6KUPOWCKcVFWeTUzXhQ6mzdceXdpbm/SXLVD4NmOjvDpCc9cz5/gAIY
6JKL+R4Fd4RizdqEXrO1jTS+DE5Pj8aBl3WC6LH6vwQRZDdxiTDY2vw7J20qoKFB7P4cgB4eA2f+
FquuREvfcYfb2N6b8JC3jQseevRIB7AIwnlAAo4ZoVR0ND3o0UwAjwJpAj13YyGnJP5lS7dTNVnV
1zJIyxNagPrMBcsOyll2A994vqilbZflMIn2xr6V0tMSPAIr70yICzMTujMb9XZsem2rU3mvfBsf
pHXMDB4SVV+0qL2bvDppKMEk+LMmgqIWZ9Sh3CmAlk5mClIrAriEvJwVru2fnOc1i5Bxexwzmpos
hjQ9VUYsu5Vd9NIlnYSkjVeSk4Dto4omOAeBYxM02U5FAg5263JOiovT4NDwR0RvrWZ5d+aUKTWN
dO5W9up+4y8cW/7t8atXeougbJnxFP0ocpdRmJVNZx5u03mUqiXXKY0j5mjsF6R7ZFp3T4EdILMg
AIOqN3x2GET2IFQmJmmNZEeBF2rhCOKWwX7G53VQ7yLPek6EbzG2Te1rL2fMcW11ZwiFG2VDq+z5
b1daWpZ3dluBRtr6GUUvUVIDZg7oBx6yBpK/B7ds02a+uR+6Afexf0J77740Kf1AUml/8chuNk2d
/szIUxObqmEGZvlsrhzk+pemQpQxv8IMGK55Yk2v1ZCSrkHL6KD39E41A3kbVv7mYRieYNKydNCr
wuJa0D9Vgw418lhk0yRIMUrgejGTsAI3iW5m9j7KngGIvRgbwliRsI7kOhhjtQdXaB+BPx0r2dNf
ZGkvi5gT1h19HfTsoEUIelySrXP51A29iMAVoml3SsMjbIgKJPNFHhXXYjbdLupMcesEPCjYg9qu
7Gfjgg4mPszfejGJrUfReydOorgbdOowbTvptvPCB89LMmzbZjpUPlSdOol3ceAs9zHsWvCJDN8g
B8d3OjQsNSiy2ixI8w26uwqPbOFh83ADEeHxiLoFDHY3S9G9145m8HcTXLZa8mldQQHN3RoTPQTj
bV3byyWxhXM2zG9jxizYkJeBUhkovcHU9b/jJGmOmu4aKHYXwIACnjNMSPeajQhzPGM3YLtlEiLe
utkrX4I4AfQZ63gzOnEiCgJ+PGdBgH1+wjRLc75mK2rAMlQa2kkX3zBTALiHcqdTtDp1rCqo+qmG
8eXFCtguF2FZ/WHy6aUvLjyQmuFVWNoc0HnXGOS+lFqAFcYIKbQosI27Q9gDuazv1dDaP9DSe6uR
avGGrlUcxIDWJMnzgTmj5X72yQ/g6G+LIX3o6KAfngGJLauQ+8zSLs3lpmGyQfQcNxin09n8hfZT
39dNRHJhsOj3oLUrSIhdt1adJmR/yVfPKXfIYUw8x99FU7tPYwIZlyVIUMS4bE42flawzxIRp8Rc
nu6UKPWWN13+8uoDqaWmswQodJrnY7f48ILsDFpbZRqY3hV3Dlxpc+6zepd54v51cANgke7gotCd
9iIkSszkkMbKcEO12D1BHnY0lQy0mubgIGPeMXp4gt+YjrgQgPFFeX1ETvgzZm5+p5HbbDm56QfD
pq3VZgvnRAgnxnpi8r5Wc76oalDaNP7eENrvJEG9PoRB+3Tm2NuQeTptHKi6kWv030KOI4pkl8sO
nHpVyDZc44G4rJmJUq0OBwWpMGPC1MZwBJIkT0fcHLsmGfOzKlxUCcPo0zm2ZvbMR49OZEyw22L5
ZKqRd7UKMp2Sk25TuQIeYKxrwRhlTgTCoGmwSZ91PFTxBg3pLnoWsBUensvBnz6rx4kydk7xsjgn
GrmelKYBHVvIkV7BWrEKZ35jbzv7IFDW1Mv+6xzb6VMjOw2Igf8a0T7A++h5a0f6pxUYSS2J94NE
ECZ72fANDrB/gHI9MgHlYry5xbGqZCM/s380Pq4CNbiPqPCJY+jyFbHagG/beNtrS7JNANN91K77
g1ykZZt6Br9HmY1fNDEmV/5FTpOsFqkYGbGI2egeHybO6649aHe12DUJTkHbpDvcm95mtGwucRua
H9xFpPVEzlxnZm5X9arKGph/o7PWNYOnyeItR6xP0N96vRxppnd4ouHx7XsHGm3HmEsXRX3X9eAh
UlJ0aUXpX8/Nti4xyEbLsnNt39zqHhasgM7a42McQzQ61VifJgWerK32hxx53JbRMG6DIAKvHlcO
dLK1JxuQ+LA79lXEqwrPpBZ/6scD9RNhun38WeuRu/t63sducfrf+dmu//+hZzumjf3DMQ1KBvu/
6dmphd6XtPhgO5cUxKRr5Hdc+m9FuMw9tmakfQpJroalpGqgP0FfQtHinzhOExJkNp8FLJxToOeC
p138YiIGuU0GzMzRdrmGXRTzAVv4tevM29z7Dmqwsj71PQa8HKR6MBpr5UScW+yITEcYGnkQoRFi
Vme1aEDYN17VxmsVfrF0hQFrmQ3VuI1lSNKUDOlgOtRxhiPhQrEIOo4tDKNmbVNWoAusSv/eyXHi
Ajbo5MGe3E8Lqv+89R66fRSupp+gOuO0nBKN8T9bpDk2f5hUvXTUXPfS4L898VWJNTyvDV96vi31
oTiqG8IwXv/3b8X5f5jmaLs8i+reNhzb4/v5729l8QdbM4FEb60asXpOWD2Kf8GsnaVsRmcXhUxE
ATL8/WcGZFBunfF/ODuvHceVLdv+ysF+52maoAP69IO8SyldmawXoiy99/z6OyKyemft6nN3X1yg
EBAppSpToolYa84xg5N6id9G/U3+VJYBqsvTMF53rWY/Z10Lz3SYst0gNzsuM4dk0IzXZy139C5h
noUrXVq8xKzpd7DtH2OL/utGKYvDIEFpg14JOrrcqYJM1E4k83/uxJq2Mm3QjFbQcMKx1kaUXbUP
qi//tk9dXDt5hVX7rGZocJ7Tulcvfnud2qderPZFulO9pgO9ht78m9wRkxPyt/PA9m3fsAyqk76h
e6Ypz5NfgkeEGRMIS6FjrwHs3ac2SCM1eDWT6sjWwq26kSfThGAGYFbk4Qm2sOooe5YefIjbcXyU
OyIrhK/gmWR9BGYD/ipGcBe3hPjO1nJvIBmCKQzEstcRaZOqdefMGIqLPPq6yDOgQaVwHL3pZ2WG
eer3ZWHS8MYPG6lTrBqHAmHLsnJqACw59pIfC5F9pRY9P5p63K493IYXvu8ImsHw6IdBB6RSaI8R
7hBokmrNHGoA/2uzPKk5QiEbm1acA2+JdMhFTYqgGpaUSft+WlWVkqtYH0ti2NpV2wP/7G2TpnTQ
0uDAd7TRZwpKY9BNVyIzKcEAq5lpcCGU8ch0mD/EYZTdmt6FGApuc8ssYaEaWtYgt2h0psC1FetP
Dwvs53ilVro8W5nSFsfYMUl5YyoG3MbdemNMNEhsLidDDiEueOhoNlcI4kOKgzeW/b7x4UE4xJmf
EgdWSkgk6wZbagXTbTssuov9FvedoTniZnhGeh2YzEwRoX8UHWI022Tk8p8OtwW74dHTjR8LDs09
njcNyXI830zurcr/EEOQgVqlT/u8pj5FOZFQNwxZNFrjChweWrPK5uTwczi3tQSJuUWs7eBZpStL
5hj2SwYtr9f9I/jjPVK88NyRBJzIoqYl1eZxauw9EC77ibDz3VIMzZ3hN1vTMOZr7db5voi+FFpN
iEhJhCHpdMkqoJRwa6M7UnbWVtL236EYfrWKKl7F0EuPlh33N9BEtHzRe7bCgERrGfV94AT4lawP
c0UAsSfrhkC0KEFWRu2vh9T8XJZlB9WFTnlVQ7atUmIq+obWoyVK/VRWnf0YlovqEwdQFbW7iO8L
TXhd3kCT3Wyo0EfHarVLj6LrkvgjmWQB091oQsie5CORH2ME3ntEFD53LVVYBPb0QQKWKKNeLAQc
N8DJUmrwbRjT3rL7Yxd241MfSUVC4L6n/7+r3SK8UIhZALxzAvgsIFREg+aLecMcydjoEhlBUGm/
76vy25JTQ/T+G9OT/ni9dYM0BCcdzQRHFFODkC2mJUU7xHMIHaEHPh3mibxLyatSg5JN4EJ/8Rfh
7BxSai+15XNGm84qkHY362bw3dyPXNYJNnrf1MEP2qX3TuMs9BsqqhEOH0M0xc+Oj9tWKzxzbXeh
tff401dc93MI2dlLKvUtOYKg/WL49VdKOyOxfohoOocAjxiP5RZRYkkGCTRo5M3Jiv6buDos3Hdk
SGlo9WgVtxZaK3nnVIPrDNOxpJ8BCis4vQ01eJGoLOeDqnxlbjrsDUTBBCI3ZyJKsIwlFJw150WS
7HqW7V1m1jeAC9OGLPN5b1AwXQdI7tco8qPdIIu8QQ9n2Y2kwdVuCZox8xgOvcDpcorGb2Namo9i
eC4HBMeAxcw7IzKeBKE9KzRLNUcPrjxQkNnGH0k/QSxxdctgeBwM6DVI8e64izGU+NPG3OoIakgE
ARjaj64h3+dtqCPjXalb884ZDIxxfw7Ivi3wf16BnSmorO3ieS+JjrH74AvN33gmwA/8VUS0pM1o
HXS6rAtNTkTok5ehXIbf+j6J2n5noiY7qWGxuRmMCeuAqcJnHEuNTey5EStMnaZui9m44bLCGha2
mdwcFsKvBHbLDa78osRmNOFALWcEdbF3m2vrgFeivpQtMaCE7TbkHwbe4wLwfk5yH95FcuaqRL1Z
aj5oOltnyfUroNkeW/gfLEKs4dTLR7WHcAj/+kFHLMElGCY2fvVrlEQfcuH3+0ECjYT0n/Z0IVmP
mS9j778XOailKqI8ixIxvySUHfdgOvTnPq4erGTe2rP2BXJwTQTjc+iH/T4kwooGeny27dk6mly/
G6nQ0iTC3SGokuP87BvEDCRRJahGLMHGwK0GLmjqYm50WbkiKSKmHrrEu0YGzBiuQf4DWhISm/sM
3HLVzBeXawSM0PbuDRKW6QJNilHsl2hfBeNzEwtcKi239UHXmqPXmMaFjBCEhCl+nmI0PmZG8HWm
k4U0nrwhrbAS5OlUgrTMu/NSQtGDboS20IjuXJbw+HQu4NtCa71VBzdzWUaA81x4CQJrQJUW7q1r
ku7e6Xs64c4hiyNY2zCIdzHdmnuIyGjjUVxtQBmOtOUyD9tgbD/0Ag+pI4yzqEHTdwY237B4QRQ2
p2tiRd6rTnEjxmSnGsd2X3+oInQwCwHOl44Pa0Ox8WcLxuxiLsI0DqvyJsbeeAlL41Nd+BdIb8wS
cgpsfkrcd1psIPZHR7VynKoODnbICauH/n2wUAeEIAXVrcFN0hk5NpyRiwhxU2t1vVHDkHbvA8uv
gk1ZPis/neY67q4sja8osdyjk7d7LL/zrS5y6xJngvmpkcKGG7EWeDEO/TmYIP6NZF/UwNfWGGen
jUu5fU1DzDkxp4o3tuZk+7E1Z5AcdnYWENx9Mv1uYyzAtdM524WSdjQasiSsYzToWjBjiWklr/TC
SkZIhUl2tKVQcaGnvx7lLVrxlal3TbRBvQ9xgXRb+acy1+xXGKgEcyzgywuXk/UQ1g005TI7BjRv
7LDN7+cZ85luAikbl+xL3eHHU+wpn0oxiatMrubIvvdG91vb0YKqzfmTr1vXBGMy2JrhRB4HJ8KQ
3sPVDg7FEIJSzZYdJZrqUFIBXyeQsx/KPFpOaVfc8mmZjotphudJDhHrTlNfiovyGuu19+j4jrE3
CEQ84ncjVJwOjSpJtEP9FSI09lwX+0CTgtWeZNpeT3gGc/9g5Wom56hMBCwhFuzK0fvkOOl0CWRd
pTYLuu0GvfFT4HfGHTWs5rqgmt+UGXp5JWbOAdEdqOdLcPte+IBAqj4lNDxBo9wXzCutZNQwgcLN
UEtCL4N4lSblSvU0LD3+1lAF3YUdXfO+xi3Y2Akpf7b9MJA0ubGBTO9Qt0ZrTcOW5y1lePH0eZ+D
4/+gWS4aarJu37VR8Q1GJaFAhHw0hRtglmmLLf4zav5SHFM5OCaRS33IqY+uvD48afY8Hk1a/BgI
cLwzbXc3zmTpD3NgaBvKyPu4jSSlizyrlYcxIXe7/EHLgATl4YSSqEwPilOFCAE2ommuMCPGSMtH
/Sr0F4wHNALM0kYhdyVEe5Ti3RYtC1aHCdLrQntFG0iAd2iWrqvAoIdHGfyQUsfY2XA/CdmLB8pS
9D8IjE33MB4kFIFeMonDXzVkO+uGmTkzJLQzqQNBXNQ6FhliP7LEs9/HRvAY5cGxlS3XuFiWhk6r
deeTsHzww+IjmlprlxAIua+s5QkiCNz7JLLXE+2brKYu3Up4T+FYu9lnsaIwfXrp6RLTs0A+yFPI
Lhw3Alwyfnl7V8m6PU07IO6F9tmCb4PYcT7oTmoj9W7u7dw2D7qsJ45oq08upjthGsO0mrSPFmfs
zm/sLyrRUO9QEsYwLzWZJ5JKCx6K1pBVR5usdGPIIFo1DwvVpUuX5Al6P5LMpnqy98Os73178u6S
0gIBS91hi15bpda1cExGMwWFRrjRJiNeph+KH+DPUtiwD5E7xB/buj/RMItJGRfDoW+1aV3kC6yR
ydG5pRUxgHdzU7q9wZIZPaHd9tugMox93udnrmDunSjr7zQYWLIgOFjnDc6PfBA/ksISl3pIWaab
wxM+ZQpRLHG29VhZ7zz0WDOrw4vIfX2bWP3XeNLCtQF2jbsVnEyzpGqIT2zXlnp5F9rcME0N3Eoc
+odSsotKPUToPgEn9YExIYCL1zmtqnMxj8nGyvriYsGNRwwJIEENGPA2fWQITgIanFlKeJDEhcLm
weYz9O0KI94C+qa8kayuE+BFGCE9tX1Hv+IRFvxusJp+VyNa2WpeW2/7iv/IX4x5ncPpoTedD5dK
8m8TC6W2HoRH4pNiUBbvcOyC6qJizH8Gi3yBxUVw+3Jo9EI/URRdTuRlZcNnCynhYXRAkdXllDwh
5Rq+07sjlIJcogP2DfKKpC3f9qd3AzLXp3xEx49vLS/sj5F4xhdIdHWzUfqGpQ2w7FgJugu6cENR
fbZRQKBGjpc7jVLoRgweqPFgWM6m26PzDq3nGNTKHdlDM7CcdDh0udPTBA6yLQVMRCYYFHJneLJn
alElEDUgz/2XBqTL2muANYxxlD0lNc4ofS6G9ZquWnLXyyFtCctLkrZFDa+HK25e2iHzBzBEU21/
SRbB70WR/jK0Zr9X13B3ALntaOBAhXRNdDKxI0qseBd4C0pOvVy26SLs6yCR+O7kEKtB1tWO9cOm
qZz20tpcceVhovpSJK0lZ5QBN8t9qQm45niCH2pLIxEGDAwTIW7CTg4hnrO9pdtfaGlTn5+w3i5D
2q7DOU7d1UwAIQoSk4ZBGqbcpSjep7S6Nx5aeqidOU2XxC5OektalZ3X9ZNw468m2XeHfBisi90P
71KN9CB+x44f8n260M6XsfTNhzgsdk2GmlcHOfsQ4Dwgs/betv1kN1o0a3WbMAmu0OWztYTeJq7M
R01iq5KOBLS2EwRi98a5ixJX5rbt+wiKRy5bN8zd3/MB+7tWNmZpLCSbpVum9asl1pW+2AglHYnX
3abnBy7UOZoLYVMCh9+mNGouj+ZBc5gIa17eXgYEhdINqgaiR+ZdHYVIiaSiUA2hRbxWaK05hLWh
o4O0mON92GEwVnMP7lYhrT9UXkudw1FmqCj9c/ckm8LzT1DeEWjHZXVXewg4Bjf2t5SVyM2JUzM4
5jIhQK4z8MIzLXZE83lyOkk81AwidAEgnHS5NFGPMv+eP7C614ocozNWglBLx3XBxICGLea7nAn9
Cl+KtetNevQExVGO9GI0bkX2oEPJP7C4gz3QkOkGduBbLYusaqahSf5uvSxncujrU5/rZxvKwC3r
fcD8vvm8uJiyZDtYNYYNQepXUllwGKRqfIjxmGuW96x7iElrpDSbwSHzx00T/QggG6Up3uTFkYZq
N31J3epTVE7ppbSa+IPw4tN3BNjdtfJqFgsNuGtPMNGytHi35AHUBbv9oO4phQZdmJmV9yhoDC5e
e4ZmmZ7gKVSPSJpc/K0EOhbnoUk7EtvfYy+xj1GzNDmn43RPwjQ5DRkuJ25wwckwh2I9Gpi83pCn
Zpl26Puc+0jYLA7tZXwVM6QJmjJNZoOpSSc0SdpqajkvkmDVy2Z2kIjpCNXxphZoXVm9pEsELLKZ
+j2hSXcdE4u88iFWyNWnR/rvDHZSweTsHpbk3OIVSI1hYMIavlMs5iZFDDjAfSaei5SXsWWFQFmq
2DYk9e6MPvXuy5IER4cczw0ShWyDsolSmY+xP+aGEMioSdtweoDOLDH20Cfb7SLridDLfP68djr6
3juiL+nHZJT31WQAPCNqkqa66xH44B7wSsjMjb4x/RBVLjJ+jGttYcfbCikwqYAc/rHlSOkHmLvB
Es1doFFO66qRD7ub7j2QjduIX4xv61M8Tl9qo5tZFGKPx03zuWtJ2OEQTkjV42dbx9Svk4fBL/RS
bRt1Ld46SMiVNn104vxYRZN7jH9QtAnONrxO6JhwMqFofU18QnQ8j8JWP+r8QcBKkFgsd64/fK2t
/hhJ1UthOCus/dUpSa1sF4ofUA+ay1QWhbatcy166PT0SzNyER25I60W1wivNsaeGnhU6jnxWSwJ
1zZrAP0/3wqLPjBeHwNgTzFzrjWgN3Q7emgL6cGjEbxLs/ToBBq5ISBj64rM3i4fyk3n8LHV5DI2
xdLsWfkPm0VLTv1sE0AZT1/4Vcwda9OtLyYyUMaovdOb0iOwOd+TIFqC6+owOesduRRxJ1bR0ZHn
q9D9dk+OBVMsVYylOnhKgX0hPWrJfjwnNVWKOJ3hTusAM5L25oFDY3bUZ5eJOc9FbyhLxEEesxTm
Z8cIcuAo6Cqy2h7ORSlY0h2UjUOwHD4yeV7WtQ3BDmvFsPVetYi0qe5gK7+z23C+s8zxY+BHVGnq
xdx6Mt227Psnzeyyg7n08bEOg7NaBJHK/M0vR+1oNLq+oedBajnB3dmcai8REjCQ8nxSAmWkztst
EYKyuKVe1na4swqvWpCmtt6eZK77OhiCfZ2iF4VN9q41qY3g5vwxe1r7wS77D1RUKYbY9rJbZGkx
sJZbiWjkaKbMBSwJ78VotZz80sCvHNG7pyXq72O0A1c1FHyDC3QPUiPydZTU1m1qdRNcDkiqTKej
PBrzdxg3yUnLauvKunyNM6i8A2NjbMuJUy1HPLAKq3Gg9M2UQq/13SzJtaOGJ8anK7xuIqktd+Aw
2lKelJrhnafp0wFAd3nJImFtx1mgT5UoqAYVwN7T/fep1Y132lIcYpOZFQEwhNE3Qw5fwUgf81yw
UAwjImt0PM4ZDpodlVaHlfSj2wIr06yZDIipsZ8OJPw9hgFmST5+4phyKtwz+GQ8L8RfOoa0yido
hXhUmOfJ7ceryh2m033E+28glhv0PQsFeg8mX3Q65M9Y/ujkY5NMksJZu1ElHckoIGqjOhJt/Azl
Ldw2O8ppEdI9qdorroGfoz8r8uo+c8o7jzwaKSkiftR04TvphrUJUpMVXpmMD6GXv/MwxO+KhS92
ktLOpus/K+UZOqh9oNOYkaE7QNNJEtLgFVPy6E4mysm1n0BFkML+rWf6z/oQiX0MpQKTCKJ9ZLc4
kgLMcyW4c4LEEW6eFES4UyVS4rH2+swKxEbPM4NZRYJWrl1fCLEONRe1qANgAjUyd6wR9YwaUMQ0
hxTkyVs5Rj3SnYYIpgCNe+MSmzjSxDpkzULSYfKY+br9cebISVhebobxpx4NoDYx1zmNPCSl4pR4
Ho0Hwn50wjJOvrCPPS6L9VgyjfU7mFxqqBPiSKsB8bHSNZh+Rt5M6NIz1RPm6I2W4gNqxl02nVQl
w16M6YBRvVvhj57A+Qwscp0ClwFdGsUVRQxNBESb7OeCFhQX1rspztsbVUl7L4RxjxMQPrDnXStr
8q+uF2t8oy+6B97YpoSEHF+IO1szv2gpRpUizwNwU5p4Il5sXQB43iC7wGtQS0ClXNimcok7TMGz
NeizvRaZV+1mfQyvPjEDu6KAMN2HT4iNmVjZ2kNqI63Jw+W9JAnurTDlD5FCwSR5h+UAWoWvpZeW
+f/On4Pi4gUjMAYxPKQJmMoh59RYfJlxkjL7z/LyUyX9LSA1g5N6NA1nXckTZIsE+tfEtR3bEOzJ
Y8uM5EZ4agYmc6nPJNgMTxTl+ZQL2nRIgUZyXkmsnoIYrXmPt6/NYAFYnTleRs69U5W4WxsB7CB8
fd+7ZtCQexm4dOb0j80c5efuz2HB48k5nFW4sFK8Ua+WUatAAqHNmk/BznpPypR1T/iq89gk2apF
27hYZXP12qC+qkedYa/6Ene0D3+xRoQlohViCHsXOKKC3DGl7rbxKYALsFas5IN2T9RMwElFA+VP
S+OCfZwI1/zeBwN8MAkwm0wBnQV6en8sLbInPcNBSDRTm4ujMd1P8fg8Yv87qaEdSfxIxfS+AFSy
C6W7QA2RQ922zjL0KXKfL8H3CVPTKEmoa8sLh7p6GFL969v51SuoKaOpsNE/iTDZiQDiPi51FgJM
8NZKGq1E0jN8Jla0mHLxi9soPgYP9Y940qAK8gnrPSXEPk83Kctx4m2CJD4on2YtC/dI0sj5tdJy
A7P3pyG36zJvzxT1yoRT8L9HdX4XZd3nJhtbTEe1DWK38K+zjx6ut8dTp1s2BzRWItQq0ZoDYVwr
zGQoSmPnjHBC1GbPEdi0y3AqKo8AVrX0Gda47O1TalzEkOanuAosgT6GXmsXo+ww5bTvbTCmFCbR
nIGPoUc1yc98UO5IA7fhaJvuXhPu3POlU3kXPrNIOzuMfhc9CiwhNPEWj+Vd91mQsbCfWhI/AQ66
G9orEPikMZ4SVX5t+he+6q1B9PMtKbr6keb5j6JNxb7hPnKiYbAtww4b0sRfm5Fgs0n8rADv0nmE
pbDI2eDUmE9+Cyqvr0eI/rFGE0GF9DRGjLM8w7eVRtNmoqK55e41nIyozfbKRhLhaGeynR4nZkRU
GegYl7FOxMPgnybVOMsSTQYstEQ4efGllIPTV1sHkuPRlsLdUKKbeoOYW6b3+HWoNeuJQNdlQSSK
pIUyCNHllcQfVmhbWmj/d1Sp13rSj+dXh1huGVTAU+6rMsaDRT7/d9sfJx3FcF94PpZC0ZAINy33
7hhb59jUb60XexvwpcTI6UCUG6nRWmBibBDLemvFSlKIEHK26aRkaJIiM7c9Anfc6gyAUjtO5jjk
B9nGUSvSXl4eWNxy3454G+p940kNSe6MJ2cZH2swT780wZg4+mssYah45PxCk4q/xKIyZ5TRxzFv
OrItTHuNCmTByquJ6+Dn0y5A7r2tbEBmsA7ppnDk7cIKM1IrcdlILWgiyyEz3WEjsIVw2ld7V84J
lwLCvGNRq1tV1vge022wg6B5cowsvPfkAKcO+Ea46IdioYSX4X/dkKLj3ZLUadf0tnFnTpZ766H5
Wi7lAvDp0TbuUD4ou7MHYpaup7I/h+64T5350TELcUnyxd7xG0Urd8K8mWvmY8iK7OynI4M7ufSE
P6ioD+VEtQFSk/RZ+1sbIeuBtcMqcsPkQviUtc8i62mGLz+sZvkFj3IIJsQ1sBjyLckMVIzpmClX
jiGrLM1ojrSLwL0jEjilS6IdgwzMsWTiDjQebm0d+HTU3WJXWJyLdD+KR8R+0aHIx2IdRM6HwWwe
oNk3ZBRcTPplZ+UsJ8EdfkZPqqVXBh9jzTN2S40Q0g1xpWNVDDwAn6DybNlLVYMh+F2L0qO9sqAf
NaVdUgFUYgsJyestpTHJEKlqXH9cQb1uO4c14cFDjNdtXAJjHxjjveKtvcVIC2/+lsnuCgWzHuAb
WG075DRQA4IZrl/TiDO3506xpbWAcyYjCj110ZzjqSAJWbMsjAuWfx7pZp4tUqboYW9V6vKb2DH0
EkpswRKvAyW8Z47lbIKSOm7ECcIN3FnAHIjsIxAhOjI2kiHWQFJn2UHPDpBVpUHzKeDesKuk/wyQ
0EhRpjxMrUXkG1cNqmMejkeCQrQ+c7amiYzSravuLsR2QzoHCbnOIIim8LjUQKahCuh6RDNSVX5H
YqS7yyuoG2vRI8Tv4BUVJCtm0dcMGQvojdi5jmVsvsrZohpNW9piWq5HKzwY0uigafvYih8zdxlu
o7ApSI3mO5Ml5WVwODDKwAxvHLbvuqD+2ITCeHRss4CYozugh/HKd2gj1l4YW3t7Kb7NM0frQNIu
SuwaLfFcSy9XE+4NjWuDMk5nvU4Kn85ZqiYicRROlzDyME6Pptgsfo+1m9b0dqlwIy3gypDouhUG
8WGChKQXlIdE2SyHwI13lUDcrwZHXqPspnhv9Cgc8jaSf2TOy5a43dKF8y8tAJtjEEdHtcWX9JAI
cGNWABsxNiVJjkpJt2B56DJO+kzrq3tD64ObR+QTKkUk1ZTLK6IX10ygJsq6WFLMhLqALN6CQ80P
JGk+KNJMZ85kauvl1gVdca17hLJhlQAXhzLeDADuoSlGwFjoXCxyPiFQTZzd2jqH1P8PCoFjyYru
ZEznv1cVCvt/aNws0xGWBSlCh6dpOH/VuCEB49dt6mxfYQYc6QUcXCKI1j1ZC/1ctfeZ0L8VYfPM
PHsg5znk71gAJW0iLyOxuq7PqJ/mU1sS/N4PVJTrAeBZpqec2LgpolSsx4l6OyuYYMcKk49UsCwL
IuwqHOqOMR2tkXmXyym6ctAwY0YHRY4gaaN5MJip3eBPD4fslCaHUtpFUl+n7xo5JHuTr3uaXNYA
0mcDxqLd+vR8QDVyWf77j8mX4soSnxQU+W//+gMNGJUj17CE7lroYXXrt4/J0IbGnaaQLNa+AG7m
UTVWQyIVEK0Wv3ROaXKjQThAxzWlQ0/E42NFL/tatmiffN3CJO105TsiNDk/muSjR0LACQW7sy60
5eAD93KI+u5RIBAaqCqR6tHgtJRmwMyaCS21NMieKHoONzVg3CW93cMoUxgZGEv5RJd7w62RQ9dW
X2O33sRIy4+1ZNg3NkLqsRYnn3s4HDl2VWYZb4xCJHtX7oN1XtzFmo8t0R0vqU5ZSMgu79tmTe9v
0ydVRUUGDf+r6FZD1682DflIb1+6pd7ziSUcSHX1fh5sNA5GW0EfW56gLpeXoazFleZBtBJd0Hzg
W23ogHBjzya4/bUYPqAM2Eue4gtXbG/Xs8bbtw2RBENB79GVkWW+HLwi4k7j1ZDK4pGwk5hC/Co2
iY5coMNz1uONPYHo/jkUMSqVvz84hP/bweGAw6C9YfvQ7TzD/12Zm3Q6HHObdbtOPNUKUOxmkBpO
NeT28POR2mQNMhPaeOKeS1ClbGWpgYOn4341PCSdbGa0UXWzByEOVP249esxRjgaRsweKtkKLjJg
7aLiWoUiCVEH4R0Jiqs6B4HfwoAKC1SFuTY2YMeYydHl7u9mHQWjT1zLVpUPWukOuiSGlrx0TKgH
7dS2yZlGpv0MBBxrNj0Qrm0+1V1mr53qi2husP77T87Uf5fYOrpl6Lb88EyHW/3vUnNB8cG0k3zY
C8TK6E/nqyOHikrCdXG4n+A50XfqidJ1X/yWtYSjue1JDZ2Rdq+P1Kb484nMWyh+0cDg0HZB9iZZ
fofkGL8N0T1ql2imn/vfNtUjlIj2Zirzdq021bDIN2mTg45u4mQTpuOs43CKz2rIBM01CMDMtyQw
YZL07rfhbZ9xa028xeopI8lwjRjokiy9feSSqd3AnLgbQyKB1GYMoNRFKZ+dcgt+p9qnBp8T/DgZ
1SfQTCsnoZmStRqXRFq4xqVvkUpR1MQWQ5RFvdX8OKTndAlaiBl2g7PMwhar8qfVLhVCrYamARPv
psaH3/ZHoNxfs6q5smHpZY61fdunflT9xJI0LDJoL2wVrzrCVnASfoZCs8d4MUl9vtqnnn3bxKuH
p19tvz787Xm1qYZ8AYOtHr2+Tz2Wx0zP1hQJkjuPgFhZ+mqWjY5ZZE33mS6qHGaT6uRGPQxNKR3L
EFYM8mfeXmNKeP3bJpbd42BTcw8bGWUk4Rk9/c8L1Dca/oEOPVZuutwLW9ZFGdLUAJ91Vi7ThULd
dDHwSKyBHRLBI/e9PfG2mcgnItscAIqa2SnRvOhqZs3VLAtmZE10K1CMMfHLWPkYHUULWwyyhaTX
r8G1oVwLaPFyIFs1Pi4S3P4aaCsfqU1WlgVUS49IRucbM4D6fqaautENSguFD1ICZXmLFHlOYOPI
Ye4y1qlBF+2gmJ7JGxCHEDrKWXVAbZ8VncRXimgTHJxrjdR0G4SJtckIx7zPZYgHEaLgh6TGX+2j
UDrc/v564fw+W3EM3/LwQNiGy/rOds2/zlYM4F6GnbOyN7LmPofq9UO7LVAnn1j9hK8CEnzvAeUg
Tm4pJ1ED4FaoojksAoKxzGBD4uDPZ6qhxi1HgGayQyhBwTN1igPVDmQrs27cj21l3JPXsNx080lt
mMAb7sYy2hqy86GGVrY3Q9nH+L9ujtjKV7HFCV6nz5PnZN8jC8Uo2AapzqQFH3W+cyW97edQRcjA
O0CRahdA/J/7LTSPtARo+OWVc3MkzlH5DqkdmjiDqMiGLDjtcwayJy9tBEGLLJr4dcZDJrbT/zIt
sv7N9yEE6jXPFZbH/PG372MWXULrzrb3MSuRa+555kM44ipNgexkCLIe1K4IctS5sJsPb7uSMjAO
8YSsNpU/1OouVBKWhUz96GEPUr6iWtoBR9xxWtqTWeTpRJA5T9S5mPpNAhR91QrWEr88xR263ZHT
Me3tfEy2NSwvhB2QS1fMoHz8jP72749I8fvEkCPSgetjGpbvWL5n/PYJ+Ck3Lt1rxL6A5Npk3/QB
yJgaapGlMk9z/rmtdrppRJIIwr2Vx9JzR4MoQjGpZ+9QwLp7TAvABdVmXGpHWPlkxrHY0gOUGDK2
sgxj+ty5Gj21w5lGnPzhTpYLUNw3xFqqJ355jdr5y/NB7geQEQtv21lFvK+RM+5F3o0vWZ7iioqs
d5kw7bN7/798VPKj+HUOzUcFzM4QBuJO3RTKdvaLnSaw59TwB8fec4dMjpQFsic4I8SH69m3MGqM
Er46H0xv429Oigb9TEHvGvgOC0LoENziXI3VkAsEGLPVZxYJzPgL+vd+ZuEKdyoytqdwM00kZ3Bu
2FdPDtac2Ewqkqs5UYxoJ1wenV1KhZx81niIYm/55ZXyHXzi1m3Wc7ciS95FUeIco3zMSNdmlxoM
NC2rv/90PLmC+PXTcU1DpxhluiwFcGnYv60wqg4R+xAGmAS6Itm+3ZjVzXZmex1pdGP43sKFMHvu
5+o1URTltKKGFz2x8SS4uMHD+RPJgkihkmV4JrEY7HCctBe1yQLA3IioyvdqszIaD1IKEm+1aVTz
cpVvhIN1eFa7uvCzejPMRP/+zbJk/PXN4Av+fDMy45YrLfcH9T4TAdKylx90R5MGf+zF7XNMksJ+
9FlqTvXQPut6j3K0Nj6ktTOipJmvpe00T+qlfeulq7SpiWyXLw0TXOazGaKXlm+U4+dD8SnF9PJZ
MUCgr0dz//pGhekfHNMv7tVrvQrpdpRNxlFtLtPsUH7og43alAu9S4Q57vWdLM01n5BHqOd0BAl7
9a3/x19cZu1//SfbX8tqBtWPlOCvm/91F39tUOX/6P5T/tifL/v/etVzmfPv9zf6y/vy3//89Taf
u89/2dgWdPHnh/57Mz9+b/usU79D+L2Ur/x/ffIf39W7PM/V93/98bXsi06+WxiXxR8/n5IratPA
3vgfv77/zyevn3N+7qn6HP/P13//3Hb/+kP8k/PDE75nIrwgxcNhOTZ+l89ohvdPw9XlTsqjvsFp
9Mc/mNZ3ET9l/ROip267DjoC3dZdzHxtiTCY38X9p8OanpuY7Rj0PqiB/Pcv9tMn+PqV8UH83P4H
EOH7Mi66ljc2Pesvp7LtuBZ9HlcIF0aJy21RPv/Lha6a9TZOs+FHXBcDHBNiXuIR7vqrU9P/3I/h
+BTbu7krincmDD3ZwGvjzgaHjgUeDcpyTRXaYYnzr61DpuXc58Wxtw0UEDLNNdJ1Oh0i2fn9aO0i
8WR5ALVrndpsH6/6OOxQC03uHQEiQCr/D1XnttQ2sG3RL1KV7mq9Wr5jg4EQIC8qAkF3qdW66+vP
kNh19jkvLkwSByS7e/Vac45plAxtNOu10wzOU9bIaMkdBVOOXP/AULoBrVG+572mIRuFLNjWzISx
Q77gQ5Uw3dCKACevrwbJNZseT+cGEmP2ayKQh8Hl56jq6YbX33iIqvuu0MZb3xa/2dWbcwsT4KGO
9HA75BLiZmqC868Bllrk4kw5qFDIWhkq7bOo2mjXDF52m5Wwdq2XFtsfwxULhnVuu3caQdljn1nz
Fck3rLsqCr/65fVdo/If4mT41DtqiKbBjFUmfXtXECR5BJ3Y7VqYHifaGYyyG10y7DV6MPR9erAd
3QrWfy/K6iuMJb6x5SVlmt01sRqPWisEZ3BY251ss3s9M6tdBMlezhqBRWlkoi8NoZEzqT/9JCWl
EpCjWhz/xUIBWL+Sy9OfmaTVtEu4lkBNiEp9U3Nyw5fFWXc99bZLKJLeUsCNUQFuQiM0pe5uWevu
k44oP2yjOfyO2Tp0Q6k/Lem9baFD6p0n6xaFvvNMGnAbjF1NeNJiiaIHMF4LB3lF2hqHppPgQkD5
qaO2CJvWhzYtnS3M03M+POKTSTbofO1XkQ7toWqIvDNB/mnIHU1holWQztuQvNvIiidVfAIFAXu3
/piW311qQbmi6S4JhzYsnThTCRB8hjulT6jztEhgTMCRgZOYkKGLzNy5Gu2J9S5auMcffn4b4WM2
oVlU3lo6SDu3hiQFoYkjrocniSQpgkmWqKL1QabElP78CDZmzG2dMhtOR5JyaDV3TwPuDLfaa1GU
kNKnyX1pa8bf0cxOlRO1DzgMr9TO2jm0Xf2YOUa8iZbW79r/9RgwEdOHbwfTI0iIJJ3OvJ1SJGq0
MStMQTenRt4S21/IzICRj4Bg6/TFrYcY2kUDTK0nWYvouE+7PDC8tze68uI7vDjlzfcMqLo4urng
1O47ETf8gsaXo7PFRRbIVtW43fnnimgEMqxe5xnIzJ6U4nQzWdk79hTxW6NmWGDKn6hXxP3PMzs1
8LvOaAmNStvaoRvR/OggdyfGS0ZTHOj90vlvJn/eRT3BvR4Dna3uzPrzMCCBssESLk/85du9DjoH
G6NxQWUjat/4ZVTOr84ggLUym/jGUi3fRef+GUlseBRJ/i3GPt30yzMnE9lOI3sXNMnyq4o8+k3Q
SfOwPvjSuzFCfcaRo5MQUrqPYd59+anmIWG0y6OfeOoxl5gI562WQWDHXl7eqia1F3lxsdWUn2LZ
r5CbLH9Towe3TSLGmWZWV/d96O5cMtonz2v/ifI7RogYoWMi3bzuhz8T5KWgcbE+JCUJZy5tx8tg
yFduUX7wQ+oB3ZXVX5YWp+z/5nHlbJFdKjjFOHtXfzcm1q84NWuGslMVGIxHXro8/HIL8n+YQYw3
z67vwHT790kNk3TKdWdX+M4ANme4J1P7hsG5utLSd56zaPieCDvhRNijp8ozf9cbs0ex6cN07JJt
twSEjetgWA5EnK1XE6lEcmnYHwJvhCE7MKr4wbwM6p6rBu/NCX9raYSiOHJPWjXCXmn0aks8Kcq2
UrnPVcigCrTKTi3hhKsd1u3icN7QJyy26L2PKYlc7DRk1ObD9NbNZIIlSeofndhsHmbJuW4u9TvZ
RuqcZ+33j4XWEax3K+kC2WZztMfpaA9FcVtRvkkaORuEKnQYk8NEHN/ethP56tMQDgy6YUcTmSoo
IXVZH0xcjAdffy1hDNju/dTgBQ6YI6SAxvC4a8nJziW0KH9uHhT0MGKcsCZ0bjdeMxkCGM4gVK/4
t6Eru804kcc2NJH7XCj54hRtf5ZjbiwanTpYf/qo1cEmtBOqkzhLDDJvhvrkjfNjKSCliIpEM1Gq
+Nr6kM16u3pY33yi3M0VS7IRNX+zrnuNalPS/0L9MQ8Iw5FfNnysY4hBdrTxc619sgb9Ds+yxcrI
0gibsir+EFtwdW26Gl2rtr77WRBygI6cMb1skIxLRWZhZnvtziKtCVcFnhApFL+QoEWVAkJuLYP1
VcjprbKnX2GCnqvPuwHSSTIekf1WW4sPL4R977ySkR0rm04IS99H+VjpOL6t5b6OPZ0g+jjqAK+K
K1CNI8Mxmmcr9mPyVHXvzFp+mSyMHjSbfoO8/jDkXL/pdn8nPR/Xkjam50x6xl02WmpDphUpmkSe
PA/kWIKonjG+pJP60s0zIzF9j7IAWHPmOPcFRLRm2g2eFb86okrvijAeF4kJKGxAXBeR4yP0BsLZ
qhnXRAia+H2kIQeUSnxWiSw+/t8XURSN3F1T4fZZQsAgdZmKxCg/Bq2eLot9vDz0vEUuhhmRrc7U
341D90CSEtD0kRZXi87hA2JcV1V30VC5b8A6KYXMxnoyU/5mkg/pCZGCvS29Pg8oXGMKuBExKieW
d2YPxSJ+wywYaqc6Sa0XuleEL8I/nzRlHkxdpPAZeFi+lU4CPJVUj5yL5r0duW+iq26yYuxpJf0v
DDP9LyVcsN+hfx+iSwxU7slzqTMxbLX22c5nIokKcn3mRGGeikkZJ+txvk31zKqctE+oET74bPnu
OZqr5lSZpXGkPvWpeWz9aHet3GWUFPsmHEzcQqG9RRfr4S7o7bvBkb8iSIbbdb2LVVRtOS0d1pXZ
WJbn9jQ33TWFr/Sq6UTQIKKYH33Y3gd8H7bIshOSDu8laZs7WwvVBzGKYdBbukl7dR5IS2x2Y0QS
O0WTQm9jzbdE1/7McCc3vRa6X6ruA90SckP4V3HNnNK9Vi3eEoobEKtG+t4jFgucwTL2I5Tn93TU
8VVL584tMrklrvxf7fXWK7hW52AMobEz3dp+hQKCBT4EwdQ4zq5yldjpUWw84VkynmSbbgdLZJAA
o/5A0y3ejtNAtQyDb5vQ+X9GNWNANSBXLpX3+BGc3wLFPK0L9OZwYtsnOsUZgCsz+8A2jbpcPw6N
13yMYw1JGCMZC7/a28yxxjY3vtBm7SsM8Y+EQ5abcFbZuS8ndBZj0TwmYR0eSEDtd0N1R3aejj+0
QskRT1eb+OQ9T5z1u8x01u3EA1izS8fZ3RWdZzPVQFEbYZ681J4YAC9hQ4E7iS2O/Ozr2KjqnFWN
dRgrLmEtxneQk8uO4GbJuYyqy7pVaL3rgnVWLsBxjcqpa/sHtoV62/SoAVw0n6fcJ2p2LiUkcqwC
h9L3xxtEbG+nUWDe21Nn33su2Lp+WCDdBTGfky+6a+vAP2dkmpKaWtXbfOyql65ly6gj1eHU0c2g
hVsEwso9r0Xz+jC1GI28SbX7EUBV3oJf7gaH/nnl63unLe1737HkvjUECw9iMGykQ3OZ2Q2+li/G
Lm3eSLJ+Vrb1O1waPqvF10rTKkiU3gDqK1uKjpRwAw5amdGmX3PTfmexbH+57G2I7jDqpch4r8Kk
uZL/71fLjR1mEd+t3//v32CSbyshTsoyuicstDEVJRAFij65HVAKVCyWQHfQiGdGPAeWxXhm3Z/I
VQHZjWFq45VwLCoJxm3DqL6iZIDBYwx1QB5Qc3Hi6vxTJ9R9VP2hzgCrWE+fjZ8i+VyODc7sO9s0
VS9a2gO+WE6h6Vh+/4gRYotKwWv8/dq9WftBJm5a3c3Nm53aDPRNjQEEt7IUqG6GUmQB6/6AEuqy
PqDpiwnI4eH/fK915THJireYxhNWqTI9D9jtPZd0iXk5R6JHws9mZJd88qPAGbmhqE6q+/VBRGm8
04cOqU1dBOv+9bOJLXtWUmDwIFoTswMLYDDZY3T+73RqnXj99Mv4gO0Idd8s3eyDL23qkxiLZxL6
nyXxCieX/3WfqPhPZXDKVfTlKIKy5JDrqnj1bY7ZUW381QVATUC+HwTJJA+9L5odGhNv1y0OwylP
5wfHVEfK0K5NjF/kQBVPBV61n8JxeeZl1V40MSBg+CiBs3AAujFKLqqYLmpq3HqXV+ZuQtYLE0He
QWTy0qBXR8LaqscsJFouFA7iTRre99no7H4qr+Uelqr9+dbaTUDeXB00N3Ox6uXG1urIc4ui4g/p
NX+4ccMFk496xp3fHl2PITStdfU8G/TdRNsFJMhzhMkSQgh0uDWiqbX96KMcFjY/BqQizl6e8Usu
RtfO0LdwbTtmlfwj+tKY+nOteIrTIgqYPbkIm8ld8/IMo38zu/shsjRkxhpO0zLc62NSvxeWdQo1
031G6MdmTeZVdNOqPIcDF0XYTeZe3efga/TWdD7DHGaJn3ntS1mWrO3ad+r701tfz4cOqcs+TuLx
JMLydzXrEfrKDo1Nwyh74/cyBvZdlG82EYvMN7alBRrPLomPWStoKyf4wZfGsF9r7rh2SbHoSJUD
LVYfZg3f5mRq/6Yoyg+oNcr9ZDQcmtE8Tt6QPqR9K85qDPEwzCQJNBaYyWiE7vbjcG9ivz3XA5qb
zqq7PbmZiRs1jxAP+gctBdqK+Q500QKHesKX/uGamIHmrgsKg0LVZwqvS7wdgihnSOpNZLzo5gRJ
gzJ643x70QirKXqF2/dcIDrHJvg3gkdnudg8SW261P6cQ03juG83T5G9cRozC0ybROdYyC3hL+ze
6qmJU2Ifhmm3CLa07L5NSLAQPYFFNumAskbBoB8mlb4YxoCx0lLusZjFHxy6LE7iRa8cKAK4DhNK
8jBUoFsS804L50uINAI9YjcFXm1uqsWrJrBrb/EUKc7Q6QFHInsxVwbNNSm0fRW+5y6bSjl/c5Kw
txX64EAZ09+wcM0tEdI2YSw4queB02wL3YGmnxlYUZ9c8/rTSIoCU5NgRZj+eNoA7BqeKOSVJTyv
2Mzy3ofGuCtRBRPWZiItnBsiiS0byLRJJpF3D/EJZF0eTlvZYRegHQW7PdAWUr0v02brwy9E/ZWU
x6qt793UgZ8thH006yk/Jh1RVWloPNFW4d0Ruq9xTtI1Cv725JWDhsU7+5PgMqKxN/8GvcuqUmb7
0NMIChBEBulEwxSh/uBH0njoNf2jYbJ18qW777I+OoXTwC5Rpd1VRAxfa+Z/i80UP1cMlCE5j4vt
ZeADKEvVwFnXNzHNsZ39mWuV2KcNABGX3a6dwEq5vxqoTXeYOncVzJSX0cXH1/mPftH4X031kIMv
9brJBeXDh8hRYr4Aag5s7MejhnAZM/85VFELkqLDYmuNjzk63G3ajlsOrTrDOoRTs/kkUH9vyr7C
MC3Hk70omSkCwXgLKDR+Xe7Cync2Wd5km6QXj3kC50WUWXmcCoeJ2fxUZfQpi5BYu1qdHC9WuNxR
GjBvfPWLwvmVCaS2tgJaV5O8i8UJUGY9FaTTQFdO5Dmq3eo8S8vY+SO6QEcZSNls7OaZVT5q0/jN
GeM7TUew9b6SgSkx3Ql7EMiwySIdur2v1WjvQbDXqb2RCeymaNEvMvoi50pyEpmqe690zr00dmke
cqaVIRC5LHnESNqUfnli1kGWCq2HIKYFskGxJjh0DkjWCQEL2mXMORkXved+kFMwnwVWiWzujE0I
XuGYe+S1mA7f6kbsNL42BFM6VZA1iO4R3rcV0TlM8NMcPIZOO3OM36Rov82XcK5uKtGrJ4FKM3eK
Q7qgoCoEvNuURp9n/e4G7FFSVVnAUo6IXBHJNZe7xqPVZ+qk4BF1QhrTnd9qeNAwvVsYMWhtI19M
SuN5TLRtiB/rGcLFH+zu+clvvJLOU2m8KhUdAbmfAYqb164HohnpN88zv3Tp7LW6uJ+mJZoQrzcm
zeKpT5Ju32l1eZ4jspcLrYm3NN1oIWMUZAjYA4YY7qM2v2RW6Jw0XxwsFHTw7+MFmEYZJPpPtiii
CwfzwRmbZzEkxl2JcMGOvfZYen8SxFdHrokRPCXVdNaNmPzUoeH6ZpTisULK1+h0KxbkQa8Pb3Ts
AUKI8n1VqsMNNno/36Nwyoiuq5d88AoRKAyn2bxHk/rm5+0LopHv5RpsfS97nczpu9aBXtWxlx2m
vIWGp31b2OOvpTXg1KGxde0j89Hh6EEfREtQxBk57g3JonzJYPHQ7MxPdGNPVlUr7r1tHog/YFNv
RfRk36aGyUKSyPggW08QHuIAKMPZNFRCO9hSxRthVDJwZ6xMI4gxXItn5qjPSuJsjP3fsWGSmsE5
ocBoMhrer6wrvpiob7DTY5EzeRuoxkBZhmSaD2xJ3swIVTPnrelh8SFPQg/c2HyN5+lVtTiDIJre
RVaZblRafM8dNECMBuOVqEHOg2TG7bBuz/TWcFc2kwjpQ+caocbyiCu722XD9F25ZDrZZbKbvPKW
W9p9CnjlMI5oZEWyWzmhCWuWNvf1dq5nuR9qXewACPyxlN1wUi2e8hQirBmagmWF0yluY7Qs9fQ2
FQi3bYuMQqgTpxEo1YaIT5Ql6XSYEe33g/vQ6Vp3NpyTqTz2yc6oKYuJNcIjOm40lX3RrwcbnlrZ
Xs6CksnCOp+UPWpP+bcg1ZgKzd40/kO21FKJlhtB3fQRLq4B+1zYy701l1u2dex4OoZ3V/kbK67s
C/CEpS3ibZWBvNzvau2h934Ns8wJ2DNfeLnXMi9JYabM4Wg4GjsJjHaTSGLeCyrnwGzJt5+c3N8m
XvmXJeWjnvDXR1a1FRMR4RoLSoAH5t9s1/8GdOQmw39o6LjA7Lg9mI1Z/aln/xJyaGNsnT085HCB
gjLL93kGglmL2scZwqtTKDDhCw9IxykaJfa/aETjGycAhqTr3CJRETaamO8umxi9nYbk4wg8oFaI
17TyLdhPL7WsnN+6bP9Z9Mb2KqwPlq26h0qWDF+1/F8908XBYaAPTHr5kLy4Rl2dJamRAa5weHGK
lBvCNDeZi12uBoxvdchiCWWNNk7pgLzB5hA4c2bs/RZ/2Zxu4PNmW8t0vkRNk9wy/7mO8dmZIw0I
Wjk77MsvIfT0Vs3IBshFZVrTv8cVGZAFrqPAHNR14vhXE/DnA5Xb12E+EQqc/WFp+hJehNnKzZ6A
WqjdDKesxscaeeNeIYnfGkk3vzQRobXSfRxKjwNPodFxRSC8Cfso2S9+X2NTtQNhviIXZ0cgFWLP
oIPZyeSkRdVG8yuiQuJ/qdxychDHmKCkHaQ/aM7ivY/pHEgCC5ZlOaeIk1i/63Ablm58mqHSn0q2
/p480QNntAcjGxigJ+ZekPV9oKtAeFfZutTA07DnpwpvttccbM1tcDJ0W+ITqOxCPXsZrJtM0g6L
mEO2s9EwQMNS0yA/CDyPIBTXsv/YbjFucLN/ph75TjLT7xNyC4aiZnaUhruCmSJylDYnMbv+41J4
BrMBJQZ9R72Rjg4ZWTTaXo5EN2WGfrC76pTEHhzHjqa3raP/JvyVMDItKPoWsaq/mMH4JPSa5V+W
E4RTITNuQqGd5u5f5pHzCrC43PWowOKJjdfthyFIMkkOChr7Ij8BXqhYN6JrSs6ZldLAzKO2gCOe
n1HPWvAfJj5HRX90G9oyTE/kNXSY7yRyeJ/nlkR3QwJ2IAwd60b0gYaVpWSueIM2+aU3CAV0ckhQ
soh30Ibp4Mm5xX1p13Tl/fcRdOEDd/PiQ8r1WQ+ZmBEDPBf12R1DBxtycfL1zD9NXgp+obqFUQ+9
V4fB44z1ve3pWy3MIW0IfwryrtpHZfol0qa+JaPcy2wStAoUEH4tzYPJmeKAPOunUBOfCCqWSDxa
bDkljxfWHeke7aO22DEUWcpB2qhsGyrf5N9hvjUdiOSKkBScATQh2mF6W2ol7BaE0Q+t5JhY38qF
O0nEeruZTaPiVzcCl3t5qCMfVDRNOSkmBCCGffI4UyvCf45R9jd2Z7VnekDHNgvJKbTudZsRloaZ
kuqg1/lwpe/W7KEKafnEckQsrMjfCM6Um1DT1dk2fbr9RYrxGjWcMHMSFHEb80OAMZ3hH28n91Xp
1neeRkGm7FufE2+H9vM+TjRm6PQnJC70todG6Tr1cxpSKoKZgRsgXzUKJMhNRIScXEP7jqexpFTo
WQtFHG9Np/kyJigYxNsmZ13ZO8vXpwtzZJo2Y4iT3erHy2BqHSBBNsYl6nl9INpnuAONeJztrDqR
3vy6fntMM/uUzf1LssABLTW1eyfEQAUtk4yw5XuVOLjSzUOoxBQMmk4CQuK7Y6BPRjCZqXdl1g8w
Bl71+kzqMREFePq3Ky9gfZiz7l2vbHHQI1MeKlHzBu5s/alwbdTWNR6/9amHnP5mMeKqkuE258J8
dWev3NG/oIOlg/2LBIzpTMSoQE0MuG2ZMH0uOFNRZZ5DwTkbZxV9OgK/T2CK+GsVDNMfQCJKugjv
NBOeXkJumcuwO0kj5/iFi/1CcqvBU7wAqV1uYak1wdBiup5nLJirXVEtAY+SwL2flyMZj9yqMVHk
HYz9Kwi4NkoZOBuxja5BFDc7K4G2aJYZiEFEVwOxdqBw4cOm+FcsE+gVkEJu2h+zgDXqQ7baMf9z
9gTxyXfa3RqHHmu4WrjuUIVH7+WQPGWF399hIyXT2idnmfbmo6uUdcEgnj2JuWW98gabOLY+nW65
6t7lgkLw57h+MsN/izzDbclZkAv1OtKOZMYZe/Z0PDKDrN/VNJ0cwGIHFHPL4AcI1cBM6kjQS0QK
vdzFhkwGYib8O5fA+V5yXlsf4g5jcxUFzdIjikyC6HQLGz7W07cIiPvfwSbtPDftFxxBOzmKcNFw
/JCBf9qmJeEho0TYSfHsXVeWhtAIo6sjeaxH6d2Zs86IN3OwMi9ajSEJj73WqctKfATrQvxYnQbp
kNQgU3hPri9h5oi4jJ4zUMQbEnMaoGzY1mMw9NR0jq88JlGOc6cLArqpZsgSCalZwr3p1wbIzqi+
Wx8InJQAY8eOYJo6NmlM0wrY2rSoL6OFImJrZGWyMZAy0HVhgE5QVHkslvzCcskvnGoCV2sOXxiE
0RZMU40+wu2+rEQb9oL2BIl9+SVfMtAMd7bvE8jODqm229gZOUo0oIlSD9z1+orrg0bbcytDRaFV
G3nI0BCyP/zpjLdMekciXkoi4tVuzW5fuYW1i8hAwVVlqOc0aefg59Vbn5MrQNx9lYXGcxSG9AZ0
D78BlQcZhksGw/rzQk5Ldj/dpdzOi2C97mtWVbPvQIwTf4BDSm+ozRddyEzfEY3meC49RCQcdNi6
cpywE6EYskldFADl0prO+L1NmWAZOSbTNDzXpXGW/lA/hD4+qzSL7H07lSP0jR5VeTEMnwAunN0E
XOIio8a/s0d6wp2oSTxX+WfUKUkqB/3csVjaxTXSu5JMn8cO8XbYls61yUOUy+uFzfE6BzHn/jup
u2/rp4G04WTXMk0PVmyXtdis1q/A9Ux7aBnRRmu8+JrZn+v/YnOivkZkqCwqo3oRHXGoAQjVq6ef
1bLV9QspThk/7PCfh8gEqoU+906bYKsVGW6BMGoVZVcEWIUwpuvPV2m0gOmgIi33YH27rDcCKJnC
l+2SVqNnnONqGnOE3fJ2dOlM+b0gd6xMxH79FK5oGMk0wXwAw/LtLkTmFcvc1xRRrkhbJmbWIzac
4Vi4WXfHdIzutmm9Cogim9Hq7GvR2P9MfCkHJgTgNdPCY6CXafCISDi3LRpLsOY1bGvoh0oFb8LS
ADw04FjI2kVsSs+6yXXmZyhnDuubg24e030I6fJvlzcEbLY0AlsmOlwjfRu3uns0ZD3uy7Q4sFKV
HyTCNpwlwW+jTCkIUJiyPdK26iw07fjTuKUcveBi8IAEsexyoMvOP38g1PgPDnGBXjtqcVvnaJiQ
h8Z+Zd8aNhonbR5BgMgjojiwWGGWE05fdBdpQBtAbUN0SwFuTvCGJLqpcKnaePtK5G6n3lzNnaK8
76KxIsaiA3jhaEGLLw7uQCJekF08IY8oPuVc7X4WuR5b62DYHMMsHTPVqrP42Uwau47OIM/HoLdN
+05VHRxPoIIbhUTtKw2f4yZsj4ORNXtDJ3JdJwU5aPs4othaOs/T0vweHTnBHXPjx+pUu3p31aZJ
Xfwa9u2qQ1u1ULIfcZCpGvIKajE3ZpizigikR0jNkLE8M438F1mj9vrzkRdjuQNL8TUAEviju/BX
5pBjys+Ux8c9GayqptXa2lvWLcOGpHNDUwTqr+Y6C3LBomLz30MAzJ9gcFl4iZchGaV52jtIbxi8
vYQRbvslu8PQ55FW+nh1XI0467IUd4gTt73dmy+D6z2suyUylv36z4irwBo30hhc0Qb/BerWwKKC
DEbThvC9ZGuPlvkHEyJ4bevwc9EHmCvkebNErB8YAyv8Rmh1t8kXv9W6yq0PcwSYte/YNtykxzdf
6wsIPTZeRrN4ijLZf0ZO9RSNdOJAtzEbs4POaLN90fr858vrz36hceYE7mY02G1Cuxp+CrOpoQne
YuM/cBH/2g1TDR1plbGkV3bKVr8HLz4k2cPPrTBVenOdiH2clKs5VMYz7cvr+ivHkTuATJ8+ftYy
w5lObJYlicpsyG3eYRCHfwIzzgpCIfP3KukfCVwZPjk2I+/vxpdVVTTuWiHPLVO0TwURjw2XphF3
pJ9OLGX+aWhcTFdV+E1gaPubaAIKlYKhs6MmpIc9pwDh9w3bcB/v0Keg4Ww1Cni/KcCei346GxaH
43EJbk2s4dBycAatcSYn27uQ6Iv2PFfPGmL2DvgAlyshdGrf2mV8GOZryqaUavHeay111oyUI/fI
kY3FnwXYGRA6RaRWLG+vZERKlHr+ySgsEXSx5Z9bm/yyMEMRU0eztossBxWlI2DWDtocgMGZ96LW
9UOjn+i0V3/XcVI3YJlwIm03gl1mdhg6bCCCeG6ByetZWenfRlNEc+cSGDvx5sOit3IG+UGAu3Wx
DBA5ecKMWO/VYzbFeYAcUO0LrX2r23w4lvSumUy9FUM7Ulq12bFcnubx8AxuvryuP0Pmum/Z5GZ3
pXDf10G3bQh5tfqJ+XqVfFS2Pb3hFh93WRp+rJM6lxp920tE7RZ9pNugBmI2XZoMCeENjFRDtWVW
wbwhMuB1IjVQQNTomW8MDyWEU5HpsGroDAaRtLLMo1ZMfzmJW2jQuvZkWQPrpBqvooffYrW6v58d
d+D+dH9dLZqPBGonJ1VbYict2H7SiliiQIFUu7UkSEQ+7u10wNtexw3CEDkwebr/WSxjJL5D/ouO
BF20pUolC7phes/6JoYi3g+yr+7JB983xnlqYuIyFsVjujBZMyY9h5SO1dUnCnoLp2fcaV4cPbiV
/WnQ+XilZ2Kf1CA09n7/3Gku+DdT/z3Y4smYu/RLK6IXGbr576IkAQ/ufr7RCRS4WIj89bSU/6mC
bLNVN316DYc0eXOYExmLJtA0oHgNk3nyentpgA32fh17s5r4W88r5G4YyMLmnH+/Dv7Wh2S5jrw8
yKEEAH2V30AZJmdsy6z5yfQSz8X8oaO92XSaDrsakcOe5mP55HbDr2bW5Tt4ifsmpbAXA914Q5XW
y9hlzMwzZyOIo3u2w5n5ZdxGB3qR810qQI0Iz5M3NbyvRw3Ez92tNG39JiL8kqBDyUYxauNSaPon
5DxEqn5RHVrI7FfkcN7VbE3vWnsUkm4HrHHquv48el2+68aHUnEWtkIG7FTKZGYWiy4ySvtNI4wH
AgqhE4XfUWShatCEeevCHEVCEW1U1TIZQXoT6oUJhCH+3diGeeR4TU/Y7x6tZVzlMaNvlNahvez/
MWbX9Lq878GzbPrQ0XdafbIiL7850ZNr+DRmme2EYriBj5yfySByNA0XEzbuytO8hyZnaUVEsx9o
2O2KpqKXQfslTSq84BPwcMEoE0oFh2ym5Ug98wTLcw2OKvQ/kDhAjPbdu6LIxdFlJKrJaxnTFmi9
E3HVJv2s7Fom+sZxxzfqD32fCcJNKLkOkUeoeoFEeIO+jtXQrUhppf/ix7c8IcdxFAi4OKN+tJEb
buFeYKdQ33XVgYZKw0uEiUhDaRfEEMIx9A9/3Vk79L3nHVMwHPBoxHtH+XoaF4wUQLUSvShOuEwe
S1AXcUTyg93KKGjlglgmqZZMTXObhMlzncdnqueHySM3Di2iDjWOht5HU2DoRjqNM1I0QOiwNbZ0
njcGQfA5pRniv392WAsU8jOoDl/2O7LvVPpPGHDsI8O4tf507w2c/R1b6w9D4idBhFbOrq/Ns22a
44l79V470OrsXqUnIYdT1zvakwRBjT77tXBS7eJI44jtPnpA+qylag6Y6ZyIa/woRlrtvQsYsyHI
5aRQ29PqFssyTRdEzv+iXE2BbhYWiQbpkdmL2oKlIBktTvZTphun3KuDtLCepyMLeh+UeROeNKv5
VH0aHVOVJ5swpf/Qk9tTDQATrWWmL5FuDSS0ofakKsCmsB89zd6hI8r3SK35XLtB5PApmPBFdQAX
DkQhbHr6NXckU38QX0HEAJR9+gNNEPLu3uhigltq2LtUcIMBTNkwJy26jciaU6478LUO2Lclb/2s
cm4NZgh9edPOXKK4xsWf1pcp9p/d0q6DkohXTkVoluL5T+sW13EwusBAimRq7sGi8B29+gYRiT7W
pIcb2TJojHK0mD5TjHvOHPGxKGqHZuPLgPkhKBr+ryVDHDMJIwXRutc3SQQt7Z7uD6KVMCD2j5OI
cra65ooTyVLnITBEHR4dEoMt1y4eOabv7CWh/n8IO6/lxpEti34RIgAkMgG8EvQURXn3glAZwXuP
r58F6k7crp6J7hdGUaVSiSSQefKcvdfuk3zahC4t6SHdJgM8fF2hfZ8joPETFh5/USswZm2b5lca
qBsGFT7K84RWdVsNxygFyta6mzEO3hLabh4y+S8U0fdtzuAwCDqG3RprARsbVVD8o5LV22nu1XvM
34QO8Exhk4Nu5tEEmuDekpu2UdO+rPNtLORu6hUqYp+50dA9E99UrXWkGMbMekdm7UzHEtxeZ8nf
AxUThpj0AWNxsBtsoMVD1r22OCu7uOIuW7aNJENqG6hqj8rUA+pk3ncOzm7RSRpMAtmzVJ9OXK1p
7zBtMYaVIcjjCSGi7Pric6jnXZLS2SUW1FglSUr2oTOBupkJWzYI3F7FZa+Tj0B4yOSk9S4INM/K
jV1b19pxKiSBXvPWLJgrs+jg8GVGP08TJ4xIbArUCYzI0yeX3uDGKpOXjgtpU6EVt2VK4ppmvVgl
y1NSZDbfqHM/WPYO4dht0hJopUkiouwQIX2NT/36DDn2pSL7emUWDTqphLxey6TnLrs9pcYhn5pP
XWfWl5Mpz8BySxhPMYmnuXlSBGNUeeXguhwWSCPpAtOsDqOyXFhtXvJjCNqzj4jhZKj27A71A4zO
/EiFO0cgtuRjGZIRpS8Ju31Rr6zZ/6EDFo4BU3nTQLoSsoZuNbQ0J2vHgkfPCdqxsnEzKPMlnOS6
m8cBHRpZM7Lr2TUvWpN8MJrmYge9ta61cUus1gfCV5bOJqxW8dQ9RnNdrxLTvbNq43dZk9PtutEd
13eyscviLQzJyEKqRW46Y4Wc0937MJJ9HGVfXDuT19b0GWPcMxI36ppQ+SP3611hZArc1aVIwR5E
HMjAXRNtJGfgNmViclJhBMUoiy+ShA3in3BRQx2cTruxohjBAscbzxnxc8KN8abCh0RsZu+8rGyd
+kxyCjd/nHy9QAQnvWYgFCaLiROjea/hB35BomlvKlLnV2YcbFWlzYCYiELLw1PPz2k6BJxashF9
8jCWEdlz5JPtGzMn6pfsKCQ/eBp8plvtbYx6loh7tqZK+BMPcl9mGsyssFceON8GPm25HIpbGu91
+owSIaYUCh4AbZjskfq8LlgiAJ15RdUMHjQWzbNpqtsjAgmXdh0iMMIrZnQojbbOXAR8DDLv7SD9
HHv9Uww1QcbWjawCba0jOT7YrgYaZVNItyU5QKeZCoOF9g5y16gq2pWftRGT5Ahl3PTOZHBlIArc
NT27sAMIaqz6U+0MTEm/WskslPBJg291UKI7oeePyZFDJrG20fzLLgl2aIqarRTiqzFF1al1ARF1
/m1hBk+JJP86ipxb3dy3uvxqhnDYTBbM5AJK8qyZj01v3yyCtn3GsRIqMbFcgVOvyn4q0RkRCl0z
6XAKzjvwizwb5NepnCmFrLu5B7NNjCi/URFyvbRYGnxNW1GrCi6TbtFlWSxkwmi2dkeXxrgLE+gs
Wq9v86Y+5NaYH5qh/2kFfrazrI2VmVthxr8TBw54T//cY+2/tXmLcliH8+hm60lDYJtHOTDQNj5w
DNAonkxIww9TaDz5+vDaEhCx1rmD1xZ6BeIs+A5rpm0RP+WiGQ4ZqKakMx+Z9xjrpqEeRIe2UkOH
HKiIV9qUvWGG+5XVYevZiMM6DcEW7SScBJxSvMaP0Vy8pkbBCXnRemWCmY5hO4Rj+Me2TOwtYAvK
esGFPiBDyaC2aB9tFzZrpprcjC7NnqCeozW2/M9CZi91jmZ9QuRVw+Z0JOzurEOM7LappxchyS8Y
psV0QNuM2746q1Hu+ZwRkJT+DVrhmRrWuJsbhzlW1K+HJp9/+RxZUIA+J0qwSDc3RQzuXxRqQGfH
ZaIqw9/CT4In/tL46M3i5DWorQv4P0ggprVXQj5rE+0mXHEfvVuuIR+/G468t0OheaUsva4L1z08
FW6WqGcf5tdwbGyPjhbtiRLbhHOAZJvyKYz1Txb2mi7QM4GymAPG4UEVnAO5aqaVSjAEDoweV0aW
iQeOAsmk3RujzzjZv7ftTQgWeWVUbbYRRsrEZ3xuVAPuUIlL1+zbUYYv2Gq8FLiRR1Qyuh6m/tsp
YBrWFL86EziwMdN35a+jipyNvE8nz5q1M2Y4hxVJblmUopMezDeNaW4zHbY0KemftlkwHHRg5VRE
EpCKfXGn99S1LqnpAiYlkdLLkAWCfKg+WO2YimpDeqwT/YPJRbcG1+PFQUU3ZIrmbRGmmyavnjOM
sI7s25u0Y0Wjs2ut0Rsq3k2aMk6m7tPevRmZUcMaehd66exI5GV+JRHdIblnUQrbTe02CkaU2pRF
c/Yd9BlKGz7NLDzRkjZWZuk4ixB0I/CzHDA0XkSgkf059feDznQVfTWlKO2Nlb8sRZmlVZuKKbxe
3ZWpyX+ULCHWEeRnGcyeMVbmOUo4O06GrXughm9LqIo3NRNfNqU5jJP1aBe/NIfPO09ls00Cms5J
o45Z3xGmbiXjmijwwhNl8WlJv+FtY5IYlOJh1MOfYMSIIU7aeQ8Xl5ip4lBaSOpmGfGZYrddDZpg
NtcXH65RdVhUErKOK7ljycJza+EytDJt7xBwtIqskin/oouetducI81+qlB/mq9jOXJpD8BlGzfi
SCamdZpF5iaKfOam7p5EFLJ1qldoUcbG7u1tF1gLwJc1j8ndnZicE3mSLvIXcXHGMt6qfkKEan+N
bl+hHmK1mgEVeOFCiItDMthn5M65Tn5A4ha4UGU87N37pioRO/IvC8JvNtwAXTomjDRQNZk40LcV
485gQfdbHNjcUYUnbXkYqJMggeEEO0S/IlJ9Np1BeGOjqxNyEYvYook1mwgtD9kMcsB42CmUCx6h
SKiKnDW1JaXnVI3rlpWv6nA+Wgg+orZih04pRLp1SnsO0dCB81q00hgZNx3wSmhRg+7UB9fsWBLZ
HTIWnDAffhpuvCw6x7jNQfDMTMqxR944mPwUZ4Ee4MiqN2C9CFvb+JVFim7gfo2juxlG7lRnGjzl
imddmON6aqMnORVPfmPtaDHu0wYPZU4NmQeHCpDlOMgYsco8bDWm/wIlRDT4l4BAsrEOPmZOzF2Z
nauQb4iKxehSoVzy39gIEi8tCbUAtHk0Cssbld/fTS0xLmjpEPawBXI972hdpevCJMSufuk44zi5
pjMa8n1470RfVMiSN7lvsBrR52Ts2ylMIsOPuGPYb5JttRKlvzEXAb2fCzJ0tUfbwEc8jWG8GbU7
jTPmajYC/ahaKuu2qQNkB1zsyqCetT+JwItXmNIhPHdHR0Dyz2P1BjWa1mOFNRuVAtMZUtZcqN0C
Kzwnh2ATw8sjjDI9ZCqIV6bTfuRt+2xn9tLfG6DDi/7NL9s3O1LtClsK+NneZ7r02ZuqQxnGwMz2
qom5YDyZrOA9ru+S3iToJKhctgXY1IdYrZsNA3/ny6RwAChskf3EWkxIZkiJWT6Gy+G8xYhemcF8
Zwjw74Ou7Qm81eFVO/P3Q0koG4IjZBWZaXp+9uk3eDs5PZ5yRbanj5F+04c5HA8SRfB6EG2mCJYP
6ks9hHKV6VBEQ3aApB53fU3fznAeXGs+024ND0QsJmsjtXDoOmQITgDIz9Q0m9zrQ3bJvk/c9RRT
xBR5QgZc6G+LKMvg+9JgTMee8rN2KBEaNF1109DtbH66CVqBivbeqjH7Pbr9n/1SS9daSUJDqZ0i
u8Co6tJdsjrhmTJvmdcE676i58m80zMaAK5Uof6mNTUKwGY+9w6jXMGpVBbNS0RGreeKx3iy7ps4
f4alba8ySAmw+uV2nsbnPsb42bf6tAYcDbSXY4nRkspk1uFviDfEzZkoR1Er3DOqgqVXuPRJbXFm
8ELC7AC63c+7p8aHYRTkzSV3xx9Jn9o7p2jGdVH1P5mLjo6Tb7su0olukfQQDJCG4BoOAY6lFTaj
6hBGvwyNpOUw0ndZVtgb0FIJO8OmaNDViIU5FsbgCmltTG56H/UIwHQim9aqfmrayrm4YmQX4kTj
1j2oHuPBYICOqGCbMdBNSML1HO4zWgKIxltzPEk/4NrkrsD2H6E0ALhuGsQTlOVTMhIy5qYK1Dbz
QmjDycpXY3BJUVFSwtWYcJP0d2fODZTpeAZ/1sOhsW7cMnqsyzFaV6XxFLbbvB0IZ7hlWF5RqFYP
bpI+x81diZnyruz4TLlKNpqRJ29So7Vk2VTXGU4MlyyQPAxqRIFptSl81ha2boPpOZlP1jS8alMD
5z9L+QywPTHhmRGq52IThRI61qS+ZPjYRmddy37DJlojSq1WTehI+nr18xyk+nKXsgXHKvUoBrdU
2+3Bb5w3LNnsKEhDV8rfdsZQH2N918ZagxPU6FAa5Z9i7qmsJ7c7l2axaxD7rAIbEIY/d/ecU6JK
zWgK+DHEugwrIs6IfcbBHUfOjdkXb6AvrGMUaKgE+eaZZqjbWXuXhCnmMIHxUnJw3foTKfSttUDf
/Q9NzNygCb3LnN65/9gPuXkcBKNv4VVymvZjGCpPVayXbvfg+/68q2Web4y4qrbsCLiTfkdqM9cG
RmyN3wmoh7npSBcgj3nYk0JcbLpDepxKdReV6Qup8tU+cfOPtAvnlSbwe0K46TbkFrBg9SfoNyjB
rfhHFHZ71PD5upgZu/qM4qaswunKercpktBCMpL8musAEeiAc9fsuB+YiNYP+EADwrPj/Tzm03NW
jPjv9PFLRZpxJkS532q+EzCmKSzqHY5wYzy4a5nMxt5I3M+R2RylCR1V3U9IYomw+pq1fkmPftHb
9/0I4iBFBRR3dCC78bdWAhMcOF3pWtOtA/s9GrufjfgoGP32EQEHGW1+NtHdULrvrVtirngeDGc6
ji2+88y9jGyMq6ixEC68wFBnvG3sR4ZvBvuXPUOezMUnuZUvUExT0p4xPgmxy0Y8dsXo3oGnOTMK
XSkkv52bcFSe6Q5MGarENoIdrnaIIX+M+aPRmP4d2sOl4YvUo8wFLFYdPBvTaYbY4aU0CVKV1hfX
Y/UUFm27k4KzVyzmM2PVwh3WoS0/a5m8xLVXD/O4EbmAkB+nm5TfBlNDB65uII+5VGZNZ5XeoV5z
puStfeHwZmC1rldVhQ7YahDGJQSZrZgu3xETBdJdiKPK8/nQje5KSex+wALbvucHQV7t9Kd5TB9Y
g4n4qlQIQT7QT4wZv0YEo6aNXKBmBK6ZrLXhTK9uaMBlkzbH6ZnUoc5CC5z5y4Y+97seNT6w9YWa
V9JXb9HOBeHR6rUbDr870KCg3Nn5CoDIXhkFA/HcdrsLJ14ORe2htahhSCXZZOZImIFpP+MFgLmI
YAbWnOz4C5+7dhGD3pq457YBeHDXPZjlEkqZFvG2qudDPDYOPpYVraYfTcMp2GGetap9sc8r2Poy
s7koenNbWdj96gYQ2eR4jcQKQZJfuteDeNrbamrIcPeJvSj4OLUqfUWyueP4oq2Iqsm2lttQmmtD
wSgpXOsujUBXtDtdo8eoTeV9lLvnNKSW6NJnfeJ19/NjFcM/nbcaNjpPZOOzORXpwizAyg+NZgjp
KPSKKxHxLoac7hUV/6Jcrj4iRh94P23rIFX1WGlPsBneNMt/AQ2BE0SyDhbJY1pVEPkrUgQICF8R
JxfBA5gVYVLVveVrn7nQGogyzq0pMgNZx5yu8yppPZxtmNkrh32/ErumjD573isYq6ig07sw9zdG
Fd46bY5C158/7EM5OJcyrQfcUtzMThHQ1CIDZQDs7mmmQxxfn+8qCinPbvvPLmjBLBYDlhpRFIRa
hM9BMn0MiIy5RvlKy1Gs0Zyv9nedcbYfhfvGHPQdlzSx4Yu3Tn2gEd44Li2Imt12nye3WsC7gjhv
pUfVLwX9lP+hfMJM+8I0iNYFLVsuytHjMLPzm8ni3ObwyZXIJa72UJsmFKRA63B1jLINaXTDujHc
J7H90tAqoA3ox8k+HNTRaAm7CGo/O34jiTT24KwIk02GWxhnxsQE7vpQM41wsbXt2RI4nQ+TOlWy
015on59Z5WMIacvJAMU4WhIdu3CEYHyhLIjQlccJH8I1oEbKmO1iTG6FFJJNY9A3vfIJaBronxYD
5UUQWsmh7SvHMxe9xvWpxUCIvkiiPQJNW3WmhmWi0bKzUegkt2ZWsrWlGbBmcynV6L0PTCS59VCV
Z6K0PopZdOvINPozM2DysH1sebPZPMwta7nKS1pIjm+uJY5wOi82ekvi7Jch0zavu+l+bKIfyOqi
uy5ua8/NM/tm9IkhI0ZCAxx2dEA6XL5HxxaMPoI1oeoKtpV4HqaPzmxvG5FvE9s1HkILt8myblXX
YXUr+R+TMkLLU084G5fxcxD1L2CZkHnP4UWE2FRYj8oNaxk8mAA8dy63DTo+oJ/TR2GV1loQtLXu
oxjkx5zxVCRf9Payp2ttWpSNCcQqdDhKyB48dR6vVTZbCAJpG6nsJyzRJCNSNfTdnAhQhxxA3iSu
7vpwBSSFRyPOEuKMsZfnPmDmwsJtv/xJg1Fog719l1n0jmN1ODJyQjCczBff8acPH4HXWg1fUmXy
Ruphfgi7MTtUY2CfbdvC6djQqTIrNK2zE7MmFcYS93GdBFPP6mslGAYZoRtdqsWA1cecbMlQLR6m
npuiRoj2merUg1bsTHdzcOyXSTvNctnH3dlwNKZ8i9y0M7iU7RLx6/fP1jhN0ku8iQzzo+sndefq
vTqCcyetJOcF/AX69v+w1Mw/oYjfJDVpSSmVpZsLN/JPklpVWDAohPvbcC1WSIKQi9BgbJvL0xBb
6tDP6XsMrKs0Q/EUI9nZSORUwEUCypJv1c13kiJeeKyH403sMD6zGxEfqqoI77nTVxOklLXj3+N3
GDaOgtEKFzI7/MsL+ZNzvbwQ5QAfVdI1lG4TOPTnC3FUz+ZczGjlKgWQoNZ3ZlY9hK22KUHWbWhh
VYdFrq8XwZNTdcGCAfsaJWXzFAF9oSDkkIngIZeUx35PkQ+hgG1NmRct0k5jGGj/AqS0/ySb8isr
2xJSd3TXQmtg63+j2CEtptCronwl00V6a2VWtktgjO8awqiWxEHEyK15cCZN4ChPgkNO+tu5GBr6
pHNp4rGlXbMrVDkimUxJPLDpd+TSeGxICc8WSQySP9SQjnlyF/X19aEsQ+I1gmqdgccnGBAfFa4B
uqKGQyvIpicAW6JeR/Os1o6dPIY6cX8uiHocCChRrJjZi04WVNda+k2zPFz/pFrxIYBcwN6xaDqB
DjvTiu68pi3G3eQDt4IavZ/pT5NpjwiII6W1I5gT/YJlO295N/AnLbxUtla/LmtQ2JTFY9toJz+N
iKVRMaYiPSXhCiP4bRIO4570dH4povru0NhyJ5ovdLW1E4Kd+KFXZntXUAYlQtT/cs+4/+eecWxH
cLFZkJKRElp/u2eoGEO6XhpMEbb4qKgOMPeDx4kAh3NUTheMFisz1FS2M7WShMaaI06pM2S7AuTA
RMhHMLT0s60G38lc7gbI5E+tzNECMRI8XJ92ipz1sVxgDnr7UHXET2qhhjGGfuhDFRmJF9ums7Oc
mq3BMoZN79L3rRrsddUYPjb1/KgmOznXkUTZOnN+XSSaGVjzg3AZ4kVuLm+UyhneIQ66LteTPfZr
NRvpyQKBs2JSGZ0kSVubyXfp+DpNdkKUsU9S3X5xIOftayflss16fEFks9DVTWEgwTgh9PP6XFbi
Jq46JgLY3h5rFVX7uXdex8y9v+pQrw/Ii+/Br6HasXx742eUmv4Uds+FhtZdKH18bmvjzq8Ex/Yx
Q7VhmfRkJj/BIJ0z7EhwU9wE8SzXYS7LD6Y5azIe5U9nUen1HQwy1WND65XGloAzHdNE6p7nKP9B
SZ3s//O1gtSif16Q1P9ZkEh3ZMDnOg6ltIRb8eeCpIWKAxEJuwj/bFKO0VhDZCQ7V5N0eXsr1Pft
jGgnsHXaDEPjnl2RdI9iYjGauMLECokbiMa+xH3rIPizI2NN+MNz30XtfUdW9mWWb7aSzUMV05QL
/Ijqq+bYExv3etNmgHO09Ksc0i+3nM8oM7WT7DjKjjUTkXImn7OMRbMpQzTWVxjL3KDkHAyxiyPC
xIcgnS4OVqKodorH6wN5nyBDUD89mSU1yzSODipSnfgo0GWbdlkLRlGjm5rj7DBI43eURs27VoQo
tIv2FZ5/DIMhkzQQ9fQFOe7kQfK0vomvfwBf/8SD8sb+l/PLsuqy/Lu6FK7LlsZ7/+cbL8TUSZxV
6cp2XNwmqgQTH2RFtrfJEcuGD/IbZ1h6oe7FeaFu/NIHoZE3nzUJWbe1jqIrRmCHgKtgbIPWgh6n
HZyJ7r4Lknh8iGMjYa3mXGvVmD19t75ncbWPtj++X8XX1we/o6keGcEPZzJxDaneNZ8hAYGirnVP
b7rR86FD0sjIatRIiM0Ga5hvDE651MH0Y2CQBkLP1v98URr6n4hoqcCUSuYLjkR1ZCkyT/58cxrI
dKVPKj0n0DDcaVOg7wHRUG6H5f5KnHLwCyqO3LT6bE/munjms20S9pzv+qQ0Ks+n9/6YiWhAoiDr
00zC8I2wh1epAoYrIKCM05UQ2LXqNwcoA2opfPHMaJ61XG+PYKIZRdnBIW78aWMkhQAmMWTbAikj
3ePoDedTCOnJJF8JPs/ZHBz651aRnaPOp8850w93yTQjzSkPaII72UajPnnh3OGuIQ6tRz0Zzn0q
IDVXrrpn7oiahneUVdS8caph1aH/p67r/ZncLOJZroSyVEKnxCqAbDsHS5SUBp3P3tC9pUgg6Nu9
RDPG7iSthq2xPL1+zWHus9eqCMQjtougimHBSjVvutZdIYW1fsDX3XBaLUiVN+SGyVOAYmE0plOl
NJx2Tjgcp5hjoWyV9VSL+jYqGyianf2BFuUr9+PyXtc41RQJUuArpFTDAM80mza4mu9wUiYP5eKD
Qvv4CzgjyQLLs6Dson+5swyx7Gx/vbW4aFjIJGWWKXXL1PU/rx5YoHPqhlWywsFo7a5402pxhKHZ
JBymbBwmSvZwKmTHWMMq2vwz6a2fQRF+9FLW94x7fEgMLYQzwibWokUrycYx7upa705j29tH4qDC
fdliODBa635QLQH2dRXchJXImMAsaurOKZiqvV+/YrPKn2QGjer6dIri+qIVvv7DTbr1kMTltrHK
4SYaDePocCXuxCSbpXZhDmNgqnaUckE0tIcuDPOfzaAerNK+ZceeT1eSUK/b7GuxC4WxGsgQ8on4
Qk6UJkkRopXojgyhyh+RRaMrpIv2ghO6WEX6fMFn4ZPg6D59+2A0NIvfF91gIKFzgRIA4cuTaT3Q
4j7qeZU/6sr4EXZ2+GOG2hNN446B4fTGqCbfiMZQe2Z867QhzXEd6oO5SfkLL+xaEjr0CcDi2MTg
XSoMqylUM8aCmnP7vUNHpErsKtuoLi5K0cUfMqAIIyoM3Mr1yr8u/0PTNScOTAu2ZbxjTtF4BDta
2+vTfsEOI9S4F052c1X6ikXuq68LGIFnkZcu76CFTS1y2wto1mmNpbV4caXBJA9SJ05izvWq0TbX
Y2dTKW9KtenJ5WDZxyPvqKmhO2Cbf41pahM+7/q73NFYOrtYb3bM32Zvbob5PU3HixKD9QVzyzPY
4/6lKjes5SL+8yK3bPZmS3dJ9mUD/Vt5NwejkdkVWeC0IRJYg1W6jrmlXgico6lvT8EvoDUYnDs7
WNmgIpmlN3i1zereVMZlNI34uZsuLRC/S6nHpByGQEgY0tJ6DpTYJQU6jRb2AjBoICQMdBFHSuis
TCzmcGOnunkiy9arZiJ2+Q8IL42jiEqTYUVsNvKul3b3XBbFqlmIfKnhynM7cNkJ1EFx/lQymn2w
R+P7jmjDsb37Pi3UruYF0YBjWhcWOZwifFQG0s8xr4/G0PbtSkVxdpO/220Ynq8PVw6nbKmSuKV0
umZ4GXSXqIeufJ3oqW8zm2vIsoPyNWnVk3Kxg4UWvL4eYcZKi1S40OcQuLWYhPi9yrUE+L65KuWv
D0MgbUqgRHx/LTBGYgkF0jsJv+7I1CZd65Vwzw2SVVQ6TnKkCxGurmYCN21QVtU9HB7JzHXBANst
PvMp7+1bLZqYF4EPYx57/92eMKaezKbP0ZJkHOiJg6Lf9C91pggqdaoQAgZ6iMIw0p0DohLOAbHq
9cLStfPHqBt08Eui2A1U29SyDDSaZeTNglwfKdatByAla4RpZPkJO7itCWlzk/rb+Yl07s0Zx/Tk
+7DR9El/j0DJ3faL3jOaDKin+eB2eydLOJspdiz01Mz2ZLXrfHM2dibN+x6FOxq7WwTh2v6fqwIT
Mvtfrnjb1BWpWo6ylqWdiIS/Z0SFpJxPVuKjLMIBkppybyeoDor5IWTPKUG17kt6w3Q3sciOzsGw
injfBndCMP30w5cQ5XQMT20y8pM9dOLJT/NbNyBF/rpVGuitjAY6w4jFFEwBeLySmrOjh3tQbb79
5xfj/smG58Vw1xKJKHXyQiRv1vJi/8KGn5mq0kZq4pUbaUhG0Z68WiWDsasNxCxZLoMFBhaJaoZU
0e2socLQshya9LJC1NgMR4ORLw4DTthB5qJJuEINx9wiBwi4LRLD6bW3YSeQqFUWQv3CrcD0Oa4+
vr9T9a3GgE8rASl229TwawgklQnZsJ83V7fBNHLndGwl0SJ3iiLjRlQEZnzbGm3UjqdaGjupk0vV
RBB4Sx8VlxnBkAyYdj7RUbE37ZhYN874mE4Mc+KcK0dr5SN2luFsXKHaVfqFaxM/15AVYAYqHBjc
6pQO03xERVPcasOuD1s8zgXsCiNYN6abnKcGbQDnzXaTD9LchBZt8db/FSY+g+Fy6PeaKw8z6G9v
jEvx6oKi81Bz58chy71rfRI/B9If9qPDZPUKSa9S/SfYNfeEeSiCcprcXY1ytUnHPK4Dub8+LeGn
/cuF7fx5UrfxSAlhOI7BgFiggxJLNfyXa0GGCja+an8VCxtzmgekW+b1vSnFQppmeVkRCandxQsd
ynfMs43N+sFCZuzFfU+RvNz+2kQXd6Gu5faIDLzDqDEKzfdwfSZnEQLTHrp2V9EP3MY5pQQmBd9L
47pHE29NK5gd/d3ULSJVplIGxdWBcg+8jt+JY5GgKbxeEojH/mvDq/M02PUTvgXTscr3RagnWePM
JV+VG2w+mm5GR5svQvIH6KrbCqGEaVaLCekGMTVx7qNY5+XY7NIxa+7jGZhyMldwjq+GaVVeFKNl
+KUVUOhoALQT+w0pAvf+NHmFL/TVtVeDVn+6iczsacD9ctT6gpnn8qdgUKQpkhz6MDtsOfmNqRoH
vFMA+SWYT60/e04E6yM1vsJGdpR1Mc14VF6u/xml9dM/3/Piz3zA6+fs6BSlNmBlQzrO3+pSUGt2
SuTMr9F8GYTdf59kOHyXa/bUfh+lYX3JZg4WXRK+2Ga4B/k4fRg9XIU2vvu+JIYIb0nc9tSOE20p
S/E+9KJ6r3zaBFla45GZ7PIdaSRs+fs6s9NP9Dc/Z+Ukj1raJ8dylGIDI8MLWKR+EDs7eongZMTJ
riRTca3NIjhfH5xlgwU6/s/vAgewv63jtLZA4xsCYbEBM8/+Ww+Ull/E0Zj+5VBnqOYMKse4N+dP
mUJj94MPAtjnbRanr1PNZ4MZzNraJg5YONHlHrVkAbuA0kUXqMIiZuGfVb4DxXcWTlO/y5DdKU0J
F9bC8q0k7omJbDTdXR8clKBHK5wBc/lvRlZgCuQPekP93argbXky/+9XqfYaLNOvQ14n6GrAXOGe
rLxrQRIt9YmytCeGcwXJrVPGhG5GtEW/cDsHwY47ymGEBwc5R06J2geYVhh3KBahChefU4bABA9k
fQ6Uu7KWMU7bR2/dKBOMH+XPocq7iy20B4b1yU0++m/9TCxIyud7tiKt26UtOzum0WZ17U5FmVuc
mkT8Im4WyInCuI2akl58XOyx31qvlS8g5SkcS3VdQ7n3O/nchxbgvxgqOg7TvaleaTj8qhcTaila
InaRYSFerGEqoS489gJzCDe5W3rXPlnfCmt3ve2tqTX35OiUBwb/398k8YMfg24xhcX5XTv9B49M
vATCJbide2NEPDIO/u+xzfZNiiO1JodxhSu6OZEXxDgtK5sTDhw56MmJ1qu5/z6hmH5h77JcTc+R
ytZ+3G+//bZBnQwPV0/nPMqLO4pbP0ryc18H/pkUEfqQKUPq75+RjPZFz+IaJv5ridb9Fb3MGbmg
tkVgWm6gaIQ/IF6UbkOTeapQRAU5BVj3ZNKvfc7CEGt95+xLC6+yK/L+rizUBMQttY6lUt3BtAbm
LIu/XZ/TXd6FgafV9lNeTMW9EGm7LZjP77PCfMymQruXrY3YqGrPy4wK+m/iHjWhM7kZRXtbkMKJ
76RrN6BIrbWc4LNC+SH9re5stN9RcSRYhoJQ2QGMTQy8mtT0c5lX+gt4imEvezv9qXIk5NfJmK//
7IBrwkhM2n1WzXtTyOnsz5N/GwzwPy0ZiF3eWPPR0rXVHPTFz5ZlC2PC9GJRH982sM32yF12eTBh
PqpcQZpbRMRaUzHXVCAQJk4Vxvg6TX4NYZH6Q/RaDJKQDlQl6q/c5O3QcuAgwf9Qd2a7cWNrln4i
JjY3Z6DRF0HGrJAcGizJN4QsWRw255l8+v5oJwqZ7qrKOqi+6ALOxUlkOiwxyM1/WOtbhgnPsdyh
L/0eLektGNzuprVEt1d4dndhH42H1kq7wzALdD91e4yIoL2MCWyaTs/uDQh/4Lmc+8Z0RrLrY8yl
Vj6fftGOTVdwMLjjpQjFfZQm3p+0Y2llPnbS8rEM4U2qMdtGo7d8bZnsM46Ga6jTMOFoCbMJZhgA
wgcxmN315yH4L+U9Pf67GU1/i376fxkJtf9RrplK7f+AUKh1lfEfZ0Ltmh/FewwR+O3jR1b21Y+/
5kmtf/RXPJRm638IIVwym6lAaZBtyqrxVz4U/8pFoC3JoaMR0dls/Vs+lG7/Yem6ZBpOXc7Kbc2n
+jMfSrf+cA3eV55h8l9Ypuv+S/lQf6/6LDaAcm3bEYFKml/X/G0ArJZxsEVCOdNM3iObvEtYlUza
khnPcfFFiCZB6cm+T6NhU813re9ga8IB9B1p3El092T7oCoJp28zHG4IOenG1lHHd01e+QyQGiQP
RhBqyWfaAAqL+p1SaNI6XL5MKSmco5YxIcEimqwoC2oaJOxxhrTgBDnIn/P2MlGSY4UoboAU35m1
ONuO84EFivmvEftMl4GoV+APYuv2L9/ol19jjL9Nx8Xfa6WfV4dARfoimj56JOe3vcSCIz9jFd4F
Wi9w/pQregUo5GScnWggjrgnW2aKzauh699Va2zhQRabMnfRF0rBeq9KntWaATVC3XcXzCWTdS0b
69onZK3mb7YEr5Dwu8ZxM55bECaz6U77fEx2Y8ZYI3IrFMz0Y15h3uHvOlpj9yJDG9MLSsXK2Xca
J0o2vhQZ3aIli5vG0Ji/gqMzEvtBH4xrzM6PsM8+3XQcOUbv3qam9jLBRYsHSYRVh22A0jm3cawC
bb2pWkrx/D0a50si4rshvrMIGqD1cIkzT6ANYpw0277ceCEeCc1GHiM76+Q02kFLJT+yVgaeh7gc
hCSmKm+TjYgdJ3xdBEZ8Tib7SMO6wlAiH9d8LZfsM6zg8ImhfG0xIg74JWLPIWzJe9QqVPXeyIil
vFFx++K1NJ9o1T9b17xak7U3ACmFfXwfA9FApg94ucb+NF57C+0vlQP2Kr4fvVzLHMd7hkHG6Qqr
0MI+5lsOfuRlRvk3D1883odJOjznAv12WGE2jp0KASSelqZEHLr+/3bY60D0NqTnST8ptG8I7A4U
De5GDNFnbycfoJT7suVnhL4Q5Fh1EAzZTzkDKjax+dN6o2hhQWtrbi1yErEOYI4VEHb1kcoiVU+A
fDcZSbiA4ySfQPK7X5N/BmXhK0FDZNrbi8JRCXKUH8iacT4Va5B2oifvP//ONfGnRNSfoiTeWsz9
UAAq3jJYeHFAhxrPUadrD7wUv4cxMGTXTm/ojItAkIiyWUwiQGX10ts1RU2X7OzOunbjbpgccQDv
D4QWsQsu937elYv+1YZuRSbmcETTBj9zaW2AeIzuFTYaGCUTQEKQdZXzTdcJDreK2gvcytOODsGE
CMqaQ94JHfJo8yWuTQtNGLInhwGTw+ryNvJc6Chlu1VuoQeNgYEDEUvIsH8lvXrLwRmKaxRnkIGN
1g3M5lahgmRmhzeRAfG2yYuKGV+NISMhchKGcZC0ikQDlew6BPual94Na5wKndIZIvcdQZb5JsuH
u8EV19ImVUNzX8sM6GtNkGMcf9qqvoewetJy7YUIEtyojnxyuEQIbVktu0GcqOyYWhYRKAOZMwtw
EhvKD6kToAEKFt2NM5+tiOeiZENUxIzYolZeSZmpwMsHjcK5YWd3WZ5PDLmJz3OmZ3APOg53WJoF
Oet6j27G9hD3Qqn4DCPjzazjO5tha5AxxzNBlfm15vk9RO3OxsdHwsmmzqFyWulXI/2kVykwu9h9
sOguy38I2mn0qblMyIUlkgAH353prplxWUgdLKXCV5gfW494j1jdIo4/l30KVdXqXxISVFDJERiY
J5ig4ekPwz2hoAdDjAheeHjh0GR+NiykN9dPsx5/YtRye8nzMk8CvV9fbzALqY0jtYnlJu60Nn9z
FbDWJXd+LBMoyujJbQaBlly/2uRpbPscpT/j3KDCKrCJG6cKlmqGLhziLOEy50nyyQOwHjYtZTBs
t7RHp4QAbFPYRh0YbQfycRp8YrdS/K1xA4WpGnZZZn3UQ+fhFHL3mdu0pBdzx+gOLPW4A1Ra1QbD
KXjmJme7u9gfIXk2voNNxZARgqY2RDle5L49f3jKPnq580oMEZsWLfke88Ns7IPVz6zrJ45j3TaR
fU7crTMn0lxwUtUJL4544a6ykDdi2eSlgRKcJUbD0a0nD4sR/mgs89o0+nWa6pfYuxEs0gG1g5jT
imbX9e4VnC9+XNyQfqK3q1N8MwEuQ9vWcoAmagsDHnNWpqF39wptg8qAW77nkjpD99iyAeVmkZyK
CZoWqAlmZkD7FPH5H16rv+1V15pjLYekhYePt+vvS4NuJcFaZtYFqvyQdnmboYdf0dUSQcicG4+6
0R+SuN1EkcM4gv0QMp9FpMi2v68vnboeDl1YPNTVExzbAMPjtszQ6KVciXT0lxhYTR7Uk/2qNSa8
Fn0jOJ9iyzxW7RdR6NTcxl1r/QDQciEw5zHixWQJEMKGFHf4BT+Qod4arnz/z39t/e+T41/FhGOz
aXd0nOWmXIuNvwzY9Klnlxzza1PLQHWDSGM/qhSHJyAtJ7fBA8+7NG13smWnUzlbp3cDl926C+Wr
cr1ANfCQmwbVdfEP05Cfdcxf1ji/vhHkObohpLnO//7+o9kTo8WsQ3xYTZ0/evbB7cedNb709RfV
fKxck64lIZDtxMzcRiEFJxYa20uyw6PU1c33Wk13Ri5vc4NgZDt7zZsB0SRYinQ68z+ZVRdw8Nsw
FYf6mIEmHZDnmQZPXizuJqpEWHYniacYvaOv0nJvRF9dCVfFmG8QQICJr3CeGqfBtbchGG2qo50e
F6cItlJJarRAAo0CzcFAgpByy/DvvtZhrLq3ilcMJvzu3PJsOP28b3dlaF+bJA+KJbuPcfrWsdjj
c92OVHCFO23cimDKWfvo2+GfLvRvQhcutCFsgaBAOA4TR/e3ewCtmteir2iJhrSzPX53v2ln8Pka
Pp0SIWFW98kux9u2yczhFdz7VvWQ/3UsV0Goxy9db+awGr+ZYk62GP7a4p2tUheErHURQK8RXW23
zc3nqZMdVwigjYlVGAob8QG6gfV4uBp2hKMfWurGMtK7slWXOqR8LAaOtl6Pv5eAq9MBIHOFIsCH
WXMEOP0oajy9JWyMqKKE6g1QMo1mvhntVzPXX7VUDH6CfNSHgDqGL05Z/RgFDv7ImF9qJ0SA3VEe
hNYFIbq2G+yE2EeodYGs+hvBX5xBfIS1X/lZLvEHSLyovVndFmOTBuz1BcFD1T+cQ/K35eWvu95D
4UHrhQ7SXL+svzyQqdmRfaND+tMG66bVYN4o4zjBzhg8TmTs+eskI7duC2bPhJeRbb2H0hEUEXXf
1NzmPWC8nF0z+vlaYs3Qu3+Yyev/d//BfNI2ybqhBZT0NX//CWWGpsJCC8KER17xilD0G8Wngpdg
8h6RuOI54cPnWkybBe0NX/pTPAMzVyFOQ7VMH4iNML7GuwzxfDzLm9W0+/NY+5eGCP+1CcF/Z9Tw
/2VoNO+1/3hA8JCVw48i4Wr++BlB/Stnmj/yazBAh4/izSZ7xXAtwWiAr/bXXEA3/kArKWzP48a0
rVULV5S/UqPtP9C+ejriBlPoBnfFv00FTOsPU+q2K0y0JobHsPZfmQog/Pr7ncdUgpcdfjyXH85C
I/Zzc/iXZ8ObLBJyCyvxlaMD2aZ6TQWQgXSGumiS9xNza2LQzEaWISx/2IThF0BVfwfVetqE3ezx
5LDBVAkdbtE+pA1xuZmnzqqD6wSA0+x0+O4tmjlJclQDQ9iJi7dGVtsk0wnqiOA1FBpZbVNCS9kP
/TbpIXhmeCso0xnotcUaJ8vpEE3sl7UhDpgAzOciUTeA67/kIcZPBzIIGzdMVaSVrntvYZ4xNAA2
DFejVd7Ty1bYJym6jkWBr6KAuuD+Atx4RNlo6Cdwyc+JQZirzrS7nMGG6njjihDClcMBig9M4op2
dw597NZ0WJPB0YB0xsh9g6jHs0iIcoT+HLcYlQmuJOS2o7wBBFQBap4sOyWPod8h7mPKMuRpYKDc
bceJQmc0DvjaOegXYOCSpezWsCk0G8QluyK2sbqmx1i2BJ5FVDg6uGUlib+IHJ0usX5ph/B2qXog
9GJi3AiNcFP19cXzmnuNiYmPO47kgOWuYTGLi6WzMZHxXSx6eiDXaQ2YGeGTkuE5KipiGDNEvLAi
ok6jpSxhpEGu4pScRogTa9jCYpJMZcMu2+QFWRhlBPV/BNGEm4bIJLG0WyMrycGdrBcoVntPJ4Ki
nqBBDM1rJ5IFjnD9OLkAo/EbY+EatR9Si561rvhRjLgBCljLgWXVgYS2B1qADsdS7WNTersxhWXr
OPyaOpUKfAlCjFte4+6Ebqwq0Q+0VkGUgOJOkUvA2tgIoigcUcRpzqbI8gO/YhaoGl5V1/WsOol6
2lXGV+BXOAFTJhQzSS7e3Dzb07ZinA18ikVM4s4+KTD08UbaHOOmo3ennzZ7NhR1Ue7NzNK29tiy
sQg89pmbEgTANk1ssdU79+LoXD+8s9DCesmDEr502JaoaibnvGT0901Kg1SbEG0SvF3IjMglC8jh
JZ7A0p6ECi+ZziBKyeWSdeTjcZt3vkf2MloIXPuQlYtyse7ZVI27vC/TdUQfpO0MfsWudhrfTDnv
p9S+z0EW8ByYbJnAPlbci0z39YVK1PDoLgvsL/pUnuK52nP7f4UcfdcLogYhFkSgXOhjQJ1t+kU1
iGTk1y7qUFnRs24jDUeSQZpwOrGGTbStbhnfpoIc0M7Nn5IahCqw8U2HDg5fGYLkqCsPUp9iv0sh
RE8Ek8mCk0TvCm/PepQGlxteusWru6KZqmUir5XZDAxFbl38vX7IMjHBT+6nOUpnfFCr4gIxIos7
Vnj6e0Mv6ktPVH4rJtwB7g3tH0lF8Ot0ZyZ0bpDBGHlXl4/1IdXxoOTqUbExPk2qn9FgLROMae2U
oDHZ1klvM5XS5XYiIi+ykKWG7i15X+HqgJTBJLkfzYbmtHLSAVOUjx4btG2NDpnFdaHr7yOj3z2K
+AO1T++TpESS3kx0ukQpOac8tYS68Ws3ZL/OJs/36EA7td1rpZHipUP/xAuMGTK2X8xYFTSUA1wb
8Cgj6Ng+JKuViFuxZVqj2srclMsxajGpZzEXRjk50RNzdiRj1sObjjpFdDn+GkeyQSJKrEjhhmTY
hqp0TdGYYSopE8oZG2SMqPnHJPI2MJ252dcFX2Ve2T5xsozLXMxpkTGC2W0Jsku5u1tUB8RFcMw0
oQZsKXnuyovlymIVnrx3i4aWNf06OB0nT04OH/qb+6jQ8WYVy2HJxTuxyo9lRNLEelSCF0UczdDP
M5n2wRv/mdzpDg+oxSLUxDFedK87p8pDMeR+7wfqbdPudqM9J4cofLYbgguyOD5U8UBjkke7zuDH
s75Z6dZJheuTYG/ycku+G0P7EbnwtIxQtBv4tIUPGIxcFw0ioZ5de0xpm96hV44cELg4L9CjTzED
JxhjDcBZtz0rwZXgSX0k5dQImMTW3hmoykMX8puYFrEmqfrwOKdRu5VR0DTYMZKBN5AJ/aN4LxaG
WJYcbogV5xTz1D7T2uecW6hhHAlKzCyOY1W99lk0HMjt9YmMArmY8c4be9v0k5gHsBFhhVwUqucI
CKwSH+tnyPk+as2jpyMsrkQnd2OnVbeEceCVTdQeKwExDnZ1tcDr3MerYtbqiZeo2Ow7erN3jJ4Q
C+aivmwUKIM5esSVgKt1YmDX6Uzm2tDDcybLRwVWHtSe9BdwSlpVqL0CclxHeYEZnlOrlpYbgFbE
c6vMC1u+74JAzy+wAvVenUgOETyZ2Z2b4N0GN0R0YPiVImHfOV66K0fG7Sle7nwkyHtJsCSli3bl
KaVhaW57vb0uzZgAWeXZDzuI3bQq3bB8s5OxYlaQvmqVfS5zeDkybsgoKc+1GhjaTOics2WwAtcy
HkxOgwA3y73rraFxjXub2wPu9kDtSw0XrjTLtyydrKAOLeapti0gZFSTXyTRXRSnjGur6HYG5Esj
ziZBzQ9xlr4wBt2YaMoDb8pvdYOsFKYIqd/TdgdR5tw6AjBvBXCKh85m16FKlCwNqjsjXGeCxN1C
dz93Mwp4xtnbVo/WEGiOZmBtjAAx95pqgEYzX4oqq4MupDaphnM4MoQc0I2nMmIqNjvnlg3vuQe9
6k7hfIN2x8+cfmumptqnGWd97QKfc4xlDOwWTzApHhYPOwyX3B5fOyOeAmETNDFmDguFaN6aNtKA
ieN4M1YO+dZ2nn9JHMveaB1D9XLZppWbHlDGHKTHw9wmxns8RJRjqMxlpLv7QZLpZLNRcdpHPV+1
jDRxm4ouyMJErnXuGDTkEWxHrFSZwDeO4DHaATLye6NyA6fK0gA4xJo9A28Z9bfvmpBADFVq9x1x
KVGirezpzHsNSdhBtRBgyMNBjhbPDtaUDn/wSFicWfasglpfw6JynIm3h17T1gRCV6y3lgIrzs0Q
Jvo2cdrZD5f0GZGT/gQ9idPP9b5ZKluD0xmxQ1UZd6bZQOMsoYMMCKPB/5m7qbUiyHakA05xy3GI
+wIBbb2VnT4fPVv9qLC1bFVecPNKqI9MmQKXqR96OKBGlWFEB9CFJ08W3g7T8NUoEFl7Uu+DCkCF
b0a4rJpDZ7I1F6NZUb2D+u0c4BTOPY6le6yyj3O8TLeNlRClhS83UIrQIFMIc6PHR2NOKdMWjdvI
KmnjV/O0e3BaBVJ/tpipjCAMrMQi67pSlKrucuBP4ufMC34Ee3pysn45NimTTnM6EZ63gOUlWmlI
wCF0XT35WqwHC1yZIE3gJoioeC+7FNhRDJOZ4ajOEb/K/5SyAjmRVghPBLp3p30y5qo4q98x6+vB
HM1Aa3IWBg5okGbFMS8aC6uUmhKMFur1FQZAsBArR2fBZK0C2ZOVmfNfGh1riXqIibrhU5qIrtsZ
8RLYo+0RheEyCumLZsv0owwWzOJVy7x+mZkq6wMwMqH3CLsGj2lF+D3DM6iNqth3YllAEz4kHjCE
2LJ2lOO5LxyO86wIvaCRZIuENVyr6MUiAJPbKX6RZhLuiRv9yrF9m4v5gmfuPnFYzlr1NoyplnBq
UHSItNk1810EXTdbIStMlaKnSO9JqNG5F9jolSiTie/xqEmqlEuQsdtlPu1tkI4c3QjIhGw8cdvw
GFjerbGY7ZEFWhfUg/ep8qWhlGmeIY7sUlGxhTQeW00z913C2qVvUFGnpcUnTDaxR7X1Za86SjwP
fu5mHtQ3YyxszuOq85dofMuS/iZyJ6JPl5kYTlNdLSO69j0vQE0jASVZFSl8sZ4HjbCSTMcFsm08
aY9mL74i/HeDcTTRULh3jTKPMcQvhH6UiUWPYtNjSm6ShXgq+byFvmy/RO233kPXN+r2erzWgMKw
98U81HoJiUuLCeEivkafhO9YzxlTttH0xvOs5fiXgTW3OTs6agnOPYVRn0SrQ1+ZlDJRjYC1nIdg
brz4huADwM4hpnrH9NDfhOfQoEiU7j0LsX0IAwEtjwmQKMkvGSX4F9uJt33t8DwZdL91xWfHDYXC
5D2Bjbt4tbhICLcbfPvlZoDPCKsqGy5j2FgH0dUIVGx2hzXvhLnQIc0b+BvLZUx9XB02fcj0QWZ4
DM3HZv8evsdg8Q6Sb/gms9Sh4s8OHCMHhdmUaieCm6IBQPNIrsGErG01fPLbdoAM57Gkob3zNiz1
cJinA+V9OkIsn9Li0MQL9+wEUdTwSlz2lrpRSJQ1ZfvkgGuBkbIXa44EUMtHQ39tasaJg+Flh94b
AJ3i7vf6Wh4mDHwEQhb38UCYi04OxqbUPuai8E65pQX9POmHpJxwcSwkLDST652TengNwQduOpdQ
Ym9xIVWKYiRmPTqx3WtOiSx3aKlxXtWlvtUIVUlJf9/nGXGDyIcPeg20qxRjvEEdTx87pfdeIoE2
RIiD0feQ+kr4YlXdxJn3wH4Mi6GQb/Go1HHqCqavcn3/FRdyNTJ/cvw4Jow39QoB4nLN4ZJdshcE
qltOUe9jN2OAMUGET0yQB6G7c3NC2rDDc7Y5NLnSW9BOauJRdRTU7PeOrH77L2qY2VOLON7h+cSd
t5+tfryw8qVuxzOLbWnelv3E7pU3jj2VAq0uJ3A7/AgX9LJaNt7MEdwQk2c9A79wRqUOCIo+Vu/v
oT20h3EenrRxUcdixHkwW97Zmg5cAuekQWsgHzRS+wTsbdSyFhiH0j1oMzxNJlc0djmD6aGdP5a+
athLMFs2KOzMilDdfArfwnxGXiXIzm20t7olltgZ72mENs1YOmdebp5Th0dbYHyyM3c3ZLrDp/C0
x+SFZcZo+zkYBdaR7vuIVCwxm7004qs+tHB6jHu4P/LIAHkZpbe3Ko4f9tI9LXQJu41EihEU6pww
IO0JOmMs4vTIIQmgaVRI7zH39lkPx22uKP4YLaUtBNwijZ7SjjeMYOm8n2bPO3djkvh6mtI+uWCF
yb0hnMaYEOmFzb0FPwpPCa8VJh28YAqLgjNH4dc0fe3PKa07MHKc9ew+yAr3V10Mwa90Vy756XhA
P6eCZL5mUtZZi+mx2oRYYKY+q5f9JTfZxJWquK2b+sR+82AtaZDF87aa3R8ZfP1dnAqip1i8H2XP
l2qRdbbTGkIZ4H/wMwf1TH2iSfZgsmveGRxfm/BH2A3vbk5P3aQQnHUv3MaTX08FJ7X50jfN04jv
Zh7C8UtIAAQvnK2r4M2UORgtAB0DIBZ46iFr3Eh/Jyd12qSdhuEq0jwW8MmT5Q2HscjQ5pBTDMZi
rUcAQxvdaRzJ7ZhFfys15jGLwoNueVqwWHIHcmldX2DA0zzlo1QhT0Mo4+DoEj2s9tLmHVTkIzeQ
9xNha8XNGdkNFjr5Bj//VRdkRcB+U3tdOdwJdsMcKbSuUVVZe5QcbzlQ70nIhfiXDExclESHkYqM
7KF8H4dUaDmZUqasCI/VJlKgZ04Gb/Sozc2p27ieRnzZkmx7q7LIRyTcWC9H51C2zdbqKWfsLpgi
5dNDf0FGWxMd3Kc7bBWB0knL9srZvHtWbvi8RH0a9CS27xbRTfuyWB9wzixtDodDXuU7jy/6puns
O+xyyckak1v4bPe0q2sc8Xfp9i4otRBuUHScZHVSqBubMrCwvo9seSjk36ijQK5HJq2+WRK5R8LG
qL6YU01R27dBL8VZS8RXMESHvqAKtMvOhGsT7rp11pkU38hn5mxaRSNw6WCev1Q14ocadlPgNeFh
irgF44Hcj3507mJN2HixmMBajJmWKiKgc0pPxTR9FVN6cUr3dmxi4evVV9NZvtQaL5AwxUIB8xVv
HoWP4E0EPxn8W+6Mikdvul9iWGuue43MkVCB/DC7T7FcvULHhZHRkatBglSDPjK7yVMtDbQGmHvF
U6VOTs+kQ3fXT4NzvkFcBpiTfTdcqBHkFb8749RCj7aIkAImE/d2Y7yQPH0rc+PTBeOG3WpbIHBp
reTWrKMHGEH0aPG1ySIdromCv6jhchnyKiiz5IsYEveuPi8e9hyHGEK7V1RRYaH701x+Kziwbqzc
/KTpt3ZZN1LYSKTMnt2c8BK+CTMJHHjoe5xWiKKJBA64zt91xz7btqQ8tT7wzL3F08Ib0O7vPR4h
iJpYSVyREgtktHvdUqZvyik8OgDgRbRS8MCV+ZrTXQTsZb4c54oBggC9OER7VhqPY9E9xRXU3Fj1
W9CnoKpmmW+Gpov8cs2Qqsbys5mcF2DhdwOn+8WLimMzJ4+lSt7HhHAcNVQ/FkmeEB2edlADWiEl
CHpY8uQx0ywqb0BPQ+1eLVUR9DAxbS10A/0K9/fG7HgoY7C85CgUG5DPb7ZNjxYuTzMKOyIzkoeh
bk1/PsVomoNwaDTelUwHTcyNoRORAV4L6Isug7fFSA+p98RUNQqIN0dqEta7eGpoL60K0UM0AwWs
Xuc+J5WuJmkLYiyxeD0TsISNGHOhkWsSUb3M3byv6pTsiLT3xwWGh5ED1Rj5py7k06c1mGZqmMHp
mr6vyvRRH7hgZn+j1QYqtyzz/DTE4kxXVhVMEN2KnFGxqoe+9x0TMQMkDHYBmmEBu3jo2kc6oM7P
J1P4P8dcXhIfBup00h8YSXpeBZYwWrZJqV+HtvnIMpIjPJKtNkjYahw14wd+FPgjuZ8thGsTI72L
nHTBbpt/sVdvtUueimK/FLQwQwlKVc9klD21fK3QschIGNVos1F4YjCYocmma3fK4ZCmiW+1hbE3
e6yBxGrqvfaoUHMOk3dj9E736K0Y1IM2DhwLncO8hjEnPR5CZc0brgzaT1HBq87NkS+n2Po0Ew6i
UyMH1MZxt4xOSQ+3zfX+lcD6dwtwWm0PD6FjaSRv6s85STQbZ8EuAd8O3X3L4CK2M24vyXMN0+M+
qyDc0VhvRheb2kBpmDgTvzPPRCKIKKAcABvOXERb7dBVaX2bF5PhbkuMAEkH7MjxIVbixZSkW/Nm
pvPo89NQ9w0gNIOZL89nw+aK+7hh3cEbIJcKh7oO0W6mPwjYXXFvsMHXYH4Q7mRYe2VzIZi8B7ox
G6QsmMQrQRnEwkRwM2+TfIreGGGz/Snbg03GGi4iZgi1SH8erkwLNU5xhDCil3ejkFCWZQtirh6j
TTTxm4EqvEzmwpdDRrzPbdszwI+sxj5qyRnQrwg8Nyd9AAxSIdsPbyjVDfNc3KJG/exSvWz+9Z3v
f2eb+zd5+f8gSThj/P9s5Yuk+K34+OvC9+cf+LXwleYfuonQ2kUDLlCAWGxc/1z48m8kTGGk3iaG
WKGj0f5z42uZiL1tVOBsiV0b3RCaoj914KaHsFwKHYKHyezR4k/97//FhY1+lH9Km9vf/vmvUmfE
J795QQXCPpyt6LLQlNvgen6Tpjh0XxHYKI8tVHenTd1ZsS9JXXFu9IehgstjagByYW0XI7YI2Z4y
lw5c4cI2YpSxDCybjy7tV2rZUaEE1izSF1lLgnZlxmdS5b+mNmyVa5YcE7fbpHS/BoW1aJjG5ODy
DEZulCBvpnYb2sMOvizFaLdDugGeMCEJA9ha91bFPStXD5GtfMtfdAYxcwtLEnvzaL7X7KFSONkQ
kzfDjJYcEZlC/DYcW/4GIwk0zu0B2TASmqkzGBPOO7e6r+rngvH2tzx6rOaG8edFeg8J+8LubJCT
4XjQwXUHEda1aG9zFsdMdxEnaYwE13OB04f66KIxJS8PjkfakhM4KJxD7VuRXTxSCwj9C+KObYoz
M5N5qfhQ2d8NNuhjOsYgqd5K5sxmit0EaVsSwBkmo9SXrDlD9hdr4kQfXxrG5e7JaBB5ZsdWvCqH
9UYc6M19RRzlyFk2GAzfzNOgfzqw9AvSLqrpx9B4O4Ojs1cWtrNLjIRsRsBdtDdYvZhSB8oCsrMU
aJ84tE3CfEMBYM2HJLsbgNqIDuz0mseS1mqfGyAmCcaWrzKCX28cw5XTEgaGu+uS9iydyyBJ6jCf
QSB7OCPb4WQ5GQgl1gRkCgADvqu1I3R23zKI1ZFEGDHI6yYPq5fjt3HikywEkDneFrxaMijsi2C/
3mQXiQLGXJVwU+BgVxAQWE1xTAyPq5uxzaqD0k2D4TAbDyM5rzSW5DpF6KuyizkzluiXE144X4QX
136YiR7K8iUALXzxeo3YAmoz6sQwvPd6+P16z/aOEhjfmxl0HNPpUffYYbqPHs5g48kwYQvE/XUx
ACMzT60Kn/hBX/R3U3PjpgMQOwROjL5GAM+EshBpt2G5epOjyawpakp3OVZN+TGssKLd7N445tc0
vMYJbPVd0xy1bm+438iow0twGgp2/mzXMh4REuQ27uDdk2a4nUSxmwFbtbz5q+zJVdw0irXnNG0F
VGpIM+xCGyY5hMgVES4iqm3m9nHaUOfChqkj3h+HpopJ8SbmKeY1ZzPDzwXbAOUrouKNPVrhFibZ
cOlEULtfU8SphPvQWkOhtIjMKL8ugHnrm6Kinnh1o/A2niYfKBk3L88rinNiPs4ZNJFMvjXLpyGf
6oxPnL+MzbgNW7Wra32fDxa8rHxvmT4J5pukjXnb4xFeyJx3F2rHA6Xnua2wwY3j49h9GEQmRMV0
GEC8uzVhnYjpYrYwTvO8xg7kLLEHcYorBkDTXVK8mV5ByOhj3+5d5qCJxd0Ih3toIRypU1e9x8t3
R5CGtcqeQ24973tmXJc5ux8QBKyaxJBbquJ62+VTmIBXoAmuJ8QkybxTwjmp6MFylw0D4l2lZ0QU
y0NW4KtPTfKbtLtZv0DHRjIOPiJDr0iSz1pBkt4ABOqE+n5brFkpuFhU9b11gP0P2W4VEsC02lq6
d4qGp9EcSI9n1yOvqajhuN7lcHDpD7YAJremhaeU4yKCszQsxiVsnZ1AmGaq5ojsBdriuZG0aCoB
cTol7SFslu9p3ge987LEdnnTtCNSji5+g9pipznTvQGxX5dFEts0K09w0zwunQJcvphAWNEobVqD
ncwYspNhmr9BKBARp96eFt25kBKc3yI1fRwZpa2SAXrFcv6C75MAZD1hleeyU1k+zCWTKPvtae9Z
WnPBN61h9dy48oVAtPcBNzKDFJcp2OScpJV8lQ4znzTS3r3YPjtWlJ0mTZ5bO3zK8SftC6dZkeWZ
dSgQW9BgHmf8Doq6NltV7C6mh0KmOzloCFqArQaQiElRTzjIp7TeCbf/obfoXMrcQmhuqemINynZ
wm4lLXS61mAuBUoZqE6D/YKBgyULrULRxa9QUGCw0YjyeyafUSq8/8PReSw3i4RR9ImoIoethFBO
lvOGcvrJqYEmPP0cZjUbz4wtQfcX7j13x9FekCaaEZ3HfOhm4jqI5UxctCxXeTj2exigCe0P1vA1
fdQykARNQtsFoZqlycq867kC8kr4i408BrbqO920tgQLDliI/5gc955ZY8yBPTzmlbpv7PSPQUvH
J9jUya6aeqyYE3kWDUFCCFsQULx14ceILRpBJgPdIb+hdoYbBNKCjArxO22w8sQbckBuwOuJtsXC
DsR1WHJfCMFsmh896e7DZH7HbJXunsUNLjLMwL1gXDY4I5ifWv0bNW69hsl2HU6XUF08Fy2K5phM
SRFYuVNfGIH/43DDHKQJdhHJzPkWD085kaNPhDpdPHKP1wmbCz3v+qsWOnJrtOdczadtAueD09uV
m2oKAzOhw12m5xmqkkPuTJ+pHL513M2beiagHVLXupaIFbriuR1Iy1meDIE4JuSNBqsNwfllVjPS
tBr3KRbvGFN5Azwcx4lR7nAdJ37nxNNu4iTBU8PLYcZvTdH5hV6RmTPP3Vam0n1RZOkiWef98MRA
S24gGIXUlCZ5Gwyu/ho5TnxOEyfchYQskET405BCddCJCmv5cBYLenqgNVcjgYE5E69WVeXnuNHe
IBC5vuItPAY8YHkrmt2Alh8LHdxq0tR1yYTWNs2tO+YXLsNLCNj1yh7SuqTaRSxJFU1BgcR++cui
31q7bvVrNdADB5NcvZ5nFEjDWljkuZVxdTIMkKV2PmH4z4wBl7L5mCIwZwB2uUEMrhcAMuuWZ2oP
xf9hxiELYqFiiG3MC/59oasDXOoUP0+HhJlWLbYO1mQQc9x1uHvrYTeGbQTpm/uYH5t8bIbyFKbR
q+2wPuxOrsAJIUrkGrNcNndpdxH8MDeqK4O0M1iDzdBSNUTj/HVpkDq/3qw/zEElLT4tAHnK7mQp
xKK03nDyENufJexJFU00NnxU996XwAqnmxJer3FDOgVgK62CRfms78z24JLjC8KTBpLlNZcRU2Fq
oaOVk+14KonD0iNkU5CNxbjOFUDZiR+5rP2Zq0aIbeMV0K691n3h5B60o91fSclYG6W6+n+LzXQ1
qhr8FQS3fcbaj10dDe3P8K5evBUUDTl/Qdw+3OKhJA7cLesqWp0/8lpE+6g8eaqyVbJ/dkqgHloN
Ceifeon4vLAmNtK+Se1A9qoPvXSfV4c6KgPpPkJgAUNZAg5PEGaYX4s1c4xGLPUW9uuBBjbcTQiL
QY/kXUICSfGlIFKwCh7ehSxvwhFHUS4Rxgxkp2lvIvmYCNUmOFeVOIbmY7uw2fl+ZRUd8UpRQjuD
eIPbtOo8eOL2Z92Mm9C+NFp7wDUobm2dPdsgBGECr9TiYDT2pkf0LsVTnF7HeVnQ7Wj+A+qclZuS
esJiqeNrl5RU0jQpiW99rwa2Sfz3EJ+cgXDC9qDNT9jXV4Ojb0xFPZr4RbXq2dRwOlqed5uY+MSm
SgTpBR/7pm2Q5hF1sVBMrBDSOyFq3kEVkOnldEmVHnfdqSWSaObFpvaptrXOQsh6l5jZIYa4RRkI
lG+zpx1ledhTa4/uzqy7WzLiu+MdKr3ZF+E57up1AU9Zr3fSgpjs7PX4m3Qgnlcy1Qgxoa/A2LNC
eaRLAk3Vu4qeFNAEkn3dF/ZPTIB5P7LvQ7Q4dnQwZxC9PhrvDKtPm9FwwUiM+79+cVHMNEkiR11K
Ng+2dAxHmcdk4hhFX5Lcm/Cm1tYqoezMYf8VyCKqM0aIzH5rt0ITlDb3OX7q2fb1/YuiL0Iri1Pu
NbTBYlHxezMoAK66kCljqpOGmmCU0kNms9eGkXol5aUV2WUy/aRwNpnjYqFHHTaSTADL8BojwpC1
Sa65I1ZaOr/20ltxL7MWJgaY+AwcGgBd3Y1DMP0U35IB+XHEb4GWQYttcD5MXpj8aHuJBtQ1LpF1
06pbjeJAUW5q9OSaN8mAq3LUfewdmkE7ecmHPrJ5T0SgGlsPmaBqp4dhybZXM7/NXF8Mv3ZyCh2W
T+LuFjQAkv9r+JmBt9f5PGuHTKKmpeolvGQuA8Ps2AyEhKLUTxIpj11fJOIGgyAuPXZ2ZVuTP1Du
VYQby8QbIQY6lDPL6jdXwd8yHg3lyAgvaNgkjd07t9eqn+Bp2rcMmcHUXWIXlgXxI6l9yFXjoOpn
XsbUJm1FCh/q3roo0l1SvAOw0bR5T79TOfeEREjyA1Ze9AnPZ98M1rEOv/rUW9NtElFqCNBVeJMD
zXlpECN2LCQSuq9GZ8Ga8NS6gE3yd0vIF/Cwi6wNn+pV1wZ/mpjF6vG1rPs9DF94LQc4HUGvnqOG
hnCgzp23/cLDcHeJlM+684waZ20QUOhZyCswSvTpTlGWpmFJXDP3fUcoSPncovrIUxQ8mEDnckQn
mGxGUT86xXwOQ22bzN9jYzGm35WEaSJsmmaCAcYj69O1ob2GnBLmknWB/hVPZrcB/5cxkhhrxR9h
4KuEcsinqQOvpvyg4mFTTF2TtCQl08EOXrMbBUFkjCDCZFdr9TYFKirsHPp4Hl8jo0A+WNxGZK4h
Eqy4upbFx4CWxI7qvcI7QDjrtRjS7yqhGNYiUkoi59SUBCvtDQ4vLb1G+qNBEePEaNzb0zyHbExs
uomXepz2bDD2k2Wd9L2wxZYopIPjKMfZDtdeoaxzenhy12ghqwfHApug9oFtaaWGml+0BQFD+asa
R3vTFveai9lwmxPAFz/KXlG5rsbqOGkVshBWhIh8nq0WnK2OciDRI5KosncvjY4L8KcHvG+o69au
ybzvNx6a0rrS74560rx6q04h+hZAqIljfhYuH715FbFyBrN7QvsXoKFeFGTTWSaVH41ikyKFaJgV
o51PLOtlxEdQFB3VJDMhXH0ruzDgD7HX7vmK21edNY2FAoE1xe/komnAf1OV7j1x5rtLC0lgEbGb
H6l6jzzWbtXvaJNl/i4whKUuHlX1xQ7/4XRk7mBy2nucGwQtLVgWiOHrqq/uMjGP2vSvkVagRwwt
6BIia/ypU3PjTmTUwU3mOhGB7VDI5siLl8Gv6Dd4js/oABA3C3YmbdBaMEWwiKljMETtNU9KdJWC
iYRklVRAGd56A4+ex5KzRN5UXnXyvVTp7IGv+Yb5lBQIsNS1vTzu80WhYeqoOaSR42o75KXqv5KR
dM9IRdXKjxQIYUypbBErYLR/o/c25eoxwhUusXYzOSrra2Ug7EaP1Y57ewQ1Rctm6jA3Jz6qOBDG
iXGKj6QknJCVUa7m7iYpvlXiMnBSnBTT+gDLf1mU/pkT3ePlJhsh/7Nkb4gjAR8+WzvL4epESmrp
iFxyGtPIWUZTe6s8q/8EJXai91gQSmi2+Y6ZWVO9uHl/SFEJCTXQLLGrYj6FTKyUCnKjzVuMltoJ
AdQ446lagk5cNgTtRXHvBLyiV53qP1D56IF3WuoRJOxtASOf1Mr0U7ox3L4tIYJlHUPguhmx4IDl
cDWutVUcq1J/VAO9IiTH6kHCV5ceKjTKvBW8ck9JaLKF4foR317cP5ukLxvD5He1Qan4r493UQ0+
Np6+sajyRGD9RfucEPmTqEWg6PojaV64R0X6FnrfvfMdY2fxngt92BCQvC5QsRQ99t8CfM3JRhqm
vM9N/EYYCxVSxV0z+waImsioggl5J+DQgOCWRjsgTNuR2LL2Hq4dINdztWAxhqCR82Cj3uz2uqR9
kAu3LiPGo6Tx6vIgpgdcpQLdQOm7g72d+Bs1HJk1uoQqHnZ41zSaO6cfdiZUAQkD3pDpOSmsjV3p
ByMwLforbc1kAr/+xtDx/MXJq2RYRZRi0eur+1yJbU7+bF0/d7l7TmsSwIAQDNED9KYbs3dK370E
Ltus71tMo7XR7p2kP/M2rIzpN2LL35kszXg5Z1LqZ85BUBsrrdxXrDyLloMlCoOhXyqvYG7vo24y
UKYmtBEMZfeMrGidUqVUPRQHKKfbeF1BwZqsjD36mxaiFxmmnwZzeUYwo3GgrUQce1xsEz0oi7w6
lgQuov1c6eNzm/ypao8hCBjCKOjWbd/yqtUo4Tjr+irSbyNi/SouV2pJDDKLSMX+cNjlk1yxsTlW
JyaMHSbFZrpmAAwmy+UvKTlSUX5N6f1pzuM9bqdNxHIfNQxxeORGspoUsj8UOXPO7JqyMRxBIGo9
MbS8blVc3adOPCGpJUWBZVEBBEmm6x8oBezWVOeolG3gYcdVqIeEunI4jjIX7+dfxdHHtdRO1oZQ
bGZD1KztXvLjvaasCdlD/hBE9MoeE4A+Z1hqiUObb5MBOoTc2mzY2ogirrwiLF7NztFI9lERn0tE
/m5/HabwADLB9PhhBB5RILFDjg1jFZPQUsY/Jso6yzxPWYdEju0hf3A7EJ+ALKsSO4kPcZguWLRX
+OzXlftLDDDpI0zmkGtNQP7Q4qJQooqq/+XjWxvPuzTuMWPqQc+EF1YWBswEK7JfqygReUt7sgBF
11Mufsw8y2L6yYS3set2J/UvBJu8GzOTKejlDSgxXD7XUkUOsDVy1r/Nm7IgQ3JKqBbxJrqs+jzM
iP9Ugu+HYMBjkSbdeUyvyfTlJHLdwLJYhr6exnHhct5wqssQ6yx5zTxpJSFJbr7TsLQiXYqmw9Cd
ZgWJsfNujRnbz8Gvop2XXzvWdOwyhgTR89hshlL6/Ws6TOtE8vR3p4ISo6mOtX3W84mPjivYvapT
w8lJIo281F24q81Xsv9C8LI6dMsOjKD1WWP8yfnd1OSSK4yYIsK1gDJoxPjMV1VaG6RrEa1Tn/+Y
yes8THvHGHYT+u+45yVo+w/Du0ezujIitrqsM1xsBbaD91esdOeUJvtMvTTVkka/n1Vy4Ngb94wU
q77cTHA8ivOEzAvYjD/ZD2kdasazETGhEHoa5VMDnGJy+teHDq1qlf6IIvOzFCBw95d7zy1tVF88
kZOxzbWvuHnM4nvw+u2AtEtoxsZkrOZKY6eO77ZHWF2XwEs+NvEBnUOQtNU+Ax6oLUZ6RTlNob5p
W8Ss6HAtwo05ezqHSY376KDPcNGhlcekKFHvRWR6MRePrTPxw7jw7WM+/2kTt4CJhVz7csTeMDmB
EXXiEBwwmzW63CZj+NLh2C+deiO17hNAfrmMexUzKJh+zvPD4tzqXYAozg/aGShf2FagjkfqtJ1B
wNmgMPjyUaxmDyTwh1Rr9pK1mc2OgborspNt2BVrCSU+/iqG6mxPDHA2dpEFulazpoAROfgJOyB3
hAaLAn7ZK6MKK9JfK502nlseO+W8+OeoZKD6I0pCvZZ8KpiJ8v5ouDXCsstEiSqnW2uQN6WK7Qx3
nZEKd0bzJq2lc299iXSxlfV5QvBbeGxviuvkTi+oj4Ow6YFSAHKO0h0DRtgmKIsP6DyIO1TQHH/E
8Uid9oizs6tFUDyS145nyfk/ffVea7eyfjbHb9lU+9aFDpVMcEIIimY7I6JjaSKy6/7VZGcvi2+G
PCd2n6zf74hr+RLTjR3hNm29jTa9z/JtcnzL2WnvYf+DmNaTBMJj8ZPRS1WZj/x9FteWMwvlF75E
+ZLRU2eqeqtr9L8NXpwlDdd8AxG4EeDPAaU/RfPXQHBaV7nHSuApYoKJI90XGoZ6ZMsSbVSBo70u
nue43pDOV63cSXyM6vyax0zHbO50Cztg2e4ahkGRR+Ll9DFjcg/BtkxctTU4YncAvjh+Y7+7mOnr
NFw9nShm7AZ6cSCUZxPmZLw2bwby3R6QwsBgzom9tWpIEnlxfMr2AXwf81B/cBuNCZWtBno3+Hp+
cYmyiVSAfFmy76yT0h09N3qV1PwkP3O5vAlagn4UBOd03FuoBBXBpY0iyimZcyvPFq13qoDYl5ty
9Hy6Sr8s0hfk6BC2UppBc1WOGPf0YQscLM2eXUIIkbIu3V8QYYDJ0LWPIQ4K4T7HpbXySKyI1eII
zHeteaAisKihvXGjeDc47nnQspNF5gAsl7FifEnzp8L4IT7IL91nG4Fi6n7kzVuf2i+TGH/6Avn6
BZTOGvTTqrWPBpY7Bqy+lIe6O4KNYUxdrnO4PARtZd0LKs46vsJTD/TmpiOtIexMNkTCqay3w0el
XzGKoZ43XsIZL5klY95KCjqGwfJf5rTXFg0/2uNtKuUbjAUUKfYdYGiwQFrUvttPmoFHAddi89u2
6UZg9RL0PiBcj52NayA5OWV6jE3Wycvxf025TxprXDPjX3uoqmW4txYxSxpjHmKWDeWXQTfDzT3f
wzwFkkQe3ZUHk2l+pH1wEe7QcC4C5KcIcMK8TeQVcBvi4jjQuHA1+ctNTDZQlrw6pJELNyAIO83v
bnqbcPt2N4iPx8ZeDU81DMd4D/OmfdHMfSbPerjLlC00/BYhZlOgzGb+YX81+fyTkbkwKlR20Dpb
rHyYbDF8WvREduJjVfSLstgqNbLu6a8ggHSJr9GqNiBr7C1txlVF7cTmjpGucx/cW8eAo7Bx6vWI
8opt1AQD53s3p+dy0RHU01OCgADh8JeHzQmrZNCxkzEL3Xc0bSMVnfkjSUw21CLSnucsGAforWzi
G1nvM4oN9oYHlYUD8X74KSmjRrS27qPkwQBeoZvRYYHhLxd8SQ5x3rRwLttdO+Z7I/xQ5n92ubi+
cPzROLd6/F7IbDODZakalqJkZFNboSU+JSjJY2ZyA/ZspEsM9W6jq3xFzgOT4JOp383uZA6Ig1hx
txWTT1tnmvuGM5mKoIXZENiG/uT0uG2maWs537q265nWk8ONb+5PJdHAQS2VOm9GRWal9rnQvtr+
Sx9ARy1h5rhQZjq37NKl15JGQOeMcnjw5hBBF0pEhzDCBA+XXg+fdfZlJ6Yf5/1Ww3WDswl3Wbd1
vjsdszSCIiP6kPgbUK6hx9D5Vu6J+1Lhv2yRB2wk+DpMn/igeXf1Y/LphNU1qShYyIbJYYQW35X1
AZt91QGcUhouyyK8eTinkuHbUg5eT+qQ/ho76pkw2m3Hs63of4N3iWd0X2RJm5hQWiX5dfp848pm
l7KkVVJGmiPbb9xxLRl0Wkw5oWxVLnT2qes0tl9L5yUq/pU4QkV4JXj5PTOma6ppq4lbEuPbZsjt
VVy09OZPEFIJ6uxXc7vHaLXWigJWl7JRCeSYzR+3bi/u4G3tMH6uLNIATW/vGc5O7U+ufJnSiNEB
sxRqu8F7s4t/FoLZ8IAfEZR1gMwgCLH9W9yuDWM1M2ehCVDWQN1BrY1aZWPGyjNKDE4Ajki+Ftq5
ATme3Z+rnqbW0fw+t3dDfnFqjJ21ne7iPMafNO4dczjg8tn1CmlV1drNhxvY9B+98zaNAzBanZlm
4oSs88NMECuoybVk0doVYgNZ3iSRVSnzZynSPyeeGVwgK5iKwJr/cjSlzUfqQE9y5VWFXdfWfzpm
f5fewGVl1EEEUxJBKfVquWy5s3WEErNGdFE2zdnwwrdJvyuOGSSYavgXjzXCxM7lr3jr5+elYWAl
/wHWONAz8kp1r+f5kgy9QCnEdPX/KKN2hV6/FJ4RILUPn/qeUV5o1nvL+9UQSXoow0UHLtw9tKOx
A5rwkpVLTKRAEfSWZyohEcqfoxgkQ3mPCkdKD6LQ1cxrEqrXaiDGtdqbCI8pHfQVkZvbbpTkChQn
Bu9H7P1PqT7tW1HtocmtI9SwHTMBcie2ot+qLcncTr8fCHD8Jb0jAHv05bDy4GNZ9Hrgw3Jde+A+
OKIIOKEiRNcf5BHCi5ngXRefEtmTtTVsIzc+VjbTHlKs4vocy6POcRYRjFZr2K0JmoIybO+Nnqjn
7IhqfKUJgporlxAHzVcdThrk9aQBgp9o2cYWs7KuOKU00T3csf8xws4/ZrbYLxlMdfo0Y1FGMcok
r7k7XGuTwUh++IadxG5TOw4MCNktPBH9QqgfHl9XrDyEH33RP6EX2Qi92KqUEoYBHceySfBkEK1r
7908HFIuLU2Zn3FZYUZFraOoXywE/CJ0fKrPfY12iO0ketz7gI+pT+pbp4mT46DLIl68xwpgZB/E
eDHEt4EQigrLIb6NfKp29UQ1bYebKKHhzom2yOy77Ht8++NNQbkRLjryFQYERGGjfGSx9yFI66u5
05vhheh45m7os/phk0S/cU91wsNfaeomoXVszGPBXrFUzJOmd59gBhGgvAiKzSQ19pj/OAL6nWKx
ZQ5JKuFlmv7G+RfsyJ6KycfbFQDzY99qihWmpT8zXube3QHN5b6lJFPiI2XJINrXcnnzYoo6YjBn
55+LfKkk209Ms1+hPCpx6eNTQIhcbHLHAZ2nvyLy843QJXYg5/UEgalJDBcoWrPtQGsSVt1nl1Wg
rDXf7li1ptu6HXZpl7PV+3A77ibBMDqKlJ0slXVfBSMzi4JKgEUJ+FFUe+iYmu3U3rsuPmfT6BNn
vTJN9r4016iKJVKLEDpEEhWbGiJTqDU7QlYYEZANyxC9ym422XkNJAmyvyyTLCFUZygvjnwgFy3k
4cb0kCHkTfprFO5aTQb4SI56Em0sPdppBIy1LbpVRvTMQ1YRGBb04IGpcXnCPRCVfaj18ooV3xff
Lg9kjzJwWRUxaUcWVL2X1asy6Ne8Wy53xgrJcK8T0tfQb4GwecL74ocZk2Y6w9ImsuCO04t9KPF8
5C0r8AXLrH6kPXCEqmSA8GGaH8lMIerQioCeHHik0NiW+pElw6tD8Ssk/Asywx0LTJ58rrvyIKzw
B5wvPrWRvEFTPimZ8aG3lEpGaW9hRzOyUTewBQ4G4v6mVy7jRFVUIrLPMMUmGLWolVZDpG7aVPdN
jQ9epwtnftHoMGRwLohmuMAVWRmjsVcihjkuanW6yJTAe+KPK3zBQ/ibhH1Q0JTlWfSiIEBvnBn1
S+3fYDxu69hYu918SOffDAHbCMiiq4z3EAI2+63JfDOVv5pByoiC0Svf4eBvYY6shuZ3MrY42PD8
XglBZH7V+jVScqE/K1jxwI4yz0/udWTuHByXzrpLbDwu4b6JelIg6MDR0XXE+QJqt+N0b4ItE2jj
zOhhWJ9zuS9ULMQ9/ywkyrzv2nvoqbKrgWaGZcxm/zLDfKif9PFrKBkKAZAjJLrHYzLxyUJW30mj
Bbjg/jkFgxRuBkrZbuG7ll9VDHVCWo+4GI6xYq0oH88VvJHBqLcTdBjJUt2w0tMk2+9EHT60AhvF
AF1TqVjA2DuFRYlGJeh4W0U5j9VAO4BQhMOsnrv72FO72AsOyLSY9JBBh1HaG3DOV673Nzjxh2C0
XlkZh4nRnwFo3hFp0yeMn3PIsdB+V0VEKVVmZxbUmSEuHKiW9VAVIEStBhVh7NCoyPA9N7V1zKtZ
XBCH8jREEt/udOvn5kFK7NkaIWlMJKu06nGRM0JLHjpSg9UfybxW1AfwCl/tOMMbCc2OZLZl3i24
aQgDx9WpFScJv3mjzJb5xnD3ZiNjP2axGm1nSfNqj+rr4Jm/Uaaeujj+kABz39xo3FSz81p6DTGE
itXscCYyvSVE2UyhzodiYjaKv2ERUkVPloJ7kAAO8IUMWdGtVEKpH+rAZrSON4TfgZ8E+G901mdP
SvraIkPzrPFlF3Mr/NzG8JixK2aqkJPumwdOld48ohyDSUCTYuOzwm3EPI48xfXIWmqLUCPPOQ3C
DDNWaDi0WN2v2yshRaPrPWHCTTBVIGJNSx6/wvyuMsIEUszHvgsawncT5x/XMLgHkqyYgNL5mNrR
ASnRTuUIEHMWoD/z+i3m/QXoTB8IUIWos5WXEnRAOTkTtI2349CFr8pJixn/mb+efukI0YXaF+X3
sRqPVD6bRX6hZ/XeJs0vB33dsDstlgodDQ//QZSQ5lpNry73pRftdEey+FbXiomLeHEPFqRZh2/d
OAZ2XO9V6tna3pcqTwyTPzb5bOONoxZNj5A8p2MRDfmz6SJKAYj4ChxVXovXyeSyEekSfdDVALTY
V3XOj+w4wuzRHN7I3Szh/Je4uzG+D0qJrCW+DXpNb9jvJRCr2qu6Q9LnO6x7xlbKtGShOfYBRkZ4
dCgRV9XAkquCTiNxV67DjPXOaIC4hB/C9Ltl/IgG1aC8ZKdu5/A2jEeDJJlEAuSNzMZHlI86qiTt
FmNyP2jN+A3zWOyGSjBPG+W4RrCmPGtgZCuNaIKkdthjZCrNXmlsLPvaamgXyN0AJ/UIp+iSsLo1
otjHATkzcytSlX0/amfypDXuP4/5GvEDGxf8szqel8KKYeHaxEYP5swmelQQ86kTtRBSCDmcCwYh
N5Wpbkh+5dJlKoSCwdBBAfzL6UMFKWbSfDEgBeKmr4SJqu+pZdblRd8NOgeXbyu1vpQCLBdrnrxC
H6H6rulnsUtV8OsYrHqBadWRtZ5wLMkIazJi9irLkVCPuzY5jNZnUeKZr/p9aP1INNkYUta196Kl
KOzt1UhYWGvi9I+4+Gvm7DudEz61YSAEjD4BK23zcg40g+Y7qf18YE7Gnk9hYO6a76X1lZrsnroL
F6yonwtA5AyNoHbuFx3rXGG0N1nf3at4XHkKux43R2hMEYvaJZE0kuG6aHYGtN9KbU+Jc+Lcrlna
FUaKX+xzUOEoaW+kWELjwGdeI18Jn3EEs7F5lyWjXS7HFmpYN9MujVzocJ8LPjXSUfykPOr1P1oI
UpNXycTpPiA6gD9nX2HBrAwn24uYjf68WkbPZYuFlol1kq1Jk13nDyZOEz1wd1KB2QjfCq82s3o1
mwJQv9vR3A50+o71KbWnGh/vmFqreApsVtsgS2IDLht4Tjfdewp240Jfe269Lcg3V7gdTUbP8S9j
0XXR4ZhiL1uKNbPZDDp4WjGkA3KFFSD7LGpUANU1bC7LAklhwYH8uGm+qgLjAdsLMmmI39oYfbvW
FBLqKdCspAlGPhq9P+E4b+wep9+7xwi3T97BlfGN8zN8KxXi56oJepn4LiLbRYnpTFQRbzNDaUu7
1G16rIx6ZcsE2TYTxPo9bfdNAYkjPKQYPRhCkUoayT89vNW3kL2t5LIb9PMICR8FczvB68BSQe45
ToGOHh0+hYKX1I5zHJlHJ3zWEYs4nPdlhk4ufy5Secho0eP6MQ0bU/zMwMBH/dbEv01yaBE5oTPK
hvPk/YWS2WpUk3Oz+KE3LjcsaKcVe4rAQmU77WzEk0SZFn9eK5Yd8D7nJRZ05orVATL4Z+ecLjND
ztFaW/afGi+RwZsOmIWkhW/KQwobRTNf1HEbcp3B1TmE6SYOj0n6UnbjyqINzfQgqf8tESWlS9u0
q0yENcDqUAjasDTycU26AVvbipFbHG5nC4WyqexHjpJevSvNxlFQ02hXg5aldbe4wirxDpfnOOQ/
EdVsvzCuqtdxOKp24E5bNYGGy6Mzs2VPaYHUhuSV+mvECUIe2riM4w4ek80o0lbo+6YyKPR3kf3j
ol3plgwiTksjqWhPeBrSlog2SjttXRd7I3ue7b8W8Fj+aSH4bH6rJCPNa43+FHabr4QvBhxCeGQC
yLtsoejN5RQwLmiTsb65xCNOarvTWroS0cifaajBL+mavdcmK987LknLFbvaxsHq3dIJBfgLCctt
U8UXi3oO1s89Y9HHkOXPUM0Peya8kpTYnrWEFT486zrQJDmkUxJJjn9yYNZO2BlYlGb6ja3CfW0l
nRQp7O+iZ01JQCcLgV5lVMPWvHKZIDvFlnjlC6tt66XvPnWYZZsy1wsfEFyau8q9scuIpLIfIklz
FmgcVYrZ4VSyoSVmpfxX1NObnXN7Ig/jG7xXOcqixH60oXC3cW8HhOB9aCxWv4smrmCaAGxinUVj
CeBe7znwYSZoG/JBowB/fT+gmrlGZIhO/YvKa2/yixhOwibkriW8DMgnPP4/rCsY3OpspF0sUer3
mKm7snwibKn3QEE7LJjcf266ddTbVGXPEyYiu5wPQv8XEkTFlmg7D/86ZyeG50Y5ufmvqaT3hI8X
TbRDMf+aDUhdbYxP/aY3GMQhpRls6Ts9FHnzqUVIEmFTinNizbJzOb560rx43ifBPytF/r9YXC5H
aAXMkbEyxsNJmPw1cXHIRuQn6LgH4oWI69JpZLtE/ciFfpkL9uedoGeeQ49836ZGGgsrBnd0B7tk
bdsauBpX+2XcujWtPjtJkozDGIt40u6JiKP0dYBQgYuCflFZQJHHtN5y8791it/iirxaPdxNPMDu
NmrtXZop3pZKGZ6jekrK7JJIzjt0RFx+2sDGKrMfRFVtVKexfFAbJAnU9bj3Gl6QDp448x4L/cJA
zG2qOrdcSU8ha8564nDmXSDTlllj0BgTSRvtGORT9OrWsjrrvYg3MnPBVc4LTqBndMFq/Ck0Lyyw
npK8c/DFtYNvLIqtuUBTWg06TDk8/lhMmX40Q7UmrhRd4UEr9dEfFpLmIjtux6k+5zPyc+TRO0KE
vz0dgQIFsbalptt7TjvzTfkEZz/DSY3d7CrAShNq0aebVOnYMBWfOMsjmszvyVJHxq+Zr7TWvG2z
hnV2lv8xwln0OMgyeW1ZqPAL8Wlg8tFeq8QCU5UAanETqj13ZOCfBCLkfhcC8QyxBoRxKhWQFv6e
ho+TpnuyqBi1bRg7C5uVgQSe5tor4dg1sQsAwynXc0s4QZTiqC6lzciJcfLi/FK6eulOqBQjdST0
PSNq3cliFBhx/sCIsUMvQR2B8JNkSPRcBVe/0KqPEvwpzsBDZHLzRTHJgaNtnBw754OsN0qUenAO
CnT0GZwsJhulg0Z6jthMc/dpyX9cndlS3EqbRZ9IEalZuq15gipmzI0CsK15zpRSevpe4nT36f5v
KgAbG6pKqcz97b02dgfd1uzcovT887nTCgc5In+adM50cHnIYeRxWl8+/Pniz0Ph+tMJDIxkLLl8
+PNFSfHCrreHa9iG4YnDx+iufz6csNtUq9gkwujVoMk4sLOTqZlp9rQ8nNTyoCGB//Pw87V/P/35
0//42s+fSjn+329raM49Bd2ptnkLrj2e/hNcgYWE2kMDAbqRktWTtxDa9X5I2fBBUbPBILWCNPPP
h6L08XaHAgJN0EZrNcfNGedhff7nD0yWV0FaISimk9GMZONcoabTPw9DRi8emXDkU2I63eT5p5+P
mv/96J9PU7c52jjyQAaX1NH9zwO9lPnaCmKDs6WT0/ZQ5giz7pmJ2rzHGh2RqT9DDiFeuDy4GbM+
e3n4j6+R8i+ORjmgpWc+t1rpn38+4hyPDJVPaBLoGQ7nmtUkK9vasUWo912mfo2RbUoYwVJeVAFc
tamjaldbTXZAAL0lynXOgCXSju1r6jJ7HZ2zkdn/7/NE0+WYvP37F36+6+evqoqrJDK9ajsLbVzQ
cP/7QQGQO/+BHrGgJbPzz8MY2pyE/v3c5jlgPqoQDhzyC1Rhik9pddbZdStiNYHfYmgt3Kd5CN4a
KfEzcC6xnAeDMsL7KEH/MLLufrBpEobo/OCA9zgxtv2gQ5q8Y41DHWNLsB8lBxCX+ru7GITLnbLC
00xXzNkno7MFRjxzGMqSi5dZnxh03F3viH5FwAKhFQXz/PNAwBOc3mBgfVBNe9ZpGfChwQKqqpD6
pHXkd/Y5nvuvPI8l7mjMMngl+gjuVBODLoucliFcPpx9BlwIVuzjl+60qOvo6kBhXGUgKWsBvLBT
GGNaQzzOg0fZsD8fy2rEVtDr+uj57NFCjKaNN5FEzpHjzATqP1wDyuYxjIm222rIioyO1TWLnPqY
js9eEhivEJo+qoFThTVTXmhZnNjwmgPYoIiVDKhBB2wG8GYOd6ahN7WNw9qp0qVuhLOVNKxrnJPu
EwK0xJwYycni1AvuhuFCAG1UtmKZZaSPVYhsBgGiuNRxy26s7G/13exLg037mGxTF5WeBg+LSQ8y
Wdv1V4B9P/+120eEHyLhnquGLMKYzs/VRGxwAmCI6DE8ewZxFqwpP39xapHRTQ6bxwpQ6cqGvbp3
C7TWIUTRmQglBZxntgN0LoZ8tdxpJ8Ls0i2tw2hNDyPGLXbz5a9OZGprqhLARskWNLMN71B6lbhV
BptTvwW4RP5npuwToo1dwh6d5PxLhPP44JGEhFh0n1v9dLDwpiVzBrQvxlZtmvmtbsTdMDf2G6+F
ta3LBqDWzGjSMZsY0unSEODBxxwKCLy17rFyLl7TKP5bick9A92lh+qIOIT+n9c97YWTgQFbv7ol
DZN9MUwfKfkYv6m6Wyzzxykog0cThahJDZ9ZgvIfpWUPewvhqOHJTrTlPThh6z34OG85G9rl7t+v
tdmiSlsuTiql1VXBJ0bIldAcmd+Te6/3GdLI7ecBfFyLBSF/tGxB+4zrJ1dvti6RtaRGa06sfcXT
BKxT7Msm7C46tfOdKelbSx0Zn0vTiM9I5OWeJkjNMB7FxudGKJNL0XjxhR22sO+G3HMYTKfhckpF
UrOmeA+nqrnDOdPctTG7iLppQoBAHaoKG+1dL7VF4w6IEAirFQkot9t7i6TWdy0F6xFcZgbGGGJc
4isxYvmmUUpf2PCnRzsr7uTybsyB613nAfOHqQK8itKW7dpT8Zedo5tBLDPPxCYJokKCrvzKuBuk
2V8MguEamN9FSYcHSwnGhAppJrjzuKWcCzP1b4nJ1DTC7HfosaiHBAofcjpCQBOb5HKXf4uKGijg
jnOTLSSidqkKtQzp3yqXdBI1daNyxFFOvn73OTsxSfW5XF7cPsCU2kNud9gAepnyb77n9o+5H70B
f/SZTDHu4f8QgYSzYSQGpLmMqJAKLJTUOb7LVGpiK2bM22b3WiXiPPSPfVegE5UhxGeSr2chfVi/
epph5gIjm4QY7ou6He61GT94MXluXmoYaVMS3dt5C8eaHeEmMAdzY+DcOQRwYogoeg+xHb42C0Q/
qjjWWYNnvfTjOGyd4CgG1ma86OORGckjvKzwEArvrg4pQNXjCKakzQr8RdPSC9tB/UP8yOjPTuZy
/myC5nm0CIFTqdFCgyqz57AjYINkwsuev7BXKrcRu4ijJfIBoAlOlNYo7xoGqDdKvnpAoQG4PKJZ
uiOSWrp7RTvpP4tU5CKal02GlSGxHr22d2gtHTkCY/tTZAnJGvrdNJ7bkldbaX88u06aHwsBQNXE
OeR2BAmdqU7M1dDz5gqSfEYOZgY2xNI55RgSzCz95/3lk+KBb6ZOKI9LqYhO7qRBb2dc8y0pPsCf
ouhxzgRcHmyb1fAkImbAQjL091r/2iaTcffzhgpz5DBRZ3rjpnF6YHt+HAeaCrh99VuKeLz3FC/9
YpxqDj0L17UzTWNfBeAp9WgW1zxJ4qv3FNemcY1ZrHZ0RFdgr1o+Xb4WsLc4WBbRhzBCLqaN2MXX
Y/v3cnlIXDidSTqLf67oaXDugtqaj1Jhotf1/c8FN4+MMbOSfzYYJEEQaI7AijKCLWGChSBE6nEo
AriaY2keOt6cKwZh5IHEQJN0bl05wFhXAAXsBiqYW0nr7b3CSe8lNW/4S9Psn4966n3dBICdjey/
jXXEtNTlYRMa+Zs9QdrV1D5uAloujzmogDjprLWWghTgQEhd6+FdK1g1Y4qZLUBFowxYLh206TJh
ye+1HNpN3AR7O6PlNWKNuckp+Nsnfrb3AtCZoCwGkUW7qZn+hAk162Zv76JI+GvPprAnnQuEHz93
tsJId7S6WgdGYDebMScuQnBkeVTioo4jBqAjEXtdE5aCln9uXcQV21PvGWwqv0r+CgtscdGk9stQ
BtxQUHQncnCujLIDee3sBJYJq03uEtbi1h/2GBIi7Ll7H7DPVI5XbTmbsOqPmHfZ6EzujUjUY6uo
bk3oO6Duc2fRu0vAOHyc0/i5gOmg9yNW6VMafThuGT65JtQlqytg8rfbkLJkaCQdnsYyiU5UI1PX
QgatclLI7nK+zl23G3I7Ryxr8lUxuA9l3RwoFOfkh3drdA6VW1GRkEz1rmSEVdpLLkAbIJXkHedP
dScWM0kbENQx2PN7Y3SteKZ9ezGLDJdJB9YmzWhxyILg6jScyanlgdw3TATorpOdc4drxbHUwAC5
mSIGAzaR5NCBC3j4/NaNX1zVAHnJzr/Bz8TnZq6pD1H0dqblK9ALRLhi23Ay9gJgmewfs3XexZ9W
BvG6avEReFV0DgfLOhjBctuZv4Y4OwqBIimMub0oe3wzY9xnjTnfme34EfictiSVbn3k4F8PFL5b
QS1oJp322ApGg7DvYDgRfstcShBSL2TENBrr0vfvBFfN1kw96zTVQPWZKCE25JcwDJ4MK4bFPf+x
UqR3tAbMXomCz2zU6c6gENyDVIJZAUKt6J1zPNlnQfigZ418sOvxvnf6/hI75n1chd3rWIBxd0t+
9al5CIMZgKfw3WsskfPmqkaFxzl2KjCacreWeNPKAQQ1cAAvBYAIFQCdMTkmTgfEMkWt9SO6CZUb
/kossC1T3l1CWonv4fuy9cYHXZkQt7gCMFl2D11WGL9En+6tQD4ViXVtuq6lwbs/GYT+SGJDZxMh
dZnxmF3ZrnUH0uXGkWaHE5UCkE9KsBKjOz/rYqyefLKMF3ZtrwoY58/272fTF5mSVsTA+grsBvvJ
6LGBras9AwiNS8jeqyVoIPyo2E8m/Hh4fhVaNpw/p+a2F2QMsEr4VtgGGVMBKxPT1vIGBfhL98DV
voRsX70E8EDkRwRBqAHUw0OU9cON2pptajWAeQs98fqEhGo4hQ5gyNdYJz5FEsFXEfoLiwC5fy+U
66GJOhhe7SJWk05rAAyN/Nz4ahU7eCI2gePah36iULOTII3KR55wamImplXgv4ItRTf3nZPhCydG
uHd6/8uvHfcs9O85cLFgTSdpW82e4DZoypiGhbpx74RyiaNPwNUBpVf0BtAzisFssvaTrnm+LYdg
7Nj9MWAxbKaMDtegx/SYPMwufq4UJyp5kXbYFIhWYHiGJ+3n895QSMuZuhEUtlaFWb4nk/XXdHx7
VWSNvSkBG+JGwHgPQmxhxW/amdmcwl0csOJuQmniI+ftd4YCYjNilnb21nOI2MqsbZeaq9XvcLpV
ffFdW5B7ffJclcmLapRuti5ds9t2GYOuouyMNRbynbA6saG+l15YxMQEHpGn2wqaff5h+VOxc7Jf
IUPV/ah6LAFLE00JMx2BGA+C4vDfG88NvDQy3sW7ctVrQhMCdVbFmvLip342mS/3W9RSURfyXXTW
H7Mci4sk7B1a3AYFG0+4IkuvWVPs3dZW5wlwgjJBgziwTnPwb7J1d+6QUReBO0X61cOsql+JyxB9
cDEUjjGD6wBNnhwlCyD0jTUNRqdJZo8W29Ku/hv7NDBUWeushAlmIIz/2Hn5nlKpugsSwlGo+IdE
OfG2CaHyTEH81xktvR5yYvCOYf6htAaZedSfpm+8VGOFGbxiXjOxk/Gs5GIDzxvC0bmHssC2oK5/
O/27440aa3n71YZs3qOJO7hhdh9TxFbH7CnUUTWuMHxFjc2OeBgE7gxEsKjo154VXCQj4npKKnr7
IHsYc7TT5nBflSCX2lX9bHic0JVg/lL17xx4iOpM3D99WHtlEG0e3Cr77IqWpG9coPCzwEfe+B4n
S+hQ+X/iWtv7GHitmZE+E5wi4YGYj2b6ncfes/S9vTPMr1POUKntSxtlgSGh2TJMcY6On+cb6VGl
kmfJi7HwW7XM2MHUn65KcObX2N504F6XaJEZWTvX0YIaoO4hs1ykugyod9qzuASorOGCjuiriQmK
KXZdQ5B+VMvPlTpHvyFuExS4D3Rivzozwpjnajj637RW+KdwGfvOMBaZSOtgqT8V3dbp29eM3egW
Gga41vgcaU1Ja7QZU1aG1MZJCHAmtaGdVwyA3cYuduypmDN7yLn+RAzPIqMP35Yk2UhpUVw/Lb0+
McbBIZihIkQS7W0IKTjEoMkNkAK86aVpCcl3ScH9ZuQ/DLwZ3sOUYUvh3FJE3bezuDmtT2kOJaFG
/4POusH3q62rWx+dFjGj4Ucro/Rd0+o5cesE/EKjYyLabaz8fc2y5S3VISTygdekK6cqb7nn39UL
TJ1Dv8huisKEdVDzWmcVp7ayiX8XHReJ8huiG+LSkgIAz1GcUrrPmIf6h8h8hEsDAzvijtbjonIQ
DJrqaQQpnBnVWpmUCJvJ7zjR3yWq08pJsbZz+lxXFZZzljk8rGb7GfZYzsymeJjL6VQJsc+qKn1O
8YyOHMJ4JulcqkaarKOSuwt3JVA9w6sEk3dMUJe4jBnOCirLF7ZYsp0mcCfgU85oX/Y6b7ONzosX
p+oOGFU/hHgcZfPUVBWYBLtz1oGy1/jKlycGZ2I3TSfA18U6ipyDaJNhR5tOzZSge3Cy5FcAQnTl
cpNa9X11Lrqx3Jbp51Tl3ta2gbO4k36g1YrFKRpwNwNaYz9KZUpWHNhVoQNz/+560e6k5klqfTCV
Wm6FgLNkhKT7/PypSh1iS6XcCwU91xFhcSxDhyig99g0uEeCrP+TRtNKLWlCImN4FBu0QjiedDua
Hja5h5FLIKo6shl5+w0r0tt1joIOET0xZSEbpu9ydPGNUkxS2rG9Q3J6yIg8HLrl+Rt8GDcmPOxV
EmYnERJnNb3nJHAvuTTwOWj1ty27aOOZA8yU6jtfUn+247drTYB4JWznzbIkdWkT1RW6sX4rWdyw
zkmERdh2EwUHuY2wV8/Z1W5EuU5icMex98YPOTMhzN6LKSlBJuG5mZz5DrAfellgohpyAUAdNjd+
R4CV1O/ZD5mDwuYa4ZGncZbgCHW9DadoGoPZ4QHxaXGwwJ5KzYmCNLARkwfZy3bYO9Q+Ppy6Fmgj
WBIaiigZ2uH1zMmeQhF5G8JGbxkd8EbuWv/ITf1YNHZ3NnJmV3AP5qq4NLydAtsbD7lWl5BFysIQ
51T+uxmpM0vzWcXh38ljIAcSEZcb9KjJcp5Q2gAdJjZ37vxjnlW3j0t5X3T+W+7XoFuqfVZ/xUZz
x7X60f4getAmaZlY8nl0rbmNONMXfldkCub7eKtoCNkm7PeYbLpsFwnz8JuTPfYZorg4qEjLKJA/
LTSwHl7/7I+ggRrurgAUPojBIY8MZnU1bO977JvPASw+vU7Tzq4wUNfO1c/i8VSWx9oNCMF0bxPj
VV5A7zPzecmtmXpWrYD5GuyvgT3TVjsHhX0/QpOZR3OfI01wCOzjNb85goinSTo5w/PcNy94fKhl
7dn+J2YrVtD95annrs7G7APvGdCO2AF6gGx0DqSeVzwBz7jUwzILb6WdbGrI3usxaGAaWv4jhmGM
JDgtVkY6vYVEnV0W+kJeR8t+9WJ+f5OtcQRqfjUrgIM5VzjnlAkXs4HdCgsG47THqbdJTRgGaBY6
k/yLO3eswIWqNlnucwHB0dnMhdOe2SS9dZphPDyYbe03LxVnxSZLmgN9MuFqBLziFylCrk3oLO/P
s2F9zQTGJJ2tTJ5zEjUJm//ZiVmol13vIxR81gKfukXDajFjV565zmhEW3tBRrMa9CdcdzmnI2CI
kwM7DGzYYR7DRzMhUeAZ/rwee5fimB5Ft5Y9DDMaXdseY1yHap2jna4tj2/uh/DQ2hHAFoMjncos
UCDBW2k+jD59g0gN3kqE+VKl9BYsFB9riF77Xn2oFouBJ1Ffi3qX2/JgFvYTkPz5QRU5eSeT755k
iTne0XvdS7V2V1nhWfddmp+jSOMyllOyYQ5zbWKKBvVI30zTFd/maLOaBvF2DIo37hm8keOQXgND
82bsvDMSZbt1Qu9qterO7l/d3DYh6w2bkAZo0BHljga2D6JebPvN+jFCcKB82L9Ti9sX/nMHmTh+
kjWYpJDCAVQOVPGpF5cegGKECWYfxhbetNL8yGZG8jZ9aOXAYq4a88hFyLKSWeso8X7TIRFxF4iB
JgYs1rKP93EKsrJBsSoCwsuR15Ewg498aN2BhIMLHL+xuVfT7/TI3I4YUEg0yijqZwoMOBHY6JEU
2bUY1r5LZEH2lJBOmH88t9q61jZytSCo7My5Sa8BiyPC1D6w0IhFJicSTUO3Z4XdhUYY7gwciEIR
4ofEbJJ6H/O7virv+pDJp9eXzZUSD7oKekzYQQpbOUOhKmLu7EmnCBcAjTJTkj+TnezsvBKHqEWW
V0xUZ0d9ZnUOrOqhJR23Zu9CyNomwRhb2blM9Y6zX06R3mclIkyvVB3VFvJrPYOxq0fQDmFkbQqf
gWSVo86YJeMPXcKoiOZdV8avBW6FfJmuR5V6KLlJx8WmWbpZ4I0xYD+XFItt+wEPKjXHz1XAqQ1D
KjYlYt2AGv15OCcmAZTIh8MovOomc+O3KBuD3Iiv13HQPMxGfZGj+aGQ0dZ1lE6rjF6zn88gBdab
qoBHGjNT2PiMUuhoGItDzJIZ2YJmAB/jVj8RdoyLmCUdNL2Ixp3lQeZpCkbitsj+yn4EQQvXrsdR
36bJX9CTWN0oSFrIjwf8NsOLgubP5q46eCGGn8wl3mY1eJqS1FE74eGcFdVNpdiZYoFfbaL6eiaO
ubZ8qICDGRzj5XaVCl45FZORqpxxVw/y3kyHE57I40Aj6y2d9N+Wkyn7AvrFLBpCaYBhKx/hzm58
fZ5yImOuHMONDZ0WUySWIPDjLDdND7uFOvJp4ezUbPfsQn6kSuqdAR2gc7S5lvnwN52rtyFyyi0U
fckJgct0nDeKOFxjsa8fHUCVToHZI8PME0Z3jIoYPwTp4tEmAbG0pso/QsSvJcSnSz9XH0WTT+yb
5EOgvfzsddUlClqsdhAH07wr75iSvbWiHtdukkAQMlaRjZTK/gWHTmfPtP3xbGSl8cZWc7pUQc5Q
Y+YUGiRUV2dccrU9nYvRy25sKqlRJqOrI5PdWKX3zVAe2Eaf6RhjfD4LsZ49mWz4x2zMfaRD3YM0
k0ONHNTDiOHaB8k0p3pP0xSriU23lO2Tu6X+akixWTalk1OVw9sskWUMp/3IWwTuuPCRZhJ34yk4
He7E7+IBSOgU0MGINBa9CODqeULIRtk9PhPx3XBdJsJIWHb5PUTVPUWy5Q5X1RyRMPglzZzcREEy
ZSYiHmN04i6fsqoSHSjHLuA2p3ezEY/HKYUzNOu/9EWWK636YOcxfzgL07gVmRvf4bMFkkOZWZja
O3p8U8AP5MfbGFoQ+Y62nzZj57DHbqEFMlzDOTake0XcoycZs0kdPOj05GnK9njz82ePyYjzCBZH
DuuWH33ENlmxrbIxfXTNsmDg1smbku+HjO628Y0jYXpwvPbZq02bmViydzRLs5r8+6KMb2WBocVh
3AfGg6NqC2ZLxVmBQlIfu/ajyT5EK+kT5KgXzmGAvcD6mmr3y4n4PfoKosuYLMREN9/ajvmh3fyx
r1zynZV66TwS5XMFJbYBYoF/iJUbRSQvsM+F4WcQRLgMrXsvz7/x378akbcb6uxj4mxB11twHaMa
oogmGUqdEZecwL3Qt+NpsmAnmgOGrEo9F6pZZ7VkUIhZfTdRwPeinR6ccz0dyczcYdnH0K9quc2r
2VtTgfpiojyvcjPiTgJucGdFsEt431NL5a1dTPOjj8aexsTqe+pe7eVwNRBa2BZzjGNdDfuC0eDa
7jO6d9xuMSctfyMgY5nHj+YguLXiBPUXyTbozoyr9IrgIKt6jm3SktCepPm36VJ8rkX0UabJZW7J
GADg/CaugLEUfqtQv5hBbLApQDsWioK+3PuaCv2EoYdsZLtreyyt1vRUMMff+MZDaJx6G4mUogbm
wkWF57pu6rWXUqDaFbDy+mE4llHknmP26T/dywkLCs4sSWoAK/ZMWWFmUtEwUX/CXA82JJOZMK1+
lQLRdJgkxVUAdOcxWOqW3HFr7dMR6n7U5sGhxZAvsirbhyL7QC+mK9aEYyvd4bffgNXwCPWJsS/3
UMCj1QBBQ5dw2EpKPs4tkSLs5PxKKPn439u0/usXUQjDO5r39Jq8tpiQx7LjRl0BTsKPs02HBGs1
UKExCBF65S2viQzOLpNBr0ZkMZCuvYZko8ULb4TmYTQDGG5Y4njBLMFLkns5MdacAwbuw8+UuAhn
0FuR+GhOnXMVlfU2dJg529biqfDDboXVOkZBpiOiN2lqwa6JxZXQwYSzkn2XWbODpH8HXZo6Tpet
XkOQcHDRhyLSwkmCa8yKMckYwRKLT0xKKeqXFpZYZRnZWVmgBUj68CqUPQ4RffZwM64cR/8qKkoc
fCd/95y2Ozp9/ClSkpUGJ2HVb2sBC6eTzXCwXHEfTTTrdN2zaSFJMzoEoBDfKY67hIyq31QlaoBY
wS+7DD/r3AVt21xFkD2rBBd0brQVCKVizR5y39ugt0ZoHYyVmMq73Fa5/rk0BCkiwpUMPMfd4FEW
IgMajswmw8CAGiSwwzS5QXAXYG/gg0QEhXx0JPnlYTTY9XHEDpkSE1QbWO86G26Cvs5e7S787wcj
J4mV4xQ2Hee1k23Ai+oX66T4MqI/Re7hNvJNAgSolEACSf92tJmwzpJYSfBkxUNNj6f9N/WGbzlg
OEwardZ+3eyYKOKKDvc9xE3PcD6YAH7GYoh420E6B2Zc+thiY+IxVcRWtG+/jFSdDLsOj/h5rl7c
NedJsm2r7OHBGIjxSQOZNv6DCeScaShzYZx+EWF6na3UIIdkYGf3f+Em46Q5tceSlQNtlZpXOvrW
HamQ9aALyFjDa/hrGJ0/lNZwXxoCdlcIIoX2PiO28OsBf08+g+IlXWHjX4z2uZipvK0YDY3Ypol9
6Z3Tc+E23YBG5TsrmVA0zKr0UpYLgf1YcBFEA0Hz2Y7v8PTseCHcPeYDIndiYgEj8fAXagbcQqWZ
MZb2UxYxSCqR9v0AYd10A7Kk3YcuyMuPrjA3JmQWj1+hN2uyjxkwt9ABc+b+rcKJkuXIXLu9olhj
JBQ1Rc8qCMyzVAcqYJxTbzU7UFDJ0ZX6O+6oSLba0Ed4oezJT4YnXPW4xMb8UrAyT2FGMfJoXnMV
EsFrcGd2eHPXXj6eDNBlUj6pTtLqTebRcdyQMckaCvgqw0CEk+WGlnSkFAKQXgv5Wwn6dHUFsy4t
xpewIzsojfG1QP2BxxZeHU885A7cnS4KvliV0YIpa121Ezev3lAYlmJtbKJmI3veNjNVRTBim56t
IwG6K4DU6dOGq7/JVMtK0MO1rwwVrZnbywPbDnQBy0k2dlh9VQ3/QFK8tsxLGWhi0UpTSlcNao5o
szxAT8xBl+endCDkmaOF2WmLcWJo/0hE4nE0/4w0iK8qVlF+BebWPfeTfsJxY3W8x/UMbYKIiTdz
KHNTb9t2SPIdUcmRKfoi7pl0Mu40ilWtp11QgMmk7H4lYKtvmdJdmoAVVnl3Br/jyu5CInOx3rtl
XW/Hkn5ei51WOmCcr1IJfm8UH6VHBfEIAsPBNFah7IzoKQDg2mCT6WDfzeB0ag4Y2yozXseJRWv2
4GAQv4H8gOYWYLWoJYgvyufe5nmf5fUfOfonK+Z/K1x7P4Gy4j9CfqUsGdgIoyyDhh8mzsfKCM9m
SvirwJwdxsI7inh6qDS8ERPTzsoHXFqL6o29h9jqgAQSjo4Sqz0Fxgmz+YCRosv0vX+RafvUYScC
XgHISU4oZMp+4ny1V7YJBL6lNLNX1ZnjBqKK7W4NTj/IGiShNKYrGCuXaJ6fWWn6VT7RHZCxovep
R01RuRyMc5IIllfsaGtiWN65x4FN+NqJAvi1cHBWjlU/FOPZn8Bqe+lVZIQ5hvm9Tn5pwzo6Ay45
S3BKrirF1efYdymqKRssEP4VcRaX6gXDZgSjU6bvzOl3IbMerps82C5vjoasDJOsEieF1ndJ/Utw
h1w7TJy477fvFupO45ETrLPpNS2UXGvFyjJShkb1c5qA0s/0b36KS5H61yUEPOr+AoT7pZUxbKdu
m6fhcJgrWgEBjh8KB2DzHI+//C6cKBQ6TJVPLguxtol8eqN8cevC65CEQIPS/jUJ4IqGT1UyfuXQ
9XfN+5yxW2kkQF6/8e6tInln09msa6szt8p5ZwU18USOt1kaNwN0KGYXZOf2novw7Gv3gIVdYQT0
CNmETObHKvvdmKSd8VnQ/kPHVat3iclRe7axHJkhOpJlQU/1AfmZwv5kZLYxkpSJKB239sJmzb80
muu+r2r2WSMJuCFBMa3CRWIaD6lqbeBaew5NULIsL9i3Lh3GNPGyw7KqeeMtk0ZpvJpFE5KeQQmK
+zo5Gs1LUWjQ5FB7LbZMbKKgjNgMZZji7EUH4zmbWUmE76ABmvJsMl+cBrJT9hgX66nVlzAuHuPS
/VvO54ZMSsibPEWZXHcJTZlVAFndG1FoE+Qddthk+1qvPxRleOlNqc5ES5eDOsBFVPxzEDhvYuYS
z6t22Gbet+GA8gvd9n40TRIasXpObPSCZqheMcATbYpYY2bU1lVXRpRYo5n4yJEMAEZmUD5TmhE2
NXy0TydnvoT/4IteVipMAv1cIB1tknHIYBegyLsmqj7brHyjfLi2vNhde2MogZEgcH6XnnkJdBjs
0HjIWHQknnugC8nsbObW/fRisolEcC0CrByWGEJNOaKETRQqrYAj6TYH+R8UrL0zXzdYslfjwTCm
P4ndvWWJu+dg80hd2Udj0f2tnRtX9oC3CoU0CYC3JS4yOPHBIFIbBjoDxlWuPNM6xC4Xko9YUgE1
j9PSW+qJjT11JQHsU3ujy+Fm51Z7MxQ5RyfpjiUzTq/s1Z7K+Xuzlem2rTkIj2N0DNzmWzMiMCZG
VlniYwpWhB6L4VoTzOLwrsEHVMaG/Qu/qZmbR+Gg90CmObJ73FghirPfW9+46Shz61gPqDDY9jPT
dGCKxqausu9EGw9VXTxlzvA2R9gG0IS/69Cqt5KNWSPdA76L76wL8yNW9m1B1s6yO7khTNQfaE/e
WhqIV5N80grkw5upKOuDjKzdKMAKSXLdJOYINX9alZL0St8Cmg6x8jPIuosplT4px3jBlPOVQKvc
xuPwPi01r03yIgDfrlVJOsN8mieEAheTB9XWIKAlksCI3DZrH4mvKID9YZ/Nm/wtytmid5hraV8y
f1ndhCJUfXB/9/3fle5e7I6tuhFRWZL1t8ZQJ5lzAKnp7swCeIul+SvQWc4lyYA/7xJ727rp42C/
1aI4zG2aXzDlrxU1nkSg1zmBLtmDzjfGz8E2f1WdvDq589qbbCSH1D5htYYUWm80EVTO7Z9Epp/M
DrdPP1hgRN1sa9d4Zk1mCb6nOEia4p4xwbCx0Fy2KU+sUE6NsaK6dtxyDV29TtJtTv7IB2hDJ9Mb
r2mL/1vFcPFnN7plLvHxGKASUT4ImabOn5QImKUibWr5EoVIp56P9zgs8ve2prsia1o2YruQ3F9C
/rvZqQ42DvEWkmXTwpSADDwU6cVLcbCTAWKB7DRUCDgkO5em1IFJ+xLKsFoL2KRTv4cOwsc0vcUu
KE6rTs4AYWjcQ9rfWv/F3nktx62dbfpWpnw82IO0EKp++4Cdu0mKIkWlE5SogJwzrn6eDxrPiNwq
6vf52N6yabYawMIKX3hDj20zDkc9TQQFzXqbBAjFeIZBJj+H0HJ7OUEpfo0RzPbW3Pmz8x7XFHRz
Y4pG+Ucgj/V+0LkSVRHQ6yBHWT+2w6+ddvpRzOmtn/v1lZnPtwMQsC32tRRxjScAjfnF9CG6NJTd
mZ5odVhqH6XQ3oPCeaPH2Xv3gZqgf0TWFAXkBPAi1lFeOb6ppu5uyZxq7xGSW5x3hJcL1H9Nnayc
tm6dvBkbCW7m8N1gpYduGKxbhU6TY0LC9nrOeD0CJ6fi5mTUyQ+jTI9t+z5Lq89u1OGz3fR3ZcAt
5ePW9t1PlcV2UwPVxKsWd2kjrnjBln8MTONHMNICMutma4wJta0cFaQQrDjAur3TqwcE6N9XPTpM
yERvC4fkqqi13RD3n500p6AyTtddlxV7rAZN3NcBJLs7I0ECw/OUt/UN62Nl4BdNqLYFZPiY6FRp
TeyftloF2LUfZhTgRtBbwD+h3bgF7Or8W0KXfht7rrm3QTClAsUz8vkbVigEHt30ro8Xxo4iwhUQ
zktmqkUEXWEsizSYi6TYrFfGFWrzjvEYe+DgKG3rW8ul+mzONCyRTRDvIO3UoYMODGEHse4pxEoq
DtxPykZNcfCoJQzee51S/aFyaD2WqGed4T0XpVNtQDQ06KK076vSz0G0IhkR9viGirpDBsIZVizo
ZMyKd0qrH1WNaglUzt5GA6VPgnMecW5jMsip5Cj3yiMYCSxQq0FM57dr+2NimU/hOFPZstAdrCHd
IsThIntO3WB6G8fjcUw6CmCi4jXHdg1DvPpcVy4vpKgxxUjV93B0Pi8eXjmlE9PeI32OjJwjAkPw
m5KG/CbrOARKS32d/U8JshcmZJotslpCIDPfIdebYKLtpFsLDP920nTQMa4QtkyU43Icjzo6ghPy
aFsMHSD9RdCxvCj60Nuus+W4PHHqzVssiE9L499rFjVeCBh+Yx/QmdCuwiS9rsTXjN4GVPrMe6Sm
D8axW5iauHlu0hE395FYoe0zhBARNKVhRzhZu98nJOHx68Grx4BaR0ucPtXjlBWEMAm6/y2inVQC
O/W2s76psv+heBH7IccM0ki/Vh4FfVyLNhlIijgA60hiiE/9gGYXhlv24GRsSji8V6W+5wwJiGvB
VHrGRLJkOx4sNxoKLUbocH4JAZbE2nfgwPA1LbT9bNG8tEz9oJetgcqEe7cMtXkwQtQVysXadP20
sa38ToUf3bG9QRrl4iCol9SPWvCDwuKdZeYPJLAxmhPUlp1M7RKVPPaKHl9Txd/hlHw0sU1CL7HH
bsEwFJIqCCD4w7KfI/pBcVyZR12zHrEmK5384pbwWKoIN3BYU3g2MJ3TTvRO689Fz649g88aHNBz
roG4FYj0JfxSh0Ao29kpaLhFj0XfHnvZULz8ojX9t9Cc0b9m0MsEPRqwO1fqm1dpX4zKcveYS/9Q
iVkdBlMHOGanyGMs5NwcHTd50zu3FDlPCl7gGeAoJORAJ/63KT7XDoRWSiQ3NM7YpH0g41mAeHb0
yVbax4kMYu8M5Xvgng+tr3cwxO59o232i9n/MCe4oHWKK4ddAEWpmGyZCHOABwH+45w81+1ONFAW
3hMXn+4nkD+5gZ8Aeo00rkJrOlGD+Qa0aVeET2xfyIiLDI6wJ78s4vWHsTQH872wXaJk/rAYGUCe
T5090hRFKUuvTjHKSXbuYAUMqKvyLwAjAC+GFa7tMbdTnnvIlvBakCFFlNje4CGw9Omdz0bSg2PM
0ZS2ZIOH9rkEx6ZPj4Off6qJCuIpvMxL+slY2JK0aV96nxqTtHwMUMGwoqdU4xz6WhfOpYrf1p9U
Fd4ZxofQ+syKO4+cghkaQOgz0hn0z0BqbgmMtknVPDmISbQ4O44fIMxi4NcPj/4w3dCm31aeACq4
RXST+7H4WNeMQk86oNrmgpRDamebHNQBhwzRqX6YOtDDxs4q/L3/ht7ITikkJTLjLYHH52awd15w
F1DK9EP7rUKppLAIGASV4Ey0IPrgEmTIGcf5Awzuye1/hBZt0MG35qsRB5/RN05Okhx7M/qgKmQc
CFR7RoaM9FMJ6pow/srqzUPkTu/CNj0XKTjO+q43h2+m8Whgd8RuclXE6S5JWZ6ojtrO/ayH5Cgz
5rXebV/czjMp0P93YwU21s3vkPn/5z++oifdNfP99zAui1/NVf1XzVgPzffiy7cvL//C9y9t989/
aI7xl+W6vgcy3fUVFAD7326s8itPpwHqGzAxkEq08FwtyqaL/vkPw/xLWZi3+sgHAgM2TPWPf9ux
GsZfvucqyzcJNjwDnM9/Ysdq8CgEIngPFadv//yHUr7p0EhUynT4k7vBErb6+uU+LsKW2/if3uil
WWE0yRY2xFXfNNsF8hdIkwqhYSOyjxQtN3TzQN6/c1HH+sW19u7nZX41gzWeW8H+vLrSge/YtuEo
y9OfX92g2DQs4D7xDWrxECKrq/QNCIYrw6IlmDb4BsCnzKaDNzS7DDfA0cTow3h6/TYY57+NgePo
DLRp+YZvv7iLGc+hfBkmtL/g4cQNYSaIM8QIDpXCZp6HL1E4ff2Slvmba7pUVB3b9Xl4333+5FVl
OPE0ABPMRgUVddnEqKG2AaKJWL/rtIEHmq5B1bKBfw3QOKrra1hiGx+JTBPWXIOaVV7EZw2FeGwv
Bu3OGr4oyh9TQqjBQHnLsMX/cp8+WE6EhrhPr7EFNoq32xj83Beeefw+e42uWPa+nEVYB9sA7pjr
dPafP41X2F1JXQ+DdWu5lREbqqNhROcW7Y/WPsrbDeHam8i/AWPapUa76+ikBCgjGM5Tg6xUM/Oi
gT7PPg+HqvisjwfTFbcGnicZtl6OWAEPbZQF6vUjzdj8jObZIaA+aorIr06ZiROXB5V/Wp3OCl+5
0GERY1snCsBptvsaRq4z3bVYjxjAxGy04FMkSuhLy6dHJEe9+Fgs2ANWBqVQQDXu/N7LvoZ9XV/J
9BBvsjxBlpF7ktF0U2y/Zuc26dGZUtPBjnv6Jgjb8nu5IVfnMXl/nXWn6AG4Cv4ML6LlEdOx29t5
cnYUvXu3+CL3uvQTUnP4jAx3bcNUHxAmxLNGlkVconiIJYPF+5tmlgJvGkr5PZHJhmlQ0Axy2n5r
dE+6y4NX3VbmQRzzDYKo7Nu9rGX5tIyzDETCVB8oVSiagHPNLO+3NVjZPORi1Cj9hrZej29W1+4U
4zfBAJevdhBEj/Cg46OZPV+oshxnROfnelfwFvSQT8/NPs9lLvPl/G+Y5jhb3FmjR9TGHGn3esRr
ZnqanbptNQhLPOBYd/t6SG/kFmVmyO33ASUjD1VTqlsU5YZ1Xsi46whfgjbayd7UIEvXVSP6P7z0
6UkGbUrsY1LZRxO1Dz+jo6HUceE50EAAtcV4y6DZkAiqWwM42+uL25QN42/Lwdex9QDgwtYqG84v
m2rv6EiKOsC8ZerRrtvI1iaLuXUwEYag3TCsWstsZ9gZmJa1YONmJC/G1DsAHunZtp9ks2up3EY8
0Ot3aPxu+/FJfmzT1Q3L4RB5dodzCobW19h+dGoBHl6ScpczL4Bg8Wo27qAJbBvUWtepwnuiPf+n
QfrNrmuzkTmGzdGjW+6LPQOpLDIli0GSW5AdQva2dvG2+X0TPKkWPUrrTl7vHD/Javz3sVAudxVc
W2zo5SV6rC+EO8pMbf30vUwjgBzg6jZFR8atE/R2+9fHzubsffl2bcfVHdNXtmsyei/GrnIQnUEq
cKvP2Y0D3ZZbqd35INuSCXEkgvhTh7hBoRLVtCi/MqLsHAYzEfkQ2exkc6Dxt6Xnd9VmWCjIxAWg
ICOAYr2ljQd0ho+yZgURZJbqKOu4UngjWqDCWMcGjQbL+hRCqkkNdTtV1rFJ251snSG+cUG8n5oU
iYW7gk3s9QEwfvfmfh2AF2cXvf8Bq2CR9XfxzWTXkundiIA8W5O8ydTst7IJZiGLkg09Qi5xlBkF
Yk1eHDuwV3M2gQ/8w639Zl7bzGgmjmUYrm0Tbf268hbTtxwvTH8e5bKdVxzdbQBQjqUlLypmN00g
KMhthLAcTdc+vn4PvzkLuQXb93zTU8pbl94vix8Mnk0LFJ9CmQtyWVnssuf3fnzOW+a4Zh9ta7m8
flnl/GbXkQgOZpNn0iDVZd7+cuE48GOchn2857OMRAoBBAQ+3emO0U4CH2TlfNBmbIwjhOhdrFPK
fi/BTsmm7aDhJZNSNh/FcVTP08FNEywu7yy0viH73uWQ5RYNsh0lUEKWGZJYZTNPcwBqrNPlCQ2L
Q4VytC9BC0ewTzPQ5+STYWgaTiEmBcYeWzlSZFJOtk9GhIyX/RRO03Xuv4POCPYTh1A2bttMb+SE
k83cBFpS8w6hMFz5NHvTuENuKL/RCBTnmlAt3HnIjhQ0o2Ra1alJ2WO8GIQPuhK7UEgVXnqWm/No
I8sjyNbq+rhLhF8rnjWGSm5wosianU0aNkS/yJvtgQFfpGRXEYImHNcN+/eAxa+r0PgNv1L+3+jW
w4otomjtjuNB4+CSVS9xi6llNxkYP4kDKu2+pzM9tOpYs9KrVr+kJrEAAyGPLTt+Xvd7u9TvJNTR
xmw3bJMDBK+9Z3+ieA2ARbuS2dpTQ6ogsj1JXOzwDGjQHqEOUHQCnUeQUIJDR4SpxfZLAsk1umL8
15OS3RCFDmQHUNGu3Ft5TglDZKVA1tzJMyp0VCWykrvGHEG5NTy56bAeXejwZslODy4FXlo+jm0S
V9HxXyNnBuTfb0vCHImM4GeskVLFsU59biOhTgXqyQcZ/3NmyM2iQLKTL5I7kcAo82gAEOs5fAv6
UuDaqHzDpArDB7lAyz5nz+wu2rCViSXvE7w/7Q0Dxh4isUy6Kog30Xhrf64TYydvTcLOhLaRV8BG
5TvX8IS7kbPP4ctkl5bRwvX0HUJZqDMicDelZwQodjIicn8SnEzEHMHU7RPivbhCMYzJ0At+SR1d
poAsi7jEGVs4lDoLjUcZxulgLQieMTdjHaxSmtBC5bgVnqaaD2XDO0S3ICRMk/gPcRsK0lw252UA
kV0QMaTLpBM1muPBC5dDNAKG4Cp2lu9qaGmZnt/ETnazxOrW6hcJHa9FVtTqDWpxNDpdZh3/LQ+p
VQPqKz6qY+AUmHkSecpKkHdcmvN9x93KBJZAwBzS/WCir8nExMFYGTxckpyjinOJXUTiXXnwGVXh
InqS52ExSwQsU1iGRVasy97C1JBFjCAm5mSIC86gj5j8aMBI2FMtBJocHxK0IQ6B6iJVyY8SzEqa
IyYwsmOnE+IjlvNxGId3Eg9UHfVr9P7U+BVZ7KtyIMVhB5BosucZDCQ+5UvdZIT7mtxIJin/e7CS
c6OfGNzjBDC0IqakU30jj5s77iFUO9edLwgonGGfHEpF39FNznbAvh082eGT5ITyvUAYLnT4b4Cn
77rpc8Iclkt6tnmMSTQa7Mc70jnPRR1wK7/B3I7R68TcaCtbknythNkAW30AEmhswNDEH5Q4Wu5f
gpu661CKjdeP+anzsQMbHgVSZQ/P8hkZIgl8kZVrQeQ6GXkHEw51d5wj2n3OnHeIj+QZJR+QHUBy
AblUuPhXco+EmRNhn8QN8mtZpHJlOR4lzJbkQ2L1tJKlojZNdQsRGCFGzglWhMmvLFIYvqVc1K1c
UL5FxkeyCIJxzqpj7XnXjod1mr6RA0HmtSSja2w5omVFvd+p8xsZkIVYcAB0WxvJDRB5mrKPJaeM
bOUzM85QNV0//TISN3NN2aJSI/1CvBg5TG2ERCSckuSBQ486Af1aNJePIwKe/B8yvDIrOa9kD5G8
wGZpS57TLxcdWk/fTRd5P7ItB4ySDO5gIhuM/WPkdPcp7WhQKTLuo888ayw4WICpUH2SjFMGVpvf
mAu5qsgvl9defyhi9yjFBCrrZwnXuswmVHsop4SgO6Y3ysgyadYMiJcm719eXusim/tzF85SkiI2
BHk5E2GUxISSrvZpep6C9Cz7mwyFfEYGWW4lW4bD5kbnrUsWLWe90ZP2DKRAXkOJc9v4ZHNMSzce
t6feto6ygUgWIDvdikMnXUrYbr0mhWXKmOAjP0N+78ZDxj8yldcI5n89qyO0//ovfv5aVkhoh1H3
4sd/vStz/vNf8nf+72ee/41/3cRf6USVP7pXP3X4Xt5+yb+3Lz/07Ju5+v+5u+2X7suzH3ZrYfBt
/10KgrRkuvUuwu+lfPK/+8v/8f2/U150Xy0v7pq4a74/Ky/KX/hZXrStvwyaNKZHLiK1RSkhjt+l
8Gg5f/GT6+qmbxseqELSq38XF72/dMN0HI+1j0etYfN1LZHNz7qjpXxCSz7gGS7YlP+kuChVyl8y
JdcyfYe6HjmSbZmuRUT8PCLFZNGCQAA5cJUUG9LQvJ4VIsyuXx9q13IBEaqcakEKl2T4lhWYy8+d
4HSwdaKpP2w18MJXmQekcY6b+KyQfbMXH6EHBx5t5benYm4fMyss0EeeKrai8o72/u71yNqUTPT/
pfPrYziG5duOhUaJa67p/i+BdaOHObCcCg/KIJ3fUO+gu7M3FxO7F1FJqyu9PEVtMV5AFh/StjRu
E+gjTZaKF1ljbVG5RA/Vf7QVynE9lm3SU3XRBf02ptw6ySYK/2UijGBE3V6/+Rcl1p83z1Ba4LEU
fyrJmH65eb8DBmQ6mqJmpBs4/pj2HquDz6vqGxqIiZ1iD2SBx5hdw93bY/uFwY0PtBePie4Xf8hS
XtQ919vxdNIjtA34t/4yeY4QdFuiKAJSC2Kc7m4FRTmAgK0ZX90ERUgU2E8WxPG6XTgUXPctDJGj
kTv8AZ0QSNgmpDn5MAviR7na7ahgp7OHwpHzbP/I6IqwaY+NVIysXTXF4XGCAILqVQ6kEf5sX97G
c66jG1lcDxgIYJ+m/jBhDKkAvJgwHivP8X0c3HzXfjHvO4rriZUiV+3mS4129fC5iiCXxq72Y9FH
hf1SX+0bf7nEUQmT3O3uFbKwyGMO5j22V9tG1AW1UVzD0/rpDxPieZr48w34vs1sUI5n6KZk979M
CLdpinDA5xzf2IwaBgC8dajWCQH5BuYJMuMgBE6AQdDZibs/zcjnOfp6A8j0+C4puu3bvvGifFCX
qKWYNlLbunKukd7wYIJBmfEQjnAq9KWhIY1XSYvIAqak2c+XO+S5u8NT9U91MKkHvHhTZGK8K3oR
hmxXzwcDGcCqG0vQajMQGZyS0mIH4GDTV05xrcqj4yFzkOSzu6n9bFcHVUWfJCn365KfPAtD4Tn6
0/j8fbtx2dQ9SFoOWw6Noef3VKFmbVo1TKrOXbLD4MKkiozbyNG+5DotyrCy1MWL8fpIkXkbNYqf
U4eWQbyEx4ZWxh/KXT+v93yMaFTYqCUrT9pEL6uZXlmFqMflSKO7qHC6Oq46Ainp7Wm8bd60pJQw
JVF7j0BmdwHAKs4FMqPaAtNiwBibZJNrrJxNxWNNQgpAejBD5kknso+DwN3PdWbvZwMcWojtyAwj
Eautk4Xc22jVyMAvLeC1dCl/am+aRPkOXSXw0FhEJd7baUb30l0A8CboimkIkV0ZEaKNwD0Q/0At
oYGHRdkZ08Fu1j/oADFdiCzoieDV3mIQhkHF4zr16gVREKgP8RYUKo/lOZfAaFH0Lr9Y8bTrRpoD
cHAulWz5ow4zpCOBwTMJyKjv0howaw2sRoroj2yic9Tc6urHUtaKXrbjH5RHs3r+SsNNXfqCnKat
qgOlRKCGAPC7DGQIKMX8NM/xB8ut4kNNugmXqbhvIAKJ8QLufBOy12nifXUChnRdtpZNix1RXcen
Lg+0QtugImRugMMWp6iqvLf0DMz9CAJqwM6m7mCt9eSSaG7YOLJgn+CbIK1KnNE6haRZBpMexPz7
P2w8v5vXvqkcggGlo5j04iSKl7Y0cx2zzvUkGhuEGgNzQD0GtkqfUTc1vHwXAWVXs34Ig7whSq/y
DVrLbwerevOHu/n7Hk3n1WNv1mlZ0QB9sQu5tTf0aggVicEYAA/27nkFPxJSGMyZUjr7ltIOgEOp
PDDMc1RrgGSQK34HLMKmu1r1HSSPzPH+uN7+tiW5Jp1fFhqCnYoa4vPl7yOKOMwZItdt6nonKneb
0hpN6QniNxb4n41gvi98J9/BzaY+UJSn10dGtpcXy91kf/Z8RWeSDrO8xl/Oh07Th58BQyJxVRAi
AGwtyz4NkwejylOqAJTl6MeCqZYZ+vrFfxOucC5wMpk2LXGdosDzqwNMjefWZLOZELW6WhrAXsoJ
ftgzVqHUcqGvh8FNb4PjT93c3Ve1+95BlycZnoDvJH+IVqgY/30waAl7zFfd5X24L+asX6JsN9d4
LKzhSoziDuWaLkaQJ3jqogzP+IjOyGhREwynIn6DOeUCtHpdlYPdVZvAKc+rWLCepbeaMWm7WnHI
rAFxOLbXpQngrkRT87YN1QlXswUGDBewJtQSxoA6wfpd6N0hWmhBje3tyr9OQUNeMvyOyTE5FGMt
AuylQR/HlyHf9XMErnyGx0mEVH1C3TJe+YHC3kOKL7/zOz0/gxxG/QLZrIawFwlMHN+HKPL2UUGL
geRgtU4Pr2OFEqI3v8v9xvw0FCkmAfpyWUWQnT754QcgasoEQ2rbAcPjtEDgwr6czz0s8QHh4jOm
ZgA+w/imDf0beP7xrnNRJU60C2IfCI/JHaetIiCqw6MmyPFVURPzQpi7+geTUOptMIBE5/jeD8i8
TUjibqsSoYA1fF4CcYXwUK3Xw+X91KK9FoUYwnBcpNmE8g3z7DoG47Ye5pp5RnUY//B8nzeDcRvj
cz8l88Zy6nYzGO+IPaNdYC+A00Eb0RgGUuUWKXgfKzus237c+PrthHmWeWVHUfc44TSkDMRfrA4R
qfVLPY8IxqtGdekC7cHQ0S6LUaOCgNs9llymzDF0sfAnBhpO27OxDsnJvA8T5IxGN7kue7B2QZch
j09S40z27WKxW6f5clPaToQqE0SQkENni+zAtHGWwd30sIj24J/7bVL33rYyk89NlV5MPezPiuP7
Kqp8E+whhrh2ChS6g42Jqlr7uBQJvqDjt3WCl0iG7hbtO6zD+TAG2DpmQ6CfUy+5rmKEN6tec68s
7I52JqZuutuUQI0IO2rTuP3DRvD3KNG1dTTkDAWswEFK+/lGkE3BqNUtFGS0WakZ9XlF752wWOHu
NEAPLY3G2SYOBSi80SISA1IAOJQoAAXK+NOeTEb8ck+0LWAqhklDV0AOz2/G700oDUuEx48NN6WI
ije9N+vHELf4rYFSNDwrWXdyppYVBgBANL40YJv/tB/9blA833XJncgr/pbM6f3o9UlHQr2+rcbs
ON/9hTArgXeaX1X5hCVvFc6Svr1dh2QpzQ1teOs/T3Hk6CQ+5UCX1P5FFlEDjW7qCbPkXgZejLp2
ub+AQpVDg6LAyUJUHxmQBdHPHOvVMFCnUYvm84IBadCpBhNxsrxiVvum2P7Hc8ej6EEP0vV1jlL1
Yu7YuQrHfrHZSST0LLIlRjeJFxSmUbLBwyIibK6IpBpWIJoY63vTo/Q0lwzm6/ciM+P5aUpVRle2
cijPeLShns8cK0q6YC64lRLh0y1WmT6+GqV/aIYMFY2SU3R9Ta9f1Pj7sUU1yKXAQ4tE6jgvznAX
nWzLj5DD6mrk4TRfZTeE+NWnxM4tMFXeva7cb1BgYhpIOqX51AIL33Gi18FtkrmbsRztuz/ckwz6
85HwGQgqSzqZDfi1Fy+lVtDdaTxYAJA+o1avcMbudzP8wbXz2MS+dSph4+EPCeGkRd2mGr8FPSqz
drAgNFqP+DJa3WbdVl+/td8UJcBgecQcrtR4/lbgmWpw3GNuY+s4oagKS/m+1U+GYeQUB1wFILzO
dvGMbLw++TcUocLNIEvdLuCo6QtcsHhoN2GePLl9XOzKgGI6LoPXmWOhkWbrwjAkD1rQAUBew0TS
OXvwOj/+6ILbT5IO6mqCVWeRZvlx1oL8yoVFJKp4m9ef8zfBFc/p8y+Dzcxx/BfTImKqkS4iplVW
1Qcjc7+5OTJRFCmQFa0AWFcBcg5tn9MyV6O1yVP1Hium6IAGN+029ABfv5/fjjtRFZVIKRNSqHy+
ONJ+6O3BGhn3wbseohntT9lNSpz+GC1oYU1uvF9IwpYw4lyqlhMasj2ySpy9RrSYG+gftA09lPMk
lgonjGwatDvGpQQyjQdIGXjSZ+0uc+O+sQIqcy4aBK6uHcsw/Zhl/RPUJLwMZSX0IkbgK9ylXn/K
v8fTVA6BuBhrscV6mWg4wKdyX0MrtV2wGnFc9x28woMblxWq/bBBJRfMl2Q4zbp69/qlZRN+seSU
4ZG9O9R7qQS/eN+l7zYBThbUoSQbxeC6oORPGrFe00WsBQoiDn4I0fwxjn95aYuCKRMMiJHr6Ral
sOevNugLsq7IQVQGiBexMVrVQY7zYB5/R44L7wyp9OgpiY0rqUSSZ+Upq423VQLIxZTa4ByhRBi6
i7+ji/jFG1wgb9Xi/iHhMF8eqRShTMOxbYbHYdN0XsxBpCN7xPptqi1imhHDF0E6gUbxOE4KUv7U
3nStgRboTMi23taM7k4bZxHd1DeVWR/a0Z1xd5/eoFyv3jQqfajoBB9qT493g4Gd51awKn8Ij4AJ
v6zjWYYCMmzq8MEcjrqXZaJ21mCrNtjgRiY2q0V7k2qZd2kC6G3owWnQ2BFGSYdwP79H9KW4thJ1
mMYo3uvOtm44qs3Fo4tqF8ne0JHU4nxAkE5P3pWwp64Wv6ET2KoH22gudg/XxNVLbysxeprOUM9y
a9cErXtGe2SwUWPAuuCN8rT04qtvCJgGG0xdv9cNZ4lvVds8mR/7wcZ4VrnvBoK0jJh49ib8E0kP
2ml6NDRqfVET/QhHXBjn9l7BuoCF+4nizs2shSjbFCD1VJa0NzlmxTg8I9ZSq1NjldeZ2X6YO8u+
nnrXodc4Yx3VUENZEvayuR0UoP/uE+bHG9s4N6L2X5aVtx9UOuETWH3R53i+dhZ7fBiGCuerIMGt
urThzlXZUXUWmKoObfuwup6zyEdxisi4dNoDYl3QUdky0rAK3yR2NH2tCmvbsLbAvbj2XU94vEFi
8T50s2az1hchjMWLVd4aQNbCMSTNipxtW/vNBX8xBJBnqLxi1uJKraZKUfkprNo/6akHVb6rsLdJ
euuuqB+RilSXNa4p8UOAtw48wqDAhoK69/aglbDqoCx/10CwrqveROF0p1HZRfBruln/omv60Gpq
/dEsITIOrm8dypJ5gjTpm8jVv5W15Z1zZtlV0uQ/umR4jB30WUYxp6F+kB5RhLq21TBeocIZH1Ax
kw4smU6uQcrV0mMkNwSj/1ygQrRf/WQcaGNYdmX60fSucSvBex2M0Ue5zRFm9C4vaZ3qDtYC6492
3JAspuPPMK5tg26z5Go4dCGRrT8m6gwnllaB9YCbSvcIXd3ele2C5b2qoMJMcII8uCznbuxuWMdt
Bo8XUjmAgQpwQ7MEt6FtTudh+VoFUXOthQBNQwPLzyDSH8j/m9Pgh/s1k5yyytyAqD9ilFK8XXew
dcAdU8+ubLisuzkZDj6a1Je1NFJ1sBznwUfKgTM3nVDzXfPmVKdH5SCHhCCa12KpM13gvGPt1103
gtuODOtxcd+yS+vHiXosuFAm0Qj1E0nmfE+yhQBCYEwXA/2KOomoIsgftYFyj5fq2iGTEKVpew/j
wBojEjiUe7qxxvUcI6HlVXm4b0ctxbXdvE3YpncdNfnrKaRmaFH9JlBDN9Jfgl1tFNO2LQwilLm1
+tNkPoHWjK+QClLvQzp1YTVtlrGPv0eDfwHXAYzVat96RZxfZ3X61c67Nza1m9u8KT45bipy9sFb
uGzstPrdZIUQvh0kKSzjGCdoeiEf6wCUtN6s0WgMuGuTUSG76rtivFo/kVjepzizbPYsDrJZZxb5
ofUIcA0Xt5Yku0RV9xSqwdmHqdbcljXzmyJ+a4oFp8q+hYvEaiGRV+mU1M/M4rL4+UHBEZK02yqG
atNqrb2r/LS+ij37jZ/CdUQQObmOkadCDdhyGTIb+cu95RSYxXO2dkv9BX4XGjT2dFyX+eLiCWUw
0nzNV+Xp3blfhitLg03o2mF/rWfF16IJut2io8C+Po2jRd4lwgj4aums8krvkF7XKQUf1lnToyXb
FOiamhgwbA0tbY+lqW7KcIggELQb1P7tA8fPpzywOqxqEb9PK4iCuFwfsC24C7zoBIo0uR+gwLbI
m+6qsv5hQvC9WveCCQrUokrormZ9jelYcfAIStdf+SGNzcTX8YxhMWzTIXnvBk19shqxs9fGmnqR
qNxoZQSvdsGv0kWmkyoKKrfOecRr6Bbv0XCqipswim5GxBF2ZmA2Z5v7TuCBnfAbWo4YF7loSpUa
2kpWiTgjfcJbN0v2HKg5Ok8nkgUNOcHIvfZmG5JYPNxp6g1Gaul1qcOhKPUWnBz+GrdTQBgpPyWF
3t5FYJKQQSw3I1ZmDxgd4sE7QZDuwXkB0LQDBCicqmE+0eelJfAwmqiw2EPek4Rk4z5ERmdTKOiI
yP8vOyPUmEJTSmb9Pa59OO++bBrIGJ48tOi7RuV7M66XfTA2y8mu7ezQlEl2iHu0p+Oe7AByX3ln
02/VYis8DCh4UYtBYTPHlvDa9vrP1G3AqVfxwxjjhWgnub1pzGDn6ajFz6orry1hsuVz5l9ipJQU
/hcJDgoRNk2QRtN2UyUOAt3hGYLmzpxse0/Ry7hd6uiM7at3hxo/SlJRnmsAjvWEIRjnG6v4OCxN
DEqUrTUcadMsdX5XtkFxWfc56TycylCYmFF/mhNDbadl7sEeadsYveTNDDca6o63T7BKGGpgy2ty
i/ICNhWQE2dt8egEocSCoNZyjfcczD6WPdIWd7aPpuKAU7ms8+HKqGxUyG023DVYRezsRsdP8Ayy
jBowViNNM0C7KzM4cMXyVl9Qy7NNi3Jclz6EQW+cQjNAJIi1NdtR+wCmOmE10/LFXHWxHodl2mHt
179bfBsD8NAvTmiOV5sQF09U7Sp76yCkZgCYvXIVZWcszA1smzVz37vq+7r3h2jLboxmMR5Cz6Cw
+okOXdX19nmRc6KMIS4PRvpjXUFtgNzoTJWMt8BdJZf1GwARX4368pSpDMmYoPMeSOYvfqt/1Vut
eqehiX4dQU6668f9Gg40tYEOtYanvIY53sbXFCaGCffqRbtG2joxketqmmVwAE9avlsrIGvDZb2P
0SWZmnKKoCHuP8gP1E6bYt9jfAjw5Lmspedh8M4qsxFzyUqNVZvjOcwrr9SObEFRrAbzOIRQGe02
AW/X44cV4SIsrVJj0HjLdY5sijPvKWP5x7hCddOVgiiUiGhHZWazlN+cRnffgmmpoEA0T4thpsDm
0aBBHQjvQ4zh98GCulIUp0cj8aKfGUtIckb701CQVKUGzxgdVYWVNjSYuy5PkCTNwZLV06zdmjDA
1XLfkE7/7CqbNjlekUGQ7Nsp2dXu4G+7cTyulfg1mJiBcm2yFv9aiUU4K2jsectp/cCSmCcHdXOW
WVlxBbX8/NawSt5PUMR/vs+oH6ILYehtEw3TEdpFKCHqgRI/2oZLZ9yucRglGdpH9oI2C6aoFWJv
oOk0Gf71FKhSWLgILp2WcoBFY0OQ1Y3i1C14pznwbRo8248e1ZD11bY4autIfW9tJv4WGWvtrP43
e2ey3LbWZtl3qTn+OuhxBjVhD1KkqF7yBCFbNvoeOGiePhfoG5X+b2bkjZrXRGF1FM0G52v23ot0
SuCqxPs56LTgzDibPLI+R5JyUntqL2mbPkMUqol1iEMWDeS00gDkx0TTLosAuiyn0ucsnzc43heX
7V9z9OWhDNLRTywWLZKNaou8aG0tOEO3GTc4s78y29I33Tim2wr0O2ILgAxlVIOu4TRG2xLFHNq3
qT0pHrC9K/vd0sfGD1VBSoSk6+sB//qpZ31LWveR0Fqxi53x8/YrqYHUNJ1BItyW0eTIMW0kH0vZ
JK2YmsqPt6qLjpGsr8p1d1TA3z0jYCtN5vM+NtLiqtKZVpKG83aLEAvzU+GGPve/OwdTSs5pVKa4
OFI6oygh7S43G7B57LluTwvZC5mf+PNA2SOKafT1iDXHFLbFQ5cEpAq8SiOOLhY2+CFS/Tk2k+so
GeA3+j2NS3qGL0Ejo4I7bxm63PYJ4wBxXjKN2QhCQte3l2INfwr5+EiRnTQoobQItnt6bof0MMq0
uERkvrJqAHxXGcMR8vNSMQRI9OJv1ihxxiUhKzoWY8nY4ZWpjWE7j6WizCSneLLJ5vam8G2okyfG
L7ZvxaP7V5mn9SG58lHAS8m9uwlwIkTEDJnbe/ES0MAFZdYcZ7tWe6qbHv9bRqmYIPKEXUDB0Sxn
XZ35RaseFfDii4Ir4tSBWFqkx7weo6cOBfgll2QIobIkm8y73FrvmcxozDussRudHMbBakmOUq4f
euNwtIPg7nYG0VQI4pLz/VCTXVnprEgxpINbXra05CU1Jy1qyM9SkOo9D7GtgRI5EC0hnIT8EvZJ
5b2MHhSZBHsrIGZxdAw2M0GN9HzZeyvH3tSjIu4sRRaboG7IjedyZEpUJjXUeRcckNtR7Nqk8oUT
cJdlbgCEl6DcGoAFL5V0tI700N2qYqd4uP05VqhMNqempXyxB5BbxalSerlOWuOqSLS91Z5V2ZPG
ByaUwDmmHcgevo+2rZ7DSp7DUW6jLCmuc2Snm+WzsQ3dc12nnO+asdXxhKCqRWCme+TpAXVxTpDQ
jrVt6CcVyx2qGoFQRPdWIxdjmGgDuuXlrntRr/nR0PFi74oArb8GctcctNd84L9gJM2mr0GQp724
Up5jBnE1+zhN8gxCqLykqXlR0q3QsW6UXlfHxm7uy6zm5+LQ73Olno0hJ8RR/JjEN9mOpNMs3ePt
aK+oSYncb38rAjwFwnmWjPbah9uSVZX9A/SMbTh5LlpbLgyhjb/BNrR0feu1W2bF5ziT/q0hT5z2
fZAJUool9Xb58duZFDbUX/B78GcGaUgiMi9dNrKPt7Enk5W/LkjtnN8P2vSD5qqgGOQl4tFN8dbZ
V3TMKH5RrmT9EksHCWh53Chb96rXbOKA+FO8u1pa9ha0pko0Mg1I2SRd+Ghkzp1IHAmKM4gOpI7/
SLnybYaW9ITAQUhvtKazvXW6peKORmb/0Qr7keGcfrk9CmZs/ISao/seSzJABAE6j5zmQvBOYI1p
fJRd/c5oMfY1FxtN1brneNaxwki2MO5cVBuZO9gFInPdT6F3LiKWzmDqQ9rWtTRyNp3UmbPjmNcm
5VJtx7nPPMwkx4IWcbkents6o2qYD4XT2ggfiLq8PQLTIleMDYaH6YvVtC+TizLJLgnwIF4o/GZ7
JZE8FMSNUZDtUhLoTovO1BNWIYg5ol6G2mhPbqoIBQFzuyKJAqQpqZRQyWK4KX1MvOmAwxQ62Eqo
hM0orGv0IskzVo772YriU6H0z7mZ0nvE0Tg4PJIlVafTRYXOpWjqdZcQppNrXJsGsjzg2DTtc1B9
Zg4TGgxc+h2yFJYKem4e5xGKRuwaJ51SapfZ9WPp9vXBA9e6q4d2II1D2zsBTQXthPuRTuRnL643
Ami1fW2AX8h1tfYckRxJq8SPYs/vRkzX7Gmhd9AEz4QwKW2NMCGYSks/6srtH8JxgdMbb/GiZIpm
N+biSloJ7eYhzsd4fSt1KCW73NrRuta/a4hSM4e7pCW0vtUpin6Xes7Iyry2PinASp8nY8Yk0F+0
cQFRMmh4piQTsss3YduFD7F0AVwUrnMGLlcdpJWHJ5c5BewV5vCNeazy3t50k76vVXjmNZ5ekFrq
Z8dFmoR+8Tm3ouqZzB+c8vX4aE2VeRV6TfRnmNxh8hXFqXSVYAIWTy8pUo2mmVZNm0aPLSgz5bIQ
iaqY6X39DGO0uwwlCOeRZLOWd3GVmFsqfWMbRYE/NIS3E9pGG5Y8O6LkzR/FOghwA1WDywLWi9u1
0KdfiR7fa3VGLB7gynVvvKXu3Yxu4QzK4Jg7kGnzsAjIU52gtRQhU1sLswTBWnsZhoSK5j94X5Ur
F2EX239U+ICV4zJm9BlLMMo94ZBWA/FGzZTjJMXd6cN3x+Reah0M2xw76B5z1k+b/yVPi7yIOf9h
xIWzDi1zJEONZEUe8JbsOzK/igrublK39r4S8+scQzYY6uAlN3CxNITRZu5LRRO5KmNF37/EFGa8
7VdZw4XUqg69Fx4SYmZbW7eus9N4lAOmeO7gKjl6O656HwRVypWag2mViHxrWQxAAFNZuygP+q1h
EIXWsEm26XX2JGKhmgALAKnaNxplbpOE7EMq9gJNncnOMFKQrCxmnwxClnQhe5F5NH7dmgS5+167
TDdrQmXDJi/vUCa9lzxj5ErV3s7T6DKTsn73glowioifJbFIO2PEsTMbGUjJdW2Fje9GoKBc02B9
Ezw1ZP7D3cBH4ZnbsbK+EqE9T6HmHhNZeMdo+XD7dDAIhSo1V1uPE6/HuTFO5pyLR3QxW+Ep8/72
GSSG9JB22Gjb4NyYCmDb2V4CTkWjjI1JA0pLo96HqKezJ7J6ydFx1o1GQhPpns7cLMwCp1uhMM9J
/+rArJsGFIeY8w7Ta5+2zzlhwDzAJ88cwNeNHLldza/b6Xcj/DCb9qHhlAyXVpHMsn7fZSyBLZJy
hkFGq8w01TYVcEuSdMYJ2OYb1VQ+wSGv1GZfmvg25hlunY6ZgQ26jSwbrl8dxSRmtXwn5mRntWRk
u0H6MsR9D4Ms87YBdhbPJpWwYMi01lMm5nby6A6NhYCSdWcvxdINPioRUjy5lrYprOqSmXDJ0wLg
pxjWIg6KvUXYPYeOIhmsMx51PS5xdpHrkJR42VkVkzBpjdFdz6swtckPFKF5lW1XbfMUbcnU1QR2
soTrR1jEsABEUzzH7tgRM55lu2T6ItQSUB7S4zrFuNw14ksl4VtlmW8mF5o0mzUOTELPzblcm7rL
ZbonujkdyM+dirWwoMbUzsTwTYljZhj4kvt0h4qYFPA8JctsFN5p9pIXCZXjHFP3jZJAwZolBfUd
2WaCKHeTaWZMw5AlKJ/mz0E3UdxYyKTdigu9S4jJygtgDFhWfPac/SAGws3RfK1dkHX03E+kpl3n
oI12zAL3eX3sA2c6o/9+xQaDyaj0QK5yCazDQt+2FisbzXuP+T+uO5Ko7ofKZTGWYnGLp+euhpSX
5sYTQUE/pJs5u8HEoSm98qehQVhC1L+LCdT2c1Oemjp5TVrSlbO2fDWs8CtIsBuEOksOdIbTPfJ/
bR8V2qUTHhF8M29kHb7fco9O49jBwbRAGRu2eT84HmvTIMCfGx1CdsXkeek/vOg7ktL0bppPTpRG
V9ap7qEC/EOwBjOCUPTHozMlzcmZh9Nszs29F9YfvdWTTVVavJJGXNgDqNeSqdlsE8AOHGNBUVsg
K7XvMuiDc92oN+3ZarxwPaT6sJZQAdnrEqyUZzxVrO/Keynaczi3Yu9N9c5wC9ZI8nOckIWX5U/b
HrRDHzPxFgzCSLW4NAxpN2AgTORWZKZzvq1UTXjUlBNtNvtTZnffRIDGsInq5yynhQQwi5dYlMzp
yBOMIeb4BOFCuR2ntRbjKHAizZ+kfcGz6p6o7+sHxxqZuUZkws6y6LdKwnRKCt2EomI7J9EN99Hy
WRzW5tWiQjl1uAdJdF8Nzcdg9EcXTwYxs/gEW4fj3bBdgvkbcDSJSzxsXus7T+4jqVcvSgDzHCDL
7MxEdaSZ8b2grwfOXMVKrw5+tRoHHDnzsYz6F0bUfqehJE7ttiAQ1bBeG5HKbeCMhLpltfZQ1c2e
t7V55LB9cIcWVlwemQiz6+hZtW27QYd07p2fFek1qypRzlWfM/fqGUNzHkJvf/tSKhB5u4bTrEEk
mbBNIp5ZjSAAwrRP1nxCv3/V8lG/EiZeAgqpjJ2eY1CPrG5dOWibzZ5rsImY7k5WofMEGxfzunZI
CK1cWagUV2WYtVw18/4pJ8lu7QSexLHclBsNgRG4eS51Af/cu2GExm6j0TGerTISyxToWzJl6b4K
3tpAr7dOH6CH0SZerOLVmY1PE6HYOWl4VIombk8Z1OsVEpHSN6s2vvSiE4eysl44p9XR1YdN1oFI
nPt2gNs483Qx+/we1k7CWR1s8BNDRS/Nt9Qz5lOND7QzjrcPmTZGPprDDfK+Zme3LrijuG7Prjs4
e1mqd+EMbKpIYASs8vvfCfLfbT41FbxuLbqTPSHo1jx3W4cy+eTUJeHaRMrh/WRykBnjaUC8GWaD
pG5Mww3sUYjYg8PLxPFl03P9dxKX8NCwPZOP3p6VKjYxBEtEhJ3D1Lb2jTDXfOvOUsicyffBYioz
x1fM4KTyvKf8HjZTvo1NQbyxlZ5FB0raHGO8rtljoZFHNjt7jFlKy180fC1FEj+YeW9spFP73dA8
6veR4ZyiuGBawGacHq54mBoPdgSQJvBi7zWpbJs6ITYcekG2gVFm9Qy1JXVmCXYjidJnV2oaIcPf
poS4TVCqa2Mwkm1/Skky30QZaFIC6O691EY7EDL5N0gOtXIP/AID5Y2YzUttoR6xnJyWb06HU5cX
wDpGrkZTHpEymtvxtqKGLpylSs+NRyevPiTjdmZQrG5km2xHw7x3wOZy/Nd3nkzc/dSjCkwNBEKE
27OZgigSWR9WlAH40RB7Fhrpx7Lj3pH4SyGOJ2olhxENzqh9BfX8IRHvAR1XWyJHFx3qtC7aaNpJ
r+KAJjWb8Homf8oyv0FDDo9sPZ6kUNfENPtD0Jt3bp5jT9fNYC8UpKwxmlb2zDnmJO09/StRk0SY
hkB8VrXtfWfQ9mKJislRCgCEUDKf5aSxIanUfhJjdgWMMAJu2w124r7GJE9L9cgwMkA6EDwPY0xW
alnTVlndN3d0RsCLHfF13Z2TdD9ERoB4z9rQ1XpgWa3xNnrym+iCR2xlah1q0FK7BEu0hQ3Xzpfj
kNMnyFhaApwvswpVq56yJ2zWVcsxoRVQkgUDLKdLk52d9PjFOvyC/EPG1IaeoNClor96A7nMmhH7
pO/6lmbNiH6x4vZ0xXiRlQ/5dTMw9GvbN6sZPlsGKetSTo9l0tDjgVDPpL1OsB93UXkwwvCjwyG2
8VLvpYxjAhK7x6yMHsoifc8rm5wH0/6ZmtmXS13sOA+mRvyuOUvthQRvQEcR6zXXYZwiNv0I4C6V
ZEKKgoEdgIV1nxxN7k4UMoGY5btVZB8tqaR9baX3BBqTZNAlJ11W4JnzctN1kSKhU/su9ARsuuPe
JUP6bQk/QLTCGobHTRbxB4yDt8jOHiVFHEKOqV85sUTngw1riWAn1lISr6sZ7hF8UE/TQA3VeAMy
4Gr6AoJIjDhW75SQXQmtU33VifNV51m9tjqu42GOTjIJsAgicqSk4fIXzg81bINH5MGEa9iLy2fG
SbIuXBMZ+TB1PkKG4ZG+R79GlSAV1eO7oQWUeewoG0Y3Hx5vPxIlxg+0nAq3Dl8Kyj691DI+3W79
9iVE8/AdR6/czrc/EYvgLjc163z7riS+9CR0/dvvv2CDbN2UPejS358DbMHL3lbX37cuYdjWGTPo
/7z5YlwqaS0dDrev6XRaj9Avkjhy/HEakSCZvLEzsAmbvr8ajJHgH3zVJswr2xwPnuJCNFKwcyH+
0fO+y4NmX3rVF7y/omG24qU/l+RMPcQE6GXzQejyZBWFP6Fc6YZ38pkAFs17IlNx34/DxxyHD8Ug
501a0fw5POtBwGyt0ZK3utPuapMJbqYb6OHhXzXpPKGfHTBpl7/g0rzlka1ttC4FiDJn926E/MYw
vUO1wEbZeX/zbEfbcoF0B5niDAd35l085pCTN8cXomWu7miPl8IAywByY6Ub+lkf4ZGF3WOQGKQM
q2mHFw/eWv/aXmrB6T3O7peVXx2tlLROAQhqMwC7BUsmsYITuhrdYVYRuCmVmEI7QG4AgLHGYjds
skrsdabuliqZRYUHRxu/zUnT7+Mnc4nW1jAGdlmJ4qRxtR0K7JoEcpbJ7amGgwEj8RjP6q12U4Nt
kHO1WeQS949PFPrBKjPcXVSi2nQih2tMQpRBNYtfmROSoATaKCGCC3UExCHMW6WZLVpOgA2du+my
72VE1BoJhAsmRrKQD6w9BHneOgCCWXnk+94mlcRehIgC5bVJkbgyCuOnyFEDNMjf1k2fP9VpFrGP
XdLNsVch3wCZ4wgAu2Z8psY/DJa8DnGZwyIq9ylPBAuH7iNqeY9WTn+ey/DaWgPQK1h1RPYax8IA
W0o8xhxAL4vbimutCXHKziebKUV2ND05Pdhm6ts1q9iQsibt+s+AhqBq8UIwF2TDoPdXe445aZOS
qn4wtqkV4wETM64RbaGL5dlyrNFmqfI7YrhkY49usq1chFaTp+2rOuSsNTsex1D7plT4PdEI0Y4W
UqXp0o7DGCRuuCNfT9LxpGH+yCFEHHjvoSOKu1Vj2sExBPuUJvJBYJTmIsazjeL8SAr5uB2aOt3K
4p6D3XvKOjNCmkTxhztmzc5MUcMbj5pKOYUTo1qNLPbsHn6QmNEyZuOz4yyBIoGpqPgjqKVQ1Okf
yZLGFqHsB4gv70GFz6K7o+wVqzJz3CU340VIKTaM8FSd/xCaIm0/1vdNgcyvkwNxM9qmbexyU8UJ
9GkGDtggh3UYeA9DkkY7BqwbTCuoFednjZFhUoHYiHoJyQqYiJEz0Y/6qdoWOnysODbQ8JDxo9vG
Nou1vSymoylm0mLH7mPmQa5TTpW0jzCSjLxyOTPwbWN6TEYDtNTIyCsbra0RjS6SC0ANfRLez8NY
P6ho/AhUUxBv250Hmes79oDoVobZpUqfQUd3HoMn1nfzot6IXKZs5mT5WHNOldC4clSpTSq6232v
eneVvs+BGQD0lr8kEIya5I3C4MctjW82GvjrWTLYG8Mvy900le0zpUb8Z4N6FugTVm4cvGpY+3ku
NF9GLoEUzXBJNOIK9RqmiyCLPc4Q/ArT5ogUoiOfAwUo46c2RVmSJClMyezTk1xacBeR0cvrZXJh
RwGSTCyQD4F5sEyz2eQixxcSZ6T7siPGPIiMoHhA703rnHPmGvb4opr+gK3ml2HOjHxyuoZmYDqB
rEInea7JP9I6ftVN7SdOLcMOCf0VsIQQEaQPVpgEjwJmHa9R8UA8wacOiBiJKqy0wO0ofQbSg5UB
8hs/Pr0n5FUt4y0huvyuAEajp1G7YCZsGKQEu0eh9n1sT5PNqtbOu+EDlqXIxs1MFepp2pE9Lzy7
OfnmZu1PrGnYoRPJJTFrTqHl6Bc7lJdRWMXx9pnib/oYdKljqRkDMmgINSHInAwRLrEIOpmZbGMt
/Qlg6+L1HQnSPYKeYHambW6RylGWzioUZbEfKBUnO/eNcpC+kXnxpukFJVtWbt2GTQzTzvDQL9fH
LDZOSRw/RZ5x6TLhkwFDcHUMrK5S9qNDJCmOVIvDdnzoZlJv2vgKWWFeGZJc5SZ9zZHe0pIR5TwG
jKNa/LQ0WpxGepAdEhrHFe8wpkgx4dxkMJwA9DmrpkRQPBrtY5Fh9Uo4Bqase4lNtPZ5MFzxi4Ge
C/dFTmvIQCMkiIzbten1V3k0fwQeStm6+hwoVArotewQdd7TWvChIfvRl+WzNu3y8lfC5nDgKrcW
TvhmRhpjvJr54fDUsEIYE8lAAPPbLjWnZ4rkbR9DUbGqpt04ytAPGgyIRcNebctOY2VN7hFpWNBH
TeJe2ih48kIneOrM5diYxwmPVhc8hZMLyQ8j88ZdPkV2l14T4e0F08tVW7OYGpeXUCEydTLBs7Bu
NJy7SZdvuhm2T7cPhHp81YEW3hmzaJ6SfjQPUcxjevum4bbtU5OFG1bAzvX2E1ELPluoghXichuh
1qirBePy9hkktPbJCVhQ4gXTDrevZXFrnvh5CNzLrd2+1tkDXQXxWL9/a5TO3gFd+vuP3r5GbnUo
RPb41w/g3Yp6b1mwOjlZX0V5gkb12TEoeZbII1BlNN4etpH7rIX1uzE1+Y/lB8qhrZ/1Vs8PIQKC
f/4B3cr/uAXAF59q+ROG5uX/7Z9AwWOJufrvfqCbnd/34XYn/5tb+Pcf+M872RfAfbqRSEouL9V9
5Ixv5ejVNFdRf5ehS0I6ajSvXqs8H68DsbPLd3lukCw4FmiRuWpeVbXIWr0k2N2+68kQNAjdoV8M
YCkSb8hY9WV+ZDUFpMb+Yql4ileOx3TEmdpfpQ4pgu5ZczvjZxlxUzBbceGzIgUsx7UXCHQypwxd
GIoewinvv8BnvNiJU3+mps0+j8Snd6dArxTi9Se/H8iBhzDnqUKes8mJn7vWVgCzaiq7y2jz0nQU
pjNTgADtM6VeukgPT6pnDJFprnrRUZ3eFRjT4JrzXYli+syRiL11+ZSpbHWpTetDNrF6aYJZ3duN
eLh9JtzEvI5xfCrzjv1BIzo/K63xQjjBeEldFj9oJ3AGWk5GVsLyxduHCtdsnvcfOs3BK5fUqIg+
bLeSPnlOLPzTpv5wxmWpMZTNlRmzdWW3/3X7Ov9ZbYPvbvbL5ceMN4ES8kNQF/pd3RA4kMnq9y/r
09xcx5IitM/dZDNGGySU8pH/9bDthT5cqm7MD14QMF6Qi3CuMF5SNZ0MlCZtNcL/7RAetwU5hX38
nmdz9jTXpIkmLmqtpQ0JDCqrMIZfqrg4TvaQn5KfrQF0wBsj9VyU6c6wCYSospIIyBADQs5Nh2h6
pUgPBUCEx9FFKZvAinPqikcOyRMKuIJ3Y/kWGiZVAwCVrYNXVHfZXAVeaO7DpvqYw+C3heH/xz39
Q5q8vlhZ//efcVJ/xUQteVX/539dfnbRzyb7LL7aPyPlb7/1O/TJ/RdZPlhrHEx6xDRJwe39Ffr0
LxODro1vXhgoX0g1+L+hT7b5L96TQvCLlu0Kc4kl/Sv0yRb/+jNP3pbW/0vo083P9IfpSDBKtxyP
GHAsR2hN/u5L0b25Hae0IT5RmeNOF4W30jPxqPWwM0hRORd6Lw/FZHlgZWGeOGXS4aWYI/I0Esjj
+U+V9+U6VK1313qpSz1Rm4zN1D4sWsyTWU+pHdL4UAICoIBslrbqPquCvZ6ohmVxzcjDIgekbbKr
Xhv4+IJzqvryVERwQsh8QJ5a0vvpurbXEu2no1GWYEUez+EiWi5xiLGFmo4gftDjY71YIVY8zVlQ
MmRGZTp3RvPsIOLRHLSKqG7d4wiSaTXENpzuEMBpJdQaDCzgrVn9g5nsFo7zt0cXHzJpNbh+zP9q
VRQWCEPTY9E2hdU1y3VtW5Rwacay1h8rBmSLwTKu623naTPTm+TdsMl9m1qaeaCVzQE3/SdiszPF
3evoAsX+47V6/X1H/oyCd3iF/Wk5W5592wNr4IAUgAsjFmfqH+kRk1WXKHSnJYDwza6b6BjZ4X3Q
6BbbP9TIYQjjSMbawV52qF0NVw7OibWfnfCp96o76Q3tpg1VgIStLU/2uxY3D5VFcFjmwbwMe3GX
yhoEWkgwEM4xn2UnQKMq/YaWRiFPdCBN8QoA1Qwuei52fTfCpjSqDxEJf3QrLKddnZOzeQ3DeBdW
TGQwRc07za2nk2p0wmzTCXeToS4GI9ZVmatdyObhyXbIxkOxsKrsqXuYLVo1UcW/LNWhmoRvvUYJ
eA5c17jP4emt6Mioz9VBD4x0g6yDJ8xN5509dMHx9gIpQA78g7/zlkbxtxcHV2aPnAq2t5ZhLU/O
Hw9+EbpCsXInUTUBkmMHT/AsM98J9Ws5kTyoOHVXJkGuB13MOzeItF1Yk+zApNe0kZfICpM9wbq0
gE5CT00xAadqdH0zKd6kO2NTwnq5m2Y/KufxAlOaxavphdBNXZfDvmVj2rD9aVRKSalB83Pm7it0
9Xlf9jOFjTeQ6BiDpZ3ddJ9DpIpEVFxZrfoOwmUfAFZ56Sw5+UGA2WXq05navkS7xxp3QyQ55qKm
Ls9NiO2OvcbPiJjlc2mwkUXz/GH1tYPtqfuBmLtl7TOH52L54JDGRSOB3i8rzIHfBktdzaEve8M4
NC2gxjbP9e2iuIicWR6QQRhwBbKc2VTYodbgeP2f3yU8If/lbYLpFQEWEmeWerr9NzP0YFoq07uC
nocZ7i6MrLULRX1nd8m1j0zStCULQ6XeZFhexKQTugDudYU+50wUoLtlXzGjY24I0h+mCVnAd4NI
PdBY1QXvXbtizkGa6IxzSkuqiOAEszvxNCe4eHBnzVmb+xVXJ3QlGv4mkwl4qgMPbKXQ3jNBZFky
midpOmgn7aDyvZjgVObY/SlItWfPagv+0R6dAWh9zSIUP1DWEFTSbZMeY6E5F+luFMtgCdPTxiuf
Y2EcsDuYfhRsW/IJTjNg9CJPm4MxcWWGVkzeQbHPy/RSuuk7qGu6JNE3h9nuDp3l/dIqpJGoeHUf
Cum4CnIH+GqhoylsvI3lkv5is5ShUqSF9ti1FMGlzcmWryrrh8lwaC2aQa3tpA2BMYUPQYn3LBHT
aZnKDJk9bnpJRDvaTJJRyxFeogImr9sduRnDJLdxSKVKpTiCpetI19Ba0oCMVm6paHMUAN14ndMz
L/IRdUYITlVZjyhyH8vS/B5G2nMa8Z3Q0d4woLs7/gId9pRnB7wsycYSgP8kVHhfiZqV35h+0GJF
JxsEtWzpAFKNRUxT6hgHQ/5mYTQtgljjIzVQnNTxiM2yldgCMt64wdaxk5lWm7spa827S/OPGSfE
fuq8n6JKFewrxJRVUCNRnXEGqwxyp/6uL8jDxqgx8LA2N22IkPYgziRYuUeztwEn9VvG009Oq91H
ZnzolVc8hU64yxhdFf1HA6jLN9mnZVkiGIdmp6HqQy4YstrnibMWXVWsO9nJNbvf8FSj5qGPx244
kKeaKYfZGdnOl4nrFyM14Q+ufmSKM20tUKSrBGfhBsZ2yXgn+Mr67E51EUqAukTUY945XVej107f
JRGHFuvCIGbeBLJsja3aZG761NvQGlu42WvbKz6TybwikCGl1SjX3aQ1aJ+M/lQEB1wC7n2lnnUW
Bzva9PcZQroVGKhSzNWIOHg/0iVsKuVnnQ6wjLTa2mXYaXoEog0mgK85PQWyjA5T0F17WTBTsWDw
Qij1q6rGSPMrBwKPp1C+EtG3s/AukUPM6sCSbyke41AS6mabx2L6TGK3XAfSe9baBlHOFK3+56vQ
Ug3+21mtk2bpuS7eZ503n2H8zfosdCc0tB54XYSXqxtTdaoYc7MYa0+5bkeXhfSepi8Fw8T96ffV
vuYFsYHIld7Dupt4NjR76wT42jXAWKsuKWx0SxZpl8shDHFtXmYG93DQ6EJycrbwPcl9WZC6W0WR
diyWD7d/EWPR7snXPIvcFsdp+aC6QRwr1gurWol4I5QJ0jsZ7xW76KNBkkdtue29SQWwMry62044
0yzJ9b5y77O+SDBCxFsN+8NKoMbaD6G6d+pxY6M5eKLRQg2ref/gJr+dsH+ewOQpmq5Deh95EpCE
bhn9f5zAjHzjkXosXEd1Fp9sFkBAv+Zj5bL96lsp/aKTzz22qlOXluhHp4GrjivPWuHCj61Yohtk
4NVBrJOpLB6yomrZmq9yGam7qYvXHGh7Sk51SnvMnnqAoGJUqXciduWbjbr6klDOoog09bOZ5O7a
COnknBA+XZcp+8jk3o8bpudYi2XnZkTcCdROc99t1fKMQdI7SA7CVeRhpe5+9vbQ/0Pog/63PATy
Pwx4I5atL6E+FuCPvxUpaPJc4vcYPUYcYpK3kFmxKiBuo2OFEHZru+Gg79k2HSRQuMhSGCpxA4Zc
IXdtTDxH/70z7M85Li+MYQJ0yvTnbm78E0vib6E/tztKbu6SI4ORBT7Uv9/R0cTOOLsGOYUPQcMi
PTUK7Vk3OLSzckYvWiTDnYV2r9WKdjPkQ7klX+t/fovq3o3a8G+vKLI6lnLfsY1l/7A0j3/WdM3g
4qbV0PUwX/qed4qpYoNwdxgHQgyLR7PApKnoRjpT23U94jtkovBH9PSthlLKg+ySI56f3eE4z04B
aZjyQRvTOz2tPIi30cPIrHVM1OuS97N2ARXXIzOk2XsOQHTqsXyx0FoQEoIVaMwWvb77OHuwJsG2
q1WLPXJro77AIOlples36XCfzkiGnB7MNFy/faYIvO1i40fl6v26dmmMSpUcpwEyq5mFzY6jmfh9
JsedI4+L+XPr7JORkIAwTTcOY09s3vg+4xa7ubCYr+acK71i2JREr1bo3I95fFS5+Q5MZl2hxDA0
Ejqt5BPzvHVy+2LnBTGqW2d0V4w3f2DMMff/wd6Z7biNrNn6hZobnBm8lahZSuWcad8QzrQdnMcI
Tk/fH2s3DtAHaDTO/bnx3oUq20qJiviHtb4FBKtgFo/6im5q49uMkRGWgj0wgx0SZ15jyLnt9PYL
rsLDLLGZI1LY1CPXpHARJg2NM5xLECXQRC4i7P+ytBs2GRo0XjNh7yHSwd5LwqizsnV8OvLxINJn
2NnPSGWhqjB+/5zGkBai2lTNxIxaaJP8H2ONxAkKMtDp7RCe9jba0CXsF/rSQe+6qtomXsamsCkf
IIltQJ9bR8TmCB7yT2xivwur/3Y9D9JJG7jnWo2XKX5HtQLgxUXtKuNH0kO2pT37h64IB/YDSOTr
+gcvMth6rm3cw+/eq47kKZoshNlU5Mihl5CPL06ndOe33P9BkJ/9G+CUbBv2HtR8z94MffBk+B4c
h9R5KkKMQ1aRhWeG5yd73c+m78aMjEVCQEcwekuc6efo9RZ3qXrgyHvmY/jiCC3YU4U7Vq7ZY9Cx
lCyKCiPjOo2SZMhPw4p3j9kfh2XdPLmCZa1Zxftm4n1cWAFEVhz+ioPqwLF3kD6c+z6EFE2IwqZ2
EYCGs7oVBso/u0Rx0s3mhfDM5cgy6L5o7xT0sCiJ4i6u0+K/mKJ5rQu3+9Dd8pHD3kdT4m/ELORr
i/WuLpD9peXQbk0DsFVuL9m2KMWN9HKSGLve21GUiXCpz7V+LjOUnPkqtQ6heW6da5tM8a0sHlie
jqH3Bx+NpFxJw507iJ+K+cNmaVpkstBw0OSeimlNKC9UH8nmHQ4BX6si+1BqcnYE0STbiq8HWclG
EPHwXhxscAt+v5s0kj3XEQlU2uUPQ9l6qcahYwL4yD5cPGN/braAz3YjWqVnIADg5voxslOYcHFx
qXpApRJVzJYCscuwBM30vsnMQq2SxcGRAq3g0E57Mx2vXgUfzWKmDfLk0c58zLphXjABGlpzr8dg
2DZpcB/HGqy3m71WDSrbqkoULODkmPMt3PoukdCNFfWZZUd5ZsS7Mi52Y9n8NQ2mBeGy2DyKqnny
i2BX5EB+2r4lRtkeXhtKpKIMPqd5fJ1qM7z0wmbqbtOXtvZ5aY1278GBjlyByWLsXxLkWxrFtjES
v+yE41fViDrSLsdkt3wNbGE3JvUr6u7iKSl/JiRm6G4NDl9KZ5uxA7enYnUSuPWWo3iTyf5XC8L1
0NBrl3L8tEBHXgUYvjPT1WhqrY3JMJ2YExo8l5Jm6xUKCN+4OvV7R0a6JiS0bBtwECxpYaLbiJsD
b9qjTnFBkNQPs92ztp9WexwNYmLrd8e0d6U57hfSX25aebgYpaL2tpAkeaHc5iW0s9hP8Uq7TrAJ
AkYTXVYd3YdpTyGEwgchtU1AumG32XHulpqTm698P+zzsg+3NPQppYK4M7VnV0fDjjJtbiJjkKQ0
8twzp3ziSCJvZlp+kTF54aLgt9UJbURXsaqmw8CdwbLfK7t0Z8qEL41czgOWCuRkalMZIaviGli6
gYqRykHRFoUXYTY3L9Q/JzHy0/bhi49SnZ1p+G7NiHoG2V1f6crmB24q1C33gTtoY2v4hSl2eixE
8mmB17v1JhqawJPHcDJu/tJ4+9w2rx5TIcn7t7NqVlF9JuhBhHGeeu+1TLNvuea6CG929p00EKzh
w8jgZp3EVO8UloRtWMiaBB2M2Ein/vpjsKDnKBELIZ44jOcxbOWzsNz56BCRu9HIGmmp7cNSDtib
FVm9ukdkP8AtFkN5cJS+yN785LKPvJ6dNpqnF6v1XwbLwha6NPRPhjyQzASNoxvbHb45OoJE0cU3
L7lNHq0MuVcRmpTH3K/fzZZOsKGYtD68JSZYuqXT7oZfajgjSAk7Bj8VBXTa1haFH75kme9g3oAt
oEFMR+ag2mgk/oHBoDozvw0UQftS+6+Wg3yR5lk8GHrvYGSJSF4jTAIm0Gas5my7pO0Pq+TwDUf7
yZnCt3ElnWxKzsNTkszXoOF7U3eYdEbZrjroGm7HZGcREt4suMTVnKKrWILTMhTnIDHuPo5L6tal
Pw+dL46t1yNWCgiQQQLlgzd9CpLpt5Xy17RjfEqmYUJM4i54hOad7pOFZJrmZ2n6IJmd/nE0CkKV
hP2jY5Qi8+IhblxsoTPzuVyiVkgWK42cTtwG4bdHVScBjJH4M/yeBvGHA0BvvGH+E4i/9mKLoyaY
IFMh1heRh/sFp/IGkzFjrSW82HH5Dcet3RZEsSFyi8j+7g7T0JGa6EAlUp3/FQ8YvHgARKR8gaVk
capj1mFwknH+q0z190BUN24DJHUslkJ/VWy2K6etRD/W0/gGlAzbzjswHPhTx4MJ3keVR0AyxHB5
8GMzDN4Lao0dJ+4lLNH8NJYYz0OsQWR33T2pvUugClK06DqzwjKeRDdfW4Qlw8oXoHFYtk6cvQvz
fdKFczOxOm6drkCJjCU5W1pCtplIk/k98d5N8GVy5GhKHSHk1LBYepe3xRxfMDUQPTOny76pU6by
HNCVYmQqADnVgbnAgwrOpuU119KtUr4DGAYH4UAHCMzxbd2IHcke6Y/+MBNONb+0HSYFWofTQrO3
1z7TVsHoYJvY083qy1vGEOApcdoPbWThveq3QvePC+o8C52/vaAcT3ukKwOEP2aOj9ppEfEBreCb
eBYWhqSQAMdt15rvKHGpTBEioR4ljoC062TbY6ePEtsidcXz9ymb/siW7BZEgAXfX4mGwp4jVFQW
kzn57jAeggDoQ/iZV1lB1p1d58C5bvI7lo8FS2uDHp0vmri3QUJDWAtcYBOggWRhzlWIeziSF6db
vjlWAiscIcU26+RjMo7NeUhJakAwHtkt2iVDhO9elxytdIkxvw35ZQJsu6z/ZAYivk5GUmLJKKiv
VkN47xLNXhnwKvZm3EEamkre05k9jDeNz1wlX5bfWajwl5Aiv0lRxDszI7zu5wSp9lJrOAVj36Nd
YjVC8d5gSux5Twxpnr3S5MGy4gjKs/VKIB0OjZKsHTBiuSlDNtOZZBIVuDfQ6k0QGAfhhZ+JKjwE
GvvJK8MTAv69QhM42Gw3fSmf8ulJBs6L1RuwbJp0nxlooxNcdI9ukO8dyo1cewGx4uV0sBXkIJZV
P/x8PgUuTgXcX8XWstxXM69+m0uycPgVvxw/UUe5rlTo24m1mR8gUG1xoEzPGh8XVtXae6rmcOul
VGTjiCGKZQONzYRY3vQ8lDQoxbb2CwlygK1o5KfqoW3EvEXc5ZzCvJl2SSB3QxUi//UY9qX9kJ1i
RPSbzB77ez0x5eQe/eNmD50w/Js0qaBQsvWQzub9ojxWzpl9Tk3xhEuiehSkGG3tojn/8xK82XvH
94fymTEVOxkRkT3uWmNyz1FxkZmV1v/EbSkE7OAoa3dr6XepZzYhdUqUEk4Gy/prhPVbWHmrZAr2
kK8yefUgRSCqsYuvMkjyKxikjoR71997ZJRPVtffuJflLvMczA1q8u9GwhB5TtfNDtD8xrfJAo6f
fUA6axAriu5//kAwsahG8UGwEmLmVOFD1boNj4zZMBENpn1onfZJCbs71X73mi8Dyh3ZBhdZcW4G
vOuHf/YGs741RVE8ZA0SkiQZTrKYm0NbGA5smvojLkxv25j6OzWTX17xp+3nnzht9DEMsQJ2sTzH
VWheFXDvGJPhabbkvedBu84miLa6Jjy0Kg3/8s8vCPzJ/zWJpZlZI948ZbwVDaDfpCpe22Q2blVQ
GbeS7npjZSbmM1HND0mxjiJ7ZqnT1MitJ63qOdHNBxSvCnYXu01+bGhdxvwFwK06Y86zHs3E2HEf
OVHcYNgEWqgfY9Uzjo1jC2KH2+FMGdzDmMxouzLOmoBS68C8ku2Yw5Kf9IIkAgZyooxD6bJaCizr
7oa03MiGOPUr521qmn1toOvEV6XIF6B1s4wS1zTGkkKSFSNKNma2/1zlyWvuYY8D6AX8z2PeD7HE
0+HOGWdmvYvRHzgp/yIdvSrb0pG21XQfAypQzbzL5pbvEW4aoE8PfV5fVe7r104SR+b36cVoG33p
GbDIusPGmyZrcqvbXTrpzxtHNQ7h10Z+aEvXeq9juk+wedM5z7Dg5mmvHxBjv4fOWDwWfdu/409f
Bqf8WH+ICnbG42CZkRq64HXBx3Kam+mZEEkwNF6Tbh0EsPsp8GaGDsK+dom6tgPDk4w+Z7Mwn9uU
pBftesmhJc3yj+m8jwn2eiSvlTtHTPDAUq4zdrtXrAdQym2Q7jTRmPCPCx7raVEPmUtid46QfB+q
pNvC/oohSqK0Wgrd429e6JLi4hAMSxAtVozjHfKLcL2GeXGwC0QjolT75q63o27Uz3zPSAD4x14v
5yaEHkrzP1bWrWd8hQOn5YvvYG4V07leeGAa0792Nei9cahutLNN6nKshqB2GlVNr3OPDgFCz9Ut
+mBrlAibCUTNSUwNR1hI7S0gHeexcnGOEvnd7zMqFBXO5g3Yu8mNKPReBa2+JaFNP60HylylqBJH
46N1w4zkgoLlHCO+WWXlHaJAcY85vBhWxZj0HPcM6E/gaxnGfV+TZrawecA9I3X6ILPl75jgH/YV
LPMxTv4mduIfh9iGmhhyhMsY/3eAW9arWpq0bpiioXSb6+iMaG5nCC1p47w5Sl0JEWlJ1+TPr4vQ
/CSfgvPKIsNhSOvnMKi5mR2bMZptlXsjCY7YO+ND05XyZc44/ADxbkwIdr9UZdEDSp5q3ywfHIwX
wBiT6p2JKVFxmfjsWFWdmqTVJwsw6qHIWjNqXbc7rt7cRi3TR9H1cqNGH//b3JTHqsFwEQ49LdIw
7UdZzz/7RtxS0GSvzkAv4ml317aZODWx3V972264is5uZxuvZuvQts3mD3N2nV1KQptZsYEbGqwN
jhyf0Ey8s8GydiNvL4d58GXAzmp9eA1xw1yvDCg+/iELhIP6IWVMpKjDN7wxS/6UoOUuDMd+P3DI
b7sEX5o3V2+BS0DTPwSjQLKNM+1O7dhHXeN6qC+L+dbAa5DeONPMWR/E/z3n/ABhYjkMBaXepF5w
AqCH92MKw22AnDRyLXdvgDk7lVOHGqHE4pGzOewYlqdMxiAps1XnPu5CgvCmxIcp2p5Npc//PPEq
jAsWN/AyK5tcQNqgDzeuhmvelsihIQAiLRXlxgrYsHbosfbdxJwLjjM6/Ir2bhi9nWIEoDwQZCN6
kP1o4lpQmP6Y8LYDktb2PrZivLRu+41vu09yBLELt6BJihIyOb6E04xql88kORgLLwsgIwoMfzPn
wee4/hw+GQan5Wwu3XPvrxYYfx4eraD+0nP4JhuWnmMCtZA/AdJXYTCAXYef7Xg0yXowKhZVdIwL
0I9rMkZrsBYDJJSrk66/h4AuSldpcrEKoEr4Dup1biMQd7nwN5t8odL3LBL8SnSnnlZPdj1yfM+8
bYZXCb4ySu5q1mf+sLAvD8VVEDUIjlPqB6lIUP1n3TgJ1rSyw2ERN/XFmWok39U072PidyobaBvI
kebo9kxlGVGDWsFyd2lj0tAc5AQo0flPY/I6mPm4sADk0WJQxOBRAyn0/4JCcE/eqv6PbfCbbsCn
01SfjTatex8mTwPZQvvZ709GDUtPTgbaOs2sBHvnsCm9m2E1AapT6weTuJirHUHHlnSmnPjtRN7G
ESMhi8h262N8ILkJdWDwWflOd1eBxMJYvVUgOjZVHT/4M98gRapqxdDpMh4dq5yj0aNTmtf96Tj+
NNYHvTOqh7Ssuv3i+DjlgvBROvYUTQ6XQeqF0zO1ZQ7VOZ6vpbxxI9PfLjZLs8qeTqW53LIFP1OG
zvFotoO7R3VNXeU+GU5+ZdvfHYWjgVFPlt55Yl4OrsnSUjP56MLnzOQFpM6CJLm2znmbQ+fqBmjk
dkqqp05vanTtQ5A4vxkxBKdYqfPc0QcvKam3eeED6eWSqFyGC45xY/BU813F0ZAmxs923WlPbvWe
JjEOVYSN24ZwyT1eaDAguQcRqq/IRFp3osoMQYt0IY9Xwuw+pENKyvm3rhFilYRg5K69RDTwGooq
h0dcKPRATfjtKnI2neamRGOfmsH4VpWPikC9zbX0n30zfkOi1D6EsB4Ayqp0M2cuzREuJ4KVoMzR
ZJFynDF08TKIWy3Sskyg1uk4cDG2QRaabLQoyVuPe5sRFtIIqJmfLhzNULT5Kc4dcWlqTHlJ2L5R
bviSnB3QUfPOm344/VzfIArvVx26zjGC16Z4LBtqrHHsHM5Ad9w7BmGc//yCnLnk+h8JAB4yHpzM
v6AQ+FwhmLfuxMjtksX53QoXve9sdEPjHH9aY76K0gUxhpn3vTC+2JCstVHapohgvwSAsvCO+Fyh
2A3Uh2gdKGaETZNp/3T1eJ51v9yMxHlJY9BSc8o5nPKTBiRZ068uW3LRCTY1ap85MP0/DBh8lUSg
13YN/GUKbtyQLznnBM+MFidrdOYHD7w2KD/CY7QlmFVYl3JFcWV1f4xN2lGvsdVGzUl5iYdgOnjK
fgikz9+wpO5KYM9WvESJZRPXMJLtzzi3n7o4uDVV2eGB99UjsNA/AIKSH52JwAKrRnhEGfTtSSCC
5ZR92aRpZegldsmiwoccmUThCMZU7Q+Y1u/0pGIDGsGlJ9uGVlmdSTm/pLnfReHo4jz0EYq0GZmp
ONhFxKS7/3RI1FWuY3yU3vKKC9zdWN6EFQ35Nz4h6DiitV5fxkaSCzb1gEwBXGSTAf9rWQvidDh3
TE9v+ElYtBZHPMhgyQa/P0zxX9A85dtiL7+LGoK6bzGmEIKFoBT7pR/lRpDrDWuD53JXKSQ0qDWd
3QwP7lxV7XAe9DzxmYI1sMLfcygQelAJ4eWespt0bQIRrfa1XUhfFeBB9vBFPogYCfaluwJQsyQa
0rKPDCN+mZEi3tAq4xCdOu/F9Yxxn6BKjNqW4yr3X3CCfCrpyL0UVbFJed+jC29ZFdGP6D0K/iUW
p3xO8qPIuQO7qQf8Y05ExPdv3ZrOnNRigenw0vnUC77AmNfOjYRlVW854fiu2YgA1nXZrk0dG89X
0D62SsxHFU4f2rPvxTC/y37aWYLSN1Hv2k4f1OIxHgymXTDmz2lq4Cd1i2q7MI7biGMWuDkSwWTe
DuOvCoDttrW4R3ysQLmqnhsmWdEwAkVVKclJkDwYw+fVT5VabNl6mjbXYRwTTDFy+fabwd/Wqrx7
DGlrCILLHHtfFQ8HJhn1nlHchQX0PdcpeZWN2DgO/lcH+ozyo5yRlTOBLRDamW6trj7KIrhPizsd
kJdOW52EzdHG8rm10xiuR22+zcCqX2xHP2g0h95a5fY3Xetmm/sNZpIUBg3QNAk7OFqQViGcynT7
t2iHYl8mgBnwDZ40IBV6OLDUHcY+ixH+OEoSeBWA6nLkyQHStu0T+TCkjHsS03rsZP+zHhkUNjhh
8wAXhfdZJad2zMUhmZAJqHaYb61vPuSdZnFhB8upn78lHAFA3fUbKdbppq2Gp3CU8lSI4aFSbIeo
OfZp5SAjWr3xsOGVvbYnw3vHe6I9Sj4sBFE3BS9lF3/6vS14WSE6jTH9NpR8CRgOAXQR1V6luJ2C
5bE2cbzZGqelUzvUWIyNpj4rtp7JvcwEOdn3fV1H1L3YDMaVuBdXYLDJSOqE82i03AVUkwEVBt+t
RTTbRgKNYkdLDULTO9urp8lBs870xhCvhIK3AambtbwkqN7+g/9Tj3QxhD2W1Q9Ego9uT5Se9Flh
1tZh9KYTnIxj2D/AErz1zwdIPmid5seqms6JJBa5OE/XwpDZxqalXob5l51bH2ntvrtFEjVCX1Vp
n8zlL8DZQ25kr7BkX1sJRec/YNRMRUuM6UbIgEUeM+Om8V9Cpz6PBTgzFoV24T3oePmv0I//L7P/
32T2Hgr3/1lmT8P7ux5+/TeJ/fo7/i2xd8x/4UoOEEZ5whQ4eJFO/Vtib/v/8onUEKEfAB5HuMnv
+a9cZVf8C4mEhabTBrrlowH6PxJ71/uXyxyBQAxkQS6iEuv/RWJv8Vr+bxWNR6iHQObvC/4iE1vv
f5eFoP+Qjd9C0nc4Hi555hiRrUjrrgyGD6aHmaRyMpiWTOl2rNEK7JWMqyZEcnsFzC5yFMKgUifg
hLuWHSx6i71dMv6z00Wd/RnXaJzBlQidcm8F43NomtYuGbFVO4a++YmMgfr2lOEeBvVZ9dvJDh47
xzgS7jYfzArTShOqW/e5plmd5WxHvqjjKMaQtaWwY4OEVg5oD1XadDLinr7OC/AoxfLQSXD6dSA+
DC4wTg6PBLmtg+Zix0GJqKHMIsdu6M2TImFQH5xCRsTHKUfDxtaTXkY/xEL9cb3K2BvxeI6t6ndd
WBNG2uZY4UDI8b3zyscfrJWOsuClLerVVyHkNPWeDhhTCZc51llsMRR/aJb5k/dz2Cqsm9ugTd+y
ihG3Ll4MxSXPKF3uDFcc5dqfT/iNW1smUdHFySa3CKKA0wiCv3MfCy3vtuidyPGhXJPigLxjONRZ
9dkn9Q+R4fcvDY70wKoidhQFlqHhc6BL31dcfp0sljND4n0SmwvlKsNBi70f/vZzFfxxxU6Sq7xz
Ielu9HQEf/FeZgIh13rLQ8ugRx47trbmq27aAiBAvkG1YEdBiS9yqrrfVhy/UAD9pTpD5lLPX61Q
v+Z+/j0nhd7p5ARF1eKGQqcymwKtbT8gbEdgsumGc12N8xbQGIvzeq42YbpnyNpuYpOFvkTWs8kM
Ur40HSynNrYQtju16DdsdPPILC9J6znIgIaGdwy2WFHK5dBD8zA1J3Pl3woHrUPJvG1TmKxL0Qmc
sGOhJmaCvc0sFy5LXmaYL0iOIJTEQ8Re5VS/NAGmj8h7XvOt7WyR5F9bGELFUXFS05E2jO1E8Mjq
kHpiyX8MJF2ei0DsDbfuDp4NydLgx4JRWrHTEB/zvHxVHlZyZa29RzU5UWLwRaJsA6KRMbnzEpHv
Ok8jGPUgqWRBdywLU711ENDTC4u75ZSveBkYch/jMn1n5mjcASpgNHYnCMJYdi/mUnSoMvRP9gHt
MmW/clQXyHi45tZduapmGhi7CvbphIIn1N1nqcpPvP3b1rS4/+qCO3UqP7oy/lg6ij6TIIWoYlld
PrUSRpqbxKsWoVuem7k+SmFQNY1zdSoHM3twBvupRhUYxOWzNY7vNmMwshmcHay+dlOooN7nMch4
Vq0y8hkfWM1wRZb/1x71C9sQHDKpL3eOj/Ag98drkJhU5r44M3PNWMF4ZwMN7snUDDjY8xqjC9BB
Nftk8kCtdOWuiKk76ZP0gm3ZH3sF8YAjSgTFcG5QFf37FwW6hFUgW5YYbthGB+HRruo3FiHv2IfC
2MTyOjt/ddm8WTL9U8R5ecgGZvEYdqMmC8VOjB76CBOxQNmhRUNm8lPV8szYxt/YIFLgGh81ovV9
kOdUMiN2037A6U4aCvN1dHbOnc38C5aVdDtrWUH+gjW+MEyHK4S/tfR/9vDhPGHd61D+MjycLeZ0
XSzcR8Sf/NKYzhfDbXbtbzDA9mas4UjJDJpDYo8PKREefeO9x7r7Cnx45KkNqknn50AoeQ5cqM34
tGNOD0dZXzZ72hpVmrKTCUFtcUcLs2+kR5aMF4jIMuJjydW0FYKlHAHJFrVygrCKUVJTwMlPiNNB
bJRfA8bAPHIpZ4I2UKS45zDU97H3cM7GW7cDeaHxFzB0QkLRIxIvXxM7/elAOlS1+suesuYEy09d
F1kjSqmKlLcoYXtZNOrGcP0pLQTaJewd2gfRUfBdsnj92iG4wMm+lyzUUbkKgmRFw2e55l+7RT/g
quFqu7RxRjQVptg7YATlDPodYcEPgYsa1CRrJySvPa0WqhJ3kPibQT73Tt7umswG/CRZGqMyX84o
dsYdxtfPntV6vJQgyEpIddgnoaqn38jUk1eDdVhIUFUs4V26Iruj4EPftyjOLsRTTGG8TWwQzmKr
8u+U2q9QCHCOIPtw2dM48ZdrOn0EXZIxEGemQhHvAraJ3KZ1j31QHDHZPhmwYF9BIVzLsQSRyxAt
GoN4OUuhPpDIGruc0ea+b4L3ZoBb1yvUETisnlCt4JwLjHDjGuLU1qyw/0i6WXB5I/JO7Vhbb4BQ
4ae22lIX/2Cbn8K1oBxdvO+g6eC01v3PyYfmEGTE56TojZp2ekWjvq8BP2/odYhfcpzP2fKedI9A
Ix2bJ6W7N58tZr1WC7G6t1N5NlJYjMJts83AKYGu2zwph3/vMl6CJdZFGGU/ChzxSiG/IMkmjIer
O5vfmGsBvtBdk6/KTNxDdBJ2X1InZFJfAjyxtHK/fNmTaFCaH33r/mgUc4YhhMulBuImQ7X7ncWC
VfDgfYnOPThM7rYi8RlekPi94/J1u+SRgUV6L0OsyrK8Ty1No4lBZKyBC/oIWFoWHhAbUNhWhW43
I6ovRL8v84QZNkmCp8Qm2MqJPzAVBcepeZ27Ffqy/k069HHU5GN+IFC3olmkSTaDoIkqkuHZQcM1
7dzy6tQgT5xyxGg1eudWpfu0fXTQpuB6os2UqDuTBUyKsTwaQ8PWaHhJlwevS6112bxWNAwMsE8T
QMbZ66BOgAtAQAfNzK5xY6DmPfk2sz6S4fukmK0hjko+6jb9UiGTLGty0ZOEUao6EG9cPWUSHkfp
EH2Aq2Lj28uTJEJ2lzNFBZrmIS9xWGPy5G5cr3uwZstCUUP0S88WEmLyK6rZV7cfyOoGlVOJZj8p
88tKjd/d0l5zMTzafv2baBi4FBU7EJbqYdrdjaV5rrE2Aqlf2OSZh7zFLMBQUp1k3jxWfBxZrI70
uUe7QJdmD9o+eoFxyQbpsjMw+2O1woUqsUOsgtpEmprVpk9524HxHQNOYeJ4uNDXqVx2XYI3Q47B
ZhDJ3xCV0X7xa73H8vCjiQdQIdmfJaC4FMLIONv1s5wz6p60ZgxWk1IyspuIUtYAjyJdN8RijI9u
hulIOvsZq5BjdvYJ0ebej1ueVlRBGxJGXu+EL6jtZLnXlK4YjdOdSw/FT5wi15azeyAPbJWJZr8h
A7ETMef0jN6dbb/yGfEaI6LbwNra0Np5VT+qNOTVNfWbY6Fz4BqgtrKbgzHUTTRnxu8aMdDcB296
xtSKVNgp269QvUtblFsnQ3Pn9PjQSxe8GJpuQJ9vZFygeR2Dv35lPi9zAtkrQFOogr0AaMRYJMdz
UvGUNE4PaeKu33TavPZe/aPPP6aCgsebmpeRqGvQ+j9qviTbrBj/LNU5Yc20KbTZbLMw/e0FE25Y
CB0UunxB2ozNoszmzyZ3ulNWf0/EDV06KyyIIMSnQ87eFTcrOmiKGCJFzmONLR5nxC53LPSyMtm7
g0d8l8nmxgiekAo0EWEM3FPWAsMj/sDMx/8SDQH5CqCn4ZQbk83ngUgPsd5Jfs1Eif5gybUVhdMI
vbXSh0z6Z81a1R5M2EKz/mVm+EqaVxN9Jh+6RgSNMnyIEdd57kyI4bq1ldq7wMvaT7nODthA0Dea
zBC6YITCOKmNL8d01+r422IFcpkdWKYkynfROCWfbpq9zNqNspZDYdaI9js740PMGdnOoC6MBYS8
H2Rvce9fPYIlGISvxOdHxJT1diLoaSP78SOjS+O8df1dPrYwDLqPf8jCuZHfcYCfvAxtHaSJd0O9
WbhqtjIbbl3P/akE7VOWIZ734U3UWj6ribJlkxqUlynxbXL1TsWKyD57/k5dcsmYHO1HDAU7IrAZ
Y8d8ZqzkCUQKg5PZVx6n1PyaOAUwahTAoxPmd/wKO8B71aPXJO/K0BNQc+vkNpXYB3B3qZz9s200
rA0I592IZHI31UCppNNp7w/5Xx0+YgP9mnne66V41evICaYeHLICcaMNAj/Auh212lM7CuFt12cg
7wr4zw2ArLBxcsT03VvSg3OmzOqAVt6dlRXM4vsqpfNS9VwOmEYxdWUNnDc4kFLfDIkRBmXwSXY5
eiydVPu85l3BeVx3VDvDAkDE/MxyAhBV57DaLhG8pdgOQPxIlmp0erY3vIOdehx9DbKrWB8HxrUk
zSApWJwLvufjUrL0ZZKVbmo2bvwXVjf+MUNv14wH5EHYK+b3mDQoM7Q/5/WPWRzMc2aYr+P9JQoc
jHWiJdJEt1O3B64dY3vamFkAyM7M48ib/+iQjzNsPJjImcOGjgGzISUQ8yS/ODP46VJaN2mvc7fS
xKfL00aqRn4nvK6JhM/OsZl9sLk+p6Dj3esRoJJT07irKvwehPXcdg4CXz5QFjvU69hIm0xC6c8V
tNgAvHC/eMeiFvm2UBW/rR7eZo/Jriu6mwocKuZKezyibC4TxoBsqlyBunLp2L7MbmT/J0nntRwr
doXhJ6KKHG6Bhs5RrXRDSToSOWee3h/jKl94xp4z6hbsvdYfmdhsK1r2yUBGOVICZCx5+CXOCnEV
a/NViYJc4b86VcoQFKhIhCb1iSnqfUb+Cdoh7DETEeMb8VGksCag8i9M+19Tqx9zN1I5QeSnjbyl
043bpI1b7MXUwIxbKwv+TfKLMVOU0xRfxajgOJfhl4YMyh+dPZTTfjbKymdII0iP8hO22+RCHodY
ExkUaOnbWp7UEAHs1RLKYd2Ywx1O918ACQ6X8pXcWWBLcu8TKfES2h5IwvxgGSXyd8zu5ZB+paoA
Y6j78tLw2kXQhC2VJ0EePidT+p2jSXeiEXHJgnxHtMqf1JDdXjqZAeG6rYrCwBwaINmQTrYkfxFI
9XIzw/KDBW+mmAov6BGeuq6Dp1YfUp44OaGKyE/EETmyTnwh7pAUXUPaoLGPmBhMap3yvrvWSYG4
Oen/5XksIOyIXiKeAKJ/7dYk2o9oWIs1JrUcKUAmr4mSW4wiSw1nVE1Zh02O52RPEXyOjs+bswRE
NcBIIWL5CNJoF5qBZ6bBj2oqMH1L2LnozpDHhF7ygsEqh9wj8YBTydWTBmqDQVJCK5nKEvyp+lHC
6bLF+B0qc4AVrcAoHJHLFSPqTdBJ2YYmOjpmGJQh8Hm0cbvIya65ULXOOFTJhlZXIZcNUuya3BVw
7pPOlhh0I4aK8hAUVia5yqKNQmFvRA3UnPwFS/RIygH2blTAzLEeV+mWqusEqWZxN9gV0Xjuet5P
Iegvwhyd2I5tXOmR8BaMdKaI7b7QrFPerzF78wko7Eg8LB3pa5y7JnYv0SDhOolPURMRbG3VF7UB
w0Csu4nhChhgLs3q/KVfAqSnpRdIKvJ8Y0rxnpTTRTbyLV0LN6UNZ38QWtML49kjdiyKsBcXA680
M/8vvIxdSMwZJXb4LCWVmioI5n8KBRgdR0tmsEdRQ5Gnms6G3Y557jbtA6RG85DkxIh0pokRMeK4
BJJyghSCIS32s3ruYYdzWt+vaa6+J9ZYQnISZpTwZeaT9i9qY2VvZTSvTQka/1TciBGyLCkUvYqM
CUSZlQx5Tsa9KE6bUqxyW08zp13Q3iSK6CPOATthiSeoF2mukfdM9BizMzXwzWxAlRvizbAM7cqg
TxXDYBB/o/Rkxevyrmv1Uz4Xf9Mw1xu5oQKvmf6irGg2GFqO6Uwa09RYfxjN0T58WYr4hVL3R6oS
wcm79GWkiCFckMEYtDl6JXVGaU8qoTWHx6pTgcd0ZWOU2g8yzIQI8fk5w7jrab8nw+/a5YKbMCCG
1YDNkT6kVei0j9K2om9b/4kDptOZDbpfcPiV5YgIjLOdN8hOjPDej+qLZuTviSkmvsTZEAcH8ukO
XW28Rhpy+Loe2dNM1Q8CXeI2ZPfNNdgUohlSZMG22TUk2k1b4vmducF53M0LkyH1Nw5L2l8uCxS1
saOkyUzUYJCThpiGN1HTrZ1OLZwA+9+l0j8lnl6kDMyU+On3eKovGmUb9pBKrzo3PV6SAKAxHf7S
OPHTXH+OYv9oCh1NB8imB4r3DvAEgz0vw86g5VBcUQWCuio7lI1LUSov/RiRqTiZ8LM1fsaJR5H9
nY+UFe+kAKcrIJ3aZR14Rs8ILBLZYqNy4xHqhMsgMWb1nL/kcxI5NxdwcXHkk3kmeQO+JKNEbY/m
gMm3ySuSuLrjMiuy3yIrRPlafqmTHm8mlZWlRYTNlQNsmKLzt8BlXc2sGLGLcqsH4h1PPeMVLyvB
oz1FfEytsSV52joRT+gbzUzq77XB7T8lpHImJ5N8nn2qyTcx6nKG47RAekMO6kzwiT5ReUM35BXN
27QTZdAzgHRHLLnIF4PA7mTRLkMIrJJgK5Jz1k2TTcyaGwi+bAwOWhpc9F74yKs1za9E+JVJy31s
qUabevHW8OFJkSCoRjTCd+q5zE0CCrnZKTmNj+DiO6kkCExUIsdAys9OpCroAzK+TF1Zxascpshn
8SsbSoZakF+DJPB/ARn2rZaXIRXIM9Tz9EL46tFMDPOoNvPiYEDGz6dCrWJ9ABWZiFVtuRPyOpKp
KGET6EXQ44IYegSwHDKaQFSxEVaNH0pDsM0IT13f0xBxyUGILsi6jPU3YzpjJx0bNK07XKFX2epG
nDkTuxPaXEwUOxo0i51p4nbifSInvnprO5aDvK7PpVWcSzMDerG4WCRLuPRShJksI25Eaw5Rnt0F
ZE0oJDE8ke/XhsufnEaEWePfsrMKsWhL0YUdWhn9Cm3s1cI87mIVIQF6QF+aMKGN/Xo9SPktVjTJ
R1zH+Fu+N7pXU7htFdSQIdebYG8ENh+8tKBUGFL5N6c1FwS1pAegCoMijvaHsxfJTWRBGII0j011
j6XyPmjyQRyWd46jwiWy5PWI4EXmMtVikjcYpqIoh+YRoWPlFXpYSsJUy4XbUVR/BlWk/rJR/ySl
nLd6Xx8WKck2k7CGcPZEGqUG4okZl9IQFA/6u9jxTPr7SnzpRDfO8Q4Cay/l0R2uHd1CHTgMUTVe
3RqZMcM3ivKZuDQFG8UGzQWeQAHLYcNzDre6JVUGGnZg1KTV8quPUHuI4Uc9A+FUIic4pTubVidV
IID87fXyoldWeMhp2BorAThfCVc3obKK6/RrUwZHPL8qE8wa2mpIh0m+kTc5OZMi4bEjHx0Sp3HT
uIv3qbCr0ArgXyFOpRNllKLWrxIni9PjHPGhylsvALcV+kj2Gmqo3DLe5gKhjf1MCa+eqPS3xBar
hIXZ15zPo9IztM3mrqgAflrkMsukXlGzJb5i4ZKIux4BX7KRS4BPS4IKN+lJJ39PQdoSeVlDTLfe
BoIjSw2tlxNXH4GRFD1ck8VPjZmaPoWTngZYWqX03Ccyi+5VNWndhRBFYtlLigkNomukNfhRRJIS
oBVlbaJoBbVtIV+kWf7TQn5LpVGwFEyGuomL4sTzD3lT9L8idpZNlsSqx2xAMB4OqB46K0Yuwg7Q
SQHklFwpLt/GKc3x19GNRFGPnjpyTrRMmA0OqRNuH5qNPa2/b5zxAZtu+zqjhWQWE68isdbbLlk8
mFQmxXV6RMbN8v5O7kjmTnr12y3Kz8TzHVCenIjBVy6rz6o17nOyCSQ0NmXOpQ7wnCKu0/eLpL3X
nezNFRCawTJpSvN7lyuvbWEiY+uox1TKCCEfbrkoaiQiaRbTyfKvKfopm0e9uFp3McXvhVCY4ZKm
dFYTbFOBw5gflvxAkmyLwTWUX/QUo4ufDscxP+NRKY1DL24F/R7U5xT1+X7UH4V0z9hY167hhyLd
jehoQA3o4W2U8cpS5rEbYJUk7W6ajxkhg9WjWH9KfM0VTAU6hXxRMckivqTV0KoKt5rgvmqQ0m+L
RjL9tPQbpbwVBhoIwgBb8cOMZFvGAZW+iqN+CgIydeeYsrsnvcojoVVEVNlzcC7iOy7KanzMxTmr
PwfG8Xz+KVRs/cu7giFLfZjzsVefwfIXqK+a8R43L2Uaba3lE/UNJtK7YBxSfEiDk07eYhG7QtQJ
ZRhx50fkRYT7OjhQcxjkB6t5b9S7SLSMjn95qSwvzTdzgFuOttK1LOAtGmvPUn6r9JnQs2ekxw68
p7qK+kGuf8Ty1ZB+C8CjkiBoPT8TYdl3z1Ikd+seVn+J+orzigOEnALp3BWfUfjdocERGSDw3Dpr
rtwI/UQAiT3ySIcfWv4tBi+y/B0AAQXqU5buSlB6MmAl4dB86AFvXAqrJaXUQWkoX+khzpct8hWb
+ANnouS2lfhiYQko3uA4sYU1Rh49bVZ9Sq2FHOlJ4BCfhLeMcXzS/xUUAmR04OxkE1cIGz9VFfk2
GZAP3evuOFvXoOQBJ9HpSeF1rR6LEH2sU+zT0ePLHJS3bjzpnNop5edWRLe0Z8TbKd5SK1uoZ/7J
VNsbxmUxLwMIEUDA4KD/tRaimOqahFQqzekHEABWEK/2bKISZYctGcJLzH5RQ2YLnxqnuwj4b1ko
6rmgVeBrdj9bDvVDZ0aevEbBAiAtGVcBmJPB7iEn20yDMOtAQfQv1BJMpGua88fa6BXLpY1gy46M
bNMJGJEA2y0BGxKMM+Q3wZdkFvHy8RKYc+fXSwiG7CcLJd0JyBqzPLT9Ir138jtJpvpFpNovvWbN
ZyhG/mQcKTnuJuRmm44JbaaorL8kyWGIz/W8G6WXLLzn2upGcxLhxxokN1jsoTxG002bXvg9azWk
9mOrNbmdyO8iRTIlqESURLYs30PLrpvWQc4kNnvEm8UtJPt07WfFOsgrIiWHvH5I1aeZPCbxL8/+
JPlfCp1nJJ/NDMoG2JApfyLMZJc7s3Kbx6+prrhi+U640GNA2Jy7WIqfXJySta/nb1ONnQg2J6U3
I0Neoeuf83g1AdSxXlWRy8Enz38Ts7SIyEhlXyG9pee5Fn8KOOySHgJOM9cqJidWIh/lCvtP55QJ
DVLSkz4h8yWWv5CHYZa/whO7fBUioefGPgVLXJJXpae2ATNkN/PIj7/oSTbx9M/E7Z1MwV7FLBPM
mheq3vqUV/yS1vey5czp+OsafVpEnpqMvXBiNOuo7Rn+BdnJaJ5G/aeZ76b4VranrH6t5kslvSTF
OZzQ6X+tQbURCPVkvVWjfCjB7fqAP5jybUapErlhceNxB6xzeulb+Ggbaqk0jSlrsaunAedkJCsE
uiZmGJibycWn8GkpOI+opR3Za3VCxaeBp/hr7L7g4DdrnwgjgXqfjQqbS0hkFAFYtBr0xY9Jt97Q
+KKg8/snc6lWDi1Simh5w8nFakxPFAH0MJEMW7ZhrozhV9z94TyijYGHp/4eUI+DAmv4ktezx9R6
yCAUvRMNTuif6/mOUharPZv96Cj8rAWH+5zgHuCXolHiLSFe1Qi4YOOm3OG3Rg8CvVwqm+E8ANHn
ylrCLW6sEnKDqznE6au1yqbkbaK3xxZIcchwOCRFQFxvy4NfI9Eh5qiv7IatMZpzBr7ArjOmJb4+
bKEls5BebMl02uZz504BeZ0xQ8EgbPq2In0h38X48gladPV+4burcV9bWrQR0TrK897EBWMwOpXw
/Wo3c7Mpbq9joVDe0pJCQZX3HLQBsmijq2u0Q4Y4oaHpGyjeBNHNVTKkc2rAPtCVoEMsNgRJOGW4
0YR6g/Fj17DzCCIXhGBUt7zDKIEr2rGI3TcLBWo79WNsEYXyEWq8xMa86fChl4AQWfqqYY5Y7kL7
mWICWbB16VKAPwXpy4M2NVsP8K/xw8ktTy/O5ZD9Gw6Q5GMrPhgGpa2XUftUeI/L4d8Mg8Cm5ghI
TRYmplntiEH8mNWDiKe5VnbCEm1B81we/hBVfkfO5Nr6UVofCnrDkqVn4KIVOUArStenELyp/cb5
puNGEQFa80baWCEyJ4kkJIXZi+MxS8ihy1r+P7obV5bT6WA1pJ+OZkKmvOQMoIBNzItinFu+kcm6
r/8eM3tXEHHwpqxfbzcTeJer246w/nwAmmUwLrEEWdVaB0Or8FVtHinTa8IoZf1r+g9z5JxW+dRQ
4/JgwIeiD0p5tOgUsXikNOjAQflXYZKZjZdA/BbVrzY/RhXPjx7ySAR/9K3YCkcz3g+753YAnmMM
TV2FBzxmi8koyOsK2YGLho/PvboBByeoPcUgUgb9TUwpYYyXm8BVAUUCqJM5Cyy+GijrOHtEUPUY
Q9KeiaA383dqoLirqzUkC5D4VYv3YiucNO7UFllENlQUayIkyQAjQ9VVQ0omksonAZt6M42MtoRP
kpvPpEy5g9Z3TsbYpvn4D/1IRv2m6S62E7uW+n2JAEIMB0536ulIZaA5b1sO8UkwiiOGk3NTiXsx
D7bBALsqvbfy90LyWQfqJquVb03xIZDElzQmDmbkKZonHy0Bn5X0gpA6dNxNFaW8WnUPyfEXxYUA
Jk+PK3+i0DXSFn9QU38GoQ0zBh1ZPZm5dTMx4xbN+G/s54NQiVBUgdt3uregpxM7+lPyB5v62YzH
C8nTj9I0/AB+MpyImh/SezpUJzkSjnier3WwUeUBcngQd2qLc9eSfENrz53cnjdyJZ1GcLpcTbyu
xVkx0IgD/afRKxEHiKzEYqO2kq0W6OwJ1JimFVJLENoR1JCjM4jLZxWM904kqCMuOvq2pGck9u+1
bMCW5qeC2KSwpoW2NjaK2vlmBN5rKm+1hM8ttc5Nqz5ETTqrheaX2Wec5d/asrUMemiqHdl+Nt74
g5SUBzkCeGcwzcR8dMN8eZWpWckK8W/CJLUuASdVkK4CtChJSdts3zX1J/06f7VmYlgOXwh10avm
XuvGb2ty5YcjKBji/GAmTBiJSE0qemaBInN8ZMCAqNR0JIvr2T6aHzVt17L0hXIbpl1yJYXf865O
y21Zf4vw6OmAayI5UxdJDtZvkxyC9hAsbo51Eo2VBWBp7gvSbaPbbO3ayI+XR9zDjvhZd0+oImeU
aI9N+ojVn5j0ypqYgKI9Dtp7w+uSE+EehWss8YEaAQfYx6w+VTuHLvgM1XMbvxYLdxikcCYA2gKo
CcT6RKAqE8MCf9HIF908SXtb8iX5A3zGzalACKL7UPxWNoI2CHcylhx5tuwn08p0FfE1iJdEucGt
OnqEOvsSe/ANCO+BJaK/arpVI7eUq9AmrTyT9pO3moP4RA+aa4iefEq4tCUC+Whos+KrvgGZ8sP2
zKvkL0xN6ghRjqAUzSeGYBRNsgojS6cVuiUFLYYSPlviRY2XjAM4l1K7V55ys8fmr6U7CYNd7yON
4z8xVjeCs7Tps5LEneixjpR/SvrWxGg7sQtskR0syS6qSX3I7YLSZf1i1ieU+y72XVTodDDsMT5y
t9M6TqyTz5nmkCtAzHEu/WRAJ4hhByzoRxAnpdgkG2J/xl2CScJwY3dJv7m8aD+k8B57LF7r6qQg
7ZSGR2XtdRhrGc0HjUkavU2JA1xjbPAkC/9kMG/LLTDY6PO3Mtxyq7Bz4zPluIhvK2TQ81SI5naa
niMtncHOom9vg0pRvzLxm/pLM+3z6GMizGx4rRf2wJdc+Ij1V/ajZtl04hYzYsU4j5mYMAs+IOvM
Fmbfnso7P7kXadc8PRGtRnvZ5KGp1w/mGtV7r6qK2p7Fa+eL6FD8argsIvN0qSt/EA/j8Mo/luKt
18iLvJqii4+YSlKcR6KLGJQXgTk93ycbDBmyl/k8OMUujo4TLCXdhkrxky+/gvaoRy9znjMirN8o
eG2lexT/MayPlq9Et7TbztqdkOvkGar/xtkrrSdzuF0T6S+ddTKBpxcOY8ITDFfguf+H52cjGudk
13lCccHpHPKzOIBu2YM/0+lIGS9/Y+4/qfzQAcYnj5pohGEmLDBIM1d2X/2M6vvc/TaCT6ONpJ61
aS8kh6X2Cid0eMz7/NT3BzG4Fc4z1zJH6UeSgz4r6gKGXRXvO8JdGNSM7h5TgFeghTOHR6Ke5Hqb
Wl98/xuD7qHwNkm79Vfhp96IcDl5iWY/wyfDmWFuMl8oPM1mLoWXJ6mT6+ht8DRKB64LA6thcx4R
7lIbrrx+ujKwG/23GHzkNiHDYk9tCM7IYbi1bLkyTjNC2Anaa0dfF2OCTY+aBaG8hcexjeq1I4mL
OVFPUe1x1/rVXyDhG4E4isBH4uEtaP0cVALlsm3c0gYcXLxIGaEPZKBGvp4PTGW6PeFyq0D/luY1
aE9T9Fa0X+uTVkzjxqToZe2H0gcILoe/y1BS1Z/EQsTKDmzM1ux/qMpZTN4LWq/X3xjt0ZeKDKFi
xr5yaclEkXvbEDYbOfgKmxMr0Zp7zv/stvWuas9Rd+5RWI7HUjzM1r2rJkjJ2m4QNU7lNh93s/Bn
oMVoBND2+N8o/NJu72fGx8yE2SvXrvxZP+DHVZRfGzylGhLLqb1XxbWud9RIQcZovmlBWh6a5qWt
rw1j0ztq7MHieNm1wmvkcuC68nBiX+QTn8lscdL+1rqqu2BjDU5yQy/wC3o/fIGZzeTCUUSWxLbv
/dF8BjbwloJd6ZSAHvB9OaJLHld1J0AbnM3LWItrgpCEM99CNH/9x0/D6ZGqEXyZ8lGBjU+yR6j8
BVS53fvGRxGavZdgrWBW3YHeapFaxWATewYBJVl8DbR9vJIy7NRMyXaxirLnexC/SMMt4nzRufd6
BGwM3Ax7pb6P682iuTma60Q9gE8r7IIoSkt91/Xfcu7UPd0UN6ygs/0l1hukDSwne7M9YKuFlHgf
Uj/YcLQiN/daCCq3zAk7YD4kZHFTuU1UOSqKDUGDdsVSvxBYh2x3PgraWad/iqTVfl+zRY7qP3Yl
Mbrj3OG7vJtEs4noYCEPD0Z2kIJjqb0qKQAXEbz+ZJ216C2S9iKaj2FDpFp5SEryHTmfL5iHwYHe
Ukp9pmhfTCeLL76kyro9YOYnoe8nXH4KEhYF9W1VjrOgOKErs4u/cTqnNyUgLApLmbN+gMlVfcY7
RzsSyIGg2SP9Y7OYpGy03OAS7mwWp/XbVJ4M6LR4jNVFgd0dpuccbYiy/dLBxJnafGtX+frszpzn
uv/vye+uCncD8ufqbpWOJmCxe9IbhZsKSbU/VNe2cQlWDkP/fOVThw4XeueJmVegwiQIL99XuOm5
6ALNjxvf3BA2hGJZ2A7htk2deHmtNRplzzmQsmUz59jRDYCvZu21tfITgga2uHINVypexnLPi9tB
BWn7Pj0Rv67IzvCDkMrGAuEtpj3Z36arQrpeGKNbgsk0/HX9dlCA0XeC9ZpaXpZdE64cYjdyrz2a
tmyLHqqOADrIBaxjt0rWYaK/SsbR4iBGgcU3UdLilAHWXiYDFKQkYVZ767IrxVcKA4/xhv/bTix3
6Dy1/ug6xlmwdh/Byf/RkJYpEZ9br60O+BmRRW936yorFOxp5KBfFHPDsZi9GExU29DDAEroLsU5
lebQaAZvFHprpPRV4jRID3r3oDqLhZ0lBjn3OZtuRvXskHYhqGKV+A74yltlW8pfUhScMX2TErQX
4xdzvnPAr4EKvOTKrjFfUTBOnBjFsYuvvJmo63NlZGd/le9adAiw+i/cbbweee2so0ZvfAjLgWBa
Up2Mo5acK360OeF0PpBUTmsZIRLcHqeY19eEt0Xw6aRCQVbDZZlejGgv0CmUvXWvzDGbxtrwSGNd
PeIuFGCGReKtHhDToICKk8/MM6AXIoI6fY/AvK6Id96mnE6YFPIzFZY8kPgAtavC6CuIh0h+5Mw7
crEdlS0+EoZeS/Z5GFOiOEYXq7tJyYC1J/cUEMBHFMDDGfPNGgMvKIkC4fTPmPaWcQyLGomrO6qh
B6fidAF/SdxWiMo8IzM6R4i8cFDVKutsdirfkKBbOl12fgolqmwV/pBgq1e+OP0UmejK8DticKD5
wUQu4RoJsbXdQekuFC7ZOiqMlhWLED5sib9K8DPJb53M4h2be7SA0FH3fLp0HjHheYPvCmWVnB+Q
jzR8huwjF0hXKvdEbASbaCNQ194edM1vR6+oPTXetLFLYJ4TDV/m+CYyriorUAZzoqp3XhlnDH2z
Id8EdiXdGuJp+ps4zaOvdnoIy8lI3kincbX8sQ5xy2fY3swICsajZdlONjOp7/lJlsgmHS968c5x
qan79YXXgw+xB/7QP9cXqu/wHxCXn9kJLsr15tV1XpYAsGt4o7kpE3bifFe1zyFdZ8haPM/itZD3
Gunb5gXzlDJvs+KwOPDLwYk1wW4ryPwOCcMbcQVceyQ6+SCeJrdZsVyShuNVPiE2ZEzHI+rOjc80
6GbA3Bwjyi5R3kpWRg0Sp48x1TPdAL+zJCQ0NIjm2zifzOox8cuehpM5Hc3+qiSHXt2CUPXoT3Kv
480izn/uSMaRULbx2SwW6OBvHm4xT1hM+Hu9026NcE3Fc5Vt1y9QDTyMFmt/0jB8WMNN2/E2ysXe
GHjN+2zX9r8rdCr0H+lChDts8PQBweTo/Zm1R5WflXBHroBHiafSzcjs2mBHWi8HRblP6l3XDqn+
rsovMnPaUHx0zXs9fibCbuk5MAkbSy7teObAZcZVWFFkqkR20kx0+TUI75H1sHDTURhtU3UZXAe2
eOnIMtgG+wl1ohG9iRCmLgguQHtxWfam6Q/dsWx3YNBOqeCmyF0ujfUAmuPLmP03Icu9xwMaZqj9
+Qb6v4R5bwuXSumGpDFVvErhrssOor5ZhDMmXLsXXkIvopf5rDOT9sI7Cy+78uzAsqKnEPamdSYW
talvlfJPhQPI4AlmKtkThM+y9VAJ8i5nOxkPQfVdqdd0YaJ+Q+JcjJu1G7EA1tvF5ncj8ui+Tsm+
/iHbBdfOTjRY8A6txqiEK0FUfoESR3Fi3OvtBImCVf7m2m8Zni3aMyqHZQ0nEFe5Ff4a0T9d3U74
zsjErADybzTN1OnxubKkp7DDCX/TcNSk2WVmHurnYzycregfSgDxW+WGWCTPKmBkADO4JNSWTcLt
zY+FhNepPEIlthkyi8uaGcBIumRvaniQhe+25eriyCzvjA+1VYGjIHAoj3LzUMR3rqhCZxydCFTx
M/0tgRwWhPt6y6AZaPOdxkYPefAcVFw4aMJFoGxhOgvicay/V+9dAjI4QepU6l2dlJ1K8Jl1Tcef
Jr/rJmPCKbC8WPcBlznKvxRq5MTNQpwsS+6Apx1y186+ltxXFX7IdB+0LskBdB25HBoyrTHRCYPX
pkS5Fj2mcCdrvqBfA0Y4GXTW5EESQVHxdsFIPCsDy4KnJ2jeDqBVXX/KqzfdQqeOnlcXEQU44Gjq
AHTyQW6wvygptOkt3qDttF6C7Dutn333SU9gr3tJeFCUv7H4Q6s0QC4yx2rKv3Vhy7M9xfBuEfgZ
kXT5Xg3OzfxI22+tfm/711F68gtRwv2S+kTMSArxIaumJHJY7uEOVPEao02oX4se09L8jLsbK1BY
ApuMIs2cr3m1W8iWMvaB/EW7EqYeVKNHik3Q4/70G57j5Ck7E7cFZ4Zyk/HL17TvQho7I2koY/sr
D0e8nhD+fzS2sRj3OtPpnLpWg1Br/BeTvKj0JcnA/9iunKXjG7H/Cfrr5KFyl4k2w7i01X36A+T4
pqI6KcMHRlMq1X9hj1yRf2CyXGL1IvUy8MZyn0CLpV8TSOz6Y/DrkKJNhrlcM76X8iMUrqN006Rj
PXNmMeZjx7UHMGOqegixc4JVdJNdI8WTRhT437oZrZ8bYdY3DUtz+7bQkUKDwSYq7ykannVZU2RO
1qh3yk71c/tPGvcp50rAK0YcwqvJ01HqpPyMryaBtGHxpL1LzY4sBcjguJZvs35hzWdIdueAxYg/
sYYNrOOXXD1Z26Q6GYCLjMEILnREppAyVK9E9YkJpgwO6fSP95JYMwGAjv1aM66z4gp/5uKlH3ns
z9W21XYU39grCtEfa/lMYM/yl5tbmIhGOfEmSPK+EXdmcOEM4FSYMWhIbKxsXxVJEUr9I48Hw3z0
0d2sTqO+bSo/40o01PcGqFVDw8MqJ+Tsstq7CZM1lpdgOvCHDSRw6NuZXY5UKSX868Gl48GkZg9Z
mXECsKm9hXAKlv7q3ANJSrsqvCF4RiZLkn7+UbVXXcEJZBtOWJ+s2xrx3fvCDLYP5bVpmuN/fziG
r+k1zF+S+RTlP/V4XodkjZ4rmnTRZabOVD610ad1GeH93eKC0RICaJnyYcl7hnXDH8nuYLZpOGRs
UA8qg6h9d6KAc5avSdiruR+b51hiyt12zSeJk2n/psqbevBb6/lFiFt94USJNh1ewxtbpFuF25ES
YUi5grPSyL7Hra5dYDFLfYMuma7q9IUOmPU7h7CIzTtmFnItBoZ2Ihe3RfjQh9+On5V7w5FRswEC
EAZHYhne9zcKreg35KsZnyINGtAyBJJ8rtW7HZKZd1n8ZmQfVLvsaYpB4ryDmcOzvVufZkE+NPvh
VfjkNNeybSddlJYhU/FRT3Mk+12JDvC4wpoG6Ve5Z7Y7Ghkj6YNZQZq3cnyYy2PRX9EtQd0+B4dV
sfnutR9TASiBK1kJDNSLVAl3ym39F4vwB8nywW9GKB+GdYQvJtB2Um6TeEFjzjcC5LKesp2HYhnZ
1ScJdU7XfXINTsaBRNRw8SL4ny8qObFvoDNgVHVpn8U9NTsxF0su3lX1klRPAOXSQFk6XTEbxsJl
nsHj/Dk/Vj5yqsAtzdsKIdXpO2Cdrpwq61RKH1LxEZxKkIPmlkWGJ6GMbJfPBD5Wal7M9E2wLkbn
y/OpGQ4iTg4mZHqexnhyctozeVWy6JRU/0hC4Rt8VYBKsva7xsppgdZazVG3B0fnxvrklkKp+Mav
XQ8P646Xncdt7M3127o5T+BtzAYRWCNaMsyE8g5dGcfqvuHSy6fPNtnmQAlC9pUUX4GMegZjTs8e
bOx7m2TtcDtMN65r/rD15mw8fTMYT5Yd/L8q1YRsPiVtn+JlPR6JX43KW2UumzT0DOuZLhf0Ph2h
ivKWvqZ48ObYq5BIpr9zSvVDf1xRFy3a9ysZQIR//NESKYhjg1lH+Gr422n9YeafiJOhIw9lfcmj
bx2FFRk/BQCNEb60KNxV40egNZmQa6g9ukagPs9iexLle+x+TVCW+Ouctn5rg0PvGG4QXgbi8bgT
9GWXgw1RVwAz+r0ov/9j6bx2W9euNfxEBNjLrUSK6tWWyw3h5cLeO58+39znAAkSBNlr2RI55xh/
DYz3OHgz+1fH3NXqlgL7LmQ62k/Vv6X/lCTEv1zkBFNxzU8Ma/In7XC0D/DAkHytvIlVXtMfYb1v
wgdQ87pIDuyHni1kql9IwFY2SWoWfLnIVqP1yM3HmBihB7h8mR96MIjaD8JyZdTQ8zw3oqrmXCvF
Dh/qOuekzhpS8nFWD0y6AbiHlQvJxZ/gFPqJcdB5lec3U25WdnJsENtwzNX/iNNcxdUrVW3Xrtqr
EWqb7EXidUW0u8b+2Et+16DO/KXnjhVGXRmkRyekSgQBCeAhjyd/vBSeSPqbCTfPNmbtxhidn4QD
gtVijmLlEM/brH+q1SNvz2Xx4wTlumdzy9OHLH8Y+PkC48aDNiH6UUN+4OLepdf0kSw3a+IKB+fc
TnOJe4c4WHYeJAxo3ELQfP76SoUNASZBts65N32jZoZWBd5EuFglvq689gIoIlWdtjeUXYwFFyu6
xzJOwh0eCC8rbpH7LwswiFB5DuAxcMRnXiOfLRRP05R5uhbi5iWeWKeBQ/dSmzKH9RRdAYbYck3n
kLFvNybj+IihkGCOmcA8zhp+r+kQlh/iTSzls+wA4bFrUj22Suc3UgfXbXjWg51YucWSwDXBg8id
D5DTcp3EW8xGq0D5cMjhljZJ4KzFL6CCiprQzaMQhc+vibMd5gdSZfKtL8vMoYHEd8dekOd+kXiK
Rdn5MRcjAdqEqr+YXFWl+k9Lv4HtLfVQF6fc2JI4SI4WtUDcDYO6AMKR13un/m9le4XPdlgom8w8
yp+t16/V9o5013MYaiscOaRrAdC9WubWnHeV+To08Ed8/Gl+07qnRoVhu8mqs63+iU/C0l608bUI
35uv2GxXGUG2sMmshJxUkrKD91HfUukAOPn8m2JsXreZHnqJdjnFYvEIf0Jt2+B5TbP3pTjyudFJ
s+5VGIDViMDyaI3vtb4hVpzJwnQYrH1lPNvNGd8jKj5rhe8Ndh+tYnpuMPl2m0naz/uZQOi+atZE
cK1TjEJ6fOPrVdDwtawPcPEL4stCfg8duooekAyuiXJ52A6kFpzsk9N6LelE1k8ev08vdU355Y2U
LmOFQZF/mmhL+6YfpleaZcSfMjBDsacwKTkqE5mMLesz7x7T/BIwwiUTmgOG14Ld2a+3Iwe7+N4R
Fwpsjzh31J7/LAtrZnezjKdsH/T4r1z/K0YW3xl4YcKlfKrlnSH8eqeIRb6xaZpkkc5Ydyz6Qk3f
PgxzyfPzbJYvSfvozT9U+cGwV4N/WoUrZAX6Z7ypy90cnoLPCYJ34GHNhHlDkuKVDyLcksnt6p8K
jxESd27QRkckYJ86B2k9R5UuyLzX3m5c7uYgZ9Tc9AzwwSFIbijuBOdDprgR7GfP9NG7yUSq6C9T
/lrHfxrUMNp/hyeECF8gaI6khtec5buJVCI6jDsSs3WjHHts28ptzhhKvWyjc+e9lIRWkMznmcBm
BIMyWn0W1Yc4XM3uS+GCGW/Uv6OvR2yAebhvVebGEL/q3TZAomV61tDN9gxLSKBTar3tNQVYwU+3
4Y5I/ywsrOTouTTMg8xt7ekSqT+1RTkGtM/JGSAOvpaIaYqja85JUyMbLgw+FPITjEpCaZhRb1F6
2ozT+zUMbowMiw2PgWNKhA7vFJhpmq6k6q+JXpzxxM8NxQewDJ74mDaNO6XxXjheBkyiOS9HT1JL
uE+7Q4qaLrVPnIkyvvZ5JA3L+laR95QmR1d1bq0W4I2S+50EJam5HQJPLNcwnwWOe74O7a2HiaCJ
cpWAuiO64F+QYlYCaAdsKmuITZY7+RgBbNZgkE62y0j7KAgM2ivKjTxmIJ1Pqf5HlmitHkd33CT9
kQReCqX4m7hQjP92GfAvg/CYIjmnw1UItInSXMvVrjafA2VJAbYInUDf4G0e2OH/HOldyt6pyTFi
ZBfbSd6QOMnIvMX42iJemneG328k5OeIMbBv8Aq8fXHoGr+oAOHMSaDD7NULG9WM+4tajC2SJL15
0+XORb1nzO9iL8SZ6DQXsXfWzb/2L+UEMYC0FrRCTXnRSFYkqAdCorwr9SFrfo3gDBZVkgpUXHRx
dYu71h653Fq3tu7Qb0p9txHxephYgR8Aqiw7A5P8Vut4rdDrqhC46aDHH4WdD9FSpyH5G74D+YsE
xkijGED5V5hnPhl2mJizFgewK+Q/oH7J4qnO64QiLeI2EIkG6p6QExcHi/qWxxtdu1T9KQj5E5Gm
BuVbjIe+GEpiABjHZW6xiAmQaNukxDo7H3Vzr6kHuwFSJ+gWs8ixwOkOkqjlDzN+1UZWO/MbhorY
iN9X9KjWuzN8xcbPWCP7M356ZizSYNZzwP0Fc2+sJXZkf97aWP4lX8+gWz0QSoYrYoMGJOyGvDo9
u752KzA2C06H+i0UyQ/sTJ11nIcNNL2CVQ/9Wb+czejOd2ovUHKMRpSJuS252LO2qj8KTqwpCfno
hk09/5ooYkSQet1fG7b+HumdYkPEZl9NfgnyK2DmwJAXkUbRIYUaJ/RrxUC8JzW+bpm8dNKfVn/R
YJtwIVJOwXEPQpMybsyZl4CyJgq3dBqtCx6+sOZVJa4wVABJD618Ll+Yg1JEJfKjJTs2IHBS+lAi
GGT2h4IED3FRJSUH44dJG1KFcYAAUWuYvYSTOquZQAh2TVH2Vl5Emi/CfXAHZcs8Jb6NSrsNUcvZ
HrJ+sDsJLSx5pw2Ec9Id+YN8ArYJHx6zz4yDZEUvkK0R47WejW37MrHSkhLc7CgS6hi+46uFX28x
Tg4DX41X3Bz3BEYynK2tmqB4ZF0M3ri80Z8y2Okiy4QNI5jPSnkVz3tGTkdOniZffjmSc8NLUAU8
Sz5ffvgQ97LQm8BdqfNOfPl98NaSghaXIo58BKEgBAFkxzmoMit7xNdIBwj9OQlXtel8yMtRq+61
9FISN9PTKPDBoaBpvho/F7iNlskrIWTXAcKsIqJYLf6TETegPKj/IBuBZQ8BKGCmcL3goNWqK3Y8
18gOYuqKemPd8zNb3NCIM9YLmWJChD02wprEL14SdDNC0qO7xO1nFOmWPjxPjh3gcWlb6YtfpK2v
tzmErCD1ELTCARVk+dDis6Su2qmrhqtAbFlm76yLI8YkgLGK3oMADNVhZpo8R3Y54IG/YUHgzKAh
JQVl9F3dWL4aHirjRU7QPXzVjR8w7HQgoPixVgVgvZ12hHaTDiceGxBFydp92riB1PLHVG71ciKy
STeYKYbMFaLUTOU7QgVd02uT+cB2Q+IjDdMJrqkhjXf8FTiim/za6PQZ5isKi8Vbz+qAWsnixR3s
R5f+hVwLUAfGNcyunQ7mikYVL1NkfdZY9DUMKc78T8iixt7jdGZ/pg9hHzDy8kxW9MDl23h+TM5j
RpZIX+DaYR+4phwB2FUR5v3RSciJcJiVZ9MQkd58lx9a/WpUSENA0syJIR95oLFkO1qW3AJYTLbJ
hEh5yxPiV69NBDsUHAYwM5EqW1gWwpQerOyaBZ8GsONogN+Dmlr7zECUuifAmdoKo/il1gL7FL3i
D3GYih/U/ZLbBkKHkmNlgaVzgAxRRqGuyuG4OUt5s/WSVKMvFUReKi//MEGTkr1W1wXpTS7tOMl1
Tp+6cplhmYWdJLL/yI1dSdGVC2eJpm2ofSoULDvNZxtsqLlNikeLwiMmAId6n1j4CaD7bTQSIFtr
A0m8AMCauFl1a3VTZT5Dujcbpwhmv1HfeIm3tXPuzfcGccacMc6FqMd5RWabHzKZeeNiD60BioQ/
yWSG/xcVXxAQrb5lepACKCUOl0zetdOh5YdQ1j0z8VctIDvrQOWseH3IRGcLaZFjv+vmrR6/eZPl
zMVWrUrr7D9q7bW3bgaFLuTo+xXGuoaI02bJgIFHFzchIT4Yu+DqrBze4UQ3sLGgVkGjS1CAG3nD
4KHRalyAzs4fnbcmYUloaZ3htmu3lsEnmX4yRMZ0U0TX0jiFOWQUT4fGREMytGtVLWVjhNHzDaZJ
RUThDx3A5K7ugi9DaCkPHdgyH2eCzA/Zi2xJ4CUf1GF7VshvGLhb7AnrXqLQG+W/jR9FK2G2NW4Y
GILRYw3KyxUgJdLEd87AlbQ8iWJRAcyvZNMt7rQZRIyuRx5xuLiFwNwO6cx+z4qsyKQiMx1OjIZS
f7L7Z8evusgmp1GmED5OC4YxS54CANhShuPwFifVsVjQmnyrkYeeXGrOCY4QiZszm+4GZoeqbFbf
v017hZjlz/rIcIAM5XN2TinOtPQRIbyyUW+Y/V6c1mqy4Tpa6cpawlSCQ93504gaIuqSYT2ci40T
/BC9K9AhpZmZrJqNU6per3MT8NPJ0VrhUkiwKJVHawAEvI200iXtZlZBogmH/C2sj3zw2k3oa8VV
HAVRdCLPsVkjtXE2w7xXCbGIbmrsytFZQGx4LIQ+BmXkVtFWzGM0QPrgjsTh5rM7zIfaem+BgE2q
McNs76DRtounU6BI4MtH0hTcI5TIwvVRnFT7ZpZU4t3Vplj3yj21aCnt0Z8gmh+16kCg55pFKLro
foPmfKt2R34lNhWvV085R2DLPKlmf1r2FRCr8VNzpYnvgSF8jZltrt4VhQ8zJ3jFVRjRy4s4N7ry
4dRH8cFWqW998LyJKyDrb7l8I9+7akbXspddVJU7a5G9dHGIDml498oN+cvA+0tqeUFBCECtMzSh
CBSiU/1n9qZNggYUB+ny26Ais4xdG76H2kuD4DnteuTIH7L2iejsv48OXAnFq0OSukxHU4Kz7avG
nCI6MkCmY5LoE7ClyXqbu1uMyajMXyxzXfi8etVrP/xKCIRmjXGp25TVc/R6LwV8w0tCdhZ06aWq
ZPLB7zq4RuVcRoCM+i0J/4qecx8dCWd0Pj0LXvaMLMypwSS6IHVXtk3h1fZr2e6V5BYNfxqu+DLs
yJQguUfp3G6bsGoMa7RMWuyD0FKKaZK+OLFUIc6nTGZEu7Lg6aAYcSn9oj8ON9H6Lu5HySZFz4Wu
ARJvKc/lPe//6nZjylsSzWyWuZ7ai9e6+DGjlzB7n3EqLOBHw/hCLS5SKerrXedXkT/l+dygU6gI
nr6iFtzahLv+6aEfv/f27QdLj/YIrRtJPZg9zu18L9MbwZQ6LYI9bGiMvpz6kU1tgimsfgymOxNH
SvHkAlCkPXAfh8UGMg5b7oFcdYLGeIlZN9NlT6BGKX869iVIHhkl3BDv2JYxu7CdyQixHkGAM171
jWSnNjsNyh+VPELVVN9Z/Oo9NlhnejdUHAlQYOLxmm1jr5NtZto0ZWHy+G/j7ZhJCyGFNNBM0N0+
y4ipybO6gMGNwUsDC1196NJJYFaOiQ5KbAtXXGyrarkErYcUU8iFJHUTRmTCkBp6EyeYFXzKJnnW
eCaF3QORBmuGxXBl4klvOAKz5KeZbmIgnnIAxGYAekhxAX/AxTq/1fqVTgD474qJiUoR6GWkD+Yh
hF+r9Z96uVrFs8D8WFMy2/LSD5yAolULizcAKTP52iZElRStk4qbyUZ3wdcisa7idAx8NQdKotNj
26h7C3cUzEL/Y7cfkP4OxvcVUx7wf1sN6y+bM+dEUBUR38f5H5itpTP8Nm8N1gRdW83I1UyKOOU6
d2fINLFEmu1fxG+8tHBAkrMOlx0ZVFjg0MZwufbTFVtodtd6HB2oO9EGknbLwEkegwUhbHw00Lfi
EBxqzGWIsc0990yY7Bz1Sar5Rq2vAaYjEWk219919a3mW+oKbH6SCvgWf2PQnAbthDWQ2413BSko
wh+12rEIJvm2a78XbJQD5C1ZgNq3gxvZbD7H8h7GW6Pc2m7otTpb0KpAtLtJd8WEsIhw8v87zSZQ
kYkODwmzXryHiksp8ox6hiHlpbYvsX4NPdo67HAjN18KAS9Z+x+RapR705XWNCw0nu5WJBE14NT8
sR45ZOAHKeotEvMw66wINUN6w5CDOxlcdWIm2RnIqvJyL2MJTk9te02V/TgeCQMmL+mVZJxTEN8m
jtW6WlssLFT84sD5tBnlSwW5a48hDBJdAe8+Lu1mGl+x8a8y2Pyow4sLDbGJEefra6rSiIrn7/11
PEp9ww+xCLEFUeiq+YanS5sgObbSRiMk12abJq5kEwHgARlBiMo9zCPHFmxZSdVf9PFUgZ/ZT9j2
uvhZVyTcv4MbFtJWLLuKx8Vn4vcFlVEafpUarslkdiFpb4AQFfrlkeEia75fTXyfhQd2OrKHfZHc
n2t/DpFus6deZtpa+q3U/7aQeInxyW/iES7lHqHFH3Z4B3xxI+tdtbfVGl6Rjss3UAxD2jbRH1k3
61FNV/WDXkAWJF+OyFH+S4YfGTE9GFCuPWrz2jN484nQf7Wb7rnucagBGm0meVt2W7m5ERtHuubL
DPghZkVHPZHPu07bB6IR7ka6mEVurvxqaFfAv4QZCE0uubyEJ8sRCqLo64tuafwt5jfbK8hUNHkZ
cBlVVX8dFO0iTXwpGMnQNGTze95vBucZJc8o+uvMhzTei4BaOUbDy+xLm9o4VOqxz7FfMn6RgdQA
vZtsnFRNQI1tKt2rlGOMNZV7bdxKs1+lV1O/qPJ9bEkNulbRn+YcAbfKei+Cjv9R+EBsF8a6LWMs
7T++muzsnJO72ln2vVtaXOUGJeTnebiTLmLbb5V11Ej5g/CEVsJiuTwr88WZtqjbDOPFAOQyqoMx
fs0A97V6tfK9+MWZx8biJqR8JPhW+rnRABXuCsfzFP2oUKkDajHHCypyEuAl1jjDbVSu/dMuXqTu
a/AaLwcypRwDJSUmMTZtnedU1ACnC7Fw+mmZCB13iYfpeLbDVT/6TnqCo3bxIqJDonFHdcXEmLKY
AbeMFSDFZcq2aKR4yo34KtD4hXAAhj8tOqv9jO2q8WJs8vpBVS9OjCNgrxERA8LZ3YmPBeR9JKAT
i/rC5+BK8NFM+L9Ld8niH5WYp0H6c4YtQmmhiS4AbOzxJ8hBmI3PCbgfLaA+kTbDRREYn87woZwM
nV6JFULdJDzJpLUiaZE+00K8JWsK4FAXty6wHFIGNyo9Qd33eLqQUCXSX8Z0ADa7tpyf0mvLZt3r
pDOfKlkSswuKUpUDQ8Tibeboq4RmRdnuhoSkjemrZr8DkcR0EnzM84bG+bB8TUhDT75H0ZeqbXEn
epjkSCD9RaXRbqptiVTMeAe7QhfWOsym0amAG2PcIdesbU4IUXlhJsI3dCRR3ODUSPDfyNQYayay
XeJ8BNVXsvwkyy/vn+u0hxDoU+23QL1rhTt5U2EDYwTARypC27OtwDx5hbJP2TgNWMvZiuHraKVL
KH6k0YvpOhRiUoWeC1CL3Nyp2UvdcGTSlUSLXNzvSoPudJnRn6ryGz+ecrKQyKM5iJ2bDKOujM5R
ML8VBA1IhFkfVJgJLrRI4ED1kyoZ5Gpfjv1vHBibMc+UHpm4uU0mwWoZTkgxB+Oj6Liq5SdpUatE
2WpxJO4uRfXH5kSIAFLFQ+Ejn9d39Tbxodm7k6U111Z55XGB2U+0vRDxG875qlTXSr7I2SckEuJz
iSPbSg8j8H0j/c0y0w+9VjEXi4LOuKbQWtqR7YkjGrPxYdRslNEDAuNv3diP6W2i6id1dQ3hM0ar
qfzKThlzc7DuiHXI7uIImJO3ITi15rvT7AwHM6SrKx4BNmDi/G5Fc61fbP0HgCPl6Ol5ilC3oCil
kXzPqiAcaD4Ut/PB/92PSQkc0PGW2alWNTJwdil+A3qAiUxwyOmWMrDKhbReI/etHYt+uUF0nP/p
5VX9CzhqnQNSyTm+geCtNIU9ybml8W+bHbTYC0sfhiUsn3SRkQfPgV4zHYP4Ik2lXyAE0ba+aZjD
4oitGWevblxI8on8xF/w0HdI3xCnIzJxoRgSFZJbHTZhA2gp3wuGPvrKwAw3BEIqYHB8oiG7/V0a
nggruAlf0Ea6mvbpUJOiqFyTq9b4N8Z8wVR299JGTBhzeoRwcvsfGWmggDHmb4uvqQ+wa8NeMs6m
fORg+y6e9HTDDOR3+m8HDCAwT64PHOgthDhhorCYKNAjdWsHr9RxO8VPCi5vgI962UwPDugJBEvF
5hlWu3n863Xy0VEBkPGS3ojnipgoGCwG1AwL6mBcPTqh+HIHFhk2/qjuYuIt7Vuq/lPsq5njKyZO
325AgIOBqQP0WjmH8pvT/PX2qt/O23E6Eq6Tyv64nAZ3gL24y+KrZaYbCDSQiy31jxw3BvrhxQXY
jxTf8FXtL/6BVBPUjR5cFobF7DFjywiBFeyNPXhZ9yZ8LmGOwj8EHzhN/NQgQ4uEEO48ulBG7W6w
Dll9qJN7Er4PIxyB6WlEjPFZB+GxGxGnRB74NzYXj8Gf6SMhhpGTajw05n+2kICDCQIM+P5RwDYj
m+Ia4DNHO3JyduMWoV6WeBKfXnBNedbprhzfWALtkqJsAjhABcFcyhluLdtZ1HTyNlHRM200eg8V
rkKpf4KsUx637bwaS+MBno9maSllHSJquEPsEDacYKXiRjeE8X13yGBHjY+UGyGSD9N8FRJHUVIW
dZKb5n/Q8FG3J/eexAtw1bLYqQicexJc2HVjB4sNkZgFUnTUNI11kK1tO22mpBD6ZELVOqp7bN8M
v2YkFbF04krJ8jc1vgPAI4tnu0ThkTPvrOL6YXcICMlYbjW++y0Ldja95/Glku599DFQnMu70S5H
EI52O25b3Rf7QZm5KL2G+qSu0bQXfqH92qwyZffVjfCRzSEjj4gpvt2ag+qZ7cnq+eXqTSAdOLuh
yHk2M9+RN++EHq8kQHmeSXD2VRTuIkL36aQcnyNw1zgg1wgvIstCM8+OSSzcPiUvjyDNOchdS/3I
4BANTsCJ7IGSi7pavXXzp9q+6xvHRyglRCtk8wN0orECIk+Uw2xQE49+0cw9g78eOy28MtjorWHL
XuoQ8+U2HPfAH5Z0xmsMyMUjR1JF0hIljpyqOzZ0zZ4IOmw61MSbVDtTGWz2HFz+8uQuEsOPCTpd
IlKUmwhS4JfBC5dy+Zbs+KcaN/qpCoMqNBhXBGRYahykP52bG8Lk+CNMTET+5yd6IOP+LRu+yQzE
PBACIfKeoats5WAldZ9J9zotGp/4Kej2zPHNjbzskctuhE1hbKgg/9PVX6ShxuNY9FU/BL2d2MHC
/C3kvGFwQ+JOSsVr4sI9II0crgVtvLa0jdtVCQLGTpQ8GBrJOU3wL9rPjj19fBEb8DhcNeuKIVCU
vES+bvx22Z7OxpXCRiH26hwLFGQaUSPBDIGLrKUInpHCCbHsI844vEXdZ40NV/MnDPLcvfwaEfBk
vp0Hb1L55Vi4SiLqr1FFGbkXCpZ7xRvoTRNcLOyH/qDeQ2g8huy7rhnKozOP+agwzQ7TamqntdN9
huhjZAJkf2Rjy+40N2xqo9s7W8aEqX3FOcnxzAuAiIz8OjeW1lEFT87XiI2y6ms/s4/8iWiHFAIp
AbLsL7s7ObqQMQXurF3ZcGQYRDxXzBoCFAyjo8NDIEZDUh3dpuGSIH4kBsYdyjs5giSQnPP+MX12
mc+vryd3hga13fE+1+WHxHI5NP/q5Cj4KRthAQn6KwaDPKJAEGEiZ0F/Tk0LsIiPK/iN/9FtIiRY
0sz1Ud0mPaHlJFpLCML7qz3+YVGQEGkksx+l/mto+cJPubSfKjlCBJH2zPc2em+Gptb8G7RilVlE
HrALCRcAw26SIky5qzYHEBHCbfwhBFxfZkynX/CWO5co3dv5x8TU3VYJ2ga8gNmbQB0KyGI+CSPB
jBq6Wk0k3tjDIX7LPA5cXPUD8Bgnfxa/Ua+zGp2UewyrAndNjNtK+Wi4vdqCNSS86QZhTiRViS5a
MXIKCgwJpF7tE2zB6gCsck/qV1V9leqjYh8WNJeaSmPtJc8+Cybuhac/N+4VJFBZfMA3m+ZWdhic
ZTfjdmIQRWRQfcLwG7t+q/Tb0jkAixVIpMBShx+tBjowKBKCG1sUkBQxZkfVOa5YARQKBJnFW45A
thnT7dt8bfPM1GnvUQKyWsyP3P6qps8C4mwFF9GCH8+uVVhoQmCJNb4TTs/8ZJp4kcaTOOU58oRZ
uOQamucj/BYzDDFJ9Pqom4TKeG3PmdPqv5g2hWdmUnW3ucXTb49MkteVyKO4enBG04Bm4WVzmKvu
2DQw/uXUJ/NMoyJN7V/DHrn+uax4uG1Sf9BLN0zsIy7zdToeoubAnDB3yJQGwDvwLBH2OotcPS9w
JWY3gPFMuYktPdU57wi3ikHjQ0QE1Zx6oYhFRs2B/2PN/ywQEvGlDk9+RCbG4B+3MjzN3O2/WryH
/oToBFgloLs53SaisW7gWUSAyl6Cy0lzIP+aG29yfDUQgSs75uUR4yDqKOLlzWMZw/ncxZyTgOi8
CKGn/jaRndcWW1vf6+yvqPgRdRKwl7jIWQwf8KhG5MmwMoV+X14Jk++UzRJ/xw7OPg6a+owORcZ6
hFC7KP3FPkBrjsM+wuQmxEUSLT9bsZQxe4EgYEZkNT4UCQmxF6B/WK7ChyroZZcK9I/2vSSQhHpH
VV1HzrvUYJwglkFG5WhMiCGniOeCugCZx/+aWC89CXPxT6T8o+R31DbJhnJOBbbfFYiGGp/76V0K
QWmZQZA1j/DiHxylQpbMk4o1Uhxx9IU/TToGOv4nEVoXPxMqIkxQt8h4mOZFf5NxByjaISdEKiEN
qKruEc9mcsLJXUvYWHZdc3BqkzCp3stn39bdOrlSYgqeSHbyatxYa+Alfi7Y18dUPBJ+azWS1zRy
jVbu6okILt3F4dkEMFt/MTwayDesTW+9JIToABOYIJDkOzB+kIrTbVTzLuV/i8HmnXukvBBKsdI4
uqfSh/IU8QXxf97kBe/qcZx3zqIheiJm5NbDuLFcgGJ7Q79PRP2CyRl9taWrbL4HEP/OBVKAwhRn
2o8cZ7O8hqLv8rMpw8kvB8630EDsJgszY8Lm/R8XYbmW9eXQqxWO4NzE0FR+0J51blaWNpFq6CrV
WUqAKZTcy3WCioDysDCjDOHReG0caZuNFAUtxwQRd8wFR7RbtGJPDqN712KNpslAVY96eWHVItaO
i1RFw3uRUQcVO4IJxCOmw+1DVVYDB6zRrxvLS8BpgmgjJfgIIQH2um96AK7G90yTekU6RwIWkhCv
lkFM5HdZAL2cv2PzkIH4IoSVd2K+QokZJv3hcZerS+hc0uC1jf6VQ0sx2+asD3gFAKiMawHKklaU
IfCz9Av/nr5bzG7qwUCN2tIB0LKz1ijA2e6x99Xa0eBLw01b+XiJZh/Zdj/9EwdrR61DVF8KCdcH
nRUFI2KJdI12lyOeW5NUgar+SbVnjf34aY5vtYVum9ANbfkIoMyM4kez4KapEj6rnbKy5k+xqFaW
sWnUmyPvwTcsP93Bd3RrfVM59pq5lBLHafoQsW1Zyo6IpNzesAMgeuKFe47FM8BjmZusbgp/rZZt
IpISJGZddRuNXkGYtxmua2a3ovtULYtgMX7FgMN3M8oursCJKYjdfjJzZCUEe3f7gsWEyg/+UO7u
Vx43+CUR56WNH4byTjgPb13AkokWBSlafwe5pjp+xwFhkOLFr9IyYXTgqxavgk1IzfT5HyKaPxKJ
Mq5/ORHg88m09tr8gcq0tnc4/Q3rEeb5ag6B/cROmH+F8bcmkN3wGSGB7FsHTz70d37J+1tfrVr6
BEoSLMQfjc8Fy4HevqQz6jFmwbkjrCVGvfLu6A+Lxcm0XoTO18kvuvwxkn9k+XVNcikxw8pGG07U
0EmKD28Um98ZZ9oc6/DLrwTpomXJd9rA6F2/mT8Y6nXS+tuYhiB26zGUeWhalwKztcCSQFAkxjVF
fuc9FDMZAAa6D+4ngsGoHaswoaoWNAzariX5rNQ/0kWC5ti2LVfadim+cggnQxv4Z4AxgA6RtFNW
cwcjY1jshY90N9AbWNK986kiNYiNbzP5DOrbPKPiZbzqmZNlf3CAU+hkw3/zFrMv1iNJw9Sue71L
dCjszcKRoEfn2uSrr97m8qui9S1Bh6h21UUZnqPgR7bidFTgd6IROaz1B4xCKyNqkHjV/kvx9QfE
xVKG7c0qxQS4kQZO1sMwoudn1jq/WUHmagg9+H9xoyCGvSnVoZHXFViMFW6ln6BmgqGXLHCBYya/
bHaFZKzq8LtIHGZiRFII+vtt6zoAoydBgznkJHTVtdR/lYlGNTrFdFp92dGDBdaxfqEiVr3qw63T
L2Uhrb5Lwqj6nfAxqWR7O2+Adqu2vPCWW+rNbAYi88BQHma1nyjmBvNo93n/VRPXlucl3xPh4egm
KZUrhZnck4Uk9mD0rxg+hId5/wa3Ljz8Op7maYUEECo51D9hJojbdYT5ag/pqvP9V9N3jSI4kL6V
YisAYMD/KH3MG80PmbBeqPES9HUS/cbjNXMOgz8m+DvNGoMNm9BqsDzwoTbdTpyyicmo78fKTXWu
enFm5dGQtyBgJmIB1YfO4xvbAZc2SBdSRwTzUEFkVNtkBHLoBouIA2Piji8qwV60Z6boPPBFIaNJ
P4cV8SP/gPSC2q0pu2eqR8almSyuzW+hvZcd+K7cb2Yp9mIcfgjaiIhgOGPg4HvvcZ41Ijq8ekhs
HbJ80FQFx/6CNfYpd6T7H6R/oPCEyMTtPSy/aafkr+IjXFu40sj8BFXrzrBE/JnPKv9BAIfEgNYl
iSypS4iSgYeJ2bd9sIILAjroroI/DQFOpvjoZN/V8vL/eF+E7TpK6MfzCSuU0n+mtgvpj6q4FJQP
RuVkN/vWfAYxdSB/Fj8y/Ta7Frqz1owj2XL9AsbFaOVHbKdK222cYXTNjCwL9Yq9DdA7BxAT2iDB
HA05n/kVrX0pBcyN6K/ivS2gX27mfmz59l4k+yhlZ9IuYD2F2RnvtX6oFVqWxT7frJqq8xIEQSpP
SOglpAfx7LKC9bwD/zGE40bUR9luRXCVhBi1wp3Z1WJBWrNEMwNBGyRCei59E5aLIJ4NCDY4R6Zn
2Uz76Tm7EcCfkRGSQnSOD6HjA89RU1JLWDk4j4UBq4XDYgJGTaFxASa3fHVjhNBov4m/SYnhCh/o
c+8Q1oskKD5fMVeCtVC75kq1y7jqleVB4NK0VAIvZcE/teaF/52WN9JxYYVI0sj4Qer8XalfFfa6
lgKBRVjCuLgzorZgXAvcg0dVVF+fOxKrtfKzxJxZHWF0p/LXaDFy+rAmbbBsgvwzlfEysvTB0lm8
0doisjMpCzOxFhMGNUwEHqImVQjD6kpuXpOFFfmKysXznwATNDN6YwnnLOeUIJFrsuS1qjOL0bST
wumEzldVfscMke2hM0+5T4BXsaMejy5ugvh8wcUBxSiAr2LXy1kKZsJ7Cp5QpILKRjhzDMnPtd3S
nXC94xOGX6tOxGfhATFLrxBRz0QiHCUTqc2mrwkx2Gf4PeT/MXYmu5EzaZZ9lUSsm1mcjWzUnwv5
PM8u99gQronzPPPp+zAyuxpZDTQ6Fwn8kEKSu5NGs/vde65x9kgAQTvFUGpPms7moHvOoWYwMEVK
K8UKDhWh/FnZb+oLuVGLY1gkjmDb35x6g7pkEEKyWGuWAbYt6btsy6WXhRN6xtB1cJST0SDqkJ5Z
WGr16puPJLJWKh9gwKCcixO5cFFnW11GJjAWOleAwP2kWnefqIrN4PnM2h368ZsmWE+Wt2HSNWfP
A8X8YUHTTkp1SqXXLFdZ7ag7kE0WmEdfLtGdfOug8XALYRkU6adsHeR2ISnYvKeh9SjYDNc115i2
hT43z9Hu2B7OE8paZ9yXc7u+B9mFSgpIeNUkg+g5BMxhYN0ss2TX2hL+UVRO4Fw5SyM455Ut34Y/
Lq7xiaLbB0ZFvYONiEV1nIxjLBUjOVXduCRihx4ZOD35IFKtgjQu0WmSIPKuCJaaLLjAvkKOgBLU
meJgdo8ygSz3YK4tBRiy9Z9Eo9oGARJ5yncfbbZXX162BLcBvp3HAGeRFDTevJQ8hLAtQZ43p9k8
sQl8+MORkWHP4LxkabR9pnXlqc8OVnhrra+g+WzlYUk5AJu1LMLmJc6GyzqggGXay/WCU3bssDGn
PkQnEYBl5Z8PmIbPz+HpKE25ICAMBKU2UjWnVaDMHMsjWXSq5+z2nCNO8EhDsmZPz+BBbb5j8C5e
8pH6TwkIXPFCIoUcZ1BfnKEmnMTbV2/tIap5yo9Bh6t9CeRh6ne/Ddjn1U6yf4x6p5prlUyAc7e1
iyb9cKEOyTkIMf2sLFK3B1WdESTUyIerU9G6Ky1iE4ALkTLdKcARPzlo4ukq3OG4iOR+Lc2CeR4s
OEiOD9TxVMdfjh9sJjmXAeNG2ZDJwq9vjOP26iFL8zEkoUprZvsqSo0SAu89SCfCvpnSMUJ/xOpW
Fhh9QGpssq5l+WUshEGJpgmmvCvsdP4kfaqMJGuPatA3i4lJAZDht+xv9XahgYaM/S9FI4iunM2i
ZmBGCqq/dkyJhkW3zBeYM7IlF6K5apnr+8FtFM56NqM+Y0/B8VoesNHqUMqqeYY1GJRvFSF2+Gwu
zQrl/QbjeeIr+1ZGhEJktDsIBxfBkyDlUonIzvGUxEzDtpztFlqPveqXrNHjGUhL5iSjR7BmiVLC
7jVb80xo/CUifTi8lyUwyV2inaL4UsMS8Lekb6R8bnC5M86Z2QtO5ePRCJg9O4kyu8ScmCn3ITj3
0pMQr94y47itcFEyA5oCocCu3sHf5FBXBjfgLl3606GKCM4ZY1KlUlH74qlFf47C/Wfg9dNW5Sbu
lwV9bGB/Kou1m7mJU33E5Wdjnr2Ju+yGL8+jQ4X0QTizjVeMi7a4/uHcbfAH1uMDiG2ntXAi9h4b
TAwUPyBEfnuc1Sy6Lut9yaHK0pdh9vC6szKk3HnrnIsvaLaK+xi8nfXQ7ZU8eFtTLWZ2TyXWewnj
dhxQM0lmoR1xiXKJm9LcSzbG2pHkxpvcjuCn0cDJTIsGKbaRkDndV0x7WRGzv6lNdud8OlToBQwo
vDnTWoM6TbTskK0FqD2oAqT/ycI0/bHBxZ8yEcuKJYqRoc515jtxXdCZnVKsiPJZLm9wQesZH1mW
Hw0CWtDSxbbGf67yjsYc4uXmKoNF8HH49dUOv+uk4TjqHMfTC3Tk0d5sNYtx2lJQClkYXIc8/wsl
QyZq30JM+CVOXZuZbChxY4J7Qg4c5rxVsAj0cqVTUZh+FTrYDAnjFY+vgUtCE9yXnk5LurT8ROFG
Zp6BgPwnJkcXH6OPrqKAAz8JOnRYXUI2S66hvXHKB7E6KTUCwi4hIrggdYcBg2MIZQlV89RwDHUn
DWC4S7FH290L8P0ZieCVdk8BjwUXQ0WH649qdlI4g2dsFcLfA8hAPL7sO/FwF/eBnh32OejUGmu6
HSz1YtZVR30cRIwbROt55JdpEBU3DUNc9Wlzk5GYU5bj4CDkAQb+0TLuFEIyb94wz+Nctcst6uan
ObzQUblwdE61HOq0/hrpG4YPMs0WVzd7/ll85B6359blSrJHwgPHZz4p8IKRPlcDRFAAi+3KORck
8ueJvMF1W8unpF71Yu5UsCWXucOPm8IDQGXSorUjwoWR7TPOIp0m436eI78O8LKSbcP76ZEFJB7C
oVuZyp8RVEEYXhC+d6NlQxkB9Z6Bl8+52tFedLu13M4B7464F8yZODS8jJ7Id5cdjHMqempWlzFW
lHw53NBn6E/qpqjvrEcc5ALvUHPrleGHaD/9YNoQ3CqRHa6Ft5PNc5k9kxy/1GKEHLZzdms1s6e8
bEHxgSTLF6k1h1eVZ5jO546zQwxpw9/amLX2mTQTvtVkFrkfozsPLbgNiaHeh8bwQyEYugrFapxp
z0GgRt20VAu2DIjX3q4vrxZhDVjqNJ46XCaAGSIoEmuXC1HflTwGZ3A6vRfiUMQggAoOIkPY9Fn0
dMa5I+ImWxOS8atrqex7/S6gVZDtwx0aOguXG7ZBylul2Xro1ol/1/toaeq/U/XG1akqxKtwco4n
2AGrUM6zXZBKgVLTDUuwt+BKDsyeeJqOR66BLEw7oTXkrVc/CoVc17zOTjatzb566ZSXitek5N72
6+lg+hPbevZsBENKk5aOs668naY/FfcE/lV21pm+i8x1EO1M/26LKwa2GkbFc1BWmJE97xKi4yvi
6HIHaGsu68y+eMgqLqKo8cmsqC92UrU12DrDk5CdFWHmfKBDq1fmiYv1SO+RRHFdSg+L6tSOdOIc
oUuHeVRQdjvVORBF2GV07d5Jx2FYSfpDxQwToVzJEipt9OzSe8ZpK90ATQvrcX/ReO6M8fOkuHXY
heX2izdUqmmR2CTYkWTg9QVdEJYPCSy9evIPfd0gHEtz3XhLJ5+l+gRS9RosZIS7L8XBacpHB8ht
tRqNX4558Nv9gNHEWCTpq1dmvXVNdXbiUx6yTLisam0pW/kCCFMtn5p/VdPbAIqLAYu08PVZBHsY
v+yMX8Bmt3aBlD/RoYaIAr/aWaR81jFKco89324+HI87YTZEFHQ8LbAE5lSO561JKIG/M2/I9oFy
QOEK2rNXHDuyUzg1G5w0HCOBDZv9tqO0ugA5grAq1QTpCVwFR/AGbt2RpZ3Z4qFEbLl2Xkhii4xE
CkPDIrrovnT1J+BvbQngyeIDqYWKnPl4z2cCht8xwqGE2DiztFUs3yiK7Ksj4OfS2CFjDeaRDkUU
WLJUsO7/GLe9n6jlZh6Awb7S/iviwGfGVGXIZ+yzeGnqXeJUk2kpPQAlkRJJ0rMM5yS+1+Jr4CqQ
2MHHo4WxveFP8H12OsqaouRQvY+WOgu06o1fSQ8njGWGcswEGNIDYcmaGYj1qdMexrFFrMWTQP0e
e0IC5d57V7zUmos9FwrArlEORYQsstOrtVSx0x61uvQrJtzCRt8USxaHcaRV+wA7bzZMVN5qZXjE
1ZtdthQFMaBh/fY8HgY20q61daoNPTR8Wnq9GA/16nXvxTACoP3zE0Nty50DEsWB1XgYOVcgsapx
0hDlbyUCWVQak4rHSmDsUXg6oEdK+4wD4y0awRjuD48/OD9dQDdJfAf96Q4+HQ17MzpF8kMfgHx1
12At8eLadUqDLUPsgpL2LdsrLz/2aFkVh9zU/LLZXLXu/s+Fg/RXbRQXIZ9bnrrLa4QVvXO+E15W
C8J+HHBX0p3BfY5n2sqxtnAiR2dt1LdOaRAagFdc4nnR7fKENqk5pziWq5qt1R+Zr57W6B4xMDxA
uMB2NiHTDWb1TrZi6EE36pAdixY/P09CvNdh9JvsVxxhxl7QuePo44eVu1sdBoRP9ntc71xGSbx7
qnlQlKXKiY2cNKGTAqYBC8dOlb9HIRgwXBE8NGvP2lYCEYXxa/9WiVKW6cOTkN+BtHefkU7QEPCb
tyyQq+2N3jws/jLlMY4mxbh2GgdPTAzO1eYmZrdG/Llctyrr3Zi43HOZDOGK6RILGxARdjS05SLm
9KA06bPBpAhj+E6gDdinAtHJYsmxUauTtSJveMPT7k5/GlYgj3f9EeCFZ3e/09vX0G2UgrrGGRtA
S0aIo+6BUV/R8rPbn7yFZrpA5HFy3IsMyNYhG4ZuYwDV3g4dPgW2z0ibCCU2JsOlWHnccs0ljb4N
5dI1M7gn9jfKq0i/8/QQ+ufO3PT1oqq2OO1bPIMlHjBp1+lXGxmUgrjyqnNbkMkNfhQZATBFdirv
Q3JxPo12avlM2reWd0QxaZJlxJ6mRjTxaQpKP6mxZUwdcY5iDqTrWBLhSjPYaOBY4WwEOxCvAkoH
I2+uxngy1wHtJcqp6pGL5kOyIHRQS1hwIAdimdJuCebw8tKERz949lhHyhDBYWjeCmNfSZiCrgm2
B4B+KQPKy9j1gswjVee834ywdjY9HQVFa6Z+Qkytgqn4wXfPjnyv8o9SO/vql+TDSsdon21CTl9z
fqUXHCXyekUzG5qlqy9zwW0bQovfOQnYlluU45gkpolm3ay4IWGGMQEHWQy+ti8fHRv6AihLvSCd
QTzenVTjH2I23roAY2HJ5wZMDotRjzqzdzKIyCuTrm4+n+6tIjMxH5t9K6dbJhQ7IhExgkSEIbyr
bh1aHuSd7+MdpaZELIV6DaR3m+Uf1OxoN1wpqHplx03TLnrKNMofPcjmBfMSs18y54hJHbbAgZaq
c+3SWS3TubMIWwlYz0743wN+uCabdz2XwSTLJuz/yBJl0YrV17Q/HCaTwc2K5hS1mPma2vp5xbPY
hyIAhxG7LWYwqjd8/5VDuyG43+Y7v17oJqfFLWFUMz53ZUxKa7TqzRNvnnE6F+yT+1sVf7YqD2Jh
cGoa0VDM+tltBVSQo76mO9FcTBLsZfEhaTOrG32amF0KmBdmczRVnDTBPte5tCzyngSjtgpwgBDi
MtlHotWgp7jpHLzwDZZ6fQVHk+ODTq9Dg0GSKAhYl3HqGB8kKaCDcdsxIanJCvvNreLPHwxynFO4
Vc0tCClCRQosQfQNYtFA0M4XTbcGxuUG81Cca5udD/sLhWQJKcAGhpiHGZNQi7ED3xuLhQb5oWm2
knbN6o/YABh6a8u11Eeczh8MDAPSMTyfoj1G2ErbGfhrxJkaAgYkLWsn5PHY51JjT7KhyEXvP4ts
a6EwF7xZi7bbaMMu6w699CmNrd4fkTVHv6eDfpCXevDCqyNkwCbEuGG4Hux+kbI+JoQMNALc9j0v
L/3GTx4togUatYz6zgVlVj8wIU3AmsWMByj+DRSjCJJ8/84vRfkAhOvLHB3bHyt9ECetUcC8D8fm
Ql9HADJ0nF7zzOQnwdFgYxns6c8UTDuC9iC6U5ff0vaecMeUGWSj/kMSUBjJ30f+Z5zNINYKPjNv
7VRLSUWaEZ+WeTaQFfGRc2TAPkO9bMZBdqp656F+GYBbFOVK40ElNumwsbW1npQTfLJyOZ1gHqJK
RsZ8P0q+AOYN6wC4hqshwXJB0UuFSWKfAep1kesyDnimfm/ly5B8Urc37nJabSnxcBqxggGxHObX
BWNRXhLj98S99uHNFB/jLYsWG7yPOWrqHyc55xWGRWjtRnEujI2inij+GsY1goyMSOe+/6yxWsU8
4WtO/5GHLuo/x10oqQMOvzDO3BrHxY/DMRvKhbJv3Pe4/47MYNr6iCydReneweAmTmcdQK0oBgJ+
zAwQxVZx6fszza4xBR7hB58APG2KHFrmNB0HK1JxuEJghuLcNBcRoG3+FTc2dn3GtXAaMosy3VVL
rTEb0tD9sLHisRvF7s7lyoGID6VQ4cMIB9nzwptOqRu7Z6YcMa+pNpg7G2OlxKt0TpB545LVbhXa
txzSFhQZ9atI7hljCoGdVr5ybsyAQDJZT1dc4Jn+zl8f+Rta0LlP8+4AR7oieOg+YyrAHCjKTLGv
tkvynZTASSNtDvx2nKIEn2X7zdtYt0dhbfz4JtsLRFF2m5Z/jtUjb5Ul7RBIPRewxy6xoVrviGNK
8zQ/5Wi9TruppQOqXo/6ZBWzpHHmUnkG8Vtztkr3LMUUY6MDYxYuynHcQth5vHBcYoGsAdoXyyAn
bJeaVH9aGkBT87dazTZN/BqQJIkkucuhBa+w9Y27gpxSM2BogfOQiRM8waCm7b0QpMBDMtexmyKG
cIAB6qsxaWAwNOMVwWiVqlvbbIbFEKz51VF3G3dfvEAYFCPrhJFeDmh/perHgrLk5lvpt450z8Sh
t7dltjWbE0MEoKhhf/TVbyOsuANPRXkOyrMq37PkGLXTEJ0qwdI45R5xOzoifhTnbsbXlsedt5CG
JZD5IntPw4ZjF2MtF3gvIZKKGaB2s9Jzbx0zFP8gPqlokPh49Q8P9tNAhhpZHs7+72ZYhQOmpSWn
H3I7qXwJ8v3YyWvQNDegq7Grws0MZVnBvdzAG13W4mbg4+VdZjmN4rXcHVVlT8GPG9x0Z1jYWTZX
w4Ay3UOLdV1DQQvYKfA7+B4Poliboz6qPIr8dWq8olhMnNbaq2XHyXCtAMfWVkb+WwNhb+vSStQo
8+KUM/vOCMvx9OPkhdeFql5WEqa87U8jnQF36d6hx2ZCzHeWF5esjaZSZTH4rlfIrGbzBbwP81XY
zGu08Qr41yIEuCQVFRamry77yjS4EPNK20Qk6PqeKNaPjhEgcb9x5UsO0fvfTfasK3RgXjqS7IGN
u8FUC6dcuLC9hwyfT0UdZjM5G5J5EWwriFsWtzaYUWFysD65nEr7CQOKDk6yvpIVDhchaqxzgqmp
hXtiAGWxjcSHblCVgo8x2g7ZqjX3OVK0rD5C8CGw9yB2arPI+EhKplioi5ihbBi3bOfDZxfdFQFF
naybzi6/p/uOsYkSIMlio1fOXvts1aXdcRa6ha/UwqRVsep4wKLKT6Nm0yK9BkLHOp4SMQKB2g29
xJiZrALzztznTzYKnvMFxp/PEu5qQHhoywKUZbj+8FyyyJTD3s1PKZAkyeBIJP2Ow984zTioZCgW
WPZQYWyaB5jNEbDDlZAHM5n5kZxHLF3rllavdllp875eZ+0rH7WbCi9efQZyqNkNIvOWZ5+DcB2x
f6u1l4MMNqDbTKqWATzHKC+892QynI0VL4t6SbsKD0Ueqjy/vASDhobDQ+UyVN6Nno1ieK4hzvDc
YrTsyvsxpJhgFWFWy02mIrFTiT4fAd08N8f11cWzP/rsY2Pl0UzBBkJbc0Y+t+Z9TEXIS1hhcG6Y
h/LK3O5kdussf0/ZmEgNJp/uY7TWBOWcMkXUfx4NDr72FhHfxCDeeGPQ910aMRnSZ+D8COSsFP/R
Lm0eAyEpCTW1Zjlyuouu3oW4pDJqBu+dgiLDAkjzaI5RjpGSvqereMQEOPxaYVeYczAhj5QkSgGi
RynRC7cK4vd4eGdYvR/ipWtkHEWflX5iT4VruuTZOwxzndXeg16B/OPZFIW+huLgm2suptFsrrik
uE0eu7SeWRKd49hPC/rFuWi1agRp5EhuP637u/CRbjHox+jK9tymAIBOpxuetaB/dN2ag5ulH6T2
1PZfRf6y/W+HM0hu0l0g1klGvOOS8nX6QxobwLPMJ4dxdXyKmRRULCp/41Z7WXkhg42aGNXTb8oq
Hb/uaFNbd6k5CzG5vUuFgu2Hs6YHpENCLGImwsQqePz623/84z//47P7n+53ekyj3k2T8h//yX9/
plnPH+9V/+0//3EFJJDGf/7Nf33Pv/+Lf+z8zyIt05/q//ldi+90/4q/y//+TeNf818/md/+r79u
+qpe//Yfs6Tyq/5Ufxf9+buso+rPX8HrGL/z//eLf/v+81Ouffb916/PtE6q8ae5fpr8+teXVl9/
/VJ05c8b9c/3afz5//ri+AL++oVG69WvxH/9X//m+1VWf/1Szb9bmmEAv1DAUApZ46e133++Iv/d
1i1hWqZiCFU1DfPX35K0qLy/fhnm33XdtGxbV3TZVI1ffyvT+s8XtL9bNjEqWVZk2zI11fr1v1/5
v32C/+cT/VtSU00PDqD865fG/379LfvnRz2+NiHruqKZhmzohm5ZFNcJvv75OvuJy/cr/8NSlEqF
RNRM1dDUJ+E98MqXGQ8h1kr9ogp56xAIc5mKy2n46h2LvY/EPGgU8zXuvpQo4poixSZyrzoPWZ/a
L+STrcSxuuOX4KD4tvDjVFowL7Js5mfdMdXidVuJu6WTaKooQNahtxbic0hA96Zij/sYxtSeEox5
U+c7HSNdFIhTozFlki2eUGimuc4W/lgnm9pGuufYlWjJ1WutJSeScFpij2+yfusKRnF01L2xsXzL
tWeftAvVRKtSIu2Rd9VNDU6SpC9S33nlbbkvinIRRGyeKIsOMsKo2MRcwQKj0SWssMCNfolYQpz5
EgcVOIFLoVzKyweLG5DASsfmJISpHpInTkjBRs7IwSBgc64gdFvwXIZ5xrjYiQQmqXIbc07LS1DN
RbCq+4RdOspgg78c0IpTYoY1W04dIZOc+Jir9iJx171SnZIqPDQDilUC/91vPzQ2vR67E8MOV/ld
iXOmj3Ubcmyl+9wB4oTpwWrymdVntOfpNO6O82BwQmEScWiNKnqUFrFLcWFsulM9BDrFbj4Ny3Om
OhzdjKfqQRKhgHbA5RVH/iprSIZnPpbaCDqOjo3e0a8iepLbu2RjE5Jvv0WQT4fKqKEScFazzH4u
6xZvPYZ4R50bNgJIwxUQUS0sOO8bUWvNU6xPWiu+UvYOUjzi69Ax5WDqGviopUsdvDv6sDWtYJWD
tCqpqPNzDHZFDXqevBH2B1GXH6mn48ERyT700mlpS7TDDvbUsaJNF6TI+vmx8KKVRsQPC7Qlhncf
JqBRUgALbF4B5VwQzrWKU+Pq5KUww2TkfQNGti0YPxtPiPYqSHXmEfuD+pWV4e+g4zmsNvG6YEsu
aeQqfdpV8kYCjcsgKjXWXnA22n6SwaQrIxqSNHcvFJm+LaYZuuEwfJsPjTGLyypDHUCBtINqV1XG
JcBZk6K6NDigkwLcSNDBFsafiXqgdz4yT3/p863ncDKt0YAzA4VEpb5uIKuQuRsz/aiZfiQlHTiD
iOlNCA6edrNL66ZHPURKmzN8E589tb6VCgR8Hyl1WcQ5vbqYd20/YRaW7v0w2tS5hcRQvDwjX6Wi
PAovpeLuU46wtEJi6DK4O74E4Lh0HrHZUM5i0xkcCNwSebHyfCY1leqRzTZUwPguAxlWQxKjUNTq
mWz1t7TyZ5potloJ6LPkk5WNaKr3JRtpRuEG7JEw4bAIrKKwO3LYxiOlA97C4CHhBFUVk6iqD7L4
XgIDL8xgFsfVPYf1McnsDsdXt8DtbA7SpsLpzeZdGo5+IX17cBRzTdulqjytMbBIGnvcYGlF3tlW
MM3KsTaXNPdDrodnpVDtbLrfnkkMum1G1jhk0MJvdoZjIvnkmPrytaIPKDWJrZCnwn/U119+5pxy
pL/cdj4Tk+1hyZAs1ZnZ66p7tTW4ulFF6Ck393qafebBKhPEQCSJJ78CIyigzi/CRNrUxnOoy4Vf
lZtIkyH+gAvAwFAjcns8vKdxkEYbu2XeEVnupXKSdZ4zow9XaljuZH0kdq6NQnkvw/Bk5+VZtKAw
EtGcdYarBtk+nVPtAIoauvl8CLMLAK5bX0fnniGVFkSLprWnaeGdQ7zboo3ZUWKhqWyaQWZ63Lx0
KZ0HguRnrgGI909ajZELFVeW+zswma2Gvc90OOZqAeYlxnp+I0/9e6UVyRTgtzRVCu0rsbgNwiGn
JsnHpyDnDU5/pqNu90qIC1R2uq7zD7DCNsQr1Ev4c1OjvybttQqxxDQd8VaTmQqpY+iYALfXMjg9
k1VJVT0y+jYB+hwvTiBvwsHFmJYUTFBMtHkD0amgFdGA9f27YWUzeoVockapOlArr57GOaJqx9AQ
OaUdynWHC9Y0sm3VyU816Ms3PTMeQkggd52ZKAtCeOqFWTNKLa42f7A/0LJ+QoMEZcqDYZAT2M2t
uhBO0E91LmXhmbDpPHOSdQSV8Pr3JYan2KE3Kn1n3vWm4MpvWdlstZ/R0Vjr2STvOY2meMZblWC0
ftYQD9zY37tMFMLBmmsO1gTRFU/NSn+kLPp2RfwIWrh55N7aEUBL3d9F7iECSl70WymydRHxPmoU
2jF4ivRwphc9JPYwmlde9Urd/MNWLWUq3AZ3D1Ksz3ucWf5qaD0GlslT6wZsJclGrjxMYdICY+vU
pqGlHcNOqssbrZ0LS945WflT59QiyORzHUqA3ZhpGXJz7mTdTM66H1kKdn7P3iD3Puuyp0CRAIzX
f8TtM6sgKRjNXHfxsxB8bB1vlneWztoRXEPTRi1O7i0JkVyfNMyIWYbWaXAYsDOYPikgGpFfuniz
K0yM0bAaHGfBueXiKsRGhvIzMeC6uAb4GkvaNqnL72lnKvhe4QMqTLMCt4U7kPlaim5M+jfeK5aj
WZb3zBGyWYTR1zfVl6iUrao374Ma7qUG5lYopXcpUjayFRDN1bd6HE+JwoMfSyDxmdgtNI1ElPKh
jeXcKWAUyYkBkDBgqnLEvLLCEZPgmzD1bu1qroeNVyeMb0eLNjfgDnpLRKR1YqRXmGeHQgZxocJQ
FQUqTEwxWDzgpEhtVIFqozvWu1XV+sw6TU0xfLsSmIPmFAarThULs1dpqS82Jn0RgQ9aPfOjbtJI
Ja5TObqOC7loL2rNLMcxyB0yiFQwn1tuuUq8CO+dWOntOXWcu9+pU9lp9hztZlXOZRzo8AyGVN0p
EqnH2N4GavyU6uyWO9pVC+vfnh3qgK4GmCksk57k30yJbQCXNFc9+1n2EQijqg6Tx58k9q3VxcTH
4dVRnyrbKzv+Nq2MXg5/olffSq4Cx90l/UuQcMUPyZMLWGno9AxZhkMZKQc9K7YqJnhbwp/gJMG9
M6CPWMYxynAaYCJAcESeNTprYnqUZCg5LUUOV7m0sLmY4hzRnTdjgMppqvs6RkHSDCit6kZSq1PG
g6REeXEie5fE4dpf9+5FqhZ17i910z7nuoqnuwTF0LvoQAbNpETyqqdORfPMdty5yVZKFPFB1rxn
iZVSt7wvjnDlyg6ymVULEhIWlRqUxUjMSP0h/chUsGs5w2MTTq7JY9iIy3lLIWmEYJ8a2W9uDVGE
N6EZeOI6XH1WO5WgjuG4vyrZQJmbCVjGjunR4M/iKRrJM7mmzcHvbnaW38zK7M7NQII5RE/UEhMW
MF3wWolhQ2HvOmh9PdNdxiQ19uUGTkzMmVlk+VKWKRUW8MIypnUY32I+8JXa4SSOKeAeYD8nsot5
XPOlZak5uCtx2RIj7FNaykqLNup4FIEopHfSM8I3F0Gq4dKD06IBIRpwsiboay4d5WxxS9XMZqaO
kVst/Vkdsevugk8ncZCZDFr5EMj8Ulq3Ef2kHXOfwGq+mKBbHp4IR+SXOjIYIWkymqhP9YSiLBJD
XXWKgibtw22TyHWrop4pKsXyLg9fHO+44paegJZXk5yJKzG3wvo7Z/7TlJO868l+szuZYrRU7Q0g
6VMPudbCkhRoPzmPG4fZQtras3JgWprlDANYc2B2qJ9G36JCWEVC5XM+E3m3UDzkxq582F64qR6g
A859Fawj5qk+e14VHrmgPsIwiZ0MwXwQnw1dnsK5SXW6jlpQwF0prUJV5VEwlCgxOgGjznXWumx1
j2pgZ4p6nfXaOlbNiqmfuejJ5FiYunKteTgaQXuOWdD/+RZ2dDO/8TfUkNKYk7EpVQweAqAi4kSb
FA02iqzChjNUL525h2P1GJwo/xIcLADxCqyymWPNVU9aOFBHq86eq/ZDqSTYUZ8dLsqwmw05bk0d
jkOIGih11Cd6F1+nsCssZpLgYeZBvyhjlx51CKMJEXnnDP8GXhbRvZNqDumc0xvG5uZRe+klSdW5
YoXPkETiiJJ2wlPWjGUUSnDV7QGhKAUjzFt4FWTVYVSac1/lWiZQVFGpWhB3kB3qYA3lY0goZagU
seg6Axnorg7pKgiqGua3ec4pFmn4wE0OuaqW/+iy9BZRr816ZFQC2oQvBn9iVrfIVVeV7a308FJZ
9E6yxbtCeJ8VXbmguhiUcHiwuoqgCFVLoPAjGdMgLi65AmtG0HvIjC2+Qsy3cDEUdWd2Juos1bAs
1oKJxbYiZ22wGx4EvfEF5oKJYn8DiaCDJUx/2iYABRVuHC64QfUww+A41bd5s0vR0FVWQnXsdxon
ycZ7QdBZsJ2tmeTbsTc1NPEadx0No+MexIxB6KFtrrmYCPMjEvJakCz0avfSN+QocO/oNaZihc1B
1MwFIB7cWr2EzIebLDVGUbMAs9PvXbBUDoMoh1dQQxLXw3BqqRvBRTWwtTCAnhegb7NiFvpfmmEv
HJFt8844eR3OW+zAHKKVBoTK2C1oR9M8ZwOm+CzHOGM5fiZSveCr4ZcvOjiW+EW98KMNL1rS4Gxv
pJMrI72pwyozmP4ZTCbqpEEOTr6EUfFoaDdxbh46oDkxOVvg5GtRJdcYXFgxMJ820vyplIJ0Obxq
V9k0XSqTxh24GuIxxtcTSAjCbkITCR/i0NBKSn6mcQCFaUc1dDBEGNpBtqqDXKfOVAxfWdRvzVxc
0Ykg68r+b78MVjgMd7Utz0q1O9edHm3ipvpwrYKPO45wCXguD4PIWvNapjJ2XLNOGLRhvOf/bpLC
zrbSPwOmhrWHwQVnUGFivzMGBnsF6d4+f28y+WnixMwrMJ4o6jaue0sihIBDZWhyMhzDQjGHZRrp
F1PpVtWxj+2BMWx1CGoNfiOb2g40aFM9YtQOo+N6bTN+qWZM1UJ7llqyVAdAFrnMlDnLz3lcsZUo
dpHHIuR3/4u981iOHNmy7a/0D6DMoRyOKUMHI6hVcgJjKgiHcGjx9b1Qdd/rqm57oud9B2lZN42Z
jCDC/Yi91+4eq3JBVVQB6A9TDOcjguk1R2l+QLjErHm0HoI1gtuiGISkoj/GxHmJZ0PJY0kC/MA6
2Il19UvczSpJz8wHPGTjEXgqeEXTeIwTttFUXn8SaSbkuVK58W1TVDOuJvEwKOQ8qZHxBQHJkiC8
ND3Zt8O+mPJDm5XAqxIwe1l+FiHIVOndtlX23RmD55law9F61+bhcbFp/IEGXL3et0BaxztfFQ/i
4MZAA9LFvQsWIn/TxKKw+aVtvfeW3Ox1oQ9jQP4xnPA8v3NDFHetOSZJxJcjo2nnrWEP6GbtQY7c
WIlayfz6Jpt/xixnTaUOlbg03ZfV4tqXWM4b1mu5fMsWxXPMNCzBZdl7XrcpXft7pq1T2uKO5O5f
FcVboOgFYLQf7cQGY6I/w/XUv4RYAIBOnHossJXwbGJhLDJ7HUMx0jXHsiH7D6iNu0s6xLF4cOzk
zTQzGg0OI++ja03H1LrdIE+51D4bjwRhAW5xFO20ADLhReYfJvo0Yl0Oru6g8nkC/tjA3K1Cwhuc
AsaOJyg9hU0kAcXTfojOyk2QvMfsbdLCdlBWoPgt9c4fsAv6NIC13+86v77auXPx2/pxmNrmmOEs
sVMrBQ80AQ6vTmOkP1y2f030blHh0IxbrzphpZQaQI5R9Hs61UwsrJ7U4EA4zO+I2nCd5IcS/S9l
WDbWGZtWmYGKSjm3TFuStZwx+QmgnRqobEuy/NZIVASpar154Fw+dvNDoaDy1OzelcWUlXZ6XWEq
d6vHDgJS/dCnLMid+Yv57c7m5U08kVSzwWs2x9/zqt24yMyK9Kwxa5Z67wbWfbdK7gaSKn314mU5
MgpsJ5n4CbMAkR1VDWDKCcGJYuUuhtvJTxnPZejo47o7GhqbpkpIMadX6rDwLDjFmgYZLZ4cpg85
kuVUhftZV4AE4CUQ4Zi5hxS/XVSRWiGp+lkJ9XLe+TjHYiCkVrkq8RRLTPwS2zmhtkx/aM7/LGEf
U3Yca0ji6TBhTPWZB472mWlNAA+FjiAWOyzCd0U4sXN7mnCPdljAwoWrUKP1yxlqVCkStcGUlwLU
tcDybSG2yb1fTkmy8UTtK9eskEJrjBLezpmns9sy7DUx53qNw6IgJbGa3F+1gi48bif1oZAzLdm6
aHVOawKDTordGKCz8oLnrjuNbbcNVUDhQrAQWan6LiUTVO8Sea3pwzptHoIMKxDu96XIThXrKEGt
WCOZUqRVmMvQvw6YpIcU9APe5RqSAyDEdjdroh8Q67NOY4NHRBVgIUp+s8P+uepepyXadtMIZtDZ
mAELKnSgvke0whjNqjlx0GkuGRFTS3KciNcpnXY3wq2Y4v6wwPSKQSj5GFLWSoTBlWuebYIUB29X
s3dTGMEF+vTxrWYiwY12cFNJk8XSF21AJHDGJa95deCBPPoI8GKBbR7hTyvafVMgJxMPk3js+WcL
0og6g2QEJj+wZstf96XQ9RCIZfjGCfaJR3VvhttIPeR5S7xcS4nxvUuBXMpo2ixpca1TcJet85oQ
QdGWNYTD58WUrCvngxjgsqNp4x3YCXfalho5rnR49vgYhRMGrgjB3e+2xPKavrSZOsZg6mkxtiWo
uTh5FXbwHKJWAcjg9Q0Z2NCn4Z8xkT8XSXjMyQSEnhQAFq9IVGSOja2p+u4td8gn6l5fGXUd0/wh
bckPXMSmk8tLJ1AdcEeNELUEyajk10p9dIYUrEv+rVRQzqbPokEDZccapRJz7zLH0NJ416pkprOU
L1PjPwWB+zBa+i5CHxyBt48a0KqujStICkJ84iy4sx08glXdfrNleufVAnB3z3EEjOaHF3Dlx6Zi
ObjwsKMyqhhd14y6Gooxd47vRt0C2O9jc25nBhQWCyADtiZIorc56pHQY1cu5hClmMzPRTPxjK7N
XoT4TsLocmAFIVjHYxfPx6HIKK/CWV5o0zsvhxdPSnanpkPD2mNha7TMNkB8MCP+8lRW0XgzRd5u
+lEU2D+QncI0qHCrF4TbG46PGJFCCflmGr5Z3VWNzZ6EX3LPqfRYlbjB0e3eq0TuF3MOiyPw5oE0
LjtlUkBgprUpRsNBfpXdk/pM/Q/KiFNCJzQAkKtWiFHQkL3FJEBYRG8v1dZhspTljyTVHUIbRXr4
bjcEJBp7F5tu67MlG2xyTUGvEPPAVLO4L+MBn2F+USii2E8hkIg1/pAyi7Lt4qyTxCCZWWWnBIha
CBvTtrtkg5Wcfct9U7LFo4z8I2gQnWm8+cwOz4uv41tK9nE3xOyvbJ1TR/KI23bLMK+BXIsdkNZR
Wj5hq0bduk3+FkzSZpRgIegrWAI0w4i6gZYJ452wEQHbBHZ06K076TAOiA3Opsxejip78EsicJep
+l71PTLdprq0mc/oz2LUFQE+DRs9v5B94+NTGaZ0fiy08zI65fdholCe2yk4qh7T+zDzo0/RHc/p
WjrrVVQQF4Q/ooYV05g/Ji6MVBQWFh/ruY2Clyir2ocIEnZkIaIM/F/GTa9ZmDffgjF/Q8z8A+RO
MrDOzwxZxb6VWSQDVS9uv+BaMPy0bYe3JPTrL7jS7dFS3SXM+uIuGsCeTBnnW+50TG47Kgsregwr
l2PRKbpdStpj0SIsHsYB7SejfAwnyL3r5hrmwJLSbpl3g6yAUFcUxMvT3GTi2Nu04246fPfFquFl
XhLHDus9GTeXPma57JqD70J/RUjANGJNhnbgNi87an2SPwYcFd0Khyvy4qZENpS6DU2uGoj07fpw
g3XpxRMN/rhT2AblPiWTtAeMGfSwfMtMnGvyJZqiVydYb+8zdBJ7wS6UpKF9adFKXnVNLEutrRYN
8g/PCZNN00KtXLqfkSISXGRgJsryEHeYI6KOel0nr6kUPuwlZqSToKK3JXe1M7r3fSNQAs8ot7vm
OQlNc3UlE2tf2Jg2CDPLovgwAOQVrqEQMwVIOd0QByGHp8KDytd2sDPkYj6TYE4OTs1lO7XDy2Jl
AXm0640tR2gXAfyzKIBz3qQ1j2H2YnXUXm7t7kp45oP0bDQp1ZX3B0KWFyMk7SfK2q6CxJ0inxzt
paETT6Nzxo8bzkq7pBakJmaFtWMXsKCYJvVR+9NeuBTqEQRy1mT7SUqkFCSdOYVPZkX0C5Y9wpO2
ai8uelva2daQMtv2qGODkneJvSen2OPCs7ZVEe3xSFRQMJewLTQi+Sy3SBLO+TrD4BKRMvEWzSwY
y7PsAE0+ZEV3rXooZmr4Ni/J9DvBAJZWMINwlhaSDAPTcJBkuEM6G0JuMTboU/P4yUnm4WSQuAto
SS7TMqpuupg5bBhjjZtFlT/TtVhq0Fy2PMe4a9h/iKY4mi67Lf1O7bwOHEbvUapw9NIJfsWFAAHs
YJU3nqnPQoeXSZIGLXkjYU4FEfXBD2uhQS6WcN9iUJ0D8lj8Cttu0lOZuwANao2kv6C4RU2CNnD8
HtbFZyOjSxx2t0XrtvdZ7Tw1/TozHaZLlVgKY3g6gcfvdkXI0MplSUwd7+DXIwZWh3l+mMfirXGh
eGshpkPo+JvEHx9t5dpXZ9r7n37a88kfFJwvjZaHQLG0JAe9loJXiOlwQZdwkbgLF4+zIpibCDRX
+xy4puDq5EKYBbrm3nQE9kzqYNhYT1lqM9u6AHDrN17BAz9MZJoMofswk7+4YyxZ70Z+S7RUAEIx
HvVuZK60jaKkwMo3b/IRqZbTevumQTswZsFEPji9SDVaNOU+g6wYhFzLcOxGaG7PfkEf4C7VHWW8
3DiTN3KLPQe8DtcBrI1ghK3w+2Si5G2A72E7dXsShS02gW0DVuUQIIuwOonoRy75OS99v5chloW0
Uzeyr++GSZB+ZptTNxFeYWUmZhdXbAYRZgxZsIkUTAhv3Ca1d3WT7/oU2kroGlTu1nspToa39t5e
6b9h96oNIizVwL5pxFedwfQBYVrtXe+XDhnU9LO7M17/jcixHfM2cQEo35NaofCGO3TZwGs8dGUr
NGJZvN1owdDrW2lhiRkJv2txXw/G37u5FTzG8xI8dtHwew5xWHUh6nOndmg4IP6MWelcTXnUboD0
oCUTJMiAs7ZjN9ERzPN9VPNxnYV+yrwoQ19Q7Dr9IWxnufY9ueZTQToQs1NsNnMPFdglpFq6L3Uc
mq02/rFbFmznXRuT7jtOezlCDgnpz44+mt2m76eLWX+RUk+XwR1+G9m+RpMr94Ow0mMROvZ+nvyt
4Ll40sl8p0oAoJENpLIUUIH8IIVP3S1oEIGVWiSn5CYgCLJijpcL3d6KlIWMLD1S6MKZxUQMbsRG
8xCmNg0w28ddKxBamgGjIdlPMC1iMiIS9dpTqzJBwMRvkoA3hDKjV5xpYc80OUl7litOcDfb7C8j
HySXhyjOGaZfagruE2Uu8G5ZZDWkzlqNT75mXVQXNSXoV9TEXipV1S28rD7FYa8zwmjiieWPmzk+
iyH7V+WkM+KIzwEZyW1lFV9TelLdIreMwNhnDo9RPJyNKIvTImIDAIfRoxpDZI/lpc6dau3gDmU3
n+a8E5TZKfX0rPbxFBDxOQeIgIVcg2jRcVZueZdB4Kwa96K1T+xPAJvPUTvpzRjcOjZIOdgTXsqp
SjESUn+v+uF+nXVG+hBNdz2DofsZvK7McUHWAToNP+4NUONe3BRdHexqpkE7O6X+LXsunTB50Qko
+6hkU50oj/4bXcmObNA1nsVag3Na++Am7lPIfutql2TWo3TMwpC7yq3WQxDD5Fww+VaA1PTIfqzw
c0x+GSMuBWFnB1olvtUZkhjRDQxxp3dhQDSJ7DKiGSPQB7+PgZ61xriJbOGcB4VpoFzkPvywtIsh
Y1PO4+7Ngqtnwv3YxcBknedhmpIHralOOB+bc1feztZAa1EQcrZOOCZcnfOg+uecfFitap50073Z
uAya1H8U43uYkB1PBNe4kU1/V+T+yQ6TEWzpXNA697Be/WRrxZZ/S5W5qYPq4g9hd+B1c9L2HqP/
PlyVx122zX1+AJ3dFLfJGuQZClD6/gClUVmSR6HLd0ld4OhsoarNtShIV48kMJhLgsDrBlmKdwgU
bTlL2NdZeYjt+RTlA9KhMnJerJIBSDHmBPDE3bemiNxNPFC7FOg6mJObk0d+ZmFyMNy5DLbzJHco
Z8JHO1L1WoEFu7Qa0T5PqfdZo/tqHKVex7q/46DX3G4YrKvRvrgN+pLB1Mzos/ENwPM3O6q+XDt4
r9LUuy+b+X5N09QqS1+7dMRskER7XF0hDTXvdSaZR00DfPQgDmjdjSYxJVzezQResGG+ESgoK37C
9d6W2d5KnKdc+Byy3bBXo7tFuMbWiBSIKnmy0yCBMYNoj4dbJZjRfbAPca8RPcT8kjPSxTVqWC/D
PyhQiNc0TVsMdc15yOyPgZH9yY+Ar8XRj6lcmQct8j/Ay1BXcHXZc4+fsQJhP+O9WmaNJDZlqDTN
A/0CVz4bdcBbZBD0gbjNMblrLvcr04JYBx8MuREKDehiCRGoriPi28InwEg2ybSNq2VbLzn4kGFm
3GY/9RkE8ijluzaoxDaaocotGTzLdmYrjQYJ6yLFfnKrxbNMjLmTXjtfE0AJNf2Vih0gLVPlPCYz
v3As0PNpEPItCHWhnFfpZsj5I07hqUb/PjjR/Wgzym0s6IBaMlMuEyvfRkMFPrvWUJ8T7G5VCSnM
9QmMyWdypcugcDZR70QAOFgchXmQXGJK4L9+9x//Hw3SdDshQOENuwSstPlBtviYahuGW0c7psGV
3E42d4WAe80wjgc/xlM0uCNxyulkn2yUOFaLvkoM4ipbDxxnimufjX0xTR4BbnZzCf35q2wwkVQp
SVIoZEguLK6dyLInwSK6LcsPaxk0hfAEZ70G/tji7Ndxhf7Mtw2YgNallH0NJ5cfBfV10V68oR9P
TgJ+cXHAzGlMEdHQEvlX2a9LRoy9g7du7fEPXooEUsbRal2M+caWzRzGw7VQ8MWmfpivdRST4OMu
Z1NPGLKD8uol3XQWdn1Bdv3YuBMZh2NZA0agcfDC1JxtSdSek/WPRg6XNi3Zewq22mOSqkPnTDxI
EZ551xH3MasmS9nXQbvWdehATfmUFmzEDk3pNY/NUIM2ZDtO2Im1NbYiQeR+cZhpqAVBnOeRcWSK
4bTgZsL9h1iD0SueCQTzcYupWVYeVlhVsOxwfaAXc09gttecZW47W+XzYuOA0AB3YapupZHaWQ7J
JbQD3d7SmHdcP/CO6QJSQ+WfoBQZzs9g+R3ydJvxsqQReeIFwP6eqFzTieNURRkGn5Pr19Tirfhy
+p9OmFvMbQWA4qWm1E4ikD+Vv6e0T27MmMSHMhl91uLmzRIiRiiJJLdSkX3QFBE3w1DXjxGzCcrN
t2gKxlOTNG+TG/AlA5g22U41o5f+U7VUA3FyV4r2KOo2wAwgymu/UqrDnuF0GadPSNrrMvb3Kost
vL4h6k70+tnsP3kh8RlV/1XMHk8yY6+CiRrD7FzvwTlQYWKI8h1rLwuUk30uH0nPIdktR4ZgDTl5
iZH5WMb0l8ySbWXTFzshy9PMpa9s3B9uwFlbj+m77QLXcq3vVivfRmZ+dRPp66ytH6S7Piwh7ilg
IxirK//Zo94Ratz5HVFuImabxlRmE9ajzTrT+l133ZktlrqJdAuzoNvnmqQqmGosjWrErc6cpTdS
ugD+8BaADk/znmB1xLSBB5QWEoZn4mNYTek+XJC+JnH8FXsQB0PX3npN4ULxDvSWeuUlzM1FhOA4
M+TIcMo4MFuLSth0CIoRoqQLyNL5wxTYl5BcDa17ourOYhef7FR6O4/hfVuiCPJSmLPI9r/8wdlG
4Eu3RYkAsUSVeZNFI3SKZl3v0K2Ukcm3Pj+GxguWHW/jrVV7pFiuJpPSHlFnBI8ZhCJU2pDEEXVj
lozm5n5Ck7si7lqgjUELrxQ6UK24e+syAovAE4RrtGHO3Wb9AwZ8ZroLmXOJU3zQI/9o3YlraBrf
43bk87ZUP5NsDNhc0nok5b2d9uJePk8TSUUSVUHmIs+WpYoOjQtiN7ihvZr3idcgFrNhQwNr3lPI
TQcnIdJP2uJoQUrRkSLCy6OPHpyBdO2hV/tESoIqgZZ4fbFVycyEZViAKoycikyWLo2D1ZCb+34s
RvUcdvNZt6KCB1d9lZl9H+Qhg6tCiNPI2m+g/ZGl9i5xPAHuIXvRsbNzILF36+YbPyb4FzVSJ5PI
3Zz6BJ7447HOy+fS1WsgbQimsPDQ1jQTSIMGBK9JUFRM65atBHthpeuUjGGVaoISsDbIqSos8V5B
FCi7YBsmmEqyDrvuSCKPcXBQ5z7HcGJVZ79HoFs37DWsGF+TP2X7vE/mTU/zvXXhRKb+yETUfmt5
Ap0ecH7rpdxWFTBtgY641/mvRkPJilp/Oaheb5m/T+cm+y7mAbUKUawD3z/LiWyHOgHzJjzPGI1l
ZUH/26oA/xMf2JNSuQ0ODv9QXOvv4dyYo4lInuuVuVZ8MNGoOxtREiOHnzZl85/XIxLogm8o6uR9
OfJ6Spb9N05JE4S4Z9wmeRcczBg/hd7djDT1KXB7+4Ye6cKLw4ULzAf07FBd9Ry/6ZGJLcXwxlaZ
3jN24UGYo/oOaRSCuoxIZBE8jGB8IPXU/q7qCva7NawcYyaAsIIuMaiJ/SDMwVk0kHkswpOy4MMP
AY9giTbPCsWFwUqqLRJVOLWDBfKX17uIPXkx9xiMqPHe9ZSt3Gbfv01lkez7jvEvTi0oEKI+uZ4z
P2QNvOpcE0WWHzSX1U+fUVOrWnBWPUEq+qMrg/u0wTCb1K/wPRpC4Uv5zViU06zXImLW3OGbbJ7t
jPKIs9TCT88suA5g4obA5eevJvqy+a4XAMyt2ir6f8B4UY6watoF4fCQqYXy9qyLNdAxZf0wsgL8
HTVPyjWbsfo1wYLVRX8Io18VW72EN0OF1WkiGaRs23OLQywpvFvZgt4a9LmweyI4001NhvljT/KR
zIN9ywsfIjYoFUrRPfICiTI7n1864CYCrmXg7kIU/iP5Yh66D9zIXr3z6S5RGZEL53wGYNDqVeWt
aZI889rGaDrAOytfPMjJeYsla4cOl31R+j/smWlip7HxN+dYDR8SFcHCND4bkp9l1p9V9DB01X3c
s4kCFLcg5i109SxD5qt+82tooEy96fyHqMiQA0LmvTXD7WACVhUuTlYIuSPb9byMH2zt7kNc/zSG
EdyhAS9aniF7RpHssiRT71UfH2Hz7NFAQMbTFzHr7QyYeapB8yOzIQivt4CjAxGNPwKEMC0YGObZ
24ZQyVD9GtOaCO6epgsbqFgztNozc4Aznptrl7DyBI01VtfVROGxy0gnf/28rORbrA2ojqS1Q5dw
11KOTtlj2X6UwfdFdDunR5PcMPBfUvCYCSNDW0bPumEA3AnkbIqsmSp6aHNz9rxhnzznQGx17a9L
a5+JIewg0aXHfu4Oi43hWmTys8Oty9njnMfCuisT/CEEWXKhW8Uq/jpOq4euXRTLUvsxcthf1MJC
OiHVTzfHBph7Wxq+PcWDYBENqWReov3iuvedY3+XNUfGHLoHSpatdIdb04gbkxVfEcJvq/vwKaHA
QignuUqvuk7Gxrqy7kzIe0R3UfCZbuTe7/lP6FhTidDZaYcaNdVmZp287UX5EVv511jOD+5ILtRa
ltAqO23+3YIwqeb8krXhsbD5YA1oXlP5OFChxs18dFriWtaM4jH1jqMVKBalnDjsAm+RD4Gk4A7H
Xdpj+0ASsI2whoo4fOxqQ/bQggq7c8dN44+ndmVIqfg8IdrvZuAmVr/PUYH5xfzQRsmnCOdXFfTA
xNEvjb6zmZrmmng1DxrlnsMcLF2Td9lOO1N8MmO9MZ71boXtb7tAMOoekU4y/UQsuapbmvoYkj0s
UWA5aXubAe+WvoVulR2H9o4thFA0AN0mRMBaNdaphHvQRfS3K5Wkei0kSKnotsO6XvTxqfRTimFW
tr3uHlIq4GII3tySOjeMIJz6/qVrvA89/8hKWKR5fgICx6hkG0b2S4TXVoB2LWeL3KeCoWBwtTjr
6UE/XB80TxqRmiWS7ILccVPk1TZdE3AI1S1RWktgIfYcsZaGmZuRpupSRQ7dcCe4HQlgOmam+uom
tgadATs6g6BUbfqX5fEfjse/++Ns77+44zzUU3YofeWCl5brn//NHVflmTOb0lu2bKWmY569xgmO
mzpa6bHWk9Yp1lJ++Ix+w0jhWuuvrgn0pgl54sWcbv80Fv6PA/P/5cD0bQdvJGbV/4MH89Tmv/6t
+v1v169/Ojf/+rq/fJiW9wcLdqmE8AOfaYjrqf9lxOSPlCtCG2Ol4yvPYSX7H05M7w/PVqvZMnSD
UCkMl//bi+n9ITyXv5QvEr5kD/Xf8WLygv5mxPS9QAgRouuXynZ8wd/6z0etcelq3Y6kuDzGB+i/
K4tw3RgDIbfQ396bh7/MnX9/qtf37j//U7bwfN+hGfXRB/wnz2fvWJ0OWv6p0SJscLTZwnQ26yTv
IZ5ZR6XFbVplh2bsUMnEb1ntPecQE4vJYscPeSSoj2Pc/AxrgTCNkDM9vy+QOWt3OTUaDYPJHgxr
uRxAviQY+v/+zXvin47VP98o2w5dvKcevlUl8dP+/TMJOW6c0hyik6qHDjGrfd9PKMy9pUi3ScgF
jsyFuZ93b9Lsh1fDZkJ+lOv0wV3SpxEzkMmZsLoXa2zuMp3s1SfJ3xYecpAmPQJCq6ObForGPVgI
lAA7M85HGnLPNU9Er/UbWwy7zIH2UxikWLLBg041ihBjvo3j5JPBBn5sUXjbwCS3Ixu0YA5vszx7
qLGTqlJ+zhFY9jp5Qhh5Gw/qNmEqdDP5DrUu9ke7XmeI1nA148yyOG/OsxvCfWMz29lVzlFTA4Bz
fyUllUILpiFIWBI09q/WC27narw2M2oDAlnvWRqxJqBZy2yn2jZh8MUeFiw1Ej8etEeZ05AF9nRl
LrSPRHtGtgeKIf4mlxmlH99KR0Ko0cFDtMSnDupShkUyxAKD0AYhnNQwT9szItXH0aq2ZcRueIIE
WSjia+nV+gBDg5s9wL57tAlPDgm01k5yl49Y03g4SoYjdoVZJ0Z6xM8Z0U1KuEajb4dyRPUUfWlh
jl0KHL9PXli1IIiPnF3VfjLbpSzl+VNEClUgZrvsqWF1aCMGS+OJsZGHnTU5TYXzjPj0LsvzLTLL
F8eheim6h8Wp72wxEVyikQeQqNjK23qJd6ORX2w+Hk1MNBISC1p2GrxD5qQP6PmZqI4MtqIKDlhY
7ylO79MEqRkyiWNZO5/RFFLRAbD07EtMLNXKQyd0bWEgBqVi3SnndO1lM23tjPGKjAEfJ1zFVbFm
vrBs3wye/T4PSAYHGbk3Vb985558jqV80ivDsyoaFAJDjh4Z8JOam7vI9fGdlDywHC/x3qGo90K2
pvh5KMvGhTyqwsEq2nbEifb2vp9b5gaZiQ6MKsgDzKAks4OpMIYQUVFo/mbOzpMkq7SJOmuz1N23
uY1/VP7POFt+N0DWmnh8bq3UO3jLez2Tt9bFf+ZQzd9kp4420MObNBOHPgXMh5AAKtuS78r1Exqm
Ltl7tZ0AE3HxoU7uxcnL9670b8PO/iwG0qjCGElfh1562hQh+VNlehAIjIdpHe101mOuqrtglp9R
HO4WSX2k+0nC1FUFNuYMw5++NWP0USW8E2I0H9KjI3JC9E6sH4r86gmmJxUiXCKO8A/L5K1Zh8iO
+ZHMB2tpvzFGI3yKddec3XrpuKuCYTfbE4H35o5krsr4pxjRuq/9L7bCbw2hrYiI32KbwU9fH/11
wK3aj9AF313N7Pdy/r0uOhbCemSC8Tt3rN9DvUDPzc+9Sd/mRT35gUYX6H9Jr8Qf3V3wqgu6KaXV
V+f1uzQMbhfX+7Kc9Mdc5ufWVr9QrB8n439Bpx0x0USJc8kK/SA683Nu+o0JnMeoaI52LE5CkycK
GMX4+XttHnNfotXUb5YiRlJhJPeszz43z/ALTg2Ff4zdYy4xHALqQUeNojxBSlJjk3YPuVkDsJE+
VEOMPiW/17o+yqh96Od7dKAAUnqeO8tJ6IziUxUDoGnTV2xe23hJWOxn+FJRZ48A1H311XfYcBak
gkTc8L0quyW1Wz+0ywwhUj94bfIkZXOypAUdGo9H3bV3RYGgYTGHsoBB5S6ftmft5qg5ThGIyiB+
ZT9EVR/fjDUnlkkerTB7b7/nLokI3cSaNI+6a273Z1xPh9j1AUTQ0y9Q1Rb2yZhkb+q5QBkXgiRb
mIQsE20xTUHTq4kUbXPX1OYuiuStIRKtl8hQJhN8zY64/E+l9//F2hDh38qB/8LaOPZl/NXM/yBt
rF/xL9KGAxtDgthwqMaU8gLqmr9IG7b8w7Zttf7Pp6AXHn/yL9KGp/7wlS/9UFBQhKFc/7p/sTY8
/4/AQ+cvXOUI6sbgv8faEME/6y6+LybBvgxDwe+wt64F6N8rlzhrs8wr0eDw+SPN1bjmVuT+hyed
K0YHJmRedMoTTjE1I+3uCiI/62oPavXWqjhNGQXH2yzSZ6/Q5MLIgp619+NtrdSDqKJmr0WvNuKu
RjeaTVyDJdtzXGVrGB203EWi/fJiLJOtAAVRkYrlzT65Z5LtawVpgGQ7jNBW8mZ7mr1/EEDE+9Pj
zmDQ7/6Mt6xIlaEG2tbrTKQrcAUo7tJTvLDJrXybbQZ9XTN7SEtm7F++jU9NR0ATd4jt4YW13rkc
g72VErqRhB6WFQvYl6vJFBpTBV6O6WEYsVUu9UwusjU8YzSkXmGaH8c43cNXwWQyc8qdrSN/u9Rr
9EqNrS3A7xyE6RmzJOZOY0NI0nW3FeUcb9IYb8wYXDRbk1s3Rhfafg9BoZxlhEy6s8bjhLX5XNUF
4uh+/MbkrLGG6DIqF4M+NBLWTskuCvAkz7r8li/jkXCxX3k3vrC1W4OS+68gpwFN5OxvXTCiBeKK
oKoIfII8oLuvIjKwiXwGdMBgeQyJgKnmU8jmi4JIcMNhcQjiGGPj1JMy5ItvCwFibhbtIrwQbuSX
YErBQjAGhAN9KyIlUZGA1ysmDJ55crZNi0agKtEGBMz1JGZv0bJMQ7HmhnLa2H7iow2mzc+64DSp
4IQVAe9s1ZiNZuts90ToLAW5hbHLCGlKAmz7EMPHeXh3ZYlHoQ4vMRyZzULAwk0cM3p2qiW6CVW1
NdjHN908fi8b97fnh2pjN8lrlzsfdvQNdyvPVI69h9UHnwzA6EpxZDvdBs+BsIozigEHz8NeQq7b
DiEwLrsAb9wh5xogUIXW+Jpa4UNn9EtWwxZEdF4wnKgOweR+5lZPqC6ecuyizc6ROBq0Q6HYdM2/
s3ceS3brWrb9IlbQgmB3e5feSh1EplICHej919fgrdbrvPqB6txzQ3Gkk9qbBJaZc0wXn2d6QwTj
0ZjH5JS5bF4bCp5u+kgKOTD6iO6nBq+y5PJeHoZS4AYbDHwsT06sIxKPb9TbTW3wVsFEubFaxJ15
aLNHt/9Op+YnbqlYxKqGwH+OgwWfgB16/nEWw13m/3Ltxt05prlUdkmIC+2TlxfQtrAs7bOu3UyZ
aA54wT5I5ikokUjmnCU+UaehNJu7+pQg5cSQ9M3k/dGVKCOctNgNXUR+uYvnMK71MbB+IlUv17Qt
l+3S2MBedf1eBJM5GIfFA74ICy8l1X+NIqwcEpckFZYCGFWLU0gV7Rio/zBHmBkaaI7VIv/mGc1c
h8FzjiiCvQgAlw6WcZeHTnWYNblBSyS+Yc28qLSSB2HbbDBrIBSSTSjTaFiaI7pTMcfDxY52rue9
+0WRgSmGcSdoc8a2oQ429lM3Fb8YAO0L9oA8Sui68mzmwWhhGUcyfvfpufdVUXzR/PwaNUyPOOyT
DQv6r6wicC2NP6q5IJdg3Xo0of+gAnbsMfPAKAMmHhc9QSAJElDYkB/5+njTn+zcpaoPbU7eiDPd
hy2cXW+2CDJFrB008cEhBiaWOfNA8D3FmCWboi5KdvXraQY6iF0+sGCQacNILugwj2dEFb89hQXZ
q3D9OxKJF/EVQD9Y3jdjThY7C8fdaIk3y+uuWc+Ib6BkT5QDYIzcl7HUJ2knnzOrHDiCJSERhsQR
V2PDW3f2ipWcCGV17abhNtnEa5akZu0J9YBrNN+y4Y3BZX+orS5gOfK9ZAG64jYKMMnV8COdfVOE
jwF2AzrFc+Rk9U1Cso2HmXTRNudzGqh3Ao8X18fpBs4hRlOG4gjUDULdLsv3T72bItiZ2ER5GexE
8jFZM0+vuucM6FHmgfPH1Du7T3Vu3U+YMIADuSh68eyTZEPwHOQSdOVM7Avrw8nX/HQW7uNuke7n
4N48p0ezEuLtmcI/isr0sLppivBk0YLSk9gI3AxQ67SUfyPmrmzJfnqrvUs6pr1t2N4v/cVagwAg
cdVbwASw+Ib7atWPGFWCcnOxuc0JNTURyVEIlb8JJn9H3sFT5hH4kzC/doZPKfplb2ne6lnnj6XL
ueAF8CiiwP3Mcryp+LP3hSTjxRqJyKB5fZq68sxwVex7r0BjBJM1n8TLXNELw/+8OPV05Z789AsA
Dm3/M4Ev3wHFz9FnEPoeHf+z64tTxFSdii/sB8JdRiNJdAMCvAJVH1kunwxKX2Taa6Tq0D1bQIlb
hEbrcYLRoqmeXTSzSC+2+L3MFjEhbCA+MY4DntjJYDHofnSAxSUKUX3H4Z/ZwfOAooLVNJGTGu8y
ikx9sMZ6E0sUauM6EGH2s80nTbnQ+uwkreCEm/vElq7egvVFA9W3d07EHzh3yY9jy31XCQi/48r9
TgBApjmHY6A+AdDvZ6MvSZU9uXyVmNmHW1EWb0NCPKrg5cJd1VyaTnknKwfjbOXYsx3G9LUckEH0
5KqXQqE4cTe9IWDIcMsGoqfjc1j9lRFxXIhrW1SF6iDj7ia95MVavL9RyCBq7aNVc6eb5tOXFaAa
omzQGQP6tvjc7GoXBKyIqRN4C3K2PhjK6Xs9iax4XDq1zf07EbC2mm1s5Flbod2USJzzhX0nXVGU
x9+JBzFKUzItE3qaJBnO+JX3CfOCOGWI0vgE0I5VyoinaH5xHGxH/GtG2Oe2r/FRqY5wjKZ7bjU7
Wh8qo6tBY6vhrNDBQMkJ38PaoIOyxbGMXTjo84JJuknGjYB+2q/uEc0uZ4QUYvDblm6OW6WvEXaj
aegC69HqOs7/xrmkPeZUN/IvdqJAXwkemiJ5xtZDJFwLmJ8SI/KwMRbxPldTvQuDAQk+BzKLcMT6
uXqpF7IfKs9niNT7jA5ROePbwMWEvZPPMRjbD+ATKTdRwL5zfJoR8FcL/BUfshLUy5ul8FGQR4Wa
ArhoH/wpMYrVEpiISpktKUnuDRKWyPymnX9wWtpg9Es3S5fkEhQRrOQB206ADp6txrHgTMdllV2k
j8BH4Tz01TMSBRQby8COtgSMqt2WuD6oE6hk7qIF357iKV3mz8JmfGfPLuP79ZMgo3OCkHoLkSBg
WiHcN52B1soV8ZqWUN1RZEWo02TjbYXHZKXFreQ7oD5AWRYswj34iw+L9dvnpNpKrd9lb85VjX+a
zhN1NdSQaClv0wACu4cLNsw/LG14flsgUzjySBCFA/Y381osFpwhEcvEAIveoFZ+fbOfK+tSWkkF
ZgYqzTSFgDmc6kWtntL0q1jtyYhNYYRR1qQiZVeXH5ssxGjF/pq5AentTHF1gKk/Hrt/EWFUghZ4
Y2UEB1SkAnTimxKMqpWhnh4dNH6lw6cpmae5uAPUq8hTiP1+9rVA85tsl7jA+YN5ewmmA2Yu8+ZN
AkJvU+cw8/OgeC2/IgaVc0wgS5SEHXM6bhxjQNUGh1SJl7AiZ1Z1NgI7YjSSjGxCaRayIOeUDHQw
BS1L+NguPz2oLhjDEepUvPe6TP9EuIvnPGY/iDeBQooCGhCBN804Yfv2FQnqr7wCd29F+YF+h7gJ
kCfBQhDl4o2gJsSnPaCMHmj57Wog4tgN/+Di4M4Elz0iMsNy9OVny0vckTKi5PKT/rLzEH75pI52
yNlYVziLuyBBxcF8EuF5e+dN6koIb77xW3MhMTXEgJKhNwI+26rg72QMGjYeoHM7ci1ifxCCmj8P
UHpjeGKI+kdq+wfZ5byPU9AZBi/BrPnX8OAhSg4W1Nj5vcyK5FCOxalkjbAdDRpCR3yDuiG0gKYj
9CEZZNjKt5VhT1WX2bgfqGXdGVs62or8QEA3d6TLyF+3KdwFGGzeDi+RsxUw9/YO4sYyCsdTv0wE
SeIi5EsnqqZv0WVOVxUO3tFtxytjW9AnTCDx1FekXbymZRDsU0S13CYDceUFaihfLl8BW88BG/qL
qsgQSPGi1aP88Kh8g0Rja4R6V83DxhVPzhT8M6Z5sSxwtW50mQWmhdrhHQ2MhYkrzR9avoWNu/7P
mIPGzYZV/DL+KMuH8GLUnbIzLEGQcU1fh2eVou0sGw5WJk1KELdjCiSikDh4arrbTITbmLBzHSS+
0czFmuLRXMZJ+gRF7WXIOQu8krzMsAvhTU+PqJTfsjFyDs4yniVZtnzqt2mJSM7S+BAGHGi5GW5J
VN1co6+pH9yllfWKleuhXCDT8d/ZkDWrQrqi2FgHUzEazECwtz3vRpAkSKgFA80fODkCEKz5AXjl
M3xbXthQ7tM2PLDS3TVi/EPjyzmdla+4wuHrZ+q7GcPvSTIPRar5Nq6cqa7saNvyHfKP8DBFzAN6
EBenHLrKFmtQULe3MXDiUyR57xO/SM9hJjgvbaS+MaaS3ay7Hd2pe1pwBkBiqg8Rf79NFYgB45Q2
VLo5fsTBwz7tym2DO3gTA5us+vDgtyUgiimBCzg8droBr1kF2zRB1D7W+CNZf2wJcSCenOltEmBY
ZXrzhKeVi6BtFuQYx2Lg4rHiilAdlvtYBoA0uSkj81T/7t2a3NTVOUnRv4uxyWHGGghEi771h+dh
oy7qGIWiqj/9ngqnFbiIGkBIYROBNMJSNQGBocLHqcsWymyXyb5qh/nIsACi6TJ4PDCEQHKkw5O7
+Pl+iZ9h9G1swoUT7urFFVvCY3jg7+xEv/veBBW+f2iRSOfDFRQrwcz5XVPWJGNcxvjZVeAlS1py
hpd443ZT4zOoh9Bpq2dvfogkiFJoh7QYkD/t3mOJD1RvCk53gGBYyBfCxvKgILpYj7WFTbYfnkZ8
na14cacFXry800H/T6DUIaokX7mnkb/iK5z/UNkOTXmRNgMdUVZnxOADtL32rtHRq0nHQzTFOwxb
IVNr2N84QZWLprTMAEl5DAkseqEsRU2JYOq77qV3dNQ5dacHcGmPSMJ4K/e2W29tne/rpbtGk/u7
qzGx0Qo89d50zTVhCqn4F1HbsqqD0tZfJ2lIocsu8OguwzicV8uLR03ILPaxmcmsUs9VaOG59h76
vP1LFQhSvLjqUD4KxeypyQwwR30H8yTyhrPrKTpcSPKM2uvq6nEPhlF444yDWsb0e6PhfAXhCISy
Vn/8iOhiCFdz1eC+0Oeaix85TUsu8sa3++tgzHNt11fSUIcNdfCXKcMPx4+fytl5bah/l3Q84Xsq
dn4JjnqWlr1BNRkaNqLLeK0KfcWM0mbNFZVD6MIaBINwNB5D6NGnPHLRhbH1SbaNKzyEfkCvscpa
m8ZWh9IvCHRPDOEjDod6y36o5/9RUqdXR0GmLKfs2dxx5De7OWTXOT4jSGYCQQMelqxtBRgIDd9E
dSDWJq6tDQ4FsuUqHqPGWN92Yv1g380oIZkbdBx5i/jp4U/ocrqtcAuMImBxenMbC/Dbtva20tW/
Kt+9BMr9PfHhlwUZqZXbcwujQ0MN5tbd33CQ5yUvrkPnw4AEfRGr7yEy/xabAU6I69i2+JEhlho0
vZvguXBA60tXvVCqXasO85prOe8iQ3HkYbtzJAp4i8+KCmqnhDqC1tkPVvKUZ+Efw/6LteKZxu2g
BDtHFPy/bKc4I5g858vWCPM2sT4xedajqPL2XtEd53h5ZN1/GpFIMhWwdmn7oQN0bLE94h2u6H2G
9GT53l1m/V3yTxk/Z57YD274gTpgJPBsAJBWovVxBdjGBG5LYcsXt2IyOXhPcRSouxoqVyr7dyRa
t1k8mqG66ZiSPxF5dsmJcFhWhLA074uyKszFYA8amsK0gN2psKw7Tbn16LLsuTpK9kg6Kp7czHoH
vRsMR8CCj9KQftKWnnvqGChBvvoX9ejEmnrFMUXh3oDYK+Fd06MwCGoUUxhAXj3dsCNRozWoxjZ2
MxYICVuzjVcFZVBUeJuJx9IL9Sd94iFLAaGBY3xvHXJpJPV1WYtjy7MmgFUMdY+HvFyC84JpwaU4
wH/KUnZZrwKvvrcqLDkV/dw2Tz5EHZxw/mISbglmMACJHcZFbTkPvzP1hRkUgkAUPrUeciuJT5uU
DHzPOdUYY528Y7vJPDLyyr2bu8UuHb6yib2niiDgyo5kr7w/JP7AeKCJmHhr/k7e5L61JrovyGWb
VfCPEcrVZnm06druTyN4zTRuAI12mDZJ4IufTL/nHgt3fYN4XFlEIZSQEA5qAomiev0NrpmxelIy
JOLrdwEuETJdFtuiqH6crIEA3Kcnbo59D9lmiTjiH3OLJMikSL9QPT8KQQ+Qea9VHdCF2sy4DRra
M3S+D13M4x0aSIg0dEOJDh7asimu9Hp+5dLLB5hrknvBqpkLHVp8X413gSzlzs74UdjwmlPcQOnh
67g3E7kLuZFbK6+YLMdqF2hol2NH9CiSVbaUjjM/OHUQnbAT/iTM5PRSA+duuYmboPuGuBwCIMGd
4rTVn7ztYbjAm0+X+kKEVvtYDby8fW7/dpvkuzTwD4eJIbCbRj+mDg5Ego62LHCMcWZYgqZOMica
c9XcW4jBKJXJJnSpa9u0/Zlt57VtObmUEJeywKBkC7hreUYCnZMQgpbwgiyGBiNPuUOClgSLXPCh
Bk0v9mzTWePi0+lK8DFZ4QFMUcpZQ01wP9xRof1Lh7WFznAj6oJBnsKyvUsNHNOkasibzpXZM69e
DcQ09wwojrVBfFFlMFpw3ay8JMy8GdP/yZ4ZPrpevo+mdd8qKXK94a2Ed/1k8YDDSrwSqHtvhapa
/+7TJkRNsWWwui0EgyGLqQyWU+6IuhqOSEzybd1B0MBosoEXJw65Fl8atd0AyAq3Y/XlhswTbf5b
y+whLU78v70gU7Ra9MJhHrP4KF1knYCegyp5LReCwcq+mkGVgTpzXRsVPKMGNtw7r+WJ7JEs+pmG
Kwxmx4PHEdU0shAYiA9JycOV0zc0HH6nzvo91sd+m/geKcyAAmvJ6EOkHKW1rx8kSb12lboHXi8e
TpwefBuYePG6zFva5oBmZP6JCh1SvYlz7mJLsUq6QrwRZJdY9zELAAYehFJYGVFbRZrkO53uirj/
gTwAwCB+GGsKzZEgBcHte1t6qCTVmPEhdpCAcIqE5dLct/7AG8WIb98LCb45vsEyIsaDwq9tsnsT
2FDQsVFLIk3GdnWEuIRToGR1FqQZJ1NmoM1pCBH88AFMllaHrs4fvXq8L6sBqGvGgoITnk7WgtsX
2zemKrtmqj6SGl9InO5mWxNUnOEIr9C+PtiJ7B/ZmvWbnC+QdVT1Koz0dnmFUYYC8lYG2R/dS3ka
IbknOcqiiJihFjeRTRZ6RvWSoBhWsL3DukE4EiL+TxaCq7CgJIPodx0EuwtG9+yUodN5cBbx7Kag
znpK7Q3DJLb1YfLURRBqeWA2rQbCIOPfiSruS2ucb6VzzWQh7wk73jQAwIkiZ5fCYAEE0Cx3QYTD
MsKSa4mA+MpyAAOxlqpSprtEJTCx2Wpuw44awmnqY9+v0YAJ7XGjXWcbrOJjGGGqy1+cJGYTNs/A
kckyYqqKD/nO6cgO9nyk+YmT3Ulur8zO1kBB8jRG2uikZuqNL1EiXyaIykILzOzssY2zW+uj0imT
A0ysxcFJaheYUtnaxXR68C9TC81zPfCe9rH1FHi8q0NBpIgQKzWyybCaskyN0WzgoBkuZhkIp1Jf
2mMKz7RoQp3RnAbXHqAZzWz5Jn4kz3zCgUXLPfu7YflAIAiaVDeEvrjkmVseiwIe4k095Q/owFyu
KLfeTe7XQie3tgZ/s05MGDAQ4ibsK+xVJzZH/WPuw0XPx7LfLjUTUkAaPzKe3qpkPckpArMQ/mrK
/Qv2B1RS1JyalFI86KpfnCjwNATSF5FgoHZIhwtbUA9Fhs0hzcZD54f93dCbvROwJMmTnZ4uXYXb
y89Q6TagSZYFM/kSElFFSMFmSklxK9k+JG38k4FaPXZ0YI1J/2J2URfVnAm9RgU0hzR5PsuPZUYB
5GjrPjUNLqQZQ/co4zfsrAwAB2/FKtj7efafZ9EBEG9MRBsOAAxixC5MQ8nSUP7OHKTso+JRKhFp
w1fNbrGtqgMrSWa+zV1vgYP2fQJBEzp25E3xNVlW1TPIhwDTTKoBcMUO6289EBDpwmxYRomRL+QX
qk9HcBvELXNfODlYixG2pU33h2QXWBYMORnctG+Jgi7YOugrF39qNv0wQVij0GJjzJ5yQJh+1avv
oM33c4E4MpB9sPFiWgGe2a2V+TwLJARRZL/IoHnykEb7sv4VjXn3jsD7VcKHhhxiDklP8RQn5H56
xbqt5u09KbK/eOrIN8Pbyu2aYWLmNOgrVhJ23h4HQeUVmRWuKCznwE6a3YFNr5rlKxl1iF8ay7qI
0hF3duX/JYYBhljohRsiXi5pUrxAXxan2pW/h5zJrAwG+FjA0UDbdNtsFhlDpfBXSwE7yvIVL95D
4NAVjfLNTVlS+vNb5PcPc5E9h3FEWXcw7khiLhoie1ARqygOfqsETA/r8V7Vu6gSzzr8nmVgWMDQ
IVtJ8pxRcJqa8QmrFM6L8TGK9klDpRdbJG1BfzmEJcBZlO9/yjY8W0n5lkn5bhUMytkAv1XdgO03
AxjZPQ+mvDNleoAffqrb4s51CfNNzJ9KDP/KtvmZnfoX42n0isuLy9R+oy1mWr5YagRG5W3QTn6n
PUaDVeDvuqrE2Db2eg8dhsaNLoOaoEOZxmnusEKLc5+5YZPYRy9P31NVPGW2fp8WFKEyu47N3LAI
gOfVOs9pXePYN/gz8jn6G/K9ujM9KJjA2CfzcjY17LT6nrHqS+/O9skIavBpslAxzrAHSjSz+wEK
DouWhnW8qWgcwYMlYX+zZC3P2ygrSmYyYwlVW5DP6iEocGEtQtqAH4A2C45Z7R4H1i4XzwzR3gtZ
nhsmUw9OwbK3tIjeS6a5u8KC3Ag77u5VS6UJsUWe/Gpg3hVm5H/G3WeKzP4W5v4rSS/mhIiT1tSv
rEM3J9H9ynTjl3YWepl7gQfBdN14KdhKHsHyvOaLH9xzQJBFmBbnXsNyCSJFyli0buBkP4E6Xtpz
mlVAV2yfQS2leOgh04U9uByDmOQDPeIZCu23YSONMx/FPH2EM3VSGyp/xzz3mS3RcrAXYk7U4p8E
uwyK0vYAKQS+Udwcp3645klVowi1IXDQx4/h+ExgWE+CfQMILyF3OhVw2dpcHPr+2CoWgYzv2VON
jFvmaEDPy6ygp3eYeJyS3rNg8lhfaYhBfgS77VIchT3syBYdN4ObLf2k2MkKJpTVAIcAuUB+iSE9
lNWSvyNbkX0RQheg8e1Ho6yB3p/xXpJpBCU4xA5a9p9RRhG47qacLike5zVSYyheejs51y3UCcdW
+XFy7OIaxdOCDDuBbrZGRcTcJMSdgLoVqtuxOx2a/CAS0iS07j4ix9XHdPRhK0myDpNFMyyaXlnK
MIZhgSCBQmJYQKmTl8EJLfBtBMoON17MVxeGPlPt6ji02ryX+q8lpuWCx5ciY6mPDhLnPX80MoJq
HGihCbWREUkUzAe29QiJvrHzheMGyLstUUXiszlP8GMbbuwzjv1DqPpwF1ghSI0uODRWddaTqk8q
omRteu+5gnWat2F3G30wQxUMrV2CgItxOqoisdKJdMZmr5nqB5UaZ1O383Lv9bhao1q5127hNk17
x5y1gM6RTkwIJn2TevzBnPpOusqKZTr2RICsEiGC1h3A7GXDcLZEXX6dyurVbplGBYzfLrlKt5Eg
WWWZcyZnWB0tMEKIZGKcmCQOep4Fnek9UNPbqKI3r/cpnjjUHe1Fz7oirC5wVbAdwTbOquu3gfAt
Qk4RI6YtjUmI/1lTJZ8yuH2MsYfjFINjcxZ651SzS6qauDoEiyKNlmLCuOkVqpW+MzaGbjCeWBaH
cLnpAYWW70Fj5EJZLkPJ7Z/4063SAjuQwncZt2zMw4IIdXs0cp/b46fpmT/CpwZGMwBpXA/Atm32
nje/jQ0LCFV3L673V6Dr5/NcvaEYA0+tQuVZhPMu9633zCIroW+YK05q/pWZXO15r/pDOup3oamS
rSWxb/mKkjdc+8xrTxFP28n5wFP13mqRnpj2YoteJ9QAC8+DziVCKIcRBlMfzOVEpEpgr7z+FP7i
WMUBN0+Nn8kZg8eAmM8kiKxjrjOfIQpIJpzSs0u0uDAPHBAp/xo/uKWCcGvXjKfrgAJ2ULgDkw4L
audcw7romabm97ZAejt04X6xxbnrueFYUVNZyJmBMpk9uV0+hjWZWGPxNTnt3pvFeWLLMGN/mDHK
nkp586gIEV+1X0u16g1i74s0ifXntfZOLUkNpOBeK8PUSj/C4ENEIVOq4DZhV794FWL4oTaHVFOB
RqvsxA1aexeE8bcb00AWuT7apkdSCy2UObhX6kdpTcvegQFnnPbJbqDhEKmbVCMyGtIEouToQ7ch
usiFzRxA9tZcznFReewDm+JAhfDWpkjbF1yiovcIpOxx/eZs8e0SGyzbqdPQT+c8/Ew5GepEc43w
EfLU7MrFjndxGhsSCPjj/hO3ngQGRyZMOyFnNsjxZ4STceP6q0q7wwUOQYgxVieOEFWPConbNk7A
loly3o8Ncy6fPPIsgThnOb+o+vGqKu+fnRfQo8LsIZ4Y8BQzdoTUqgHJMndhFFc4Ke5w7Aiic48o
dnAzEO5NMiBjvaVCGjboaEXbMf4KGOEtCwOMdGZ9mqX9RWe3cZ6DFwVjvJnHE60XRUz6gPBG7xog
3Z6NBMfxiAnwDHPqjgBvFM+siSgWq4Cw9bQ7Whmr9ADmzzxZ3zkLDKQ//AD9fJt9tebVy3rnO8W/
zgsIuNUIuXyEcAgndu2sb3FOLClq6KNr18XZy1Gv+BwPsfhwgrx9B0e9lRkmFgY2WNVr9yKa4BgC
smYsT353LO/bJk/ucja90AeWu2lgx0uQlDrVyd6K1DaRGcbk3N1C0xF8r/hLGz/8iEKeggCumigg
pWE1CE5ZF1/A57IkKEjI7KrKHDl+Hm1dgnag9lskApSccsII173gOikA/3EYtnYLwbdvkkNPgo9h
OoptuLiaqrzwu7KS7tzxsBe0s/UUU1FsBcHX5N+9YxIO+TZ8Osls+IoiqqY+YzeHig/vY/whOxb5
Nt4VzEptghwCp2gyHZzWebDicDiPKAfxaFnXmnkJhUd132OQN0R2T1l+mbL0S0LI36iURtcrPcWO
LX03UZacwhWYSxWzw6pjH2Ip7lWE1sExjFtcH8e/JfQrdTHeRK9lSdwhBKi7BUdufK3d+MeuwgQN
IW5j9z0P1Z0Tw81gsQWPvqmf58F+yDlRD+ymLx5jKZJEgTLCv1e9IOnYjgaCzcDdGNZuOx6tny5j
kUuH/0X+wGeTeAFwdhIrZkmplLQhiAmPQs+K3D0BtC6jGQ+vjAvs7z+YtmpuAIGCZR7pq9Fr3FdM
ChE0rGkbIG0TSJdrosaTMGF6LBq3hW+ZvDmgWj4SWTzbUKL4S237AfSZDcHpGIm+YsDI104nvg8m
jiYZF+q6CLaerYfPIRfjr6ypAWGAKdry5ed0SLDzwPbM26HkLSszKzvG0bA3kd5mplxuyuVc8VDB
0VNeKVUAfw9uv1qEt0EO+JeYXDhN9a6a57vOhwwdsbEIZmVTlTPgdrQ4Tmsoxmwjt2FNkPXdzlW8
a5XDmrpUcbD3S4hSoD14jaGowpYP7g34zF3hLfi6POC6YM3uKaRhHoGP0Xn66axC4xbJlAj60zKo
Owut9oYV7ENk4BPPgqKxUqjqshTCm+ODkLAUybdHtguOU+5NI1k1IX1ekep+CAk7DLyXbEEx5k8O
zJZsECfLlFey5dn+cdKqSlxFEv8CYACOR42/8yVJcNkiMp3iLbP5ZMth8OTrexuv+6aYoqdBUNrm
o4taDT6933ga5Rs4P0t3x0q9F7Gpb2HChMQDNZ31JcHaDss1JiZJ5j9WnfwuSY1l+44wAEfjTjRo
cOcMOVRqyNqoiuxI4jDqshoUs/H2cFpfG2bsqJgKRqQ8S5scJBozI/3ak/+BLUb7SGF6tkhOcywj
5xEjHTsHPSdX3/TpsxbVU+WhHtYJxnorJbCis6r70u5ctguMJRJd/A5CCokkihD9hMwOSLtwNFwf
sEbV/Bk4/VfLsH8zyfjCCO2rrWcfiEvyyj/PpqynX0X8L6qRMeR5+Msr5bLxWixlcvUhyaJ/XVA9
Okge/Mw9dvZUUbG7x6UQ6JP54FFnbsIOxIquGQVnnr1j4MXTxzc0ILgjaTg4FgKPIHyzOC5OoE8Q
NJFc7Xo4+g0Fj5vfRTWspGA1kdBxzwEhMbCtQ2f66UTL0zrSiXryH+XrLyVzBHTMuwOP7i9e2IfJ
S4wBffas5xztCgeBgpmRjqh4RnZRxP3FUc4ayaiXouD8Ti13h/7ixxoMYVRMuOyUN2tt650KFoGp
994UoR4eCOhgpmLoCaIT6YEc+gilS98jwzkpPmM/HjYWEp8g7t+sHNAtScg52og43uWmEU85m0hr
WvccYUdc1j6M/fSVHXyEqFrTBy+gWNDT8813pMLPCWzLmSrDdHD0IIogypTucARgh8y5yK8qE4+A
CO093PccjDmxB0UXIbW13kROipKwOAjnYbeM6ECZfrjIWoi3iVyi4iZOQj4ip0Em47kV+CeJZFDW
HOFEc4HR1/+kXfU0nPanRQKz9Cmop7L9sUx3yEIyF1sHclX5ZVXBT2hTh5mCnc5INIw3aia/cfNI
WOHvsgkeOjjb23Aon1t//X4jKGarQmRGIkDOCXwUaBoEW5x689aRWkfSFYBMjV6BT3YTpChr27n/
o5sAJEk0LMfa/5tPRA7EaLf5hdUry2hrYfgHlYgKk1BsY2iDsjKFBkqj0Ff/EqHulaggECx4zdus
f/ST0jsT8IT0QFfv68SnhSVh4myb1QtJcOheYde+tAuRQqitfyv+xDHy3kbpkqyasviIihZLqMMt
mWExqyMfgH6Iowk7DZhVNJcmosiRk4TH3OztJb7TdPVjiSLfqRLqSS885XRAtn/mya2QxpFNXonm
ayac7LBM3dlz0OuzbhxOxtG/rRE3BBoAFl3et8om6JAu4t3KxjjnXdO6+VEldKSej471j4M71nlD
bBAeZZW/xeDc9gGsfjQACehZtt9rvDG66vlCFMlH52T6MIAGaho7uJfTfBa5RXMHrUoG/XuELmsH
wYVZwZBUx6ztsTKjVGxmKztkGVvUzIJfD5rwoWM351kQnwBVA/OfLHQQvO11LJ7cvLSPYRbVJ0BC
IXF8Lvp6H+ViFRvyN3mhyxZRIRpT+6RnVnpR2e7sNv0VEh9fMavZ+EZ8+zh2Edclf325pvgkwbE1
FF9yrOkhltfEkfEdGlFmjZV/N4Sn0bFeTcmqWtnP+JPjvdenhMxSwFQaU01L2zoxZGNFeG3aCq5E
yUxosI/aBbeECnQekJzPFdLtbj4pcz+V4OM7+adyRXQRPCwlvx4YHZxYN67ttn3tWobKrvd7xM+0
6/vow7LJiMIPxGXG3ilIrHu+ASTp3nKkOq9ZkhCh5g+P4Oh+R4yK0PCgBw2CadcG4qYt5NSxCb/c
ebj4Vuhe7Emmm9qKplMy2t+VX1JFAow7xHNw9PHn3Tr1242D5aBgISZzwqguq7elowGsk2y3WHcL
k7BR8eKS6EG3Ny6XuEptEszDfJuxBjqopn4kMfZ/rOb/h1v4X3EL/1/Ywt0XwJTk//HgBfyGv/9J
u/aC/4ocgV8ucAWBA/bqtPsfD57n/pcIvSiwnYiWYo20/m+6zqyrcSXMsr8oakVo1qttebYBGxKS
F60EEs3zrF/fW9yqutW1uh8uKwFncgFJ8Q3n7POfDjzh/oduUQ+5BqZPTVv+9N8WPKHs/1he+1/k
h/+kG/wTS/7/ybjmb/8P2oED1tZSTOOU0lxHWdL63667ye5QZ1NXhBNqYZ19x7Nw0n4P/VmnLXby
56oz+wdCY04/n4wSKkd2S5vMiMTl3ze534hLZFoE0FIRr//9RLK8DseIddQVt5jdyOsEyg0FawLI
P4DxXM27tjCHN1kb1r5ZSo2fd1McG6s8UZjRq8Z6tpgngdUZ38JkSA52N4tN3STX/2GY/H/BHzA3
/u8fyEKrkKayJTsbg2Dy/9uGWAitYpoxj6ukEi8h7OsTNvBiVTcpPKHGao+Mpdpj2hABHU3JU2Ww
iINU2TEBLQaSu8nPTAgsZrd+GOL+tdBLRrY2OyORb1jNZJ5rGADUaAzq1o0OyZC+G4l4iS3mh1Yu
71PbcGrDNK7z74p5EnmeRYsTwX3q8NOk2I200sSJPs/MFTC7jAEbnkmZT7Guvwl2tOcBO2ONLgeC
X7GY4LyKKGdSC1hfy3kDlHrnSrZwMMcJC0Ay5E/YMbqgz9bg/dD0p2jPxJzuTZMwHrfMGi82Gjji
bYcmMGRJ5kADxoaxmqruuQ4QDTTRZRFMzy7+fvC9CSzofT2E6E8N3JOE2G1iSJVOaByovMJVa/ie
KsSHzfZpZXdERWowldPJYQjNRReiJMrQ1BKa2mecizbO6pwVuD8wxIV9a461F7bIIZQIvrra4NVF
ZCNVO2vSwEuCaKVmAFzHTPUMlutYk/0HyxefUYY4nVInTh5knMHDTwNPN6FrsaUsCq5Ec7rGPol7
QwbConmc2hxfaTJhDVNIecU2T9JfusXmKfO7cF/AicwVJo2Y8bmM8mOAD5S6MYes13UHm6q0TG1K
vA77ducAwoIgVabM1qISTbtKGNaPVkzyFkk67P8+FT4tgRHVszCQcrGw0auV+TKUCzeqLiAhojNF
1Jknm4EkGan5AdP1NfIRHCimqzz4LCusRv2OOOULSKzci0XvrkuXY7YaA692QqwBCobjEI0H5fP1
ciPJEZlrN7YJD6YEDYpzEnmDT4kFz/DKFoJYeoYHrXVT1cT2OVa/bJLsOh861KCjnOZKGLvS3gOD
2IRlfXOBnx5c/AjAWswLxmLpdT7QQqMoo/WkmQVSkQBUo3EqO8Kh7RRRS9erfl1X9e8otA8Ywg6G
Pm1bMt2EI5Mne6guTZGUm1IgRPZdKsRywBhnGf3vJXV+BiptMArYxEl3iQfI4l0Sm9jqqeqkhdFW
ret8bs/R/ODPTDqdEoaHavQHY1YjIULpV6o3GAxiBDUNCLA5UochcG8G/qZV1LLidQjq0mhkkrz6
gnaLdm+I5gP6s+d+4YkY7snN3bMqGzxrboUjF6JiPnOj6xqVidOwQBxdRKjhE8xkIgjN6CUd7ZPj
cjH1TH5SDIMbWZRP1lBuQdaFEUmVAFdVmJ7QAWGE6RGJ8SRGl528BFg2yfVidGbyD5tmAKKsRdaQ
VvJYlKXvUQg2a21nBKM8akJcOx0ynA2Yjl0zcdhOcTZqPBxs05296OQvFRqrmf+pizMNd0ZED6hI
maova+rR1VhCi2NgTM+J0OqNQPfP3AAHJLBAGNkElZr12UeDPyYSPWWlfWZdedJ8+T2QBwqiR17q
qLsPPUEk4BGP6WiSd0Jm8WoYSadXfnhqkuCPqnT3WGvDZ19m7o4Jz1M+sIFGiBetC0fZxYoJHtLY
jLGIDrL81HSBf5Kuke9VnzPf091TMUp9+YH812etXNeokYSz+nmxmwPBXY2RZFE0F1A/AW+vuPzK
jZ1WxTnTAiDdy58sIza8wIROKnWoF6Q0HuohIemNiffWL20kk8ZHXY0ELEQuFNHnMmg5p4KyXlIL
64efP5FVwRYUmJ6hNOX9fOjfNzarJ6cVuJaGKSDBJrg6UdReZn9YBwwPWbDwuGdFPB5/3kU/zizL
DyVgFT5LVPpLkeqC6SYJj2VRac9FkyEOiMqPn/fq2GbWwgZZ01z13PZoCtrRp4GPQ7qDSH5YPVS6
IXdzbyr6/KhsPT/+/Onfd5XK8mPUaAYtAckM1A9r2oH6VEKu2xWiutcNl6DEgH0EJ0zOeGP+ZbP/
nmCa/WU7WuyNDaEeug0vFSA6IKAUvUY6Voz3I1zrQzhfJ6K3irigv0Wu++q3Li5DMjabbmOmT1MX
ZV9alI+rsOid+4iXZqtFFaIYVGNnWZjCw9g17HTuFPgWKA6MLnG/zO46tir7Zuv72YTF8AvRdugV
PvFN8QhDoAFc63Ob7DpA1Lc8dBES6p9zU9tnB1b+Craw3BuZfugnniuDHZQ3FRFeg5nrzJSeDWj1
QjuuPYc+/nJcvsWdaADi3VtjvgS5YKppa1eLLebBSUV0dfOq89xJIwTNRV8aqUh7D/mqIyAXpxxf
eBpW7+OHS6qF0rPua7Lj17yYb2NQJgfSONhlxuJz6JvPGp7gUx5N9rYdbHFKW8Y9ms3UD6Adyzkl
u91ow9E00oyflB9gx4ysx6RFm9bExZ9+6vAQ+zOiiYSLeWSvdrR0S4MQbptvguR2khabT36Zcrlm
m6cy6piQ1h32/NZpttGYrcc2MK6OcS3MMt3p+SFmhMCvnx+UEkuecG0uLKiGveAMKL1EPrPqRqku
mTDLbZsFzuPQEQsU+9AkW5HUG6uEni5Sbb5lKnY2wbtj5fPjDD1haxKMeJ2XWmWIyu8QVuhGuiXy
ldc0KIeNNpI7u8yFMOc3mTqKKYWkbKcH1tj6MfMj45j+WPi74TVrxO9Gj9n+671RHkMz2idJEu/K
lGQgCsIbhruq0q1LkRQvw5CXzwFc1IkHeS7qa1m2V7JkIDuP36aTYlSmBFqSi+mTafEyHmW2Zg2n
8DNoWvGAVR4uwUDOn8t2fm/1jCWQcJ2x2vIQCY4swyH6Nn5yDXPiwsMsokiISsKV3WI+FCO5Cfxe
pRbvWC3CvCkg4gwVqZP1PDwMMhU7dO+p388XxqLRNTeKO4rUZN+lXw4Egl1vNG+pFTgUFcTVaIM2
3wlE3jE7ZUVtpnLbaHN3nbLk1ekrwIgmdI3KYi+kWTHX+3UeJv2hTuHrMMTYM6amEQgSUlzhtMZt
jaQqiLAQj4Kn8RM2EcHQt+yeg2ECoegmN5cj1PWz8jElFeE4Z8FdpTJ4AMcwMbDgSp2syrkOF4Y2
2WnGOBkIg0gSC/2t0w6PaqQ4g3z1lpD6c/QBCD21uf+qmS6j8KV4BgQN6Xx502NAdesyOKTGB/Qd
p6YM0J5biR47iOGDSgd6Or+41zJD6o9SlxDMyiGLatbSA87sc9Ly+0JyiUW0YS6kW/CiG9wyJ33W
+ntvpmrTYEgOJjisc+l39583kc0M1YlOA7iBi9AzA2qXdtd76xXymf4YYFCHIp+1UKAilFdj+5jZ
RnVPQ/Lr5Mi2tzay4TZPJ3MSLWh+xZy/iAmenyjIeFhfrbj8MHAhuSl/10cP7SENdlkPDpStAiR3
plf2E8JelN9VPm9jNvAba+IkoQ2L91zQwwU9BeY+hyln08WVhyH3xMTgmjKmeWFRhDknCt8CfkIn
02IcTqkQvIWqh7EdSfPw81nRzXuM6tPdGdPxUdXj28+rrDIzdp2g5g6ktrjBoa/3gIjZzyfFFXFq
EuQGX5932O95ds7l3PtmihFoSC8igzRFgmMRxhdt+cDPR2u/YEv786rKUCaJ08uK8L9fbymEqv+8
/89rUAiRf6k0QjH5J/759M+//O/fgSCAjayUZMfwElgA2slxuHpiCq+6tWwsFbz5edfQScuguKtr
sm4Juvn5zM9rQtZJBC8ufwfIpvPPy+uO2xYd3iKF55uUmK+mOpjObkJAxOrnYxlCeABdDAeXT7R3
Ezf2I0jY/BG8jX8Ktfwca0n++PNGgO9YjXoR4uqfdnHgtC8wfeM7+VeIHHivZ+H37Ey7ymp1uKvZ
BVpf/1yZRfdiQ1YI3YhK0bZvUWQ590AG6wmS49PPewrr61r0/rD/eZc4FeNAjo7L2oHX9n0/3VEN
JhHt08iXohJN2wt3yhL76DsfGsSoau5vNttsMigPwTLJHO2Fwzq+FSVbY+ziRPDhSa4nhvO1fi86
4ylEs8T/OmhdXWNtwv5pOwbyo9fili4a4oq82qp5l2ZAHgJJXKH2hnIcLWkbXmNW3SvWN8hQW8f6
OxmsIcKKtZfd5Dxxff/Yagbuq1iiQHEbEpRw7hmSPGPL4BKiaDh24YD6m/9LaS+ZpEl86AtWikVH
yEkzVYdK4AfvxGR5yG5JgdJ0r1UuavROoLNQqCrCHHycmHZShg959Aw5C38hjHD0kXgb4lm+uXHz
3aVsPAaEbXZXnROzb3nksgkCH3myqRkA3Lt3oGwhPA8eCUE7HKDSO3ue0UONNt1uW8urA/VoRgT3
9oO8t/lRts2NU+fQmcOrnckvJhIfBqlFcRdh+tKI2QLsehgLlBdwrSdd+mdZpajmaySQwAm9cEqO
oa6yZYd5nugAt4HfnSqTHPDaRp0/D4C0cRmcar3dBAkOZlZmf35KHzWbKOhk85Kk6TtLBHZSMcS6
TGBBtzDVpQEUXrdl3Fyar3NBEYFj6aHrQBlXJeovtDVXe/xKR/GGFvIC0vGS+TPsP+nh6fAGPSBx
QP1G5fZFKNUqIkAMm3nskE0Z1u/KnprdkhSgJfNfLS7+iqj/wsb/ohCcraICIWb3VyMhoV2SmFq3
ePGj+ncAR5Lwo3GLrKVfmVW2QQx+w7VEJiDl9yqs9atFLBFKO25YY0pAMOL89fMBL8NYLU9Vb8AE
vdK78d0nHj0IBsFla+9jaeySToGp4A5pwyne9nX1l4qfJGX7zH+3OWCyYpruAUvA2zw3b0moTigl
O9Y806lNWsWdiLQwwJ6M8wp1wcBTIDceoci3u15Gt1RDLSJ96Pl1mz/MDOfdXH4EbfE+WxEA4Ioh
gfKtAQta8BqjJV2bNnvsqCNR+7k3aDVLUTkIoHZcu/1poK05dUwbWPLjF8PWRmJh0WI7sMPvTLg5
zrQEtAC3YQllMRurv0y78AbFDJ6jFuVaGdu/pRVdfAIsVkAzUXdMFidj0m3d7oY4LH/NCPBWerSr
lf8VEPsaTd1jjWR3w5P9kGYkb5rBc8jUqpyGDrRPnfKtVv7WrNmLACY5JROr/TAJHzTWNmz92b47
DndS1sgPraW8Za1cNtMRv731KKd5XxkavyepJDsiDe+K+a2qGmdkvviii5qwJ1ASyLQ7Mnyydatr
f+XgDZ2oGU0JNBrJZylFxcBqa6EG2yY5NAomCSl5nP2MFAE2oNTgLmS/qXO/K9esNmbh3lKfZZ5m
PJUd2oM4Nj0/pDSe6lwcK59VTDXfDcd2vKhbZP7VuMZDArJbiNRzSIDadRMR8TE585BtHua81JgA
iEvaBhGKK616JVXSY7H1ooPqx04zLZV7aF2NPcylkbmO9TVx+1k8BdcVo7QN6cN7La/wTrIcnTOd
TVv+MBHMgs+xDDCSWGezECesAhkOtlYROc3K2e7ko2pdHCdj+e0EHeZll3orbTQKd5aFdqD/Gvi+
lOGjRAXByL2sDE5XwB2KRXGJzm9N7h/QmgyBmW3/Soo6vA/GOiqMd8AG6jjkTggf3HiwF4xRhmZi
7UKWkMRpIJin9ZtFc0vgAlGksNkWGyMTfLrGP1O2Ofq64Vj6jI1HLT3TqGlbI68JiYwBDo3D78zM
bqnKi1e3b87dyLHhgL4CDnfvXaaPHXI9F4UWeRFjvB7zoWYPFCIYRn0cIAtZUIvVVnMfTQbZPVin
jdJBw7gGCK+0Lr+reGZ0MuvbrNace7LY7ZT5bJaCBjkubmjDcLksIVzZAI8zXpgbCbdpYfvraQaW
aGnlL1QWnKGOD83K0635jSDWU56BT3DMiuweROoAOqIro4f3ho8QOw1ZnI4fzY5ojF1b468b4KGW
TcrhaTNZa7jl+6HdNm1vr5qBM3JOXPJVdH60DY/RLEugSCGKGcWv2O6D46AwygsxPEizIpYNd3ES
JJB3/PnX0NyTEUySbbv5VuFGqCVSAKvh+KiAuAaOeTEseoYpwSOywEQmOSmvTSg/LCr8OTQQ1EXa
ocPvEg/gIlTPeSUVoy0qf0bUojn6Zc90rZQ39LMv+OLI0SR1mPU2N4xkRmKgrdKMcsYsZl1GNHuw
ypvnOTJemeDau7qjp6kb5O3oQtEKmAWnO65/dHgtrXH1MLvNS0Hy7UY5S4CCD2oWBhAoVzKN8aiE
OTtEYcvDtHD6WqRvIpk/9HmhjYTmQXSEVU3w2LYK3SEZPtMqcJA26wRzIbuEXavw0ljTvdXiwEss
7SkGkExCrpIne9hA89G3VQwnU1WZuxeW/Zxl2ylu+6e20E5jJ+9ycAIY6Ac7jvu1CGWyLVRDDgu/
pc4wGJ/U4TUbXKZBGhJTvYQb6ozFuZ2DV8wMv1rSdZAeAy+WKLtt4saGuXrNhfvOkA2kVBI9j2nD
fq+zjIOsXw3RG5s8ske49ZQFifXBxBWsk8BpB5Yt0+Pk6PcIvEdYqBhvV3sTUe11yTGDiYFBueQy
QKPCLDhm/AUCb6tDgYpTbhqLTqivUPjLLi4IeXBeFHpV2lzjN5ys8ZEbz69MdxNj4Vi7rkaWSQ9x
Xj6lPkLxTIcKPTnlR6eZzBJx56Qox42k5rWp9WZV2hdcERJRZEtopxHurKXLL6oQ1W9zw6fkMQMV
a4TGaAHdc5jFXwNGIa+s1ZM1yRd3cWaLIhUA72NEAYilt0RBE/yLB3RtOYfaHa2nET8GcBAuHdiL
KUq6iEbf5hlfdNNj5L4Lou7WPom3Q4+MzO/BBcaJ4giat5UNEJkz/LFfTKSSmUkexSgYc5Ttgktn
b+nuSws/eIWAGxwJ9Vj75To1WCJXY3wXjr+TvJGXObH/oCX/1Ce85epUWPM7UXxPzVRrcPHQt/Y0
leWsdkUXPkhigw6RyQU/NfVD3iKq60Lrk84ANeCpCNEkCBxX4CwBX4z6VykEWIeCCJ0RsyXu0JyH
SFmAr5a/Gyzqbabe616MeAPkuK4T+xDXsjsaHQJ7fyDrIO/jiz7ZcusH+jMjbebQPOrTUPMyx/0E
kvind7DusIBybfyLJaCCKNsbxPjuMYJHaHZf8pGqCr+3tY4LZovN6H4zO8bVo4AJtogYGRubeQGS
M3+vUUOu/Yqs+SYo44cp8Hdlz1kh6VA3xkzjYY8E9Q0t9gctSR4csekE0o0ulw8T/E8O7A3iYf2V
FSPbJGzvgJ047i3cWtlWa1q2DZb4ngPL2TSMCLFr6PDTeEYrTUr8pvBBgqanT/VNjjWchBExxBoH
WFOTziII++pY5a0NgTdWjTkM22hvUJMt7BvocaBjoi+Au9Ol6sO/OINaMtChKRuO1zR4KFGT8xsi
BZm+8FwZfuhV0fKdfYzurzpaRkdaU/Pg8MivoMhNFOEcgBLDAqleqZvR2qAVQGtFqtGyIChy7WoL
JgXAoxq2hUQQV3j6MKPoPt7cri8JSmJ2iE7oD+MKXB8pI3xD3poYY2qeDvohYhKJsIkcePoBdmfV
jpgjVg9TO58wV1zQIaNsgSXMwUVkcSb8cxFMeJPLELDbxLNLhmz9NOImEA2Ha7c2l4RqnT+pBiYM
RSSC0xGhX36e/Bg2uRFDl+uidwTuqM+IKiuAb+Y8zQXC/mONE2ulY+klBJaHh10SUQyLp+gKNmcF
qsCQHEFgfC5fKb2mTn/5uX5t8KIrFsJUJeHEFIMDplTfsvztRObLVFABioloeaHLapea7Qvwb2ya
MjggzvrQBv+5tCvHC+LhpZi5V508azb+aNyiYFAXlWG6jLUDSvHeq2cWMeUCiMN4d0Md+ZQaM4mH
BpSXjAyZYHJf0hg5tmnCl0xI+tPbXZ6I8ySpawm5iYzkeUpsuBZ+Y2/8GfrJwA6Pn1GEPShgAFVi
5FSZmyLrNuGe1n+zyAQG0H40ZqE/aoWl01eT7jIWI4tYpqh931mbEduoGz1HDj4+dspwVSx3P5i/
dPSa12hgIKpX3+Sfs9nxNUht2S6QsFsVjwotCuaDGqonW56rKp33pVNFW1POz1VFcGaPVqiLgy9h
WtU1JDBtdPXPsm6bNZ1ceVAfQxz/Kdv5YyZoHEAX4Z51H/+mqTTWGnDB0oKs2Kc1PyBdwGWgBX4g
uZNyr32lx/7QK4UbM502lmaiFHWlvquL/g9iAQaaMBmMClcHY+uVCWPmoCky3VpC3UjineDoRQx0
azqa9ainlzwCpkg0BMtG2bvHnzc9ZxhwiwAzybRHOXiE0thu5/gXR77YiIF2EP/LfcgZT8OqORAh
au2GAvt20gUPZSjfZotwAa1OdrYxf3T4G7DGT4FMjqBs3sE9nmAxkbs77AxGddumDH7HfbK1BamX
TcI3wNr1M58aZEqTONSzRhcZ61vRNU9gC9JtSKIyfvRs76IzIjicEIiI9R1Bz7EY/X0BOr3D9bPS
fS6ROHCXbNzgbQpHfSebUuxtEvUyG3pqGEY7reMNKYd3V7e35Bkmu86RX4wJ9gYjn1WutS+BGjmN
JWthezTXIOH5NcHw5rH74NDdcbIzPiBp8ILOFWyNsM4OEDFiiHa2pWgecV+74GeoRKuDFMMrfvG1
a/A9DJnxrisfwk2cvyTsdwz2DruwzYyDX1tIS5v6OPT91tKbyHPKZfRthG/1+IL9wnog5zN8jEK2
eUSY7zvaPzrEDMe0Ptx6g+3smPvzWh4QGt5mwAQ5S7eOntwb8CTVdn+NophcL/LzMGCLVY6alt2l
MewK0mxpN4rB6zTrMSfVEUQiBV1G3Ku0YoIT6DAa+vct9pySdYTLvpEry/cLsiV0zgWTY1xk9mHB
rOCGwMuk+v2oyk/LnOU+6UG1zvqwCUiRSFrtb+1WIKUrHfyFZSLmgyEZmDVpwU313ukBNo4R24LD
9zyr9KEiqtIbWtQyYEco1uotg0V4YRV0IKJ8mBzBT0b53m0S5xo2MeFwI3r32lWXOQaorPo58XLF
DNXy7dW8xNRp/pz/GQbW0g/DUNRv+qJD4TC1GChQyDq9J0W3L0FAbfQ5lx7JbHfFrDRNDpVsk1O9
QEcUmj3aG36afQ0iiUHZho08k6wc7GvvPCQ9ZlzgK0OneSYqQCTS+vquguZXRGd6YE8KMkEyTAjY
SJ5z9d1zVnhmYb2lJKpBtn0Bmiowdqzq2hpvVcDpjLbSwx7DwIikp9qc3xAHwLAISRJsWS5YI7IJ
x9ROUnWf1mDWuL4+BiMY9sBz8eNFRrDLOkKei6H5UzVVtE8bdeJh8m765stMhPYalcjJH2nd08rq
IBaCJUxIfzhyJL44Tnay23cyHxh8AvIMrGxcM57akLUwrSvTSbCH+2d8kRJxRIi61WJ66NKolyGc
YXe0nXPG8AV3KjrTpPRBsvQ7rJQpsZaKMh9y8kR88raUEzBlX7+6mhseZnirYVrcABKn56ZofwOS
wuWfudZRwtxAsVp7o6ZBKsvwkEULk5KNfK+a4iTQYq6ZcWVQiILwDeSYESVnA86t46YhJAD4elVf
wgU0gmMeMz1BFIrUhVVnQ72xhrRwpLON1wxhoHFIDKEMeR9TxPPnmHqd1sIgk2/o9oi14ZFOur3W
jB4YW4IoPhX1LmkFI0qHnroacBUHAhdVHN+nRrUeuVAe2cEkadfRr6SJsx34jY8og0bTowkZp4nt
ehdd6IWfgmhGVeymtJ6wwteyq9iwbQvhg2s2weXOZXJJQFEZKDN6s3kl1FUvqeQLEOugAtBrN/Pe
KqoX3SVHMkPtqTPG1FnEIQfK9GNcjC/SGfnme4q/CVYdRYXY6r3TM22iVJ3ccFeL+DsW7k2IZLrr
5eLubN21bwNywr25zVLMQP4ii23KtvAazEPZqC96J2pSJn7rPuvAv2Z9ewnK/D2jC1tJl/54tqqB
52cfrKXrh1utPTmBP+0D4ok78OBdXj35leuD3Soar2n/pgMJw1PfrKyR5acrblbicP2ymBxp4lZ+
ChIm0fKTOShAbloCpMS3PNJcyQOODRv5NZPtVDkPRWR99CnQQo44yAJsGqltGu0ppW9kXxE0nuGI
k6bPYl/b1YmIeDyNVbZGo/esj6mBaj9hMWC5RPbyrwxuDUbQjLdYt+N0Tk+Ycw8ElyMRtkqGrQqU
KK7wozNTHAgWPhHsho8m6M4gwlYNvfEVZQ355bCigxhazogUZ0qoiIrRQCPCon6jDRZL94TokNi+
6ZZOVI6M73HJIxG8a7cOzWarTEDV3GnvNiY9WOPaIu7NAU7OTPkkwrrSYPH8y/Et8BtDy6qGbvXE
B+cTjltb65x9gu0a5BSeGTvjF+cScuzmho3B6XdZmIcmztnCpdr3IOS6oAzdMD4hlawzMZBYhrtN
HCO7MGLR98mgHmDkpNspgasSdpCAcoP4yowVHTrhr3G2++2cgCwRxCRXI67SRASvoTLeExoNL6Zc
3RDOcZg0wuFKwl2xoBRb0Rrf+ZQP23nCvxtyxa2lmk6J1mdenxIHbukgDkFRjhFTJBaKUpsjQIhP
tQOEDCGkZ+Bp3umZWpLgEwVT0E2u3GVfHbHSMcnbKzUCGMpLkzKUDJh1bSt/B1bIYNdLGQZCDNDh
wxAzEx0zc5vrpotJUjCXE+qvzkSUCWJM5p5Te2o0sKiwlbWIgMQQu3WiBOeDYSINggsgHUIf0U8Q
3jq35amTN+RP6P6MDOFAcyx7Tpm6ZKWN5upxtIp+q8JAcauVuwoPR24FNCFRzUmA2ovQYGag6HUg
UBXMFrLKso6mEI+pvp26FpZ/InHY+NZjb8i9PcpkA8Zyl8dSbCj3sawME579OnktYBsYsO1nyZfW
TcSEzB+a/dDUT5ipGljbbPvoHZAxoCzkOb6i00tjRtd6H/8qBnnJHU8tGOoonQk3nIzoyRQkMome
HbYPgMYE3Hr30cSzL9vNPsuoyZ+wb/Xam09A0oh2iMSUyks1+xlSQ0YJ/97MAa7pyGWC0s1HJkiF
UR3apB93KckXa9uyjTW8tT/xKHk2ay+JhX3IXny3omgOYolWZqF1nHsgqonh0xJpVP9GJy6x5fab
ae4JsYf1XOAPXhWQDLY4TjagDwNaI/dtxqg6xt9VNf+y3HzYtSgJykwknMt0RtgcUyjB7sL3LOiI
4nvoVwW0oxGKnACRkCF0bXq1n/OeijVIbyIG1pJ3frPTW/CAYWj8DnQsVuiYt1nyAQt93lAYPuo6
dXEHPIFjyKXdJfhWSfMk6up56CoHhB8QVO230b1ZRczF3SIIRNpPz++QhESPdqsmCYlbY08gYupG
v6+AFb83lFebrJcunvtyq5h97Qn0/iq18WnBbSorgqWmAyrVyz94d+jMywOPHwgcUlXb2u7owZXU
N+2UPHahzfYRcYRn9znjD5ckZ+q+pE/HDakQaAz7YgCimG91m9DNIFW/dHG2y2jYRXAe1o7ZfqvF
6FBp8aEZzV2NKGRqfSLqSiYPtfr0Z9nvI3qCZQlNToTH9RfvbZq4terln2xM7/ngJnttZFgtmcVl
Q+p4VDYwNg2XrLXNUCnhWSEXcC13sZs197ASKEFGkC4EX4Nw1Ar/mMluTx1YcQgeIT+zz+96liho
SLrI6VloPjbEcYDcZaDiQA4XTB6l03/VBlIWfjAouB98QJy7Yh53CXxO6GjGJoQZRTTABsf1tijm
99HmfKqNO7FRGN9mDYgEZYaNiHwjcmyMbgbeQBim3FheaDevKFmopUwSq7DQrTm7k23HUjil8IHs
SHREOs/v3cA0ZOI73GjoVUlnwVXS5c4WYsa0QqryVPfmek6RG6ejRgpy7dVgDY5TjFYADJfJHYx/
DzwaXxEQLaivKulvysxfNAtiP8ztI9QEvUfRElUYYB29fasXaHBlW/dYq7ehoqALBrfYGiELi89m
HpqtTRO/kA+GPW3pWaUx+7+LMKFKzGzG13HDs13a+h4L/02OUIdksJuwJq96F92wb2vvVV5tMWVM
W3PEll6G4WWacShpnlZR2pQcP6vmKExcb3YIQ2lyy8O0YAdd7Cwn1+R8ZIJ7bkB3Ht1S1QwNcbi3
Lmkn6m/ebZyRIgZUzK4U+RMc5GYnytk8wNAEmYjANUzLWxhVdDMMuPQe9aIV5gs3BYk6MAjSnboS
pex0LIpoERia+1Zjbqaye0zOdIjY4YiO4hv5A6G3TWFtbWQ6O8zchEYnQ36zcnEmSCTbKUe8Vg4L
npA9/3oEya9HIENEMrQee7Y1W5TZa1KkZFapUbByXAKw9Fo08ixg+M9FvOTX/pGADS+ug+LgCgqw
vC4QO2vv5MuAFTMEzq4RcdngDvcQ5p6Yq7umFjqDbnw27Bq0rInA7kwnVYy3DKhBpgMGz52Oo8Dt
3ruJJtMnvSbKyHdpzU8c688kk/wCcZJ6LOY8U+tZeNFy0cMjBSw3M603JSAIV8WqQcjqUNScgg6s
hMJqn+YQwoSa4PyNaetlEt8Ca5RDqjsfPmNPa+kSp9Jk7sTogVydizFy4oUjt1Dk2HCSiBqZeNr0
k/ucqFp5iah2rZ4cptSBAtIBHDAXEnD7auT/h73z2K4cybLsv/QcuWBQBgx6Qj6tqemcYLk73aGV
wSC/vjYY3VURWVmRq+c9wSJdPkLZtXvP2adh3UM2BUHSxNzmgL5RGF5JpoarZQcWkQHWUprXe69G
BQWSsV8lC1cZ6/LAbCXDbRSkwPu64Tnt3u3KwiEpXJLNbGKvbb9dG12yj/xmN2fKujgKv7bSa8bK
hB7F030+0UriUhU+Ck77xel8Fw1esksdLOQqZT/bRTeGGZg3BQW+1DOyWrc9Fmn+aQR+fm9Hy95S
kM44MR6LIoKZEDi0/T7SOCAWW2a6ygZr3MINWk2N+jFZwxsCzu649HsTxtgEMnQH3eufE1K4OxV2
eu2kMCMABkDImqx32+u3uUUSY1axx/E0TQxTCLVZ3jXj11TQgJgexDbAUdM6EdLNjh04hlXY9b0w
ypl6kVGApcatEbufyg0e6Ik+5CnAvNYV26ZMN77VMUpaIGx0l/5/ki1RcYme/o21KsB89D/H2G7V
r18/f/3ZWbX8+T+MVVbwD2/x6gSeJeGruv9lrBL4p2gR26blohH3pSAQ9f+Gm4l/SHYTpi/IV/AD
3yG/+P+Em9nOP2TguniApO3arsAl9P9gsrKW0FUw9FFV7j//9//C0+jzoZgD205gm0J62Lv+HG3m
2L0onAiuakQHJ08IPZhdWz06g09VCFC21Nhg45AZg5iKdOvTE7tvp/JZuSPg2BAnxbi8WCI7vjbC
G1fKoB+fM87fxbUFZ+NNAgz4N1YoYf2LD83JZMfjePRV5ZI0+6d0Zwa3rRJTzdzPtuu1LoarXc6E
iSx04ugXUBp7XUeuTREx3CI/oM9Jeb9z4m73p6v8LzxZyxX6b2ePbLrABHBOsq27fNA/fRAa+1FQ
ulS7aTazYkSU+ISAEQ6lMZO7jrOTDeTsQbObDSJNWUWWkxvMv//+Y/zVF/bHNQwgc7iWA1VJLha9
P3+KMA6HNiIGlzbT1CD2qNd4cM40sgKWisj5NynEQi7h2X++Z4CQBlB7Aza83Dmm+0+nvw/tKMys
Jrpvhd0R1rOO+5CUy14RkQ5lRSytgZJx13MK55aX7vTDMtPwNLe6OE6C8+4tfevhDbkDvc/0iEf3
PDhExMt8qNcegYDwgoGuZQPUzwbcbIWPp26F2AvDtXbgiMI1txUUqeQR9U6+V2hlj2MdvJrsCA5l
00S7LM3gfKVp8mQuWVhW4R2TWmwmo71EebgZwCDTeM0SgCS+PJUZuPe+IFidJK0nkGfT8wBNCAcD
MzQ/DrFeBK+6GyCDiQJJ3MJBIyG1xBhLiuySXwySfaVEhOM97H93TTUerPYx5d67NYPeDgjpz2Ga
iq3F5mYax/LeTAQsXRk/6dQo+Vwz3N6YjECjoHEwD+fUsVwSgUmTyS0ildxxZxhdjme3oO+Y03MZ
GNZBU4cc7Ew00JqMCGXTvmgW040rkvNgZubaQUo4YmJRIY1sBXqS+RALhCmZ3ETPWV8902AffEbd
ZOV8zMoi4wO4UbjE+eFG+Kh7NqnegIQ3iODmTBGDuyCi91pGiPfw94Lf7Rq8AFbjnFFkHbUdlAci
8WYkkWl5dcf6RkpAgo3SaakQu93oT9CIWMn2Nmrf0TPCY6AwzlcGYM5JmwflIpW0e7e4eOzX7zNi
vA/tm6in7rVGF9bF1kQTDuWvlnAMsF/QZAigJ/laPeMFNS8js5cj0sSjVFNK8YANI2uB6YguTDYQ
Z6Id6drx1oHRdW8lbJP7sva3RhS9F2S78P9DnSYeCcqNNO4keYu7AWBnH/pihXJQPejl4AzGuyO6
10n4TEDBG7A6F6i6ZV+vjQnF2t8/4tZfzbDSWp45P7CELQLfcrE4/PUZB9puFUkNM8JJxNpBzNFZ
cBYdgIdT39Ny9Zwj+9tl6/hBrxZQdVGFlz63YMdFJPkWw/OQdPu0D5Ibc8fEIsqPEUPEoVJmf1QJ
9s8Gaw/2FtsnsYN+I/74uT77JVQQRHt///OIv4aBLz+PME18xZ7nOT6rkPnXn8c0cfANeKtQcyhI
/HGJWv0RDD5M3GaJuW4helsoE5dJGZl/p0HO1RYkUriu6uzw9x/G+e8fhvmdiZIEI/MSKrq88P70
GifTOk/E2HDWXDKYpKR0ZShWYLKIakb8hLU4mXBO1nKIHR8fDnXzWhtuB/arIr4Tz5+18URRH/xS
xWcoyzH7P57rwT/FaSd+1rBd7iNksreIiDVjtO7DwZHrqq+q05yaDEqUcxyMbjr3jVc/qaEhRKdA
2qGAPL+0GX1gQ5i/pd0yo7FxDVhR4ayNMvZwoIbhW1m33/CNqRu8guTf3Hti8XH/0wufyyUDVgIH
UxYOkr+eH+7n0Z9j5EipmNtNalr7UObtCRo20BBi5e80EeIbWVfmi/Ldn8noZ78CXI6VXw2sC0hN
C+3Ka9g0E9R5msRFn2zrpsyvDskvK8w11jPWoTdDTOVFaWN8rBmGb+xwforYm5UZ+z7EeJLHaywf
m5D/kaaGv82FwAAQ3rppradfaBW8qzEM8gHkxwAoiDSE5bss1N9dckPOqOaJziHsExoaZ9X7UuFH
9rWM0/7ksucHp6CRA0eA6AYU5gX9Ke8pH0b2F+lETzdMuReV/92O64fSsedfETBdjA9gg8E3j0Nx
VVQsO3McyoU2PJ0Y/yX71IxIJla+s2P4U/OoTTgaGTWszMH12LUZNUhAwcFnQMmr2YR/4fyuoNiY
voHdmmuCuCpD2BBg/0Ffi2o9CXL/IcyQ9qGFrH8IYxePnb7VOf6WqKbHPQfklJatOhMpqs4G66MR
FmIfKKc5W7wcYeiCEYe0Knc0amBDAH2q0YsWVtht0JfZLwL+5RoRXAcw3LJe4HU/GKXjPQUz7S+b
wXhj8HbGgs9N3ojnJyOtwDdhpnqsMuU9Sk3yCMY8Bt26a+/KNn00dKKIvVrGSD5wIeyF6sGjSXvJ
gRIBnkYTYtXqbDm+/2A5vMNJGnqJk6MprfYobd0ereWrZAA7+/dvAH95ff61pHGgH1D/isAyPfHP
Cb8QsdDeG0xsU9d9jpsYs39ZnOIsqHdV1GQMWZ3bmC1K1HqZTpvYWi0cc+c5sH4NJglGhDb0G526
p1TN9dGLaxbLIqEC9lxYbT0NoQNqjacZa9Sb7XePaL3MB5fC+wGL1c1Kx+LdNr1yZw4t6204H7Bc
5hsaIYzsejKylZt4pPGN0+PXgZncBllXe8Udej+2tT66fu+f8o40iB5Bxz3FBS+0+dOegDAhISsf
e2YYq7LQ0aadvrUd04tcE7oyUoNscLNOHy3qSpiy9euU4kId6uLeSS1/34zGcBTKGo5B6r/KlMWF
fJuW8DhRnDPPgWcElfKBx4Wk2il3V/k0kCY1Dvk+ikJn3eA4/+h97DBmYb+GdmnvCR1Uf/y627Uw
rIWHb9jD+6YZaP79lRX/XBxb3C72sr0JbEcKJ/inhTODqo0BjtmqhU5ySKruzeu8M5A5XkME56Kb
pk1URMjFWhlZNzUhsqmG0NlLHFtKgTopy5wMLiwTdWBZT3//8dj/LRiLv9x6tmOSOiGla3r/4uVq
jyqIQ7loPa1kTT/TP5WGlZOobm4UZRI127yA8O0i3OLIQUruREh9y4TX7/zSwK6Myso+fB1UPNqH
kpVy1ZgTRP05PI5TEx5TEOh+WD26bYWOpgzjF2nxBk4Y4Z7mPCKQhomOTyWN1p26GCNj9mJhcdsW
haTCuk5dUQN9o4dcRFbzSlQxw4Cq2jKZxV6tg2xbB4mLMpqZrqVK+6VJ91Go1TG0qpjUnoHFzSoU
gVSts//67usAbanYuPjrcTwwxa8i8l1SVE7PYUyJ7jBGWFVBJgmVT+DoN2NxSl2vOHUhiXSdRe+9
lCOz+LE7QHazVi6JN1iTyzcjaz70NHr30VDXh07IHk45wWIjpHP4QIDknMAM3srR/5nIhCwND7ly
bthvse2Oxxoi131uoefzZiYvvgZtN1k0eF0QrcHQkMmB0fEF1ZXRuztZtmvNpO6xSbnXMziIe68j
Z94zrPSQNNWnK0inMCowsQ44/1UeA4msQ/5C1xZiK4jK3niICNeEAgMRb+DBTz7mrVS716l26ODb
5rGP8W58fWVWb2bcYXSuyTyu/MbZOhZe624ZLladpldqt4xE4fozryaOxrO7+Cn0unPF5inCrs4L
IN2TktjvA7/toZbbIMHjJDk3A5rlTGrBSlL87nFNC2ZjVPuhdTAqIEqjlnD78JBvhnwGVZilkA/q
gdiwQcozffv4KEp9dBpzvLJ4MgYa0+9tZTAzRJDwltXOTyPsHgBbv8ZBUa27Qql9qEMPKbsvjlrl
1vHrq9ohpHOmVflmXIJwjK5cgoF0V5/LoNu3GJTfiaklzsS8saD2yQ2atOA6Vcm1nXQJk4r2M0iG
Y2soNFkTAqezXVTD1ijVL3SX+jxAeD+0ZQ2M3PERbgzRzxiR/NzYn0nUfERHGybTdupG2OrBiKO4
gT2XGAW97Bo9HasxQ/0bVQ67u3tobuuIjs0T9X95pYoAGD892O1U/ZAhFHezndUN7FF8ovU/r75+
A0WQI6vNSEz1A03VgJY5wasxNIt1BERgp/Y+Axe0dqW6GlUUbPIQywyhHghVRZIcciRjK6LWpk3j
5nIXKdqejRGKJ4gFiAqa2V4Luw/XjQ8wecBgukF9z6Qf6ijNTUXOPBKXxTNUhmRXDu69o6boarC5
01M//5oR8TcmAsWwN80jhlQianCsrL2qxi4++MNV2xfaSWRHLt/kvcX8rKSRHbtCXvokc/dDnJ5m
5pi3gSL5ko2EKFgqkPet4yxTuMLcmT1tcNOQ0wGAx11rVt6uqBlCxiHW2l5BQp31JPYGLpr7wfQr
nHgt8vUxyi+jFUTwgrkzGdd71Cz6oaR/jJgcr4sCBWnWjbwHK+OxT2fAAVITBZEn8t/Tjh2Ovx7d
wNnXxPvGYyaRmwZQ5cjkBra5rSFjftvw42bkzlsvvS7s4/ifh5zOPoGqHcgwM78mNH8e7bTUV8cu
XyO/L757vF8IwkWvJ9s+XqnUbo6tzyMX+KSYum715Ii6onNwx4u2qd1pDfc6oL+gg1NWyQ8zcS0K
5wnECJlB+0S6QHsEMQFRD0jCI2IEguF89iyCpKRHYYmr2j3W0MUwJlCYyO4woqmIGzvZ+Zn8/XUN
apfuRMA1XtWqiB7Qxu8yti0M0d/N2iD9RZHINw7Wb7/KpmMbRSujtV57+pZgjznoHGNZlqOqxSQW
7JISAlizaKKNQWIwzorPCc36xfdxM/KcCgTxyt07NPLZZcvx0Z/a+xJs0+sQEAEsRdEw3anb94Al
GdjGY4oMhEyL2n7zy+opbzveC479RqQcYxqkgvssXkVRP9/31mC+lo28eEhprq0rEyru8aYZ1TxH
dnSJatxKPaq6lziYDySREzHemtZmlqq6iOXgZtiOVP1mhr31Fs7qzLZnbRhiPha5U28r08OD1Ts/
nUqX32EvXiUr8hU8OFv+1Ga2hSpF6ICkyBznstFVSKPLdDh9OUN8kpJZC1BagkVpoc9sJQYKMi36
58obzHVWC72XiUcvqe3hDAn15ETinBIh8+DZcCgBJDPCEnV9ZNmoj9gqgPQFutjGQ7yfcPPdGEGe
M+hzy4CP+cWMUKRnG79Vdf6rbONT7lQzqQA0P8O80cduyN4YWKpF1JNj456mBE+pfveS+aed9PZ7
UgArCrpq4yp0agwq4wdoFCFlETrSlHOHxCkNd53ya7poUbQj1Emc9dR5G7uDnp/Qv/MLfDcoRAH0
lDI/J5l/oOoa9hLUOPd4SA63n3xnQqkPFgiFxzLVVxMMyIXgFmQl4wRzCSMGUJ2GZQkiQeLWH4mB
vUdpvSuDyWA2iuWpr8a13RodIYUD8z1N+HklEvsBdT3ojImmr0LChqKbrnXTPE3LMu25xjEd3+JI
+t8zW78A6ajZH7Z0tXhecle25Nio9gz5DPFchYIi0cBglDJP9BkZMbbSxCru091S6q6fxuk2M39b
u4gtS+jWG6TL5QFLA8PdaiFdMA666UoGB8OuBVfC2nYwFV6Z8yd+aj9hHYb8WgXeg5kEpDPJbt1p
2D7CyYYTkQqILd2AASXP5Q/VE0kVtbwqh3mgn4DuY0Ku+uKF4qbxVd3b+YBZbkpSzkgN5dWbDZqL
jXPyQ/2cJBOvFPYgRJ+41QIVyubVWCQHqMs0JBzAahIy5+i1w8GMh/TotdOmy9rmFDVpdOuVY1xb
54F70HqnWQN0V1JPhIFxC2yATE79uIBZ6jIwt56FvqnvCCshL9maTf++gmr7weZwL3TSryx0MRsi
5/HSjhFAozk+2u1Y7MgpBE81T+m1SvEBoV+S51hE45P0hzN2EvYMVY0PMnbTo4mx9l4lVb6hQ4JD
zNf+xZm4Qqblp7uxjMdzUX4OE+oSXSAecjro2yZJSwjENGlCSiaHfq7GK2gP+z51wJ3AWZ/YCbBP
deMiv9BmGN+8b80s6zeflstlxqPmhx32NaOP10Zr99t2NMc7O/B+ebWoLnkVcDuoxyjoxPG/DrJN
wp3mBZX6+AIaQSetNruXKAYNUzkKy1QxBLtQlJ94LUJKpzI/ZX7zUfSgkZLY6C+27r8RwZ4dGocg
DcilxXaQtn37OviGf3CS3Gc/llnXZsTdbljwOtLgCur/50hOFsIAzOWJJ3Y6dp0DeTr+fV13Fwhg
4JF5jElGkf4+CbsfBikcO7c1fodONt1gn3wKh7FhQegGQ3eldl1poTJVETDSqS6eTaWaEBdDf2pq
lIb5iG69aPziRHapczZEDBJnJF5Gu8Z0VzEvOmsDqreVTvcBAg2Cjgkrmcv0Adb4KlW/fAFPks8U
Fix2UXSjw19tzd4ztiy/IEd7nM4QyT9iwTbcoPW19DeaFW2YEH4nxjZwRTXWv+w2AS+5y0n6OMtZ
68deoEReTiYgX6Ra0sBp6kdX1jOiM8Cz6MAtfsYowtJkrtYjaep8XKVuHdERx1h554kcoQkS37vP
NHw9aiK8sl7bS3yuO9wZdlds5ExrI2H8cBur1KIBbt6L9HOeJ7Jig5YkyA6xWaaL6mDWc/ytO6oo
nS9xA2htHquePhSnQf62pia4kmtawZOdx5OLsvVEvOSd8KYKSxd8s4re1s7qP+H4uBfRLkEDSGJS
K9AYXSzWEhl739OeYhd/BEOibwnInZVdI21sc0DWVeSp29dhGb6EotAnoseCo+fap5bc7WuNH/ba
71Feh/BGnKeuqedXd2bMTyjmgLFo1biRdRCGLQ7t8lVb41E1lRzX81RsO9x5tzr26j8OcZMeUx3r
a9MrjGp12q2VINNr7gu9JrGiHjEf3rV1t7dH7zuQ9Ow9GF7nqLQhJYBSipBZL8Diej06dgjqX2U7
FOvkVXiLGdwLy0/budpJE72opp9WOI+7hyQtIYm3zZKkDu9YCjoNKQblVYPmjL0JYsm2MYvN2Iqn
bOnBzKbzLa7yDGOHn2ykRvwSlORPYIcC5Tza2FJSve6cuX+lEP8wHDaDKwWD+q2YWpBBiPy2X98O
rkEqDmrvi+4b/whZ6DmSihUhgiLbNRaWLk8NpyrPvwdo/VuvUC+gxVMmltDZp1orNMc5jwHYjfaQ
FNFjag3tNZBefp2uY5/5x4Ro9uMUF79k2vnb1mh+Fnnyu41D9ilZFh/7QMJapPBfER+FFrwaztB6
MLYqk/rQqRycboZFIWPa18BpGohl7FfZv2FeT2L7caAXsprr0n0WlvEdGOd68rBKd2aeb0NZkCmf
sQR8lVC+jj+tOC13skjbVTQ55cadi+CpoXU1zLV6bcJ0vHFhMbNZ6pVQnf5MLg2E++U3Ge4EMrVJ
OHPNN2cCPYPR5q1Io52Rpf4hDSFrt1mA02MaAZR7bn9xIVrddW38s28z8zLkEZtkeEkb5iUnNRvi
ygQtPqS9JvK6S6Z3W7AJmpPBPehalnSt52lboKniv1SnOp37Z1V6vP5VYG+dMG+veTy3UD+74h4K
Jiwaoq/WSWFm7xr6Mm6RR53S7qb5TeA2EpfPhiwCFBzuhOc1fXaGqT73Myllbekb97gj5K1H4n1z
qzI9eDV/3ph6wslK1VwhDd6h/kZOHkfhXnJfnY3md5rCXfHIZpSBdh+wfNZ3lZmyQYsz+/B1IBSi
30kfDEvlhw9zUx7L5e8w1D9whd9jpok7cM41SnMzJZIM7vlAV/EunXpMtnVD9eTm1XVYXBRLMUub
Ba2LSrOT1YW87Q36FrkBmz+lb0dcaHIfyLh/ioDyPSkMCWTx7kvmTq+WwnWqFBpe4VrkJneyeG4M
bxW4qn2r07A7NSYIKjYB/aDcX5hjfIx3v+gm93dNlHtPRP5NmxJfBfx7xHimPjZVIXZTVjyMdfhL
hr5x7R189SCD+qQgMoL047ugQ0bgOfqBVz4iR4f7FfQSuJCy4x8mtAF3akiPEl7FcPRt4OFRH3h7
LyIx1yK29L2MBEWB/8FQIb6OBDJv22auMSQsCu5O4hGCrLrxGyt5MHPxOHTJ/FZoFMiEQiChMonx
qDwzxx9CNKiHs+jaxhgu2BrGu9SYXsRMKnjPWDDCcJawgnSug0AOPWpqRBNVThCs8Csn2F6oseNe
PxlWiM21rE/uchgB+lMK5g7ZDnJ693nwaHDM5W0s2VCA0Zs+kjT9dHFX2vwTd4GddCcVG+pMnCrE
jxlp2oTLvzGr3yZJxFsbF/SgkAt2ujlrd17T4Otx8cekWoeue/R61Np1Mn0SZV9vw8ocHkIjYVdC
VpKVqu6CNKS7eNLoLjQm5pU7OPl5DLBdl5Een6egesTo/Uz0inPzAtE94zpDp2TMb83A/nDBm83a
Tk6s6ukp1SZ7kBJHXjxekrY3j0XMikw99jEYvTwRKVWsCfT6xhkQT+ReEHgygKPgQXbEEF9joqSu
HZ6XpjSLcxMUu45JOi8TdVQ0mH9nS0Me+SqGTutlHD/pdP6QxuhtEUpHpABaRXVhglpd6NlzrgK2
WzTGhpJijHGW2qayyTYpKOKt6cJOz3gDHJrYnt7rxCH8IAif4+nSR2N1SVXek0n3vR2a4id8WuiF
5pzcTPGQadzn6ICWvHJv3/gEWIV9tLWXybVCF3NndUxb4OPLaxsF8qotQn18tsfLDa14/N+1i8cb
hybbJDe/KMzmEI6y76ZI24cmws9YhJj3Rfahu8p9IXloEzcCtbKkd8SJXbtLExOFyHOdD/JGYoTE
RcE5kXSBj8geSDFLfb1GojgTiJ2TxJvm7r6eiJsLIp+OJDGpc1Xdvr6rhvxnW7aE/qBpWiN49d9i
/uidBzWF+hLYWZxVCJZbQ5wDQ45v/FPZQo0wZ7D2TYhLN6H75CjaBpnVQcSPIrHl7LpPY4mNRJVE
tXQdBA4xOcSEGMa8hyaTntqw5NYRuGaEJkJEFT+9Hp6dKB1YEEX+HltMZQLiOtl9NjBVJszl3Bck
aFpF35+reqoOSTftkr7zKUZnzCoY29cDE13gwEDac9uN9svZq4PSo1XCKdST/90wxuzZGEr9FkoH
eEJKF/frQVkOSMhYCqLBQ+JOn3Ssql/WorG0VVW8WEDINkQz/AyYSEJjnavdOPg/CwFReIg7/91v
Kg+chpEdZIt93sda6ualuKDlU3epU7qo2zPe/qODKqZpTVp9cXTujHx8s7F3sOLCYvoIu2G6gAQk
IROb8NHkP/TTYbi4jDjW2GuZI3QxjE4/OhQBOHbfGTa5nKgXE/bG/Ru6aH1kmKQhQPFVOpbpcckc
5W3ODWRbuCb67DaXhvEARDWDkRRfDFtS4Y4KFJ3jiRUb/OY8JqU60d7YoOy2X3Whnn0zMR+9MfHO
DKHBV5HxuPZotW4LiwrWMrn6QsSLuydrGa3ON9Od3GeZdxT5ILQqJGhPXMBXgXniFQQD0asIMIPK
/QS2gt9AxfZlzoPDlAUhIhS/erVHBjI6gpfJAovtp4FcVvUmDC7/k5LOeHZRIW0ivy0PVVry9pIl
HQvLxpDPXpE7QiL0GLtrZvnGM97KyeAZNAeKfXBYG+XZ3GIDji9zftcBG2Td52d71OFDY0b6lkBU
KGVmPARR9IO0o/jgxVN4LTvntXAGqv2UfthdPSEVaNPgbJYiokyAmmdjhtrqKY6fA7TaTsSPQ8zO
sIfWwi8N/Zthda99kpqnmPbMc5LhLR17ZNW8gd+VLINLGCbmc06YNktiMx6/vhXQb1ZKwa1MZPkQ
W4l5dg3iWxWoJwwIMc4q+rJfByIyd8AovDUXJkX62xZL3HCCzY+7YefPGKK6RpFqIxVU5Dx6gfXM
Y0qEu581zdat3JadytJzDlryn/yerTgW+dtQtOWJARwFsolVFypHtQl9sspTd3ocrHiHasZZ67nI
vs19zwxuQn/eOxmhVf2wjdM8ARHs+LfIhPDXjzSkUieIznwO0h4Rx7YzQZID0czkVZvBLtc0oRjs
rKO+bo6aGiWsopWVpxWRw5QfQ0bjhQHsdGvpid5ZAkJwlFlPVDfkoeZ38+CoU66mmqgIpvoot9PH
Jvc1MSDRwR7mvSdT41IkBPuMrvVetIjzs2GiWTR8fH0TNMPbTGjG3Nvi+HUwHI14rDGbA6Opc+Un
+Tcndl5DSHpdHh5ro+oeoDeMr+MEycr3X8Iibu+mAZes8kgKBBFn9bs0mGEI1xMTXMMIDjkIJZwj
kGhLr3iNhgVqXUM+HagRzoNnvJeheSVlBDRYPF8nAESuHWMBTt3fFU2JEzulxRwfha8EX/iTwW1j
jKioRw/tlMgTtXWF4z0idyJtzbbGgzciZdKA7/eNg2+vgZr6xF7IW7X9RMhG9QKoJn80Z1M9zYow
orKbgSq2fvNkZqRxZWSUMXYrN+Uw9Cd7Ka4Ti61MtBwSfj2K/GQbLlKE1mui7UDKCTYUJAo+FLyT
Jx8zL21hcPRY6/F2YuiwA2LG/BANdR3ttAbpO5IneoxtcAxVEWCP4sRTyCBZkEozlKzaQzzTiLbk
kvvkV28zeKJ1YnOjdAmsFa0d86QIT9mVdYM+AoAa9QRlsDoQZ59fW/xtF7v56NO5OHmd/GgcL35y
l4JBeT4la2dlB3fI4ITX9BAbP/IOXwdXZ/lKNyShff2NPuRmrDS4GOKB8OPtCNKKTgRzBisWnvdG
TCjpx5wtXh64hy5aqu3sjZ5ifpH5wm+uavcumWLo75W0zuD/vtrYpNQB68jtc2hr4wGCCOa3JvX2
BIWRil240z37f7LPSlk/JJm9Zyw0/zCAQdyl0vGuGOqSUzRji2kY1MOO0yOtOfAcyOkq2iqBvZHd
L7r20yEd6j5e+CpbtyQctlMrVFswSAyZHmNjutmtwLnTmUtElt99A6YdtkNChWNHq0QFRCaVlEcp
Ep4bU//51BTm2Y4T3NIhkuElbPIW+8XuawLdj0l6EJKOeSOfbJxTW1VMTKfZF5+MSPAasxCIOlXF
G1ADW8smyiCVOGQBWs8FcRTfA4iZYetzX9cdZNSm+VZ0iKhKnkrFjQGZEUPQjqIWaHoh54Mnp2Bt
koh6j/kmos+vqHON8eTRgNxU7DxwCGLh0C0WZFz3etuVM2hceulXnbHPgxAMz6UTN1SgycYwSe3r
M/dFfg2S8VrdYWzyD5yjX5qgbnsUzjUy613nuu9O2g47q0LCypPAa9Oc6vswLHsWcVj/XtifzRS/
dTHJp6+lw2fvfR9HJJixlzrYpUW7DzcBre4y2AGOjlcFLdjL5IhnEZGF8PVdqKw3ohvsUzRAjq6a
KHv/46vJexajsm6Bj1Zx0sQXzpEMH/2h2fYxVvsOAtRnRyin8PV4YCpTrpjYlDfe2d19PzH3ttty
2y0zqrg8DUIWSNW4Vl0S9gvHAoStLl+FIDowIJkL9BWjx6awmeZL5IUO5LxdkPJMANNft3Ym1uDk
DFpR9Q/VTcPBDZ3q1ojDV3vTlm51irXDxLtyX8PAfs2IdNy1FhqghvM6lyc5BN6lH0l8BGtmXutM
esfcTQ4y5UnsdGke8zxxAQ2Z+WvuNubdnCbhN2tIUEomE9UwriTUEeZ25MckR2ier6XTka7Wi8dy
cKxb3qjwJa0fqYncdV3HCDHsNLlQ0uttO4z53de3VYSwSZu+sxXTLJ54Pf0eS0R6gYgBwfkOKThd
2n8LuVqEsM0/mtkjRCHKyovdNg7gh7a4ny0BXRM89y7t3PIWsjqsEuL9Lm2kr6rraWamDRM0T9+k
nMatpZN6lWGUWavRClcD8Qanr4Nrlc4pwcO/LafmezZ24W6ssZB47Ji2/SjSNzdqEQdjiz99fduM
2Q4aOJvV/kknWfHTN8XbEJjDfRYBWvSXcjxpZjgFoAyqXmX7PvWLmwzHbwzfsfY1VXn2kSl4czs9
6MyZHv6DpPPajhTJougXsRaBCeA1vVXKuxeWpJICCLyHr59Nz8NoqrqrSyaTiGvO2cdhEIsFei2C
oLkbU6QYRL1lezDYOGDDGqySN+tLsHyIs8wkV9lo0XrM4bUtrzJhzYut5igxz17//6GsqXxrSD5N
61X3AeMZiDgQ+KN+uAtTb+sIb9j7k93trMmttm0lrMcJeh5eenrFIifHC+6E+CQU86XCWXYTVvgj
82y8Jug9NgKum5V25bOjvUtottXtv991JfltvZFAJ3N8gOIWlKvW6liJg+Zdxejcds48ydN/H1KF
bU8N0akfYgRv1jQTf0q+Wus2GPf9jIiDrh3HfSGt+NFZsvZCmEeDXZ69gWiyvGdeywwdazebNyPN
wx3cmOg0mLQIhWkONd3OqmpKyLjB7D/NLEdXDj33ERmD/8Rmzz7E7djxvioPSeTbF7HAom2AE2sn
l79zi0m2jw04pTrl5NKiYCXcpq9GSogi4pbumy3TsSBEasrHlG0iNZie8uj636/++1CEs7rSqbz0
eCJ2udvvAI+BtUvhcWnz0TcUM49cFfsWoP9vp/WT3VFi+MIhPTFctncJeZE5wpEklhlPOb/775+n
oUeciSYfOEbf9BjRYx4w4nqr3s2vykpY4Ru5+ThOHouAzi2fUy8egNw73Z6IvYCxojc8hvxU4swS
FxUNC8Fly/Osr3kFtZZNGDdMzx6rL389D9gTpJsNRZ1/YT6HSM9UzgOY2vAw+wwC5pbldzfcRbBx
9729mNjKTAE3QNrXNHOP5t2/DLyEV0vK+NSAy2N/OxkXkguaXSmJKlFhWcLrYGmxYyn2L6xwYRtQ
ww+pSKszI312Ki1wot5Nxl3ntQA1y7m7QAzoqBNI3bNH5JNh7eyAcMdHWcAiGwxmW6LOWoGprqg5
GaD6Mplzdz7m77tUhM/oEMqbPXDSOTVTlCEa3+vW70//vbPYzx+ziC94injMcmmnSGSWX9KuATQw
PTiMSWPz9i7jd8mb9QCNPbySfkZEb8Fr/N/fwrC827tP1blwiBBsBcMkMo1H+/Df7+eAjfjgsGkH
j8e555TTq26dZx9LyUn1sJPaqdVX12K82vSIoSuqgywnW7j0Qcs0eNUxgKw9saTZngY3OFQs/wEj
bXu0NavS7R8DbkTEwGuj3bOEYISgj8QaPuoxuykMFz6I+arluQ2A8KBUqyaAtRBr9OzdadwMxeRt
+/qtGRkkXFjLk6FtfGeoK5LMpLXr3YuAmMtCZoJLFhGTh4SjD+yT7P1u0arAaAOQR/Zx5vXvaHNO
GBFBXtxwem+66dNhwAviAPa7QZwubO/tIN/jhmYfETeJV1utT2UX3LUzhmiRLiDVX75FMF3OnU+q
3HyM2vdCfNqtdc8KkAMn2grml1OuzkHx4eQagxMzE7B/IYQMbzhl8XDqCBbW43d4neuDLuedILim
SxvadPRZDIXr8NVFTcsmcuInEYltpZ6KPXip1Uz7UU3EmCAjifWwhlaCK9Z7aqrvxkZjXBM8Q/5g
HnT7pv9x6+nkHWOR7X3B8ZupXTKj4RtJ3AjwWIMz9f8NLmS+mSnZyxy/mOID98KhSU8iOIZmuDYJ
LkUmt46HB3p2ErOwg//kX9nkIO+/dhnBusMSXnDy209tt5eACPaGl59relsnzY9ZX0y0APIRsPLG
Az8bEycblE+zNW0ig14VkarNurp1y6sysnVuEOQ1GFSs2XqpGkbZnTwhVwRJQ/BCS2BO66hls50y
Au5QvZllsZ0q7zDjxufiWMcc/63WZze28KSuvBLLZpSv2/AtFBabINSbDU38OUo49/jWobYBFomP
aTDvUT2u6yxjUcdYMwTpnCyAypIQQZBB2cJrS8Ijm1xfNNeZOfNqliQHg81ZJxGTT4nWbkyPKJiM
QH6yqb7YOCbs3lIr5mJfZu9vq9mhDQlhtjCeSwjipE8hsMq95LH9q8JMrTDmiXEHHWFt2AfZURC6
vf9ijcVxKvV9ZlhbP4nx+fGEDVz5+lfzsCCFumPyRrCJRVuGn9WFIWkfu+l7gv8sAgU4WF2JQPsa
zGSvY/UymWxa1FXN7Z4QAwvsd0j4Q4b3fV3RV6q+OeoOxXmsCEcElD4lH5I7bZx/UYk9k41wTjv7
se7GDfqeL6JU2VyOz2mgrDteje1sfZPcxRqFbwj0WD90d2h1NkTc3vstMcNxQ2TnuJM8s5027rgf
il3DxZ4bxZHw120xIVJFFjDYyabK9Q4py4AlKn3w+/AUebizCB+mA2eki0loik4lLvkgjLeJT4MG
XWYKi6dRlseYaPQMvU6CT3jhr2hY8VAcKrRtknRPmSanBjgRBHu0L0VwQl2YjZxYiMRPuCP2JgsI
Jp7zK/G1K9YrZwJc5xUV+F9cQB1JAvszh4qDFO4ax+qSGPOpiYKDZzKaducHiKWwfQfe9RyReaD2
bDIPZRYdCy4YZziw1TvhM9mRE48Aa3plaYw5sHUPGK83iUFOw8mQX2X6DKR4T2zwPRnVuSSEghAV
Fa4bBU3UjQjKDJFdufdjBva6SPmRdZzU7hWNIfRL0T0xr1DgT8m8xsQB3g0630653im1s+dyRvIR
IRvl0UIvDIgXl2hF7qrib6Uee4tBkhGVB+uXYgN0GnQ1NhvAfyoGnA3+ydlMn4AOvfdK7WNWWaZB
ZPzcn0GD/kvBqvjjx+h+FXX+PczpMch4LK2Zs6WXf3COdn02wOkkiiaYb6w413H5y7AIVRohc/i8
w/htmg1Y0lG/6+riR9uAceKV1Tusg8pbHPswTBrCs8Jx51jqk+nGWtkQPrXbEnUVNbs+qYpN2xET
7zOvqziJedvGoKQAdEQ9GEly58q8/g4Y0h76ub6Qkbv3OmhghcWUl+VLgwYH0tfKt5otKcVXu0Cd
Y/hbLyTTy823A/wG28q+CUNi16/3jYrWPZRLrpVdxBSHs5gQwneyqPc8KrBukovh1YeANTWYhXtV
VBeR5C913t9nSO14/C+xcO/tCJ6xBexnFJs5H5lpeSRtm7+p4+118qR6aucwYlxjER2vwdgGZ91P
h862XrWu93KhS483VIh+5f8NME68kfVp4+9H6e4JxqvX+FxXXcFWSY8AeVxx7/AQVaI8EuDzV/MV
L4i93FVPKhv+ytEhIU/j3e2Sb9zKZAG0i8Int062Ch5n+EAolDP2tZvQJjp1gjfnhMeaEaDlSCJd
4SU0Ldto4wOSC6ci64HOpRBOFFGF/Wn6VZA9uRirhyRMX2UcU05xfol4L+wWOnRGJcoAINMBNEMk
0pJz2kC75RXHqox/nMi+zBVocijJSq79CEKYnz6DOty4nT7mutpD+bkQ1sxamhACpcNdUXM+2Vqe
OHwfPKiamhZPWRrwb/9LL3iahLkrDf+1N+svtIK6YG8R7szQ+NOiuZRlvXU9tXMn+dBi/3fn8ZCS
I2A67naKyrvGN5hi+OYpaKt1Pv1zrXbjhH+TjTGqT/dxFlw1FP+4dXeDV91kFDwRrrsr0Eu2LnP+
MNsY/qMorUOIuneV9hnKhRrToLWqKu/FnDBxF3eZZOgB1MybF452crEwkAywP3B0P45kSVXluO0C
Hpqgy3oWAtMTELuPwXGg/g7OrYptmN1BRCUBMiPLj2nR0QPBwDlY7Hj2ojmrrpTbPqagzdi0bYS6
i5hQNsbMl0vmYzBtwhKUoma9AeDAgTE7tkhvy+8WPSSTtK2L1wCLlUUKbem2IDfraucO5tF1w6Wp
02ts4leVwI9LvyXde6fBdJXBqbReYhuIF6bTWuXbKvPeIurPnCeo5kYpu9fcorRR5rE24p2C+xa4
hBM1NT4G2G5xf5O5ehxR0HRecdCG94BgGJF0jJK32bkAcWvmwhbsS0Pnn61LSroF5q0mXtJPgsNQ
4pXSV9OtV4VmohUVUCMeydN6bAidVBrtD7k+Ht56JFYRfsi+ja9mp54cB10L93nXQOGRqf+bJpQh
gikZSdCaKSaaDScx/0avhOXpxtuuLqdjg1xlM9fDFxzMejWz/2K/5qEr63BZPILEP02dxTCLpLSI
Cils4Zi1igA9w92YLBcQENoUoRErabwXZNl70dXzinM2V3dZWP3T2ADWcixu2ogfyrFwcXLbrwo1
ApA5vaCgWLAw9oUXudINFHvfpF8e+AXKnn8FIVEZqm0YXuVKgXTyo7Hc2hXwNnLTGEnxhUwpvUTM
2tvxmsXR/Sdr/470gD+0VwX2UQG8YEw5vaZ1aFpn0SJiKMz3LlAvYZ2/m6P/RFJqLgBJEzB5hA+z
YLXycTNOyLQK95aksGcIiR/xZOcXH9niuiirGHU8c/q2WKla/0NLrtavDeOvRfP1T0jtrcf4FFAJ
bWKBU2dq2DxmE/Pf2o7XpptVqLxpPCMrAomMjiUFPe0bLPQarDspeDCMRmz5BePMydgikYbiLga8
Slm9lehNrQL0Sp4R51nV/NO6/oYbx3sKDLJlE89pZjSUqZJbNwiOSrZ/JeoGZiQUQM6okhOruNEa
diV5mmiSewrdoX6X6YvXG6ikJlTdGffREIF58wZoT0YP73by3wIFh4hDaALhAkVPJJvYtmE+Un0h
4dAcPSF7OJN9VjKNWzycyWpbmdY+yDPKeShu64hVx4Yk1o2daqBl6Q/oNkF25PwxMgXfI45/T/lk
5fI1WGq+dwc6ZXdIfmGxLlaMvtvHFxbqhOLkyWfO+GXl5cfRo9KdZvfLnOqjbda3/xZxMSI7qEIC
MTI7/PizsSGVImWmgxjE61RP16yWiAElHNJJLiHzw6buYx7J3LXXs9F+F2jzQ+efHM9+G7/oUN3+
+y/YGAM/NM6OIvVLZl+dGh6raboUiUNnyKguVsTKCmOROgg0O3HtvxthvWsY1APQ5Ag03b+y0x8c
c0SgwThbvqgxdM84Xjxmsv2+tof3EWgpM1vx7GH24V+D57KE89IRfbdurRT2nCCqrTTkoShGyPAp
00KGdmtTi5/cUs/LvG4lhXB2Mcvarq3/wa8rV6R5tccUxVTs2mdfTA9W/myO7UxWVbVtCv/HDOl1
0+DeMsy31BsxG2O7ALqFRKjNTh5xKNRcCswZa1GJxmAwoeXHpXebeqzufQcRv4RIELggpruOHes1
6bBCxjUPdsm8pGLO2ybZ0SlCSoPpzcgHbw0eC7aZGV3dsFgqkXQTipBRCco/uFy//QQLMMnGv0J+
l5YoV4Prdpvabv95zk4yeyOf9tDo5CWFLrpjqfOpETujFEDUa9oGIrKIW8Czv6cUepHd3iUFmoTA
yAj3vHmSpWaXEs9qJ+VWq1NcIABBIAKh3ZnxWCDOIgn3rrDzB5ZP1Sq2nU8Fe24siS7sRxaLLuCw
NZp58NQhJGpvnTHHXxsDtR5M2i+SgcwUOiQ3MAZXXMGrCu8d6xPc9UCsMrc6TywsfNsY1gbZQWtD
FZtJCOLAuldgW+6GxAesHmRXlXa6Y+pCI+5yree2Dae9eisDijc7bDHvh8U+TKevzHVf2JvjHup/
qEPG9fxdswum6wEFiK/+2zR/zQhuHToVexcaxNCbBD0NKcgkN8d6Uzm06lXx5efytcW7DLuDkO2J
ygLZZ7JyZvvWOai1smevbrYpGC/sdxUwfEdEGQfjc5FEH33cvQbOQ99wY8rsnRBH9CF9jwUYCCiR
VRmEjwZBEunHrKfvPcNlJtJU+2xO3qqWhMSYOTtzZTzjrOdrmOBtRSwItp5bufyvt/XaGgEP5zjj
u4iNsJl/uZL+PbGjZkviFasyjdxDMpiBKnLfhe7in7oJBro6oaMpHf2AazmKhrvB9zZVm57nEYEr
IgDDHT9HvJVD0F3byD+FULRcH1WB59y7rSIgNT3ERv4WmFWBZH84ihHHB0CCZPiyWrwwfbF4tq9R
t5hLpMtjS37VLPxgmSysqgyzrVt1n3EWX3OLZUjdf3JKLlnSpHyGEp2jg0gpoIXtw48ogO+LIEWt
Ww9EbACOrIz8g6ycew3QG6KH815z9rXTz+AbH243HYf+AVridSxxdyTyKcqMb42mzHBfeosBhA3i
D5PAIPsdWXOP+NgfsnFk4lnVbGZr/A3UEPb4EgvzOfHnCyTnR/xUBFxwKI8m7xE/4aUu55YQRXtT
miiKjYRGNS+dw0A6AqExLT2bPI203QOckQEPUTeVJrcxU3UZO4+4Wr516j5qH4UtdnzA3XV6zFPH
2pDxBeg4/pExm3k1d8OmHNtXWTQ3MygQFMniXRTzWx9d20ySxanu8F0YNu8VLyPRjO+oym08+rH6
5wgypIoIUGk0yD1AICxLwiDkkQUygBhGps07bQ+qMtt2KTjUxgzTY1uQZwzEhrVSfWdm4iVuuvfl
/6lwXw2CrNh2Mv2QTxL8XteJV+xa29CNvke7/8zzBFmdvaDX0ZAMA7zPJF/1xXAJsvTP4N6vs4Ij
L+w2Y06L8d/3oDKsmgQ1KMSU4PgsZ7wOPXcUYQXQBIr8SdXGEdrkzR/Ma2snRwJD6Dyy75qCwRzt
+9BC+9q22zqiUtEC6nZWwAJEM08WBXcnQ7IiHp6NrPixeWXx1rshIPNWYyjn0npy4vZm28Q5wDCi
HnEBEkqwzK2Zsx8gxca1aHBs8+BXD3FrhGs7M39ZQJyCOj8YSG98lTzKuAIdGTFGmv+Wh7yh8ErN
d7umQJp6XNN5THeVfg+9ug6++OmTGAhoC+lXd/SJCAWqZj/SclE4kYnlOwyss/YGiJxVU/4tOkqu
MH2AE7PrWoZZYiaBKWCSUZzBi8ez6NYYoNDZJNFzRY4NcUU/y9do5ta/IA5h+SdHiEI/nmVjf6IZ
Ga3aWE0ZARcpbMHM7jYi8tddpsZVX0aIX6ldOYj1P98jOw0mBC8XyVPvjSNPvKCErcqj3StS0on6
W3XDuAPUvuER36PoPs0zQA+1jOWcRqzK3N7NzLkcU/PCR2QNdYpED6JS7RK7TG91RKx7wdVd3tJe
oKnULRTi+jr6BDMwAldZm+9B7Ma4FUhLbl2X3s29wWb+E7jJcNVa79bI7gyG2L727F1jlKxOHFIY
IUa8o15gEJjD0fPSv9HF9CDwB6/but9g8p52yKlGSLH+uUc8y47uYsnxYiUhfl7yrW3iNte9OUj0
DLw+qRXGq162t5QZOzBTVuxo34wcwkkV8pMvffNiagk2ZVxgKaV/CXtwOdpkvFYO2BxaStkCiY9n
BnBIeRXyAVRW3aFDtEp6lxHe+UTa9YpE1O/aGQnhTL5jIfNtkTvjenQzdzsHbD6caobhi89l7dBj
k65QN1jRPXXURxqcYBuUwbCzi3PuNiA6LKLm9b0b1V+W6omtQMVHjC8ucoc0GndVGy4CggHdw2Dj
18xA5sWUKL6XfqvMeCg6jqKcKTOStqxsiXbKbrCf+03bOITizWvmchLYWXyX+cn90EFuStyKUZfz
rFPf3Hfx4O8ac17QGrRX09i/dJ5jrYZCVFuPFfOZjCewfYY8FkUWnrrM9Pcq6++iuXT3UcVl4gnY
A2S27ErmfaRrHrE20CCBy954rAORH7bx3kVIbJpdcW4qQJSLM6GnPghKPpORGcexic9q7BIqOzUw
OvmcC+IuA6fnJuHPiOkALsXaVi1FnRN5Dz5U/7U5k/unEwG/egTaMOF6GnvU5Qw7R0sSGiLVb8KC
deUXOK4Vcz0zGO/cgGW2zZYj4M9q2XyFI41bhdCWEgtq5a/w31nx88W9wocx1qbZkzdHZGtm5w3e
yixeeU72KZvwFR0uFl4172Ma9P2UkqMQRD4qt7JGvRfd7AD9QdfSWZU+mgm2d+Ujkytr2zXTb0sw
N26U5RMkPN9muu5LHxi6qC5uBRsUkdEfWrdTledQ6isyCJY06Fxy7zbjdhoHFPSAQlZWGf+ZGT6N
Kn+xJ/dEtU0v7sAeDuc7Ek2MfWtMp6YAn5vo6VVBXVmN+tR3FD55RNNlNOUjulJkbbjMKt6IIIaG
lxonFDdET9myABaoq/E2yr229FFZNF6GG/DjphXN8eRE0FwiVqmIwympcoITugLXUZ+Hh8CxUOGn
bwOCfbwj4k2yP3bgG5AOYGzsCdBMATuA9SAqF2ekS3G6gZwGmqJmIMa8YoUmj3kZXpgKXQU67XL2
1Ppe9sQ+t5n+asOJtOfoLO1ol5ns8+3mocDTFtr+pVqsP3xy0S9TBOZubrfIXSV57L7LUMms253k
RrQ1RyVh8SnjhP4W9Q2caZ3dFyjQWJMQgezVaMGw9URabBIh37HVf/tx+0d5+BHEyTd+grWLSTGO
WVsQZMeJpfn2zX8e39s6VOmp6xD75SCAbbjLa+ISCS1Ateh1UG1cTJ8D8g/IAPcVqtN1O68Xwdnm
v38bC/HDUK1aYbxULRuwWrFgz2q+iUbJjYStNZvDSaoYNxaCzHm5nHJPcSyJF7Sj32ZhJRsV20dZ
E1Sq4J36/Uea1gdoxZeQlALTqJ8RlO0d6sR+bK6VTfiTnt8S3b05dQWDHRk0e3nesP+l1I5PxFtj
axgTgHDJKWOIyGMwfHoq2oe4BiyHoVI3YLsleQu08Mh7O4twGOEzWi2RtwqzrnzK8pjED2+DJ9SE
gU/SUcGjIpr6yZoHfFQzcCLfzZmaDPdNswc0OfPH02PR6yedZy+OhTjRWH6Ag42infsXRkHO0Rt/
pTME0gZNJ07L5GHO04e2tV5DZz74bnU/i9JYddal1NChkelgjCrwQbC9lwN/pTDb10n+WH0XrOrW
e26IumEixb7FCQwoFfY55JkLgQuGzFS7prv0eXwri5FrVU1XYlLNJn2C3BfxraWPzUCURBueGRah
XHgNSMkg040gmdh7dYfPco5vtiSxwqmeyzy/WKBkGe7tjGHmhzFAb/K8/suxu0/YPvR+CaOY2gi2
k8+0yPDjmW1je9+YI4tyilq4Ht6yTTMq/54qgme8jfDxpgQbkQLoWO1aJeZrjY42cMUGi1sLaYTq
OCYAQY6krrE8Nj6dlEKvwFvCiHyVRiPSfp5sWbrUYWP4kfgAC8WDPaRcuXOQU7dm08r/yB1m8UkM
BYv8WKYZE3Nw3tzLiq2KVy76WHZ7TOea8DEpOKbz8VLByjhVgfeAVedPVOW19acfcDT4vL3npGE9
xzoHdWxnH7wInbUzJTEmFe8LwtZL0vcch8ur6Qp7yRDVrwDb2KlwAKx8TjiG3AMuHq98xp392XWq
PcIcR6AMpQ+w3Ewo8RYyqk/qL5m4MIIOTZlcXUrwnfD9fTFFZEAwUZpbeiQS+ObqkvL4JyCqVkDw
xg04CmYgO1+Fd6NhnAbiP1azJ97rAg+0xWoy+tRNc6MM1isEZbyZY/9kDazwuLm5GuXecrMXmaAL
HJJ7oDIbhBH3b3luCHrXEm9cGaCd8OjDFA7FoO3ftenUWwu+8Sqpq2ynpvkTxfNzRjQXi3zrJ/NZ
IYJE5VVf4oqGgqKCEIe+BNY0ONG2COtXQDDo2nDtnXMsIah3jSPP3X7O4XxLBeO95+rCBMZ8eB5X
0pY/2FS3DmMvEeSEKrmQ4U2kAdNXBWK5BX6/6hcLbWuX93Y8byot0SRE1ktCzBfxceqdYdUXD+ze
GB0C3Gc0qnzOwvaqoyMI+pBJchijGmeAJIEmJFh88Gv2gYj0254liyCvZdCME7GsryZt4+POrY85
9N8q5yIjNtKiS5l6VMaT36UY7RLKh/LUTNO9TyzfKghA8/XRA4a9ZYIcPs/1LpjFn1sOOC5cXrWM
sI7aqM9e579Z+U2Ba6YKYvpUmzwbKF1ORe9fU4+A1j63QRqiM8kqjgiDLAeIdix9beLZ03hHrNp2
hpRE79o8eBO2a5dryNtMCN7JrvT2g/+SKg1D00dW0Zbml4WgiVwIKgs1/FUdQOUFo6TM4cW3uusw
NGuv57O4gSKP2DP1ypIXTlXGXrXdr6SPx6UW1TvOE+p+q3/oM7kGrlhsy1C9jV36GFjxGTHWeU6o
uiJiEYSV43eFyrX2eM8gGWXIqK5TadFEJoxQSDT86XsbGzQeAFbbUqHFBAZgtdOTNxP+GFR3dRk9
DCQDsQ95rfB6rTFN8b4mOGhGDIHPt/2EXfNpTNsK+fMKL5Ucan4CNQdj65GaPHnovV8TQZqsDC5U
4ReV6MPcRsW6TvGzpIClLINJOf6i8AQylxs7pK74768R6dukxTOuBGp2WVxnZf117CzW0ZR9MtsA
xDTcTbXdUd7jsYmH6jX07TOqPJnj0rVGwU8hE4+eEoheGXgM+gwfDmYcw2wqzvYSMRBckZwEPzE+
ee5EUClVZa8xFaTCQJ6XQPVRb1FBEGOfnYZ0wO9UvbEQvE218Y3mja4EVVLw1uNMj4LgEZnV19B4
PyV6ojlw/qmP2KKZNibmbpWJ+9S2IOaNe9nrd4H2FBwj7wPPAiM8Nt8xFzyC8fgsU6Ls0ImHa3hN
1iEzioRKCtmK2iTJm654Z8ZW8KxkSUnV7t2G+7W0WD0Jp/vX5/5rJW0Knpg4obaRu7RHD6qxZ3RN
8x2wpjc6Z9M41UPXj78sRK4mgBhAPgdDlKw47JLldHVwrfEx0WTNG0sT4Eze2awoIDtww3jZxkcW
agZdGC4xNDsVApfU1SmxRB851T/Ade7WCTe4sc8jnCq+bPg5JBWXDNkm6UjHHDFHclr/2qTmHrNt
sgJcmG4L0cWnmmX2QEd1MFX5JKvUpi5PMyRB8KmGmNvan+CR91azqkzGgwgMN3ztj3leoBSsy0c7
Le5CFbJGBrST9B7Bn2RhMIZtNkLn9Tr8DjyUWUkJEBkwaUQRXFxLHQCnUO4ibJF3heZU4V1cUoTl
eEwnwpbn4uIG5edYEhIVm1TrsyiOzEfZ1/rQcAM2w1lTW9tJc6jqVv2THfrsEDYfgQ/3XSXpNxXa
Qrz3rKVdAiHGhjI+1Y+m4QPcqOzFKm+sxkfeYxwWFh0Mz128bojb68mcZVPHxWQ5lLNFaxesh7zv
ynOusXTv6opvUxmy2lu9+YNxejlliE6oFQQSYLv5SHpgz0QRsBkFonBOZhy/umAf2SpbfJsp7zcD
PTaxQnJND3vIzOGXkx+ihnoQIgA1lLGzoF1Uc6pPymCnrZh44aIhSIuye+bhB0CEBrgTV7YyBw6J
AuMHaShsr9HZlJTCYXUb88bYSeVlq4U5uDMb2Vxb2MGrDinVTiSkXsbkpIxtpzfZCMFMVXdDFry3
sYg2aMKbeMnjcYsWZqA/b2rgcSmWwWNjr7M6QQYiouc4cPQ2yc1N7vJTD8mX2jUExG21LwJG5WOI
+mButgVDtCCHvUCxZUDw8JgnMvVC9VM/p3T8Zy6XXeSmTwYE5L0wF9vO3BkPjRvCrhMx0yasWk75
bDPQIlncxPSdW+lWVw0uuEQOh87jvRB7RU3X53zrfui3vu2UNIOkSTsRq2kzTC4s/gp/eKCAD7a2
AqpPGPg27xX+kEg8WpEzHdqGxwBjClTjrkMO75Qo7NKZ/sZXEOVIxRUl2+GB6UJIccdq7lT6mXHH
5V4SajTBTFt6u3C6OTnr5YSlzol6oNy6LXhhcohHL4ufe4cBBjJ4dwPIRmxUq7xVJnpWqwJUmWUc
Ka1WIxSelde0+RtSReIyYihRfeQg/GsjtC/TvB2iDyKGk5MWAH+pt9eJV6ptGMzzGf01Uwyd0nEE
9ldkF2LtOtNHnJLlxtyJPA5zwtoyFWfScFtRR/s87XgLKzfcguhL4GJF6QsOOTYctlZ7FPHdZfRB
VCBNDJNtW8JQAuhBH9Fi7GFBW9/LzJ1XpbDsfYXF+Wg0EF8rloUvfjXves+6M+Y0++Nk2sHVcb6S
sYaUm1fDNcz1T1x3jI4i/rRlFQy0rZFdT6Ds//8WuU+GLwjCIHCqayYM/ZhW946qp3dV+e+B/dGM
fxUQ0sv/iaa6esevb+DzfXaEiVac2/jSV1F2hPvKSFkX/rb02vjsMG5FchBDww6L6tXysgcV9WJd
83etRVkZt/8+oKNPj5GGPob9doU8XL6wOiq38LHqK+tvhnSVy1uhmE85vN5LPzvuvYUPGdiUfjcT
UpebWV68JEVOmIpxjeOXFK3lw5x4CVLZYpeHztNElrIHfQWdWTW/NfMEES338meDcYOs/O4ruEeo
Xf80S8FI+gu2X3+eAENpMF1D+Dt44hbim3johuAIWne6q0OwV3nzTkGGQL+X1otRe+Hhv99q2yKh
x0f61nQzid6CS8ayAbRTqbfeLnGb6jDJVDAeda/mpEkckeV47cM0WedtV17yaQDP5gRHVEPoVrG3
fBDvGMB09Ja2gF01ASuO6V8KH/ynx3XAyJAqfBB2fkhg6qzcyu7PaI9dTrf8o6lA1wAk6e7E7DwE
jmtcFSkmSANHfRXNsMAYlWDn4JvXoAjBI9jhexRCQdGalLMy6ctNFtMjN8RNPZfh+FTNTf41mQjl
ex9TklUX850JjfrE1LRn/xX5Z9wSCF4TZwkCmUH+Gt69k2TVQ1rOz0JKqAUdtzUeBpKkxnpMti5k
zl1hIbsZieY4SPJ0toXFGKKzU+q9xNshqipuSZD0+8AgihXdRUqplwW3buEXsjLBvlqgbApaL9iD
EHssnP9xdma9cSNbtv4rjftOgGQwOFygX5TznJolvxCyy+Y8Mzj9+v6o6ttdlgoWcHHOSSh9CuVU
kozYsfda32oJI8eehAlrqJZJLdCZIV9f4RwoGIgPCYT/wPqhtCI7C9NPz/3//BRkjbej6Pj7z4VI
p11us0Q6xZAe0gxLt9DT5plYo0titPFfZJc/dO0CWYF7SEDCrFjWZ7hMrbaTjbwEDG56VyB+WPVV
C5vbnyLgG6G18Wy1Ge2aZiFYmjEOhx1HH55GGgPs/IjYZt5oD0zn0QjZ1gbG5OQLPbs+gtKI6TWn
T6J7m6y9Ylopdzz1OmKYh8pvi6vVlDScZk5wED8MgePwN0XAjQt+mdIrbvUa2KglB7SmRck/Q4yd
CZJ2pXGKOmUEdhOPSa/VEj7z7N7fp7NNaojOcdLw/xchsHgVpQt/GMa103Cm7EHIBFpMUp3SDtJ7
q8IBQHcrowefLqGFBIVpVZ8vfTUhMB6epVGwptuDv/agLdEvMvILBPBVWOtqPeipc8IDHC2EMeFz
SzLYrjAgSA+bf0xs+2cYEGdYtiNhW1n/5A5QqcrRGkEeT/2TlNoraFgYd2MX7aCU1UuX8wDR0uNM
mGufvZ7UrQpR88ZN/OwZAaWdWMgZ9cEiWa6WN2QfrmVieThMTG9beuJWznYXMy3yTdBx+mi8blzU
DCOwJIwwMvpgFfNHh64BcRiP8BvjThuPjs8Ux/AJixUi2JsV4/U+bXetIHbw/fIkw49MDOHVjLJr
U/jN2Uw14g0CW78XLBpLrU6Ka9ifAgdJGgi0Ct8HPKeRonTL5D6YjqNV5pteM5GKD08exqf7XDFG
CfAmbweLToqjJcOSBj6mwd6/NEPSrX2SQtHfkZCKr7dZqUCiu1JadmvW/WFA8cxxJGcm6Dsni+1o
iB4D+HF3I1olsMrmG3WR9mhEfD7HqHexrmubwUpdLg/HGX/8VpVLMJkGE/L/ZwDVbW4z6bqHJpy9
maV5rzvIWaam2QJ4wjuqbHsz0KTfCQ/lIdoxY/R7fL/ojTwg0tsxmB49POcb3R6cA32Dbl0n1N8l
tozUJatQkjsxWU10sq38xe8ScS9H0moJCCVqwjOzY+WW+XEY1lNJrm0HgLe9EMd3MzXpcbLFsAk0
Mqhz1/JwoectJIZ+uEq/xFNh27D6OCIjilwSLMXaMh9jawRZtz3mDeQfY86EKidxt0JAihQoHNjX
pGeupE6rwWdKjaRmLM5JZd6jrydofHY+lTlqHcujZzX7fbvWaS4hKK7CNGmmYWYKxVhvOoIxMNoa
s6uUUWY7OSjxLW6BIiXUwQvKjcTPzFTVvs5kz7VtdHy5LT0Az6MHpYkwZusp96Y9ySNcFTIJXcKO
ETwFJ1sll7yIne0w0hGfFOWnldY7KHw1ENKaBgZKZFIZiRaEcYBaqKs6yUw7KVb9zFgwOYwtbMfw
9u9vUTHtaniTt1KWw9HJqu6U60V4pAG5QOTpB3r7PHZyJG+VKLi68/Uj9px0XZkF6ge3j5ZmiwRG
I/duYY1hj6OYK4zTl+ynUHUHXBIroD7hU1FAkMkCmDkqEsGTOWi/uBH5oLNMIgjS/giWS1+P9PZu
fSSP4I1G44mgoB2pgxt/QMFdp05yP0SXXi9AfqcO8ky6mNWRvOp8AwmUU0MDBg7EPgRPsIh3JGUH
J2bX903AbWUmw3ikp9LvUgodxIqCPsbMm+LAs3alYCXqwbxOlgjWnkqTRYuSF1yzyp50JZFB9+1a
1HOwsVEPe6zh2pqJ9cWfTV206sSacemvd8aSqpptTSNKl2Hy7JLqQPz2eHKKpTK0AF/IEK5Z3I5R
OWOnq4HPxympUP4jmHnnDl6xLAPvvtfZwjKzNO86e7yUwOjYouhmE7XXSNdb66SOLDsd22XVcE/E
BeC8un0za6e4aKLdTiFfVzd9D0gtO9guvvxuFPYuUsGmnh/ycHQjGmyNs7UgBl8zdwfw9TAypzpX
cHM5imrWHpzYXVpSD2k9R0vZ0Q5Pk7Z/yD0BOil6mxq9eUZQic5TAWDLHJw+hY1SLBoOBbZjBC8E
c3YtLQVrWPN7idM7mwYfsc+2ixI/dyx8d0YUnt5/iiwuHm0OOy6jR1Lo84NOM2SJpCT7Rv3/TEPp
ODLpa0cLDp+sELx1dGpZaoMEssGNq03JfoDica/yxuFOJ72R1ojV5tBbadycq7Su2R5GD9YN5Odg
sNqzKl3zPFggvX1vNqqRU3AfsqhPqmYCIcFRtTRpb2wiRe7sZsSxkisQQk2mYIobGCFiP3sjw+KY
+W89ne7Ca6GXOEFOis+sjolClLj9IdYkfwGnXHd+QfqbQonobAwgvAUrQpzKNFkb1C9QQNPi7e/1
dF5U26AYdjkr8k0VwXuTuCNXynHte9wbUCJE9JRJTTKcEFuLId7SHomjHr04Bn7onpVIimNRtIhN
EKLQpa0A68xSFq/4SdSo3Iipc5du1wBRNYiRibLqIadbD+lfUPpCNUAe3CfH9xfD8jFvjy6DZDvv
jiVxqwu48sbrVDKzqpUhzkaJPApXzeuopP46IqNbOGh407qE6xu/b4ix3PQI+65pSKhn7vbNC3jB
p2iM4zfLDTd2nWxmxdOdC8+A5Bxk4VBf79/fTbM7coiKh/d3MKiBxjePZV33N3XdVByl84w5Zcm0
McyrBxUTMNs6+MVCejK3TmszJJwRUyRvUzMFqXHKrDAieJwkcN/JXLRZ5aGzOvOxprts0Tk9eqE9
nfo40U9VarsL1BTtkrYSmZlDmjzIUL+qyLV+EvCz5CCL+fPWs7XxLVa0V2nrrBHd4MetBp+5bF3z
JcwvOZKIw4BwH0tVjTzcrA/vP4G7pEiIBuC1/DlxIIV4taHa/UK5p1nmL8w7PxiA+le2LX/vh65/
yo32GYCePpOi/NPQhy2D3UKuwKLFF2AGzm7qm4dxfuciBLjxrIYI0hm1pCfTX7QBiydpjrNTIrS3
sRMlz2kJygjQSXW22vARyCWHTw1i+6BZzos7Jo+U1di5kKVElq7djobO0CBGs5h5ZAIr5gE+hLVM
a/yDG6bqLuy773IWNUdWTWq1SPTD+0sy/6RZs0QI6fRKeC3M5YlRhWM2citzXTzWqRYRqqvL7Ttv
X4uJJswQuG/TmFimcah2PsRNJoceD1CWyS0+EeP4foAwWuZLSVkV8P+n2mabdtKbdtRj0kflcDeC
D9FbHI1NBpZKj9rbJG2TbezG8Ub3DSSHQ/GWS0SiI8SOWzeSzz3DwBtjkNbrMKbLpI2gnviFsa9M
IszJNJKvg5EjSOvVrTEa8txxHzDScLu54abWmDmCi9eMAVHBZDMyC7y8v2Qu53879mh5dtrPxPGI
BcsNdQu1rlq2rnHhDjxSqI5nvUro7pEg811n0K2n9OmSBPrje2matw7wByJXtAmWlaabe3Qk2Uz/
p9Ofja+Oqr9IE5HOh0gHxGOOrRskOkjJqzPnDf0jT8ju8y5VSU3N6hvtdiyz7urNt4Ea2rtOT9s7
Tflqo0XuLkjNb/DZt06Tdrsoz5MD4/TbdD7oRUFoMBDjsv3v20IvOg7w5V95uXcqz3or+8pbSnu0
D1adeJfMZfYJt1juhpzpfuvN+fVRkJzef9KVR/EdSR5RUXV7bYo5XuTx0ePsd0eB+aNmU91EhfKW
EC6AGBrqwUdfD/wqd6++A1MshLK4yLTHBD1lxuqt5U3vL1zr0LaReOzQoK1MpnkGK8Qpj0uxJNXZ
/TuD8sfwf4OfsMXewwn/gwriWkR52/zn//mY6GEJSxiOYVFtWlA/9DmU7x/fbl9PfhhLYAbQBt2t
tNTe84xfNAQ0bB84Gv+c0GF+DIfir3OETtQg9bHtuvqHcCiFdZgDBDFoOX6SH/Drb6SbtD+KCgtT
BPn+buy9cBNa7beyRYAsBczLsVvVVRk8M5UI3OvEWHdfVobYRVb6o0xSNApB6u1iScKO6VXytpyG
ZK40vgi2sj/mE1rCcVzp2FBgTOHo9ofgpj7OeofRQLfwWuPY8+XsOTmHRLFdKYoB76Se4HTP9RLa
mu9OQHUtn8eiUKQAk2IYs8llA0GrGeQCHAW1trZsaaw4lfuIXK4j4a+vvl1Vy5JAo1WVhrjgrC7Z
WSD5gnCINk5Y/dIbZiESkTBxzZq5yHyNDmrD3lPY1kQjgUSyuGoO2lR6xNs1HooscbRMx3+yRb1K
C3sdZfR+BQ2aFVXk2uv9noYrPktVzXVyCcW5xPLKGUGX66zRySSv4pNlyLUZhvopMsdy3cdwXusC
v6bupYQlVB3GfAPr/J/vFpTZn559WshMxF1pCV03PgZqJgaoI0Ng9BC2cRa80HoKPFolKloPuPRw
plKiKlh4FxNI3FZvR+oTrElZ7jYoAfMlnafqziFNa+OXFbPGlNFgV3EmbSoWvnIYu2sL2hw1CILL
IJ2eayeebnJiBJYqZ8ACNtfeU9q2Jzpt7kNgxHSYUZPaAIcxTxcX1bb5TtZ1tEFZ6D02TXkPrkr9
SNFPmjTHknMzxcYLKmjit6cq/W4iojNBq3Ry7iL4jXYaR9oMbmgemi5jVj0H5Hk4zVYG3OErFsCL
2QaClPmMY3Xj63eEXxuXAc1FWS9Dt4E1WOgHwMuQXM1A27tTqe07MQZQcWgn9r3L6Etzvb2tKX2X
9VGPmyCbB2QGaRtRI6YlxIf6Du9dvZwwSAifIOPBztpz2pqoYCIDVQOm1rS4mnpzDN2ofDSUb9y1
tb2g3efuOoFeCNPFhZld9CgqrdqZZpjSwdvTzxk2ZOZQ/4Si30IKsVZ9wHjC0/SSfR8TYMCacR+J
ASmFHlpkD/AT8iR1YSd2bzhEbDXXzQ/g1NrDn+8w62NUlWULYRmGzcKne9J6Twr8x/JXCmEoBOcQ
pDP9ATax8X7gWzVwvThg4NhVfb0VgHAxBhJ4mIC0vWk5oq1iVfkLJQLnXGjyFMGsi8bsJZgQgrvT
GyiNcc4KipxsO2BfP46ttoSZwxyCYJi81f3LQDJJplvqqEXPwvC9Kw57oSqPL0yfrfKQtEIrMr81
McAKZw8V50WT0Lw716P5Aime8XEQrv78fch5Dft7k/g7wZbvYw7JJeJQB7zu6h/ST3XyeqAPo1b0
KiCggeWNe63v8ChZDkHcQf/iGchU/FD1WFbB2wm0hGeksgcbdvPR4aveVobq6Zt3z2EajGjsdOuM
hDde6gRYgSE0f7b4ByBRAsYYljLkMstmLB86e68L+wlDh4Zlnp0n0o3HeEkr01iDAdNAvV79CaxS
nJa3sc7Drhm41arQSd8wKUKVSohXqBLnLoheMcrZO9/zIiy5RnxOrHA/6Fb+KzaUuyTSPfoiRPd9
7f/4vQlhslbpnsPX9qFI4aAaG76fFFhQmMmzPjU4mIPiW9XMCVjzEUD2mb9LDf1gss6fOGjti7ce
wHuCeiZ2FzbUEvqQbv7IA/uziF9jilgzlE/IKcxF361zlUNRaA33hp4pnljH9xal45pLl7Sgvd3j
pGl04uabTPqIR7A1e+pV1g067ILcprEjy8zgA1JIf4vsOYoC41gacZSoW5Y5kEer0eiw8XeAqXw6
B0zniHr3Is/c+IY7D6Hs70Us1NEw06WwmAjqup0/ceS4aolRXn1hwFbLjxiHmjvVReeSo/viz/en
8THfizqFZd40PB1lFYCTuVj8x/OaIHTUrT4oF5Yedcehc6JdneCXbhPvkFcR9jkrzJhdgxYFxHso
grE/qtZ5S4sYlnvk1LdGWkcLv0iYN2KXgNzd21vUw1/mPP7bJyUgbS5YgcRSXP3+SZkRMO7AKopL
IByA34S0pcJF5sXGg++Ubz2zkaOqYmdFb0OscOPuamJoLt6k39u5rVZF36W0c+JvGE+Z5qiMSXHl
iy/Kv0/FNd+na5qsf66QumXPYZX/+D79DKua3zbFIppAKumSUKCEjORl0JClGeKEWJQZPq4vruJc
5f3+tNBpk6ZLvcn/DPPDKlPmrVWP8DL4u6qNPxUh51KaH5BQlEV4DgxZa212aQmLBRBcPo3mzhrk
KzQrcK+NZtK7wLT5xYf6vPRZMK08T/KJLN2xPpR3XVzUtTkC1ojtdqecSp0SoPm7gObQaiRWZBsa
atiVadwif7V2/agev/gEn4pjm+XXsw0pTeG6RLr+fjHaVoeRSX9ykcZYHj3I19jafIge/FUWkqpN
YUlan0m3o4HCthkOz5w3t51N3AvpYuKLh03Ol+HDZfK4L3TXdhzPcJ0PD5urUMSYaUSeSqhOod1V
mzxRMT6t1HlNa8D4SGF2eh5lJ9qgD7ALjWcwsNDLY0ueEm1y9oBcn+2sS3ecYQxaEUm4tkmVsRmW
H2AzhMzzPAjAsjHUqjUi/zp0T4YM+4SzthA7Cj5YdwxCpX/Xylz75VantrHCJ+LbXiZzAF8xJ9hw
ANNgKsfpcejVSzm3ON9fPAfsS2ZLUq7hGd7VbuOt4im8pnQOzoIYrZtcH6KXSSB51BrVH95b7u8v
WtT+tNzM3/aiCY5fXOfPD51tUNKwz3Ic4hT04faXiYhwNiFUCPI+n7MmV2IQzZOLKGgH0H1a4sDu
bsyq9I4Faef+OGT35jxWdsOcJskLZ4jQ8itAbq5xclXy/c+fT3x+PG3Ddk0X5pZwHba13+9DLS8h
WU0cCSrcBSfXKW4nvVGrcKjgxw6KgUSbB8s6cv+ia6XW7hzs3Tc1EpE5eGgoZbeyFbWJm3X+pQhm
0z3l+/sLNGoUv6NebN/ftsVTBDJRmMj3ie4O7gL3tc4E+9EAfQ72mreLSjp1mTVFZ0d3DhQn7pnu
4Re3uvHpGGzbwjRcAlINjnnuxzrQ5rik04eIGGZlexaI+GL7lXfqITnH1xFf1tYPCpLNG/8MDWtH
jFJzEPM/NhjTGwbeFywtnGmH9PaLa/G5QKUi0x3bRi1p4eSft5l/LtB1BbUA9/lCMU04aVrjAU1H
hyxIt+HpNFdaaA1HHslp5wG0Wla0PNv8Vc9gBRFeUh7DaZyOqtfFGTVNDhQzsha17VonUEbyNI/t
6YQ5/jqn0s/yDqjRNHyLVTetbCygtFEieTc0DtZVoMRLcCCwYxyyv1ombn/+Xf9lc7elFFRQQgoy
4z6mi1a1ZTVMWaKFY9oLIvBoVLcmujTT0S7IvNeDqr27sIL2ic7xMIRaCFDmJcnEUkVlcyRmTZz7
ocUbkSF0QcBCOqsRuZc/f0zz8yVxCBDXKcYcPi3V3u+XJAsRLHFXzvHxGEmoHajH67F9mnzmVBl5
GsFYmLcMWIzbNM44+BfJ0mFRuqkT/57iiB5RUUDxdxNJTwvGjTVOOwWJFrQxL5IDGU1cC/WGR/zK
nz/8e7T572s6DzSnHcG6blJNfVh7tEgjCLwZEb/TtQY1iyRcqeGh9RzriMHpLwxH4F0QNKY10Xmc
+I1THlWEdMe4Ov/8WcTnh44DAfNddjtLZ0//+EUmVuIZVgu8qT5lSKVvitQbn/oA/YMnZQ/kG4uj
VqT7xjXSSxe4zgFu65Pue/RY48g8JpUrbz1lABFxgr8A5mg7O6/nvOlwWplGCkyuUsf3vDl94hkq
TPsVhu0x6zjQhU4XvaRKJ+NOQBFJKjkcs8x+BSLrnFRZw5xFJ7jWyUFcB2nDiOj/49dnZ+Wed2cL
g/6h9sJ3lqRVnaWL2nR/TpN0TkQV+1sOzAZ0F0uDh+iV6xoAxK1XmBbJokP3bNhMVXwlo01Rhkz0
63JOAkdP2YXuvSZHBvLylTin9JTQGlk0WgRSan7bR4WzjxKh7mwDeeOkZ84xc2W9rVPUkEFjls4K
9vqKo31oGW8OmRf9qB8ttOQFYl3ri06g87k+pjSeT5vv5Txlz+9P0cjHCWHC5wtfAY6cyktSOcEL
Nqr0KDIQ+i6728aXkLK4dMPCLIsXMEztSZ8KNCZNSsJVSJ5CO8TRi9c16IFkegrndlk6engIQHVL
DZtiQhAkVpBoyy87HKzWn2AiRuqxLxCLNSURZ+aCRXZFCgkAf1+YqGMDorUyw7vNcSIspVM650YL
yj3hGQHYKKXfWxmuXOCtwzroJYtu6+bnwGrpcYAK0Enf0JpAPOFveiVq/KETPokx+NRuqqJp0EYa
9W3klOXWRW3Xq2Z2vzUPQk+cXQLZbG2qRO5HiAlOEYrXUvj2xk4U2S1jlnEWCxlGMhlcxWHS7GQ2
Y3BXRNZPK77AEMyH1+Fi6e0nL3I76A/GdG9opbXEy29v/nwL/9tSaDts3nSOBU13a64k/rE7qTEh
gNHUYe0SUSlL377Nu/ovPcfQlyO42STymk1muWniIcEWSoSBNZi3kNTEo8uATuX1HsuqfzfAzofQ
7F1TgooOhYtcr8eB9f6OhuN08+fP/S8VjoM31HNxyArT+VTZgtnEjK+gIgrAxzU+BDFUCzU2wSrR
S7CMXIptDrhyZxRyF4ZQHpqGaU4DjHaha7Z3mN8683VMOv+n7/ZIOdqRRK/aJOMcs98iHhWCJpM8
hk5vnY0v8IkxyqDm425vMbMejMBNrsyA+zlidsAeYH4TUToxpWjkvrZwrvz5l5afmqlzGa9bOrur
yZHvvb/9j4vF6GjMrAjMp6cTjt3DbjhEJALfdGOgVg1RgTvGZ/HJ9WmduH14O3QWFt3auWOyoy/f
I2bKOfEUUk8EOx6eOnGp8cLtSW2OOLMdcg+NQtFia16Ae45Wtl4kp0li4WzxKTorM6njXT8Y363Q
bOgfBQ0RSgsoAOS9h9tmyBiBgMPbcy9Xu6rrKpSmTrMZR5+8hVo3qUgg6HghFaWth0R1ud2tJxcl
qYgvotsik9GfNXpJdNvwbyHqVF/c7++744fd0zVhWbqWNKmPxYcTkewaiDVuni/sOBLsICQr6EYG
NzdswmuU0zTsaQUAbe/h72iJukf0E5MD3+V3k5rMmzEox62nddFtb2JbMlAHczZJsM7VsUMTiPyF
9Uju8toq+uJgmglSga6LH926jte6602HrgNK4lVGYcAvM8J1ETB8fj/GYOT0Vr2fm7CCPXdp+Bi8
39vLdWUVW9SSb+/v+tj0CDj1q0XmzJkbtW5sCXjAvzU3jgKoXF89bP9SL3kO/VXLswVQWvPDIhF7
6ByZiUMwIHgHOe6jKlqcGSbihPe3eVFuZRSoa+X1rOqaK1ca+NydXWb2yqYVv807cG0pnP1v2JSt
WsebXQD/SHep09vnQCb9JZgOdIwhEzCBp5dbXPtoDPCS1KsiBpSGwH/YBRO5LbHuIPERX/ySxuez
O8W56TIdko7lWh/PdJ1v23mZCPQdpTVtwiTtd3Zkv4yyeOXm+Pv5cKzxLiq6YWkBCzoEtj/sfQcC
DX7u6Yta+vOgzYYB7WFmoFLFFvixITloRRWxPnEG0NIN1VRxb8RhdLEm7PFNiNAqFvXWGkb9EGbV
aynFqWNVeNHUcPQn9aLUeKztwWJX9qyl7CoiW00LwQONQ8aWI/m5BJ43/U+IQu63Lxaq+Yb4/Slz
DZvCgC9S2hx7PtSoNkF2eCZHPPYKZjfKLHcNGP5urHrAuGEankeSk885ic1/v8ig7sGeltViAAuF
M4Fo0xCkgnMxhaif+U27fYUoDKYRbyMhMRtOHqDIQxtYwPeJ6V7bce48TOBhS+B493pKys3ga9XZ
1ozX2m/lXUugzE3l1enFu5VIkZ+p5Iu1bZoGDpapXTYtjzuiZtJagwwvi/dABkF/jop83KTac5V2
xS6A8r5IRGNTW5VqUeZuC1JUs28TUnWDqCWcnnH7F4uW/bnMZojmzN8m94ODG/T3TXqQdl0OyMbQ
BYMcBsExo021Pf0P7WqBsVjpoWMt4twCyl7jkGJZaw7vWSUNpNCNP+LJVY6FE1Svwu0Yg3qfmxHa
1EZXMV1TDZy0ZnQRa5H937mYUWpnx0x2BzKxmr+jMpENU2ppJA0W1NKH/30ZRd4TA3qrGAXciCzr
X9uYSV3l4Elp+8h9bGPOolh4Xp0IShMZc2+MWug/iC69q3ow0+RvYGxHNBSD5DvAFK8WKTKkjSY8
gFhd4NEHdk8Duv04cdqVXiuxSkwXy3UZ5muOkeYJ0jerAtVbEzFVHKv7CfwskbfAHL5YKcS/rBQM
kk0b8ZSg0/dxxOJquY+Wg+XQnU2Vo4hxqCmzO4to6FadM5q3aI8gEayUjWsOFEyp+uqglYQ8aFwu
UE3GtPVH3CZTAhy57YlOc4yVaQ2gOMmXxXPs6Uf+3mwZ1mWzLkYzvHWghMh6ii+NyVKIsjm4J+gB
iiSq6KZwYEZMUFHBpH7V6/rcQ5x7SJL/uJIF8mOFmLSEIWb4GlAce+mt7Tbf48x1XqtZPxImnrPP
ymh2eyY7bjPIlki997Wrmr0jboZGobEWKiQdRzmrP68y9udtiV3c48OxK0FNlR8OIPTt4RiRO7Wo
+ngTdji9mlYb7iQRygetg7EH+e/u/Y8Cp4QqGtnkG6UNlUUUnLTSNsj2TsVFD8zLAA6BmJXoarjW
rxJpFezj1F4nDPBuDGbbNzWb174qHUi0sX+qkta4EZPmXTrdKE4DRv1FOGXTG03VPYl16ZPZa/q2
JdDvxnezN8J6h1sxvziJ/Q3aZ0jERv+U6OEPNKn5RZIGQOQho6HUX5LgRSpS2aClzN3HmhSHPfkH
9Sq0jWKb912NptQNTkXU+jdpo2/SspjPz0p9YxIanaGM7crYRsIWXDQj+OLIT5vh09ruGbYjLb4J
RD32x7ufh7Bnjwbc04x1t8UBxXmsDkftVMOTCiLz5CZefswwAriEkKysSRt3zlCAVbeiXt7oHGZN
66q6HqBzVYntMC0xiUGlyzt7bRDl95eojDcW7IEqHnPIVAZoNN3ahJGkyvs+WXoTmKFBV+Ixt3E8
hcrT/xI92d1A/hee0mkY2IicDCYAC3s2EmQg1TZua2Wr1MQdUHaVsWmqDOv5MJR3DV8f/UDcTQEc
EfI3tsbkMy5OJiIacwtCVAtd/sjYfc6N6W8bZK74HxycG7rfLIXyflQe1Vxc1tZt7zMTrsRRD8D4
3ahufiIiiEJJCBRlivSR0yiyJ78r/FNB1hDC2e92ltggr6W887AoMjmeYH2P20Iqnc4rEcSMceHV
KPQlp3T2cwAOdG7I9qa1q2JvUzCnRfQpZ9OMuYjc2MJGq8Pzgi2Fy7COVg2cxytjoH6dETO1T2Do
ZqjlIJbyYoc66F+debTRtMyosLg/uSp/GVvfOGHYjRheNmqTsYovbPqIF/Je0WgWJv+y2txLWPos
Xm0MrDxOZ5sS8hZAPXAcp2QZpUa+V1MCLbPRq3VXjnIzYIHYWJkRnc282nKzeUcxv0RzRPtgcSuI
NB/3US27h1zb2jq+ggFE5gMTku+Ooudlqa1SVDz9/7w0uvHy5+XlXwowz+Q/ct51dVT9H6pePanN
uOlsjpWZOJE+DiukTR1iWAaSUxvCsGSshifEdg9kyQJNHtHwaFX1q6DOurUImllODZQtKfPHKBB7
RBnldwAuRPFioZX+U2vCb59PXVZpfVExvM/ffi/AmIcwDKQ5Z3E+dj589tgfZptA2SwyZrBrV+Om
KetZJEOlsFQxS7dBKTEHFXd3cTeMFO1NiK0t99BD2ThJ2IAU+YfLnEAWZv5OiuER2X00/6QFvcbK
Y6RbszTTU5UPsMw7B5nTMDLCzu7+fCGMfynNPYeWMqU5x9/PYzVUt9KgG8uVCKPx5IrR2PkhQ2C8
BeFi8Nx8V+dWfUuzRYcGAocQc+yuQ7FyzkZjr7zEuRVdFZ8H5oYLYkImZk1J6FKrELw6s4Jq700l
7V0YdtMZTfj0YKccr1ybOGj+zRc9DsWB7BVxSGBA3bSI/LDw8Nb2y59gTfKDnVX2KtQitZnC4peD
Bfta6+dah7hYlTnmqCE4+qOZXeOpZoVHFIUUFlOAa5jfOTCvJ02zX+Xw1Kt82MqqcddCs2PIEN0m
1+NmG5kJSX59s2otQDhMNbMLcZAC05sDTRQ3HhyqnhYr9KZqC+RGrUy3QQmOcHHXhCYeRLQHBXJQ
EqKi7ppProBtH2hUjka2FJVn3DtLXXXjvTH/XHV5iwKkOJbZlLJLIgMhoDPZE32S3w8VcADirtCT
adkcYGGtiCfpnvPZ0MQA4pCgI195NRSgQrM4yxZ/hQyiz4RsjccUz/4iQ+m4dTKvXk3E8i1pLZoH
Gn/XCQ/6BhnRgBHCIBVJTMMbtPibrpeIA8ZQIwOjZ6KhhQpMoBM/Wg1Qzz/fbZ/Vqg7aBM6Ajm5y
5HXdj49OVBVpZUKHssy62/U5fIpBPFcw0ZdpkgfVBntivxm9Kt0aTjIyvunSF2NGXbUm5slioAOc
gEi4KSSA6D7vs7cE7aOOeulHUMtDivDwl+ZC7olL0Fe4pVgUD00ZjIQAD8hiWWeXgAXUtimiR4mB
/RVx13DDaE6eyfM2b2VSXp3sDF9k2uuMjlGCzD+GVTvtrdS34brotKhkTHJXQ1Peo/+6AQVVbvLM
JnjbrgZW3lS/NFUzEdLje9+EnJ2ZkwRxTxbIxE2/d3tf7AtsXPmNTlrTF8Wb96mXxddMU4GpHSKT
eZD6+5kmBH8WK4cNu1DFI/3ibK05XbOSdL1osuT90WhJQCyK7kXpdcekepiO7y9hEWLJCm878zqY
16aeX1V97YKrblz4r0dQlXHpz5W1b4KLY5y9/yLszJrjNtIl+osQgX15ZTeWXtktLqL0grBlG/u+
49ffU5A81xIdZkQOgqI0MyS7CVR9lXlSuUaELm+dCTOCm1gMkcCAo9YIfMDR8c34NymW4DcBwXGN
vm3/ImB4CguHGE+cmYzXJf3Gv/5tbAas02U97dOGUywhU/mkxU96L6RusoynrHhG4/KcFM+R9ENr
+xKGz53+Mrcvjf5S5q+o0l+K5RWl+WsrkW2ARPa5lF4RRI0HqS3GiYokGIYOpIe7E1c+VVbO16LA
3Uiw7c3U89gjmtM/Dx+OfVT53b7TYpOBYRa3rKriq/hlWKYYKkOIDG+7YmKQPNIKTpYOouRUnGbn
qPFD0k9ce9DUyTkkXEbPVHfupDPtXMaJusG2vnSr0OxczPLKjB3p9jUsr2OJ1fDRtgkSPaKVoKjz
WDuPTXVrWVavt3nTut7sUKhu7mHIywCP797zsXKPOJdwc34mzyYcF6huxXPXF/pBzaKzRLYK8rLZ
HKLaih+jKsMDbyh+pR4kBnJHWcDujtJ4tGidD2El8p4XiikncY5hfkJ2fspwclMSoZ/MhnLxcxSe
a1lIo5yivCjlBRTWAsmKQGV+RcB01fw6mNfOn7STkz025nUZH63ssTYfp/GxpHDSfMzyG0ryWzrd
Kksonm6FdcusW1/ckTnf2+Kuz0L02/Wqq8733LnL892sPqXOvVdG9eRQ15ENGjNWYUHlbkM5ng12
P5PSkVokgxuSJUc+RJfsrko4MqKhnXwSFvSVfjLKT9ompfyEQgty2SfbuvMuw+lHmFS37np2zych
Ofuh0rh9V27cnISWmZu1XeP+UUtuUveoazSCPZJ4LJLHrL9myWPSX1HUszu+DvqlHy5c6+HSZUIE
cjBQmdNZ35TDJHNOjAdR1p6S9hQnJw6Jy+k4lcd8OjpUA6Uf2MLfu2TwQ+EaUBj+sZV0fs0nFBHs
sDbWsXWqcfUUV5ntjr08uTMhjqdlGdpr2Dl8O7nxxAk6NWTC89dOw0DxhE4xPDMVBcfFafvUdqEA
SLvo2ilZDIcWeAu7ONQLGuzG9R47dneVhsFrFEza8QIbMYccA0CkWr7GXbszlcz+nLYcYPCbmXhb
EEl83ipA0S+9bQZsepPv/15mYR2b3THCeellgIsfdKseH7dLSUzvMRn1yO/VznxYqreVlea11Zr8
RgCMDEz2zdSb/PMwd+2hKz4wPrxfP4tDdjxipoabWeOc5pc7fEfnL2bvamesxnOapQ6GodXTBQ4t
mdi6ygtYmLVtyD+V17gcO/bw9JwstHDNxfykmsaLbRjZnbhbYrDB1bLB1evBgHUM12sGUPyIL4/W
4uqDZ5Mi7ms/rZ75yjGDK7hIOPB4t8W1mQRXQzFD+Rniwe/Xlqdkq77kxFdcXSfGkRW1eaOjBXiy
E70auNHBcDDbtMaiZ9AzUvgrarUtlRxXn7XHRjQJ/Pc6RX3/AOUIiLEMgAdSBvavh0GptS7sKIAd
9QsI4cok4GJEdhQMMtwcuDTWdRmYwrFGdie5TEGXVMsuE2xp2CQSTYVvRlO0/qQMOrSZkb6FqTin
Du50dQm/AK557Kv1o/OX9zYdfrQMzvANcpKAD/oXxwBnS9HatVqxS+U2JIsGPtA26EXotJz6PXib
Ow5ep4PRn8oOmpvZLL7R6PhAC2s5l7YUtJj4idwM1CxPPBf/+4f63sDCl8fCRMdCjYP63SHAShya
gkm4bfEQ1i/Av6nWmtqUkUE4uXqnYUdm63cJTSoNCYld1ZGTxbRTOV60l69yMgB7DJnpVbrJ8S6o
jMAxbKads/rBDu/9EJKv1BGuCx7bmwnzl9+ugtaruYXvGS/iFtvgQHY6nHlWZrQk0/Q2f7CttfBa
pVexo1EgRaaKDP8Ii3RVxf0bm4I4fFL2fT2Se4upZG2dxboouiqOYWwQIsOIQyEuFNktsOVco4LC
7Uw2Fug70gObLPuVEQ5H1EqoPJl6qu3HhWMuVUocqjCM0rNitigfvET/8r7XsPxjN+TAWmdX+PM3
Lhc1k1N8dDvm2ONpqFKbqsuewav8UCTatxSzsEcsmXzP6Boh362dg8/67y/C/Jc7hMZNjRUQLqL3
RqccG5edK4UAasSerFJaA6E+6I1WtKbU0RG2JyNptpjMDen2IxLq4aRJX+iC+BZTN/wHpIljR/3I
uZPhTk7scJkIQz1Ve/33is6VO6a+5lEMTh74RZJPc4RdaWmL6QmsNg7vfs/9s3ZrnbFX3C1n0sz1
1YkGihQLsu2LGJf09UCnBJTkLCf5EDfkNuA1H2y7l29arjnPUlOnDxrGd1LSafhsWRy8dJpTHba/
1eU+dYfwIe1LTFtWSHsiwfCAe2MaRPSJ7MNZsx7XWDpHct28WsRllCKWRcMMM7pE+YQ35jLJkBYX
uWgCjCTOJ7MxF+y5NNb99wtC4OP9PdvgrAYmBJMPS/91TA2NdhgYONWgzzCjrJFzsXX8f9tHtT7c
TY1lq1A+Yg880DGI5l5oyA9rfxidYHYC3ju9p1Ip3gtNmu+E/qIJsXaCmUpfA9sW4jQ1bXsKLg64
C8p9YeBM19uXuT59lxydNO1obMoouRuPuBJREh40RchQDpTyLD0xt0C4a5UAhX0QDYEdMhymFN6f
NX/VKGHyzc7XO5/SxsryaVBcscKwkU8C8q7GHCTfyhHgIy1KB9THh9A4rPOhTY62AYL0aDZHvTmO
65HtYWELZWg4xfkpoV1pOE3ROddOCKPsdzXrWauFqvVcrGcLOgu9oFBJigsCT5JCw/vgJdzWA788
dW0cmjx5ubGJ88Off7HLLq3rBQotjs1ufnSAv1wb5RjjOiMaRqIq5SjlzqSc8Fpl/9WNmpcN4M7j
MMnO5E6rY2rm9HRFffKUhn/ocVNcmKcWl+0jKc+XU6RaPMjD7GhWyReJ7M6TSQ/YPrZ6+dO6GNq+
oZMlaFhR3Osz6cXyAfviZ7Jyza2qrOa2dE4TxAkTYSufmlsU6Xd5AeWtO6Ix1B5Mitu6b2lar499
Isk3DBDxg+XU+heCbPm+LnPcQgX7qTVZZ3vP7EN/6PlmQW1BKMz0wCr7FxVs7YUctnVJrd4CEaOb
XtE6cBwwIMLbM35LTUKmKhGDvUYb+cPm3FCI9T6wZe/vVJL/RaG2c0uLFseiGFZXRO6InpYGJnNg
0d2oloF+z2X6rolelpJPVW63M/vMgknodCAa4C10iap5hCDhlo1kdzNtrG5KIb32q1l8S+z6G25f
6GFqyI/ko6Wj/O6QgYwpx948agybWMNmgvyH0wWAlqQXhUL1Dh18sh+l1NcFCjeRJsBw0SWHngYh
IEDJwV6EwuVQWwdC7HZ6JGo9d8e1O5bhsVOOANmb8jROp65k10oWcp+n53U6kfRFNQ1n6XlUz3Yn
1ESXVT2jurkMkVCLYX3T2HAzE1o2aQIyf7HCi7pdnZDKpEtRX4FuSc6DAv6kvqbSBXX1NVHwI16n
+lpLF9Ru6qULGtm6mRQLuR3/ZtOkXNBCnV98wbypxxczvmituOb6OdyunHEgR4Er09bm3aKn+8ti
pfKucbrqXlD8Rfn0kj5R8ak+AOJTb6tRf641OF6nkllmfR6is1OfLT5YzwYmY+fML71kn51NanGR
N82T+I0fJ6F+Yr8m1JmXObvy+yXKgcxLYV767JpOYCtpE76U2TUxL5EJVkXojnXRNi7mJim9ir7L
aaeMF9W4rONl3rQYF83ikX0Z8h+arTNq8gs9DL11xiKt4pKuhOLqvIQnNIWnXBEK25PdnqyEQlpo
CEeNTSN7xU1FdVyB/kuHjLyxdjCGA4VHyWd8KmhbggYr91xSfkNQQwjlaa35uuZjW/roESU2PD/f
4DRZ4TFnkXpgzf6rRX2W19FI1YGdnGlJe2LbBwab8jmllmpTDNeAojaCWiKDJ0TDTFQIzaG/htQC
+JXmx5MQIWuJnHXiZ5DUZCGz99rSWxpPo/l2b2qernmQuL6ry0EO0fkMn8ynhd0y/SYJDGw7dUAV
cQnc0cC/FSQxpkyhuP4hLHQIH3lvHMz4SA6v1FPHm1YJiKzawKYolQOqlQPE66w/JP0hcoKYil6+
HVy5YF/6oFaChSdqHkyhj5bQz3myaX7EN1IJhbEPEg51smf0Hh0nUPASiqE9ZPCN8G1pHrG57xo6
H608C/mOVoUzCXtynmFQx/aHexYWdP/ywrHWNHR2WxYuyV/8F41ijrpEAR01MEygdwusErq0wYJG
ewgPSGv2EZ5OZZ9MHGbuqR2IuJVG8DPdoXAnwNKduxQu802k6O7cuZouZGyyWJjpbia5xaaKal5A
ZptovRq4N0iuBVFbgs/k0oyHWsPtDZbh7mgIzfyxp3+AwYU7cbyBeRowNLvV0o2x8YGdo+mWRmNt
j1ino7n7oTHZIyhujr5TnV0jc4YDBHqnwI7aFEF0j4Q4D5LqvZ3te1mo3VRLtALuw8wt6aDNiLgJ
rY07MUBhm04DxeTSZ8MQCy22C5S25pNQhW2326Rw/pFgIHGF/8F2ERMYlGyKbJeMPdI20RaOe7CH
OOXCL6UZEampO2KCSd0ldR2aZp19heVp2Rf6HgqLtmDt2efVPqG3L92nIUsGenh3BaQd0eqyA1Sf
L8SDd8Ssw8CmRIIiQ17XaL/me73ZgwnHsZvCelf2AIyAzKpw4ay9Hrk0s6B1E6czS+eWrxm+8445
gUuNLedu2uKyYcp5BRd+RG5k0KUjRMZdxNx5yXi5DaFmU7m6nQG23B0Mt+uF+pXOUBcKq7Jp4bSN
ZG/i9vY+SVywPJEmpNAuOO+njiOrfV/ux5JQxR5TCJRZW8eZuGtlcRX+r0VcSwsfBI3Ge4fleka1
6D4dhTp531CqZghVEn/F23JvZS5aeEEncZ2Q6raTO2zXmddR5SuB8MhXJdRuYnyV8KIzxLJdIEso
5V+C0qJsPfFMxdUV17FcZXQtMG+jKyusoEixulMtNGxaU9d29iAlsUCX+j7X9/qyp9m87/ctBdCs
33hdeXVDUmY75cD0gzDxIO+c8YPpwGYB/OUGrjtYf0yDbDUTLfXnFWq91HkBPheXWqiS4tXl+Ils
ePwUtpo7TlMR0HEQYzizZZfgCcuTTtHeJOseYcMIQ1ZfubbeORysfFvODxPWOT8bI5apkMSwpseP
/3/JyUPsLOvNsd6y4a0Y+J95W6O3ZnhTojdtEx1g4E83AupnKf9s6q/D+llrX21dKNRfLT4OX1C8
vDjHPL6ny0uXv+TLCxBbS39GXcfBwXMcPafRs70+EQI0yidrk219iiehdPqk6fcu+2To90qjHQfQ
cV0VdC4npv2ULRJVGVX4Z2om5Qu9h0GLf++GRQVr1NCnu5wc86f/fpT+y8QW4xXH6A7hV53Z1y9T
JHnsAGuGYuJVWo96TZRruyw5fTNVjtWnmjA4z4v6KtcmjZq9oZyaJv3SOtygKXnR9hMrJFkBLdnR
2kSzTJa+LYBf9jYNZYc8wacCzbxVNcUzQhjnaSXaA6tCvg/5ylLMyU6FMcv37VMdf3ywYE7S6ho7
HCbY9JpIOLosO7Gflnk2Hnp2wXmYvtKwbpwoDfvnJVH2pShzXxvlYVQn1qE03BKUiI5tL9nP9kBv
aj623EOgpu3BygZGVxcvLe7uD97g1vuxBmcmpHk5gsc1wLHcz2/w2VTDTG5X3uCNzXNOmDQrq1sO
FH6i2TkUymF1WJ8IsW75rgjqr0PWSYilC2LdEubiyroF6fZ+uLJ4kcYfKxdcgInlsXJBOr0428qF
xUuaifUL65Z4/rFuGUOPdUu/6fu6haVLxQY4CYY50GqxaEG5EaSoPkTb0iWMfixaRP4NAmtSLh6s
QWhNVnzeLpWEATZ0mwF7nb1IjwMgsMt/v0ut9yMJjVmiMAkSkHKIyfz808yo1u5BQ9Z0YoEgyRmp
njusu+fFvo04AkHd1ctb0q4Yd63Rjyhjgdxsr6ftMrQ5xyBpNu0a+GxBaycTOSF8Zl2u6r/1qrKr
gX7u9bUafIsjHg49CTPy+/BHnAss1v8+tX2+bdtwVwFOdre/oKjwr1ldKBNJE69zSpj7A/0eNoXV
p5KXjWzyglP/zQHIvCvS+dWJ0m9VZ6Tumi7h0zCpNGgkK6cNxmQfIygvHEGbt1HFApOlcvmilpJ+
GkbRx9uW5YuMFfRifzM75mNV42Rf6Sz+LRyW4tvch+eROfxLi7NgI27UJZ4uyVmtwElUbL69+qJ0
anN3urL9y5Ab+SHTcQhkBqxyDHadW/dF/fzfLx30pPdLPiwneG5lXkG2oL+8djJDRoky+3o3KWrN
OFpnUGap1SOhiKFyV44AnH1jsvZzWcq3NNtvKma6VF1CyqjlWP6SNKQHvXXyZqxXmtA4eY7j2RmB
IN9yPBq99AyHrq+1vr0I5aafbpriYNgkGayQA8RBE/Xa0xQYVaBt6qYAUyCByrUKqimYq2Ckf3sS
12QK+iqIpkCPghrjYEXoMsgrflV8wDLTptjw1dlX6gWGJTQnOOn43Lv80eDLa30NoGnrO4uvtn5h
+sbiZ6afbBrjoN/UxoFdCdVxME4BKZB+Yh5AJk+tAgLF9RQslRCDlZx8cSWU8k/4JqJAGgMtCpwx
UKIA7NeM+S0Kxkh8EBk+CnWhFStg40OhMYDG7ytS7Kmfpz64e5TZFDoLLRQZld40eFPsDTF7iQ+O
hd4jQhgrmjz7ZdOxFNX5lbSV51Zejo0KqLnHhi0XGSUCadE/KZxflVBpA9oB7CfTSiWMN2vyxBkD
TRJTUgQG1tJj2mC/yVSqa1rmt18hBJ46E5BJ3NN6tlir8hhHXxw6hcBCLtd6Gfsz453oEq88jurK
id/kaeIFiimlbHql34UKmLtRhvgA9dJ8tLFeH5uuZy7mjNlLZOffxH9GJmk7TpGsR8zG1D2V7JgH
2QEVO+pH1aipzmWwVBdyd5LN3xQBvM57m5qMiBvBGi/UxiyR9iUypD8IG/S/c1J6mwrpW5wa66cq
47+rD3V2A7wqfZTTfT/qh6Pg8DjifBZLznYG8o8pkEU9Sm4PMj/OzByDwVjiY4/PChRg8mRAn5Xj
xWtaZ/1cRUnNlAewA1XKI9bwJKO/CGtRo5lagEtoea3iDgavASFrNEJW8vF4MTKJdrleCz8YX72P
6ILO1XSSWuz3odxvfrZ/fN0xL2ZNQgSDmm6B1lsifTcXnHZKWtMcwQTCdpnTQ5qY4yesXI6vVC/M
A/U7LZDSB1yb9wE/bNsO5m2VMBGP9V8BXEo2r3o2ZRKMQ/IYeVxXF7NOvuEHsD0j10pKsqHUJk7f
BGlOkykA8MJPFvIYOQBqcSadaqLLe8goXLHWB4itKky0zjykppGw9VqdL32u3+3WqT+IwLCce3cX
hjDHXVjWgeOq70bCfVTmXTlr0W5aQ7nZRfA1MY5Ky96WG4Wc5gB8sxJWiElXGflwGTT2nbFJ3fL2
F5WBcy8pwElQLegpo2Ue11FrwGlVzj4tixJya8SAQcTZNHHBUNY9Dsn6Bz0mhtd0Vn/SJobl20eD
Mr1VU9f7Zk/nU2Wmn7HILoehonC8rjGmwm48NdUYnnp9BAASppNn0jvNqD93QLsyr3vYPizlojvK
lodlurCfqsqZKz+qJdnlDMOgA6k2zhQWlxyNZsxCOhDP2+eWJa33xIXi/SowxHNlkrLgLMy141a5
pnYImHUxaTuKtfjWgNzeRe1IEwfu6tv2uUGtnEfiuVL39ydSZgZYECwKMeyeHln2uqHNnVbh+9wP
jOshw3Ix6+yBJS2tLuvspqlV3+WCRmZZpkAxrTqebEN3bUl0n2JNaW5wy6m+mykyzx3J63tlCPSw
6p8VjTbAsbJJ1xh/JiWzlHwF+d4m2RxMjmw9kODU9uUyMsIylBH+Jwx9TRMI3t6PtL6i+wF+vJXT
cMpN7Dhj1jGiVX8qQo39eMoxV25i4s8kqv4ENZK2O5ryBlWFremwNjG79M2cJms/qwyRB071wYby
mMws+bmz2+hWapL6qju/6YZZvBTwqKMk1IJM7+LjBPLquH3EJP7HR3XRONx9x+Z7JsYqgDo0fW0f
6nqd3LIjItir/XiCvzCcBsAvpwIoOd0wq+NTJfIA9y/9mpMl8UanXw5rxuoKAtxn0naXIk7J1Iaj
xkliF4IZ0pfsSEuIDG0Z+jFlzO3vssPBZ7fY1yVJMekUZX+1WZBsf2qWYt3bDVgpM5d6DukUneyJ
0Ss4GvXxIW4xcktwSfpoebZknBTky269Q5LVNFcKgcyu4lSb7VPF9nPUqukIpm86suP98ZE6zNOx
dHgTs3flgct3ex/7er3bg/JN0jv9iLV6uX//fN4Rjq+c8/an7fML8yY76akx0Vd8WOx3eydfbglx
mKOi8hxfTIIQPNnujmWBPFc4dI+0Jjxm0UhV4yqvNBjkEHofEvHZZPtsTFFPruDY2hLdFq0I/oLv
lVMYSCvfL924eqUUgTCrjA5jFodwxNVw1WpSCKqIgbHMrY1z0Zkq6Hq0Zh9K3mMzFt3FkdkGVZMc
OP3E96N+XkOdH5yp9gITbh2b5rD9YZD/Al5hHORl0JUg0sXyf1KoHs+XL80SFy9SGXk8yO23llhc
UyfToZA4s2ZHmUaNcyIUlY4P26dWwAHn7TIkX5vJhtDc6GO83yjik4DLd5wBlqLJa6KoxhnqHxdb
/NF2aLhpMn3yh3ltTn1T/TEI4irvzNLtKKV0TZHOmVqbOpqiedyo35zrqP6YNDrWErq2IwlqtYn9
+qE3awUvDlB1O9aiQ4/B4IFzqPomUxmd5O14ZSX9pwU88FOjUS8O5LI7Z3SCHSEcPHFI0QH2sgjD
liC70k4CyKuxMS5is/Qd/g+DVaV3TafN7eKUacJgThHvc1lbHrBmRRxcKUwptYjIYzOsp4yiseNK
+x8wkgX/YcpJhvhou2CxZlW7aCuTMuuzLSVlQJGocbGl1rjopaody2p8sZV+PUmGRdCWTdyOnNF6
srYCSnut6BA31de6KD43JubzuFczxqchW7Bax046xyet6tqj3I/VTgdws4chRwlpHzLz6m2aU2iH
YO1SyaCgErkkgaI1WLOaxh36nBb1gUhXbUSEOoDN9QDx8XvDMGJaYe2reTlqBWVtITU817Eeq6uk
Z9HV4sBZ2VFyPqxS7cZMnbzQ6bCaTmN9SC3OQ0nPWEEMTPJh1BWH0tX2x2Wg5+sBuwaAe2PdzXbU
iidF3AdVUXzTxe9CShH9Q1/VZUAjcPcYGQW90qwsOEGJ8XdE6e/WrP9JjkP/MurmQEvDEr82ySGs
eTUW21o4VMvX7xepCFtpZxT2zuJ34BBFdUqtbC3anzN4eGvVniBVhquRX/GFD8Ze10reFDvjIc3m
35wkjqmo7OJbxADdSSTjWBtT+AlDxlnpwOoq0mh4kJbm6yxA9Muyznt7oHPZXuVDaDVw1u152kmZ
Xnpgppr9YlULM9xQu2RpcVCKYWG4Of7pSGzG9DoFnyscFphHPilaxLljqofHKiKMBHTHnVPyPdlA
EZqiR8kTzHcOk0TaoYy78Anbze9yllq/G1EJNDiiunh06PUTrSa6PdpnFfLnvpmpW5tj+WvdO9Uf
XavT3m7Fb3k4Dm5okpTMDW2n4vDgBab4oigkQkH/u9R00J3S2pAZ1Kema0Tat9XU6yd91rWDotHC
VVEq4pNotU9DIlm8qdVPs4IdtkosHLYkewLWm9FD1qVL8MFu+f1pLQWksgWGQWW//M57QQuVafcD
rUwxVq1r3KoBP1J5L8OetJOKg5HhpEHu2/HfpTnVIT4AlKekzhWQgbJcmjT9SinqsGtG56nq1K8y
efAP1sGbe+Dn2a3DQhhOnqlpzGR+tcutgFNCC/vZjlUyA34pv5pGyZstxJjN3u1l1tP4NMHiCkze
9eNJVamBxETjGHP3CATPXRgX7LSRvfxKANeNmeXus5zmvIT2IECOcbGvlU/R7FOZIsOiZ9FfFBX1
R8ms85uS/gEDDbaCNj0Ak0xcudf/sJ0QTOso5vhNyjGGqmL0nuB+5OY5zhQCOQ7Z7caKGdTXyw7n
9xqsJCAYMiSVD9cm9W2TjNfSqT5Bg8VVal9NOACz4vItdnLOjg3egUC34Wa5Zte8KOH8La8XOcAq
oB31EKb5tJRQbCcgBwTVnv77naG+X8DzFZrccDUTUx1r+J9HYJWy9jZPjYJ9GRS40Mq/QrVNSAZG
+5IjAkNrcfFrzedhLGtuDGt35XfO8WOt5JQoz6O3YnaUB89tzRR/NNzaQ2zGli8Dg7wVzvKi6IRk
jUihq558WXwd8ia+1nljfWBOMd+d3doMgghfk2Y3GZHqvxwBKmUO3z2zyl09K/oz7Zur9lfiGMVT
qlFbZZVJdqkT6TZU31h2Zuftoipso6kTVwJzssdb0/+VzSUppM64zLNCfxKZ0JBRfbsY+cGZ1L0l
+pLA/BB9I69gVYm8z7WeqqQVZDNI1y1BFKnKF2rU5GfmzGwniBr/vgy32OY2ouR0Iq3Q5Z/SgkYX
Jn84I/L+L5Igk9eNteLWS6xei476HU3+zpbQGpsF9cTTvbCS5BnSqV9Vy1NXZOdeGqtjrCbzK8Xf
LqkX66WYsi+SId2SLhqft0zeGP5F12X3waxFUYxft362TOjAsnSglvic35212JEeSVQh7pTWhXtt
aULOpgQWN+fCrVDReovujZIn694seUvhr5KnUUTa04koZLFxyIICUj+OBne1/SwLYCYVWUCWF6lY
NNuAaSOF3XFHpCfQrMBe8V4HZnqwrCBitWcFYXqQrADFdpBkh9QOeKDP+9xmVRGUdlBT5ywzpQ0G
OWB9yG8YsjoIq4HTBWSFpC6wHH/IA8fxpU2q6sehP45C5J6GTWPsI2f1VNPDLY263gNitURez0Eu
4Dd3bBb6QmfZgYTav8RRVpzXrt5Xo99sKisfwctu+N8yvW67mtBSV6/OhvkhTgyqZW29+2MJLCrj
PviVN949DXBmQqwweSQw+Vb0X6hYlRYtUrQ4QCebiy5fNDCHspDVXDDHOM0llIUtBmRYpFxwxmSb
6vGh67wCWFlL7/mlbi8NJpj8iKktvvTtZWwvC36Y+DK3whgjwUSPL7F+HoZzitmTzO9wXvg4F8oB
SbIYoQJqOcEcW+ofkmugPSesgCgdhRUQLcXxuxuQZYrJ+cZmCJw4n8sPGAEVWtKFIbArhIYiwBAo
hcIN2E8QvPzaovTWLy1uvIGcBHkT2HNgzsFqCE3xYa45kjyo80He5DRHyzhYXJuj0Rxrm3QsTtBj
hhtvUzqcEAcXOf6Cs9SfxujcR2ezFmqjM0TAej2Xm2z7DG/IFMsMobm4qPZ5xJdTXPri0haXBlNO
cammS1lcsslNaIKZLsl0yQvaJS4xXj6KJceLPV6k/OKwOgYWzC9Dop87liPnKp+ebe2sxCQ2zu1w
jnRx7Wmh5+NcSLH4ss+adZqWk8FPejmRzsI0Ov7thMQGifBDYobEBkl5MX7IKDzghPxuhpzYftGd
9rcZcv3bCflPM+T/nJDd5Gv5DzMkTsgCHtXmhMyYrDb/c0J+N0PihFSowqt/mCHNfzNDtuuRzDJO
SCTRSKIJPyROSNxR6eaHxBrVRD+ZIVdcU/bZ2JSsIN4uin1GAz/2xZd/7/ip8yOHsFRs4XE1Js35
379jG6Xop8UMv2IWk0WHOSOG11/Bc2DOix4mXL1rijijSshSn8rCiR/iubZOVLikV9zXjdtlcc29
Z6ZhUSW0PIiSd+BX+iNWcI2CyJoiI41ZHv1pM6ynOX8sHYwEkE4ijwmpwTuuyr3OMJ3HJaYPq6+i
lrgLd+TIod+a1LN+sqQZQwUdlxeHiXudhRjh1mj0ZAkokDxW1d4spPh1tRyIhGRBP1jXcaL27kFB
q4Dgl1EKToDHFn//j2ErBsW2SfuOopNx/10L5zLmvozclS3KW8T+oXXD2ZVatyNKv+BpFrIyz9nE
EHmCZb6wD/BC3eOo0JI8xlYohAlANWDJrMZPSr8cfNhiaFH8lhMAxVc3pY4/D35OlFDxS8e3edhs
ah3fGPyIzbTjg7LKVL9Qffa6wj/v2iV5Fx/AAYoqP4591nRp7BO/zmO/Mb2Vez9EhNVLeiG8/Mqm
JvLYAUSymxM55jxAdiuyvZtCzodtaIhCBfWEnRB7BkTntiExBWPnJK6AthG1rqhyXNjUsKfG1OsR
Q0vaZ2uvTr1nkAG0z2lsklRPcbwlA9rlT5k/ZP7c+uOmvmVC4retPy1Cw+J325XshmL4aeuvhl8s
/mz42SI+SP5WtBDuoLjN1xohpfGX1F8bH5wHAlQ82h7qbcrWvEXxJk7jB6+qPG3wtFgIflZjuShV
3BjVbji4UiWUfqYhtncwwgm1dBH3ewq1ITZ0zV4Z9xy7o9UUgjiOwtZNAf9R+7u4VKahMXTnTX0L
QdIDvTG3nqN7tIFIuhcbQmRpoojTWz8u/STyU94sm5rBL0sfcMKwqS198ocTa3PFXwbf+T/Gzqw3
cuTa1n/F6Hf6cB6AYz8w50xlKjUPL4SqSgrODA7B6defj7Lvve7uA/sCRKLVVVJJKTJix95rfcvY
jeVOM3Yzt4G5s9WO3FD/+5pMhqahV+64gu9LI6Obf4I75PsqXeR3W+mShLdFdn5JxXagQii2abel
ryShXbqbxN1k3CVquZLvCyOQ56951RjHIwHjODwRPbxcY7+29eXKiRd31w3Eye+LfK+k2STWRhs2
JE3kwUalW642ZXi9XPWw1UwyL7eBuTWDrWdu9WA7cpME2577hFui2SnuDe4WMtZYHnZA8kkfYqWs
mp3t7Jrpn5ecdlyglgZnl3P7cONMyxV/XxrHqnoXjDuTTPF6pzMNTHdTveu5R1Is5jvlE8CxZaX1
Mdb5W1dhNNuWFSRGUk+WS4+38DG5NLVBbiHkJuDczW2SLhcxK8i/ubR2uWgV/IcV+08SQgTtGOFs
j0XK4gjxB2VFOhWj1ky4+EDCHj0gIzcyFuSs6yNhCe7a7ers5vt/J4zH//FfSEnHNsTvcj+blVr5
LRW9M4jnuq2jc2+SH5mTKvtqLyb0zk0YJTiavYo1D3GJXzaHkV/1ZHkQRvPpPm3s0zyK+PKdauXE
StDdWJewmI6tiGkut50fOq725memuqogLR+sfKG5z/9ptP5ngIxveAs8m8Eekx2qxN8v2EETiTzV
PHK8zTgBIG+wxVrRsHMd9ylZPvr+XyasSyhTXJl9jONT3x8r++gXy0V8bWIe+iUa+OB1BzdfLi/Y
l2ovzD2DmAxGn7NcHsnD8cFjgi8P0j1sLSqxhLT55fLnozsfZ/9I+3nIT1wqP/XqpFvLFYibur7x
xE1VL5cKbor6pg2WKy/PyXhOy3MLSVluxXiOhrPmLleWX5LvS9DW6i9RdvGzJibc3NNgj40mSFia
O2tYd5o8ReIk4uXK7aPqj0N/9IpjUHDkOig8yfBJk7WVH/zuwPnQDYjLWK4K9km9XPRxfGe5XH68
+KCNy1W5ByM5Fu6hYELxfY35idDtnh/QPw7qZFDcKFpvyyXxDte0dm/s+UavjymwnpuiBORzwxWP
Z66kPGtLTu1/OCX8LwILH44Z5CR2bCZWf8JiG1M5RDInfZ4eFyrEXssoUgr7No4Gbd1X0noYW63C
3ApdgRLo2UU3PfvJfI1Act5XRIhYgmDz3JTtjs5hB4ISLucAaX8z4iy9VcI8lo7XPtK/7B5bjaXL
aruLO5esWAmCYqyk+8qbqxe/zrepsj+7Jnmu3EA8wmZsyB5ZekVRR9sk+ayKvv9RolecXMgdIxap
Bc5Ab1fUxo8sbw+OzaLWDWZ9lUD4VnPfaPh46iJMtLFcZ47dPPKYutTdw3PldU8ESDBeM+kR0/rE
5xjXLnA2q7vMTilXSTk7H35UXWLrGXRGsCR6qmOdizvTH7ydZ3ImVKXlXKdCG9aNkbxkZeOd8VAi
vW5w+EoNvYVXnSboDZgbBv25ic0j6G+XfMACKNNUYeyTsftuariFxGTdTnpvnFSsj9fvl7QmqFDS
6dr4dkSgRQZ6UDXlKZ4m/aGtjRfen+E49QUDz8RBS98aN6gnHkZ30qFGtGBjXd8ODZYu5HTNIqVV
xdEaAFkIlTQPzVc/Af/1wQBdv1+0SURHa5UO9bxSkT2faJDZL9I9UQHbr1UXyePkjD7CTpG8M9J5
0WWRX7p4vAXJKVlSB31j0hIhBR6KhN43dz4txzsR0UGLshogSRypeMUuaZL5ZA5VeSkit8LBgZVR
2pX7Sv/q09Cs8udYTUdCewSYZucc+Lgq/v1m8L+ckGm9LAxXHXyciX3w9ytg5/WaWzgtsQliMu+S
Dp1MNGMs9wF4vpa68XOe4XpJLXUwGmn6Q0rxmINB3hBuoeGPCHaJHwuAZXdcRoEqkxD0nkbK6f+9
dMuHmKSZ2uN831lR8pBXhvduZJiCK40U625QwR3jkM9B+mfhPAX5czQ9e/lzKl7i76vuXiwXYPVy
tQPR2buies2qVz19m9I3y3jtx7fu+2rGN3aznEVyaKuL11fNQ+sE13//vgE5/1OtT5mP5BPPM0BE
qNu/f+OGmrhcZ8J22evabePG/XbSZ3fXO8bw5sNuJRMbvnLWGzBGxxxAg0cP1OiPKr020ofH0xAh
btjVBpIyVLLOgBc0AXGPk/iH5bfiKlNhrgQis9tWeaQ4ljCeGx2GouN4N65pjW/OYLlQd8xQ1rwf
sYdWnPDI7l542nsAOoaKg5NrahYd4arOZ4RLdjW7sE01wpMyo73Ybsc2ZUnqyqqx9k5UGPdNET3M
XWq9KHPaF1qp/zT8H77ugSn254mMa166qp5uitz1yFY3i0NqkNc1ZckTeuL4KRB3XVLknLDI8Taz
dOWOTXkbKMTQJQGrq95VYCocdzjryVjcMGVf2WbxSbTn+NgWSb1zMrZG5kXV3vY1cTV4DkMoi+jC
bCza4GVPlpLzz8qu3vsO4iRt/Y4qL6bTptp21yze4nXcy5XS0Kuu0rwk3g0evJLTu5sMFeYFGmkj
qm6EtN81yPeLa5hpmA1oJP/TrfLHOwWMA+YxvDbMJUifXNqL/3Iq5IsrOQSNWtnuWO+nSHu2++Er
noFgEmqvzigiKiL2dlngDiupEGb8+2/gz/QDRiLUenwL3KzsdX84lgpyJlsDzMPKSiK8CcI5dl6N
cbBrI0AcWA5Kh2Z+KilLa1Yu3xvWieKMDBGpXg+mWPeEaaMx8Te+eis6fI45ahObMnsQP+FiFnAx
J3mv5mL/77/zP7Xv+KZZkjzKMxRX3h9VbjGKzN7A+b+iSEWq5gIRSoooVL7ucMS2fqFWmM6awlj9
/e/+1++CLNu//zcf/6zk1CQi7v7w4d8fK8yIxX8vn/N//87vP+Pv5+RnU7XVV/dv/9bus7p8FJ/t
H//S774y//o/v7v1R/fxuw82ZZd00536hBD52aq8+/4uCORc/ub/7x/+5fP7qzxO8vNvv/0Egd0t
X00AjP3tn3+0RLYZC2/kv/716//zD5cf4G+/XRLx2fzp739+tB2f6vwVKg/IEoYTiz5ugSwNn8uf
6H/luIE+nt6QTS6Kw17721/Kquniv/1mWn91TBwMeNEWcgCf/dtf2kotf2QYf116Sl7AtuTpDl3c
3/7PN3b9R//pH78x3oh/fvyvyaQOfvg/PIa+bRP8Si+YXfpbE/f7x3B2KkOgSNgk1ClSQ/BSCYVh
U/df7BlD0Ux4wtU134gEIw3P8OSlY9DPjKX4dIrqvvIXy6pjagdc9Le0Xtv5fo400Fxz1FwkGtN0
PJTAzI/x4HIIqpI7MJLBsCzoivljQtO+ieY9oI/5VFsQGzWrIBFWR0PU3ZicjxQBXgS4M6KMOela
AWgoGGsZxlHUctDJ4i8PO//dwAAktIIk25eNo1+y9snIVpXOMTQGf7gyONtd09aXxG14MPOQqK2N
Sme6SBNso1d1HQ5O2iDMHW+bIn2tvYhKXTdJZY60lSksuvgeOUIeP7ubOAMWqBfRzsYxanjJOJnU
CfJ2p9Bx3hvaJZr1GDHwQPtjqk+thkGoNnoW2+q5qjgzmgTRb0gu5MCo6+Y6EQw6HTcXgAM4fU+L
YhZiJ1aJcHQ07dNWRLbrVZ5du6K5qiJWYTlHb5UB3K2u0qOQ80qkTb9RHNoskka3ve4+yNqHuhqg
lLE7la5zb1LnJhpNQGXxYx9k1ueI6Wlw0BlFM4z82kYdnchf2eh0ByQl7ZVUpE3bABXOzLfcoOx3
GhMuE2xffSj8V69X2TZFvUGWiIH3rpbhSPDq1lt6Lb3d3Afm8Ghhmd6PU0eHw3Y20qf443eFR1yo
+G3OYxAxzM9KnEd6VzIkz/BzqVL9sHXyasmb+UWVnhCd69mXSn7qM24tPh233dLNmyo6QoQAwtoe
MFs3vXrU+vTRdsE5+MUQbyrZQ9JkIo4oeWwuKeJ0E/UnXY/8ZaL4WyPibdZBOWH9wkS4Us3o0XV/
ymxruTlouKSpHhy9ylsPQYGl2UFjNMlom+d+CVrcgk7vm/cDiGmSWv2GKA2EspQRftjKpjvIIJlW
CG/kSp8RIkFQG4+yH8WmdDrgpWir0X7ScswwyyFEwkwdNRkspWyKD1NurNySTpMEHL2dSlLvP3R9
6AkqzuI16Pt1Jvz+lx7nXzWB020BUSbIcIkpDve3cUXmXe21R4R0OeOwH7XRmWfefeFNR9q8bRgP
s/lcmqRFNSNkKpXYPyxHW41OFONPtx6Fy1nAlka/7RwCPpBItCtOJfhL5/FT6DrhpzJQYA4I8Ji7
JrSatNrofX5BqUO/ptC3owuXUG8bXMdF9DoViNtFGqz0AnWcaESLBJBWQIYJLRKNTzpdApCEDDQn
Th+9oeJY1mRrK1LjKpVIjlrActt0BPaDc1oysnCOI2EmF8ud91kIXTzdEd1ygfR435eueTD16tkU
fHVEZnuRQDUPqj6+zAGEoy6tq7VnZLt2VvHOmDw37LlHzWbe+5bX/YzUFSsw/UiVbCxPyDXD1Qb+
AnxyeurEuxghhMJFI3Ru5tzaqDhFTgqK0wm0+tg6Mox0rz6Z79XgzTjYHc50wh24+3jCrbScNmNZ
ilVOQlsoAESFMP/qRWxEevDwM43JJlUCJG9iiufc+unmXbQ1hujqiXk6NiQJackk0YxN2INr6y3T
alxU3sI9LBamr4puCp1iRibVPcZbuULaCmdPZW+ejiYdqt9UeN1VyvxYALANATxGYJ9QMYUTDA+s
vKSsjH58hHlSheZO74KfrdXdjQV3ahfjD2h6lELLj1BhNtnUukSJ5NK69gLYTyRzbJy2w2VWCv0h
WMZxTuIhoarTvZYGZ8KN7fPc6NgOddzIAg2oFuNVm+zOf4iD5bltg2uJx+Tq0zIG5OOsnAlHRxA1
17kes/sg6oDNJc9JdmdoNlkEQSfv7mRXFndDdRTsdowlGfQ0JSQNld3Fej3QrrH0nS9I1bCbDmwV
L6UPJ8MA1BSyM7ihb90WQ0ffzYJeMeoxUAuab0e6lYL0osNg1WnYYzG89UXJjGWun0qFFxec603l
IZAUXRyvfb9hmxi8dzWDLEmdR0LHUXFI6yiDDxavhjyFLfzIce0NxItJCt9QQK/VQHmHbpI7B21R
3pnqXQq1ctwOS4WnwrQeLeAuSMC1yFtPNP6MOX5oePb35HEbqyioWImtAqWfm/nPrcF6bMtxZMzo
dY+W6MLRi9/AW6tWlgdvQDsbm5m+9YYUy06ezrSrcXFQE9NB8xiNu5gY1qRV2WGSVdahV7YPx6Fo
T0Au2n1fgALoBqMIG2SjYTLXxzED1uFWiDB85QnGFn12B9m43QS11hIrPjgb2AN5FpsIkEvIG6Nz
X085LtYK77iVKAmOJ3kIECBvuOHf3UFv7vRmfO3Fwa01dWjSgPjVLPiq9D7ZDczBQk7Kv+yUyU2c
AI8g5yFa+4aTbTKprnlqGY+dOW3cRfCYzvZdQqzhtTbuO7M5WyYi1NpqH50gfUFyDLCoLoddY3Iw
ctLHzmWzcGLD/WGqfiPgdHyxsR2rJtFvcgDhYYAALepBJaQZR0hX473r6h5nj1ZsIfobay82oVNN
BkeMtDk6ZodryOS/EKHzCI45eezlxWptsq4niU6SrNTBdmFn+j6JLD7913r0WCd8FmUjXmXwPkiR
Amvsc2puZJGGiWfa68DIf7kpTjMnm0LNSV9xlzQUJGa1iRY9ftvgwjVi/dZJ4tt8JiWnaTPWhrZl
HjCMx84Jjik+dwt3uTHR0Zv1NztlGx7zt2GQOi5o91PnUHya1V2rReLGnIhvGocuDQvl1FueqBwB
ZdvsiXs9RKbi3ah03OjJwa4KY28F2UM/Zv5VdsfKAW1SEzi9yQoCb8oH5MmfA0aZY+aZz8Lqz/zy
7dAcsay7wSWJs5Rl2orD2eJ5mXpvpUbzadDleOH9apiH6qzJEOasyAnu7HzGWhrfG3FSrvMCpoRX
o9hq9inQ7V0XmKyqMtkioT4GFTJRd4zC6Ssya9woQW6DWj3ncjwaAoisgMZKgNBa1C6KQO22DXTt
dUA/ujWpjLGD6wenxco6pSQiWJnGAxEXIe4EEYKhXcshOY6ivAZO8CgjVdxoBrZotKm2xz1C6XHP
6fPJClqaIvBLBhCDIXSmrbAnunLljdXAF5WOde3Llgxvd9iZiK9DP8GsipngRwWXKLd1sUlS+dbK
Xe4Vvzq9MVDelMg0+ioLk6pVZ0D4tJPSjPtD7iKNUA6Pts6G2II9VfaFxHY6ENFAgWs9lNpB6OA+
nGLY960eNmZ+tMaU0q0QbhgQ5xWKgrlaqYsV5+GKXnB/bVME2RjBC1HVq0h4WdjN9mkwsj6kUgV/
MaBGTrTzaDcxUlg3Xc8TT0+EvrB2YWRMDM68xEcKxNoqZTDdjqnm7yvWE1ZwDFwDHTLlD8eWDTR0
BVwDUTc1+iirIXRGZ96XXGNU8LpsxaqkYAJyhlpczoposmAbqyR9SlW+S4h6wz4LGhns1mWMyrNs
XZCuGhEAzYJ4qZiwJN4HRh+LYLrulAZ6zb7cFffam1Z278rWy8No9M8dXqzj6NYmERpmvfZMNPR2
QPETu3dgFslEpHJZqxGfZEKY9Zpj3ltp5DcBo6BbkWpJmFdBt658kmlmKGGrngHiSLwViJ/5NOvZ
fWdEjB0XVps3EXAFBdHYlCmhFcJZfv8G2twiXhbdHuRQ5r1KQ1xxoSZr23RfWdOMNWaQiAayCUJB
UtdM90Lwpk2zvEvRJQuLX4+Leh+rjR1ip976nWFeYsNQh4hWJIcB5sXTh0wZ0bsWOuhaq8KEuIhz
NjLDosuOrmp8LZh3IKwHFVC0yaoayy29ee483KzQ7fDZWYmJBah3k6OnwEvQ9GlgcPAVKtJLgyJG
w92MN96QFGEkLJO6bIjXU40LzO4wh48xPAHMi0MQ8LgqytMSKL0jn/ykrbfFkGvHGDtrmGmyW8fL
70/LGtZcWBDmbO+n3Lvvsvk1m4FHJNK2IHPOO1dkB8et71rdq9ZmLHeNO9y2LqhmeWgr4CEI5Z9i
11ZHn2HQGlfNl+3Kk1661GuFs0blyXsBraccSHVGyA1qkGhP4RE0aOYLx5h5bOfE69GpcWmlOLXb
QHPoKnH0GwQuGqsovwazvQ6TVaBJ2zl+DCaSdXKjasxD0fL2CXgsmKU4+DU55JDWbc9Z4rBPSLHD
NPQ+6nlNcg8PEbSX2nfuKn5XK68j1K4RE8AwN0N9AANmKk5uh9hVb+mk9QGddu5ptPpC1acJADDP
bLfR2IfQfDuHbprGx6GJfhmK0AEDUpzttv0+tbEK22lOeI8qHx2DdBjS7toHZjbN2g9Kxvh0Etad
b9y4KemSmnAIT7Xas07gRwlsKbZ89kigh7UAJZN75aEbKHJtXevxS9DiLXSz2raNDpw7UThorE/N
TqoH9JUPHgcOGdi7mrjES13BaZUtXkwbZRfx5NsilU+6JV/SxjGe6xwZu1GbFE5tTqWVLr6zZorD
tddGX3bBO2b742qODIoc0kRlN1CVozWJHJ12Hvt0bAZn2KK3qp7FAdnK0AUugmQkAZmGPZNu/c72
1MFOQOPMY3/Fktof/MX21Dqtv0o9pgJaNN8KET9qaIqPfuZ2obSwIgekhMDk09adnXgPrvJWhj45
a7aWHG11lJzaCdlnOdhsz3nFoJB+o9sAqeEcZcz1nSSGcT3o88WudfvgArMcyTgI9aEFQoxt5UTv
vIFpQqRNgZcc1mQJQIXKd257Gx1Le8/RY10XrreuAwf5suDYynKsH4ZEwjxeNKkDSJR+saAIKycW
o9P7rdlskff8SL9/hHTw6GLXZ2rseV+P0b2j6QnCHktbaa551Xv/pZ0MjdzYOLoUYECSogfCgl2P
PXzuw2DIzPX4bcSJin1sMngb8iicnZb6ykHhH+QelnZrPNUNisuunPe2k8P1iSD+m4S3bxu/eMnn
+KOp6hgcUXTWGt3f4XYlaGPWKFZtmwON2Hu9mPaZmKtTUi3ug0DBeTAvOvaRowEqfNtqd9jInnrd
vBYF6g34T1/poCehg4LW0pvH78P490uG5g5QjsG5Dn3ZjN9h57jllZh1FRaDn4ZOmuwkSS/HFABN
Un/xtQuvnTbf/9r3S7w8E1aKWTKOulW1fJKuYmdd6CB4a1UyBIgzxHiTKrghK7XJRJxtalCP4RR3
8tzqegFPZiZc2Br3ut/SM6CTr7nx7YjjkyMcaV7pazwQGh2k5k3eR0dMNndxc69z+tgiJMY3Pvnn
2GLPjye/P7UkaW6y3O636WrqWa49FT0V87ItQXXq1ahvVYv5WatZY4sIYX7LuI3CQlt1kXVnAAuH
cjnv8piFPHX9eD9aoB2iIXhppfYxxdaX1dkUb4Z2bXj6VwWpovQznuPMT8LRCFODSBest4AegOTC
zoD5I4g2MORCb1xeONiCk12kJUCPxvYj8DQAHmJ+qtmHhmV31U0ToKTtnfgHUFIPkiAVtWvmqv/Z
JFBEEKDppB6NFuZFpB2BJvDhqC+rZwMlIY6arRzyjVVk20IodeBxYp6aZJy1B5DpLsethsrFGONm
l2iVfVPr/nOPeLgYIjNMm+DJM7WHIJlfS/UY+fF90dovqQjeldcxOC65X5vSYEsctj6yJQ51cQ7m
fqpvWRvxTKUV32MHb8h0ZYNAUNyb2mnQxYffMuIxJUEFExDq7Qh5ks4cQoH5vVT8NLae37XL4V2t
SlsDQVL7P2zNOrvNeCn95KPxs1XR68ALhvkIOSDhCH0hAnxvcdTdmJH1XHrTZ2RDHbaHnGwgKEOp
+FLCzTnSaVfHmB7oRF+KXmzaeg6Z9H/AbBKFe4NI/SS9qQrLDrTxULOOYxjISb8KEwOmobrrG+MJ
+wx1Qws1w8aHxmkbrqWxJ5LtRy+aryzAWU+M2zyfmLWe4O2kljOuDJIGE5t3Li6TtyxyTqNB1R7T
KQxzWFUFsBO9mp96NE+Tl/BV2CVFmGDZoTxBfC2i5Abb24s7tLdNXy71oyKaccZ32rxp3LDgcQkw
sHyw14ZGQo7+zr4drzQT5inGuL3MoT45NcFPQfMCRZ7uoqLrKYbokk3drZ8o+kk/EGMevARmpBvQ
Xi7qg287T4YYt/ScEfpk7XGA6m7oUA19jjBj3d8S05qEBN5vm/xDxJPN4GmgRSedY98HYS4Q5Vpj
Sd2YF6iKym7jmcUHMRvkltY/hipb9TzLnIRa2F2WI8naKDcMV+PQT51THeFkTXqPunhh2nIoMlyH
pUn2tDCK+JS6yMDqgS55zr41LUIkisp7QrQ2Vgd/tLJ+9L2uSGcCLi9cslbtjykpb+yy6lYTZ2kj
T0BRLirL+HEaefOGyF6nCk2riP2Fc7UyoVkl7fwjlVDO0x5MfDFuVTZeh1zGNMqOlefTxcCyuO5p
g05WMKD31ELGcFfluI9T88SB974UZKBbBThxqBcZLZEVK+65opGBjZDVgqEXbgN6NTO5LYgu9VtX
IZPoLZIErHfB4XwG+2CahOml462VZmAE6G+42R29b5DZE06UXnsmko5jUXCSk3XCoMc5x3BuhhEw
0JJZw4I5klo2/7Cm8SVuvTVSEbIuBMlkRsFenM6HrFIvVd7t4gKc9NT/oLkCRCDpwkrvzBD/CK2x
id8OGqpL73txmJXTybBrfGkRbvGUw05Vo06t6bs4I98taiAW1iyUDeyvyE3pp1k7JiPXysHmmtv4
aOYll5NMZRNuhcFpM3L1rR2At2I+MCMTC+GEThuvGW7rOHsZYhCSWnbw/eqCAf3eedY16JI6KEj0
JAZ1T9vKp0GDx+XMYm0yBvI17Rp3SFTTZNzGHJyJ4rHsGRxkZr+XVBn0FLDCIezZG5gxyL5GpmzO
vwYru5NNVqz8IP1pqY1VYWXGrrTjBELwrVOxraOsKra9h8mGhgnCOuhEkrS2VmUhQlDEIJRGOZZ8
uQZV8z6zaEuNbuhkvI9zL1YUAcPGSmcK3myjT2Q5KA18i/yy4+pONDYG+urQCXRRuUbFsLR4MQAo
Cv98MN9q6T/yLOx9nV8fAY3jhnL+nFcNydu1xvx5QbSl5r2a1AcVDpwpIt5DSauGntI8wgsFF2DP
6ZvRkbNBeRDlj4S2XwWB3kgGQ4yknAVcuUoL5y3gd9/32TmuzZ3a0Pu6E1A4ElD2kPPji4kTRseZ
QFDpS5bL+0yLjoPuH2VWwj0YIA4OHifq5hY5wwGNApJPojHDSGIqxeiMAmpTEkOXTjVzO5YRlGtZ
Ha1kD+VAz02I1U4fwndfEW6LNGAsHtNAu7HiwAFFG90YWvXu9W6zqdt45ozOqs/2mZhH1WZRaBvy
TthM7uLuXmX9wUP2ympor2yqFC33rq1uvzTWzHk9+RmjTwf2H6z6xNySIXwzdD0FX8C+Z4vXyuek
CQ+EjGHGhbX1a+DMDytsW2O17dUqq2xUH8mXwO3CIxoZwdnWsNHqc74bjAgf6MpIqovCrr9vSMjJ
BtInsuCU9xo/PP1mg/qUJbkrPaqLXOKnmk61jSffrT9dAN77ZeuqPcAYMd2eUrA99XrDgll7j47n
0p02dm41IvwrvZtlrUbMc5MlwZObRlS0+RcCny9p2U+VzATytGFntPqxz0CuteWBbGRsPhPFfG6l
YayzAOcwWbnzH1HZX6l/7wZu5n62Eeje5WQEhR4irtAxrs5Q9Ss49VR2PHgoMQEvTGHc6T99CDvZ
DZmFm1TkpLZAkEoket3ixdHdNwvzO/X6TCYfjFu/R1ZMX6hEAOLFqmehFz/J/PsEVpWPD+NYH4IM
ZXmT6vdG066niGJhUszWqumJnMUybOx4NeQUIbnv0apMqxOdXfr0k4lbot0G+NfcenocrXvVmlCR
szhbNVRwflu/BEnVhMxTjLDhuCxVWa+zxXphZg8CcWWJ70FF+kCZ4t6ksnpXMUTBxMkwzwmzOqLt
yENPAPiI8uC2yOd1cOMO5m0r52zXUYFWYGMarfmYlUuqs9a8p238M59LpnvO+5DPDIW6VdxmB6Pr
qRLq4o4U4mpVOLRRev89+DGNhr+NOB6HXnFnjm13zCNvnziGd/l+KStsxJ2dngay7VaaRw/Z0ABA
S5nlaL/zOoRc3W9aQbsimehpqZ71OMzQ+12+XyLL2kP4MMEv+dekNyZs4yzbjZfZ4eNAXvGWHKNy
PavSBXNJ8H1ouW2xpYlhdLBuAkZuZM1N2d5MvuhneOdIOazUOWNK4V/64jGfav9ce7V/EYGdQMsU
zRrDkpSFOqbMHpRFFV1o4BujsttJLMursdfrjZTea9cXL4YofZ4yK9QKDHjCx4jY+yYuZcqDQqvK
VWFAMZjcaetWlnFTZfpNNUk71GjVhZMDbN4nvzKcSuobqpJkPSl04xOhS6FCnrmOW40zjBgJtGVb
DPsMlQ61rTOY6tZOfRoZEwjAzKyQSmVyXyZyb5poLmMGdulc0spNcMsT4HI2BefJxlo5PtCpmjTg
rawYviCkXiaf2r3ffIp4/kxhcOwTfY5Dxrxrj+FF5gT50eH0GU6JhSscZ4BrIQyt/aEJG+LfjvWY
AsBGRHgqII+H7ejRFpLsTGl7H1XULYJ+QiQ+ex/1z9TOm7JcuuND+TIhqvcbHBJIfOPma/Dqble3
5tK6p09MPDlmCn5aM2Ll6VqN5t30KzPbjEAGWoMI1eisZZz2GLltQc3hAyLwEywLxT8z9bjj+C6w
QeaO97NIo59BwfmwtGP52A1dfssI9kyt9tbIjD4P6TiU1p15iiz7Z0awVaqcgzFT30KQSDa+Za89
VSb3mn8fUNAHZfLhAVlZ+SZgkgCUwz5PC0pnbkYsaDw6Utt0QLgUMetXXV6yenqCm77SwcrszKzr
SbdMTjJ70kppPsq0J6YhA148COPF8kmNG0ldwzOQkPsytbtxYvvjaTbhkwOkt71jWbsE8QQHWdrv
di8/k7y2NjZ4cMrNtWtMu7pTw206UsX4bet/kMOT4NQ2euzZ3qI6f61qt1oHVVeHbWnTgMmGdWE2
D4FMYPu2vHnT6MPsmd6RNPRzlX2MJuq+PsXM5wxGaEgdEIuIHok5jm8J6shQR+V62OptfXXjBjM5
d42vcVvnuoZrCAzktuY0IMo7L47ftAzJgTPhWTWGNgCGZsktWp3D/zB1ZsuNKtsW/aKMoCd5Fepl
yVa5rxeiGheQ9EnP19+Bz4177otC9vZ22QYyc60155hukGFe1X+7xMNwJbL8paUbxiM2Hf1jb0Xc
w96lMhoGKcQQ72kEIZkM0PstV+7we8/ZbV+Wg8F5xSTGxIuQOEaLuuM8DukFR+8jJoSMOUJY1E9M
JsULj7IZxsNyTehI33zuju1kec+kEHEUjMQly5d5M6oi+EFfjv7Q+q4dkhZig/sYS9DrhbCuwuDM
P5nTBgKJuDPzoBBHqUbKagacDqU8lmEPD29UPs01MMtlYq+yEfme4sHWm0VguJqX4ZQmACTA4+kg
Ko8RZ3R4hzlPUGXQh+Jcimxc7qei6I9zI4jqUpK5Z2J3dJbo8nF6ns7Q1bKLKAHNORKw+LzwNxSi
YR6z2E+VBTkKWKN4Vm0D6HJmXh0bCbjQJg6tGVVIOevf+PSbu58NiJNoaCfJX3NB1qwq9jJjvY0T
M1cbqqqocl8lgH8qSHi/HDr/pC6ay84estegOzeWz6jGasofdGJyuFT89lEjS1pD2BzyiLpAcsYP
GsN6UPNgYhy1sktTZ0zGDSwOBTFUF4ZcPztJnKievfTazCjlfW+0b8LrU5BWsn9ySEHZtaPR/CDj
p98MUfYAr6p8icaVDTfOGNwcXDsitwkDNFX8mX7XdeQWMad3nxpqojPl/KGx8aj72FbLTnlfXjTw
U0yEXjrO84LCH57JW2I2E1lrGJQ7x6fNFBXWUzPQlE765TcGk7/2lMrPOOPUg3O/fofVU4Qzcoit
jJwIMEGfgByuyFswMOiNfTMRe0YSp111Z2nH5aV0SdIKTLyYbltsXHem/4u+pisadaLo3vU6Gk/a
ndalAJ1S5AGLJNHzPI7Tcjan6l/t6oB+YL1cvl88QOpt0YW+W7zAErI2zYDaexPUJTVNlYzr2YSu
seFwoyvbuJgWiaJGcqiN8qaWBVPI3Pz/l/9+rvHcX0Y9Auhev6Kbp+VgVTUxAOsYMSCa+kw4Q0ZH
KiQuvdjKOBsvddGRPLC+rFHrJ2Kktp0ymIDb5rgFqlPhp+yqi4luo94QKM397uX479pryn27s2dG
A16NfbZPuXddl0STzP0jNFIRq/GBuPPHK8tgF1cFnvT1o2Vy25CRtRGOWew6R+G67TGNsMfb1XSB
OTpd0rgwz4HxvNhFQKHqBOfvdxwmg3PLerj3DOOXadnF5fsKfb/7/t6KmfbMF/33v0XrJQR0RgPP
cMDNGWV6Sc0oufTLmF4Maiua5/DK0bYw/HUdWtzJV+tp+Fl2SxvBMpPL9ztdlQsRqRqhQveCUCp+
GIWxSdn1iDX+IwfFGK6MVoi3EYTInvyHwuGULXsMl4DkXiMDzCGM4J2T2a8Iqe2ef1hR1dso8kpl
tTAFKYXiWqqH75dibSyqyQ87i3XTTTOmF2toksyqi8conYQcUpWdfOMK396Xa+FvjOYuavXyUNn7
1qQIrSrL2Pp6pQHrGNu+5PjryWrYjAzQDqaX/kv92Hvoa86s3+8wRmyGwaIhnbQKyIf4iEr0WmYp
16aUP+HZYAbExBDim5HiBjL89FZyITeoxbO9N60KEwRyuYTFSi+jJNI6SpErjdHVLPx4G1ki3+Yi
/iOz5eZ2eOXIMdkJdJdItCuKPiCTNjiSDS4P0AiIMhnDCO+H37kIpRuGKq03XJIE5nWZdRzv3eX3
HJs5TQ+NtH6M92XfxmcaENjCmVQfpjZ6X2RzLqgJIS/Jf3Fl2ac2FmHVmUSpefxMSZ0z7TLw/5mN
u/fZhz9LD5+XmcUvg2FPV2wLeF7GFl1RRXxHZvYbkU423W0nvcxe0XzM/e9gVO6b77ZYOHzMN3RB
iTAZJXnWBHuSV1Uz315Q5zNgHT+6eKC+E82LGjzv1tcW0kcgaB9VoCCrpysNotpU61e2bbxf3CGO
NzEHNsNbydZ98h54Zv8Ju0/BiOrRMFTTo5PkKLjjPN/TnTygAbEes4GhsE9PaZXDPtjWJJ5QYNKg
XKpfWnk0oWZ9oe9soU+bPlOG43uVx+1Zo8aBcgTCbh6sdyd6Axhq/YbARctrHNOTHGnbGpF7lh74
0MwClpJzkoZ5VWdHqZxsUyqtdkUmK7zdbRcaXdP/cZYPS3tvifSdN1UwFtbFh+3lLasWtlWwkEez
7emhSa3QWw3ZdhCKw1gnB+QBhzKOf7dtktH0KHlaRgqdCsDkqSS50lhWn2FH1jiZUlZXyC1C1Kvu
jelHkrGcGohy36DdQeKrAWFgXFmMf/h+hidbCfMColtiMkWWFI/pz/zR9OX4O+sI1ouzPGZcuwCi
mwjrybUZ3BE9kWQMxkF7s/m8DNPWQ9l/VBN/+WXZVp7SzJfkxY87RtayPopat3cGAwje7HoMwTOO
m9rERZzqwLqqBEx8UBXd7zxIt6BRqs+xIauMJ8A8IU6qOP11lMA6//Kl6n97E+nqMam+u1lDFB1w
eW3mGSx/b1n1lrC38RBHFr7VYt7T5xzDhU7JfUyME1tI9UpSUnoZ66rbIv8vfva9CZFd31NvxqzV
i4PjFdxwbflrTN7lEnVofha09XRP2RDXj20/o2/lfr9+f5a9oqHSjTEsRT+jlg0obwDxfb8UDdHs
cVAcCpFZ9PIl8uH/e/f9uV4PH0OyYKTqplcmKcFVTLQEuI3DySpXYykv35//fjc4JZQwXD37NE0Z
AjhNfPj+D4Ei/tRJz9lsqweKzzBbZriq4INBGMn4GjkbDGs99yks78qs6NfmCf65uCWXEJ7/QvsP
cR9Jqy5JvYnDXNYyBPZkQCCV7ToG57CpuKElK2752OE9Tn8Mg+qwCPPpfH1xK6wtqP7Q4XUTdSt1
2/fnU5905O932fqurPX7MvRPmVu3BEi26e37ZcH2wplSZjPrNkc6Rd3cQIy1+AUq/V6VwXBzvXm4
jX31v+9k3HlAngLMuMlH1iR3wzdGzkjucGyldQPFSxuHI/M+SXgkOkscsnrK2cFyUp7TRjyXlstJ
gXklVGvaI/8YnzinxuyfZiDQiCbMbVW4N5qhczgS+AFPabhz1oqeOgNLdBHRlrUJlk0dxETdgJPV
dw2Fr7wesHBzZocmqW7FOhGLnKduRfMOOtirgIm0NTvjC4YnZui2cTdAjj7X4qmuzJ8RU+mgjk1M
p2eJqvgZ3a3cEbLl7LwclskIZC0S44Vu5s/YastdNVCWcS4wX/JRO3d3tra2qCM0lio+VUkkH0ur
obRVT0J7Pwqvrc/liJ0QIxXiCc3Eycy9ZJdn9rTXY65eXC8oLqYXMJ+i23vwBWEksZzUyyaJh6EN
EUxpQEpFfYlV9I9yQZ/iZfU6Jn+9sXZgK1YpCRuhAXTMlzPkxKj3aYYzS+z7IozFROUknPcavfwW
BOhySyPDOznacKjT1Z6uMjrbZqLlUGbzLbXRFGXW/AtWpnk3ksbeFCapUC7Pb2eKX0E5EWKs+ntv
QBqqC+vO2YPEEnRk6App4puMuwbY/VupG/3Wpx4asLjZukiV9/aAfwHfsKvqf42M0PnRf3zN2oyM
Ft+frmXp4nT2mQY64z0XWfOsuvRnKtI8DOJsQXYAy0hEodTz8DU0NJQydyKNYHDIaC/gHuMTC5mt
2+ehbcr7UHeYLjjXAzMj9KWl5RN6UeCeSYZqPgLUqVntdG+F23RHwmRfs8UA2lBf6gQdCMIJTRRN
Mz279qmG9glJw+x3TM+te667nkAlDlImUyDwFe0/0fSfs0w4s852tYvzbO8MjCbtvDIOFW5H2U71
g1UV2c20mWHOQX/6BljmHvE4BfNFvMAjG7/wwFIQm9G6Y312R603Df5XDFPqeZI23O9ejND1yGSZ
+woPaUOqrUErZ1VqOzfGYPMtfzcyfydHC98aoKtcpDtt1JT59XM79jPoTm3cRnMgS9dafn5/pLLa
Rn5i/Co8a7n16xfgpoSDasKY+v4c6gnrYW1gqXoiG3AuUcmFXU++SjehjZkRHA/9m7OKrOeMNZyh
WMAIV9b2Tdm+H3Ic+HRzIgR9qYdt1GMslVA6ooYfyEntv3ZSMYOeA2wqxbEylcNS3g94WSy968Yc
3TFspLyYuhtnIKzMk9/xYFK7g7ZpoxqgjlXOj2nEMZfiKdvktoa2uMQmd3Qfn6bJ+zA5l3p0v/Gm
1BfOhpy7U6O5+Xbd3ApZWHsvCV4zPe68iFFAXHkvbTvAPUEaMDG8rECdP1Ut03oOR97BsCt9g3Xd
UTXRC8V2crELAJYN1uo5EJ/pMH3JhZlxn3nvMJq3QtGTTkxXPURuQTNvRH+10FHsK9fDN7IoimVC
6CT3KmhcFe2GHO3hhH5z4xQ6v7nRuhW6hXlDzWNsHG8e8TLuomVo3j/15CW3vLcaRNVl8BR144uR
0iwAfaOJXmHB9YTLk9cTvTB1I/1BIwtOJsGuwAGNd1m/FCk5lhg9PJ09qtL4GkU+vU/4w48kF5to
EgGM1ePw7kmEoEiBnTPFdYMydhlPdTSf59JffoiysH9w02CbcaeH3sDbkIx4n2syRrZtyrCnbln9
ls7rQ9ZYpuMRBh9bzPbT0vtvLne6WMhMiB1nfuz66i9erumNZ5Bvbhy8QQNr6EmIrqW0NmUroWDp
pGK/aAljT8Ku6br3gI7I1ZjQVAW9kbyMoL8MOyn2CwKfA+hb9SEUHW+J+Mac8M2aKFWfjSY99HhO
dvCEyQXQNDe7FNGVGpV5No3CD8eUkB1CA5ez7pP8g9Z7KBQt3nx05KVicHAbRvT8rinzj2zEJyQX
ZgVBQvXPJixRfxqfyrH1U6kj93mcLHT7IEigdb8mDfsdIRwX6VgSgu9IWZ+2xcWO60ubdkwBHKWu
mKSS2YCYB0llvTaYqElz5x8vnBw/u03qfOyhScqiHl98QCyvQytsO6UMU4tJPyhBX5+5vHloJz3c
m6YmnsVNX2asvFrKngBGS2xFy6WJdNE/oBb4J7HA7sv1agVpVPywfe8hDsosTNkOHtqh9Y5Jnb0V
lkDJ6C3ZRzyXcjOsM/tZonxu0vx9sF5IhR0+Emt0ESqSWtvAVo51YL97Pls5f/4TJwbk7+08fhTk
rziC2J42LjFuJ+ovXr+19i2TD8YqxMp0dFKWxQfg2Gk/VKnx7M5VsW2n2dvBISkpi7CuO6+LtAl6
7tZoYOI1dkGVvXlNLraTaSQfa8UQDnjVHr6/c2KdrUKiXNQo7oKAEQvXEu2u73U7LM3lEZBDDXWg
JafC4nGLEVAV+k0UcX63W8M75gXKw6D3rmbHU20y5ThZLCh44ax9Lfpkp4a++uizxQX02IaTQF9g
LnZKrz/6zOpqfLLcPzGR64+Noz5MpstX+O7oUNraf09MvrAWrANirNdE1rn5qLP6CRStRGvb7YeF
Sbbdip9jjS+9XupxS4TQHnMS/L8UhoTL8LSF5o6ga75TEfWb1iexqfDlz7g9ljgy7ovVf+UVaWes
CzAEzOBPhg0uzaUH8i/9N4nxyWfQ8KOv1h92sH45WsdX+iLBJsjSce/3kH/WQ+8HtdNrrnkGO9TY
fhoPd5OGoJ796SNwuSZLn79EBQkh6D1xLln2Y6sa54fvDlddOt2lsxQ+Un5qPfzq2bd3c8Kt0Erj
JV6M/l7N0zXzWXTm9baXVVM/TUv3x6tr8mQUgrN03LkO9Kk0LcVH2gHPWbJhuyC2OxBwPbPztRRH
ym4/kpposUKOgu5gtPGbxeWPx/S9XaqXKqDwc1KOpib7L2M7fnzlul8yK5INjWV4dj6reNo34y3j
prUacR/8wXosgS5cRycjLWBNthm9rN1rCuGtwxn2xC6KP9+tqgM9CTrt83sqkwBwPKfwdnFYBcb4
1Z6NOkxiNTwgXClI4RWgqhn+FN4o3nVcjuGYIMJcDO57wdSZqUz90PrEEc7rT4flRzxWCTQ8Jm1P
mB1/qKk2P2LU+wdOKOiRHd/4QB77ymKPsoUaGTP2XK1Ozzeh4ulDV7bcK5080VCHtu3N1keU5M9R
NUX37y2kIGQ1hK/w1ywwKzKKwxeFkipkc2C3GtAz089m9lPa3EsaOOCI2p+DQnyYuw6VHJsoZRG4
6/WquXjztwYwhhOhS4yfG56eaXK2dMyaV7cryNOkotyUtLY/JE8n6Xog8CdrSU/EAeW7LMm3fprO
b2Ycq8ugm3xbEgTi0Vt5nsovBxpCaCbJz9b1kXSsv8ymjBuQi9i6b1Sf+uRWFEh4IL5/nMyY2I/n
vVECgWtSmtx2+5tVjLYGLA7hA8ZkKd2WyBg5sn3OCZmBWNVU5sT3QuknNwuay6Tk5xI85zV+Tzel
IKppXuww2BLUZLiPflkWT57ZPYMsaB+WjjS9UmdvNGjGVzHQN4cJ8zi56FS5ot49WIZlo4L6RaRx
/kZPgYAZwinshKw6PAnRwwzObUYM4OKesMp8+VAL85tJkUsjl+S0RPJp7uPpbBT6DznW5SbH1jq1
4qvL1og+MozYJ6xz5ZkA398A8FFFFcaE7sEfTjKKV/FbAWwlbz4iET3TE9P/ECYySkLRKdVKcMB9
s8kmv3iFSp9T647JzWut+aRtHs6lrrdNtiy3dkxQVqUGxgwtnnIMHqQNJocudYIX7Q/P0rP9fzL7
qX2LB2jpguc+z59TkL/7DCbg0Sro8ZN1jKbAzNd4c8a7DK6Z1KUSERFU5WwYgcgAlTmQC1vfqV+X
sMMjeZcyILE9f+oNWfxzF/oyjV/+9oVLlENAemaTkopg1wxqPEal1yqRwdGnjMSW4hyybvEfx3gg
c6LR58af1Yvl6x9ktCMDcfNnzsAI5SDgVjxA5BybV8lo8p7WsM4rS82PPcIK5j9AOxY/PtPZz66j
S6nZdgJiHzlL+wl0IUKKIfuJc/EJr4VNfzRn5alQz2ngGQu1ljdOn6YtEAZ6U/zsaAEGj737Wo9c
qF6g8aWH7rEOxM5V1g6sL7sbfqSOw7UM2DyaSGIyHDukUE5bMrRAxEcVLWSFt2ap/9JpH75cbXxZ
sgH9Lrtii3nhdWkKgDddGh3Q1RXnzimKa7G6YH2sEs/MDmykc8RE5AEkl2XCOdBZzLn5v5e4XX+P
vnnMJ5H8akxmclmZafYjxzgZeeVuR9F2SM4hxLqTaZ4bl2NlAnMxbIrK2es5n9idUiQ3NpsCYIZf
pNPn4WhN+bFgWTI2Jk2lnbZwdf3n47IB0jdMZoVZmGBio+rjC33gA8s9H82+t2x4YtPQjjNrl9kq
vWVm9NRs1VDoUzkQwzQ56V+e8uD6/cJ9FF1HrLU7icOdcnVhIk5YxKZJZnEt/RIHzpASYDaky85M
cUv4nX/NnRHP6neYtV+q0zgp59yyCPNlmnO9qIqbYzrGA/Y3yPRkn7Fm4tvtzG61VfNz/+eTynzJ
6Ns+mJajcB5Ihq859NKA7YpkzhIoc87KkoikBYtf1P/5fZjyp7e+yNPr0L8CUMAZKBKxUxadisGg
y2S2mYdDNEGIhY4gv5mFoqQhQ3wzaG1jmWTXQiOJQiieYNqs7/KRP0wfd/8chrZAE42V5yaAfH1/
+/Vd1OJyigLjigqFSKoqwKG8UuoHo/rfF1DR6Ew1G3BnWJ9Iz+BULpi3GzL9Wq7avk+TBiyZAc4l
JQlALDkjrN5DatGWCKhqcLNCq7OqOiQnnflYLTAiR6qi8zfO7fsFz+eM/3H2wmXqaJ1gszPJ8dlQ
B1JGpujIaWPZzAbJqo5py5y/X8zRfnMkwbPp+ilnxtbAfYPfVnaYQG0S5GoRXywVHWxXE+vXy+Y4
5cNO5TYMEzmIpzivmAwm3niGrh42tV+cJoihMWYVkAIbV6q/TpkofChHop3KcyoafO4Qe07fYnkp
iTBOb5PTdei1in6bNx4jI3p2DCht8INB1bwzKp7P7kAaCOLYl9Zr9iUDdYbM2F/aNR+DY7O98Ub3
teimv66cgcCkuCRVQZkQc7HHRoQz1+481fXf3KO5iBpdY4wFvWzuQCw1Z6xv1lHRPGZpas5BG79F
cQJ3Uzcxxw3DJvEkQ6qTNCezVHi1a5Fti2XUZ/5S/rbmqljltI9F0+0TWnwFf4zIinDrWNnAAlcA
PmhRyRhmAX9vfVfNuHPQPa5XniGzk2RB2Hskw5O2uY9HdUd52ZwlGA+ImPLejhqHOop3vOzeked3
wyJfnFC2dyv6wTHRXAXQfhfTlFCReEQYAGMUXS9/m4p6AyRg2WoHuVSZ0tESDBdZ0eczsX41lqAp
C+k4XPImVnvLX16/r9PY+vt2iKJD52dPpEADQWAqfICYfrRtA46Plf6aKozAw332hTp3E7xFgNOG
YyKKtKHdddF4BnsgECdhJlZxER1ZPFajoo8Go/NM2ldum75MMUGHIL30se04UrnCtI5M+5xj3LKK
c/8qXNCuRzW8OCtuliaCOo+WA18ocCzoDQw01UbOXJAZNwMPUi5/zHQxiBUOoD008xksC4UbnFav
Lvuzu3bav981wmSgO0TEUZOojFn7iy59uXWamZpKbpoYUI/Nd8bClwsiZNBBfv9/ADqaTTQV5nby
eDbyhFO+OfSYoglCGUAda39C8FDjyEB/O8QWVnF7OZV+/5/rO8Xo11Taveam1ZDLNn1UjpXvddaF
dRGQIC37F4h5z1nG4NqpR6CucUf/uphI5i13ZdC9isKjKDP0mze1qPJX6JKucYPZDNitKEpCFkNj
Q91ITNqAY7G3xZ3mbPXQZzb6fIuJGfNA4slTXd8RpwGhrgxcYdAr8jydNllcUaJAHso9tFA83Bxe
KPmaANW+kWdbq22BFJQeII9GvNhqeMbNbeyMzH5U6ZFDDBadmWNWztbLfeJuxijzr7GIH61+ZmNJ
oji0NfAGsE7FLsdUFFJEZJtxtMkOF+yGBkdWljz/Yhg5mJY+fnTz+lri4QDx1e9UwMNakSyAPovU
eTLt2CpijIp4Oc8x1iTqmPYaOxWCpG4I86HNj6tCwqYmpf4iE6lyp4vWFGe2Gc75T2eETRtj2ZaF
84PNy9wk4AvCvjdKJCmJw/XHpDwW7nn2zGAzGs7EWJr0oam49AO5C57pvCIHvvXpmO2w0mCB8fod
qpQhLPx8/CEgrBpLAXoUt+DR9oM/JlSaLBuar3EZX+Zg6Le+02TgwRFOtCmiqAZcxsbVqLIgkcGu
MazuuP4TLnU+dnUvBkZYx2Gj0JpwnT71+GtCccB2hwbAj/MfGQIoPAxXi6Lu0LqvetErIe8Q2f4f
FUMv8boKRUZvweIVSHOIpDXIoP5U/QJn1SATXFRDef7vyyLZphbifzc0opDw2+U9b52DmFy4dsyW
HU//suICKq9EBUMAaMUUlaZn2A0sR5jisu3oBd+78Lzv/OIZcRHPl3tnyDxv3cGpkfmwJ3Z54G98
mxVNQU0LKU+n8DuXiovgdrY4cyhOjh1Lat3yUbm+NKY8qVg3B6kfA8/HZin55Xxld1up6oEbqecQ
2qqDbkm37VNxiNKCizfjZSc7Bp01etQZvRw+bf/ALCumqW39mWZi5rq4SVbRtsGwRPJ79f4AZ37j
ufDmOYJ7ofQsHX5/P7TBOfcxJI9Rraa7EpYJtU93yZc83bCwQoNb75si0KizOhb/dE4tRPfO36Dq
AXvn1qs5z3+6ngYW3ePPhWPvntnlvW9s8yAVOi1/YlkrcON9fycLMSNqxCYlFcJ/mVWCwTBJ24c8
KBDEBx3M4IzWbhN498hDvumr7jVQExZn7BiUapO3t4LxV9vSA1BuN+5UvXhH0ilPvsQo7A5oj5eZ
c8CGgje6eJikRmWRSx6JPwR90TPQ80tXopTLcH7AKE9eaXMxlVlf4tKICPv1Xwy7VbvIXTRHshdZ
pO05qf5E6Hr3CHtwXK5O7NSCKv/90jBJ4GJwCO1y2E9eusdU/XMsIFS3pftZdcMrA6/yMMTZloXV
OJUKn18RdNPFNHRwHtGzpBJ5DbL4i18h3lbAAHwjQb1NA+E0C0RrdjZdyhpoXDK3Z6vFiuRkYDRw
rZGVYouHtsRvSlrZsUUUOuTYiUEx5tlZiOlNwuTxjEYehQGdJZe1tSfSsdxYDUdtbfouosBgy9br
rZRCstSoOxITrwa/+TuqZLRBzEvJnJ2YMQzGIwSK5lSR5obJgVlOORY77lxknD31cVHR3A48XKTG
CrQsJq4tR0v6Y/8Ki/wAo3VoP1QUt7XZEkJED+Cy+HOy9QJxXZYxfwmsl8xHzpUp6aIHsfVjXR5U
FN+VasyPZaAeUkRdvclYEgKvWaYGYyg3ARo8rPEuUg6oF1vUTRYt4Ie6XcBZo7dKvGLc9BlGTq+T
P71eZxcz8fhrZZhRGfKSLIkvOW3wC9T5H4M/6J6Q7GcIDXCHInn38vGvJdhGtHBJJUmyh7Kqf82j
FZzjafj8A/dDhX1cL6CgyEEe0pJ/Lh2KDbzEJXfFwSyyv5SmbLsmLc4sxl9imE/0ZD4Lq9XHOP6S
TcewWIBb10UWuix43PLcBsoc0u0oE7kRnqZ7bk7NY5aQNjd5n44HkmZJDVIdfKPcxwON5jyyXnqC
U05pBzNljJvHJf9nQw85og/9u2Bbf5hNjuI1ul0ShP4JyKuHYYZCaAqX+CjF4HJErxbsOk5QYUX9
jy6TSUWWM1DJ5CMSgApSsyD/zqHFU6dXNmD6DUhYdplQwxqChkCH7eyih59lnLOqzgPCYq9C8W/0
PsIqzNS5zoJjFFjjvm6eRudtAX54q0sUY5Pn7Auu/Oj6ausMxS3TIDAJqrs0av7FUOy3k+L5bqtc
nvIEEWUh/0YdycW4PxDIeHkz7oYSEymrG84CDEYFhoJdTLlKB2d1t3nEjmkD24SoQW7YESCxqaZU
IxI3T3FazzNQB4/IirjocSuQZBP2s/ts225D6c617ZIKQ5gdRDcEKMYmz60Xzx+6l7FAm1BntKZM
OJSIdtBftGvYpocAThdP2WD8yTt4yeW6bMcpq3XffQU0UrbM4fXRJT03YynL/AC7GEllKrL/lglc
8FyYbxQI114t2Y3CJTQkzvM40K+AANrVj19tyGS0nn0QzUIPsPVxjuxmUhSjicMEpsJ437r6b+M6
1YFux1ZMChrm1NmIQA3A1l3OadjywqEo/8SpZWw8TJjhogZ3m0kjCZeyumIlyK5AvGjX8MMl3WIT
GoBMx10CYB+JnGEz5F8pSYAXQR6YA0MWWgv58e1AD8YOdq1YLv3RbWEbJwRYWz19eUZE1UKDPosx
i7cpWztpfPiZXTqqRR6E7uriMNqXaawtWmwm5pmZfJoGXQyEJhdLCCwLZ8G1mzqPQ/xFdET9yN+W
fxonQGcqwgBY0ERv/uBhomnkFHtMtZoNrdvOhZVsIETZ26mW9zEVf4hV4glWmMWdKCBIQrU3oVM3
7Frzde7agSvl1WguDGT9HF4TUT13w/DPGfozEqdNEyVl6A0QKprY3A4cdHUSIOCY7eZOAh1JMabD
+RwqGNwM+LROtF9y+/esZMMBxtlkqedQx5JsPaXDJmocG1AxfA4os9k2Xt0kHTOzvTEmd1tgDXZI
era6y8B0dDPYvb9zA32fJfFTucK2IOOEeXgcl2EQVVdHdai0edhDPzJAsoFswELi3ls86MfOc//5
DlkMRYrGcQySkHAKuxs+65IoUyQ2B4zSEq49EjEc7fycgDlKzCeS4dhhLsavQA7R1Q7c17ixxTEu
y4+uysiN7oA22NiqBsyCitty2/sRPX7f3jAot8OCwHBkJ8uW0hABi65PyK/CSZtNaFdlhQWWcIGU
sk133j/I1Q9qSFF9e/9Id1ePqQlXI7GzY7/Ut7HzSBJrOSsu8yeHElB5+o7eCDO3jVigFDbcNEaL
ZHHQlEOkHLbOiPKL2rogW5W1BIXlnLS4cRit7WRNI3GiR7pZJs/cYouorJo9EgtmBpKqdwWxNnG6
ZQ3Ow9ifDOaWS8szjCUiw9yMdfg9Tdtfdd253Hwcm4oFKoIuixdIHZAVY4StI1GbRrmghUNUlgT4
9suYM4pSW+62j1lBBAzUD8bIGusJWOW+wHI2+VNoe8oOKwmTsIZVIy+Zbt9cTW45zadttPqvM0M3
W2Zoj5KyQfrjaaBVu5EEZOKtFeu0+l4E8meWLD99y0AkulQWUhXF47co7pQtiSyU4Q6kc06bgGea
ZwGJYU+LuCL7q9+OTfe4NFOFJwJJQMPTC1tvEOhfOWaJIDVDC9bDmRn8uiCRyRngWKrcyDuWwqzO
WviMEHBObXOrmpHwuPmh6MiA/2/zCFPXRwKhBccHx+SIMh6bwWicdel+JXRg8OZjx3CMnk6Btdyx
44mtkcSP5VLz6GGtowMD5sRPAuSvixg4BTbPRbVsvSWoL52WkDYjA0yc1bO/9OmX30skcHh/Hcfa
lvlknmWR/w9757Ecubpl51fp0Bwn4I2i1QO49ExDzwmCFt57PH1/qDq66prc0B1IoYEGh3FYLMNM
ZgL7X3utb31LSrVVSsIyGcko1yC8nc596ylNi7PTNH9wNQV3uCi4gMdD/FYp1Kno+xZ8A9154Uuv
Ze96Z+zGQZuvQXrlYsob7UOcaumU0AKeV9oW2wtZuPWCMFPl56hR3DhoTQxDVl3d1rYtA9uu9Uqd
Q/hUcZkh89vZWj+qN3IPnxzeApuvRYeqFSUW09z/e0JJ59zM3iW9fFDaGg7OQOejOjaRC1DXF4ea
GIQlSOe5VB9YOX5UjfVi5TBAyStyqgvo7DvA3002aS/clpHGLzPisDxroTeTbLaFZGqxXFe79FfG
zWLPKyL/unpCxxlPJ4YcnQoUzk0kJMeztODIJax9MqqGZhJiFB1Z40rKX6U0uUx5gYAi7hAE2hPl
0ZixYPtualnLX8wQMytjfqqQoolFnVyYdYlK4Ydd99ZKVcuudN7OA2Btq19Pz51q2EXJbwwlIl2x
bEmOYO4WE8RyQ/pYG3miDWIx0Biw+JCoWg9BFtGHpj+QuOk2cB64MTWbuVrWetnw3E0W1q1ReeyY
EbokGG1TBIIixekzJozpBg0RqWWE8xBGwTazWpk7RIO+0Qq1K04rZ4fMR2lkCKehhulmtKRda4G/
Yt2Vc4rLqIFB2mgzhbuMGGTbYiBAMjB7ixw7HK0Md3GpNFur6v2+Z/xZCFbTkrvHlN4uwbmTx4rt
iDj5FcRxcrz4ypRsemVOVu0cLxoEZfE6hezuozzZtCmtj8pISGl9Jad0BlhxxX2+cQ387RxkQaIg
avF9cv3MUkv1UPu2gyJhIaoXXryHWrjl2ZjuQqm/hozkdk8N3Yw5nGic8SYHn7XOAWwwgHAphPij
jj7tab04SoSTJvZLHsjHs5QuX5NYTW5NRC4SaXoO8vKnhSVHfSA/Hjzt4YxhT4vRhVhZBSRlCs53
EAlLhV66yLhITTXZiznsFczhZWf9KDqLXO0az+pNQ/9wTQpXp6X4EDuS8caxib67GMtvjoWF4qQw
2nVmeetDg4ddtDp+hLTY/uJKWMANJBFjlVDtQC24fTQMDt2P1Q4vwFcVEoPjZ3mH507D6RcmD2bW
4EsehMity5Z2E/zVbWjJzyJebX+Gwb3vU0u7lOA7ySTy9hbGtjgEPXmApbwps6Z+LKKJtZz0/Zlm
zPSAZ80CFzJWnqxIDIkZIZ1mDLZBzPC2ZHjBCv5JSynqc8HuUeqp+CtDy8W4p/oslaHcKDcRRlHZ
lffYxtlGNtmVqPdxQtdT+AkPKuGhMkExxahcOrzMNQBlENnuNSKCAXOEaDX3coDglc8m9ts1vrXa
qpMWPQUzma6uIvL4SEwVP6cgv4te3MmPqjVxnRzITA7kYVibe2GEHV7Nbn5ZmJzGKO4OVfw66UIt
UDORHSe1jRRcPy26ieLSarwtiCtwbEObDtLY7tZvcCAW7xv5KVviS6INBg9mQaQDkOqXU8N6QV1e
w6WdjpZIs2EYSOh8Wa/vaK8/pSxlHXrGZgbOSDpWXe3QGlZvw7k9iFJwNCrOFIYO8WUYShjM8QIV
sYpmu6wSZK4ZuQEyIMpHbKpbk+CzHQojNgAVqSOE49SFpymVXtuqhhrF+tM0HvHLcraryE7GH6HU
kKsxcMBQQvExm/ejlL8ZmfaDisqYq837WGLcybT0LZCIGMJXT2WJ+7myOm7Ww+4YLJnL632jxiKN
1u1HVPX7XLivGTFRrKd5q7fGG978Q2hl9Ktj0gR+wzUO1zy+bkCuUaX2HmnXbher8qtc5We1IUFP
qs5DqBjtvOYYk5nUYkfREXLbzjSmW25U+7dekEQsr+PES5cLaivhYbPqdlylhBGrxU0JLfaES+2n
WNvtUAlODdOhR9Fz5gVqVuyixrprO00nL4T1F8Uv8uhPIBDDPSOUaULkWmZVFcjoEOJhre54R1fb
QB03JpQGwqnGNR2/SotpBXcdAkjZhIepoEWj18Uv7oYJ6prVeECgmo2YVTKlonQR53C/j70kfiy6
3qKvNsIGvRfWFb4iLjdK6MYpeYSxEI6ioaau2POEsIC1NtVsbkKJE5dh4R+lVRk2lTUdDCVBDaDL
OQqD1O16iD3JTBN6es6V9g3EJOQzRsNDw9vKbsf2vmUr02AX9MpIyxmLBr8ZiNK0REohvmFaoVFt
1opDrB3l4Bpo7QvNKyU8ndw6qOErWijbXMbmMrfCg9G1n2Y3eHiLq900173vBCL38twQu+eAUuUW
6lnZTevZG6CvVIN1MIDnc0Gl+gfsqGiJ8k2O1KdR7DhkI4KqcvOYje24K8Z4W5fjuenVFzOvy61U
SppTL8E2kSTVLSzaLkiWGeo8uQlsnCyEeJc2+EJRAvM8aHeYAIh2aElJr+mgOhq49HFma9YV8ynq
pj0bMErIjZ1IqTdPoj/GSNiKpc5upzTo2GIHYzQgtARXgbesvCOgiM7NMULsKu0qAc5QtQ10YIBv
6cDOYwweZKLBfmLQozDEL+NE6zU3XQp7l004jlBeOl8EheJgwdDxYVM9hcMAG2O11cmO6wnJo1CT
ScXHBSjBurubIktgfkg7zhJgFQlfxZgZlnR5UIdNwCbLx473wetLtq0k/alRZEHZBpdM0MnJkVDl
OQwStqBvfZdXZ4i4VHUXf7fS/l0C8Afh/vP/VxT8bi/4VVHAbYqSgH9SUrA2C/zb6f3z+6sk+v1H
XcHvP/u7sEBW/hIVrDOWoiqyLhkSzTe/Cwtk8S9VVyEhGBLLckOjeeB/9hWo8l+KIVN1vVa/KJq1
Foq1v/sKVPEvgB5r86Oh6qAvDe1f6SvAlMxfVf0uNlgfpyFLpqVKuqiT5LMUvr+1z/q/1IYAwlcG
GUHFaazJG3S4eCGHXAzbiPHYRDLw+EHmEj27iLhOtap5nAVycyX2uD5hegLmrpXIhULHfpj57dwL
0Zsm38ETwMa1vAwG2b1REPZGGNx1k4HsbjeIn27cEFdKJf3FXOpjRmJWRN1h2sNLHx20nIUib3Uf
m9dphPpsjVaAizKxvCH1R1FfvN6YTVa+JDWQxHfMQ+9N3D6gyAOz4c7myyu9N5SxRQpL/tSBTucG
Dg9aSNhG5imNVLr1rsxJ7OosrG2pxwuvaKDZqpUiMVkPxiyhZUifYl2dRE3+qSzmgCiZ9ujOjMkw
8oMbV01QXUuZQ+yv2fsoABEojOJv6clQYUZkBlOD1DFex4qTMfxqVkZ9ySxx309s7y2coPG4UkRK
2GRVvFw5hY8VXmCOH3hzPjG3DWzQJupbcP8gyNdTRtitAX6LO33s5CcF6qIjNe05JfjYdMm1IBOM
1da8wLRizY4njIS7jZfpVMTDhYKGhaGjKnEbC16rljDjCrFiZ9q/oTG+i2MTOgDOEM16FiZm6UpT
dgxUgoTgLbshPWfCm9RZT1oGiYHCcieOn5uq+ajj8ChGKPxmcYOFEbnmWNxrskuA8iSRCSMHE54x
Px4FUTjK2MjyJPvB23EYlehukFgvmCbQGkW0HrRaZjurf2rB8BQbaWtrKmxmYWJ+Ytaz2Dk6eUj+
np+mqLaXHLsIdq0noSiugB6uHSEIBin0P3F8N3REM5mRWzLD3LaQRhjxgPVnRf5IbO0eO/JO1aTF
7tpNPo2XOOJHFFQiPvYFH8bU3Vd0VAgppRlVrxC+4jwekZkPRvOerO92dOK058ACRctuu18WJc5C
+H4OuYgHShaH+6KMN3ksvRVKqjsV2ceyXLmFEfgP616iL8wpgplzco77OATnKgzjszJKzzUsaqNi
W6ewPGnzTZr3D0w1EBALovR0eQ+vbYgRItXDdyFSdogriZvI5kdRSI9kYT0Oz1B44+FBC1lV4rPE
RDJsmhD+EVc3NvszEtKCY6oozm1EITrz0KcwdTxFA6c0GEX6qGhO3FaX0gI/ygD+66tah5+iZcZD
fMkcBRw+46Oy6ad8L0C/cUAvfvUzU6EZHKKYmI7ajvtKNJ1Kzj6w7b+K5vBjqvNHzNsfoK3LzMwu
eTSaHSCbQi9AEaX5JRza1p7N6YwPwZj3CWttTcCj2HS+oZE2GXQehNojciuEKDkDUJmqZYAboQIO
wXEk6Cpr41U12pO2NqeK0SFC2anU/F1D4bOfSnRqB2Q71dnQ88PwNETmToWwMrWjKwXS06z2o61M
WMzUgjzwwDzIak5F9YwFtwQBO/eyG4zK85AyUYr845j5efjBNl/Wd3fViV6wkgSplKJgVEicKWzP
8jQhzHLwI0XLTjbfYZPG78sRh084wZaDB0wUMJs2PmLubGzSEUglwnRZhuaWGJG+bhfQ46F/ZxCn
hl58WpsrtgKPDjFFIGN+1/bgytnBQrBNjX04Q/gFrBfE2Y88MelPEzuatp08cj4QbegLiFJSX1WB
7X1R2SsnP2ot4ICQaIKsOCqBaKbWi42NlEoCSB5qVdr5u1zoKkiU5jY7mDggG+oI+Ys2U1mbkInD
WiEPhenOBW3LbL02QyXigYZWpivhMyatt0WtYlu2KMZbRtpylSXmKUIeql77XOTbrF+LwPiewNDb
zb0wZQXf9PAetjKO45ZVfVeeRXUBz4iJjYvVYWDKwpSSfHdaEK+Dvo0tbW3B4Q0mxeJTkkiHZZEL
x8CT6LCavs41fMGpYeE56dulmdjstSYQn1L8mNW3IAlHXA5zgi8qOagYOnfsOO12wIki8OzaCpxh
DOu4r1rOhcJ0J1a87WOyNIGaPhZDBmx3+ILPvpNnBJsGgLzNHa90Oh6LxAIQokz7lLNF9LVOPabt
9JjxgUU25HghFmdniW9WxRGoEqcNcHf+G/eqHg32ADpIo9B1xliPMAXamx/Zg6kFkstl4VWqryJ3
ACyg8Yjx8iXJKWUgBcwKIQQInwQt1oLq3lQrGIeSSMeGdObmh35rGZyRlA9aoiAHTqrhtnrwmNUp
iu4Q3BUUtyomr5hW17x6TI5NYB7NTnwXwvqzj/aqiMhZnztFeVlS49IvqTcStLJVtX6TtI6fipY/
G/34wAbp0OqvnbY8NRUKHYM/3lcCNxPU3zpPXSDUoN6zL9kKWAWgdtiG3LAgnWJ/kcm2UANbS4Dg
mxHkS8cNdARVU1XFI1tSJOaGZyRupyecANDXU+5oRvulTzU9ACVmIkXkoM81k1ZWR2t02jpEzkCm
XtxhyGbGhqxiG1ZK8By/rVaZ71G7PBLmAU5Udg8oEkCEgDRNqnqHTEP0R6G1YMjUUz9jOKjxQrsJ
wfSxhsuwQKBU8k5H4jHZ9KL3CXYZ01PKLijXaNisW0WG9VcWAOfwiWhi1NlNyZpQauBWavLZaOkR
Hgy+Z0ub3lhDHKR1clkeCmwBjiVEx6BTThjIw4UAeVnz4iJ5Z/fD9GTl8jf5o8SxzPwWRsOJy91m
Cp+mVtwmrfaklNKDrqsIKMxKdEZzd6qM6CFXDU5ZkbSxhPYaqOpj8lyaAeDlSljsUWcf1GUpyrix
Nye0tM5ELUhNzsJi0p0VDInthJPCiJktZ7oaILFaDq/UE27YZzWt5Q0wZSeXxdyZ8HKMbb9vA7LB
uHEtaaFSvNyF8suvoSx36gEdPOE07wTwX8sq97PEOJZZ85Urww1xT7N1FRp+MX22ZnZfi9ULa5Uv
M37SYvSGPvnpWk7jwxRNBHWac7eQmVXimD2tdlLy1qLnAaVBz34SFsB2iKTPNZ8lUc3mLgiGwO5D
RB5SvvDY6lvdp8yQkjB4GdDgJalpEgzSl2YszpSyUrZeYO9lq9dwbeBeFt5jv7+MokYZAkHZDtos
+CHWO4S5C1N9FdTkLHXhD3c+O2lY9eNM+wgs6WGcq/M6JrIx242a/jCVXHsmjc1kR9uOHtfY84Tp
Iym5kXNWsNN8xhhdNR726Ue2FFjIDQH4LIxju1MlLB36F62JzwMFwGrHjRm+87fZ9Fy+EsIIkfkm
K/6YUVBe3rCiQ8nMsaMEBvUCJM9vy6DuhIr9o5mBeAiq5Nngxi4V+6Qbso1Md1GbzsJGWOrvaSaA
iiu297uVCJyp1AqPoAKqpZAckdnXrRtqY+UQXqqpBK9Cgr0rbgIuZBG+MHVtLFW+EH3wG7dU2WaL
tTFg9ifygAGXhFbPNEd3DxYxQaHlWmNTQ/S2B35aq361HYtFdJZOg+WUS3ZNgRVne8C/SSDjS8wd
o12V3hF7Bqm6xQvH9CGcJkxggewOXbA4VciV3ZqqG4unxZ56A/O6NH8JUwoNPUM6IppYJOayxZNy
wjWBCc9AeWOrt9WZRDy9Sx6R6b/xDjnyElIjVqFuWtJrjuxCASQBwannRsqE4qRWsp2q0HKWXL3X
K7LmnCdTt+xCATvKtpGHaWdZDIFHEGSyRxZZjOAdzsJyHkY135o9kwWkiuch5FpOGQnvtYR/pGJP
gcGBdt65/NINMFi9RqBDYU9IOH72l6KCEhhkm0Y0+q2U7mV4zG4OTJ/xWdijgrJXKBHk1vG0b+bO
UZbTFKwDUD5RSVeBK5nMyCMWCy5BlYHXMXg9tkkxcBG5JORX2EbUeBA2U2PKm3GRvlpqfO1l6VMs
D+WuzOfjrPdXpCPQdotjmOi7hhaNm77VXjVl4YrU8J7FEOFWai3ZlJzBnl7kR3nhTiD04z7Pb3PN
XrszdA6IJW83dKWlDK5UoV5jWjggRcsElZD+s+atiwET8bJi6Gjvy7G8nwN0cbWMHRUkhi3DUqOp
Tcc6DRCEhxWy+UydlFpLb1lBjZKIwh/qfL8IR71tSha4jbRCvwpmNofCTOPbalJskrDbWnDzBgsa
5hwbnFD1o9IbdzAxJIcM8rA1uWqmErmxrHgK+syfjP6gFQI0v7HxMtlC487qHWQb1k5CydFBwTYM
k9lhEds4qq1bvKijTPdEJX0RzF73rAGjtow+wVIJ8sOifi/1kG1nLSa41QXMlgNsFZENST56/RJQ
zTYmQMC0qdoFA6acGHdbLRrLTuwa1VekYaeUg3XOgMyQqkwOXWRt1JxIWZxKHa5rnbaUwi6sfvSm
NdlYdk2PITZ+LPSXaqbEYJnzc1SQdCLuHZ4bDk2FUOG0WXeggxcxwm9yHDl21QWhm+aD5FYmK6SE
w2+Lou5AhE0MaTi27tSkjxJqLCv1htdu1Ccbs+Cowvotufv1YUlIQhsS+aeAZoyUvmZMkpjLhqzv
/QLSjTJI4Q6je3asimeM3iOQeYlzkDA6lBJwa8utpPR7aVrsLJdPaka3U14CCOEdVRl3XZDtWP8S
NBuOMkzEp1YZP/jRNjhmp8pn5S844AZOZlcbrhXCHxNBVoYD9qkMkAU35mWTtPMMvDZsMGDjdMH1
iY5ZfwX1VdaL6lEe67sknq0jOKLvqCdtQnU3QvFjyuYnFteMrwJ5ZKgkX6HHsK7bh6RZB5+0RgQg
lgiPhDfdiLt5BJwNC8rJ+g4mSc9I18ureyh8bnUyAVqPWb6p+9s0g9wZtMckk2DllLdOzHvc6qzY
6vDa1vmXUsRf6mjcctM4dop2mpL22gfWAAOi92VlospLKu+1UH4sufQihW1Tsurslzj3EbDWKqgg
obnGcoXOlwvZC8352nRm7sIq0TzeUW67NnUwvGXEC6tLGOmvZkXKXciFyZtV41bUMRhRuGHYtFjt
m4xJTd/QztpQZB6AohW4jZO9J+6RQPAUJ/llirh+h7SxMOMl72Y6KvviKgNRcUxR+RE0MAoFsXyO
sZCkUXxzjeNlDRTGi0rIFJ0y+IPR3CnifDJk7RxzEKxl8sezH4YxF0KtfFWNirt8Njc++JePtNtl
dbM4wGc/iZ69yUZ/183q5yzUrxJl7wSz+59Q2NHr/ZhyZrYb5T0ahQ0x17RduNek+eiA9APitF4N
Lb3YkY3+HpHUgXx6SRGfy4Er/7rWygV6ipPygcX9UVmKr4EjjgXQn9Qz2a5JjNlODZ5kYRVJ4MnS
rQaFE2GAaWBGkOKgMqwGs7hk8lcqsh00jFCx4Qv9WSuGN46DDKNjavgoaKJAhAgLFoz7LTgPQOZB
gsgTISBRFRQSZ5wy8R6neGLX/YiOCLeopcMF+g94Gqnn0NlZhQuto3XLJK+3QWA8am0i0ut7bBa6
FQZPJamkuFGFDDPDEF9bDSz2+dHg1BEg5LylcSlGmqQKTd0Fmv4eJJm2z0V1hWsAbeH5dypgoUOK
/0skZm32Q7NPQ+uB7drzlKVswHXFRXGClKLX76He/CyycVFNxZfgQrlWyjW7VVlPR32A5BVQApL3
Qe92xowZmJPUnO85S2dmP7uC1nn8UhcZn2XJpYzzXoCQaUcJklM8VreG6W/UpGuft4pH/O+BYpI3
Asa9XZZB6wRKz/hH3wgVdSmmiRv87l3RmAt5ZWXapxbXn1lrtA2xBLdX9C8DK4lXBM3ToEYeqOjM
T019o45l4LSxxn5iyq8ZFnufKPJnMAMkgobxEEfT26CNuS91uJLaibgcrp6XLCQ38H+3yPj/wY5i
S/xn6v8m/mjes+79j5ri9Y/8Fv0F7S8iJtqq0YuGhqq+Cvi/Vf/1S7quSNgLCbXKoiHShfx3TbGi
/yVpGjAixSQ9JBom5cZ/y/7rl3Bcgh2UNFO3gNP+K7I/wv4fqr+mG6wj+AvXJYKmyroo/6n6B0tI
JLwqfySWtbtlBwjkJmGmA83jmOA6XN37Svf5HjHnKG372i434wZi3ME6zN/acfiiiPXS3hUP2U44
Z1/wGlxtmz0skWd8jk8dF9L31qN3Zzc7tWdt2ZHuKGb1MCvvhi8IlAZQSifcZ259rff6e3RRf+It
9s+j/G5hGcy2dPvKT81Dd2z3gk/d4blzM79wIwdf1JN8rY6sfK/JTvHLm+zIXnZBCbiSPS1713zI
vXirho7lcxq74hmYHL7SXpejuQFP8tTt6ptwVj7lPa1Z/rjpjvomvQNVuwncbsv2YG/4kaP/JJdy
z3d5pxyMbfBEZxnQg0/zh5g7sXYuTeQi8YVC0tRRjFxzX+9J8zBzELvwta34GE7nmoLKywc7w33O
XxveRZd5b53nJ57CI4/hR/YKP9gtdrzXHdFjxjoT97Arn9T9g7wrN3yDTus8cFzxcq86YnQ7Ru7g
iH50Zz4E+8JPvdIBFWrnm/G7oAiDTOiLti33km/58Ii3/Sm40iJrC4fgzdhyWr9ntz9dIxLGiKo+
sPmWCyecfZd2AHqF++hUZ3b4kUkHpXDGg7brHd2h2f7A6bKajvPocAN97e7nwlWoi9Ft7WU5Ym2/
VocagdpOdvWWokEn4XF1dsbTkuyineGD99kQpNwXD+2bcJefzAv/wrPF1dcWvWjH7sfkaU838UZ3
2fJDMLWTL05EwnN6GM4s53/mE8aL4dm6sUl4Vg7dfXM2dUobNgsAR3ELooxCJGEr3oGI9USXLleH
XNu7uaedt3BcS/cgbp2Fe16fBKCi4hznW8OXbOY7W3U5itqhrx8Y8Snw5CeyyVxqAG3OjtfhAgcO
PUa540ljOY19Zxv1aLCu9DAFPh26FFTi66yO8OMdyobyD83lgLuJQJ064emSO7bqlLfEZ670jW32
5XcPnM31J5nMf3LCIGru30oPS7DpgZtxWk/2sIdgON7Ub/kJPLDfnRHcOPJiFeX9xssIbtJuAncm
nXWS4ikbAYRTpiIfSZ3DKu/kHwGeIA58sipaTkbHoe10AtBhXz6J+To0NlAc6apuQPxYdJRHMoz3
JEhJERac+w/8mgZRCVZc5rSfFPPaKJPAVpxtg7A8OTPCGb718KDh0qNtW0GaT4qL9C60XwjcSsLp
hWSlQt8bFVIX8WUkttlvlIRCS3onbfHVlO57jCuidLDew9cyIO2Ff+QsoC2bvc8EmnjMqQy35wxm
FBNP58aPCcK/LCHB0QmDJvtNtWwI9vItVkUvB4REmaFXNM+rUfkWq4zDB8szj4JHKQ4LDfrdLhRY
FB+4U2N9a1i4ZAK7Ib1mt68TlLLcG2+1Q0mlhLh2UKSttUAusHlCsTvq+BCkZwDCKOZvmJbApsLQ
zoJPZHWfvtX7ftnm0YUapm7YcwJ5WuGvr+rBkE/FY53v8uf+OeZMzloOVu3I+GqPG/HUmLrzZhAr
ZQR5SiNf15+61LfEZ9IoNPXxDLHxi7HtuSLw+5fewg+/4TyY0mXxXpHCuOf+bm7H+/HeeOJn4tB8
Nd11N3FwWqRvtgX77pq698YOnwWn3cIpTcDjX5GJwf8agiB8bp9FxGIb37fs9YKf2N0GcWKr9G7x
KFzMW7v9slw0xVx0M7utToL6bpxEoXf6l/qMxdtufS0YT1J4K3zl3IeQeu3izegfe4IxcW1sZDj+
mNac6ZNirA3rDNSbHcYUh5/pbfSAzAezY5wSDC529MDf88JZ4Bph9yxHn0wp685o33h9dZKtk/7B
ftSO3cQbOAJHO9526L8kmp6R9GxlU3O0lGqPAwg+EfM05gx4PZ1XNkF+4Yma2PzV4vgMQTs/xS9i
8SKdm+6NsyGb1D48tj/K6iivPrXm0aLh64D9yTqq4saF22XHZw0m5uQ8Dp43fua0r2PAkZyEXYWt
PofL13CSsEVVhAnYjUZedcIRy7XRgVwx4UXd4G0Pr+hiCVTNIQW0G4sXLvhEYNAuMRkWTxBofD3N
nwU3Gk8FteT3SACs3KzBKzbCaCd7OHJu5dQf5s28Y6Eeu92pTh0KKOQPPnSnbD8fgzMdgC5NR7a2
45/ih4rw7WVHbJQt0/622ulcnNW3aNd/IBuNh/5DuYxb9aCpCOm4n+z0Uh7N2q1fRu0CqdsFuezz
WEdHkXxjwiDjEAgVt02Kj5cXWukX0ZbXKrUq8Qr831JbbsDYrnZJvA8WFzx5pz2PshN+UYrZ4JeE
W+EV+Z4LQgoy09jsoz0vMl7Nw0kFhU3Gexu77+Y2YnlTUv7gj/o+6C5iCQARf6f7BY5AVDf/R6bZ
zXd5955/t//+x/T6H39+2v7+PPwu3ffu/Y9PuJ3G3Xztv5v59s0qpfuPf/+c/vvfv/N/94v/9tuy
8jBX3//jv32WfdGtf1sYl8V/daTI6j+dZh/D9+LrDwvLrz/we5ZVNAwsuqiakFLwiUgaBpG/DSzW
X5pBp7MFYAsTCXPuPyZZ9S8Zj5NsmZqmqPrqcfnHJCtIf6mmKqqYW3SZOdT6lwwsMqSkP0ZZUwLT
osuaopvi6mVh2P5zlAXeDqM6CW56v7BjGIdmtyzSsSnzb6EUIxwOceUHGSS6vLc+DYVYoi5Xz7I5
aE863ggoSvcCIqu21K9yqB3MWT8zz+OR5W7Zh4Et4eompqysdzgOhZbxoAz7eKke6wqDSDbn72NH
MapcQZ2mFqXOHrKOsLRqAAoOZe6ADZsjpDruSrUvivJPusgDB/X+ADjOEOpPekCeKHXI3UgadJJ5
0mkkrWPrSvU1DLvMrD+ULP8wrVXcSnj3M81D9TbGz6IRWKaVssAmWLzhub9iEEFXYD2TLWbH72Y6
zgnWSgDvSpkmMHZ5vlL6at99lC2H+lDOTlarmjwsIpB5rb4oheAhGJPv0TxhoqGh4nLBTqPxIogI
u8CIQAhNAv7Rx7FpXmDF+GKGEMWftatROsotXhMSAckdjqjIVSgRyMRhxrQBLSpRqw0BEna4MWbw
LsS6UJqLAzSyZ/HEEE3W5k3ul0+pXi7jgHQn6uZzPuG9Dsbu2qcdpoSGxRNme/Sprv0Cj4Jzr7Yw
qRRUQqTDg5B8qFNroFuErZ/MotdDTcaJUFwMNTsD4t7EhvitFcpLBsKU31Z6WZDdr+U0IpBpKW3u
wKyvEKv7OT5nxbGWrMgfogowPF6fcUCRUWZomZIXWyOOaOM48UDmkL1gSY3J1KkVpMS23MLfeqtD
6xVjl7yB0Uo6KpY3iWy9oWaDNQV/gNfpDiMakj4xfBeTgB8ZLGszWgDtJiNPaJnsPWTN2p3gYFX7
eGVQ8aL0AjQJFo7qxZRQjWj/eDBMoF3IaLidxIdhAssDp/OzlA3DDkr2GfDnab7pxmPWh/fyMut7
9R8fTLomXEmFotksJDDE0mwBD+gYtOVndmM7eshah5ZjkXeLKR5KS5lxzKbbYE3Fg2lCQtXkUxVx
7TfrttknMjCV//Xh168F6xfiCSwLoHCKilJOnS19pCWGlqLMg/0UYP6mlsfDaPk9kSuKWU/spbkk
RUGlT7kAm2HvTn5eWWkuv/5PRvOQ1UrYZK3e7fM46fe//u/Xh2JN3S/QDh1jniIc1bNiZxE+YA2R
dl+z9t7XkbGm4oqOdwLLhcBcM0IL1cGEhW+RGS840H99rIwFUqjKkERQ0qUx8qgq84dc4+mezsaa
WBULvtvfIZUhqF2EvHUnLaWusVy1jGhNgMV9b9I84E5aTyVQeQL8HG8Jf5yallUOr3UFuTcfOjep
JMhQUvv86zv99QHyKQezX9/0r89VwwDlDb6GOrJwcq18OXJJfqexzLKL7KaysuNoEeQAVPgZWSt1
5denqdqyqyiylA2HKm+s0jjjMl5clVQUrIp+oCeN61u7fgjCM8hfiNrBrm2A0JqJAe2+A2Cwfvj1
f78+hJI4eexk8ath2hoMg7E1ilgrlMTz2dHN+75Lf8ouQhNYq2L/k7oz146c6bLrq2jJx7+AAAIB
GGqDiZwzOZNFloPFIouYx8D89Npgf92tNmXIkJOLQ5HFzAQibtx7zj5tVHenn48WVwYtDatdhXWe
idwQ1A0SvC6KxpMxi92iPIH0L/ob5j3K5Bb+z89Dilj3ZNnbZFiMI6RETPTrw7z+9v/6NDNtWo4V
tYxrNuiSoSWdTDMk9rRvJA34niglfBjoa9M5IFWlPMXrw89HP5f2ZPvJyf5aSHwKgDPEg/CgfLUI
cTMU1As5F7aLsj/lje261TocOnvsC79DKZLdbPQ0L3CPHS0XobsKd70zvhGJ3h0XzOlNmIpt0iPa
BjJ2HxkwHlRjf2BBbpm+FSX6ohwx5CLlwqVD4Vh56eqEAu47DX6GcgCDl5/ow881/HNNQAibjtop
nup4olNNZ4qcGD6KvJyGNvism564uw1Jjh5HhIsL3nnfumhObM3JElk5j3OZjSfC8PjQgueDzlAf
eONIpELP7xF/i3/QT9iFeB1JhSygY55o6NAD/SfIJJtiecqoFnvD3oSgjwKVX2KfYpeclAGvgSmO
Rtpch6bBF4uTq8NVsflJWCAKKcdXxqiNGFcGpkN52zFYvhEKV0IJUyeo72VXOreKiDAZ9fZxBql2
4Sozj9ATz05X3+dYyI91Z8LVnVg/Y3uhHnUpn8sK+KacKAOgVgRJzpvn6RJCvqBL7S8yPbp8eFdI
99WrDOPfP8uyxDv4Ql3dakgfFsv+jso8PS3dU56yY4AsxdrplHulwpkhKtPrSkX9TtaWA01THoRd
+x+DPdabmcxkBJFM0aZzvNAGi6MGN6ZRbo2KN0Yjg0KCDzIwx1tyLHtv4xl6YjRIKMZIQtZSB7r2
rFvDIYJmYmfsmIjFQ7q10FbttaVebcLkgsrhVJO7EOFqtGKY5qZ7q+qM80zmy01qGQ8VKzgcEeM3
dnEmRgLTr3TvliSZjrmbfbVh/mJPWE+ZDBGrZdHIXhYT0+Wa1pjBZbhZTHUXEWpHQrwnLh3ubaNJ
Tl2WB5XFoEnD5ODgTzxsGTNEEFIyUg/EZG2vTdd4OycX/Y1MZHI34sUfFywlbiW/TAP9QAv1s8Ne
Hi/KOFi24f2iQmpBYA4LmXk9fuObKYxwzwUh1owzahEOHha7oi1eh8Ieb7AZIyn2q4Sh2+MYs682
EUoesi6cppkOxKxsTYcIIGgJIH1Wv2uhp0OaKtQ1qjoL/83UUH/Gyk+2+OqD1ITGKifiBs2hChRW
OOxlyRrsYxnsl5jLBo1qNb62MhfBIq1PgUrv2mGdLFfeIspKs3M5DMP327RmPpHeo2gnFl2LeHrA
Nd9ek64pnoXhH8BcHIuhbG5ZeqdAOto7IAX6qodxTWKrjlMn92aaT3ciNO1dPaBmKFeCAdEQzL+Y
Hxkm10jZEWrRDtUx7uTFT+Hb9416MUcaFBq85k3PtXnjROI7oQe9taMqORuoSAYPgKGGd0uaCooV
iLE73676i9OO8ybzmH82jRvvOmbjG7sM5c7t/TuiAKGOCWIEihVPOpjwL8KZph2xwdZxrhnAtQtZ
lnH86GvvrxXa2QYa1IBPsv3Mwuov8qUvVUp7hwCoO2P4IQg209He9lJA0wWdspwNLrWb49J07kGC
9vG5x0oHGlZJiYO6a74z9VBuzJl2BRclbBpW+6q6pob9Us/A4Sc8d+/5BHA+j+pHMR78NbWyrOlR
FH3uB8LFp5a4cY3nxKkPU1h8OwadNKUxxeORvDrtfDcl5WsVtzCvoYNmWYjDKpzCG8R7nSOOidGG
QVXSgou7QzjYr+5IK892s8+0VedaeWCoKetx6QzefkAGR1CBRwuLcFtim0om7rT6RGQW77LLL4Yf
/1Ua1ZIB+mM7NPEF0s8ZfXu7VQ7e/tKjtcHwNDT65Anh7A4Q+qkXdrObM/m1wq+b5I2XQN5NXXVp
e29EXdc5FHT5L0cn1SZySJcaSw4hQ5rr688D6N1/Pvr5NEz94Tgq+/JfX4dXRlEoWlzqCYNzqzP+
RFKp7VDo7znK+8diTMbTIvdQ8rONyPUDpVuChMt/S4f2OfGn+Ro29UlYqQIEpO+Bs/8ZU4ysjZSP
Iluv/rw3r2CfzCvJuaS0+Ayi40J7ivaLZkFfInhWTGibfTuqeetHEd1yYXx6HnFtnkQZkHWfPZJl
5Lj6Lyl69V0r7DftVc9mRueTzCBY6m5Jdp33mU9le7BT/O5huzBqrpzbArAESsjpIrkBx0xgM3ci
gq2MKCPKETE2mJczdezWKmLSipHplCzSyCDVn9pO/1hWtceZ9GhO4a/JTe8Qe1dL7T8oBOToYKwb
7mvxG/xoTdAeSvw+8rNbwP6ctrJU/A5RqTG+TtaLOealXgmJPw8GYU+op/1v9ueB/Gd3vMj0Oa/A
ADJGtQO/JA5Ta/E8ObA97Gb4GhvvIUw788Tv4Wp/iSDOnH23e/AadRdn8/vYtQbyEzrnKPdpjGsH
BLtAYV6vJzFvoQZKw+NkRK+0GZMZ1NOicEOrLLymEdLvvoceUzrX2E2Ha5GW3cXiTnbYBF1Af3Ox
fGAb1bc4OPWxB8BFflcSVEZIe60w33wEwPuF/RtD/5ohhfdNSBMzHQ6/jCPQEL/4Wma7ufVHTKb5
39G23g3hpcjXUbMReAddKYMZQGwM4jbSGfSdYoINCgRTXZ2NEmoPLlKbQ5DRIH0bG8aqlbY/0zRG
ElGBnvLzkO8BLxuptTbC0s5tmkLwQyf6pKKWjEFaj21S+VweObgr7epT4qGzbX3kVC0R1FmZbCnW
nEPT1mcu3U9RTWpfcsKE6595N95UoVeBJpLXVcALhqvXKeyTF/X+tvfCnQWvJ9BZdHCN5Y8jkdI0
vI6NDi/+yAIr1kLC9bJdh6/s3DZM/CuBlFqi3BkTWx4anh7sO2uf5RIoY+O1l8Rec8PzcZUJ4zDM
AHAt+WWBbkupoueDQUAdeb4RSPlqk8XJOYRZIbyYtiyQ8GNGF29D9dmXi70ZdaY2kQ+bH7/P1REL
sBiBSNaH2pxUJ15FZkgNfUMsh2sEL8LVuaMfrHCyAoo3bmmq3LfIXid5qGWaXF1tHo/taE7ces4R
tZs+KhAAWw1WJ6hWu0A1M7VDULY1zXoma5QhQ7n4x0ZFf0cT3kfrPPS22rU1V5aInsYaj6tnlkdj
oj6sSlixwk4OqMJv8XYyLQmdM65qUnzLUu2ohxgcmeLBFur3IgGNOPhbmW+UGLx5khSAc60mjirq
Nsrmx6hgZklmNZ4mWJIIK6OjgZJnIk81oH2mboZ0vuYt+RZdZxKACh6SHB13WoellRAbVXLoHvlW
pDUSyjiv93bevYccbnn+diCQ2F785LD0FcElJT4K0hLwwpvRJyhl2qrLvIOdVG+9cGE1IL8CnX2Q
a2NLnpk8w3tBHi5nE41LQm5p8qbEOH/wA5Rt5ePUF/0riQWs+snf0vTVpaE1xi8Nb3P1CU2hcUN0
1I28MB4GYjNALLKVxmSgGN9KcJxpX0HU2LZDKw5LvaggYt5lSHQMSeme8Mgf4dhQwrNehAUidhQh
XLNEILWFv3MM/WK6/KmN+52US3c3DGS6ukiiCNbGtJFktn0aY+PVGrIvRHzuK0ail4reyHGi1LoJ
SUTdoFMsXkQ9UYCPFw/Yx6VhMwjaEU/w3CANEc14FplVBVAQsG3V83cSlQ+yEhkuJhN9rwNYmyze
sapJOpKufPD4aDt12r/mrh4ID3Sn06KhHEvjF2fNdfRcw1NYnQEt2GMLkoZaSrktIypCCC90nvr+
1kvHPpC4KSblzzQSRr1GV09nAm+ng936uLe7t2XOPCAkI5O4YfICwqyJ5HHn39KFSkAI68EaZ0Dd
ZUMoSMS0qderUjhLik3ZUVUNoL8sVRp7nhK04EVB/xttqJbz9FFOEOwTZ+z303gBtSzPPw9RY/3z
kWykEzQDA518IbAF1Z21AdF3KfPiu1xiVC2c0M1W74e8++xGTWIhgLnMLInhYcSHTPP884A3mLFz
zPLh40u+UZxNQBNk1x+soAddsolqHTS2yQC44jAo+/xlyfxTnNIcKROf1cIbjbuZVe5S+IsdOGU1
/2G0MrfxzqAjeLbR+cTO+LTM4BDCKj2rWumHJpOvRHXKtzAx9E4nzbhvply+uX5/obiVAPZqAi3a
FaFZZWAmhyi96wk5HWxm7nUy31XrgyzDN89Kwq2Y8YXDlu/N4d2xQ3lUkIK2bcUbPtNRv1li6mdR
qI8JbtApXP15Ncvf1urq4Zgs1Q5vAVcuOA2A04oUZtxTUNbYfMYst7azEsN5EN2Am8FZL5bp21f5
cLrv3IROrzcVQS9YAFBmewHEIf2EAyUomzR6qWHRkuDCoLVd80WswdG7nFbKvm6MPuBsII6x038g
2yrvgUSNT5Eoj2E85G+m21MWj8wtG+LmHTM6tDOVRRmzkI44wG+wFH8qvdb2DV6VtPtSrVtf2+Iz
iV0DAyPDYxHZD65iiO9KaHnuY+l1l3EQt7VZtVe04sV+afKProdHZfTRN/i9WyF+VYj8g3JFRYY7
u8zMkyDy0sPUhrkk5DiXVnQV1IOc7M2UYcshGiLEJk6EVZw/dEVBpkaKs3qOGWJ5Trr1w+S97pnO
Jpxd+6w1NqNfkkRFP21NnhE08BYwbmFoHFrfI5Yt//KMJAWoZYabOTRT7IVtegUOxNw5BMKAhyrV
BawT5T37GQyLUjFMG9LmIekq5tCZe1nc5tKMqCVr4A8xNLc7p6nuE2riMlHyA1rNgxf9Fcrzr5Z9
KCLjFXoTuveyxH7GSHhB5VXW+mzAHUoZ52bwEaYquXra4uZN7wyr/HRwrEqJDLfusQ/4xnwZmOGT
UEQHJ5H3kE67+6wfs429piCGIAPlm4O+ORhcFmd/3Rod0uo7H4GkCuFU+n57TGWPQx8Rmmd/Wn70
Ao6XMD0gEbP0qgeoeDSqKvQ7vrKDbA7f5wzdaEkkheVTRbR02CpI4uz36bEDwQUhE/VotsZelHHZ
nBzb92BHu8sLU4Ueye7rJLEENICe6EEoDoBL92uJk37TpbgQ8layJ0W0C1yP7u1YDQfhFBNSbax8
ctbyl2EYtGvgNyfCkI8AGk9axU+1FKuO1MUeIl3MNQPA03ptyP589PPge+IxnFucAKiVdUE2gRFO
RD2yj06jYQZeIY8Vna37akS3XfGrKhB3jPh9akuzPECQeW1XaQ4jimNq6hPZ3rDemQ4M7i8T7itO
0I2mb3HqBuvAHd+ESfhipweJpPBQZGuVXri3INGrvUrVa1K818hNDz6k+JOMuwdlq2Vbq+o6N7Cn
6YsVNOoZBzuGAEyxAL1E6pc3xoDz1Pnj0qXe0ra8Sx3v3qOt0g8RZ8SlgxYkrhBTx0c6XE+FXW+T
uUAUzegM9ch4VX4Nx25o0vMIc/VxhBZw41pAFDXnHAxDLywqhymL9FE3JpdFHz8WqVVtnXEk+Gti
qwnlBpsH1KAwOU4ojremRAIgvbqxN6DCL/grvGe3YhNXnt5mZWEE84JwYIax+4Sf7os4LYenHXCv
kIhkYXSE/0jPDCa2ubOUpvsK2nefzcxTDPxqUWYcuMNB2sFPjRCBuw1Gx3YKyERvA2gpahfBltvg
T5pJYRjDbeZCBcaASrAF5VUrEwWSYuKCxy5kV+N8V2ees53GBO+IE3N7u92LVUzGka6UK/mLiAUw
juSedJFlYXM2XmVHIfaA5SPdeGGD8rF7z7v4y67pottxxFmB1XA3McmHGQp2AZX+EFHyJPHwaob1
u2G11gOnG023M6kx6nJvA+PAOysuxSR/uQVDDKNqw2291uEJCKwOW+OCv3Pr9DQXOLDfVpS7HA+e
pV00t52PJCWNdSCgU3i1BXFosPYTQFlqomy8Ax235T7g9dHNQ2GVZ9PHYGAuhtzxm9X9z0M7U8Qs
JvWJ6wLCAed+g5EzPbsGfX/7pFKSgDRbfp7gh4lnrrNuNO1tmzr52dEp4PoO5FHviNV3XN/HRL+K
uVnXUoYjIVFL4C37fk8IYjfgAi2634Y62qn+4O88Ybv425vyvtCK2Q0uZ87Ed35NWlqr80vr+L9h
dzrb0oqLS0Wpib1SDwQ9R8bFX8YeonJPc68Uz+Xqm1t8wf5U0G5Tg8/IU3LcnsNnyDkP2LnAGDcH
v0G7B4ITRgry7YJ2iW3HHd3kbK+7/jmUxFothLAT8eIwP/IhianknGblO6rhZyvjOjBcot24UwtO
qGN0Bd55rwcaFBrhWQhlbAcqlPzpGM8oxCyihD06XdSmbXFbe60+uIxFiqYddvbQXqsMLTRpReOe
VmeAgj47WVyqs39butkRyP6HH3JgSt3lEFvFg2Gmh8po9Qk9yimhG7XJ3bVCnvJpQ5R5eJrhwUNZ
Kg5dmzZbcvnOhW34m1xH6mB0WfoGKw6dN5jTfon1brBJmauNtr7NB+uczmsoL/arFLB8BQkdcUza
36Wk92C3cua3ss/FlvCl8pDYTncrM0ROrUr/ZKz6PlBc048JQ0NxSgB0k0DNc20AJ6B9hUFhRbIM
PjpNjkpkhOar7uhIMZwhQaycfr3jKqu/3BrZujKn/r41bHnsesfYRXEvnz1bfaVV2n5ZMTEHmA4i
qb2HDMI4FGSFG/RoOjJ5KjNUdI1JDmC0alhMRqBDW1BHW8vaNIx5X23nwkJFYrPNBJrhWfXL0/VT
p5vwq7FsYkGT6cqpA88J4VStx9gc57JxXkZfbJGdz3RvmakNOK/sui6+sHUl/OEw+gukK26HsG9G
huRJfzfFdfdM0LGzLnBZOvTPUvs+nV+3veRmZt9g20FNgDVxW+RF+ctq5cOCh/2rzad7M0J21bW2
dZGEg9xMXHk3niZZZrYj0koT7R0z0/DuEg+7kKXldIdHnD0bncBYpOovsOr3kPx0aAfEmznSPPWX
pk1XvYvzUrM6biAE3SFJoHdrEZVozZNxE4buL8Ox9KYrFsbnNbftattYhuQmDVty2wrnogXYC1r5
3iGreLPmmiCdHixj0CRNzkh3JRTo5thOEIN775suYjA19G1dGFp7W9AMwNc0AX2P3xw/prYuJ+r1
RlDCGew6wzHKY31kWDYxMfgaaTPTGUw2TTWQZCinEvI9mZ17wuRQifIOtiD6qbhXR3BN4IXR77Dr
4jKvmzpwjPFPmvoflUOCLWZgVLUEz7XiXrkOdqdF0JxjbG5FIJVT8TkUBvlF2vxL2/rRtPCv+avx
Os6qbdzOr7r6rV072RiK4pqUZ5g5MSfwEkFZN18iu98NHyAQS/ZRXrB4XP5yKj/MxfjqesWDywHF
UtSjRJm9VDPlkcebEGrgI05oXN04ITh5cgNw2xVKMfurs9RlKfJHr7D/Tsq+2nL4zca0nbDMPmQ+
I+W6tX7zt+wqMj43U6WfoKpDCI7Z3pvRAv+EEs966jxcVAJjc2kD/RL18j1QNNjpW2t4730k65XC
QMiRcYu97U0nlwHtpdH4JHR151HqXYWR3NZsQlH2m/4bxQazJLM/1a7LmB6C3CmfES23XfO2uBmD
SfTAdfLVheXM3UeXqsWOTp7IfQ5GuzTTT4Yxpxm06CYxJx04IXVp5ICMyjCrZp6V7+r2C5d8Ba7B
3ixqSHcy9f+wGl9aqwvPJmkPNaGld5NebsiLO7daknkyP3upKAK7mNi3QvvJaBfrNKAcc+YIlaVv
vneRT5Mxta/9kC2PmODeiiHx/g6c9TO28jveGRp3Laq4gpiJfonaRwPQ2qG1a2efWv5d3STzFU6z
fVi66MVMIOK7tXnLtXMJG68/+cBublVGzT/pKMO2B61AWZW80V76Gyi96bvFzVBLY9d0aXW31Pbr
6CbxWbD/QEsIKRktVhilKPWjSG9kiQ5ybMKQzvRdEgvsVT3hTkiNgY5KDvAeLl1BOHpQj46DZmdk
a7Ew+PfxH98p4C8S+AEKYySGBZAhkbRx6/3qW0gVba9t5qg389JAzI/vl5CnLAwaTuE8/BnDXAY6
xoJuzdAWcZNsF3/+iBDOwPbdFiWXL2kf/SEL3Sef3gCTPKaPDhPiGyHr8MxsYSHXmwY/k5v01iH/
8t8fvJpZvjcNEv/m+g0NiysYJfUHydIG18t//Oufb09lNG9FMfKcp2w6qLF+md26hAXu4E+arNal
mKKF2hfx98KscKyKdNf0THi92Q+ALqzJQSMVYl+8GzUYFuiJzA5FfEz7eW8Ic6/85MPz6IN1CD+o
BfAxitCmMzhWWx+FqUcuimDSrsqkuIgSvp0d6ydB4yQosgQ5jek3NDqONCTQYzpUTzHGKPDXVpWd
nJhGXYSaOXOsz3TRUaBYQG5Qvm2xehxhUxMCO+ASDDuEl63DxNV/qM0MKK/27+HUILYcEwzJqgtK
AZfDcsqvehVGYbzblRmCer2ohypxIhrtSDBny/M2VsMBLOwZb002Y10PA1pplva28xFgM3LHXGb2
917Snx3Is7hfyYXu8g8TzM6pFESC6fZRJuXTiHhjj47kIJiznuK8anZ1WjOQjmxiHgz8h8nIIktE
nc/8c8wviZy849QMJJmg1pFZU3E2bapd0aCNjRkRBjincdFzds2sd98qv4AiXYsEPUJsg1sp+fRm
JdhvJAoywNrEIM9tcxvmd2UsXq00+bRlVl9nkyWyTBJEyiCWofGkmyYvH8euTlkG9DWU6Q7wnNjM
GkdB0VBJSgaxcfFhe/O1rutnOTCqTSptHVD5wAVKPxikfJsLQy2GGeIuNvJH4UdfpcN7hoGbiS/O
tALl29IwMMsqn7nkCprtVf5dT8D36xgtUhz6gUMaaxmZy25Yuuyc+zg72rj8WHx68zSwEOTD1MEy
5menBk1v0flbc1DFnjASgl+osS1NSJQrp8dIdY+kQbwoe36zOGMCucyzLZ5OSsvUzm9XAGuI43i5
pqP4C495R8YLGpRKnJn30CGKRfGSVubJFOJ98Drerz55bBuYmbr2Udx3TGWQaUKHTt4XBzRy24PP
Xp6BEHWPmQK3YBnJfVk126yQAc7leJOiL0G3ziX7/0Qhe00+ISlV391/18T+6Fz/kzb3b/8f6Whd
+fM6/ZdM9x/57aoD/l//k6T6pEw+P8r/8fi3Bs2XfP6fGtz1Z/9xh7nev8BfOALeH15sT/Gdf8xh
SvzLNG0iDV37Px1g/5jDLP9fPj8FNtGyTUu46Gb/wxxmqX9Jx5E+tbxtIoiV/1eSWstV/11SK6XL
74dJ59k+BjWBV+2/S2oNW8tkaBg0KYsmo1lmrwQBn2KnGy78tmaTCJwJ0FpaZp9rTOJ6sihLk8we
2lFsQBNWFsySZaadxyUQbSXudSlgQrYomMKFnBWTsBEgYQ9NUe70kKS7qbDvs7oOOVWhGKBj/C39
Odm3FnYJI+zrS4erwiWDBdm+DVtzYDvrc/nQTwuTchcOwGC10XFJkaEWJgm4UT5e8WdfvKmDDz0M
JvZ/Nj3Xj9UZWCQ22JnlP6z4u/CeG/t+4XczBUc5ai0YDTrMCjiz24MVxX9MPxwYOfo8B9Pk/yMO
c1NP3mFpaHm4YkAR39flqTMXYAet965qo96avvfLnYx+W44kE5BO4YOpYCyRVM7qOgFVPzOPjupy
DH5+awM6OyitiOqbASc7ocv6OJKqWdQv2nL+xMYw3dtx+8vv/DVp4k7qEuSAVveFHxscMPBdZy+G
ivTvaEY01li/Cadrt0ZS42HhTVwsM9kTengX+ctJ5OvIaZxGRCgV0CtVB169vFsz/VfPI69LlO5G
aaNFymheYV8n+84Uv8bFdXCHk4jkMANWLsyGTEjF0AJfXJ6hrnYMEtTiata7ZkHMQ/xnm/j2kZ2/
viFpjwak1VGIO+TKkOSyp+l/LAn13aARYwynHCK5+0fZ9Mx1jejkk7mlYqYiUjGPZN7CTPIX8bpV
gFbxaQHQ8S7KPoUSXJ/mwrOecQFVzTPDacFYmwEVMwMyYNr2UPYgd2PoJxtC4A2gDSvvoFNg+t0x
2S+l98eOxuqqjeQC3A/IzxhOJ2sSl6yN0fml441AqnJccuxanQ8qhGIIG0pLaa9DjZIDip9aY9IM
NvddM78WcYePKBVPoZwQRrnzW0t0l6KWPPdaoFZSZLA4zthBZINeNkWXhNxxokwdHRREhoCBC+9I
zstupA+J2kOJY2k2oGXJSPMj13fbzzGltOa/yTIGeNxD7/MinI1fAmN2Da7UnxdoAptw9vEMTehH
eYl54p7IvgV9/IML0s4H7YzSrL7viRWuHLLqSx+snOQ9vYHSwLh6poqN3M1syobX/fXnFdOiPve+
DLH/rP+E4BkKExJVJ7p2+1iVzItTXnFC4bS21uPvV+nC3YI2jkrA87dj0xkbn/wEvHTMZoBkAr+2
Fn+rw+5xEg2KpjL5zvrcOU6uumuW+q/RzALjYltBlWPMbgzJ3uzpIfzcPhFr1WZcw1hzYpXnod1N
HdedjsJPk8PmsaYM0vBiKhOJ0OxF+QUwwNbWQ7ohjQkGwjQSoiLp9iZTs1+/Z5kOxAz0d8ASxIqg
abwg9FWyDUcBwA89KeoixPJp2D8otMNbBwX/pqAMOXoN0EyP6dUhjFFVexMcBMM3ceJX4+UVcECy
t4z8yYwqtf15NacaVU8s07Uc0/A+WvWU5FwfrbSeixj/ewOXeguZYBOhPNdTRqjPEhRz56G94/V3
PWZLLMGPRoS1zeAS6hT3NpqK9cupBz6DC7Uc9oOaZmbKM18JO1o/CHrmyoDiNzAk/VkPSurgjcsN
FPzcHu6sj93sfRl+1AR60b9HnlfAdF/fY8jw0AGioV7U8tiWyA6zkmFn7c339EzuSMVdGwgSTESe
vv9cDnVbPnYias6oOznrwRMwyLTdZiPv4vq3Ktf/XpYWATh/7pJZL11lUfxJf3pkSqZuJoGQRoy8
Oy4ap5u2TdlvbBuHEUi7SHLwYUWYB14RP0/v+zpPTkTecqHFKt4aGvoZKgx/axjfxqDh5/tuci6S
O78YboeYmwsVN8ctgqMILuGXWF2ZQCqZH32jt48/71tDE4crnVFsagUkBe4RbE0HMmIe+yWJj0zN
rub6/9tVTI1NjBhRzfmGPf+y5PyV3qCA0HFjlA2dMElKzCirne2FDoFyqy6UP0JlCZCZgZQ4qDbW
tutXYwISjJ0xJTYbV7/7WTuMceblQ+uXYt8IGBQcdG7krL1wWcextncqzs/gnCvcVWLa6r6Kj8mI
z7WYZnKlxGoKYK5Tg3jZtmS+cFWsPEiGYY1rfKQ9QpWfaws8FVJGTA6dxi+eGEyrOZMAaYXkyoq+
EXPt0CVEnvzzxGA6J3u3Yj2IIuwK4Pp5e3LaDLZ5ChMHw5x0CF6GDHGTT+uPIxvqPJprscl4IF0i
uS8KJw16xCOt4+xMAPvkHC3NAe/IJi74kSgxsy3HA6AgZtEyn8MOikgRy9haNLBMENGRent7hNFM
s/tubgxmV2tgInDsNshBmZNj05N/QyAid4r/O8+HcuuXcKns1jl3detxWNTdbpEOmBbPht8vrY0L
IASad9PsFQDVn7uoc4ixmGIkN0axd5uShtJiEdup5kAAd7jz9ZyiQAnP5bodFJb1OyzzXxgwuLeX
+HsMQcCMCcQrz2UolBWsdvpYp4OJ8IcWGUsQoreS6kOyEEapFQYOB+Z+VbEC9D2qMPpaGjr4I8qA
QFgSmMfchyjkdlVhPkRZ0x8WBeGKdbTcIU/b1mO2bHIZfk5FThqDajiYQCangzwH/dIHc9i1B9e3
7xdZpAEx1G8g26HnVyEQHMtU+14m9Tkl7sn2NfXLGKHMx7ToNc7fxCJ8J5JUBlGNxz+SvwBrxdfR
QcRKtP2hnoFNoaFsA7e80K2rRuVdiG1sd0qSojQzxcNA5G/XDjAdaNzzoGjoVd+3CisqCV87u9bx
pg05SjFtpBHEmdxlBXl0WXlDo3wohAFyWwh1LLxLOVVQ6wT8sbjJPrU9uNQTyyvB5+KhdP0n2pKM
yZE/xVJA17IRqlswfPqljLhhOc/+fIou/sAI4NhPRXP++Yq/XuFpwuizrwpw8HC9TZI3bDbgV8dN
XUisrKh1TC7zGA47v0AlaHbpY7nOz1S8gzKJe3KlDPXVcmOj93CSyNhUa4XicD5u1fAXYievQ80e
PkXcPxH9kslBHy4mm1Ya60batpguHTrdeNvBtTisVH47MCwlm4K2PqJ8ZKZBs1ZuZvzXGMjYshwb
KZhERqYHU+/HNP8DKhBRWb22HnDVGIX34i0O/0PyqIX2yUBsihuC/t7rtkv2VCMGekBrPuTJ8Pnz
pcog9gboqai7FAVbsh88J7kkbbyKnuZ92/IT1nozRiRb6nW5GPw1SHH6HZdFdR798RjZzu80ic6t
MGCYQu3yQ16+n0093+V+He0x8mFItQEyNr3irFH36t/fG5jH006I7M1dizivTHmuzj3C1PiyhPpQ
Rwa7SK8gY2XATNMGhvssVk6z5ACibJpg7uicDXIPUQ3IjXSg1Q/SIxRxfbraLnjOFuTI+H+zdybL
jSNZun6Vtt6jDY7RsegNZ0qURElkSKENTDEQ8zzj6ftzZF3ryMi6mXb3d1NWGZpAwOF+zn/+gZom
q05FMOPW6hxFr/5aoL07WdnvAEtHTv6VqbX4L5A9sC44bVaaSPwvrjeOL3ErvkgvmMjLc1SUAdcM
OS1YDZ7CZmUiHusEYx5I/j/sQoyHaWSk4xrTmgjmnIBjcOK5crO70uiZBZr6cYo9DNlakB6gNsoW
Bkx4PKVttNGTGVfaaZPOYBLoE4MoNjbM8njDe7Wp8SpG95Sbg7I2iq29Zw+XQXqYi1WUVYwgUMS1
XxHavTtUwvdz67xOvhvvRNDvtY52SLfAq7A8TlaRlNVBL3HiSNH7eynX4YOY6GOPs5Mk1DUNKSld
c3zRUBWCzU3Rlu7GWYeDqufrYQBJU01XwNy3TFWJTkVjS32zLBoZ188RwRYIlWbgEXXxKkhH+CHO
x6qZCjTjHLTQqlCmndJ+mtA1lq89pK6tKYifhifIRplP24HS/14vy00vSNAhIcXbQoytRtEdk5Qi
CZjKXHuujsVJ1xwyjxdvUhZsNeNz2ofi3imAmFZn0zWae2cYf5ReTGFrIAcULXvkCMx151vTB6tR
I60TBpRZxi06Smg13Ww29C0JvoolRJGsJRzTrUoLlZaPqSlN3WM2VY+mEdSH3om8U2LnRIrNGJCO
GA0IJ20fnIHQL7YS2JXsl201vudFdwZSnreYE1OU5lA9k55XjiXnnpANfBaNXuxkjkwapdgr3rXd
riiY/ZtF9haYIy+eRIoEEeUJqgYZiUQTbSeyqGrfwcTMlbDS1Nls4gO400ocJhiOI7AvHfh3zSVg
jnUcmuqjGR2CvwynW5UepDK3zW6JTU+l03XDrczqXS/CaA+L7zhjp0RvTjEAVep5SnOY6JmbbAH8
vy1bzVCPULRbJF4Nr12baYJbYGvYoNb0Z1Dk297/BNBr6MYQl6eBtXezXtlxz+dlt5yU+r/XuvqU
94oGxHPED/+hp3jnSOhPaUW6Xp+02saaFzor4pXa0IngNOHEpQL/aEQa60QfvpI9Ve9o2XpEbEN6
xEKl2EhCrlYu9I9VRkbVPT1AzFQqvmGuPd8xGd7kc9QhMoncLZky/ipyxRfdROSpYw7+EnrijHkc
tSxSUDjBlC0dQ0KfgNzGx/GCkKRbL6ArOBUuagB+Wc06XRYrOK4kzFFjo1Qc1s5EKqYazeXdIqZp
Bl41UA6z+x+GmYG6Wu92FrQvDFpjXjNDVbGTrj0UGvNnPZy+hZEqFD37zk5NfROLUe5dmLCVDMnp
VGdHr3GBgn2kpuaqvOnn3KOyjbFxJdE+fWhbiU8I4dOruowpWCex4xAAKbXTW97Rl80zKYiyxAbA
J0hwTj1lGRxtjP6YC+3drwUXRIzuernWMCERHKxiR7aOg96j2zLS0fdx9epr0c3M8Tq32vm9nUm+
Dplt+TZZcN7wEsfGiD1oYO6zmkoPu74tPCnr6AEnFLI+JxbRq8tOXvcSF8fOupXp8BhXjAQHX2r7
uTSuPQaYOCoy9Z0AffbljMWDqs9jyM59OdJnUS4jJGIJUtX3oUtuHdogH1NJNlu6sx42Vp3kBP9V
M+etWz93w8Bzyq1LYwGixDZoWVPbrH6NNCefMbA7EIh1l2RYSy6n8bK7dSZsGNQR66Cg/XDHZGWk
nAE2yc8re+ZElG5hfzoLZaJt4FypozXqmBJKsktzzf4x09HkOY/HIswAt2uOeXWG+3gq2KlL3CXl
NPfLgHJmBv5GEHF6jEPsUPzNsqOK3njq+QDrP6ocN/ZOZH5uOo+56/JPbvOoocDHMNPFe0gkT40C
H+qZtxT+LQ0CuAhYBOi3GvYTvHw0B4sas/zWzVSVXcPml5ADudLroqXUGT6XW0LuHSSY6VX4vOlB
4Vkb6z2cqLF0NPEOzMDSeg10iVUNy8HxnO8DWxI/3h3iiZ3YS8O9KWkJl52idrtPY9rBTh7PC87C
McDeBqIoS4o7yH5vA7NYYB9MZNmcQDym8QwhrjiowPUKd7nIYbJGDEYKNcT8trxrtGTWhvef1+rm
DZp/1MHSRGl+97zqNk/NlUW6s3DU50DWv3c57vtxj7y8hEudGhnWKjXzZkNZkiDTGoPk6wgcEHE6
dWSRMdaBrpOhVmrIS8+wvbdJCFuTbWaR1eSqOEENktAGITN5pRWkTsjiUPby+hj5w3uyi8iCWZfo
PJHT5tdwOLTNeMF27wuZZHA02vJmOPU+CNl/OHoKC3ntKJ7HrB/3hQs2koF25rA1V6jlyeOBQ0q0
U/kYwuOmpXowKgbOTozhh97aI70IMGbaQHLg8vydB/EOFBcrHzPBtgMXX8xWBNHBRZXJfcp7NJNF
tWGr+dp2kHggrHLg5z9sgYxuqiS4FniQJrWjHjVYlJt69CgxMYYacRD2ZB7cuv1hEKtuz+OlCScW
hPBeQPyAe+OrO2tfSuI54ePtsPl98H28QzOS6+TQfdZT9urAjY1xBOv58GY0YU2U0OaATGSCNwFv
1I3nFlD1oJNvq957jafUgidCjFOWtwi84FQaqVQNTLTThksbIseqfP07SQfIicwdC3YTt/gitF6N
SVYHvzW56ua1Yr4TmvWzDWVt7c8GfMoGpFf+jLPQW7Onf8Ue8+am9btvdDigRHgJ2+CIA4Qv+IVx
Xp6HCK6omN+Sfqbi1jACbQMQA8q8usqgNYvvdWueEHBPEFXiD9lEeOD2FcQz8nJDOzqgqL0zQ8gC
AZ/Lysnsg48SFM6dobJlSbPqmVi734CDoN+x99sYCeDT5JPhEUy421MPH/t2frQoHlY2ZjU5OaEr
B1AnHjbFEN2RAP81CMkirkhV16IvoiqvFbHex64ZvjzSsWydsP2ZldpzFsoCORtsD0WarBwoypky
9e6v2IRjCNDxlWrs7lrhHfpw+AmnHRivrkA3Inzo/DdmYf2G6pokudwGd4qcGwgZ43jzXUSyP6Lj
PIwVi7KriyePwR2s9fKZMvM5iNABBOgedMTeWnZHNfwguGekGYp8W9nxi1nhieyxrTsaGMSQttD1
MNKpsB0WCEYATSm6PbysDMs6G+54jpvmRxcY+6hIL6UZfdb68OQXtqAOYjXkfbfG7r3Ch5sckMk+
Q4JDKpzbREHgojz4LMW+LI4IbTh2VDTtiEPrxjSRuRFv8uTYZHn2cfEIYbVFSsJYO6g8GFYoE0DG
VnU2YCkRZl98gTvI0MS71kj3VpxSuNBc4I2wZlQ1nNYe58OTkefTMW/n75xv/a70mahC/t8yzx81
f+9DGNsnmYkiIU8Yk+POYcbjpg2D+Zj29Xxipr2Lmw5tSoWsySY+V6PkQhxlkZjrwxus8YDjVV8J
CdHcaWkGrNyEscNhsB5KShavwgbXkZ8WfKKoGqvnyUifaPbh4tgmJaIsT2jssCDqWrEfxtZQEvd8
0+UYLOMZDn68Kp3gQx+FfapNg77ZzA9Bqrfb/NFIOyytLf4e8jdqsLJ/9ILmPJpy3GRKnzqZggLZ
fgN0ZAhP6q3fufvSkPjfmVgb69hCZf6EJvQ1nVNAqxBZu2WSXCYyeS87/7WssS8u+zhZVyqzpSrD
T0k2DMoLbc9c4DngaV1LGswzfjjHfKywD5RZeK8b+UcEw493xsvv25EH1GDGJaX2XvpGcmcTMjL5
UfJas3Y7Wb8s/yHw6NxCNB623tS9isRgQKFxAWGUam91n1JbB068bWGQ0guV/pvUPjtO1y8FFChz
Zg6cVVTpvuac0axvsgyv/8ZD5CCsKH2Km+gr4YpX160V09R7gwNBbYP4129qPOJ/JqYMOQPJhsiq
8CkcM4vtxjywSUuEkO7I6QOhrjO/h/S/LABL4pdVyXffVBasTYowycVLzydUk+SykZ0VtTlxUq2k
ujRtfFrKs0aK3GowPHM/oEtfz6L9TEWIbWF/44DMd73FnIBo7npVMBXAuZSewZEz6l6mWdlkwkRW
oAaV6UbTc3uXKGBeQ7q9NyIQj1SH3zTZCHYZsgwL+ljHtyYMtyKd9nFoz9tlarNMsHhBvK01zi9l
kjMz6RIknAzGUKKtWqR0fxTgIgYxCaSzbbTGOwRqhjR5UMYHnJjhYq/sAeRaqL89ZLRj5nEQnX0q
p8e6Z43K2ubEmmLCDvTRNJFCSMzlYuXHTAE36o2Aj6AffdotT1WvvshY2LJ7j3akFk4XAno+0SvQ
2thz/JB7WIBVfrLL5Edh5gOlby8eCwWDRkGabHIn/A4vxN/+Msr+Vw7cf+Rddi6ivG3++z/Nv86E
TQbPzKtBFZldu7/NhL0qr4YgUuxxBdNn6sT2c+3nTNzq1nS0XVa7lxwb3T8AicxGGZgO5QCyxZJc
isc6ANJfwMGJKWnZWFvXHHbO7DBVjcb82JoHhzz6oyEwIxbwMCGLpOAvKZ2m94HLA92CrtjQXUC2
AYjC339Cle/2SxKamnrbhiFR6LjCtlzH/s0TtZkkXOHRrLZL51vV3bF1XDpEXB+wg/nZqXmKpSkM
pXmWMFIGKg2F7JLMXTG0jYfkJevt18Yg6twCytea8h8u0bb+comEaIDrekI4uGsZhMn9GtaWYTxT
TQ7BPst4JCxNY1/UZ33ulAiHDF51Egf05Wsfc/1d72BpHdVMZeLO9L4svUDB5gEuH9zhYi1RdLUc
ZSLjzkb6rWB+ha+oDip1iGV5TnyMpRXqp1Ufju7c2ZNzpOZhSGJUwTZLoDDpI/aEElOt/ZDix+ja
SBAxmbrPBj/cELls3xOBzFzLPnq9C4cu+r5M0SaPd0xWErmqMvy/twe2eMscUeAw/KITNEBW6Fm5
zWsrTOL7/89fWdzk/sEHThkK/98jDXefdfHzP45Nihtc8yt1Rf3Y/6Gu/JfBi2JCCneIM6QUMf+X
u/JfDnQWjwRwD1ceV1i8X//irjjkGXrC5YsGbwy+xrxa/zI2doT6knSgWLO98L/W/4uxscOf//Ud
tmxhAdVbXCNWcC4piX9+QZweWirUZWvdVDMh1KIl09TxiMNu37TCxjDeCDzq8ApJQPu8nBZ9PrH0
1ACkBGaNfcvZaAPEYhsrKDsjqVXmAGloAziTT2FWnkvdRkERjp8xTieMMsk8J1FghbRl5eJUtrMU
gt9LfTc7wSOiNSDrn5NVPqsONBzkyYXAtaq97EEz+THTrc5MCgkeYdNra+/i1ZA/sgnb8Wjsj5We
foxGqqzO3zqvOBpEoUYCh0up0Q3aZHhJkopHN/zaYqi08oP8Q+BNKkhD3ajfFk3fzaZ++GVZ/Juz
wFDP6/fbrPYfV9qwhHikvx0GeY28pJQormcuEG1bCrozJDti85jCOJheeT5BNa4KDIFmv3ZnBs1V
frN8yl3b8i7qXsQeNzcCUiVhI8cOynjLPe6sFjmkqIqtGOTFrbStWdsPhDi0u8CbuDFlcG2y7BSq
nyPqACKzlxCbEjJRAGrb1PKpxoWe8HYev02ms5+BnixXWWopm8+b47sXTDVuce9fusi9CrmfBguj
XyDAuWjfDbjC0IPxsZ8TtFhaugWQvSb2udPB7Zp4TkGOlds+AS35VM4rqs2dsAMC42YygzOEHxg9
RPjf+NpjXY7QewPjQdgfdZGdMxW6FUj5SReyDZLQA5rjg1gZAOrYZfee1k57o8X9xTqEo/ySEJi3
0jx5qTse7Ezdof6PBUGUtm3YQLtKjuboDIdG4i3bEVyZxnyW2hnBg3F3ElQDK+wRPwyJiU88IG6t
SHiwuXaEkV8HW350RfBQGMVTN+Rnm3sTNtpPM5eXvFOqquKChow7afFklqGWTkGKBxb3RyIVZo5y
VN8MrvNIFg/VDDd+1xfuBTc3uO3ReXmrEAR9AC3uY238HjR4BJMup1f+pSg9BMUQjjqPQR9DXJhH
ETQTK7g5Pc+WuRYeGx66Sw0JCCOP0mKVqXWd18WZyr9nOMIL7fQbkO5v9oSCfVKy40aKA6EuN6eB
opnowW3Ki0PXmVcOeJ0pKzsBTKJI1m8My8DjA3fvlFa0TvyXrEk+Io6mjax9ZlBYQWswNdZaEb1P
tnjwGm6tFUS3SiSnztY2aD1eGK29a/5r43CQxpl+Ux9Ai/Dig0lNYmSg3/oayZYVQwrzdX01NcGt
KmeN0V/3qijV7pTWa1rLYtfU8X0akfcw2eM5ISmmtLli0GWce/vhoQqK12Xt9wa3xqxIkBmL3WSW
9zIUn8unYxrx8ffvu8Qt9LfX3YbdrFuOZ1EWQUP8865qaVrb0Ega6yaJj+4AmykP8k9PkhM047Mz
FsbJjZxzEgK7kQ0PYYxAzBFKR5TLc0GM0Soig8M1UfV4NXEFIcFkeBJ2hJN2sF+LF5ShBu9BmWBp
3M683TokYAVM9+YLip2tmYiVK8TP1uJP6kSbqu9K3PiY5iYkjhT5fBR9tT3/O1Q4Vd3zfpTztPb6
7GkE9ZmdPQ45mz4YT1krCDTMPkMifYgFRL4rtTvMdj/zxB5WyfjT1cR1To2LEVYbm8gVBjrIdlvZ
g3GOBGGJHrKZmnXo+ZeKiNB5Jo0k5PPNXJcW1zCj3eio/gwMMlql5oelPm/tCnAuZ/zB1AyvySUM
Qk3t/v5RQfb8N8/KdAkYEB6FMkfhn58Vt82I5gjBfwC2TabIp7pNrUYQvQ9jzJXXIUwPXSE+Ugt6
Vxlnu6oBm8Lb60Evx4v6bm/mIY2mcsZLw6Ono4KpjY9oIJoodY0rXkwbW+g/NTf5dFy5FZhBB6iH
Vz1p72ifuFui1rfu5D43SfVpMoM3PL6csLFHVf5t1FA3FBp7efEpbB/5sRa+MjT6dB3S7YSbfbam
e9Rr92vqsIY82OIQLABGi4H+YfS2BVhKQwnKbIEbSKHhr2PrSOIXQa8+DDFhGNcGv/bC7c8C62JD
8kmXr8xR8YzM4TybxoksknDbxoEyYmL26tTEjnh8Zsw/QKZ69mlWYV4IZrsQTjwJToTJtfIb1UK+
DdOKM1mgR0RwB5m4+7kBHUOUWaz12GVyG2MXHiDJCKtrExA7ks4wxvUEhT7jc/I5jG/4urEnE2q3
q5S7AiGHyWEODTZ/HPCSMvlap8nj3y8PlSn9lzfZslgcxPBIS19Wzy9pz3qnQTTANAbNOQd0jqWG
Lc/ZIM/zzD1yuuKbNFnf+uSt24Co3L4ad8tLV7CmA47c0kdxa4hrygZQJPpp+aLAgW2FWLnDeuva
ymBr60whk+JTfWeXC1YFNrlayp8wddaIYe0JXyKws0s/y9a6RpNxjQbvbNbuuSBohhFVQ1uCpFxP
uFmdxrNWF1BM4tob+gkSLDA5LkQMWRTAYEIyHCqQU/5S21+xGKGWgie00nJ5lxlf+LlpDXcFdU00
HnL8avQ2OroGzvGFhx6H5vw4DO5ReWK5A29DizoWMSj/kzcdsXTabtkENBMlsNMdQrY1hw1vYvMT
rbj+/UPy/t1DcgG/LVVfu8JQXeAvD2nKtYZPUhuMoHq5hf2Ma4B4bEV+7t38E+rXZ2mwzggXWrfk
9sHqYD1Gxn0GI5VmjI2qNNNPtTOr7xczU7hWzxF24JyF4YZECSK/kaO4mTUqFltno835gaCc8fvS
7vTgrSnEC1JWvshr6UB7Xy3PQPOTr0U1vqhnpTb8AIOZYLRfSt8+x4k4OT18RwAZdXcLwq+R5Q/X
xLOvuB9p3FTrjMxshve86qf9VLUPkVMfDN1iC1JnSpcc4LxuDDaMcGDDKNTS4NfmJDjnQ3yV7GbC
5i3PC1z/kxTmdsqePTVkXzQIz7OURHHi9KqCnQYyEDtx1H9olifwUusf2hq4GaQbkbeefB2YvdFC
3KvnRzjQWW3YbjETp9GVq07qV3IYj2PBdl6k/Eir5sfSvtZwhNfPVc8C/Punbrl/LaptdESUUp5n
WdJWXdevj50bGOAwoimJe3Ge2+JDr7KPZi7PBK6daVyuNQNbdOUF1Vx2Kntt65RXmyTH3sxPUOTP
E3wLkzRCME5bp2pYQIKqIumc8FkP6YuRlVs3so+ia1+pWeCDZsEEuWbaBuFdobefEGROmpOeOeep
wLyXGDMcapnC8QjMpoyqKq5AFvEtr4ObNcZU0bC80KIFCTM7fKRDXxCzGkcqvYn5q5QuQDKsDS3U
YvREzPzNgNlSV1zQPkd7X0YHHSs9LGpUXWaUX5LR2xsYtykaUIvPJEvjyWzphqxjQXI74nJFOeX5
ElmPh2M+JAcdZmK34JhT92HYxSnCRHipWEGgCTwbahWVixbHZlZZ2FgGhG2z6kPKe9iVYi27yxxR
ro5WvbeS4MqM5XunYeFmH0LNPlj4xPDWc2ZNnZ5tCoeBWkJvpNKkIIHm4yn3O+du8gYbfWWwHUZV
Lrr5ydG1a4jDqp2fqTPY6qvoEuA9slTUfk83gXvKXVWO3zXArB4u8Bat1NpC1L+VDI7WTQ093o0h
rJsA6xDLbhxlpfIv4Le1qvmpCn536G8R219cQWWKpc3NzKgzl76izIqD3bsnRFIUxsgFV2ZavGpM
ifUZv/7IOKhlo1ZSparM0WDNsfZkmX84IzWyXOxpzfHg28ltnGn1sFvqmSBf+sC9i7vgQWjxgZTe
UxbRnOFDUMjkI/CTD5FlNwYBFN8pnJIkfBPqmjFHeM8cMmXiHLJf9F1rSWS3aIm8iEIKXtnJb+KP
qOcPqTZk6bTxiuPaJ1o+x91PNw83Mhj2igzkUNsz92qmr4k/HwcrfIrr7OZE0E96KQDE4hf6MEIX
VCuvh+IhUY7js4k639QYSi6XBB/0MjbfEI0XcBGyYRPXfBLDwsqSUpynTZ7E4HykWfZRO+7F0rB6
540gEvU0cIJNkYbdxI+K3g6lI3tNekrDYFdxS+MuJu+zuyEevRXq9ujiPW6zt9CXl2U9RHOww42T
/rlj/BXM505mH4Oq6yOXpkY9GnPIvlT4oq7tEC8I7PDu29ZNlNE8ral9H1jBR84Tj0D1UFXaL0MX
v7U1n3lQD7u1mJRM4l21NMt6U633GBev45R8q9W3qd5tMis85YmKkMUpTKIP0q8vnL0XI+XO2Du0
i+SoKCMDCZLNKrF9HmtdhS8gUvCHGiJsMXhZzaqJbssvLuIlYPCAQ9z51jfiZsLDC2J+sMroX9Xu
4rZ8v+q/Q0uQxoLDAPOgVeQxm46ce+w0CDtrd/hhfCk87wLv9FTT8i9bBJ4j865J849RfcCRgfwE
uW/AF4iCtXsFa6aA80jSDbyUzx6dbEGTvTSTCZOWtsN8rKF/7KP0Q2bcAS3m67ivH4rpe9k0GJIV
Z3IDwIDctyK4j/LmXf251MKQ3jURecz9mrb5EjBLDQKA7EzjRal5xgO/OuiYABbGjO+CCy/Np2OF
jkTfwOfD+I9XTNfOsT08OaX6D4Z2+NPQPozBTU7apQ6iO1ET9FFmvjJ+kBzg2qvCgCra/gq6XeZM
1+XjYzC1BpCmQjIzHC8itkDYaCr+d+Q0Ri3AZ1P8YoUIJTpISwfJHTfmNVz2JONdZOJSbjAOaCr2
QdJRP8qoOHd1dbYnGPPZufGCbYo3ievlOGYAO1U2juzBTi1Lrc5RpKY3reRlBN07uCkm603JX+J3
sIqTOTgLN70qEKeFY7EKc/2th3azERpiTHCgc2ikn6PicSY5cxOj1262Mz0xu0k2hsnhH/TECOEw
yNU1CnmRcKRD8oW0gmzPH6Py7ut8AndlKsni5bFDYEbFgKB8E7rbtKXimxmfrGWtfy8Q5A8N0TYR
DvlacOhRfnoMI+/bwV47OI4p96SLrzZptTgKZwvQ9xDjabjsHbCaP4YOglBfWpjRcXu7yLuoNTlx
RqgV0+TM8uwZ7z3kP17yYXyzh5KgG3aK5SEbgumV7wS7v68ZjH/X7HnwB0wb1NOgP/9zyZCbZe3P
OvNSSEyc4TqCAVRkcJq3SQHPwSuxA+DonoAE9CH5yOAtE16b7+0BptLyUnakrlR+96UOEgQ3pLPD
D19bCu4hfDemfQW/mBMO+Wo/hUCN//ABdHWFRToFRX788d//ySmM755lUum6mIIYpv1besdsGxZm
lbSrujGfHLhcq6YhT8vQr1ZLnQuFkITNZofe5VKNOHDTY9gzvWCAMnpVNHB5QwU0qGq0cPRtBQ1M
VaJ+5p19HQ2DPuJYzXLqxpY5FfwRVVCmRPZgfgtVmm5ZqRRIBPKhbqm6EfI+xoqeezbhxPnd46xP
D7FHCyqGwVtbDgXh0sigdTopfKay22e7ApZAcpZQG3En6bkFVerSCat+epFL+g2fLcY82jJ560fD
vCawgv0E5iyW8ru5pGKPqMTtmIuQgqOnJ6dzaqtXXYavDHXCrdEUR3t0P8IWYXuiMsAJ/2nDIxAU
KCA90hx3xz7Vb0EpXnOmuVpQo5LvbimGPp2znx3wYiiI78QOwQjDuRkBiIfprLr8oY2gMzo4yUmM
XmGqjpp1VfDA5PevmvlFoS4LZkNoarQW3Q/eTOBVFBF/tBxSjoglXOJH1F0sWv4d74tH8i6p8gzY
k25x5+UpEGrERymq+JrbD0b7kibjvbpJbttu7cw545Td23XIJpD9WDoWbK/73j36hOmsR+bkkCsp
S8OxJZULHWQd2AfVZrZgOpPIdqqHVKuB8JJrFIhr1D0EU35FvvC1kk8NNc4ayxFaA1FujFADUnZa
D1er4QEW86WQotsOjvbDSS4M9T4xA/uM2mTfuPmT6hAwTDkW6I4aJZTnv4dRPsocGHcA00nRki4d
Q588lvZbkdlvqc3aozIs1thInj2zfg11B2tGbngTp6ekqJ8X3EJT3YofsWrQTcE7KYkPDIpTQh9P
tasaa9Nj16F3XlrTsSfig6HB5HCvc9IkgiL9CTaK0D4vzhZNW7F0iKqNjWwcCntrPyq2Pcsuddh8
ew6d5b2ILftoVcM/DCpN9dr+/lqTRCtdTCQ8l2HwnzcmHfk58HlsrBVYuxSZKXlx0hJ/YMfgQT/q
0T0a1LTLXKa3hgfZO4+BoT/JzvijRh6GLCFz7b5sqPmNKD0te2nxFpGosoLVf4fyFAYghYDS2+M5
cYPicDKHUTBpX9Xq1FAbdNaOJ0LarbWE4zJ61oc6QP9+HzOlmnj8/oFJ5LY9lDGO7ukKQv2lZy/M
PkvILeYvq/IviX9AFN1Zqlq2OUxdddwv4H8d+peey24m61Ca+UfcRTdVXaujVTVVcyCGFeJI4xUP
AGpGCvuKg1ndqEn4d5ZnH2s8rOgKzlUQXCvgcjUP8SIPb76NQbpJIPYaJNJ8ulOV6DIEUoUmJhZV
9+BBCCPb2r+YMSVfX2NYMvNnPF1+sUv9e2CjiqSbNG11x0O5ib3qJXWyc2hj0hZYm3Gu92lNfzFJ
/5LjBR8gjvRskNYCeN7orYe4tZ+cCXYYrZS3NI0FXr+r+FtgaXShKJmWqRoZBfc9rtfLFzXJJKPM
6eQ4WycdbwquWH0sDo0QwlO6L+Bvs9X2HOEjhz57zGMYYN2oShzsCknRTvJ9F8A+RYqLoNN8GQPV
I6AB2ES4teQUiEYU30XZtFfH+VKQBx1/rsGMy3NjMOHiyPA92RAHDL0Sm+OMWI+lV8vo2hlDN9th
wv9RcVAbwLpVaGDvg8MOWGRPdTvDKsJAYqmpGSJ5K3xRe+w3WAJuWb664/gQW5R1naBY17JgbZNo
F7XBMZgYmDmNka2kIe7Vy6JqY9U2EDwUTuWDQYURhP1DkX1TJ7nqv22DHEPapNGjsFgaGTRwSNO4
trnl16kxUczgYQWHPnkmGgvZD+OhfVSnR486MlUlYEDwx0qoR124ORmgGGYgXr2vZvsWw+ZrI/xY
1LjHM1irdDQGY5xllOZYXKwet18zK8NAmFJTNcqTFz8DPB3A6IcNfED+gCr7VQ2oo1neZCPEt/C7
r4Y6Th/sA1/bwEi9LF360oB6LyWuN4q8rBaATMmtiIqr33CZ2HDcWPSPiAzVu9D4zkGt3rDnz/jG
cM36w//+HoHzlePUX318rwJPdcz0OSYecOq1cV37J3QNo0PdXfYXezxJ4V5M3ss/OmS+1aWVY5W8
UzrNapy0DLH6qjwT8X5Wv0t1pyH7zZTb6DidJ9OsxArnedyToGStSty0nME+lo521wTsT6pWhL1+
7tLwCTvph3QOP5hPnVNN4SzcP1V2hnGZ7JZqVLoUm1IWFuon8zFNGRnpJkZnObaVrUvvFCAcGSj5
ca/Fm6va6wTm4InMvVi6JE3vd7OJZJd2VP1pLeYORupWdUkVgt+O2laNifUM8BTbmbXCOtROUTp8
YxP2ZwdcJFAvzVQ37zkmz0txnLFBLV3T0kFoSkCwMbCxZSNhr12WxrIdO2M979jwuX0TjgAVzlsQ
huRKgQsxNbxVtY9+JEhki7/17jcPrF4if1FNdc5z9hXc8Qz0y08QwKXmdwlNqbpHwzQcQDM+VGWN
a58HWZhHBVNNzOlDSveBG/YtYcPKp/xbXmavhSFgkOkvmOdicYcNPaIGZuOqp7JYEByJahqxNE4i
M75aHeWUastKUd/PafigBo2qHdJk8enirrbcys6X4dZGLLB82rmmgUGA8mCYA15D1U8L97Xls+pz
8+rlL1VEU7MAKrlInzCtL3a1DB7yFgHJ5JY7b3kbNMx6KlAHBVksj9IO6TXjWL/vJ/+sNrqCUcNo
yTVKu9vfn18LpPyn4wvWE4I6wZwPHStF95+PLzwr+FeTclZHvY7danZy3OmlwdNU4QvzYLL7WgLa
1SFydl5aPweDeTARIkstYO7DJS+Qgdr21GOqs/jJD+bV6G4xuH4Ii+TmZek/HLr2vztzCSWUnuob
GAf+duZmDDP0IEPkFma852F6FjP7a4RCCD96jUEhBsgdvHZrXkc1uoHsNF4Ui6N2rYOjAFJnQTD9
C4l5sPQ79AAVyV09pxtn0ILRqPN12czVvwQw1CNteix1Pq+ld/d4ZR4rYmycCrcpdqXl/MJy9KRh
l7+JDAlrG3P7NhdP6nXTcIiq3eopxQp3HUj7oraApTnHRJH6oHL3WobKXHVfy2sWmy7hSvLZ87Sf
+Gen/wQ5/0YnU80XenrDci0D8huei39+6pGVDnOHpnvdGtYVTY1bQk3Bqw3+PCMh30/fveyrtB0a
IkzT1PDXURM3bBwORQgXW01jFUejDEgBVF3WZLxOjoZp7HzVaoYx2aDT9HQoAVQ/oKmxqZo0OMzF
lp5JjRfUnIgCdE6TH2puEHXMbZuxKeDi9IcKMfOqTYwrE0gDB5bEWlkIVno165Pos/6pbv1LO2rZ
eO/AQhKeLbk/asn9UsbNA3ZrrtaLte9P6dG099GsscUaxQmbfvAt7KQ4li5+MsF26bvX0h2f/8Bz
FTRGFtMBhPCkjgh6rw7r2RCgwd160jno6hycMEgsZbmKZygkVXRiuPnIYbTwBIbARhBo/Q93Z7Yb
OZJm6SdiD/flZi6cTvqmXQopQjeEQgpxJ42kcX36+cyjgO6pwkyhbxvITCAzJYW7nDT+yznfee7l
dLflJMiMqgLMsAmG5K0k8Bo3tSQ3F/bHbI/+zcVg/MssQR0BvGNeD4lWuv1PR0Cu9w7Gj0AP/Zks
E617YQfKYKfF5AytrqEomjxWL07wMIzLoZqypzLlieJkSR5uZAMBKvk3n4YR/IvwgNdk+vx3llAB
MIJ/XomMPDT9ETdXPtXvQdneXJ8xaqLuW0s4oZa/FnJKgFTzKL2Wedc59eKm90H6NAn5s81RIqkx
a7u6L9baPeTKJTjbN2oiooadm+net/7N5nN4NBbDoE6FUeVCcfxUtVzl38aUYRjZwmIjqny5Sl4S
9YGrb199Ql7d39ci7FrFXIVNk2aemcTuE6G9qNpJ0nMQ0sdQjsNH/Qd/BJ9gJrKBVc6BdS3fwIyF
gNvIR7CTFykZLBr+cIvs+q6eGWUtJXPPurlZSBhbe/pY1RdVxfzB5oKRBWe0ekuq3rqeUHmOgpU9
oc3s8jpyvZYx2Cw4aqwBPI6qGK/7FFWFDW2cAqy7Wqx0w35XOKSMm4BoKKbSGk4/z9c/rtKhSpMP
W0uwJY8GcBFKmUO75RSPlEj3+OopKoP5V4GapaQCY1tnXFKNxxzGksLMfo69dhJTEjbBcnTKgcer
H1lQ+lVb5qoP6jq8JBD1RklZcOM8ZMij0wYoiRqjrTNP9HGx3l33yAr0aKDSBV6e768zVRPJ35jY
jJLVRoN1ohrxeoB3UT7P1TeBV9+OU+LzL9+ltd2PGtxWlF/XiyZTi4fKyl7J37mocX5ZMkcZylui
mb4bc34ysaCp29hUc1Zbr9AmE9fFjFqte64VzmqVf0hv/jusnisk3wkcQxdbbIove87oVmbud8jA
H0tjkg1xrW3V8wRu5G0m5pwrAXLfxnTr2sDWm/k+6gzyN9UbGUothhAaQSKkkH/I4Dz6gUxtDLpN
HlGj/Zt1tK3/SzPPSlK3DcO0oHmZxj8n7DIphSfMUDxU52BRwPXmEZ/wx6sqXTUnqg1QuxenpKlR
YRr20dQwpGrWS5U1N2tVPmRcJ5D30Ag1N2qTNcoPslEfHQbPi5reqyOzM1j/EZMAHYGUH5YWapys
7hW1mFJNMsD/+22n1qFqx2Qb7o4dJMYPnWwmqT9mSU/oDz9IRlUh/qgrZ2ZPNW7PanDrWtm3Wpyq
V+AP5guKTnWcXu9bjOcJ97b6cd9/+243+z32aRFmrslHrXSLWcF2KJnKPcEFlGkqGkPm8qMErQ3+
v35PBtiyAUHlQm5HrglFw7lqFoksJWedKyZdyQVIf615/w771YEgpiYDzbu6imsbgV5KE2vAIri2
zqpXwR3Ceog0PPUl4toDU5CUKBuCpHuaCYnbXT95U1VtrngOWFHvuoqe9PUPE2DKd7UnUP2+usV9
SzwMnJ0r8aVIHnaN0grObfGuDqc0a2MH3eX1kFKf2tgwCMXLbHW3XTe+GG5+xCDzOHkrcbV0S1CV
cfFzRXi0h1zUz8Y47ekbXvQZWo1a911by+uRuIJQL3xc9m1QvXtipjYqnstBnVjqCzVorFNTAr4l
epbfH9dzeVcGgthR/67gVlWNw/UwrtloWrZzA+aDpyIn8gJ4O60Yyz+zrmPTwmZC9chmXXz4msI3
0kWz1LquEg21SoSJ88yNR3QeKwvVeqk3b5JvvSM/TL2VxIOvcv16FyeWTVxyqdp2z0/fUT3zvy64
QO61gKPx7zK6Y7rCr6FJPcQgI7zy5qaAeMAu9vp7Uo+dq+zYWI37vGXl+Q9NJG/8ul5QjSTZU3+M
yWHECzajU/tArgt1KU968tQHz6psVS9uk6zPGg7VbCkuDIXBSjTXW8RCkgg2Dlul8Slm3psSD0iW
dGKFzJ4+XwXD5VCbYc90dVdNvKVKvS+drwUP9rfFNRkdgLjRntSLnqX3o+8JMGmdXzappiuPWXRD
PCCdnHVbaz+pKYOOMbLWP/+zCPJ8SC2J9vl3BuKQ0RbcqpdfYRMNr79Xp4oMVBbxtetCEUaAMjfA
Cje8ITCRLy3xuUhbO/zdGLJPUfuW0q8ebbBoOXkBLOIp2qmtdMXsqN43X7t0y6VRw5brFWWwTN/o
PNRiVm2wpHrqXTeXcgBmpBcn0g/+roFVk6zUEclo4dBu8OwhTr72dK4lH0Ek9N5ZNdHqgaDWROrr
dUFNQEW/8bydi5c+gRWjBKEFUzFzwfGslqHXB4K6mNV60efDa5okug7TFH2VDatwxbuaSlx79lQW
7+pR26jZPBCjrbgrh2UPUgoUnUFDq+6coXm26/F2nTYcXORp1/Le6FmVEkCe8UNV36Z+MHEo35Zs
8bHTZ/DsUptrd8HMOnQLsa68NvWLS9QlfO00ryOI0TLPlsl3XVXciyl+ut2zb38xRfpo2pJIzeDy
5TidAyCBfhbr4nHyyE+swbv+9T4V0+9l4QdLG20E9/bSuC+CH0hs6LsQ7Jdcl0EZ10ZFJLlPLAlJ
yrNO0ISy2QZJE8qZI1bNIsDQc+/4j/VVEa5WtGLKvpZiJwQ/Uj3ZB4oj9bssufvq0n4xNP947Yn/
119658Pf7nf4v2Gk//Sv//ulrfnr/4sv/R8HOVU40v+3SSTc/nxm+cd/tYeob/hrDzH8//BdXQ8C
OghOhOs+8i/Z1ABsGriGsocEFqOe/2IOcYz/0JkxsirwDVwbtoOn4x/mENsHbEqWO7l9fJuDK+u/
Yw6x9Os28T/HHB7s1IBuAn8K1inLAsD6T+0dj0QSh/wm7NiAkB0JjF82zWUelj6UwsdoVojYrfEZ
U6E9tgPp58B/dGKmI4HJKcyUCzFtyzW0fGhcNfsMuSav3J/lScKtElkNa8VJ9kTkBPsVIrBehomj
Nz/LJyeYP8H9GjAltUe+4aLXauvF+eh0K5Ii37yksumOnY1+peU57mqETlm6+dJDTjIgu4Q0j9ZI
zHtLJU6sIuN3e6/llRvlmQ6mmezUsGVIDjUNLOlo5fdTnznkyjDLMwUiZc3vSGtDar4uTbwR0OEL
MRFf3s67pcjPDSMCtpbl0zamaOG9+lKVPRGb7pAd3GGcY0jCAcLq4c4TctlVkPOA0uEil5fRqtxY
VqmqOIJkryd0DyLIkBngi93JxQIixpDM8c6u73yb3TaSM169JUb75bL/3G1D9j0M9U8pTBNX6MbU
pTjOJdkxqVnfe1Mwoz8IboOlCcEqkNkpexK0TPYLXhtVkE/CzqLNXufg0Bnb7wKvrAXtcdeQF2UU
yxkJQRSYTb5b0xkMp0N8fVw2f7JiVqx4Fypmau2zIUCgGnAG+SlBuOSb5a1xSmbWBgGx23Uz/gAc
fuza5Z2t2Rq4H1xqkB0yFVXZVxdY9nATCyJjCF4B4E0HnzZrzGr5l29PZICWJS1Laj0ms4znHpmE
1aNSfqxoM3JV6VWlueyTqvk9+gTsuI3xhKYW0Dve+6UFn9oHxQJ3m314kCw4PS0zckuBCbcrCK6C
sV8XWh3LKQfAlPOmFwpsop13UwU6fCPbKAnu8mL90Q/mUUP7FwYGLLiyLc5S0cj4DU8kkJALW7sp
Gh47OICzh+LWYQnOMTpVwPFdW/vTugRtmOdezm+p6Vq7gE3OztzeXUA4+rBCpQ+mWyHT300Dh0vz
m9M4r6eMmUqoZZ2OTyr9JaoRNIrNHMcU/LbLabmz8+7kdMstRhA83K08YHDCQI7RGVErWaPD92Zh
qXIoN/2YqXByssyQsitXwCyEA4X4KcDThkW1JHsMx2ENUBzsDbwvxr8IVZij14B/dK1Kz62bRgbg
sbXB8z0mCt+m2Wqxmx87/tbLScRVynxPQkEZO5AHY1UTJK8R2QPl1C7M13RNbshHuhmnbVcvvsfI
u4jAF+sRSZbGrtzcJW4mh/C1tSNBtfTeNG80mCcSuC16yjdx2/kC9+iAc7KsF5oKBxxi5echFZbK
nZHc8M5cRCZiGpjKaCgzn9wNMzMj4Fwa4+x4+2LH3J+sgeIq53LqS/rVFPpU6zPUHFY3Fvlm3Ca2
fITshxX3PGFFiDPyTsJNBDdNA/gw9yA4ajfuUmt3eCRSXRioSMfzYI4DUMny7MK2izS9BhpD0J82
WM/JbLOmyV8kZ16kW644UQD9AgdC8sSIFnBxZLiO/vOEteeggzDA3V8yP7cacSDBUZyLfjznMymM
jpPpRHyTYmc2EOaS4mKw0oYa03PFO9VZX1l1mD1NTeKt93VNlFVXsXHUa5zi5KAYjCNNgp0T6gPP
tj6aXE8O2JqiYtnuuYs30tP8k4WvfudpFgNqm8VClTIxyGs2hxnTedzv4+sWKDCz89J4PcyF2v+c
gJsh55HPib7lUTAdJUrqVH0ong8P2rerT4IOfyzJ/GR4OakxaYvpQyP3E5LQcrbveiz1CRo34QR3
lrV8WnmBiAh7TJQZhfZC8D11zUuPbenemNLpoRLMUaVTXlh03i1Z3x6gQn3Vde1EEwrWy7pWzGcp
qxAtsGLo0S1jGeecmiYAFw7r2tRA4UuEXtRZQOw4BtF0eHWw915aIMXc7wCROHXI+PWICmKLCo37
ZhpBB/TZ9GhmTB2ufVhv35RKa+E52b2+aqCXiCS1Zk7eqXHxvJnVF+yQ7bRtXUh6JYxDwNu1R3gP
i0yeevRBpi3kqSNKnRGmbYTGDBHT5p+xqJBhSkQWx2ADhjJCuSwK4sVMxG3h9ovrgvh016vvJzNj
rG/5R5zU9/2S9Pva6p58KFkQyqyocG32I/QKe+9+cWp4/INdRiiifuSciWPpJweCLDp85ZSio3Fe
NBqPLE+O3jy/54MZOxojuHmouSl0TAc0qfaBLh9dHQ5C2Q5IK6hRdyXbZpQ7C7jUZDl4wfatD/MH
ur4qpCGMjDp96mf7XvNrO3YC/5TIzI9E531QveLPnPgU10pcDGtE7zGVxzG4BHm6HbTpUlTOXedV
xSH3MbpY2am2p/dC+14C66Gy8XEvuG4i1PjPrivJN8MlVwzOeSQYcpfa/murtcTmVsZuGgnSNtzs
iea6iceaa10zjuQwOHu7Nav9TNgt/JaiZGazHl0znZ894by0fUYWIIvUvYfz9dgvnOPD5qm42/4I
nTe0kJvEmz8B+UikfeFkxlM4y73fDfWl3CTQE4dboXA21d87HzmJ4G4xeh+sAQ6omA6VbMAxSe1c
bfAzQE6/FOuwRLYoOni3SB1tATK1sbo19ien3TNPhOA95GyLa/M4W7yGZS4auF4zaJTufZEIoxHC
QPqgLOEhDZ2NrcWpnZvhZqwg4LUQU0ZCUOIZqS/Dx+Qu0Xn6TLqWheXKAT+k0YBV5LQR9FAz8z5p
lWPClhhup3xoIJeOTWzhE/G2ebpZDSh/YCU5XWcyXjLR345LkUBRcVCiTf4H8BeISSWOk610SWVA
M8ntnxC+6HeXjVtAT4PglNvreQv09TQgGliZSNuKQWa27sjGTRewQvucKq4dYetLd++UrccpK6fY
LhDYogZ3CKjSn4AyIbtPK4aOFmFrzOGnxSvjpQdiwkMV6x0BnloKPw60P7vDcoh7AqluBUzdYesK
ACINY93W7iJtq+H1bhBpJPXhlCC+BOF/SJzauE294J4KPyq3EvgCNn5Uloj89cw7gvJcYuJpOO0C
AL7MuoO/f0Q92kDETGTcyo9qsyl5AtkbbXaXkew6R2vvVRQdXiEZ4E2Qq38UOXnCnX7GFtAjHZmr
J5tYjR1WsvFcrFMQLr49HAOFPS8JcgqmecbOOwcgI7Znd0U2bnRVeURhO++1OrmIdpuPnt+l57L7
ctsuYC0hyGps1pvWaZ1DU8yn1tims275w7m02zsAZDdtL5vboXXLB43BrNeM5DhZW6x3PP+LBCQ9
muE0nEuifQ2RdWG1LR90F9ttMBu3Xdacy81mHUZeEC4FlLTQOfVJPOlJCT1G60+V64IActij7Acm
OxcnN7KY520aErfX3ePHus3LWsZtlTN0dityXDcQh6O99LFuQ9XRdRPEyZTyO+kRcokA9BxeuWbU
jmPvnZx6aM6bbv6BXeNDMF7VLbUOl8IGPG7gbiV0INcOiTEyo8nlPjFwjk8V2cRzpYEL7Qw1rehv
pIAh0c6IKvUG9GWnoaaXxd22tnuLxK1xRm5Vtn90KPJb/TYH7bLzySuHVYbQz+jBd7vkva7UWW0B
kAvSNiBk1UYgo4RMCW68KjB8Wv0Fne9pMZNj4y6gkGYdMY7ELzo5hOytc7gQr7h367aNZLoc7D6w
YEtzDE8u1dJEEprIb4yKAExwkLugylPcAZweMGmRt/dxYuALVGKa3qF86N0433yHTAAbmJTWnmW1
bGgEsR8QeGAOeY2zabgn2XDb4S8pSVM0/ozw8rSJPX7ewZ/l/WUTm//ZxqzhQlhZku44aZLSIM/B
8CbzbS8TeoTqtRUdWrSg+Z0bQbbvevJuKpOhfKspi+JgCRCEXRnavQ5IShbrB0AeHaatQKWkJ4xD
Rk4nSHpouEyNOAZ92a/KXVMQBoYDip3okPi/KxwpaNDXx0R49yJdCF3X5leQih1y0fVHMAg7Smr4
0tpSgy4jLwluvHsiPughUFlrmoXQKEw9IyDhNN1PveQgEP2zx+iUvszSAjRlYixQAiNgyrftnrFX
d1hcwB/WXN4QnrxLvIz0BfYbVhd4+6x3i70rl0+va7KTNAX9UGOf4fNNvm/g8E1e6mJOVRN5GRPY
jKSX7wPxTVQqyDOq5N5oYY9pTShqRPTDZOwNZlyM1Np3YXoRTbvYIV2QLJSSy1pbCPmX8g4dbkuf
+G3/sKkR97No7d08a84hE26sW+ltUhbrHsBOZBzqAjej3RQ/IDcUigavksqpPYeeKFRewbI5ftg1
LRmN+kbewxoclqonVIcPIPLYvULcpklf3A+NEyydfA2AoEmG1Wz/SX4V0+u8VOiJZ94DGhsG45Md
NgUG9TZZu5O96Ye0834FYPYso9b4MJNXoqN+Vw5106Za/+xPjncfXfMcISZ8xP9VYgrpCQGbm/vU
boOTtwxnnSerRQKTlubE3bv14+pyFOeCG6tN4l52Hyxf3jGOsl9PDvnSRpbsAPQZI4GKgPbWaf0c
VutbgxAqCFGgTgesqqFJNV0iX2lT0SJ53EJ16baHVONF/WbMUoUDYuMwG81X38fyzOomHNLtEQ01
48B0vp/agoiPhjY014n+g/yzFygD9q0XnMuESb6/eMCy2oeu1Ijxmybcwon1KQxRHEbQnNhvqbG8
co7T0SQbzUfAWVJMhaWz9/yqPRCb3ZEUXdwvOoEzOUsNrWvgxDGQ0PP6Jd0EGbEOj5bgI+i0X72H
sBqby9fksIhC9n6bsdbesfC5SUrxkjAttBz9biDg+zh6ic1CWEaG1h+YZB6cIf3wbIjfvl3+XLZg
jC17+dUlyOkKf7pom/gYkBCHk2nQ1Jtacel57tUV3tfM+EoDynkrZQ+ZZ926Y/PJ23Pal0yQ0uwl
jGcIQVFpXFWI9ZPQlFV03H+T3C/92MZa7aDVK/UICBaLBeIVCYxxgZb0w4aI2HxbevueHFk98hGk
EeZBQ9F/EPvNsqNuR17GtOzwVVLBFrvJ8D9KtzKPIHoi2sCD7ozuLllHLPW2s68QRAGHfFj8YKRs
TRNO4Yxk5yLKaKtDe5hq4gk8jt76tc1r/TA5RbInAeibTGYyXwsKxUKPe/HcNKbFjelu4Sw56gzA
QwaV9cFj0KSlQce8dvpaDDGcB2rW0CkzlqugCDsVZz74SGiQxoUjEVnbjOPVQkHeUAVsgpjLTpX2
efPLRDzlOUPAKtSOSONuyD7gf6soH6uxoyCHGLUVroWTkbovSZyLnMDNgjw/rfpkYseuWjY8+RRm
dl2HHLhV1I5nX3sUObnYrrk+9wCCxy4uMl7MVi3PS+n+7vXRILgXULtvaqFeDb/SLUXFX12mJv2y
cok4ImfMsXnvJVMaxnDfpq6wkA4bPW8muiUYeFiSJnuZhvbV6fIyXLz1wijpafYZ3jQFIYIOHxgB
vTjPA09wwRqKRJtFOIKc6PoViP+LsEDmZ6ZGt9d1unAX05dDZKJF5GA2sweoUImgD+EGEon7wx+Z
sAAql1TbgzhT9N92W7ueVnt42uAP/CBFMolLpDlRPYoQJ4h8sYxoM4sttIZuPk/teMGVxfNXp9sc
dXyDq+nfu5KdKzul99524rnoX72y/Cw3827ISEWaPhBMYDeqSskuXUy7oLmjouAEcaeFeI3xh2ww
SbGko1ex37PSIQy0Ke58W9axkxCXtrXO704zfycb9z/YWkJHWob9xi9406TUnaa0qPY9uxE38MmL
4oCG/kG6TV2nD3CvvDtHydaM7OC1RMQ6bveSVsyIcCo8SLuAJ90XNe8SXnsxx1PVDzzjmyUSpjzQ
WUu3Ll9TSIS7dcqfANDloZ9ly00G6pnBaoahNU8jl5TVA1ZiPspOPULtLBLDupdlmhxd4w4cC7dj
gZoqN8nhIEDjjYN2Dw8rvd0M7cHxzewyj4MfL81UE+u4fC85alfCW051ucTV3PuROXG2DYm10xje
sNzHbrhVxFNxXTwsqxcmTPwgZOcJcbXi2R2RJOc0OSfqDsYp+mfZsbU2DTuLr7zxBKuLNvnZ3naZ
z9hUWoTH0IMMiBq2zj10MKnPg3bCaAUgOwhIC8BQFPac83EF8kETFmsa8vIsDNcIr/PlYPj9XpqA
j4RWvcHSPfIEOxY6Idbm8gbvOdt76awr+hi9m91eSFs/Zh1VnetYRlw5pPmxFRLzVDy0xcLByg/m
T+YB0csq9hh32aNcbwDyv9mbN+Bhm7cDUectWlvGmjxH3Swr9r1O4rVrD29F2de3DQ4PMgXFweub
m4D98IVu91HY2kIeefPedGt2Y+jp6zzJP6yu8NLwlEHpmXiyudOC5HYuaMCq8oYZvBF1kPCQwGgf
7Zzqe2OkEMMTI+ykjsCJvxES8z3YGA5SWd4VTH1iGfTvTos5ZRsocWvhReUihtBllByaKgRQENri
yjnYbyWm487jfSeiCauBuZLiaoVkw4W95NMq1uV71srlwSz1E+fWmYfEHav+OU4gyXaBBvqEHOb9
bDDeAhJ81ltMZzBx40wnYmPKFx7OmwC3I1jOoxqyBJu20tFMgPRLvk/0hclZ1Z69tZ5+0I0cUzDK
7ObRPcxe8S259qFhPIFypazVi28uERGaQ0/2SDLHnD9EUNOwsAIh10YHcAjSShKN6oakRVdHf8Vu
ljEiYytd5fSYXbsflywPc1joTYK8/PpvS2a/6xrmU188liOIScIuYdCX2tfmNg+1x8MyNZh8YL1k
ZlrHrCbxitCpgMM+Ok3zslQKE2cWRKU5l7YbkrsKBWXVkjnTPGvNyIAdfK96OAJmejURsJYM/3RQ
/KwOMZiVXioPfmKiRp/hBG9mSQRpDiidWHC9X6vbdPrwOp+dZ77EmVlcuPvaSPcsLeyLicSnx7It
Zah1y4c5UrYFwMK9ZNRJ9MxiHQXhblk2trHcl3XqVueyYGSeC3xLA7AodXnQsdTiXgZkcMqG/CCz
Lm+LETCZMbZgm5mbJ1oQxCvzwbafqFIKuTKEq4lfGUtx0NqKDKvSiI1c3grLmg79Yt7nRvLicEaF
jcala6efVlYwH9G1cgee3jyQ4Q3liT7GMCkZ9KV4kknFsTI3AjMNQoSaP/Souf0E8J6lfiftM9Rg
MxqHlFufgZJsAor0DNa9lrlfTMpNPBrZnly3U4MomFnVZkIAr0hnWd/FMM0xHgzCM0vy8rT5hnpg
DCEdQrJv1xQKffLEb5jkTkXcRbV1yxPAiFqjfQJ2hcdgyt9TM29iv5jDvARRm2jG2XNe6S1uMeZg
HBqpEXuXfIvVR1EeGAdObme3+NVbA5XEnC00OyYMQnu2iUogUEHfrPtkktkerSVX6MRQHQj6HZ6H
hFnMUNnLYZP1hbkEzIpKee6sZXs0K+u5wkxUt7EnR2D5nahPBPe+k7b9FohuiUjpM4JyQlySuhyx
fLcJAS5130jkZGslDLlfPf9uyKlDXZ02g1oePaOH8o/toV5VASrv4bkaCATAT5xFHWq10MzGPNLn
4MkxvWNVsTYxNL55a8owIyqESpl7oFzoVjKfNqvwCy9Ofbq0hnjlvSG7p+y3bqdMZbZ8Yg6eglwa
sV3rGHh0nrgdqfJz40VTyTUydx0BEjWysiITR7aXcbs1P2y8g4zPwAib1ZtBSuQFx6FDJDPZXGk9
Nnt3673YvzGE/jVIpkvbwJLSHbm4NFJwAiQQrsZDZJtdErjHNBr57HnMYU1pWHngi3xF1GA5rD4T
gYFkfZvaKmG2pqcQur2nWU4u7TFCSfYA+6QuggfJNB89SCBZYelzNV6MlOyBhIynUMsRqOAcSjZf
nnOD1VM7+Pzhoid6Wu9/+It8MVayE7quVeTfIaUs1FbmUoA1VSvez9bdNjEVpBPPlggCBLlvhKs1
KQunmmaDORXW0P5NOL61a+qTT4l2FlToQLF2uj+t8cy1OLv1R5Hbnx0BUYzdud0yz30H4QvDXRt8
FM5Uah2XSo/yD6hLY+3R8KC4TQg6nDQCikFKAyxe8RFlYAeXdH5gPn/jpaDlDGpJB0tIm8D5gGeQ
HXq8243I3zNN3Jbt7208lB0ZWiBa37Ja3sEL7Q+mXb5vmfXNO8fEupjPaUPvBxL5Cc2Yc5zS4Lvq
l4uZMLJqvJ8W+8sk6R8xkt4EFhO+cpyfmhWpu7HypB1Dpxr7C5ngpzrJIOk4M41wIJYoHaw3naQT
2+lF2KrHlZrbNq0OW8frPFALIPLcTp9xzpl3GSKpMB8NVu22Kw7GoGPO2JYw1zYXIxdUAUbWkTbj
d3eDuCC98+L2Brn2xt6vR4LmfaMORwuVnqstt7ZgVyEGZEuznrwN9kgHpVtveerwGNapPLbivrIS
+q01S+/4ATuxCHmpqUfkun3BImYSYLI0Y1H4tirAYj9aHfo7p9kB4viU23Ce1woa1YLJVmrkoc4U
JYFX/tC9zjw1yXOTaxaP3D+1E7Rn28zfUJzhVSoNiPOYTnewKQDK8uCjTOt5BIH2hXdSIsMqDKK7
c/vn1NpG5BoDs1sOjSn4khPZKw3Xa7U6nz1aTMIZt58iA8FSEGC2E5nv0RgULqwLEsB06DnYfDHa
J5jvih7LEDThj6JNGB5UGCJQAQ0dcWY56s8Dh8IeOq8nfzV2F0TeyMizQC9XZ/Oz1efroYT5Izzv
hpEcCgeRnzlgPodmio2sB93i+sz/of4PbsqZ16wdQaEU6Mb82lfYrGkR70XWPIK4esNLPXCMdPPB
bslJJ6vhXKWogCpbu/XZo/Qzd6MsEhzF2QmsB3U4EWSsgVrYjM7zshj1Pu1JPGhLiiYjn0/mUL+S
PgJqLDDfygpAQWFdxDa+5nX7cx7RK1oVHdTQrUTDIkYsuwimDi2VTo2xNCtir/WLpFSdCf6pWMfP
xmP23X05MyWP09Npur15Z3QQFzTRYlKrP4Unb0DFl3AoUj1elapwgjgewaBhi0U6MkmyesyxhzNb
I87T918ztd8dtZ99EmwgFlDFOYP8bOr8p+WkwQGLAwOJ9ogTh6Hqye3sJdRrIOc+bXUoF7G3vPze
M1A9M1I992aKHqRFl1hqZ2NYY4zQYwSfxtvNNBDBTPDeNGf7pB1YiJ9QzpGkNXQMavZdBmxILiQd
GYyXRgBfElDnYkMfJHn926t5llubwUdYVw+CjE7o1jIMKo9LjzUGW2a4eCDGC5M70FYEnaE6YUvG
deOeF4ft3BxglCKbNI0sYo8hYY7dxcAlV9JD7VpidOgD9QsZdqcV32u4WryPafbCHr4Dz8TyIl1a
Aldjaw5p5mv2NAjimA1YAMufC9dObNr8nu2gFmhhxLj39O2jFLoM4dHhl/Bo91xXA8VWDawTe1Vx
+l28of9siGvldI2nDmjWUNK4A6PcjqbzKRzybDlZy6hmIgU2iKAhbSxBRepJWOZZEy05Vr5m4rnD
4YNmc2Nw0SDazJtin1cJutXNJPW+mg++RuKqJbDCWD0lbPW71zzENikWEIdtMNNjItw9R7yaC/qe
eSQTk5OJ9w/kvHTLZ9I0l5Cku5mNlOSx3izzwfSTX2ZMYO/bKhkDBZIiTOE2jVWaSCmtp003dKYd
2NIbPcUQrI7nlAd41LqkPRb+c9k1WHnRE7AkpCbziQ9MXIR9QXZPsMwYJoMeAcviwiLpJnThlO4J
BynJZkTcYnh4MNXL0ldMKIT5+qid/JEoVybltpc8u6wsBY7SPePAt1prGAUtTBj6p9meibHKMsqd
Rn57osMsgPlu7LeRkeJ2REKOvN8r0htSBhsz3UJUFWC9jOZksKc+u5pxRyDva97PwELrJF616ZNP
9mAH+PhNEJv9ku77afxIKiYTUzQGGnlPuFeAD1iwW987w7hr1on04mBDKm6hM195XNbzuWWDJpH6
RMFo/2S184RmAGL9aDzPyQuTNoJCgi/DPHm3bkZOyWppz3zQin302oj5i3iqyBwHaDl0k2bH2r2T
iImQf9WRV7xlDpceiYIBswyT4ojErWWxbgZAdsSIMn5sNx9LWYbk1epFrI/lA1nDt5ooqD8hdGij
+0UsrGRy3vxhLZjcdmUkG9VOjR09iv2DiCZ3P3oonLgJ6dOjWYWs5Ziy9qYKojEEYQqtBaIiMb40
zkbkGM1bu1VRY7Nh2BZUO7XPPtahCc62rykF8ljXCOQMXnq/6TdFJ1mhWz9kgkFh0MAp+cOfjlN4
v0kC4rK8I9Br1B6THLguwM2q9Pxzk8i4mOQLnZQzQEFwUAe4hQjBs7DVb+88ndGmCVnnZcbpLd2M
tZh5U3d1zdxv+DCm3o3A+IaAneuLUIbn2i3iavKKvS4wR2+hxjsL0dyQMvF/iDuz5UiRLlu/Sr8A
v4ED7nAbE4qQFJqHzBtMmVIyzzNPfz7ylNlJhbKlrr45N2VVllVFAI4Pe6/1LQvykKVcshuhzyOM
YGdbmBO9vCU7JnQbUjRG1Xn048I+LXeK3tXaad3vgNdesdo9Evi8MdziyUbKE8hXAAbZphfo5oR2
iMtU7u2ifCDI4ydCkfGchGB365rWT8207pALHvyyovs557dpb6s9LhA2P2HYrhl0TCfMMbZ4tC3c
6G0ZkyiIfXxN1imaCDO7S9zxlXqq5mmWeZkSsbViJX2dCkvbzpSiUergu5v68UCeROBpQQdFk6o4
pebLenlBTH4h5dAm9ZxuJKDFTLEwFYjCEpSN0TIJkdTqbHWnJeWoYFNa9redhqaDfjv5XgtuJM/q
NQgG9zB28bmYqeIjfmT7hNSQ9pbXLLIMXSzTvR0gleP7LlJim4yg2TuFBnNwmPFYD+Q8DvuIr2ch
M2GWiPtlJqSkaFjt6/DNblBvTKGfbjXDJ0uUUbWCyJaVFfuM44QPB2ckNe9clASK2GBC2TLeqIQ5
f2C5NXSDLWNM6m7dcG60+/bBHUIYLzIh7xLBNOpMlM1Zrm3SKA5XKd9JXQuakmVzK2ILP50MwAG6
HSSNQO2ppQXYAKIr4hjP05Jemiu4VDYEJmc3d+0rSWP/Mq365xFL2CpHDbZCxGFgFyVbr18SUTC7
NpsyoU2Yuz9tCyFhks9XWTpbHNgHqExppq9l8U3vEYBgCfZMVUQ7PJNrvQOh0LLhoGjrbrLKWqBx
PBDB/3fDyVqmNnJpXMLpTl/PkQzxgJQ/pcJhpbVL+IBEOQXDbqTEbB1pXZL9O1JyKFCOZL45H8EY
DQgDqsskRjFeF/uK2Ak/a+76Pj7G7ATkOEQXqFCAHXRyHwVsX0ybA5NVh68Ic54yJY4DYZ60sWSy
1kV6ycOvwWsgmXRc38tbl1XGNfaKCQMShMw36Ot9vsfDGAF9w29Q5VQDVNCRtUvEcEE4ZAHunzOS
Oo/6+sEfZkLkwrNEUYzLxuIsZL3ajbAMV7AMK15VPzCyo60q3CXH1f2RTsNlNFIlrLCEUrp/sPuQ
MF6FD1HMxXNoLm3JwN4TXbsVOQVjS0XFOh3GpwkdwJ4ujjToT3W8oJsWW05l3pfTkz+Ezwgg0A5Q
ZzVGlG52W+HHbQg1DUNCcKAJqHJfQivGd7KJNfcWo14QLnqGjnEXs9nbBwWlU6yMlFcntYtabd72
S3hz5EcE8OIYCgWBtfZ4GQUhIHlJEDmaGPQsbBxGqzuPfbonVcl5Wo0JrOg+OBecYQ+OUd33RkXM
WdegrgJwVVqL1qRzVkGbbVDpssPyUe8mJjWhma5uEqAIpgm8rJTtodIIGrWI7IWlqzhGEp0b5v6b
TOQtRwb29E2zN5iZ0ty+TWfEdwiQ2OT54C4ygjmGAiX+A4U82vmTTgOG5UPzbXFFpZDN3FhUC4Tm
rRbhz3pAOYssYiUHKsxJ23Xr0aSw3sSvgUbHWdm0h9A7rEjawPUvBgC+Nn5+Y+DIYD1ZevIrTcfH
TFm45LqOKDqBhCFxjeCAHvZuNjUO4Txtu0bKPFponYkVpYjLgazQITtiRQPPTF17zDYW3umVW2QD
9xVrWyU1Wpi19CSBNolKxU4fjBqGjk3/GzR6iZFwbUTIPoCnIf2N8g3ipL1I3P5Cn9LtyCKlk+di
qm6+ZfM73y75x2EdAxUU/CVTU7fqlncSUvcI/IHYc3u4JK/RX8uY5OVRg0SaA6PFRQOmTGs4XnZd
v4+c8kdW+3wlSPkGKFPorMWaegZybtiJtBBJg3S6whu1GOvEs9s1F8oANuab4dNQok1tsvSbIetz
eoyPqYW2JE+mH6pX522ResHcXtYsbyaq2IngYZbDve93bJa676mi0+j7GHsT5eJjGzmbRNJ9gIt8
QzICXc2G6kuXyteOLf8aMht9bOd7NQDcYdNNS48C5oBivazj6lDDlO0s7RYc3W5u2wsrgYFDecF3
QMkGWZZ4WTtcMlWOHKD2SLjRY9OjYUJtwjPUjBs3jrJtrHEaxLpCgWAufmg2YTsNgubKAsxhB7ez
hZnMxzS4YZV/HjWifnPN3YFJbPd1Yi4L0dLyqJHc2q/toE1bv4wRdyeD7oWaeHIrbkvz0cCaC58v
aq5JX5OeGU7gv0tOzalAOtU1P0U3XEr0RojyEB4kQh1E1BC9rku+M7arnAvyjWlQEg/SyyFNKUl0
ytrWUFzWZOUQOLG0mGjdDKH1bWz4aDUFjiwg0DAx6vHQzsUvPzZ9kLlUfuJSM7EssQib0kjPY3si
LW3qNhhomFZk51E2OvDF34iKpnGVMe9UdNfCUqPK6NhwTrG5UtaNVxO4OI9SKqdbK1VvjuXnVAYl
VMGGv1Rj7XOMDZ/awTowZ1x1ummuaH69WWn03Y9Gtat76+CLfg/0WmCAtJDMcsqhfE/VymoO7n7I
ovk8QLa7ARYt/fHaDRmN5NyjJ3DxAOhqYC7hm1r1KCiptCYKljES3dzvbwLAYdgNsmwjuojwBUVX
zZ7XfemwSgJt3jQWomjD1y9tgsEhTqOmTDmk0YSvQ89NxvApnfAKQtPnjn43UwmqsyOOtGNqgRA2
FNngrNBYjm6nBfCaTy2PJgh3GBKoQfWHyO4Qc6HWdyz45Va51FKX9FuaHNZt29R7gPpL9JjAuuDr
8dbXsups0sLvVE9gCmkXRP4d4jiu1kZssLfAEEAPNtjbPUBGkqNg9YxN+xJE0S3wOn1PGuF2Xnon
RViPZI0qEoFDdqzUq6llTMmevdldWWTtWVDfjS7ht9RKt6G1CKDp0E8JZ9UAkxyKD04so6rWRRkd
pQZdIHbDnzjoaX15qSmzDeUm4IfWm5h94ridkCIjiAXdokjUc5SKyBPVArkh6g1puWjEUYxy55OK
ckBHdlFZdKALk6zrWd02hGGNwu1XfjE/qjaeN04PqMplL58bzFLuIvER4r6a52CfBh5Bsa1GIh3K
B1/4Amdpqh/8iK5LyqI0VbwSutW1V6QaXKOIvpourjKDTXjKxoICeccOAyA12vn96KuKUVqhRewP
iPaC7UwW96YsSZXHJXGZuBTkovlRmBl5mZQuHOSChuy2zZJK50zqAs5xdkwL65ndGXMUm8ADu6Xh
JkwQyZf+eEbbsV8Bpk49zsxbRNKvTZnCzqJhGMxswsMI0j3KU40MqHgGp6cjIeWgNFceM+MhVHDp
BPkLZUZFmfEC/YOJwanM2xg1Cqfj1xA7G35kJDI6QQc0pMqfjaazpJl+upl9eRHOBhkEDhXriZXB
7yIiSHAIr5Sx+OSyVduar1pu7mtXbYcEqwlBvl7RjrToZOWpXvvWxuyVu3nvarTomqVMglfprBFQ
tqUCWujHY0gCo7EJtKi5aOH+CFCbaE7DcV3oHlEtFg2WaGQKRqrS2s9DGsnt7P4aiwY8HxpXOPw0
mMPM8Ep50YaPXRYeKtZdWFukcmvzD6nyu1CGr+VSXs86CH/+2uh9/zBXzSP+Dqqkxc613e+l42SH
/48evf/WybdYBn8W5VSzK2uxCP5jIdy8tC/v/gEqbdQCe3irp9u3pkvb3+bC4K1Y/s3/6R/+19v/
JMlJ4Fz770169+Hbf61ewpfspfnTqLf8R//kOCnxH2njxAOpIaUOg5M/+r9OPc3R/2MRDYB5b+k8
gYiBgfJPjpNQ/xHStYggU650FL6/f4x6Qv8PkQI6//7iqoOdYv4bo95voMD/s+nZti6EZTokrgvX
EkroJygSyvZ9Y0Vz4QkTOXyV2YeQRE0P3GZzTLB1HXAFcHRFMBp2S1xhQHVUcghFZ0epYyhmazUh
ig9aPdrSKqOyDivoKzjJCX3o94/kbK5wJUK4A37x3kvYwlCpJ3soAHxTFU0dHf9PBSQ3tFzmZiM6
b6vY3w6c7rZOCyEqZ/LeTfh4yryvSKEvzbXfFre0sfS1geBz/8cb/8e9+mdgn4Ft8k8i4fL7sFUS
CA8aiTysU68j8RY0tkaDtMDSH6jM0N1AX7QVsWt+0xKRU/pO6UHI0KYsMLGRjilGtMKaj1FXV/so
7y4+/0UnGInlB0lhOoJsLildTKDvH1jeFt0UMaN6YY1Ew4mnH1mqQ2mlP+GI6hByalx9fsW/vCJp
GlgxEWQbJnSO91ecgijTxsLPPCqiCjfZPmUz6ywkVacwv3jef72WvWCyXNsQujy9O78qqzqXmdc1
qb1twuZIDvEV6jTBa/bVF3e2fLonb9dVpuS2bAS8pKycXG7AQgkMJM88Z0mCb0wfDvmsP+glKj00
CTqMGezxcUcAiS45nhkaR8mSXjEWIgCo/CVqqECMlHvP55nzjr6o1xMNL+dQC3eFLvWM+TA/Ytee
vsgPMxZsz/vvmx/vmiTFIYQDwHaC9QGaOHa2DDIvsJ3rptXG2yINUSXMNHpFi05HlpdstzIS2h7s
tsjQjtvZ9vOxsTygd7/B1A0AT0pYBmlaSj95gDzUwtHygbEBYnGj0wono+Q6TFBrq34/9mSHtVQr
v3hvH0bJclXc0YaB0dn48FFS3E+6Visyz81LqrdRZW5attRjCnLcSNvwi5v8y+VMwfZv+fKAV8qT
DyBvrQAuW5Ciw+QorBcPXV8qRORe1aivXuqHEWnqyiCih6lGSpsF4v3HBjLUZVPZJF6HN2OLBQtO
v38+x9W1poU5UxwwA6N9s1t5zNrme+1GS0uyNTefv1djuaeTF8uSgfaPxchgUTp5sfRJWiRtKWfN
wtwZFebJ2t3Sfx8icxcHwH0k+32QvskUfSui8NWshmtttq6EHz1//lM+Pn0WV1h6jDGdk4R1skLk
naibIeDpO0TTAc3Bv1JpZnY9VjFnyTR4+/xyJ+wyWzeFlI7QHR0Di46//f0LGCjBdEqNiGrt8xBU
LOWmwTyPrPp85DyexO49Dc8vZr2PXxHXhL/nKHZwLP8nL90a6to15jb24ii5qhey1lwCDZM/ky74
FiXyh5mZP/79bSoD2h83ybC2TsZ0h3edxnEVe4Mi3v58Dt1fVZJdtSq9NXS6ISEyq2DWvniXHxYv
Hq7i43VMqQyH1/n+4ZLLFIxFnHOj+GaXFDCLDmaAHT0RzXe3evjX96gElwF9wMdkno4cpJZ27JIw
7JFgvq21lMEbIEpDY5/3ah1O0VuEw4ZMKa39YoL6/cbefz7CUdJiuuBemaVOBq0xx2FMGxsF2yIR
NU30Cvm5JWp5gd2rRXdwKYtJOx+NHzGd/y12JvfGqb+biDM2NciCY5Ocu43f7bSqFc9T223H/jro
zp02u7TGCnbANPmbrCh1T+Ty1bcQdEdDIK7iVF6ATvAPpBc7Ox6BR6VGAkeSx67A3JhkC6ONsse/
fNRqydGV7gJChPmnlq/qD+Kf3c8Bza8QlZ1T4kGZ6BgPQ3qF8ACnd5lf1FDKUFlW1/w/vrj0hzH1
/tKnO8hSNASpa37lwT8Q8L2rWFtXVI/X14qS4ee3+WEu4lqmoTMzOoIE54W/8edtEtzclBJLoicH
55BoLmUHsrDRlEb+FxOw+WF151LStsB8cDH5Owf2z0tp0YTXTxsq3q/+jAv92SrobS+VbYqz0BAg
ciXlnTZgTy9Vc+doY4LLoFzHExLdYc5/ZLnYFM0zy/MKEVZNOitKuiYFR21PLTJDcpiZWM+MxT1a
0MxbihGJ3b/gxDUA41KDb/BHbIiKuvn8If7GP777OJZbW/ZbiiRExs3JU4xHdBhtC3A3oK/Fjxu4
BQKL+kzdjm11h6E6psHtY7wofRzLfbodtAMwhHk3xcaL6U9oFZxx3gaQtL4YTB+WPX6aYzFHCTzu
HElOZuKpCWctpR3tNehXdhUiZc2yxb/dT3CR5VgoHdx8whQns2Dn2HTofLP0KPW94oZOdzL3kUnC
DSO26NsXT/vDCYbEYGYhtOBULE1Ype/HbF/bU6NHJVdzmm5NTih4tQCPJOHmPeZJ4B4qOLeDHF/p
OP6gZ3dhR7bF7hYTc/TVpvXD6sqPEcBpdJu9IjvGk1u3zXIAwD5WRAHYHSBrXr1sp3TTGFAEm/Y7
2XE4uSJ3j1T57vMH8fuxngy7hVsD7N/Et+vqJ3NyZpNdp0lRetRtVgY9cXolZQ0pRKG/D50dEvbL
pQa8rXztmyUkLnHawXZkfQtMg9JZVYUb28co0MbU6+GWPpLJedYkAossGSKHZCGoDZO7N0sf+eH4
xWfz+0W9+/1sSSgccCDlHmAMnHw2Csgsx0mEyvMU7qrETm+GwbzXCa3HFsAWP9Bi4ChpvTN64VUL
HzWkg2OVhEKZTSRoI5VPkdFvqXrTR6dMaKfAGxCxcXA906lQGjYdOHMkjVFLr3gSJagprB0FDYP2
mLOc2AZKdwy7FhI4A6VEUg/F1q7tdk/EAkYuOv/uKDDN2xP6Zf525WouhFHrhuG27hPaqEi2npY+
Buy7X+ZkYd/INsZi59f0h3nWETFX2bTV0GaUlNR3GqDNVQY2//Ox8HF2ZWGmNsIHwVFa6erkO89q
mqetbQEVKA2vEOICg06PqofZlG/iAvNNSrYvYh3M6TxVo9nQl2IuHsx2Sxf4OW7RELux+xC6Ey1g
8FtVL69Uh9mClgs9kwBl1uAQJ+Ufmu6xl/G27vsSgsL4HJXIMfskuc8GLDxRWuu7z+9OLCP5ZKRw
XOFMC5vJAiN1cndhFuZlqlTuje4IyQLmzYAGgcjFMUDLDF5PrdrCeZB+bR+y1DhHRIXmA5uqYSeo
CNroFml3Q5AzenGhZ/o59FcIRgK4ygA44PNf+2H9ZgNKE8CiqoG2RJ5ufk2fgnBEOrRnT+QYm5l1
RCG9G7KURA3zwg/9L9NdPyytyxXV792vTYnu9+P7Y7Pi6macjRNF4Ml/xmN56ZiYwubE3GQ9xy2n
0zZUdnRUC9hwSKhLiOH+X9yzK5YCjgQZzW2/n5PtUPhhDTQLzwFV87LmhQQDmVZ6iFgSuULuRM4X
G4qPlSzu2iV0HmYXADF5etcYeB1CeToKRxWDoYO9jJUbjYpkDBvPM+rQss0AeDdoPQx1YOiQIdPn
2LH9s8/fuCE+jk+TsyXzP7U1l1/0/vYVtYQu7KbcC2jWgnFVXiisvQYQzPF/TfDBZdG+5HG+wwl6
ZqVXVutff/ETPixEHGwJGDGgT7I/F+bJqlhEacd6OeReyT7Dqvo3MUYmXCvLXwkk2GnU3nXOeD6Y
eNsLyPIbF3bq9JxMvKpKzahGg6nfuC7pEmyXzJyOT1rNX+xG/vJpLIWdBaNtSEE97P1z6l3DJzZq
zD3h/5bj+g9pSIUntM3j8oo0yDOfP5ZlYjiZON5d8GRc0vWgMYOfyVPlTRW2Z7I2zzKSw61p9v43
VzIdcHSsxJTK399aasUV0kmu1HmILXDJIMqXMviVfnEG/OtYoxDOxAJ716Z88v5CaLhqVeNzZXoZ
XvvaBTdfpVvSBADNEX/maZp2rQvT2NQEys8wC8ZCfvUb/jIfUzelQ6BzElxe5PvfAFuLzpehZV6y
CFWtMPT0hbIaiOPEiCOx89ztbXI8m61WT6+fP2jzbxfnHMF+C2KfSRXr/cWJPRBJXi5Zkf2THwyJ
F7ttuSY+9drNitcMI0DgjK+dIQ9JtMwJvv5cRleOaJa4JGgla3PkCDG27pPu4jnoZsMnWOhmSICh
BdoDRu2HocD5WhvzswzmZxG6hz6gmyfz8ElbnCSf35D7YfomRwfKvkXV0dYd47Qch9C20CiJ+jso
fuw1quDcCSLtzAkVbkI9/aaXbgAJbQq3UyIPlhnQfkP+0Jf30oiTvdKRTusZkvQ6Bihv0pjr9O7N
wuu8byq9PzTZhC6thtkikpvRYdV2RUQL0kdlJeGf2uEEq2M85PA24KuGt1UL0ngMtbUlw+wyDOJt
klffiTlH12LVL430ufrsQ3jItJeuA5yNd93FeDnmK3I0Fcf/msP8qKHUN4wU+soiCChn4sTmEcV7
/NwGgPGSpFGbqAe8EPThhSkK7RLI7FXfMZvHVn4eKEfzZpsEoSajSDYI8TukZFG+VD+jwMIDlalX
HHNHw1H9WdkZyB1wTG1nvduXPv921VU/5VChkkv652Ik6UabdI8IkqdsdrMt4LD+MKvIS+RiW420
6ixOj0l0H+us1AG2OJnX4xfr1jIRvJuS2KRR4uXLJQXrY4m+4k8G6G1q1/Uu0eAupQtyLOQXM+3f
rsJMS4WXDQHK9JOPxBkDze7tDKGNETwjReShSaR4X4zcv9yKMOnFOQLD8IcjPRAM9PRxwa3oJrtI
l22ZHjp0FYyrAC0/On+cOWN8TAGRfH7lDwvJstMVSF5MPhsDV8P7OcAZKSL4OEfQEVUXKRSeFeA5
a1fg7vNaXd+WM2eHzy/5YSlZLmkpSrfUrFniT57oaI4h/DYld4Obng8W9qahidYK/svKr+sv9vP2
6ZNlNeetcRR3FAGIp6sJGTYGjSOXCbbUNAg2IWWFur5zS2364rb+up4sYYuCdphh6adr8owSxIp9
lXk91EcAH5djqiAaktSGI8luz0SDA8FyH7rGrZeEyGfHRzCW8ql//nw/Vui5Z9qSFDbZGFBJOdkc
cE6MQey1tH/4HLehva+Gbb/UUxPC19e6g6sfDk7hkYm3NUqqGV3/tkScXtS2GaypPhpfbGo/fEP8
IGq6DG+2mewlT86nYWfbJSoIqAEiM8G0Ny/ou4IvbvvjKZ65nyHMnEBAnIF++/1QBuc/NhrzrFdp
CepivWGfZgZQ2XDH4Q2sHVKuETSfL3pgtMBwjXznEDnzqy0xDCfz/DwZ6E2Q0ELZEAE8Lnw5CNh9
8kzVwRVtd1BI3gl68eiZ7z5/aX/ZdSKfpyvPvofqz2lLPrYNq54CgjEKzYbGrFCtlkmyl+b0SFCK
O41rTfREpsbqiw/E+MsugBYdEzv7IGW5py9HG6AetsQGc+KgFlhYwbpUeNiK3PxRRf613qrnrMPJ
cIsNVn0xMIzlnbybw5d3xmhVGO8Zs6eVF99WYRTQNkeXbx/HXNtphrgq/BBeD7lv7vw69s8SONHQ
OYdMhXc0S8WGUDa4EG5okjlQ+Wv836bb35gzGqDPX8rfn80fP+9k1+uHZu9UGUOqtW9lPV/+HrZa
2kEHAHkg3O2kLkdxidfvq7di/uXBCDxbS7vbXsQiJ4M5sDtKJSplD9zema5/DaMCq2Zhh4eJaIQN
4yFy4CH2LL5DijMdd1w9D3stxgb6+VMwP86hhsk6S1GWpp9Oh+b9bxki39CToUy9Bi7Q4AN2DPsG
YmD/0k8NurB50w3juLanhCD6wbDxjLc7oflbrSiu8+4qh+hWqZ9Gl0F+uQ3rgTyPEeEVSfUWjiCw
OJFFLcXocECUSKggOQVrR2IREH3zolnVHQA0HxNKeKPTqFkVWfgw9L8+v0vxYSV0uEtKz7xuthOG
dfLE56nrlVQ+/dWYH5Yq7GRayKeX1vdjIq79Wm2Lpkl3fcJGcra/8xYwWhnOwcw4+eVCPSiBTaMy
Z49IIdRe9MpGguPQGPMxIyhAZs1/bB3bRpDWgHpQQx9bOMPz5zfyl+mfT4kJlxfF31C1fv+6JFdP
O4B7nosIFDg8ktfZ5ScEibgfHRwnZXnAK3DVGfm2aFHJdCTbks0aOxa7eoEj/vMfZMmPUwxqFGmx
uzCZnJU4GUCO7afu0GelZ7UXFF3MfRHVgI7rTZNr2aY01Llf2YQs8x0dbHD1YU21tDZX6UCsJsbs
TWkXObTgBAht0eGzi58MB7epAjQAhGuC6hq2Fexe3zpXrXOLYwfzh7TTMx+H1n0WkJopXlpEQOdT
fDBryz7IDq5HGenXGj7NGDwTFGmvzf3hmCn1LW1J3rPNmsxAq7voCGfIWj3ZmaG6AZ8a7DiiNmur
Vz5NcPdn7/cNnHDNopBKgopl0mcaRjFtQQxU2H6Vs++tLdEvSzUd65qvkXUJYFejeJBQkKIAmOlH
fs3Gt55n8xgS4+n5k/ujCIZfRhG8Dn4ebgbkSIdiHl1igJ0XJiUUFdmtgT3Fc4HY7dC+ZpsYyggm
MAhGqAPbbRxq9bFyBq9FNrplrwFpMjPgAYRt+wh96jodgnJXhV0P1ZZzE6KCH8zHGOZb9PKDAw43
AO18o9zWvpnx+GnJjoXBqwbffZEDUJVLTkj3gt3rIcJgQcKAv58Rbh3Z5YHoJvlUDJeclL5ZfVRv
1ABxU2Wt75E2/GTE4XWsmMoTewy8HDkOLmjM06p/833tqUdv6+Um6/Asp4s8Ddx1GLHPD6ejQgPf
WH4Cw2sG0+YMt6qlzSnjYK+Luj5mnUOIfWxeglFclZUBMQSPKt/rcNZKAfEN+miDyYhRRihNYEy0
8ZX6lUGi2qlF1jk5aQj+ot7H4bywRECbuXV1LzUdq9hQIhnuvw1TRhIlTYBtYiPIyPrLCDvQNo8I
TSHPam0Z5bEvGg/scbrO7ApDZ4GNRJ5NPl0k08rvoiCiy87mfwuq8Vuvl2zAqu9NXCReYRHZHOsk
Fh2y4qVRNTyw2NrrlVNfKPvbrDEgGoBAFVNIrAHuC4D4bNwA+IomhDiLd6z2/ZlRNeXWwfqY1w4B
TW13FvUCHJWukKXTF+0GjYXeYtz1jzN2rFmPzrQkurQSOe0k3aGt1mneYCPuYvQeOQth8xChp0Xt
WSms19YFVQst1HfGs6Rq32Rhkb0am09BaJDYhS3XiPCpk8hJnXclMfC64Kx6wzgMOVhrPnQs5mNo
n/EssQIa2Eo68HOJyu7pKI8bkAXYsZPxecLRcXAXrFhsZdSCOXdDRxEjAa/jBlAx2ZNT0tCnyhS6
f7GewFlvx8cK4hH+W9vrUCgyFmFCIJ1fA468KBg7u2gYo53Z95s8ZHUt/Pg7+I0A7xgYxoA2JC+t
D6z0XkkjxMCtE+erUpJ60SQfojz9nrbzRu8JrcndSsfNG7tgzoJgH1cYRSGgK8j266Lr5msN6v1s
+9qqrxxyz4cQEEwMe8psyxdYWiCH6Els+7IWa729jfzCPm8iDTtLZMGyE7qxiWz/ux92iAWSKLoa
kvAcTcyOhpUeV3Jr0sz3fGwbh9m0ngljX3GmLXZ4T70o7JgAaqNewpm7TaED22yMvD0O1JqhnMG3
dJS4GouUFo6e3TbpQ7goytM0nC5kb1vHngbFrgXumylnAm+b9BDYmV3rzAywsjf9ukNhta8slzGS
DHdh0UKQ40zNWbnbla3fbhKE4x4xtfNx6LDZu53rbrtMqN2QdOearj0MUUL5IHAk8AFivtF7nmWI
Gzia96TPY5oGPA27NleXff2mOSnkzpfCLSX+KzMjVDiCazHVzwYtNgiXpH/iBtr32KPKseq3ZfXT
hzffWf6G3ExnjYU/kTgpnCYBSQYDcwUMDQ6SK8Jt/MPx8QeavRq2TVL5u7TObq2ycTasIJixA5Rl
Unt02W6SKP6rViaz5DyCxUS7vy7t1vxGhoOgHKS6I9AHAEC6reEAjIg2ckq57QyzekoC4yoll/m1
KPQbt4dmiL2+j21tl1dMambf7iod1xaydBPSpcV3zcdZYxXdjiP5lQVtOSLghu9pZmyUhPWbaDPP
TvM3+L+ee2kQDNNrTA8KJ3tEPnCH79Q18+a7k863TdHsRtQmt1rNrt6qovvRbKpLZCs1Ng5uv1g8
b01t9Z6NyXONihTrHS7OXQooUsazvx+hnz/O2LEajpSXeKqrFdUjAnsjXKVT4YjdBDRqm43MU4bp
38PuOLfbPvdSZ6ovl2S4UE/nXSYm9UVl6KOOgDoK2wxlU8hf0ktPNhyuU8cmHLTUs0dsTlaXg70V
ZnU1kUywGs1hvkgieRQcs4A9tJLeVcrnS75WUY8VfBFtY7sDLqWazFi9NuRXv+/jgZjmvmEhEV8U
QPK08hrpMcTXkoprRNdslaUH0XMyT1Rzq7Fezsa40PypULjD8KzZ47MU85Zz7BtkqAtMC+GXO7QP
pw1UdDYRkIit0YSfNj2JWEZ5BNLEyzX5ojB1Xdp63G1yX+vPggpXJh/Rbi5yuZWFcd2DgqOkeqaq
pD3Wsb1qI9dfBzHIFOquj42fjWcCOt86rYIzoTeL5bhNdnrLhtmy8YS1FNMdqGCXVod3CjyCp3I+
WyuzvXi0fthZ66wJTyJ70AWzOWR3mDgPg8AGaQ+oANwcdAAlcTFcG+MaVnG5aop6OrSh+xqLqn6c
k+qrQ9BfdtUI71l06EjqqHz05ZD0R2sQPFxT6sDPPTECbqgHBdWuKN9qkwJybnYmlVHk3nHDZjQ0
YEBWe9MHDmHmqL4jyXcIOKj/4nxqfzw+06pCHMiPUii+T98bJ+NBNZNBNZZC9zb1221mSesQ6fgb
e0PitsH7BrnTPzjg7LdDHxKrHkL1jfypwIJTFpeTybku8xc+4rHuYAK1Wcd0XdtMzY39Pc6VTvYV
iZhpK/GYh6bHC3HvZdtCQRz7vdNNzbHHGZRYdfeoqFRLO9lTHSb/JyDMtDYScBDj+BbHGUQQF4NV
M86PnezFRd0DZibyJ75TTfmrtY8dUFBCwMjKLKrqOhkxtHbKIXRDdMs6MnixrqWA91CSoa7wUELE
twI0fFOFwIwEx9PPjy6noa10ETBcgHpRtH4F2qSTAkASaklj6XRgGr2+SwkIgWlSoytW94Arbwox
eYvEaoZ7gjeBJjnJRnFDdX6cML46NBBbpV1//ps+zh2LCeS3WBJbBErC9wORLVoX6iV4zLYdXjrN
uAAjc/P5JT4ehd9fwnx/iRJLuR9WQ0RDyCMrnYJM8xrYSxsO2aH1xSBe5uL3JaD3F1vu948Piz3x
FKmcjkISlDfMP9dMhR6TERJI7e3z+/rbpZSSDoV2ScPrVGM0shEL7RL/XyXnS9SmBzspHw0Iha1e
3X1+qd//r9PbWrRckvYER/FTcdXUUO8ECs9tjcE2sGOKVdGvxm6sXVAUyXXAbkZ30opwJaPYuIKj
sNlf1Nm6bTLOK1p91mdjfFG27q/exGqMriZkLaENzqCqkhppTsjvPrYVtKDeouDZld8Sm8BozWKk
6j64LXfTmaG+kwNpIZFVXUZmfCQqY6FBoFK3SPZYtfNYs5Ge+83E3iXGgr91QwM0QAxGEnlo/0Vd
67d+4eSxIJ+jsMWCw675VIBSpzX6pJZzj5uRryeMTQz/NlTqTMsyDNcKTnmjAZzITPcKZjEEwQa4
AGTrDc8RjoPWvXQ9s3vhKOJaglszGymLZcv+uI68UUWUoDLB/rT5P5Sd2XLbSLZFvwgRmIdXEgRJ
kZo9yH5BWCUb85DIxPj1d8H9YlEKKW5HdEV1dbdBgkDmyXP2Xpsp+JREbg4gxSAUvCZbXSvAb5qW
/pR76hchfjCuBJM1lBYby0ReKDhtzE35KD1tu46dvYGxZz6WQwTw5pPH3ngzrOShoPVp/BV7oDi6
eI9X/1DaJBUPY0912yjYo5T/YMHKDuB7CzJxIFmpt5vbfLb4QrYa6HAMn4ps3rrB8ImwsRFzQDwc
WdAXjS/ROLQtsird45bYDeRz7Un3NCJysHaAZ346S8ITE6cQeIf0edbz8bTwcwTdRD4DT/EwG85D
Ot5VVh9feS5KYg8BWN4GXwi9GE/0zXG72Ml4CADt6K4StwbUXYjcwSr2nmciLDiSaal90nO6Uco5
e1L1+0rckAMybtXfbDh/7QExcG4EqUcUafAYlRkiXo0SOAdHpRV7ZzF7FLCESbmj3M/YEronJlBz
BJqy25iFMcN97N2w1caTVfhQFr0qORk9KDIaX1NEe3BfzUzCEhGnO2zZTzWpAlTyzKaSwsbbC4UV
KjauZiCsHe2NgW+8VbhKIEV0P4tqeU6s6soa2mo75gR7eTLxt0wknu2Y5ocyTBqdYzdF8fjLsHN7
a486kQIV44alx5fbVd5PYI4ERY1+G/7sDbDeGAuz3USQOXOaIYLaeyyz/jGZmFM0oCRJOIn5OwLn
gsWgj8U/DjpvTVlK7tPpP90iwqGvZz1ySFhCvtLv4q5/MYPkHoDyvZdMT6rwfrs/6Ij+KJaR1BAP
A+DonZD7KaMso9q0z16xZgZDutnQ32ujrnR/2CusvGKuT/OBgtkEvMCc25UREWwENyUsKnNlXkFH
IQillfsWYhORECSiJVlRQDZBVdXQJAJ9Cr7uP+Xq9IuvfHsi8qcOrmwelU0WMF+v++aZMIPvf+tj
rMcv2bJmCiEB68gY5Z1pNoHTXWEDecGAS76g/4BRENGQOkwq5fdatBcUiNm+s6pg97uYFglMEGyu
AdJxX+Td1Yy/Bz6kfMxiAlMImrlGjL5gJh6XiMk4uFGGEsS0kYbpeVFDu41ZtjOgfSjRGc/EW8OP
ZMgGw6Wmpbmx1lMEssF4kRkSagKT/Ng7ki+8X2BYrnZ/k6Mgp0WpISIqyydRxlgPHO9GQKrFrWyS
GWyPGYZ2/ZsisBhajyQ9WSyh4/KPGeFdIdUG6iA4/lciuHaAe2xclJqlCevN9jjYebJHo+3Tcpim
P16vil3g8BhXiQeinC6vYgTY+vnjjKgav/avgnPUcXKrB8fWpqteQIiBl3CeynsMTemLZmQ3BBhB
vPPd/GFsmlMH5PwkZcOjSz9h15tFe90HDAEmtaxHpsbaT/YotrIiTkBAAMDYdFMRBbWbCKfYz6Tq
7LO4qCKxPJF8DJ6DTpO8Z1L9TILBBpVIv+WYRlofPyZ+wMOYyxfueLbrMr57bHXe3mj6r3CoGehh
OdwsQyf2s9ORYs6qtZvc9mvLs8WhAs+o7gzuIdHGX10vZORojGRpPgRwJ52odkC5Qihj/g+vaAJM
ZqDrML5oTo00kx4gHLniSE7UNjViTuDWKuBMzEcbJfshtyDdslsDTbLcK1/B2CrnPche3oxYvJiu
fq8zt7rO3OWsB4V1QN0xWK26dskjagqwjqrzsclrXR+6gYYDHWsbrkHUotA72Z+AaJJ+CQVqYHte
aGeYPZPTycdx2vo/6O8iK9XtMlKQ/HMXb3vjGcUWXdsNrKmTXhKFtJQ0VBjAAKpqtO1sGg30UWdr
Fi+OcO80yK1KPpV+cEWtOuyWAjyHwEXvaCCTgnjN1xTUD6DMIIUOEJnpDBvW4tLfGO4y8aglOOKd
mvlPVTi7JevMnU3o9VMtGxF6iFkC/acx1AQasXqECCrDLM9fCjxrkDTLXckRwOD/o3DOcU/vQdJu
s67s4V5KcIHBD89KDwp26EnU1D+xVFt79UGZM2ATIm9uJ+yNljU+iVzVCPD4KfS6OYCrpCfoq4Mo
+LOMXDv1lU5GYXdH4LwfQsBGwN0ImtCzt5+AeOXoflZcAXQARo+ZscbrnWw4jaG3dvQsvfhGmkZY
KNKRZ3D95lCAXtaBl4PoZ2mt5d5Uq5+/JR44fQjAAZZIf7ZxqvUbdLXTttUBTSnAl/ZsH4VzNLTd
MMYvQWZd1436XZoTSViBVdK0C+582DVev07I3JLhNBHu+1ylUeVAHRltRW+FgAJa8/g+2hLQFR7s
BtPJYJ9iGzdgwDqw8fLyOCsNpSyZPKsvBbhSu0XajZ+RQc9IpJKKbwZTMo4qmciI3PaZFzkbB14H
oDrrMUBCvooaIeUmsEIGGzUXBbQZlsl8JaomByjrDdtyyJyoj3dOoDFeWfp7K22MaKk49LeV+R0s
5Y8FICvbKzv90rJBZf0CGbK5WQqph9y2reapO88IQCtAzlmXJM3iyzfxiz63P5MkuXeReVzJ8rlP
nZ8EUBihrTk3sjLPItfX8PNsDAlo2vrLjYAl5AmCZmXPxp95BMs5rvcVGgcsRKCfJ3APyK3hwvZ6
+9gVatn6HZSRmI2Ah7kGccZb5WgCMJsVunp/77qAH+uijnQjuyqkq4dMFxaEuck9RrKwT2mr6mip
QKizGCbQIwA4woLJFBpe0FBJWGpWcKdr9vdm9LCkF2nUSkHvS/PwVBi3i1fUu9KdefhycXb7OIES
VOCzQ2sPWQvyh9Tbp7hhGAJI4242RDQzsNzUDqQzkE1Jot1pI/UARHgE5xnFR+vaX6WPuMTDxhGS
qRKBF4/ztD94VrfzC3U3LrhpKtfrCHPA0uApqoe5BYVSjC4N1SMjLGpx2hswl2OGR5mkM0/OZJxm
106m/7QC4hEh/hQbFwIQXUD5mFjJYXQpW6d8aMNmgcES14FOeGzCybm5Hla6YMP2D1ObNbgxiSFo
x4Dk6pTxKAuJESlC9faYCzrktXrhXduM/UjE7hswLeNvO5XpNuj0P3lDKYftM0xn02YvW14I50YI
wHPHa8hYTk/OnnbTe+WjmtBreX61jXV6yUqUhA3ZCjXMmALtrpM17cO8xfLoENtoWFvDGu90t5Eb
ZuK0eGsG/CZFr8bqulO5c4oZdK3QZLnBKTVcVwsAWdymBHuS85fVYGgsi9i5bix2Q7UojA+0gRIx
RX1KNAvT18hxFlBtcw/+1X/y0gTaF12lfePHd1XlZZEPCJgIZfjjmrMEWziCaCjtnvVmDc4q2itN
6BHhlFMELYJIRVhuZPv98Nt1PuaP1L4J66o77mI33kyde2fTxU56w98JzkxMGYB/mXZrR2WbmYeK
IAWMR9ljbskHY/E0pqbFS20oKk8f/thipsnejRPWjBKKn3IIcJz60ALbuG0T1yY5D6WkVIO+wwTD
TBxwkNJgI0WLwOMRUGfTiSbSfPI1yPk6RKKMZ4j0THM+JGU9nkoCLuPCNLZFrYGek/WhJ0znkwOX
uXYtXh89bZPOCepQ12Rg4l508PgT64aSO47MIn+JjTky8/XY0MPuIYJuZ/RDH86z0ey4KUeO5mYk
RgEAk2FwWK3bSVuI7RDMsEdnczjMM+eZ1ms3S5/Jh7TGvlj+BOxBkgcP2yfn5jfyIMb4KPMRCuMx
tFGZXTZJ7Dp1xpTDzLA3ieokaqOFOgWdOqzivcu6YYO+supfH3cxaHFe3rTVImbquEXwRSHKv9CS
6fUwEOJmTsDpW2j2iqzPpY5rkmGXjYkEh9+NatrrY7GzBKVt7ab3PmfYyGZWGpo1Gc+jXUeNC+sY
NJZ6YFJ02+MB23UNTm0ikH1DUD3hIzkYwTAchtwjfUDRB1BtAdONRX1jygldVPotmBtwq52OhozB
L6utIq7ZJ69zBOK1DD7oPyCHMdOJQzEBYAIvx/tL7IjrNtHR0lwdcBuIqUYhQp6LiVABM252Xrd8
HW1rONplU+yYfya77tfcTQeCnJ4mUElMtkqIcGZ7k5OTuctzzTvmJOAymEPkoQGq3fiubOhejdVW
us10TLocNEo6PATGcj+IQBHMq7AKaD47LMHSkaykywGRij+2NO8Lk4xzxzhia7hzG0H8O5YM0W6Z
Lx6QoJMtFIxb5BWM6lIiZGpP3TcOlEoiVapdQAW0TZOM7NicRDDegduySRckpKSUk1EAGoVapMLP
E1+VnOHX3In5kDMfIlG4uhKcYSjx9GtrnXLPrUMsGTzXLrUpT+z8iNFBRUPa/Rrk8AL8EYpdZl9r
cacO8QMRhcidzXQlxp1BblV3Fr20m6GATZ2p9Oy0DkbRtDe3neAL+6RQUctinrNaMiDmpdgldVUT
lEUYQDcbE3Mj9zmHdLaH838eV6F0kDVkSxnlgfTZPaUoJ3hSaSIhn7qCto87efaeHpix1DAAcv5i
khu9oQPFCTn9mca+FS3zEOXZHT3a9IbMWEmIQqB2TjOpR+yFV3Xl7dA9TSeIvxTfxChfB80vfgj7
mA+TcwDheOwWli2zBVrN72ifR9IisnEmtrX1+t3ijt9cciNjy74yW0IQTPfR5vAbGX0wbFt7zs4W
cdMF0Z48OrhxBzc76rYWTS7pRhoJZrvGjO9GErgiLRA40ONcZ4xHRzzrzW8FoAMitorI1zPraJbu
NaD2Eo+o/a2JITOqNUFTZYzEPT/bex6HfmRFxU54cRmBOaRYpLW9dWed6R0BIGGgeABilzRfsuju
moDbIgkalo6XHUsGApGcm+e+N8ptMAbiYOHCT7rgumWKgdHQvUolXvWqSv/Aa7wL/OkpcZbv8+gd
x37GYFiRmd1k8prC+bEjwsHMrpWR1l8dq3/0crO6sktK5qoDGTZSnBnpt0EF+nkyDeoNq6YBvJVm
P5Ov3j98vJ69aWyzmtF2BKaA14nG24U0qtSdSTclmoB0MMeNjjucJGTmC8JCTVSX/hWobPXJDMF6
u3bTU8PNsgKhmJ9eTo58T/W65B2NyEgk1CKOQcw1UOOLwolo1BzKgsIFcyNhQir/rdX+lrFyCFmZ
MoVAleG7SDh3GQ4j74Z2HHNewoJLZ+sOkE91mNYOGFOVi5s+qL6C/HemHPSJjeM0Hn7rZuHAykwe
fY58RWtGvZTLJuszZ6NP2vMIlZpjOYCb8iv7cfLJtvXO/Ua6iPaXb+9BsXhzvxd9oRLksTfBhY6D
2BXN/B2dxRAmTLXN/vvHv+9bwWbA9FJnjEnnHT3UXyXaP8MEoyaZqfCrKRoZuW982OlmNv8AsGdF
XloQ5TZnKFiGgbYRI3ck+Z88YO/81jiWGDAAeMDKfSkiFEFX8GoSUzXbbX+0Bz1GWoJrNXbDSWYP
ZqqKU9ZwyBTG/MnQ5s0skK8OXgH0AHcbE/K6k//z1YUuuqJp+inSc1J+XeLFeohdfP3vaLB0epzu
bm6tp49v+JthFBdlJorreL2uEawPwD8XJZq8cwabniZduHVrZtNtXWGEH1/l7fD172UwdKw4I9+5
LN3AYyS9bvMceWQ4hYxbxLHvaI8qW69RBBnBMUmWKzoIMJIhmF93abdJSA/SCbm+HeaR1DD3M73/
O/cb4g+qWKxqOAUvTdeccoqORtxEv3jytkKb9+CctqSGkedxnYweEwl9+gTx5b7zQpkMKDCKrcgh
PMqv73dnuYTEBODtF1+ZBxKK0MmSf5OcPLI7N3Tyv2paffKZhO5kALt67Uik3kyyXpACLs79vW0s
3/kzCG+o2YvnZc3+xuEEstFGcJ380OWTbmiHNHb3SqprVDDgHCtFHJDGRHcuCAJ4rMD9rIwLEFPb
Zqp/idIjm2OK7zKo3PT8+F9Kie9cUKN1JBJzZPk1LXMkCw8OGi2BTUdwAn8sOdVEEoZ9ndyC6b9T
k2Xt66rwd2ZDJoQ/Gqg4cY2bLg2XuVBEeFZoj1qK4YgtzAx72YSif8yLWI+SbGHLtzTCW8dnDkHp
J+eHd249rDMYNWD9AoMh4utbX0w8a0STjFFeycMSlNcxJNHI8OTLYMMVhkbxyY/9ZjED3LUSPjzd
QXW7FuGvr4jEgG2wrkUEsvs/WnFbOGdU+usOPriAhE22fNp42q4f6GWONLs+fu0uF7P1+phZ8Jii
/LadS3G+pAMfLBlpBH7OT0aVtKpo3F+VZt1rLvzQwUgQliZfXAb/H195/Wb/HtW4MkiKdW7qgUPH
vPP6m+ODFKbXdU3EGJqcKhCvKOK2jEWa48cXMt75jra9wo6QTzi+4V+smu5YdYh/RBNVlbgV3fzV
bPIfjbMGtmUuEbRkMopW9JASXW2TZPdq4qwbL+SoqOBGIwdEzAhgSpqqp1o6dx4Oj21iNPMnRYT5
zh1BjIB+GmAHUurLyqVF36YUxozI9eSdiTLN7tjlg7w7+PWEr8XWuzPD7Y2hZTsJNZ3089IKncot
Vyb8j0nz5yPipx3hyxu+yrOTVUtI/T2e6EWVJMLddwnSYZkn03HlvpCJ9P+805wddf7NyJMSzPf9
i6e5q0uQ/AGVeNOBO1Zu+ZKQXkGmPVk2gARDBGMEVQEYv1twNt35eUpBs8rt073p/KqKBpVdJdwD
vEnz1gO8ceurdj9Ow6fPxOWbvn7S1QYAEwQWC1CQ108f2nmh80oP5L3qVw6xGht9duzIkCmNS3oi
xXg3Fd3DkvTfBV1gA6TrnlknmEWc0SvYQkcU6UI7jsPJjf+HZAWBCsj07n8vwb/cycsd938fjmIK
30wAc+TiQN5iElXxlA3ICGYOThDaOFcP3z/5sS6P/X9/KKrW1fHh2W9+LN9I8gLURo/a21Rbf+pf
5hj5UlrFd7JIfytH27dzdptofTTaKNFbMX1SSb1Z/daPAJPGslfoGkXduv/+U1oYGT0z1sQ+QmJh
3gd94keBT/+5jXWE37JkJ/HuMkWkXE0EH6nxHP0+uQvrMvPvMrR+BHouNpUk0jjMUa8/Ql65SduN
pA95s3VvzxJ7RMPFnTE5dRIo+2LSipAWQXnlnMP96wZn71TfPWsuPnl73vAo/34UIJs2XAg0r5eF
rT6i1jfbro9qYphXThMq16IhbT7Wq/2ktGczaCJLIq3XjZLc0szqzlZtHGjq3uc2NkCjbX4bFgq/
FFk1ySL0u3tEI4hS950QOwalQwSb7VN72Xv3EE4glZKjM6i7NDLRMKky4eQ8SciZjylVBwp6UDOp
jrh5aa6FQXNkDCY0xOmJXNR+zeVJPpXKvfPa8EuuDl7OIwi9L54mUmNJv80AzXeJA4EyY06jRR8/
Lu9fAiWH4XKf3uBKem+BoaGjxc/L4bkAF6GkffvxJS5rTp4CHkWfUyx1p+lcevVGzROOIf0ucuzq
2s9y8ocn81zH1bGb5G5whzPkhE/24kvRFNdcmcRMgCHRc/2LvbjwvISthyqgXzHpTfOSI3KzMtod
nqg+eePeuYXsDWhQ6NSC/7rUxbYdabyY4WSUT/UfTdCW86r/r/2YXd5G8QJShsXTfUMadEYtzaqg
FJGLFYfmZx5VzBw2PfbLUO/n4BNu59ufjMuxm0Brcx0Dpc3rNSQ1SikHHB8RIbm/5OScMgIFGQft
MhtNNn1lzCEGytaPHxRORW/WLsPhZOJRSKEwdi5PZkLPg2oh9TbCvUJfO87n80jkYEi2bmi45XBC
73GuEjpEo8fseAj8nVUWhITV5bSmQKUHJqP6fimSa6/Cl9WYA3EDvedCiRkfOFGTXZyVxamDVeHJ
0mUqmxg7GcvqwPwsmmxT+2LQHYWaSzhAXgehHiv9tgvKhYTx7iUfuu629+Jtp5yFJnbQ3ORZsg80
JgB03jBI9wn5ZJW8bxLi7wLtq1bE7v0yNTZjs/hholMf0sIYw8Ylo528kMepb1LQD+0jiIc56g21
n4gvPpG35B/hwiNTSYAZJVp8H3tpf6Xm+guKzS9lYu4afsFQGy2yCLo4PffpcAoqW7/2m8y4DnqI
Z0s6uc+Lo71YiqCOMaAwjP1y36U482XsMfYTmhUNiutkRvo0QvnfzKN/W1Q6JLGgaw+J9DUmWWkS
GQSSbxNJ/moyYuTk8226UUcLoJjImaUmwnJJ1ymJc6spR4Ckpw8qHXJITP+BgMHxKg+0lU7FvHig
ClzbGyBZUWiL4YaZGKfEX4NNLCw1a1Fh5vU6fhs3ZXeoJBouKyayJSextNVSxuCjRjd+2aQy0P7q
h0PVDgY9KnJqFj9piXjjBmdrkA6lW4bpS6ireiRREibonlwSF/Vc+o1Iwfp6sQKGr8VA3IgZFbXX
cPPwaZm+uucsE3U2u0zc0PvVCgN105B5TAy4b/M4LI8W0A65ar40QvwOSg+OnBKLw2woojz9+sZA
RnTba7aLlMB8ohPJbfOFRGM9MG5CKjz3BBIX5db4BnI/TKc+uc3JeINtKEx8S1VzU/rxTZEgN5RO
aZ01tkK9JjTFnXZdboYe6bvYb/wG/TZ/OP21u6mP1SEJbLRRMEeuE5QnB8sfDkI6X5ZFaQ/WQjOp
C4rveakbW/RpZmg49T05sVbU+vZLPVjJnV5GYs6I7UYGc+ex77ojk3CkRdOuHuNuN8VKQfgj8IK3
GfqiMsWRgMT+rtuVP4sgOed2Wh2XLDdo9q7i+UTlR7rCzJ7QHo+LefIy+/fHS8haj78ufpBzsXbQ
22D3fgNTqVNOwngv28h3W+I1eohkuhie/Z4n8+MrvbNUMb1fWxpMuai9113hn0qP94mIUaByUVKK
P3j2Ndp0MZNMgv82P3SkPb32CSnmTUOJTYCCZN0DIE29xV4UXjyI3GF1tBQp5mUyPgi1vifkl/i4
6DacwkIgm/3WRqm0C2hoEACHlm1mjDv4+rE25cvHN+HtNovQDG8BfhXHxBp0sc3i5Q0IKE6qyCDT
EvdD/NzKG1Kzr7q5+URB/s6lHM6r63bEWYzq+fX9HolvA7LnlRHr+pM3I8YbrIPNHJ93/OnjbwWJ
+c1jxGGVbdTx2W9XAsTri7We20r2gCySoPA3GQl/OQCInecQooWqjcGFQVpo4rUH3R3D1CHNdaxH
DRcRw5XYfbatmj4e2qI1atUidvlnM7nGIdXJ1WMCM7CIiO4UkLbsjKW6QiI1hqUqmSUT12WVmU9q
AJOy1K0XHHfrrClLEMwMBOGwYf1szfTsW1InRChu9kvZYCKs1B+hZS/zjLGrcBX4y/Suya1tOUG/
tBM+Ey3K0JjzOOws8cMkPG87pu0SjiOTqmL1SNaaHkEH3+id81y0TRINFZrvFg0VVi0/cvUfoDle
Zs4VrM1khFa6vNIw3+0wQt63HtQ5XZJ+6qpITblJ7FhJiSfS333u3lYJMtlJtcF5sZyDmEIXXwck
AJCM7bjG+BaVG+kC6VOS9ph7c3uXtogoAqJZtgz6Q/gFxVH5oxa2ZXtAetFej1kNJiTxzgh3kJbR
FtnBN0RxytN4sOxvZoGGQndL3AZppXPSqfDTpqV7Varxh2hdM5LMs04YI9xj1dUGYUXed4Lx8l1Z
IOAlHJ6XKfvayjTnRN++zEZiHmpiCknuom9B/BTxYg/5mOSHbmqNTd+iWQ+KJr+iQqHjR8urYIRE
+JD9n2LtPduiLsIfhhLaF69hJYdseeO4bRnW+nBdWy6vkLC0G1hyX/wEtRBBg2aYeuFskq5oVUa/
cx4Mz5PHrLFeGEv2p9b1mE3ifztY+KrLxI83uZz8s9nNz3Zl+Lwt5hezhVKTdDQ2YVqAqU2Sq8RB
EoxkvQiHObdDj6RYN3lGq6iwOrf3ivrnZMrxKLW52gqfFL1qKph/NLekv6Ps9Ms5NAthR4UJfZN+
YnefzWB8SRAF+VzblnW0au3B6FKyCoszfUjS8mwDLOxCbVx4dGvYsdCGc+zjBrq7ulp4NaAtbLKs
pFRfgn2TAXMiDfFLptATl1DXjprVE1swGryFg0ERkIk/rIhMekvjUIyZiBJ0pWGa1UdOU/1eduZh
MRJxmASUBk0LEGcVVCUaVvijBjq24Ke5FuPyJ+6N70Ejqpum0zlmZUm/mzP0VU75u6jEsiONjR1+
tA41lVNtVs6Z95MgKEcxOxeTQHrUInvztWDfz9p/chZfS2k5twx96e6TivXJ7vO/fs6rnQ7xu2HY
tDlW4iItx9dLVGx5g2/nsogU52rc6LzJYKKrPUnI2IqzU1qOy2Hq9D6akuSmK2xJJEpQkf7b8JfK
eZCpg6KvSI8kQ1YoXLBGsZhpkSFS9JU+KWydYV27zgYB3k/ecO6y1KJs8f9jVL0VpewOtmaEaybM
GdlbS66tK46tVYBA5JZR+tXDzqyC62kexIl0yycoB3+Yu/1xc7GjrESuZslj2rvNdaPbxHKaqtgK
Ar43+Swxi6bfkI57p0Sw1o5tUl231ZHQaqKZkFuclsm9JazyxaEvcFys5YvmD+am8mvUGDirboiq
15XcalbZnAhCbg5yyu7JboZuOC/yEFjH1NLSm6b/QbfhmyNbeT962mOcaXjiJbFpusMsop30IqQE
j6qpl8cc4dpkFMHNNKF6c0E3hdk8zTtbA5mQlll9mwXPU/BUW93PnKrMC9rl6CbmgwO74EbPTehY
lttFflX692YKHxIsBbFdfn4bU3gvZrW3OYuHdu/dlHFa3NZzMJPcyDG5yTtJ7YUMpdXIR3OTXyPy
jIbkK5Y1FbZwXUME+eQ6kfSLZ7hDCRo4oF+FJJB2SH3MKQN6O71Ym+IDPJZ+uca4LMAb6eStdeKq
0v14Dya78cTRxsT+CYzReXNOBthnrHxMOg14SN88sWBcncXrMlSAQiIxFUPoZujaxoGvZlXds63w
0IiU/2S3uUOl7u5FGZAUWGlPFu/XPobeZhekltUSrZhv4PdIWwfRGb7sjv1MMRqn5dpflToxnCrp
k7CfmgfD0tA6yfrKG1ECGShVr0S2BDf53DBAz77MRvGUQpHerk99U9q3yxCk+8X1yeLtCRiTFm6J
YSYHdixs/ThqtXZEssWMyjY2GJ7wnDbTbSxT90tjL9ugac/K5pDgFYLeUFKzOsycCz8uUt4BoDLZ
AYvlwVBGW0W60qsCtMAGxjg5Tvdjn0P59PsALX3/ANSP5C9oMwcSSf+Qk3enFk5ZPRp+xCqTtu8C
/YHpRLz/+PO8A9yxDCa4tJBcVOeGdVGgWbJr9Q7v1j53s+aBfMwGYSreMHiY6LJlYpxkaeknd7QP
9tziGxIofrVO3vdtqR/GYRUbZ+0MMWfMjm032F88cpGJWz8LEesbWxYJ1CQNmp8fdIc6ILIcmgYw
gaA/wYBbT6NB9SX2JK95o28nZ+7O5oqeQLPwHIydOHdpZkfWCIjo46/+ps+J4ZIAF+In4Kj9baW9
/il8N87RbzjpvjKbZ+Fo475eFBrkQGAzaTk/y9X3kyPTNCt5cu20/TYkyz2YCudaLd4Z8zzrna9l
OLx5gnMdWoxpk/CaGA8pad13Q2zcl52ff/n4g/9tTf27ifDBUc9R5TI4WOvc9ZDzzyEGMY1TSYNI
v2J1kdV4MmHZQ5oAsuOjqJlQF27jdnrKO+9KBtCsKv8rVJKvH3+My0Pb309BdYMviMcGmO/rT6EK
x+TsTBAok8KtIRHayoD4w8X/5Dp/KbiXX5e5P/OB9cDmX7Z17SUB6i3x0HDJm8QR/p4cpCe/Mb5q
zvi0OKWPXk0DEg0fAE2xj78QWj7tYWS30xgWQxG50G48CzdD66DVEJysagMhljd80SBUWIYDHaqn
d8ISjpQLKbERaHd2g9uEUdGmN8DU4Z18EH8hCaQTWNzhv86JtuR8bqAwFXPwydHpvfu7Nl5BpTHK
4xD1+v5WJdm0/IL5XrMHfIdT8BVY1dW84qk+/iHfsweyHq3/YuMCv3WxBrDIqCCvl3yftLN6bCYs
NM0Ozuqtkxy9vm82i0XDf2GLzwRAmilBMfnxR7gcja7PEgcZXTcAs3E6v5g0aYPTZ4ZJ9kzQdL+c
RZxh9Ty3JEq1S7wlIp02RE5Ytw2z/eMLv+dI5Cy8LsYcz8FEXqzHlYhl7y9Fvh9GGw4LDC2B8gAV
P06rogAsnxfnDprKrmYbY0uaNyafKK8egzH+SRvrl6FBiU5oJ7oe55b/96dD3gNci+eeqdQbZ2/W
uUVa4t+N8NP9UqL5acKYamwq4pZz8BHz9NM0/lcXrhda6Afx+4w2BWPHQhqUnNYytfNLkhVIdGD4
GnwGv7isDWjUI7RaJ6zQcLmN63//z0IUE0E8Qtgh20ZYt2PHqzSxaX9yE94RtenAFnkqYCFgpr7s
2ay8ld5rUyy3K/Q265v2UaGBZ1dsv6C9+5UY8H3MPoALUHXBlTZrRM5Oajc0c34IKoEsBfbYLQO0
ejsRu7BjBvHTH0bnAMeV4Xo9tkC9eh0bXFnfe8hIQhWgq01bOoaSiFToXjlgoYAEWzU6EAIZbm2k
X6pHVAtnA//AN2cksNwpb0wSRA9JrP8yg7K/8dLmk27SZf+KO25D8wBcbnM/3tjKF6Ku68KXOPLb
IN0UyGM3OUufqxeKv0GDrJInaQyfcdXeuSwdLBeeP5eFO7qOsf/5odEOc26pZ8or1Jb0p3okpsr1
96PZpvt08Ai8aZJbaw2C/fgNeKukZ/5kE1MJoHsNEjAvRBOTly+TiolLR9pPsGDHBl2rcjpbw8xO
bOenORZEqCNHsCv/v1jm33Du9dvEYrQQ9DViYD+jyo9JeZU8mu68DLtA+i5r2n1lATxCQeAcO9IK
0NJ/tqy9vW3Uy2vYBxErNDgvByMe+K1Zz7I46gHBhUwRNraBuFV2HKSzzAe6zbOsV6QafnzX/u4N
r7ZMCnVGyasukZvGJO3176UVgRU3mYohCS9ZZPfLr7hVPqiDud1URkeHn/b6TubdcMOu+NgGokXi
AHh/Ca5jdxIHTsGENvXaoxYvyQE9Yzjijtp7EPs3eMrIGO+N/EB3/1HD5HazKC85DzOrZfufoc3I
oPsOQ7k70Gzx6OaUPfs0dic0qDt8jODaKDL3uWl9tp6vD+LlF4cAy9dGnMmecrEi0ULv8WEHAToT
ddTr7inTrXmnfHV2tPz3oup+9/GtfrsEGnQbXZwexE5Zb/JN0Qj2tB1sP0ppE25mRdJ85ndPH1/k
TSmAV56mEWwj3eLdv4RJJJ2RYQpdo7SG+HHdAizp96jU+vDj67zzZTjtgXJE7WEA+7/YhiFGkeys
Sj+KJ0ffkA9Ub4a2/+TL/A1WeP0bwbRBTkL2AjoHztuvH04S6lEv4/xG86KsiLhEBneDdzMXsJ9G
Dy9WUODQ8vSEVsN6AAmKB4AC+XX9f4Sdx47bSrtFn4gAQxXDVKSo2Gp1cAdPiHZizqFIPv1d8p0c
2z/syTmAAVvdElVhf3uv3Xrc3lwg+Xg4aKSaSr+0GO2UKamuPC6/kuObd7AOuhdvRjORKSirFDLl
Xh+SvU4A5FhyL42lEQp9qe+73FP/+uL9vA7/9stZjkGKi0+MBfp3TA7B0DZqdFOEWTb2m6xNnuxm
ToIujUbknHev7OWBx+l96aejprnJfdaUH1Gx7BdneignkzgcNYNh6XR3fGWLfZzA0RlnCn/gzRPO
dQ0fcwFUQIwFvlvpH1j0LJ9rq95UYo/aV6AHwa5rC3fdDjMcHKPRrcfOi2QwTcXT3C8U1NcwPmTM
F9Z28scsk/j9gQL7vVLcHCrCWy4Gg8Ap4MRBDikOBCLJnUR5fKDsFk93NX2fxkYe0wxjkEi4zk6x
V79T/N4ERFjJD5uQVXLrLofQsAPFh3+yy16GuuAytcpvYwY/QacIfjbsddfitetEXCMnWh3iQUuk
2vGXRCzHNGUZKjTx1sqGuYH3qDKrvmD+vcS2Fu+buEVddVbhO+LW/J0323alOr2sHdw7kxEd077/
asdHwE3Vs2qNk+Yx95QxYWcozLxxXec8lSkF3UnXbSJd0x7NcTo7xGwQ6Iad6DwZCq/94mK42kFw
qG+XxIWAYTJdnTb9zNT4bV1zlC2wFluv660tXpjMF6QO/XQuUKVbRzthWr+NCEhyEorGPl9Hn6dZ
/0ZOXDu5CQWlFsvcIRWvWdd1d4D030Y5MI7yam0vMmIUyo3vxrwDFKAXyT5N2XJZtWtsybeqrH7c
OYT4LrqTvLfdqnNmllj/oz4GerJm20yV9KshJ40DOBcTvTmXiHV09D2Xt5RSVo3Q7UqbvA/78L1q
qwtJ/hPx3ghe0spNyZ5OcZSFg1tJHLNuGdaZEX90zikhZoRgXDzYTfnFLlnytWae7qSpxnM+WkjA
mLYPpt0zZ8GdAPZLK/01rpF+y6n+RBfQNRrHCDqh3W3AuetBWgtyCWICijswS0Vzv84VMdWp8/pn
teYfFs+/5S0ltjiJHh7vUGuco6iZsVIX8GlM8zbATb01PRoG+NHFdsTTuXMiwcx9ZR/EwVz7Udxc
WybcRwNIweTE905Tg/iaRREoJ8LibTD7bNanjkk3GhOTlHqoL6UNdaJ/BR6VvE5oJMdJ1Qcc6VBc
Kqfar05fbqGy3hOJLF/jzt2S38+3aZX2W63UkgdrJLNjeK+G3mT7SDRgL8VaI5sCqGdKPlXSfPEA
27mE0Lm+vkwkxPDhWUBQCNV3SFNFb/ThasudkavFHzqsjNpaAbmz3gm3GxsVSWsPJSTb6lq2Uv7k
uKETx5970I5HtMZwRnDmOOswiNLdmmIsB1BvZoHO0oo6JHWI/tY28S7rJ8GBqcdv0XnWrlQptRI2
3wIHiTitdHNrzziqsYrqm2zNyucmXy+T2y17bY0UEjH0jD4qzg2A4I3FTHuvGtf1M3oyiENMN/KS
QZjKZv0So2oJft2AW+DJt1m+HnudnH/toa5Af8TYtVz7yuQtwJi2bWN1aA2rOHu18qjIsm4QGPpb
aFARkCn17/aMv2CqV7Raj9WoW1Oxh5bwHKnxoS4gSifixi9xo9CzGrwRmGQ23Of7PZVHVmC2+qey
cZM9NXLBMgCNrpfhzeoj48BRYAHTAxu0NvsgNskay8KbrmN7l5kPazrV73DvcELgetdzkYSsOcue
gOvCLSJ17hdV5RdrQsHk8RN0oTMI0kEMZUW9mcHVnms0zCZJskNXsSBHFOYZ5XJE9MCekSV39dBa
F12051YcvArGcbSQXISmAAZxYWJYW9U7ISxb7z9b080/aANHc+2hfHKSH3PRLpveEdAjbIMA+pBz
T5zrD1dXe7NzdL9xHc7KFU91nLWf/n62+B95Au7Yt/CCy3EYk/lv2/6MQmIsbmITGrIaf1mWnuFf
89nLID9xhXouCOIeDbdWRNJaDHv9nJFV1pZHTkXbBSzKLioI91XovjsAc0MqjrpWvw+QRjf29Fzp
RNcdCdlYZuglnMaXPTUJ2P/ngLffO1nzzDtlsPLPeP/PExliw7TK09oaE/5yNQRTCz65GN3laBrx
stNUBHAjx+vuVHEciHTeYcs96bXJNc+iTjSvxMFiJkWyjjRlSwHDqvHcK/gnIiXzQxrfAYmbfuqU
/DwArt1a49DvOyuSPJJYdxGhxjC1549Z67sz7MqYU/pzy7Rk00bODfk9jCeloij8+2fxs9zyt1MK
JEiu03z+JJR/N7+poQFwIfgsyJLg7iBxeNfjkAmc2zTbMYbhlCzRU8myyBWvXY4Gy3plKHlyu0qe
1tF7ISJzpEtjvxSMuHmekdYiu2Jdmp1TmpihOWn9oSfbsIeVdJhvAU18THYwrWbrL1lmX5qed/vv
v9cfMhLzQRCcwqY4E06h/O0Rw93V6mvT2mEyiIrrzfoFRAzILrfzu4RJnz551OfpsCFVvOj/kNFu
//iv7ym5JMkdALP0DcZ2uwz+545sIZEX8wpmdim4LRVqN+ZMHdJWBMbcnG/7+z9O6//zBbHpe9wI
HB33zK8vGLVgW5aCFxwLzPpalTYXcDSUKkkQHBzwj/+qsfqfL0hKAuMIf5+MwK8vmFeuJQbFwR2g
6MG1mEWXk1g2Vmzet1MryA1Cf/n7J8q/8OfbKilZv8FCkZowiP/6onUqzaGMLDssbDOBzLVO+CeG
h6XN3X2fTfYFZq26tfKsznoPB2Rilgp32m3iVx1Zzqdr+CtfNtDZ9uJBty3WE0NpbMs6vGTY+tyI
7Sxvz3JtvhgN7hulm805HyxJvrmq4HY3r4Mp7grABtfc1OtjVAZQKAyM6C1Ac7jxHKwn7+Lieyi7
eAr2E7UfW0VpUKCbmEm0Cge1aRF5UEb1jf6iPIwwpwWuk+JwA2jiwwPpNoU+g4AQVmjl6Dgm386N
OYiHauTMXOOS39pluzW19gmXl8lxc9QDCr1GMDHjgZm7cefObB/NWLNhOupq3f5TR8xoqsaEFAkM
1anHIqB6iZGbfehMxQ+eaoDrNcKdTRHfL3mc7zQEfCcru2en6T5QjLnvmwnnqb43iUQjAeniG9Y0
g5krUL928rR9tq9687436nNjynFXJH0BKMyTd8vkkYtbAADx5t3Pc8Pugrdic4vOnn4KSFMmJojG
hsOWhYSlVivaJvXYgR1inOJgeAsHmHh5nNmB6MqzO+PQy5ybe495Hahue1PRF+EPDQTJRtn7SNV6
6CYP5giQiSA8vkIgSH7fqatpjUGbNyesrEvwU06q+/RdM5du0/Qq2sLnAZ3G0D9um7M+O1etXwSb
p54d0xjgLMATFpOl1LZw4CIIp6axnQr9WZfx24ICsgWJeA/4/mtt/SAZPZ+NvLX9tWScRDFf3FoA
DwUQrTR2HtzOrMLsZlPCiZdwVDCeZXVzKBEf2nt9tlsz/sGhYkDfghPeyQoz7Grne4jcZ7uL9FAj
9uYnwDl90iXpxRV389rZ+y6qruMolru24PHo4TKCq9n2I7F1qiW4SuaeEarJ0sIkLVRoRYKsiwQj
OlG6CX/iLSJSdACU8kzoxzhEJZ9Pa+6K3G43PWyV0zJ+GjHhBnneTEHhpMAEIvdloeD1lC5VRAgW
aFXXMg4q2zl5qhZl7cy0+qIn+dXo5+g5f4Zd0ivfjpTcrS2wK5eck9n22YbZsHdqNShGblI9pDQP
+kVVlVcYvbCLtbQQh2rFz5oCqAicOBGBXqW7qUbBq4uyvJOqO6ceJPUUn/IRIK2iJtc6ysT6zp9E
d5qhWCxcv0FMoYC48HY0EYDjkQLm34RqWjb1eDdYa1BY06d0hsE1Ve73cTSdRwocdtqon+Z2VvsE
O6+pNacSftfPL5I70NnRZpHB/c4bwtpatR0+LthfYxP7FHo8j3K190OtgaMmHY+rnURF3EPJKhCh
ua5wAcsF59hywgRYJKecF7oI0e6TycJveiOqLKZWb+cb6Lou9Yea00bgyLy4S8v+iKagvxCV++xA
qvDrvJOBNcfYZTs4/V6ZGJ8Se9fcID0V3IONFrE/1KVglpHy8hb189uhHaxtO8TXRp/srTLjx2Lh
oO1qlHTzjr2l6cxBrEyaEApc4JoJ3oVCO+dMHnZtvr1Zt/fJSvFcJY1D2jMNiLC97eI135ujQ5Lc
oClAK/xULx65fm4xtVWnahrSTeJFaINqHbDv0GlgiUOUGSKIS70OjcLj+5HOqU/cFoZ8hvQTAyTP
jfFtYqB1xOx6a6NM9a2VA3nohLirb+REmnKZqjPFqW1z1yjCatjK3whktz5zE1TgicnAGNuPslIJ
rCNJYH5hzTZxXHWB1BqdlpAZsI5aitAUA8MAUzBiMR0ZqHQRbykXZ4NmCThopEu91aTd1suDNpXP
OlqeP4v+qen503hRsEOE5kO/KSFFYa9LK9zMECBkymxryDh2i5knKJV4FGZD3MeZtaNrgf6ZfL4u
ElqB3U6niIWP38fnDiSubVsnD0udX2T+ZmSmeVjnclfPsuQm43GdqTHWCDG3ICXHUMcIDiIaTCSU
mWb5FjXQ9RnjZ0ExI348VVTCvQCFa7ck1SgRg6iURE+16LSPmxccRyr4vIkWlabjeivTF92Azxu1
uOEVJnmnd7ZM9jA86tM2gSjMH1t8/jJ+4ibGBRVDC4mH9ttKneG2hcK5zdrsPCmeG0QSSo+15YOd
SX8posUv8kYPaS5ZfLUIB87bTM4Y4W+TruSIi67jNdL2bBkI+gmfU+iuxie76N/7HLRld13MtQ1E
pQG3aIedHJoOqtlUnvs1OU+NfMBt7O6mgcV9cSsQK/Qplm38pTT1KjRnFQcYbEo/GT/Xwmr3He0e
m1UHibAOb245harkN8JTzg2Xp/LnWGEp2YgaN3c3y5RBIqOzwhDDN7OVNL2UPNK2M+88mBh57oUm
jd0h3DniphrWKc1EJ8Q9cCecyjspGCrASbk3LLyBy5wi3jSMK/oIDtNaGI+aGhi544cL3EiXQVRX
BcoCqtmzzUYeLgkHpIJcDxclch+u3OM8Wn0c408iL57EKrpTauD+62k73qRMV9jfWXDrkoHJ+qP4
rsC7XFrHflvs/MsCbPEr28qLV9Xlp15R1C6KdKcy7zVLa2NnrzezbNlh9FiM8qHjOWa8rPOAN2wb
DEQCe+y6Q7VEwIOWr7WksKCu+jf4VdED6tJ4oRGIum03jAHrPiyJfWQ2IoKpLrCjw55mTAO8c2Tg
TDB42rneKoOS+z6yAWBMLynHK/IY0U4snyxq2nRO2u6cx0sZ0LcaFMRYd/ZkARaDLYRKMQ73+Em9
UzZDF9UkRjaGi0gYbbcRbzzT8tB3WMNuVBUlMEcnsDGuqnvwhi9GsUZHfJyXMcHrXzb2x8NM9Ptz
lV67BqHKs1d50pfs2yS9txYSFvbW6dBxuzfmcd9RP3W2UcJgnaYE4lW/4/uQb5aCgAQKDAwdsrI7
ugKutq7keYibVxdICN6EgGd2AOZBnG3G27vpVW6d+nY899yK8S2xSCZl85hFIJxr+1pF09nEohXE
lcw+0+o1dmLrKgq+S2p1NnnbZnQgGVTCLHUAL4Qy1eTIOmbuZQs+S0bM+bspv1qOOiWWmKliwERY
YTr17vsZPHAKwPG0pDnEP659xDqI9dNkSxSEpR8rzGPGFLZ27RliHwfOqm32rKEmdmQjGNXzOFrx
09gBULqt54BEyYZE2l2ZezuvGfm6c5xyR+fRdNtnh68dCm3vQ0fnjDBbvmNpOw9xdQcKYdpWOtih
LnOCGZYZImmBZBctGxzZS5neaVb2bpUcRnmcU+4H8AQw+JxJA7oo2IHTsvMNq2IvsV34ZawXhsLZ
igF6W/Vufi54vDDmDnKDDfwlV918smXFou3dqnAqx94WWfUGxZKEY+xRdkpPeJDNFsXmUbSf0765
9ObU7fO+xtZbPLPdP61VpYIuZxPqcpYvsJSflp7Ajs1HSfcSy2huPfH/xZ96ATFmNDZFKqjcwN0S
ZK1S/mhZx355vR25s4pTXq2i52gd8bnPQCOHRHyvG+9FKALLBjXaCR6nazkieueEDRozyk4xX9fC
b9qi2hlleSIUcYf74Uvl8KwNVlvc3OdJIKwxRSQvb2OGHm/vbdFMgMRUon4vVfJ9XqXjZ8m0hLnh
+Z6lNthuJMcy69kr+lMx8qgWCi1FcUblzHFiyH8wpTcdGGAVbr81yv7gNCTU+pHBcry+ygyuNmRR
BhRj/GbUT6qP6cYuwMRZltMFFjCXcI0ZG2iZAdq2wgpDWTKnLTjm3WAMwLMAdRbJhVRXw1drQVC9
8TmErJ3jitEvHyURp9VuzrFabl0v73bVJxcbBPlxGi2uQTVHW9m3P2Lbvi7RKLcDd+/N3OQ2x/Lv
N+zpbukVrzLGOjeSYTpAndFIS/E5p2pYDja05fx2pItL/vY4HvsIbGzVoWN200C1Tn+1IkqzplY9
/P2u/KePB9lBooBgaMMbJn8vWLWnjBtcIm+qTvrkFdab3ckqxG68dSNF5MuL35hFeAF1KGXiVsjJ
zT+moXgm/riuS0w8hF9tQXb0D4NCX5pxzShcD7lec6gRyXxaV8imSlpqa8GWJSbM2GISNqbnm3FK
LbJ9i3i8Wn2rk509zUVBuXBSWuA9zZfShC0QWUm8z0YLmEfymRLJO7rQ04euWB4wknYBbL0kHLNL
29Vk1qI2SCPKRTUjsx6iNPpuOHEo2nXByBGnG7ghRLmU+WNpqyAuyuzFLucXvRoBT5uWekybtD6g
I8Y7zvQHfSjGR9lrXwvLw0k89W9NFOWPljm+V0Slpm56BetmcT9a161Vt1Yo9CIPW7NaA8+Iiz39
kd4n4Jx58BwnrY1/rWCLmgdcwZW+WYdccOeXd51LDDBXEmSb2+z7vvAClakeanM8+8zdoFmTVt3F
MqIVLaKgCkboOelb52K6t8IEjUBRDcUNtZMQnVLLqRYb5CjtXFTZitvyGd23PZUAPPEORjvl5bz1
dvbD6nn+U225mBhLArPnFDA09kvR16+0cFx67soP+bocVi970MXaX8cqOXhWwtLhjk9mYi7hoLjP
mNpwMSA9HJgax5gq8iwsnCgO+xkm+9SUK7b+SQSSvZ3DAU09NhKJjYyEAW5brU6o0Sz9UpbzRUUw
8cqpCppSn7c3sy+PchJGjfY2ckXwZ7iKu1XYz14mOOF1/ftaK+uA2fJ90QxKvqZFbMlEZhuTzEHg
6A3IunRviSLaSQFzS7bor9mIc4cLpJh11NrEXh5ss9QOEEC3xaeUb+qzXBzDN7/UXZy+zpgf7hNt
/jrCkkKtQoNYlXaERVv7iTRfq2kszoaprBB0a3uyb5hsCQIn6NgY9iwq1WkFt3egwCr5/zU1NSVX
plg9LKt9X0m+A3bEcqpAv62i77kd4EIjoSp3Szm5/sjzZA3MXbR+qi5yfjDUXVdNaje5dgl47UbZ
i8vKt11U8Ka24nO1mGciYMZ96xpMT0ftxejm5gh72PSdiinEPxaf38NXEByINNC5e5NAsZ7cPAz/
kT9jYfZUqnhrmLl6BFUxo1aw/pDWSn8X5aW6g49ZdaGxGvdZzT3t7y//e87s9ur2DSLDHkOw8XdP
gatz9EkLhM9aZ3KmyuFbjvjtD6quoDgsz39/tT8bN0AjAHGRFuYkFrPfCxUavc96uzBxL2gz65Q1
uWHDEQgC5KXTatDTislRZz3a9EGdjCV6BTqn+TQWkXeWTbNdOzz/RF+AqpVTtmkMbOc1eIlB0yE3
xpPul4uYAYaykQ7ALyyZqyPW+d06J9PWFgwy0UGwM4HfDec0PuXuwsHGWx8ERwi74VJZeA2dgvNI
X8J4KNaO7VlrJUKC/TGWzJWygQeM9yflKVPvf39//h/G9asYThLPw7GHjQRnzO84iwIDXozhmzaA
OdJPLtSqqiYvNttacZkCI/VAnKc2mQBL+2CMBWgaGxREBrfZ0PVlE9IeA7W4s18SzrrN2u7b8nsU
p8ShSzwG45jSsdeVN2NVUDbR45DD1hWL+Q03549kSRm3ob5R1LEaZ66cz50xzM9CJqQ4XKxeo5R3
5izFe09rt181E/98Zh6XBlx2Bel7g7Xqc19n4ytowZSys8ST9SFiJBn0mnPq2vUlBpwOVBS4LzYX
RHCC4ueFiWugBOxUyHDgcJ2mfTVVbGzoFC38RTPn/SxcdezEx0qzJtWBufEmJGOmjkbau3jqbY7L
lbHrp/qqZi+/UGOH5tG26ZHpHxzRuiaHzeIyTsZ4IMb0uDRxFzS5iHcFXFEaqtpuNxHv3ciOIapD
Rh5cLhW5ym2vaz0YvjH1n2UxNQ9lVT4Jex4vkHejTYuNfOci3a1OgoJrnmTLZqkKp8BHszKBLzms
cuc6m2bcUA7sp+xWPkD+N6MU6uABCt9as7uDYxykmoxDM7G7o0iBECDD72hV5bMc8yMGSXnNGuOo
WZBHJybMmRNVR0s1PaNqiSzvzlenmYG5Yzo/LGNENi6PzGDoSouCPYwjtSWIEwq+Ri4fXObm/cFO
HHebBxXzjz3CuwZ2sv6IMs/dFJWujkPBYwAybWHSCwESQfyUaEN0XCjW5FLYPvEoLy/cc7jol9bX
ioLHk5hSFGMLKs+aX4HY38dD4+7ZqcqNkmT6PFML3amAI1TXjo+ZL1hsWT+vMMg4RtfDkJ0dd3wD
d0ELRyWHoF4mEt/WIMm1De5ZkzRYjPJS2SmkaHnKgfeHbarT3jqTUNIqhSenkne1lj/FRW2BTJ6M
sM3iJ4UEK9fag1WWPKh6YSBdWt/SBWS9UxtM106Lh6ThAQzaagxISiZ3u398wX+H9nDYZ87luPQp
AVn6Y/Yk4D6lQxPjo2+Wcz8NDeVC8A+YJycivQdxs02WGmtGEb/oOXWGThSV/7DCUiL5x1kTdyMI
D7xx+LeBVf265WQys62oBJMGh17bpDAlg9SbdyO9Fb5rVoDgS0EDQFcDntygJqyo9zxTlQXKlwz/
ZFScH9udokatlj/QDOS+pPd3jaz5DqOFOVN/gQsmpyEHvvqc07MASGFwZ6iulbnBKCc3tpbQJErX
B9WxdbutdWe+WAjc9ZieiWzGvmmjp0Xcx/22u8Yp8bfY0A8TcmqXK1qIXNqZsxY2ry4eak+iRhaP
mJ0W2OCTg1nSvceyJQ5Cs+6m1WEwFLeAyuXz7EAt7epHVn8UbIWiUw0/KGtZjxa+aIK7FZU32iPt
n8l+hUSzMTv1HUE0XNoEIYEm82WVWMTHnpweLbYbj8CsbxjtUzSZD15cmedCuK/023eB0Y3LQYnl
zFn3PgHgRjoxedBv1SkOo8AEy2dAMqCjy0K+ubNCoyCr6NsmxAhOkJh7MvNJGbAfklinFkLRJDFR
i0Te61i0RRkmGnVnf39E/5wbchSAwY2ln2PJHwju3hz7XvTJHM6Sg8A8Z6guAPT+/iJ/ZojIvVCp
eRtYGQKIwW1k+p9Tj4ZjD723mEO7UWfRRV9tI+PKZfa0xrdG/2S2l3Ktnow4koh22f1qD/HOKCwr
zAWR1qhRMTRDtcFY409TlNwZq98M1fwcddLwmR0AAoiij7//1H/OcfmhMWBiFjRglP/8Xv3nhxZz
1Kqh0xSR6+VhxoW4IQ9Z+QRBv5mI5TgNy381r/05mYfKJID7ydsVlYTdr+9TMuV0yGezCjXaPGhQ
+CzKtPHt0X5Ki1Cv3twM7gka47/8wKbz+y+LFxOMz80DjYMd8/pvnlbCUliAFaikG02PMSjatsb4
pXTrsLuVMa/YDUcTjPM0cStLyuSjHfv10NreG9Icg4Fpbna9TNRdhjIaLhZsabyH1YmE/Uu/zjc2
uK4+LQXzffx5IK8dldMGK9JDn3nwNvr4FPHRXkmZUPOJ7AXK742HA3ZfD8c0lfp2AOLPSpafgLo5
vqYb81a0M1gRaqaDxjWzDf0e9XsBgINY3EGrjOW+Uab5uHwi5usEfRxFHJlcIB1RDnuVy0MobVCc
g1glx4dEhlFE6FTTXTatUaeZhMTPpu5nyTotKI+PXPM5Kr+QCM72RQz/jKqKyYdhX580WpJooze/
VaP+2i7WvnAyddXixtmjhiC82NbjkMXuWe9M5ywsbwtMpgiNzvrhJWa1HeosvjR5tmKeSvZVTpCD
OYM6NoKG16haLzE4+MPcrtHOEt8aA9o7NzsjyEdV+3pmkIdWODaM8cp8sX6syExtCYFohxphTuNY
QUYj2nh2/klM2F2rG2ssk9MDWcbmoOvl3su7ZeshZsnGvXrMiDke51vGzcTecRK0+fII6MS46FI9
zGaGtOiBESAXeSlA/m28qFd7AS0Q0QwSvN1i8UrK1UfGfzddKA9eo0NX7u2XQR/9nqHAtnNPJc04
RrxuNZqKgrbszaOT0OPM0t1Mj7ERHWJk3G3Wsyw5Ej3JTKZHg6nSoUGXD3OsNDlEJT+f4XSTzQVD
t8JXNOGfo2aO875SepiSh91HhHf5/joH5pH0BnTWLu1KEnFSq/dOZPsWTfUXPV+2RqJZzCHG+sCC
xdRRZ97a0LnQW81Rcn3wJzOp+XYs2qdySg4glPOjCxSLv4MrADQTJVc3KCcbY3Luc3joyeJFB6tQ
PzIZmSc3G9Mrt1EPaRTBPS+xMqyftAz/ct4zlDBX2s7jLnlJOI49aObdlNvFtuGYsdXSVns1n1o4
5qcoQxnPgbX32nqlBmkKlG20W1zjRcB+95YVrbZzFKQMoZYDFS2hUnZ0sJ/Q1aFhgCvcUbXu03wo
zvQBk5RmfGOKhkIeY/46w7I9LrGR3lmA/CL7VurquNQbT4Ak2pJgNRVx3dZMBU931KBsx5tBT6J3
7MEHU3nT/ejBi5HAELeug+xEt3vvd7KQYc4wi+qCBOta2Ys9vJFHvsPMf2Aw+3OR393O7aBGkpNR
x1ePAP01zf2xRoYawfHvh04PSKxETKZulM3UG4Muy9goQGttmGisD2VnRzjY6PmotLKj7s32+JnE
GVpBeocRXmQyOaRFZmwjnPW3SKLYdf/CMP+RLeGWzcFPIHtiEfMIWfy6lHfFOs2ectowG8c9xtuS
TDcH66zKnsYs8UfZhRrmya8RN1IHjtA2UZynsMrvdG2bpr32tOiyv+SGTbVdoeqQulkKtfMvturt
Xd9IGtxn2nScGAfHuk7rMaLoJLSYNbCNDC/tiNHT6TRM0GNHkGSwt136RovXRWR0PeCH/2jj4fPf
t8zbUfK/99nbL+1x6bNROGxYnb/90qmV01cnxzasnpeRzSIpoQj2gHRBU3i07iqt8dMVLfLvL2tY
vx+0eWG8T5L/2ZgygUf8+m7nJVGPwmpAyC3Tm+qA4xIaKFluljfDxe9cRMxDZrvaTSuzxN5sdwUH
OQ6EE/PZ1X30ougpZudihEG2Ve+rGTdA+pjGecTRdIC4HzP4zit8FKrV3XBo+tCyP3uMmo+cYanS
0pezGK0BileCjU4psa1uoM5Fxt6mSkA9WAbDHFtx88g1SD+NDTUqHZzk3FifsKMQgqC8mH7N77ll
nj2MGC/UXB6dyf4grTxdatubz1KJ3dCxfozEe4vRMoKYstYQOpfj97P32JS2dedM5eMY6fMeBW7X
o67e8LcMRKooP6bNutO7lnItJv2HPqJAkZ0kZ4lTW21O6GaPvC+ZDsCaQGsG/2IlliSQYT1O5pUF
jj41y6vZRa+TXT8usmQW0JqAP8mAdnwAj2KCgTaZAAQyi0MEz+U5oiSBCcixSknGOkN/GCWQ0rpJ
aiYDx/pGnG2cjbd2tJPg0s0SwuFk2WdmmrsF14QvRcMAb27ULgFUuDWW8ZXphe1H3oBcJtS9VVIZ
6SFDU6Y2SoYf7o+FQRm1GHR+afUCM7t5mHN+PWrMujucDJTM6YnJVnd360Y/5AT8g0kTn1Yj0rc/
4W6KEuGocv9hvfwDbMATSqyHYRIxKN11fsKZ/nOobJeIGm/8w2GR1QvxsI6oJhyUINY1cg05OYgm
M3yQRRvZmnxmgNbiZD1mcUbXir7/+/dG/n41/PnTcP6H58zRnAjcr1+bpJUdQK6pDZHUoUenMEFW
87sXGd+cLD1qFX1xdkuTrdUYCWukHYNicu/jyRuxuvQfcLdwNmCe0d7yqPuaY4YdGgVqJZGPtKRt
46JLdvESXauyeaW1hZm9oTFyYQcosva7m6xvQ2Liq3HqUz7MnCItFjNH0Dze5W96Wn/kSWX5+qvd
AvpdMnh3ep++Sfo0CARhA2xJS5Rj5YvhUJrDN9CS35I+e3bXpPenPD7mBt/av79nv0uov79ltyP8
fz7AcgIM19j/x9x5LceNZen6VTrqHj3wJmK6L5BAerqkE3WDECkS3ns8/fk2qO5TUs1UzcS5ORFd
HZKYJDMB7L3XWr9ji5tEthNQa0tsRRreQjP5HA/+x0/Gwu0//5O/v5XV3MRh1P3y13/u3svrb/l7
+5/iu/79qp+/558PZc7//vQlV/FbU7blR/frq376ufz2H+/O+9Z9++kvftHF3XzXvzfz5b3ts259
Dxgki1f+T7/4t/f1pzzM1fs/fnvDe7UTPy2My+K3H186fP/Hb7BYf3dLxM//8UVxJf7x2/234m9X
35q4KP/wTe/f2u4fvynq35lyUM+hAcQPAF+53/42vv/4CjMYiLliBaJ5dpi+F2XTRf/4Tdf+TkOO
5bit4m6CeSdLoS37H18iNhq5D6grjRN5r7/968Pffh5+n3ftv3aLXqVt//eMZNQrED9D2PchcYB0
+EsvTF5ZoUKCptAqC3K2Zjx2U+Ngma+L4RwJj1f83IZpk8iYraTDOZnfJR3YqhjIcDMJj86hxeAE
sAuZHyjwW/Skq7YPTajdDHG+L4mozpt3C5iwd6rn2nHeamsCXF9oU4q9lhMzYhlJ4smN401F+ZZj
tmPWbxFedwDu93OL3hZbQPLtlubcpcSVoXTF6Erxxol8xBq9FZNgZkUQbj01R3nE4eNqy74yFabS
svVhVcCHg5PvlSo+lXiXTCbgN6CXIPjNG0Crr7Gk7Emsx/aIJLgPs0Zqm7Xyrsa+n+x6Z+xPaoMC
wlT9HGcfaH/VnclwExrlZ+Xwv1pj/y/L56dV+d8t1v8P15hFf/8f/3qK/7DEfOb5Rcy45HO9ikUp
vuFzean231XmmtgYCNU0UQRg25/LS1X+zvzAZnrhkLXyyXz/sbwM5++U2RomCEi98UAQUoofy8uw
WK4MWpj/rz+NL/3rjf0Pltcvmg2Lla1qls7voRh0iJX/ZXkt0QLObYYKo+95us1Rw+2qof+SyKSx
LVa64IPrwE2YmHnX9ntrTo96Yz9HC72z09ITY7B5M0uaiVjUKQnpQiAYmWi0JHPs4GK4TOY7cHJ9
utVNQmj7eIBsm50DvVU8ldRYd8CJ938nRBFexdhtEUiOSh1Xgz8ojiG6xLIEHdljiN75MFBBbVuj
wxeqOjlNuJ9QnFOIhXCDjP4yd0zfS2qvDWg1XV2no9asFjguwcOMux6HPGa6RtBsM71wdlZrHqwc
crvhMB01hhZfh/GGSI/HIO/83CLtlEvZ/QUUqQik83f7IJ9JXyeOqM1En7TWJr87SDtHQk1p4Foo
ocI/pmAtbqSYt1JcLFtDuCam0Co9MTQlWNHYjTgHu52i31JpVG6BiduOvJHHdpnrv+gmtJ8xWnG1
dROwkloS0br6BxsHK0P3G6VEboZB+agv88Myc0uRwUWbGRMMB0zxuuuGTTKwJzcxfNwkyV8XYj/W
O7OMcO4Y0gEiacohDxV44R85SHwv7ltcjMPGjOfmUFnt3Rglmj+Lx1JwTzbrk4YD8i60UxJbOOX+
IsHks+/8/WWXyUvBKkKxFOT/LLtfOqXR6upx6mvCzCb5Sa2GeaM6FKF6pBA6V8lU22DnZycg8xsq
Vawt9o2svEBiwvsltCWvLj5MKI3rS2tJNpFpxvdZk5MemzIFwS8E5WtFcB0lK58qV69mkfdaOUwC
pohzA8tgkhIqqGENik6dyJKtxRRaMOTINciMI25+nY//KCm24scaNc9w3XXLFoo/l26Uq32Jfnu9
1lYJymAUlYWFIkii0ZO73ZvNJgMmHeTcISUEJ2I+sryX1eohiGNs1UJIelqQvcb4jqLYiFC/YOOz
MxIKOrVu7uFRtJTlQ0ByTmFdnMrBS3Ay3mNmJ9B2kcKsv5uBqldMQLRcbt4rlhkbMhF2jU7ObFdX
qIvMBjmBWrzjrfQSGTD3mrzdzJnU+1nBIamodMdJciZZOPTrKocj0+1hW7bINOHZGMCMWtSwJYk1
2bRV5c1Vdl0uTnts0/xjSHxrlh6W5mn4VjDcYVBpn8pGxShS6Z7sscvgUJiOUEYMm7k9O7OFw6rY
y0L41AAdOcF9SGWF7wvOcSLTdErgYONSM8KjHO7lRfoazSSEI6F6X28Dswxg+JZNI2LiMwEsnuzU
uWvY8V0nsoad3AHWr78wgY7jB7SF7bw0h0yXLkUxvAYD0bt5TNDuegmTsAkPC56b6x5gRk11ypp0
b0BImeUM0YozvGX0oNi38q+t+lyGGu1Fm8sAr1w8W0sO4bK8aa3klw5pEFO5LlK6VqPuTbpcpzrq
4hp2csNDNeWPca02OHqroP5ybni6or2t94/x8avJf7DIxX082koa+evrlJzVrzZ6tanH0gM+c2BV
qhW+jMPjujtKQ+ns2jLdsE06xxT4VlnqN8JqHmIbf8IxUM5Dp4rTgx9kOXKH8Sfm86iIMwjdW7mN
ntTJxvB+NDs/GoqEPqhrT01ZuEpSPphJd1yf5Rpn+KS4dobZccOR3xlNY4sGg1u4Lt84Ibl7XZgd
2eqK2u/WTcWpoOonDexlrQZ/LQp+u0P2XKwFZyuxv6+PRFfah1Hpf3x/oi727rXMK7b+XHDSOy5K
pfDVHsYs7uutFwV8sey/tQy/OIcwhFyfVeQ2/mL3DO7+9Zr16cWOAB1w2jAoCVnw6823UZv7kiqT
VkwDztcrKVu2lZbc5SA/m77rgSWD7DbG74DkBuZHY1/0Ltqx4AjaNKBvYdJP9ulpvfXrB1//lFU4
IXYNDaIZO1frZhSIawDfgX8Xm/D6ydaXNeNMluIAqUKLkQQQQMwcWYnvYqYz1izjsl8bl6Vnegnz
wTPlRgJsxMGqr8rOX1++/mgrBSjIMqfn9zoPi7ErU4u6Fz3zlASSm4X5d6xcHnqt5p/j9H49ADDI
4KpVZssrbQbc4q+wncGkNXUkvnMcdiRpru86kmQ4cfpCrnTofx70jH/w3rNfAyV5nmlyIHM9ht0c
+OuaNqnVkaUUuz7SgGQlCgfa8dcik7aF1AN+YDjtYpzVsOM5W6omg1Ue72ZT7g9lXgJjhmwasRDs
mxoBz0Oobylx8AU1fTmuyt16t0u5AxbNgMZ4GoG2zas0PLV43XgTzf7AMG2Xii2DLuiMp/5tLbYO
zRm+pV16yUiHdYJnM+DOguOwhfbpo8Zxux6ROSO257yWG4Lk5oBnZ8Yzl5n/4lhYHlfnjIDTCLpZ
WrKjJO2pEHUKhvKcOUqrnNe3pzTtoQvDj9jUvAhF6rnv4FLrEdmg8SNoMnZlU+L4CVKk9SrXc4G3
ioYYNgxJYMExeBOlII5sJwOiLEQIZCB3trwd+hbhSsDKWMvCYOgWQZB4XssSq+ySjZWZfpqxPI0c
z9NZilV3/fBStavwA3TXm1RlY7JfAL7XJbqWZr2TOORvluxD7FrJEDxMomIDTgFhKIGyHfjRgqqI
YwdXjaOx1Q3qoXpCjxSB7KPracSGPxHrsUNWc5u3cMLt3rwuGp60qmc3NWG9XQqMCnR9uW3FUdVo
pL+pqrRfV8Z6cOH/P7lwc6OAg0383mnBuB8CkrPD5APHaQwEA3Vr4SbuqazaLTDB1YJ0wDdD8i3g
jArMwB1qBFqwvmxXnlt3Lng22LWX7TdDBjJvI462IKV6UmeQJ6edrhUH0D3ggNv0QB9oJPqd2ef3
+DPEe5jPKNqYBrmzxG3vMmwzsU2IXahm6m1kXLF+a5xQutYj2Hw4tGZ0ADUoWDKMBsXyr8w8ARnM
MTCsydBIUFv7GbXZWnnBPZH3qsLqEC+1WsdiKptfqBKVo7B+lmvrWa5quAPiSMEm4KZMRl+un3F4
Gvdzj3hKsqd9jjdDPc17LUEU1AwO0yzlY92eJCYQbjGGuju6lsKWNCQ8tY7cIMhpAVQ05HXuhNfX
JpfjBbJnd9cMVQkfnXsk7oH0MMKc9GXt0OoLvMmwXDaZOE4HDVGJ035d62UlMUbE5EIQ0FF1RHIy
CfH5A5Bm57ewjd3abpNTy55fRo5yVqzppOQZJ3pagTHY+UXWk0s6mc/rhShNY9yWs/K4nn2ShYsY
SY6pPdwWFQDKjK6axMI+uh/rmQNMVBhFoPqF2US4ZrO/E2LTbboQ/C+Mpi+VOhDDW+9TGWKF+FA8
6u1OqabaHZtF5/Yp+PJwX+IcPYJu42SBgba4H0KOy+4tvoctvvPXfk78LUyotPpw3hiRYJ5ShTGA
fYhFBZrW7eJFEUY3ayGRo/PwGsUA9OX7huprCgPPX0uEdRGuf8KkqmLPUqPPDzOOnLAqWFrpLGy1
JuqUnufDTjRkBTVTfbyziYFSbQRaiXxrlc1wgupW2A/rKYg1i7OLLe0xbO9jE4W06LlEaViWIFtF
XF9HIrG7aKh4A3t+BMsYWBNAmOuvWc/PUew1IKiAzeVRzpaXgZyuTR7GML7KeodgdIb6y5eNdKBg
DIbW7dT7dpyvMYl9rW0BnPN84d5KKgpBF6l+kfEW2ccthvbJrOynCPy1GJuDrpDMkcfxRyzIGVNG
8i8XSk1szG6T+CpECPK5knpxDcbe/BhTh+xusWLWrcQoCGHTmku7cJrDJyHJJplua/37HE34s4g3
WUfat04jgMBka1t3KzLLO+SalBRkZTWcQPIpEpt69RbqGTwicTxoayXCSdzr2Jivh8S66TdydqrI
RUQOwZ647l0g5wupJiRPYtd2SkWFNFrLix1HI0chHLyqpAGq69C3ev04L/ZDK6qKIubR/d3g5Md8
4vfhcL9QX2gmyWeyMAO0CO0wbcaHP8+Lh5pd02waRt+ihlof5Hqy7zGz771J0p+jOcPmQxVkbRzu
fFthNGfSHSYxBPIyzD3cw18kvWWvko2PpVafzYntDew0x8Ww2Idyc9PgxvgX71tj5vpze47jBcey
BvVFsIPsXwghEc4XXYoZvd/2+qmCBYkNh5sS2gCrlMhAyVmOaSqDLWmntZ6vov4urVl9bQettora
ZWenSIdHhULDkJNdS46Qagl/fWPM93RCrnBnixLI/KM01B7sEriRXbZDKIQ2JFbuWboIRp3vgzCV
mqP+ZS2Lme3/xShC/XmmL+4RYIwOXmljnWiquhhV/G4U4dCrGA0mTp48s8yIU+h8KaSnA7bQXAmV
926KYLdW4v3SI3y2tgb6cjfUpdu13kllsiXaKoGe01YaI1yq2hAwXKKObIap3K93XkZ8Q/W4GTpb
CM/ME6KKvxqs/OJV/ePTwDK3wJ1R9v7qWmJClWREEQdeWnhdbHz0egdNTg32Swh3OhzDW4hqVJpo
+9mChviwbhyVbB96s7UgYGY3MVSdXGK6sa6ydW1nkjPuTafGaEB9mbPIs+V8ptwL660WQckX+i9j
LNO94kycrTRJ3ayVHoL69aL2MjrSWt8N0dufL7DVevb3Aw1unsFUXYMhaBKd8qvzxWiPaTIYdezD
KA5Ia8BZK7/RZnFM5P0JSg5jsrjCYz64zmeEwVVDfaEqA/RmcRyuBZzY4tZbkdvj1rKsDMUxwOeM
2D7AkQ2OAH8VhcFSo13X99zi5mBnDlpJTE4IA2GDYSQJy3WAzBaX3mirH3/+OX9BDrmtCp9QgUiP
aSMut/YvD+nYyQsdcIrBgyg+0G13XjRwQOJtwpxAzhhNDrSU0YBb3HF20vtRCmd3gAzkK5n09Ofv
RrN+Rtw/347KuNWwcBvgURP7x+/WzBjLlhMqqQ5GrHzvnTDaxYtEp1GJGjoY22w3Lgw6lGnGBbOO
cMeqiACrC+IwjMC8ZfaWHVF4XS8h5lhzJ4f71p47zr3pEOgIQLG1692hvVq3zSCNv7aJMLSXnTNt
KtWTOEDpPO0GscBaHg3g8pt64azYJTPrtkK7jbBscdfeYq32pIBJjhX0d7qDRdzauKEe2slGqHpY
lmzkJWPUIH7yuvxtpit2fpKbIPRCMSAOE4M8qHrCpt2wv8Em71wSebcmNM9NLVpgUa8n5HQidPyA
Q3Bh5Zw+e108AyjIXtdzHBN/DL3EaBZPCKIbQKpDk6OKODfW0/O6XtaxYj0x0gCzmrfjTMJMu4y7
AIvE4zqtlpexweHpvF6gdcigDjExcNQjE74NaYbTX1Lj1NINM6JJEPlKcx4y2KWTRt3BzEc0+8gq
gLnZ5SY2PVEShQiqrqSm3i5zd4SuvtC3oDgSjdg61ykG/XpJ6CTGnLkO3nnUMWP8HqYmuQDGi2ZE
sZdaTN0Jrj1kkaNuK5JTtlDNuh0eA1CO1HIbdtFjaO5GnTu5lsBTqfhZj7gSxOGcy7NybnIEw+Fk
YAmwVc05vYz8MGDhebpeYJZMJdnSvRgtQbX60FEny0S4jI1xjDI98lDFdn4gPlNYzcdEGxktNpH0
IMawg7I8hDhlrt0VBfewRxYieebA2WSRFH+LnBKIQDpI8Rydy7DfZAMs0KGdJLhDSN4DuaUEvzXE
UFwx0fJMGlHIUNSUatg04gzIOnKFygiyvipU37iJP61niQkNmWc0wViAMii1ZmZKZMutG+xqxvyO
I5oO1yxBuwAHChuyhFpQru9CKX6wYmbkWp5CRFzixbWs+RLOs3VUjB6vhgQXC6IEjNFoDqMTs/+K
oLWhhWWsEEa9nlIjFjpbaM6H9cN27WB58ZRsSZyaILcN9ln/vhZosbSRBpx41vpVbI7A16nXsrfC
szklRXT5REBE/5nJS31go9Eb/DKmGS9wCSpZhpSNLKAS0bp1WD+fGXXY/UFUMUT9Yoi2kV1l2Egt
bM9xjIRG21Z3iBPQrjGGSaf40NXBcID7dU9Skr5Frjhswibp/UXUUp0uXSctJojrFi7Zknyo6s6d
8yI4jlFzTAyLu6ak7wS2SNsgHJVzsKjb0U7nU0Ww2zoskHKOZksPr0zSHMrZmrdr96g0sB7kqQ7W
jlumwvMsJWHqycZCzG+17bGMgcN4DcTJCCv0w7Hu6VAKHWogPdG6hgs0llKJmdzaLn5OcUOOoyjp
npVa+FbOtK76rIFsyFW74N0ksAQKJkrcalspziO96yETY4Qyce6qklxGCxrPtq2cl/UYQPmkCWfX
u6Zz7K1R9XgWd0l+6Ezoo3nT7s0GL5PRkfhxxi1czNRXqBXXiaXejLXXWDlsTLirhTgoJXoT/A0j
Fj+FUAoHlrGuRi684zhHW9Qq8cS8DMeUs7xYNxiD3+pG8bGOGWVhJt5zxIc2FD0Z0NjXhsP60Uex
S6DBKvZ2giGjHJaHMpg+n65RawjP6G/bV0H+TZrXWJRf9hg/T2m3X5/atTJcV0w4s/FINEiuqU76
dgRGRminnNdGUK/iL1hVLzv8JF77Zch2f37mKatz10+lhgJyudKjhRc+o66fzzwNOQTG4iKzCgba
udDRhduxtyJtWAr8wE+wkcYrIgvOkUixw1xEHNdFRB9eIveEHRvJ58BnKysZs5c68mgBvdhzywvY
pJc+vjLj9mkQgUFWe13TeEMRcx4aSU/9OarO6+jIJnP6uNjsj9j/7BdMjiSzfFwXWhHdp2nnbEQD
yuwMdxSa8RV76q2hOShwioLEbvz1rlhSS3rOhFapxgZ2vdyWuM8SSZrKNOGEJNq8QqNldUK/TBGl
Kiks2rGINrr6LMO8FclfTN4hSVvmgougUl5Nynif5+2jE9uPa0OmFcyFavbazynx2oNNjHs8g9TK
EetCV0KWZfZRfGWp0d4iDanXBiwnMmmn0lF4DS4kFeNpcUSJq6GP0pcwtsdPEOXfXzpBl5zxCuSA
hWaEsw7i1M+ZMJJUlOzSYb0d2M0xhmoK6redLIph2ltiSw2tu/zFM/NHlFMla1Z0gALsxFDk50dG
cWYta7OQ4AEZpGrtcNUsvsfte53br89OZg9fB3l+w6jdod5MTpipic6IHTIOGLY0Q/ZXNLQ/Vm+I
WoncVWVdsS00GT+/rSJBfjLBLfRq4CQMQrABJZNGx3PS/XxSxF2nHN1ko9lv2zoavUklLvQvrs4v
bpeiioRYQ62nm/jk/TFo0onsBaYsA+BGSZxdnl6pSSd58hh9KXERy8WoZK06QqH/DFoBUEPwY+fg
nKO5HMKUoD9DgXEGjCVKtPXVy6QccD1/kmyz2OvRd0mCcTYb6ddcRnmQ8Xwoj6Tr+Nhr1er4EogB
jTQz2GjCAMysupi9+kjjykjpKsTSzetI+PJnaXI1R77u4K1t8YY5DfhaXSPVjxGJXoeMUmO8jk4d
0GYMVW/oGeKThmu4ixEbRyWYH3tFZsct8HtJLInvYLKxrth18ptgDgjHhumIArQQa0Cfzvg6W525
VYz5acq1Rzt8KQwp/FxDA17Nblkkl0kqwv3Y2EymeWOMNp86vENcrdReJiYvn30qBi9Zy8E0CnaC
IiEHmHRQihUzUzqZzl6FgxPPF5z6Jo8W6CFJuSrrrtvPE8JyLdRZqRZwMcf3rKU4Z+G1g67knYrj
HKNkL8A8RmqjHf9AjackAanYnPDowRCPwDZff5qJI+XOOqsTc/x1b6ji8MGI2pes0O/WLvlziVbD
61wq38RwhlH1OzbW61myVoAr7OtERyfENDybmBVKAfIlyfocm6+rKhQ+oWfC10hEEX28aHDbuqHG
EwX+2rLJYs9Du4H0OfQHChVIr+zV4rclJgmvTbFJmj1BsGU3xtfrglwR0PVtt+boJ40ReGMJeNPW
+vX6/norfDVmnekGO5WAaVvbKf5iOPPHoRLMAfR88G+IcDdZPz8vX2yQwwUVh+qFAtUwzAR7la+K
1Dwn4rHRxB1ab+16VKwwc+UIEFgM6dZ3GS7RO8rec9m19pMNxVKc9/+uVwYHcxvHTp7/fLkzSvnZ
94L1TqNOC8vsVIwnUGD//MYROhIWxnwWVDgzr4KkAZgpxwP5NQDIyvyBC8qwtwASZMdTI50wo9i6
MzHWwkjvGDZoccfp0bTKR7tznFPZT92lUZu9PJQ9tGJZP63/FxK4BVXDo6RuceCOvualEtzgJqJU
zYwn8FaWq/OUFcZRPhKkZl1bKJVctExvEi6KfRSYlwy1aavgRmWiCdGvZpCELTyNBL8oro2Sm/sY
n5ptkGuXgT2S9xx0LmwAA32a1Gx0KVwOLY3dogy9H2opHdDIOJ5p9kNpXIGignnBR9/DivWyWVEe
ZKF86CB9SM2y76zxBkksc028Ps4mOCmeOcG57HkDjpQwmqil74ox3OlmEe6wFTo1MjSg0sLjBykI
Ztdofuw6OcxSehUPUPuUDAmQLhmYhVGAeHW/BV3x9NSTUsljiHGkWdqlsoSxVLZHoeQO4xMhLbuO
mVfsXGKY2nGCONsK2D2Wm7RNrzrGH8R4QppIqSHRDX8nWIDU6/5jYcnoU+/lDgPCKCI0WA3HTSJ/
2JL0gAbqJup9a4QXow36lm0gTJAqaxZwUxkdkg76C46fsEWIie7uMCiTwJ4nN5pCF4CBlBIJ2wbt
po2zfVw7O9NbGtR4Ye0uCWEb2XzMpbcuP9R5wUi6zb7aNTpfES8Q28YXINNtZBXPwN0OUvFHbERd
kzEHuZj5Pb4sm0TBS0h+njo067Ed+eSi+lVl7KLSumpO6kdvYC09watoq9tomvzaVmAB7Xmrrqxc
paNXU4wV5vc6Ga40GTrKstkqORBUqrtXc3LlVF9GZkqbuNeuA6GxC4kQQPzMdUQGPHQ5Sp7yUFCl
LTYiamX4sMYKlPBsWTqpANYG1zWsAFU8LkkkjeL4sECaLnWFqzm88hub0uHxLR7TZpefpNLxZbza
KLXs5roDh8Ux7RrPfjfqhy24DNbN0p5LHPkWbJiAWMCCH4kLB2kloCAKLk/ORPJvbTlXYZ2flbg/
ATeAfpqnViM3jB9e1vqrgceS1Fvfsj7yg/L70GJQp6eHucQ1OnVuFwy+phAr0NoY7yedcPO0Qoit
DIcKv9rWDK4sfArISLwx1W6fOcZTwHRejrMTb+uFDI+LwafNiKct09ssmTdFbTzNRvRFwv9pSOx9
OWL/tqjqLiyHUzE1VA8VluQ5+dFpoNNVCakY0Q94iS5qd10zkZ7s5Rihi1ZMWQUhVXdyOePAU+wx
WUDViA1EEYxHkDwfA5fQNVIqgpog9TJAc9rEnqPWl7ncQt3AS3ba4kZzF6ryIbdvJWm+wZB6U7Vf
4PZsMFa6pCURwWr6IuvSOanCU8HoA08z00LCP0XXqtSS4lXdYE73YmDcFuKMTvQB7WFeHCez3AVF
caNmoGZle9VJA0SAuzgIrosQdBDHi7relpiMRrZ2E2fp3VJGz5MZ3DokucSy7JmOhJc9Hbd9YiPx
YBhSzgTblNAfCYw0cpj1So3uhx22gHspvXOa+GtaKa9OjFOiLneXsXJOk3OWyNyWid9Qy/tS2WZa
4ivDsxa9K9HjqShKcqdaX0UuVme4jt7HtnlXhN6NOnzjrU8BURRkpEWPvf4YYDOQWR9oJz1yL7ZZ
uF86wij6EnjYclXmZdWZkSzemdicXnVYWjjqvYyzWXkdzBe1eZOrW7mZIJBchxJLHk8p5uzbCrMa
wgHcYM7uUmyek1LsnyFp0Jsa77EenmTQl76zJJ7aNUixIBn16U09WW4oO9DXdl1XnAIHAvIRq143
yKBdw2macUzH9QahDCl+XYXa/NiwoCspB8jFOguKWzq8dqFxwVn01KLZ9KIJQ9LgZHOHbEvzx87a
o6Pfhvrdor1NUr+fhuZimNO+tdTNzJsb9eok6Rn5xUAiMKqIUD7bElEa4UftzMwPz0vteAqJCzle
fk6MS4f1ojfkwaMvNVXMFgwV3k/q9/Z1q8XeYLToQYfNolq7rADVRoTWtCiYg9souGJysK8VvPXU
FJL5TkZSHdjVba/nB02Rt63RMKl6HSr1PBXNQWNMpZk4cMRcgyY9TtOuNjS/xFiSNJrMxlXuPmci
ySmu7xJkuFsK8ENTZrsadFFSFi+xW7ePOmq+1kKixqQEF0+rkC+qIVwSPQlACydA4om9IPgo65Mj
dpKAI1TrNpb9fUJNpR4VlZpdL9wghTVDGnjXgSUZ5luvmYfWLk+0PK7cPCmRTdndull6o4zMMWHI
kaASzc9d7A9S6muBtIlj+WBNHwYji0hdfAPTJFSiz7ED9Y4kO/QUDyiVDkpYIm7M8ZqRaYfL9qID
lUrg8RODETiC/qwUj6E83zcynDhHAgYymqOBIG+UJh/mF2uMQU+20eVmL9Vo/2ytml1ZvsHYAhfr
eqc08UbOC6DudpdL+14ZXrolUJHvYTJXCLGnnN1QWr2ZDFllrdo3s87hjHOxw/GCh1funIKSdaSh
RsPytIrSt0mYfOYlCc5KYT2lVoCd9KRg0cbQrfyuyxF+0gWhNCqfp7eeR6d8tNL+qEzmRlLT+yVm
iIihOOrc5BZ7sQQzb+mCZ66nBtr1ELi6V8XNva6Et42MEGF09O+lktCE4StYGDzMS5ueB9naa2Vy
6cernnzQSHsczO/VUJzw54aiiW+UlW4GfNY6nbrGhO5WHdviuS9CngSmbYXKybklqG2Dpcs3YewR
zOZLYwv/31TjcZX2aprehcPNsCR4n9Kc5LjoWvltpOvgctm2BPzPNeeWNN3AfrEswycUFMJFv4lO
8KCuUCzuTC59GtS3IVJficF1vZSPxBmcS5UKBD7rKz4kr3XQH82ljE8miUQDMlOyfO2TmlHpUDUt
jNYMBOWhcgE2JVcvk18WGPQQ+SjbhqLv7xJ9r3AG4SiGJAkJ86ZRZfaWRHklpw20Cg8M8mwa6oBI
g+rloWKVv8HnglbTB0dyCoNjaPEnopctPCyK5jx29sDeMaKxN+mFoiifD2mhxFA1wnqvYvN539jT
4kpLPx2x7gwfTDPvd1om0ofEV81MGskzm49DPoekSXcqY8Ss4Czii4HhBFhjT1AfxV+jspRPlYYR
zOeLkaWQhDt4A0SNbZ0v6QP6Zw5ge8qOSElUcGFF86mMy3MboC1LzVMzh8XTXDjZkcVLH0JW7ZM8
9t0eEfnkjUFWHQKjk3DvxJuvqTrDX1/SKG3vo5zCClj8gIkJHBvEYu3HacmfrIQNrcUL4Lh+VRNA
XTnSFK1fdRL4tgTpQJpHHA7LKXh2ShVLqRoUTyfdJjPJY3bncZ9oVBTByxzMr63Mu8e4RBCkqzI+
aO19ZuaXJF6Ir1Akr5ghXPXWvGfaP4Y04fNAwT/EPraYb8lZUeq7KIHom5gVpqpkQFslbritcSyx
VyjsxtMH7d62Fs3dTjoAHljElwSuEHhE/Dy23xn4HeWpuI/sAEv0np0U5wv4jx9zMloeMDU+GNKy
06Xl3eakFf8pDarSionyaA/bWsZgF0tXw8XalliVBpYOzJqGN5vto1Edt1mj+kaR4+Db5yCJyk1r
zh4q/m1cyoAoUfjoaO22V1u/aOx9bAUXJLOlOyfE/ZQ3QT+NOwmAu5CwU0nCcNct/XFW86+ok4J+
IVcCTlHUtptM7qsN2TkBUUsWfNSNVcGti5YIrqJy59jjpkmKK3JgHOShA8p8YL3wxYosuKINTG29
jb1i7PDItReCz5IX9pyjMxZ3Wm7iF6thec08ENINe1TBKHhpth3sFXSUlIlldGvAcpYxLo0HIrXL
yrwCe4JoBUDZjySEQcROjnL0bDb4AOMjilIpxbtOBmrTUuc82TeqWZ4sqb4tnY7Holx2nax5OlrR
tiHXhrjHZpct07YGGPQo4Tu1druyLLDMsN8LygOnTug5D22UXZLcvpL1fCOlxlMKR74eIWSW43ZU
zXNjaN48GiRDIIGUu3u9vo2s78SEe6TfvIMJ4jwREIVo7Wl4H7F636p4CWzzVNohASdpE3MOS4r3
qqptuo5pBL6uGBSWy5MRMVqT63e16bjYFg5WBbXd2Awuhha5q+ks6FDEMiURQAMHGtmx1yPaO0Da
PPdLrfpSchD6MChvca+BnegHduYzFBzc3KSyCQZSVqeGxqS9LHN41jAzcqc6erTw/Jur9qhjUkqe
RKLsqieNiLJjOLiFWpTXca+mbhz5OO05V5LJHlHD/roC47/t6zvNXJKDMRuz28HZP9NkrGgM0vOF
OUDm1ZVqnhTh5bDkZMbjahrvlMJEU59HB0uFdaEWxMUxE1fpJIl9XS5lhxT4gGa4Yysadziz18cU
cfDKOlzEcFkyl+cgxus1s6XBDUJN95vCHq/CERMsLaH/GJqA5HNVvobIaG6ipQ1eathhh1yRwpNM
BIVBRRXvRI6am2tGfTX2eeM2dvZ/uDuv5TaWbE0/UZ0ob27hSdAAFEWRuqmgXHnv6+nny+SeaRHE
IWL35URHqxVNEYnKSrPMb/gTkPywzJRSuYaFV63Q5iaHhDI7A0HeBlpZ7aqs3k9T5e+r3tlr1L3J
2WhawnUxtm2lGnu9Q4Qh6Kp4A7On34Xa1OOmA7qkdyEUDoXzLbOK+OD1lOoCtT24hvc7CbV9ZyCT
l3TE5z1WcTdKxrUYJeZx0IiDut7odxJu2qe9sa3zYC/ntNM3KOcuStzm1p1p6lRi5wlQq0mjnNrg
omxnfc05dizc9Vh6xfINaiyrT27T7ZQeRW3SBkTQhHxd4x4RuP6lgVKnnwRebQ7U33OQfyE2sVZy
KksgteuJSktB7daGb2VMhc6ZNnyVJAJZvpJtZ8dbqRFinlBWtZ3p0OsS/9pN7LsUpj8ixSSIBrWE
t98o2AyVPRooAlqE+WaareLEexl6kzBlbq56gTzqO6tZ/8wkDj2BWD8XeJ7JfoiKCjJKqxMI5x5t
6yjN2IZJv+89RF4M0IBqAXhdrbx10TCSC6ZaIvEb5DHXtHLbG7BpnmiqmKG3q6PqKXOUq8BTmnWl
1Gj94DsuoSiyrJiFDSet7sYrCa70qDAtiHa2HnIZCyvUd5zVNE3F8zqt/xs50nw/auYbJFV2VW1l
/O3EA3khms5JxMfJwWVrXTaZJSJBspTkkxeZs3RD2tSyIyE/WZ+h0hvoaMrvFeu58qgG463VWiw8
gdR2PYrlpFdygsEXZRRAoUtQ5N9Gen3kfqKT8dYml/8k1IDkzy7YRPyA2WgCVAMdoOKAGxGrBmAe
AVsAzLQyPSr9aVwibGqn31pfhcCSNcdeVGZlf7YwMGsJkSiMhiurQzRvHH+2oq6rUSl+w/RjyimO
MNjfV7I1KTphpQZkB0mtRWImaDNEzRFlFOJnUQzGoOxFzxrkXmmbO/CLaGupFOuiZe3lbMIxuXYA
eq7otpYI8akHP3MlgFGpJ7SxAfJxTClxcpWIoNYhQBmaZ9lHbjrtaW7mfexV6I+KR8ctGzQo5Bh0
6Zpvkpwwzw+2Hc+3orEmH1G2YPS6FNp16laeT7J+G4zVFyoRSEOBMxkykHExp7+cscDw6i02SmsJ
u5R9e9lVwDRmYfRT+oarlH1fWWOfvHo11Q1JDIoKkhwjG/8KkGvA5JQHHSAMiAOTppWesnIH60lR
aL9I/KecbokE9515F2Tzla2Y9gLesg3yzdvIbaN0nIEjEEHouyGdhFTHVa1XyP267Gbs9BH2Mk1B
WaKWnYs3NoUy/7H9CItATXnsveYNw57XMYIICjSlnPAOgFpcmoj/VR77Fos3cUWtSpUObBDQj/UB
rfQcIyRiMPTR3lg4AnIwFKK477JSChfZwMwYcJcDFCBpn77gq+SI9vYq92fpZkQQ4lNby/hqRTUn
oOCNUInulwLRIKFh5MRLwyime7iEtcQTyz7kSLJUWaSwYQn0rCvNhUZ5GnlevkNYolxO1TUMe40S
jrJ968fYerkMkebsvzXIoa9kB0g2LfCl4yDItoMCvyDb1rgn7RAu0lkwrNuaHGMr38PYgYPAHU4e
DrYnwrqOOnWtsOrUfDeF9a+mJSc2I2p6enMvWRl1Tz9WtEXKEX83ZC83aRXswwHB+xQexlI3vJ18
PSk1OiHw1P9zCRt6s+Ay8962v1USs48OgigB5VMPvEGQBApkTiwLrKY81iVnkd4E+sNcT5wyHNNv
+AjZiUjQUViEO4mK9sbmVzcjiSd6J4XnPaqd9ehGziZoMkJhgSpKnB5HjmSEojEBmRV0A7yM0DsV
OENaW/RKweMJxEQ+gXpWs6RH2vuvo03yrxRuYrct6nWcdsTGGgIuIRK4ccthKw95s64rKOlOgy+L
6AtW3PtzeC8/3Ud9cmX1SY/Lik1bsKeCrMf9r6AwXwY0zzDm8G4lCj6Opwf0SXALQNpeM+a7Mitf
0Bdeh179XIRgeiOd9q6lYTWAnr3RZ+FONStcJ4JypahleVUBN3qDfVdZSMLbbOT+/ude6vQrnZBT
riE1IKUX4UyPMOumJvbrAv3WyQ26Dbr5HQeXhJIzDiy8DpRhJSuoheKxBHe+kKekBGJL+LVc5jE6
kaoP2VF1tTuJFwrpkq86B8eXNnXQ/kqcahlVtz6eC7vWCAnixKVkj/cmXoWS2tanNgQVAKkLw7Hc
DYZo5VIeeUmO5mTj2JCRWMKgJuddVYf0pvCCpGGQrKa+upGAfNE93kJhfilFIJ+4cAkF9WXstT+D
87Xqa0oMtfXTVDADwbfyO0bmm9y29Y3Jjl6YYPOoKgN1C12cm7TJRizE04uVFdpgtwysRpC5Rwo6
peSWjNbW1VJaJ+JB5PaXm1BVoHol+r0ExSjTlhbkDr9MYcQLLQFzN4xBAwuHiGJetQKSFkcs8dpk
WY6CmOUbr1k3b+s2iVZy3xpalCB8v0kE3kftPcrubDfm84fE28rWnTwu5JEn34sONn9t1NW1fP9Z
EvxSNN16C34lYsawQUfqL7k9KFcyamxb4Ek6HB7wNM6dfBDZFxWXIeKDVyUAAfrm0W/btsCyoDGv
zv7XTmDfKkrfYxcUt01T4T/BuRX7IcSQnBIetBR5/MsLSUXvvwy8a7lJQt2iuw37hdmGX+xqyM3l
9GwK0XqUndXEhlWlHOmoPERF9K1TVKzXAeLJECFJsNVpQmWrRMYbUOLtkDJo9iOdjjyNwmZ3ipIF
nxHUBKBaAXnw5eTilNiTNG9QVacqc93VOxlSSqzlkAfPkdX9kdeMPHXi1juq9Nvfbh9gNegnR8kM
YiQFICeaoa72M44DylzYS8yevYln8lyBioiM6DnnFJW3mnyDsgFtp+GPPKDkKO9edbQ45O07ovSH
/1zGmFuupibqt3FNtdWph52kXBgCAGQn32GWoTkOPXruMOILBMNWAOGsyLyZSJnI8gGlNfkcb8zC
vBVnpINR0aaqR9AzMb8rkat0oxd5EF8nlB98O33poUptM/YxFqv5Ts5VXAo7ihE5OHGf9dTQODeB
ZsK1QhE7NOHk5wmAZ9Gil5i0GtO0xRh0/j/00qLvMB3qvsqGvkSOpQXVN4wU7rXQgs0vyNBD1Hlb
NYb1FUzRRisHZwetfOUaCvY9+sMEH1sebZaAD0lOmEzxUqul0HufCJ6tBCy5JS8aBCeaRHG4Vp0M
fBQEiRA3CyxAlyOzvpG381wjW++o+JrBxW0dzhoz0z2ofdz7gJEb4n9ElgT/HgReudZ/diWgk8CP
ngwlvtL6mOpa6qKNaJjIoQtmtEQ2ORpErRAz+K3cvHbKrKjOcIibEH9fbgyBlph7op2oiR+aJPxq
FqtxTijRCOiXMcbwqjMfccABr+vJv0eP8A1rK8MFF1rTDJwYO6p11KdfeVL/GvPOK8saHxsM7ggH
+Jq233ybyLr1TpBDiP8yXQF1GGxNHeO5vgacqhQ/jdZoj87gC14Rp2SARdM2d4M76O5rvGZTcMCY
Ltn9r1zsUoltlxOCotINxRrqTMnzPHQY3fZoEpQi1QCDeROZMctPgC4l00ouNEnOl7gBT4exlTnB
vAgQWnsJZjgE9bxFaIPeVt39lui8LhSsRx88sqHm4bYy1IPtUD1FjI9WQW3fTIlzW/ms1ULVt01Z
3CSTGqGsYK8agWsRj2y0JfyKvn2jcrUIJG6Cynm0EDrAtrrFoID5Nr3uqW/snbzTxCaRYDMZJeXB
Iy7SnGFajYeB+V2uDJn1yEmQgXYrsja506bCenB9G1Mp8SHiSqCqR2X6HzyJboV/7LJ4lj/xJ6rw
OJrS2Ki0HTeUv5aHWi0qnbMrbgKVtKUeV5iGXldO+0VFUStGflbiTupcRdyi7v6gig+4xhLAPb/b
DkNawsSPmw2NALYwUE+BiHo7wQSv1u3MDW6V815R9Zuqw8hFYuz6mra4LiYrY7LeAvthdKkcIOaJ
Gf1B5gFeYlpLPMzxuBc7UJ7hsZNF66p9C/uaqLtVGr8BdA6RDl2TGxK8GzvO7nzBjpEZpKnHT75F
S8q2BSu6QxBMcrMHzT4CfHkukvaGOsAb0oh24zOuElvfskgh1QILL06Htqt/yDenZ8NDOmo7Q6sc
9ik7SwL5BGnGmwsTyLrxW8ZV8tiRcUTc2h4q0+1d0dB4wNpZopMkonKeGkQQkKaVNEBJCcDbBzsc
Uku5gCV2tu0FbVKt9jKvlQteXmA54pNuUK59S31CRa5czk/ylwbcIldjMOpoVZpvB8IASNJv8/XX
alSwXhHrJylJd6nAbhMj2/q9AUgoRssjatRvg+/+kbcGRCJlkWn0MVwlW8vMXcKLfTU7+F7+fc6B
b0dt6x1ogwSAvyT8VkXf0S/n28huH1jy5SJV/tSCwauSPMr3OCU2qHeYZP20J1JRON8pb/i9Q0QN
WFjOXTRsuqI7OgJE2nUKJLOcEpaWI4ROdioxllrtX+sJoIJwep6DibMEZuCuM8JjLvIiHb2mRZwi
+y0edVDcRyPFIybEuEMt6Z7JsfDrxkvdstVlLZh+KHTTgRZ7tG/VPzUWOy0CXG9Hv/y/Ky8gco2d
hV3sLHEMKghe48NjPivxXhnU6lqemNaIiwhFn3hWdUTNKTh2BXAJyT41OTjFUSFflvhLLHKBUST2
ZbaMBnpetRl8ycZ5fjsuVB3MO72ON7KlvO06VIqpQyR/KEjegubJr1Rbu5YTJ0PJqUN3wFdxkEl1
E40+EeIws4GiUBMHmg4gm7PXHw08Oys6dpmp3SR6DG/AYv4DrmwLzITLeekXI+qN/Zee9Ikqbh6v
W6tXNmZfPgZ9We19V3tAN7n7hwpKRkne0jWLIpKNGEJNeY7LRS+/X4wjD2EiCYqb4MLohs2zj42M
N1EMxwWXDMf8jdPkS5X62kM0bIPR69+yKMsujuMcY59hAwgWwisDKCXSPOhqSW02XKwpJgcEDjbA
KdryvrGsOj3CfTZDGX5ezGH7MrcpqAZ7LulytytkAJfKGNDYcMsHyR4nVRj2VkpxVb4sWwEuozXo
xosjVmIFu5ictPfc+8R0buV9C9+MtF9C6SHxDlhy1bPxWJnR17DR/4Sqhckai0vmzM4UAXWOgBbI
46Nw9GzthFgZx5zeictTQKQM6CYqh9qizqMk5dEyeSH4H9APKLknbZM4lxBhrOixc/OaSx+g7KKI
uWMMrGYhKDrlU5hr1jrTom3Y88lBR8kHL569jMcQyr12PUr7FhiOkbh8pxgZsPq+ecCx8AtlKqaG
fDX1O/++FZCvKil3ntHDTaVBlVU5FkqUxnA9em5ybJSNFHiSnkBiy43ZXuFNu/SNoabWHHZbDYWr
jYM0z8pGO8cCV7Do0i7dILO2HAZapobbY+wLLJRuq52tdac5pCV+KDSOX5XRdDaNTqU/d3a5yy2Q
DfEP3/eHFRTaF8eqd6jVZdc9GBhs+IJ1oiT5pqv30Ij2pFwcd7hirOiU3gcFkFlU/rdhgmx9li3V
OsbHOEDIPTbYXoqN5YVmdpgLT8s57gYAAU698CFiTFVX7SugYnaO80VNDTjtenrWUFc6JQko7gKU
Ndxg704x+gwILTy4ge1cxXP9exgmHwAAqhNDE+3DwF0kU4PuTIeDE2YXmGLSxDKQ+NRZiUt0tJdB
iyCDjhrFkoJUNCflTV8I5aGkPDSZVy47vXTXcbDuBrW99Y0C31vfAveBIaanZyT+VJfGvNWXLQnG
Cteaaz0c79xwDHfaVVVX2WqalWsbfdNFHxpf2A9B86eN8p9hzS7ptdHcG4N5aMfqefZVFeNUiPfy
j5IKTNGgpqzoSrHJw+FAhYmCdWf8mScwhkmJu5EyVle+gwxgo4GzQyYLwdqOZjSvtskgQDIzOczP
Aa2FQFjKo6aFF23MfWsdbNP90lilA+NzQjSY/njbD9+qJrvB1sQFbwD2utGV59IJ0FiySiS6YZNh
GtJ9d73q1QuaclM7OfCmlFhvBteqdwliAnGX7hpP7+gQWj5dN0oOBriToQi/ehPCRC7IEErM+iHB
ZWthGOF9aWJg2qKGSt/KXrpjCXtb5HO0n16RtD3SEgcNOMFiyJvsC4SjX3AFV6kHZb1O6j0+YNHa
QxJt2RYDboZN+lSNXU++EI8LjOTCDLM5q/NoN1vBMm238W07Im8Sk2evjdhMdmEtfq+KDNEj2cZx
3274ZVxgcEvFHgNG1TikLyQbmC939ZNCnXUekNaoi2eTls4GnN4G2B2FLu+LEfxyAFPclLEBfNAd
987QeE+d/upVxi9r9IwNkvg/InXU8SCGnjL74d0TMmfz3ofS1kD4QESJ0hYyqKvWJfcG1QzIgMQl
od0O2ugqHMnfZkf3trkTfunoAiCDAlrc6Zl9BGdXoMs8JC+mp07DH7cF75gjqXNlljECH/BSh1rr
cebW+lsNQv8AkySJ8XeMQ+DTnpnfOKX5PFLDwWgYDmfb0CJBsG/Cijf+6aVIBZtZ6147xnDfzTjb
R0RRAEJIOYbiNSt1/DsqynhqQmM5LP4kzpgCRO+uqI3FWEH3PEY0JaA3ocUp4mwj20R1wc0R3AKr
JbKCIsPogf0LZS1RbwrDxWQmxlew7fR1Y3VP/lhZ28ZGEAcq8BoNHv/GpUZkhk51NTjlV0pxW8ME
emtbUIsyX8dpVg+DbecOzW1MjV5pjOnadjJMyQo69yrVjusaY9u+ZxVyuIGxSPZNpKYLqDj6JvN6
UDwWE1F6WPk0CoZ4hciMnOof14d/JUL5v2lHvhOYfPz/S+hVE7j2/12F8vq1fH0nDCv//T8arxZ6
rS5Acvg2/1fbVf8fzzAgENoOdjv88D/artb/oHFsUSlEisF4+6V/xCd1838QhEWyEuyaqvHb/058
8oRW4/ApmuNQN4SHrtuQwN7D29PELbgISvNxhkgfTdjpaT8xuFwZVrSzIwdc2Y1V7UvzhT+j+LFt
v/KXvv1eZPuSzu6IEBiiLW4+LijJ/DV3Z4QohO7lX9w18dUMG41NIYyr6ZQk3n+1gBJ2iq2M8ViX
2c4dXXZ6+lCCmgB2ZZvlBYaCVHr/OByND8e1LU07dTYjvcelgFD/0TOpd5dQYPakVBHt4967ttoq
vqXhHl+5dFnrBbriznK2+/oWvZq55MwDFDENuYr6Vq98c3tHuaf4VP7gsWjOeN200eewu3Ibt71S
a6/dYyJsbun6e2sTjvEKCZlxMymDskrGkcpmVFrDQ5Wn3iNVL4CCaeHvda0zrj+fY/3MJDPLiA5T
E4d3eCr2UU9eoDTlZDzOrd7R91eFGoEGTM1KC+ytW13D9bEEwXKj08G8JQM3DkGB5r8xDfpaHUOg
5l3S7o02JqAMqEdmpqL+AVCn2ptgMOdlBWZkO2KXuR6ScFpAYcPWqBuAc1egcsOgSK6LIEV3bCj9
Qb+gFy74jScvFRYbO8nkGfEuPFlDiao3Pcq+7uPUfo+zyYd1vDHnXdaq2erzmTyhzYnVaqFyYGCH
AzBICjX/rS7gAk7SgoCRQnb20gBHCCJvF+HotPx8IKFw/v6RLCRpNYuRxFD2yY7lLVXWCPTocdQN
cJ/VfgpjtgSV7xtrvG3ByH4+3skU4gQGb8NBAdqhByFYMO+3ITeV4oBJ0o79SDSh02XK7eBgt8hj
Ffnx87FOJlGM5dJWcRhRd4UCzfuxSofcPFSQAEMhBw87oKx6/d0JiwsOY4Kz89cUymGQo+BhVJv/
nFIcUUea7Eqrg6MGJ2mjtSgMEGIN688f5sS2V3iowZ6EMKjSn/EgEJ0wKcdxqCq/IDZEEEfbFlX7
q3GzaZ2FBRWSBuSkCuNtWfb+z6RTu90cJbBqFau85JWkncjDvn0RtHxMtMItqJNiSf2lfOHhERCF
ox4eY4tCkKhpghgulBC1Sg/H1nhpWQZ8JSSn7jzAeng51N0FGVep4XI6595f3+FkMgLUe1t68/5h
LNLoa9pTwLJT+5fW+8MSMwyirDBOYXfBDVx2c9MejDnIbgaKIeAkqQR+/m7OLGoulf83I/rJJgpS
E29KRFaOvVnecsep4Y9U0de4MV0Y6PxzI6kkPDNVE9j8+7nXHItOd2TED45HRA5D69bOr0MvA2be
E44ecqcp1k7pV9/sGG504Gg4eJdE2Z8/sJjeD9NvyG2Fyrx+Sp8FJTpqcRZ7iOuFW7sebozc2VfK
qC17i+IA/BbQtP6dhy/Z5wOf22tsZ09ViTQ4RE6Oj8iOOx8AjnuoE8B3nlHc9tql/XxyJL6tbxPD
VtvWLNc4PRLL0YpQY5jUo0GXPYP05dIDs1CkCNBW5VARp/5/81T/GVF//1bnScd41Qu8Q43mozdm
D72tRxde2bnD0PvrqcTP/9q1es/7ckA2Hhrh4TTdj/FtSv3h8wc5uxEsEi4Xe1/ATifL09XRAGwa
VT36TkDh07kOVQpiuED9QKv0wlhnHkgcuYhWwTDnWDzZdG3XedXQNupxDDM8apS1PedkSWRYnz/T
h7VuImSMEJgHFYlldyoYjedUE7XR1B1AMkCjSyd7n+ZVBwjD/YqAi7Kxe/3IcgnIP6vkQhzw8dRn
dEtlJilOAUU6jSMHQ9Ewtg+9QxqEqMAOGQZaVBUTbWnF7dWseEfNK1+xUnhEFRdcMEJ6nz/+h90g
6KoQAxA6cgl7Pjw+pYQW/5n8qKBqS+fuBVOpVZT6ySIQnnR45TzOHdH+56N+POik0BOlcY8Lhpzl
ZCXhT5vGFgTkowKoFNde8C5tc0iGHChusdR9PKUy606zo1vPjsGbFq8gHy98iQ8rTHwHwjzD0MQa
O5VFm2paSxG2RMcupz6jGMigOnqyCwjoP3/aMwOZ2GIQxVJpV1Vd/PyvvVkCdxncolOObgVcnhAT
mLLeZ0uzRln2Xw/FKmIscj3ox6dDDcTlrVGX/mG2za2l2Ps89Y8AUZr/ahymjQhWRUjv5P0V4NPU
3GiDY5HiGTmokb5rsxkID9Hahdn7cCdYJuE/sRH/i8+sejIUKKXCBCyVHXKveI606k632guJzUle
AyOfQIfEBvKWbbvEL+9fkJ1mYV/iPYkvYL2r7BSWVrnHW+8qyYLbsJi2n7+kjyGWGA9NCMTTwDYT
mZ+M5xqZkyh9drCi+FZrnE09Q7GHNu7W2n3ZYe/V0V80YMPpg3thOsVnv7vbT8YWZ/xfi7FqMQKe
sAU9DN0UrowuxFSMHAGq/WBfGOrUA0HMK6pxQlXGgwyvn57h/exWmmLl6qFFI2FfGTos0sD0fvpa
UH0bSlrsC4pyCF+3M25+BvSPIcImUiH3W4/6bKMJ6cQ3FCLUxy5ozcfPX8OZmcAa1lCBbXLJ2Kr4
+d8zESRj3OJveCzJKLd5kuCg0eruZtCyS54LZxYY5RlVpXSCQgD/fT+UFweNNdHzPtSRWt30voKO
ILaMgAXsut3PcYX09DA25o/Pn/Dj1mHPYBZiUfjhKU9vl8zxM2iZc30Io8Tf26HAyKmt9e3zUT5E
BZZlqeSYliiGUH4RD//3PCa5MyD9oR4q+lPLymrwA8RzwIexagHf+3ywMzOJr5CN4a5NvmScpkno
jagTVHXj0Fj5TzM3fzUTe9WefaoD0J7WWl5eknH5ECHwfH8NaZxIhXoJSmQmPmogqmN1NavjrYa7
V6OnW5ThvtVtj+xTs+6d8PbzRz03LhvIcl1KBIZ5umhsz6iALo3GobarO3B74EjT8TYuBmCJNtXk
vFdeqiSkzu/MF67Gs0PbNisVjxDbPc15q7kBlKKoyTEri1+e6j4TSaN7H24LY1wVtfuM49yLhTrb
hbd7Zku6tsHJyJloeiyo90spH7CvDSOzOAJHuaH1sXIjwHvx+PT5zJ4JP0Q+D0WPg8nCmOdkHL/O
zIIepnqY+2ofTMY2Vn9SuoD1395XzZepA3gwPrS5srUpjps0dD//Ame2jHAL0gySfY7I06NHRc0i
48JJjmkR4BXc6LeNGj8ENMia7FLV7sycklJhxkc+j/3xaYRnDU0cuiDSjgln9FLJxpuqcqHFTOWv
zx/qYyhp4UhELZRL1CCcPDlPqcDUOPwF+jFUwzW2vgHd1vq7MaGQraYY7+a1+t3q5ufPRz1VtxWX
DMOKa9TWwIR+2CZJ5ebQzJujeh332RNITn9FjIU0RTi+lFX0kg34zna1aIJC8JhD50c2eyRJvn9w
PNiqceh8L5L5jzkrKJvqdbCifrdG/XcLkQnd7bjYFGn/AGr0LozGO2cC1PH5M5xbDhQEuSKo+FMK
OlmOA/tchUefHEPNvQGb/pSnI+A/cMyq8uPzoT7ubBFzGzYZlQNFXcqw/nVYBxZWIz5ehAAWDqOf
rK3oJZ92Vfit8+6b4jZonAun2McDG0AUFyw4ZjYacdz7LU1I3HcwnY1jgS5hL3SwE2DQi8ZD2AIZ
5WndQ5b7/Bk/rnhWAoVIitREHnjKvh9SA2LTx51iH4Ks+DlmygrxQUilgXf1+Tjax/dmE8dZLD4O
E9M6fW+um8L4HHS4NpOhPChNfY3HydNoIJoP5mkq1XVThPWXFu1VmCc31Qwp1grUtYt5pIO36lKv
+xtIhxfKZ2feMUcbC0k38Ha3ToPzOkybHtCVcki8AvlYvGnxCMKQk24y1heJiQhQnaXWN3bTvOtV
kJwX5uVDCZHygEGBgJuDXpF3Oi9p7g24Y5GFdLgQa0XOpZX+zO0JS0tKRumcq+usdURHeEua/2/r
tQxuE2S5GMzjT3wazFsZhrVG47kHCM/jBgxVsmy8ut58/oxnXv27UUTo9dc+AutlAUMxhqPXFPfw
HZZjUqDTZG/s0btwGZ8byrNRsmMjURQ73bLIfoR5q03R0VCjh6z0X+IQu3TbBqp4qQNy5mKkDOGo
jk7xjxd4egGnThI0vdYlx2aCsUrj64+qTpTElOB6gi2iwNnQzAqUZaVv9LHcBSNOI+2lrsWZJzY1
sXJpwtNqOr0ee3Ny0rHzg+MY90fV6O+MzIIQ0C+aKN59/h418aLe50O0DkiVqb87GDWcBpSaXbhu
RS5ymBzE9OJsDecdPY7HLHyGDgP+kCZVf5d2r3O1CYEMRGqwAKe2/vxrnNmy1NtN9gphOvXPk1NS
MzB8d4dxOrR1o7+CGEhuzXngPI6i8NAUmr1SSxOhDwDEyylEnuHz4T9e3WBjRMOZFiq3w2ndlTqI
HsyxNh9miBKrOGzhp8Eldu3fXq+jEdv/xJ5v+e/H9DCh4/gEhGidXgxlPDgOnbXuELboALmq9lA0
OmRJZ1WZ5j3aIA+zH1+qbJ97UFp8orpOj4/Hfb9t806lic3VcbBxk1nrgoylz958NUcaQFuttrd6
Y3ikZUF44Q2fuZTII2hNo5LpmrR43o8M5Mn3ardOjxGso1WiIVPUGYq/zQftkuD/me0jglqD41/M
7mkXIencFD/EVj+UVvjaWcD7MRX41pjqsJ6Htruwds48mMvZRAGNP0R6+/7BjKxJdNMAx6uijYB3
DgryipqnexdN8qvPl8y544nyjCkCd1rvlIPej1VDKg7z3DAOUIIRn7aabZ+Cno6K63m2Hocq+KnO
zY8at6DU4hvowxfUl40LD3wmonGpFrigLTDZxYXg/Zfg2km6rLLmg5e6rbvsGljBztSHN3lTWHcG
JTj4hbFzYbt8LBXjR4r0FI1VC2tD9zRnsWeAsqM79myTrPmi2I1/U+nzcNUljnHfeJW5ntMSE5ys
xwYJQhMO0YW1aKd2uHC9f3jhtEGp+xHwaMTcxD/vnx+Oq93PWpIdjbTgikBiae7jq9Cov3z+tj/M
sxyH+I1rhmbY6ZkYGqGfhIk+HE2tffCAsC2g210PU3+jlsHtbKX6v32xDCg6bzwdbiYfskK2UtnU
Cm0v5Klvos6/61xBbe+gy5iwelErby9Eah92qhiR9j6Ff9oAxFvvpzLsXOpdqMQefHO6LlXtW5MC
f/aQ+k7Tbv35dH6sOsrBeCxKnDzjaeNLQSDCUyLTPXTFwQ+yfW//KB3kGbvrTHvKhsd2UldaNt1/
PuzZR6QG5ZoI+GmUi98/olMoKSAYrT/MxXyVOBTaNHNVjwjoq8WFu1x81Lur3KYMJaqNGgbZlHNP
hgpUX/HpSLeHtImXYT5Hi8zqDorhpP82IhMDoTbmcGlSbT+dySymM5v6hXno0h4AZp3a0WsE1QS/
gHBc0jgpLr27D/cWI7L7qU+7IqY/vT1SByCo74KrJeiObisnsI6ok2ebUkeHZlCd4Mac1YieXBnc
lDMa5rTGrQWeW8Ue06tNneTL2ewR+fKTdDublv1dNVLYInRcLjUJz2xbB4gQX4SVdqaHPadJHxJV
HTrX2nihvi1RPnIAKqFwaWz1GKnrz1fYuYXNSUwhwCRUpBZ5Ul11xnE0zcyJHxpvLL8GfWsoIIaN
6iFAEQZuXY3yIK6aeQP1IzBDiH+T/VTWtX8h8zi3/oQfkqglG4jRiJn5KyfI4EVZTaAYBzSpX5FT
fC2S6NUoo9+fP++ZHUXqzkFFZktd5/TCTaxhSLSmKY5Z2+JFUaGEb6x6LYapp1F4/S8GczkyqLFY
wovm/TNVvLcBFUH9kHUV8nBdN2xR55+WYYo+yZhGlypjH8JxFjpQRcJxao82Ycz78ZCCzFysFoxD
1+SoI8WNv7XVtrtQlLg0ithuf72pZOj9tmsU81AXEJnqh8x6+nzaRAxwehT9/RgnMQJ8QzIkJ+no
8DT3jgMdAn2FtQ6AWisJrEvv1R1gq+rehdf1sSQh5k8nvAWwQg/w9HLGQtLviAjnQ9dWGQJgnZqt
UfsodoU61D9t4F/bPPQ9Id4bLSqjR/Gm8KpdSv0esSMsZeLeHtdehiZi7UXmyvbD+t9fenwvsg0O
B4lNfT/5ZuJgixvn9cEogy94SoEEHO+pSX1xjP7w718D8ExDjEWX+XSrjMHEhZbDOGtc/zfKLRvL
7HB0ThDjrJfwr/+MrQY/u9K/fz7uuTPQortNNZKVrJ4e11NXKz3iAOphrNHNqsajV1LumrMQWsLs
PfQJkhH/xYi4Njh0mOnknz4pYk4TXgUzQWnoZugR6GPxA4VlgxKig1WW29Tr3hrjC5f7uWUObgJD
ehoFJtXs96+ycCBllpWXHM2oAQhigsxygmlVG+5mLqaXybFwO3Jvxiq7MPC5o5bDjzom968o4b8f
uETmuMjwsT+4vlF+19ox/laGIyhbZKEvbKlzxy0XPUVtm1DUOS1GZGU6joHWqQc9dv4Mc0P9PJ7d
pTNr2q7JS+3Ck507mhyLvFhHpUBVT1NxlCpNvXUH/eAX3NcWUf/VkAXDhVDp7EPRZqHVAnCSXsv7
+Rv8fjaqcNYOExU6twi+xhmNjgQkCJ6aWnRhCs8+k4t4GVBXUeI2TkZDD3Ke3Sk7mIP/imcb1nfD
6+frHxw6H3J65LqO6DdTntfpD74fJKl6dCndMD2UphIjW4G8kFUF7tIyOnULE+y7g3bPqi6tfJ1Z
KNWpmBKusnn6Uej2COMMKyy91w5xgdAI/XHoWMRcSGdgWFvF6CUa6DMsqqR4STGAXqmdoa+aEaWY
CTm2ZW/CyU8n5SsIkp/QZ2nnJ2WyAdxTQtAFtGRWxYgWhv6V6DDfjGWHsYMpZMpcBCObiU44bU3e
QJt9jRUdJErslmvMqYMbPQbQ6IV5uWyFM2xS2jbusy5YNUtBYnqAaWTVaJglsD8XeRYirgzTB/FU
NN8nBbkPFSl4zJuNatlEwfNgDzmOGP2vVukgnVo+1awGHWK1RFWRkZe9nb26KVgoZeYThp6/hbaL
dEBUrrJKUZdw/2H25t5DbA+HaMyfUYh7KKMWJ2ELwpaJNKzl9b8nQs0rp3Rg0RjTL/v/kHZmO24j
W5T9oSZABudXak6lUlKOtl8Iu5zmzOA8fX0v+qFRqRRSqNu4QD3cKpsiGYzhnL3X7uSPdGRFogLx
O82176HU6BOjdx86110AYP/mEI+ylGbFK2tMOMZQyscQcCedpgPheHvHQpVU1D2MqlHgRJLl0Skc
hbSogWgmBzhvaVXlpjPVpwKRuDdiRIKJiWkMhNy4UVwxLBMfdE+l5s8g4iwv6m0JEN3oVq6fi7sh
5WkFGnzmAkq3x7h4qCr7Z9yH59aPXzKw3QeKphixSb5djH78TBX6ReauSo6IreHprg6ClhHQlbjc
6UQTLasWgq7TDTXpYvkPkLwvQWtNzxM4NQgT0ZNhjvdK3TzERF49muTE7YJhPLgFVDwh9r3MDkEc
ErZQE8Gl16P1UmTRd43smbM/BBlZQ0m2yqogfdRCN9lmvXPq4jheDXBevMiM7tIwg5Vr3/m9co5A
PqyifsQy3nMTdizVnR/qORmUhFL1stI2X3+TV75Ih4MSa6/QaD5eroJhFvmBNQbGKRgo53h2kUis
eVCjwlha8EFAVXWmlt1YCa8sDXMzEGGZS1GK/u7HecAnI1eTblydTKczU68MNDzlSYxb3Yzt5Ear
6W95+GLWQXZJuZwJyUXLfzGRak5DS2PKnZNeJhUZGmVxmkLRvMIxD/8ZGwO2EDEOO2lh9pp7BhV2
2Eq/J56kP7Rwu8hNtcO70kfqXQlJG0GZkmXROMpdbxXFNiVs18uaKlxC6o0PINEV4CUi20wV/BRp
Nf6C1cK6L4qxW9ZZBHQ8N7X11+/x2vT975n1YrecxTTxwlZ056ZzFpkx/Aoi6FxfX+NzHZ6N6yxg
xa2A4uCTDlP0c2MCztBpbqg0gX2nD/ZjDavfAqVjGvRps8LBEqiu/BG6eQ6wqGEO0saQWC/MRV//
nGuDCKUeshl207NI8eMgqs0uzUinNU+R1TC7J4nYuGZaLrQk9f/74kgBHIEHNfDZSnQ5XnVOI2Vc
pucYUjJiWp2cdxCu/8P90BWlrYPW9ZMSi83GAJja1U+TqNcoBFly3OcpF89fX+ZzkRKDhPqv68xD
6V8HK9v3HbzJMfuyJPth4Q5IlOmc+PEfFMPveiGWCRkLfeuE4M6StaLZ/32oUr5XEdbNqifMMx+v
P41ykGAqknOnh3+CmnERjf/D5+AgiWFY0IyjmH8xNozeNMNOCXLKTGCu83XdKsv/4TFyhdklZFH2
vdyeWa02KjNu+2yDc07j+BzP/Sd3kYqt1rwCnsRzPHjIvDGL3hgpVypN3ByvUXNn09ClnKLTh0FA
HldOWpifqS6U4KMHgMnNVlbZu9D715rm6o3P7coMQyVNuCZ6SOyNlxtEJSndMkmC6ZxNrPzS1eCo
RquvH+rVa+hIyefKIBXXi9dGCkY54aEJz1XYReuYmhF+jmB4/v+7ivg4AEsVXzU7g/ykk/tKy3Bk
//P1Fa5MTbMWdnZz0oH+vHWnUC56OwjO7LjsRRGlPVC6Ts7QbPPG13T1UrOlctbEUp6+eGRWpNtU
DaBJWHEenSm84pFGObDrc0O9cakrb4fPljEn5qM6J+ePz23MazWHj5ifhq4BNjlxpNSHG/uRK0P7
wzWsj9foyyKJJzfyT9jzXus2fxKstbIf30pB6FpOaph0b8lfrt0XVUnaNrMz93P9THUmFVmUdSqL
ShAPP9lLza6UG0/vWgkU8bI+n8ORQ1Hx+HhriG+qArpZdC6c5N4fYC8Zw1qv2lOkgEOAkFVWytFJ
+hEwtvnn6wGpX1u7iek1MDTOJX4E9R+vHpSCcKk0zE9SAyphNYH+GucFsEzod0u8BIcGRI5znzTl
A4rndkmaDzIQZ/qG5/NdoIo5kexkroEZOAur6QhGhhFFjs10n8s/2bg13O9TAT/ECY6yf51QRXpW
npNwwM4Y6HufA49otf0QEu8zGoXvpWh4l+R/Yu6JQKdGAREmeqGvrb4YN4D4BBGhY7TM0CBillHC
hSkeRq3NXkRbElwSJj9F1D8Qx+nu8XuRIozvXhAGrWkFonA7CwhvaOpD2wGI6TgbNkC9nn2tV+9J
0kg37tZU4bjSsDJUnFvub3HMxqUsskfIwxMnlG+5r0MPacJ0qeojwVnCbtcF/W+vLJfJZnQ8ezrb
i2CCtknueL7samKmkzX1FVJRxjksMFHLlVO01ip2LegTALiZzUAN7nsn80E4aTVP8RAiKleHZDnV
Pw3lQApA0blausTxoNBNa603ZVCAy1j6HApSh3eROwzLIiNsbpxI7BTc4Eagt10VufC9rtLlWyR6
MpeiMoGbA9RkFO7omSrh1RK+Dmi0Olwr4M73QQNtpIpV0ENpNYINNn+M1ODvzQRtlMoJaDkVvsC+
p0bP6HO0O0U3ug3MDPAGpasRYTT2O+lA7BdNTjyMC0OSfae14g6yZzUDM1OquXVQ0xipgBnqK5TB
KRBOiC2m3RMD2KokFHK8pBkA4EWJwJQlsmmOWhuk657dgSdot91PoicPps/jZcLp6qkZqV4RmQs/
gnhOr9BxNgecyhhUibnQpzC667PYODl1bK4tzOhry/Gh6mHxeEgtoiEcBXZFUJd1s5C1kcLKy/yf
s/92OcQuPDBnrO7CRIfQN8Js0UqQDUYIwb/MQTFBe8/A5xJOUUhkY01hx2tmzXAXtJmz6DIYTCrn
hKUY1HKN56vEdZ+U01vZ9ONyMBR/1Y/W+B31KWRV+mFLARJ4QdxRuzTbxgaAN4BJwpG+CoYk38rS
ocarx5EnFHIBwoSFJGPnQbpDCs2zIb5NlbY/h0U0y9bMSIkLgnLX4qjCE6rfOwXwULWSUDvMcsAz
BDEqSpVg0/tme1dH2i/fzYwXzcyte+KgS4g0ZY0FJufz1CbaxySIEKrU6QuFwswmSgmctRK1Bt4E
Q16CBV3kSB12oHGKRcoJGOpFYIGsJlOmBduzkCkpNITl5r9nCTr4s5DIJiWKPFuCMgqcPF1g/+lW
hT5R/HFk8aJK3FUx0o+V1jaDZ5iqsZkIU18mbZ0cWl/tt/hew4eYaRaITDlTdhgMXWBEHkYpF/1z
F6xCZEvLcugmhoUFY3e0w0UO8I9sOzXzyraXKyzwwyaLQmMbwCVnYDrJxkE8TS6WD3I0FsaOA2Hw
aE1Gvc3z6D2s8fZbowuktyL8TWt4GbJC++2COFInGJ7WlJSrSR3tldHoxrJEUrpC3UT2bNkxMPRU
rHRHqisp1XGGwKfEcToQZBt4kKpT4azKYrEw6wTsTRLqx/9DeQJPbaLnJ/ANVvMnV2/sh66tuaxJ
CK1Nh0Fxebox6zibIkzhp0amO/oLnurfj+p7C/eJgAxoKcmNbd5n0wkC139f8WKVl1mja30yjedK
b54URoztVzPR/GQapJ86I+zBcE+Ez6ZM45NttszwnM9nf4rvrHSmsK9Xx7+bpMsKgRDs4VntDDSw
c5XkX0ci7ENRYUSmfYpKaViEjVG3EpRfTwZpMjQjXUNZUfhBZyZVNdzbg11xqmjTZWBCHg/UqgVJ
hu3araHOTpREnyI52IizJgXgLwlIIImnHdkTEGiQXzfnr3//lRK/+1edMG850VlfbMxmS65VKDmb
psYCm+uMuyYK4FP0q0wE/wTw+crA31RDfOO61/aetJGRDtFW4Bu8KKwIxwcT63bmqZmy91DJj4oi
H8zUuTE+r51Y+UrmOjitfJtezcfXI6wmjtu8yjgWaNMav0FLJFeRoV7X3b6kVtiR/GBnQBD7blgN
qBYOBNaAhKv86Zb3/uo9I0LEUfHXtHOxj1IayO1qEZJfVhNo17SVvvULYpYmNXdu7Bit+SByOSzx
PkEdcDAmfVLrE4/XS8EplpwaDAqeS2paitn6QRoUBpdD2pTmQUSJ8ruKzOabK5XyxxR2zfOkWDHJ
FNEoN7gKkKmnA5Ot4ztHd5j6ZUp208pAhUWwhtPhkMFYncftdMTHR8iLWwJp8aZSsF8RVrlVUMAN
GmnfXlY2+XqECQVnSWrdQ1mr5N2EUaf4Xu37kIq7QNnFWfEtxRtO2zI0KHKn4EiVUsIoHOI8BRll
ZsWElWoI4gUTcchSakRAxVXM+2Gsn/1isFFQTgQ+Z1prbss21EgODJS9ZfTFo47F5xRRGDpGWWiv
FcQW63gke0z3RzJ0nNE6K1rQ/WEx5lpjoNw4fP/V1354KyjkZ+20QeuQ9pZ7MRqzxGjrIIzoG3fj
Q5b7hCooC0OTqzYgnU9hv2gpRCEaBkzI6N4OYsIWWQf6amN23QM4TEI93Raedfz29TTw6Rwz/zBc
wkJFyv9Z2zCRXJX0iqmdSr0Yt20E3bQw9Vu20s9f43wZVgmbFvZcSrq4fwNyeBYPzXQy/HLc1Ekb
frPC0DnQiwDHUtINGFOjeXZVuoxU/VjVqtp8iiwaC1/f76d1ix+CxoeGFbeNKPbiU4zskdK2OrZ0
bvNdm5Z/NJdSiJLDTy7q6L522k1gjo9fX/TKQ+ZS80SLL+mzKzr2I81Rk0A/6SLV9yF72oNWOeKG
+OHaQ0brjNgYzzt3ebkilQ7mC9VWmplX58Hp3ynWS4WtjSJTo66rRkGKZi/QrTHi1RvVi3n1vRjg
THBY3mlUI2W6XE5ICJdpOaV0U9P2F8kTj4UDkdEaNl3bvH/9NK9eihVLxeANUuPyVGq7hcz7sDVO
FJWOelxv0W1JxMVyG8fyfxgv7lxx/HsCx291MV6mDjt0oFTxI/fXnIAXB5s6kOo3UhpRh1q9/aRD
/dmkBjiNG4/08/GbjOzZNqe5gH5wpFyUaRTeczuAkT2NVcnE2Y7RLyFHhRqhbDexrIxFF+TRYWo1
81QLCHnhWJL1lUUphyJqVMihhmPs+9WNrc+n/g+/y6WCPreyoWRd9kbyUbF9o+7Z6bgBvEx98EbL
IkzCsFHLoQcTU3BDgXX1imgC5kYzevrLMogd9lMDA3E6WZG4a1LjUFThWyC1tyrxH6l83OpaXBti
LjfJt4o8ii7Ex81DD8VkqjopTlHP+TwLSPpOfqldsQkH/+Xr0Xz11ijJottEoo8j9OOlZlQG5Zuy
PbnR2CxYIlo6fG73j5YaRKJnVIX1RL8hn/m0H6FOqsLDwtjL3hWI1MdrKn7kOtLqY9qflIDV6ugo
4qRm7o29yPzXfJwT/gopBW9s1qZe6uZczqVtbtXVeUxDYkt3HAJJNBk5fmJRg4752mk3xsnn2f3j
Fed//689OTu+PswEVyzAg2fVxLG4J+YtgqN/qnVCvcsbM/uVJzlrRf/fLV48yb6gvEl72XrUy/ox
bF3jSQsqAudAXN+4tc9riI3NAJkFlBYsHZ8Ee6OFzlcD/GtUJvludqesepNI9K9Ho/V5OGLmA/8w
W980dJ4Xc05emOgNnKA8t0aS7Ifa+h5S51iGY0v8XGhFW62AADfmSrqMRwuheOoG4zbtxfjSRyFe
V5h4a6Xuk32jDdWus9JpoeRDuKhR7nsxQcmPPR/4Twso5bdSU+OD00TdY6YRy9MbGRlRYYHcxyFM
wQ00deHHyoh6QqW4EKT6uoxi/qGQZpzmUbgl86fbTS2FHSsn2q0BcQpspfyt10W7DNUmeXXTKH8P
Q5h5Xan6R7Xrok1Cy/IlIo1noVJuWsnMtFdZbjsHZyQAWESGvqiExoSWl8YDMYPmToaa+Ob0SURy
mqLC/k6b4lwqRO8ahG3chVVQ7jMqfk95W+jkR6JFEeRILKeW+t+NN/T5owL4NmMmmAxn8fXHIT5l
RIOkSV2cow6nS9VC5iv1+JT2xc90LG7sli55iGhvkfJBUwFPicVYvdwulV1f9LmdyHM4ymZlibpc
NKOPgDNw3t20Jb+gy6xlkg3VNp4Tb0zYwEfRlM3GCS2D1FmzWLUSh+YEqvSEaMDeDXYjfpY+9Qpe
oVjURWQf88h2duloGPvBqcMHDArtAt5usSCC1vaqoGnXY6Ukz6ExZ/PVAj9Kn4uN2Wf2jcb/55kf
Nwb9OYuT/Xxgu3i8WRuUQG2Dmsdr1F6sP9IIJG9zY7rjP1+/yM8fNGsoFK7Z8cLO8LIJAwktnrQC
A7IVl/5Gm+wZbt/VN4aL/vky7MhmuQTAAdwPl11N0+4qyzf0/IzageQdOQbWgg+/8Uh5ShYuEU8L
ljpn7ReUbhJ2xZvQR/gEiGDY+JPbHwbE/Q+4jvIXfXBr8taHqn+RSQ5lXQIBvheOUE6lTN4ATxOz
maF2imPffG7BYv/KQL6t3EST275EU1zWcnwfKeAvtKiZfrGRcj1si8VWJzD8TUn7/hYH6fPts+9W
Z2sW2wchtIsJOqL4HWUUUs6Npn4POHEE1Jf/84ucOU/shqCoYpy5uISWQCInjRa4GYxVRFHJOrDH
G8LTvzucj2spUzKiyHkHpLEnuBiXLQHm4zhr4cNhn2SJZzZa4Fkj8t/04FSPqfpqp8kyFQUY0njL
nHo3kUH+9Y1+/jZsPgt4eWLeGoGs/Tj10N+jJqpH5qMhAdX1DVFFP4qwX7NAvn19pc87B/Z4DudE
zEh8i5dXilzyBCVtiLNSEStGnNRKiuYns/CrdNuNEVT3Y+zssows2K8v/Gm40KFEaWuh1FQdy7q0
HKSFFcToJ4tzWrYm56cpf6zMalp9fZVPuwauwhrjUJtC7P/JaWWmRmcMWZuxsfdXgSDJMIyPTlvc
OBBeuxka/RzIaL5ziLh4X+Mwn8bNODz7SMLWs0zshOLFvbWZFJcr0nw3UC+wLRiYIy6b/AjZrNDR
u/wkoM43Il3XNTKQ3n0GuNc14X2dEIKl7RqlOej2qzk6hwyCXYooRreatQiAf9cY199IrMenFAKH
XaswEmjQWU58EvRAWsKg12gkONPMSBbHVEjVOvMfKDr1J/LjSKlwhmJN9fmnYb9K60UN5MqN6SXQ
a5mdvXmYb/mbErG1Ev2uSmnYvdGAtNMbk/q1N2trrJMc2qg+Xs62bZOxd+pU99SNpb2KYIgvHTvx
N2HZFjcG0bW3S0UFqyKuNh157MevEaeD2sWurE6iToKd2pakEYrklj1RfPL883bR2P+lvs5siYvz
SVmzhhN8Hj3KmF5WNQ3KUsQ6HD1BEPcA4Fwz1k1FHD17wRBp7Q6hSbeMyFVYkGfnHCMCDL7VgxLd
KxYd3GqajD0RurY3Npqxwq/W3Hgun2ap+Qfja5l3yQjPLktNcU6+gx459insEHs2ufroT9Y2LAvD
UyrWr68/5WvGDFyb6FSpeSCFvhz9ppvmI6sfVdZ8RqNIrVW2ihY6j10f/jEabElSusOhsqr0zoT3
fNTDtH+C+mMsaUkBPGYFvrP0Juu9LIz8vayT7NvXv/HaSPmr/WGGhoF8OQ/Ell8k6NvVM638Bzqb
zzWi1q8vce2h87jnPRNObs4PHwejWwduXiWxc4IKsYnccuPo8pRGbNvpZN54wVdux5pBouDp8Ft/
Kj8gEzTSVOrGSWZE0RmCfmxLB+bGeevKl2whFZ9li38pYhef19TJWCoSAaidmMnCKGFcd0GJvFWb
hhuXunpDKJg4cGHyMS7PXKko3clOuZRWKruqDN/ox//3eQnSBEsOB/HZSXnxFcsydCMUnsbJrtF9
V6r57k/ZNo+GG+Pg2lObgT30dugMAoz+OA7AoKVTkMJ/JBBW7JUx6vZp67aHPJDd8ushd+VS+BHp
vlGg4VR8+dQMHBVDrGEVaarhPagk+XmRunbELfzR/JM/7LxYqfmsqV+zUFuwnT7eUmNbhZq4lXEi
Z25T+OQKmTO4PCM+aGQrvAiLFEi+skPr8T88TGTWHPOQaTHPX6zfqOgbeh/SP40OMSnERnxrSsfZ
tzZpol8/y2s6I1hysDnmEi7l44tLxapBNhPm9lNgV+ADlSENPYVXeK6NmLV6coIfCDAnr9Lt5KXg
324bpbjF7JgvcvGk0b7NaGqOIpxsL35El+bt5OexdXI6BKY52VSTGx4q2CBK1e2NLjt/fddXRhDW
H9SJ7DPp/Vzq2NummCyayM7JMCPJuaZ8DTXt2Ern99fXuXZfwJ/mmAcO7oTjfRxB5eQOipRFcYak
EFGydMx/Ap/grLxecF+padzCLV+ZjdmloyTk1jj3Xa5JoymQm/iue3Iraoq5GkUkhsb2W65Mw6or
zVtbwE9lt9nRz2aSO2RHi1vt4w1qoaXkmFPysxDfRVsc+RLKvDkOsiJ6um08ICirrx/p1TuE1sBa
A66A3dbHK2bKxLY88y0IiLJ8HNB0n+UQVeehpjhmZsOt9sblUDFVTABYG2lgzdu7Swt6QaC60tGK
P5BT1bHhBDt1y199uQrMl+AEidVvlumyqft4Syr7B2AtYfQ068U3etW0x86PbzGcLl8VV6FoBMht
1uTyv4uxGJHDGqXC78GTjj+yJr43okZZlHjpF9ZQvdchGjzUOjeOr1fu7cNVL77sBPjxIC2nOxR9
/7sdxbM5knf69ZC4/Mr+3hn10dkQymJ6eXSTVg53xlH6g6IaJHGFe8NOH5XpAKbhIVPzn19f7XJV
mK/Grg/f/iypJozl49uyla4e7DbsDg79jpp4Qk7knj7Nw0LrPdIZv77clfE366ip4OgCXNTlF1YU
ahVpejmd1LIDZgfHfV34arNGxTvdWAuuvKtZMaGyGIBCQFj78c5Ks5hSQym6Q1VrzlOsROW2TqjW
fX1Dlx8wz29GYwDyYsTPwS4fr4JEQZNBQ7BTDQfqWIV2sy7zIPudahi28FHH719f79MKx4EeLi8o
KOyKLOL2xeeVa1WqGklmHboiPHYgW9NoShdxkUMKkra7dIfyOR/9zusErzTSy/+6y+MHzNC0v8Yp
QBaXu/B2iOPIdKQ4DJU7nvDgBWsSguN/btzn5Wn872UAONMyZM/C/P/xwc6lk1jixSQBMuRIEQR4
Wxukqd2dkNq6F8BpLY0TWpD1u8QFokfwRekVPflZX/+ST+MIrgU2B8pv7GHQf19M0dJtMEilfnh0
x+i1i5ozHe8bxVqUedzNv7cMrG58FZzzaGgRtHg5WKtmDFRYEM2D5mtPaU1OcuwKb2qjfqGM/bhC
I/PgCiqSKlZCk9QSxZAEv/nforbeUxs8VhNaUJFTX7Y0BKTdOQg0HGZ/5r5yoYmfVZ0ReViIe5lz
drREuNFy9JTNWxiSlG0mm1ra36daexzi6mCQl+hY3UM0+Y/j+FpTwE7leBR9+4Jo8B/DHlcWcufM
kes+EWssYV6rF4+jmT0hQLivVX+lF+YWKV2NBTMmEXI5Ev3nq/dm8FLJ0iOw5GyO8ToOkjPRJfvO
/9X48YpawHZGRETce2LVizwo763EPMfCXGYDv0cbFp3y2x2ijSZDIts5v2dJuBkj/59WFUuD9E2z
0bc2GlUgYeGiocrWZwh65rS1PJr/sDWdOzIo7SbcVah2MuSUTusv4vqVTsfOzLR7uptvvTC+qTFn
fTSAkaMRFmkSGdPu/UjZZnD+NQ7HVbU3FXM1+fepOf4DbIQY2YhIRVPfWBaNwva7XdWrOgSAMr4S
kLTMlZi8uC5bWX70Riz0hiDtNQ/VGwprVfKQk44ocTV5V/3i0Z1IUc+0dSdJYTZQAikFnao3cypf
C5FufeoSYWB4DY9M7ZQtRwhPMwoKG+5TrpXLsTr2ur6lebUZ7emHYUBdamLtrWneUcvt8lHdNGm+
NvXfRaf3HjfBvnHRVeNb7v/oS7Ifx0yh3FQ/V3a5Z3+5dGKyTXgpEcNQ5W3SxFsFdePVaYVDM4g9
17f2kZHtgnCySQz90WLLReRJ8B1CWh+4ga+HW7VCC1UK7ZGmxTlri7sg8w8BAdaTOazy7MiDX7TI
T4X84Zb2emrUFyFTMsyl/YdYczzA+feyqNdTaXoGiY0e7eGHoc5O2hQTimgZv8PBWqt5/OS0A5Xl
wvRGqd3hfUC8ZXjCIeq9rjYKtTSzHo6N0z1PTkyxp98hCfa61HwJU+sBK8gJBePjLDouum7l2Ohv
k/bFrIxjX/rfErv6Zhj5UlWJfiJfL7EoBA2oVokErptiYSrTQnObOycqnzTfXpBXs+KVhPNl+wpb
afGgRtk6bgRhu8VetuOSoNsHalN/jOLvn4ideh0AUAxKuSaydecmYgk4rcYu7eReJewfbRVEnpu7
2454Pd/2kf+glVf18CGxrQc/TAlaJmuWfv1CJVUp6e+n3tmk0CWMkXAWuxzXeAt/G5p/rAREu5EV
ZA6YhjmBKQLV56Rma4dcwWyaVrl2HJxg2+nlcXJyvAT2fayED4U2bnPU2bYajp4YGRWBtqhqZzGn
SY4pf0et0uiyzkmfrXSjfi4comp5GJASj5I/yCnf82t9R2Ng0ZRwcOEjWDZRoeT4zk+Lh7oMil8W
NhGnsO9bIqTd3EQdzOa17PgI8QTY9apMrW1upK9RSHWoGh5ES/itHtLs5KtXdWVraywVreaN7Q9T
4Ei3Dn0cbUypWxujU51FUw9PlR9vc8VaZ4712iBX08vypWXm9gQPwiBGe5FWhbpUK/HdynTW3HEl
Qx+Lk7kI3XluU5xl25qhN5SFBKJSSy8wY6Isk7ZZBpa1ScK29BBY/ZK5tiYqdgsj5Y7I3cXQlotM
JEu7DQhicxG72/eUH5A8p4RXD0NMuatazNOf1dCOTVLVWTVxoXqdr538ZlqYOWFltTB/ThSU1dQh
t7yRk0fcbucZbvHbQp2LYFcWd0TGfwttlfBj5qmsjremjFcpfV+WfU9JqzUSrx0Ler6IsmLXFNWu
bupipRM56SFevM8qOtV6m3j9bDxoyCVN85DvO1Heg8T9SXWeKqn8FU3yVLXqS1lYx0aMW9+ln5ab
NMFjxdj0GGsaj1x51M5ZyFHEJOmeV64ux95M9q6KscSl/nk32H0/ecTnyn0H0GQjCrrh3mBlpMiP
vuU1lNZ3DUS+ZzXWTbwAZDjHBkOfSacp1qUdkjxJ3aYmejWQ4bQMFWw9sVYZ4QIhu5MQXjqROdk1
TvZHyjLdR6KJno2IUn6LahwsEz36fubosvaaDWaRrqtWk9vFL6xr7arpzQINk+/scQVY91wCP4hu
VvdmZTnPdq761YKS5RBstEYtX42U6D1bUablJJPwrm/T5sVK6v63pK6rYYlPkjt2qWS2igzoAyTa
ZdBpsytKVoGXmlP7E3HusFVwn631rh33IaSgjWb2Lg7+QUEjHybPExXjbTfiEvDyUb70VcjUXRvR
soqUPyrtlEOVago9vkC1CMRTrPFxCFWHJGcdFSnau23cBeNq6kxjwv1QFvtwYNLsC/pl+AKKR7mi
16tu4q4jY7uasn84a0arwdY2LoOxj0z8i8kecsEDVI0KGuv4xC6vn0WhGUqLfj3WxcMg3BOulgWf
2F1Rin2n4RuipbUchbFpzPohcet3xYYa4ahjDMlP/Cmc9rV2pU0+iXBWqhbeVZbxa4omliFNvlWD
8yeP++W85qId3KhxugOaeW6HGmC6JhflXPh0rKWfGz+RMlHhdZ+UIFgPPtUhiAbU3rIOvxEhwNQF
d6KCBdCkj2khnZViR79wJpOSGrffjQGSxNyQxX06Hdu2c/BUuI/QUHNvSqofNDpWqiqPkrKsJ/Ue
ZjeNV691xxxIlXNswojcbxTyahu/Jq51l7JWjl2/GCqDK6jaLqNB2gtemVAXdhgGp7wrTtzttke3
oYj6FEz+i2ZP1r5WXH2pT0haAqlgcfGfq9Zpd1GTpistU5WlVhAakZQLw8pXY16gAyCQuK9V5d5V
oHYM2n0ZQUUn8jdhcmFNWA2BQT2QDei8zg+ZscinakXG2CrjwJYVA4nH0t5ombGJG20bF7jlRmVT
93I96WO6LAKdEUvENJHlYZKfcJNhQSs3cStf9Cm7G1nrg4DPdWw3Y+++ucGxCuyZ+8CPre1VatD+
nf/GKau+Vap1n3T+RjXESo4ZOx1zY7v+ev7/OWDOW5ds7HbdHJQeAFRvF1VirDTf/UmxG2QM/hj/
fqIwlrVEC9sy8gy/+xFZ03p+vdLxvaCst50jN0H3ThNzP5rRroie581YzWqktPmmbhCAqoJUseDQ
VTiAWbnkhIvH6PNTpU6rAuvaoDgbVbLX6Z3qbbJN2nnvWRFu66y94zRHWqTbf0vb6o/fuxstjd/t
XHvJdMiD/v28r++FsjQLAqebN4X/InOjhQjyv8uc1AzwAv3S1c9d6W/n3UjevqvIFhM3pz+lLdyC
NTXEvqVxclfV8hcHhLvCds9d5691hThva5mXciVM41WMrHea/GPI4VS7wWneFEUKccg0dUj0FP2P
1lCSBVQu7D0x5rnUq9V6Q7VirfNH4Q15hV4v9Iwkb1uLiFemM4qrb18a5UIPrD95bpJLXwNtQY1s
914850KF9Ws8GGutC9atFd250j3MLyGpm+cq7feOU/8qx+p7HeRgi8Shl89p49LxxOZHhgXlRWfv
Vjonoft5m18o8a8E+bun26MNRIOcwYpjAiu0sSlZlGtcSlPdrmpbX7m9uR2K9snszCXPGsfXztSI
8TSnJ2FWR8XN73TSmueHPrjmUgfkHPj5qq7PRcjWore8eeuIh3BZsdfNRld6RMc8DUq9n0ZWsDZ4
HyRe+3gSugcXb923ydEqi41g+o5sYzH0IZuJ0OubZkfSAOCfgjZCUogVZsgNXsBlBA0xtayHAClW
3ZOu5ZOAwJYIUclmTH5qPgolhaGJzKzwl7Sp14pvP6rV7FDA7JUxyVjdH9A2a4nFTtHbpe0M7Pua
/JwG3x0ZbxTGDLXBvaoN/5ew89qtG+mC9RMRYA63JDd3Us7yDWHJNtmM3czk05+Pc27O8QDzAzMQ
bEvajN1rVdWquttbv4wqSlC5WtQqYcFTRDTMiap92mZmLNgb6DKHbLjXmQZs9DWpSBqv1HDZu1Ch
TcdFqTTGGC1oy8O+tEpeCZt1uKX5aEy0I6m4A/Y/VZP50hrLYz5KoOJtuV9d7dd/d+h/RyygP4K2
3OPyMDwAJv4bkvA0/EQ32VjP6yB1yuFWfAVGT42SmprSQ26o+lh0qsxMrWayqvmh3Jz6lDr2cq9J
y+U6m/1yparpbzpnLo/1ljKbUa/ZAI9liZtKYng9uaK7LzKFSE8M+QnJmUnXh5l71Nmt8VjWvXb8
7xP7C1zivFBwGcwYOWBz0PB/QQ85rpEOvlf6C2yXOq+G9tN3aBNdd5ywz7XM9n/NN/wLDYQgYqiJ
Nxk1FxjPX5jZLGbT6hsC4luvYef3hy/XwjxpWDZq0bztuhhirEpsxVI6egSf//f5/gv63AHPPSpj
V8w4/0LDTSUWw6206dZb85/eWrxk+vB72C1mgrm6Gyomkf/7A/86X95FpkUQOzkIEBDJ/aMi/X90
truVcdCquXzZx4VKVqZpWB8m/TL246OtMx1p/pn8/8Fi//szCSFh/9//wyz/bzyJkSbMM6rBf8b4
DtX5t98yLd7SqjrYNC2JVKAps/Y/XNv+njrkTP//T93htv/nTHHlavSBKvdZldSwrRFCb9TtSTZv
VlAwgninaHLzPxNKJFs6idM/GcJ8UfPyP27x3/jlvw7kL/wSycycl5BVz6jF782McuZidU1k2k/O
1F+G5qIFRZyPn/99o//CnfcVYlcOoInkRjNo+9ebxISsKpzUXVnwFxq6ehnSy+SX2e/SNuaX//6s
f7+1kH4+KjpeJN6nv7lj26QJ1ftAfzYzSz+R0W2HS1C4SeP6JWGem/gflxQ7vL/gQ06PJxmQ0sTn
SUdx9hdYqjvTYM+Im567Tp03z7gLBuR11UwfXIa11pWxoqAOdUO+u2P1bunFKS3VJegtakkHQzA8
Dfa/kClHmEGqlONlbj2K6PSX02oRgcrncsiOOqKgUGLqrUnvOBjGjSbda1C3F2MRsYadN1FbeHqZ
JbHKw4Hs78/MCu73fzAWO+INZHjbOaTFcqJHugsc8Qdw858+H+1VInsjylOt+Vh9cTOn9RnvqkO2
0TF4OzZYRA2bbKN9uaN8EYso0GIvh1lvROJ2262N/ZJqrZeaSbBwWItHq8QQzvjU6++1ZHed8eUu
5BlyXQ89x4tz7xcIxh9/kzdMiif4lNx5roodfjpfunBbgicXYXAgS4YcRZKWXES/PuS2FfeMwJrW
j77abnNrOBSbfqnqnxlwRWphRbB8GlApbkkhRhRFIKeLaPMIVOGsG3+cDL59DZie3s5Nyay+bj+3
LAFCGCcr697M2jz08medai+jYZ+GaY1W30twlHyprOY6lDinZXWN0YQ6DByHt71mpfZq+tmtIR2g
gTrpieq0sretonqyPD0qi4swWz0exgkcUr+Tw/NW9gigs3jInOwIx4q+6NLlHZHYLV4MprrRG+4X
R2+MAFodJnYULBx9oM9ZEjR+enW6i7VpdDnEGIVgB9EwvmSNHzroOdF2H7Am3yKrsoNov9h4Q0wB
tWSw0rztf9GsaKRzSczMXe/JxHSZuC8CLTIpLVIx3RdiQlfURb6yI7aEgeTb4DJP6zVQ3e22DNeA
/qj3MWxa3B+eHlws43scRESkEyI975B3dSLqMdFbepW+CJHXHGal3cm1wrWg0I+kHVzd0ry4/fA6
LN2r2JYqRAC7RUXjKmp4swPZS4+KV4JQt5h06ShlXglALBkocELDJH4j6KcHc33arxKuG9HYBO8E
g1BxfFftlDQy+7ZFhfC/nz4GQx4a307wUsODIT2vHQ2h1MUfDcAinidNnFYlvQdvVP1jndkjYBgK
iVuvtt7nrWeqcr+0wIJEzwendmsu5ly++tZsP0xVp276IggSWkDJ4aqvwWnM86I35WUc2/Ti9M70
ng/2ctMJi5jkOdXfpixgbLhMCVB5tnTVXdvNT5803Mri2c2zd3uSzgH8qjgO/WodRjftEsKAgNuB
f0Nb6NpHWYk0ySpzOrTCsg753K0Ptd7lZJJVmv5ESMoST3nTHjU3o/1X2eDd6itipSMsajPh4pAv
eews3vTi9j5Ou4XFp9t64X00kwe43DWLZEdq6ld3xhBxEDrXYPdKOOvOomJsGfF48FpuelulusAC
wvOe02DzXztE/rxVsi+vaykGkGD7pOjRcR1Jn62sZ4h6OvQ7t9ThVMHABVSCYzcA6vYQqdHoLl1Q
PJtBdsly7GmUqg54XXx7pmQ+z9V/OWv9bmv1sZHlxZTbQZXmQcMh8piZA1C3Y7f/4JhL5z2NRvlJ
QujdRkxMJAbz3V/c5oaXngdQt2nd2zb22l0WWu32A+UyJW6qn5z0rsksMGE9nOcq6scXl4Kvm9bE
qcF6Heau9xe0ojoynorF/bmnbfPzTZbHfEGPwZjSkugD8gyQfv6xQqqrpv7G7i7Z/NRowfsopg+5
Fffg3sDuv8vROvKPut3cD+UA9jAwIaGFNhd9UUkDgqQMbn321k1OqAVzDE4eO2JM1PKJaZuhefda
0R34uEzaF30x8HdImLn5Htvlt9lamGekrhMpF6V9NcVBnkWIlU45PU2GM8lKhE3uv/oDz/rya+Ky
Oe7A0/1SVYqXI8n87mFslu+p2M17TA8s3IgHeb+fIpTlkZOqNRo4T35jWRpRyLXL8KCp71J5D5wX
V2PULzOeBA3S2vQJG+nj/tmb0R3NjGAk1I1iP9O0Kw4OspbWvt2UzeyEuDhzSgns1Gjo1tyK0ppx
WxZNjooKRqz4uvv9yYMmanqzSHo789E+XGppTheJWyDfZBjfa9/3cTOoGNcl6iwvHKcqNqwc45zt
5PDM8SO+VUwh3+6UUDZ83VHw/TdRqXWXrW4ywlk+PVyu+GNuNOKJ70k9vYyyek1asAh3CmjHHcDI
Cose1kDXpy/rWD4rrDbo5srqprHcsCbsgF9l2t0znX+pqTHm6kydc+SLOcwEjY6hsT7t31vxFPA5
bi3f+MdMyTN/Gvv6B7YxoRj60FmuXOCxyV8KP4/3T4ZUjJriR6tUG/HNcrP3I82Ffs+XbM7MmGPR
l+JTzV8l5TdfLNzUqwakaaXkH3UZZhjVgk+9abhT4gJ82CPMtMz/8OmhOwx0Sa9NlKUdPEftn5H3
7Q1ftKn7aqBM7K3QH2Rn5CRFCdK+pq7zIUqas+PLYz2Iq3A2H6ca8yrT6S2rjZ/OaPuh6dQ3Y9t+
9gL4Ki2nF/Km2Af7BidX02b2a4vGOftZqWDA63KzYnNENlFp5UUvCMEsFjZ/ubV6KNLhG2CIrAf0
o5rQI7fcPid24hCV6RYaDJL1/vZMV5veuspZd5xh649Lre6VyOhbp36M1C5wwD2gwjW78hbzwCwW
Nkzs45GX5RfG28wwqFaug3Io2LSqPE5m51rQUKV2hXVoLra2TmtoDaJRUeXbi8nd2ieNHaw/Yj+F
GRCrjTlO3aXRtKQ4y+jd0yI0+4W5AYdBa9tilJPNuBiZJ/JxQCjs6s52+q9aiJ8NBFZkmoWKlqH8
WZvrJxoPL5zlyrpVp3pI5OJr1ehjPC/zPUQ/PrNB+e6v2nIcJKxAu/iKemXGLK40W5yrcEF1J11G
mwUKRU7eeF49YRyxhwTmnVjVsetJk1KszPPVFc9ftTophgvLs5E7TpnUKHijrJy3F9Utn76wX7Aw
LACyDe2KlWyXPZcLi7ydqx+Q8b80u/maDfFFuZH+8AM5+PeLZWF4amy+n+FNpJlNiAudhMHD6soy
BdZVlfZeeqUfN+6mxbigEhFVT91H2weffV/5H2Oa1qGrZ1SULhzYcV2HW98tzjqo4bl1oESiauut
h3Qxh6sh9OJid/kbXD/IjCZfa1GbscaecjP3QQATt6PaOuCFXWzeZzdn3nVqMgAHudvkFL6cr3T0
ZK4yiUiSoG6dV/yg3wxd3gBtzx+BnQc/lcPYd4jTq3v2AeJPlWblB+Rwt7kJBtybKcuERQJmuCB0
yiBlChruIsv6DQasbCMjZ1+2mXLA7rkb2JY9YILQdkZs4xmCATH0HGC4zAAiyFVTxvWAk2Ez1SVw
0migNxsy3B9wifTyB1Zm3BJaM11+VGnAiGXGLn1s9ExP7H5ZbrOscpc4NY3upti0F8+pNmg2ojve
gqJgvFIT0CXD1ryh9JTv0u+m20ltTtwpXf0e6wKFYF1ZuKH66diUbKaaNxFQS8VX+sxS3gqrGN9b
fHXcyMR+6jsv1uqk4XR6zbf854zo3VD+r9aE8APnV+/ojH18RYj1jU3gu1+i6ikYLVelbD1OeitW
rUtKRm5+6HO6HKu69744nvrQTI4XmiX7pmlWeqQW0j/sekCU0JS6OFabB65c5z6906A/irxvYCqL
YQy93qvDNPfYhwon2gzB3qTZ2feUCfgSOkvbhGLDrthJM9gE5eHnZmB2RiSaHabBYIXpoJ48eLqr
v+P8xpr4vqbHprLXcKqzOgz8Tg/7Ujsua5fUJioIiBNo7WOrT8eu1ZtQ6drverAjJB/HeWgPpUNx
ZGIG7qyUAybwfpcfrHY6ocFi0rFP0mW8W1R7lXlxnfALZng5yUtF/Y4h21SPdzmJ2r8DBYI7buwA
9nH0S3Z97TF3JqoLdzgtlQNBaOahXjcjGZwZTm5NfZ2t7rFKiUFThvHDbXFlsGD8R3eO5UpPmM3I
Jaa7WQUnrJwuhdMePb95JW4ZFMe7YxoWVlvTjw02PZuff6kFQHZQxfMSzFPYDcFXr7tJ0dQ/xtY8
8vvxeXHtDcX8JFlsNGliaGrZNxhrfWBGCbVH4QoTB6l6KBzjrG3bi2yd9yJIzxl/ZsIgkgyyThZx
qV51sJCLyMaNq0p7nOf2ZFf+mXHRyJ+KJFPOaznCFHat1HfHdjsOUtbQppsis5oBVz2A3an/kiQX
hMawxoNaPwsbJmI/T6r5o+jLbzGNN6PMzmNW4Cq2rILM8n4i3aCF2XH8ORrm4M7dDce1ZTjvBxfk
7c8xX2xIhlamJ2+U60frT3/cQMExlnb7s2bPDL1OX68u/oTYmRch/vUdFSkPAT6A5tZFupRx51HY
ZO1pEkTS9mD+pV7d11l5WV2808x6ggDwrNWLzBwaq6mCyJod+xll/bvjTk8b3HmYWUM7PXbQlV+c
NAZOqX9st/plMoyzXy03fuczDFWf60adcga4Ir3XXrOabnFSU9OQD4KOhMjcLbRwwpuK3+sQvGt6
ymSVPsjJORBpv4YDDodQzehEbeZqnBq4vMOVYub1KZRMKn8xvou1yQnWKqOh7H/tlKbF7ueV60lX
ZdxpyyWtiIEfp6Pb5BH24q/6Nh9blBvW1j2SmfAiAmjpXL1MfX/IU/ba3vuTTvLWQXhhp+tBBnIN
t+4fFc295W5It3dH9uyEQ9Y9rPVNmbcUiuOtrKBHpLwjJORVWN0vjG7A4eWGHmq9KdP5nG/12W69
S9eijMhHmnIdzgoG4KAGHxpsOvVTcF96bZzmTMea4geSwCVeedUiLWAyHSDYTHTF4ras8ih966eV
DXks2k2/37AGTCrV5WezEPD3G/QIXtAYyGcm+tAFEzBGz5O0kTnG+XD4xiDex6z+Mw7zzNjt6p1W
szFxssvKJFCSVajJhoOV+7tVUpmURbnrZph+sZZ7u7bX2z4NCpYGPbGUk8bVjGO4a9K75517qDki
7HegwcVGG1faSd+NH5BKL03tj1EzLP0lk4zcycZOJHamvT8/4awWRAx5VpdZ62N7ke+iso0n0Y7m
a65yLyy21DjMLdSYKWHbhqm7QXcH6tA18uTqlUwswero97SYFLt2JVlry7i0nQMmzglYZuLN/stg
su1saLTqIoHYq8Kxg7EfFU2YGhSEb3k3k/TMKLYG3yJX4yCzFrrXOOWu+Qj4m4X9Ut5kO4OcGeqs
V16MMvFaeJBoaixiN6jvrJyJcYIOYG3WIZ4ar010r1kjVyeae9kGdeic6aE3pkvR7O0y/P7OuUQp
2hIm+b5Fp38GHlPww757+vaN8JbnEee7TiDkr/P+xqsF3k24U/kYVjZ9c6yEe7GleydyQhKq9sPT
0J9Y83Ur5Z3s84+2G8F+zDlR+zszdxYKltF5tomyXvrqTUslQRUmpoKj/212gnoBa864b4q7YLIO
05Det039PhTZK4HSf8aiTl/TRhlRM7MArkwD7qugge+odih5B6QPT0NmXWi4+sEblmSW7EhWemKg
48cKm1cyjdcUPlDcMF/wvKdYKaxjYOR0jK5/i9HahaLzJnCFilrtsZ5TdmjqyrKEhB3vRJd+dX1+
g2b6Y+3gvJgRwbLBOQYcv+dl1wAwaRwYkBv6KyXArcp3/LyfQ2mkVDbiUdvaRFjyZb/mvlgwEneT
FImS4wG3T85bOwWoDZn8TJuzNRL2wcu85hq7JyINUTxvtTpCVn1tZGXsqGAMR8gv2eI9FCG1nd8z
n77/QIaLGXqgZyWst81NT5s3gU4uST3iWrp2ccMvHjly00GquXLlKeWudMtLNv8w54Xudbgp9bfF
dU+40JTSgLRuI/zIYt0qDzPsI1JR5E25uFEkvaJsXjIgRW0Nknkzb41puOaGHEM7RyyzWt4F25CX
0WqellU7A1PfSbSJwtND3+6u5Ke+iGq76zOKj/0RVHsFxP6KqvJuce2zZjnniuBYMx2jYeuT/d7W
7XryWbX8FXrX2Qr0eXXzbnTjwWQNTdHc1dV2FHl7n7XWg9Kn00j+Bw6LyM/0x2HxDisZkP88/ftd
4fhOwepfi0x8jWJ5bvr+foXFO04876nMPxb7qx9y3sqtaA/zZqAimsXJXRFdmNoPe9QuW9s10J/Q
pngLrBigb9ocraTyFnjxKYCFAWDEyN+90TvWfvkzN01YVnqXZqOsXjY9ggnwDlqOZGpUVdIt5YPg
no2N+VyY6psxcmQ+WvdT76guDa08uI28szJZRYRrPqA6QebV3qrs/z5ba9u0oW/MB833OIP0kHrb
GWlPGbv9/OI0qFWCrDtlFuylTa3XlgU0dQXp7NdWERstTamxVodtxmaEnxrBMFvKfUQk8FFGKNfx
ZBHzY4zmxZuMW3zVHvE59OgNUh9RgLx2tfcthkY7YgEV+sFjt6BID5b16DoFZsPzyZxK7CPLBE/P
Q1HoEcX7S4uAEwu4o1b6X6NRn+QcmLGZ8SytDdI1lBcpHW4a1YR/5MaUFLxWjVBHcugfW54JDEdj
ffkzZMicmdHcOhM4zvi2tAnNhNG4XYiU75FBirchS5PUV0z1SoTAZFN49k3KtfL8ijVlWA49H+Mo
85Bp6+tgOHfOZnx20GO91l7XfDqI/VjwZY+6TUQWIGDqL5+SoW0eT9GMdeSTjxHBJcyjuFY1O+hE
ns4RrrQ+l6jvY5BV56KMSYs8V+sPnYmEFi3nJ0/oB/qXLeIV7GzMhnmIhKE9YphOxBHhZ0vacx6u
/hJITmj25YvNg1+vbtyzPc4gLbu8IG2cO4IXQ+Jb9hTsO1LdjpJx0o76uW5WEa6TG2uDSOwt/eNo
VqTcNZ6HH2qvr1MfYQ8OzTW3Q3R3dGThatY3RlFehe9fqqy/M6rhMmr1vVEFN/m0HIHMvkRggKfT
WVb6zxIiJtQ17WZblpu+Eomj/EjyBs5SsIfYR6w10tCDwFk8d4g8cObELX9hIHyj6S12o6K8OEx5
oVkpGx4MmYN640lcN+cS4eoOQ5nK+6yxCYtqp/ra8vHkOtMpI5HImLVDutT3G3BdqKqWmgVyqfyt
ZdNzOpY/LI4xcMl0ESwvGT4LVXmxgvEZQ+pravDWOOvSx2ybWENnSWrzxu1HXGDc6BRBjCnqQyuq
K7xkonVeXCPfaazxzkd1N9CnuyjTOiRP2BedAJCiviHyJPcBJAKsh7BorrODt8gOcFQ2kT41u1cJ
1bGxZAdhBvuKi/MthVCW3QP0H+duNHeeZYlW3YEv0t8M9hu8FCG9IDhGdF+97iQgP2/7g2izUK5F
ClE235JgcZZzejt2uAYX4g/Kp5cqXc/jYscjyHrodm3cS/fJUeoYuEbSSnWq9fpGZlMieqyBATft
0jiO5nY27C0OKu9SWCzHfW3dihKuaVt3xeT2XDZvLXRMPgBG6mj7dEe+2RRdSFk0BK71pUVpO6n6
KSN2aMmdT5kiuSpVfZgqQb3hoj2E9e3L27arfC629styi9ifzJM/W7fW9rj2w3NRupdgCBIUGH/G
cvtw1vTK8m2i4teTZtiuFJk35Gre7o9ZU2o/29n43k9EODbyjPm7pgzb+u7GZHfW83fhL5DKrAMe
VF3Rn3HjPC2autDjxIUhH6k9wD5aecgVMEFh5AlI7anG1JHCADXOiJRm+tyc7sge2YY7Yp+zmDlK
S7YJbzMY7IUIoSpj+XZl+8PouZaqHM9l1/yR3fKnU+BC2qcnYPorZd0tk0xyN2CbzR4YdMHKhj7Z
YqPJyhd9pGOwZX/v99rzQg4jm81JXxv0Ph5RQR052bY7/FjYpTEfYJZBZ9Gk7/w9oaf1RE+btre0
XoUjPceyzNarMQFTqZ32T4frwFK1ryFMVp4ZBgah04qDwhGQwQG0SeV2Wwf1Wy9nNnumKzBipXkb
1fOoilMNrTX3qgWpngFaxQOcLAq6wH5LtY4t2byMzsCbRto1m6qhi+/OJ8Iww4GHS5i+bzq0oCsz
n5XG+Ed3hGnPZdibl6Foon21d5fyZ9YZ53lTG5b6gEmDXZ4mAIS4LNpnlVmCUtB4D3iD2T0aSDQF
IqfMyBrlpa0yJPmb/ja4drR54jGbSqBSv66iYOzCkXOvV/tRtfvwBJ1NFDT2jZ6Xj33qHfZ1al9N
vTkHYy39xyZnP7eH4kFWeYkD20ICkpUy0bHh481kfXkSfZXdpzVMmtnb52Uizht37AAD/90njDvs
4Acbe2Kk1xwGLeHCU9zYFfT4ROwmrOgUkZN0qT35muutiNa9oiipkkyy/uKBHMxYDNjuO33/sa96
WY7Mt8fie5oog2Xu0NXwvMxMRdmMXGJZ3dSUGgwi1ClaavTJwMfOQG3o+usxazonskfOU/PGltqp
uvG68lq3VjIH02eR7uYYu1/tqKzTLg2RCkhWk9fazn87k6hRBfvGwewqKjhmLNmqfvRNQzlbqWtv
stav1mKdW8F270jrUfPaV30I9IPyunPepPdatsBlmeLquSyShhLANmnS+j7/D+6baTXyohyM8WdK
nGrXjwW090XkyOY6LTkBT53VsXUjB9A03NuGuvmcAwAIqR6DGsn9PII16P6MCzsGkiLYnkqnhfaq
/9QtyX5+d6VthgYs+29hwsTSwp/tvLxHGX6bS43lvnkr1/ROy9I7oNirO6NpsLeGPZa2cmMewarb
h31DaGQ9HwwmhCGO7a2mZ8Kz92WVmXpRnoXEFEnpKi8mW05fOxd3hSqYqzjQ7LM5Le8Lc3yJoOJD
aTXnzKgQmf5it82nJdcn9uY5UgZVJrJ3ioFqC261Qm9gFueFO7RnEiwOEzOCIEZ1Jt/yUjYjop21
OvolLN5k5nc5gWbSm0hbKKLC9gnFnZ5IJjzZ9ngEoGOwAnq2sT+HYj6gMDkVtNSD2W+U0JI45CK9
Mn1yO5njd6nnB+YNPoyi/kCMd5tKoDmkcFNseIt9mHJhhrj9vtgI2Y5LqTt0gm6LZ0hQoVfbehwT
wZG/LH1wnsYJubu9a+v1Zfis3AZtOM7MEAI/lSt4zseTyvL2FUnfSBDBdmlqBcfRjW2CEPpNM1OW
yx2Eh11+1N1/nhaUCCxL3QHa5I65rVOPnuBQpYwEjBWSpopcsqQ3SibwrcnDljn3okl5DSgBqs4R
aqp1W/9dCqFCfavEPcI8VK/SLzglCzEY4Hh63hvRW7jl6k5ORnPJ7RHpqQk2D5xqQS7c2I1k80gX
llWzxxuSaTDLgDdKkXj2h2nr6zlMkQJjL4R6+NhVA8GGkEIfQeYwJW2SWU/H5SaMVNnHZfRhuLD8
8n8PYpvc0PXa4hW3QOpmw+IN3ZV0sXDcItFsQ35y5dtrabjrBWQTPqxj+KMIF9rtK/Yg1sEKyupJ
gSAyB5Kp582DlcgZbj0Nft99jjpBJFoKrJMSPP3qWlp3LDKNriKtl9OiB23S5rN+rMqKtFjMZH8A
7ABVBhNvfJA1schJhm/G9GvKkKt0GvKnYh3O06JhHVN3LRN8PvBJsMykFpBw9FLwMJD76IFNs1J5
mgg3c890UDaNoSm2e2qk+dp7or76E4FdsrZj3fS2p9bs5U1jFL8sh6vQ5KJ69IJNP/Q2IPpK4QvO
Ob11swYAXbkxCMwfLFBKFvkNO+Fq9c6bi3Qx6/XiJZWZxgsU7G0sfrMsd6OF00Ar5iQz7Arxt7n+
aovBPVnEhNshPl/CPwjewUcCqtZLoVvZ8syk9jDcAdBaadIwpBHNmkFZXYBHjWywsYsAlv24/QMf
Ud+2mbE9+1C3zGktI03Y0j/1W+79qapuYMbP67/mbcxthq02mdjeFtyLmh0ZXUM/j0zh6KghzcgN
zKE6MFpSX9cF4fHk5+Lq6t0ct+my/MJwWDeSasu1PC6DzDordwmmxA7W99GyCjhrfxuum2nilmdl
NFFWV9ZJzkOaUYy5zIFM3sdqNW6YauZ4u1gzKN0+aeATHQ0v4WXN61Lp6dmxZyVDWBbtcRi2JQwo
DwE8Bnc6O03BCArP9fqSeojAICqGVzJDbRzYM/3JyeAuibFICdFohHvwy/65YnF1owJ/potARfVY
a+1I3qZ0EC07pHEWanKem3owvzYf52sxZGPcc2bPVkp0OrBglXbVVc3Oep3G6dNp0S751NFjpDlp
R0W6tqp8FmC4GMxZKHi8faAKUFILkVsN+LYvmvnVbkb/VRaIZcMS579IeXrzWjrTb8PL7QS6yKEe
Kd14HALU4bkYUMYS5zB9bEv3vdkSwoRc3oTZHJfxKGB6XZshU+stlEUWRHVLSTIZVBS1BoAxz159
Ks2qvdfs3dFgypZXw4T4CEn6Wa6KmQFiPPTaPQ1p6rQRl9J7aHUY4GlkGZXDIGLATXyzBjDqxEid
6bEoS1uLRbpZOfCUtQiBpdGinfrVNqLM7uRTmm/2esXnmOARWdcCcsdK2z/a3EwP9GoAGBQZBvVg
NjLk09iSeNbJ+sgQv5SUyhyHsU8CTA2cdNlKzcYeoyzORKyqQ2G1y7eucEVkhPjNmdB8HgZ8LXrI
I432ws98ZBdLIPpXZ5zUATHXlNRDzwyR2W3nUWl10iqG4XJdMdNqBwP3ZdDPtizrr4aZDfdo6sI6
eEa3AD725YEQGHmG/KY0s8lZCVTqPeLfNn6uGDx/pSaTNxT8ReaGpTHAc7NB9PZxdWs/jVYmNMO5
bVLGOVb8dpf2RfP7/i2zzPG9Hrbq6uKn/2grGtjadus3DeYXQUKe5s+6mfYvynanw2oAIc6piQij
YLt8opt2WFWaEjjFLz95O2nn640JAYfcJ/IOSWUZiFGAZvzZMAjIImigiC3tJzKjRiJS8d/V+kBG
xv/h7Dx349ixdn1FBVRgpb+tjlIrtFrRfwq2ZVfOua7+PPQ++GCVGt3wADMYbI+3KLLIxcW13lAY
P2powYc6G0qVYkhbk2QoJLOIp2Cf6ulY4/oOF/9QRMkmp7iLI/C4Dy14wUnRWHSMoOcmETa/vhfh
J84FDNzgHYHQ30gG0ACNoT9ZfpbfxvEk9p1R/VSdZoRnh4FCIqIDVf5fqQj9zTRgDFwNPO8UQjGE
0snbEty9e/AOEu4RGksFmaEbVZncG6gbQGaCARV8gA30O6lw2jpE5dCp0mVYBYCwvNr9JugPPgYN
Wp4Z2NYlV4G37qOsWWeOVi1sJVNv6MpTVidQgWQkw87F1IEWwj4xaEYgdT1tz16hX+mHaHdmvWmC
JVCgKeUo4u8i+QI1hCNBnZq11AUgR+HD3hwmgTZqw0yjovzdJt7zwC5yimCtNfpxCIG6WcpK0cFo
gfQyo/jWogRTCY3maH3ji/4F9fRxAUz/QEO3oFNRbdmh9k2UwcbV1GA5hPGSitErlbBl6YLat6bw
x9BG9xriswrGLmM3HcFVyX6Gc2erQ0lWg0GPa0X7OKU2pVf6HnmCRxuSitm0L3T+nyIpUCgCHuCZ
dYNY6ZvFA5oWjLp0suyhL6KV/AMojne5qv8MemMfZM7K7MwbuwfIl0o+EkW9IJlumii5MyrjpXc4
QmXz1jbDllNJj1zsuo6Wp8hyUtzyya6slkqa3lwbGeYZNvkLoPziz6/QIhe4mML+ulGKNbZJi7JP
9r5WPEZ1CCh1tCC5Bx1NR1ChWvIf/LysjfshVfap9Uxe8aPJuYExj/+ttEjzmmEarWKOeq+BnBDm
0c9QJBjLSCeTCLMV6CHac3TLJBbHb/JHazR/gvhcYNWxMEYX2YFwa5JMpECdqNY+sGm+RR5FSF3H
Bl5iPBWKcs34ZmTqy4QySIMNKMzS56TsD2GZ0ZTWVlrYfW9F9dGGyqtfD9MmcZOVM6VXfVVek+Bk
C71VPwgy23BIH9NC2WK8DsbQBr8P81mi2gMzXGMhsuppxYXDcCOHUVuY3TL8FXSLBvRxVvIXiieq
wq3/RpbzawryA7eq2LaD/U3+LWdSl60RJstOyYB2GcEB8jhtWeoVcdatUI646jLlgL7Ayq0pvabu
XYyLdzRRmCq9tUi6J0WgEg0p5gqX2lvRltdcHwqXW/DclM1+cKs7a8x5adbea9H51xn8LkfhpeAQ
PSjv5zjfUY98TbPmFsWrTZZyvzrut6Hl5efYP2rqjgtRkYo4PZ2JIr/WnfG6yIYXWc0Le55kBe+r
cqyzbVapawLCVV3nKyXnhUfHQZiYr7BTD2ie3GhV84oPxW0YkDDGApCzEWBLmEy7KW7uK7SgFlxr
+sauhodJ1j50Q73XomalD+V75aavAAhFHvAULoqXyOwLGg3xWx2q29jCo6f1Od7avW9k16X8nepp
g37BTQPIt3SttRvT5JdQ7jrBIosyfW6tMX+4w9U6Z8m9V1XVjiAA3lwkEq8GH5+rNiDSF56Fa1ug
u7eNAK/RJe1jH3sJ/nvOqw+VbUmJ6cUe4cG7QoEPLpR7WEglFl7Tj8AIf9j6UCEEXl03TbdLwmpp
QAiZTOe+rztCdBJ1O6C834K2h9Qe6PtIt8B6YoO2aDnpZmX/9gsS6ib13nRj9AFm5+s4t5ell/M+
VQt9ERjeB9r1YqsFeIiNxTYPvRcfXN1i6EbamwTyW9EF6WYQaMHFosGI3bbu88a6y013D/DP7cPq
qqz0ViISnUC5yUo0tItio9LLsLzXJDWWEyV3nwClmc6av7kywRW6QEWzrFpi0gxsCDK3PBw2tu46
4hQLsyJaOhA1wTgKKH89QdePjB95Ky9ynTZAuOM+XwES3wwR2gLxESYax2Vajyqw2cC4lttboZkb
puZ+yEoexxRH+2Y1xvWyruhc2+Yq0t6l5HeUa5AIFRq4xs1EeIYRKKUARuqbUdpDAp14KUJ4B53p
gE+1tPhq1L0j5VgsJLmwHnMwKEDfQSq+UFkc+WKKY17JldBL/7auMexRjSeXpgf41HjXmMGNprj7
rIPJCJyyN++H2H+t4DwiurkkodxMobtBfuNxMKgtAhbhwUahfng1I2+tGA1MxftcN+7t3vzRMhnR
5LRVdERwvNfeAayuhiT2lb5rqLv7FOmRnkFsuF02fb3L3GYtSY92QhGWWMPU0rrkhnrxSTAwoNvB
AZJgYiMolyrWEGbzMjhvVQhLWmu3CMGu4c8tvNFcJnH+w0u8nkcWxrGUtwxwyPIHMqsY7L7TVnTo
AEiNWG2qunGtYS63zJ3gOnDSHa+1lYt8T2srR4iKS+pcNyo/JHam3RBkR1OP9ql6z11yBQI3BEVa
i3d+tya/lb+86BS0XqqVZiG+ytqN4bTrkGiDrZwH+U3ZacvIAgcuAVmV8q7gMZpgdV8K95tR689N
Wnwfa/MO5CYPW74cG4NlZSS5wyRcmqvEmEqNRKFQ1g7A9G0Ssj3gWuQLQ/VgegSPE31uSc+k/J+g
K9K/q7n321axZ6SbmVA9vJJLkqRtQl+zrpZOqkNOHo5I7L+3qXEwxnTT85QHyUAZuGrvI+AsuYqt
noCBeFV3yu3YAzawnpXWWuYRZqCOs6+UYiWwhNpOrYoAbH9I9GhjgxSAWe7ttMl6VLn3vNEeQXT0
VI7BFXNMeiXdKrSIndpclS7gVgMbrbLwEUSIlm5cv4/szhIyTxvGq6Zzb72azIMVR2EqXxkj8sXU
BDozvRoHbvusyr+r2CAv6HrvUg7PMDhrlQoSV/KBt+5ja1oabXG08J3CuNFl6YrfpAu77dC5h0h1
YHhNSzDisGcRB+HfNAPqccFSow9VZi8pzxPNmK77PrvOaMhofFrFitdema41cfBcWMZmUe4T/GTk
Yq+Q1qaIqiIs5Dnhzim5muUp9qGv9EGwjlplzeNuwwZKSiCc+mDfSD5UXQX7glcxyeANL5O7juyl
rXU4AM66MYxtUiW3PT8nLpEhYWz5e8k/G3ztWw7NmWI2DWYDxGZ7b2TRzmN9jSBGkn6iGhkt+WPT
c1e05aknq0u57DqL6WJLlxeQoYfi0VftBysrp5UKf2Mhv0Es4vuEeAcA4jbSo13LhgqZgKImj75D
Yyomkkf8JJY1BeQ9Fdq66ZF/MKY3S0lvbRK6nk81BR9FNK3kOsiVdpXkWhOPVKXrRTz196DKIEfR
wAXdS7gbqdaHj5ZRbhSKsCjPLzRdXI9tgHmeDZE2/oXo6SYDhBDH5ovNAvN6owFNCh+gD+GGO0lB
kJmXHFv+XJtulVrCjIdhRCOxuhIgrUjX9imshDQFB6dTB6DgQbobpx/GkH9PwgFw97QllUfBBgQX
zuhAH2TQSrLruOlhQnPHY18aD2ulD77HfbCDpgIw4q20nZX8y5Kd3PC3/DAi2cLgsvfvE0KSlflS
rym0/VXP5+VBv/I4WRqPsibAGTQOH1xtov0FiA9iF2QgMBiC2BsuTLDcflJQJ6f+docZI9kjsT21
Ua0vqhTwOZ9E9AFyHsENT8VrO25SNJ4I2yK8Vjwyfq8OdrhLPhUhxPgiV26qSX9FKmZlE9jVZtwC
SqRUqO5xkOhYPrRxmAzHPNkD0hALjjUs9hJoztT2UD/QxGin4Dk2kocuBKerUKvpTe1BYQr9GP9G
kGQTRf510vgjr6V43EWw7HMKF6uIasnVmBr7fDCPNIK2PjxEfYyyu9bMn0vkWRbV0L97ieYVxEHn
UAJASy3lu1VUh7LzAFXSRfRZYpvZIQCDNkAndlGr0rQvxMZIQmfRtP7BmGCXVeHKgBsWVd2GjBGt
FhpqXZa+eXYpMALvH+MuO5i9f4dXNGKsdoySUla/una7aAvSLlfvVx60nSvVDGmokcttu7x+mdzp
LYUK0taIf6WGftv1+XuJQEbBw7DQp9fQzxCBdGjeWDg0vJtRfSxskIqwQ6k6NtVNZxf3tqdsmkF/
5vG8wjfvhtyFXkv1ETg+AgwhdDYaJfep2d/oZCmgoz5cP95aonwTobgjz3+oGh7VZQClI/affUy6
IwTc3azZRVGzIeFcCXSU8IDYYh1Bg2mAPO145Z3MXXwfvCpSsAsQ2Dyj7LpeU6mr7iv4GvTeP7ox
efGy5LbRw3s0BNea5T8lSrvrQ6A3qYfglaLot1IGSeqACGkX3RO1nRZ/5lYr17ZbUS4UHAF0XLW9
ymGipbOTRUSFH5eO7UM0tphkNn0Gly4plo3Vb6Q6WR8TrSMEq9CeMelsU+dZxEpdLqLET8B7AsFB
EejNzLjKBWXIBvZjDwyps0BeZ/4TAmVHPesB68Zow7Vak214D5VXU6ohDyScPTajExoU6hGDlBun
bznpVk65JWklrsTD3DzeBab9CrsSc+YUoZrxUAw8Nk35tm7p/lPs1RygNmBt+qa6t6dh34TFFVZx
AFxd0AR6YxHnvKpc5GFzmyBTis217l7RV1uFVXZbqOq2NjH2UbRb3j/rRFVQQGZNDIE0Gx3rfZvq
D4XSPeAnfatOLtVMA182c6nbbrCwu3KJ1sFaBOpOGaRAFQWtBOedggCKniVpRKfbqLTIQnSUHhrg
1JqV3Y42145L9JRbLbSTbYYEDNG0RVOIXzouVoUW/LYndVFaz26dv8a1RvbVXac4/4i4es5R1KGd
tB7i+DYIh5sCfaRciVBg8cgXkYZSa/BchbvkgfNCE3c/tvAnKtJAZJl3PV8oc+nHyfqnzdM8RxUt
detNa2FPgFaeV7MNQNovVDc79pH1MVE3V9Q+vKJQvwvAjFtFvMkic+taSr4OdLSgBHQV3QdTXOv7
MAIWfp5E/YUlT76vU6kzbJXaFwLZn/nqmt9bZRe44zEKoBGum/KnH4BQneqjnFXggQKsLrkEnRrT
Um2kJP4TP5D//18c+ZIuSwDPpT8OANfGlE3vQ4GP3tvQukkDYgPkn6m9wN7WZkKXcLeR/XbAkjtI
iIKSmnG3h76T2OupPabRtas9luYb86WkDXRL/B6qYM0/apYoMOOilvxyfpm/ctXl4HTlBGoPJpoL
n6fsoBuV+KnRHgfTP2IRvIri+z4zn9poXJ0fSfCT/lK4/DNNoWrQ4jEmQYN4NlIiaicw3aY9koI0
D7wQppu6qS/IHHz9gshoqsi9msJSzS+qwHXcm75J+fIILU/LyKohDEo6H0Ye9lSgRVOCEu4vzEx+
oNnMDANHG0tHrMPRzNkH9IKYbn7fVcdMCZWlkYOO58UKkrE2pkubRa7SbCwTZUT2imHjBSRmOgaN
ErSpjda3nKBptRAS2+fR24rhVrd2zLRREGpUBVFnV3RiURXjhd/gxGQ//QJyQ/11RiJQ4R1WRBxD
2EQQz4pjbMXHvuEfzu+XE5/y00AzYV0DPMQAIauSxwLY4maKkJ3UFEg9QG3bWzUSuIhrFwb9qk7h
YA9GYwwhfl2TTrefp5dWepZMjVIdY56li9YEzAl5QglShITU/VheZ9CyG/44hjj8P0xYqAI6n5A6
KLMJ2yo6aqbDhAN3A0qN8kX/0BTxPs334EPuBv7RBHD/PwxqqpxHGYCw8fo8X7cN4Yrk/w0adcHO
a5NvGVhFvQP6YoAxC79pWX19ftCvQYcAi0Q/y+si6j6faUYJ1y5wWX3CyCv4MRoajEy173ddnlnK
wizt/MLSnhjQ0IVwDRTDNaTyZyfUcqckCvTOfCppL/jN8ILgFcIdPMG9l/NT+xrl0Pz4a6TZ8cgt
f6hLqzefgi4vt1GZ3imRlu7PD3LiyuBWNIRqUdgUGKHMLiqqihhG2934BJGNHPJRzUxs+8J1aTrY
SkM8CplbPF4VFvbygxe/wtq/Ov87fI0DNgLvus5tadDpnrv2+IaT9uYQUD5W13y8fBHH9yWWGf/8
5RwX9UaHb6Y6JvH18/50BkiPVlkWTxpycfBSXUCrj54x9le1aC9MaSYpzw3lMCVhuBa+ERQXZqvq
jRqXPxWOJwiyDux3ry23cBt5038zooTaSbw6v4ZfQ5wc0MbMBnoHLiOzE1/SnEezJqiewJ84TgEw
8Rsw5kUPFNDx7wSk8zzfnh/y6/5kSJdbmBxHSDe9z+uZirz10JKonvTgw4/yV6Di/oVP9nUIHNml
zTAVPhtJrtkQ5ZBawFeQaCns5MOTApP6+Pivs8CjhxgNSAgjGEufnTJhTFldiaJ80gaQzZRB/E0D
JvX8IF93+OdB5Hb566Zrxk6opZWWT8WQ7ScrEutOJJDFdPt4fqBTCwYYg46GijMwOKvPA9mmyrM1
ZqA+ChLuNwwJraH/OD/Il9m4uoUEEnpWaBNJN6DPg1htXhhoRCbPalp/QMeDweDgLgG58ulfB4J5
h5WFKlwEh7T5DiubGjCkk1XPbllvlEm9rqLplYLy+VG+RHSXS8tFCcnBaVh6G8+mo02J1rW9BtxV
OSrims7POresxWRekGb/um6fB5rtAmxku0HvRu1p7P6gbeLvOWWJpoouOSPIH/Qps3NN5iKNpwyN
544t/cv+2m6ZsD2jFQVqrc7r6BnHrrpCiW6tg5kH50rL458X8NNw+ufhIsPypw4X2+ccDmUAp33V
Y0m70qeEBo/qXDKi/hLq5OzAqzrc+Oz0P/Jkf83OGywfOGFQPBd1hNpAfedDjOkaY4U4RzE9dx4X
CCKC5+f49Z5kVN74BnvEsiijzDZ9VqN0ajdV9iykiI/9Gnq//XJgQZNnhF0WSpP9UIoBzanfnf3q
04Y8P759YvPgJWYJlxsSjwjb+LzIOQrso1bZ2XOJu9+VjkgDdG5K5A1NJ2OlScKXpgRXXhI+FqrH
6/6jUcL8StgdCi7Cob0FKaTwi558HklgBEzXuovURFDTzEN6V7OGDwUWFILw6aLurWkXpj3CIA0e
8nDWkDmBCWIVWBf7nf0Rqx9K/1LB/5D8ykEd973eb3QEUwD7UDENUL/trDeNLrwNWOxK8306ODmc
9+wGWqqsNPAmbnT/d62PRw7fT5hIsbC2kj0kJZIkeFt2/qKEOjClPyWprz3HeO88yK4JJDs/rFce
XWoaROhCNJ72HpctXJXaSDaAM7/BxaISXPwsC+8woq6Rxd4/Hmf8kdgKOiaPJjpwXx6Ig0DyKZ1i
+2jVCZj3CgomAB5UcyVA+vzX/xLWCegEQulMbhCi5naqlY7ls69Trg1iv9m7doawcaKbF3LBU6Ng
P8h/GAaszmyLhzkoObNxoueii7Jbb1Tg6cfZ7/NTkTfQ59hkaUKQgul/BDad2Q01eRh0l3lTPoe2
8VpR4TcqNMpranLi2qzy9/Oj6V9DIf6DOnmY7qiYCluzRKzXyspVUVB5lpspM51thCxi9KMYKMdJ
1JNrL4sYlFROhISiRwsvoC6v3nfoypgg0hCCoZXgevadD+CWFJKOyQuAywX4akr5XBVmjwTI+vyv
/fWwS9dEGjbC5sAT5T4f9hJXYTjHdf482rHYVaMpO6tRvElGdLnOD/X19rMZiOCmgwHg/TT76Jk+
wSSuLPeoFj5sw+ab2tvAy2lYJOAr/n0sB5dc0jnd0b44gQLVUrLQHd1j65mLIg3u62jaG7CxBrO8
cCd9/e7IcJIMo4ppabI8/XkFdaFVELqFe+zR64B2h0ga8lGVlLNCwE9BiO+fp0YlhUQFgxlehfMT
ihq/T+us8Y5h2901gbkAAbeazHZpifjH+aG+bg7GkfkQXjJSGHI2tTyeApPnt3k0K0DGZdrco11y
b6ApfiH7PjWQrVE4daRerGvNrhwXBS97LHXjCDZzQnswvnd19Qi941J9RpO/8ueggEemZguBjTJJ
y/xraXqMk3lhGke+53UKWp5vVVTKEnL8jY8Aj6vUiJY0H2AEIVFdqtScmOd/VUseMhTEvhwBvzOy
LDOcowULGksIOjVKBWsOdOClots8+sk7g21Cr1ZulC8TRX42o1bkWZyAcYOciNyTDW0DkqRYiAs5
y3xefwbjbUN1j2SJm+PzGUjq0ULJlcGmKf7Z6btErfdd72/+bTv+uQZNXGU107YMOO+fR6kr206L
LEAqT/Hofyv3Xu5cVZpxaTfOApVD2KAYS48BkV0uJ3WWZfo9cvpjMogHs3PFLhjVZmv5Yfde1G51
bdEhv3Abzj7Vl/HkbflXmklTSNQR7MmHPp5+YtV504gMCGqhGWAY6l9VX12wpp59rj8DYnJHlkc+
gQL9bCEtBTssP7WNhxy1bjqM4iXu4TOM4Gj+6Yv9/4FsOB3cjI6jzgYKrA577FpxHjDB+QGI/L4f
1JdYiy+VyrRTS0gT5P8Gkp/07yVMTR3STuI8UDFLSMvGEl5VbIZbp9S1H0mXWj8KUCa/CkOtb4K0
q2/CQLdvqTIhaxaVCexjb7oLTagtQ/dH6igR10PUjBcyuVni82dB2LkaNQyeTbQkP/+eTaB44Hhp
xiZWCNlW0ZXtlGXOhZv21GogrIsTiKAx9MVaU0nzOksggB3cXL3RkaNYNHGADJOtbEzRlAB5wgs2
5Cfnxfc12UyqrAt9npeZpumkpzQPK83/KNXoURqMn99L8kf8Fbn/WzpeYjjxUaskF/48hJLCPXcH
3Xro6bHT4aw+1Erdp2EjwAdlK4+MCwIAwjZKvjo/8snlxCveoMqNCeC8ONC09IUGx8wP2NW8uxYd
XcyX7pyCfrMulJ+TNVy44k8NSE0dX0/EvSkhzu7dmORYi4NxPExJ/dQLa1no6SJwm+PYKvmVquj/
1oD6s7R8OJoHxHDzi390aiPt5ASt82CoFL+q9JFn9nWE7GY64k5Xt80tAdlZCDW8EIhOThSQGH0D
/kt76PM3zUWvcRkJ90HHE3Dd5ml0p+VesgSTl+xjo/ru9eWlfSSP2Hwf8SP/b8xZtKVjPLUjfYUH
GM8vQWHvwlx9UibvQrtgnmn8t6iAj3gKUHD+smuwou06Ey29gxn3/o1XpP5O6R11UwJuRruuQOqo
heM+8v8uEL7OeNOiTZI46qUJz9tDX36TWXAcAkuEaO04aP4WGGPk9e9IG/dVqb5qg/6YusXPihzB
88tV5iGTeP7wnLpMyUM0l/cF22t+bPveqlzFH92HbIRckZBt7rXecn8VmAJ8a8favXCZnvq8JgU8
Xt2GihXB7OyoahfHhqrYYI1q+7pLwzcUg6cV0aO4EGVnif+fZbXIfy0MvWl+/bmT/rpz4jZp9dqM
gkOntfvRyV9RaPhRFs23oppWVWW9VE31j06uMjOxYZPwaMZHXFdnkyvBHOeRLpDrAeGstsZNSSj/
Hz4Yp9GkRk3kseZnckj6vioQvT3AZEKPuPkDgw0S99V3rLd/3xu2fF0YPApJRObTKaE79gWiJ6JX
3HvPQrQA4BWgM6DLqwRw/eH8eKfCDaGGNygNd95Os/HSNA77vsPaZ/C/D4kLzwW1bPW7Z0wrv7hw
aZza9zZVPEPjsSs35OfQ5qSgvRI3Cw5RE92GJh1CVVSIlTlw5pPX8/M6tRNlacimUM5+nJszxB1s
b3wm/ANioG9OQA9YuhLE9vTEbK+mbFxTK7twR5268dn6QpYPTDqUsxu/JbErxr7OHnJRX4vA3lEA
+VcTU7nd/xpjXl1GFTHvLRDJhwkQFpglLj/cOM+v3anvxIag0im9fSn2fv5ORdO2qmeoIf6aSKB7
hpvdDLm7SPWm3mG8G//bS+lP0KBrrbPhWTQix+fhfN8dawKhf1C7YVxXRTjiwDSZW6SzL1lan4qE
1HEdW2BRQOtVnoa/4hNyVKhSDXZ80BVQeE7drOu0+ObG0cv5FTx1qlwCkoxHpBDz3dd7cYG7fRw/
5khtDqZ90Lw4W6hGtK4qHfgfvsnnBzy13WVBHgYZWx5czueJKWNjFz4c3QMk1Wd9GqXbXPbaq9Wj
R/tYD53rIAXqd37Qk7O0wMu4lPf4grP9nuuVP8E16R/sXC33IZDum9Su9Tu3chpEmtTpUOlhvjs/
6KnN6RKt6BnxgDbml2cLALyRj9UHR8lvg0y8BELdoQCw0jrt+V+HkgYjUMgpwFD0mS8qSrSgDcwq
ewjRZ7ZV5SFKxmOXavoCz6YLudHXnfl5LPmB/9qZQ++GyCYG/gE5L2upTmn+qFtWB7fPjC6FqZNj
0arWbEIxhsizmJ9pPYxHUvUHw8akKnztAvBHjr+EzbLkggYG7KwxKXuokseieDTsl1rXHuvWWes+
gOx2KxW0qlq/EiZiUfjLhigB+2hRm/tuvJ/KdaJvEXDV6l9EJkpYsFrek/BaMw965i5qu7hCGXoh
jb6U4s7CoQNPCX4qLotJ9EztYpWrYnP+S36NzKwuts/Ml5zLnScJtEaizKxV9WAlYkNuunMV7f38
ECdSSsZwMdWUlWNCtFz1v75goY8NVJZCPDiQFAgujlR1KCFQrxAhNV4Q6FcflA7fR+Cxw49qDKpt
W1bl6/lf4+uZRJDPpsRFU+RP7enzb8EdlGT07cWDpnbRdVd24UbDzQDrvAY5gH5Cnwwt6+X5Qb+e
SQZ16SzIt7X2BXw4lHUyImTcPTSpinzFuMGr7qBJ6YsBE8TzY8mg8vmtIpMjsCSyjEd1frbMeSqi
3DL1/kD1LnU/OnWNuDACkusJo9o2e6NBd2FEITu28yHJ13nEg/GgSDob0kT6ohPWJB5Cs0U/U0FR
OKlBNSzKURuXahtq8P+jCsi+Qn8sLyGyuKlzZRn3Lf6jKvT4rm2xkcFqNkemgn87VM2VbsbZnZH1
w94swd7HTj2uegR3V/Hkqb/qtrbeay+vv/khGHSFHjAMbsSXjlDewk2hg0fvzaq/Cv1Gf+l6N95G
+ORYi2o8jnRAfyOe0h1Ss02/lQpw4bDq/AdPy8X385/jVCyxTeESicEkfMkVkFrT4e9q3SGneBxG
/q4K8o+4Sn//D8OAe6DMKSGa87Q4HlHHx1JVfdCH4hfs+B+h2uFO8Y+gSFIRDdgnWB0AvEBS5vf2
mBixFviVeEAA4dpDabLwgm02BBci8IlFo+BFe8vh/nIBz30+pEpcW0jdOdODLIc9NFWJfsfQdFsp
p/zvR1O+++jCyCuMHvrnoZIxbcPQpArV13n76Oh5uEZDpH/lkCnLYEDp9Z8/FAkBMGaKqbwm5itI
9wnlBb8NDxjowtAahLsoxuDRstOb8wOdireMRCmIHIvx5u5cie5rXPtZfMjyUSytCt/ZGssnazLh
QlmYL/ob3Uh+alOO5SNY//PDn/iE9Agpr9I54SUzfxJyTUZaiTfoIRbDs4I5qF5oP8vWWp0fRvua
2GmMI7iqGUUnp/z8/YLBcH0da6xDL1Vr9B7ajYtv+K2ZY9ag1IZ/hyJIhZFNme7jWtXRygu1dYtQ
JM2poV+G/hgtu0Ranvrc0RjWxwi94PFdxdV0IYc5ccvyu/JGdikKAhyabesKLn7T9hOEIAyNQN4V
96ETXnjun7jfTPz22MskuzxYZ+uROW47KYptH4IC4xUolvj+7Wy0i3IXMVAotOfX/+SUZMsckCvN
sTmsdorVBv+ntDlIBTWZ/iBBen6EU/vYNCyq3xabWGNSn7+wCHKtpkmaHVy3e8SafhMSszNXAzv8
PlLPYLWXubBQcUwv7OETV6kpWEjZE9Pp6cg9/lfG0nlG3BEMYrwKEAnC/2HhVwgUL6IavxYSvQtr
eaL8pwHn1yn9kVCDl5w99EDSZqMbJvqhSFttO+haigIGtgOJ09k7r6PdSS9OcZej06HRoIporyKg
gpdxqF+IiicX3bRhSsjiLiCt2TbyRQsFLtQLyrlbunJX/I9f3jnhg9WsY/dxQgMXLMaFUU/FDPnI
dWyV5SYR/bzeYSa8AD2A9BAmKtI5iUCyFGJ6khUXYqOr85P+yli4Ugz5mOaFiz0QjerZSA06WFVP
geAxLkJtjwyugMGK8gPeGMiYq35+b9Y+dVctEb/9oFLCXUiMkaRTK39XqHCsfeRY7qbWDn/2k/RM
FwMkqnWc2P1ayRBaqCx1dDfuYIXsGltUUNNRk3AxB0GKcEqWGZptVyam4atkQhtXMzB67wXCkKIN
e7wLTNzw0jJ/NdDSjW+ApMT2qmlo+S0Go7I2RVF164GM7N5MILV2uZ5uNCtC+9RHsAqioQC/Vyri
o3QrSagpxzfmQcfYz13eH8/2mK8q9Cbgtk1XU5RgSJ4HBnY0mZ9eYc1hHUuvQoQlqKuFGQTNUUfA
cGmmI2qValuvRn3UD9D96g87joJrBduh1yRu+3USuMOV8LXq2FCSXHQaIvCKzyZF2QSEle2EK2Ra
kdcsdWuvZL0dISbT6ssOh8bnYmzyY+ri04ZFgqKsR9ttdlaG2UHRS7EfLTLcp8rzzcMEjW03KQGc
SjPq1prjIiUTpPGFaDrbkeDoyQxIbEE1kVSZc8YLBWc90AIveSSNttoWBU50jJK0vwQyn0WaP+MA
LeABRp9Pvt0/7/wiLS0rGOG3l2D3XKr7ZplFKFyMq7xCSV91eF7XyPTV3aWKz7wNKoemQYYUEBUt
imd/gtJfQS62E9i8kZ3hd9TgbFJb1jpXm3JbWQliFWk/2HeaPWjX+YTOl+h7DYeEFmq9g9OSGeX+
VTTVGLVBBlqKBolP1Eh/dMIXF4LjiS9BNGJ5HFr5OjWczytkF31nAr8zHlH72VfUYwvN/JWG+ur8
bTO7zwAKGCb1L2IQmRgdqllg6OPUQYCkTR78Xh/3JsF/Tagu/y3Q/RmFmislLqIc2IfZZDqFY4D1
d/LQWq+IQPI488Yf5yfyBRIqZ4IrGAhAOijGl8Q2TnITZpGP/ryJL4EsIJjtW4y/nZvdTiZKEI2/
NUW70KMe4fZLd9ksLSPAcm9CNoZcIl2H5+gOkQCBqPOqfiR8XdEGtbs3r/pB547iSfWsZK/nZyuv
o8/x/PNw8rP+tYmn3A5q1Cy8R+rnBzFoBV6Hd20COdhtnJu2ci6UZL+cVxrypNXAXeFS0BmcvRrs
SsU0LxPJ4ySGZVOl1CzugZo2vXfXROQI6a7M/i0ZkSsKC4aWMvGIuD5PdK1EK4ZCTtFCK95HBSIV
V7YT7JDJWZTu9y6I9oESXujyzlOS/0alWq+DwuNEzKMDzmqRoeiB8sj7tl13eTcuMalC7c2LbxUM
BLjKUXIIXw3hIvuP6PcaoX7xj8flz9S5pE3QazTT7dmh5G1LrRocxCManC3ebO3WRR/fDlEsPr+N
5mnPf9OFOACvkmfTF5SLN029y/WEOahRrWrxhBiM9Hfd+0O4NgIk7XjTXCFLtbjcUzgVeWjE0IKE
8SGfbJ+3cNWHHemPmTyUCUqPE42nq9jQk3ujLlAwwzgUE1jY9H5c8UJ1E+u+6Dp7gVbkb/IcFyFn
8lE0T4ejV2rDpksMLE2hne/TpnQfs2DATTHGiAqhluQ1DL2WrAeutQb544Zuj46hqmwti3JKXty+
DdY4EFpL1OysJeqoyGB2KK/+P87Oa7ltJFrXT4Qq5HBLMEqiSMq27PENymmQYyM//f6gOae2BLKI
8p7k8tjlBhrdq1ev9QcrSM0DiljBqbP62nVq7I9S3f4tJ3p7pmgZIuzSD4dAbp2NDNZwE0s1LTNk
vlaIuxd7TS1K8NxEoB4Og4KsmDeswGPL67RzPPQt+nqXs/pJc+tizc3uy0jxdAdKTF/rElAjHFDN
tRUhMoGOA+LqReWvx06TdrmTt38ZUwig7G0i2JQskgTPgnSD12GVQVK5KIaw9pSyUBGDY7/XycvW
vtcggZ8F5sIuv7EKHPhfJlUWjebSvDyQBxnsrSGQz2ld/NAthAokpV94MeXWIIo8sb9A1bLWZm9G
Y8vUGicrLskgIYProA1exiFONC3RjFZJehAoBY8rCMyYbsiSvDcMP2Pj2ZKLJ0+DFHivuZoqrIWN
vvRg5sc9gPl2liNbFJ9Hj2MjBr++TgGWL7Tvptd7f1hMRwVyGzCRVAv04bwwkrZSQT0WGTmTdGor
x1gCqnYYHgfAnAuf8+0k/zgW9MWpDMstFEjlPLGTQfmqaod2NR7D2B2EMipIZY3Xj50IBBw6p3mU
NaxqNHP4F7ffXzRrMhcfv+yk0mLcplCun2pDCZ9DUeIZm/vFwR9U7qJhKH3hmt/tZXLifYzQ0NZr
dMwxm+a7luGrVlld5YomdT5LbZuebKurP0cjIvp2gYlEhuYvAS6J1wUOm1su34kbCnMJVTZ9sNnr
G3T5JpguV1swSB8/KKobWYPEXHmeFDG1UrxIUYq+nPbapkuEh6uh4PnRSeQwntrZHFcfh+IOURpG
5pgnRGmlZ6mwx+9AkqLPIkmzI4mjWLhDztcqYDyT7zkdx6oD8GEWr4eENlEqp9azRBHie5lQQ06l
4S8bpRCIpj6UzhCQpanizUYxhI00m9OLC5JfbhJgSAZPUw/7tSUXJDrQWe6fgPO98d94FkBZGewl
3NuPs+h4hVwhBykw942RLkm3vdEe4cYsYBq1+dd6G8c0ONGn2qty1TKICitEk8h75rpbIDRJpdJB
LdtxnqogwWCP/ZmtwEM0mNDp9Tc1DMwX9HeFO5h6u2YJh+jKBBw6CI5syzBwNgjHevu4yZ2DoyYm
DWzEr7qMI2+FATeWwEWAfwogj08QduCP+LF4LNLkX7WOx7M8lupeU1L/q+aHBPbK9ArsNnX9a22M
5uAGxaT20pTG0Qz0/tP9KZ+XMPnGU4KjMBdTJxwUzcc5762+UimsFxc5COJHDzPCbTzgKpBrNXJZ
qlyjvQjwtIxT/VOKAyfigkLBb8qvj54uj4hP1jrtbFt5EOagHqWyaldlK8cPeGByvt5/2hvL3lIm
MqpMgZE+w2yBdFErFAAx4iIsOz4NI56Vo9LaCw2Atz/mfeBgfQBX4hxCaoLx9Cnhf5fQm1GIEFln
VZcKl+ZM09MVpaqXuqs+AUN2LYwXtAKnNzlaR4iAGUaUrEopfBlHa2Gb3/o6iKQQUahIGVPb8OOT
wF1Lzc7xzWesmksKJoPtKW5pIl6zypLUENRvlA5QZ5/tLT7YsKlH1WfrlOFTpMR8Oww7kWYXxWvu
oxxVGUnponmWfR+dJP8H+Wb0uf/2E6HpwAWWmimpHzj+j09s9kYaFbFTXMw2+OZbzVlB4OD+EPP7
D0uWhEilOEjMnW5CH4eIlAiAazwUF1+L9J9eZ6BsHcbpuoikbFtmFph0jJ1RxkSCrFYRNrs//NXl
9m18EGdsGDopV6vQsKqmNLu6uGDetjK0ndTt6xgCbgWruF/1jr1TnYuNUrdFyqxZSwyoW68/lU3o
O3C8sxU+vj4GhSjAZiRQtV0HbjHCRzKbfieP6rMSt9+xisVCBahvFsoLGdLNN6dkwIvD1XCu+omS
b9pFJHfFRciVOAo9xp2lVPxHuFfZXrIxKiHBzxGKVZsDIYF4KlnDpqkyeu0yRMv7H2J27576gR8q
1lO0eLdNK1OvQ08v4ouSD99sDbJ1IeCbVnZyKmOf7m2yuz/g7Hz6b0CQAVM7lbL8HERAKc4sx1CW
z9Rsxw2WMfZjl0bxsx5V8sIanx1RV0NNv/7u3cjNUQAzkHwMDKNaW0X6nA2ohFbWViwBaW5OI1kL
ShMTj3de+JaLJup8OU1eLKX8PeDDqKTlqy/5e90Y/gCyXoL3LoxnzCjYWmSAPW1C9QL9wQ3K/mHQ
aQZ2To2yfb+Wo2qhjHB7KoGh0gckMs0bX5GBoGPlNYSLDnMiaxeiFm1hOdWlS3yf2fH030eDUAd2
h6rtNXQ4tAYRD5q4DJWPZ1xopy6LdOFMuPk6gPY5BUEp09z/uDJKP4padAZiILVVsKqa4FRLsPh6
S+yo6h/ur/hbb8T1AUwHRR8KtfNYg6JVysWLJhQUYqTKleIwOLpYiitTxH534L5N3PthZqs9Ek7e
t2YunwWVgjJ9KFGSGut6A6H7SdTI3NmYxzU49TjfTWeJLTGrFv43OPPI6wGOueL8WL0aymEVJ5dY
Le1Dh0z4Ru3tBLKdlP9EhrHA1Me0fkZKFy/M7q1PCaCBWikoNo6y2ac0Sr1DfC2KL0HXH2XffzWy
9nEoFLzRpaXW/82xuHmqkIuhF89Tp1JAkkevJr3gfP6YFho893JnIVZf2+XCAXlrQqGBUMWaAGxg
Rj+u0Nj2bLzqu/w8NGs72tECom0JjGxKFL2F3XBzLFJXrtMUFK5qZgK+t6Z5qXrBom2flLgqF81r
avpubaUPxRgc8btcOAVuzeSULf//IWeLdRBNU2pKn1wK3JpXXIUcV8I/OYoQEFTNheB168gBSkXn
AVUHSPWzDRj2mp3joRteNLk/tkr9kEj1i9DF369ELpEEFXYA9695SuVLgSqcpjCAazQPdZ3ivmg/
xUqyze2leuqNkEJNnvRdmzD7kJ0/ro5Uk4o2RwX7HOUB5q5A3FdZ7iwgbm+cMSjWkMODdWABzE9q
x7eymmOmvDSehXA47jI7ACm669iRt9Jwe9tbiuct3RtuvRpwq4nvhUaSNq+fVaXlSGloi4utCeO1
VFHvl8bExmvLQ8k7VjnILW08la2GziTWPBuNWqjr6GT2cmOqJ2OUvU1aFN1fs5Y4iwxY3/SGJ+T7
LCeXLXS0HUT2Lw2mMajWI+2kvDSmkWIfH53tQdn+9alB955cAp7J1AeaxbVKTYVsFU5+cbrujx50
G1GJb/eHuPWB3w3hzJKIWuvV2Omb/BIl6Odz1c9wGqt9N7OyYj3gFvfSc3ouBJubg1Ic5f7B2rqq
jzpJ16h9kNQXU6YbG3iPuoRSqbr3rOKX33sLW39evpsOponNy9bncKAMM9v7ZLayM+hZfdHr+Cs2
ebITP2ft+NJ25W8nS5/o8thmuq37SYN0iKb/HBoMP0ScOmsxoB1Q/fSkZD8WmbHS6O5jPfUDm8RT
3eefojY71MEPMugnDbn40OM1DAwOsCbOAKjKwn4efO2UqdY2xGPOtRKK4ve/4bz7+/9ekNc0bYfr
xPz8K9K2MlB1zC9wbeRHbfIt1j2zRjUdSXa4uP3eq7qv2YDGsZDw+4rzPt80CTCERmCfrDSD5cYF
ngqOPgwrzanVx8TCcO/+Y94IwQCMpj4bQmwQg6dV8S4VryWQ3maErHwKFmNtBg3O3ald0ZkAmnJ/
qHnlYZoRWj/sVQCqFr2Y2Vg+zYY4DrP0okf9Bo3/576ZtDSHjY3NCvEYJN2A8oveHTUp3sZj8jBa
9THUos39B5l26Cwhm6osMAHBOLL2ZkvPDqkGhWadXUC+IRofHFS7H1YKTowu1eqYhAzBZdPfD43z
93sMqizMfJrTFD6upFLpFcV6EVUXu/1iVtXRww9zGCevAnso/9x/yxv7mbGoyE+9cIpgs9luIBm1
AmfLiyfV+C50TeW2ttXsvDTR1pWRy2sdAfCFAsm8zff2jWmNT8vJmkqQs2icS6NPCaGoLzTdFJwT
qkMlj7Rt5eZpchxqtT57tk1frJLmi9QvxM0bHxYOylT41KmMI7nwcTFb1aBigCxFl7ozsVnHxj3L
/onH4aG0gnWoy/+EDQWlTPMXFtSNqSb1ZI6B0CGqMr9ItL1dVilH4CUK/BqfpqHfVqUn4ZKV+ZTR
Bj1f9b5uLeynG6kaEBPSUFJsahZzIFmbp5mMtrV3hipV7bVA6ld2l6k7r+q5msEUWDj4bo7H7W/i
ZoHcm2+bYCBnbAYJLgomckO7MaSjcE5yXS3M5rT9ZtuT4j/3FRtENHFi+vV3IanSVREh0gzPTOET
mmI0vtXVIP/Tp/hO3N8j8yb8tFxxfGZ7wCMCFzg/hXIY43gxp/ELV6fScB01QOK6jxC8zx3pqU6t
cJPXBS4sbTuOn/FCTRGZr8TzBElb4tfdfhhQrPxFEQlMzscXV7XWihz8Wc9JiT2zMwLpMLCeW1Wl
jdKXnqHsL8faSisLyzVRZD8qdYIgf+kvQU9v3DsmRMBUnLX4ew6I0O0kbstEDTgUcuM0OhnC4/kz
ONV2rWJn8CxTHNuObZktpHK3vjxSV8jOkGde6wSVYqy9FgvncyjUk10iEq/JB2B1r/e/+q3tShtG
mS4D07VglsHZdahZhCCATpq/akV0qXK6hEers3G5XUp0DPXGcgb45KANRHDiZvXxq6ZN0OA7UWEw
Wnn2KVHLzFWrGHJt79n+LxKyCLX7AG8JzQgPHYH51aoqvIOQ+0aSXxrdVg7Mb3gRaBuPVkQCcEx4
20q1UNmPklg+yFpZr/N2rNdJbtFiKeWw3OjW5KbUW/WfoO3wWSkqLHHIW7Fv09G3Rxkm/yVEF9a4
mTrprvXlEmPrMuUk6ozQlQaUmho5aT6ZXilcuploYnX95FjjFLlrouiBV7DZriDvA7us4n7ywg0x
UsMpQXG6alcavnkwasnD6lhYO4ow9UMdmvbu/re8FZTeL9VpKb8LFrYltYBHDP+iJr50mMLGNjbU
6iWxxS+RyfnCcDd3xtRUo3coo+kx26KpFRno4QXSefCKr2Pu4cyEaWuxJcnFwDdwfqAjuLn/hrc2
BdvBAg4Fcu6q4FDGZaBghRleZA21+k7vwlWrS/1ODYylks3toUiN4JGxOeYpA5avZTKppp3TTP8Z
eanhWrFzjgrn9//hlajTTMhP5QazQFWpLmTUtqNCLTfCCw3ssXCaoU/b/V8iPLoPSEiAxuBonm0/
y6zDNOhK5YKx2dlCxy0I0h7NFfOcpMPW17ODnygnXL8PquHt/DRf+n7zNtfbGTNhEQk4uoo08OwJ
bEw8QkDRzrnuNcghRj2ccj3Famcohl8ozdf7VjKGZxwR0B6NUudftTPUncN9ZlPJZenGQ6ZfQkkK
X6FeSTtVgHSQfQm8Qakl9UII1m9EqylDR3KJBjygsI/7yevDWk0qzTqPUp/ufa8Qj2Ydi/39BXAd
gSeIHzRazYGQD2/v4yiZlmhK6bXVpR6Gct1F+bbLvUeH8sXYp0+LRIfrvPDjcNNLvwsSVpNKwmzl
6pI4QnqMuvoQDvrOi1BrMPvhR2BbT0qe/2MO6AHcf9Eb+fA0tElVku0L0G82n5h221hG++oFzKhr
Juqqi39roK5pPQ/j70gqMcTBRTj668+oypOVAGIH6nSdn8WpXskKSUkcuFBNORXrO811Cka//3bX
wZdRIPFOiCqgffPCmuHXwizQGLokcrYphHVUOmknx+aDFJgLK+bmUJA3aFtD8rlK1Ehu7bLx2vBS
NGiTczq5Mv7uEEeib4USLgx2HQdJCUGCkhqS0V/FQV/Ks07J24hDRT15soXnJkUDBdGm+/N3vdkY
Bz0Awju1JMREPq7LUK3UCGDneNajAtzSiBOrGi6cWLfW/oQ5IfjB8bliLaGvk2aFVrH24+wHtlZ/
slQWZ13uN1SyGjfHJcXVtWDXSpf7L3cjnZ0aKxBO3nSoYM1+fLuYFDPJ7Nw624r0OROd28ceNA8M
5eWu/FaKNsffLNr3obnVS4AomrewCW5EGYRap0IDFUuKG7O9N1rIshq1ap/xPAYY8MtUylXYbzvp
kuC/df9tb0zz+7HmJTtaKrEVe6l5ztHRF94YrKSqXZux5nZZ/9Arzim3y5fC/ksZTw6XSZeYKjDN
cpbsvGHmtCkiJMBGLqESYa6Vtc9j3x38tv6OB/y3++94Y7lyYk/uKLRSFQ7u2QfNYj8Mc9Qymr6E
6osZ0imqnUUzm2vOM9d3RpiuQeAQrkoIaDYqg96hHmfiCw1Hw9xjX5NXLzCE3HSSiJOwiVbjBeDU
jS9I1WAqScKSor0zC5lSqkuyWoH9gjlgjJE+NXVU8Yc6ZKqnB34SJkvlIPXWjE4oNKIMRFIKhR9n
NPFtRaBl7JztxrIPXhhRtB7HxK0KQ3/2NCHWELy7tayn6RdZHuRDi+XFmuKW6Q5BEjzFAA55yLhd
Q2gKoCHk5gHHPbHJddzqVLXHgmlAkrvPkDrQJhe9bkiRUbaVhShzY6uRNXJrRxmDQDYXaTSUwugk
XShw/80HIsxDHkVf/ESGkVRsStNfuMG9aX2/rxFQsKQFTeWD/U2yOocIGmjqK0Gs6s+Znx3rqV6H
C/fg+A9D/MnwMQTz/Q1xbo2L3YOgDrZqekybTQWEn5Ls5TpeL2yN+ZfkgSwETBF6gNNHM3kW7Doz
zCS5zatjmnZPWVxA6mn/FWCYsjzawzLc6Jn+WQdXg15F6yNBoSousB7tucSUPYgr9JA9L19PaAGM
/b7pOIX+iAr7tZHiT9SIf0OsPyqOt0tLeZNQr4UvyZleq4WC1/mQ73pbK9dei85ihYkHkvM/YsNC
Usn4Hoa9S77tr4TU4zKGs2mIQyHy8KCQk+BLFFmtKwrlB4rb6UJQnJ2jV/C72fKWI79ADRUsk1Tn
py7Wz3lv/xABWtn3Z3+2defjzFfDMAkvRgMtmTQLmJMTZKfph9iqNo7zRw5+Uk64P+I8r3sbkrzK
IsUiH4Hd8HHnorKTZQ2+xxenqQ9q/ZoZ39AkybI/ZvuJn+rDcxwtEeqVWRLEoFPrjdImrWesPubJ
ZOtg3uP4sn8K27Y5l37L6an3Kg68uryva6s41FCiNgPm9btBBNk6aGDCm3aau2Evwg0NsXgje5Hu
FoncU3PW6oV9cP3Fp+NhkiKBvgOrZtb/zFKrGeW+G58BbNQFMkc7bemknTdWmAXGoNOPtdtUI5xD
XmwpG3OS3uSSZ6jHJC3Wv13SrpyoOad5sQ9HsU+deD1Zy5a9uSls+xHq6UYbzVfZ7H4GVru28JOO
kn4hKt18+f99sLc18+6aUaSOrwRVPDw38Yj7OsDltU7E3HqAdBZSm1m4mc/BnNLiGWNtVDWAh1bJ
13mlX/xeXcjfbg4BU4K1hqI2neaPKxwmnRpJdNguEyyU3VSUYnN/E11vWz4khb437dvrPaTGRhIZ
gIcvIv061s+p3K7YqIirBBAyrRbbW/XT/RHnOel/8wYOZkJvUgGfl1jjvm5SNAzSS97jCagk3koJ
y0M0ROj3qZNfq4dNtacdLT/Z+6azdeht33+E6z3MZAJt4iqDdxUL+OO0shaMDsfm5llLkuLLAPd5
Jyil7gHDlptBjhdlMW7M8vsB3yRm3q3KTg2T1u9ZKr5tKyS/BfbUaRauROb9qxfGMfaDDVXnH44Z
He6/6vVsT3fPaaZh3kP5mTcXh862x9TXlXOEmX2jFNQRd9NhzQ/WIO2BILlw4fEExckajNLCqXAd
KGbDz6ZaAHSWlZFXtLSuWUmyH28tQwrXFfjSX3ER9RG068TeW6O1ykBOlLbjZgrmHlFvSGvheckZ
apJ1rrRI3nQDuJQCwNTfJdXUWcDZImI2JYHcpue19hxejiVD2T6qLWbcWjZ+EfjsLoRlXHpYVu8S
pqmcQ2Ed+vPUMsJxaxaYZeo6SSBF7THVrH+6RKXPGpnorVfih++p2zjo1zyK26EZJRrrINn1Poce
VVjlwfLic1S2T16uB9y6i63WAmsJJISZefB1FxYSsNRir1fFsRrlf9Er+tQ2CgeAYeL+1u/tjNZF
R/06b5RvPcIqq1htt0j4/hZ1/CMzrZeqjV6CyDxYoKjUJtkCmXvMC90de63Z1jZSQ8n4KFnybyXx
SYESbFnLNSlnswr15usYat+7QUET3w5bnE2o74Va8dVpnAd0nUFpIT+Q6uLFUaBdQ6nEndZSfyV9
vm9CG6Bx4KZj8Knps5dcp6Fig7mPjPx5xP87a8Sn2imOI/Bz3KTTxLV88V3tUPvQhf7CG/L7C2Nr
pvXDMJgFnDL5m1xFX7VOhG7WmS9BRzADeLD1Fe/zgHstZ5Dp+iL8lKbNqTCCr2OV1atW0l5FDKx6
0gJZD15Yb5FNRaYhjH6PeX/Gv/Zs+ppbCUAZEIysPDn4dvFLlPG3Nra+SlmC0tZY70L8B4YE5qEc
7UWpPhQYKgMKkg4dpck1DE9zRZfJdHst3th6/A8JLfWntN2EXBxXpPjZPs+x0rGk8NGs5MdRwcN3
GHWFdrG+zoW+y4Me18ZWxVBcwzjXKQTCCfFGy4wJpoKveRymT7kRyqscl+ZauHAYg3Vv88d7tr4b
a2wX+6aqV5mDc27oyyckXVyp/aae0DQoN3Ua+q4KRHsXaoq3CtTaw1K5bk6ZEZUvJWpwwao0cvpi
RhZswki1DlqVt1vdGuydlMvVfkTtbS2ZJTpvemeqf+ww6U84/DYpaXOEmBUz+ND12YNXlg4XI0Qm
YOrJu5Hr1THO43USR/8mYYszTeWtgFU1L3mCRsn98DhPF/BD4WMCkTQo1YH2nqWQkupQ9mVWjqMf
YLFgxMV36KbjEVJSvxCJP17PyP6AczMOQAADGVkwAR8PHQidwVBnQ33slCzaVGjH7gbAtV/60Xa+
dVE8bmPwRX/+6v2m0sQEg6OSNomzXWnyhMnQJcqQphczhDEuW24/nOhPfb0/yuw8fRsFYTQYgLRG
uHfN0hSiUOrpfUuRh+j6BFmwWFcsR6qr0nBEyTleOL/nSfg0INI10MYMh9rSNVs8bOtChSZ0HnRZ
uuiZ0wN3U7nI5X26NSI1ebEjtrCSmNlnOeZOAqH9EebXT183u73AVoatFqSvKVnsE/41SzJ8Nybk
P5IruqboTszT42iUBzXLkuZcmdF3s3QOclP9rtICarN4uT/3V9fwaS7Iw4FcqJaOPt1s8rs8LCW1
tOVz03XPqSZeDNH9ye1hGwmIG8JUf3ZdvUlEcnZk6Z+u9E/CUvZOMcDBdH52ebt4OVA/nnNvXwce
L3XViaeDwtnHla6UrZmUXZ+ePTvek8X94xTha++NT6bTvWg9HXWEGXI0AhvP3mSiP8Sjv0SCncZ4
d9b+9wwalEKKjpzrc1hr30RokSayctbqwbvQYhL/Up3jLCR2bUUoxk1bgp/IuCt8bgyd0ryS6dvS
H+znznDCNbzc3vXVQvpm9f7whdfsHkILwlMa9CaGIQlQsIHg+XW0+nYLB1Y7VbmRPQy52rt1q5j4
eA9D/1UOMy4fXNTooQ8pnu1FvW5Dr/wW63V/gheRu3WvlJeChufWGhKcSXoRr4MEIZuiGUEetLnU
XOxOacSqHa1oK0Yl3FXdEMMzaDOwnvJw6KTAwUxcy7/0iRauJTV6HcYY+/DAw3MskpSFWDa7l0ya
EFRasJqmSQVOYp7J1H4u9xy3/VFvfnrpy0jWdH9V3xiAGzb4TnQyJxL3LFVq1UDLU0xHjmPYVhu/
1KxN2epLis2z6P/fIuFihegKwJMrl2CwsWNFppSfA898hChtbB2ly9eVEqfu/fe5PRIvMzGlodnN
tgRnoSOFfqudHan7MUbtb/j3OyNWF4aZl0SmN/pQA5zNm1ZYtq+KMrm0AdA+5OVzI38gOGQrISs/
JcV7VZzkkDqw98Z8AVg3J95Ta6D6NrmfTxkubctZJKIk4LS+HXgntdUOOh5ztiGthgabRaB9+Rjv
KOCiVLc27R8ZPDYl3Uf1KbaXOjpz37G35+DAIzuBw4yqzuw5Wgzpck3SnVOimSsvfo6bC2f6KqOe
zJhVkW3Q+1Jje2P13VMjAsSAihXCtRJ7OP3K7+Y5G+8Xl2AoUWG8dd7+/9hmX/iFIkcgQFkI4uq8
3j5NHYvwTSwamMG83h6G/ug3kuycBiAh/YHHHNrR1fMKWYutiLpnO7XchJ4lj9lU5ZYfusTeTT80
r1byi8trN0iupi8U5N/cn97H0bcH46NST6Yoz/N9jOXA6uShySsPuzCMA2N5p0X+epL6xRWZL9fT
TMkGxR1AibW1vMoy53s9IeD91xHxcDGkblKhCppto87bhuVnlEUyR7gBkjx+aE1CIzFrIN76VbbK
zd+FJG3afAliNn3wq5eAVDiFLVgj8wNJL/q6rjPFOymm/xiOZLoVSp+HIYcMBJ4e3RNv4fyZXfj/
W4LvRpzi27sLP8VPrYTC6Z1MoNurwR+3alCtQzRqvUycksTaxWP/A9WwhcB8c1yYdpNRAfnAfAuC
v4EJLlrv1NfBoymNTzGljlVTB+s2Kz8b7bCXxHDKTAjF9wPcPOOZ1slEj0F0AowFx+HHF1baJPDz
IpNOtgGg2A5Bupq+SR5Y2MlON4Jhc3+8mzsGzgG7HLIk8l6zhZkMthWGQyedUsTVd7aGGCxv/scz
itdCd/qVj//7L2DA3kPtZc1et1sKHWS+QFBMVEJ9bSv03Pyk10n3U1iIuVR+027DQDGfkxQHHSOz
q/39Z77xcUjCQTgiPADi4ion0XIlyOVGOnGmXjJPOpaKvQq5Nq3yJv+uNOaXzkjXkdksFCpvjfvm
YgOgE1GceTZaAAMrUjOUTmFlOWfdTtHO8fRop1pCeyo4stZlOWZojYddQj+iCpYqH1enuckFBDoD
VOJpecxRqyhJIbogB9JJ98rvajP+bPvyqR+8w7QZWuIY4vW/kxyZPEJbMFqbpo42qWjXURAsBLTb
jwIGhHY8X2EOr+pNWwi5k72T3kX/IDf5JAXawu3k1tIETACagKwc49B5FzPq+qFDINU7xYHZbfJQ
Vdbw6ru1AsdxJxBGXVt2hbgw+AbXlGJl62URcL9McX7ZaeDvG8fHohFBOwQFUear1JamYaNGe7X3
SJwL5IdUf9QXdtSNHfx2aPLocOoQdfm4g0XdZvmo2R47WFp1lbLSYUtwGAbc0+/vgxvhmKovcAsK
CGxedZYMNWGO+40Y+QZw29E73EpD/K9Qk71jS1upaRZebF4CnYIx4xElwGmTgc07vH1SeWk/8D3k
olr3qbU2fe8HeIWvWZ0jXKnBpo82Y9Z+MnL7oQzVhW0/Tdzs9CGPJVbRrYfWPRc5keMqAz3pkBah
rBrr3fde6rmYJUtqPLemlRec/iE3v2IqUs9WFT9u/HNrTO0w+2tihMdKqj9Ljfmn7pYI5DeHA9hB
3kIN5Sp51uy6ormIrHieOZ+KrKUlap7t1D60kvMHKayFbt9bEWE+jRwwiIxPmk7k0R/XZ1OOqlKp
AzLmJligPDfQYqP7gnQpyulWV8n7QFGGleUl0RrTzGQvDNwqha75j3gsmw8gYhs6w62+hXmV/PBL
QDcR7nOnUi+yfZGZ2WtcYwMnulE90MSs6M11+ootnGyQ9u/Wnj0Wl1YKlY2c2IZr+L2JeGtvrxMt
K1Z9pVWPgzABB8ZwUms0Vx78PFZ3EBDTx7yxEjfofHJSar4bRx+bX81QoLPb67q3wcx9XMlKYp/G
MM0PGcH6O32s+KkwGsuVC8l6oFudbJOIIClNF8TGFs7K1+thVwk8pU2yms3YIbqK+7i97lDp2KEA
W37OrHr4mtOZfWwkrrCpIqkbTaBbr2WltNJjA/NdJy4Oaa97qzon8IR9IaFQozabQm8xD0FgaMvU
RVsn0cTv+5Hgio7E1pxkozToKpiyXIVKS0saxQbyd2paCV+UeheU0PTbRt4ISsISxnVhOn7qauOg
y91p0uQlff/UF+Gf+w8yK81PIeLDc0zB8V2+VgalV0g1i9keTO+prpLQ1QIiQyhjI+sndu4qgakc
U8uSft0f+UbYZeSpbsZpwb+zsNskSlw5QWdThvbKXd46tDnasHbLQOLLo3V9vj/ejW07KZpMLcVJ
9mWeC8cqELekUMUZctxKy6tVTWU+U/eZ3qxb8qb7o904bvmuE5THglFAJ2o2r1Kgd7GlSSeRW8ox
LO34kDR9crg/yo0IS8wDw4pkJTbA8wgL/g0t0AJ+ZGubxqZC7O1JC/V8HZgo6PwfhsJlZ2LyT7Xc
2QtVQKaDzBfBWZj+Q1XhTx0F5q5prQVp3hs5G1Tp/x1H/ThxTuMHLD3iRU6M4PqE+xh3KnX8OtTy
dI/WwKHcf7ObWwA+HhdR5pD85eOICPY3dlzhOhbo5XlsshSpFbG3KulbWukvTlw+tf4SlP/mh4OC
SghAEPyqFSwniA+pKFadE6Ok6cDd5SFS0u5BjpIluPN/0LjZAULZnSacDM8dFMe0M97tcTgXCOrW
sn2qyL8PlpI2D0S9fGXImfyUp0b9JYjiYW3HTvtsmiWNSbTfdmXbWJsuQBXJGLLRjaq6WWe+Yrl8
IvNxzAfliKRh4dYgpzcyrLud5vWtW/lR+28wkV6V0MhwJ9GiL60S0/3ILS/6AoUnXZkIsG+c0kec
36icXRQ7u7YKDl0KTUTXKxi1IaLQob5VkyFeW4ns7+uEdo+t2b5bBWO9GmQV5Ch8lVUSjcjmVS32
ibUYKAyM9hMu8vFOtbvwkMVt+lT4YeaWejMecuHpqzE2AKbUpMiM2mgPYa0nF7h7/lMoJMwGukbi
hMFDisZap23K1Ok2gRyPm4664KtfO94+snBqblDIf2iHPtxInZc94lzfPKZ1nJ6LwKweUO1LV5Xw
o0fgT+G5CHPEwUGPrPIOCJLad+Koe3q10c2A/G8MP5cOfBhZlrRtklrxHnF8ZQOEJtvqwxitRg3S
jtaE4zq3/PLJr6FhJb4MpD8ZJag4crLOvdFbxfUAfaeftLN9NduGdpesHSQH1yJ2mqNi+9K+UbQA
Og6K5SOfcqt7g9iVDTYCnSTZh7g2aROWsb0OmxotrNxwaFsW0pNPK2k7pCZadZ1trdL8fzg7r93I
kWxdPxEBenPLtMqUlFRJJanqhijTTe89n35/rIOzR2ISyV0zDXSj0ZiKJBmxYpnfRIIdJKG78fxp
CIbG6iGxNP+gK9Wo24oYtpshj5UN01DdDr2oX0mmryLsBKylD4vkAWPCK8KalBWYO+KzhVlg4r2I
bta9tRap/Epn8To6/L8pEkUNtPur7GvwaqUNYne8IBe6j/LxEAXeMamROx/LBySlL0j5r4TA65tx
WpLmLPfGhDKa3YyFWiRCGvriZZCRZXXzb7pU2dIQ7NswWMlD1paaXf+qheZ5WKbihS5ldR+MXn6O
g7TYCGMYbv0xUFcu4euPBtSA/wE3J1+/cgevPC1oR70IqEKhiWaPrr9Wc19FVhpd3Ih4sDD1A3M+
y5bNRhTdRqqDS+aaud3F9QV8iIVkmbrWqr9KKKaV6GkD2yW2XrUuiygM/UQyootQ9uauyrNsQxac
HH3Vu8t1DTFZpStX+qVX34s11SmxgBdAX+GqK2lkvh65rez4aOYfXKGBBFe0eDaAKYfg/3z7Zlz4
Wn9knRgQ098C9ff54mgV33QzIteTrLAbkhF2r7ayxNXxmvqSk9ULE2Kk7eZLZEFddQ3IB4erXsUi
ygv+kaToZ91X0OGPZIFrTfKlr/ZxwekHfbgMIQUgjSCgx0wvN6ARiw+vjVZ77Cab1vL3t1/g0uf6
uNhsM2LaJfSSGSeO4erUV/mdq0Kz1IbcDnJ/rRO5tPM/LKbP5uxVn1WlUbu5U2LgZ2flUOxEoRke
yrr2d7efay5XB4Rt+mxkLtTczKnm2aDZM3g0akarkQ7y35SCe4WRgqLEb1Hb23oVHyIr3OdAPSQB
b/mqOnSRsPJyl3+ENmmmMxNHMm+WuAmkiS7BCmxKNNRfKjfv7+IoEbaWjtnpFkx0uqGD/9g09b9h
MPinaJSLi2W55fb221jYUlMSPjXWCDpXuX5V+6qUWl7ieFV3r8bFF2zTekSlvV+i1f7M47WOwBUK
gLfPaB2CEJxExmrzUsYM4zFKizBy5Loozu6ADr7euvFe0wVMgWrZ/yG6WEJJo1//mJSn7wJz7M9p
2Q53WdJhdMgw9odpFRbyomH9TRKb7u/jPG5FjKH5obQ/5x1f5I6bXJU9JHB0pJhj+cUox39uv/Wr
+f/0FohLtN8hVk5Qzs8n2TOAO4mk5rhqf9dpXLd45ghmeahV6Yz1goIqp5ozg4uafRL9FFFC5sh3
5c98EFeKvavp4/RTqCtBVE6WDOhefP4pWqYnZtAB2fPUyNolZf6u6jDR9NDCcIqSAmvvvt+HU1Uz
igdfKs2V9z2HG04HEkAnBcV08Ohhzs5CmHhGIgtJ4iiD+WBVheMZxi4WjGNcmi80sb4jDX4aNNI9
Wo1TzeExnWrNDiSc+wA6adckU592Dftz3YLkd2F8wqCZDI2/ZhEQ7khOX8pNHJl2LybLyK3Idu2n
x35UD3LZpfbYjt+aPwxjsnmQsWsJwcIlhv8JsCPoIWRU8yZom2KpU9SGAYww3QgxgDKr1vPN7c24
EOiZbE0QIJ4WVtTs9eekNDgTJbHjhpW0E/yBQgiY/iWr+3YXojTxdHu9xR0H24XUBbFSztdswdST
B1XCVslR5eKYDOIx0oJjomBm6no71RvhV3TWnSkX/4ePunDR0Iwk9Qb3RDtgXk8GZIiG6gWRg0LD
0azH90qvvg/C2vByITXgOE1IFsBOJpCLz4eqZUg9hAma+fgdvo9D6ZiV8TuU62Miys8KIisWRhW3
X+tSJCdxnAQZp8naHKGdd2qTFn6LGy3zCynKto3oP2bEC7lP242cGCvp3FWzg6UmRByC9QqTsTmB
zhSaUDcnc4isLp/NMUYMcpoP69UL9uSvAsxdU82fhbhYu7+n2PipJTA9Iw0PhQOBTs7Vg6aekBul
ETmtnLyCELmrEmlnJSHzsfDilhg4S8hSmP2ZlvFhWL+6p+05W5/BGL5IjDEnGOLs24ZhhYBZYPnO
WMZ0j8muncxMygewnvJzlmN9xaU6bGtVLx6V0RNOjZjoO+QPxZ+RWqUH1O/MtSO1sK1BJ/Pd+WFw
pucMQ8OIIl1Q48DxingTpdpPr9G2Vhrv8GC55JJ1qK1x2wjt194kv4pLaReK9SkCzyJY1ctYr4H9
Fva/CmsbnjrISxOhss/7XxojM+HaQ8YchIav2rH22gwnBJxsvwYz3q3siYU4qVqIFEwJHQ3S+Vy5
KpIoE5Uicky/Pkly87VCq2Tlolxag/taBU8xYSbnnz2Powy/tExzErl49l3rh5uAVL59hpc+46Qf
zTecGnpz9rk+1o2ZBoLvtFV+yNLooQdQAt765fYyC6GCp+CmBRJNGJ5nOFoUp5mUDqPTdjH+YUb6
r4fPhG0YDS4Mivy17KPwcHvJpQ1BFYZyBUkVTzhdQh9KlxIoVVN28ug0hdSAkX5QEskWxhTyAHK1
Y/YTfvHtFRfiEyz0/6w4K5a8VjN9o0g1LLGB6feYW486w50RkmGUQFvwz9UQ7sRuTVZx4ToFvYux
O+7VE9tyFh7K3KszVxkCp8TRtLHk7RhGl95s7pjRr2AEljIU+hAIgUx6gNPw+vNbNWvTNfy6CBy3
C0nURnpeDXY1XKWRr91PKVMaGEcTPqdaFxtkkv6Ld/xx/enMfPiqYlMHEZOtAH7i+BCl5i5psjsS
mm1eExmR24iDRrZVcW0YvfRtFZIWkIzEFnKJz+sORlSandwEzmAG57JnlIggXRq3pyqrtz2GgbaF
xZjetStxZmkXTzMEysfJM3seZrEu8dw4xjqly42dUXgHMPWnKnD3U6Ku18ZFH42/BSVNcJn/LKnM
KuNQ9cu2ybLASX10/gxkjAI9O+St8ZoZMmrE+jlN1XNgCO+3j8/Ko/7BmH34tLKexZHk8qh+yK0W
VE9jUJ0lMMCFFGwsWF6BYW5vL7n0VTX6XshkT8j7+VfVmZiO5Km+05sZGoIJspXh47SLjNTc6+T9
KfdWFSY/bi+7dGARWASvykRxcsT+vJmUGP8O2cx9R8qps3wQxpuwK8RDl+qJbAtFP6x135bCPEYj
gEohF3A9zkIEuJokThrCfKHrj+Mgf4ezfeIK81aurKVMGwkL9GL4C2z3/I3i7FvmUeyzX/vmh0vv
3UcNZLr+n5UsPdHieM3K4tIYklO4ycrXXH7I/6w9iw1WCafew1/CcVvvTlOSf5HY+9mR4d/+eovL
cOfDLUDc5KqbU+SqpfdAqZ08Tx/UMfuCiBcinNUKBGnpOACwQT0YnTVCz7R3PxyH2C8t/lMQOHFV
njAtdQK0S203T9+GQePShAU2VivoicWNyYgAdrw4TX9na3a0Rby+4OtJrbzv6/TUePIhgoVLsrN2
k8j8/nlSS9rx/9eaH/eqFLGawmnGEcvaAYOxDUJzr1BF1KW/LwRp0zTDFzOqfuiGeHJhi5dlsRJx
Fm+zj79h+o0f3jF6H2pQI37sANZ/kDPpnCT1djQMFN5134BOBN5vDDY50BGzkt7yBibV7c201JYj
BvznNcw2bY+hnm4wi3aS0dwD6I39d2DH/N2TERxSsgnkG5f6fe5Gm/+uF0NJQfRjYvNH/v3zG5Da
BkRLr7KZR9ncjrEf7mqDyViRdGj1BlW+ZdEUsYOmuIMKESMWigTq7XewdKCokOlpExD5LbPUPbXA
ZlYYlDuhhr2TFUCCmxDNHQ3u2wstbW/gXTryTjRkeebPDysnXl/nEjVLLKSnqpYOSd7xuBG8aWVl
qcWt9XGt2daK02jwrSglUSlNNFyNh9Ryz1OClmbVY+lV/3bgSEXwR03an7nhVqLHwjvVSEbpsaIp
i/DTLODD44plwwOn5NcYRSr+Fn7TnZKEK2PFpcdkEgHvHIQeAIp5lNLNIpAg5qZPXvvVHcA9PQUh
XTyYVfWekvqAlzRqSU+e9teQETRr6eqCF2VZlZnL5285Km4nYB+QUZObZLxqXm5KwXVXnm96TbMg
NdUO5PSwV66lr0sl6bpISyKnTjCrz9LkjN7emYvhYKn5C0POlStsYYdOMlZU1kwyif6zzxYLcj5Y
MRAVTBXfwMogWqij6p88WEK7Jh268GzclbT4FLhXk+/x5zcol2qHT4jvOZEUniQSkSKFV58M+q6O
8hf6BiuXyzWKy8BUkRb8RG5GSGB+zmNXboyugonXFKb/PbKGzkl6KysAuxvCsymA/d/GqKhcelUc
HitPsUq7tYr0bWx67StoJzXF5r1Zwz1PEXb2jeFcI7zGZ6bvOi9pGBLm0CprSBUT000IunKf+qp2
dzv2LBzIT6tM//3DVdNHgAuRpxUYwEOPMBoA5Ipbm4cwxrfo9lILWe2npaZN9mGpSZbVFxPRc9Qk
OJptcdCa4NVNEI9pUvNHYEFdhlawD+Tky+2Fl7K/TytPOc2HlTMpKZPClIE9YZxSdeGlxrY1Kbqt
KUClyb7iUvREN2tf5Mnb7aWXPuJEYp3QVtwl8z6GpLtua+agdtQiE4+ZGBkbd7D+ViZhGhwwvwYe
PGHCOZ6zMxNUaip6JgBMDN+dzi3DDY+7R7NwL7vm40SeEE00xHq0GqRi26fq38cjMkKa5swSFcLe
bH1XjIqmd9PeGRT9DrDofRwLz8jPXHBuCbZFvhZll2IEuEu0nScA9hXxORpxXXfxc7jUbS7vQOC8
qPRZNwKonlGRt3655iq0tuA8HSpQinGrMHDqEU89UXNUTX9Ms/Yc1dVeA6+6dk9P1ezn0z91MnA2
QWyB9tS8qRxmsVchkuw7LpCpENJ7DAJrOKWm/L039SPJ4aXRi7MWlCtZz/WTflr4iugdiKmlTKcU
jlSLgj/Tt4Oen0IV+NJahnV9OuDdgGXT8YmbqNezbeNrSip0ceI5Yi4rx7Ew63tXRw/hb88gorc4
FADDobiFlfn59Lt+n6hpZMLfCMrKhpuKQUHer23JhZSDZbghKWcnBLs1CzJVikOyrgKFjUVhi/DN
PkiDfec2+6guXhq3OKdQQngfXzS52+va+HL7Ka8D+cfliTWfn9JDbAAZ3NJ3AoQnyADvZSsNNnqp
lStb8zqMT/Qs6j+QVPh9zzvaXYccRa8F5kVOAugctHvYITDh2C/wD83gCL7z9qNdZx+kVOiicQ7w
qQUj8PnR3CZ0EXLPewYs3ilTqnuhSC4yHJROX1OhW7gqyBrRU0EWCseNK2VvUJFlrBZy5wihm0YI
wuVMLCK0LjHTrP/pkcA4REIjHdvSMJ8RZWBSHZAq3H7ghan49CtwruVxOR/zHKiI9VyUwqpy3OSZ
YYYNj4bdtenMd5TtN5nptJG4aaLh3lMvvQI65I/DfUt1evuHXBf7Uw5NjolUOMXYvPD2al8a6yCs
HCMz5Uc5UdVHOOAmaiBRasv41G3jUQnsPM7WXKQoCK4jIBz8CYkxQcCupE2bKMG4fOy0i9VLmNON
VH86dPuNWhV2p6qCHUta9uI3ETbcSRu/BkI7oEVe1LIz4KEHH6BF7aRrY+3O9MR6H7pVvY28EeVc
sSFlc0Xrt1hrMdJ1iPnFxZBtPbENzz7V2BkWnA95NfmSNeawldsqvssMoCiln/DF6RsdiIsWkkP8
QUGTV+/6kDZb3fVKR+oH80eTafGTaaFMlWPrsKkVcySPrQk/QWQcpLbIHwwU3ffZUMpb1Ud+PQ1A
axrEKpTTZelLHiftvhvzRrUJbDm+KrV6HKDMb7QqUB7gKkebTkT9bzKAP+W4Zd8jPeJ+rzu/3sIQ
CTZku9+rGrHHqo1+R3FRsUsE5FLSJBDPsBn0e0+qwudgNLonXmV6n4YFeytN1G0kh1jlRF13R0SF
uDUWr1LjBrvEq8N7XpKL3jRiAhVau0+9oeVfKXvcUwZhaiM2Q2F7o9zZveD5d1ajZj+F0IChLFT1
Y97hDlNCaTqQGXV2SLfuqZSxqe0CAboW/ls7DxcV29PM/jDg63XuU4nvrbt+9Ix6rr5Hdi6mK9kI
xx5d/E1gpRjyAJ4/wNwcnj2w2ij6aEKyHfnDvkKmFldSnYVtOQUhSMUIrkyCuJ+DkQz71R3xdn5y
fQNKC9OcjaIJ5i/BN7XHCCHblQR9oRMDqh2dEFxfKASu1DiGsJexY1R8R4eTniXtox+OW7Xyd8Bj
iLlp866ZPxIp2KJVhQP8GvhjIR+A+MXxQw6DSdy8oE0abezHAN+BXLRCpKZLwMBSHG+8YhC3dC7c
g6uuwt0XEgPGyQDC0HFl1/zh6n9I2FkuFfIwDJ1aF0zcjNJw4xbZ8+3gtnBjsgiTcxDnk8jYLPug
gxaJKloNjpCLJ7kR74toMrdWXv96GcxBMKRlUM5Edh5DFbmO+9bPIZHUhgdhNRjuaktXd4UmNfvb
Sy18K3BLBpfyhKhmv3zem5LeUbvpZeh4TbYRpZehrxAj0hjOHL1gjZKw8PooO6ZdMSFXGPB9XqyT
eg9ZFpOulYZTmqf4CBZb/kMqr5GllxaatO7QiaGCEufz5s7wDSUaSv1SDuWu79uLkOiWXdXar9tv
b6ERQJ7NlcvnAtt81UFP/cFwSWpCRzbwLXcFXlp/LPtqixjJQYrfSnA4LvHv3LcvVlidLOT+b/+E
P5thlvbzEybjP7YAMLTZS5VquSS14icMlYRFsdz2Oz+PRpSE5dAu6Z5tQtkP9mYvQ3EIC3frGmq6
xRykeu2gJ29dmKm7IkxbR4FLfioTvooZeOpDRKN25xZU3m4xeNs6zc2N6mtIeUUh2q+y1D2mnZ89
0k8ma6xBZwiBqO9TyShW+i0LnxMBgSl0oinFY84esekKs0j1wXfCJss3kT8cgli7FxNvWMmiFk7D
x4WMWUYsxD7uLFwaThvKj3EcP/gjBAjLe/AR1LclPaxXFlyKWh+ezJhdDUFdSGI7gRbKujj7Wfuk
ZsoqSnF6PbMdMom9k6FOWly0pz8fO12LUouE1HfYnE7ZHLES3Ez/YN47/BBj8R4fGiU5GjBaumYX
TC0A4XvM8Jt/SPVr3n9HZfb2rl38SeCsJCAnDC3nBZYaeFGrYEXjVJQfmTKkW9UKNbsf4jucYfa9
Vh/akHFbvuo4vXAZq4iTUynTKqQbMG2BD/eE3HktbBomlr1oFtuM9432XkhXmVu5b4VyJR1e+MAs
h28VZnfcTHMcJNAhN/JFgYlAmLh3Yh6n90GZrGF4Fg4IqxiA5SbZy6sMw42r2lIiOXDkbPgytv5d
Eg3PgbSWWKwtI39+dwJ4a5RM89DROwtJv6Lx82dLakOnKtL8++0dsvDioFmAgML0k1pifgcKTBL9
Qit8B10Y+FFW9KCC3t/eXmRpG3LDkjGAiaP5MzsZVqmbMXJXgWMkWfgU5dibQIoJaMLD/WKL9ltD
HnoSiR7HzcpbU8jUlx7yY2Y4e6EUSnqnEp4drTCy+2RAFSHpI3+TdWZ71BQkD9ohjaF6yN4DNV9/
V4w+qt5JYdy1VTtiuq0QrLPEQMPWjDd9QzViawIOk7JcJvImwoFvmyWefkBmNH2M9Lg5xHEXPMD4
aiAjVGJu51Ke79vcGu4rqQDxWCTqRNvKNkog5Du9EftHfCPLg+5Jw7OcBpMwY5htrdYcziUpF5o4
ohlu0iqjQcKZU94rLSt+uTUMfFuMx3KjiQ3ain2VHMpydLemmeIxNdq6zCUjk8YfsWupD0ITyQ+N
3ihfS3l4rCVUiUBWH/4ABTstvx+7YaeVGU5EvlonO6PtKn7TKjRzqSlDisI9g88q+NN5aAqjLPMS
qyFaooTpdcWuqdx/TKU6yxLVPIHJmwyskqjYGL74u1TTv5530RUlUphA2cgA582SpMVD0Kh8nSpd
/uFj4r0Tfd5fqyrx3+d+GnAcAKFMM6Y21OfjnBmdYnlZSyNfLf41jJzo3x/BqQeuglLFSsRfiLs0
e+FlmYjTXesu52jcIvYZa5cQlBeCo2myQYDj3Yqzn40FNOb2wV46WBNbmfYaUf6K2+u5oZQbbaJf
YrMpd2EoyVujFM2VF7iU/n0qOmb1gFeCmSx6K3D0uHsexXyDGP5u9ItvUhxZdqsZj76UHoMCs5FM
tU05PABJv5iD/NdzkqnvhCUOTwxaRZslSJY2xF1luIGDXc00inXiept07QnxQzQhjX8NNaHPr64J
Hy6ET9JelBiZ84FdmBe2ASR0/Iya2Knl6J45GRDmxEeOVg32uB89+b78oCrhI7Zvu9uf9/oioryE
lzlR8AA7zXkXqtG5IQLksRN0w7aVfohVtSejub3I9dOxCMpu4N9Aq2Gm9fl4dJlXim1S9I6iF9kZ
LmZ/GuQm+RlHdbC1fNHEUSHW3bNhhBjp+W24EggW1kfObSL4U82T+c4+Kl7XEXSarnOqdvhWTv0R
v+iPWTEgcNgipapbxyEQ7kdCyUrSsvB6KQdBik/8CfkKDl96ats0bdk7aoSACxTDfDiGytoZvY4I
ANARqkGJkKqQf3x+v0yr09hqg85RPOUfXfL2lRnXm8YrkeTItGjlmRZX41WAGGN0y4T/82oDvdOo
Kr3OCQxcuzkbcS5A/Su1k1+v5S4L74+mC3g43OZI+eZrJZmRIFept07li91ZBplCvq0rNprK2UoG
c12x4FjD+A5EJZi4K2Jt3jJ0VdDSc0bffM9BNVrg/VzG7X3W72rfXdmTC60l9LwQGqS/w668QlmP
9ahBHEdZjqp3fNZKY6u03wpdDS9ZXnQH5F/jbRVLcmUDW34sgADYuYDvWIVoy8qjL3Cfpt9i8tA4
jplXsqtxpob40WAHq0B0lMdMsjPNPbmGt7FG81hKxoNldWjtb5pNrNmYUo12bfmXwjJQf99I40FL
/4s9bUIMJgIzhSc4zXaZ3vtMFrsAYQ5GG+m+7LZ5x2zxr2+3iUXNAnTYgCfO464eYTUeojx2SUbj
qwQ8WgzVFVDbwnEBFE3uTTedkc18zhZa0N3rlnFsrI17qVT+TdD/Nvtwrw3Zl9txdiHj4nE+rDVd
5h9KskTIPVWIg9oprPCnJEZ3kREktpyL9z4y2Tbt5odCME9dVP6WSryGzFV7j+t04c9GgtxqMha/
apgaYYNadopGjAo4t8c0OV6lQCxEc/YFiaWIcPE0nvj8kEo5JnmtMrjET1UAY93n6i5PKkhboAzs
Wg6Duwog6V72jBHd27pZaUIvDEf4itSgZAoUVPTGPv8AywstT28Z9md57m0SfUCxPPgiJOW28Msj
I/MHi8nw4JkHr9VPBe2c2jVae1CFx1Zqvghhn26qZs3DaCF+AfdnYE0BBr5r3lHVBaWxzNjVL9kQ
ZIcSXPbGFRDZEA2/2JlWgz5fOkYr/aSFHcc4khYuX4MbHt+Yz+9C8SrN9XNtarAW/amxhtFuRqnd
5KagvjOcEY6Gmbb7Oonre3NUg21e8nNy5OdXbqXrmwK0tokxB6IWqEnOO1uki5Ls5sgFMTRTjoMU
eAc/p/Zrqdz+fikm2fQhCNsMROd1jUTRlPQ1gKygER+tUjiVXnbslWBlny08EfxAPiUcvukSnL1a
Q6KmjBOWQYc28cJJQXYo1+TGF2aufMAPq8wKZ5yCJYC9SMz1VYOJafJNCIQ3WhFbeYh2Y6NgmiGc
tc580/Xu5Xa4uo4VLA3cDIKWOZ3lWVrW6e6gV1WFjJoGD7HQkE4xurW+4HX4nRZBchpaL8O6+T2i
cA4aE0sEkAG6ZIsSggWYKR0iKX5tm1xZ2RpLqzEtpx0GRYvBw+ybqUU8CIKMeGtc+PdyUd2b2LKU
ZY4S4xrbbml7WGAC6fkRBRnUfj55RmMCJfVl95Ig1G8PcbNrZPGnmBt3K1/pyuaO55kYLsBjmUGB
rJxdxYMac5xwqb/I8FmAYzfdgdF8Yo+N5dtShlSe3lMhDeLZ84bfgZ/Hp0qsQzsR6n+SsPqRhzWK
Bk36Hubuiw5m0qq09tB23VvkaQ8lgx+E+FxGyvnBNHC6bCwEVtVj3SO3KFsbVD0fUST5KrEhyU3w
0MgDuxhrNHFq6JWRSP+gCr9UrX4JG/8Yx8qzH+IZl/raXauget77WysUf7USuncl/9K73aWtg1fF
0988V8RPRBc3RofAkjho/xh6e59kBWYW2nspVOfakt/GFrORVMAJrvoCNPTQ87aFjsFqY+boY1c6
U4r8XszGwe7RMdxUw7Bv5e5Oq+Kv8Cx3RmBxJ0VfWml86mPhnpTyiAPwI8pLXxJ0Mywv+FkmMDxQ
Pb6Ybvo6grUfpNpBh4gpSJSq2zi3GHFbW5ieKLU3O3Pw9rmqPFe1uxs1YbB9L74vaIqinPDQmonC
ZDTPGa3jrRV5k9aTpZ87QzvEWrQLLeN7NjSOn8qnIdC3agHFZSy/p6Nxl5TSEa7wRUHMNQnAIXnx
mddZ2nqIsmeBC10X+DtxjHVbFLR/TS051Vn5oxG0XQz5wARXnLXasyGNwVbxG7xeopNZq4dyoMwr
QpRxXIjzsozbmTwqtpxONtXFl+nZZK++s8Ia17dsX4PuF7N6l3atD9kIOe5SNUo77RGzTxnz72JU
TUVBxQK+ie50wXtrgu4pqZufgEIle5BbFByLfAjtXB2EHQzidDtKtbetSuRelLYId12Zmjjvheo+
Lbm8XewuoCvrU+1NMKdMkO24Et7zIK52yNEIG9MV3G9JN3XdAKrYWjbIjuq24j8xdhV4riSKspGS
ItiGrmAxah/HyjZjARGtoRpsIBIqFllm1PT2WAXivWyYPsOgLkfRij+zQCRpg5nxiPp6+X0MLPMx
GFw/sRXNU7FFnwAMAKy2gpXI917QesN2KOLqISPv/CJWY7ITYqG3odaLL4oWKnvgwe8pU0FZHc+V
373qkXEHe3/bDuLBHXDL9sdXTc+Pbhpfail96GT/2CT+Qc6FzVBK5z4w9iG3TlB2FzeAChr2pzyC
Oeta3rvcC5t4lPAP8nd+pTtlId8bCoabXv/g1+YlUOqvCKZeAq4Wb+gePPTuoqE4ZVX4a/q2dSNt
PXLEVq5e07T94WeRU8TyobCyzK6M8XdEpB5M0beTxMo2YTHFEA/NtaIIcrvKhJCkpj1IZnQJB/1s
dj2KZKr8FKAV06gMro2ePFstKbZ1He8Fy//h9T6wDesf5pmYaIloDGktfY+65NBa92MunbC6RWtA
+p6K4+vgNhwqTMS0oDkEgXzWpOwUetJWTlWn88VtbYgvviIdaoB62qBcBjX6WmfSo9VEbGsVVmdl
pHZdDd+kYsSrycsfGtl/1WN8Ijxk9RUxuVcN+QFZn39Na2RUEx0ZfrZ2X8sn1QjfXX+8V93611AP
2AACOsBW0HFzL+YoZrte1k+xUDtyq51dPT1IRjCJmPj3CEbE9vQDvUKikS19hw1+7GLxaHnl9y7U
9mOW7ZRE7feCEQKPGUT9hS4t6Cb8xYr2pw9iZ18l+gZO9bkp9O8adnuGnxSwZLuv/hBuo2FyO80P
SlPuu7z8FbFJmqB6QUX1SYyaNz+V7sIaakOk/1sZ3WPsWq+e7D02vIvE7R+8NPmSJ32wkVMXEwux
S+yGca4amw89gBrX17uN7o5YV7VnhPf+/H+avLvzFf0F37WjIkpfmJvQ4q+Mi6sYdzJfcVO2gHQq
pFlbH4dZtXGNHRtvp6jxfmyFc6yOF1XwD14OnChpAJwPG1F3j2kbewQq780k6ZleW9kZBYF4vIOq
FtsKB6SW/PdWSFPeO8e8TSEoW5X/1FQqjsS1Jm4EyuuNyxzXTkV6IUo6cc2AG9++iRdufORORcoO
+gbQTmf5Ul1ngamGpYkIe31WovS7ITQ7EKMrLdDFZZjB6zp0Ctx0Z8tIPq2QtDKNC62HQgH3ZYPy
uv0kC2kSLqv/u8TcbtkQQyYP9JcuSDtsMiG/R27zTk3NoxiuwfmubQgoSCesJG/uD8Bglr1kUemG
LSK6F5ct/7tAN3KPZ692HnNV37Q9Au+VWgXH1s/8vSymLWzhqL/TIi36FmUQMCVU3zdSU3Ihl5kY
24wQxt+4XWfPsVtFvxO6YOch1NOjqNMw8uFdP9So9R+awc/OSH9Z275og6M0yJHj4Wi9wSMEDJc+
NIc8zYuVomEBvfipDpoP3jM14elQV3aCMKgvgxfUJ42m9V4s1fw7M4WSSTDiLZZvNYcu06uDIePj
Jw9C/9PEbgiHjazZl5FUnX1DrFfKxWnrfJqfg14lU5XRq7DAWMznJLRmZfQGQ+PSlcVRhethtJFm
d3XtbYpxeCrE8A3ZjW/BhLa6veOuNvW0sqbSr2Tx61mUXFUk7LTApjLn5Lv+W690z1kXV397Rqd1
Jq8WjYoGZdLpd3zowER54FfaEJkX37I5P6Fhr/asrnEq0xqAmuBiIgJ4Rdwtx7rrIIkaU2usqTED
0L0wP2u4gNhhGSV7vekCcGIuss589E2NyudjnaXiU6xG3AKYvL7qbmP9HIJoeC9Uq51ESsfGboay
f/MK2UfI1MhOIEyNxxQW5K6u4XDY0B/xZEkF47FVWvGO5kd+l3qZui1bz3u9/bmuAsTsEWd4bt3N
PH6N2TGGEcSdZzAQapvS3fYCXcCw1VdGatdtDNbD6p42xiQGdgWGL7VarT2QuBcXXUpFLV/LaDw0
lbdn1UuSywiDIZkS1M8aaUPUrtVYS7tzkuCkFlABP1mzkGt0nodvgWv8xa65ag9NT8jFyN8R9QJX
/Hljtp5f9mpY6JdAFh1QjZEtt92LaSZvAjyDVlrDyiw+EocAWWpExiR1FnZVnL3NXi1qJ2t9Cd/3
Vji69J9tBFPDlTM3ydQvBBbuWBhb6OHA3JithiW6F9FNn7REOmoIUQwCWyD3+SU0wFTs3hCDx6bI
460h6NU2B3X828rd/FRR1T2IWZNvRrpK9zHFn42Ibv0SDbp8LoKKTG4U5Ee1CH61XviWuVJLd8+n
Ka8O1oPCfYEkliXbba3XthT1xQFI15TCJf22zvFQlqpGYtBel/27WxnCuVGlcoffF7bPoidqduap
/5gFhUGfWMCPuYp2hZBJ72Jeh0DKVEn7GoJbvtfGUTlm6lAeWlH4H8LOYzlyZdmyXwQzqICYQqRO
6iRZNYGRRRa01vj6t4J1B89ut3UPzmFRZCYQCPdwsX3vmWFgdw2TRVdPE3/oGTYjerTBW3jkM+h0
kdLcNatS3NlGOtzUfC0u67xMe2KUdJcVeXUcLaogWZ2UQdWmUci0XeM3VhLvkqpdSUYMpDo55OIg
0W39Lm4y42nppdimO63FLrWcNGx68bEOHRKjUAtfskwtSS677D5u8tSv6yIKNiR/whxNsTBty4wU
dQSfnELLq7bp6OVQ5/lxpqqn1Rjme2XbAsodYUcn+rIi8EBUBp65WcvtaFBRBbmZn6t5FKFD0/Kp
XN0ygCm3C8pqyqj26uljHBvmye5b7X5TFnHqZkGqt45NOG1RwyRNBdHnkhaB6BzLS+xMXFOCz0sW
tZoXVwY5YJynuy3u1ydAkdmRKdOVC6ZZ2Jc6cL0odsJ4Xt3ANVoIhNp5O0TWVvrCqXu/Wqr6xcqm
dT+KSoQGo+wFGkGAU0HBROVHnykg7uCqb2a/GwKxXprxoHT5pB21pjCfM8oZO6UY3zU90Yk9hsWv
ptX13KQ1/H7rnR3Ipwl52x9YEh0qNk+6vo+KFTHnmqrtnplJQImqKD7bWqxJ0A0RTPiVbcA/vK33
Y9Gsu0jv5odlMuddoq1Q+G/m7L5syej8VkfFvIkKOc0QUNkyPat9hqJIrpk8SIwrNMSiCn8dI+Op
aAyOBTE3Zysj4m60VPXJCsG7xWa7g3qX1c5K69BM7Mu+MBlgmvJce+vKrXnb1F4HwqzYvTdWWfaO
3Ld5GNsYflkTVMwxm7d0v2S64ke92++jqWE8wOzX+qUqabR6WtuXQQmQyevdaPHQJChOdYflwszU
B7ZKwaLL2n1lyXZrEkRzehlhNszg1WzUxVvaGrmC2i8H4UM0GDhpvzMRwYXbkHpAArVoOTzKeftl
h+LZqWKwA1ioJ3+xaAy8H6ABOCJBmOef8Krz/bJ+mYvNPiEzNtddW0E7zXzjFGWhsn5IwTCmIKSP
aA82z3MigyrUyWcaOstJqkypu0oaAlLnq2TGX/lDeUdE1Y6sqlJaz2Ze3LpBwKhlZQhOw1c3qBqV
ejdqt9K6iaU5aNMvs7V9rVFDCChCy13xuJ/DVJ+KPru6JaJbzp8l7v3YRFpt2HFNKJPpQJPc9Kab
j/AJyNE9xH68LfmMRsOLVwsm7NfB/ZjhZKLl4ZeIH9m9ETBO4VvQJsmfj9qHMfXoDh0G091FsH7V
ove57jg6z61WeyBUgmId6EREftTkYZUpcGar+zaO/UV5BNHrUmTg9uWEuA7padcvZyJEmfl72lJ6
Ub0GQtMgY9XCrS34byecLMwjFH8iQ7lUaXQmEZ713td4uRWr3yMsOI4xkbY05V0EUoRNcBBz2/qd
ySCDhhRvnKXXJq5qTxXrGDJyq3sRntJzRTx4EfVNRNNpCWKOOoOxdlsA1aq6y5Q3dy3tnd5y9uS0
XyqJYidFQ9qlbzzbVe70GkiOUyBjr1P5Qom45oY1pbvNdRkms/ZWLMUl1Xvby2b3KdfqEIqyYwO1
EtzhxV3riB11x2em9384qe6UybiAaPPdKPVVY7yYChp4TX4ezP7srvYfhT6Xhs4EsLw7NLRCuYSG
rbzYcxnoRvzHaMy9yjxJjHwYxPTMKAzxPcrz9GKqO7XFE2pw+nAJ2O3vKLeec0vzZ5GFq8ZErknO
0+5crlYYn3nVnKMpvy1x7gmnC0dRUiE4tiMEhjs1qS9Sqk8kc8i8Pz/hmdYDkzVs4K5V0b1TvNF6
o8Vctk+8TG3iECAESkaJZLjQt7dR+2KQzSgTT7Q1LtTyeWs6v8jOrmIJJTWM3a0HZsgB2qX+smIE
anZEEVAs8x2qkhB4FWGSD7u6RsuF6pgmjl1q+UPXPTLoyKzY5G2Otqusr3l87dlcZP37arV5luV+
y4YgWVY/nm6adsUUOxRDymFGBdo4iS2lZFfuSrQHuSq5WdH3k3s0yz+R9vTk1mf0yLMnZ89EErpp
qniXjgeWxXtWY0HRTn62mTU3TdmbRktlJvXtcoURYQI0afsJvBOoA46wQErhQ2ctfytwX9h97+Nm
JLcL75PDwImnMPRfHMMBZpxVw0FjDsrdHtX5O1c7P+k74GevUu55za7wLODXWCQWY3DGA9qNhWe2
mw8VJBNU+OpCq/wyAiGMLJrHaSj/JBjtNizmKuxhOpE+o4TMqs/OKmz+1tJ5ooMOvzN+iRY8PkIg
8s8mSpyAKtHGjj0FohQ+1hi+Godctz2ooP2sKpu8WI9ecawODmWQssIa1em2lip/Veb+sptZ7qbe
/hGdO/S07ppE33XpjM5zvqsVM6jK4dgTbvAt2ktfjAOeep6U2XzzzDg0d7pDkKEMepAZK7Wa9rAV
Tajgl9eshnTfQZNai5qd9JOqsroXPrrhfY21p/MQKhR9aV48qmofZlO0t6iugWwMVk0PY1fs5daT
u0FZP+VNpxxs6yieNhi37KjeYy7lD7fhsosW9bAN8cFNHFAUj4wo4Rg/x6EP2e8jwPGyX/1+/sx1
+yQo1yOWhZjbO3mdXyVxT034x2Iq6tYi2iidQ7GNbCIvrjqFbGw8zHHJMnxGs8NGFV6kHEsRp9Js
pOSj/GLZz5EG1RLMubBisrKDEt+62tob0+YxMGqKyOu4hIjaqRLtoiaReypNa3/RysBFnwBZyEYl
8LQgM3xr+swrIiS+1q96OC6mAXjzk/yW/bTvYHTcoouc09u6SM6hwiThlQhnJtGZ7+Td4rwRyuSb
DGlv23npsMgkE4+8RZe+uuujqZ6t/Hc+n9XokpTTWYH+J3OU09xkgVT1aVw0ksb65+yZ2HfsMc4e
/niJSRCdP+w016gDZpFZHHkQfdbzS4HNtNbySIvsXp42G/tcrgrXwRpxTSwp/165Y17wsyRV9Z5s
VNd3dNyRHl6lBcIHsjPEsViqHQuJ+S+2gs3fb/H7nO5nRhvG6NFuvyDb9sztjcy/QdOe91aqdwms
46gzC4a2zMDRT2m9/JyLfHqFly20VzVJDx08ffzdpkSHdVO9pmMkCv9Z50CT828Zn0iSOUzHWSjN
xW9x8eYY9/LCxq7wJDuv3I9lzJgfK6uoVTjR0uBq63KlGnyXa684oqO+qDsLNj5DzEcQzlITxsao
MQRXyXZTWntsgpImFC6RHxam43XTd5N0vhTim3Le1ogOrF1RvfJ/KTri5t9prbIFtaMiaMnwe+kn
JPFrPj7i12Ox+rSugmGx3reNEUj9qmfWIzFAYhPKH5QsZhpGPHEtca6i3B7dcb95uu0UVbyMNNjX
pAmQeSIWO9iC6WD5/msU45qYyCRG45Ugz4G7eVBI+y2BB2u/URPhPDKcQ6Q+awR9S/oi4z+j6H6J
OjnV6zFRdpWxc8vYN4jXbS2mjZXw5xfU3qa1v1fm1WeTyVsxQNdKd4EPYG9ELBYVs8vA/G09Goyd
csPWTdpdfodx8Q/pIvrWeZKxksZTTaC8MY3lzJaQdly3gVvSj6lyuQ0nnpk8DlMd5EaxhfpqPLqF
E7g1zQJ+v+X5A0coldN/jsBygyT/ivJvS5FunvvHozKiOFifKKiHkWKHcCPQ/iyh3fhkjdnEMtbl
rRb122yNe6c6b5F4qbdYytrKOIEb/YlsxY771MSjvJaxzF/YQxqhBGHApBtMmKwyhLTr1h+GcVeL
7Lh0n+NC+RuzYJC1Mvfa9irXVForbwWRjpd3+Z00R5xYQoQpQ8CC0W57JwNx1KZ+HKKMLCvVuqTA
8bOIrMxZpN+a/8UU0uSNz6blrK92Ee6JKalIAZHMq6gW7WiH3ZT4+SemIrrOKhlkL+PrUmhyJ+O0
N8vcbcDqpfVLS4K4yuCB8J1akyzy1YqKq1xLnob8rjGgss13Qtn+yrDvP+vEl4H0ZW11T96hTC8c
DmSWLyY24LeO8hPWduiNeUovPhuz3mfmGPYQWA0tUwWK/SxfyYMzTES71+zFshnnBw84DaX0lASI
nOPo0XChGIZ8CvA2TZ42DQ+zk1Oeo/k99W+ufYuSbw1b5tNlrAPZyUXZxjt+MaF+xiP/bS3Rjkx9
vzCgy6HM5uX/8ikiFYYL7uvfhd3uiyU7SaftEqxPRKO4ZtqVldzrut3vpU9m7/FFbmGsU9o0qxrr
ajio9OV5JMj2yFB1K8xvrhvWwZM11q9Geini8S6z8qeChA3bcjhJcNas/tp9sn+xFf6edYunIcQp
5JyfbbPDdo6qkDEebUK/HdJDn77JHYjDhCcDXeb00xYd+6g8r83TXGwn3qNW3D98sVP9U1/KSzKI
PWvRieoF7/PGb1K1DKd4fOafEzryQzz5WpUc/nOipMX6sdFNlPezlrdmaJ9axIil/+FHXCkrIM8P
PORAO5CNzrEhd6A2bWe3D6Td1w/8EaI+bfebP+MssCgF5e6X1kj3S+QlzvJMM+1XFpfb44RWSiPk
/TOAyJn2VEXawVX/rMXmbWZPxONwk/Qnzu6WB+xoTB3zjOpPS33ngMWhYPZyJxECngG3yHPcHsa9
PBgs58XMwLBanxn+h19EzLRLU/5BVvLjNWn9Sbvx6fhKGTbxswmvzp1Eq/mOyJ5XJyYxwTF256vV
i5AyKsDtb94rH0/yyIxIc8SP+DQjWXYuI1QQcqDxYojOpHnxloQN/zJreZRH6ye2yRvIbZWsIS6K
qDWdRvRKXyPcnp3/5vbq7mnDNfRF4s2z/PN6/oXWqIyheIXT/XY2ps3Ub3ngUeD/yRv5KOlkuBcZ
r9vWJtNRPoZX85G4VrQX5TMxeBDJdCv7ZxkAcXeDGTD8s5/o/cnoixiHe5SkM2AYOGueTc2RT1d+
llw1Yj3cgHoHiMmn7DWTkssgzqXdLL2H3Kc8I4r1H+NCx8W4TzVEG1vcNMYizrxe+o1RLhNeVGqm
8tMkR1dvjEmvLD8lEh8MqCeqhD4rfVfO7w7vSX5sS7VfeQDjGYt/iugtjWxRd3tiEHaEdKArJ51k
K81mLZxmkBAyQ+SmWVR5D1w9VrzqLyyPzM/qzArktbFIMvRjhFUeeK0Ty+cntydeiaitYmms7Cdh
QqlS+qeBeo48oDCauVWoQF3wtKynXuAa66ua0BKlyPBvS8iHPxJD8Omx2wUy8hhEivTlyzDc6OqC
kxj2XBcL3ajpriUtlxuZA4bryllBq96OqdaStJg+XDnyAtgN8onzEi5DrdUTr4e21ceQxjS9DElG
7gB75ErBdws57v89uIzwgjft8xia5DNPBqIdefesqQxneTW11T1mYRhovRmfi7kfTaAL3K5QrvnW
yZ3OI+YvZJJcCMNL3M9F1OdierKn6Zgu+p98ussyUEJc2SiI5lpNu/B8qm249dH2NGZPDuekBHbM
Lanc4xqBFZjHkzOV0h+YlJ5ikf0mtsEAZNAzkcvKVeG+M+gtZC4pUr3ylrEJVsW+kufQjU8vaks6
v+zELEIrte64Pe7L2N7IAdAFtN6I2QjYhfMyIw/KgskgkQ9cBMW55Hlj/g2P8+/gZYxqz2qwSDVo
pTx2r6mlEGojI4eD4kWaUobsZ1h6ZfxgNw3U1tpBRqSshGIRxJD+8HLeWBnJpQuEpZRHbNKc/iyL
dSf3G1ET/jACeE76uOdMm7kSXKt0SIo02mUnLVzaS2QUnsx10S1hMEcuE3V5TysEwxXOX5NsKtLG
q0w+ZJDAEhfTnfTuFn8l3yNh22AE1lJ9TZO1y2vjaOv2U5YaVJUe2Wq8Yw5Lt2812avcsDhefXID
mzOeeUAi8+WnOof5y6vhM8pxCwb44jrzWY0+FygzpaVOnYE8fXuNye1lZYMl+s8Wo1joM+vjSccu
SxuOfZM5agevzQgRU/05Gb3H+jTU06jwPSkUz1gAmThVqRWaJo3pfxuPCTPyUZydwxJjATzJKcmP
siIpX2yPiSdtYySU4OMXJfqUQVrNOAreRT5CThP2PPzV4Ome5Zc518Ep5dbN6O5boqp+OTZWLOOo
SX+06CAyGL9VDpCU3o+gMuf8WmcY5eg18kZyR/CY5e0uRvlEFkIh6JnNxmNY9OUmT8KGMeU0j0Ou
pGjRpaYEoVY2jzaSoJPTMI18g1OAHjDz5J2QZ4ExS3THHycDxd3pJ9sZcWJ8IpORe07Z3iy+QAf7
KEF4gtEFOGd8kzRHs4n2qEGuaSm9t0WJSkRFWOTTSxqnnQd9+Cd6Vn948haHq8za2HV2JXDLpSf9
LlF3A2Yb+R+03a1D5OrUXr/AIJ2jyHpZGe0h7lci7cJTgKBk19bNrlo0/G13qRed2Zjuse/Wl8q6
Ia7s6WX9qrGLsICpvpLZqXUf0oENnVr5VszouDgV9Z3hZFfoEBGVV6WU0N1ogapXRsACLfmUjxb8
+wNp7qFy88f5J9J7GHBbnIbSX0XVe4MLqeO/cgEULEbmkvhmbg6f5GY/Vbd0So94AbmSmRLvZgMf
rtSjND92s/TBZCTSLiqVQ151jpY6BtKu/6UUgNRkcrRCeomYoOaVS+ZrIgrpPMj4CBC433P2IcwZ
Jlvy2EefQ/pG48uT9bps7mYvWuwndfl5MmjZXmR8uC6tx4wr+trCd7MFqQNl9GY4d9ChwuFQllMY
50X7OE7+xDDOO0X6uGqNF7fvcaMHUb4dTdSMTEKyCReiUBFweGu3pH66xQBOW+nMRwIS27yrui1k
fuo6EeQM67wDywiwFVVM2b4SIpQnOA5gYNzWLswgEvpeJno8yq2ZPQf76anYtUPu1yTIdpPDlkLZ
Ti3se+oBMXl+tR7zAlOXtlYN+r6k5upxGNrd7wRNjJl6Kr45QT6SNY0phtU4RHtJUIRkUMQ0SLuH
zpdVCGgJfooK0pVxgtWc+0RKfq+rfqMP4aSDh5v0z5/rE1s4wjWBiJEMsTciAXvNT9JyXKo8k5vK
gNFR+6vMBYs8aKv+TrpG6SukM+2jTLYuJjDOvjEo5Nr9xzzM3mxrnjyw5N2Cqr2K3mEZSIVLRQkW
EYcDyGCsHbuUDqGtsYj0j9yu0nEzg7cCuG3jvxROccqZoZ/qCd7JfNkrrXaSX+WtsHc0LAUHKC2a
qrHQ80NB54411alRDtrNZKCFz8kc9Vs6NBJ9Z3jgaRFwrGA8NlOVbiiRhZafMoXqDEcVKA9NTN8s
ktkfBOILPSkmgBTfaQYOmiHgVBiq9thk/dWeDF+g+4nble9iEszQ0TuzdViXyEbNYHyZ6/7RZl/x
5Cr6eA78K1vCcZB32g3u+nPUIoBi2btEMcGkzuODppjSF1qxOJBohg5QTr5dikzaWlylhNB/MKgS
up/NlZJ+JTtmiMx7m6g7wViBR9LUQGSSENaSlYZM1CeIJaknv45DnnpF2x2hR/L0RgRZolPs7GC1
0mZPerQqHmXJSB2plLCBjL/yrwpLnPL0NGFhsgIO1vtXJKzLQDl9tmohVxlnQmuL2u5wiEp3t+TO
X4PDyeB8IRMy6PCvdvVQGTpn6LabQWrkA7jdBkYUr2+l+uriyKqDPBTt+AOgrGfr1aGc6p8yrTwT
ILd4zzlFaw2QIxloQcA2EQhLNqoRC+zTVzpV0qDNHDLw8VA3kV+BwW6y+9xe9/I0zW2kXebhIsOj
atSuGqx/arvJO5BOxynN80JeI596pFvBnDfEJ5SQ4vaUTPZfrm6nG596kaE9FYf4xcpwdrGbnGAd
CzR8il7gIbAAvUkuAv8iT6yV4Ij1wa1WKujObd8mwx3O8EofocBraot+ry/Tw4Lssz3/RkRhqMfr
Oip7l8vrKbeZ6UW61gWwa9sbJ3nsYwMUMgBWkHcIP4KNi3NK9uS4w7wYTjz7yCyfm8R4qhMHoSEo
4TLnsk0QkjSNL2rFl0HOaEJBULg+4FDcAOKQVeHDdeW7PEyJ4zey6V51u4duGh7jMUdCGTstq2Bw
nL9T9RtrcFzXg4H4nLbEmlLS3OaMjAsObnojMjIBrUgAT36M144t+gATDz//bNT1paEwX9E5aJR5
z2GXrf3vOnmXFm3hcRwG5GUJzByGl8hBMThqx7DryjCncDnWj8bAuR93gRKNAQIpfl73exn7VArM
B+p609L2Zqtz4iX0rzKiwaqGd84o6YgXvygFeA51FlqaD22yflatBU7gVb5ePgeTha0oERpVGSPm
B5eZHu9lyFVk7V1mmwddHfcI4bDYxngHHJlwG859ZhRoVVIBZubpMCPp2ToENfJkWp078Pa7rE8D
Hex3nKQATPMF6rg5jFL94JgbPdLiNqya5a3N+LBZ7VvDwZ20BFuOlrxl7hSH4P0/R82GKg88pDsF
CyRzM2GWJSZKVYy46enfObP2CY5sJDFN8y+nzUO1Kc9pJe5aHn3R0w7oGipNcTCjHpykLnrDOfBH
ciK2rkZno9JGBuf6+DgYU9BiaYFDHdIg960K87pBYUSJOTE5FGgFNGI7pSyvq6/HaCuO8nOTPAlj
C0afTj8WTbfTBuUuWTYI0QSlY4SFPcP9VXE+Oev2DI9BTcivHvppuDVW95WvLvF0xVFIUyAzSeOS
8ajkK1vPDcVSf7QG47B90lU+be2XrR8Ah+Q3O6Ptupankjlqnlm4uR0fjv8pyu2JWcSjDHKiDa7q
ZqTZa8SLVzTtV8yApwfpCyXHWfOW2cLwxHSy8plqb+uhTRQITnbYbrnIxHdM5SvPzA95CBZCU/x4
cy+Zs77p3fggjPqquYzF0l6Usc4gdFqbRcDz+Nm6DvQbvc2LZhOSjYToqEydu0rPbmXUP6i9E/J0
hY94F29O6w7geXxmmOw3sCYfuPzd1rQ5fglBJKERQDcl250OqmxHtxuTKqJ+yuz6Vo7TPRBkP7c/
qjnrPFl1jBWMk1NiBuvnLfn2tRT9sSG4tXF7GqflpoMJ7wVHtrrTN7y44/5sImkbFr2tmlCoscqV
0DH+WozxxbCiE1LX+7gF59zMbYAf3gtHAoWGz758m+AesRdSHbywyHWwTLHv5BluxqmOWpeAzdCy
zyGZ93JPD6rzJvQ0NEmk+jLap476K7HS52RJ70paHGohfulJ/t7ARFtKF0BMmksO8tpSX+TGUwYT
HcpEZm4FGNqgmtIrPlpGhln1aiubL88JmxJ3CdGydHEj4XBukolozbwbk9esmCj2E7BUE/RXQq4L
idRI3GTRrXOd4ax22538N+N/+61qJCJlo2uO2Y/teCfzTnkyuKvhOc5GM3q94fSr2XmRnt4iV+du
vzNleQWKxPaefGadfkIiZUlIoYnLTRtPo2z7Ge5Fj6mIvVj7YwrRzEZdwoqVKaxq0Gvopde/S3Pq
T6lSiMDMK8PfjNh9MJX+yqzTbknqD5nGaU3zN57c99yughgTlIle4YBAWOMzaP+rvkFySeinxG24
qgoysqR9FUHaTBKOo145EKNInPqyeu7U5SUrumuW1PuceKnCl4NcAZVU36xCnDOufVHpzptil7mZ
EyjsFK72KN+UR6ESONv98stSyitzwKH0rGKYw7WJn6ctQdcx1u/XGn4zzgBGUmkPGGcZNOXmcqlo
m6t6dY6G/GTGNl1spWTcgw4vgebwBMgM683iwB6BCxM0nrDWJ/AKuj9UBrSkrfWB1txrWpoXzs0T
cVFY09FtDfPobM2+F+NJumqtjnZxRhfBwvijXPMp4obAJqmoj5PjbYY7+b1ae4Bhz4sedQx64Ulz
bawOUzMW+9Yc2Fj6qEHhqVWB4gC2hVqH/bXEpYeZsw0rBKjWJVJ821zaKybSnDSkRP/A5WGcNehU
8F0L2ECrNX5Dtw8xUi6s/H0Emh30ig6BJtr1e90FXGub80SrbLT2oz0vvsG82zHPcxLmZDI9HjIN
aDhTzq0xOAGbtWM19MFXJtultypD6rT6bKSKBrwJ7bUEVejrjXlz40qlRxd9Z6r7sc39+EvtuuJa
iGU8O2UyP0ZAYw5mVXYnBDKGy6ATMw4DlSjLWvNAybIl0EaVnm1nVD4MTxG4C2PYt4OZXObNdoB1
pzO/KPQwq00rnNIyDtU57mgPkor7ALHruzztyyJYVqxxHLrZN+yUOF/X9WPrqG8NpEdbMC9Fs9dF
swFlnqq08LSO0kFtLNulSDDoLI/HeyPO7BPkUtkpAeZ7ZKiwC6oF1qNMM52zOUREzutaioM7TNaH
xa5itgdWvjZNzLduaTt6biKNbk61Tk8qCMxHx4IaVdSV8pTWic0TMaxAL8Vy0aIlOzoFlLNFuiY3
dkETrhGDZqheKIeV6Iy6vqUwrddkILDJl2d9iB4T0bYXZ5kiRjYSJtMjRV2eGE0V0a5XQBEBU3Ka
J0tdRqpwRnITAOtrkqI0oV8Rl3cd2SmyZuZGXcIYYOccRBNMUKB7vRbp4Psdm7N0rU5GorR3aUFi
rKUpeBCnYWyv6t2A6aY4hHdZUBMEFwH7vxrO9jgyf6cD/ViE4edzrR/NKcueNMjzg4i89j1jQ/ng
oGioKYgbrrWmX/rUdkNEWmd/W1PBHOQ6vzbCng9g8eIKfJi7UCtZFqRq497ssJdcXynXufND3sY4
VJ3xwazUs2AADh2MY7EFnZokj9TTIF62Affo5rjtmrZcLvHoOLd1QsBxbsq0PrpbU0JLq0fa98xw
3iM6gs2DRmnsXCRmFSqZ9p72RftoNJEIm21+zY0BPKKdKKHW6DEst5sDxoIa1DgBN+yGqWXrMCzZ
2Xm9K6uhLPw5NtdfGfQwpKQEBoZI6Ki6NfWdFj3mzE67QF3MzePgFy/Gqid3BZKuwKtE9tBmOkJa
IlkCOASKZw3r9eeSOcckNZugEvYCmA5uXGP8GeWiopyOKRDZte4u8aCul81tm5BO9nB1rTG7Dozn
voNRXnZxTZIxbMvZagjim7HJAwQ7JN3eou4nSF8YvG2Xs7pxBmxqPe17JCIptqx62ntTPZfXdHUH
v3Ua0zOaKb4ufVvsRY5R4X+ARSpTEmxbbJz6hPZaA4gbaIBTvDtRTLm668ddvAn6zolJgmarazDH
zOF2diP2HRq9O8525WkxFPc+VaPSm7Q2kbG+y98pLexRcuSmnMjA2uKD6dXxCF3wECb2tAXZqtrk
wz3My4WT7Yd6a8MagbbAGdfvUVfmoI4N/Qrh7fg0QiUddAbozGnptT8Rx/k33QsmYt2uOal573go
neaBNqU3NXFveYsVW2V1qDIoxe2kGK/NKsnarJoGjNlid6az+lMEJ1waby1ZGbWTtopzmsUV7RxR
6dcfOYWoV7tdbo3Cn2LWYNOJ0IaYHT7jPbyhK52LJsYibLfGORtFNNDhHUwOnUki0s2MIsvszsGm
pO4hRujzYMFBh0OkpCqG2vSjbKUwzA6nlWtADFjhKUQBv6QTUdWO+xFLHyzqD5OihFtKWgQEXw3r
zZUQpqgKtLat/1oqxZiy6CuvVgB3q1XpgJBNwAqWzPUVHIG019YMqy7zYK1750xdOPe2SqSkY1t7
HvSFZpYD+hkaGvS4W5xB7iw440yLA6gL42PcK7T/HTfdFQUg+HjWhiA2muRJqNUWLkZRnSuqeX4s
9OZYrAv479Kp6TKLUTCxUq0v0QoYxq2w1hg6lDlzXuvYGt7Rls1uOCNgZWoCTEckuj+3GA30eyTH
7tQfil4n0VkyopOKrgXH8oJwOfC2hDKaBxfgEOZgyygN6kaNVgNxeGSR6E/g5E+j6NZga+zhkNjD
dLAZ6r4vhwrH0WzbobFI98FjfWSZPj1i92Cri859QXFRJUKP1Wcj7SS7RwZJ9tpMQbZxBiEPv76l
uNpfGzEYMFAzDuBioWnpTqBc4AWBMlRRH5PMpLnPsdX6ELIQYHT199R2sMgW0/O2Oe4uY1jUiwYB
biXvXE9l6C/UalBjdZ5OYTE6E9x9zN6uRVnEXrYY3VttZyDkTT0PO9r4vmIZOsGVOx4rhO9iL8ln
ADpNwpSASUuyTAdq4itg9Ei02n5rp/4lW6hV5a1hPUKk0iC/Htv+1BTuU6xV5DIFz64ijjxNiVUA
FxpPhlL8VSKFoqaio3hgZ01Qt7Z5rONpZL6eiHucjW436j1TZiCiLtG2gRlh2u5pyCw11EtOnKHQ
64saz8tzIhBRW6yVdqWiFyTMhBmx7iY3J2vzU6tOYK9nMfxKxjoL1H4AipNUKt31xjoq41b4VamZ
DwNkE1IDsz8Z20ZDdUuUQ5pMK8gipr38wkzXewDkFPLHtfZreyoO6qjRrGvTlB6pUTxWLrMbcSNI
8GbgjEujbjBoteLqNsV0FduUP/+/55z+T/oNOZbzvwZX/mvQyYjbzrAr17rfUmuh0dedZVjcuMWV
OeGX2rE/zKQ8xQiLWsUwBf+fT/+/js3Aj8HkG5zV5n+TY2joyo8Oszv3vWsnhGlKts9T+okwrXzp
nfk/lJ1Xb9votoZ/EQH2cqsuy7IsuSY3hO0k7L3z159naQY4EydIsDewx3ER+ZXVy7uiG29wsudC
Hep9UOSCJqBD6ypdIfSB60elso2nPy9J/12fEg08GnMPVBo3PwPK0PrSdUVC47iujx6qIA43tFB0
eLQtPb5+kxLd9HXQLEeHeKQfxRfFndK7gDnna8Ob6k0DKxN4JOBdRoa/EhuSkNdIajh3mcTdOfFW
yTJlrUclcZyWZnIj89LnunG9PaGVtyGKqB+dcwA9/7y13/W0AUUJBp7nOBZQqT93YDmEWVylBzwY
xqIiRfdStqNRCd6403aIG/Xlz+/7XbMlI7xUw8JZ1Zni8fP7Cq0ypmRSu/ukntyvjEUr9koWGeTv
q+SUjTVJeWY/LcY+H75kcx7+pRP1txf5/6+/Uv5/OiGrPp36Pu68E511wSIdpgMtTRQJkUw1o0cj
Sf4CqPYLmgycRJ08TU747DS6fWoB0wDeiBgVGd53bZfcDkaI4xLUf+tc1uSWPrewCpShKk1tIH4K
S/1nW7STBZERAIYSqlQFEztKUdNlcsm9joLZu4EoqF8hYK81pX++0N/v8P9fLb//z6tzE9TgIDW6
+4wkIxgJ7let0v42Sud3VMrgI8DlBb3rF9QhwOt1wFh4Ccb6o1IoNAAll8RQPuhW+wsy2m9aBOnE
I/Jm2wyWMZxPNzY3euFpaLRTiA1YOeVXlZ7oOZr/1tz5yzgnaB+4c1MH5w1pa8o6/nNuY2HPvgtG
9imlIACQUxJYJnE1r1mqQUhVrv6Imo8X41zd1RR6/fnSfnOeAHsCYGdit3ia/YnrXcuPa/r8gntg
wIoJq5l5mXE1PhZkD/73N2kaCL+APCNiPvft0z6GN5wAYAhcz5LSu0NNQUgU0xNBoPHPr/qdlGZu
MLiMFgBsApf985Hm7TSWQ6MHIHqWYbtwCsBezJkYul569kInz7/M6QkDkYQGq5omr7VXYoqovqOs
Dby0ZaJrDZWtbvNaqkO3bJOhI2OTGQCQOPkBv6k5pVFcrb1iJrZYk2vIRyWhQZM+5YYoJ7UMA21t
qtX85RR/IUoazPmfatO+rQm80s876wmNRTUB6/uRWWvHmb/6NpiZ/xj2Xv+/Ai1Al/85xM8oCBjR
/FpvlP+h6/d31GfAY4DCASv7C3rvnAy5U6ltSI8PqZzUvK1VHxSM/mTo1V9o4jfyHonx/6/6JJ2Y
SW53reIpJ5lWBhb4yvfzteVJpR7VEX+mP+2XW+LoDNVhVCUjzGznM9hdYUahU1sN+7K/RRlIweBG
kHGevXKlAgM0UgN5re6XUeECsDRRU2j5VN8BNPbnpZg6BPFJIfy0lE/7NomTVW4zu+A2WenZnqJU
2kGVZdbHFBHRtE4rzxxs3ZpwY+DnDWUK1Nx6Cmn/2lPzY0xUcaGrIM/Uve0fTSqHKZwJZJxEodHE
q2PH5yYZfl8fqEInK9Nbgbd0rLi6ScoSB5POyUOQdMHOAvJqo5i1fq7N0X33wZJfK7oXbChTmcDA
AsJ8jLxx41VM02DApb9i8JLDOOOi2BSNyYTjpKBZJaVv8C+H9Lsz4qZUNCZouJ8l8AQKGKs3nFNd
1tWCQVJ7u3L+ok1+Y+4Ah+bRwk+mhmb+T1K+ia12KgBPOVX5digJJZTVdi5zak9A5kiXU58d5sBd
/Xljv7Pff3rrJ/s9ZhC8TtzKOun0Te/bnmQNPZ5ggg3UKlWqX69K0E5WIU35+1ymf9ARQm7zz6v4
HeuBUWaZYOTqhEQ+SeOym4A+VML4vi9ykOT7J/LoayvTX1vmMRCEV9///L7fGUEeuKwY6ALsjMD8
WUhmSlf4javF9+BvUeCemVZIn0fpblutHo9NrSck0EnFtIm7DOuBquTcZv5eX/4NEue35+8xGBfN
KpLg8xCKMFFBO2os6+RTvU9Bc1le4oHAQ7eqyEORzSRtqQI68D/DTSKAQAQQHFCAbAht/XwCs5eP
Oto2uA9yj9nUHihssWO1TwCk05f85+P+lbJBbHBpbORuNQfH4Od3kYQdkrwb8RGpa1GiGeSAmvSC
dRwN4w4v9y2xoqMz19VfRNuvykPe6wjcAkhAAHf//F7Tj4NM7cb43i2m0zDke93BvWLwZW16lz9v
UYTkz0KUOSIM2HJURu+ZvPPTq7SisZqEqDZdWO3CGtxiYff5XwzBK3j7z29hDqxu28QBPLC4PxML
UElaXTP87GQUibuuqFRYRmGb3rhOR99S4LfLfkBQ2nkIWmrizjoY4fi6o09JblpJAXXmMnk0G0xG
F1TuUi++NMMjIMJLgmbmoS3NfuN0pOrtyWASUJLUBO9qj1xhkUeA8jXARrgxuQ0gcimMoEumnjpz
OTVquR30yNwpakx1UKkBOd/VS3do4lunZ3ac5fofoZt/FD6FWBH9tLd47h5Bxgrgraxfmsqz4gY0
dXbU74DKh+5TqWWLjD5eo568ZWlQqZw5M/W4qkn1uePVX8KgYiIGUUybss2yWCUl/br/67Uycwsw
fZgTuxrQmp+vlTw8YcvQBnjLGk2Se4Rxcm/8+PNLRMT+dKsAypsIdsMDCxPD7ZPgTytwphoSPqco
18qbKC+Kl3qizgM8l+TYen29HcLaZlomgwT+/OZfpY+8GvhUE9RwZld/3l/B7N3WNerylEUpDtOw
apgj2FHgJiXR1s2gzquQLNJYFH9Rdr/wi8OQFYFFhzVNzbQ+8UtRe11cNHl5qo2GzF4ZFKtIJSv2
l/394uwCpquK2sYpYkLA55DFkIZQSx2nJz0o99nkb2bVWdCyhsSrUiYxKCfb7h/LAcwSq905pBz/
soBfRJBjaR4TuSwHODKQmz6JIPAj9bZVqvzUlDEQNYVn04o/Io4pJ2WmS8hQ0leSVx4t9LN149WJ
4277xEthXCujMFQF5oNEKZXrZb3Xusna+6MW/kX9/noZQKOCqAPwtmWTrvq0SNaU2Xob1OfeT7Zd
ZJ6bsnr+80EAZGP/4sYSNEIHeJaFe4dB+OnOB3tOqaAyinMaBiuVOri+d5cFOUyP0XbgPO4Tusmz
wrt3nBbovWCla8XKKodv9WyewKp8Z1zSba6RX/W+FXzpwDsB0xOQluAuzJofxOm3ZeRTcRg/Y1/v
Gz0/6QV1b6WfE2iub7Usum9Ipy88j4EGSvndS6pL0jIOLkw3ST3sfYbe9mlxG2Ud8Cf5+rqgqrrR
IhMk/e5ljrrlRHPzAvSqS0CBWNDYS3L2a05vN8V6tsBgAKuRj+TUcAV1+a2oynvDGh+cMH9OZp12
Hqp5afVLjmqfOlu7rgsq/qqHKci2ozk9NKq36QHwx7h9MmdA4ylHjMNmlTUmKJzt2tVJdxJuYCTb
rmEQuVIVFwj8PaVC3wrDdKlQC1z0w9der19SLdwzznNZpuUppMSwybT1kCqUeap3Ed16c16VK2Ya
MxEk+2JGjKZyaSDITCCGzZIUbD4sNUwEQ/cOnjo+lH72SI3aodapvuLPUUPOhUTqTT+bW5OKInuo
XwxB2TIjlAjDU5cKSGJqXm+s0rtLFaqCKChYW3Zbr81s/kLJ4207FA+OochvrFt+M4qTfTfVw0MQ
xrdW3u8C26B+f3gatPI2chqKkE3q5aN2F8z915jqi8Wsue62ibWlTg+Sa0wAkPbrtmiek5hCl4gb
DqzwjirtzRDV67krIQfvJaHncNXM/bnx7GXohWfdt17VULvR7WJd0yPbuMVRoS5gUIOtVYwvc1sc
opS+Er80VxZVk2oLwklDvUEyfWtKZaNTFRj23b6OuyMgXQcza+7HPNhk9AHVOdNnKBdLStLX/nSm
7GUtl6bY6W3gO4c+7A4Qttnqa6cA5DdMp4fMBlG1G5yDW9G9BgRBUQC7VIYEk116zZyWEjXt6JBG
dJjZo7tevXBzmtmy0NgMbnQapu5jMstvjRV8tSmvqXz9dayyHxoNu+HgfJuJXU2S2Bu9fB+3VI/U
bbTvdfNYUjRsUTXQxP6jZ42EYO21ZoxPXd1KUB/k1EFyypBCdZsWwbYeyn0BeIHTuK8Vx1m01Lj1
Q40l76/HiBJeakqQ80Dpztibk6Kf+oKKqIETru17L7WDlWU6dFMMX2h8cgCENsuNHTNOynSLMyYX
reDZbVHZj5k53/VRfJ4s/MLS2MZ2Cu6lE1OnWFXACChKoD0UMaWxGqUHRuF9BRIjKOxF21OAlnpT
/OBQRn5McHV0Jgkqk9rv1MijIXLIbopuBCWDYhK9OMom6wxFXNLHw++G+CgdYQa1zeH8Pijjfpxt
htxMJLICnXxjdVfR2uukLNjxadCw1haIhNS3rmK6KYa0XQswYEhnm+EP+6qRAjlnbXWvYUDZsm0c
DOsM3iiLBHeiXunl94lMf0tjR02zLtATR9LOTUJ3Aw2KYCjomXvHP0WWGrC53s8U+xCfHqs1Mx7x
uJuDLDZw+hXj70iRP+M4AwrU71uoVSiitYOD5X1pNHNlO/EHOyx880o/tL0bur5lKSpST6kINk46
KeUN0RcKYsuPSZluWzdaATS5dtr4Uc0jElUUmjKG877QomNlJ+vMdgi+BqsMxIq0MTeh/0o91Gsd
5jv82qmKd0kxnSlXXHTBuGHUKLHnZVxg91AtoNffcks7ztO3OY1uXMpFBqPapYN0Sl0boOVUdeus
pPucsmLQVEC4os+KKKUxg1HU06IR1/c95aGF8iNkkIwcJ3tMaPyNmmptazJ/11/IxFPprGkcuqBB
SQWQYpwsuWTh0l7pt2oOJAqtxY4RPLV5e8yY9kN9JyjAoNpq77EfUtlvUUIZbkbeUdO0AmIdUDza
q/hxnKJ8wek8TCkyTwdaMZj4PxLIpmFScfpLkcdbkIr3FhAPAkvBctWmAnntBe8J/L4BmLIPjZ/4
gCfY4ObkOjPq9OQhpmfTpouIz7QvYH+s8bDJDvLUmASo4wOg6Cz19hlrfBk4F1NRAXQ6y632nib7
Vph47E32mpNh/tGyZWipGihnS/HvRIaD/rmpPbDN6NfCZgkAHAis6dxPTgxQirYtW42CQGo1FFsI
WAuTJTjKmQ0ggWosUoo2bRRZk15aHmZh6fnpRwrzKah92yiXQjPkwC5B/kBsZCHbUenimRx6KfO8
PqLbV05VPweavwrmdyUCHpiBSB9Dk4+0eY2rphnu47Dam3FCC8IDbEDH5UZPMF7n95hxnfVkHMrR
ORRkAugdnGVKnsIUYroO9Lb8gClXGSjJlPoI2g7YyoN+a1fVC0BZK+FOp6sXauLe1PBmkmZ7t+GD
FMvNDqrOuk2V/pwqyo0GoAiu36oYLYpuC+B4qB6Mh82VN0VwKM8s6Crh2bKopQ4LqJuYuc1vVVEI
+q5GKgCMpSfZQk7SJADIZoqGWtKuf6xIgBtMX827bjHF5wBm5d6FkxvDpAHcodwlPAi1MsWcsmT2
TUNShaGQUsdOEcOjUrWHrNO2wOQykLYFGYR9CIiAtY/p0Uz69CosabRYDR4ylFU5cywrYxAHOcnk
4oUfw0RHeE7fur4T7tYo4aE9ipAcNaT0o1rAm5Enoyhty/GIzGuDbktkcKNxsVRxfbCSTT+dvEFK
At5cWEDWopCz1liPHImRGB9to96I9My8b5kmFZ3MBLW/Oba7l8fbY7XzCn3N5Ha6xf2lxuAoT41v
dFbjBzTgwnFOWn5onAZe10ooksHhay2q33i3FjwzEmIvf5VP9q0xfG/icGsrgCNXpX3QUvfM4lu6
UUrwu/vgbTK1bdCdTaHgGXgTG/BpKykXKi5wUFI80zsnUviYa0w0pJ+hbo8qBELJ4LbOhhXbf5DN
yUuBZDzBKkB3LyOSHTDe3E57Pa431K7TXpqH+ykz9kaU/GPiylbrxgGH5Ynxtys9rKjSOWuC7lsH
p3EO3nV2w3pS7SIEatjHZijXcfsSYXLI20snvc9Mby0yzujLm1ilOahtDnI4MPqy0pVdxlXKcdha
fKxN+lRGd6FQXgf+3ZW2hWmbQuB4dEFTe+R4lCrYz3QnA1ffLiovOoVFtyOB/Bh7MumOIntVKQHH
0RZRXHxX5xcEC0ee0bMD+vWULUz3TdgjQgPIuUFQGkXIxE7AoLEIMM8rx8K8AditpXlLZTRrnV4Y
Hb1L9J2RDU+yH4tOK4o4f8hflu70g8rzQ1cYNDHRS9FVtxXFgpU0kiTpdpyyQ4xeZ8r7Oui8Y0WT
YKSdwq5BLIQ0R/n3ltMBYZV29zqllfnca6u08Y+T15ESKKy7oPV+lD0B8qoPXstieBE9rrTDSzfb
UEZhPggfRT7ATQYoEQbXLqMxMVY3KqWeyzge7iZogtJHxqJoB9VxthqtGIrtrLum2Bl1FzOqr8hQ
ztM6doM74JJOneIx5552iJ6u3iY3LpXfvUUeHSNVkwDyWYV3jLg6tV78PKT9feEZ6z6rbuTtbkYZ
J81K1BreWUx4LvBTDC/EIDEimgAo5sWwp2/AZxZBPAbffFu5ozTuUoXh9TrVGbNCq1HHw06OTHSP
3XXv4Wh9CYoJcCM+2HnBY+5Np1Ydj5aDyzSrETKo23VWNUitylmtpalLaR6rIj1Dgpe8dvatOj81
gLave3u8ZwrmTgSdi1SwbGPjG8mqi9NDUI7HuvdfBgfMf2/+RjvZttAGB5QZHKM5mxeDOn0JqUxF
TewaL+gWfTmBT5Cf1KDdm124zRvBW6Ao0XeYzJA+uEP5TmnIDaVVm6wM73y/2mqNcQYEdGUb4WuD
vKJ2YzNU3ixXCO6Ts09072NgEkuAszlFITV39p5k+rYxfTCf6BbwtORQMXDbVumXF5LCDEoXVUX8
YegpEhq/p0F2LgxtS763YOn1UgvThz6uxE7FHGj7Z610geLT9btsSA4iLmkW/VLE5oMdVJc6T+6u
pzNFBzq1QPwhcGb1BwZRKEvVN+4orAWQqXhlcPvaVo1t6wB601DH3GX2rWeQLWajs2Fvinm+U2vr
hmbXhadWNDGEy9z1flRBdbBQ1yAprcywvcQA+S9qDfBNow6o7gu+CCmlk7oOIZUxKG7sLD6M+ZnS
BtKZ08qMys2MtG3AG6oAGvDQlW7hroUHzOQrYY2lmLg9F1La00MwnxGtRL31UFv18THrPio6quHu
bkTYM06czKw92XRQWWsROAb2rAFE6Wzy+RTos1CCVUH7kqaA/vTabYETnTJmT6FzrTUxTTdDQl8U
siafqItiOSIosaVorFva+YGHihwW1dseRZSILqFCAwyHdM2kgLfY0DYON6v29tHPQMDtBmYkONt4
AJMEC0oNnXXEbBAq9FYNmFpiesnfTHiAjGOn2tncYUWIcqTf34OgmNkCKB5WWoh07qFqRk6BKBhu
PQV0FsKdyJiFXKGckuU8i1BW2vhOvjJyckedhixQHk6BjBwLAz9t3Cc//NBGfHwJ9dI6okobtf5O
qPcRw51hva8ia8WqFC2dXtTgWehBKeIHto97IAaNDMAA/kJ2xC2YxBrEJJp1ZS3jLYTl+DGYtAsH
zNGa8hg0PAc64hxp5UrkcR3oRIfro2X2DHEExhU4epwGBogza+zd7SOGpuBZtcAKAMU40h0G22bR
E4sipHsQfZqNBDwTiAKgF8yHWf/CS68mF4cd0OLWvSXhqwb5YdgqRr9W62/l8BhnzRLQcbx3d6+A
7lRy4yhB0/simpfs1dVPYq9yyL45XNWdEUQ3Cr3M5g+h0dL/2jTSlEmcI63RUTsj+arW+WKY3q6m
fSunkzvJsldhNaaMNOWWxXlztOBI6QIAKUVdWoh+8QmZuLzUkR9ifKhYeThbYuFRUyzwf4sRn5Ad
sKJZ8+lCe279+bYac0j4ImwiDTfDQEaW85sTjZbkjj4jj35NwBcd3HEgzNOON3Cmzfe6vAhnxoG6
hezrSQZs1IvKHM+wSAcaWmBFdCH1q8BspV93iqed6eZrz1c3afgatf02Qgnryjamt0YJU1oQuAeO
TcxmYTWzexURmbrmpo0V0GaUTa1Wx4GeIk3oFqg8/pKLFD61bUu6fK6L7zkXgtokswFmYTO8ji1C
O/WcLF0L/p6GG4wBE4NKZBLJE6W8Y0/8t8EXNKACRXf3zKM6FdhjaUJjfPcEEXF2Ngaq8LyvgZLg
DzPQcf4K+wqiL4txq1cj07kypruDqUp+hGxDBWzSRD+32B1A+sFQQhziczUUPxsBeGs8y4BM+/q9
6sOtMI3ODsWDbPie07u6irGzkzMSYS/fe2O1kq3H80Ng0iRrGLs+4o14BRjY8hDhSRG2kIy8rswF
N7YUE7CqfLAIcGncYBm1L2KlYGuCbI20AvkwVHeDZR2QkfIIa1CXBsGFhCr1ls5iPdzUc3hMsYvF
F8bPYyTvk23Rusa9cxDCVULfNfvDhd+AzbP3u/HGGOJ7Bjbh/xyxxpcVkQBLlFYf0UxtbVhmxBA8
edWVloD9EWDOLDwa+KkMIliKsFHac90ymKqMN1c73r5YNBvTbrEoEeaZ8t65BFvvDNBfGjSSGKWz
SE1Ov6Bt0iXdKase7PBGftfgFoGZ+SbChqX7ibdMPG0bAy1IWFiu38CtYqLoufdckFpo08Qwg4dr
9Q7TGl8NluTl9LdsoB/hCb7E3JHIFfpaDzr2h0hI+Su5ZfkqLFqBbU00Xh8Id5F7Z/eix1LAHsSo
UWXqjVfImmybmWjtEWMUYmd3nWNf6sBfIodEqhX4ZzlN3IP9AlGLm0NB8xJp2TNgh6ca6rgpUF/8
xGJEmA/J9PQlDyHSQmSe/QzdlUqyZW4YUloOjh3wNrzuhbCYScDPdgQG7C0YLvBAHD+FTipMY6PD
kJ0mFhXeMGxApGw5BshNtIrIQQVgC/VVVZq7zqQ4gzACqxYetNVmTxWKhEf0DoRCnh8a1q6kE4EA
3dJmrpJFgo718xrET10g3FkTor/5nuB6cIpy8eUAJLS6EXIXlSUCpCsN6nPfSm67KrG1icujE1m3
0b3KxzhSxatPERGdEI9IlApUqFeMJoLz5UlRG3KAzqvIGdxoPqATLUg0Z9l56eH6riRaqQ5zgL4b
2bS1OfAQ87SyDobTA+LkrHWUWTZe+Cgv5hXyJhjPBLApqJLthOEo6xW6RU4T0wAXJd1IoKaK8Fzw
VvgRHSpHA68Y8VWq+lqc/lShSRQh0L6osf5QIt9F2Y+5dU5R4kli77zUOfhuv4uaH53d4nX4D70S
3sUo83oAhXekDIaSo7F8CgGJ0HCcaq3dy52AJbSsnJm4vbHM22YXMfaDQxQJR0Bm0mug9F9F5Azm
sI1Mb2lgsbiYQulF5iT5AmalMlhDA9U2H9eMl9pPNm1U6AfwmA0EjDCy2I2l4ImHjLnMiGF23V2h
9Ez2ygCFtqcblRpfk/xLzGYKs7xvw47mdoZ7lap15Sw5OK6l8+Ivwm/yexoKwZ1FxdtspwVOYD5J
XE6xoU0DOEh1zU1wPZUardkLS2pMjmomNsLFBM3XmkiU1XyHw+Tw7ZYYZIO4m05lnt7q9lUQcuhz
QDdLE96KyZf5wP5LHX4+rRymJSWEPcKk2Othe5/iW+RMm498nYL49qoJuX5OqtJmJq5h1+q7wX3V
CWh7EXOUCWSV/aEZIP2M7aQfBRrMMNSbfLxw6mIjE3FeohTF5hNJIaoNpNyDkCatuDtpVCpBfZFN
ybAqkWyKNQM0LD2/hIeE+bX2MCDHdP9V1AdDTvbCfQTobhKsVhppV5TASXROqEouP5sePMNZ9L4N
Wqm9SrExRtA7DBfsaewvvfZuAorY5MUYhrCnEGkL9rEb3auRvbGbfOWDSd9wvpiMZelsaKZCEf5w
hWmS6UZOPjKTM7KFWJ6t3+ScnQdQtOjR2n77R5JjxKUX2YJoVTHbRWc1WHwpnis3KhZO3tFlFOVb
REwFfqnGGhEezP2C8UXmZ3FKbKonRgdwk/tqEVVKTKCG/dvacla8Kut4o5JSNuCuZA8FToWw5shE
BZ40DcORuMJodmdV7cReQ70H0I+I9ZrG/cgBAYSbokVjCb0xznUhhGLP5aPRFLeGyjSHrNyr7XOD
3Vog55LAJrmIUsAW8mJmLrbHkvCBN+Q7nyOgeBufDpw3OXrl3VfyJ+oY7kcr3IhYVwTsX3n2KupM
yotCLBtSMZIGIKFhK8/BGuUnuvsm9+QTc/LSD/GQEPolISQx+6Yy2uQ2qFqYFBo5DXTuVswxyhLX
Lr6DiHj2IpF7gtKMDr0gjVRXW8smmS28ZMJGnrTrgsCnBC0pLOKVAV07WdgcJeIsR88qub84fM0x
ksQ4zfF8sKzZL6bOKjZHEbTo7Ry6gzv1cD6KxadCTUKKOF1QD4Y//8XL36IGZ5tRhaDC1/Y7Hxjq
92z4obbarnXhYkgcuhZ7RFys1PcfrmZ4AMw1DW/4gEmWbU0gk8VHEiOnbB7EoldlzAa66ypiUOLg
E607nHcWJwRHLa/E/nZiLQifTUHL4ARl2jT6m5gOnLcEoMUocNvw4sCSieZtwN9ZmvazZR9n0nZC
MWKzY9eF4NVXTJYo2GJF9cPEvEMMC8KewlyzecbeyqQ7VXvnEjkEsQVhR7GuxKbFgtU518K959d4
H03BIElrz+mY+hE0QrpcgXmgsgvft+7wod9l+3NIWiXNFjGopj27kkWJxaXSiyRxUSXBaAYonfuR
TuI6xuDkmHihsH+NidwYPsaIe7VlJOYaa88wHSItwo7rk2KL6hPHi41cvX3MkzaiyQ06m1NnbbYy
3gM3lQxO6dwIi0mMeOqsbYL9g7pEerSVuYt9luHjXeHOy/vgPiGXJvhRd+5Bi81bcSJEd+HPUM23
hZ5A2Fk1V3MpkLwGtqh4ytCvOJJ2GZ2DsGU8YrXoomcTzJAcNClZJPOYxRYQK5Rnwtw9HY4iMiA5
DJCYMQFy/WgIGnyX6mAygK/cdZy4KL3OHMQ90HwaiEsbyfS1N9xFBAlJ/NfuVkH/aNPii4jzgLbg
krmxprNv6T9cFUyWgFyvxoDqrjl3ZTrHqJOkpzqgCB8bw7ofyHy7jcrIvn6t4cFUYl1jIQYIbQtM
0Vz5Id6g7NJo022TOHdiToj5mlLtMDPGpB+dtUHIWkhZ3EGr3WCzkStgVQrTYeh73ChVeeOQjBCL
HDpiPs1KhZA0B1jx9JKEybEov2RGAW4kOGi+ty0rdW3PmMwlwEPoHP5KCgHkrIpeMJXwsujHrJX6
Lkw1iYFwxKJk88Bad4a2x4BMy5eUVszJYxYOc1YI/4g4guks3C3TSJlA59wkgL7g1a+vXgF2hZpV
K2EcmE5+7MzVXm6bHtI1kYgSJ0EB3VpSicIfBKFBuF7XdLsQaXZv1Sw/pSZZW8yEkWKC0Qall/Mq
lQ+RKgrD7lSgkFO1AbXhaSLHKVEwJI348nyhUllqyVDPUAQqHO7Tamsnzmcy4HiSAA0G0jzMFh+5
OSo+N/acP/dsOFeCbUfYCnMWy5XlhuYPoW5ZOd6cik9q2DKs5btqAxDdEC9ElWkJ9hP3/S/pGoQb
Ia2MmfGcJ2uQ34sZhA7223vWxT8AG1tJkJunQpz59JCCgca/YJNIe27jE+XFfFr0Fz9FxbEg/tEB
jTQ1IKIBN2ZjUVUFjdqkFjFZoCCLWF2JUSF85A/GRgy7axRJAwEJy77diLFLHEWP8FCdYidWuNol
68TCII5PQqE8ir+bYsZOXN3qiryB6AlR4zCGfCuPFYUEZ/MTR2x9vChx2PmIWOosHMUkcS0eVTQP
vBE0RwBgBgibwL5kh7pFq8XbLr0obYEzQXVTe2ypf3FMdCWeDNUV2LX/br5M8oMFIIQDSyoy3YQI
KEZKRqZrqKVcNiUG0w7oD1uhMOORW2cBiDr0Gv+VoAnPhJ24WVGZiHA6gsDloMKNSxCi4Xw0TD4x
bZMOWc3B43bJJSLplf5i5vZG5QzE6JEjR5ldYzLsp4PvYUgMF3k8v8scsuHeXswzsL3xj8XaQRLX
GIcoBTG/Q69ezsWJpeN326RiujcLyYd1gS3MAYmTIRlp1sBEw0UENgZ2BJQdUJNSIeid6jHhjDwH
gNjyRUIy3VtneieDhu4+fyWL3l0pBuoXqcn3kqK4+lC4V5heWPY3YjiYsBkEafZfMuoCJI4xB3cs
gkMp82YbFC8teiy5ZDY5ueKDRuPFgJSSA3LYPHRJMEi+MJ5KrkvMaDE8jeA2CMylDCQV0mBPkIVQ
pe4wDVql5pf36o9JEAk8444HRIa36zBnReaPnb4WRyAtXLp752VWd2sx4AJ+x1m3un9LeETymqLN
XAlWxMqOfYgfiSQTUe9N6ZG1i01BnEVN13lK0AB0F2R45YGG4T1UkCTCTHQUTjjlnSKcRDXzCVbk
C25QlN9wU4qyFXoU+uWWc/cewyKYv7oIdjFPJKAZdmfxkvXhKAwjkkHCHciTylMBjGPWsioZK4hO
9DilrXyjzuOWQxtsB9mnXN0HLAn+RBSK8FzRV8t8+GFbRMYHUDbA2xHlgK4IiLvY5MQkpAHaIp8/
I11rAnSMExIrGk7kC2cCC8BdUJ7GA+WA+E7uBRrmt/z8X4ITapfEKd9ClQ4MZ2qNmH/8vXl17sUp
FQspdcCn4QK5R9Zq2uUKiKZ/HiTL4cGSyOO9Fu3V7E8MOYxrWZyQgOmDEgSyqTFvR4bVSorddp4H
qsi65FLhLMQUDEC5I+6YMI1KNr8kRAEVwyu8pwsZrE2207Bv/2FxVuFh+qneuQkpGFR3qplvPfKW
cQ5uH2nUf214o2YYbIK90j7Tg7YWKpaQmxAtyxQlktxRMgg/Tdq8HKgkKaEUzlUYksMSS0COjkOR
QBfCXOwy0TKYzERCYEtxqma0Es/DtETCCYSahv7Tac/nh2JcEW4UKkdNyC1ehQ1xN9gBSuSZIlPZ
ZUh9Wz/dxGO0TxxyzYoCUNJ3FBhPsUp8esioogXvXxlGCueut18MUnP4xYRIIMXvSY/1AIgYB8QS
WajYXLRsbesCcQn/zBmD83JA62AFLkxcQ5/QQRxMN+K/t/EBO2dLJAp+qMieCQey+94mLoQ2gdci
HYAi0i/obwZbQjxygLZI8V53V6I7hS+vekXsfnkqFewLxTNIGdrNF05dnIsUiy7Unisc1hmBIQEB
mE5imzZnz45ozVrJJYcucFc4mOKbiwjyWu4U3UY5FhqWIS9INbkVUYMYAsXIDAwKi1xG02d+t+F1
AXmqdCbghAc3F9ntDLR2iH2sbuSeHP9RLY/S54h6Qz0uxD1E1yDETaQHW8Xw5L/IIVV7V8Gc4O0S
OhZ7HmdVpzZDpFtOCQjeD+/jKAKPuwzdte6196au7KlX4qcICHkW1CdlMkr2IOqap0ED4jCKccGC
4mxYDu2MKd3tMj0CSv0sFOBmt3zhAgC6lHCkyEe/w8ngkAnESbYbcxt7Gfbl+ClbkGPnD/kUN+Lp
DBDisOVRYPeK8pePeGSwYD2JJkmoEzuEaTE4atm/al0Mu2tcXBEyHNN7YZKrEZpHOzGBKOZaiLmJ
YbcQIoPmagrZiCI4yLR/qJctQo1XccQhwE++cZon8LmJOooTyuZtG97jUEVltSNDWon168zTaF+E
7DACy2qfhtsGADtxfERWyu8l9Fy39oENc50igWi2LDUQfVXGrgDYI0Yq8gk5IjEXkec+yM0Ax5zM
yt9L6hk7gZ2JLMCglGCkg3qRnI5fYMSod8jfjoQAB47wz4kVyDLRMgTdJMoFmRT/WuFs05mIOMDx
1T/JIvgIV4llIRoYYSymh5qbVCdcxRdf5FnANW+kfmi021seIaTJlyG/hbi57kF7Ei+ke2ODmKIS
ahRi/VfF/7Nx8R7FPjExdQAJ3EnkmX0hd/iQnDA0xGDLrfzdP+RgGaiUVN9c/X+6nUTTQCWyYMx5
AnFywqIhqJaAq0rqNyL1Q3w6CS6Ijybu4EhMlz1JCAzdMwKaz4XjpJEcBgRKCs24QHkCc4AgpM6e
JEhJqUoezaA9IkHYDQvimKU2Jv4/ms5juY5kB6Jf1BHtzZbXO5KXXtxUUJTY3vv++ndwNW8zHEls
VwYFJBKJS0RJOjfkq8QNKCJ7zYeLF8q+kagAkIGp5C3/GzvJpQh2VLn6qUg+JGIJFijM7Hgxs+I9
isvB1bwCl/FfHieYDZ/IhK/EVuEE8oMUWO8WazlBIp4k3q8wH9/mLLptHN6JMwg5/BsyyZbFeHMv
se+z95KgxsVfsPqxE1wo88JhWzkrQwuuYQLD0n3zySCXkgyfkR+96LBCAqyU7PkCdb3EyGSvCjIG
CjKzEZCOu20IBobnhWaxIlb2YzISYbXrA0Mss7iNrAV+BZg4NcQV/C9GkJObThJi1mQyZd/JRLEi
xHr9e3vZk/J83ljwA6vFXZW4kFU9UHSj4efYQ7WHJ3ND6v5dLucYIudd+QeDJsPpXvhW/kd2D2pp
RyyQctXKbb7IPzfOQZaNTBg7gI0A7r63EXYlJ3Ej+YBdcblsfKRmaNnGvwxPDjqN3J1352a4YIkQ
ldhU42JSu5dsvcA49aaF5d1Zbf0gjCs9Xh5v6Qyveyg6Oq3A0Qut4V2OsI72dKy8fwZSXlNOFtlQ
BHLkHYVkNKflnpNfzI2AUQyCDagsWTAWpCBIMwcy/vHNqlLcnYDzK/A9rul6hKeI2UlDcLOkc7Zw
YrCKfyV6Tr0KJcp3cVzZ0xKt95P1hosdZMmRpzAwGCj+qxNLg8eGHYKG3buLJcEMyLaRRQIciqQg
/hxedXrfzw8MN+8vG5rNIz6/vDCeMLAxFkscWzYKv8Q88y+YY8lo1Uif4svxsMHUHxCzkomXBEDA
9/G/oT4dxH23/Ak3driXOImvF0hNfF3eR8y8mD3MGj6ieGusBv7PQk7dwn1kCIIkOvdKBNP2wpXg
6bR33Xm+fSnNEIEL7SBWTwAGnnjLrTmnf2eWAz+CIxQhKniqoHscdALsN3SHAHVdBtQdOZgEh4xy
vDgOhQBa6bJbVPmYhe1uWYI7ByE+8S1k+wt+LO6UiY+EW7OR/cRUgNHKLAsi61zhnBB1MeBY6aQ/
yCooaYHAirRpkCjVyfIK/COJNQIixF7uomgg2f0g2ICDL7w0QEZkh1hfxYBoY7LH/KUGbYcAV/4f
QFr9eHT+Y2LIDgweGEw5/iW+ly3PaInn+N/2pZvAU02egfUme5bf9TFWCpeEaLy2/LUk9eTAhnYs
E9sX2Snwk4uX5fuwDO8WAIvO65A5m8HvEa5l8cXRkS9F4+gUFtop678XxKh4LM+QVSYRDAADe00C
Xwnb/nNrfUgffUwuD2c4K4eHpUrPfeH8pZ30R23CWJmyY+taO4kQGEFZkoE3f1J/tUsbYytwkQPj
wIUvKckUG7g/8v5IcCCGiuWBKh52ob0XPpFc7c/aX5XoJ9nzhK7+grw7fh65gVKPbk5Hi/oM4IPa
Czx686C3EujIZ/JBTKZYE3GraaRjoR4p38b0mOQFJEXbURlGFwUkIx/YKx553cr5KxbHARmUM80A
fhYVe2XSYNV/IfaU6SFBIsBGqv3mT+QyWqy75nbi2TGlFG3dlybFNM3vRKdnhw4zGmIbLy9OAdvQ
g3JBZM9ccoEYZxlQbBwn3My5JRC7QHC3m5FBZlvLyR1SPcOrbBgntotccgMzjYN4OvwyN+YoI4IR
o15b/R/ZBHIhR1eEqy7ujhw6/GqZ/CngxbGReV0M6HOAMyucK16HRATX3wIkfv6z67IeOZb5Zcpc
4ZpJ8PlFy+sDI24R61gmrWBtxg/XWh6OIQP3SvAm5LyBt60qsObbAItx+Rfp8h3ySvX4Ihlw/GzW
pFgnPruxVj0+cxh/83cCZ5r1eBQmh2CYWAg5mmEg4SBjH1gnvBhlxmvhRUiAIIl+CcVZwQKaMt8G
3vzNzuj2um+DFW2ONmReJtd+62bIaNa3BUtDFqSWmluOq1E9c3yT+8KM39hsMhYcBhIJia1p6/VI
1k3gPVkigi7UXrZvQbJkl7ikUQ0o7FVAvPfdz42AerjUE12P+2+d7cbdteAWUYUGgS5qjMyfmHrG
x3aSsxCFePGbPWeq+VvuQP0AVTk33A/DL2fKRCXvSBUEIyhpyEmjNQAsXe4uSJ2sCoklgPK5e6rf
8gJF+lSWqA1q33yApD64N78Yd8geV395ijgy8mjy0xIVSk6SMTc778wemcx30wdjGT/EYxOgXRCU
uXuU6dRrejKL4fCNcac5+E4DBWdUulVH8dG5i+4d9GbmXS16tuKR8+wKqpLVDUJpiljigruKfURf
ZSPzLIMnK/Kf/8jU1PnxvwSWrH+JOLhS4CkK0CUevQ0itVKSyZUcqmrGtez3JUCB/haN8rW8dHfD
yQRMaxDKnejYzdHCrdLpt5AsWPmhPzzbJNUEe5OhZC3TzxoHi2Oaq2U3N26/VcG9eAUdXB9JW+Ji
yqlZaEDd7D52MiXXQVfs2Aes76GDGAOmoS/uWqwtRpcruJ2Erb2pPoWj1VrAwfjhhbAkGg89aRyD
xdgTJ2t0BZezVw1PJJb4Z/xtuST1ul3CASAjIZ/MridZzpDzKyUA2FQiM7BIHFUBtLBm5EAS2E8u
YFwkGJUvkqOx1u/FyDKYwi1svry0kCOfl7iVN2CduXuQaavBss9Mt2Tekukzj3d+9GfSgp0g5j2K
i1n4zOO5T061n/h4ckziUnIzD2CVH67h3FUTEpHu7zIrHh08RSToUYw+c6BhXkzWr9yCNfnfK8lt
/t1CcrYIFyC/lNEuFqfWfSsZdVOgN+nJqygQOtgmH854IKcACSVHHFW7Z8i4J1At5qUFCwgogsHQ
YkbkGbLPb4aGttSQWcTllWVFMEhBB2maZCWuAoUQxgPytNd56p4tygTQQWHnS9BmusuHl3fnpgnu
lU3PojQkdwhf0e+zRzL/j4uHPno2a2B6FMENnfuZtuxcq0qezVi9e8BbEplM9niRg7O0goM9Lx+Q
nbZi8hI6900jdZgl1XpOMNLOLD6UWcJ9m22mxmc7nR/qeh7vKjAuYQfUk34lXjdxJJ3njpDWz5FZ
Yshs+vMheEwLXdtdl9w/D/pd1fq/My99r9Pso4Lvpg2o+BnTL2WoF1OjKV+ecRxaevtgFcteH/T7
AVX8u4l2KnQ+Sj9hBVBg0CD+2KDHuRlLrGPqRxvYRgd8VgGqJGfGFLRdfmUzGc2fSR/O9txlVFk5
p7aOdwQF04xZ6+Z+S4tEVBNra1PBUBuGNxWL5Up+s5i5WiXmgxyHN4Wq6alzDZioPoaEoA0AiV1L
CdluymlvglKABDlaWugED9E+k+CNRpHMuq9Th6qH3mHU7ccBQb7bYU0ILGii4D+JImAD+lneMR46
xn3J4XjRuqg0f2qtOkp46I9UzeXgyLHmP5EGG53x6lfzr8DG9dChrU30+yyaj5iqjcYcnsmbyrx1
JLQJcEbqztw8/gLY90fnV1qawJiUTIDeDD3UhZlKSKwP49Y4pbeTcwkrI6ndmmak8rEaBypbdqkD
ZMKjlzCihpK9PczNUb5TsoLxaPySHdKOGr7jjwTwORhTmH611LTlrTCxOd+xvEzXEU/BaZsjHSzJ
058Ew4WQ/2LFAW4X1aFEhSFlwKX1mi/Dif0nNDEIUqyF5VpT3iweu/gSgk2J5aonZ19KeSd7TR8H
gTmidNlKfnNo4qecvGiJWzL6enbC71kM72yayY9btAfPqL6EmLwgIQRKmG4SqmlrPC8/hwflud+h
MAvRnxB+reoz7QXLlDLJQxS9arELr41enVg5SQN1iXeEAi+huRhKN7NQUtSqbQ5rUHgafQUji5fL
q/nCqyKsfUDE/s4EieOPQmoTzExAemFd8OE0j0OJAJy22kRaElGISAm/PtDUmKaK4ElyWuL3yJyl
5E2kZE2IMhKOcjTzppJzlw0o5SGymkcyIuM0n2gcdN/RAaDJHF7Lfk7r6VEHWxUIT9w6iWEX8qJi
7jRKQjBMnJAoVu87OAE1jVgFl8HYykbwYLSQldNHGgjgd7LmJCMrxo50fAccGizDkQ9E71FiTrSB
Tl0Gq4Mz2cUjHtv6XVfjWhAmb8n/mAZK2UtW/PZdNQj9Bl7HMeRU/i+VUtrBRtKBnEI4wwabSeaL
9InnNW/ZSEl4T4Zgi5bJXTI8VZB7OGq3Dd2v2WWkIgZIaJHRPbnLuJZ8rerctXKRxg0VzvtcuDH7
4dZdnHODRNC6hkgksFW8KIEx7XilhmotzCpZhLPUxlKjzxDxRt1QfQuEJQMnP2VSEWh8kHN4tGOW
KYhcV37Bydy3TXQi0GPF7huUrfGOiOyEp+B3qDR4RdzJNuvb8NX1/GNPrSODQV/6jd2WLwykTvtj
v+t/NBpcxUzcVA9bKF+CwfeKXd4HT4z6gh4x5MwiI4ZQ+wVzuuYnQr8H8scyBjzDgakhYFabHwXF
lmfQFf7dKIuz36i/dp2vvZwGCVCrD+KwyKJUjUO5gdqPLLHI3QvZgDsJf5cf8id5ir4c+CF/kpFO
8/5psSbJCbM2ZTjkEMYD4QqZfX7ojaGvC8PZ3R6Tm5t5fAkdVhIvSqSZBQ1FJ1V/tBN71RvVgQ/U
oR04sGe4pdSDIv9xaBVNbKhVhdp2ahN7WzpHpAIEt6664jFW/YG+FU8CZyp/PskVmk6t+ugOlGb+
wfrbnbuTpaqWS+i1t3pLuQosaCe1CEkOey6e5RMlHkorHQZV+SbkIxmaAXmVoxW2MkmRcvcWSAgm
Fkmq9T/XST6OniO33aB31KrmADkMha0LdT26pCPloEQXEGuoVXZDbKeMNEPUx3glUf/NSvhvxF36
lII6yJhaHHDVPX6EuB7CzpA5dWlo0dDwOoF2Tf+g2InQql26Zyz7Vgw9UwCndC218kJUSar2qa1p
8+E54+MIVUeCR3g6vLhg8SOZmrxcLrK+Zevx1sbgXZ22ulB6dpHspaygbKo2dtpuNRrBc8CYBFNu
v6kc913zAfmr4RDSyHBbNulJDehMk2CJGcu2PXTYdAd2jJxHJJGwbo6H4jlOkCSf5DzzP3gdOXh0
su3iOnLe5ujHasXw7rjTDhLjxpp4WhtsQqd/kGBFVcD3wM3+pMFqQ+bejbYyCbw+K6hz6KhMLTB3
h/wpa5JwkmmWSJLXwpQK60WAPv409KmsaS7DOjMqQkfE8SUtSOsYsAlhZuMHDXV+o2XZ9GpqwanQ
BnsWL30kBL0ZCf2+aH9w3bGrfu19igv2bxqJZixNEzwROteCkQOHg/bG20uC1sxjmpiPgtnwunqZ
PPAy/EGlCGjT3PWGXRu6rRPIHwLm31u2dgrneKCwvh9JH4SbtHXVnZ5cJMHCEkvddtNWJFXYZwyI
/K3MIY4+o9G65a3udaxrT0JiXkU+PXVvsUacLJuAZHhMf0cGTXfVN8cWbxQ385NUTBptcIirfKK5
RQurr6BeEGIxkKhjiL8+MkrlSPsUlnbDSSGSXUXiH4gV/rMpjhP+mvR3vovRsBHbIXJgFqQcAhi9
rr4HLlWVxcAa17ZWkMBpmBd8F7SaaHrwQ8wTFzOHsjMljc2cEYb981wAgxUBHLBf4uZfNltGMqky
vmLaC6kUBq1L6babJ+jXmnuIslUY06rzAyI+C2+sSuC7pT3WhnScA5mrKE8hS9GmzxMOk2yCpSJS
MuEAJpl3haucetFbn3rtMSj6E8eGC8LBV0nJpoSTQpwVOnicQ8cIYkY9oGy2qkLY5QF9V0brqQqr
Rw5g3Rg+rMygWKEiNByKF5o5QC0aaZ8YQqCK4z8V4hRwvEYiQi3eUELJyzo0EKOEQTt4ZcWZOIYV
sY6W4Q1y6pW2w/qd6UBJsSd4CdIYlWVvJXq3MQharWn7rNPoVo2uh+xTNNlPYU7XyPYHDtY1yrwD
8/7mYt1kS6DWfuqYZIFqjTE4S8bAzgFdmqE8hHZ77L2APFxpHUPaYfix8R3mfNuiEFexHtsOAaW4
cwDqwoBUTOIbx2J0Lj7w+hzN5QttbuC/xeNv2cyNM0EdC5PhIq8sUjsOISZFdVRUszCL2UJWMiSq
zBVdeDKzjtedvVwQyaEMyQ8m6uGt17pELDu0RqAWyO6d3l/pGbKxZ7rnjmH0N0F08As40tnbCiow
/V3WpJHgRij32JApclrj0+WUkMDZNGNth852tzImoJulni7I/j4IqDVm9CVMYk7Q0A3GVdBIS4IF
oii+ybSoZ3oN//S9t40RlcIQIxk676ZJ+9MHpXfnYarlCo9jks4UW5IW5MRyHeGiwnlzzPZp1mlq
0FHEtDICml/QeXPMfQjOevZiaf6BUAyiDxBVEqU08ivJmOohlVRj8JOY1fmGk7Or/CndpoUJK32A
9V7vR8pXEQCks4HmB0RO0VFfaFwU046vLmgTPUfXkA4cqyoanoMI01M45pZgfodOO1xvM0yBy+cL
CoXQOIz0tcBoz06+tWHcJYPNXsRRvlBbeuiaxFrFsUchPTlXYHtsMhXyAky0NaiLB0iF9UPH9K5O
hwB8HOI7WWDUKXBcIW7XqPTgD+gUMYFs39A0cexnDmtAaHHm3KEHtA68c92RkE5tKRaIuU3lmu/Y
L+FPyRUN/QziYd56g3kv2T1Shr0KtwsUFLESOmX3Qh8X3pmHYy6gPqq/KG5uBRjracDhBgff99ei
IdLb9XuTIAcELUbDX+eRSWvQ7dvFng8Uu2F7Uqp+qQwSa4qE3knCHdOaHkkqNKo8L8LYqG9gurCP
F3fbU8UBEmbQGaFdDPpyDjfHr3CcnSQ29ck7J3m/XoDkhPffjsHNaxV8XPLptJJgLigOZAogX+Md
F+eeOBUfiCiGgbhBfa4mQy/AvfzAMbGrXw18zXSagYeg2hNMAnmu7CrcAzpNsPMlacU3KIUrgUw5
fHfGlr4SfLNaaPw1mPTGrZxrm5xK/knYskHxZrfGBopcBZWwxRHgFbC5hQPdBaVAgwCTu9vBROsf
YGdJgsW/Y8IaQUbxDhN4tHEVftLEWJIZrJCKc4wxw+RLXC2glERBCwWW1j9nDEGkLTjrNgTpBbvl
aTc0GyZOn2zK2rokIneSwAL6xz0SpjBJRiU0n+iKd6IIdTKm2iBaEh6vrCHCB2LeH6HwyJkqq5bS
1PgbbCiiCQguZgAG4fKtAqN47vAngtBh2DrfdfG84S/u00mCRjnsUe9buRwArpp2cihxYAhoXeCz
LWmOcAvfLtGFBKnsFuJbLcwfU608RnNDHyKsSNp/K7rpuVSv8C5iKvlFSEv8gRGuDCQhIo24nmIM
7DxZ37ocnwf4v+2PeJcSAkuIK7tM8D3eIEvGGwZA3Cb53HlZLosL4WGeN1VkP/BXaVDso6xHbcmt
QXXxXPpZOwVhKNW47zSOOKaOuQ4a61MUsbd+35/m3Hxr7J7uO/Src5Eb0MOXRA9/Y5bfBIfo2n5N
x1g6y5i0zIo1K9w6VPGvLezboNfvsTl/OuyZFuYiMvzsfv2H8wzSvHtbO62At6NhPncYajrFvKqu
O/ZhfClzarjlvbU2e43T8Wp4FOoaRXEf9k3/1LXeCQbYG3sHPaI2/+VldIP0LJQt4z/i5w1x9+ip
nEojZe7GLN5qCkAfLfDQaX+iqUS8bRh5YwxG68U6jTvqg2PR1gcJxUchgLU5ZdKuyWqqkIEwS4cj
HVTEpF4cz/Uy+eoDCfP8Lq6nvTgkmolMS2WY28mijWDkFV0HV0V/wJ77r6lsSKKtuWxZA76b7gYA
kydaBb0lGtpmiKfqd7Qr8jadpBD85YlwEz0faLx+avz1WkS/ytCB1cr7zlpi39Ef4ewVXr4uUpZB
56fgBhrHj4UWiQ8naTHvxe7OybCufOdIt4GV1dTPKFe83yBBGnpZi0tRRg4xfZ5fPDdu7zxNo33i
YmLwRectwYRZ57Eud5GTbBEuse8iZ54QhbGnoxpz/ThieAFUobeSAbfN5DBQsray6LFUViFvWsL2
1hW7m76WXRFSeeGXGx9sorTIbHd9iKhSsHNb7Wim5tkPykvZZh8m4XHtuRQ+O/SMN5wDMNcKlfDH
JvUBkfMJxmt7iXr7ID+LsgOeJNL11dkvp5PVFcHKHAsKlUCBhwmyq6mOUwB3P7YOKdu4KdC2cIl0
8VgHVFYqvFw3I9fIqbGAevSZe0LUcu/NNTnyfniduxm4xt87AE7UbV98P3x3Bx3hnKbON1ZS75QX
/SHHet8Y6tAW3Xn2lr1hmSS9gs3SNceo6xmnkAY4y70G7IyD8kAT+X0bmQN8EQ02WoPR9VAotuZT
7qJT5BjPoW+ePMTfIr+uN22EaI090EfLp2WPWGWZyCiAV67TaAq7M4MiaL9LMld2A62zt6dD1C7b
CYxeY1sZJCtowXtR6M11hBA55dHkyyhTAYYue3qyIf7tUWbf2uF1GdRrlZ3hcbY5uIFHuGg1TyDK
l9ruyQMMhzgryUUh/0IjoP7omM4T4bYR0vbQpm2OVV/oa/ht6KzVYaxPNDOkTjDqP9uophsRBb24
VXYFR6OJKgQi1cFIHgYJSGq1b8JptYTdB4zD8m5gNowZvuaQ0Te5nY8BHXO0Mbt33OSHg52sKiWx
kpgxMn2XU+aml/NZGQu95LvibzOGy04xUl6eCDSgXnvbrNemTVWrFdGfvqbvUjH0f9N8eJSlWU3p
Najc8FNY0JKomsixrtK4fjaqGKMD67Izv9HPOiYq2SHjRymni6NK+CWLKJtiY5+71G+1oW5zwBt/
+1x/rTn8rT57WUhwdqX/0mI4Y4WiRkeFqjRaqipwGTNPT3TcewnpcSNAosRghgUbB7qpuGYoedML
mhTvHG/mnH73fUfOnE7tmtHTg5UeeuLxZJrVrqvQ+BDgn1YFdA2M3GFlWtmfUbeyrTw7H4xwVViu
fBltck0+TcWQ60doBaWXmau2D4f3qqFq1upy5CXydj94ztlwS/iJnt1s3RIR7RScuAbFCnC+gJTR
Z1usfhelVbvpXeck5jVd3EfJNd0ml/wMSl+rbGxgnhBUOSo7TrR+2TSxirYBmIOym2OPct3GItS/
m0yUfOZuv9iec5oGZEe8WX1LLOFPmbFRrdlvS3N4DelajMw3tLdGAzAcmZBytDl3gAyima61Y3gY
iEztBcmXafyOe/+xLOHcNmkBbksjnZUcKaXuX2TaG92h6F69x+nyG/FXlvAw72M/hQPUu+MqHgyq
wWqzg2Cilj+qoVO45Ch7M3+VXT96xSOxE8oPg/8QeEawCaz+J5nLGuEQc/RI6tPkMEY28a/4cq7p
T4ecTluIUCYnJ663fjcchkGgy44JpAs1zM+pZavRuQU4HODD9Ej0xa+VXuKtgANuzKwDkmqbYNJX
gaZmZ+97g4GiZGPXkoikCQ+9H+vwwVvQUMk4kPTGPZBFB+NgdLeN1m4D14eI6hu0/ps7c50m+WvX
+PmaAEuWwjbWuMni9/Fvx7S0X+CQerOh/WuCLIJP8Q7mqzZ8qBXgcE2NEC/NqZnQgUoJnsmy2xUY
J51PHkkJe3Pk39kzBy/CUkBXdfwyRYGwCqa7KLbus2a4GgMN5JrqkZqfV00t6ylEp7oe3uregrZq
bSKn0O40hLhW4ZD8DRMgckmH5xTifZTtD9xxZJe3HQwk8tkzWVqMwJ1BuXLcpl+uh4AQ3ms6+lBQ
qQbQ0liySazOQmpPWi9BWgDqmcmmT1rrx6g4pXHJyhz5iD56hhIjH5PFr1kCKNAX0V04gYWMEiXZ
/bZ3SEMVJcJE5iHO64sW0uskso5ktx5chW4WskyUJkYl7CMDwe/gfRzLe5oNQkiHGONY+8Uvj0kD
V15zV4qtXSpgBzz7kgVKXvbqBBr7HulCXsPCHa4a/Ui/kVWEsknR19FDp9nWa9FacLLjaVtnFoW4
SHoGTalTh79tm37Lj2UkLyNjnZJ4bIpylft1vB1KnzafmRFu0G99aegA/dwG8Olb0I7WJ0uqVTO6
D6O9MRIr2rjaRTUZ8QteUmMfWlQ/M+s5tVKsKEnDmtA/QyJsGp/5DVTBqb+3YHkVj5Px4S79N+9R
0jKWTbSy4/7BZSip4skfDAMgSk+RObHoGKM2VYVuvgs9vCZoD61vz3osI2M1V9Vj3ga7Aj4081mY
KfEmpnEws7OjEfkQm5jtY1bNuzwgBi0+Bp7kLO8t/bjgL6B80zPL3mVBVdRt6ASABmVuG/tipD8o
rQpZAbuyN3dLi5KVhuBggkzjkq+q5mnJk70n8cd8qQM8aQ+Nse1YfcvH82Ny7oNEf+hoB6xoAJ2O
aK4ATXXEnLnzFujjPnGyk68V1B7k9Ep1dGn4bv+da3xIuieH2ET6qp4sGjD2pbdqjNcJS9U6zXkO
ZoxbtA3dYaNRzxpqBjo3CO2ayym2li2Nb2hKM985VUdXS5GBRV3Q2qfxYRqaY9rO4CTVdxvE9kbX
yg3pzMegdXcY59vQ8IYNdCfRCa0NLHUGh1d7rTjUnfhR5eNz4u678uI09qbDFTRSmtmFUi013/UA
6NGIewRuwykII8tdB5XBCqATs0/fa1V5r/qgkd5I/vRw9ga9uFZGve2R6LvLrKdZTfQX7L0/WUn+
08Of05F0w8X30DJ36JOq+F6dGixO27tahau5Ro3O3NhYdJN0tKyTbpl3TEolEvMRqQU6mhc9G7Dr
3+mIvq3MBGlZelz2xO/uChQQn3+hsCVF7BU6MmrlaM02xrc5SGDzmfs4LUEOhBPZu2poXnG6P4l6
qMpbNikNbQP1UiQeuobFVziEQK4iFtmsWJNaMGwXlbHnSaokyCyDeGslehFo600etvbZB8SkPcdQ
UztEYoNhrdNo13XgOK71kFVTwUJqq71KyOB3xpWMxOc0j9mGJhAfnbhpXuGcIo3CukVRCR1epzSi
yNsDG+fMMsuDHdnXPEl/lZ63SRH0c6zxSKOPTVvYj8tY7KqeXvb0nUyd4Diq9MWkYfzcxKt0roCW
603j4WCU+nPU6buwag+ZIbTIYef0/SXVwyf6GbcU9pukg4c43Ka+xSIXUYqaSBSG4sQR04Kytagt
abpBTmhem0mSwpmDr+E1h0X3T7lvIHVGkRtpPZYtBeLE8aspKg5ZPZ8tZedEvwulwuO7H/lb2iIe
nBR2kqjqINOu7RvwX58wlla9wDh1ewqpUukC39lVhvtezQjdILi/CQb90pG224Rj/Z3Xbrk1Cvot
WOn9GJrE2emujUNYpX1JohQ40syh3yXDEtx54OA9s0TJ19pym48JwAzV7a+5btAy0NcodL6HdX5t
Q2NcOQNVsDbv19X7xHW+EXb+svkqUvObxKiPQR9vdNaF1hpfKGR/Iqa/GaNwq7N37mZfu+S0CJ+Y
hIBsu51qOzvN79vEQ5ERHCrI2fZpSEYoXi1Gue078+r7HYKjBbXFTH08pa+5ZvxtHPcYiyx67RqP
QMdsKrVrVHKvtZg3J5s/wtpMaECKiGtOA/kyo3I0j34a7ysydEp0vJmWEDBi7WI8m354XhSH4tRF
lEy0DY2GEemsHyGQlGBbgFEePEZV4IuZwYRBy4bwtdekm5bjaztzQmHBoFezT7QFYSRZm5P/Yrcw
Tjq9PTUQETxbwBJm0DZzCK2DSxVnrWfvRpqOxMLoA//y+8WhXVSbHDtHr6EuBNeuLu6tqPF3mWXe
m9bytYQzOsrRmkUSpzbp/T3n0BJ0AKsUSLcPuaZ9oHoOb/JtGTRKtb/Jw235bfmIKP1tktDwjScD
KyN/s0wumkbd75SJmzLcj/Q329TQRI+PZd0YeL2QmWFQVd+J99R54PWcFIn1xK/JxSEBjQYvDqOT
SXmbt1l0ILstaQ6orqQkUKeZ0y9Z0BynwZTKIa2hNWS1xq5DL4Oy7MOAYCD349wZ+2zb2ek+5zTh
snyqhSqJpOhFJ6+lKioBSw5RXsHtybQh3mM9DbUJjnvI9bewgUaM85ZMW8wP53WPXmbgg2d5rxrN
aPoSpN/di8mtgLipB2EU8fFiCIikLZDTIRfs3POi/95m4LR1iSEZYmraV8YNYDoyFPzziK8ywlRW
CYk+/6BPvB5PyScWP+xzda5J7LlkC4NmPdTqMZ4KTihSR4u1mRk4bpG13mqpE8CuMHn1lP2nICYI
NP0w0e+1o6tt3+vHWTVXW3pox8Zz4xQPjWkdAI7f3Fzn/mr+NEgRTi7bhZTJWZ7ihvp1qZZLmbbX
wM5fvR56AMeUQUBN20vzoRkYxxYHRKuTbxK28cqn9frK1fviEC2MUTgsFFlk3dscgyAHdbSPCghh
hga9AtXMjgaFd54xvRS0jKWGbKrWtZVQ6ajhLPnFtJ7prE3ZJCVCjL3saD7grFT7WS85X6vi3dIg
SUDbazS2Ryk1SH80I/dPVWXR1T1WPznCalSNsTPSUn9xLMSTjSx+oIwAk9XUT9NCA2RtWiWRdgxU
/MuY5KwP4xdvzB7pGf9FdnpLKMr80Q0kFAkhrYRW4FyTklg9KFvk4y2yQW0f3YuJc8L2K26L8wB3
1CVGs5b+b0Z/3VklJJhhLQP2L91EVmuBZFht+0idrMpcy7kv18exjUoautrjojauB4FwJGURQy6I
OvWKMsq1matN4NhHU2/2oAo0j/YQoadI0s13eQObJgggtk7zOq4NWJ7aj1hfBezQ2e69RxYH2cxd
vUxHxnCNvuTnMuYW9dFQX2qyEDN4uh2eleZuikS0dL0XmsOtkew8hDlgGa2/ELzsf/lVfy2r6DSQ
kSVYAbXMzae6UY+yZNAqPVqxSJ11B2CMtWzDWPm7ynNwCVnIU7wOQ21l47dlOSwnM3n7N5ZFsTfj
Fr7bjAsL0zrUz+HS7Ghq9kfMlQfJatGj1UwQoeNLANu9+P1ooEKaJttkpBTDaq9G5vh3kdZ/qCX+
cqP+Fx0Or3XnkrAfz12v7lgfqDHUBBbmNslGRNpC+LWhsW15WcIoGutY9ZVu49eqR2rEmuZ9scQk
g60ca1wRmOA9LTSfNawOpWAXzqWjrJ2bVL9SmsSbDi26y2Q6erXx6pf6xtIxyAFEtdk8aRVOia5d
x5zGHAw7LZXbq8dudltUUlX5A+dprar84sXxkX7v4N39WbEBShwTmegGxqK1aKuq5QZWD7rKRMF1
akkfQfGKFbJIw0YV5TPeFiwHQo3ZPjnYHzOFVWxp5yFtn5ZR28SDOqQVlaqD+SfU1ZNOxQiVrPk9
CfgL1CUoTvPHnLY7rXGPWmg9xiAOUVQJ5ieQAAXTTn42OKSrig1qKtSWoM2Zc4iEkn/JOAwaW7uq
TvurmfW1t7KXyLA+5S49JxhG4d5CxmBG9fUODr8oDoi+Uxsh2zfsQYP3yRwQIfivMO6hE5DvvpPV
MRekSxfvI8oQ1HDrazVjbOSY06rumM39AdYqJHXq+IqppJUaomEGWZK4exn65i1IKHi1ANJ07SIT
VM2+AwjW7Zqo/KKjXnW3JMN1UuOF7uafKuqIuJbjoJy7kXbTcUDHDz9aaSBReGh7baImdVoox/Tf
FY5qW/is4Hrf0yEjSWkY6MdjtEmz+Ukn4M28/pjTRttpGm9lJPU11UHCMbazQgvVJEPZNWgFwEd3
vX2Ya3+dcMSh8b5jErUrw9RZbeVyvA2WTfwgi9pzbFBa89WkYYcxOq8d3bTR3q3OdS0qQmRBqXrw
PweaTAS4SOU87fpGl44Xy07GOtf/R9J5LEWORFH0ixQhk3JbylsoPL1RNNDIe5Mpff2cZDbD0IBK
UrpnrjFenKKQmLm3Hx7YTLw+d7lKCW9BdXEgu8aF+CCjMzEC+cM1JmZnmUm/OkGmEEDOYm6Z1rsk
KyPVcEHkk8Wt9YnlcgfdotaccoX5qub70Hpc5voYE8kRtMUbLswF0efV2Y9ZgFpJDzpY4WNz2jkJ
FIE7H3K1C8mH3wVXfsFqAURJtFliUun7lsSblHVhAhIRhMz8enr0gnKbRtkxXGKkAW2aSuifmT96
FWFpzK3SDgDBEoCieeaQ78l3sfwoiBKEkX6aAFKUYsF1yB1wAOH/Mg1PHLR6DQ14UcjBufKgZRHd
ccxPDjsE4ZCXqjVJKO7T1kqvB/3n5iv/Tcl/8k9CKP6G58KEaDWg01iRAw/kg23ubTnnuf7AxsND
8mtNXd3zhW+oA604mQ2NukK5iqBh6auLQg58HF+595Y4pif90IGuTzZEncJ5JL3f1/nPJO5790Mt
D1wnKHGgU+WaGxgHC0uT8kCf7JvX7VLj029R/ynydlRVXbbzDrwFwU8orPWALcJsYfpoHQX5h76V
dPLWWYNANxle7pxyQvGZmJZLcINJO2wcJCOC+TMBoDBYL9mIgmMAHm2yNpM9HqjOrQjuSmS9uwFM
i9pG1t/Cuh8LqgfLN2m8nhTNV5Vj1OG0Ty22eYyfKsEpcf8Q9NM3np1ZpR+9yX9aoMn8BMblOm3s
u56XoqsTIzadcfLEL/AyJ7qofPEIIRmRiSRqZLdvDOeDNGOVBNEqGdAlLGFCPKMVwDaGvITxp3QA
6I4sCDry3S5SfCwDXlKqmMZXBo1JjS04gMl/YnrLq1e6VauRgfQoBOWtv6mGG7Evv8ggKI40Txu4
PCMztw4G5KS8/Rw9sdPrEJKd9Xf4q1XffRCR0iHCIKAH0QKpIv7qKR4TdprRGXDvAX/dP0Zo60CU
ixet0qFv7IsncAsrPQd/H9m8LBBhDQBoBJ0WwJB21LDcYefnCCBZLzQRjrFfI1F8yWbvlLTy0VAA
67mPRrjPFEZoAcoPY/rKCfP1K5SoBXWP/09OxsAdWaCedeyNnzLYEQsPNuzV4MQIiSRBCyfECind
85tKfPHf3IHqrNcsZ5XOHnqgmo0XrTtkrzO9yNLfklgYqNeuoJVNpp1y2oZk5E3l7vs6Oocaj8JM
7dUqgEeCmyUuM+9Ml1xQq+yXN2Yl96cDJQEpzpWgbMkFWns86b0oRM8FNXjQj2JtL/Z6bLWgaI0y
qob+MZKspMb7Ztxwx8Cz7HXynVM0hkA+IJnkJsWyfrXI7tAOpt7vdNSvN1QqM/rPeYqR0yUMD3N9
Yaz6yb8WihS8D9dl2dwY6MSsTnwRZoEs5IUB/J2z2CQZYfvV5uEtiGg8mdHfiTTXUPM5MOTGi/K9
fkAb13JjLG/6NvXSJdXiJmgrgnoikHSWkjIJGYEI+1MVmy+IH4v+7xIhKfrAJFaohIXIEguQ66FN
+YO8Re8YTKGg2unKEXBN1of+v24G0ju+8jNFzMVEYlbU7GwdzEu9QfIvOrrjqr/vjJ/onfS3oAkE
Um0hAq9/N67kB1wUXebffNOgrDeQ0XLXei1ydZ0rQXJ0YefoX9fTPYSq2JdvC+LlrEqvqQ9cVi8p
vuPV+bj1UWzQdZfKjS/tkF/GKofe0BHY+4s/0iYUo2NSfJT0W+n1+B582rahYJmfFsTbjSiELGUT
EsfVRyGT+T6vy+ciRyrD968hwTVI4p8mzh9SZJ92yMif9abelBWzp+zYHlx5Mbyso32E8lTehsNO
Gao9JB4vtxc2FCbEF4gwH6QT3qYYEUKKCHdVh762DaQgSNBusAx+Ly7S89LBrik8Lm6b6Zc3S1yP
/RoK5qQLiAjqhw6maWX20Q3DPa2UNUIwmnkHXx+V10yZNwKRfT5VO1S5d4aYt9kwb2IbPskQL5cZ
SnYJPqutcSauAB63EZ16eeocIkQVU9ZMjpibcYY9MFPoTh0bZbxGhU0Weh7Z72ZQaHWiwCsBkYnO
uLbu2t74OziU9oUV7twiXY9MC0bdrmlUepwrVnQ0IBVKJqNj4oS2hFud+naUAUQSUPQ7KwiiDt1+
JEva6zIElEa6c5PD4aHAl1OX4ORzKWFL858J7LVm8cZPaqS/x+Y+sMmDsFg3Y0On3kVk96uyQPgL
2oHix6rDtRHFF6ufdpb/aiX6k5Llb0A/V0zBge8KJ9tUwIWGzNsNLFms+8COQFMT3UYwH6swOxuQ
b7rGuVoesP2WTJk60BzjIsDEBPy2KfnEAa8dZmdPaYNzsKKyCrJ/XYQm+RnBZHTm9ovpmszeTq8T
sbyNhJ7kRGw9YGF+X4Ob5hesh3XQQDTD0liI8AscSNGvgEg2Hind04M/+3NKPC2ZYfZtqEEdUQJI
iAvwBAUgCDO/1WkcoIDo4Gbpqg7fFEEVD8vf9vWDvt0eyWrHt8/jUmyXQFeQsRcJYYTUDw4JQpX/
JByh7M1HZoML5yMtGtIGfzcb4ycFN7QJbDAwIRlnCkwM7ENY7vFXX4kyoECLWXPLcU4rmkZCZRxd
hqYu1Q7H3VXJGVIQknNMosEA4YAmPGGDZNsM588+Rdk7+TJ51XVBnzJ8izHR0lbg7Co+TQf1e/Qw
/fRI8SmCsQ0HZMnnC4+nXybvNpDntOZwL+JR7sYh7IEQxwKVkQhR19GaH3Ada1aJI/JdRY12n9rJ
uJ2afJepq6jMdd5UjwCoNt18UUSaRd+s/fwPoYY1B6spB21LEXTeUyZqHQf05/QZtvNP4oUbJiDP
rKOluAMsOiYXItkbSxT8AEUzgxaeIeUBJzOi8ASoZT37gHaZL37cf/M8es5a4hnPiztPtOhtWdK5
SxqJZnFx0dfTR03fOXQLwz2hrj7xG2rlXqY2hnKOzuKuBXphpmh2elEx77iq73N4xDEaHvZj2PtP
gC+PGrfZlchMBRu/ys842gIWGDbEIT10fNayhGfWMuVw+6Y9muf0UPxz7Yp3zv4FXJ6pFQ7zj5ik
QIz5sWcJ2NF0hGBCoBesCs4jMC3+s947BtKl0jHXc/3CMHGBcQHeECw7zL5WqUsvg6Zs0nXngmgb
BOtxmeHlKfD/PK7tUN1lWPTIpua6ZIN2YGzpa3YS1TwHeWEcfPS8S4ecV/0VC1/vWh1wnRLeSzoE
5zIUz328BJtSNu9MKEaTV2eyxMgFfA7KzEmfOe2107QRnhamqo41hzo++T4ICZJPjiDYZQDsascA
qh/9VYQLtG32Y/MyNUis8V6sd87yiThexw0u90k50J7pwRBxOAj3gLg8TM5wtWfccExHbz7oubto
ZVd8roM4nvxJOh0A+fgYmD9j1O2Gudkn6ZG28nkZ0nPBChog8Fm8EpJbhOLFaz206IBOOjbUh4rP
FgVIdNvh8Qbg9MOGr5m1jwUphyWOvaUjgs7TQVJCEtBM01tayINdfgnnnR8pmMt6H9W7id7R/Ww4
6FFkXPRYYB7I/yK8QlBNmMBjM8XYpoM8OtL6mlOWaukfJuiBhVluTLDVTSfv+W1edTCNCIPix1L7
z/VA0cTFW8bCK6nHM8uZ1zAIf7Us+NHvhd3fkobeDEwOB4IQ5PzUmZ3zqBMouwgQWfQOon7Td5ao
E4tyQJjtV4nTuE4zp1kfYvRJuSDQvOv6ktXjNcVeOJqnP4VHPtS2EgKaG73bpf85EqUXWBfl5jFh
6/E6+UmLMrWH09hkzaoM0Z2hPgL0DdhaNeioKqFdUPfRWQzDjlknAxJQmqpCwATlrSUsw5DOpYIm
GVrO0e6IUpLlGsqZci4oaNPcUc2/wfRc8+dJ6+30swygD0TwnEMnETTQTTYGf3jD+0yAluqApbf1
YW7BGTkBRaC8DN7mqX3ux+CWtdna4cODaNkGi79j3wQHFRVrGi8XL3WgkX05NnzkHk0g88kgHKeo
vpMtBLsGLCMNQUGDT0cxMQ5JcTae8eG609sK3IDVQGnWhGwdqZwjxXuIp5zS8pMFNjTtv4IF5CZ9
MjKhkdCMnsXB9fOtfhGEeZmdXPPp2niBWpGuAqmyHsiQTVqqXiziDUS/tR93u6D7o5c3q0h11krv
SzaTjxM2zhEQcK9Dgk1B7v/UzfSnI4HOqww01KJOFUszJPOhIcmkLObuUVBDioenFvj8pP4B+QAd
P2GsQWuu+6PTEH7PIbBmS2NnJTAh60oX3AWbfqd3PTOwj5lGOCbRE0GFIELVCQvIG/IOT33k49Gr
PEC1EYjJHC9GXC9BmjyJCMAEqYs+qBYKuB1/lFMuKKrXlCxHsmM1HdgJwzQZGO8mYMToHVxI/6fv
vG3Xdt+sSJiEOt1LcAs3k/AypmDwO/PMkVKofifpPPJTy47XSYXrRfKEu+hKlyJkNO2rOluIlquN
Ht4ZYwOd/ZfJdCGx8VmH1XyYehSDpSp3jgbYMWg6PAjrVzIhNPPtvVzSnUUDJvX/jwMbGKZAjsBT
VqP/ZdBQ1dnA5NovHKf7hRCRg1GvUkJza86ePeOftL7DQrylzqNPi5kdSveXZsZBR9p6UcfmAI+L
XRyTN+hShBw2tLGiKKlXY6LRPprGzqVdyn7QOcbRG4jHH3G8vzeKEJZGB1KnBo2dH6r6Z2mMlW/H
O6q49PaZf2TxPK0h+pOf48aKRQipBgPQgOnhS0jfByFAyVYfIdxplV/6iHETuXGcd2JFgjYDyeSp
QjuWh9bZrzENHzyFDqqS8p026ab243XvferNH77kiJ6w1+hSIXpdPDSnB6PlKWtPgAOnijZ799iz
MxsCvbBy3LB4SoOUkImIt9WdydmmF0QcvFthviqNDH6r++wRy0UQIVzSfNYZT7MDibdhVFkltgmm
EIQ9lN373lT383KGxfAUUp/R2xDLyerdqz50qciERryNe5vq/7IbEbDz4rfIEJgYp7uYoo6ikprT
5NcLkBlAoKansK7rYNNimPNWn9F4zF56uEQSM0D8E4gVCXPZ6A3l7fQsbks/3ojmX2oYHxNSOEVh
f0+W8+Is1XGwl6fWKV9aknheBVdewL6VQwOYiAoxoHc6gSNqIEb8tGjNjIjKbJprghvsJBtnTPrD
5fQ4xN5yZ0vcKKj1lc7ykS5/gNVuRq4/WtN1TJ8dvdSn5S+Y0uZOstk6VK+CEt2amN0t7UwUJ+ks
OvMhgyiig+3Ite8QNn2WmXwzlfsvAnfJBvbEXfrl36Een+I4RX6g7t50wLu46b0OSOZ8fNazXxbW
DuDnE2CEfmOEasOk0CHs1CAPNOI6gFC+Dq7M2n7W2/AY33PKI3a5Klo4DhyfVA1cQ1ylpMLEedhz
qlc4AIS8VB1W2a794Nf1jZLkiPkovTGqzJ0caS02A5t0829K8UlcHuq0OkT4eQYcPf74voz1H1BC
KPVjv+NDs+onpLBr4OBB6ByDsKK+BP4npke3VKs6EDBGoINIW7GflN7JnNMrcUG5WwYTeJ46tOV4
NGutkuV+hgIqbTIdfKoJhCPAvUivawQe1gt47oHl2Vb1OYnBHrUxyzpdbmYo34gUcC3D69iZ/XET
VCV5QMkeh8nsnQ6o9O48JJla+2h2H2uOL3r0TYFRKw23jWWxyLqU9hvkDeIbgPkUGmc6PrwMNyWP
tkrrapvLu2GmfPAM/lxSjJad/NPlqLFIl0ZrNrQrnZ6KHNzT0DMZ0hDKFSk0IuXRln4IKtP4MITd
tItSajeRNNHhLjXNHo5rkLfEcN68MeuCbLOLQcEN5Y+cMSEnZrEVlAypttYyWuukKZ8jon8rU5/S
a150ItXgLTSFwPedaIRUSoWeUFHuaGegLIUwgwsMrs3EyW6Wl9q3wYCD2S6QComb8Io1Y70GT5Zc
jHRRdzrK1/2HbnL3OnyUgwDqOt18FxyFEhx+ov9jVeoTc8Sv2q4f4i5apzUvMc8R05hisO3OMY8m
yqAu0o7FSGYooJvrnLCnwk9XCe0GpwaLNc/pUbaZFmkuELVgMx26EJM7l2WkWuOjNeRT13WUAsKK
ONTtr5hJI2RrLNFOdAHrG5AKmuqQnYJfMg8Uavq3iBLlmxo4tHSq+m5OQYQlRffgh2o7+M3jmGMT
0qllPDlGum57hWRD9bQIMwOpl4QPUas1ORaIv5XVi9VcIplgDO1LT7uWIp29SZ3kYsbZiSl2cTp0
t5bkPKfTT2fOf8J0PunpCh5nO8oI0FfCASLTAAqSCu8tFf0kERRC8KX+XSGctacmIDpY2tMLQ18D
p3ATLPWQ4bAyZihsA5zbumm93KHAShPIswFRzNVHN3l08OZggx4DuKTF/NN6RPjSWP46ZgGQQgAp
KqQbrL2AFnZbJfd+EP1tCnzSTePR5SCxiWnqEHOExg8vc8lx6+M+H874FfvgEuEK7iQHwxRxuSEQ
kF7pRVemc8JEZx2wFE1TnscU9lBMLdgSS7ixDPrpcVA3+9oFaJEQ+dCJf9fbj790TzVFktiYGFcb
0UuAmneFC6yrtnil3n2MVDVQdzTZJCvNkwOOgkCtYu9BVxeCrjvYfX62MuPscRrqNZXXPqAlctg4
yF5cc753S5RZnFilp7z2+hMwbf8BIWvU0shsl8yOb6HnQmEHQR7LGVp024MnyDR2s9CBGJhCCnY0
SgHJTqgLuONsUYsElNbF06qZqCZNdMjGBVvOJYgeyQzOkFvWyzJium49xhq9OARb6jLvpo8HXZM+
x3P65ojip2anvSuavvlejCpEm91/UJGwNo3PI+u3UqVsdQRQzhHs6BkmNxCgYh0Kul4EFmCOnoU+
UYvsPZSsGTyq0UIbno2pzwFM9zR+2YONwUPGpP+mGXe0suUzN+SrQi1gP8cmUlk5kgF1DRoFTFgR
t0dfG2Z4NLsG8r8+GzVypVibkiBdq/2bDAjn8yKaU8E0NjAFrJvhLVTea+GRcHspbfakKDZ0s259
BYYzyBGYH/zXzEF/XL/QMm9Z1caxiiJMFQrrbI7jG/5d3tWcKzDzFnR/o3lXxvTHzdy3KGgfI4n3
TVj/DQlrBEFUN1UsPBP9OdlZ17affhJhB3B9pup3183y6Z0DZyZmY+v13Ajfik41W5dq5coP5y8j
74udLv4EgI4tDCedoIEQ0G17DyeY0un3SdicvWDBfr3dOaQodSXvIaDsEBK6n0PzPFJZUBZBou79
FO4BE6gPRakgzOIj7IIzKJV1R/PRLMBkNI7NkTNQVi7Nk2cj7BSMlzq0j/6At9zQfLg+VkGBLY96
t6gCFzMxIN8tRXo/AOs/ti8G8gh3I5cIl+GzzxZ/VWJygaZBeUdXBbs5SUAjRzRi4fbpqjrglRKw
4xKnmz4Inj0MnzcVMg7g+hR6bDUcJsE+mOJx3VoTGTnqRH0Z6p4EKEh0102gwu5ArSfFHWhJOxQX
5xx3ad1aCSdUf02IYEHHcRSn2VuR4z2wECaZZJF3S8up2fVQWTpnY4/GygKTR5PoyQvgeUFNpeZx
U0htFXG0j+Pqocod/xpRaf70VHaSwrpNMuigeFfTAYRqsrJBGWF8/Z4RCudt9jxPc7aHV2if8Kzu
j4UPYalX/r2OFWYTGlIxgaefnRnc+NQ89xldiaACQNc49Wl2zJMxxMcReP5pzNSFc3M70EyK1UIf
IjrBdKbfWGyKvtyIpWInmrZzYQ1wDqhQkosWIjqD+STILla2yYIE6kyJGQ3dWNpnS3W0BmzrQ8IW
RtsfAAKBZ3x23Pmpgq945yVoOrZhku6G3tXJdhfJ+3YS4FJsmAWVhJDaJroFpfLgNupC2KLU1S4J
X1Uy9W+903e7ZAx+3Lr4qEqHUkGAdgLyh8lLYPUgZywTKMzIwly7cGwAN0Mu/pmbGLPwcVK72fHq
izeJ/gX4M2V8Dt55UB1XCOMtMJMMQ0xz+WeAYdklflxe0zlK7zsr6IgyhbKGjV/MyzVKoTTAW2N7
DiBLVfaC4lljzGurlfN+igIE4QeMGUI7e1Z+mq3mQYCVT2Kk2SIn3owyGfdNEfinkhE9+hTEQDLl
zS2s4UuJBti4KNPv1MnsL3bbeutl8PNV16P73jrGgxNX9tYYqmAdY2UOXrUojnF1TVvR3aXAxdfJ
RJ/agszj2iNFvhhmdgXRaVWrGGx+iMihANRQJPRV69zBY61176bWfhpDWbN3zS+YOb5ImHgAH6w/
Zc4q9IP2IPvsQHvDu/Pq6n2shzfC3b2P8AfN934LOOq9cjO0F8AA4TAuvJMRMntKiLZHQCyPmQiJ
bLN1E2Lj0xFKR11zSibv5lP9VkmzAdj3PKRANywon8hc7buiBVxBjd+jGmbmT83or3/TwgT6t954
dO3SmDLseFjIxdzfympBibMxdLloeFau84dZfHIh0iC6Fdj2c2d346eU6lArjD+6xFm3Y1ZX9GLV
LgC/ZPYG0o4N0Pbez59Dhwa9pWsDeXatvUkiGowvSu1fUedDF9HPqmHvl2Lbq+JklcYUrowOzsuE
LOnIoYN+en/0/DGB1hiSfkNdttp6HUb+2efDZjaI0TdH4KoIZhMEpHEPHBFWzBYUsPHghgsbsSdA
1AHH3fnhmFcbWQJyszISJj+zQM8mebSVTZzQbZWoAJV9/I+JB8FhCpZjadf+xSrhTJsRVUGViAy2
c1MO/leZ+DQLmqww0cBqmhzKjZ+6FxmoBLQVpl+emSVAt7qZtZpriIcjXeOU91PKy1dhxGwczL1K
UWNdJvbpMdiKrAcLD/8tILO2AoRnumwz+SnI+OJTsEsFCSFghlRY7kIU7xRUQ9TDe9ouBAyA+bmG
/mZqIC0r6a6rkK7yiMhVNiUcLd16pjX2RelA0pU3SknhQ+2GWluZG+dcFX8ysOUOmhhJnd5807m5
iBFEsjulrdHfO0ab7hNo0fVibJSLPXAIu9LJyLLssrxWs2Xead+HOI+PU2ieZDN8+BCbB6rOBDWU
ncs6QlS/9dbCAatt+vUtyH1ChIG83S/T1xwWXMih2wbhpY2yf4voniJTAG8jljBd704WLfzvNkv2
y5B8TrH1LNmG0F1zMQHz+kNJdVUgv2f4iO9DYXMmF/hh2e9Gc3hAveBeDuFr2kSPcY2RjFx2E7JG
89S9zcPiE+W3IaXm8gr/6D1TMEiaaVilxQzMF6JRlH0P0lnxEOsC3RSjrV5NxGUAwgKlDZ0SUUEg
PjKN/koZP1gGgM0a7k0mu692cO9HV10DUSLQU15cR7xRcGHDKa3pmNnFixOgejmqvzXaZk2mtYDz
J49KnUklMjF20VAi/cKH8jaIwXdFZG3013LC5qqazRfPBiIV4Eg2O+EFSCm+j44kqLTziH4gme1g
TvCu0WNcxJ3ZQi4b4upOJPVTGYsd+jCbZGx2obS+eierdh7u3CcotntjYW+qU/i3XrA38gi+dn4Q
MnOQ5JxBrhQhZZKSzjKNTcxN6SkxriqFHYMLZ45MNZpvdzXJI8pTGc0KFSyrhZTQdsd1wmxb0mU1
dc2+s/s1kHJwZohj9iaR/XQX9UhgcERZffa3yDCqCYfoLoBTG3sktaN760iXUxlvALHvbHwoUmEf
hJ8/Wu28ScwfC22CqgD1MytIWaQijDZyzPj1zD2FdCj2vvnQLR5vlpux5JlG5mNZFe9lQRo1wwtC
n3CI4RKhgzVn7aZMMQIL6VF0xcWw1WfhglcunAnGS7EQmahlU9QAEaVhblS7wJV2t1TRn228omtA
dLT2KcN016DlcAH4rH0hYU1N2ygTNNDE+GcyrKtU6WMXzweKQadi6vdeORMaRBMM7Ygerr5oGVIe
1Ksxq0+ZmVvQztL3uaIVpeLozqbpFMQZzISCYkVrPblmhqZ2S0ZqmBdav89N2rw3QQL4IzjGzG+3
R3I5cXdkD1s9AqKyHjrTBcIvLsK0Hx1OtnzJP5Jk2S8quO9QATYCtR9Db1MU2QHrRxwyEQewqdHV
1teCjyMIz5nmV+5weKcdhHPkE4qUotSsHoIeHyV/6ldgXbfFxBSZhmUrp+QqouRbOhGhII2dtemo
j6LL1n4qEUMxT0nsrdNY7umRoO1Sy1fK9idlLuVmWRA17hA0XLH9UAws281E0fHmYQdySFzj7FgQ
vEf3Gi3Fw1KPZ4zO0FTqCazSqdgJ20YZRVDWaHFLb1x6edV6AHxuNnIv2ILntEZnxErxF+nB5/Yj
JGhYnPduj56PFbIveJXzYiQcHaYYis1oQjofxuKvmNXNcty3OHDXphm/tL7/NbvmLkRO70jt4zFu
nEejyoNtnB5mV6vyHBwyReQDDSDgFcFQ9FYFdG0Q6dWuAiZJjfXqZs7aBiwMLHInUjxc03njds46
d5Z//ZwsK1fc4yhvreq2WdmZOKh6PORJeChHZMxs928cPrp9gpSLWdy6QdAOA51cfaCj8F0Pxom7
WCaszVsP7R+mL9+XQMeVhb4MbaRFjWvDkogMY+fZmHtbgVUmmcsz6jdJjpvI7x3qRRbEEI4D+dzU
DwGhedt2K7cUGwPtasetsDX+jjPSaRQvfpXb5pKTzX4YjBJu61QiEjBuiJoIVAMUW4IeuEnc/Cw+
RuSGXp/t1jaMU6uGg8jtpxwlvjl4nQcM17O3IaM0blffzWKdarA5CKe0BX479s40QPxNc7XmudJa
0l3wQMh2pwA19BjdV4qiVgZPdZy6Dc8yuhnuD1mvnVB3MU6/CLBty1mAiEdRFWvA0JIre/g3Moub
ptq0Jcm9Sz86nx1U4MwEghp0W/0yUwcwU9Yi1dO98cXMyI2iYVfkGbz38mpJan4yGpjycbuKMyq6
aTrDxNfcVZYeunSdvhpd3KXzgO3VMEHQC3cT7OEdbEy+K+Ozi2jEyQjVftM5oDlUs52m/SH14l2Q
NcPaSdr2IgbYfenyL12GU4zApx7lYXGe6sF/TMpWnJJsvmS01fw6ylYl0yhI6xe3o643VO1DXgRU
bFRGIynPKF27jcBUcXpKa+dTgEOseg9D9xJvxEYq/yYwWqZpDIjBbgXCbssaBab1hO6g3fY7OrNr
KeLv3gAJ6oB8IU6cGurELSZ30QKh3V+LLDjHVsYxac1YOk9luE5RBXBp5osppIg0mED0i2NQWY9G
k9DRpEXYDv2tUe66k8lLkXavcSa+W2MiCrVs7EnASpsqeuhd836KwoLxFudp0hXd8e8SADSgEgFB
DuqCzxFMgqBKl8bHpMh3g0tG5T6J/MMQgZfqXWM/xPCUjZrihXgqfB+evENYIMJJ3SkJSdEVNasJ
Ra/UoTzhGRD9QgFZz3kJ2ubaltWa47rkXdcbr+SPSsCGJIbEZJ4BZaqFD+f6BECZkUKxH5xNlwDf
nfAQW0BONiPpREHDKzXE2c6rm40Lb9uZwNPxyDYE6idBsZl7JP7KKt+6SIgO+FnD/betN8rKyXOc
d/VrFLY/ozE811YBeNLjNjK2jN5zL0ncB1tUCy9dP1l0lyRH8lAdJerBIFje4eqcgnj5AOyGPnAq
v0k4DvUy34o+litzzN5Etvyrfd5zmAQP3VhrVXore87L1ARra7X9hyGC6BVZkGdX4bPbFE+OUTwE
dgowrNvlCNKcM3Ivu3E3tUkDOAl2QHruvXEhB1l6hOJp5oUIhdDo8Zfx1vn9CMi3p/ykPJZD0y8A
CYPdCKyKNjgUJncZflIgLC3yKagRFSKBNN7jOVGHmz5rf6JudHYuMUQRIfxpdMbaad1VTlTCYO8K
04fcIQM4KYs4lXl2NN34NpCkL8L7CoZy7UQAOk3kdmW0jn2wc4FS9BS6YgviAxo0rfWs5T3PmbOB
sPpikbmh6DxjzmKvhdWdprC85U65dUGg66jPhbOZBfkuzM2LxtU4oVr9Hp4OmKQpebMMRH0c2LHL
glKVzO6rpX2zbSBtszMQn0VIyGNmNRdMD7pv9JOBxb5VY390k+hBoNDThzWi0vnw0wbjPlD9Q+2C
iw6oWaw4X1tmZbFPAvtDm32Q/HHgSWKeNjsA2Gj9J8q97MorrZaUtDdMz1ubfFLlaw31oC1tfwN6
Yedz3TO/XRqfgfW6oNvFTmd79SaxtZYX+iR5zC5LG2xyN5zT9/yFvn4gyWhyTKa+yxlqX3koSwBo
SGEknkP2hfD/fJBzsDY5HEzvrPgXoIUz+0uy+JvUMhBjQTzt2ppX/fYG1+clfTYuhuEYnDq/V23z
m94MQQHI/qJ/xEPE7gP/LceDXjaBpZWXf/RN5CfRaqRKX9OmmLQPH/fEpaR1KyG3VQA+vm0vOEX1
p1WinYlAtfPGP+c2Go8uaqbu2ZPxWsFck4wg5iejC622uU95u3nQ4POJRxF9ai7LDdBuIu9Fc6w9
1N6LE31jqkV29wTWi3/ixRocVLnAuG0+eDRqOHDy5AcpfYZCNzGpL2jHB7Vxx3duPIrzzWC8e9E1
9erjoDAuqba1QoEn3w42CMeBQi7y4VghU8PINP5Nrzt+6f9PmwuQrLzthn/UwzKICyJv7XL5/ZTL
JDEXlc2rbuRy/0BlgC3vaqIOXQjgljge6PDqV6aHjjvlsvpM4AtCVncFP6766cXNKTbW/0P2eDBV
IF3vt/8wj3vQB3Y4zZ9DEGH5q7DafeGP9R/yRdsf6vmjp2Sersrovg4XGlzfBhWhAfjHhDq5AtfP
KFA8OrVVCJXbPOrpSMTREljrde25Md3KbZJCrgXRM+uB4OoC3haTg0eVPcGXfeTCWtY5o5KnY6S0
Jb8jAMpiSotIWvMnCd+2/v+ekvo61bt+A/qPjAk0jPo3cWi7C/ElEuIJHkcZ12HSNWF71AuDz1rI
zvh8vQv9R9N5NTWudGv4F6lKOdzibAPGYAwzNyoYQFlq5fDrv2exz7nZUzMbHFrdq1d4g/zhJBdQ
yAqtvoLKgx1v2JeRgSZ7pI589jBE9mxr89NpRQwgp5G10WZaBqBN+OeeuUq8CHDza8hnwFr9ygif
ZA35yFHK4Qp9WRD+RdRm5TvyoPkbAAnZC2LNrtlPnv+36BF37pCXsUIR7QrIBrNt2R+Eu5Bzz5GQ
sWQ8a5jJ3FLF7+uN3AbN3KzIeB8tgg+/UnA0Msw/QnIrnhzrZPfveXobNAtAP41TA3ORwKHFlqy9
gJ65jJ8I8bIVMj5+2qS0QZyjcsYrv1z0zok/YBxfqliHb4pZCB+9l3ACB1MOBJ+lxeiwCz+qwnxu
tff/HnCMDZ2KSbn59YivJPgp2R78em+/6+Z8auaBUdFtMjJs0onnSnXQnXgYbKhmhiHWYGCiGmBK
QD2i+OqVPlLezYj8IsdwlkDBTMpCQ814GHvg/Hx9i9vaDT7q5GkIL5nP9GY2/+k26Y6hV08d0SEa
nyfASCq33lKoq3oFgN3V5sOsejxFeLwDqKwS9Us0AwuEO1eWcZ8EqEiaAwPdYfzThQZIJYKF+SVP
uR6+YGB8+ggTFmZMkjt6Z8Ps/busA/qduxXYF5j7TLdrHfQQndF4bP7YSRisg5ZqtG+mkULPDe7Q
WIRLyVQWbZt/Tthf00A9agWk24LExGvSH6NtGcob/t8gXxD3UvQLg0b7mOwcmX5u7maqAAvE33VV
vdA7o7NazOdaMast69exZdA+xWa1q6v8TU3W347Uso37s+empwGPLcYSCPqo5uDM5qpQBQ6K0WH2
m4Os3WzMUH0C472u6W675nAySWZcDXhoUTZPmYtwRoI8kYzZM799QK1h7Y/jriq8VznQvRU+mHaG
HLBCcTaa9lOqH5LR/teHzt+OTqogAdbpUN+L5nhHNEpifVy1arxFRfSsT+nfuskPPlw6UtYEx7Q8
l2jtrPTSom8ygWfPrPEUB8ZjoptH0viXwHSv2aKdZSMZtDh6v8HJRAuP9LkPUhuV4XCW9FmFw5oG
8lpiZZTqx672UUdqT4w5XnotfbYVchP8HDJKz2ioPURhvW9HdfDi9BoJs6ow0TA0nfgiWjGLPr66
Sr+2IxOzvBwfEIc4Srrth8TRsrgpNzlTxXcMudt9EURvJcwBgDduu0r6+JmWqAkyjdLPt5rPzo6/
7JguHL0C2sMczQ4LkMp/yIL5tY7Q9i+Ga0jHy8hRumPY+jFOBpkyH6arhnuttTcjg5wyqnETss6O
rb0Z5vKZJjlgDagGDlco6mmBqNud4fygI9Tw1MznWWVPMeG385OHnBkb4kmQ/Wv9w3CWn8CpH0fX
B9E4tpeZizVr7b3J6Zvn7B0ZupWDwFvQRPeOpza+1xwXb1n5iO1VJcXubD2UrX2TuB1OQKkU/Z1m
gGqRJTSXmUsd+3R8iZV9aJrhAnsKsHZif1rGeHSj+R6QzbfR5zc9NCADYADd1zje2fdRTaE1xbRH
40U/m3SV9LK87111dLH3gDlu71VETNFDxCNJIJPuAMTrvYz1S1jqaJA1iGdMRwoYskdrl6vsLVzU
v17157DVIGWPxGezBmGE3vAAKplV6mw0Ix2aiv4okIjnEYMKPAROdY6zZqo2siZ6jWn7kj84o/U2
mhjK1dq+msJjMJDjkSUM0fK2aMHOCsJLbtdnLe1O7YxDGYJZRUeymTeoqhg7PxxOEzd/M2u4/bGI
ixXAMwki6qQ4ZIAR7xbeylb9e5DUcIqTBWP2iF5kv5HngFMWbY0VEXc9eRM22S2SsPyp1xYQB/GV
W/au26IMk0X0vDhRskSGo30wMeoxNwQy7HTJX7WMh0n1b50eIJLqlR+M1+5nfT5IMqsK4+iCz0o4
mthx7BDI29jk3bh0UAV7y2YsnUMX0FBvQU9Eg3pD4P9q2PE2carPYNa2knU0cb6tXLqUA8tiG28z
0SIKmHtIiNaTCiJb9iBUyLGfTy6Sn+gFamsG10c/a6+FPb34jvPc2OZNTcERphhKaphhqhqLOa16
aG0bYy2WJnEHugJ9tp80mJi6Zx+nyFupysLJarFA5LKtg7o7EJwRbdLKVwd1lSmND66ePXlj8gr4
ak/w/2E6C58INTtvoVlQJtt4KE90GnZB3Gp3Vjzzf2kQuM6007P4DAAZ4QLJJiAFrTXTQiercA+R
xWMi7iH6goIKCNWfKEN7IGvwqqc9b439VjaUZyRHMf4uWv8xd200JJgBsYIh7wdTiJPnIF0SwnAN
QiJHCljVVvdj35yD3v4BtL2zh/zB9qeTFXXbIODxq3ijaCXL06saOnVTEF3civGH44jUDt46LHQX
B9S50bTLRJg91/RPm+kmIn7ayZ0svO6V+agHya62E8J5DAbcBHbZNOORuvBdEiJJdjMu8ZXTt3/a
ZTkjdgkvQDUXXwXbvCnPLUrvltfv/F7fN9OEq3WeTLJpHlPPhhvJYXTKbuNmAHRCtAVHgg9Cuoea
HnXqFMe0bl8qf9lCIPPufCe/Ib6wh5vx6eshLLbGQF+t16HH80lSL6YBXxbvpeZ9TjGdfmUZhJX6
L9JYB9Pwj8aYblITlD+JPJnexrU8lKgSJO0EgjhTdcxT+lEBRuNznD0dJTGDjjIXZ9joMs3bdgFe
IWSkScXkMM5QEJHbw6gmxumKe31CpcgwDgH6ZtDUgdamaLTzuwDcwZjq3WeXJn81jkU7hbtwKLaG
330B2ztYisY8KTnMcogF8avtD3BgMHeLw/cxRAXSg7SeA/jwvP67JK+q7QFFxLH7hB9O5Yp3kVwE
nm0ylE138pNNld9CroJSsfWBUzyFPVbDFqi0uqF3QmEHccoOP2jggJTSrxka87JjJLgs3Kvirhfb
qILQzaQ1tgPI89Q23Qaby2dlEj2aLDv2EdIjKQjxIjoPY3wP4uhxHinNMnUXcGv4PnhhG62tjJab
keC6E4V/y2bC0jw9dFm2lxit2f2p1PptRKshpmZQPQl70aU330kvyiyePK39qH1L9EoRQrLWlTF+
eFH3YwwWavTO5xBjugf/M/a7dVqQUwdtgXLN4u3TLN/hlIWB/PBdZuFp8AlBIvZEKABkhb1YuNE8
/TMPlm3SwwVNMCWtoDumZbtZiIBtrR01+uJx4f0ZgvgduCKuuSUG3PNzw0OMbPtp9gyX7Dd5Qant
oEL1zpTzlae6mcZ5M7XquBDw4REu6xkLLtqRl3iGzTsN5MIqePMWP2EoSkaQkOSOE9KmifZABrBl
ABLADx42PntIM9A3KL1Di9KmonRy5/TgEc2mhd2WLMY/5UIJoA6A4tp8Lh6Si26zq6P4gBnmdky7
oyewtNqpnm0JFBpNNg4FAp4vsiPZLttG0XHUvXOnqYObzfeVsOUy1LcQWm54oYB7vx/tQ1h1eLzo
dFCwibkrg5HmdbGXS+L3CaXqzzKB9XKTZRelNfX+QNdOGSTsBU85JaNReXLwE/dD6xHUy7tvjAlo
oS0Ibhk31ffaXdgXYOroDbbLhmb/v1IzKkTzBiyvkXa02pB60/Gey1gqXbjE6YwIhxG3N1SOT7pf
gEU0MGkpjRejnk5L6uOBtmC6hFS9P40316bf7RuYjDdeRLO8BfvElCv26n+55jyZuGKwOG9+iriU
GjO0SlDDyH17O5v6tpduVeFWHFemHLKymkUpmJXaOwCeoxuWL44YBmlwIcMxO2Evuw+IIppO7eDO
Bd6IekmDAt7A5LzBU3nWx/zHNIcvzdIoIrpPOxVxjkK2KNYD/Ho9GCfbsv9mU7Zp0S5rHKSTU7Es
4kQq6gOso+oIHXfvmz7QrVLpSfe0XVJ1q74lpR7b4llOyTL6z0ub/yTBdAvH9kr9C2RwvpS1edRn
tBfp3Lm0xqzQOcuHlFNlwF+1aCy3pdrSCqftRcJMRQCwf20QKPyIz6en//Q6+BgwECV5wODbXke2
sxkpVWcyEsmYuT7YvA08rxGqMEc9wJt2xrOBnWj7pbrLi/KxCvFsXIznuamxi3FpkMPFz8r9rGd0
88JzSd9LTsBs5kdX69H3dbld4ufaszce4GKnBA+tWSDrGujX6alts7dBn5hRtdffyI3PpASFKe+5
8otzYGd/xnoGcY+aYUj7XhcMvdc18EOpTHPI5Ub0SFuBYjPfmRxKK06eU0bEPaLjHtlNRa3h1+WL
AqKIhuXOMaaD5qqHyRjOGfsTcQdvV9TjWkqzLC+/ishdESVo2Lcn+f7ZiJQO1Y5J1V9bzkMXWBzj
aO+1Ha4nS4z/JD6uhX8/LcOfwrb+DDbaIFC3w2R4GLz6S6UwtnO9fdcbNJGsoC/3tqndbLLYsK3P
DFu+ADy+Ur/u2oiRHJrrj4xilnUcxBs20RWVvy+Ema7yZGK0iksvfa17ujPECYIz7Ml5Z3vq1nAl
6H391mJTBm8bWi9pDn25y6yNXwhJP5BUb4PMONVsjyqxHoZWx8/Efassvo5GMl3lcNgRa/fHY9m2
p3CKH1x2cGame723d3M8Po6o9UYZPLwGlCnLg3gag2cA1rGpfaFhX5Gyd2dI2bugqXd2NW6dcTnF
VnkAoXwpeuO9mbjxapJNr3NQJSqmU84AECg3UCP2KnoPmy6C9Bdq94ZX7jIj2wTBfE8ReSjL5ihv
jOrLZmA1RH1a4TSa0q/qZN8a9r0NvB9uICldpB9k/1XIvUmpLFWlfCO5MafQf0yMxLmLcoXVm3Pt
WnObL/6Wq/mhJ8ZPlvFgTSjpuZC1cy0Wyq/zL8OjLUW6R/ZAiiQwiHfvbEV5g3Fm+LHM3s8yxoeS
UXISuT+DcENUgFsT7iukPVephpbMelIx6lGDiWBVEj7QEu3pSMl9PtvzWsxThw5183xMfoYxqTYS
UZU2bQKz+YKueZXuutzDMYcWTZe7WnuZgREW0rrjnhxcNqqrpObiFjCRE1DdtGtD0YqLYHonjPiZ
LnQw+eeD2JgMZOEmoP7W4j7C86RbcHgwaSB/OnSq4nK8VIn2lnrTWcLJ0sZomnt7uwthlLf33QL3
j30hNb0cG38UFmWzNbgdOgdkV/FtISZO/3zhQ+Jgt3ey6kuRpfkmIOEamD/NcmnkzgQseaCuVR2z
PMN3o/+TIaWqOuNhtrsLwHpcDGG30odmAXdaof/N9eUMIZJSqYG8Cl9+pgNbxr91l6ph4Jga5XC2
YT66atqAZD3dMgOCdm8g8ughqHv9rXI8mHx8El2lYMTwhMZ/pliyOzO69UBnJKwK2IrmM8y0p0Qo
IRJzBhps2n09oFAupAjzIG+naP2Z3U0+5eJRRLFd5BbI4uSxmNKdO47o816wC/OzDtucem2j31Vl
y2ri7qp51v2ov0obWI71VIHSZDZH0nNE24uYQp8GkSkMGJGipu+aT0wU4pWe6A/0IKdR3VkZ54iY
bdFgqfrvwv9yYcagfw3OOL1Tk7GKwm9NXbLpCo5vjaYjsOCFwW4PJQ8CsRM+sipyI8iCOTRmB8vE
OueffBMboQWiwQr42IO0A0wSY7qS4h7xGwbzGFEtekWgBccM8CeLNjcmXwWDLDZGFGvbopmuFjmR
/FxT/+m7+uRSEM8Kl4BoPjLrvJMbxIxC/LBpuYDK5xHwk62J1Q0XOanQqoVF0uFSm+eopWQHaauO
BRBvu1xjrrlql+Y3MXOiADczZHgw08rtP3JqdH9eV/Tsm7A89YiCyy7BdjyM2lOZNgc7QBiF1IS+
p5wtLed3GUMtL0id3rLlYxisc5FaK6/vDogKgQRG1jCAEz0kp26MVijl0QH/lp2iij9KtWvZQE06
byo6Y4IgAA12J0vH6RMZ7Mww+K7o5PHZRHS5a+e9rKrBlkRx2o1gwmEjw6yDTSVrJseaiHWHvsm3
XL2S5Mh0JUBQxp6RkKpQnGBmRYLbtZiZhF/ybqpU//hOkrPRbTWjYV+zyPLmkfqUsIHs1sbkfAfl
eFC2SXAOUThA3F95D/xiMTcbA8fditxqSh9C86tsDDzo4jXTkDEy9kOvoXs7kiNO3aNkqnlQHDoK
VTMEPk4bJOiuHTs3ybvfRDbsrnIUei7LPp8ASuA/XYaHfiEDZDvyDdj3xIIYTZBmZ9JDBzZuGczy
+wbOX4OdH9Wr05XXqHvpmwpK14g31os8tYrlAEC5lQkOTVAkZaEBABWUbUE86jnhRTpsc63l774m
Q6WVPCZpGsoe4U5dKIY8XJ6TjvYnorkcbomGFhM86kHZAdbwEdvdg98Y5xbAtYNpTFhs2DCxjWYx
UIRa0nOPsWML4K8onmOw4d2fJpzIR6xNpiOy2mlrgMSPEnL8zlvxZGQ/ZYZ1kNMjIYRhmOJJKsg9
mOyuJDD13gAU40OeYUMBPAKjhcj8QESBYnFti2953iMJmVdyU4UfDDP5r+8z70ddwn9nH0X0GuWM
ivI7XyfCWqpmbebqQ2xwapfhRfoQNAAxF+QlEuhN5DiyeXVCiFw0Ol0DpkIh+SlPQQ4oo5c56ZiO
MyHngDKt8KhA7KSFCv0Fme0udSagldSVhJ880u6M4JpqETBbF/gBs1OmL7IGWXL0beRPxUqCKlYK
JTn0XEg1llK59YHq20nekBphbbEt8LmRLV9RJ0vQWkZLIqFcInIq3AhFO133jsRtulFXPL7gGdHf
4Ws7NBjkmHXqPHL3KH3Zj3NwIELAf+AGbjltfMk4inYSJSyQGHo+PtaVfc8U6jd8V0zeKPxkN+bp
TNrTPrBzk4odoCcgEoDchXSYCVXZ4j9JqcD+k8edth10LyjYXL5y7csSGMY7oSMqgfnzJQpUT8cY
tCQKsdZHwuLXBZ4MEr84Spy6igpHLqm4nzn9NBs9hBEHBsUS+WnZb8Vsrq19+L9bzusE3U5ih4wV
eXLdVaKNnLF4gCzOPuVfJR4sUvbiANi9SLQxea0Y7gOvUZPLsn2A7h0Drq5i+hxE1x0PcgcWBLFh
YM/KRsm5gHPQMVEJLU2rGEhmmDe+w3k6ZyTX9nCxC36aZ9hZ9sFnxicIlf/bNRL/OAcuvXR5foaD
RGT4KMEkBCHdxPHZGeBpgmnyaTVIS8H1mzvIwvc64RiIw9FtrT8ZMx1n+Wh6ORZG3t6IWcXs3fP5
QwuI7QKjrTyHhf/oj9XX741iKNh175rrrgIH9U0HWh0UeT82H35DgnMPenRv/xdcrS4WMYdpneFw
h1jxii4PrSWOmz89ZtlZkjnuXiO6BYDBULA6yVGP5/GtC9OT0d0I/nwwpFQ2LprdedzvcL/8fWM5
3XKN879lheQ8DlW2Z1ctltp5YHiRSviNA+SdiNAaqMMjIq4BZORnZDPyRwZhTlKDQI/B24O4oh3t
pekTY2ECGS8dB5AUMWOY2/zcYGTvspaYDx7lmKU01dRFjqhAAMz4nmDDr3CA4KMgCYwrIxEJLh+m
yhbdoO8BZwIXYLXkm/OF35WwIiGZU8JWzZPyYpfAJtjJJYETHYCNViCsGKl9ENBC4v0dnmE4uAep
1uQDOEu14jjQ1YBqzqOj4zQM1Y5/kkXhG5rGe8h3VcREsXeWgObZPwGAGFL0dnGf5A6YCB7EZdlh
TvBuw8HjtX53dXcTG+C57U4S1aOpeey5vCuua4eQQsSjfgw2EoQbDoEWfGvDs563Vxu3F8idjz5b
RN4h1LUVt6PEIblP5Z3kK2qceZ2+W554u1qbt2HwNjuI/TQG8KxrClbJoTRlm4tjTuJjHkYEdubx
14ItwVxqhkwQzdHjPCOv6CAXOqHIK1JjnEaC5jKQX+Hp7QXbWR+khCg0prKzFj2mcoQ5+ASI2WmO
Ylsk747IH3vON+N/KNcxqcoQvOe1Uv0fr5PZLJREGElC5Dfszrhv7fgMKBMDl6BEnwaLWXpTlN7C
W92AZ91MbGkf6k8zjWApCVRsOgNeh+ratTXbry1JQMdtywOTfegAE+jb4lHCqFaii1l9yWXvOZRB
8bKrqOVl3yeRdy5CFILZ/+DDyDv7CTRi2ZIXR4zf9YOVZfdeisQn50FCadI7R24NObV2HgHUIJPx
g04AH3cSIwMHG2vM0HhRCXVgr+R2g4/4m8yMjX2WC0Yvqm1HOI/JhyWipEZM+iKkswfZKhIHFemE
3K0SLohJ8oYSc3g+v8mrnTGsBigrWSxRkaHlXqZRMV3DvKdXU6bbGukOy23WcpAU9igTPU7ZDRKN
0wE0e7PubFjXmXOQnaYxjPMT87T00HWj4jcxQnF5FXF6Ay6MTL/WEE188g4wPeSbkr1KbC2AMlX8
H3ksnHkJYPK2KHTAYkfdgE8uIZcdIY2VCYQ9C6Q3yzV3qm2g29u6RiuYTSe9VUL/oDg3gX70UoW5
WgCCqCZLQTKrtFeqZ3JWNeci0UBGV+gOkNyk0982BJoUIunJMcnC5Y0Kj7tvCcDrF99yY8v9s6hi
q8jGDQ8XFW5NyS0IGb97Mfye6C8IZqqkn4rlq5O9e96zfFogLveV5z+lZGdM+o6Spvg052JMMTzL
W9feRTarTYJZL5g8FhqUi+5Sa6j7sDtio3jl9QQYKqm3hsWLJDYRIU42FAi0rSwTB7ulOpGoICmj
xeUue5A9LWmpxwCkm6uLbIGaEOZZxU7yHLn1mFCusbiS0ECxePnvmQ0vi4LZQZrG9V37YJIhM3vd
q8RiTrB8ST26/X6YcWJGCx+V6BLFn11vHX7fxewfJHXpI+dAipNX2Z+CfNAdGLuzU/8/NknO6cT2
zui8vQSjiYq9Y8P1uIPJ4w41vOencA3rF48NS8T20c1zXlF1p2IbupOusYKyVDVinrHzu2yVN28n
XQFxDskAuRzlHgjKZS3v0JCN8qaN0F+L799ASOOZu0ASuqW2X8OoQn4S7z70YvBImMJXyVGCIDlm
S7CPTGJ245CFRLfG0g4S0M0uxWF7PlGKAmd4hsxykMxZNnY00U3hvkVFl1Okm5swHS9Z24nU5oXh
i6Aen7zs3bTajcTVQvdPkl3m9VvoaT++ryMjrA37lreaRaPVj06SfkkraGo6Tgu6XICaIUIyFhQ1
rZekIY40Oh5AeYIsjl9p10VzmCoW/bkPoht6WWcIJsVqAYSyQuoQMkgEfbRxIgVUorsP2+4fGmbE
kJn7vQ9H567HggiWRcaLw/LXy/s6yRcE/WYkvsNMewsMntOoZuReg8597JsFcH6pyKs9ENG5i3Z3
VKITt1hGQWHtf9J+0qlUfWLYDGWsjIqMRFK9jUZzKeLoPncsmvohwrtiKVTg14BAWVxgKZp+KPz7
0KRcmsekKdr72IFslfrqlPiTh3MtEl/zzoHlx3ixTHhPXePp4YEYBOZeVYtzyOXAlBNam60XUD54
7XKZBWG2tE6z0lMT9f2RKG2i0k99JVbA4lej/haFlgPNr7a2/8NtvmckXlingvgzmpDOh+jYhf+g
oXUr0gwd5F79p9LK00TAqcBwaSglrFS6PCsNje6xAhJf/zTYVgP9IoVXdAKRXujQqnUpgGa3+rRs
KD+eNgMTtWPX3TltvgOujY1TrfFaaTY/5w3PFsT7UxACKe4dkIF5fakjYDmSsfYexp8oAt6wBgd0
abq3xgBHX4/cE5Vr/jgj5BbV4NJXF4G7c41p3AaL9pEq9J+1se2QqkWd1YZsAtz5fvE5cvH8OXa0
laZkwojDTUHNJdXO9YFBMJmKUH9AacRnEF7nANkWfZn2mo6Az6gR0tvuWqjmtQ/K1wWfjjVyjvdj
yEN2Gp1CvAueIyE9ZXTUUZxz3iEKXY3M/Siq6k85hsXaaUoPPVd6pdW8q7r4DbEj3G2zyaBbllo7
H2IbRLHXpC8OmZX+nS3/IxFJ2TygO+Im6XBMEKCjlkREHKfDa9Sj2RUZ2lNvoq+aJUW3nbnE4LrS
PTThAthI0qwNpf7US3ZDU+cvI4tHvAPpqOjqQ/OLmz5FJkyi6ZLV+VOVMbwo2o9gRujQ0GlqOkHy
Ouaof8R6QhVtmvEl1grG0CVPMhvs7q4DSx8Bg0Vfc3rICv2SD9waiaG4GkeE3dGpsacgZ59N6I01
aHO1+vOwkCaoKn8JVXCPxRaCNXrxrHd45MWNUkfTNC6NnUbkiGB5hr5qjp2Da2JRt+d8MF6qBPpw
ZmYURMh3L721Wnw7I9XzH0LDfCq0Ij4tFmi4tENaFt3bpUMk3aVR38Qdbomg+d/mujRu4USHdszo
7dE4+ix992RGLW5hE/oGmrJ/EPag2jKHHoZOxywzdIxjUjIPy2oHJIqPhFfqr7FxY265WBbBFOWD
mOfnxXp4Vy6goAZU62mKPzcanWxPm66T5Y9kecul6pe3udBoHcMsvHNKaoC2w2yzjtR2COavIvBO
yVxCdgnAjsdAMHx/uQ96x4CapdMWHNCGC+LPKOsu5uhe6n4BZyruaZVVDyjeAOdfDCynpzgFE1jm
EY2DQj+WymVW1vdBcR5tPN+8CnpQYXNP4whEG21E3FnVAcZHcKJfprjSieS+d+zn4qwB3UGHdqYs
Aa71hOV5s5pQggApYjhr6Cw4c6vE2cULVIOyCPNtDhQMqDj7Ngt0GHCO96UafBs0E4+UYJ7BlYLZ
XPd1mGx15U2inuGerB5hIpYVWTdk08jkvrOamW2DgmAXOY+Gpr/jtJghoqWBtB+/zDJ6hQl/jK0Y
5V8G73WsU6PruMG3VnBAuCZAFb081lWLzYlnPbTRVNJKp6hHxgFhnt7827gojKTQyO9g1uB2kwNt
0GLasku+0EvHRU5Hkm/d1C1y+YGRAe9f0uOsHFvaCAvUHKNnFo6KEzyQ4M4y5n5fpNqTN6EmBzwx
Nyo286TjC6pzj3KbaNUd+i3Q3mPnJEDVwsZXcqpCLnt4+K5Hpl7oI71Ja/G4SofCsuA0B91742GQ
ZCYD3uod7bUgRUwl7u35UjBl3xJMuk8NgvO67TNKw6rSjG3kDeOtWYKejEtH2y4Zr2ZtJTvPJuBR
UiAAPiI+sJtbtywJGD0ZJSZc+v0Mg4NJL0SdwZ+E1VfFB02bMoZJnjWv5sTKzkVbYWxhh26IzAss
bzD5FlcrpnbTdcFPCLHYAbU2A0Efe6l76B4AEqAJ+Cy4lgJgaBt8mRMrOTplOu1dxwmAvyYAZdD3
w3VgFfgRo2l7bgs6dnWa3geIgaN2AKtkrWzjb9aYyD2DP901qPzS1OsXmn6afrT7ZGI8Z8bXTq+6
Q6Lr1s6IqwU9ndRZ5yXOrgmt0cOiJFVPteDe7M0xXDltyVkICjIpOlrNvTemSoGEGONTHGbYrtdF
tWcQyXAtN0tUY90qvMaekXKv5SaUCZwejk1m1cBBav2z8JT7rJw2eh9sd/kMLN1dLzlCWaXpUBVm
Q7I35wFskSpd/TNxs+hDIXazdyFV4l2gleYnEt6IF6UzEtRuDvFowgYHfSdLxwMJ1LDVmh2CjTbu
TuEC2mpbw9smV4qC7KlwZgQ3xkFof06uRtwIZwsIaFlUUYifqs+EPSrMn8pEzqxIi/rJdkae2hTi
w1OzpR/gUNXPQ2dDI7GDdLoM4EFBKCXubeq19n2mW3yuzISOf69ZH93A1VpbUN79CcyIESFmPrqg
tMiEhm1gtsXFn/vlX9VFiGuFbeiSlTrRAVNAMst+7rkCbEaCLBgwPVRF4r1loFjkTuVXPRmMOGYL
HaUcRLA9Wyi7N0P6bLSoBWho66ySGET6MC6PeNm0P3hpZch4O1rUr7pRg73WuTC5ndgfzc2UmB6e
ptlMxucYbHactBDTHSt9XxZGv2FWDNbFHaj7XZDVKKPXM+juuiduZbWGAVsYQmHvhj47z5P5bWKF
ucJuMHkelAvxZCqtb2xJJ+ZuPS3pqcjXpm96G3NM/tqo44gCGSIxmaisgJcgq9YxX/DzzqOfNPTk
BwpkIwPccMB9GmedPN71HmaWLJq687LUXE92paFRGsyPY/tnbNw3o/vhocBCfO5HoDPtKAqVDtw7
ruVT3X7PObKLY/zs9U10Nqm7cMqloMSKnB7sNGGLLpgi2IY4IeL6BU3gIU2dCzJd66kpujtTY5BN
jqeM7M1we+RUp4Du2jvvC/H8rTXooAX2U8nFvjFs/dAxM0F9O0VQiy34VTgvNcz9/Ry7ayr1aSDI
8znZLnc+V35qzgct17Y20DEDURZelS4BurCvUVOiAjgfbWbTjaMOeodx2+Ddq/nbAkbR0q0IkGAc
OOy0KN+9ZrlF/bzxbRwkkMctyttA3sj0YhAhFsxvalbPcTADbnFHQXogQlWB9u7dkMBsq7DuWTLB
lt/hJ/GrAIaIa0VxmN5MxL39EHiQjdCxt9Js2rAVQyMPeuGfBL4m8qtTguUNRXeP0m9mWchj0jt2
682MiiQ5fLQtUhGNr7zXNDsb0XzjIXmoGAGi9Le6OWxMWz9OHj7JbDX8wHbyyQwreYkxY7CjV5GX
4TP4Go5lduZdKpQGHQ2zlQoRA6v7MUvGU8r7EOoQRemtNOYN9ur3i5tQbIcrXgIEAvOHYTNE7rvr
Ns+YH6FUat0DjVuJCqaRd4DXE1Syxi8+3US7kD8aEwcnh8iFvwpaXHdLHG9aN93ICsrff+HXsBzQ
VW34q0WzSI8/5TVDNCpKGFoO4tINU2xteGv7ZduHNDgRaumBklHsct1amyKy3kvUMVNWbuheJwv6
pYW+RDBvNagtdoJiBin6yEeK0RgyCihJi44cUHDRsnqNe/Hajph1FBDx9FueR6cgRivZsTFSBqk5
H5GPZSKLTCSFinW1uSDzccbwhnxU1ft5TK5m5RwKx78W+nD1wIqWefA+R7RDEQeH9OA3SA63NdLW
0UtqIhdiB4q+pM3xbcb6GMUoe9XTP7NaXkkC8m3SpMEKLZudZ4TbAF2LPD2idINBAZJu/QDQDmpG
f9ZQCxkG/x4+ywPCKHR/6ZSip2f3txKj+arjRCOTyN1/gwW8R7Dz0477x26ZsX4YajxHUKPow3Bd
8Hjkp5PsPBITidInLH83NrY9GdjwKY427Vh/6X6KbtYEFnpBTMAEzdKxcq9kMauYTHhw/X+de8XE
+Mnr80vq9FcTYx+W2uztjeFk17oqvih4V62xXEi1UaE2UFBDuVgeiVntgv+xdB7LcStZEP0iRKBg
CsCW7bvZjp7cIESJgrcF//VzSm82o3kSTQMolLk382SiGyDNd5XUqDlmRI8QDbH0FemxdOonIkV3
rsRKZPromsrd5NMukoeptX/rR5TyMlmUJUNU6aPp7XsbbejCGai7U1Fg/VcfiB1X7DnODtkwVvbR
1oAls5rMD4smEjvEsSKalJxd7otm0mrGJCN19LobI6MmVIbRuVApG3TJNLFfub4KHp2APB4134UL
R4F9GKeVB7cGkmJ0tP1AYvKZ28Heu4ycgNuh/1tnx9bEJo2AEIjkxa0Ck4bXNOghczYZj6NDCYDK
ufs27foT111nzxdA/h9GNkMAwksYHiKhPlgieNMyAhgmOs3dFhDvifulZwBZgRXHcvDvfarKxyx+
ooC+7YS9ibpsx4eXyJn5g7FJhfDIaVRdnEGc9YXw13PXbvjDaz3iBhdGKrzHGm1xRzq58ewmLWV1
FUHfGFFxtfYruGWote0VIBIwF+hbICw3Xg8KJnDydzv81Bdt2xwDvD7RUTwEUEwjUZT8EoNN4Z0/
x87Qv1OFLpRWKr9eSrGbv3CQfLyXoflR2g1YAIvmkygAo54QcNdXiQXgp4ja3yl5I17+11mmHSOz
TVWOk+01A/fKt8xe8ZabL9q6ivDjKUiX45gZ+9Srf/GvOKIO/Ku2beUgYu0O0ZA13HnXzhSSwZ2z
MzWLR75Em3gdMgLLFg6ce8ttd61YGvVrkqjpKDGdmQx92N58T+mSqZcFq8ydv+KYn0nZdRHJ/DhM
aqNm8BjEHyHJ5o+Bk/aqGujSpuX0CK7Vz6aVB/hJ5xDrn9Wlny7HVAbQsumK7mCx9mIApxcbnmX9
HeMSdrwzY6U1C7SM6uYBul2H1XjDFXRJhp6EpWY7RsGr69SwhkmO7FprQiDW6lgGM9RTN+fSozWN
r/GcHVvaENS+39HHBCFfmBmEemujsX6rZ3QObfo5FD867A087crnb9sZxpN6HTPmzWJ8NduPhPvN
DdFhaZMwgcpASwJvqam1jF3ZvCQNtkk0CezXU9fctDZhEXwxT71lhJgFx8H+x8c30rFG8CJmMz6+
0NyD63ZaomUHluL8LxOifiiDWetnnVrWys//srDoj5lT+sM6vSGyiXVAbLKIuT496rkl7JHeUypb
WDasoMZf+2Pn3wGsuJDFwU3VSn8eNVPuhP3KZ+qjdDsgHym7z1562g9rKW8dc5FOUxC38VgJEEUU
Yo3iLtUPqDcWSJAxDnGDjn/xpvErgFTH/ELv9MYNnPhAo58dMli7oa3W+on3oiNsFvsAV8wNA63z
EHgf8cAtJKsHWUYz0hRUiImZPhmlbgsoxv2R0evYSEI8UEvR2BB/+V8TtZIOPokyAxTnUX9lYC3Q
zADlsl2YCrEB6I1T1VrePXDeNFP04/r3hHlc+p3lVk3irpd5K//mA3jBj5OSR9T8HjOdrZ5t+Ao2
v/wQ/arpx0tCE0f8f5EiLk9Fmbyrd9aXgQW8kK9+ZO598WRZtJnLrc8Vt+CFXLs7L5LgBe4X2z0M
DLC+P/QVh/UNY/8xp+jiQVzLQP5aeqglygBuhQZhXvbIzB8sE1ObI2hLEySG4ZoI0K2e7Pt0WOlx
qD8a92mIyUbIoi0fISHpirvEBRSwUnKgp/qK9a0dGNUSZOkS0/EG+pm4bBJCsRfJz78xxe1gjafj
TFWYocvHtJeFLhOi/Z50wahbs8MTxK3zanFnuAVLiOoz2PFHKV8711gz6vnFgd7pY3nS3yIDCtwD
Kp6gURvBKIrZySKN4CPyUP57UDmVflavCZIsTrBNn9I2jrUYFrSiF14K+x1Re0ySaYWD1e78Iy+9
S/pxaEaHpUFI6iO7ZNU3Xwpm2D5/qYTLOwn5wtK57jjQHSvexcJ/dLJhg+LtjclJX7JtMHN294Ld
ucqSFxfxLb7VE8J8qNHJzYTuP9o26lO6tuwd9PQUWgUBdlRnG3lOFgAezCjcQJY1QZ8xcKp/k0E9
mpjjeOpMenoaGLuFwrQC8KTLrgSdLNktagilnCuc86yoPe7/dDmnTLdmGhrbma0A9sOeJiYOJgIX
yXCJ143dnpTRnu0BnhsxbRqloRjeXUILKw1vGvzOXWWomZmLffeZk9NVPwnOQy6vAhI1iMqcK/xO
j3Be6NhDFJp5jyGVfT0j+519H+qRpWpbNwW+yRBFgsk3bUcEx8uc3mKpx8Q3PasToI0VVbsdr37A
zD5wYwMRVqugAIpjO4CQxy+mk0Eu+yCUtp4pVRi9t/PM/XKJ2K3na90nwdosjdUgvGMZ49YDW/cW
DsRY1mNcvXV1k1z6eap+LTDNCCD3FD01WBQU08P3keIRZuxdtMSnwE6eQmf4oyeEAXMIZ7ZXSvHI
x+YtnqvPIPIoN7YWhfuiI/Nq7EgQjo8yi5lGHFop8fA46CTgZQJlp5z6bGXqxwnsduObFRmZNK+o
u1mUd1x/41cdmgQPUF0x8NANYwZf06CfdNhGdFF2EsjFc5kCAlUeHQWPVAyEmw+WPxzoW78B5vxF
uYdDEhI2qpMppQkd2Vq8eyiajTkBWwyHY+WQiv6HPRzNcY/Dkk/BMwc+ZJSPlGLf9YYPVcW7bdiH
kuax/v4pxYRfYesD/04Ra99SgD9MNjt5EfXflgiOQtpnM7ZuVdCdKczvLNCvgr1R1sZXsubCVZ4G
ZC2bePlNWzxMqvCBiNgHotyJFmaCRcLp0wBzr1b4pw8woEnvaZ51VY6GFro3UMLrUpcGsLHZPvwl
AceqkKTXghohUMQvX0SVrPMqvvMTTH51EvQ8pHSt75MgrHcAqdWNp9E333rSH3guiKXyrc8uEDsD
yBCo5taEmy9aD+2MkzXRRgxO3wmlraemAPyVG8YrxJ7fTSHQHajyRC0He2mR0NOf9tSwdnlPvkRe
Ny+9jN9lk8I3CE607b/ysgFJ1B/ieugJDSheg5z/Q53hs/QoIImhPYceQC6lbqSDvTb2cksxo9SD
uJY9zAcg9h5HePA4q5ZJl8F8pdhzk5SzgsqJFwZUVqwby756U75ue4dAHNcG8LlIzmmEvx9mVPwP
eoInoIisJ4dIJdAfXkYBr0NHVKHqTSp3XaMvygcSmiZJm5dRD4Sh/zN5Xc2MX3wOfXA3uxhhDOhG
rbQFeNyP7hMszRhTY5o5gPSiOvyLySp8BMT/aoNGGTtJnyUg5S+8Y/w7ZmZ3Hrt642Kf8+0ZJEJ/
CHC7+54bnkzLfdFdnDpkeq+ifR2miMZr56nibqX9UGG7UdegZUChfqfkGROUWNmUWr1fpRd++LL4
NZvFjVLfVoNUkxobGqIzJjszfJ/6+alTWgaT9ZewYitUNQGJ09LqkK8TiWPh+G+EvA8mtZho6ZCm
OIozv7oaE77aTBgR62PMTg68VVceRFnfJSdFoRroOSWvaJmf+nicTqGRPOWN91dmw64INMYgnKi0
wvk3k/B1cftDknu7lPgqWmLB0crN18ieSBj3vuageAds/+h1BSARJP5GvB8VDtnBMTn3xgWfzfBJ
5kFL1BoCTjRurr440ujayNa/BIQ/sTzl44NYnLOPO3uh1d9XQMzoJHBqeQsRqdFA2rptstf/Lgb/
FFUE1xieQECPpikfyhTM9XwQZn9SsfWNif/Ht932zhnxUFgoTIO2f3cK5ywFt7gycQhNSDsa6Mkm
LGMecu+JHbamayLdY8IrnNSQ52Y4D0VmX5NOcWAgIecyUfG4uK1XswvxB/zFyJ5sU7w6pAo8TPZo
IFxjm2kq+VtlBJp4vvU78ItbH3mk4AyCmn3bv8WosSBYqp3nOhfPBojtqsS8o1AZT2gEPKpL4g6q
5pea61tICqDhM0RdIltyjx5TFZwpcp1tb37zq2juqJhT+opt/2/hONm0oUhpfE125BEyHmb+ewwp
ybCWVSjlqYFslVA3Sdk0EfVCtYhXLBsYW9TjZOIxe6LDmeLdyFgmduDqOTqphhfZrd7mLtg4w7Ie
+8ZC/ElwkKYNls4ap/su4G4WJtjkMiaAR6DBq/tD6i/IVdlsdxY8yMa1+HRd8Ez59VU4NpElffBh
S0155CFrIEPUVLfFss6U0LcVvibHITwut6AE+mw7TlC2iFZQWo08DaRsd43CPKSi15IGENyP/jI1
YUc4bZDlwMLiP5ldcrSYkR/QbzL9ZDvNnQWqPQQ1CUU+QcjZEkkYxQFS2JlNLSEnwkZDxImuNKlP
Oo2Pqp8zls39oDU0POASdH1kzwoDC+vad2eb1FgmnQ5hlgIFNXKxVWDYhP/WdEcIToBXAYURaUI0
dody9nAehvW886shlKtmiczV4BdZtstbuvovkWpm5LT1Z2v0wLZdlH+9MU9sCtJhIba8MGoaRZ6H
e0NJX97DPDfPGKyW6UxYPYRlY0Hl2gwcClwUITFmVJOtopG4TbMJ6tQUnPVhXhQYq+tt7fRTsQ2z
tENQ26r92Jf2zoOL846CvP4ldMtmnTgLu6ZuFhsKGJuAVRCpgQDuAM7/VQofC46yHRTVpCfwtuFO
RMPQ1/NvinfeY2yF41Yhfz1AY1seoi6WZytWPyp3v3uHhpqaccYMBlwaGHS6FcUmc6wQeEoxvdlF
K891gBCI/sGwHiH3QSP1KwZtnBGeuMHx1K5NoJmH0I9GNANLYn0HfSAU4FAZbFHP+FfPtxGwmoI8
Jn8IMfJ5ybAuWpJ9eKMJfBta9mjooqG9MTvGfoZJMcNaFgZ+CM5Nxo8pB7eNM1bFWoISXZuoQ+/z
kAIIyCIaJ6Q7v81zzxtWpdatpFXKgh//AO0nHXWcG+iyUYH6Ji43LTBseAjsxyjBwsUdEV1PdOmN
KHTXSxOQgRyvRYEnrHOtmJoNgUieT9rMnCTd2jVsVKZj5FwbD4J4ElJAEH5ExS9N/M95kmgGbCN9
RDGDLjzoQxa1Qef4os0OEyJwOZuwqfcTg7HXRNYaPGzzMNTxD6HXdF0cH6vlCHanHUvxxxqK+rnS
4pqJGu3JiAwcJ+iWbOyLJBPnsmOu9IgGlAmvRhfIYFW7sf3jLHmAuIc1ENY6XXkzaA9R4yO/A26x
Kkto+qxZPZkluXDe+PgL6wszfrWkxa0OCUYi78N/IV3NX4+NbQHFGnGYGV1yqRwvpYxTxg0aFwvq
s2cFX03WDM+MaGyuS6r2vZ97DKbKIybOWxSlTbv4YwfwpVpylR+ofCLypMvkxdsFoYNuNg0N4nqn
A/8YD+2HhV7rljut1QNw75ZnexbTphwui3mnf0cZx3MyEAkdyUbz6H8ZYNQsAJX9arTJgM+5vp1t
FtiJi8q6pbWkD1IB4aEOIN/9MOLdcScV0mNoG9oGQ8KKJBAGPGTRH+Q8nP0aJCDE0mFdQlrbrD3u
6sPs5Omzu8zTlwWb/XeQx7yvMVF9UHY6fHwGsaFWNmEsmkRyUEOVH9IkmfaN65QbkYxowo1Q/coa
CpStjeQoGznWJ22SXCNFR7BliYMf43aPyxxnaESrdHaehYw62KoTtOpRF13MJk2eTUN0p4qBDQVi
Wc51kks2y3CcGl/9tkDtelNRk9Y2xNWIpU1q3xB1VPaE1lPr0lOfXC8YLkESx8MuT2VdrqJaQZGe
WpNmCNf816hEEq5DzydXaQJmuVXxGDwZovV/KpUWr+bc7UNroXy+xFTorW4TFjnU+dhIq7XZDCbo
iybtgd+YFB441p/VhGSLPZNGGZKEgpu2b4PXHu+HhapRWZSjx74nMoNF+rcxjPNX3/UhUGxhAc3L
iEOkw7KpiqFGTIiF042Eu2Pamq7kfdkXoTzaIWQ+caroKeU4C3QG2X61cTjuZ3sReNZqWpKJG51y
IUzqSGIiTQiD1ypX0/AYxyXagznQy8IwO+GmbJApg8r39jTA4YLXPs+2yOjezyk2dRl5JmfBFBnF
6HF2jyVa+Bb0jbsE0ymm43Sdxh7fT1t26w7Ywc71aM45fVPjEMAA2/eTey0hP2yHcsJ75AoSYV2C
taqsb3+TFkK7ucpRIhdkCiWkZ1F00Rz9ISh3Y2dRs+Fkth5H6bA7ln/QynYY1VsHm0fjYGAp/m0B
/XtuZPR6MkoOwnRGOiWRbPCf1vXp3+8geB6Fdg1fWBpBearSIuGYkNtUvhXMCzR2WyPmdxCBkdxt
Z07/pDwXiNzlUH80bjHszTYZjl6g509Sfi/mmPzqHK+iTyjx0i9xdTWYSaidWQnnTS+eD/QIkkvd
Ld45EWp+SluL+s/C0XazUL2AKlAr8YZ0jgZjUcLR6d3xFXh1eoLyOh8BQcZgqyeD5ikCdmkPy9UK
3Ji6S8H+KrBpngpSUOncOeLsLWB8jM6Wuyyd/VtQGenZqpTYWbT51xbv14rQJcy8CyrJKGGzI80I
TalPgHnQIwyNHEuRIYxSjw1SSP+0yI1Dltv4vBt8p4OBtGha4Nj9IwcRzF1Rr9KyXRN1D+MbiozD
ipw1dUdCTE5/9h8/SG+VPJvz/+DkcisSp9jKogZJncReAVGWJn0A4IOGBv00IV3UJBmMwlhECYlv
5PAFZuTvW2IS6e/Ny0n1hN9UCgEWxYJ+3Y0UCxDuQSBSkOlTjnj72HUhHjusrIvjEJRBQgMCIRdi
xmTHsN9Fu1emIMcnlL+IW6faV0NE8FN4ub4Fk44dEFDpfCjIa0PV0ATZsG1squItD/80Nt50Vlkk
qAj68xMb32Lr+UO0JZodfbv+h1BLphZpVh+oHd29O7Q4iXiRVqO7WB+8snJtWkFyMJrJvFRjorYx
OdHr0XJ8sjGRnNlVRafCI58OKcaAlGdO8/Y7zlT2kllD9Bkq8t/cCLuzn8Y2U4YITnGbNG/SRd5o
pBbsOEp2gGMsY5/h/F0FtH4xCM8uSB9d0mJ4Ts/m4A2nzmt9bEZMVnshZnheVABp//dZsuk9x4Bb
7VflMwIrVEJlxY61zodd0stPDRpGerKLaJImZB3btX+RXvcxs419WGDAVE6Ll94BvzRV96D09lJr
+Wzj19BKamYJC001OcklSPt4E6fOpxlmX1UDZkb05YcvwPMhWHsxFuhLWUexP82hqJiP1POfcjd7
7xrvC0L6UTnluRPJlXz1t5Jzcsufo2T9drNuLazxmafKN1Xky5BR1CfFybMRCYZDdistuedSj5zf
acrGtK0StVsGk7CDoN5NTnQrUlZu32mwrvevKkg5sc3ghuI4fM1mwjBa2PNpNL05Vfwtc/9FLN23
BlSLJd51g40Y08NV1h+Q0FzlWD6VtIEBNMGJzF4XM3rUhZIwgrSO2gw1wz1cgo9cjWd4349LEzKY
pwfZNxdtFq+cUovc+y1iJFJ2h+g9i9qjziBoYV9g1iVcAQqbbNvnMm0uUVg9+sp/nMMQI6zC3U9C
TFDBrkJ3/GB5bC5cMoi7+DBbiNr5MWiy1p2g0UGKZzjE+yTCVYcOY5WaVIWN+blx65/MrV7YTGBQ
CqZHo7TvVlvT1w/P+i5NUXETzBd4lXvIE91Jkmcxq+ZMG3If9u0f5UPtG7L6mIQWNGzcNxA6C3KR
ewreU+qi/az7M6/lFeHSr4mJKK5N1pT4iUkrot0bf6dDdeprn3fKYQEJlr3G6uep9ZQr4yA65+Ba
C4o88gic9BnKz24aiWTt5YjIp382wRB0DjZ0jcwkVxYoJXTuGcyDQo1o9MG1qL0jESv3cKYYA7cJ
nzsvdkxhS1iYr8k5BxU03c00+u1a2ibZfHR1dAjSbi864N+Vjz2vBPbX8v4mNadTV8a3jixGtwuv
ypUro0lRw/jbtomPUyVMOMIwLBL3Na5sgN3DO2wd0rKHM/BC6MbyWtnWM6pp6IrUyJlxMgr3+d0n
7UXnn7glu0/UoboJbGPCAGVqrjzirug93+w4fevK8SvV0WNVdJ+K+GvsuqstvU+sQse2xWBYidcu
67eG5R6BZLJZrF/SpjjXRJmz6hFH2W/0xTCp7HqCFRAAfqOR30RtuvMj/Nimce5Q5Y/ReF8qe2NX
7c5HjTjZ/T7sxKVtXc4OA9XFApTfarbk59TkTwy994yNEvw+Xk3SOiy5WzguRa17HpN858/zIR6C
qxnSOo7GWyjn21gBmeLrHasg9wb1BeR4A6WIM3GVxODBNmYRV86Pb6Uvc0Bi8hjbtxxZNCspMoGS
D5GSi+fMkJp0PpvZOPumNGjMozTXN4HpJV83Vfws0JgCvbQ3OntXmMD24uKPib/Jw0Ukq69miNnv
959tJf4i0/jrNB13eb6SZIRYraKmVIBuhpFpP/s1x8pSxyOmJi0pY99bxNKRUVu2DNumeadxd+2S
mrXH2Vjl+I23ZstSoh64neNzyjt+aIrye+GGVpm5S1rv36caREHkPPlokiGPnwvxV+bh+6ce7FXG
V29guSOndCC2h279NpbzvvM4CIuSDB9hvbaewJoB/LtcvhO0hg+4bzezb+IG9joWCXGhs4r+L/th
BI7IpTUIwyb7xMufTR10qZqdlCPBiTwMPpdTTgD35a6wWsJBsIFUPckVtuP5cBOgEHcmPhcUXPVh
aKFvSYQyRGj4dGMYHOtFzW9hmoi7aEcfPyP1Bw3Uzuurb3u7uZ6G1zCv3hNLvFmliasKO0KLXFHU
vErAIOSc3DMtYPAbVOp+7j92JQ26UFGYHYv+w0e3pzyrtPd2VVR/HDl798VHgcCB0CLqWDT3WJnq
xTIoOG2cMJQTootk/CmI99ryKwv0M2g3YjvAei0565RtNL5UdF8gKqeQP9vGko9F51WbsbLhTTTm
siGYsiamaBZ7z5+tg0fGE2UQOopBi84zcfxm3yR2s6uc2trJNoLao1zvQC0l2pNCHe1nFAi7KPQk
ukGXfq+ZpQdit4ptKqVe7ccMrWFFEwgd9lvkq3HXJWz3p74pIMJMpKwrS248WsDPcRuoVRBkme5K
FVsr6cLdnDlIbtKm1Znhv31Jm8DJXPxQwFp2uiL47ATGsEn7LmUuTv6wD8VOFw/pi3BJSXhocAcA
AbPRXLfs0L7MlmKW4Tb92vNsdt+SjnHiETbH2XYgLMTxC3tNwyBCs15G1ruSOWQo1omd5ekbN/O0
mgHXXCYGA26EMa9irXZTObmIUT16R4zoZCtGFgeZqTDaU1fAFVhlbQgSPwzi3N0nhu/s5xxPc2f5
6jhluBnGcLG2vW9pjrPRHWcny1/gJbWo8FsUTt7YijcbShVR5hjt6NV5lFvr7DXl8kzsR3E4PZj9
O0HIFuupchqdm93bGb7JfV07q3Lep/Q9eV+a+ZyEPWXAAP45Zer6N0qMhYQsuqU4BsrFx/Rg7IMu
/Cd6A2Ol0s9+RLyR0mdqDqHMjsgOEf4TyydBrrZPbfyeGssFGxVD5Gv2p51LsCsbzVU9nxH6P+hS
YeFRSqZNHz3LclobmH7anoxulCIx4DbDWvGB+S/PRk87bbrqNnV47uXeh6NTuG+C/O6JqnhXvDsJ
gZknEhHTkAOdQ1ohgcjpCD6N0Ofit5qfF+f3yLVL8uOIhFjBddiY+DRHDJMGqaz8mlTuCwIjGj4C
n5GwpB56aUewIXepl99BfG8EMUJnjuu4zVn3CfgmL9ho/sgEkcy/v3CX95bb03B7rQVob/zOXc7N
N4rWxD0dg+bDbmIKS7/1dc8L8i9q/9yuWUCS+5e/3vDtZfGs68NOcqOzrX8eF9ZaYjd1zoO+iDLJ
Lw2Vb98Ktm2UgZRwt9xEfiwCCH2FdFZldxMqOOCDPhDjjjznrTD/ctOCugY//4Tq7qHCMFmpR74T
QN0qGeWWa/QJMuSC9VgwYf6jepDGmYsoDNSHQ7QWvb4kbjnPpuXg01SDHhRJcuDrpH3lrnAv+cdA
axNxEcCUn5FjcNlYRiMKrSZRSvOzftIML26dCw7MEBRn+93UUAQRH4w5LWxhZGqtQpx9c8ZY82UF
G33+MEk30t0Qp25XDCEGBCg9ng3s/hWPTU0/c4yhAe27/hHc2iT7TtmC9Dl7ZXY1FGyYU0jcSpEj
Xo2Fz9jz6vB1cq8/DNs2sXwuRJSaPrkvAI/EK0oKhxhK0p9NolGJMLRG9EpmsOcR60fGBL3TT7DA
MiYRswbMEQscVL4hjXjlQsjyC0Bwzj0xew3OzG0dYK7hh5A59d8dlfH8oR+zM8MZ9kAqmH+5z2U8
owx02Y5cQp/p2VgmRib0RBxHCa84Q4TPzVUyWeni8/q/wWt5v0MmL/6Jp8kIYwjpu8uz0b+Ui2V0
8ZW8WwyNTEgeA1ZSOYFSAQjCd+HiGPq3xUIGsWWXiZAQkVn/ZkzFI2/b/38cVoaH1gqoIt8xXxz1
uOdVEe3fNMzuNjhcVV27rKCewl6O2tKcbvS80vfOUd+OFhSrW7PGNLvaH856VvLZ/BC5yN+kU/YK
nXo3OBzv5m8+eTRQ6uHbVOvv5fBOA5Dj2ZMb2rv/Rp2+tfr94KK5/NL64ovM0N/oC4+EQHCIbYhw
QlJYxdBs9PhfzFNmeJqJvHVK60/U7ueybe4GtdC9w7w4D0S1Gka4nkWIFpvDIbl8/Xe/LLhl3O4v
Hc1DqYJdblQHPXOYNc4nnc2IYEfQEIQa0h51f0h/oZl2vzgpbzHFbvjHjZcE6DcWCLL9Y57gjW6a
W5/HvMt0WfuKHnr5WHf9exixs2ZCCzqD9CCkJD7RkGmkdk1tfHlJd5/r4C3w1KkNu43TBa+L05zK
0LgYhPKmy/h3YgwsZYF3rQqefMUAN+1u33K7l75fK5JUkCpTr1LDRXUTQdD9rx5xD+1+En/b+ldY
Wh+uQUd2qN6w9/xWQUD4q92t9TAXy0jBcyZ6J9sTzbhpFWd9rli4HRa04jGS1m2w64uBEYKQtLPN
YW2sl1vrBLessTZqcCB5m9dJ1feQ8+kDyZInwkA3KJTxgtFM/jcCyBxw7PGo759FdHFFAFHT9q+V
Q7MSjMAOCoenC6+YYsJqnSRSPkTDUtDqp4tHfg4tcFAbBhl3DYl61Cp++Yl9jWLvO/HVF+a1Tc38
gV/uHEXojx3QKg+qwO9Hje4pdmIqsvXRpvMm8hQ9TPFo5TlhI2pr4vjg7aTvsIS2g2aaJzUCLXaV
3JHdunPTeGfGtka5IJVT3ovXReRCMVhEVT/S37oOqX9UrbshUZlOGs4ou1KnvqkogwT0mXn6xRhs
sUpifgaxW/s7u8DeCjgrI7uAQvZboOxD4dP+6YKIVGfYMaH1EgYIqZqMwwgqLRaP+FZnNh3Hun0J
WyCQTg5x1JN5RWysy42cnwNl/KSYldaEdzNfN7poGZM5zR4ySadTPbW7OUWvXDr+rzAnD3Yci98G
viH9ZTMZHuzBNonRUGQutorzXwd6JBqtC2Sdfecj+Jtz856y16C0YKzb2XgEUk+QlP1eQjBpDOcl
VeimRxpqtCFNfG5okw5iQOnjzh8esc3/rlwO67Q2bwi1d51+P5voMSLHFAvusNa/PhSAycFfNXn6
6iVIQmf1IuIU0i+jI5E0e9P0GiIO7hvjDzFZJDugbe3tD3sIt1WvDmDPMLwRgGq2EpsQro+GBQ4g
r4LoaLvFy+wb72FRbGJff4zgOGPbAloU79yw2U2KDUHI66YvKLOMq9OlF+FFO4RvF48upxvA+PTK
25JWe4xSZ9v3Los7HVwIj37vP3J+utV+pYE0Xyo2jiY8X4+s0Zijdx25G5N2zhLX+74u97m0fzm5
8YrK4E9jumsac/ose6RLt5dZf3bk2wLvLsIiUEq6bdA23EFupzzZ1lNeYEfrV5YNurtaDrXX/mW7
u6nZLLYd4lQFOLvWURWM9bBjn+aXZ92ZWf174PEI5iFp9hWNcPBg7vcYlEdrIHeppvTsdsnnaCE3
hllIxdFcG+yzc581fFD4oynjf0uD6QIFoUjh+wXYF6E0O+ZA52y0dq5pXkDFUKwLzdNUSDpIEL7j
oT5ZAcdJT2emIQ/Un91nXxiOxqovfc4hhLsBNXwE90mdZEAYJa4VioEHUy1rx5nvboCaLGpGhCFe
ClehqV8Kg8pb4ZC6TIwkRcPZ6G+lE+/rNrhYWc3kQumsQdcO6WTAzoihIA6oNbpTcKWEtZ8oTAYk
kBAPVH9UEoAoLrxd5nTIFSCixhRzhyLaeIZ9qwzEO4wcN0F8p9SO2in4vunizulnXeYviaBcqbKr
m1fES9g5ua6+/c933q56s9rnyUIXnvvUE540ozeuc/Sz57zs0Pg3X1NKP2Rx0RG6wSe2MKqQmMmG
4inq720gqEjBJE9noP6Fc/AddchxTpZDs2rrJ5VC1eTX2/1HYVjrXNUH338hXxgn14Ni9qzm29xi
AkVzJ83mUscpmth6p0dJa7q0OdITCLmZnYQKvvTDCKGLNaZ61MPFIPSm4/UxwLT6OIHSSr4vBU/C
xh4v443p4yPz+kfiurH1kSjA6zZ09B7GAFHyX5Ua17wan9VMfJh89cJ6q29jRbhFv3BqcDq80BmW
TtcltjPa5HjPqyWn007EEXrzQZrXlJW6FtHRkeei6i81wQ4NJSG7o1aiOT8BDYG8JQ2Bj2im7Tvq
vE1fmVAMwOYIFO9hnK9LSfVn6M5Uwx+9ejyF9QX36Cmk+Wm346POkWM/OyOOoWzuc55yDbUxY/pr
3ZkX7uKD1sy9ZGNMIA+YrJIFZheZUw+mRROLxSIKuovPFFc38DQidNc1lSvkC23+VMQ+wJjiqy4R
92qqZrg8awhmwhxrqepRiOJIM/zTGpabv4xPETqaqda0HvFdsEkKZ/dIV+vEurbK0h69TA8vIyB7
J0Mvd9ap27OZnwnvfYyUdYktfLO0UJLaYJFiFdINDOLFHLLY6uY57aYPsJzvQ2d+UARCxYA2xHib
IzLXZ7Q1EOdcJlQDnNeIrsoO/sfReS3HqmRb9IuIgMS/qrxRSVXy+4WQxScmgQS+/gzO243b3dqq
EmQuM+eY3ePQlZdoeR3YAW2qIr/K8ebmrAJVc2fX5CtlLtyH4I6YEabYmFzKZIOXHcXIb9bT02KZ
mvvgOo1YaZrlcR7K4EUNDJ4wWiaoXlHAMg4KsVg17FczUtTcKNrEyFudqUqRw0PTQLa4fPEt9QkD
aog/glkLT1seZWzcP7sEILWdAHt1LuEgNx4Z3IMGI2OYT2Tz7lS9xG7PVN54SiN9bBPntYIvOg0O
dOCbLwTIuWrbFzcbDmAIMUUwqS9h4ZLr+Axt9zHFWRYKY1uFcovyg0k4GaipDwFj6Upwy/PnifBO
wPF8GmzB1C2ljf7kqTvIrk3ultcmAXEwZtMlr2FkcWlG8nUUbzDIaDsOc0dC2TTvyKl67jtja47o
B0uLXEYUhXzupdIwqLt6bs+WIIDx/7Ws/4kA6S4a7Z1iietwCpQhi7rynjt13bVfAekbkOIAaeGr
51dM5q+6xDHDayQpDQoR7pdPYrrRnZ5e49zdNch+kAVSp8D/86q9sBm1RPaee+R/ch8p7Dd3nI/Z
UKLzto4DIGpqcn2/iLGW71lTy1hdvhl47EIERXdsr4mvKtHk4GFK/W3Bx8fixqyTn1gJhpTsKxqE
FThIR6pTnkfJZ+bpBZ18+P/LHZJdDeqkQmLv0m5gUjTX8fxVNuE/MBMBqjAW8ThUK+c59a1tVlbv
NUqAHqmP4LRDH0IgGskaNfzWGbls8DnlDXViotCNdW880Yp7mJn0cbmPBfkZIrHWy2FTcObmizV3
oqgX0GQCxqtWhQfLM3OKTAjHKLMsDstkjK82yg5KCP3C5nBx+N4tfx2bDFah7+PMufOAildotNIm
ePQijBzkcRfeuITmEWiQY4pF5o/4uWTrj+sFKoqJgryYzW9feltsCwFQJ9Z/0vCIqdCL+bFYojHk
js6GPF2brbQRUckSIPQiWDIwmt0nhvEKDfxHjfIvc2RK/oendsDPN9Nc8GoxbM9CXt0Qsl1w0OCz
Crv47TvQlkFRwu7Wj7bj/ZLUR0tpBmgomo0hQa/Sp6XB8MVf6RYnkIKGkuY2dnC2jQUTMstSTKHs
6oCs8B4/8ibA6gdnxUAOB5QpEQiw9KgYKuLkCOOfWCKZSPmWwDocCqP8cjxYFYEb7X3F1pt+fdqB
FEKwHj2EhButRVh9NTMedYewCqgXJuPk7laE+iGCFL9plpVT497IMN/7hT7lGfnlrpFGhJGjIipi
Ghzl73E1v7lxds7xB4EiZFDpTvWO6fsH7L9XbbYOx5bZcJlMP/mgr4b2kfuoZ3LfQeSAombx5e9x
O64rZb40ESLGdihO2sgJv0jvPcd8Xo5TNgsfso83VuNs0VryZQwnO4/fMHUdazKI/bi87zRAmI5N
s5WSTF21H3arPtjU79Is3yur91YFq8Xa6wiqoECm1ohOCyfNpw1yWkraSl7rJlqJRkCsZANeKZqo
obMvOCKhDM0W5KLwNKcc/vixkC9D9Iv2dd4cmHSz07CoK9KtZ+XEpAf7IYgvQnofw+LyqZDC3jVw
odemaw1YMmCLFIJAgEWlF9qbIchh2NFgiqgPkHK1M5wHF8BqLC8e1oshGuB5BdpbtXRGSQOcqufv
4bgQEaknjVJ8pKmJpNwLWZcr72mGcp1bHceGRYZ96PbnJglg6oRAEu1VMfnPAne1pYM/STRsF/ak
PrrfdT8fjElcXFRImRW/u6K45UUowZDY30UCOac1m3s7SjYuPZ2jgzUw99ekUZQoo3SgsxU/sAzU
2crnryCizc7bEC1g1pDY68sTNfBKhOWrGxhEuEK6K3ICJZEO02Qz+ErNP9PEFYk+hA8R/5rkIOmw
b1ZgJW41+yuVwkwHExB6PIKkzryRIfsxu/a4TyTpd6l2v2xz3CYxc03m5MO6qQHQNxTG7AXU2mrz
4E4r5xYgGFnPo89eLz7xjIJgE1e2OUCW0/pkdg2nCLPxszSBAg11952KJtglNLizzxi+YxPnw/1i
ZN6MxhY0zCYcm+E0e8Z6GSGw71/phfkiOvcSSnXU5Xzft9OTw8nuhs1DUKN7GGiQkCiukhYNbgjR
QpvVk46D5VpULiaunHB2N/3Xh/0/+LN7B6CJweUKKwg+7ZBfekecXNhcTBhJ5kvVPzfH4tiT/0AI
VE8Ya6C6H9ER70aLVXDXh5a/68JsH2PwTNMScBO46C62g7VtgSOY4SkFxkuHRwElRFLtukVMPhL7
cKdkCzwhUGdJ9dxjRg4r72IyV0Vle8yj9JRx3lUBYaphpN8isluLvju1bflXuZhwM8bslMjWg65Y
XlJN11n9Ura8VRq3e81ObaqqfcSkeUOSZEZS5wiEhZdrSidindL2URYuZnHMwV7ymdfFNeWPysCb
FszCgeTqjr2WOb45PijfmJeUC5aSizB1z4mh/hDDNrfJWbODOFeClZ6d/BgUsFmR34sRtz7NqFlw
vyEnOrLKJLG47ilVHQW42FLkKXidjeZkfPLG4hphVnRyhexBwHF2ZrToRDUu3+4gi5/OiX8T23tN
KZmoGBpuKaPk1K+NxKeDYSknuwdr6J6xJwOV6zHETc8iLx7SyruPPZySFL6NdIlxcp4XBuqY+a/L
J3AZZVtgxOwGZzrEvQUDi5aLEbmzI7Hj5EH+otFf4zGg3otOqdt+LiVM7BXHGnhmiXrALj10cPl+
KS75p3E67/B2bMo+2iS1WC3N8fJeRMt0B11gUnl74j42DkBlK+1XI+ZAfp/iRJ7ZaUiCeweR9aL7
xbxngDYfhhIQCfILNRKPbJLKmrOBCrrEWuWCM3TiNfck3FgOgqSnX6JnmHE04Ja6GYmA7c6+WCXv
S4lsGw62aY+rbkKJXiBdwPQE/Xj5PYQGANe5aPVI56w9MFks35YaX2UX23itYuL28A/uS5BWi6Mi
kOV9Az3ppCvvZjaFpDlugFeOD1QvgdbMjlCxC/sno7bAYvQMHOpM3ejG1SbS9ha6+0qAnnZLZy8Z
5wia2Dlv9E9IF66hZU2a+yVo0n2fUPzX3cZsf5K+gf7Vs1cO91EaHixHb4FTFAHyOW1jNPZoN2pl
0n86q8aqj1MAkrx7WypcinfYXEtVlcDPy6+Wjj+8yN7a/P8l/Es76lYzDZo26VlZk3gGvCmZxZxk
+D6WfjAugo2TDQcpzI3UzUcoMJrRqXTh9FD1sD346a0rKdvRSM8D6hx7ZYX1j5NCtVv6qDagLlvm
ECnFaoHLgMc9/hmD9NqF/5YaU1CeNRgMmLuDo3jDaMR/g09CbzXSobKJvfn4Z+IWXW/VnMPR/OM/
IypA8LANTQ002QaCYnJyFB7EpggcCy8wyClqL9Glm7py1yX/0PITOWSOEyf6wEggM9n0WXQtJafO
UJcXZYY8V8MDIpxylSrUJQs5IxIRy+xR+rg9nNeQpLM7Y2GoBjOw0IryLjBw/tbEayHXq21nK2dr
3xnqPMV6nceY5OnO6FXS/TzWbI0Xo3GQHMYuvWfO+YyHCN6h+r8rX1o2TOCXiXYprrnL64z/9Wxf
XHM4EyuyhgVxYdz/z8vwBdArttbbDPfC90GtWvl2ea7L8SZ4tNsqQH9jHtQ0Mt9xr1YePfZQRphr
mVa99hJrl4kxv4OHdFHYJ/xhuLgDaIQEFWzCnEij7F6eKHbydyagSyAWFMYmBznFSU/clAWGoAzZ
A7BHKClgevnlZva5DtxXd0x3GM0OhfCvzEUpilPvlnX5Pei9F+BAG7cpXzvAhGWiDgqA2HKODFGx
h4P3U1bqaubyiXeJSz0iBkwb28xsvuF7fXmC94KPBd9lxUW75j9bIbbYSATmAG4ROv7q1N4o5R4z
tA70vX6HiabjAxGooiguevJ7iJs+8kow3O8QCMUOA2m84cupMiDQ3fbu/wmo/W0OeLNanqzMtB+w
jjKM4wVcJjKzqHcdJ0PsGecqcR6Yq1AJqL1T6o+uGz502p+5VN+XCY3BN6gctSkobh0vPNq+PqE/
+EsKnnzLyE/ShQkCknY7q8wj6DNftTO2eT57H+BPLX33Nx1rdI5t+Z0IduBuQpZ6NPeASR2RbtgP
445rrlFg0NCDEW3S9KfvmaCFJkcUgS9onMgW4FSsqFgK/pIzh69ZkBkJhY+Y142SPDpAs7586iLM
xfg/q43VO+vWqn6xqPFOAt8dVHoO7PKMPCmjHGQFR7dDXxaNYD989Zs5lDPOoq8EOYeNKe6Hde96
DJ9A1Mq32Kzx5rL6YGw88FfyFRk2fhCupFpMNQOJryk1ReIPW4uON+Cic7N0F5XhoeVTWZwKnmxP
vgXoxwkAM0cAsnh6tIKaKO32vkiz78TDmO8P4gcTyS7maBQ980cdf6Eb2OvcvqcoX/EnYMlClARH
t9HU70r1iB2xcVB5F+PAgDvaek63ZSB/WL62EJXxnYysrWk5v4MMKQhch+glvJHO8Mhy7WEZcy3X
Xk7zKTl5UxVtogJ1gMdiKsXRY/LbL9+DqTHTdS45Nw5C1tpbGCvFNmymW5hUp6J2MXUzK427nZuH
j9biIQ1S6LF2f05sBWh48igb5b02e3h6xi6xB1Q1zqq0qmiNEJXmM5tXtWSbpAfCGaD8AmiMTPfN
cNrPZUqfpz69rrUS5XgfJATlajv7bpsUSx4EIg7KKmq/vLJ8Jnjev5s70PNCbyYreM8ZCNoRkjcf
nS4rBvha/O6DMay6Jvteblmjdz947tfILO5miS+S93RZH9iDs+t7H0HKAGioQwYXEv5rLxfMOJ/M
wXjPiAbzk/xM/QjUE9yvlXgMn6EG6gZwFwGHuyWHQ9aIKKkeTcZ2BW3NaEVHZ0QRwPVqLX0A03W8
Nj7+AfhuXxC0mS4ztFSd2PuTx4hgAFbXCY3hnII7lS4gbFYFTZBv7L758xHIcEvecPVsll/PiSbk
UgbaLsDQq6aSh35Kf4wK3RbXpGryz8FmGmaNfCuiNd8N5V3iYD4Vbc3sDxlpHlwa3n6mECx8beHs
aiwQy4TDZbpREGBwp7T1YdLxZwyCEPKcyHhj5SuvY4JoBefFOhnB6dYJQDEFnFqQnbutAtxYVtYQ
GDRuVaafMI19LMNEuxbGcgd0jnk0DfMxlv62ahvKDHQ7apnW6Xyti3AX2vpm4a3Puukz6LLvsBo+
l30bRI2rN+lj4A9PYNUOGV7uKix2OL9GAB/1Hu31Ik0HhBFitAg21QwVLeE6DfuTneUnpYstTp8U
5iG+2+DQmu0b4rE9AXcYNQXJP3ZrXKXsHrPWvS2HT8i1whtxGuxwU3QBpHKTmKOCPjF3xj860me/
FFDjWCRyYi7vpMfh4sfmg6NrbP8StEYhvHRtzNOx6T5nG7DeeNOE4vLlUl974kUHnE7ZZxYDdkg0
+0ijCTFdItfgBLS8pdbQ4IpNaKiQiqf6avlLlIlOkFvYI5pFvDH4wE6NIa7LNyC67qDV+LQ8Bc0i
vquxtlDuuy95ePP9+JBxnGTVnxq8ZxIuN6DhWIKH0WamXPCi7KDa8tEJi7fGlP66C8LbNA/Hrqsf
JhIgaak009TpfkzbwzgIiy4kXNsRtSs5SNMdGdCXVlXvlvUdqPk+0cXHzExDgpXK2YiLAOS59V7P
2CC8+CgrOqPI/8BVDEpaUoJ5toP6wyKVtYeNuWygqVUi7MJeMe4xkLAblvfA/1+GfNhPPbo91gFR
M111HZyjeriiEpgJLlCzPvRD6K7Bi921PeWTX6I1sqpLNuX3SQwEtv0SXBZNe4tiDzndYN5XRGxE
QbopGuvk9dHT1Lq70YtomNRmiNydNvUjncSBLxOTSP9oi/GtafPdUJMGLop9jfnedfVH4M4bXKmP
whz/7Mm8Opio65n6xbHjP6LgJHIIkhid8DJqtm1tRM5muI4z/8RvownNRu0w8bAjjQhSZueIZlTn
7AbsPzEnYSjHT9NqJHr26qNhrdiZ+k2Zxm8+crgNRXLukO/UmBfuJuZZyOkvUnDaMBV7MbPynHXq
wQWLgDEEThzIisC2jiZfmqwRjA3ppfCb+2iutm0R3KbEfkZsh4xi+pmq4hrHEBKj5tBmIVWd84vH
Hs6CQ+vkSGtDrCPlrWvfh111RFd6jd3pJbPxnlEvhj1UK7t+nRzYcjT7aJEclY3EC6TJZhFctWiP
iG5i+MsfwUaQkxvGUYrh7JYh0wAV36Y+X7I6VPmgck8ci56cBIVCraWwdKv2WaGlLiNSx33//+iP
+yYifBAVSO/kr0FmQCibp7VvJOWqCsaTP5EDN5fod5cfwMl6qrxyIQ00Z0a6E/+rZl9PCIMDF+Hc
MTX1vmlTkhuKaJMZPdRPZANqfAiiDlJMhzwODGcj4DJiW9ZY7cd0XbX24lEPX1wxfuZx/zxP/cVv
09e+V4+lHTwCiw7vamc6S91exsXNkcAdT4qdThoYicyLZQ6tUSf/8NoK5isRp0v6FqTjre6C37ru
14laxsc5rmoRO0xF+auuqxz5/UjaQN1JVnoZN0yRBf/kOG2TAoUsEGtVpienmJlC4mer54csIrpr
iXwP/H8OHCnbqbdUa7tqBjEuTGOJSpB7Yjp2IyvblVnOFx4u4kYQbyEOGnncMtoluQyMPQd9Ybw3
RnmyjPloFUwQjF5thzizN8UUVoTT9juaj60/uhseHn1XmfZZaRGfOd3efUtibR/p1Qz9EAM1NuL2
hPl5bTXmsUVblhlLQx7llCNlfLFm3qjli8MSv1reLtwCC1DsVQX2uUzwc/LDtYO6elBPrRc+B1I9
2so5xqn/Qi8WPzplNgMmrLdu5D1ZOApxqZ+GPv6e2u571q6H0CJ4khYWO2F/OSO5FZ7xw270lAGY
5etJ7+ckOpXaBU8KhGU5UjsUDpcmghabWnjDXVLZMJo3H908H+0p79dzpwg7C9QFMsxWmNYBfEO9
m6W3t7iY+hnV+AA8qQC4U3PM9/Y5QDczV2m6bdrprRizF+3kZG5O89GJjFUEOvy5ZOq3mjum/QA/
LVjMzi62VcjiA9gRVOGfkQqZu466ChFgYs//Jun/ZgUk5cQxf1qQF27tP4SG89BxsoU51MUo+0DZ
fatKNCk1gjNQBFgRBnJ72YWhbYle1azuQ5Ees8ImalPXj2VDiHJjdK9Z2h9btEnLi9q77inN3b+u
hkEfuwkoy6zHTOAe1YTQH8M77mAI5CUPmTMsXTtxXGFKwbWIruJ+ETM6cKaC1th7yHpk654mL9wJ
hTClNfuVVdl7CcTH0pw6AAz2WTdTbmPNXuF5O/aMn2RcvPqSPEPHYj2E6KzzunM3+Et2V/9cZ9Vr
YVfQeqenzB6uWVicIbh0qCzzEBOeZR4mYM9Yd3FTG2j9iuK98L1tr9RzlCFg8fqnuJvK/SL4GEVx
VjyWd73n/ep4/o668rEKrL1rdc+ag8CL4Fwqc4Nx9DXo9ckLjWdV+uSj6bNyXcJm7M8gy9FKYDpu
AQjE/k55HTEK3ouJy3Mhj50JiyajiM1MhwI+rl9H0381LB9YcvkTJ3I/4ON0hnHD4bJSvDoThEcm
wd7fyGPTdMnRyskiBPqyLuthQmPrQWF0YJAj63JXVZOiR0LzVCasdgUoJVQx8aJAl/QlmuN6TMy/
3ovX0nBJghbwPCoD9EpqQE1o6i+7712orNYj+104J4WzcrTlUEk4z9Kn3Qhrotuw85VOakHVtV+k
F27ynMkLFhk0QAIaj7ymlcMCiBMqITfOm0DdJ5Z6nMzAWYXC3uErPEzTYs6NTBpJYDlkgJ5l4r+x
eyBfJcNxZHevTeftm5jBbJRUqFGDR9Vqga7U3U6qhR2sa1YU3tMwhczU1QAgsofILc/4R+eNzSim
7UfkONZ2tEy0k+PbNBTPswjDuwE1uBLEjywPg9UYB0NkV4rG3y4sjmOd/fMtAMxmiJXNeijK9DxI
JmPB9KAiNldzcy0NfxO0+jwK9wO886Gtm6vt0b30LmCD/FNHRs/U335CzcDD4A1fovL+4iC8IC4l
cz7PToFVrG3c0jtmy9c6lJeewFGuEPnYLjL6QjC0wVPBewLDoUjv0xGTKNUTdfm09TUa5lrF6JXr
ARxZEGwTrMMMFL5LPBGBbd+UHvw1dPEtD8etbcadn6N5IKYuzq1/UDVOwH0VSFR58MPymgf6zUL3
5w3Zwc6Rw2HMAlAzHa2w2dZuA1m9SW5pPfKxUhRzgkVNLSjj66MW+I8WJUfVPRs54tiJHmXw2GJm
IT22r9QFJMI5CYurW1bHrC8OaSqPy+dZvvoKPQ+yzh9cYhcrj5+itnshkp2BG7mI/Hao4faJDn7Q
1ljIAap7/AF/PqVWasgHAoC/lh/A1OZo1eVx7NUPHkDiDBh2AdWimrYLec1DsZtK+bDIVVmxv6CD
fW7ItGApTNYsH7vpGtp6QvPYzZd1ANFFLt+/YJijICdMZsfXzb+zfJ9N7ZNfM7I1670ihDbEVTRO
ewcpZpMX54GICaATj3lWHjGenVLLe55pk0TpHYKwfnSL/D0eGb1ZdmCtURKAMhh7B+Jtu0imjsbM
cowRPO9ANEc7Ajv2JVYY9L8jQ7jUx1EAk08yQyvVvxk+EMPVL96HTY/tmRxcyp4x3yXZfK5d+7T8
31ybv5PXE7tab/JCrTCH/aBYewgRhQ5he8kz+y8uCHGxTT99aeSgdhxrN+h107qLrbca4uCHFdQu
oW/usI7z4X0O08XR8UC2CW5YP1IkUCNqBNoWRMaxRLaQ8+fNtbrXlFPY4p2fghifZfiRpvXez4lg
xnNrG+VurKmWo3aXJ/wCk3mfD/TLCpaWmZ9ECqFbDPeOLB+FXWCdr3b84G3YzVjCk10wNI+Gae3N
BbaGv3Hd+ThZAfcDQR1Rp6f5aZCs4d1YvFPU/BH4AB0C0mvjPYB3IKVgxGKANpVpxfRlK4p4TqNP
IZmTkctiIwXIHwwr+EDx+OfUXLoxG5zSGFeCJxWZ63nUwa5Mkn+zYewtxopRFh+DvLgfs+oUY8Nk
Z7Rd/tUM2brlupteIXIP5CGLp0sw+veZHr86uAawYbPN8gNKP3+sLc22o/gWPP52k0ISLQkZluLK
VnYxhrK9NUt8QfJl7HnXItmiZkCadDeQHnOHFf3ObcPt2KfXSQWngvsgdfqF7MswLej/cu2qD2n1
j0YvDh2TVKzQoOIEgkgYHSw9iuDbyiUezeloFA2PXgLyzfGyW67ncLv88UrsKD05aEOec+Un4slm
sFAmsKub8QgEJd1pT/7WGVAV4LC9VVy7aTb33ph9jbxmDI5XvP/bOXe2fdqn94anXALK6k9KWELJ
OoAGrc/ySVQABLN/YwyKx8+6A9qRg4l5mdumym4TKg7+guUaF/86811AVFwFiPJuYep+zjH9vuVb
P1U772M0euxYGA7OtVPigQXCJVksBDgAgUuAmkCkqCVEsY4ZwJ1EpGfG4V4UEBH62DjGrNkR1Otz
ZVfPdIDWrqgy8peXz7/8nBpf+oql4SODQP6NWD2HiX8eWYgT5Ry2G91A3VE1mebtfPEwIxN6/gvN
K9oZCTshZsTZ1oGmuipK0mWEWX0Xow3HuW3v25QsvtxddTNj3BzQCnM95Gtt6kfIfYaG+AhYZJGB
WXhetsVliL+LWh7VL9QOzJOINOtyUsdKEjdWUDtxobbJFoEdrKqcOXTaDuyzzSFryTaMgfC3JeVM
02XkZ0/iK/LJe4AI1D/1kUMie+XR21Mgqrc0bxb8e8aOskX9vQ5MMRJGxNWKrE7V5RVdb7GxQvsd
Ky+NpD/bH8o1mZkIExSdObWPiinWLrBzjR88CzdEOnGdRdkIEaNJn0graU9yltxibhhunRj2mN/1
SNGHmDQyOpXdYGJn7E0zPtHu67OcjQj5VMXsx8X+WWmmznBVsv2gpX1KQAhSHFViGyUOaytJfcZE
OnecW6n9siTUVjfPnfC7VWTBns6t+F/VGWLTVkxewia/BJgRbl6ZMMiWrpfj5Edmpd3x0R+Nfmfq
Fly85RdbujmgEVOM8EIDZJzZLRHrNClS0k134+UDMAi+XOQPQbbmgSDim6XnQxsLXjoKOqS/yORI
qgAWIIP83mu8aCWXUGlGf/Y6jeEyz3Pe71OikdZFEoJ1N7EahInNZpVxwVVJSU6iZdEEZDq7eUXi
wx4cqyPYthQqQan3s9NhaLUi56nt2FrnZdrcSNqzIa2gkjBnHLNdxELfnvXw2OUyWDFWqFeTCeSB
a4dltxD1Nhu76NG3+3abWVP51FlDeHON8g/0y28k+BpKGfL9xqomjRqhQQybaNtXosSP2AGPEGnE
dpAAK6i4WAi6UrNKGLphL8rUOYm6j/dzmHsnNYjsrEszxOXkZau4l9a6JFRy2406PacBpsJqkslr
h51330ofu4DXo7Su8Zs5E0XuOGT9NzPf6Zw5rjhQwlJF2hqsnOWwHXLGbAM2AYZtkOq9j7rxrpim
9r5Uw7sbMfdAAygPrKXo02uJ01CSI2Jyt6xts0EgjEn2QFhOtmt03AH7Vfhva/JJOrsxYXXEBY45
ZZ7cPhJPoTvnr3RtWDfY8gGoMAc2IhJZv6Wwr1QVIuoQCzFcyBascJ+4COtnMAMdm+bRMIxTFSvq
QDlmDx0e07u4InPcBFb9mkWN/VJUZpOhkgwzCH0cp5wb8ggdi5akxxx7bTRpPCsbgeO7MhO1ogu6
U+6M5h4xNX1FQ9jZKJXaD+N0xEn4kFQVGn8Sn3IHIGPXbB0EkUWZoVcQ3KS5AymZecybsMbHomzw
ZmeMjq15NxEKa9SsZgbTvcTQy6Bj+t9e6e+MGLEXyaw5Bc/gtIQjSgppYpAd4ol1mu25Jq5dE77P
XfHRDFAd5oo5QuejvkFpATSwld9hV/+l3ozUkQDkPBixQKDfYnzFjoNr1whIpGrMD7uI+Cgu4b4z
AwBVD/dEGu0cZsZ0a7esnz58TKgep2kYt7fAqjbCLY5Dg+3f5Yvs/WjboYEKEsygRE0Gdf/Xpck1
a/OzqfMXAF3vXeS/A/jDueJHO3C92Jacq6WIJNZOSULitAHRdRb1dIUd9eK4TLOKfNuGzXE0vedp
7PZeGb8lKP590awrq39tRrDfmkmgL81bwrKLrzkxNpW1LH3Acg6uuErl07mPXImSSeId5lNy8ho8
eGnWfKQTtY6JsjHsjU3pNggsIJz8wtZDzF/g7LUCi1ClHOdY3CcINeA4C4XqyGVxETXGrWu8p7Cu
XoMiPDUSv6RpDv+mBi+Njv8NFqtJh337iKubsE6iRKV7muOItWKBxLCFG3Q3apcavGtWomqBci96
+/AtbYZbEBsvKrNepmogETG7t7v20esAqvU1o074WJgPyRidLGwS2EPJlwhZ5KAHaTW0PyJgiOk0
N8H8aefzwWtnbjbxVCRiC8gE/Q7XTZkw5crLe9K1iPxEZuiG9gsf9JuC7WVelnGJgTcuqB89vjH2
SNazZHG0gcpUwNaNjrOBDaFdBjj4kkljKogL5heiZU3FhmE3A0PvpWDS6/lkZJiKRtj+ovsR+6qz
nqPeVZw72bPMIXyPmJHXzjiuJymzNfMW0Bq1/VCzuU2riTkfwyW2cvh0B3GTWGAgd0Ut8SdQc0em
NAbEI6LG/tqp3AYR7bVVCsRz/ONFlZp3qgEJvLTgIg+YJTDfUpQVzTieF4rCQvTY9R6a5BLJap3g
okxeqpxzZ0lj5L5aNT7x50LicqlekrR6BOuZ3wnf+vAc7iLIFjjn29heL7Tzumbdl488bbKpH7ug
fBkSwMqFhw0nr2BXRr6LXcL7tExJAEODYcDEFrbgVnzkBkhGN6mF9pkJB8ONy+gbNJeYQCNx0H64
4gF8XwbjyeRcXO1QDY3JSSC36FJ0uMU4D5i9YPoYdlLvctdA5B5zgkmTYDLg+mPAR7EdnLGl+JzV
Z59N+mRqR73ldJS2q3cL7WwZvVJVXbQ5okMt51sR5+lqwqe3STgKUw+jcQfxNBUezlMDmlknijW9
nsVYLPU25ah66LiC5i3XH16gcJTl6Pu01/2bFSTZ3MFZPCzRYDmzslb1Tw0nOYpLWj6Hnxbdgj6m
VohaDHqcUQIBFfL0f5YROmjIWMzhoLuIZGKpFLjlpkRnMmcjDEW0ByixgfrxgsYHfwjwlS2Pu6Oj
D2YTVPbdI8rDY8ng4hDnsI+Xb9ixppXN5kKa7Qn20kMjO0KO863qps1o2We/6D9Qo3F4aBwvUeuB
QfpJQLmolLAoW3/lSc+2sTzxp3lTRgw+nbJIIDfvArCJqlz2BP1HlE5/BMcl3KbBA6flozuZe8KO
/5ocwE2HB5fMmR+JvFj2BojmfpzZW6ETy2hfGiN8i434a0rqdWKKp7ydyEUxHthbPPm6O2Zi6pn+
p3pdOwBEmDmundJehYxgq6Z4dhJ9Y16J9q96jRazRlVcJhWf3MD7Auu3FojNkP81715hnjL4L0E5
MUGC9TQHTzAG7hU7Az8Pd0CCb70iEJyZxHq5Gwb8a6JoGWv4ZbtvOgrFqLU+ehe/N/X7gboMcQ5u
s42/CI+S2bzEdVuSjMx/u832dVKr/zg7s+bGkSRb/5W2fm7YBRAAAhibvg8SKZKiFlJrpl5gqVyw
7zt+/XyhrHsnRcooq66HVImkGIjNw8P9+DkLNUe45k8grO80MS0MY37SSPaPHTxko7BvI4Wjto3m
KvDzh2Cu7jwZful68WCP3TaX2VVGmM2dE0w7ZTXYixyxU8pD1/jGu9B2t2arnc/JTMkDx2FFLRK7
eum3Pp1Vh3fr7dT+w+gByOCQnMIvpHTu6sBW7MXeHlTSsyXQXCawC0eZftH2oKXafkfx1s+qWyeO
9lpx7AR2TmKVrZHDifMNan/eQ3fJhVW5Be3EM/7+0XqQMhVP1EjeFfN0N5VkTWe/7s5zJwYSwOVv
a4M0UPuNbygyJKi5Lecgj4X7vYI0L9URriUBNQExqtlKnUEqkdMbNpjwXr0YxeW21/ZjirQ6PUOB
d6xfEcGQVLYjxhnZNy30hslPpVhCEy5srfyAIkP9Job2Sq20EZh2C9qNp6aI9CKhPKqvX4OsWyga
GysPtlbunWUT6Oo7w/sWacnSm/b0PPc58dxvf30542AT1eFiQngR5PLrX4NBdh7sAC5jcsd3oEig
5U9U5inubBiiL9TeDNtnU+UOE0IE+xrvhm9NiP/zY4T1MM5/8JYFgVhTxsvUGO7p3wzNAGUWNbE6
PuZi1/lBQJkFcoGPX05gvLs1n2JaBNgJdnPMhPGa+uacQHOWQ274ymPjixLK5bn91LvmMYty+kqo
HobHm9nbiQRNInPdugWoxbUa3BEicl+/4je98X5KHwhXqUEMsZMWbC90hHnQxC0nFenF/TD9qIri
/60LXnAgAeJZcxEs/PolcFsu2FBquBS7faEhBz/sr6fkK5mUxrtF4jQxnmSJPKyLiw7FxO8JpWwg
c37wafX776ln4EM5rdQP1jnNjZQksWKyqTqb8jvGcx6gL40f1LzQfk0RofHU2fEXNS58cMQaC9IW
9JScx9LuH5klSVyQkRJ0Th35qoApV6MyFpShcpT00636cyY4qNSa+z1Sai8wA79/YZ1q5Q3/3znV
Vs26QUFI7d63trniVY0Avei+OV2vYNPrpL2150fVrO3El7Q0+PsBKhE+ydfTVR5DLTe1CdVr7SNt
0xYDy7/0vnOe+cgE1IGZ10B58qmBWFInx3s+QfYrIQ9ZF0TWkwtnHO/pUBh4KyMeVNcjeOgL2O95
NZ+djeocX6BO/4iYLn9Nolh1DA6vlWoWs6EaqRuTq+5FkpoXfbsvYXz1kEegFEjtWzVsvNmLaOEg
CMuksvBlbEHZzMTnlD8CAEu/V1hlVlBWDc/MPm2w1lpg7pZ2zdOU3Y8GNhAX2pJrEV2ZnqKtRI14
QO+HmWZGI74GybTzBsth21cyuclH8sQ8wFzcQna8SGYfknt79fYgQb8LKBUpopcmji4NLGg03AcV
xOG4h5R++t+n4ULIJ4kEHYPLImBwiW3TNpT61Eih1yOfTOKVSaMWRTTXy15RHcrHCDujZpDhpBf8
JeuZ/hMEvVTnF7g4Fos6Qfkzz03WggUhbZwFzI5qXtkX/pAO8C+jNbBNxMCR317kdrJJvR/9eK11
j3ynmga+xch+z01HSg0iDka/fimcb+3krXtwuvIpJLWilo2az5D7cmzcBYCzKWBCwDuCkZHXVZe0
ut+oBOlfT6D55yJPQGOjCYgMlD2dFz5cI/k96PAxgCfReHJApKhv5H1ATgtvirbq48oiwaY04jpz
3LFG4axVqxfcS5KDhb/jqdtBbDqdnT8T7aV4rhvErQQPJKoZ+S4Ity5yiwR7gefoUjmX3HCvGuLi
zWB3T4QwzjisuctC8cESFOCKHfcBzewzJMYjnpWic0D1oCAUuQyJDHYAU9KlSNYXrJx6G5mk/41s
gXjeoonX1B7COhsTL39t9Zu4sBCBJhrP9meC1A8zXyd+tnLG+ow1w6OqvdFlb7PlkRlqxuZt0//e
NOrUYeaxbnwqmAbU6dwLZfaU4chQVHdxR9irSURiFXoUplPtZdibqhI2aeI8aYe4FxyLYaVc7nGV
DFdqJJkctexdccsOUY6Qz8Wd/2WB8h12c8nKDVPv3NK3ekw+eLqfuIbzEOwFtaQwGggDqF3DNuF3
TrUUx6xHEbMUoMjELZ31+JfbG7WbquvaTBK6uoksWDJZ1VazGxVAq7rheXhhmMRzCo2kzl0IJu2V
q7QWm+Tczr/Z9s+kpOACQgBsH59V5/cIkoPjGYnTxeRYqtumtZfysRleaxg6aVCvgOzr33k6Foqc
qTPMLzibGlJXvJYznZKLKyauT8mcABxl6/WADVU79m9bFMF0CAq6aW8i486V3XfeQ8r5zBcAz6MG
YeYLfZhxnuBvBkYSGGuupOuWghrBS5beQuF7r7rJc8zEsBhhKmD4q4yDSCteiwrwSwJYgsAYgtUg
469HYwPqkYh6Tb0JTmxWL1MzuPS0VdYaa697+P0dkVHBtK7v4P278hTjKf6WWuMeK0adEGb7pDaj
UYTJUnXR0pAk6+7VV5dd/M2rnIeKJjFo4bCsLXJzQ27esNbU42jwBWEO6Cynh+GDc0TRqUm51yMv
WvXEY4jsCDgNh6p9ilTRdgzRoGYiEuFsGKk4b9W4MT2jiyEJf9pmQarIQtDFfYQAYZEP6EJj4gY/
uYnhR5z75qbsJfFgNHzDetq+TSc7Bm1MrA8dYIF1A64IVUBkW6ZhyRRa4pWFiUMD1utCmCkcNs9d
CourdzvF1+AGl8qNtBsqFLN83XktMkMXLopEaYPSAJ5W0u3hjd/yPcom8N0jmbuuwRFi8fErbbC5
DNlAdkt+jGlNKwoomp+8N7FEKL3m0Sy8HB6q0deld+lrXxv3Gc8C6+MVJlU3j6igvNnllgAEJk45
cGoBJ/4L4ltnHE10VimiZMmrsmjGD57Sq8iRbYKULUqNHP66M8OmzDHBdgPurdZo66iDmkqks6B8
9Wxsg/lN3RObNCQnfo/F5m3KDCgyAd3ovKo4xF/DilbIuq8Vty8MP7g43q0yeTaFKkSLXuZCHQv8
RZ22qxQ/BL43OG8I9L0VnMyUDsaX9Ms0o+FSEr6IUG4a4M+RYh+NJABtbMZACAX1oJ79xhzQgmoa
li3v1nbQH2QXsCx6NgzjpLZPPUVU2XV7dUjlAnQ8wDGb4WH8Szj6WHjqWFMmj6FW09rzAKUOO+8q
0NB8QAYG2iuvhyOsjiHRGa/VcplySkbBmZwVgNbGZt4xukMGYLJbU6uq3D4dhk6LsQ31bBmZ9UXi
wJlf1u1Lr1/wkDNve/KRAvAl5SzgOwVM6aS8Aaooc4HKwsNsdZvCKG7nDtyruoAMwSXyYOoy9dub
AzCJXEJzHgZwg8knmxsBDdMjPEymU1BTFbTP4wiwAoQEQyXwJFyHvEUardSyBoOMTMqVGoMadAdO
JmNguO7Z1BLqoB8trpMaZjFRSN3iknGPYkHx/YocQJ2IEQUk9ZsBhJLVgO3e7aprVrHyP6L9wBlV
Qe6GT8ENoyLVM7oG6gIJweT2HkZbZbJYTQwbD2GNKA/0QF7LpNm2iLOzWlSnlQMAqS9sewSgQNXy
NyPMFOplHFh/bM5Yk3xWavkWwWoqlrcsNZa8uuIIYMIskTo0l5ISIxB8EVQLnMk6XGT8OX/HdLCC
2F0NuU4Xioe3yBq2Ts2EYX4NImvJplYBAlU2A4cMqSvoxMWGUcZVCeWd2hvKJ7P3AdwRxthQeI2q
2ptVVi1o+7odH3UKQyW3IrrLi2oTRvg+6ulwk97mjIXKOPO+CJ4UISlmEhUAlDLk0qAQoxk3JQkp
vVSEHBxhyUuDVNXcPZnmV9GqG5nyH9Wos1CUH80Nxv59d+FrlauAd/s2Sy0owXmdg6XhSbDObKhL
mkV1fG2P7YURUYKDy1eNb5NjclEBSIVrkDob3ygoba22cGS/tlO7mESzHQfIxtQhGplQv4jQ/d7M
JeXfrqrGI4pXxRMKmfBDERmIq+qy7ROIntKW9H3twSMSD+vWK7Z6ZT0NcfxQtuKXOw/PQUtVqpqV
Eo0KFUTnxneVQFz0dnKGLkTSbEaPeC/4YrTpZfcraMQVWeaGyeMkcw2dFCtF6PCa4oGZW2vKl60f
4l4ND0SjKfqTlIEnotxyZ0zPTCxQW0+rkjJXcPyVEj1BjTakYClR+rALTU8ejN5cp6V1T1T5Nu/J
/Pv9V9I4m7rT2vO3GxSFp0VYPw5lwbVxvEAYawfhMmFzuHThy36GxBW3pd6ItN5mGk8BAmijtoda
HbrU113sbx1rJK5MmFgdmcXwMOHQd9a9cgy5bwPCkrtOkC3SkozyBIGUeZs9qlBM1gPj4n5TAykm
Gbt2dI0cBuoBRsyFA7DmXa/PqqR3CSf7bW6X/bk3VF/gmd2X6P156sZcc+XOAobHkDs1AYC7iW42
5sIpwsuGVTJ4zZVGyo1SeqpyEHV1Jv9MiviKY/tMT+OX1oIdNh82TQ7xOtgQTKGJlEWcYYNY0n0z
SDLU0blyaOCbuxulAxeLszNUkoaasswPvtZKWhY6Y1XOEnER6AGgQys5TekPVI1Qqym/wEFK1acs
nwbN+V4XVG6QUtnPjfvgjc5KrTX1+EZO/f7bkTwF3yP8z0kH2c758wsSCarvnIXPyZzXUOGA0fGA
7Ntd8Az++lH5r0UFLpAivriqGzh7nW2HbAP43ytLo6rRdmOIc2CeGfPHaDYeCm/atSp14XnUTyig
WU9ZUNB3O8S3yDk0Fph6HwKP0qXAtiF9F049x/5IkWC61OGxQTsISateXM3EpM+qFFUJvQ+vkbUb
d+Q0ulXl2PfqSjorSWWRkDTO5kppyl5AzQCFSsK1Oru1RbDrVBEddtPGjrapuyphteA2FTwgUsId
RbBJnWpe2WNYnpcEM4bQfpZe9F0S113izpy7br3KCZIZSfvqa0FGcNI866gmilAeF8LAls7BYpzY
cQRdQYVhYxp8By32HylpeckaWJCSybh4u7fB65j344U0+wt1eg3tsM1wrD0L6l697HcFinlrf9ah
aczDtSvn9SyyF8sPmX1zAKQ2tJR6kYRZ5VnnLipBjlM2BBTS2oe7WHztgR8DjFqPMwQFcWtdTjUy
L8H4LTA8qos9DYrsqEI3VpR7SPl/2H37tWAP932yBWi7xpciAoRFqrpbGFrAsCBH7QTpjRl/g2Tn
suUcaRx7p05FV2+IIQQPKlFuaERdy/4yh8PvbNS9K8/HvaQuswlgZAD1HCnlTvi5zgIZcAhny4ZQ
VInt89tmq2yBxE7XEJWo6EEF8jE2tUe3S34ZFFI5kHEgLXcbwsI2ZOR03HITSrlEqeEidPVfEeHK
zPDgOUov/QDOCl2+JGK6S7XmxY8nwvr6K6AUonII/JQjEqH+tgUxBDzgl1ohSdI8CL29TXNrL3IK
KMvxijz+rd5A7W8SeQFYmWjZ1qE40DWjdZgEXEbclS7NJ5NTJVUkrzasupREQ6iw4yya9Wo1kDUT
SHqHQF/PSfbeWHX+c7SpGDCorKqglUK5bqm93UW7y7FxNyX+s1quOrUqCGZuB0+uJetzLPK38xIY
7O0wx/uuIefmQISP85HX1HBXrCwJ7mvGv2jzGDLkdq2+MC6D702PJFcYXMcKSOuVCnwG94qmxhCu
+HKY/PNp0Mm+Gc96h0eTUhYjWP4NO8zN+qssmi+4Cm7U2jZj8ypK7bvYlQ85r5PSulYRqApL5pQh
ZiP8nkfVl9EtV6EdXZCgWilnkSuVdj5ZRPkIvnjGDGVzzTmv3Y0UU0ibdG8JS7SXwcQ+AiVoVmoR
yxSJRUfsgqG4AmqyTQHfnxEZB3ck5B4QI0hurp+RS5FpUOm3alqa2Ftotn5hB2LVgwoY4M6b9eLZ
hITLEtDutoTfa/8CFQCKjUCZptVS+ONbtjLM5lVYNxs1Z2pxj5zsqTM89kNwLtmLhQUSvM+3EosX
g+RVXrjL7KAhuOzY/E2nqcKvs6weNiOKWWFuXr4NjJWslINhVO53eE0WWhy+KNtigp3OEmNJmdfC
cOZNEtpXHnqQMavCTcQl0fmvIaYbGIpDIMe+aNt0FyUhpI/dtSntbe5QA2aH1wOFY5OWwYkMGTCr
AG/cdYYH5J2IO+cXJvCujvpQH8YetsBGCpLvdrmQHIHqPeX5drO4EVzIdLfBHqtCsPoSDTX2aOL/
VB3Vh2ALy8P1INt7J4iuigZ9S+64nKFyUUbTg4pkeoiO9kGxckLramoQ4VVdsUvCOXZMsCO/dMr5
Nfe9mygIN+kU7FCwPOs9c1OGnH5z+yQSD01cf612fD1x59ChHgYcQsKUHLBz2Ye4K2MCAYgKL8Mw
EJzhQGwRSroUFG0kugXFEb/EQXbhiZGD01yoZ9CjijwpQlBGArNUv6ohgwAR8rWGMD7Oq5UBJHjs
xDfEER6zBs3BOfiZ9tptMAF5a6zwGcWBNQwS9y2snKbjZlyZ+tu0D74kgF36OnmAf/4Se7GOXYsy
G4TG0BoY5/yBOuxrQ9qbgsSQsp6ln75mIvpiZ/ZVWU6XMcUpAwekilU5isYr4lZazTUZQngqSlZI
obKQ3ZZkOxhUbwEgd9fNCH/V5ioVeYl6lVxaJXQiao2q48kMup0xgsrAmHsxGV5MVgRUM8zKa0fR
YpeIJDW8KVnkhYi+DwhaQLy5gBYf9ulqC6cWhR5k6tHYkhWl4vAtQigDVKn+qXIhIa77GI2rOVPw
i/Fq6AZ1oQ+BwbspbJrNcJlyIDe+dqvMKNwDxEBr+6mt/Z2ahY5oW917qwBZlLeJFOxEi4o1wDx3
0iYLUkjzsh+8ywxyh7qFKw6WvwgrnSN5ryx/KX3wNASiUhFeNan+PWayilCuTIPcMWwPmSseizD8
EhM4DCzZ4zSFlxT7rYU9fHdyeacbPfLb4zZ1663A1FqcPxH9CjKxbSACMi1gOtj20TbvKEi3l2Hq
bxIEBkiV+TcqFhq2JnX7+WWI+Qqs5ladDnaOqrxl8P43CDYfHRmu/tVMQyY7Tsz7qPSwzvOGUmvY
Nabzf4VxaiYUzMz31VSSV/0Rkv//5z/+z//97+/jfwU/i13BJinyf+QdZQ9R3jb//qfzz3/gFapX
Nz/+/U/pWtI2uWcIz9CF0IX0eP/7t7soD/iw8S9INuJopHJlx0SilZOWmn1TO93EQ5iYHNsozk83
KN836AlDWJblSdd2pGUI137fYGbUEaG8cLgDDflqCGLng3fra+JLQG17SizjdHPq6/7on2rO0W2L
dizb9kxLvG/Omsk02uHg37HlX0PqtTyTsKbu/71hfGvG8Fz4kYQtdcdTvf5jGK0SdQbkNbw7E8Ii
KUJKay+6FliqskOne2SYR12yXM8Fd+DpVD449kFb0GhYIUnt8r4FdIWCEddszfyhHI3MuFd394iK
KJUxDYxqGdHl0+27R83bFs16umcarskjvO8qtSeOEHCq3wu9h324HhTfLtK/XhmQVZMakpqzrqG+
iFd6uuUPem7zn7AFA+xJxzLeN+05UzeSds3vhbNx9Jk40KYvHfg9n6ppQ5Sgz3663oabLfT5weJ0
49ZRtx1DQvnmWQbug+cdLKS+9JDdkFpwT/J/JwOgibW7O93E8VpVTUjhOIZpWPJoZNtRK2bbD+5j
fNW5eYIaDOP9croRQ/+oIw6TJxxbZzAPl0+uRVZhxf5dCjIUeJQMrevcojphsAYbAhHkTxcuWTvP
u5qd9gHdi7vTT3C8gBxWjmvppgWOw7QOFhC0qgOwRhs8QPYzyZ+YS7tvFjVScMnt5LhXp1s7tjeO
x3y5nu14nk5l6vs1M5VNGYC7TO/zEkeZApjUAe6jsz6hi3DNzenWxPHmlLZrYU/pgWrvoHN2iW9T
lX52Z2pe/2wGgJfLeBLfhW6HKwD1ij/G5FrTc57OZVTfjyORKysOwsu5Q5c4nuN5k3tCR2uB8qAG
5aVlG6O7EnhefdenMuc2GY8odZdwNCIauLE1HGuKIQSFdqZ152WWc1FrLqUroy3Ou8ZNtlCLkgXW
ckAwA3K/t6f7fLRsTd2h8MVlT3KaoFb+foQHRw7GDNht7yYOdWGFfdWZFgHg0v7xHzTEoErpGg5e
6MHRIcN8nmRTd3epn6CwXhMdrAtSB0Djvb9takxdcnlw2YWWtEBPvu9UGWRySGFYBMRpXFUwaevQ
eM2W9xMK9E2rEDtBfjHU1lIJ5/VEkc8qN7o53V+1Vt6fXRJTCiwW1J46Lg/7GxAGdk2juIM04Uvo
TWd5ZDwO0ACzQ3s7Ag7j340IJJ5u9cAj8ARAflNwPusmVQLUnb3vuQQCmvoVEgU2umqN5j6XNgX8
wsUBDTLn9XRjR7aAxlwbW27YNGlZB120h0avYTURd1VaPgqFNa0p7O/SL1VuPYLtey6H+ZMmP+if
rRu6Z+EUOA4D/L5/sRbmMANKZtbmYpVFmYOCGHfgOkXSgzpj/5PxPDJApm7bEp/H0j2bg/ugixP3
m5I6G2M/DMQJchdITLwe6uhSYUfch9Pjqb7s3ZIxdddl/mwEDrCsh1ukgPphinTR3Tk94Eq7mrxN
xklMgJZgw+mmjvtlsiR1YeuuTWGlc2DpChFr/uSLAjXbGj6WGbq2BGUwqgx6CwR/27zoVkRc8XSr
x7OnWmWtEI4G/Hvozxmi0KPSMZs9Fdw1fv8zx75OLYVKU/8HLTm6Y7uSI1l3D5wN1yG/ZtQjgHAY
NuYueyhhOnRrd6Gn3ScH/9FGN+nUH00p3+MP7zG2IqhL4DnZtVSNQ9GgPDeVBnFwHhXMrB5eberb
TvfPPHIE3lplMIlDUadmHixM3yW23FRuu0e594tsq582ELPwl/1oR/lSBa+9yYiXI5zH6pEU5m8C
7xshB5Jyr1Z5ZEMiM2t3I4p5fhr+MBpkxU8/pKFG+f2CVkPzvw+p1sMfQ0PVLtwSo8z2sDTIK5Eq
CIiVp5uiTHUCcUhCNFYK84kn0aMjsHc2xhAR1gCEFqef5HhnvX+QgwNBk43QAtzu/SDZxUm38oHt
a5Bsnm7GOLaItOO6huXYDhgs46CdWM/HMTS56FIzRebBkuWCcuMJjv6YA2fEtdfg5wOIgVr7r2LS
UKNNCIH35ywWcFPEJh8cQ+Qrx9Kc2zToycoaXr3PM2u+bqscFbzTD3w8LtziuIywRUwLh+lgm+SE
DWuToiJQe5BDuYP9lXP6xTAR9zrd0EebhFuPMBkW0Hz2gb0Jhgb4wGQ3+4LcOVzWREIVvNEmW6Jy
j2T3SBWebvKDuZCgxbnmeNQTYXXeLz7TFVaCbGi5dy3gbjBMoPakAGBBdAmzJRCC080dD6XJlVjH
2XBNVzqHG3IO9NARw9DuSWWR8ISlPavvTjdhqNPtYD9xznJTZbI8V4qD6ZIabN9IDOi7hLy+BsrT
7x4J/JB3gOAYnYTRoYBcmOfo8zreJkUhxEySTza1Mmfvn0EwpLhWuvqBeX0/rONkmpluutmupvzK
S6b9XBPYPt3R46mjDc/SdeG4jKdU4/CH3UhB/wx9Fyb7bh78hz6dvfMWzV+yr2aF6qlO6TLpBPMO
8qL5E2uuHv+oe380fWCygsjldtDJeg8nl7vQ4HE4czxSCmOe9ldmB4aBaQ6Wp/t7PKYWfObEHgji
6LarH/SXGHdWj3Hu7OMKYubM/wYG73QLx/tPEHEA9IBbLCznzXD9MaJVbKJNTAXKvp8QLdSdN2wx
IAOS8KGBkt/wGoLQPN3mca/etWma72exC3xTq0st2LsDZJy5HbyU5FJOt3G86963cTByDmTOo0ac
bU/F4qVrpzcoET7obvfJ8H3cFYuUs8N56x25ExpcJEaTJ0DfweOXwzIgE/yf9OR/mzgYrZmc8ex0
c713WuelrSgEIYjrVp/MyUc7S93BuOu5BsG8AztcmAZcJqVb7221ppFlKfrOPy91st8mrGsL+NOn
87L3vv0nnfv/zdrKm/lj+enjxLrsjXrf6RNSi05aneMlTecTSuOfjONHG9gjCGOjpEQ8z1Mr5o+m
eqvtta6Mk72IikvfKQ20A/x7sxuWoxY81JrXfNLgB2vDNKh4J74kcKntgyXYDLkPp5xf7C2tLVcw
qZrroKmmp9Mj+IEvJUyD6BwBEU6uo8CLrgMC7cXg7dy+33agTojgQxsskDGjcAAh9PswM0qqQ91l
qHvf0NY6P/0EyvIdWEaTu6yHN61LHuFgYIuq6bt89uSub/K7JA+eEhOpDy2YCBxa9WdHwAcb2xS6
h73ifqKLw4hdVYrJj2ITcXI/Im8KguYsniKoW8EcnO7XBy0JXBzHJpZOcd1h9FfK0B4LWwNxYkBi
CbnCyvBh0Q7z/Mfphj5YKILLpG5wuzMJgaqV+8fKTDQU1KCoauGBsJt1p3sFHNhNuj3dygfd4dC0
VZhXJxR5GPuIpa5JKnDlrjabdD8YpXVTD1GwaQcJiPLvtmUZDqXbnrQ4VI7WZGQXTocyjbNP7MzY
FlaQQvxbO8tO99vN6aaMD0bPUY4P0Ud8uaMQ7kgRbtP3gGjgh0fpeMja19RzFTO9Wy1jvYHVyKvD
cOEWBSDVquuvDErB9iap5E0tPbjZwkg7F9A6Lz55suNbDm6Kx7Fqc66ShzmY11GPAdv4BfCeSpgv
SVRZl7NugrSWKOZ1XbioSW0jdVWiCoRqvZOQyvJ8tJFPP8cHRzxxfd0k4eg4+KEHdqhqo44aNHPY
J9RSBvOeuorIv3IAFwYN1QBy07O8Tzf50Vr7s0k1Z3+saGAZNUzAvb/TPDBQDqnHRd0kz1AXfWYO
jgPfJpbPEEia4L0I21CP8kdTswY5XS+Es/OK4lZq8209U52q6JN0iquweKsUFrus9LvzrrIeT/fz
gzOFuIxF66w9YgoHjSMH0ZvhHMxwvakUtVWNyzgDfddpcKBRqNVVff3JqrKOL/iCCxNXSV0SCjqK
YRqOWdeNEdo7r7YlGWV9BC0yTle2AzHoaEBH6YoGfkoK9s7tbAD6lA5juvTHCU6SwCsQH5vQB61N
o9wUvQCVHPUAwXUBSzukeZvYa7xlQFnxhsmDm7ZFXTnpeirqbDF/96xo2JpV1axso7agyQjJtesT
mJ5wJIpdidZfCFCcVwnxF9BmZEGXViqN5QAdFZqqef6YY9jPUwhfz4Mi7v+2lSOT4xLjJMrrHsev
2rqaYjjnir05hfpjEsvujgxIudXcMPvkYnd87lmGx22HMIZl2Oz09yuv9+a6RjI63cdl9JgXUAXE
IPfs1kPpsvlyeqEdGznasolvktF1uEwe7OHSkWmelXO615Fbb43wOpuD9ekmjvesaoLjx8BE4JEd
3CEbexyybKzTOy2Iwp3pB3INHGC8DBJZfGKzj7cNTRHqwwaoRPVhU3WeaslQudneN5tl03ib2PoV
xe5PAqfaZ+m3Y8eWtoh7E1r0HHIZB1s070qRNE2R7CEe2Qzz8GKCf4jb6tYaxb1J5CdpkKQ5PZQf
tqmyqFyHyaK8Xdf/sEktB+qk08u7FDrnYmdC5G6NSkAakegePPTp1o7tOz30WImsem4gh/adlIav
6y1XnWKgUJLSdhPc/AxiNpqcaeNVZgZCt5ueI9+yv7hx2XyS0DjeBxgkLuN4ZOohnIMRNl3U3aDf
sne6AZABqrmvTuOttVL/kipywtOdPV6luHyewVVL5Rfcw0hxNTgUjlu+2INZvx8L1OdayBrAzsV3
pxs6nkMOXVP9JxzTNOyDXg1S+IjPe9bezygPq4qdF34HUtEBd1IKxW1A4Xte6J+c1R9EcmiWscTC
O7ZBeOq9UWF/EvcG8bcricjORX8VAT0QsMO7yUsL2xoUwZr9MKIEoCXRdecpMfbTHT82NQK3DRss
QCLA0XDwBKWHrlZlwupcS2KiXjL8mpLPsifHOX/T4vu5NTukVLGiB7ZzAIAjo6qyd+2cb9qg+lrl
xbdgrvZ9jlhyRQWYpa2nxFz1lSoKbkgmgwo+3dGDpQRIhmw1+4XeelJY8sDgyUhW1JinwU5VKmbd
nnoIM/t7RvV3G0TkVLKBC8vhGWHEeglNn9RupYTDqXbSlwaqRQ+E/+m+HFhU1Q45xbcEioKrHFpU
F8RulPQoFxARVhW3Ofx6HBVns9cOy0YgY2C57WcxA+PA8rz1zjAdtrxho+h4mHSzpUHRqZahqdyE
k5L8OBcyfs5q/wf0SBBRmnapdL7QUkdqC63NuYQcx4L0owjjBeUNimpusBeicdqzWkAiHfWm3JLL
rGC51z9JaB+s67chsrmKgDIhonaUARUad3E/sh0YlIAfDrDZJJ8Ywo8mwSZAyd1HXYMPc2eUzMxo
IUl5S6S3PSuJCAJ0y8/EJ+v28Mbz1hPlDAiACAap+YPN43jRqONnBTsphvmml6O9LUoYA8+h97oo
dZCPue9TaBBZCYCFF8seAGN4ICMyEHSX3iy6hXRxxP72ErR0khw4wjrn0eEtNjNSI9JLtlPpOrvI
hacVHsfzwqIKspuXY2R+Evj4YLTJUQCU4mJFJPgwYjUFgMCRcgt3URV+KXU0JOMW4VmLcl6xMqHG
Pt29D5bPn80dRqpE6Q01PCjhLo0g7B17RErmqDNWp1s5jOb83lJcmi1iAQgZHo5iPWZQLLb0Kp7I
FCjppMQoV1EQraWDd6kXxbJW4Qg/na4rDWUW3xw+icl91FN19kFJxyUemM37Iyge3VlUReTfmrmF
MKi4HUV0+fe7ibXC+tNHNotzYHuzisSPaQfyFr5A2GQrd1hEAPL3iCZ2C7+AOKIT7XAddz3qpmny
KCYHwdFxHJanH+SDRURRpYc3gdk8vkwNctTb2Xe0W9HBgWYal04/w9SA+p6Ta3tY9NrPDvgPRhdc
ISc73igW7vB4rQg0ZmRGjNsx689RlLyy6gnhbi950UX4bOvWD6hz1nKWF3asn+tlAvKtvdI7H2+g
+KT3Hz4LCEpgE7iN5uEpbCRd3od5Gu4sw+2UjBwSi6n8ZEkfH7OegZkCBAd4CojQgbWKhiC1yrnW
4Ki17uMCAfjQ2GuT/4nx/aAZ5XAbxFm4jrneQTMBcGq7mJxoNyWGIjAOxw1lcdalPzvuz9OLxjLZ
AX9EPNmkAO10oGBq9ZpHkL6hS3w/ySv7dmwFCkyZaM41mKTIYXcIAGiUUkRZhxZvZcJboCel963X
m3ELmBgcvkMtet8UuFaGoESg84wXTitSLqY++GtDH1rK6EF26UaLyAmEbDMpoGUFG7ZieS8hr5vm
G7RfICzK3XTFPbdE8DfK1rDsgtImDnTVpbq3adCBuY7qWFtQ3jBfOJGclkHgzL+SIo3P0yhCFc8s
oQ8uveii7uNqc3qUjr0DF9SKOqUMArXcvA5mBE74UFSJPe+48mwGWCmT8SKL7/sKpcrkV4Nz6Zhf
k4xav/rVFhfAi2EIfJCTRCUZbdaIGg+oRT9zb98CQu8mj7CAytZIlXU2rMOUzegn/tAPbbwrvOKr
7PBBGy80NoFIoYPx+vrcDpxh2TtTfFUQlf05wy2jwPhSXlUGZCtRl1ib2Ufzs4k78xNc4+EqtmGG
JH1LnpFLAG7EwZgNfmbmFDqMCCBktJK2CnafrEq/NT6ZnmPL51kqPKkLjLw0D2+NSMWwyrXMuA39
yoOEY8ivp6mDNVBxYkSrrhqKTzCqR9bG5YaKHcDUEMAgOPz+XMk0joOqAheelgLCGrIjF+NYfJKm
VV9yMLuE0Em6gGEiF3149Y5lEcWDXlKkGoToCEO76Fx71As1Ufky6yvyp3/fx6dfbFB8SkcCRT88
y2YZGRbcwf/D2Xntxo10a/SJCDCH2yY7d6tbWdYNIVljksUciunpz+L8N7ZsWJiDAcYzsC2mqtr5
W8k1IT5eWROML7JTKJMML3/fUb99MgrA9GTYKh1gfLbPvkHX5FkBhC25hsANKsUNUDe8CkgVcQdp
AiHFL1yeTyGwa7JTDJ1jCEed4sTn1CpEWBpEVZVYtDcfhXOXojjkxsqlQHCWvSxi5wvj+PsK4big
wVa3TFVbjMavK6Rpp8aQkSWuXZYpQVvV6KyWYfmFpfjjVah2ky5mleifK0jQOSEFKpm4LkIECvPp
SKBnYv33b/UpKcK741F+ushyEz+ngHRmrxCFCa/NwEQ2E/SgNXGG6U7+Kur445UclegLC04RaVk1
P1/JJtdUpKV1zVXlwVLOVeY8dNbRrL7w2X7fWSQGVbq2uArG/LNbSBMkkzyOMV1rlOPmPLynQuyX
SXmroWHXeS6vM74fQvmFm/+nr2VpdLUQVJDw+XxOdWEvhUC0/FqiSNvEz07+X91dvtTPF/j0paRM
AA8oXCDKUAZ1bUZT4Sw0X+Slf9+7XAVzo/HqNJIrnw6/QitRn85Z2ro+bao0C+gcRFhqgQFsGvlF
1uFPS8LiRKIkSwjxW7t616hNaDkjZYkFfZnmy7Aic1+Zn4AB+fs6/9PncRj4IQj7t1/80+qTpm2i
68ylFlRYF8r3eBq+6oD4/RzSaNvGNOoGsz6/pRn6yephMofjMoC8MxtjM0dymzKjFyPtOAMDKb9I
gf0eYbMm3KVdWiMsWDJEv+6pUM9zHbnx8eoa9Q8U69FBQJc+aDJPP8o0Q/7H1LuLGKLcH9CpQBIa
jeNezdQdsoMwsqvEPc5xOn/hHXx+EbwC18CVxoYuow+ft/psOQNAZL2+qdwh82e9vuMmj66uM6bL
PG60yJwk7ea/feF/L2osWXquToXtU+nBtpWEz1PUN9OIFNiIzoYsDf0/mpr/XQRfmtXKPv/cJKcW
iMFkigEHT4U83EK6GptiPya2h/xOdUflkp5ZY/oqm/ynM41UjbpMOZC7UD+FobE59kbbJNNV5tqr
6qHXahmBhjI8WiIzSvBRBxkzCttto4r3v7/Wz99yMRBck2kZ3dRY1Z9sXa6Yw4RXxhJT0Sfv0n7T
mOEa//yqqpkJ/kI8TnHxz98vuvzQX70jLmoxaWHyj8N//bqukePPCsiN01Xrh+c4FmcJIQVuqfpV
AfhzWfZf+/fzlZbH/8kq2bPbiAy0xNVyZwZS0cS9HcO63HXkBFEZ0dXtjM5wIMYKhq/pIy4fbv8f
z8oGJvFK0y1n76930PbqVAzVNF3HuV4Y3WeqITQKttUXecU/fEicIBwlcjaQFj+nkT2nrnp0j+er
8ICL9ob1WCEwMavht6l1zdXs1KdIy8cvXKU/fEkNm78cCHiExO+/Ph1kF20wFXW+Jo0+nQzLBRvo
ePFh6hzzC9P1h03CabiEA6xXKjyfVurkqr3Wh9V09abRJo9MQ4xl3htW8t2EZGS55a1ii9u4b9d/
/4B/MC2/XHexcj8toUaNtSlt5HSdi/6DkveOWsFXY5d/sJS0D9CUi9e5eO+fXiOFFlmqSs6gbeXM
axU9l8Cel/5ODXGjCnTafzxM2fXGkm8i48SbJD759ZnMCb8QxQH7OjkU6kPZ3KlF/M/f39uf9t4v
F1nSFz+9OCgPADjntLqNXcBDfXgr0+ohsYbAjHOG8eG1J+jg0WA0NOEXm+EP34x+NxqRl+IuDauf
3JxKNlWrA0i4xkXkZ/1NSRny70/3h4X/8xX+ffifHm6wah2cFVkF2B+rME1WWm9s5Ffu2h+fY8kl
cTCzKj6n2OmoQydpMMQVToZcCca1llb0vz/JH65hMW/LLmZv4dt82lceKXGl7YbxyiyEdi5DmV5R
PfqqFesPK5yOR7xzsnzE3J+fRHQVQjJFlV518mLkX5IgHVxYNaK6GRr79u+P9Lmutxz7NlkVTCo9
xVT4PhmYylOm1Cgs51Kk6TG3HkzUPewW4S1DXkxU91d95eyHUjvbdeSLyHqICiP4+z38YYHYtEEu
VcXlzX4uSiFYxSC629uXoWF0OZ7DF3WQpwYK5n++Dg4DE6/MEixz058eVe3SiYjMcC5DhphdKxEt
aLXeXZFyGv67KaMFXF9KwjwUFY9fNzToKSN14X5dzFm6HzrNE3fMFBmBm/BG//NT4X7pJKZx98gL
fTqgNF1GWZyMw1UmJoqtbbMNI/XVlcNXgcMfTilOXTJdfKjFx/5tZsGmABy6LEzst7rKLOckku5c
x4fMCXqkLkxrvNcHxU9bWX1xhvy+87g0w3u07lBo55df3+dUNaVTjZ53nTJv14hkDWzh76/xd5vJ
FVzmr0h7Mj3zuXvA7cNyYsrHu1Ykg0O0hGek/YyIZD5ylMa1MDZhoXzxVL/vdK75b7TyPxf601Pl
SUd1sytCoj78kOK1194UxHCULzup/3Ahm7iOxsZ/p1iN5fX+dAQn0lbswY7BdaijiWjVYD265qBu
wmnQd4WQ1hcv8/OOXoIDWjE05mZdWoY+u8pjF4cuPPIOxvKEVKTSIv0iSbJFX45pLav7V/+YWrYD
/hJvYDnGPnmts5XMamON0W0Jx0+05r6PIO+UmoFgoUYxZrrNoUSnqKGV+KvmzAHz93WzfKPfb8DU
id0x4SzOX19tqShtzXxkdtViO0ZwspiO1SQF8sFOHIzj0h7ft1+ORTPx8fuWsPHc6EGn4Zn9+NlM
tFUiXS9pnEvbNlFQhiCpmSubtjOaTNsqNcOgERHg+VkxzkOuI8BpCpraJ719ilkOQasY2T43J2VV
qb25HWXzVBUD7KpSuanj5FJLd2NEzrODLmHsmqfSbhj9yGyw3q37z+A08GiAMiNh9aOhh/lgzW2x
HowUBUcGwXekgejWnSpYwr1YKzHMmHngXy0VDYRzko0kkvfzXuuCcu4hRs6TtyK9Dcfe1u+mqHrD
6iGeJ2iPb0iX+Ylos3VXzY9jE70tNwdE+C7SwqAAP3pG+O1+tFLULLW292M574wyOZiR/q0U9rnr
J7lHtWb2lVAuTJESdXid+rqEkb7KeqYZW9GlJ7v29qVCO3LT7owCfVUm2mPw9FlHIovQwHGj+y40
72o0mfAxvCBEDtDu5fNox29t7TC32W8qpsUS6fSogPa3cyEvQ5G1aPFONGl26QWu4SFSuAsi5Ecr
tV9DquFtayE7HTIQZe7pCwngZKBl1yNFVl2qZOmIzWEraN7jNFggnDpLAq0ckB1RzXeZexcKl76h
hPfmjH/FSMHDmIgXqULONbvyucos9MQRJ2Su2j4aKgDOqMjXOvTrwBg7dw3x6i0RqfMRM/BqVt0l
JD/dGsZrrM57NYq3Tl9s0mQBJEzwR5iN9PuQEtZq7kr1xjFbCA2IgqxFqiFl1+wLVQt9tC7hWmfj
I87nMdY6HcrVuDLtaj/K6cWJiO340b5Iyieqr2+p6D8GYzoPkEbn2jz2TXxfFeURQNE+9bJtEae9
X3qD49s1HBc5TrCzBu8ekU4awnM/10MK7eS7FedUal4w9ea+rqJT0pm+gOOdDfGmrPJLU6UPTV9v
kBvb9/ozsyC+LIy1UjZ7pjQD6eQbTQHNrMfPmZhvhhlohQbYqUqOqZofozD2ibv8hadYd+3KjghR
UR4T5TvnUKB1T1oDaoKLKQmYiq7w1d5YG0hM1rG2ShDLtZy1mkXH2FwSs0AZpL2PRLG2BuXGSatg
Soy1WRj4W9V3YZXforSDoQfJFfoNnA7wvXnjCGQzf8yJtfZGEBypGcyjtkaH8hSmaO859p3WwExp
06xYzXZzZBBt7eT2a2kqcOot33BHqpd2AagWTdPBk3eWzvkMqaxGbba9q4fkJYmQqSCvpfmAvz0U
ZyV3b++9eB4pmTQfsTcepCm/TUr2YsOrV8zwaczK+4ZlI6EsMqi7isxLbOmrmontXkeiWY0GRK/h
XgpEr5G+qufedweJaJ4TdHEFUCmfPgCiDCB95lq7c1v5RJsRF2zGd6jrsALCFHU8eJZ2HEFBret/
2szxS9vaC6e9H7r50EWuT5tYMBqxDxVl7SG1ZdZI3ir1bYfSa5ypFylqf+IEU3M7ELUR0j/QHlQc
zq6eN1rHpGDYJJu5LPw073a6x+ApQxFCnLSwvhERStFh0my9vsVNrveNimAK+SafFsGIY2FmNiG7
oM23cev2xBgx1Df+hqM/g+TyWa8ouMonNWU0xVLifFUiNhZ4mbW3xsm3SsqsPZoi4Xf4ZSjCHocc
oceqXncIBTYmtPbUXC8P6HUfVT4EIYB5Wg7Xquh8xfV4yQ3rvF7rnH9FVK2N1n2xBziKo3af0BGD
8jY0VmeyTkK6OztLVqVm3ekICKcoOsfDKR05f9zvEMsPDqLnVVsiRjOiO6qjSzV5fuxo3apt81MV
h9uZxW7JF2be2MjFylaelh9jMTDveZyAtb1LXdYCb8kZkodM6/yRaps6P6PPuzymmdwup4JBVd5G
ILp0ryPfXsb9ulOh/0TFoyUN5JqzQEWGz5BPS7Eu07JND269ByVYCjSkhfpOumPbz0ntK4O7qpBx
W1HhvuJLQp5HgkHTirPnWYdllN9G99FukMBnt9tdYHLtgvfZ1dlBaPm3saF3U2uQgevfDYySnpn3
YW59FPYYlEqdrTobMlqdnAAM37oOas7oBNV9HqQxY8nsVlE7vltFzOKheKqq50U9L4mAJVn9UTXq
26pRfZCyNzn0GC+tnorovhIQreYsPMI0hAGXD5touMv1ivX+vTbrXYhhROv0rLWju2ldAQ9raXsJ
ES2HSlEaK5Ihd5aXrMase5mSCgFULTqFrQN2Eg6YVYAVs50nndkeOTASDqfNN63yhq6Gl7QzEGiv
trnT7tXcfS4NFycCSAvoZ8dUbua6WcuuQ6utvyxbIkaYz1xkBTMWMC3ol75M7qgjb80Ejzkxbg2d
qZ68BV2CThTNFghLJnmzGeMbVXub2CfLsmxa2oZqlGSx2ToPbyW3UfksyvQABuAN8td+7nT0GGml
mqejiOdV72kvvfA2IKAXR2S6Ntq4UyaBHUtvMWqP2QA/RbbrME/ec0Xdpo0DPX0M6kk5WllGSrha
T22zqsbXGak7QwDDBZ9c2grd1uqhhwW7gD8tBA2XRQtqm1S26w+c+H1tHzL6zldm23WraEbHMKen
2C1uAHAHrVpZq2WETjjFVirKnShh28pb5GnXhYdWZ0nDHyt9ufvRTKFVyqNRYdCFu7UZbuTv0NBq
j+P3VqsuXqecXT3b6Ep3pHMkiOP4qJCIHfhmyz2j/bs2y+ni5f03OaEfSI0ySqqN4sJfYAlFfB9a
tRgGkRcxqu/ABLs1yp7YjWhbLFQop1mgjz1qrEm8r3n5evdWqOHRxSfbZLXmQzN9Du1yPDoySUAO
9Ye5qs+CWrxiAYxetrfGneQ496iVnlvUORU9Rms21AJEEtCrT/y59RCeT1xtW420vrTFfJhcpCY1
xP/LUX+taGbad727NStsljVA4zSwRwoMAKNqd3E2HsJkGE9Zb1Qno4SKKIiSBq6/1jO57lDDtHmO
Ut4uvzC7dOso4My76CZEvFnF4qnKP1OUZ75l4GpwMs1ttE5ixKVHpm3MPv5WW9XGIyBa7JMyd/dp
TWXehrli5XdT4j4ZCHrOZnieGcQfeMuGLDeF117qsL86KqVo3eLwnFcZf8+GAxE6WRA7/Wlxrga1
3JiFjdNTqboSpHZ1MTT5oGEVch3sZeheRidjprXhJoTHjrbQ7IQXOH200lylUfiW4a8DLmQIC5UF
2PXpmtcFy0AXD0kcHUyDWx9cEMy9ThbDA6x7wQ/djbaMtZVjUylZAXB+UBd2Zhd/9xY4TKaizSpp
mNOrnYq8LYiVNzd0P0ZVfVbyhPfCadw2SoLc6qI2MsKjbmlX8qzED3MJY8TVbpI2uSFHcMxQD9az
5ESfiK+xnmVcr5mruilKM111MScZFYQbrUDU1CkQyMSq1uLRieHLxlAjTHfclUm8HVGodUr10g+0
K6C50a76Cf5A47TU4butnmhMvklbMBJLM8NyVg2Qo4e1l4YPWL+V6jX50qv8hszNUx3Z+6aUJ9Ub
7pk6WHcom0OVWbvCUTZdZtlAPepT3s+rtAS201jLyshRlEwcgW3+oag1CA5WbgdZpTCPnVfs0f9l
QU0BUsAeZiuutRVg7qtpMQ7DwaQRmNSggfLOODXas12BQO7MQKb098pbq9WCssh2zDOdvUbZ55MB
+KaGTwJlUrM5jep9qn5HzOw1NqIj4d4zbckPcdhvFAVJWiXHHQEtfApDNHPphUI6UfMFelvVDH3D
1g+uil5mGK3aGMQI8hi6Ld/ciAyag/5gl2+aMN067I+WlkSa2zfJiMiZikordIRFrTC1Dl054hjJ
IO+i/fIVl4Wm50a/GoS1LkW7ieruew+ylhxesNgZEdNsKeLA6uubWUR+oZTbIQ83IwrD6jxuAdWh
fdgGagylJy22pbdIdSGXQieKXiRs2Ey/d/CdyXwH9H5tGkjSq9BtA7cttwxi+ssbXX76cjVLKx7r
SD84Vm35NUrImbxd3qWhPVNw8Cvvw9CIcOgaqjpvv5iYVi0CIwzBL1gbhW8mOf9q7yNFSGMZfVM8
fE27Ok40Ta2quEt9rZ/OsVquDZu3hbb3JqlHXqeQ9wNipp33mqbR44SZaFrrNm6yZstx88Cr59kL
c297Q6Caxs5Iy5tIDWE2V2ursKOgDw0kvuv4faxt0n+wTgzn0U6gcEaZPa5EavEFclSL3fAGA6jD
Y1reZ9vl6GdPN+mcRP4YhYd6XmC6bn8UqokZlHcTBM0unINab9Ct09ceng6u4jotTRr6BwDszSqm
sTsv2k2OqkiN8O/yq9MSJHNwdamxAeu7c0S3LYwZ7oJ4TuL5Q0f1VeNtLquazsxNMrmXOTHvFsuJ
4uXNLEGCWbdZZO0XO0LfDwEyaWKn2U5G9V4k/UbCV+5I1qluEZiDtw0H565pQCUOY+Cy4tAKWLmC
CX7WMlrfKngGh7bZAQByXObPA3qZCvDQ5fmR+t+USvKE4tCdXs0s1vYy8n5i1FDcqLjI2GZCId1q
pfWD/RjZ6aOIp7u4w8chH9FrE1cqiVOfQsS68fk3Lls+LJ6pGd/S7k5HgrZDYjNY7Emf3anutCfN
elKhrrShveePADE1noVS3BUwPFSAgMvxIMPuzZTOm6e2fk0H3owbU1DXiACWNNUE81LuhRxOFdIP
iasD1jizSjW06ZaZ3sKuDzPA3ag339Nc97WQpJULMcECl2rP30IljgGoqdJ3aBzL5ukQ6S3hMp8k
kzYcxPCgyXGPBjkZ7GhvJOmdWpMB0J7DsD/NE5JMdXst5jzyTeSrEeTs4kOX1zjwRJ+tgsoAvcyR
lf77HpeX1HkDev+gvaOWjTMxo+8xU8ig+Z6U9Y8sFBAfEhRGvO5eixXp0w2J2AQgqCBlVGVOheuP
43S3HGhIOjyPUL9pFsVNF1O9a5AZ16gb+AJsANZpZ7pZUOUa056pDf/EOSwxwMgr5zV5RX4T2WLd
KwN5p3Y/wYgoqwa9yDFoKki4yw/JWF4AWXEpHLpxrPqpN6dX4Sn71KGhhWE2jz4a8nUL9DF8dAvg
FYbEda+z+OA2yWs8jq9NbVvs/RSZ5ug241RO2mqjFyVnlfnhJep6+c5s/KlK31UrPwyOeIwoC+d8
Zo5T9J8WVigSWLoRRH0Mo2g6zsO401rYhzwPyxHZ8s2EXlSpghjLJInkfGuBT0VaPVC1Zm8OLvF+
exbs+jp9r7SCKBOO7yg31VxfS1cc+rC+c6by3aOztDHOTjkH1dSeJ3C7VRUfejm9e4iDYxkx1m3E
1owQrSiC3Bh8w37ShLLuOcAG623Z0FoLHlk30p3n9NAygG2wdXkhgioxHU5NulNtuZ/N0gfRsR//
TfJBT8aXTxaMEu7gymjaUxe7wNGjW3Tk91XqfiTx9GjhqscIMS7uKdMmvoLfOygkVUprm5rN3h3Y
WU5K/DAp6yVcUhDFnrz+oI7aYTFVvIC6mu6SmbZpdvjAb2no2KkRO7Dvv3E41ii/h0m2kXQYDjZD
zqjLDnH8Ek7xyjHHx+VB1URelodK8+FmSF2gQgO38OwSIUfURqQGhUi3g8QYb6kk+2ra0UefTmJV
1e43c6wQ05cMwHC6KbPitwkRivSCoSOEzAQPUl+1UG98T7q3JJN3bcUUAASbztm0thb0drzPjXE9
gS2wU2dlqnCCyYU1evmS6hRNkpcI4KAxxes0sg+Js42n2pdKeOg6YAasns7srvRGIOGVuD+sKRn8
sA0PSU/8ZUYPc5s+UQy5TxT1pjSz5wnuBMR28KUW5Jip/jFXcl9kiY1Adv5D63LatQX+JVtGq/WN
kQNq8RTO0azTTnFl3/eyvziyOGp1e0eL5VnnIZEo29lKCOOyNc+9KV6l1HHO5d1iPRcDxTp5sQvv
xnKHdwPV39xT4kAkAmzMDBQyH2/MeXibCmefjuNTmxlbOY/fxJTvpsG4afhJQ+Qe63qEcCJiC27U
cIoM/Y7E1S6eq10yyrMyTK/lnAfLQV9P9aHooCeJ6UOLGZLLUlKLelKdDTXdl9N4xSfIV4VDSNnP
ZAGry5yXe9OqL5GR8i4MQWoCYhn5on2rjYfRzDbLFu1t5aYg3E3r5M6uKsbdxVisLKdlV/NTzR5D
Zao4IkaNi+tKz8WSiH3e11vR9LtGMViHnlyldO37XpmdgChsFdZPze9oTkP4UDW3Yw8rL8d9aGZY
z6GGF9k2JYidGUV7h0OG1NXBzpynzprW5dC96kp1BSP60iZTwN77ELPxTYc27Q7pUXriCr3gPNvq
7f9cJOWtqnC1+xgvL2/3sxwQNmDCEU2D6kiQtbXyaa80RA9DDSq0Lh6zUL9YXn8zaN29F8lvhRVC
a/Pu6jw8Z132XbJi3V5siPG2MRzEFdM/T5ByTjrWsVSR5gAaka1ECem866NzXrc3rhm/kqeH667u
8mQ42+p0MZocFgW5p9ZlrLiK9A/p9SNzsPqbnLpnFvILbSo24AR+Wi8GtPzZM9KamZYK23cL0V3S
OfAXcR5zNOZoALyfBzJmsxnf5nMGlrAmlGlN+MThdjmjhdb8GN3+oeDArfFhawVvp1BV4Cjec5dA
9gopehjdXT2Pa5r1aauaznaV7wxkCFZuaZCR1795VnGjVJ6F+66e52k8tLN5iAy8RIT+6DJxGQhR
Rf8WG4gsYB8r8vDIiXUeIxBNXGybNPyRm3XgtNG9JcwXVGmQMMlYkKav8oJXqQPZ3HDj9YCyIwnU
H1qaMReGEYkH2wi60N6q6bQCX3+JPSI2qZD+KDVY0Y1fOv3t0gCDfQkfMo96suz0vRD5waybQ4aU
MWM14E4j9UGNwocpqx97slQI75gFQon20aEPKHHcjReJDx1KARJOG2mbzKHzx2sSTUwSnJvJu9fr
sefS8b0QyTasdZgNWr+JYEJAEYToMM2wyg1wY0l+X8byWCEDlZkEboOxHstsw2GzbVseVGmZzlBI
NplrwuYd43jeKpnbs0zTu+XDtEsWYGzuMwYBVxOBZOQ62Gqpb6ep3U4NbrHVPg52eDRzWAbenJFf
6pic1yBU6sLZzaMH5QDXrKqLQ1Mr9gruKETwOnt28beZ6WyqlTLqe3YZScYifV38H0XrHkqjPMAp
7cHnEn/oA5IGsHCIW2dQC4DjZWtGa0XSq+nU07T2irjwPTMDntnnzzVWS8+Vrcws2mdmAKnutBVE
tKHm+A4TcgPNG2Yy3VlF9jjI8jJCv3FtCWap36Hu49ede6Ux58VMnW+xod2UXkOrcXkk5X0eJ8IZ
o7AfKw00mS0fvaq6lmZHJECBqFGHijAFAY8BxOniZzBGca8iFdXMFgmYZNxL1sPK6PkAInE5Gtwz
pcr7XpjnThZn4g5cltasKecl51rkZzkZ+7Y1cr/nReuKJC+n4eAnHPh6RUG8wmqRo1RxlQE95gZ+
xdqxCgOIUur3JR10Tv2t6LRtWUNMa+FkmjLap3a8FQqxw9xOdcD8EyntMvTDdNghjRvB0vW8VTFb
70vFeDVXrUtJkeRpgge/fKTaq9YuZxMZ+JOIbL+FATiF2a52DAEkyWHvpf233uwHP9IL5q+0VzuV
h9nN98C3fFclh5IsUo6kqvIm6EeFk8M7jQt10VheX1Vv6NvbAGp6GaPiVVQCzHl5Krzy0rftq+zg
A+fIlovuiaOQkQA1Bx3muL5Q+Fpx5d42S5wwZpe41w+NOsF0rD6WFUkxbpd70TcCbNIH9hsDBWfg
og/05x21LPoW9eqT0qCnUYsbasaP1UDFiB196mz1NFfiVpvnGxUgHXyW+WC6+Y2tdA2GPCMSbJuH
lvMsyZWzbIqr0+IqlTJaz8QB4DxPrRwXXA1A5w5yUaWX+24yfky6slNolY9IW4Ra8Y+rN2sjIkoT
LXk4cr9Af6FswS6tfyg1cOOmINlfpPmuV5qgztJtkuZBmfdgqLhHRd+pS08zKmVlIUBhmdZjG2Yo
cSso2xT6PSb+GC02tYYoo9vaLvz3iwn5jgNKullSaqTrc+VKPJ7aKuBFU48eIctk0WNWO/+MenrT
ad4+Mof9ADd1JXOY7m1erebRBkbKH+9GOKbJBJ+o/GdxHDuHOC0btGPlgN3TXCrMvVG3Ph7udw/F
cOH2+97RbqF1BCxzqEyiPbSJLFaT7VyqtiMhBQ0KS5J4EFrm4ZxS+7Om4apAjrQV5ZR32XnixsAq
rSnOb5Z1qZHoyAtjp0ksXJSHJJQUtkAeZQHdEndLcCQduc3G6oM1eK2Edq7H7EfVq0dR1+oa36by
25mjzobn1dfFs5ji4/Iq9Co95HWOabEQI9GmtTrjzM+uP1UxNagi0HUpAgWKkJ3M7ylARfrKm/vO
odZXicM4FpsxV1BQya4p/x9BuCk0huYYPVed/qwmNrS0bOsKaCowXsnyPs59vNMMzV9i5YYxxqgu
n2Tbfc/7+IFhTlRRmsdWREdR0TfI6KUPpPwN4C4TjgbIZMX7USXaaajgXnEOjMEEg9BSUKdU9PK+
Qukpb6ofeS1wPYf3TuVrdkDIcsz8pGMZFdLn+pSUKE0aS6rPBtxr/QDB+D3u8rcqR4NZq5RNbUZy
7baeBfWzOOaz+eAiirTyumjjOhTvpdB9pQt5svYj9aqXTrTnPBG3c0rlvO6crTMO92qibqXQHkPX
fp/bfPDhMFBV0vUXJ0fQY8ktp2p6t+zTmQKD36M61nnVg0navNfmkbJ7/TGGS/1KJt+XG6lT9xjp
85LUF75MFEZNcb6IPD+SSKdJQbu36bqJyyEQk9771tCRhp2sq2k/xTU9FvzpjzxUV0Ze3XdUuKqy
vQ/T+iUiJO3q4VaaZNB7ciSl0hzKujxMcX+gO/2WPfJahYsUM2e+mYz0QTgVxKk40CqtDNo0zVGa
Kj+GvnmfR/OGHsSj241+JKYMZacK7VBMjZDfPZWwPwtdEqEhPC5sexB30SHiSF685thSh5VrxyAV
hcUCkSE+lgzfUyVbG/n0T9Yq39tIoA5c4PBMc7Jzm+aQCx1ESnJXtOVtj6lRsCalpT0kXf4g3HBT
6HG2173+ITG+awMcRyGi5zk0rLXeiKeB4v9QxbeoQD606jy/pUV/1tyGanf7sdx7WuMXLj3PDaIC
VpIeTFGi8G5d4qxaL2lwnBky+FaP9+iYAc3h26LqJ3CZi7Pf51fbrl8NFJplre9Q2d8War/PVKvx
i9juV1HU7IU7XFMt/77csVraR8UcfXNKT70CsJdjt+mrs9oNPxIrB0tSZdlTV/BzvfAZl5y7hypM
NtWtjA+3UKka5lTv037VGfgUkUcxXqjUN5P2RsNlHkRs7PMWZYhErMMINluq+iRLmULO1LtSJ3jU
+iM6sGzsYpv3fYGujnJjt/2rXkMFbq3XVM/uHHcmR6CRTHc7GIzDTsEdUjmaV8tRifh1EBWTG+gj
hS/G308oUZ5U0g/Iu68Lxe58sqBgl1v3o7a868yJ4yjpPRBhOE+znxDrt0XpY0pIwhqc2tSge3Rh
qplkpCPuswyF44z6zuzh5ofGZjlNGoMtZ3ofWWTngRvhqCG0983tPf4Oxxv+yHrWQyqczbYp+Pyx
sslUunaILpRJvrjkqQ2yKn7h2oYfuaDsel5eG9lbZdBPsPG+UxRZFXFzVXL3ksYVlCj6wZhKW7lR
LgLkwS61Uq8dGmK6jm4FbSB8Sts3goNd0pDETdRv2fB/NJ3HctvoEoWfCFXIYUsSYKayZGmDUrCR
c8bT3681dVcejywS+EPHc05XEs0S1QD1oZCSOe5+wmyCeMP5/ujDH0ycn6NaARms4PEQvthJTjLk
j7LOcialBKvSxqJQRN2SIkLBvBDK3UCk5uZZCmdixinDu/Qe0Fc7ZF5nEShxEoYXx3vXQov61bKP
Oyg2wB10V+SExzl+IFa744uqadx4dD3XydhVQ7/Ju/Smxt57M1I/ICpbWuW0Vnd90p7L1IIqPOzT
/s3AfsQtUIy2v0qFRYpvqAcrQDeNsTpoOAHaL0mYHPICVEgWNg0iaYFmKzuUzo55jkUDqeDV3qWt
HxfGVctbRebwGs0dBcR4G4XTKaxvRaOc58W4ylGr85JTMIwyUnVj2VeOelg8oUu9mRgyTa8o0I1y
52pSUtnNdKb4Rhd/G/ZkyjYz19Mry8HUOH1XaI9D6xxN6ikpA4TxHFYOjde+SvCQxe6dSW+uMPVD
q603fUU+MqHGkD0ypeWZfuRjVI0VU3hNfy1/59tLo6EPvJpJo5PNIms0ZYctqI+1d+jG0mGvHZoX
gEJ4lkltdzldU3IdQ7/2Zct8vqAcSvym8mCn8XFluiQD4hfqlIc26mtaekWy7QECFTpV/nsjMT9K
o9mpBNilgYzOcJB6Fa7bccCNfTbFKQsPPWkUU7orLLY3+TVjlEsqHAkFr7pmhO/BnJe7KW4ey+RF
YAIKg/EKh2nJ2s7sg8gmJ+dvU7HvOCjd9IwJe5SFchJz2dSL6teJtS/c8rBwJFg53SoO/IbKgZPn
4klL66+gVfgqOVgOCfpSOE9T3t/A321TKgZDN+1dNd9PrZ4ytDzbOSOjvAks5ej3U/7g1IbfrAzv
Vr8ZqFyo2ZV75DjzzqQg0dOQ6cpp1zZfke5sYVTJKlTdP28NGBi4kdvhMdqcX1noD0gdvqfWb9jD
gWfikTmxhOwsld3392U9/0CX9PkR/fYX/ojNO13RmMENNEwaB+uAGzBcRtUdpM+c1W9yKlMOLreA
bx+oFYYYdL28k+vP/4EC9d9vKh+0DzKOk3obVK6BDgDpqWTgaYOftZs2wMQHvVSkSDJkAbTi92VK
AE25rIuVBg2CmiF1oWg9lYryLP69YhY5lfxzBlykTIudR/mZrxW/2OePI8gUnqXyvqPU3BSh7WM2
WEYpI3OyaFpy/xm6kQgdbH2Sjo2AGpzub10w45KqCndY7Lv81e6Wc1EclaY8GsY/DuHSxjvFfTa6
NJjAm41utCc1pnL2Fq9fEtrmnf1A7ZvncXnBaP7Dt7OqspKS7iUeeFIOJ6tpJt+l8qnE5tZO9V3M
DzzCiV7kmuhCSYtoxcaEQD91Zp+s2hBwwtk8hO93XqHd7DpEw+SxrI/NMj2gd994qu/a9b+xOyf9
G5BQH2rzFU2PHa/PHWnASsr/lfNSzo8tl5L+15ErjGO5n5iTXmIvWKDGaama0CdVoleoz36BVTQd
GQB6UMo3/gH/wdzNkQCZE3mQKne6Umhvgg7hTX6o8baL8kHbl7/w+WI4jcXcip/gzeE++1A1fM4g
D+pwWEW933JeoMPsvCk5c6O6Jfqtsbf8+d+h5WbL82nMfXZx61gwO83OzDf4ytd9MryU0nY378zh
j+Ktm2YamAfMkRKjTI5tju8SOVr2fB3YY2aw8Wjs9Oj+xTVI61nV9q2uBUvXbLQ4psn+SR9k1ypM
/13NQzxrG1kXgCT7nGRvXV5z5rJiNBY6BXyEPHDhVG+MkTuIGR6p4lpdK7bHfJXaPnrRG8Wmj8N6
FMx9ZxLJsucvBSEJq2lYDyWFYD0ZQF0uW8d5VQCDaPF/V7jDBkkLzcKaLoMTZE7QlIPfGHKdWa7R
XjZssRwPFE77eyqeQe6CsvTeuRNa8pANL3IG5ZfEUHErxfeqYUX3nVLahIowhoPFE2SXGKKpA/6J
2WzSH/kFMQdyxJWPmPCJtRObLu+JFWg98an0QDdKHh1K79tIr9yVaHzBzWEw/ts/ntUmEtcYYe9x
VZd12ui8Udipv0WQmmB90XbWYG6rkA1lvfP6rXKHvfwrlztE/5mtALTKJ0WT+TyG3N6BY6nTwgcV
xeM1VegbI4XA+Bav61Ya26x1ymeNNvOasfcgPDkR/5mu0Gj2ksUpDNX1+nWjZumWFXCppEfNs5VH
J3sGnJE/8oVMDdzJJuhgGNltFtoa+p0sp14OIkSeIPAHKkYlxcKksEBYPW4Fd2BK7WevODOK0i8o
zy0Y1EZjdHWkHuNk7+HJTeVVV5CA4jzhkHM6WZlMBeGm9IxvTTe9StWBw9zZxpXrNEfNh+T8E50+
1rZf7uT8/XfTrIcMcFE6fGqE4sxoT+MvzOcwK0FWNH5Td5u2pGsMLjwGdYdCSAUGQHnlfVJyuGxW
T+koY3RuSdb50huV1U0XCgP8i+GUTRnKt9cQn1/M1a7XjWs3k8DX72L15cSi54EVfUTf5dYx6MQj
KO1691hEn14URFi5jtRMbhJPvqwe6B1OasSw73Hd1yynpbxWxAgEB3PBPOP20zLoa9V//1uN/96y
r/ubR+iHDZCvy6YzAkDcfaAOFyXOd53l7cXmSJgniVdmZxId8RHkilb3t5WQd3zEdjnhjdJlHIJe
639Y7d8LGt7SdH3BOMhn6LW7VTH3mf0IeKJr3i3rYQgvdWlCEecrClJGwqaE47ym4y6uRomASsxP
FHk7ubOZ/ZPq9gXlQIkPuJ+eFOyW13p+JNaTvIJBs8wnMs+RHNTKPekN9WvFZUCm57OVLogNuWpy
uDifGa5R2v9ygTmcqpqeIbXuFftFqW81K2uvAeHadQDOEfYuCH3GeNLq9EbnupYP8tSDjsIaq1dx
9+VLcQc605JD0yMQxGyY4/ruRixNfDYifY+hzjEFZmT85fhpQ0ZnWP0NV7SVgQl9+EfT/6RD5VsA
3OQzGbD5ZHTNH/jW9wb7VxcnZLvPBZAUrWLSNUWOUokuSmN/0cgCfck86U0yIqyglMorwhRPmfLs
TC1Tmuy7drJfOKjFjGtOXlUatjpDzRcqiZxJ8ZMQTNimdSPuoaeGbkoBgMyREyaRRqPeJCgSy0IY
IraNl7Bj6zh3jIrnRDERE8YC1PSYWeeV9kZ76nHSr/Mabkbitq4JA6O8Y99DikZdoX1zNDrwQmpe
yN3sDyke3VxD+s4k28Vww7z8PotKxHGOxuidigNl9OwNLk4glbPaKf2hAeqvBov+ZozI7FEt7ry7
3xvEHW4QsS0N4IvmoXOYfI3p6xrmkP9aHu4Gd3pyWfLPhvg4jsx9MS3gR4HrOa9OvzrbmrWQ6xta
3r/RSe50eqzkJkAza33e5lUdNCklEcalG4TBMZrpEgM7lKsjwzqovZzO3jJvTQbytUn34kxcDhNh
pTY0F/msfvmwhj9iAtTI2qfjR7U8iUOxcKatEr3xsHpPRk8YzW9J5CGuIx8+PTqRdXnAcH7p0xX5
4BvQtteSGgppje814XEQSIMWPyyq8ckacf54InxWI6BBosO+pU2VAvgTFx6Z3T6snwENSdTNt+JK
2eHUe+zUwAE2YxDw/JbAh4OYzHGaH9bqNLt/6iG+w88n1ZvFYAD5cD6RqYn7pNHPfJbqVPvQiq48
AiT7cqPB9yH8mYmrrUg9m1j0eo4vUzHSJjIdasfy9VR6rwVJhyT2S+VeGBIhJ06ifCyMNi9HMdF8
PH/7NSEcjl+DyLZ667aBwpIwqVpMRz/82LMKtfNrcFsSYU3FiHWbMMKaLxdU1nBaCnULJn9TfEn6
b1mRVMLyhfgkpPs50zLie2jZUSmN6Ov1OzljEASeaKTLgik5bXYCOvc+J6tK7eaTQyt7R39m+Qxt
TmlPHPrfMoi5nbvqEEfln6Ztdqy7oGGwqVjqgnFM8iIcf+D3BNeReSfZV+b0+1T9DikypGJpUzy/
ohMh0qmo8yDrH8L4G3cpeQpnWyUbxcyRDBAWVdkXBz1iPYiqUbDZ1qW8K9tezh+09u6noj7wvinA
5o27VK8EQ2X2xY6FNcW5tviT8AYdcWNxUEz9pTeZ+Q5EERrfNqytQwUrg5dN+UfyXJwxQIQ/Xb28
FKjaW2Xpa0CM54ED7t3kVTUbwdnuo7U9HwhhObf+7GGcMDArZfpBzS4LeTmr0eA4qSUcatIVLBHF
km+xyCzubzCHdH9DPfv3Qc3NYuqBh4dnN+U7O1s5zCqRPfmrBEtFquJ23Z3E1wnVQjFr9Dxi2sQq
ORJo2QSekwQev+uv3kpGYcXlkzk8DDbVH90+1vr4F4R4RGW38bN1Ys7H3FQgj4d7V0+/1ALwfl6c
Vgos1gJotYcME5Pl1Y32ruXZyUOBE1rGFkI6ECt1MTeRHoHnFLwAgIImocymUsYVktUt7R1cuG5G
h85u6Taow5OuOLdxhidtlAq5oHWfmhAk1hr4eQ2wKQZetdRMRucWo686sIKEKIAQkf3/KsvmpS1p
wquVS2/GoiJEIAP9rMMu1ABzEjP2ARcfQBU+LG6965fqYvTcu9hJkQssl3m3JkV9ZHjYcc3iv8iD
KD7gMfPcqTS6ew9Tn6neVzwV92sygxrs4e84sfuQ1PTkcvDeQDwVJriHVE7jUP1QQo5kQ83b70Gf
PEFK+Vu6lWDZPMdPKmu8Z8AqtOKJvtaadH/tFHhuxYs91TkldosyTl4zEjWdaQwitxZuIjdczi5d
py3yxhSOAC5sWlMnvClGByaJdRjW8GFN3J/WnO4aiA+gY4p3q1vnEyJVlJ7Cu7BMEt9ZjX8lhOOg
KKP3OKoW2v5wvqyZaFhF7A/AmfKgh9BFKHOfAN1pFIFR+1nKk5cwzHcZwg9rKQAMm8O8TRG73dqt
avnmsn5UoUZqnbdMmIgA9avQYpSlrPkkm3ef0uUy6ctT4syvajOT0KQx8+MNEHJhBaWuat+rkEr9
bFgn3aXIV0fN/ci0hnMRRjX0F7p7h0TpnfssLk9uEqX7GcQ+yLgV6oRmJ1jAFHaUOrtkBHD7Kdon
m0Wv662qhG+FC8cpqqN/do7xMibURqUd1ph09LLEoq/qTfuhzW5JoiS7es1u7qS+9ry3VXv3ujmC
tWgq927pooeSyshNMctnSsjHYRFB/aEMrGE6mYVxM2mL7BjZftSa+aZCVLtRTtX9nlfZTvYSmD22
hLKCs6NOeN/0tkTzU/QELXA9rYu2XFqLkp5WuYxGGYYaLkXIRq/wBbqk3SxzZZCI9mDSl8j2vdiZ
mEk8lmcdWuSOxkdEkaVpzmrn0SnrppZoSNOCIhq9LSNQPpWk/qYPweXVnZfEHCmhZBhuw6t+NGaG
YAwXPdpp4Rj+XSCA7JhGmPUbDSXDz8zMqz88ah2MxkhYOrVFtx/bMjovBU0k+I9mHJQA9fd67NLd
dWzj5lWpekzYj2NoO0bARTWlyp0e5nxKnpQeKwIck7abtmtCEHqDfcm9wr7OSCEde687ND3qpY53
UKnqVkV+Y3BuugEKdFJ18Iu0agJjGPot9aUvtDbfGoCDtqbA3MLZWHPacegoAtM+yR50C1yta7YW
ZVk3mI1l2AFIgTnljNxjC7ORlt4lM+hFp7Qd+kwldAOiwfDNKX3WgdQGjVY859kIDJmxKq4KYSyP
Ppj95GwQ7n0qMvxzOGDvM30x9h23rrWK97HuECDD3JtuV27NkMS/hmtbuMv9MDpUegBgxw2Q3tUi
RLaGe2aT3tuKaW1SappZFVJoJvUP4/GSx/a/BEalSVPAJCpfZudptRUfWfMror3gTwGJAMu0KARW
w40SSkqDvikNOIYtvEFwX+D5KB7t6M8/Non9mkb9vZWMO6vDXOnThVIqoQa1SnjfbpH6WW0FaeVy
TTP1ai8aGOtlvhbzDMIgxK/SPD3Kk7Q0RJivfDOB13NYtkxVeq1MFUBrOj8I0zbS6ZtN1oHF+oNE
BzggrKc6V8rW8ZrPASoAml6BVhV3erIq8HhUEMlRdN/b3X2W5XumEGQ+s1KKncEUQt8Na/TIBHVf
esd2jSGo62dKrncwIXx3ze9T2/xnjZ7QxFQ622V+ryMtu6uy1AZslqIMjiC9oqK8rlc6YP3hBgkv
GOhj1aSIFFMieLVM/LQYijlVMJqL+C1J3ae2iWH4Uoc5EP9eM9dpdgwS2YdzHjCt1ddYP7NsHxcG
e1RacupS50m1PIV/4NHD16svRS1yChNFgHjG6KulQaJLS0fTwgBnFVhODaqSIi2QghG4lT7ZD0Wi
vSPQ4uyc3MGnx5YX9AaID9hXs996WbFxjeIfejsPutrsk3ZUofnZFOUVexsp9XtSau+jan/lLnhK
VHH+djQY6qkLumJ9b2rlrs+0N6OlqumW/QFQCfDYgZSqcm751FOCAqXpURrL+wjSrz5AgCwCJH7B
P2hfY9bjkkKwBIV9Se3eR7/jTU9n3zbyt1UpaeIp0VM4LmenGSNJ6GkK2DP5SEOT2uiN2xLOF1qr
rziOr8bJo526ZLCbrPEbmHYQTjGnSXmZ8hSoGVHEiKIuvNomJmQFcpus9rM2TxfNgINth/2jFmuf
6tpcmXB6Ddsw3Yx1hVgjNYaxcx+d0n0blbnbzBGn2sq78TCvHoN/gUFrVsIgIOc9nY2Vphw0IDtT
280wmx9G1R2spN+CaNQ2ZpE9ZzV99L4t1UM3C34w9WJ/IE0YkvLTDrWCdHHeGUV3P1qEEWZuDoDY
50O+hE/zklA8qDp7Uygo/5r6BGWPPn0HVlTxNGrU0aPuhveOvrzirJ+bzDmXPcmtaa13llqRt7bp
Cx2saMs6C+eIBSi48oQ55VxQZPF0RM3MvWasfqdRg4bDmavpoxv3J0sCxCxCpBUaO4WKzn7SS+/k
Ousn2PZsW89dt3Fq0pAxVk9uzLQdDEwb5wF42CujeS+N637PBiXLZGTco6YcwcV0l3aKj309Z76m
RC9DP70ulVb4Keo4QMAmDqZqbpoxPdGDRSNDOQA0SGiUGjtH9BmduQYe0hDCZz4J0jaHY7SBMXqZ
LeehKUpwC+s0bVeisA1iwBt1IS3Rh4C4/dgCHlfG+n2Yan/qSVQGCN3tuNLg0rpgtZ2fZiIC1VQ4
RlqfPBZNfUlUg8JlqVwrAx56o967Gl2VPgVn4yzpurX0ZmelzisKeJuxb47NhJhu3iWwF4nkRr5J
KTXm/CUv5qBtYe3UDOsYV4iNIUg7rFxrPOp8kQ+xlb12Qn9B5m4Tj84LfOy9V87LblBhJsDBggFc
PIJQudR2+4rdOEAb8UF23puUjx2NwpGWnopZL7dD1pK6MbgRPQb0IWhNqPWOKb5+nHW30vK+Smf+
8poaQD2XFIDZbc3clzZOKZRQC8jtfV07AP9KWCjui1Lp27VvHpUU0psMxdagc5QaACvFODAX5DEf
YYlbKTFrHW86UzsrFrKOwLAh6z/GC+UdseclHJxOAlK5ow4ne8kJ/exFfXOz5Sdb3Me4nk5tpN1b
er1vSFCj1nrVyviYueNjlU+XcJ2fO5e/Z97F9EaO9zRVu3Btr8ncHnq65TuzdOgvJvPZtdMjB/O7
sDK/TKdb6+gnJR+fGvBFaN3smkkn/CIEDtIFccwoLOnIFEGsuqeyTL6oV2wHh7M7qhGtbSwLkTvK
YDBwFQENAZIB5oeQLKMq2x2osiPNz2/ZEB34oqsn+gaOM3TiOQc0Pn24RndnGWPAjb94es5gRAAg
q6LSSeh9S2uAaURnurHE8PRkEsMBVOTeGbAmCaVpWGhnI85uQLf3cRreRqrbqlZ/OwODkgjA51KN
iSyU915zTh65Dxz51F/H8NRN8VmbHEpE3lF+OA7OTIEn3tcULWCcBasVBQ5g+jZKgQpBbqhqts44
yaHTUue+iZdgWRmh5eofGnSKpVueZbEKusGMPC+2TWyDmSrnozEVF9Oc/TyjrEHhQe/DI3j0GJ6V
9wfZ/oeVOkqKsBr0s42bIWXkUCletZNOmOE01omiwAulfCySBmIzPqh1jb2znmdLf0wBzMLSgWBH
53eUij4lwTxvX4y8CEQAqbfzQAjmJdZ0BOhALbbNhiBmaJ9OO6YQZjvFBosQBFVqX+9fndrcJzre
l6k2m1WDbkgi2c89OECwdkC6DzmlZvKRg3gWhCd3YQiOSJ2ozmA7+I48yz6cRj/qROoOrl9Hpa5N
7CcIDiO59vyTON5pdOwumMf1gMbxbm5jAtzslKvdYw7SyhsrYeNTS9CKGwITsOyonrbTkfD5vLi2
r7qcu6aDs1xqezLcnXyvpkkOHZ9nsjMYkePJRXM1s5OtMRj7xm6ijVHBw/KSgz7ET30ThbDO6Ksa
4bFOhUSfD61vctU3ZToC0vEC5PcoP6k0EFBRGEPkpAX4Ghfkm26PjCGklrmMAo0dWdgZB36JXubP
5VAdoae/iAVpuGCDQTOXVW6W6OJ0K2ThbDe76d6icLfmydNChdIggbJt48NaWTV1Km8jrO5QHfct
SaLm1lvR2+tqADeUZJ1l8k2y87wEHMAxkdsyjURb+rD32pC7q9IkoYeL5vhGxjZid6dLV7uwpUrC
a4cSic4XduBlM0LVTRNaDzWDvpa+f0XswjKh94qd6431ZmNC5SGcVnqh+REhnMtaxa9JjzpOmr+4
hL8uoEAErLazk1DCad8bRjFRMwrBdlgGFBMEJChWU5wy4FZCG57RTWDXCiWfUJEzko1btzSspgU3
wP5baIBAMB1/5lZzwaxkNzMZWnGEL7SDfFkWj3kwebzekVecYrO0T+hJgorBU3CVXw3y8LHOX2op
0C/gWclO4kF9q8EUob3/ojo0fweluCODfWMe+EbM8lTxIpb1F0H7jTq059wKVWxYuk/wmHQfHtpI
iQAgsgwAotOmpRgDalyBOh2bL5CdR2RbqiAu7GBAJWKFg8DuqD78n62YhBWT5cA7T8f22lTKASI7
qhVsEySLMtBQpEDHwYIDZLNFlnaJOIGdbpwbpjJS52o2hulFAJ+QDVimS89Kqh1R1foSefHDCEdy
yquLRf+JIVQd2WCI3oqbfpRqK6PpufncbigLutv6cOFiRLDACyJtg5jViRb1aEiqA/iAang/E2zb
VtAx1MA1ho/ZTc4pnFvRjXDXBxsESm/+ZcjXyZnyL6Onjbks9mk2+7c+X09g+yqQb/aLmMlq7iGf
aGBT5oueMaOF2UIWXt9trHNKCKQmzU7cyFy/V4P2hwFLTHxMIDAB1WwHxzc4rHH8pM76ySI7crEm
gE7ue7KYQQqBfWBG7am3wv0AaNpsk6fJLu4zkN92AdAG4AMGlveucsQjbON+ruFvVsPV5sMm+83D
OtYDLSwCWNm6IpyvvYeCxEzPZTm1abjpFAKJsT5JGbEj05I/yXqeHD05JLl+3yc2/Yab0f9Ulb5L
ai9gHIYfA89e0+yuTHhwozpq+ruEETDaJW6FxV2/zIl6QcppS0BNW+EzgVxi2NdxuevBkrJnHcvi
TKMvW1OlEw3gYTcM7R8xoNDyd1H3IeZTfpyhJdahlTXhoMSRZ8NDokZ/jKX9F/VvtAaInLcZlTVN
eKcEeFS0aSfpOmpRk3kemO5sIZbX58nnin7k2rlPRpw+JUVxkJXOmC3SUm5tYCrDCgHIM/q8REpo
BTHtOgMQjSrK6diNdgSNy4UHgbqf0xSsjIL2SLZflfUB20JLOwM+0ttvcXjGrtzEt81qcYQRFTRW
81K3xrvhQq5ALUdtFh8Ril3RgSCLot0yITriar6pANy59nN+NgfjEM71waTDHAEBC4fiYWy7+5UL
nC5jgETXecGZt2RXUVI9eQ5/Lxx00IpgTs2Tvb5M2ifVvS1/eGYPYr3w83o50Oro2BY9Ao1QHUs9
fPXcEb6TN2+9ENqiXnjCyD/bEdyGfD3Qvz0t6kiKQ4XZITacl/ikueHFrYqSKbnjRmu9k+kNIw1J
5igiYYYcLVOJKcxnmMPoLWuAx1ftfu0LGlYIqISZL9e+TIyrAfVQdr92kCta7vI1wgcScUMTVgAf
ZmUYEGkdGbaJk2vRn8WEsNmmtlDo+OlokOqCDrLOOeWPnJ8YZNExYhIRta95lRv2nS7pTUuYOwPE
0zAfepPphHW1Y/xrEBEvNCuDSeMH1gUfgqMN9zPCFdIFYgjaSIMBLM9B3GHHMy5CrKchwNlLXASD
xu5Zw/wlHFrOosmXh138EA68MfCHEbUqgws1MWzGm/fyqHE4+fAD5ZwgK0MSCbHLMl0/7+H3QrXv
PZKphqIZ5pNtMvgVI3lo1vauS5W9mFmPD8+J+dY4vuYo78naDBT0eL1N4f3IvonTLZ3lUdNcMHNW
IK/sFbw26mtsvERJHsWpmGgMyQpg+tGGp+cnsn38kbnZAVFqTcAavLSK4sFg/h0H4erlzyN7aK9M
bRgUlNXoKegQg83ER0V3W6RQj/WDbMyUt7zKteNmEQ+h8eLgso9jGu6k/ChufMCYN94Hint/63bZ
4lxOzdJv3MakzvmyeM5vmwYSFMauXpPtssxblwws7ZkiR7ANMJMQvabDkU/fObC76F8/kiwWbz3W
rSb0lysOlGXWPiUf68YEjcnFLzAZrRFRjJ82ds2g3jKITXoRcQS6t97ptCtChB/kmsQUAuch9z0v
viFQDGYHoJ5gijgeHECJ3+LJJAP4MmfAEnyg4jXBwApVq7GVk2Jal5henoQ4HfC+kqp2aGWolCTb
3+irAdhTUYKA+rO+2e5nRWWTUiVUd3OHY+PV3VWYzkI+eA8rMnb2XKFeRFlPW+7HEuFB7rubmQfT
qne59zNQbtSth8H97qrqN5YycZ6j+42HK/l0ywh9k2Lor1hStTxoWbor0B3TicYmItel/aIGFRhp
tENDNpgM+jt1dmYqSAX0dw7kmyOGiPf9VZbboLTO13UDidHo7cflxDk2THdv5PTcrX6vcFGQiNxL
gC8hrOaNxw5jmjoj1j+R+7Xp6bd5MTkcJxS8Ay5nrce/OSoRckDLBmh1c5ATPswL8IQQVJW6nVMp
Mv7ko3K3yr1UbEp9KCNSEZqIKtVeAazf7/nNGB/PYnpZsm/DJaVpi4RMvTwpSvopAWfrwtitylPC
OFNHoR0TGaeMIIg++K5F80kFSaviPjiWEWQNhCm2mOoSib+oHBFj0M9imZiTyW6XJN4kmn69xr74
DYme19UClNe/9pPqV6TSsqulc6Dn2efLOXZe6hlVqEKF7zNtmUm+s1qo3Mq+aaMHF45mlKRHxiiI
/hd2qijGP6bd7y33U3KVQrwn4xUI53Z1S9uYro3kDLVdtNseB+iWLWAD+1qR9DkQamNUaSZGMEIa
+LUeBt3+SYeU5dQHaJ5PORmJPHVPTOA6hOLNemgIJSxlYGW8A5mlj77fm2Lc6XZ76RTa8I3hx2V9
ll+THbORwlDjL3Dxdy5RRZ6RILMutrnKmKEIeSExsjkhUwtUUH5DSjxl5AVayVQ7TKl1caduq8eT
bxFRi78g7b3RbR0wqiWUhwWK8K/Fduc7vJ3cyhCkn0dYnDb235aWrTgCK1suQxjIwcIMlPYPXMtt
igKzK+mjtTwkLhoGRA6GV9zJng9mta0J3UuEBTXzIUE6TNLJShihkP3uY48ZLwp9TTmRCO5suin7
Rq9on2FGy7o4dtW8ZxLFVswn1K2Eq1LAWRUTqSKYLWdMvqedjzinzHb8oThh4zsWYq21XQQborJf
DMLZpM4IaIDR9D9SlOD+zsTyYqpRMay09GgD6hErwsmL2FS62lr0igvbWOzDaH/FFGB4tN/vI0ap
ibvEcjKcETjivB20T8KmCIEbWgkbjpNuQf1CeKgkRbvIouTx77ezDhAffQkxyxAE9WDeeyhuibuQ
r+fCV8O3BNgF9GjaAr/HB+XunbzwTAPOboadR5HLHG4SMkTVK1RVAttbTQIvvk+JoC/I6mPRZVcJ
6yUx7bNqj3HBJ/E/OFA6NSkiSoCCIz7l/+5PLLECkTpHCoAXR9V7m8CUsfUpQFNYrKA+/W05wZn2
GObenYR0fJ7ksCNxZQVSCU/FQ1XAkhcwtOIKxM/KY8ttwa/iw+VIVQzKwtWUUDKyTN3XXCldexsx
i9hucaxyPLkYxgrpCKuDUg2QpGmrAnGRi+miWShWc+H/zwXwP25H2KFsUqOkAvCN6q9HkFVkX+Ji
sDeS5HdgBuRmxRU9K+0REfuXlc69+DTOtDhbCYokEqYS45vxu3yTnA12dyWacAg1eTxETLZYHoe8
SGJkYhiOncQonCheT7PjHZgO3lXKATrpiXxJxB5PZFQO14U1c80lsFXzCrH9bUR3Nx6HY8fY3hm5
Cc35Q/bobDhC5CUJ8P9V8+dsvZWj8hxOUKaB1wDm2ygUKhFrBNH1FTU50JLVr2jcdzrReAZJlfOE
c5nEe3rqtmW5OpnbHfU/1By9rdeoL441nD3WLbZVP8F5W8gHwhqDMw+RYS3Zdw+VzpKBufFvHkFO
TRd+8h3W3yPsRmfAADqt+vMI1Nf4Mhy+hHxHo/W5ELW79hgAVMJejncC29W8bF+Oqi+XJefIp3r+
JrORJVibBZOVPSCTej+oFdDTQjlLVGhEr+uYXCMmf4fWfLBa55QakL/ZWLmBEs44IQ4BSIDXoDhF
zEE+DbTNPuq4crO8I6KmTUt40z9VtX2WC8IVLZvhN3uQ5EZTgE81jY8xMoZs32OpHEIkjoWRxAd5
UouIdqIXGobmdqQETsEI+iTdUusHeKIkQGISkuKn1EHp685+ZtcrgYQWS4BNQEFSbnWXpHvHqHbu
aj1xiOTOcqSgoexRmrhKomH2e9V6aFuANHS91BguThKtUMWQXbPU5jxWNTOx6NaAyWm518iB0rEg
Fi5L/S4GHzo57aFqjAv6QaAVOrAH5cIVbA/iaAsrQasv3S8KEsxUh5OO0lZnzFvVkS4ODDL8i2vZ
jx2OIAqdO2o6Ak2rt8P4P57OYzlyZGnWTwQzaLEli6KoNZu9gTXZM9Ba4+n/z+vMvZthDwUKSGSG
8PDwGO+aonzqhuxRMZ0fhbeT6SCC5D+0yNcuUfu12v1LvxlAq9kjWc9XynkIB+vW74x3H4qbEmCt
QuCMf+K4uRpyIr9uKx4MyFVO+xONwefY0ifvL90fsObgfLYK6vN+712krZUcapRk+h6X7voDJMfp
0SvKWwiPZ9aygEk6d/Uy3LF5b2pkUC3XfM5Bx5kXcBcU2Q3OcI+RD52AqbUHVIqMQLy1YW1keZSn
uYBvZZ59FlNH8mfcIZWFapxxTafzjdkkp/Rdge9GoqpInzOTkeUmqQmEhHA3DXCHINge0ix8ql3v
17RFb01PNzvVLYTiPhgHflDePmz7cWqin6HEp7kbuqZxbp/5s4fUakhreFybGlgdH+uwfo7N/cch
drTr7GCSJsol0hBxtGbvRvFADqY2gMUZbBiPkJQmtke0YrjSSi4IfLV3MC7ofMPEUde5INe5MdCV
0Q2P6favVdpvPMFXuZlQQvvydbSiG5QM3FOwqSVAVIEt+2xF2RUzCQBMOo/4ZrsMNo4Gh6amiKkA
ZqJgHVbIyKwDJSG8C91iyCnxuTgXuGPw3XgLiiLgPiNFdVgw+ZCaHyO7vsKtVNDBJvCK1QlhhKPr
SLOBGLfpL1uhQQH5flax4M3YnoP//NRgRa8N9QSONHw9ZYdI6KgzIMyeiAAa8mQ+U/5IMRT3IdhP
XhkBhCtob9wgZT1lR1bKYHO4ikpeW+uGcICrwOoBtCC5hWuoi3ATgUERz6QIOT0vdNEAYBLMtSB3
xcsARMFH1PlfA4VEo64BhIcDF5XhV3DFFRufRhJOekEKgoEmBD41nOjmsGlGkBymRs6Inl3KkjW4
ulwmzxB19R2AlkCKUziNcaRj4t7e0SWHyxiznuLnzZStU3oIqal4I8xR44NHVLEBZuNvqFDnZOQL
NjtGpKNNYsTThvOxi3/iJkS9BFLIFUr7Bb/XZO/NeOwxhvlyp7clCBYXH+2/FMPgX+Kh/2Tdub4e
SK+ajKTN/8Lw1ipDCCy1M3CTzbqci+DAgmfx7bgXuPf1TW5Dr0K/zF/r5bFFzIT6JgIM0qIiQW0t
eA5/y+jBIj1pu+1ADn/QwvMLGVnzQvF5UrsIIallvbFC2G1hEmPzzM7p+XTFNVwfX63/wqqfwQaV
8lfTH67CNxmF7QbTjWApdgJvScmKMtAFlyxv63Jv+E3682F2Q15kWaHsoKuoIDvFnyGPcuaBM1mE
4QpAbFg8/KjL3k+lkIonZTv0AtWLy8IBtIVMbBX9DSRFn0iD786I58I03ihhAEq5TvLb9u8z0i0S
6KMVT7c0Fn0RN5XETcvmEQGwICRJrnlL1CCyhhymwIZG54QszkUFG1WRgwspZKy9By3mFDKHiN9T
UIf0huXZF4tXvRkBw0s5LNyHT6ab992VDA5rRhsP1ETEK5p3lZKzmPzUBZ5r2e7ZxWqHjzArn2Vd
FDfm7PYMs8BImNccHRKWUwG0vCQdB+x9LznWcXPsV5TYEfqyBJnw5G5dnxkGhcj6+RRkovu43Pr+
fhyK+FxpBAPo7hPTBY1qo0+WlTa1m3J6p9/woKr25Ee/yjk6VqFFb5XgbLYSdT6LsfVgE5goHN0T
N1eEpToS2SfkQfy38ud7Oif6NFBbEH/KfXLTAmjoFuI3xSexa/fGxdEgMQIb3qe7caB3MAT2vPRJ
8dclfI07kA8K8FlZfg45+a2HR2dzqxDkr+Gj8h9WQUFBm9Z3JxQOmk69t88E5BcBQ+V5+5lDmYmp
fyyNDxDmLd1d5qLGRiEJ/GbJrrIAzoHnn5dpeK47YD8wD4mGdyJCmmlySD/WpPL8O5Rcu09efLpC
zQld4PDRdx/a4oUL1a4LWFZeLvHPRNEOxc0LHwOX+PZDQ/E3nY27FaYtsnUUhaODn8U6FrNP9SgY
v5oFiBhjVmXtDVI/v/S5PvV0MTyNe7NIDrCm6YOmf5PSIS9UkFk0ACpRbeBMcEqVPPiu/boGCNwM
fYvKx8aEhGJHb/2n65YjSNtZ6xKp7Z82WhKl7x5454aFOeFwdWQMvYV1DV5G1Fhpr37F7PYbMhF9
xDxrBHUhVsxmdJW139z5ZB3t5l3YYzDtJ1tO0M67d2xkV4wMq4ZOMZE8b9jaP0cKWogCKVVEtuZc
EAuRDLYioz0oJRhSh43y/oF0W3gp+4b27WtB7LLlA+QOXZHXqV4XDrcRd2jSjgDwxP23Q/5SkNWg
kyC3AHfiaraO+oNBlRUwe/5QxmJeADncZ7IdEClXJ0m7erGV15X0gY1GcApBwth9yGKZy/sseE+G
7UbJ0kq46kfGv3Oc3Cpwj5z5usPQBvYPjU95Ft2YlfONetCBuANQ3qCnLDtM9HdweZEGe2BEd6Xh
Gd09lYkVuGwgj1kaH8UTYYj4TZv7Nw7dmDMYIUrxyH35l24ALajozpTwqGCjQowMkyDObqUZDE2l
NY9A3p+dCYTW/kNnzgEgUsc4ipxTOpcg0a/tvUg32X7IEb7erbfdfZ6R9JaB8HPv3wqq8Tr2VBiR
k6ZxOAFnjLxXN88QrmFQR5ERw78nHA2YxwhAQU6kbGC9QXCGOv4IMfago4T9R6KMzEbpKLiJLJVj
kAJrP2E5p1itJ8HkHuTnF+vdojCSssRKU1WB4vcnjILAkDCj1/U+r4ZDFtOCy5Lxw/+ZG0ydnmYD
7RXywYYVSIuXUvYvOE5n/n/hDnfEjhvZ6fwLG8PvavPWy52yvrnviEThfRCXsCnkX5Rkao2JPFJA
6aL5JnnEMbYMMGWfd5xWYg2avk6Ij0AGDAG3xc2RnSxMJzeJUvlwPs/z7rCrQ/KvKphNkBwtEnl+
a1iP3Yx6eP5i0irQm7HMZtp86Bxlz6TUE805VF4oOurOOeg5uwSIiyTiTGcTv8zPxLrhk2MIAT10
0KRiYgfNwChCFd8CtEEqcDrpjBxjEMliKof3gI2dFfC77W9D8xeoI3ZCVfie3ow1RJsfx75Uh7Yh
9LDIXFGmiF+bBMU+llshe7LjV7SqysWVH+dzSNd4fstf6liUSavVcFHL5Yc6b4LR+f3/vuCiLPrm
Nqu8smOmCrCpWHsWFSyRFROWocMylzf0PDoe4GxzQeYp88BFyFkGy7nYt7//2wum9bkAveGOVO3U
SVNXivd8siZsI1lMk6PEVTnzOs4+e9yNx3OMLHc87rbO0QXL7yz6Rrd8tww1nbIPpyXp5sd8U/tc
zC8f4G+m1xRwhnvhB8RFS+hfd83woEPHd/h+lD3xKofmKSJns0nLEds+b4rTaw2K4gBezs3T/hk1
3xapt0JjlZHJegkpCdBSEEnWhFVEUIC0BgzCQAjitaNMMOzsbyAKoupTsZEqzfZcOf/ulEWAAJAJ
tz7XWK+Ie6jWXL5QwK8ifaQ+bbZgkVlXMAwvxa0SY4IrE7hA9QIDTWCHsk34cwKzFTFiAZCZl15o
iym87KbisNhv3KgAo56irU7Rbmk1pjUAPsPXJB8cNMWFHFUFi1ydL4SxhML98h0joYR5t6z7kHB3
B1nxMtqesmcH6k7CO9KdZUt8qaCRmu+i/IcXmXj2GWN9XnIgtQR8SsYUXEIPSsNo8oGNKo3vmTQt
tbIrbkiuU0ceMg7bvA2D+5AZGMJc15ApHfy5AuSk/da3KiqDSvNyKnMW8PqYDjeTf6pRcSlxcliV
HHqyAnbzLoVno9cM6YEHowXjwIi7s4XF0P2Agm+YEvibEE4AabT/kg9e6oBYIfQ/zFsFuq6txslk
07CDVwYmQKA6lxWurH+qmeIpQRymbx+eGR7O1kMfjV3BDdNNc95OyfkE+M+FWVd2Fbepqu9kl3St
/y0IpHdmb/h/y8I7WOvjhhngTIFz8WEy5jqRsuQgbnNP93Tey3twFBcKjVo7eq+LnCYPaiYluyz6
pFyeUISaqIgGxDKqgnJEkSSGM8S/7kYMolf0xyxB/oBWqFMY3Z0wMdebIbNt5wUBsaB1hXYV5fYE
mg2MLD1qvhb/8i/Bh/iJqkQ1cfoAuJXdHz0q+FXBvCq8Mck5Zte2XJjaZAf1h2ULp5tOeRt73kV+
w0b2heDNA4cCZNDW1W4SBMMr2CeAnt6/YNDJdUk/lgc6XFHeTWltxeaLRFKM9mFfqYNS+e39P/J/
3QOvHjMSV3+iwBF6ibFBrxg4yr8+1SeFmgMJaesr8JhwngLiZcbNEUkhvAjLYhMM8ccndwVV5LQv
OB8dYHYdZC/JjDwG+Qt7hi9KS6mNXqy8Ewy/O9VfChLAj/R45GcqokM0qPwdlTVCpB0pUlAJzpni
EI2b9iGdxY15padk3bb0w2gXNBYRF6ESJrfnMUQV0Zvjmn7oULGRxKssORE1WBNHKAUn1ymgmie2
WzFSJQTka5i6kbdk8cNBkY4JsMEqqeDZkW3IpeNIGXnCLLATXmTm1QO5cZtxJPaA9pD+6VTNouVM
2LMSsWaZbgUtcahUh+d0GNA+aaBFa+wsoXkMObdip6iz04wLfswXbIAWimWgyqXISpkypxBgfq9P
uUOPz9AHKUc3/U2gsP6Xd8nex9XqeTDbOp+EjnIl/z++/V/NW2dnWYlqKyEvBLQ9oavS6qD8CUD2
dfbdHbJ6Rq0N81RTwswRkQqaf0DP+RydTSrcYXyDvVb5WemY/mo1wXlhGQgD4/ewglS3CQhCUh5i
AWDNjfiPqKxkhMI0vcrP6BPYR6rq6/wi6gLI2GHQpSk8HhA8vU67ByVK8p7/RUen0JPIrqNETZTA
rjnxUdgTHC9fFQJMN1b/VNguuhfuWLESplWGqcSw1ENyKvKz2NivlcxZAHxWuldcQeUGXlaZdVcY
ER8UWLtQ9Crf9q+D6VfPRAaKd9r5vBtns+UrlZrg3RUVEbLoo43Au8ZhMDEDirOIT3vbQhWrACTh
piToGMx+dDRc4+iv+WWGDF8c1xBhBkT1eu8yyO5F4eAT8Lp0B9BnN/3hmIpcxxcGjF8ynCk26UCa
rvalfoII8mgXzZMdWORvxn0AdbQIIsouVvmS9Mhest/3sj2rLXhTkKpbc39Pm/knRWoyn21qXt7w
5W4k8tGeMKXCeCrd/rFfc7j48VWM/vUpRBogweWAWO3UvlQTviHGQEBmv4eS/aqivJY/rZzbLIxp
Ss0uiyH5ARpHBxWi/tB3lyBI1WFcskc/DW7qvnvc5v6aAQj3Xevf90N/KYpUOcRk1mvyQQnzI0mH
FxXIx3q9XSY6Y/n8JXA+VIsYS1Sp4uEtKKM/ykCYw3XL1KvbMNruEikCoJzS91iB2BNHeXJo2ZzG
YzNWD3lv37HZXxECZg7VnHC2HexYZPzJEf86yyfzeY5T1fqugn68Xkf4bBkSiQWuzDNTYucU+CGc
EmpgdnGjvHCcoz94f7L36kKgi0utvwY7U60gLHeqfaV1AXmJCTioUTGHhXnTt+JAxF33XhA2pG4G
aZokODO6q8hKyBo5JJEf0pXTNc9MALh27OgWvygWreMbxCYgS2EPiSrxWu88Ypfa7n5bw/qJpk8m
Ib0i035hLPSzsc5yw2lGm+Hs3tFP83Qiy3ZUMHbX/le2L3VCmDtoIsBhG0bvaBbN0UM8vS8j5gu2
x2XJb9dguvMhfpx1yOQCgdyU+/A+Wd5ZN/wVg3ImeTyVVSA/DLAAJulICTWzcvfJoWg3+5+Kceld
F7P5iuSVPuffSMd+by6zThKHCYr1MwXuDxQ4H9sE3dIS/zUM9mO2+PA4yxuDSmKVrkxjCK2bFA6w
IpsRg5nCbfHBHfJ9VymORhj0C/DjgntVW7UkuBj4f2lMzK/SvaETtTmeWL8LMY/rITLF+BvMj88q
WDRy7mFPBgJgl+/jn8EwSYLM4a0eq/QAQvmhgqhboAVPHNnSkjl068lGe/AeI2//9oiblFkW+3p5
cttEcUEeXIBkKMdQLZPg5GUkARXBfnb/6YCwy70dmUO0au7bZxS7F3SfHte9hBQwf8wZathgseZq
nAtrxBlaUXhRrS8FfIbNfguGpx4jyi6RbRQHJfObK/yIbDBGTkHRVI53qoGG9DUIUhHxPnVxmi2x
IiVOkjDhskLrubWMkpZDoQHPapOkM7vnTF9LgGbVvbDiI1EztlZsKuGHpGROPr8oNsOIlcW3HKPS
Ns//iLP2aoBJJFtpNclTkxW/CB/CqlBiPQ7LuUsBJudmkvrPqE3oLK9EVDhwrsX9ixdD9Zn4Tyk3
t8df41qCorsTvIJhV3CwUVfgLG5T9i/XUdSZ9sNRphrOVDqkb5jwPmmusaw4EggjCC3ISQs5boCm
THv8VugXMayHFkjEd+giClyVjMjxsUdU4x56RFMCMLEtetazUrXApwCoKIHAxZJjkDzwXe6VN77V
f3rzTkOfwBFYLalp+DNVTWO77Km7hRLZZ03l70SGQWVwOipX4ekzDtxKVCB/GCu+ZkGJjk4vqX0p
M8LM6gM+aF/TAmmjtRDHN+YUPQhJ8iJ0B5hSSrWCT+iWN/r8DSRvBLFz8nh9slJiHZ0m8DRfVrEc
XQr1VQHNenqepcJp3efQVWvqzbyFAt8vUAxfyVVtAiM8HSEa8oyKSAgLy+McrT90GZ6Z/HTMmhf2
IxDqpt071Uw2LO+8EDEXil8e9VOH3qwaUE31auOKNxog66q8WjcIYr+g0KTuHm5H+SXldZQLeqyj
mFglok20FT2tVXUzmd9WF54lyCMLou+AGmif/BgpebMzhCIpDIzTFFYJbczxgwJEV0pfJUUX4Pvg
vah/CUhSYVq1FQuoAVsCuyQJ30iaSt4mT81OrPy/2lAQ+9h/bfsC+8j04bcT55GKaMdodcART9HL
gMoRutpWDKLyRyEtqEwPCY/oyG3T2379rZoKycC16Knypvy16lfcFZeUVwnZ3xsdrEQbfVgcWX4+
VeCTIFQdxR1miAcGzaslKFOVjNsEO5gC4iUMvM66zfOw+8hV2uz9f0cqJNKR64bl3GeouwFLT8D5
C6EtmTF1Lzi98KLBuSfnKQsm5Fv/5RLMVcprk9E435AWLvyivVABRypJ/HCkDW5Hr9aE2gblpX60
AcoilCpJRJRLgDMNRHEt/cNK78G1ZdVI3Lir0j6ZE2WwaFLJW7B1RCQo4/hCUT1JhNk0F0nwDqof
4vVIx3lHMeaMVjGwT1VReE+cxWFs78FkVMcXFo46+61t0y+Uwcyi1s23RusvibdSXQizuhdSdG19
4FZnQ7EQyJ/fRkXjPPf2S0EMjEo4C5AFA6qVDRpJYHP2oOoKLkUB3hbvTO9f1Bzdvgw9m5o7oj2Q
A37jmG8dqAUHAKqHoigdaPa6XuSJeIX6UHc6pSoacsEa/DLoIWe2Lzql2KzOXV4I+7lhVgP2K3md
8A4UT4SviWQTuOENc7lT1GXEj9YmMmO6O8xzf9tP1OjsuUG4rF7v0hm5ThgIA069h3RIxGyv1vWC
sTPDgnoF9IYN7bK8+u/pVM1YPIj+/ie3vUAMbr1/9sG65A3ymDkHmS/cJm9mYE/15QJayrEdD6aP
uoax3KusZEHLmKr5XJGal1a/zbI9DI51FM4z0tfNFJ3wRF+KoY/QrJG8eWhK9kynQLUXUtj6UkVI
o1QBvBs6jZagOE7UbPe+f9WltbJLND2MHbDglI63nWV+9UH4mNj0boxIQk1oK6nUEQG/LiU1pykw
//YePNEBHEU1sgGRrXX7axYdA0D7Orusdu9nc4vtsDTNfQZPb+yXlyQ0yRRcNCWDjnKvnaD93g/M
g8lqrlckzFAdqCHbSMT2zLWqH6N2+1VXFMfdQB6FcNutQ0Sd5qNAnKaZUR4aODvO8zQk6IyhqMbE
VIjj93YwfQjybeMImCPp4qsEtrRlA7DGi/O1Fy7wI9xQ9ES3L6RTnqdg/+sazVuz+2iDmsa1LPDM
GAUhPvB5Lp2YTsLayhPgyRRpOOTpI7+5s1uE4Lv4cfbLv5Zr3xUIg5Tbflic4Qf1D9RT9gICFoaJ
s+9ezRkDvSekUxhM/dW6BYFn7tGDYVdnFRPOYY0pgxReYgYo24/PzrxdISrEfFFlui18iTR4sbtv
zztWWCPUNJvmB6s9U6HmizDtE4NIGKA5PYb1LQZO3hDc4jKhmNMTV4h3REuVLCE2S8UOEflkFGVA
Yti5mGdTtUYBv8PSHmujpHhMdXl7RhiEoQEBbvg7hlNAOr6xcXQBrJZuQzm04EQq3WxvHWvFSEJq
W5qHdyP6fxxkYVOMk0ZrU+VHAc8M0iSJwQrBx9R6yBZzI9zkQobXZPbNKUIqfiuqEx2Yk8168eAn
2xtc6q1xG9hHkWw2VPMEn7e1f4LgigaVKKdnVnxz1AniVK5p9yXL1R4jmbQEumsOM3l+yWkLwfUt
oBGujTLUfg2vTbEEcyOIfL5WgxMIhgJbrq8+4JO8ci8d/HfMGjez8XeqcSi1NqCMZYz5iFSGIbzQ
kuzGdENUQScmlSzU8v7Kn0+/KPbH6KbpNfrtjfzusBY3wul0sWig3WU94GCQUAOQ40lVqWCFMG8b
LE03g6fD3Df4hXzTGVzIh794SsEUYrundkrTJLylObuFxH3vxHBnHKEqcbcyeLm13l2b5lMsE52K
QGb9E7MdHkjgCSrUFsCNrvjtchqvZIb5WKYMXYwhUSTwrt/SrdxRlLTRYZkDBpDiEGxa2bagviY4
Zfcs8LD0qR5Y1Wa1dN4Ml6i+3fRE2vFQfIwY7hWBMwZkXtj939KD6zom47/JxMdqK+ApFBYr9vFB
JVAiQptozm3JNTBWxj3XlTCweZowpptWYOR7qIHdqv+cW+DtgFxlbd5esPx5hI5NBauObCmBy+0y
jI4wIFZfVA73yAN6CMlfjARd8TjIUBH2S+ZURNcVWTo8HnQSCuM4wtCmiQobTb1GVZ06HK9F4SBT
OQyAq6Q2GfMpW9v5O5J+qC1TD6JO0TkZr4PQP4pXkHfUHwzjVTmCS46qqufatgeFL4R0KrsIBCTL
536uRMyQZULk6FwfZmbxlzfVf5u9hGde08I8/fbGgF6T9MIxaTpvmAwErkdg0ZEzxGV4FD+h8//g
yfBCuhMVlAJCb6YPngPWsETGiDIQTStM04TMOyzLp7shUTKU16kyU8wdw9KuspEl5EEjBzAnNApE
gcERIBVXG73Hvfuwrx8LKjKK7lzS+BVKHGfeZNggY5PPwIAvVEJC1vxMmUTpbxeqkitFEQKHHaEu
1kAk4pDRKoXw1J3RdzprBIo8mMq+2XUB/5YFUkShnActNuNKIB+VTLa4ylBe6f1QzNHnsKlVx2fs
13lMUhMRmvlQPyYYMyDcHiEpX/g/2RjsYQOEn8/T0U/pTqBcQ8oiXFCyHyJC9QW+kZAnDerXomqh
l3f5dYCnWqL9Npqh3sHdq2r/yQyGX3zVVSNvhOUETBSEB6/4bccurQPf5MdnefB3YH9EEZYiT/Ob
GAF7xhqTluV01ICpPamqj9DlSi44kmVsjMztK+rH2S0vS7YCgiTp6pOFzlMBFxIjcwrBxFzldG/5
Mzd5XtDCbaQhDHpafKDGQsfAnJ5A9O2RxW2aT3ddf6nSWIAVs22n8lTamWmoDVAfBwm+z2PjYvDo
MQSI46kWEJyFUaQeMGm4YycoJKijSSdbdgGZG9ojc+GwOZowJCBJ/Wqvf1XHBM4JXKqyK8Ri4j6b
gT6c+tJTigWq5yHbVzCXhHYzYp7bLWjuF+rv/ozeHOnZf4cPIr7UazMLNXRvuVnoVbPQZRr/qsBe
jo/8zCZ8qwcmQnYZFKpgkBvkhbKF2v7JC9Em1DqIk5ZRJJ3nGbFHSP3orrY3PhCIkXYZyw8i9h9n
T50hXhgiRelf12zmnFwU61ylrQpmLSdSMCqfQk87KlTv0purUdXH3mc043cMFRLvSOBqsn/j6UGA
5FKDKbkamd8ICcEmbSoinhwoAYaA1mJwJPh6yfj2P6I0q0ZVcHLQks2yf/IR9azkRHJRaSpvyisl
C3WVPoo4RaxJ5YE6AsByD+SJbe0YtsdE8t/Bfrmk5QcBf62xBbDV6RZ5sahmqJlIRqp0k3ujPGbU
K0RJZFbIRQe9ZPLIz9aDUBw2Ak/bM0krRc1HaabAM3lDPQPui+CCNa0bGk04qFg3akAeo/iS+Jbv
T+qR9j+0h05Wr6qB9xD7/rBYaHngmC6dPHjvR7SGEE2HAaP68MxxCCjiMi6a92te8jdK1loSQTAg
h6sYrXPFa/aK4s7vccMrZCk6B9AclSeVoyOMz6fjWlsfzDo7NwEWU8ER9GMGL/IHM7VieR7LhPeo
EYvNI4QiCt1/5J7AXpzyKOEc8ZY9SOvV9AOXZsEDDhaS3RNBvOfd0Hl+BzHqaR0YwVHQwMEA1Nz1
b2P7u9h+S+JQRG85CRvRtCGozYvFcrB2z33ivQ9+Q6IByM8es3s4v7Jggle2EfhllCg2LQ4eHKOt
3QSGomsYYAj1Jxxm3iy7ElLzgwKNtXYeqY2NK9KD/nsNulJvKSkBCAFGnyUZ1+1Ch0TsOElHdF4K
1CbNFQ48oV1cDze8/kv0OV5ywjw+QQZAdE7ej9bVQEozZGxFQN9x0HS3vG7xDHWjCx2G1T4+hnS0
ungpLNnRHoyPfp6/syy81VV8Eo8OWrG2kb851xXhh7aFHnJc7KMxMqUKvVJ5sHpYkV9D4RSbrSWs
a/95GPeHnSRGSiqJad/BunnQdcZ1OOj7Mgyy/wK65PgAxdJlfoxX7wWXDZ5gnMQbQ0LJgbIVlCd1
eij6pU6xnibJax32enxogSE7FAOy5Q41bbAcghEblVA8jfSdJ7oB5fUTZrVLyBHd5QZvxY7PeiIQ
i2xihkhm5fGfKTNvdwZ+Ea6UlXEDjExvlHXiCq4RBTS4jgFbP7Gq926nEbZVx2RB8Cz7rveaoIri
cqIMxNyyIr1Vipnny7/+0BxmSv4SrN7Ztf6ntgQ5BsmROlkFhBF23QSsum0kjxnFEQ9NoHRiNDvt
GgkT5BVj9CgwT6335jFTJAU+nT20bIYkONUE1W3FzjyXSxYJwDbmR5v2iMldFe0qeCQxovAT0ggx
wOFzEGmfmIA1INLgnrXWT2V3gEoAmzRpH3cyRqp507kPawG8Y2TaMTHIN7HtqFTY8G5FFaWeNkFC
CI3toeNp1ZQfzpQRvasuKplCCuuc+oHLcZvp7eis8Ci+EhiMarSQ5EGEIGA1JSNP2Harad6hk/g1
G/ujhe0QbWGe8+QYOck/BAcC/QQJdYZ7XbQpwwzHZLimtPuj9i7RHnmvBlRt+oTh/gTvbkPelJWF
ce5VLj0AcEuoPx5UdwMtUqnMi74SAyuBhRDFSvAj3NFPp06/0qp+mjZNZKQ/hlNYV84BFWnwBlwk
D80EhLNqdp8FGRDtuEv8veF/mba03E4cx2miQB3+pC32ik5qvLvOtUIFb+vuw3k/sRm0OVU5rMi1
sFxoRV7Kc2mvQygo6J4u7fiVrpijkEXDslFeZEYXalJ2U4Fm0bo4GQhhN6dCSQFkoY7PGTspz6fY
eGX8jINKrE2ikiJZsLrxQ9YPdEKBHi93MlNh1l825XYcgxFyWnM/MPc6bMy/1WLR+UuNQpxdXbNF
+aHIoVLDHCF+UF3ZpXyiXxFs75Pvnu7euzNTZnxBhiGXdjHiJAinHiVwEJ72aAaLOEBoun34AdAf
ly4b1NggxinrhRyHogkRF6Ejm1crfjJFJNmtGX2uuMAWDx7a811CFqlyrzJZ38T24gkQshTg1dFs
g4uibyedjn1o3QZ4EW1Tx/OeZPqYofJQeo0akA3k7mz0nfVREvTEe4UohPsZDNuSmptq0C0sA1yn
jLTQugCID3CF+bs0DpFMFDEj62D45yM1L65A8smGC3LzYi5rGupt6ke0hQ3TjaYMuXF0AFCXg56K
6F4YtJ4+5ayvdQfJ732KUY5s0uul3N7scgBQKe+sxbk/NTvQDN/H5jMqXAA3rXVRtemDZ1tPQ9S/
+k34PDbWQz5tGBwjd9ALSD7s0KbFDXNlo7tR7MOxDCoCf0znmrdXoEs5knvGcmX02XvN6KlLpnug
bR97z05c3beN/Z2X9LmQWwNB9wkBkVtGt4VXV79zgtzKdi6muIIyuq1XZtr92nzE6s+ysIYinoYf
nGnjjLv7Wfz1O9mI9JBdgPRpIt861a1z3Ip2ukBm61DZTNdMeDAjLd7c0f0KCvvNo2+XYY0Tu9oN
rv00ytHf3qPDiprIlRO7IRi0wUhcEw10qzoNSKoLwgEGECID33fExIHR25RaeYl1j1hSR8G3YNnR
1Ru2c8cwTFo72DxtQwjMVFQA44rgHs7sPYXaHLabf+eGM4lIshBYrWi2ISH82Nn47mm1wYABD7Ki
eRlR50V7zrzOrenWaO30u3YZMu6PExUcAFISjOF1ryEFtX3MBNWh/eyjErmgMo+P4IAsujMt98ZY
f5WEs1ad1Qdrnx9ap7rvl/HX1JTHfN1+yOT/bnHO7Ef4A1c7uF9E/3FY+WBZZfe8or515hl+x24s
YGigLZYvnvUQFvb6x0TKjFEO3rNFkOib1RtlOWkQEJuypW6aYKsunKCCzGH2F0u9fvsEbIUzW+d+
WqLG28Z/1p3odzRJBdylQbrLi5mjixobNuBrcpicrB5Sg7CLbsq0JPzw3htv5JAuxhHxYc1Ap+bR
BdM7BZCUWM36x4xheCWISNCy987448exMvM7z6+embpcPnouzUhDyusZnNRGCdcjLw6me1PBqodC
nJeajtTCPvZlvOsi2NtDcqh6DzVQ1PqxdwOurP0ZzJVWCJjnWemQklX9tTHCwuaIhaEPJaaoPh3e
KlW18p+ua3/v9X5nW/E3fHc6IQc0tKblGeHaLwR/L+axgVWwv+RVAtCIIOBQVVfG5nx6TMOtXf83
Y4LenJb93i5OfOd17cMIOtL5xV1D64w3uz1MPa+8qEIHVfIgO6+s6SspSRAt4fbSmHWb7nvuVioD
0fpq1QWsYOZ6LeH6ibyzy/QE98NrmKGKdAyDiFK6z8xbZKYR8Bl2iAUT3PyyfE6Lxj/Gzuy+F3N0
3Jv4rqDAMeHYm4WhDk6Z2cdIiFISzM5FM4wVrO4RnkN/MIeoOXY9mjOTvRx7xlcizoRUYzT8DuGM
GTmRUNUkZMjCa/2pOq4WfXSJy7zRRUndPjqHzqTf2vAzpo8Y+Ye8U5ap5l/8WbzovjD9lz4Knjw2
EwzYN4uJOj2EbSOG7GTNxXU+rt+FJaYm1UcmxJ7njNmu44BJGP2Tz0tPVhg7gQPESUiZwk1Hzgqa
jWu+JqQNaNjFj8QGLyu8ASOmY1G/tg2gVi7tm3lEauAxA92qjfBsRezqYg2Z77eskDSsCq9QFgmE
LIs4yolnWBBEllAtODXAQBRwoT3vfgf3mRkaNAbMjG1ETPeuZpL97T424OH6U5gD1NZc1z6v4bcP
zD4U6hKM8FqYl1RN6afFWLu+o5YLMnTFjK9zj7urmhC+iON/uXMZfQWLi+7dniL1snnvWZNc5Y6D
zsCebofNSYrfDCG8xfODd+XmzgC5DVjer9nPfsFAyTamG4/CQIOs44b9RhrNeuo9eI9p9xRvWM3C
vgnz/cGryCJ6hwm2mR/mD+O+3Zuth653Di8qtFb7vInsDTJf9egP++OWmd257Q4BKWX6bsGSdNJp
g2ZjABvDno2yFE7+zGmsUm6ptshT2rpeYGkhETUsuwEFwE0e8mV8WQKbnoPyrvPLi2kHckCS9ZaB
7ffGlJADId98MGPoqOjnkIgfupYxt/HiTzeUPGg/qBhIFlh+cwianPtoAdS7jYnunoHqoh8gV5zA
zjIj6KC83hFAxjZixpakFLOt8mhWRFt98K+FlwcKZmgRVQ53SOkgaB5ARuauoLMjhTFd0jsaMHnd
OFpmdK13CmPQnagdgEARKxMuTKCULdWSEOsBGJIwhmanTlz6w3MUFbc5hTAhcaRhZ8J7zBkiOcAZ
fpZuzOmqXfb7OofCsproajFtaVmZ8J4SVXRAh9pPWWtfJvH4WVTu75XoUjDrqAJY3roHErNrwyQq
TtuntpyQmunpEdxA3NlaMeyHnc+z4pMKic3WE/xiod9qOahR1Y+mlVw3/fxorYUGMZzEJ007pTcw
PyWJYGXXRZKhI/PTaei08aGSR4IYoIFUD0ul9G6qvC8Rxkby5ZXAmJxaKxvElFR6+3qqDQR8y0uH
06r6pGybTfMKiIZrZ3A+2TGJ576vgIADCWxlMcCX91ciy1QaBfMiFqLDkILLhLB/+lhQgJmZ69iO
0XlS+G+e5p831cTwgu5JvICCQF+VVRKYj8ZaIYM3H50HiAScohR+TegcBagNCNG00AUf1DF8pwuq
4xSPJ7q2TX8I4RvD25ncO91nzvZKoCmYc+1QRvb408TpbiwkQSsgW620DzgJplgQnNhxetReHESl
wtMElCN4CqPqDzuVmGmPLrTdMrD6cKc/c80ukmy99uv2qkzXpxKr83+Uncdy5EqWpl+lrdYDG4dw
ONA2PQsyJCPIoEyKDYxMAa01nn4+Z8+iMvIa03pRdS0FE8r9+BG/kGGP7Gq1Rwhdq5R4zJJkplaF
WT+ncw2ktQMNv3ThunUAjnuc4lDYRH385AV05TqmWJ0qTugi2lp05S50+Pxs45A7h3m0Zz7Sd0gA
GNWxzxKEdaktI7XBp/iHTEoOL0BkLSJnLWXxCBishcJIwvSpBcE9ZdC0TK7TkBJEFLTk2LqjWw7L
QbPJtCq0Xg/dtPcH+6CnBMW7OaKBq7EfFY1njVXNHZehPEtnjOmCEITHkmWc0oa21taUXiJHjWOv
/6C5Ww66YRm6erHsbvIy2ae0dBovGvQEW/ccLKVW4JhoEV9HJLx9nty1mAlnKYNLQnk1ibsgB3KR
Lu+mrdlh41pPWfVzy95exyaS40g5JwipWlmGGnd41D8fV6S1TnHDN8hJ79uhu47YAow5t9J9SSCR
BAAvjabfZMw3eqpgl+ldWYcvSONvMjUdirj/oSf2vCF/9iWePAQcEYFmAW0FmHoX9/i+gclOUXVx
l/Inkz2ml1QbmUu7glK3d1BQ9AFvMJQYSXI0pbDkMyp8T3VbW9t36sa1XmNogYUrdGEACljJkS5E
arf7RifWkJiNN4eOjeRRgG1lyrvtanqiZiVmBjGka40qfyRZ96G736BuH/wMt2ziGy2UvV2mL+Rl
N7YVbUj29qVlQFkC1m8YKaKVvMYIoIsndM3PvWArqPODO1LzF+YcnROdSgrsIXVQXVWfs89F4WeO
dQTqHG55mIX/s50i3IbSBs3b6LYdyzetghREy8t/IxwgUi7xpmbxRKX51gggSnVxq//L+ipoylMu
X1i1POrpDLoWdyFlQTxZGiquHwMkGLMOqsereC62OsYUpc96c/QEsKy1CgybSbfHNSoGFdl7xuS7
AY0SDY/QmJzOFgQw/pJOLoI60QsbOcG9EcUnDZQZeXLTIaA59HUG21xJSXNBzdsAQyE3x+jYeC7r
ZhcSsio6HpGaGAvghxfShOZLmixi4dpPTPBAdbSXs0x3+YIgZ2db9I7G/pPDEjk/UjN+irzhChD6
lYzvzCb+4Y+zcaE8RDiVegUW7xKjdK9AB61UyW8xHaSCs1ejYPW8QOnmP90koFN1JS5tTodP6Mjw
/TOcOGANnGnboRjN7Omj9grYu/GtZfTffDR9kOe+qDlwWFN919Hpu9OjK4JQPCa4E7kHN4mfqI91
COT1s/t1lCjh32quiKbhZYO3WnxQuEFNpPtI6UXWGt/VnTTEm3mTD/zCzJeDCxZLiCe9VSRVldU3
V74hVsIWp67OboI4388q+MQ7Bi3ZKG66zMwNbKfwMSq9WT+hMgiD1muUOb/m1jjZLRZl2XetMqHv
foi0lma+pY+vR9CoMFzjT4VBXLqye4vwvRmGFqdcSE2YuC4204/CuNB+fVH9iITguzcO6UoP2twm
v9YhJQ7Dhyntbhqa1zo0BgS3ZrE/ugAVbhEf5TS9Mlb4RJFxdxCTEHWnMV486PAg5LSxs/A6JkHw
Zoh9ZvUJ+oG4SltcQwY5ejWij/dNpXfZmYopeGk8ux22ERU5AoIptCJ1v67mlRcxfuJJt/WEcVe6
9HPpQFS+C7C0zdFhwJQ1QIdZYwNn++cI6FMTTiIRbAyBgSeqe25Ur1Sez8DZs0snRm6JOmopP+ex
fDBuY8njNTjub6nOCyY84AdjnUTTXivZ+Z5cacCdDvlIJUDsStmrECwZ3IgWRxSUYpPePEElnvkS
UK5GMzzipaPfNjssNoZ3N3rVwUAYydZsEf9VviKx9uoHGfdbYDgQndS13dn3gxNmF+WANLDs74d2
+KHXeF/aF3MUbCTTRN9FDbjJTnUZoZ5svrq0dCldgFNPp0lWV0sKGV8mVGNB/Nx35X1leDs9UNUt
pXKiE2YXYFVqCVmu2YvYJzbzJif6I9Z0sBtza0/hahmv9BHTEKx0c43UkVYp8EZEHbzllV1jAX/V
a16/YtVnl0GSENyfFfJcvOBPAcBA3Ebq1VPdjWwhmGNe4qKcZFfhHUsZ7+jrFvKoPo10eJwaLC6L
6KpXkuGrKn6m+YDkMWuWoa2+9BR8buyoGHb68J7T6ETk0I0O2yi2ISZiAySMVrsQgtrsxkdATS+J
n99a43UbIlhjfAAh2aW1w2H4rUidX4sgg+ctig5KSgbDVT+tjDLkGWxUBFFiJus+6hx2Mrx3rF0f
Wsd9admLAAGY9vP5tXeRXnd6/um6CaN5XXOnsE0ETFeeNpT2YbRxHOnGiTxdK8/lsCCW6ikyra3y
omMTt+s4Ke/DrlmHWB4DbD6mmfcplWHnEYVQae6ZCtuet+4F/B17a2Gt0IYx0Nz0IPw72zUPowDv
k1iXTp58OLPWGA0wAspexCS1jR59T20Uj0GSMdLtFCXvAb1bYHsa3IsbqGATuV76QKyIQbRrkWRR
mcCqKQmc7GBO/WUaQv4ZKZ2k+OEQgEK6Rq2LtUAcYJA6md4d6uqvfPwlB67gjrfMmCcJNcpN67u5
RSqO6GeYZBfCu2EFhEG50Z9Nn3Y5togjRHfYeskPPCqQgC25n2XbChyoaQvFbYIZjoE/dPOoh+J8
KXcMj9GciPvcVpilWkARbUTTRnXwEvQVUrfq7lQC5KqbLPStsp7FlSzXdtg/ZjMA+CrPPzoDXkiF
XoeT3A9N+loX42FR9ApTESQKccrslzMMz+Zs3iedfQTO9Iwy1lPRM7qLDBcN84HVKQPkYnV+GtJy
ZXwDK46hfPNImKe/z9ptXTTmEsriwvUe+gHJkgVPQbS+g42b9u0Wh8yjFdfLoXODd+DT921qXVPC
6p8OoLE22a0YWfcZIvB+E94OVf1idj7OWmHyU1917rQgjR9gcr88ub13P3Ue5KTs2Z9VvUkr/71d
0A/w/Ocq6k9F5ANqmSwQBXaKp2RTfti0tRISoAlNJP0P5l35TTY1JXAin922+JlHDae3aFHBreq7
YR6/u3nCjMssaWIYUOxTMAljHb/kqkIFbdFdLfB+OlOZGnk/psM3W0CyKnETgNs9v7aq28GIw7Gg
cH1AJi7r1A8dcE7ZQ+iofSP6bWCQDQfpW4ZusI4hC17CRdxsRTNejxU5wDRAZ05/DoWFvIF/j1r7
PqonZjfZdKg672Es4/fEwG5obINt3Hp3qhl2Q0iRnrXhrukYlepUH14OT50hLmZ4b8o0bk3b5UCO
H4opTujHWxymRXlbIuYfEDhHX74r/G5W+mfjyn3u2+QDV5875M7vRDZymPEHhgfiSCN9yniLgQmA
SqwKhhkIyDIjZ9RUWJuACotL92CAE/5UeJg7tRdN9YyuIOJp1XiM2l9x8mbXCZL1rxxVqtGceuvW
BKqc9XKXOkyGAEaTHutXLohHWrik1B0azURoabJiAsnkTf+tpgfMEpJK8FdCNW1GDli7dvbahlIh
YKGz8z7R1b9YRcX7Jz0OFEdl0YoXMyPExb6OrGSlJ5/6OGOzmy11TDPgxwlugNka1XYrustWdvsJ
qQH98IayLwsN/4cErbOsmH8B2K3Oli0ew/KBkeijlbMpQpQkIiaQUDkJphIR7DN+kurl8yTKFw5l
zMI5Ekf4lx7kUGH/ZHhj45ylc1qGoyUdyxY0Q7yEV3rIshhqZXOUiZCxKyjfhDty+HXs30pqss/S
7jBTIbQtgmHwBQZSbY0jlXRk/IZhCttQxydN2rVAkOmKOKr8NQxWRjPpcUTiyyLNymBhjpSWZI0g
R5mxLQcs3O6zIXzQtZUvo5U+8JKaHLmZjmkNvaknPe0op2cFs4OYWxbe6+DzIZNxuEWf/V7Sv3Fr
3F5MBYaxHh7KFBkg/br0u/HRCQEEr7cC2VjQq9vYqRFfB/pW07TK7fFJz7soSWcvuwkZgeGA/vMT
zufNRzlE33UyRnKrK42WpHYUxUYrmoByfecYOzmd+ZZDb0JABWHzgiI+NRq6zChqJuZaRjiiIHUA
Q0cj2KcAbgh9myR27ntSmpgzRcNs59hYSQvVfzqMYHLc7CfmHJcd1WtCbGS6upPQY7TBF1pfOnv4
vEHywkANv1DvuNZ3ZBHMPH8iVUaUlB9L+2XrUUDqP5ubAJwcvGx+7Uw/9PmrkuQeiNVaV+X64xkE
haV75WvX0Jb0zumGYdtKtXbc63agWcbTD+g+hpAjQghg5BZO2h8BUA0+My+EXuKPAMyW/jENY7GN
+nJ0YFkk14ElmTbh7+G+ly0sQubtGcBDipdjS2dNBT22hFupxFOzTPcNF4KisOUChg1Hr0WLWXXY
jGEqQ/K+QBjil21t7kqbTDBgHjSrW3QE0u52CCb4AgM8C4A7NgorygWCK2k2MPP1xT1u9JdMvDRu
Rb+LJU1Phkmjcwnv3Ym5RfyBE8sqs4DO9GB7YtNiig7ctBkvKho5aNX0RCj7ktrCNOefk5qge8VC
3SyZXicsks7P1qNIxX4sFWJ5Ij3pcmHh5l273TQ8btf610GYYDVpH6dCq1OQbBmPkAghn5KZZJ8S
XQ5GTYzPu1k8tkEGX6U7cJZh1dBZ20i3TSiFIyo/8pGudtajIkJ1dkHJ10C+a/Jgs3TWkXSbvKS0
r5IWFRr9VoRb3ST83JjFm4HNhQcYEKbvPQ+JvwBI7LXG6zhDcjl31cHNqrsl9N+K7jRoDkUkv0mw
Pxd+jNd7QpTR2ImkwUCHfdnG6hcWSMfcn9GosB4Gs3urLPktLxdtUNzY3ZVjT8fQNeAky2sisoi9
O6NzjjoKOwbwZX94ivz6BP5rF2O5pbGoTjJcGTNO05U8dKrZNg4uaUMhTPhB6SP12DqKop1XLoeI
QzY3/VNNXMfIyfosqd9A1FTsGtz5QP1YcPcmD5l0VgyhUCdbmv5bkfMOtDGJz8zwc1pDdfkcuwO9
wepohfWzR69nmeLnwucUrpbuwUtseuiUOCMpua72vWr+BvWakQtjdONbb7qMqHBDaKefrTshJHWH
JSfyCtDclvxbP01b2y7hp1/T+KHRP8pxlxppuXFRTBtHdB1lsKo7vHxa3B4sd52kIcYp1tq2ut1S
OIBPeJQ8k8z3HVx5ymhTtfHPRg4/dc/Gli3KSeYjFfwEKIJPPXioCspuazW6A1vQkqGZz+GLgaJg
zxpqH0ireDQ8aOg55pV0VUGwWOKxAlmGhBXCQxi4xGJfCWfv9vK1yTwSRxoGxfAh02HA4QVpwNo7
6vAvh+HBaFHPaZz8DiD/KtH9ow4zmtA8tTK8c4gOjZNc1Ut4mVry4JnjPrS6Qw5obmJeMJX9cxhM
Ox3FFI4IJlozS46/hZM/YoR2jR4/Sx3YShV6b4HRvZekOsDR86uSBtcFllwPhUETehqcfUfUGnrz
oYAVGEXiRocjLUDhaayvORxrLeNTDbd1Yl/NdTxtrSSMVnWYNds+CNpNAhsAocxDltQJWLRsnSWf
fIUbghhlst99c0JoBR0i+bAOGBNCCkp+AVgBOdqb9JLNo8hcHMHgKipArrN/H7riOZoxgYpbTEH6
dEHugUkpmUZHaqwjTJ76O+rOa6f0u4uI3KHISv6mSHYRHZeahp/+rEkjJDzgcJPT41azC2y1BhA0
xAJoT3tdFuHt2NFIxdLi0Ci0PlsSHLMqr+CJr6LaOFgmUGl+EEhv9B2zjmOWMayZsl1nz9d5Oxy6
yLplSPxhjdE2TJkThhPCB7xZHXwCjtccLVnLt9b4jcJ5nuIdNpurxC7oDBRAzwdkWZPO2rmpuZ1o
xVh2cA03WdNFvWNjRVsdiEwA7vViHMISYax23nWhhyagecwwXuzL+nqwBnSTY4wy23ZvkcrAgkE3
KzDQz/ZSCvbsMUcE9CJHltPGsNs24e8Mi0IDJMqyy2XIW8YTzJjCAmxZmFErwXvyd5DGv0FBoME+
DL/w/cBBqjDu3To+1qhwdEUDaLeu4MSOXsbgZnhAxpIaN8aaVjjVobZhuYd9/j0p5xf0iUn0lnTY
lSXqe7CEkc/Og2bV2SwXZdp0ZPwatw3/rfHzpzgO+F92QfkyM0D2kcJOZqoKhLwmqF8GEm4XTTjd
Y/HqrkNv2DOTjhChsk9jk8HU6x+XpQrXRQHCKZkk3pRt84tI6F32sqVurC3ct+BIMjbXirFFjipy
1iONS6W6teLxB67vuAFH6Dn1M0KVy0AHNIpvKmPY6cZVuBx0zY5ENS2MkvqDsT19mpXPOJk/1508
zOLeBqe961X0HvO1JmO80f8dAvlutHB5o5eoynJ9REXFYW77l0EuR60y3tcRDBZIUrzOnCqkY1mT
Wl+FQwWauL2teoD7NLu5kOa8ZGN7U3fjOguJ7N1kbFxMqUK8FKGL2RyyoHToJAwuPXGVb3CYvCR3
0B1rUiUoidpRnIzb4MRc8GFG7CBdtjrs004BrEO6TJffJR3QPAsNoB7r8Ep3N+iw2WD/9HBqyN1L
7WFMY4fuCV0e1hCpCb16PHb07A/DQd2I0UcC0PZVARp7QsLT+Jh0x4vpMm536OLvdWHOeC8v2l2M
BB1mPiiydJe1h7UCfWeepe8h5t1raC+/WIx8X+bp7vOUogMueSsNM95KkyVoHXiAnPC0Qa6RujO5
5iTn/zmTLlvyupnf7EF66X8YsiPvgTuEX+jGgK/F48AgcuCo0U1dElHq8oY3WrO6ZyfccoLacq+i
1wprSTOpaX2+8y9kIyYzeIPRo4HzhGCf9rNT8q4EdKH/EhJj1KEGfkDTQF2OIB6/I2BmvAmoTvw+
szKTCktvc6BKWn/IMbrP1ImPxjCkIlDo/oAOdQbyyBf8DMzbrV50YECJtESJbTsA9ptSLR+Vu/c9
iXXYFu81nzkmiRZNstbll54G1LDorVYLZPHkn2izIjxqCxP+QV3GdWJ8cRoAaex4xQS+6YB9p7zQ
U5nW+8hhHrkBAKW/DDRreBumICFZqtUUUza+Q1mDLoMWNFpdGgsGP7HF5hCOhi639ALkEXryYPpQ
ukTjBeXZLyOIVmhPYlWOTH5QgHl+oruTNW865Icd8unRFXeM34IUhw7MNXm5Ll31JCgncRERJwQ0
0uG7jKtNNzzylnU5ptccLQCA2ppUzLqtgSNpRqluE5K2sQVM4w0J0QuFLSjIA52/6X+fy+h5bXyn
6xJ0XPU0yXrV44WEqi2i822Ub4JpKPk+rAqdeZOIc1c8d7T0wMoysoIX3qluB+ZoBZRcmUPb8Ohi
z4pkyLkWhXXQUwmfA9juze9zG6x5H2MK4sfJV61WCUKemmWk7yKNr1MEc0zM/vROZ2l48e6zZke4
BPuHKm4vMwdFMAhl44clnmA65L2N5q+zxrUKXhNvj6pDu9rUiBqCTl3T49QPB2aJVF1YDmAUZtqM
3nSBT+tdi6zyDHzrhCXXYgnKK9FAS16GjhJ6u5CzlQDqgYaGKPZlmMcVixZYgpx+kdffhgrdIwUj
5TZjydEFyykOQVnpH9fPkbv9OqyX+zGyrypKlL73CCtsa72ZZPmk18uIIpce9JaUYjpH1SUY1SxX
/swr2XujCX0f+iazyJFtrDuHGSRINxz3+edKJwjduP54ydO44rNao6PADmPDDM6DDPML/dudGSLD
693HCK7zN8kxsCvB+CeGVrqxyyeWDrAjKKs3qDGs9bbkk+ZgnBsGI3nxAtX+asTVAmiV1gq+J3lU
LSwMpKbiam92pEP5MwuZGoeBD/8my4WF3ibTFe0FFu1QeQd6UOgQkz7lIZoGXo/6A/yLoGgmAOol
ogjlvjMC/I0sjLGo7ZwTsJ0LwHec0M+h9cmI16WNXq1mI5GZLFvCx0anUVwiMOMVctcxvfn0R0kw
08tvcuOfll5olD92bK1AWgHgQ4mBD6YBrEJbTdJ/47vkhrfS+87ufbI/xGjhlJqFf93l4VrfsUn4
1ms264tdTW9FMGiySYggoxoqgsAQ7dknisGdJZhrANDSNYLuFjHvvdZ7sUs+Ya8F/u4AXehDEqwt
0Fi172+J6Pri7Fre4dwj5eXFV26krRUeTVqeLnC8rpHITCGtlU37kVazo2cyPCRsQr1+ee0GWI0Q
k0DHxB2ehaXPR/8uMWiEadRF7TwmAwrnsQDaHt/Nsj1FvvnNjOXV4IGPUQ7plIcjqmjEqXQVLMri
KhtDyGdR+yHHLrtUhhOv5hSLj7m7xflveUcu/Dly1Tb0FIFcUgNjVNLk8IhLNOZ8qIz18pzMFY1e
ukRUpy1D6ybM6OCPrvs4RyFS1dXiDKcxbZDAltHQbMlwguPg4K0VDYG3Tyx/0SB9HN/+9R//+//+
n+/Tf4Y/dR9yBuX7H0WfIwVSdO1//Uv+6z8Ahurf3f/4r38pz/FcII8C8DL6FZbrK/78+/t9XIT8
ZfN/icVXIfbs4NjL4r4Mg/0w4LmY5cPuf3wdVziukiC8HAuVpd+vUyV5k7ppsZzsZIZ8Oo20WzKH
kjo5fX0h788H8kgyhesLZUpXnj0Q/bPQ65XvnIYsNFAjEebJqMA/OD3z+YT88LLrPaZNdPPlX96l
++elfdu1HNczLVdZpv37M4rMCKMiCK1TKhNWJAbzZOeprYmjpNHZ0U295dvXT/vn51PCNpXreh5v
VppnTxsyNIz6fkBRLKRhatg1mkPp5N4tFRv360vpL/T7SlGWtIRpecKzlCPM358OAJ5Bx8wYT0yZ
rEPrFaF96Qw43jpzka0H5JdRcI+rk9OSvoyhRV7/9Q044s87oMNuO7blOLag+v39DrzSrdrZjCxM
fFIg537YbJFARABgmAvElQY5NqR8yBAsTjTvmat2h0TluHIsnYnys3BQ7lyiGmoEgpbL9wYc0lUz
Zg7oJ9OA8NZJbz1a8ZNTl/ld6BH2YMRIKNQtcv2d29/PY1RTkpKqdktuHlIU0zF1kG2jqU0eY+8A
xsdlKS0GE0NjnibMmx9lkHdXoZ8vm8U0WBYtiQO9ZJGgJO2A7f76JX0usrPP5AC4ZfUrtpp5/pkA
rIm4ndVwykUWbi1zyA9Nm/ebZnSYYHSNHd3JWiBA0YWU7G+TW1cvVhwG22poc0BAmeNefX1Leg3+
+x0RXTxp0TI0pXI9RLZ+/2xj63ZVlDTtzUxr5clrm+xRxUZ+EwCPBDGbIWXXIxPy9UX/eA9S+Ch2
2Y5S0lHij4DjdZ0dN27UXU8eMwtPS6w6DsjE8dYDczH3Cj+moKbR3ELtMg5eiMiSLw6GIVdf38n5
FpWm4AcBvHh42yvh6j//twhrBY2ppOjlbe5FQmNDvUcrNoED1+5y8z+7lOMpx3EdD7NZ5djueZB1
BBoGWYIhXajidjcPNeAQNtIur83m+PWl/ox1CnQ2H5RgbrpQJ39/KhPSS+eObX+CicahiI/RBYpP
6jFvtV2n05vrr68n/yH8uLbpeso3leUI5+yCqdW1jRcq/PHmGbJiVUTZR6Ws6iGqa3gGAUlh7bX4
f+T7XBPe8waWjG3b4S80aqO1UvDzZJM1NzljtWsZ0ZxausjdRyE9jWCJ+h91WiTrsTSXFc+c9hRC
zbQFTeVsF4t5aSAzewdnyharWsXRKZTIDIYDNL/AKyX5xdQD9ezzh8C10xv499YqDMceWI1Tvqva
HK/9PAvgfzQYPBVBXbICRgg3TTd6r4DdwORMEyCheYATYHndG6rNHyJ0muOMdFx37ObZ0r4o6eso
s+toxuU0JKvbcuxIHI5RYf7Rms78UYxe95clbDl/bGFHsVBMEzCyUJyqv3/tqk+RcvcHpK/y2b8t
ZNrezrKQByBgmGQ5Mz57eOON8hbH3e+y6BlbtVl3lVad1pBzQ/lYu2H50KlJXoWTyo5Mg5DyESGz
BsOZ5muDehdmOmicOWwXeBMiWsNVcv/yIGehiMUubJckx/EdnzWrzk6QLjXsfFaReqjn/FgW5ZU3
BI9tSxPTVcwQ5uEvR5Z+L/8e+tiQZASO5D+u5L9nx7OfLm7FgaVO4IBWY9aamOouoPJEcfn19viH
3eEzN2JP2r4kFTi7UGk2lpcIiZJWhL+7sjMvvUhzwOlWaiFNIJf6EGSJeWd7AwqpLLa/RB7zz7SL
1eH5whcCGQiC/e8rBEtBWSc9Z15SAm/zkqrd9xanUNUPDeRQleHNZrvqfqH3tqsGB8cc/A1Q1oNI
MllFswafhjL9MFcJSKIOzb0lKRjJKO8Q+ZH58fXr+nM9SxuqJO/L5nQgopzdLZV4azlTe5dOTnNl
18yqQWBn719f5c934pOqWKTY9IUdT5y9k2iom9SAJH/ySt8ElRJXNLGM3BnBpnr2CwVOml5EwlvQ
CWE28vXFz5a6hxeZbRObfSUp1kx5loymUvptxmkAtNBimlKljNLCrP6Zpku9Kpslv5K1Uf7lqDf1
Bvr3BQ9vncTXU57pORzA/tlVcQLshyBY7Bs3S6udPw3+rdP44tHkDvdILcIGzPnOjpMFUPnR2nOj
YN7CUDZ/ff34pvX7nbDVTfJhYbPNXXaedbbVx77Ky6DOrQde8iruAKBbewrEIXrUFf9wN1j71PiQ
wztyvF9f+mxx/f8r2x74WEdYHMa/L64icKm2yskC6jWTGJL0Qb0Rf8nGzyKLb5uWgm8C/MT3bHij
Zy8ayxyv53zPUOrKbKY7YYK9WpfuVG4Zf4kt/3Apz7PIp1wpyN7+2NoZZmcCCvTDPMwgxVwjpF0x
rILUsP5ypfOkQq8em+XjkjLxP/vsmElkYjPTXPBhLMbnscZeZ7HVxlbLTQL+bf31Zzp7LO/zYrak
KvUln0qcxQC8g5dEjam4cXJEtlwnfWrw0wxCeOpfX+h8J/73hXzBhqCA8tTZp2KG2Mw4ropPmZ64
f82C8PsQ48sUe4+xCv+S+H6G+vMtSN5LgKPa5oJnC19AGCxRohM3dig1gL+KgKCJ7303PbEB72Ov
3fQZnM5SPjq8BPBPAFCHMUigKns3Zl5ho+xcFkLRt1H45PlefrG407FwjAtLO5tJhWqfaQJLisKT
Z85vKkuuzKX8IWyHSYA7Aw4I1Lhe0vmjWiQwZLN4aZAZQSFk0JJGZD/x9ut3fL7d9dfUy4YtT3FI
6Dv7miOjMQOiUXTqHBi4Y4kV3NA0/rb3Ag9dFTvRbx8dZSET7+jya+gMWYOCne/f2GPZ/08TDQTn
2aDUYKag2/EZJ/8t6edoWfp4Dqp7oIpXSw7CUtBhE1LCgIJKk1R/KfvOzn/Cgc1BQ3XB9lGK+/89
5oxA1sxUucW9aC88TTJHKZ1K88LCQ46hQ/SXjXq2dz4vZ/serQ7huvKP056WZBMktpnf9wXAkcH1
gJdnd2Y2/iWUmurswfiugNgkpydf1kQB8+zB3LqMGXZzjFVhWKyDQd43sxTf4BSYF0biDN+DtGem
pgt+oKjdymyC8l1mrvmCNNcMycZxdksQBzeTwE4AHkq5GVvI/a7roh2dNtV6XmrrlIfusAIAH06X
9TzilwjlVtM+nOcgEAas+z5mLD8nT9kcDa9hX2S0wicfEhf2VmjjTOmkyRDGAJm9nh4CVLkvK+lh
GQtc8zbEXvh6SOFF+GMlr4vBHleRCZQBw5bw0EKQ35hNifryBB7vYvEMdxONsQv/ql+8tVUGIOG7
NEZ2v1xGSpRxQS+XMoKWrnB+2EkMfckximPZ0oMlTQNGZy/lVSXNgg5I3e3pAthooYtlZTnxAqeI
xuzoj8ktTHlMbtIay6xsajYkdgiiJUF1B3YpQayoHb91yD1fotvuP/STs+iJEILOYcDMuxZIWAD3
+2lApo069A3EdDItbJ4DYeESrWU7k+V28XEk6EqH0RZJ195dZl6L7QMJ9HGCrMM+PdT0ae7KYawf
snz0nhmpLC925Wn3phjzudhGBcLkE2Rur37RW0ruu6w31rLLYybAql01aP5dpSD8IigmU3E7Dg0q
eC0dRldWzdbMGE4AYMUCPOuSzdxmIO2aDt0b2TLnKcG0YdoJyJ9+ya4CuAmKsZtO4dLll6VjK8xc
B9rNM2pyfmOXOwfaNSQXZ5nvUNoQ95FpTi9e3cWHOSvDa69S3r7LISdAGWd2R6dpHQCAvSiYSl9J
z4kOlZeMqx5S8XauUwPjy7K7hPnTXSx1rSXrkUApG0I3Ro2o086DdeU6TfLsRikcd5QAT8WYD6sE
ivMBt2ux9lWDpRlUptUIS+zSb9x85ST0fSr6ydvaAczQlsa4T3sPVeieu4LdDRC9dAyEibNm3QUL
poR+PgNU6NAYNjRe011McLry9utgrf48EdnUvrCUb1mOaZ438pa2mvtsZK44mvPykoWNgUgb7Vhq
7eXajzILGGSVAczswq03Zd4Pztb+MDZmd8BFnAFFs5rzBvKJ6Qg8NrZdVl8K9I1gBVXrtBnBsOa7
3LaRU+nsajPWk/3d9SoG+3VeIyJS4aQbdtWxqlO1NhdqzTlF9MBlDnE5+Et+7Y/GA0hc+1ilXrdN
I0imQ1iEDGbD6Sqd/IDSHlBL3zjBBj0H+zKpcphmAUylmaxzhyLs/NQ2idr4MzKAczW6+7ZBub5t
kM+pum5EuQHR9iCc3NWigMdSrNVIlhvFLkEd4XXoHGYHKhQXBjFhZRozreQuNYEdahwFiHW88vxp
fplJz9etV1bfREzUNwzLAMTLBNDxTSSnI6PaZz2K07FdVU+tswR/OQn+TNnoyEpaW55uspFv/H7w
yFKEs2/BGksC9xalBaDBvv9Ya96UIf92GujU5ffURp8Evu7q63PnvKDKGCmOw2zA96j9TQKvr62t
4SJxgw8vr45Tj7xgNCZPRUUTFtzYpd1H1V+SubOT7/M8kraAlcNoy/XPs6soSSyj7c2IGZ+5M7L5
oVcNLErT/8t7/adzjxTOokPFk1rnhdTiZUZU9lV0asIc8Kmy02uypgAV+zHYBeg8QZ8RdXphmE33
2M4YQ3y9R81/eFBXmNQWwrOVgJT6+4dNmGw1JkjyO8YBWsF86W6czNKW0MB6cdgbwFiPK6u80VO7
GIrcJnsz8Xr7+jb+8S7om3DwwHu1z1/DEE9+6POKboLxhLfx3Jyi5i+XsP9hCesesU164aNoIM6W
cAV0bwQ9X94VIDxsQkkEP3lk4Nxl70tVraQ6TQwZ3IYypKzWYwzaa/zwG+NYVduFkW5b3QVLgnIp
Rp8gI0gKUBvzXqEMtwiBI4fHbQNisDP8MH0I/7ANA3IzaUHhSvaZ7Rzi2v3LU/0ZYumWSsezaATQ
svsMwf+WgKKDkLlABrO7CimJMnA+JYofi//H2Zktt41k6/pVdtQ9+mBKDBGn9wVniRIlSrJk+wYh
yTLmecbTnw+q3rtFkEEed0dFVzlkO5FA5sqVa/2DpzbLLusfut6/Ov+llGl3hjI/l1HTVFR6YGS/
kwXjeJWhZ41b7OoaeY/a63DSLZrHQQswpynRKzFr7Rs9HG3lUoHHp8+9cAc4XiuGZnHnFraqmSqd
xsMVKyi+x6Ss2A+lgFddDeZo2782g9AvvNsTl43DkcYKwJeXq1hyCgDL63aSF6BTVVXd0gtgISso
MIHRiNUNrQ5MQ4d1BOx0nxu6BwzQ7bG/zuM/LMSPr53NQd1PkcdK42T1YuTR942V5bvGxNgN8l/9
rQuwNKmhe134wqfWFCU+mpuWTW91WnMIlbBUwIZ1uxYSGAnn3FYePRe99kxaMOGZViAeY+8ihAN0
BR0B7MnS+A76sm7mN86AtVPRXAhTp745JUdd06k4Gcb0kXTVyIeksPLd0NQDyBdCUdMg8oO9yfnJ
HwcJ3rCsccqRtAh5GiSs2iCH9xMMwH1lEyQIQ8swS71wYQhgBv/BWPTwTBrZ9FmnYxlS0eOE1pc7
Jc3NB8819LmVp/02k8JgJ4N7v1BLUsb1eniuAgKgosSBxg6mbni4nmMRZFJva+UuNHuc6Ruscwcv
BWFkp9yHkhwkkxHAYvNwC0NoCHJdBPcgQg1q7tgdOhqqb28Kz0qW51/Eieciu9DY0JTMNF7I4XPR
xsmqzCzLnZuBXR08q7jiBnipYjIt07KDDNqEuiIUm42kj0fxl93sxh2IHkkadkTrjNawOYq4+dtg
6G6NGHq0FVFSH1QuSudnd2I7fR1XjAH1y7hIy1GC7uJ+NyA9aABojDZklRgclivFuHTKnajMHsxy
Gh0zOwDqaiT9LjJ8ZS903yQRvjW5qWF4KtLhxrd95TnLU3EnYrvY9KppwJ5oaIyfn/ap1y3o3SA0
I1tgJSYBywEerkQiGnat6kbrzLL0Z7NSkrvEHSFmsnBu5XzE35qyuNCkOM6pDM5DsCHK2Lq0dPXw
hXe+r1ilWbY71QxfUMsdtbsjdHVgGIwmOUUwLLv8QjnuRIAyKDEi+aUiXKdOX3tNAUWJ/XDY9RBh
Z0pvwQ1Nd3ZH3+z8az01EK0fnVersVWmAxl0FCpzGPpdwvUfpnPvg81uL6UVJ3akKXO8apSCSTCm
XVjDLIJKUZNu5wbuDXjqH4Mmbf54IpzeJr1yRR6Hmmz6gn6ZFcRqvQsaGwlZ0xfjuVoCvDXfz490
ajIqxV9zDHs6y+5wPbC0kZ2ty2oH+Hl0Dh0NqvCS+3F+lBMnB0VtIphuklAfXXbjDCVjCZ7trhmy
GFWn94hO2byV8nvW3PmhTk2ICr2gkUbKxyF9OKFC9KZaopm786U6h12tL7mQhRcW2on9C7LERvyL
thYN1clbC4Isl2TkUXZBYl3ZOo3G2IU/UNM5hwLiLysNDRmrSy7kOSfnJrhqcskE4zBdFlWGNptV
5OWuikBQAmns51C9ygtv8NTHojlMG5WNxEVzMjnNSwwpUap259Ccvq4qr1mqWo/zayH/qmEYXjjg
jtqmnD1jkZ68QlUAbkzrttrQmHpuFhgP1Gr7q8Yl770s+nSlqKHAiI2amlQ6+qsovXqepOgZLUJZ
yFeSyOuV1CXJD3xe4u84tiVzQLzOlRVZgHgkLuX4xsH4v3SMTN7P3w10i/SH45LO9vR5pSKqc4Cz
5iNw5irO3qP2WYOPlHXxhb05vU6MIxkqy4y7H9HAmuYkwpWasGgq47FoUalxkMy/1epklSLc6KhU
yXDa0e8Uf39+B03O5LF3p/DtuVFaBFIxvW86InTtEsbP41hUxErqFkSr7YZYbl3BJLrw9U8taVa0
QQjSxng32a6qDRO77Yp6F2kBti5Y3UET9hfnZ3TiXDCB6ZBCcfeRtWlMyAIdGnXuVrvKLfb4Cd6V
0oMeNw//wSgWZwI1PdLWKUBES1XkMqqo2eVwA7gWR8lz6F4IpCdnwkYB00XvHgDHYXRT69ZDItIt
d/AverSu+n6pBy1Ngc40LmQKk2VOlccgWMtMxdCBjk1bnjTL9SzrCTZlpSDa0IqfkYtspgrRwPKt
S23PU+uAyrIg7lhc46xJ0GlUdRAJ7PadbfsVriYo+H8oTZrOz3+jE5OiEUXMBiWmCmsauGkJVvBK
83YncYpDTL5GDNpFgXU0Wjs/0okJMZJtcSOlynuERnEMz0M/Q2twoH2GaYsS7Z8vhc88bmwVc3xP
i1O175eSDrhq52nFy3jrM+UM4WDzQipy8o2xebhYw5EAxXO44vhghe8Be99Rv6Cn0iKb6TTlxzCy
QhTUrc+/tVOjfU1PJ8sgd1t6t53V7iqROtceeiwS4Cq/kq+R3zAu1OCVU6MxI1qmCjCRo7qBqZkw
wtqm3Fluou10MwuXjl2n+6EKWpAabbT07I9cybl3VcgeedBjb8NsKN4i1PNWUtmNppCytsSsQpp5
fh18//O3YWrk68Kmwgig5PDdd2jEQt/nEtzkAiyeYq6tHMOtAudr71L3eBL12e6mIGsai53ANoSp
Ho4VJKZjVdis7kazPrlr1o4LRt101uT1L43VXEhljgMZw7F+FWAVpDOfScGXi58GRCPJHcqJwCiQ
ljTd7Br0gLL0VPdSMj09Rv+e2r/HmoJvu74sK72QOsws/W/YfNA4FNq+Q5xRadxVYCBaK2d4UpjK
1u+lC6fC513usLBgGpQVSBUADQIdHG9kX2ba+27nV30MNbpREBRo00fF8NENBRKxcHIgBNSTsEss
IKQMiQI/tELKzgqRzDBuVCPZFeOlqVADvK+9NVwyFCy8/FcD3XMp8a5cX5RYJtI+kcvyLqqydAkL
Ce8dEyFpKTXvEED6USsdhNk6fkhKsdbgjZcJlvZNbP2Ihbk1EeT1B8CywGYq07npKdCOMH0jiint
588ySvYrgA77qDIWog+Q0pek702ub9UkfTL7Sp6Dcoywv0GK1SU/Qxfju2ZI21Gg0KjUb3Jd7ehR
b6JKgxRrdmu/iW+lNr3FQeGbIbubPjK4juca4vTlk8Hi0z19XSXy1rKQfBNGdE0aBkyDBvj8U4bR
jfYREPvYQjkPiyvdLz9gft+OSnFKp2/Pb8PjtWoD2qacy90SIMP0C4YignSuivoWYV8K8LzXiwV4
9TgUkfuAxmOxaqpxdFzEotMSLbdqFJme+QYzkiA4a+2ukBto2L13+8kGRLSSI5svnV5xcHlttbCz
ZmujWaVb3XVQBVdI3WIFt86CXdPTs8DCUHWwHSi1jZzmo9Dv6vy7OZG9c/aM6KuxTAfwbbK8RV35
CVLl0d4sm/verTaZ018NOUxd17hCfmHptw1tXOjFRe/+DjMaArV4crruJiu8PZIOIGvqLEfBw8cw
y7uQQh+fwuPTAYshlgtC2/hpv2y+ME9icmy7R2UU8Xg/vqeL93j+DRx/ucMhxp9/GQLSkleC1e13
tTXazpnNTxJzrJXOj3JqIjBPYLlwS1JJ0Q9HKTXKuZQeu53dJ3OpjmdCu/Alj1c5HRJNpm0ByuTE
ZaPziqGq1Wanq81Mbt7G4klPy+L8PE4EY1vgOA4m0eCTKNPSF25zRQZ7RrkX2i9LSIhTode7q/Gx
hQBJt/KtraRloykXxh2X4WEUPhx28pWUsEGQBwGfeykNWxOXZqwvEW8Sq0TuwtvBaeptndXad4te
8z2i4Rd3uK4dPwEnuEYripRjxEQffsGo0hEUoQZyqzvdVaZ8uEEIFEaa41KkpT+RspqlsGlTt18r
CDUJhD5q8gu2uW0F426v7WI/mkkmeOUVDcbFWJF3EEfY7SGY8dxJ7oNROiJL5xomKlZZzdt2beAY
wr9QtNv4kg+lPHm3UEhpXG3Wild5GOZJjwFFCv8bYcNBm5//3MZxR4wqCasWSDa5haWN6/rL7nAG
9PdNN+xuVUQuHnpHI0D3lb8CmCvd42+JssAYKHrVoRBpq+gVoFzg7lrL0q6VIPMXJH8ortoS1jaR
KpyrNkMbcNYUSB6UhtajV9JkGqyk+q2wrArJYCkLkF5Rwi32VdKTlGTdQqua7t1CJ/e7llTJG+RZ
lGgTBgK+Z0pP+DsMd9A36l2ueDaOcAVa0hmgEL+iFq1Q1Of4odfrDHXzJukZnSW9ja57rl8Lswtp
5kEbRWsmgUKstqXyoDZ2c9dpXv5NVEN5zXPqd1DgQFehb7pCGBSialWR1tkofjcKKwORcB204CgI
prd5/nT+K6AQerz4yDwsWweBr0EhmcTBjsMnpXAkbu3SRr24U6A6xR8x6B/X5nkLe6/UBTT3VF1r
fonpQPrLKNqGYlaBV0+5lEcVDR8sVwC1YG40zXecWV2EYwtkMM3mWjb7AlxKhlhZI4GGCzAq62C1
UvW9jTJ4pHr3IPdxBaaotGeRXv6MVfRazYbGOknEuvGQ06lhesBrzTHYcX2EOES2zTrEnCK0SGZe
lC+UNvydRDTY1bz/aTeDssLeC58pJ2yR7TDita6hX68WHNJZZWK71snIWxlQWa187hgxz9vs2xYO
mOdpzkzkJTJTboUkWqBQiq+x7EDuSUFEzhRvmhMpVzq+AIvS1r2VaUEx1/APNpvwlxTJb3ajI0M5
XPdOt3B8sRRm8c21G++qKpsGKWcMCcy25uxlgWBvjGlA+RO5PmpSUfhUyqOZnRwMY9IUzDm5UeIf
bIzt0ysMWXdWpl45aj23BFbayHTsC7WVZn4wrOWhHNaFZCMmHm1lQ3oNLH3fVsm7mSM9nOu3CQKr
UY8FWqtZtwDrR+Y0xGrbuoui7N7KzR32Lt/hwaJ9EYePptPd5yhydb25ofS2TT190fj5k5M0O2FF
D6kY8E9ObmQRrWuGdC0X/W5DWVsyAjmYBkHLfGo07Uprfajm/bsN/RhY75Vu4gkf2t8CaWiWhmL7
iAoivdmAI0IqdYPB/M4yunU7Mqsb4ymLjGqGKA0KpEFwZaHFVEnQfExAAiyweuEEVr3OKYZh1oMN
Q+qjiyVaCQ9XOr2orYSLWE8RTcUexneK9fkNdOL04EQEIQGiH5TEtBbCUpd917TRWRQriy72rJJv
zBQfyQB5Kly5jMH+gbDpheB56qykgg30kxogd4hpJRbbITfJu7C9jWo1WymuQBy5dnGLyh1nix0C
8rm4rHL9ROCxUwsP+B1yMOenflzq5ppmjgAYesv2EXXPC8Kk5/6s3BaRjQp7X3i3ntD857Qqmptm
KMQNtqXpde0OyfP5kccjeXJk08qhSgMtm17ZtCdZGEWU+n7V3ZIijGUabwHC5+K5fHzv5YD69yjT
DqTJNaKDldTe1ma65z/2SV0+6k59E2nWGlGFC1f6T7Dul1l9smFkpChYTyRyRxw+KwfH5FMmZM8q
67QMuOcVi9CWH3s1KAkw4QpOwbJAVBlNo51taEsjdK416dKteLKkx+dgLWvgYuASmkeg4lJXbd1I
FWKHwEjKVqNnpGdS5K6iuavQ2GDALvGAzODVdf67Tpf130PDukekl48LsOswJ6gB7QxVqMr3YJqH
pWX57sK3MqS4vDBf0Jeglt4oxcbT8/4bCmTOvBS1uzz/EJNs9/MZqHKzplWKz0cknRqGPDLZA2WA
ZB/q+VLz0CPo5QtZ56lRWLs6tSVwKZS4D2dK16RAQA6TRWEXd27q3IYDSnd9FFzYpJOtMs4GkDjc
Ali0AFOmLcnIk7FKKKR8j+JksiztyvueZ+iy5HWprQrDLC9A7U/M62C88Xm+ZnW6q5eRZ5v7XgIm
HOToVHKcDLWuXXiBk2vP58TAblkW3ZaRRDipPra4NoDb7eW9UVeLYdAR1e1+/vFKQK8A8JCs050+
gs9kwrPiGJGzezXTdr3YDVq61ZQL8JITu42FNlaDVZiXHCGTF6aS9Hr4ou37sJzJzk1sFliSYlnk
hp8qIdRnsIXLL7y9U6OOLQ861dw3uAJPRs3cUFiJQ9gGgxSHkj4bCv09a6RfYd7clLV8KwYy3/BS
MX8SU8evRu8AlOrYiiflnGzwUigZqFTAYGYqfnd+tmbFknFn9e8yl9+xuxsuFKmnyI6/RySUAASj
BHHUk6udwQYEKsX3JKlXGneeLnQXaBVdW7G57svs2staf2HjD90NwWr0RDi/iE5sQMOkODRGdSrl
n+WdLxtisHwv6tEavA+div4kynMb3DmrtVlWPs2gsK0ezw84xd/9PeMvI06+bSXkXMZXRNx3GjLF
rr8qMeCokKbJRiNqaZglwTb3XlIKxzA4BsTrzj/AiRBwMOPJN67SllzNZmd2LqI0hrKQ/PCZQ+XC
YXEiADAMoXM8j/Qjjn0hFJISpZH3YTQ4t5WHm6TmSM7V+clMkpx/vcx/jzKNZ0XrZUHLZBRz2AgD
G8/NKEmnYvKOEHRfuBdmdXK5ANEEtKhzPkzPBTsu61Ruo+6+avFdJAu4keWmnbGKv6lNe2FznBqM
9E0WgPfQt7EnX0qFrR/rwBXuY23YSZ3yGql4ohmhNofQ+O38izyx80fYBe0DGXg6Qfsw4uR60rTY
c4p7L0ODxPRDau1m+t7A6JgFXMrxF7wUv8fHnyRUpKfgZCwQ2mCXx4X6ZesJ2QerVfkeC7HcpLgY
VUP0HJSojJgal0c/c++GqH3KJP2PDw5maYOjoqg/UkMnczUbJ5OUoSj2hkBS2fIXvvw7bS4xT4+n
NwKzOd//hgFM8X9FSI7Ga20fysYaaRc3MOC2peQ8VshD+okOpFrZ6t4lIPHxhzwcdtwxX96ql+S1
F6OqsxdJOfq4fmsjaUlhU/XxBcrV1fllc3qSUCgE/SdWz+RVxiUyf6KN2weOsesm6tFVROe07/1r
OU1WptrO5Tp/SIP6wtY4PUvA88CVQTrok33fZRBSFKyF92HufW9b4wOe+A3KOleaJ+5U/xKg43gn
jldIQINUWm0q5pMsoCzRj+gapXlwm+JngD0ZLisZehbFdZLiYHH+nR5HTvoJiFWAAueycYRRSroa
M6LKbh4Uv7ZnOu3TmaFdYtifyOUPRxmf4ss6acImpNzrNA+lFcHmB5xia++DVm+0PKlntlHcIPJ1
lfvim+iHC2fgcdRmbDQF4LtaQGSnxX10Nyj81BXOp32EAmCwyst4pXbfizR7Ic6sOhtpufMv9dRC
HXEX6EkDziHgHE7XdvQ4BJ0R7VNorI3UvPS6/is15FvMGR5I9Ve+723D3P5xfthpp5oDiqnyDyF8
rNFPkY2l1MkdwknxXsqf5J4rkYPdHg284l2tDW8phhchEILknBwQxqPPNC/TW99A2Td8ber8Jy4+
l25QJxbzmGwBEkJQRCG7PXwVIneCPm2c6gGHyOSHlKjKAypfOyMZ8pmWesGFI/PEVjWETaIIFIpq
8qc8y5eFBkSo6CLFlfdS62C299FyM1y4NRZdQdfBA/tDyaLxjR+MN5meTEmNklgr7ykmYn6CjdBF
BvGpNwiugugDBZDKyiQcKLqPMUnQ1Q9WVJC4KY26KJwSo05QwDNdunAFGR/48JykDM8pZZjoYYyZ
wOH3cprIkqMgqx/CLrCghlBrlWMft54CB8jzy/XkUMpY9Cf7Z9lOwjm5eJPbflw/ZI0XwwwWkUD0
0KGEj/hccwGndCIKUJiC+aGOKFYKCofzSsIwq3VkZR+KxCnmqmQjBZsp6UrgtY1AmuwhdieF+z5r
xO8/nyZp1Xih4+MREQ5HljJTkrRWqR6Cst4pgbHJDPu+VMw/vmzzzXiLNFhNsBJToA/ChKJU4Lg8
VK4fozSvG5gXIcr4aoaatj4/pVNLklsbwyCdMAKlDqc0aFns6FVXPaDRI88GLaLXncT3dgXvbMje
zw92akt/7mgYByZAx8n7U7uA4QqleCgs401O4Y3SzkIX/UfbYTgcRMN/sC7HxJThxmoMoheHs/Md
pY2yRJQPosYJqTXkBAq5/Mz5aP3xDhiv3ZTWRtUQhQrQ4UgZbHKBxa/3gDeWBjVQcgGtBjH+5f5w
Yajj9X841PhJvwTGEGU7UVBC3XcWEuO+s9HL29h9pft1wzXG16ML4x1/NYrgKhDRMQ7Tx5wERnOQ
czNTWvXeiLGHRbQXsV4JwxO9/t769QWY0KnBaFmhmkl9RqaGcTi5gGBWIQqcPqSe84q16ibJmrem
szGXQWlt5srF/PyaPA5doG0B6xgjOEmmaXk4YF7WmDzbhC5RIXmfB6+WFGxw0LkAKTn+aBxjnDGA
UYGlUhM6HEZJDFevQF3eF5mpPWkiNH5Q1yhWoorCrS433QYILgVvoy8ugN5OjEx9lQr0SCMea5+H
IwdG5QLjEZioGHSLRx0WenO7pq5+ZLCKHGGuUzX545sSzXeo7tyT6J4hyXg4phH2BmqWavlAY71e
FNBqZtiRd8tOx5j8/PcbN9bhKTdyJqCxUhjg+jm9SeS1TIubov59JccffZo+9Fn4eH6IKVWMzwbz
eazeU9ilzDUNkkmZtK4Hv/w+UMMbOfuobBj3vbYczRBCdePI/hyI3dJVG0QR0nWl9t8+CcJK9Weg
kL8fBFAZu3ssAE9BIZ3Xp32V1uE+0UPtqQlbLB0sAtr5+Y4rYvpKIboQLukUKIDeJ19PbVu5S9Nw
n5d4dulJ/z0rUriM+FghHeL6Ia2oYa0XcXkh0hzvRRj1FPU0mNeoqk2hInWn4qWnt8UDmhDOskqc
YaHU9n3s1PaF7Xh07JFTk1gDEec/qN5NFmgEVTOrgkG6t4dVrpRMKp2bSXA1tNb6/Ms8mhMDULIi
DWPrEWom8WUIqqbNctu5N0wktGtQ72tNQ4ZZ8Vv1z4fSKYvQ26DLoWjT11eWsRLDYNTvVcRW91qt
YYBMdvFdd2V1eX5WJ94f+80g2+OOQgIyCSpWZmW0vIxwL/nGS+TgAII4AcjaNfWTl/NDHRc+uTeD
n+HyRX5CrWnyrXLDHDwtMJTHUPGXcqCs3TZap/YApgbXLbO9ReR2SXS9TQPxUuN47abNhYzsaEfw
CMBWEX2AlA/Ie/zIX45cmh9SaFN3eYRA17rm3I7t61IX63HEFk21cJUp8oVXfNw4HMM26QslEhUx
gmnxwHL8qE1F3j72ra8vqlJGdl8P5blhxc0yihBLcWnBz9MsStap1Lv3BRoFL1WRRBvbdNqFa/Z/
nntQOEHWkeyX/wNDPQkNpuOoaesW5WPQltUqyrp6ZURleOvalvPDbxJ3Byccz94cX64LweEo0I+F
IptrE7cnjRb5ZMkpIbCcCDAOCNXm0dAoodjy5sJSGzfjQeQ7HEObXJkCObFFjXzlY4y0Ek4NSwDv
V5HuLcFwblSzwGAdCnDGv2tMNrRy0zr6siiSt/PPcby7uNjQq+VgowR+dNP2sTC38FEqHzMX7ISd
vqGG5GFIFezzLLxwpBzHJ8ai124B2xgpR5OlHeqy01O5yhC6G+ay4d2ZaNk6Q3Yh4I6bdPpm+XL0
fxniuENEDGlhcvP18pHnCvFYX1UiUTdmxE3D93t1FheRdyEgntpC5KyslVGIEhLIJHT4pZHHVqpm
j0YIt7lJtlIt37VG5y+TqHKX5Lx3cpC8ZJgBxAWuJo6zjoMB91tRXzhTT63eMXtGRYWK59HGGTyn
Vbrcyh4DUFGzFmaklecXPuXpd/zvMdTDKNXUqM+Enp2xbMoHF/l/DM7mSLXcN+Hw6qiX1IlPrtIv
U5qcbF6DCmTnaNmjY0bYhvhPpYorJ5sDavGFK//Jt8eqIaVEkRf87uHM0DCvRKzK7EujqW4RHkO3
OmuSh/Pb7vRy+fcwn6C6L2G+tl0aqwiNP3h9OC8wodOTp9J7SdQP3S+w624WPgJFTTI3Q3+GLsHC
KNLF+Wc4uR2/PMIkwFroeIEvyrNHS8WgDm1bPceNK+gvLJXP4s9kP3JTpWcj6GKCE5y80Rh55bgz
vfwxrmhQD/7g3dhOpG1rQSnK1awSsaguGD2/kIiSQH+VmZlduR3ODn1cVtvO9PW5hJIjTLSEljat
HrSwBSaWQe+sSr3QFhbWZRce+zgTJ4SQ78MCGIPJkcB54/sEMrrNj02czdEM051fhrOj+zqDFenF
V0q0xPG9WBoxcPh41ueXRABPLHoeQIwNb+Q6KZkcrkRS+zTGbIw45kYvqaxuB0tZWUWFr1ukPp1f
CydWvT0ip1ENoM9F3nE4VtRBbSaJrRDXdo25JqXrxFUvlUiOJ0SLkADPGhh7rtMSSZHUgZlaafXo
D6Y181UUK40UZTRL2kapvDo/o6O76HgBVvkfAFia9tOURs5r1S27oGLVaeXSkfJiEYRAnGsj7JZc
wpD78gzvVle94Y/3FdAr9HkhudIiQZn+8F2GpDVcc+Py0acx3ujfhKzNRNRfmN+JCDIivEYpIO6M
+HFMTlPFoWrdYEryKPtY4lo4QsU7/IbAVC0U91ljzyg1kjD1lZS+Wcpz413qHn5O5HBj8wRsDhRr
uN0cER6LBEVMpeN7prX6AKB8P/g5MsDJso/F2sBVybXzpZ9IyzBPX51h2Eoe0qVVOA9CfROV0SZN
UJBTigvn/3FcUxF3gZcxlgRG3ZHD9x8rVmVQO2LfBNFPkVbXopYXbo+B3PkVdtyfYrtAk+X1Q085
vm85+GXkPtC+Rz1wq0XfeTvZuR/T9rx9Cqz+pTTt60IVK1qb50c+3q3c82jYcKNCnVhM7+ZpKVlB
nhXFY5LUOBE3sniC65y/nB/leAdxaYUwRFKo0b6cxm2z8PQG/E7xqBYpyu2x0Q93EUa2a6P3R/fI
Pr1qoHuvXASJ5ueHPhF8GZvQRwZDBZLG1OE3DLHwMlKN63muA2X35W9pp20sx11QLf+oNfW1UoKf
dqbeRw6hGTG13TAUGFs7a/QBH88/zHHYGp8BUxYbQRVuSJONFrdKWNdtGz2qynoovWsnSDZJz5lQ
+39nBf/nwC2o/HQPek+zvvBdr5r88r/XH+nuNf4o/+/4p/73dx3+mf9+SmP+mf6Wgz/B3/uvcRev
1evBL5ZJBbFhX38U/cNHCQj8f/yMxt/5//vD//r4/Fue+uzjn3+9p/AKxr+N4kXy179+NBogjVen
/7VLGv/6f/1snOI//5p9RK9FXU7/wMdrWf3zL039h8mZww5mfyF3ZrE+24/xJ6r2j0+IK4uSKzpq
AvwkgeblYb9k8COFzI0ITFwFU/zXf5Vp/fkj5R+UJCHoo+MLoQwB57/+Z973f0e1vz/FaV8nDpAx
jnwJf4C12YEk/PSH+CEdlMM1mttD6/mMs4DiqcbdMo0evSw2b526v+NmS6ey1d2NJQ+gXqVkb0bq
++AjttCaQzoPRLit1Awv0wZf1lop1G2EYZfjez8djW4rpL0KwWjcsrpHqcA7Czz6xrKkx8qp7qPe
EAvLfgAEBGNawwEsTpByGZBHLdH3N0pdmQ1Cequ1AlZE8qbWynU3NIsklaq13TvmAuOddC535mOJ
BsYyT7V40WYI76Uq3AU7w8hH1/CiDGRnbqhjYyhRl1KLFomplC+qHXirCOETRzGfUxQFAPtX+bLK
0azFPcSZhzKcFPdnArnZqVwqCGbzK99DZsMwHnphrvrqBrGNtWa1zrpaiDZYKma5wkYnX/RG9SsX
wbe+KO/b5K2FZDTTtSUFjGrG9atcem26hIwHa0NTllVqX1OZqOdl0+G01mqbocZ/cogjjMu6a00f
VkETP1cGHrcWeqMIfi0rWR8NQ9HhDoHV2+1wXcpKhtZBf+2mCiTS4T3E0z2wrQ8fw6FFk5f63JMh
Bi2Uiqam77gwhdKX8YsgXfVbTyhD4HKM+4/uXxdujUan2f7UrS35CVaVzTPknd/fZQyqESSurHnS
zMoeCb+0/a10gBe7urhLs/KeVhXGK+o9Ogztiuukg0pscYMvqImbK96FI5ORU4yUvds+x01Vgs5v
ynlvRgvIqU8Dfew5TnSZWi3MWij4faQw9432xTGyhy51tp4ZOAtdHhoYXN1TEg+bwIcZ0fEbZ4mk
PXVFMre08saL+yUZ9qs3Emv1Ir/2e6HMSDe2NoW3edZl2HEG0r3W8S2A2PrLDNf32J23EDSuXS1o
cDizbvE8vncHb6dJvr3u7tIhETOsOjFJ9gt15rdYJ5d+8J45Fh9UjmaOP7xJlnsX93K/qFth3lRp
/JZB0Z0J7z5pU5xSc7NbuHmbLRLRINFaeEvH1M2bzmN0VanWbLnr3HT9eR1jNuvYGG5GejQvtZa2
jhTSnK6fLSeRlx7qtzN8yH9ojvVdYbWtffTNMXbFC1XJXhU5gW8UvNfKVd8Hv7rCbeah7n4rLJxr
0Kd7UrwKBQEfDdxmsBD3QuPeMpx06bbCXnoNTcYq8LgWoKqsCFjggT3U+9KrEDU147kKr2GO07ci
2mqOLj4eOFakoK669nR2faQ6w7Ik55/hrYpHtOy/56LyVqL2cVoPZXUl9cZ734QWBN1B3Ro/ey5J
N03ddtdJjWQH/f5dXmqwmQbJXqW9vJDbXLuTU2ytM3lNYtPPY09bxLKZ72EgVYaf3hco4yz1pg0W
aQK/puqUm0FJ9g2XkKXIgoS2Kb6OVeshDVSJPWQyRPYJA56Ugo/ptSfZ6Nu1lHhi6RrWozxvYafd
1c0AVSu3EaxdDqlIwCL/DkvXuUt6rH6DwNipXAvjQX8ZFSaXTVljEtW729SS6Av37ZORWN/6Kkdv
ORVvPk4o15YIl5qOk1Sott8zOzG28uCILSGfu6SlB3PFa6VtpdXWhgWLuyn2Pjn+6Nd9oCwQte4X
oaYj0V9H3CTtUl0I17+WQmmf2VhaD40S39lFjoGjG6xVFJutwC0WScgD2WaHY+fwW+TKWBTuFrGR
eOjtB/Uqb28LtIlnIsXdO6pCcHteBVA4U3NoReFLPi7dxM+fRS+9um4GinZItiWSw4bV1jdOA/ed
+hmNj6HeBHG7lI2I6p/wsnkYVGtfKZ48fVXKRrOWUtx16r1wumzFB9HkdB4HzkfLdZa7oWbMMjFa
LtvFMLc8Z6XwOxaVme1UxTM3qWttyx7yttFlycxWOms+ZJBT7SJiwQ/OeoXjh7t1g/gJbE6+Uopr
0yZyRzjQwL435tbgvReuijtuN7xg4kQAjNOF5bPfWvcq7QSNHMvXl3B+rzQ9xbIVM03ECWo0daO0
X6nFTx+nAuioWr/WrfplSLuXnkRvWQs5Y9FE87qwFp2aq2xpW5vLIPVXVV+8yG3GO7DzVR64NeCB
oOPAkpeZoj27ueFvnQonV8sTtxx+u7RRs4c+ekOFI8ahIGp3FjCiFr+AmE8rE4QHK1a4NSF4jdOV
5q7LQVjrlswa9TCpxc0Sax+zTjdcme/yGv1lWzF++XjxaZ0JiyyfmZClb2PHfi2HRsWOEnlqrIdm
oRcQGnQ1u4t90gA/D5/zspRRbkaYPNe0TZm29dzu43oh3hq1DuEPSksEavqtHfCreG1ngbZXmv/H
0Xlsx60kQfSLcA682cI02tKJTtzgkNITTMEXUDBfP7dnMZs3JNUNlMmMiIxoPzEkIMkMTkoGTNY6
BHMi+J5De99IJq0IQs4acTPN1ksdp3uavX46dpkVS9qPQ6Dhmpzh4rNKZ/1p0p1A+x+BcznQUm2n
om1+NYbs0sqz0yHbc65edwtHvxPhLokxtcz82quxP3VfGgvgshgKGqBuHocMoGgw9ePabWY0B+rZ
zvLmaQ5k6gU1pInTkPG1FX8WpfLI0Pz/EHplkVHPZ6vvzVS1xLNmlZeOZvE7G3sVm/36zP22hoMF
VtrOEwtTn0lYUGJKiGMl07OQcebqB25ked4NbmGYnKuUbODhHiNNxPJqLP/1FemD8+ZNr/tgvSz3
L+Tg4JXm+bhGYycfUfQat9ZzhhAA+rOaZdwV7qHmSiEldSDVuC7+7bD//lJ/KZMM8pI72WuDPOmd
7owjQndrXNKL/co/QyIRWV8YayJFU8WjVRfxYJKzSorXoYY7uGRtO0Ry6XKcwvXIyM2/nHe/ySOw
E9l0Y4Qki/hpNzY93C8yjM2HllmpsbNPwzD0Fy/fzka/zPT1xZRazJiH+mQZsbQrO55z+WksnNFd
KVYmlRs31tqX3vdVvFo7idPkHRtlbT/h8D6S2NxkPIXKigP8kCISY/lxiQl835pTWHRNFQWzVUSi
Zv11iNL78mFRFmnP7mBHjqY/gurq4dSJMcG2/jQz8LEJvEB8e25gqCPDnZ/ELvJjK4PYUBR2zf3/
nm3z3yrq+YSc/zhjvanZ7cr8Jjm/yK3Xw0S8XJzhTsHNW8izoQXmodpc6obdC9dBd+OhPteWIl7Q
2V6VGjdCvAlM6IpoK2fM9Pn7jWENfMFhO9j6c7sGW2ISLsl1TB4DGtLv2cKhxK705pBX80xeWq8S
nAkX5nPH0JPLflQ4VBPxNhM37FuntX/E0715pDhzw1ZI8oWqI/4p4rpa9QGPHolnmU429F6yQaqb
bmFnoOqyeFpcJ/KYqoxLjBsuXecf/EYU533T63QdbS+ZB/KFh8KbER3XCgf6LXEGHJxKNf2RuZMT
9E6GmX5XtNt1GRkD6fI9olDCMwuPHyUDlMCO0No3ddr71417Pmq9o6lacbBaisGVBPJtH0DW7jdM
vdr/iBR9WkR7zUf3Megwd1DiQWb9z8LEbUJQjTt/E9e1J2zxk2YxA7l6ziljnIXX9emTHF9mDP/q
C6+YyNGpy7s4KDlYpUVmdVlwJRRxzaE3jXi4kZQVzuv3nq3N0Sm14w7KnrRIXoFPl6Qe9q/aKNVl
fbW3IYv7aigSf3ae3d5Ier8YUn/HSXsqt+fF05bQrWKZl9W5y52XfJu2gywc+9zjXpM05fKDFpfs
HbNeDtYUCASqbVK5ax3p7Tom5aTCzmuMOMPWMGa495PIbxEypG8elgpetcPAec/AzWgZj6vsj8Xq
n7TSVpG5zcFhKdzgJtJW5SiRZL8mVT48tW1XPhmS+Wq32aZYURoznt+emW2X98DPLSxwkUHHTuHV
+eatzJt7onl1mFY/sXySMjoxqWjHWfFKaM1JK4jvaQomGTD+40YGcsUiqY7non2cnd066KpMvH30
IsPM7JSZqyVmAj1PV1bc6PQbQSp9pFtbEOsWEfC7Krcoa4qH3V+vJSRQdGfImJuf5tv/PSHa/bBZ
OnioTyhR7Q1f5Mw0hJKSgV36wYOpyJwazX5kDLhnYXn7Vflbngqj+eN4+3ltXCOsFuyB5tSqJfYq
fkbeervF2tQbsdpEi3+B9qt0uo8sF3OiB/hW77P4qeQabw4LSHcn757GkFgTbVilhnTOx7fG0ZnC
9Rcr9FdLhAN9QYzF9xDTjonewxbsWJnmI1qUPM3kRvXnGxcPcpqU6+Vl34PIdCbAxcE0ogoxb1gH
0wemDfBfbvE9k8pKgLV2JDJEIwAaT/lVFDbI8/TadPp6Ctond5TdkforlgXIfm1qU9y8OjQdsb07
1J5u8LCuxTMyzD0s5Ogzm63wAT2oMliShp4+3LfhtarZ9y3Zb2v+AWxWRsTWeolr0QPngJ9kxjaI
9epH9MUD5VPsm/ucTj7FLSYXdLF+czQyN2WAhsGrpnwL+oI3LrtoMb2/uFK2lJcqVgZ2zdjd//bU
FGf5/qtQ2+eUdXlo4FPU9gcN8RAOdRyc+6sdZO9+tY3RXEwvcJd0d4zPjMo6b66FhU9PeFLWPgQC
G3k3s8PWGT5kbq3gFFrqLlUqZ6OONnC1ZIzzqhcHR1Fmi/lXCSYaKX25x70WQWQ1VX5YfPqvsrkI
i1l/jqUs0siC8bkLq9o6135esE89XC5ybY9ri5RYn3hQf6xiU+JCENQOW95PNow1kIQkzma/M4Hz
zhwXcMRi7WcKxlM3Y0k1IEbvcI9iKC0gk73qvqdKW8O6JfIjsE722syhX2khLsRcKcb61u+bhXrc
5IGq5sP1xQvHzueirsUSEPi+qA+PDoNvh9m2rrxz5zd/2EI0XL2kYajr8F7QH///0121ZGAbLNVS
n+eoNAWAQ9n1N19x/dVeiUvDPPMbnGc0560L5t0nJzUHzVWTyxCtelAfNYUbVlUGobEWNCYlnizm
UlEa7n6AyP7V1mnICx/LxzWTNyCwsCJp6CErtf8HCX/qczmemk7+NfzBDpsKEEgu/XFpx+IgJyhv
W6hfHCypo1CQlHiWimx3nmU/iVSO4FKB1iSdzb/EXaAe/jMb9SDyZXu6zxnWlXZzfJEgSFuvxlxd
tOpVZQGmSx3GYpUlndC6m1F4kEVTZT/qLu1gUeNl1zOCwu/bz3rQpvVoqXiam78A9XNklOW5G814
0qw1xmOKqjdr46kZnrtBtpjyTc8yU22iN+LZWhAH+8yNmxNPYOFmqQpkOcts4L7Rc4hpCaHsmHoP
W0wyjQy9zGKASLd+9yJojsiF1gPOEnM4m8F/vTtZ0U4KVLSuVU44kTLOgfpbisB/2DXj6AiRJ5V9
k3d3nt0qv7Jxi/md/FrP7U3MyH/MsmT5VK8NHR4OVDRPWGcZRvWQOeYbXsdaXGBJsUsznXcEzquY
KYSoo+f+IIBsInfnTNErLwgJ9bpVWHvUjZlHeo6g3F62lD0yVQaH41bXUa+1r3lr/FNqwM+FYkl0
KYXkZaSnxyrmN7uDUFp7OBNzk4rG1iOippqw2w1wtG9vy0CjBPlIxuQ+CoHXSRUKZbjJWHnvPv42
41BHhWEpwJ9HWsMYkiEpttWMApnj0ox1TwD5zDQf/YSddI56trLMPtiV1nGmnTA9LaKRORw8lnyQ
Md+L+vbU6T0eq1PidE0ZjsacdL6IlyWSyDMrd6ZTnVic+xiror1u2onEr4xYMT4EwQVIrcZIGwwZ
m3537Cwa8dJ+z5r+7AM8Hj0hP+QUNCGV63DMW5x4mnz2ogYTa7cCAqvIUYy2vKJl14n9pY3G3My7
XzZGKwBT/Gca2OLBxs8ttJdpPLhd/uSXZfeAFOBSz039uGjjc91PyeYaLr5NtQxNKugL8a4n3ez3
izHS9ojukC83q2x8GABxZEDvbGwUkvy5MSp3B0kHn+kyrwFLuVHpNAd6tGbeFDlk1sF/jz+zkPth
9bmUas/89rJm/YWWO5L4DMflMtgxXsYPahJW0o/2miwyW5Opwgdy7i11brbtsaqaKmSIzIv2Outu
ALZ5iJDf4Oho63DVl28sW55UW2kHCbgLJIxtsVIlRTm1iSfdbxxE1bWeLv4aTLH53veNG0l3fVzm
gb/iWA3LQTV48pA3Nm5+hm/NO/C2uuFE+9kgG4ocU3tG0tNEht08GVyLfE4/csCmD5XJw5/tioMY
vESgFiEGzj2KFRUraTALlzopXvptXvfu0m7BO4gyhKwCfKt7DZeVpjiVpnFj+kmy5sbY4R4MLa8v
jwgPaVLkQ4OFdVLu2ZnH5P4/FW2fkTB5Yz7gblHSWrfLNydycA62/QhHNoemrNtk55aIa5vrypQ+
7Ye9XOpBcAznZoBFvZXF2KJwuVbyOJK5gkEQ7gPtunsH6BwVug6v1BWSupnl9NBr+aVQYBwruyPF
Guq7U801N8wxZon94pezOLBzOowFa/oa4XS4aauTlKOVus20f2myedDH5tfgCu2m5fXd7JtBhWDW
D3tlv6hCgQIHyguHJh2FExz0fbjb1AxzAnR88bxePjh28zpMbzoWx6GOSyGDomSE44ofa2jJ2ia7
4LfWxkbp4goZBKHoOzvsc8xxdvG9KcKyRNmbcTkgRcE02QlxRzr4u79fdiM/8IXkTdcpsE2Q3rSi
bEk2b14AX8dIWUF/Y6rDSXYTIxFje8pWI94scEg3I4pN7UVkMiAeFXRtkbv4YVCS0a2p4t03JsiJ
bj1hjDI/YaBGRzc5kWy7p4BKIiqV3Ufu5GCy5FNNl3M6myj9UHpUoWMBlskS9mN3smdz1Z+H59Ge
l5MGVlhBgYem3u7xvqD1yjEaZ5j2byCXV5+euF6sfxrFTpPty82xzS/I7Sbu99jLVHAZ702rGnj7
JDXcPK9W521cf7R1eKngHuOm0ChK0VKko629bBNR6dNokC8B5nOQ5mfbVjNUcAO6hwY+aSqgkLFs
S7J6hEzM9tVs9eCkW0+5uVJiWOaJ3E+OYhzy2GZBVJcTrlaGfdTLHdsh1frJWr2iF9VPT85GGUyb
RUZT+VI3+UXVE50/PsAGTW/U995n06t/EvQWwQGeVoDpXGKgA/ZWypOVM5bdaoRMOXtVxb6agM5K
4qKNvsjj3d7pHslqw7bYLeMFdV1CFx2hParCrpZvq2es0UJ/OzYWZlbzS5lhNYqP+oM5YgNpe4tL
aM1m3zs9/dCL2jiY5se4iudRzSHiLffs192Xby2UYz1gI/fefhgD/9zXWXm0pj0cukq7kmYOgrQM
nM/7FJE+k1LKKY6+yWZ8Hgq4oLrY/PZlhKRxFtNKjABaCFeII6fcf/VkXpR9Ll2zCIsgq0haoXJD
B67iReyUhI7/CQhFA4iMqBl8Ly0XfYLuCou9MNJg4OvKeJg2N3EEFnKz9Uf4DaFvVmK3lsC250zq
swpRj5ag+0F7xE5vPA5L9ZUbtboorz+7FDTcicGfSnr1kZrnppqpTxu3wxcL0UC01qz0ulweenxp
AIX97BD0zFqaFeCmZgju/0EUh77lIoTUurXFdBF5iSpqCQY2Ba6khjDeg+nvrDcBDW82xlYeaqXC
QBtLUZIl8+9Su/vGgT+uqF5A1DzGdSbSSGy+oU4tQ4+CHPLfuv+tjD+y+/H8L7n9pl4SzYObfwxT
60UYY2khGiTuz5HPHmgiFfUHmrTvMctJJbX2irqVJnbF7xCjgf2jzWEMSgv7NGf8K1ERhYzQa3FH
AD1pqe5bF7C/9dpNNqVNoLVGz1dnS3cW55W0sJRpzGugdJHi3qby6ZJ765GZlm9Pqj+9036tzjRH
3mx+ukRfHf6bFvMRq/LxVgUW7EXb5tGqFS6omOqJFeh/G+W+PAfis2+rLtKMHEyor9ejWbbplmve
2evKpOqNDLzd/NkZzg459awUjSh5j+LLWPXxUC4ejcf612f+P2pca7neBSaQoaOiO+itA+wIR/dS
NDcsSZJ5Mz9YcdxYo0cm6Vj9rr6BecJROs+5afwBuuM52F/bXH3kswoDxkxDphlPxsrHU5lxdklm
x+lMxHnX1VeOEyY3d//XPBSH1it/tWZTXWUx5Od5LIYoyLUHAHS4lzx/M5ny2XR7h0Ap/g2F26aO
nJFGyIEPqIy40HY99Ybpv25kaEbYD63TvVVqckkq3np4xyBpEMSdraF5qRnV51zJ/4GPv1IaW4eu
hZohYDNpdhUc5exb3AH9je/4rFEgx7NpHZrWA6UmPdXUsZxiMH28TC7EF4hvLuz2Tw7d2AkCBdds
ODs10B+mlmBdj6p3APCFm1iaNCJKruOiOooIZpLtKQCUAFqY9eVtCjbvhmyuTej6KfX0brypknDk
XcucBEMI+k/np653BZnTb5daQOO2DcdaoK0vE+la3UIGs1u37DvZmJBixQYamCyNX7+2YKyvq3Rf
JjNA6AGkYZIWG2lAKRceSjyuo/NLA7m4MA2LE/+2RZ3UY3u1g6STXGNr6TgMxX/PgfCeMzNfINVo
zUa3rh+8Wr/V3mvr2flNNmI8T3v7KDRfP3VFd1MzxXblcEsmxkwEOF4aWQYmQrrq3n4BtlyNDifC
ycDPc0lmW1yXEitlH1OWKXaxfqyLPs2K5qdYthBO9lSswISQRuvNkzIMMHTzqs+6fm9AiQfzpZit
K5xB3FkvNqCwCw+nmeE8NOAMzONM+HYGBSXLkofV5kFUkjrwIy32EQXv/SbsYWINWPpmQVT9SLbL
4n51xETmrXhAw5Eaufi18lKV5R73EWyZi/S4F+ZZM7S3xsJ7YRE4J5L7OuvwdiOa/9Ag1xkJAT0u
P1SEzoOnjIOqhidmxTd22s515sTc0b9b3/0XtApHaS+9/zcDbn0BVpTds2zLE0km8awPt2KVD14w
YS24O+lm7bAY/006NyDxtX5Wh4v6i/MtVOsA+wFMD4WDtxmqIv1ZrgUJIea9DnntrCe3ddJecHza
+Z9t+zdYLk/in2y/agCtCqvkPu/SDgNLddW3LtYLkF0iiDEf1U81oKypfbVd9umYdSy3KoSsBip7
vxtoI6dIVnFGHbEoBHIrwSS9lRQ+KpK2jnDAjETrR2Ipoj3TOUjx4clQxZKJKBHG9n5SCMb1zyTg
yMI/sV6f1i1/3/wyDfwy2brqQfa0hxpQJIhknugmr5QmZ/ywoSun9rPFPGyCfME1/ITbd+T1Wyha
GJvh3zys8TwdTVO9b3iYsiPv3oTScM9QSgdnM9+h4yq6WegTeJ68GA9qNuONWRXXWw9drkfdsL4W
pvgwGDUAUGs28JY63Az2bg90nz3hj2O12DFaxyK3prTHqBPsKe4k50uwPE+APbb8PcJkFEUR9dbj
ht13k2cXy95SChBOtBoM0DjY+QP5JdxbsWO8uZN/Z3TOwuxTHG7bZ3D7J6t/EBq6BfjKfrgE6tUy
WcQTT7U7ttZvZ+nDpf30h+fGqxI07THJ56k+EOvsviyjFulUIx6fT8uL1OlxVi1vxJ08CSgNmojw
nueu2VmsG22CMJIfxVGy7U6G+DNRe7GnD7bz7SxjOCsIYU//NePLa4ISTmdlBIlmfOrIvg0L4H+J
5WI+iLaPlFFfXSw9bcZTy+oN6gPzawKvkE24DdPU0787VUB8cZg7uIBJ9UYBDBPJ67AiOTpHNxCX
DlcwWQ1MZt6W7qVUxZ+ZhoRfel3mNSw1cREtgwvjtTB/G0w8CZgMP+mMF5q4hQFggUKp6FHeFNNz
b9E8Ntmtwa/tl+ROfG2xxCUydXzoW9+Pdyn4WKt561kj2PIFJznVdSwkk/PNEIzE5qrtGQBM8dwn
i8Gm+lq5S/lgi6A8DZVKd/XDFLDpfGVMHDMAeAcJ9rnHnPi0tS2wCoKEPmVyMeyN+mKOVBKEt3YR
iDcfdx2KtNj1KxUTjIJjOIk07K9yXeG3dPHZATVFZU6N7eC/GWmTA8ZS+M9akAOzk/9tud2a9FkH
wBFk5P52iavP/7y9elwA0EnFph0nxC/uB786D5wmM5Kaossv8q1e1V8spU7r+G21rPTAjxtr+DMr
g+OGtRKOWs7FZL61I6kAjezDuTL9uF6yg8txyyXDBWHta9wb24Gkwm+th5K1HMDBfSMJ0wabHT7r
jBwFHM4x0Tw1rnZazNkmKIIoCb+5EHoQldWTVczgMCLO2rf6w9+dl5FpWdRm6hq0E4TfJOhQiLB3
6d40yArs43wudTukZcLcTJLXnJc7QYX8kPSsZ9i802JZ0QouxFRnWijtVK7ex0rccwjfA2ds3rTm
MlL2LnpxpIX96UfmiXCi8oTBUlovWBsdsBs/z9hquP3yIwGK10peNr95kuP6nzpDxL73o3h3G5mC
5DFNjwxhRRZAZdAUPyTCAy6UTgoZQ6tpu2E+eiSEzm+r76dOlx/RYYAiO8lkrE1oK+MK895SYd75
oeAGUXDXP1HhrZBfZlp7PgagZsxrDX0PLUzPaF8dextW2ppGZVs/U5c/GDQPTv9jT4g2Nu976Nlv
a2PzFPEyDgoCahviopoK0VgTu77xIPPqufOqQzNsTtTNM01i0J4Ka3qz9+KwOywtNrq9yYNeWX/1
5rsru29zx67g3o8uHmDSlNT+akeqc+ShyPTP1UYC4rlD3ORdmPna1eEOtoLs4hXsiAFn0blUxg35
BLz3tGDYVtsfreYzCmXchmKeLvWIHqOrn0qxBek+0kQTxOQYGq+SObOhND6acZSXuijcaHDI7Qb/
XGi4lZUfdNmaHGviEyveqHXNx6aujfe2B/0pXs1Ac7FXol40Z0gk/PHcpMayOPRpxDSFLYjXSZoB
he5CoZqqQQ4Ie3eS4u4pt7Qvcj415gkMMnL0NPdJG2WodAueVxBATeyvlS75G658sTXr3crM4jwQ
FXxt2/5WW+WQVENGPnfGNhkrp4pJIevCQrA4rFiQEsz52YDfSFs8uiUKoWU7LYYH829HyyhjvUES
xr89LB+O3ce+LdKsrJ6t7ccyWwh37bDWXmhxVCxeTeXfkMeMt8m6uqdh/JSfZfmij7d66dF6Rq4V
kfgYzWRvZEEEp7P1ZzLXDub0gQecVEE8rQOatyr1kRnl821Tv6t5POQUYLWnH0wHmhk/ZmX89leF
mosK4mu7z//Z5HVU5vpi6Tvcgh7fZW2y9qLZx+0Y6JcmMqP0jMumd69zU8FKEIu71XjnMdOeLG4G
x5I1f2YYiXpcLZoTAjCGfg7CvaIklPJbM733OtNxJBfhuFG3ahMBKis0eGJv+UOLQ7HbruecMOeg
zV/rXdy0rtNA52r/3G3ij4EgM7EGnbXilg/tIH8T2+BGS+s8uOy38+hpfmQOzpo0axA3s3Fd6urB
96ynbXReMG9/zTNsqDfz5qEAarsd4nsqL2Y2uOlcfTFBcgb9/G1SaQ9B6toyRbwd2awtn/erkx7t
7q/9rkeFrNOifjJn74gA63ZvPrMHUuE7ecV41uimA6IBsDTunk8cR4+tys5b6ZN3gYYfn5IOnozL
fDe8X/b0VhkTd2kZa5R6cgmOWfk63oVx7T99zh5FvieGi2W0a0aNoHk1thgHowQ/7GRXCBftPd36
NnGHX7o23gL4vcmw33pu1a1sbgK0LOoXSq/uz4onOgjnIfCfOnXRlI8VGwKOCmx+/ukhEqgyDnvW
xcYO2Tkxd7d8Tiy5On9xtadWranuTAd93aC+gDkYt8KY4dgriLy3QNeScmDADITcLF04wZHAlI2L
833fm0SfUuwKee2J3s0pw4ycVOEoapj0NdZzJ6YOXfI5tbU8ZVoIoNxCDVccN4qKsahCSnz+RhZO
aL0UVug8gbBvAVHWJZ52LXZ3YIjxKJYhwSo9gfyMRnQG9F7eYRUjUstknJMBFSAKqqWE4aBEH723
fLgOEEv34gvdckviSKuLU+VhIRxgz16NT72qH3P3BtIP/yCvvj4eUT8nxe6mOXRlX5+U7f1S3hCh
ykyY8w4zoLemaKBFtHQafpcbvCDy0MH9rymNw6apaELlH+73BK9G7GeYs6QW4gZT5MJSU5w2DvKc
2v6v1tazXB+pj0Gp2qudByWVVxBXJa3brm+hzGgt+Sf7/qUO1sO89A9dZaAMrhiP4WTcGTifKxvN
hhpif0FR2eIQUhbjY1UA0pZ/Su7O3hpiOaB1CAgufMrRXIa2c5vcLZGtYHfXCSkI0dDewQgr9bol
ucPSorsUfnAQSsVjOx3lMt2G8WNzYH0UutpiuAOdxdnYRbLgxx9Uzj28odxiM58v1YyQvM+WULdG
46p16He5OP/WgpKBFJja8V8JXbjSacTk7z16QSJrRAhmfqZSXRV0Dtq4OvPeAoi00KE4LkaDj/nd
mIiOLL97EgHFqo+SZOjDXhpxgMayGjPETXnct08g30c2F/NqVzFSXbTLv3JEX93R8mZepV87iWO5
GKkDWkYkpy1PpKxIt/HH/5js+tOL/UULWGm7AVXdezAeR6fy/xW9vFYQuYdCK94z22rRJX/ug/ao
MvG5G90JuUK0VgAGWuWcl1WOON8Mz4XSr30Bxc7Sz5UL56Mk3oksurx8cxVNW+6R5ys3f4h346zN
vXMwdaS2JS7OoTIbcL1gRTAM5ZnpB8wAf+Uj2sig+QjUV1B/eqSSGWhNRAD4t1w5rQ8bEsXB516X
kZND4ojxU1ReMkBPmsW73IoYAfANDdpdSuZpTzO8w9EszD6pdXSm22ygw55uDUhzJsdLk8vX2gdX
0EfyEKfhjzXPzVkulI1bEVZS5rRkwamq9h9l25x4pX1PCqiexe7/LaZ3Z+/tcHW1l50MAs377vXr
0KGaNGCutr+I+lnxeHG5uOeP3pAynvxuSkBov/8yBJNg9nC0oSDcsYKJ+7N61lvdiNTZaxiHpcLh
77+lZFKt7SYKTOPByz3g2MOUCai6nIeOXBai7wa4nqOZCY6GEAnRNamxeJg25D+buogq049oxM5D
McRjRVdZr3VqqkO9lY/wQBDCaB39Jb/uGcEEZbA9abrYSDmZ84tmsFIncd5zg9Ze5whbl6Ov7NST
2dtIVEgs+Mt2S3umF9rNImhl1kiHwOAc5K4wXzlvP/P1PkOfGSCmi/bUT3RlDiqsabIjSiKQkuKy
dNOFTEKTDOHxucgdEVZ9f6PFOJlNx9RTgaKBBAmMNo6Nr//WLJu22fhTT1z42VwgXx8/9Tt+UmNa
6xgXv5CPpbBIWH4gM+mU5+avdd6Ohb6l1tAfyg5FwG6icSovyJ7DYbbI3Kig99bf7TZ8LEOd5BNz
cpq3xc7av857e7Is1phl/BknzIYn643/UfkQEmrkbgLZSCi9e5YwO6FhIm7pXAY6Z2/4MRdVX5DE
vuCQlvg95U1WnHy9/NpxLQm3ynmlZr66+1/fLbPY18ZHZnoeDZHZISM3T7zW1K30uNzVdUcAehAw
GPo25Pwq8Y27Bae0rJ3+CHN+MZw2cqrgOhb9b4I+NuQr/QXI5DUvasBR73FqDAZR3MeeMKsWjXFn
3+HXHpYCZi4YBMXyadEQgKxT8LwvjN4s9kspftADxJW3Alvm4m+4m1Pa2mg/O+Iq1+JAlf2ALBil
lrSIreB0dRxVIw/XLq6ynpumu5pOkFblX9GPSQdVgHXOhkxaTWbkmbx+Gka9iE3bTWa7/9Xp48ve
Lw8rFDPGG+EUZC/uYITIQpkiitd8PpDkEuPqd6wwoRsMI6qH7MWiGFv7/ayNP4iklHoNCCLZ3eUw
mj7dBWWjcL79pkBhgWhwmyJr5wE6HxYIUAMgTOYI3D6JJorw12vV15Hl5nFQ5PjblpdOK7AeYUPy
K2c0FJLSMntT/+PovJYcRbIw/ERE4M2tQMiWVCpJZfqGKEviIfE8/XyaiI01szPdXRJknvPbWD15
8bhpuT4yEk0dSDw/U6IVQZy7FlK3NqYd88yzMRvHzuR5lSrZlRmQHohSKtd9UW/ciN/USc6xDiRY
yU03tGs5GrfacJEU4IpHSS4mdZeIe4oizuc06Jx9wiRSqygSMDxF5V/TkagOGjQ/xkjbfCnBq9ba
Uu2S+TVPTFI1aDWcS2tral9LhDNlHsHiLLfdpyWnlQipg7fD0rAOii5uQ94+ZKVQlOUgbjmi81Uc
JRclruYgvahu9pEyFwyiuupj9671yVGzlyqs+yW/LDM2iCl6maFbYnXBqejd4kwJIgdYgaD+tTDV
dXyNJgRKKdSLOcvXGcp3nULsR8pB9t9qp4TR8I7gKPRgDjShbKqIBpRp9PuS+8lugyJpN73E1YT6
d1m6T6doihXKxj1vNSBPUm/ZpQ92OoRI0bqgceNDCaLnxPp+Jq/1EE1ztbLr7t3rbMJEwSALawOm
0G06/pZBMnd0RkhgxPSe9+6+78g8NLMSOfnE3IZbflerdgRIW+yV6b48INP228Pg4rEJ2W56jHKk
fzWZTYX10nhiP7T5i3gVQ3Lword6qtjPcLjEmK0mykVYfUdW6lH/7jzkC1izdpJAlFU5euteEzih
+O9M17irlkdFZcQj5R1MD8FkENXrmvZgxswGYTViNHg/Jyx7RSGLxr3zjGTRs6kxHdRottaR1a17
xVNWDumEWCEAJC1912napkzKh4EiAZdb4rXnNFdHPLCwDD3k8DPOpm9G+XKYLVJ40oEHuDf2/eJ8
zW78XdRpYCgFCk1uvE6nC0hDfoJ+lskR5R/VNIUxrb1cPHkVhJJrmYC3HO6uc+Qzgd+IrlOlWb5B
B66JgifLxLumo1Bc7LxlVkbKni8bbaoztuWs34ncPjHToSmzfeS2fkmRRVEQzc5XUPdK6RsxCiXd
7NeOFk9rp27oP4IBNQy2PcjfoF8wQ3f29OLWzd1JpnvmIo9IljUTgmBPRQ0ftTl7W70068hcboSG
+449BfqEBJD0ky/Oj/uQYr6q/002VV8Ry1fRhgn1kYkY/RqcqMIe6M9K/oUMXkWPFhqusnZ6h0U4
JdKra2GiXfEjUQLCtn2UVXW2rD7A3Is8W/CazAzj3pniP/CuGqCMOaU29aNhey+REm+dYjPFV7Ev
imzv5d5Ta2JwYpyM9O4yW6BnhrUChrnXtn6as1vrjNeoA+yXE22YjPpD5A9jHdIsedCggecmudfj
XTpBbU+72LWeR7LqvDJ9dRViHehs3JpKe5S5du4n7Zwxa7SGcKB+m9DlPHLiL8t8EpXGkvqbuomf
5HIz6b9ZsZ9RcNsurLoJdTLeFWQCEtppzAefggOfNb1hs7dz1ac+DVAIeKpcknXiZaafqhJtrnFL
DXnP9OIjKryjDjejVvpTZiLj7htoCtFkazelW2ym1zOKXuP8xR6dnZNlARfmTrTRD7lRlBxpgdHD
jxnZle0fQU56G5W2X1VJPvnKgEsCzmVTNBKtk/qktfYmwyg0XITi7pt0+l25Zwyj6MBm+00BHhpl
5UFYPuT11lFx5AhaVp1b1dgSBXuurOqmmqR3tMl2aqyrrWUbL0WpKQyKdppmQdBNfHDngFs0VfxQ
0hRBjoGOYKpD6k40VGpfNJajes4RE4muCjstCayiCBbLPGpueogLDetU8RqPABSqnp3g99/ATI92
a30SGvLQwK+7Tn2J1GI9CiBUNm4OnK3W5XCpdotYJY+DAsSHO3WNNDxk1X2KI8nViaLMcL6FxnpJ
4MhVJaon16cd7qKtxazTKp9OwtPEwcQDfx6ddt/bQLwjVAWvhla+gjLy4Oe3pIkZ+yOxNlgnYjaz
yRpCrXWAej9yMX9lcqMvGqdcI74BbnatkT8x/v/JiB0gEYW1yh+gbBfdWq26DE1H+mz7N6TLk2EZ
L9SH+YgyNrWu3CZGiz5VNiqtdpFTHfRp8Qvtw4gxDDVusku1ch+nJtN5PGwj3dUQaTZfKII/EWqE
loTcs7ADKAnLrjIYLyAnuqz3cZL/I6CSJrGsuU6Ula4KqMFsLH/jPnuP6vzXdKs/d5IfZoRtsW0d
LBgc5W18ogcP5uxFiAVeCYIrwXZYxKD32D10PEkP6LzQtn0CMCuqt8JS9oSQoZ/lewLuLUqLJUC3
VmOqbBX8BEFaahvFThA4tLw1rqfRuD7+zZH9ZUAltcNDSF2pVwX9hSTSb8gi4uz1d5KBW2Dx+SPJ
quMMATgm5Hlhj8MwzAePjj2l/cUgSJXrBpO3P3LDpABvwvIn762opj0ePzy6LL/5wgqbqQfKOFC7
aQ7OMV1cnIeAF+2l5DMm2vEwIGuJSW5TBkBp6IQKC+N8y5n4RLWLBu6e+Ed3YIerveR0GJPPBQi0
VRjR0eTFK7XI1aByu3qlS+PHsYHVLbUoA/vqabUajIb0HYMjliFWtlmA7p/I3vEVWNCXA/OiHmMd
0/3BBR5UqnBU28/GQPfmbYtYWSl5vlUBTapauTijG6RuumnyeQ199JI5xR39xjUjjaWcsZnR/p7H
5K7DtUmzY5V23IDunxeZZRdNmd+ynSvrzu/b5imdHgWx37gr97UZvdSmIB/nQSlV3NaxQopOt10q
LGRCDGI9Ww0yeblxIv2jETxTIAxbi5xLJITZSiusQ+Nsrar+xrVywreGWiWvP9mrrhUl2usufgzV
VusT0/4tZbxN6+iy9D8t8oJgLD2NwRrkymt4M3F2eaV3b5PhaRa5Pw1V4eN6Rh+bRD9oiYlJWT6c
jAhYYDWLnPWHavyCN1ni9Y7w+ZgGEi7DeMLUdExm99cBtsCniXDWjjwKjl9LpuHGmzYNXW5+4Tav
rZ2C4NEW6N5r9aMXxoMJ4+XkUY6datt6+rtuW2jVoW6VrFx31nQRo3XGIL/PPGQw9LDKHqLNBLGI
O7HW3Pke9XTZ6dDImF4Ws7pPFrK6VhfJippmJLgN9p0lgpia3JvO5INP3XlvIC7yglfRTv4/TX+6
+bv0CmT6zbPX1Dsuq089dUKR5Qyh1clNyjVCiV1TIIKs4y2jm9QUxGr9HYfZS+2A1xj5vHdb9x4b
90hJz97iFKsCnXMHS2iRNVPDgSH/LPSF3UILHbAcJukxnJqjl49XUxPB4BIwVHA75mNQyMbvofZK
Pbol7BpYi69uSvSWQ9FM3vIaGGixpBLGnRKh4ULuq6nHxYhPMkfrqCQMR5itjUuiM5qZNYhwtEqx
xMYm8nz8tdtCyfalnRrYSrJ/qvIvAbpurGKTGJ9we4dpHAMX3APx0T73cKHGhPG5kv5gZE+Gc36M
Yaa6alCKe87yBrAsJQD3ku56wac4F/uImbembTLj9lznnGyJU55qAU/n9u1XoghfGA5cSntL+GZb
YsPt2r46dK/2yXws9NdmueKH8FVoREnhh1SUW6zzQ1vmD/zliu/cDbHSYj0sWp8xFHYjR5Cth0Ka
vkptBjYTjHEd0vJchflOoLY5lZo+9V1HuyrGe23ot4qTDVFM0OB/yXOgW31Od2J5wKMI9Io+nHP3
o/P4pMue5H3EPpTiRSn50mWcBkmO5ac75WUOIpNCTML7LJ4JMj3XF7Wv1yN+bgHyHPVMonWb+VQ8
Nn5yy8d0p+ns9tV8w9r5RWcZpZXRPp2S86J1lyrec+eC1BfPKmiPbQ4oFKZ1bLnIfzxQdHRxGvkU
ntg1GBIjpAbW0vIsOWjn+5UaZkXxamEegfoD6omeFPwJbVLgicajbbb7sfJeBu3SLs+mpW/H3jjo
6KiUp977yQtKcieP8UyGziOiQAEZQFxhSAS+OYbl2YUYlRtbazAUO59SN7gwLkkt75ahvvcLCLEd
UR5Zf4g8on0NJZtZ9+Cf45EEgT3zSUaQtbNNp/xmAGP39vDSR3uteiZl7sXqjLWrOoF8SMQFlnod
DaXO9+wuYV/0p0mierBOimHvCCD5hmYOiw6InZHcRDhiFvk+aYbnhob5eiHhgo7UUv52VBmtU4iM
op6P5KCH5oNDzeNbaaKrH/Fzs5Qbk96vNOA1f1adDSTdZ6XalLqjfXbUIxPCNcEUuQLD/HQZoDWI
zjZ5XwrN72vw3n6KvYeQ+BMBpMam5o8dnZ5GSuxzaoOY4rOYlaARZZgyW2kqJMQ8EIVYBQ9nWduK
46za6sa0BIuemQCZxS9L7zzlE8k3s/JBgYGvyPEQRRo9u7hW41OyFLusxI03f/fSfG8t6zihkEtj
FwI9s14bnWM/l8RowIng7ttw7Wx7F2G8HR1Kex/X95qroo9oQx7KoHIguXXjMAyd37UKJkZzK2cE
lPPo3Y0u4bRtDjOjhqiMNXaPrU1pr4ocJJpTWnmNrV4cZdb8Naby5hmwMBmDSjzubXPZ9qxeWUw9
QcK4M0v5xGHtdy6QPR1egebN9y4S/8xifq7BLxReGqEX55wLkWynXUbms9EMOxENgNDMT/WYQzlE
9kUHzIxisNW0AqhqFnqdEkXp1qabR4AYaGQm1d2Q3LadcKyw6+Ji16btiLAhT+zLOFxKDbNH1noA
pPlRcjAaLRZ5ovgn5LDmyGNYzs9CyT9xU74vsyA44PGjgRXN5cITZZv/7L7Azrwpqnk15TBuXZjC
yM61Bh4el0+tohxdM15pxoeM372GWSYtPj39kQLRH+Rc02Wkbxogas6o5au0tfPceuFUrJF2+5V2
jMYhLIA7c53Iedv9kSqeWBxtYlW62iVpF4T0LbCK7LeRnYe6Q7K/k2o4CxrvxCNCs3DVwtEb/wxF
NaiGQ0WQCqKzB+iizIIotpJ1Bq0eX9kaQpkz51bRszooW8HqmsUaA6PmXnNRbBQiBlHycq0/4kKU
GZSqBUt6K6b00kU45lEbYW6ocafr7TeY57KaH3E5ML+PA7gwiydX2fQAwIown+qp22M/2aMv3brI
B0Te8wg3z5H7i24NADwPMO0wVLqrmeHK7VZJj4HNDKBXO7i8Wf3TZlT9UXKUncnL4LH3x1tVe3PN
CaMN+ql0A5SLsghxVO5HAjaeiuCijJ8nYPYG6cBKesZr2tgBE5glXwW/9FId0/y7iO5OuoXe+E0Y
mcqsuqrMvUmy7OKi3KRTcVaX53Ru99kgfiin8BGc+mPfvcem3OPw1GcUMWVpEUuiMpM8BIal+kok
yHNWeaeMCMvJrO9uM/vNo2ZeQVoe6//iWa5554+9Ua/t5CNu9xM+z4grrsQ5jA1HpJZfzDeHUakA
PwLFHzbQJIyAw2rGwTFUiv+S4HdH5+YDcKy9Idvbk+0nhXnoYiiFtt3PqKYJ09wlGi8TdFcU/eZF
v/H6ArnUj4qnqYhfHPk3AZ1aebJKMdNb2j5zl4vrDc+qXOt2tY2jP6/vuWYdsGnu3jY0hs8x/XS8
bC15rcBcYkq2B94kPdX49a7m8KHMih/Ldttwwsjqn5GrBP+8aPR329lj3rTOSoaRL9umrSRyAvmj
lvOGmpbHcuftKBwuVmJUT22iImUu1qXK2WXmzkgjO15pQxT7wSkD2Kxj65prujoDVWJhS058iAQ5
oDny/kFgnIrpVSU9mStZeViCeTPs7KogEBrNkc0EBMsYiKUa1kQUbNPx9jgFE2flC4XaYyW9OPkP
FzwmimnZzuNfUZUbBap3KP4afUIf8Gj4zm5G/eykOFr/EvhO3ZhQqxyq8qVj9U7VL9feEnXgC/NK
Iu9G8+SKu5EB5mZHlxSBObcTnTtVYIv7aIILzWdmbh0mVjZxKLmFkMXqEngALaMhiyzMR5XpSOB7
Gcr2C3HhR9zb/J3S3eiJfeW+8btLa8GfJym++bye32iJ+dNtagKwrfQB8Se574JabI38m80rzvwB
TwVoBLpWeLau+6cPqXUfJ/dEasFmwNJ2dEbMg2OvnkRVXZq+slde3LzLQdhBbBXu69DMPxrdv8iM
cYlFiRfYGl42om12rnXOeiu64sjo8WHw2ZKx+LHky29K0IxQOn5BhWmsxaUE8ihoJ9aRdThltS55
eW030YB2rHxHJ5K9mwDIAFSGbxWT+cqe1XbrVC/kCdX0395g2+cQihLBbCPVrV5TYZXOd4vDdY6+
Rg5AUisq5xtsulr+yWGrNL96RvDcbkR+XdAXiEhxLlmHoyI0cVZrwBeR56xK9S/X3/u5DEHLpMrC
VPq2t5M2sWFZSOqIVX8uHPwDtAqxiCz4sA6oGhyidJYQARWUcIc0szIRNvKxx/Yhtt5xJ7rpVk9J
4mjONvkSESAkvck8zYqh7GbLDTV9U0MQcAjltU8Yii+6RylliJmXQekiR9DBc8ti31i/aIpNmo8K
bOH2cEcp6qFzJWJCzxZ/QSNh3ksMfna0kyXBSjFJEOO6tdGfy98UeUiyyA3mUd/y/qTShw2xBxma
uaKGymp5bn+nMg4eGWb21hS85WooHWZcdHASZfZjo405jpH5TN5vOj7p4t71jDrJvhY/nXxWGjcw
3a9pXKfDNQMNxlOyBzJKPUSAGqEAbsSf7RbJQxPlZBiYfrW81L2BQEEFgDnE487l/C3kHvdKMLZP
KSabfm5W3alfnsXw22gH73egvGzS9rwpvpLuqvq9qCUSrORYwuRRDXnoJOG12Ov7txIZmj6v1HTg
FCXSqAnLgXcLKJJdfdWQphCpbwTirZz6Q+LlVOagyI8eY7eZNGEHbm+JIQBs8R9aAg2m2mbVreyX
ugHfQDouVyqYvx6f8ujU117gaR9EHhAKs4p542HK8Bi6PSJtlhY9RRNU+93n/08OYEY04ixUq41W
MDW4D0P51m4GtF3GqurWTlIFGDpHoM6uwjivvdjWv7h1g9HceGSPLRnvAReSt5xZJIjJq40jOcOm
fcmuJm7ERiLQYQBZ0j0BR3gTqJJ3/bRPdwq3NOQhSf0gpAMcOWk5cIzouix0fnt1wezNR1NgrZlx
b7cL2gOvCPRUDxw+mqx6tx8G3ujmTYC/AGkx82havVX6hPz8HxUNFMcisREX4RxLtT06LTtcw1mp
+GL46PiUTS4pnUOq5j9HvHq9c4ktnK4VSV/OqlfbnYuYqKzfkPmBubjdaUBBXlifKAUilRuiYeoc
SRJLcPli8MjIgBibjQ6in4xhYm8ipsjG3LY1hBMaGJZEotew2Nk8DJduvEcEExCIvyrqn5I42Ryb
wWj9k8ke3ct2tNJtvBDr3CA2QTiKHoYElJiEkiQsYT8fD4wZuDZQcbXtoZiw1fqJ9enwqdV6GtTz
pyr5oZaXUpor4gxk22978z5wJ08pz8zwh0wTpQkSXEgmeKCS4yqFIrUHtNYwlTo0qtFnxLEQgTgT
UdTtnYHIRXj8ZUJYlaAvn9euxXrNSUJgLho/9kQI5pkpDVOR/mh/F7gjULd51a0S5U1qj+caW6lV
MoRoNCEMJfI/2Brea5U/QqbcSkGkEB3LEOyuALzS+69OsQkEmZfnUQcwrIIF/LKG3Kn7aqXoV4s8
L+iIkPEukWuPzmJ08VFJQhJiy6I3TCKdsOqUmQwqTz6QSADXSCAxMAXtB2n3yNqYC2PTpBmWKH5Q
WIJAyXdjmSibJo6fzaQM5Kh6wQTkI+KSXPZMjm9UPmD4bL+rvGZuV5o6qDIrOSW9+hpdo9rooTZS
9TXOWlR/aX7rWbMoVRuuBmrkkcjBR5hKaoNc2jC8qGYRB1hyZGB9yyyBIljj3ksBjgCd0XMPi0Kw
31FLz+VgIsp3NgZfbA8Hx84HVFT7szutSa3aLRBWHCZIIYeDyC/18N5jZIz0k1H94IxbxU999IoS
fa+KjByUdheB4hhow7jq1hRELysN26BqFW+GRjJI4YiM+mv+zYDozaaB9lIWOA2W3DPwH6uV+ZdV
YxuUNgrhWJWCZEPtKx7jIbQaKKQ4IgHJGr0X4paZ7hP547HyrXp6SidNHy6P8Qx6YJPGg+obHckZ
SkNaie4heM2qJDQa8ewYVHT06Udmo7OoTYyOmO9wMPfGmse4fyo8ECRHUhmbkl4lEyYeJ8gm7CBx
tdRXmuYgebg5HHxPnQN09jzXEEaq5AXsQDedGbcABR2t87AmNDOHRVvMPv0dBBsO2B2X8k0s0fvY
zceq0H+Ir1VfFbybpMjFm9nOk4NS189p1ppvTjMWa1PJjqQjMQ1sRp6nFIEPnn9iCR+RlvOSI3Xe
9z22IBXnVhu0SLV4hz1jPmSmBvDGiVyJp25prqSnPjfM5ZbJd9cfNZWQNpSkqnDfCb/RsOlo/qIU
vR9Z1vUPauukLlTrZU9lEbtkO7Zfc3Swm+lfNw9hk0cXYfRPpcV32eSQjQ5soev9otzpVjFiuyoz
jo0h7EfMyTm3zFcMo5eGxc7kaBgrMiq1p4GJoeOHssDPW5QAEwpsvCQqyW9CHT+mof3SrRSpbOfP
uuqbWD0wRiNXgInhYY2L8aAP1rWkaS0tP1tElU3DXx64+EEKW+VXmv1lYMee8Ip3ON5LbgzuaVDj
3yL9VCiJUl+S7hTJJMxVm4ss3mn1rXS+ehSGjVvtcnUI53KHz8GIrw2mBhx/gSVS4gV1vy2etAxu
Ah11HSPEqiCJkG3WQW2kK48fqLGyS8IljXOKxIt7DrbozQB6KvyUQJLYITDaMONVHPIP0btbvo8t
6H/XvxrK72S+LeS9RwQg2ep7hxwzLU2Wmx/e8n0lDORq5ea1YLeZM20jcZNYMrkXswzndAyH6KfM
mnXRMavMWRo+5n4RRnEbpsLaNdx2ZT6fDCITVtVohGZufabJi6Gxg3I/xigg9RoFQwY83mfLduJa
HWdMtTNBRCSUNHO3z1V1Lflkl8nZ9Dls2qJaH4kzvZRTvSUFPGHSi76rrtxn/XBLHWvVyCcIzWBA
u1S76WulH7QGFJQ9wUzUYIJzbBDzNR9z9CGr8mNQJ99RiquMSKpxIfkw94ASBeWlwC2fG7HvZYm/
AITWpv0ysI7DmZJBe1la0uKyrtlHGFCl9pqk8j2xyOey51XH4e0Qi9F8eUUcEAZ/bip7T46NX2Vs
nAysCrCXkeAidnsQhYGhwUHBHOMVRoQwOoDuQ0hrr1CGc5qRgzcHasRyoZsnCZhlQsubODzd+GS3
HF3auC4zXLX0n8XKawTzoTf1tmIhFgRQkY4fOOgpegVogXVPBb1DKZ2TsUNw8lNiXuhh3iwanFMf
5PxLEefRS8jWDXsC2quOuFtKiQB6GKi0jwHHXNWOeDs2VgfYRKRmy92uW8O/wZz9dEM+Bdc25TWe
Q4Ive4ke4RRGvlva5mvGF1CyxlryEZgE5at4vrLMSHuHDS2GTwZLOGuSEttBUcj1INtXRnxPEXwk
h0Jveay6/YN/p2Lll88D4mNgUsgj3AktsTL4YJafef6FzdxnaoTy44mK923y9ydSg3+Ym6C9k0Gw
FgUEe2UcC6SktXkQik6aLg8bMpJ8qNci/rH6cT3T1D6RSjWnd87/VevGTyjFP7r0OuaMIOgY8X48
R+wstj4996ADZmZfyHtdKwLbnR1hTmdenytIVxQZktuxjxS0IbClevbxkD31qraznWg9KfWRaPHn
h30yiy41CY8VZ9kotR0S2sBdiHpSP8ts5vdFpKsqyy0ZOA6WcU8037vGKJQqaCYM6EzVCRu92JSe
gqW8fZlImONOaSZvBdwETNJCcBkCzE49PFTSqviaSBGwB3Yb0VxcYjKGmbAe41JhDMCjsNsQQBh4
U/8tSnl9jFYaghNfRP2uwX/jKT3q8DpeoboPdN3eT5j/S6IAlPSgI9ftYnfH4cJzQ2CiEvFPF7z/
w4EMnaeWd7gki9ARh8pCHEQySuWau6KxNhZ6ZnZMeg7+FASDadceMl27tuwCc/QUl2eXJNdJzT/r
pQzNn0mczbbbuVN/KkuyDrEnYSQdeePI1YCzQRemzzvVUl7MYTrAsx1bzBV525Aopq+MKO2YvKtd
OZJtr54dzTx3KgttTwDpdDUW4hGywf0VLLFJ/2ZbkrMyC8mGuuOj2CYIJbo2nABGLZZI2/uhP4q8
J5hL5QVMr/SMsNTrezrO2/G7MpyNgwEIG+7O1j0+6mzetjYxkY786D2wmAW25nVStx47SWE2B8r+
SOMwwkRe0sl9ox75qTGo3n58P+Qim+7ecl8jxspJW87Owynz4HR4PVzwLViTUunOijsGufsuqo25
/OZzEQ6wFbYghCEtftO+vBk8/AruBl48RvWdqpKSgjZaEHGTze1mVhc01P1e6xBodco3marPBCp1
irgqGYYwc9xrPRoaYjC1IdkOJqLaIT91ub3VIKNjZKsYQJ4qcEq7QpUL653y+TShIZSbGAkgsobN
YOrYwbAEmTmyfOFr5XPRgxm2eYgFCZ6LfIS9xiVg/MbjI15iZbCa20q0ztI7HkLXcLZZTUIRHhUn
Ejdv9Dbt0JyG+tuVIFmCV5/1oCFvZ8h2OvhXzERrdC9d3ZwJb2Yb7dd2SyaKpq1yYz4XWvo+LGcJ
UF/pv7K/Z8ImryZ76BA4Uze6qPed2ZEbV6NRmBDIcl+j51Wzeluyl2R1/BOXTNYMP16xvMXLySnU
X0uGBF9v6GxFHfZqDSaB5SiWvxBoECAUPS95T9xz9JOSflLJj7L4SmDfsCcL9Ij0fpwF+aQHEPpt
Fxd+2qC7D1mkSjzQSf06ahfCpQhYha5BfaTHH878WLjitf2lZN2mJ/RHRVcW5/3GovLN0/4x8v1r
mNExPmLwIT0c72MJ1FmAh4Jjw/lxFZ0qKqtGZaYilb/YAW7/y0yy9Yp/eoWvNHXeVIckzfldRr9t
qQUdi3PUUTj6ldXTRukZqlX1hSlVg2gih3vn2G8ItUJZQfN7aIgZe6vsWMnL4uQvin0dXeVTsZ/z
qV9D3K/iHmGM85eV1pGkmhXuyrqJP0tksnqfrtVaIUyYYG1lXM0cUtHyp3PNT/nOmtDuENrDuL1p
zL9ZKLhOlZ2Nja7Q70Z1I7CSFD8FJWxEPCNkLdGOZBIhL6Tlgj2U3DXU5ykVaVkw4ATxmtPD5mZr
2trgMBNol/OiDF3axTAGfgqdNPpifCni1LcchEUQEEodRiOUwoy9zr62Jbeb+2zk1uXhWyobJKlw
7hOREGrVhlbSbImB2U+/UU1QZU/wRjK1QYwlobdkoCKjW0FGkjtjhki5dlmsAvWN3wlBGex6eJGl
l6EsJKKcRMFtOjyp5k7eIVoUBtB8O1z4k0aLephOE65gJ31O8gtCcOSnSmMBx7xG4pwOBOH9qCBu
cQhmO3o3MZyXZTNmx0Tgdwucf171COP6qBDm9RLeU2/WiuSk25NeuDM4aew/ffJCE37dJMG/5cZy
5+Og9VQ9EQPV8mydBY2Yseld7RJAasqOsJezTA+N6W2I3zu4LXiS9YMcgIcH/b3HeKDQRy8BJVv7
wjvFfDzwXokN7QIANO3ZHP5KRUW18WRyp5GJxe5h3IUmhtUoz1QqdHF7cLjQmwmr7OjryrkTdTh1
ysk9pN3dJsQj0+8xuOZcODu0+k6xJ3AxSAsN6uggoRwLKFH31PG7T3L6Vo1C2VhCb8/V9K+IyTlT
pviETKIMFKLK7F56q25MD8Ms9X0i+pTvhy2lRI5HehdTu4MgYc6ttYqCZZjn7jXmT4K3FnieZKi5
DwagIXKC0HFkaaFvtbG8OR7aYbVJgiWT5XmJW/WCqi6IFkn2BpabtZXW3jrONJISTdeEkgUfaTXS
rjJc4oGLpAD9iq945dprUXAXuYXfn2ysmeCtu1pv8Lx2BIBzIrSuo+8nLT71NvFjEyltHNmKmQQi
bj47lHcw78W7rkVL2Fo7snWSMBLGH5zQZ9+X1BKRSs2BH+9V4tGPEUmKkHceWyOB66gb9gkBX4eO
+DQk4nX9JBSroIeizaF1WHONaIjfLHMgC5Bcos3//5N2Hb54r0YZ+vh/8QZstXQ2XuhuKG7o2m0m
+xbxzHdaoQXQhnQ+E/1kH7LORBOtlLw/FjiY9ajscLrykrGn7PDFqO5eaLV9djPSuLpuScPSWhAr
25UWLN3ibqrZA8EoXesABPyTmDPpcYb7T6OlgfFqdP8j7kyW40bSLf0uvb5eBsAxLnrRMSImBgdR
FLmBUWIScMyTY3r6/pBVi3vLrBa96kUuMiWlghEIH85/znf2hjTEhT5bIIjZEm8b2ijgi5kpLJTG
+T22uXHpGS1dgkp/l4AyD502ip02U8yjy0jKE1oT6a9gCtuaW8RsLV04zszypmBwwsArHoNpbvhL
HRilfhwdBgckv25wpFi4G6mzzzkV1w2u2za7uF1ak3SoPZQXKc651oIfcHhq5VQdio6iuQTAY7Jq
c4YPWjXvZ+sc56UbtuDoskK4F4/swqwhJ1eecymwyfIYdo9NmVSEfclPch4FPaPGO9Bh/9y3qN+R
MSnOHpZ9LJJYXRP14IyLean0T+XTMQ+C0dK0+9ZSavKt6GRmCRTbMxW6Q7RgfdNNcyrjEJocaSDC
Rge77D4CNYBXZcN1U7CRdqzare/yYBvMIh8X/cQb51zo7Z6Uak8LDzCEToj6lo/wjOspz0vn5hjf
8E1YxKr6HZv5ggNGPHbANzkCxkz2tOWHi8c2RDjothDaWcQhM6M/k1HDwey5Syb1eE7sjKW8rj4U
VqtbK6LQXNriFLvVX+OMIo9fG2JQpC7dJM6uR8jPjZpqn1r2voS9uueqiqwm8uzYF8OZre2lh4gj
IpgZicHoLBmy5MJgD+YNGJxARj/1XJHmzDT3WmpqNlrPAa6o4xLpKOxpYBwq+9IsDmx7Um9M4h1c
WEXEyWDCCAGub1qy1VYI1SBp81NCRobY13gjJ03giTtDc2pzdDC7XOV2Rdhw9Ah25IFBRIRJ/FxN
ywask2HMEdGXe8ysMvQs8DuF996vFG9/jTDaS/PDEc2K0hnkcWq6V18SZkuL+g7dj7FBNRlwjkv7
6pSvHXTs0+Bi3ERgPFY58loFfrGpwOjF9i3XxhzWDgqSHCDFwoGnN4FdlIYL1qrCZv4qAKQuC6ci
V6+19ABOoZkemL2BQ52TCdXOxAaq8JI3uDIjO2rfXA40oZE4u3ENwirNZS8r1Frqweg2nqoHK19N
MCzJRqKTgzda+j4k3XDHVvzHbtPstIDmiEvrVrRwXIphVkSpcHkptiw/f1x4GDb4tIJtsWDj7RRc
waDy/zgWK3qWmOvNMeaoVFCmU3jQqoEPMZJ119Uh/9Hq4ifYNiabxOabpKcE0hrJ33sJ5R1ifLOS
1IXZnhmHQP+oldE8yET9ZWe2OhpkS3G1Cm/XaQcgW4ZQYVRAALTywpngymtG+DDwxmVniYq0qXKf
A8EQTa6SRR/8VF3r7i1bfzX5wDx6MCjTCTG/FluZmc7OwDpWFuT3QZWpw0TrB2engK9vocXeyMUX
jQ3IBRZZQmAVCmc9hpRuNgDCRhDZZun/snRPXAjI+ClyycYi9W3SswDKdUVI37WaAU5QAjm0e+vV
TlxSGcE4bRxj+jKVhBinShc3d/m6cAnLEWqhGvFZlXF7FMvNLLiujTVWPShNpLDp/ZE6IIZfQyf9
m2lf6uZSJ9On33k5oXGuJ63Evlqs4dClGr9GHVc3Zs3VLTW/p3jyz5E5ucd68R7NKcvOngvKVuj0
KtoGHciklh14+EYtsHwHBnCcjElx63k8QYO8zIhe1wYzQoQ7JOqMlwTp+xTQf9fWBNxrQD0b+zfh
JX+zPuNNNH5lwvwjKvMsY/DCfufWp4UZdYZXKM6cF6wfTgafPPEIA7lifsZUZj8FzcccWyE6nk34
E+ZbPHFn04npblKr3ZPEGqE+ttG+WcPr8cTWpIujKXsX2J1x5jMz9oFR5jsfnb1vqoeobnCts7ns
PcbnluTukhSamit4zGrEFgz1zOYi0A7nxIV9UWBa89IloAgugA1vCxLlgGNkllX0JEzdVmXjJnGr
8/qQPywO2C6BsIUrrSP999wIGYcCR5tXA/evMhbfXFxxg777Xo20nAfbJa7zG1LksJXBXQVOfmnM
iIHk3DQEFmj3aA1YCeLNnexzUVY+cSuPvSDuj2CauQoIvQ/mMQI5V9TcalufgIiGsulZXMMrvE2B
Z/SnPMAr2H/0tWff7Iqemg7HWuTVD41vpaSVOZixP1U7BlAFenwc73NRi3MRqXfHHEj65qycSqxx
scqCj8cop536j6Tvv3PH4wRd2gCByy40Zk4WggTSHuR6ZoEj64LuXMS4tM24U/uA+75dJsnBkO5f
dey9pa2155eTLWu+f4wMXG95YZLiZDxLivQ9b/3xsvT+MwY8h/gavFHXD0CsO3yX9OCSQ8QBGDT8
957x5ezXbJ4kGe3IcTdNNoGrgMZBToW0vO933P+S5gtB6SnLV4DSFDuhLoiuZaK2YS54NZoiCdcE
AumfGfbWmqlpCyySSTY+Drruj0lm/ejqzLmVVCqAuMEICy/bQBJixviIL/8G2lq+RjGT19EBgKw7
+zdMKvNUdaTLpyUObstqwx65PDiDFeZ1JC8OLp2Uv+Na4zzZ2vx+6lrmPpzZN7ElFz+BEhaHBuYv
ibT4bjSQH5ds4aOp4ela3W8jEL/idOBYAwHQrZoWPwQ6ZNtMh0aS30h7TJHoFkCmtQ8kX0EV5s7c
DU7/zNThZFKIRYQpOCcpAH6poH1x3W+3C1fHXVO4I3zlSRxa31nhbfJq4Alh0tpvoMZwk/bME28h
5rOeMbmnFJDIwk127hSReM14eoD9EgC07yb6yUblKlvxs8XBzO9tU9uvrQ+TrQKwqiyR7meOP78y
4yNxpukd6V7QKrAzKuxnbT40577ELWFb1k9CAS8N58r7kqmzw93hATD+A5Of4cBR7RW3PE1uFj6s
quMV1bN3WFzcAIC5gea5XsdXy2UG0N0GWV0XhzjFDH516xmuyV00l7iiBXpstMgPmKqf0/w29JN7
61Ov33F2rxvrq5wK4zZjYjAdxpeOEd+gR3QXByKX6TbYrSsX6AcXAzWpm+czfHTy4GIa4j2acO1x
yURLNNdAQvA662KVCEfoinP2jMyDsGk0V8+N4CLCiwO2Hpzr2DgNgnsLPmS9t3J2ojGTl2nqszuT
1m0jovcasjp+nP3iwtIboVNthkDgc1a45eCwBUOAWkEr3qO3DDjcVfw+jlFxDeYnCgtjfCRrMYqH
0lRwIU+zwNrZlPOSwU+Gk/LznQ0SC5/XlbAAHB9zeCcAf5pVLg9dNH+VhnCOnroMtFyVNoOc3pcb
7biM1Uv9Tb0KmRaFyjTg8y1dLDtK4/zl4wMOYTXXAuYq2clo3Gay/Rh9mwtGFQE6iz8sf35l7zx2
XMZDd2btGjVINNlT/maVCvN5D7/UGgi4jl0tbi1Tw3LKJhjX7ilvZ1YsTL2Gv7y4ZhXci8nagUv0
2MBnQLw9Yj7AEiqfOLXEZYuJCa4VBt/8VGh/9Uao90TH8u5hcKpFArCtNeeQ7BqEEjn+rHtCmcoG
LlOuPkffnE5+Cni39IsxZCbx1RsI+hhEwFSnprvLCPeYSffMBBBoEqDIcOSDJoNfdF5/9SJ9kIqX
S/nAzdaWPi7aSXH7Blho0noORRGZxDolAxOHMx+PMuVrhjzSRXyorRfc7jhI8MBusib7jVGcCb0I
qJgrgnvrZC9Ji01VssjsEpe26qE1QAZOEAAtr9VHeo6/LKdFxkxK+O1NcKUz06O/Lts1k7XsJpe6
B9TMSyz7+l3hycuCpuUSkFeYAIJHSwiy8KdJEHLoe3AwC51MU4ujECV2p/g+b4pyJVdlyTctR7BL
UkxKiwezdyKNO47d0cN310j7oZ66n0YsaPepkyfXxpuYxTYDZzy7vTeNbz6k/R4O7BgzT+ESRK+F
2U3ErZLxgFeaeG/ZXjuNf8Vyu5O5uN8tBLddvJBqR9jZxcEw0GXJVWWa9GYKGmvPfQYbZ3oZ5x72
TlI9AIWMgCwcs9kh5EJmk6T7H7q7AliG1YXnRB7+y6CzgI6fId4n5rMpvGtNPJHo3K4lYLTzlh5f
jDrbrR4PI6tkWGEv66C0U+CLkRLeTL/Dhzxt8yUI/6vKUwuojr3s4ByoXRdwqKg9INYOmHIX/y2J
1N7DLZ2p91I81xHGlEp1FBBaP4LIHcO/y0v/VaP6+M/uz3/ra/23f/0Pzaz/o8r1pv60VVd99//e
3/o/ftd/6oFdX82f/1Ye+69X9/+z5NWkn/g/l7z+H931rfr87yWv6x/4Z8mr6f3DxGuJQcKV0nBc
l1/5Z8lr8A9HOoERuI7lGfC0DZpk/1Xyagf/MEzPcCi+Xhu2fY9G3u6fJa+2+w/p+YZtSFN6luEZ
/08lr0SDLUpc//lBr/W1nmFJI+DvILcXOIEtPcmv//l8Zg/o/vf/Mv8rjVWf+AvdotTZgMczyuJQ
DxOgWc40FeB+tpQUc9EbDPJtT9naKZ5XZul0iQaybq7rhlVeNawNnLT6QO7muPuQRWIfqXmkDo/u
IK7NG8/jsFgzpKUgg8mgXJyTTUNibLjPvVb+jrPiT7baHwY7Wp9A5AfPBs0LzxqoShzJMXaLUSlM
GeppsIunaSGiQQwAYqjS1zkePyO/78lTly5cnuzDF5RDUUOSbi++YTqPRcFtgYm1syGVCNWOyQCK
onOcslcR9ajgMTDvSr/lBci4dgi+qdLrgYdwJOorWnm4QzEyePADNyHqFZwcFQVYbpjx0mTHAdwO
CLl6fRJOBgjsgPOTyZSkjV/hdpu+eh5tFPDgnpBAPtSBy0QxAcZqN/vE65tbVy/PuTHfXDd54Mj5
kxafaCXLMvPkmCT7X1DRkJ2HeeugC+2IqdKgaaLdmgLOwWpWdIwXDrEg3ue2PGYx/Lwo+m26pIv8
drw6NfhhIYH29NBhdiJBLoW7jKWwx5zOxGjrjC4eXkJLGNy5e9nWQvEXkwGrJ32fc8oEB1GGakQg
JiK2K2oy3cNKmOlpXbNn4hUGpJgtKzCHDH9+GvCf7BRxZZUIc1f0Xxgl6q3Ti2+5xBAjJ828Jcuc
HUh4Rsuysq4exD66m1PImnH5R6nU3c5r61wEh4W6ALKfaEdMOZN0m4tu2cuJ5HYEomGwlhMupldZ
lFwllc9YsDJDVCsEVolxye/nYDO4Mbi5rhPs+0HYQuVoHe5+y3pNmzlzWAkiOCYy6m169mWfkyFS
wMbVwfRgJukPTrDPRe89ewmHb9TODODP1hmYCuolZEy/ocLA4Tjgaj4Dj0qd2HvyLfILkiBYJbkB
dlRWc3bCqW30QbCbaSZLaTXeVrjr9r6b/RVZwXwy46aBcEu7pDCrDnoDJlFsWNs+K+2D4KfftD1X
Mdo9Hw3aaQ+jxV5tZyTu2TA/0Lf7LTNZ85Wx6lvidaimkeJ8cCV87+2D1dibyqnZTRTLHiLTzk8z
ZhnolphiYVidG4UZPbPwl2CCsJuNRc/FTuAMHvPgPVFiLWUkuZJV4jkg3bOZXXjhTktlCF+cbVk3
KcaU2t81KRqlP8SHwlhn8qQlhT+b+1gzoW0cTjwIIzltEpuE9BTfnO7H7HKnt/on7iVQlQlT9CaM
iFbJP/jogOq4QyhdbIHYrveIbQymAtJc7lQ8VqMothwUGa7lLeZYcA+Vwe2560c80VD1sSbmHZky
fBBiqSHORtWR1AhXol4BhUhWNsDztLTJm2tkr3CgER8olzi2hiIjOXAP6mP6GheC3w2NV3xWD2C+
wyn28L8xrDriqyHrUvrVnjvREQi/RRtSJvcVy6ALFYyCJFqrG9/TMGSksy+BcHW5+ZkERb5PZfEF
zKXclTTgYQnFL6cDYUG9PKeBoFKBhNg2ddtz4jM/nwbjzujueWgAkxsJLLvMi25N+obQc8zaFFeV
lXxJF221wTm4cDyg6gx2qTNwo4lpWiDwhmfTRV1oJIRY330wadc56J6QaA/GrsQPFEKQ/GlXMmJX
4GtELTfxqCz9xEKQny0s/WZ20A2UN2XRl5AypKlg7PFDjierM+/pdAgkpLdJMP4yWxSkoB/qI9vC
W55RlTfQ0xAFEZWzcvrUEV1QkeV5zPnjtyZZzoS71RoifcZiKhlTI69jW4yc+szo5FJyiufSIEDl
YjkDTtbsqgaCLaJ1CTZUM8XBVG74gi5JFmnfX9WQOn10uBAevdKn6FXhLcv75OwmiRN6dMiwAkER
82oJPtN7MytPHIMKD05L3xpR1uK0INKvpXAto0baVEBz9eaN87fE5DwolLl7C8SMPgpIdbNJd4Yv
z76w7aMRdcyr0e1AXnY/lfvm4NG1V7KmNJryRAfOUVHldoDsdsUPpnBW2zSCYr3X0nmuhubbaJiz
qF4x4cuN62CvHP6A+vNJ/K6cYN7F2Fe7tD+atUPqxel4kAL9mOq/n6z8bEjQRkYFz7Sd7wK4/Q47
4N1tMG/NYxiJ5SH2Iudl7K9+lupzn848rhasCgfkbN8jtyw1ChU4XV4AA0XIDTBBuEUhKMij5QjS
3KRaD0z/zB6H3zQzHffiEzVLCReP4s7XwT9OkfzubRzvWpjvSabGHaM5Sk/rJ9XClWwyvOsyheVM
vzIHn2PWxP2ujyXUiYWd2+lo2RsGIKTEDbMBG4BUyGLG6jJbHbPgWYoT3pxkx8LBUQQLdMREotTG
BWzWiGejz50QOkpwLAxWBu0HO3QNDTDGUps+BYidV6+G2ZYHVfIUJNBOk6pMz1ASG+xnjKYixSAj
7jDX1+OWh9Vs/b0qzO7JIn4vqIyxaVuKm5QWJG4ehX61a+B2MqFQw0t+SweAftSUgKRi3TD8aJj3
4EOd44zSZtu5eoH3yikrE+nbHCFzj3wCCeeI2jAFNwmPk5nzKR1oF36kqYpgAlb618n3unCyRTiu
bCHln3LAfZFqPgG1XbtSVI8eQdS+Mt+YNwd7ghH8Mdqt6gGZOgNaIavyAYVYA5U0L6ViDRjxa7cO
1/wMFW3T2hFrko1MOuA/AER1J1Wrt0VvWjtYIBnr4G6u8jjsufENo/uYNQQLekVcRc7esUnmlg/I
tw4Tkaxywr8HaIcAeu6TrLPUSQzegU1JcFRy0zDy/J/Gm4+DNxzG0Q+BfS3cW/fRooyrEydoF1zv
2sjEK15QAjJG8ztnGOLaMZ6yOlVvC2egLp7hPkZlGsLErbYKeiQG529rGF7ieMSdLudXvHTtHqMg
1rXhUaU9IrpFpDczxl8Lkaa9ZGqJnliT0h9x+9FF4+zJ9c/XhQdstvrlHCtP7EenAReQ8r0cbW1c
CU26oTSL+EYB2qXNuVC7S4Qfk9E7aVnG8AuZ7hmUMfdKezjm4GPjiVm3bQORgIeHrZPlgUuEuDUd
BrUR1cu1IgcouckSEksIQVGGZYuiXLvkplsarz0ZxCKOz5OH9F5iUh1zaPs2iQnu5KfJhDxF9HXL
vNM5m12MuFXVP6qOE3zd+uTlTUEwMwBeo1mDd4QPy9ozAJHQWRWPXwz58U5PwyEhTzJMQXFCJ2AD
WUpINgJITOP6y4NlY34WfXcXBqY8eEnFMeLDuXdRd4/FmtFpSGd2OxUz8O50+xdj1Gtb4eByDTJ+
qftZ9EYUgiB8sRImAwECA2ntcDYiZ5O2zpshQI3Wunx0CNqTvjKrnVyoZhkobI3ycHHytwo8O6dT
VCOjtSm1NIZjEBPPA8B+Z2jn89BmSK50byGEYTZUO9khcAm0l0MGlo6bgcnyVhRT6NtqRpu+lGzu
GypULgkAvWMk2PzRry1Mu/bRxzXbcyaTtCmQZpxYHVOKrSxGFtTISPKsCeEGZvt/GF0ZMK2W8V5y
VVCut6YQ1zKVGAdMl9dYD+kzocOsy4SkAxrGIbP4s03yBP47jD8c1TDLQmFRW0oGi3Wv502jzfXv
WmZAsz4a85D8qoyTW/jloe+qYWuX7XdKTphow5SdPL8M9vZkfTsms2tvINrctxlVRCx9mTZYl+cN
9mO+2SXBJgllBDf6/MugNxgMd0QdTXUXXaKPKl2o7cN+h+2M9DcyVb++C0GiziY8Dhzz1ZFYBgEc
+adH/CkQ63ZRwev1RPBmpxR0E/LfjmYoqWhG1Yq+13N22zBDQNxkrbGR/ZjHUlttOTsvCLWMiMXa
Flk8P31e+joKLczOtaDGO7H9n1bDBLCM3LM348xv6oEbm/kyK9AuTFCb7RzIx0x867L/mJr4lHI/
wI2qjrKW+NQuzTwR2iuuecVIEI/7lbezuvgYLJl+8i5J+5NqYn/vBv7JS2MK6hGaLXR66XGeHdp8
a3bjpx8s3340HTMFlyjH7IUMgydHV5zAy6oGDsxvxMpvH5XBnjV1hdy4AphoM0s2CVqDCWebtsj3
8EzPmqBqRk/7acj86JjWfMva6FV06PZYbEgL3gYIV7uyNUiOkiIOBiKJpWyeO44+u7iv70ki0RGt
hHwagcGs1cR63mXh8mokTWCD4lNOPOevaZz5ewu0SDzW3sEifLEL8DFw6CFXxIS5PzFS0luMtM/a
DMYLKY9N3OkBI2dNEW9JCUCckmAn/c4gedhPXkJGaha/fCe55ylDBtnabEUZ/zegrEPc48voCbb7
9jXDExcHnr7nEugAYvi2ZsHY+j9YDYNdmazohgUXgQ8ad09qvd57Dg7tgcTWBOCw66C+lW7L5a1t
XczWa655MLJL6zo27ovpa07a6ugO1oPZO0D76v6ALjc8Qrfv7s3ww8Rur8xU/Bh5oPa2SulNlNMf
7fkPwjYfO/Ja8Bd1D5BQUBiZx2T3LQ/ryhyNz0TvX/2++iNx3G2ShjUFo8gmImNqgDhrnfalhUsD
Xtv/U3ktp4L8VSwMCKCS/eQYs4ZqODk4ic94xJv8DXNW3K6Tt27w/mkElLYTy3TXFdVSyoiOvi0/
BdcMaY2hk9RhakOKBf5FvJ8PtUDXhGxKpzLTcXNmoN45+VkauFCtUpOtjCOcyvFxWUhwcGcnxU91
aiicjjh6CR/ALuvjpEEQmF7J6Vb+LTT7LwCA+m3UEcmspNjTtPBuSoa2uoYxnaofYrRlGPfyxVqt
iyZtFp7EZ9jnFL2wSoRi6s6JUZs01Fy9qRAP8S31GLFV5VqBWgeMQxIczK1nHtR5oW6WLzoJF7WY
N/rJDrXPxTFWIGvQCm4IxOQk+MxRj5qT8RUnkYKod5khLeyVL0I3YbohTS/f285IWmv9UFwFkRUZ
al2sOcP7GRl7jjPQD7N6m4z1zajbC6Pie1o1NDJl3ls2wxdIPSxlc5XAnAno37BR6vcjdXclJy7m
nOTOSVjarn+VqfUzmDlJUfd9bDVn8aFhPtVDbOUucur4BA4u3kGffxbmgFgSQXSrijQUBVoftRvv
TUBt5I/wvjWM9smfrCEQlHGLG94A5odRHkyQRuACGoE4T0Bg6kmlQHu3GC2i04Sj0bFDEWAZd7vv
TvQ328hNvmsj17eqPxLrfsjn4Ybl8pQP00Mxrqu+Td1D3tfcpdLoV6z4iOlBp2+b3gDpGeUpnQU2
zuBT5/q2dJj1m2k665yXLLi2I3fSHdq+FacqYjjmCv+vrCIMqOJ6b3PR21YGokuBwzGvIVdg69nW
TjDAtMNlk1bp2TeJKXulwj7WWbighle9PHBfDPHMkAxfgIgag/fkquncsVzBmBHFgUHmfeQADCiC
k7BnTtbeiaddm2DJbCgZQ1bjR4vYzJnLENMqzefe9xDk8vJ3xiB6l6yE1SwzX8on0lk92Pf0Ixih
kwjjqcLxFgb4KdlN/PchJluu2eOimbwzl0RCdXB0lrbNL2OSrTFxPqfA/XQc8oH6w9dJWJb61eUa
wklNndPKPHkQ/dQCcScoxp3u+MaObPGZ6dZkDypuh/Kr4CLF3YQqjF/oRStGFzZ9Op15eQcgTwR1
bZ9b8fTbnzF6K4PWvh5rfsKzxEVrEwlwljiahn3C4McV3o2Ry7ixnezO8wo2Fjufq10gBxSBdCL9
NXfJ9+yCGdYi/2K0/6aNRuOtd76F7Z0F8tuUmr9wAXOIXCDJdGtCeAoYFU7YTLh6Rs7BpmejyJeF
meHFr8mfx6v/PGkAMtklqUm3I4WZUcSRs8EaOsYqk2XPXjzZ+P7js8zQC4O6HgBuYEaeKEYXVOOa
Dp4se+J8siYxPcZFz9qL76XPTQ7HBrFLk/wmBM2IFitq0Gx7N8RAyGpsU+lEbyKPDMJERBsQoWLD
+uEJksFjxQLQ2jRQ9sSOc9/Cmqghe8++u1mznQ5paWcInvBEmWc7GP9kj1ZeluT5MLUmzxI5ale3
RgTqp3jRBAM432cnPUc/gcmYfEltOjmzeUuhBwlbvKp4MutlX3YZLU7dW2ymT25A1dno+9XBcdzT
mKA3s9EVlyEYOH5WWCeHvDxHTvCh4e1SovvHaLqf1hBFZ6yBGm2vMdevp5t8eV75QuPCb1tLOlgg
wQxFctbJz8a9GjIyjjNz3410NGtXRzAo+J7A4uxjYf2qhxl9DN84pfM2I36ePeA50hoE5QVib/NQ
XT2kVpGyzFELWgI9wGaX1CWeCm1uIzFSntae+BZDxBL+Oy+nJXoIO9WkEgz6MDmFYO/Z5glL4ldA
KCXpyCHifYKxRF1tGTjw20dMsDGvT5r+1bTTYmc0PM0ZILylYkFSVg+ZYGTjNOcvKieAIDTyGRw3
xrtafzcFp8nRotpLeYAOy/lsTAsQ9sEgir6U1PqQwjKatNxPDvbdRd5iL7v0dW5yxAu+5lhiSR/y
YzPi8qJOJVQZi4BHUPIpb/Et8y1nEF7Zv3zkhQdK+K69sidqvIjwUhWUmUiDnYP3oNB0FfQAoueK
IF1GzrJtPlw0evGTgphAjOCjU1GGXVkBhngcBLglJ44e0ih9jQtk1Dwi1M2LQAP/BdFjl3j+b6+Z
3+OJ5rEii14z9+fQQ65WhiLD46hr0aunTstmP1D9yoihvJU4VmjWgQ3nsxpzyOPbOlq/2/ovnMmo
K+s8vID9gnKCjwHQtCaQYo2EKSNCOImlaTIgtVJ0iNPSJisxjDHShflU98ZXg16PNZPJd6keK5KP
YrnOg/GcMAKdouqtI7u9G3RmgOOOVxtiGFdtfKolboWSQBmiLd20LROfvhwvNu/GDzun96fAUMGn
c0Zj/pHzKnONH6NLG7mZku6jmBzuDx6NVhU0i7Ewz6MMoBOPEfYhDrEpVQWU+aoMxyqYkPYNihP4
BzrDDNNST6J0n6ivOEXl+vk6QNcqd3pAoFi2PiblneVivVHJLZPi2SoKtgqWk62DeESPxD7VzpO/
Eov1qq59+lCZRnP+cNL5UrDoOBnRJ8jVwBZj3v+XkZxws8jH3BzD2uL2z0lUavsIzZaBNoH+ym0e
umSngvivdf1Zmu8cim47gj0NJBdSdJeTY7YXiz3LxPhVZdZvl9QbIeWCQX5/mPjH6Rz8OcqFb/Aw
ViwPqy13HqqXvuxIHxHU3sUgJ5KQGDvKC45WZRTfuU/VMXrCVfVWRJd7k1+Vz4869qFfF4S/Fv+d
NmB/H4+Gtc062YXpahxATXkpLWu3oKwd5bwXLu+8kJQwRH1GLVlwd22akfFoEgSs2vlZV+hTMYeb
BuF3M2xMlIFL1/rlZeCsDtzLR8icH9fY/xj0zSkzilcK/rxnv7SfW2f1mFn9Y4NIfs4VPERddOUx
8ZYHqBEewrr3bhmTvrUV6VwnuZUl1r/CZyAydOn72O9dYnQsLDHmzUpeVqiIY8w/Wm+Qb5GDEOLS
OLnreDOwoIfumLxEDea2oHXuXk3zSGXZV23rRyKZ7j6gZbfvIA7DIk6P8TuKf7LpqggNkVmDzqbf
id18VyZeG7rQwiLCdUCzkl/Lv/xyoM6GQjoN8Xi76OQhTkma1jjWmTWZ12Xq372uvmVjQUo+nj7W
qsvFAz8jRH230iJE0yBNFDO1a+12i742hz6R+y12qHvXIdQUhAdrs4S5nTqkLpvsx1QGyWM9scRM
7OghoraBeXljI+hiOpwY1VSAVQl9L9kl5tLGANYl2JYVDlmutZiKcgJmozY4UGZ8BNQxCOLNh507
1et4VYajASpatK92Lj5nRh6mLv4SkXcSswzx1doOIw4K6rAq0aj6Utb5L3GSDeboTHuYZH2NfjtQ
adjwvA5Mu36/WK7tXUTGWQ4U0rnMgRiXxHnrWq1nI/yDoz/tRsGRcmR727EZPQ4pPl8uX5IKqaun
CX0kuniqi78Zf/zZmMGvzN0RHGNy82b3OdcCrxeZzF3d0zGpm5ozX48uaYrvUkP0M2YrdIdlm+RV
gHyXNVcb2y9XKvs1MnoIDmMKFLuAOd8kAM+ka/2RjRj2Kp8tcgAYgwxv6u4mKVQwIGsxpOnvA5OC
K/pFxj0SMrleWkfpXMh5lTWhwO0yAryTTvYZcH43AeGZZoAZDlFeD+pzwBeFBoO9WFXpm4W0vhkl
sXAM9lvWFW9jxcYf/PHHOgW30bUEjzhuXwG9lTz5TnFwUqCKvIsnW8mwd4IVg8ZPwl4lwKmtcgLs
Cj8zwgSXa2gzqNeaDG0TgdHyfexc0Q/T8d8cCI5mS0a/tdI78zNc+HHx3DvGQ9GymrTTeGbNb+nW
xi+NXPtZuqNzde3yRr35veAz3SuzpalmjH815FDQ4cEcBeJkO/FDQW3MwVlZ4xLpV8VIIJq0+2jy
BLfwF5ooI82f5Z98dzzybmwp4xrRzasvu2osnlVCgbysiudfWRaUY73wDXevQULKw4UPX3sf8Qj3
TElGBNSb/SkVzlK/IYhujnAASlO94NOgaSZIeMx03fH9xu3DpPTk5PaphEMMenQ6pvkz44q3oMfk
lExIbt5KRnZQH3eN6YJMFBaXnRKxNinA7UZMk/4ve2fSG7mSZem/Uqg9H2gcjCTQ3Qv5KHe5a1YM
G0JSRHAmjbORv74/06uuzFwUUL0vIBEvI0JS0DnZtXvP+Q47ZMokVukSclfh7JhE23te+kch3Dun
1/1jlaa/o8cuvY+S6QUuPz3GIv/JszBtJjKPrSyLb9ZeRgftP1q+xf6Fe9QV+LcBF7FwTfa3KUSy
2WuaoQnTAy/NInYP4BSqAaMYZQimKbEP/eL7kuLEZvOuCRBcYQ/Wwb2MgEXHBHAO4GXdMntCSDbu
xtGmveTgwq0X+5YWI+Y1qNpsWlXLgDF2yShqj6G2fnQR74mOqdWGiHcAfn36SMx19pDNFHuFANGB
nI+9bfonm9efQ4ySZA7dn9KpxjsZwPzKkvp9GvEWrrpjarSilKAj0mO+TwkAIVtobT9JUMmOZMjc
ZRbCKSaU+ISU+z3izui98i3t2Ihm0UwAnAp6UolIKAnV1oLSzSCUeBcC4G46y2YeXWN4IV3qh9vc
jiGtij4/yfC+z3xaxoo8+HRZ9qBi0ClSiuVeCzvAg9/fTA0tvVQv+1gSS1FYpJk2aXznsHYR1gKK
ic6AzWi6bFR6DqliUFXjze3YO8fkvbIt0lRdBDWRrbL1cjaeQSv3YfmjKAITkuvmh7EAgxJbjLeh
Im5sLM4Yev1jSs8MhC+ghtRZXtycDBSOryrBokXNZ5eMIHmoZKl0UKHnVCdebfubNbKfe0mV3U/W
bsoaergdoWIKXPZNUdHPs32/OoWyQamqmYGXg/WKf84lEk3u9AJ4M83TZoc+hSYHFqHhV4+Weh4R
KaYzhZVqNYLeqmu27UDbXYKZPFphNzCpLG/jQsmDo5mq+wdGmLxV8gFCsIuAsR1XUm76A5tB58hS
6GMwtTtZbD0vIW7icRzQQ3ZdwZJT9yagdAXyEeFbIvEEsl402mQXJuteIB0vO0sctLB6+vPqaM31
p9a4K7EIkN/pgfzqR4DZqc9IHEMeXISoQEGLzMYtjTLCo/OY5myuyVL8jCoTIepNsA2MoGhaevrJ
HpYaGqu9IKxyMLPHIkU87lEBBwYWF1JuSPZzCUqE2BPfZiinNwo9wj7TWO8DdL5bq/g9SIFDfCWl
dGo/4pV7Ujcr+F+NimnwxUUXyyP2CAryc6pJdDUBZQqTSha5vwnmCpljiZMznOo1V5u8JPJ6NTqE
oQIiQne+ug/r4BeCHr2v429wUTlreN1CVaA1RXy8b8fboesxqDm0jN1pnRjQRQoFjZZ8tOR+ccgp
aqsR9ylVkU4pb0Yeydyi/18VzJ4D+g0jIC9lBuSJCggux09ZBbxz2uUjasQmFeVyAeKn8Rrqu7W2
Plco9rvApfJK0Y0tDPjZVVpXLkF7tsETc6dFKecedOhpKcDUTIJ3co3Xom/j92zd5M0wX2YGZWg7
Gc4W1fKRxPrbFAzTDlPbMVVqJJMZHbF2bLTOWhO0ULrQLQehbpjkYS9oHjsQUvTvmtPqYxXSGOFu
lgmhDokdoOIbXlMafxyU7WmR/Y7pUAJBq/+WshpswxhIo3bhHleXhmgPTz37Kw3gIsE9S0vP0dwF
hWElMsV0s9KiDS+/JxVTzlJ1aADW/Jj7bGpUjXImwfiHzfk9YnKzJRKceLwR51yUUFf1pSTyEw+g
mslKBOirdk9R3PfPTfuqlXWXEmYIH27dKfRkibonM9Y/jNb4h55Vu1tjRTfYpdAugP9Bbv1VdcRC
dtGMZ1/RKULx0TIWmdRK6RIyPc+LhYtTsIVI0+8OTIdzULLiI4j3bZo0A0HdLGPrcG6tCvfImyhj
6JU2hTUpFQOS68y/RR9xCg71alOOJSs3KThuevjhUy87YDfZOS8CyF6srTuCRXs6gQHvqX2bWscu
7yLc/zQoJdqqNFGP86AYUAk6PewU6LA0+QMe32UvGPdtsoCpoMsUEvcWQd0mFZi5arm1o6TeqWWH
y8/Z0i3G5r7LEFU85TmOIdsTiGGtPdDUiOg5nJdRxmVG6HfIAudxyuaODsZIAyVdzoIXkGjaczGu
l6Rzq80ylsHJT338zkv51Dq+3Ibt+p45CJ7TOt3ZRXWX6tm/ojH06ho4QGk/z2M03zFHvUVXOdyM
knRIjJiMsUiuWB3Ijix10ybgxbdY1NXxMO/6wT4V3nBOGsoHFBVmTJlPu1DEiE7YXwWVxV1hHiFP
0FGz/AJJZpoB2AneYmTsYEXIUvCt5mwn5bNSyZ9lRAncVJOzywXhWDFO5oELG8bO/BOV1qdlde8e
ntmNXYNySoqOqY7bvNuIvrSXujsnUSgD/d+9WwygTZ2eNMPysY/r7NBxExWs93TyvUug/zQeTVRK
XkFbjmzTqmmXPUZBE5SHpXFNI6BM7WnydXMflxhHZMjFzxvk7tXTMgG+iUpIpvmH9nrBGpW9qB5d
KPXqhvfGtHUlmch++paRwUq63dWegGNXkrzWUsR7J5fe1WGsAhMrE+fZnqjacKzsEDn89Cu9ZYI7
Yd3F+ze7NJZjELWDLDYRb2Pslki/pdex8kr16mCjRcDvP4+wlQMTvYc4k3GsSyJTIZC5jGN3wmEj
I1VfJ/zbtCkHdUgNM8RBYi8KrkEogMYVIIRLJV0IdY9dxtVkBE2PCDPTIZX9uXUsZG8c5DYOsSMy
HGD1jYoeRQRTXbr2yT4nwIth7njI5VKcR1a/yUNMFw+4NxR4BfY+AJi0zZ+taGFtSsit78EHaIb3
aRZXXGL04Wv36EjE5hO0gRtvrsGPe8lrTTimlCc/btRhIg8Eb4VdoaFTOytcxV1e48SQsGG6kO/K
Mp+tn+tcx9wFKRUi9hzcH7ItTz4aYKRfnyAtMEBWMEVrLz4pirdAkkN/aOXwTOu2/uYI+sioLMEH
9bcYUp4RO2IAiIkgKOU37gAcdsUKa04/BAn2S/KsbiBfpbc6MA7p/MLmzPK2pT0HR1QyNvXBfMlV
wF2fskt0GNQJ46ioqurbnMkTn4JJOXw81JdMoYfijpgOsoqtacvU5N5ymK8JLwMYzLAlHGmOl/Ux
TvKPfJ3w/vce0doATdNcQJwtkNw7aruS/XCbkRtLt5v1vk7JcxrYZ+Bxwxjfe60GpcNmYcxzSlVm
SbLTpO11yJODEKCpbojRRmK2pgQTBYvCkepruDALrw9bnwYXQgtbb3QbZqgVvBddQw22oldgyMte
urI/JIWSVadb0EcwPqLsnQbpfE67p5K+s9+nck8WbQgFNTgmwnN31sgy7sUJOj+ZRwc7OodL6uO6
DR8C5VyWVnNvC6+9W42byr8Q9PXQGkTiKoWLlJZ9NXKGcacScvBA0RlQ1WsZzoA7qNFYcJ2i309G
KpERhFkMXIUUiCt9bwgFrc+m0pm3vWJOO0jyABdoPDMRFLsRynqif0zZ+lw2cK98gdwbLMiNsECf
D6zpObuxQyC8aoe49qZXVXwxY1a8ihuJXGRdKbu1Wc4aq8YGbKaRfoTdQeTwIOf60Wf93tq0oBk9
ZOc4Sq1rjWrv6MIPIJLuYwBAtfWlHkAKxPkGuyTNLS8A7+MP69YDyaQZH8PPADJX20ermx6rKPhj
/qLMc30spvG3dmDvJE3onFJnfotW1CFrlmwHiAaHtWTBIFloh3oR3WTBohHCYGjc30hp10OtNYKZ
4D0XlAj0q+tbpo+I6LxyIHUBVVCYRlf645uyIIIgjl209YweZbdxuhXibjZ9F7mCNFsgjedO3dgx
ZOpmIS+x8pabAi+V6ZQRcLe4FxybnRsyyMDiatkMPtelV/sEtfTNGNtvmdbBTWuYywlsQHdR7FTB
Fuwnh6clU/C+QtBDs/Be4gyF65okRO15zpnueoMi1HHpLfhgYaqM+rK/KuiBW5QeMSv+qcD644Xy
Oels7DfyugwMB+K8HZlpE+eGuPSI9oMPVzlq33i22LZWeKBwDlBRlr8yQe4UHKZBe3vPx6bfrtoQ
/I5zCCIKDkpwg6nC2tuBAJ432Qc3HyBpK14UbX5UaBU3WTLON1PNbIK6nBdES7ij3RNrMDrHoPVP
uU9gHQZ9IE8dBjZQDdwRTrnvpuHZ14RbYK0c9q6/cE1wBuCYzA89sBU0WMeEDdzak3goF1J9Oxig
BOBZnwWc6tvWSYhgrLtHjM2DT8KIRRcZFr3NKC+M3p2YdHBlTSwCoupPfYyTumY+OSG12A/OtSmC
5I7b9xH4o8M+XoJjX4h5m2vnqEYmyMwWPmPSO3fsxUnvkLIlQx09UZFjkJhdcMc+EcRpxGZjkGGy
j1dvOyC1bpnIfOYBBLDq5zCUzsFP6sM6Wo8jV3CL7HMFGBYvW551R4bHrGRnG/TQLkPYI0lUkYIh
Y5Qj1W3moiHrgtsqntR1rCZ4ylBNDokLdI+j30eyAShalU8sYuVOyQm/prqVqzql5IsMOv/eOQLa
fBiylLULk3lauzc6t0EZlcPbkLEpQRmxsJbofcPUpBkRkSnfeRRegwVhenMYen8b0UwF0XhxF0ao
ppCm9S6/jUYesHa3OhrvvKknrtklE4J5BSlVvT3vYpvZy+yywsn2B/uMX3ap1G0boJS1nde4Zgid
VZB4imbdRuPIJDpFZcAiQkXg4ZgPq1ViWm5gmSXIB7WNrJgN5N2smEQxu7NObl1ANPQjLJldtVHt
Lfs6wSHNvxA8IwiD+bqENE1pCdUQG5zFwd0C13p2/QcFzaIMaO4uzouLfuYGpxpRwAOVoTHsUFV1
NaLHAfGSkfjMYfHQoTzeOMT0ECm0ZVPAm2lAdpnk88+h6HiXuii40PneWIzaYtfyHnJ8qbfaIYWp
iF1eVHX/bNfjt87/LFL8+jShrX1TvhdkP9C3aA+q6O+yKOpOGVyZakiWC77oD2EXd3EDnJadwkcV
Km4fCx5Krw2+UrW0mMoK6CO9mrVg2cTNhgfDQRVeGPh9JZ0f44RaNkYSLxvX513ys0mhOxY4DVDv
IbgdQHyh0saK2hCkIdutS8d/rwbn3K2vo4uhxIrBD5MQMA9htcfpcRW2QLBeh7/zeUyJdmEbva7I
YFKQWfALurOcGX0xgAdT0vyyFjDBnk1wnE/DkG7u6mwhFcPhLL1lm+n4fnFd0k9AQgNjpFpyjrwD
Y2aJiOtZnt2OOKVYKItVrmSvnsFORJI5ivXFGY3fyNWMymYiYpps+qSJRYw6rMLSUHnbpntn/k1Q
GTnhaykf57q6Dad1ZimhtTsSK7FaMXISK/1BRpadeg7spwBbDIstS8qZO0zd0zx9k6787jjOfRaS
Hlm1xXMhCexYeMYOfcFQVHxLZixYccY2iVhVh3Qmsi2we85QvrbRwtQj7md9YeOQsm3NMnkJYjuE
2Fa1B50109Zn4Y796raly7BtkvxYIBLXc89dXQT1zqdPuR3WKD2yP6vJcDXdMQSoSMWGq1VRkAmb
fLMoxINYxW52aF2YZqEIIIwmjOPE1Ds88BZhU5KzW890kFek77hG9KE3LY5oHap9srg+QRq8TJvS
QdjnmbxaHNGkjpIryFaYWD3/Q5bkCltwNm/mlCFZC/7nRvgwDmqrvmQFnfPCg7M3tz6bUVgNyBZo
hLXrr7hzBZvKnhltZB8IS7z3SuiFOrO7C6DJJF1WVlK8Pku8q1LCP2PzfISduJFzrY6Y7W8qy0nO
rsa3VIuR+DlDKsw+AO25h37M6Ab45OziYx43nqKd7Ir6msQN44kCndQY3DXabc5uzhB3imfmTO1h
Ai2wI5qFWI2oM7bXZc9ck6dJTziiVf4ntNAjTqNf3PlrCx6VW3XGhzt0wbfWgVbQyjbbE+vFzq7n
xsnz/A3UMxsfnT2zpvAnqPeHkeynUrvVDogj3UxJjKuCp9kDDXHvBQ2mjTH+zJWq4DJRPXjNc9iS
Z+Cv1S+fm5S4q3Jbi4ht3/2yiPIhsfAFxA6CMpFvnQwjuT377Gein71VXqMolTe8CpiWjG9Cdg+a
zOFTEuAYSGz16WWYSvI4eI6tlkDYArrdTGZHBGtkp2MLm0bCqu6FyHMXG8Yjq/c80ylYWpYXz644
Y5YuaOkn1SX45flq35H8Cnem7w+U483qxReWsZU8vRMZifdlubTGa4GQ17bvIhg8OzZxLS+NZk9b
sjspAn0LwVYdmShi46igrT6CGW99/cM1+UNRS181bVCxD4sWx9K3trquo1Nt/bIhhVGKMosOiql+
mmFXhGNLOQ+GHFvk9DC6IFTqhfRJFEcVQ9cXe4VHFDxWsCG3MRCn3Jpv85hL7ETNLtMGRMH0YEeK
Y30c8tli6YIUEOtmuUsm5oF1pG2sijbD/JF0QxtGzZLACxFWvmewynrVGz80FrNjFNf7tKiOtESG
u5Lp7NFZ4s8klxv0UgxVXf0LNoe8qdcZaa6LWlxqo24nPunGDshHLJqeYN4VvDRzskvnkywKagpW
+ISVK2ztiyP0hQL8NemyB6VQ3dp0qQBeB8ZHktI+HpuHNqsu3hCiCoCDh4ohODjNc5Xby3aRpIoj
FcPERQ1lMqR1F6V37NGoUBNgLYPyiFK1myOLVLv5H1MzLvxheVnU7//9758NymYG8b+TrKn/2aMs
cfr+16bmbVNldfb5L65m8x1/u5otKf5yPDv0iHQW5LwHUv4/W7P5Ky+IzB/RjfCdwMXx/B++ZuH/
Jd0Iw3EYukIEMuC72DIPKU5j/y/HDjyHv/JD6UG5+/f/879wgie/m3/xpf/j9//GW/8BFfWAT9kP
ME//k60Z7IvwBfpL8+MwNUd+8K+25rqI7DiQK+Fk0Uhzyz6rUh9Ge0F0VV0iAj+SOSffAfHEsDAc
X86uNR/slJnKGKCmsL4BLBfLIbGLP7h/tgLSue5OYJ+O0mKgnvRYRIwOgrUHVJP5Yb7f79ss2rTe
97QqLjZOJr8ipzfy0OtSELf2OQBVtizL2ZlR2zMqm5g0Yh08SWE/SI/6sw+u5r/mmD2Aecn3GElC
x9gt9h71SAVOAgkkbYJ6gmuIoRXB4dmNCHnJxIMvCYFEUADeAJ20d6yTzynikIJhX/rdjojzjTkP
WYPIwX1gOAmFFXehbW/Y99TwwUDoH2aOaM7FxnxXT/CZOSPmaBrKumglXYLvdn19qNOBLSHJEOKK
+JG3zEhi2rBvEvCqKTxr8zVpOB8isRqEK/VNBv71Q6U+qgZO+EKKIvYrxEAI85dzStUX6rsp1wd8
1/uwAuvLx7OX8jKjXzBXIC9KNJEFirioKfd1Pb3EXEXw1YfE+/v4nJEPbYVXgobJ6F7O68hnkcWl
yCCuoapBBSAZqeSEmSKwxJ3gQWLq4ZC1kOQp05n/IPSj99DtQkodRo77jNfr0hqFDVkAfNxuGADb
/fHRKJpTDXWKYSv3V6oPlXCOHeW5za0hRshtnAH4buevMxjSf41yFM6HGMOQtNyjiiZmA/0eKiCM
2gm3A8MaDjRdOEN8fHMFzSlwgr9v37iHudb//UHNBcJzd1UeJ7gl1qa1H3SH3Jtb2Fw0NNgHJxk2
vXtimky5NaPe8o6IQzbmy75+DM3imcAi8+2UePuG5ERzQ8/wugmSouv3NqXAYhdOIV9mLoogMTKR
n1Pe7/2G0p7PCypsW1tgGKdxXwbe1ZyyeQmuncXnh8U/xu0+M/IPicyMkRCy33YqLo1RsyT2pi8+
6plcVNSeaYCAr3o3h6Z5YASVpzk75nb7+uQV0I1Ynz2nuMyxoP0LjjMkFqhdDjVOLo1PJ1X9vkdz
UyDn7YCQgKxCSHIEnXsTsBY5psJln/7TfG1D9Ky5Tcy17fQHjjzarl9PzbB4RwUc2NwprE0PNV9Z
KOjf3IKhm536gqer9C8khCAfGR78vqcUhoHm+V/Xw5xkEQkmTowo2nYfcS0jqNWeKi45IJWvIwwn
LBtw6yHcuYF3xDTyNDjzYe2SM167DTJsagaM3+N03pUZ3UkrfTenhZkH+P0ZhxaaLsUJXDDUoeto
OShzHczVC/wTPRXeUHclIgrJiZOLvNpBdjInxnzgWA/7Ks0ZVhF4BQl7ceTVnORaFAS90tIMNYqn
Larr3+aT5PyDBPuczRGylUDZUr6PRMAQOH7EcvDmE5aArJNQxuwE9YwH4Kkps3eLxB3cTX+i1X9U
yUsLkXyOppcVZUrFRUfEuDHfWXH1LCL6zH9HzpnwvwF92KS5R+Y7QGV/OVsUx+apMmfC3CCV3e/N
T/+6LDxpHWehiouL6u1zOftHPYP4JyK354ADXjZg384nBbPLi/Z5DhyYRyoPOWiH4TbbgjUs3hsO
r0Kh4suN12enipZ0wpOY2y2uKY4qRTOTEOXI6wFdD46pc0h4arE8L7NAssM+pfxUZbZJ9LypeVd6
3BYWLzhdoh3kvPboB3vebi43sM0xI7sPSCQWPFcw405lwNwi5EzwQjGLBWDYXcs9DGYIBv2ChJJF
o69A8+en1LzAsV20a3EyHWgNdJIw6J16LNuYRFsfFNF8sCx9Dnm4I+LzzMGs5r7kg7cuTwt5Ian7
SFcevaomj2R9UykrEP81/4DT+Md16HeVf794BMIxMglK/YS34b3xvav5KZ2qTi2j8pEH3QEFMSbF
xXxs21/P6eR9h6/40pREe9Qu7DTaanxfZV6Ysfw+WfpT8OPN6fCS9I9X806d3COtuTMWdi5cYqP4
1GQ7i/mMXvBizlARHVW4HGXnfveD9utcQi48Dp68mo/pQHK38P/pic0JoTeFC+ehOLUcn7nTzO/N
5VBCv3j99IJ1NYTuSbfxBbH4g5gwv2r91lAjJF19wea8ZgWaifxiznA58ATo4cXjjWI+fYmBDdjt
rpGwekbcYxxAZ967qthXrdw4PNMDFqGvk1vhKSDBEF8wCUIXc9/GbXZKHFYMVuUJE0QaAs5a92Y1
Nm8Iyir0FciYRyITovXBscpLKMYnh4Lifyrf/07lG1J2/teV70v6+98O79Dm/6X2Nd/zH7WvcP8K
oiCAfRW4UsLM+U+kjyXkX6FwPQpcKt8oAP/7j9rX/YtGlC8j3w9EGEWe+Eft6/5lSz8CqiawCwh+
+P9P7Rt50IH+ufblqHz+J13h0PT0/JB/6Z+RPmlYhm43lY9ZjssvyIvv1Uqe2wzOIB6mUzSco5Gm
xtB6INALsBLWRk+mf8fLzS4/NcBpJ2/hUYGfzunu+cCwb5pKvVqYKmGv6Pd2We9wqW0mC1eGSNVP
tLo4xDzeavQIELF133Usz8Mc4Vxuo6fcqZtDWaX7ulkr7v++O0WW3Z0C88s/fptOMyPOGM9qQvPw
7y/5++tKyz8qYpURWhhZcvMSuOl91zDmpy4BW+SDf8OQyma0bmm3f3371y/Swc4TFarcteFM9qLm
CbUHRP4jnP8tHn4SauxxOX39EvXuckp194MckQ8CwDP1LU5hFmg7eKj91NrPSNxJYAcG2crss4X6
QhNyZ1vfa2KZN2HbptsqY6p2469xcyoSpzkNGSonp7Q2rEgo+6MWzEnmZSzX+Dwn3sqampX/+/VL
gQTRNjiKMVrWM/KKDAgh0ofQUGgGdfGb8teEPfUo7VE8JuLA/oMpJn0lGfBvWd36HYVGwGTJoMwg
RScEHDr4FVEsBw0mlEUhgqRTmlPs50TrROpCofLmjnH+yCbhaPvNihegPgYxqpom6Q7SHIS70pAn
U+U9ZVdP5scjslM2/1XWHD3C01csOQecbgyWemezBKVLUFTqb0q/f8IeBNO0dl/GidEoahjGFRDH
8fh/b12hbol1D+8b4AYH3Qf3btQ+whuXh4Kt0catViYmxJyUE1My2y6c54LcrylS3ZEeMpMWW4Fx
kN+K1MeQnYvbLMbCnHcWjmx0oDdJQvS149KMjbV6JU7TOQVLhToDIHHkecFuycs/tL8ILqYZLbHg
4WP82SoSE5dkPDB2uPPLanrDiHkTB/0jFTJd05W5OzaxbDMNSwz9EfEj+MbbVkN7FeEcMWnyd5hj
XuCUq/M0gidtW++FBae/I+i8QcYQ5R+uk36mmfqK9EGPxAvlFESYd0bnNQr0x0zz/Z5hHQRDZFB9
an8s8UheQU/ZmH7KVTBRn0qfyQT9PKDgWBt9mo1kp+j0TWAOwXWHUNLF+h3DkArB1A8yrwy1JWda
zGl2Q3SlVfqK/ZpiW/hPMrfB0o5JvxnIaU4TtOKsnbgaJ7zJdVC/Vg5iDwtKwGsGSOJgewHbWJq/
yiGEqTN9wbzB2bYozAEFTfa+qyDRdQ4N8y5lKomow+lQP0fpinKGn5mThBEGxLeWuPJ8fMbHCgPy
jeA52Ay5Q45YbsP3DhHixNaxkPjfq8j5wyBv34xUrGHoOFd7wYqQ0fZmZ5IexinO91Y93NcDdhG/
mptLaJQ53Lj6uMa/kmAkP0CW3/LeAyHl1JdKk7FdGBxl5i5PIV2xAz4fxCXa3oc2zMpUJ6BrvOFO
lvZHaz+GgMPOGfP6Y5WuR5QaSEb6K212fGyCxJIwOaL9j5CW5GSuE0sGMivcYM3exkiS924thru1
CW+R6TIRly5oUZDs28mOOVujyu6a9N6yMKf0FVJTnPVwoZ3y52LSRdOGHm7dRz67c8ZzdjSj9BTR
m2+TWW7jB2D0vED+niosUk0F0LfrrkRDgrry0JvKPLiuxT56sEP72mFx3PEeKaZXO2WnPYrlpa5U
+4ZjegMbY2t5pCRCe1O7pbGumpA1W6IFkzF5GfAGLNjNqHzCzN4Jt3vtRhJjdBtiaXL3ceaDddFc
ogo3wKgdetQq0DSYCUa0Ecve1qjdZBpoys5h2ayU/u00ug9iSUnG9m51C9/FRVZwiQboRGuV3uYZ
uAayI+WT4/qHpZ9OKgarhgTG2jiLbzOCL8UuU12ALBLPoHahvbYIQ09OkL66fZ5vBXKRzSpEcoKU
dKzCuznw7Hu/VQy4tfXAAO4xnXsgUw758b3RYkmprusy362TpR5xUh66SIEFI93wIFX1e6Z8bkJ3
J2POv9LogGrT0MRs2e7XGj2snLgccZamD6g8MujIZjQ2O79Z5qaD+7TGUfZgCXxKy9QdXFgH2wDc
LiJjqGEe7Wwd1nRrXcwHTpwFSDtMwJkfrLclueiohlH2J9zJ4yKsfdXEYjuXa7J3ur47l2vIiCJ2
3U2S5KcGVfed662nKfCKrVwqd2dniDDclqzVmh7NIbLZehYokyRnnJI/6DbEaDW29jdzbt0nlEO3
sFOwOxTjC9u6ZKMqrMC+iCOWHiYudOmOS8Mc1Ykv+dq5myEqAFFYIeF7c3gXq5tQ2X/mtpsuQU0+
tRXiyB3j+jC7bXaVTbHPwvAjAVwkBnXO8/BppE94O3l+gcFsyg5p1nuotLFRMGOrcm4qFyb1pqj7
YScEeQpqAqwhuvVH2yLfS/oC9ZrMn/u1DPe2blAKeMMecASJz36NZ3OdXydQgls6k2/gC2hb13Z7
41vJq6jW45gQzx4KhGfZ3D8Jn2EM7oz10lsdCJBmkydldldzu/V18E7+dXUMxAsIZ6bm3viWZIl1
X6b2syLOyo077zGtMMDKYPnjy9bZywzyWKYQznhx790CE9v31fxSTj7tq9xYIjJQT7WPNqqyX/sA
3z+WFwgjZjTFM1lNDOBKdqc3grd1Cd7HVr3Cwbu8EcdG7DKlA9nwiHEw+yq7zB6xF4+HMuSN6PQd
rU0rYUCSbzIwW7eEc1ytBuVc72IC1FapjhNBsSeEjoy/tX9uUZ+cs7lNd4hkWjP3If5tyVEqOF3F
XCAkyGC8HSW9p6H98CXIGzfy332/CU6OG58Hq64O0PV8ErLHg9dZ7Umbcmoyv2iMldge/TXdB431
GjWx4SmImaFMg0k2zBV66HX1T8sYorK1unLLPo2k1CiDXdBCS8kHeLGhi7Snyg5LrX9PC2KDsoSh
QUQTPr4adotFYtBgPXqdSy/U/LtymQhtC2t9Sdz5FbcZKYhVAGvbaqb69PVLFrr1iR7Y3RTIeF+Y
35UqV0j3Gat5DU40x+ufKsMVyIIBuQ+RP/VpML8IlEyeQk83FgDN4E1dOlifhenjobwgfcv7wmMW
4f2QIwxjaE1YTXNNx4FMrqQC288vhR/9ABn1kThrs02z6mVdJjrHCXtNCB0OTh5ir1ekoyg7UkFL
YxxbumyA8XmIQFCu3TUjUQCMkH4jDn3d1wwrLUbxZ9j6CDMgkZWr+wygjawIfLhmH8qsHnd0lYe/
UpJTJhZRDBKxuxFeffz6HdrdzTjP8GzL/M/M3bLhRn9rcw/Xb45qsVDf+hxypIe8EpsQXIyU6b7I
8IMRAyrIveOd2H4EjjSwRv2zRUdyM9szkeFp55oGUQMCnBG9S85FQPqztTAQbkcWpn7B7w7bdjvy
wNOnlNe24jSNLgehNQYFKhwGn+VAWqmdQ2HHuoefixhqeGZ431hamoYZoE+aUVsuO9hPt6suosPo
JKe+hichln2P4BugF2/ydrLd22S9b1Ha+RMMhmKkSBeu9afEgHlfTvmrPQ2UovSFdtTTdNAPsiYq
0cmTi8/2g2Y+FU3fonz8M9SDt3VW/6VVjULBQ98oFK3arw0Hn63JFVU8eY8VVprGRqsZE8kX0Psg
aGITTh21tRnLqtp5QtOoN7z2eGawiwj7kA8RFtOZnwOUblfL5ePrGwq7bbaOpy82IdA3u5XBJE7u
7M/UWD/R1r+7in6jjxyrq8Qb+yJnI5A7bpUdE0MmuBGYkfr+Dtnkc+Pkf/KBl6+IBobS8JKQu23V
1DgsH3DVQlrKbQDqKMtWRBGdFUEIGUEseOFt5M2S5M3E2+QD5JtUhUTOnIK5YfOzGD/RoOiDEQ7i
YgtA382rmb7p2OEKpsuHoQCkEX9kHWLR4/YZ9LXNFlLuXcGLS9OnK0aiJpz+DjMpZhlzqnyHEiwp
T2DlINIhE5/wL/cF796UCXxkdIaDA84BwZmf7h3zrMR2c1s5xZXqlmCH+dOcKHqSzsZ8dOrG47KC
qk2gswJPsjZ+FSF7Zxa77V04hRDgIUnWdP3N3TtLUPcIJLr+vTHRx6tr/rD5+jrnhAz5Y3Al8VOI
ItVC2vBakO4ZO+1lFU6xkwWMeiycOxkehvH/Mncmy60jaZZ+lXoBpDngGJfNeRQpUaR0tYFJVxLm
GXAMT18foq2HXNSirDe9yMiMsEylLgn4cP5zvsOz2PbFtx269aoiD7xLsLONsGxjs0fpTXltmNR+
EviDuiYx5dSZ9lPV4mFWrJFlxuG6r9PNrJWNEAZWDpOQSicFSuCb2r7M/UTI50MOBAD6aTjVefwL
wAyDOf9lf7KfR/tS8Q/I6MQQwtZF5lg7v3QXwRiiYZ5jEVOcAeGKAudd20jOZtqXSPmi4/nLY1kk
OEwZZG7ziVsdjxH2UvxLr9UU/nIhoJIJCzHdenuPKiuQPsjs6mFS/J45ZrH+74te/2+AaqaS/5tP
/V/gsP8/ZFhbqET/tei1/GFI/Jn+x//4rRn65v/x8lN2X2n09/8eGM8/4X9KYIbzL9OWLN5Qq1Gz
ILn/r+mvbv7LZGToeRzMqF74NwFM/5cQDgKY1KVgW9L/z/DX+JdhCEtnNmJ5FkYO578lgDlcwv5N
AXMYLhsGv4LQLUan8xXq3xWwfrCVLat0m+Oojqecpl8VXRP8RSAsAcxjayYRbG+cLOofdRZMz12Y
HbNYx3OI5fbsOFmMk0p1WP3kBDbFeDhmiHGy93GIS/wIwfCWDsF3nQBTRNPC/T++26PWrzxLxYC+
0uChBa3c29rs2Ounr8KrAO/gxCVipa9NSQO14ge5siweYWdk686Yh8Hz3/Zj5S1LNkvOM/ytgDi8
wCc8UE4PC1/vHFra0+kyjfXdqB9D/082pUzePgYBiqqF/NKKbNyrcZ4MifibP5+HfGHvh9JLr0nE
r1azwjb4HhetVkKym6IlzUn+vbUz+ssbBwNbqeJ1mZguJZjlKkhivNkVYXhwIwhBQ7yFCZwCHRta
QcOM3o4rghpWak8HOVrR8Z+/aPbERM6dTZ0QG8iU9wSEwb+UAr4gLABvHeWg25TuF3s/zS6GbnCb
sLOXLB6mR+4cyjBeJ9aUvEhOq7pi1orWCN0Hy78K4341meaLLybwjFNMcCiGJsHlr+OCCh6id+tD
bRQ0IBksv4EvaKZQ/TqMEW4sJM/UkfHaNCo6JE2MMFo00FnmeuMynQ8RTcAKVQRE8rCmG8uWNX01
zdYwb644KXGhumPRrVs37VeWdCyUFBxeKeiQVS9Tc4ajr7MqDfaqMD9aRTrTJLW6F237p5LJJzdO
UGGR+VU4DonStH4SgECW9byrd7+1RcJJGcmtrsngBlapAxCWzHDIySzE0L5ktdsdC6tjcsb5k4e1
Wg6aBdc7FysKZDF7agJCnuS2AM8vWWbUAhf00pzBekEB0LjQj2FPxhEHU0TIqlF4NSOH/Uufv4xO
I0Q7ZwZlTUyobIIn+p8hbJQFFkLvcu4YzscTvgB+hqPfLBMJiroJonHkZta0GDFXbOBn5vywZY8P
sXee5wtpwiswaG51bQ3vx+15TIoefJTxyIPMhyXo/+V+8O5XA68SpujStBfREEQvcU++HQZ57FmP
sQphAL6n0RCf1MjG0uXGggCaIDw4pVu7J30Ue6YGBvkRxtoexYxjs5PhMPuKI7J0QaztBrck/Zn3
0YoIT7DIKSGf0uRajP2hyFx7XYvgYhYYxx1ionvb1h52Bps7Gbx9wd2EViO0Tj+Qr3WQglG2rnHK
RmvH5rcXy+UsDUZUIS9qUnpzXxx3PZyl1IuA/9J0E/6g9P9WDci2IUTUbhU03LS2n7us8DaNRtWs
si445l8b1EjH78tj00TRrpk7qgIPKms/0bSHgY1Gc1u/8EMrbIWDcMODCcWPNHr6i2ByzDIn3CSW
S/g1MWPchuOwyawOwYjOONcJX7ts7+hJd1Tuw8wz8HteCBfd46wg6VDGD5jzEZ7D7RC7RMGY7HNW
qUbKLuy7SxmppA0OfirZrmTuhkMSspisE3927S4/lubKDmMy2CaPZwKFvtHQYwAF5lt78r4S3ll8
K3OUpge25H73PakcwtqaXipMic6HnmUp1PQpp2i9u6GIg2Vh2uqpflrWOrb5vqu3XBqmBcTStaqS
a8x6f4r4vTUT05od6ydBs+nIv+jvzDZOHf1hcRz09USAaNUyZCCMpt6NwHlSBYkNH3GN3xl3Jlh1
7oAZAPSAQCDZGi/DQQkvYs6R5fTC+mW5Yg7dtnRLxVXYLAbgH7Zm/LJmWNhNaypl43RNnIOe8B62
vlk5B2EGGwAj26liDoEZMFvp12ZK7kOiPwgJOztTUJ6GN/dNBDiei4DJK4LoJlfdSoZetdSSPFiT
f9lPdNYSFZuMtWyNU6G75ZaDft13tMmO7qvfwCLUjfrJmGl4BD14l0v/A+ynPuPwOQsK5qx9o+jH
sxwYqfXMOXwbTAzkKGMgdrJOLQO7uWJF109dQnwJ7IudoPw1k/NgxvtSZIzyu7S/tab7Q7jPAC1U
wxxJo6tokSQq3ZmjcvaSmoB7ANJvW7rRL4rex4R4u2jTnK4n0/vg7N9BU7O3eTq9e1P6TUIV6KV2
ELkPBRL5hzcm7Linjw7Zdu4KCy8O0ZUiaJaVV15l3qZnGogtjxySO7yZTJh5K8OnyM8uVVFhu68R
p+JH2bGQEsrOk7BekNbTaaNf5iOHaU4yYlEZ3QNX+q7WEMydhiNAakpYb2O0ULUORMEhrjnZ+6SO
qGCY7CUlVOIQotSM5fgIzfaWDOZVM/1XRhX8Q4bcy4j9hW23ufRRuQBSVqxD0qV7r46JXDTSQILS
TlEMxcBHqvAL3Ny4w++54wnQPEG1ceFiBINDvSxgM6cxYYhQiHH0dGRiIvkpuW3eChOLZRzyMob2
c1zSXBZN0lilFiN/mKgqJe+RHmmcWyDls96Vrdj5vh/uaDUnNeiIaj/lyaXzktdWFPNdybj6Je/w
pHsUqGdIxq49qZNKwU6jB3lRZm5S3WTRHal1xvWMEgXAlyLi74EiOtwt3BZs0RiYlnHihNztD4Pt
s7DShs4WvXBZNRZkjX8HCV+h0cZjg2+NxxXpoTOZGiKMcfjCGexW8SVsNII0I+yryi9ykKcaokWR
nrRo4pxW5MWuUjqiLQn4SLd3YwdxXIj2ATDyT2813javJ7hQBdnlUHW7XL3r0cit1NeAXmUEWiPw
MEfPukM+5bIIp2MBJt/iBSCGWfTDwzPowxrvSe0O11D3WQZ/EEpbgsZDyuSjn9eiDvrg9FyxFeAP
aS9DXjUvpUUzo+ycatv2uPXq2FsWfTG3gXcALnCIi1qrV0bbEaJNX7tJ6Xe/8j6JQLNSj82ziRck
gDqwJCiTn/gbkTXl0rAziy6r2QFf9fDk6GGJ6ctdsvteA67FzHnwRUsuwoIMXzDp9LUY/UXGpM/a
hq8gc+q9TJ3vwCyGVdofwIkTUAyjk+mNwdaIrWfornjL7DDa1MmIk1u8Ek8mr2MVwaZUzYXpTtoR
Nwhc8xv+UX4JJi6fukkig4XAjxtFqfhnl4zyRNPET2ZvIFIxO6tID1RutoS0QeOwQT0AQXiU4AIt
0wq69yY21CGUPdFzm96V0Km4aD5JTg0XjTM6FvToWUZ6cuYAXyoB8Pz6D06gq/FkEC09ZtJ50G9C
eKDhZMezhmUIOBptN5/BZ4iPeueoyEdVgzHRYm/OrZY2ypTSaYxV7ka3mu6JdmR9ozjwy9bCEtf7
2JRYQDl2cEBjlhh07ZbaO8vszKNoxodJ1pD69Aj1GNKO12s67I/RRdaIqZMtxQ1yb71RfKRru8An
Pk1Fu4u/u4lzfpiR5wmp2kYqGMNlECpjmzbGnmzZHeN0GKSoAU2PRlLbZ8s02idBkWjSstRG1sBe
zwC8By6XuQhedRDfUU8CllK1ieXJDWd/W6bibaTJp5LS2GuvIZ2cI58EED2DYhc16AUl8CQfxtqy
jJoYui2OHvPZh6fOWsd5QggseyBOmfbz3Hh0kGgx4clSyIMA1gGIoMTe6FWvrdYu0nC8ZXnu45t0
snPAgL0uLXRhnl/ZFOFmsF4SRQWkouxijOeYf/bTjhAT6hiYSWLqz1P6mRumsXWa8NtgRwRnwB8Q
cAV4mX1o6V9lBBfHsAHJJCmhYM8EcoNTce3QYAlP4wlpnwi1TXqTTxIaDzb4MMfDIyZGnkmvbyBO
ObwJybDoLLrQyhGighaZ3UlWerilV/a9qiOSQqqrdp0u3Z3uhSuPFqBF3+sonxMkOFtnTm/6QKNr
Eq2o3kQEbnRWgnDXCOqVQ/1E2dgMMMiSl4xp8NAHW5rXdqzfw8YMRxx2+dgcSB4DBfyFzD4saTKl
uUAkfJxQ3xapCqgB5nqybeKUKY51sTRQt/QPQVXl9qGNWMMQvyv49LDVyU3vei/6njLwj72kJ7IB
HZRCtUI5lRBLHbofO5xVebi3A0LUJvxErdSPLb/StuPb2XR4o1p9KObEABw5g0xG4j83gjrNkJoF
vriX0p7qlaXVFwPIc1Tm1RoRd8TqTJFCqhcvTT8SdYkxz5UANf3CpqFJ6B9SG75gePwNdLTowSXt
USRcDOH5b8FG2pu6rPdOX5lPMpVfHtem1D3kUcEys4TfhfMzjl4E+y2YrU1YkeL0KIrdtf/0LWBU
DA1B12AktnaQBpTW5h9xyediQF1YaXrnL6XjYrAdAWsHRdTtWrv7dSjRW6s0nbaV12OY8OYiwd7R
NrawL00SpytsWay2wr2zKmDgBoyiqFUlVWvjjAEfuRislBNYWT7ZWYf0PdmANFW9KzzH3BeYL3Kj
6FYTG23nGRTncgtuRqKH6JbxKbQIxEDHat3+ISNRLbPjFEGY7WG1X2QhnkcGlNQr9DYPRRBUE59W
fNfj6tY74pPQ5YD7bQyePXDW8CYgItHderL5vkJA13kCDKezynBZ0e0YU2zArTd2103FwUolvzSp
cCvu1bvvGQAuTkwjqsyzTq1OXyiWomDhsloS04NAqvnHjszTil6+nzqym93oVvRoUIoXsFPNLaHk
vvsCRgt0h2mojIXbxF+4GfpDJCX1Ayi0hsflZyg4yoGBJVqpNOL1GLmBLY9MG5JrMJlX3TQ5pIlF
PDPSa4+PNDMrnhTD/4pz7hqDZKgTz2D1sosaOJMh4CgVfteafI7ApJEnKxrYOMGZqHN4cNJi77pw
nuGZzPAuGjx0Sdnls1FBAPCn6qU61kV9jOumZ/aGHaovxiXbCsBeHgFRuB0+yi5fCteqlk5qn0Jk
dMA4JvuMDjRuYoxkAlguimZcNcn00pK5Wdfmm1tofwWxIKM/BWLuKM+ltx316hCP9mOkeWxh20MN
jqjFE0lZVUcXLYzrgLhvlHxAqjQ2PdfthTncNchn9ByVoPwW6FImN8BiT/QId0et39ysuw4TI3bU
jApOBP9YNh9WAjkhw9FQ20g1rNG8zPOZFqAr7ituFU0jvvohEYfRgc8Yg7+PvYYW9SA8CV9QH/0U
6XfMYBeAEl9J2SArGdMlCWIkIGQN9h/B/QjjleqrdmfLSxbQATvoDE+RwpNd4CDR5w4PlbA4zdWV
sR0mrvNZC85G1Sv6Krqlku5PH/rxriMXqirk+inJWqZu0z5Tn7y+oBtyOCuKNgMVZ1/VVL7p4GGw
rwxfKtjJEaMaB0XmLeLdnbQ7VUDJIrKJ4FW59tEjhPAstMx6A2OfC4YVYWs6Kw+xypMm9iYreprK
6kMXfEiVp7ZlpqYdQa5tQFcPpoymoHIc1JY986gJKmONmbapR9Kx6JOaqnk6uF25c4u5IaQJ1531
XkQMHVoij4XfaGejt98LN/I3ym1+bN+vD5ip75OurqMdfRdstCsF8GyduhnQGmi5GQLNSsTNO2ld
5stk3IZIFYeu9QP6TOGB6ZyOede6jev+cVOaaETdErxkK6rJSK4mY1LreBwYA7M6kUYB9brGcpTd
UZzY8cFm0thF91Lab+zGQc6q/yhNP2vD/DXWLE2dBWywZPK4ZuBXAW1qvnJFqC9JvCOAUY0tEn9C
7Grueio/oCdNx1SjybapIwCU9lOIo3pZCs4IuCHDTVP0im3Bz/i25NHgg4Zw/z5CcwEROWFY7yHN
eeOjnfFpdAf4hFLwjbchyROWV/+TuDbnSggrtGZiShSaSeXlyVHYcst2vlvUGOj8gh8v7nmYbdxR
Oee2BS/U0mEhrGfL2TWpgmdkI29No40Lpzd3NlvEvunZc9x0F4Rdj3P7Oc5mNMNgkdBIu0fUxX8d
nXqKMcqgMIfcF/krNqsKf3bzrI+YAFTir82YCvYhWoQ9UeUsRChLJgqc48xm7GRQPkrMMc8qRnov
bTSHWY0cljx1BESSQZjjfoqTlsZ74KdhPRVb5NEfkr1RH8ULl5vuYpio04oyAyBn+hpJ7adrMoeL
LCAHxwhpwWnGLYWkXBKm+MvSUlAkwIUCdLFxEu9d6n8amTrCOrypmMlcQQkar+Wzo2d/itIEspf5
DupszgPTpQ+3H7DEMYYUDf/f7Qi4HY/Zqk18kgFTGa5y8M2rsQsmUPEK4VQOZ60TOL5CVkSKv1dV
U7EAEDy2ONC6VRquR507tOM45qrLdhlX+aWWeRpfEUheb+ieIlngXipUu0M4QecLrHOc5Pc67wU1
EDp7s40ArZKcMbOj2NB5IXX7RU8s5OrYK3Zqyu4Z8iQoA7wzvAjKxL2EcaMDLl33Og5Xw9f3VXtM
tOydixcHPMD6NT3jRWBBqJz4+GSpaEEjhwJ6WvpMs5rY7ff636SKFTNSBpJlPt7SsY4Z/2FfaeWn
EjQjpymQ4yKqfyXMunVJT9GCrhwo4SzYJW01ka7eW/7Lvi1ueQOFzCHsPzac3etBnPUAHDimmYOb
7HpWBfBJHPoKyDi4K+Py1IhW0qFheS9IMCuPxqm11xWArkg9cRZpioHW3CjAqjTg66E287XLg1+Y
LG+NQWdQbpG1NjtyaZ2mepAc31aAnpHBKuUJsrbVWxDgFUDQpcGOxVnzu3GlIugZPtcpclTPPQ3T
q1hCU8UupjuE06uqxfzulhswwIj4lkTMnnz3WIBWyTQA0NyF30VQWoAch2+D7Y8/dJla1ZEOKZYv
mAi6xq3PTjC4zKAdnjUWO3UWfvIntBtKdfzoB28kl98+rZapSy0K9lc12cXW7AtCMKyMuhbSlxuY
kGQb+wVnWg2Mb6yX4Gz3qBLOildi5Zi0qdUmDIVQ8kQ4VwDi9pLf/5f9ANhJOI+wYwjG8fhHzLxi
EsVZQVW46w4c+4Pm5MRUckAoBacssmmvhrd4gNjA6c5aaw3HKraGpQoTeajxyxAPLi5uzY0RXCD6
TvdE0IvWiiSyFySkhrXPOtkk6a9SgyRGobSt2XAVdSU0T419RBM0yBFpQkw0FUBTuK5rab4M7QSx
XS9peTYa7WUOz2aUHa4jb7YIWMk2CSeIgJG46u5d9pAo2FBvEW+MUzv9lt8Il+pcC0JZYgL6NX0J
HOB5WcILPURusNdEk+yNiac/mLhJSZv0QxGcOhvBw+pupW6cap2KLuSdpTMCdO7Ckzn0p4y64aUp
agS9KOt2entwgYkudPwiXDj+eNmQ7i0p041q+hWiYR8zn5l2YG/wEHA39FMdj9wQAqltQctCoXO0
6DyE9bFP009rSm8krrBBNSbrJFnkBSljlPW0TNY5c21sOzdcpD2OpalcyMTChxB5TzaMSy5PWCjG
ENeE/mpicpMpwm2SJrCO+kRSmhm8Nc1sYPMhfkYJUSfbIf3dccIDbcniGckTiJkNoNOl5UtnpZIR
2bGuqL5EtzY9Hs2wMdZFys3XLNd5KLVLVenRBnc6Jm83uCe+vVMAlf+MwVmE9ChVow3iN0bO4kec
ggbEBG/NazO8mDaSr2d6j0qMm6ELzoUccZIhzi2DyL2WUfbMEIFC6tSalibv9wKDwPNsYzGryrxO
hPgh/nDr0viQRGyv27rjz8ZysmnM6OLd3K54IAdJnefZN7VH6NS8qVP41GDz1vGd7pwEH41F9Yft
4CyJ0j3emXU95NuypiYWqg8vNktpHRtsSjNeVK83+Gnbo8+xGpfwSudijAfc+ywJTKKGue80yr5j
GeQ3quZSxPSrGNKrJeuOCgElNjq5Ay1p623hLqccPUnU6mY6yU/B0Hdld+E9DGRyR8fIt0HIh9Xb
HyTjy6U9gX4inhwvi7CAARD7R1YCmqt4Bfkl5U7OWD3fMlGaJEyQ1N+WJSv40KXbMCERFLfN15QZ
xlVUZEDbGBsUick4AbAY0qhaugG3+5njLKMfu7a1Z+8kh9gEtpQcpM7BCG8WI+SB417x10ieR58m
FKrsF7IyAAuY8iUNde+p9dy/Q9Vfo666TpVT76zaWvpMJhaDoqWg7LyVnvYn33CftJzhsINUwV+W
lVHiG66ZP3pInls8mA+dzKyVsgq0+YcajL+GBEEcpnDuA0rbvEy7HCPWeZZszeC8SpVtar42zbGn
NIWiEg4bscalCUA1eHpnxBiS0EQGOvl1BPPGyM+lTKcmelHcuTDsJHBULZAU3vV0t1fNgR6nn8o6
igzVzJAu8z9QX8uIyssFduHG1GYxnoFgGP16afcO7IE2D78yURtj5zi+dG71Maajz17RLXXsX5RH
WA8zkScLE97K0LheN8pYcTMylmGb3fWCsUpkHGqJ1N4yfukTh0IlQoULGyLkYqTrjN7GYNHrkfOE
YioZn9ILYL8Dp8ThQh6UKhSMdyWle4kW/HKL+uB+xdyDvboB3GSTdvDYibd2Wvi7qU8g7BMEll0C
Ro4BsGXqp7zSbnaAlhjG3X70nYeo7R8ETrnMIUHiQttbpob8TQPp5Lb9IYzCPyOdu9taoH5PUL/a
2XoFf2jfB9O5MKDPx1iRSL5FGXI6d1/crRJeoa5eya2ex3pAZG/DF/ivTL2MW1ACp7IFDR633pyo
7HK9TdR/BAFY7LDTcDPRvSW5QdCARXysk8Ymi5xf389uXOaKPeVbn/xpo42u5XI5f+mhN2ZHTMWL
kjs+vHjKLAz8Ac7IG9jUNByZNYciXs57OWSMngSTdU45ZH0E9R1Dh2GN9hnfUlcm6S+5aJ846JKT
pQNgY7bMRoHEXmnm4rDv8405zEomxTwFQ+Xzpgujs6ocbwNg/Rx5RnuObUi2MdNRctYzVWviBsZs
dhr0U1gZWN8CcasGmB62l/L8NXs3sX84O14U+Nm28E/61P1k/nhqvYEnou3fGUpewDzuI01cGamt
dJv5fVVVl2rGgakcOccrtdvEDiTmihvt1dC4YpFg6GPQzoVwegz71t9MVWyxcsfCS7UhX2M9Rt4Z
MS+ghwQp3j3MR2v+HVYGiFs+rXvbWhzrlc41BfRSUXOI5iS3KBkpo/98iTBDXDeeWk5MOAyb9wzw
u28mwIEdQYTVgVzd1B8x7INEkRDCR7u1GuPdKTFtRdWjVB75EP1GROFFxSmeA64UJLY/tA44tV6K
DTrEH+IegJpQCxbKkGtceS/tME3bRNx9pPhKKczhabfIUqouKmzfLXWkesdXmDJyLUaP9cN7tQRO
ZMMF2lVoiWCIzqA4Ef7GNMZDzWO+kHf0O3JPtHYqe+bHp18gXj/I/bfLKWq2oXnimN7OFJqNNPNX
pgIJPW48Gqa8BYXx1OhNtAp6bavlryFvHB6E6ZaS62Qs5n8BQE3nFSsrQOXG9B0YbM0YgzeuJ+91
5nM3mEfSls7xqQdWKZOXOIVy0HEJIJ4JK8Ucrp3iGh5wrIg2PoUVpMW+I3ozAtGs7Wjs1qbGHwR7
+jeH5a1uQ0XQbv8c4S3q9/TGgV6bGUwMp+X83KcQgYqhfMN+q+9JmNwi2bMrTriVuSq2gLD6FcWk
h7Gy3/IsTdE+gSJwORqEfTVpeSnpvwznyIeuzdvhOmPqF2VoMz6OSRDoGcRJTvxbrBtPGH+OtRc4
C/qWQ32eVqKFolG2ajYLC6adtVsSFbXPUKK/KKJhAtvwgLXXMMRoVCTjq9mQehrxv2fGoWT0pk+3
mKbBRe1Ov0D7SMJ3VfTbT/HTFEPi8tSzD37MFID3MAz94AF5YIcmcYIPBHGHP2UdM/0y+E9df8qD
hGMdTKBwsh6Co+gibPujDYJgGWj0PVnac4XQUDu8blVl6ZyrGD9TSLyprOI+1sxcAxfmXSH3g+88
o05doflxZwzUsc2DJ48q711mxSUVaG8lNitIaIhppBPmGnrxC4sKGnbKgC0nj2PCX7c2bsz8B1ej
qyVr3N8AhCqWYMNKvntGcY4R4Ib+zgz7x7SLuxprm6ryV6iSh8nm0IYJ8Va46j1JmTtVxGp8eaOQ
gI6p3P+YdRtk0G9HsU6E18IZOn7V6oKJ8woRDAt2qVHlVL5bI7p58A6Bfj4n4RBKIpqnCjcksuXv
mso7Y07bSbvcZq3B/6zYlCJ/MKFAWOj0RxGJ2zRydG/76hyxknFN4njN1J9TQN7MfCt2CKeqD7Lr
bqqDiGMV54Hs1YprzBXU1KMH4rT952vSM1BQUIeQAq5pcgLmxNRn0RasxiN5xWU/5CszqwemNM0f
J8t3mOUxASAMyRVpzVNgNZgnfisrGRfQ4Wx4W9WbL5K773vPRcezMWJCcOps2yfeQx8aIBge1vUK
TZhN4U1G5crtq4NjqZNrSdZd7OcZO+ZaxETS0pFbBCpXX6IFAWqoJK1OLMmxtN6Rhn9G3V/TKdct
BCeh1P0bSV4ijWkdvVkftmI0PH9DbB9CZK8qjx/psFIOkbzCpu+K4Tf8jfZo47kHEXbQrGCnJ965
89M7aOidlRENLO3yInlXV0mhjlPGI5PEQB7JXzlRzu9LF4ZJfMuC4N22eyf/IyZ1dOvmUDrBtzmW
3FqwDXs+KxHdBFTQw5uEl9f6LBda/j7a5jH3M8Sp8X1QSb9Ug/6GVk3miYxol0TANwLnp3T5Jfrv
OkX1RP4Fb1F/kIMnq89DhFP5fbA58kCdYO4SX0wTngBeHNYSNljqDi514N3xqG+AJWzxIdIXPRY7
p2aFqnkhKvoV7fgKu/8kW7IUI52HdjvXmPBzBq1rgZ4Tojebj1kP90ompJXtnd0Za6+KPcfrv0XY
HRKNeYQxULj+OtbjR/GO5nIwarBUfcYXGoR30zVpbKYsUeZjtyCZpVH9jlMvQE7RiuZgaCXzAJ8K
227ukWBZy0Z1rFSNQrLLcIzYwjhLdawbKBIby2v+egBbMdZAyAYHwPQgyVc4nT4n6cM0V95T45P6
LTJ6m/HjL2KjPrc5owhbx7AOHlvWp4n9FMzmCyHKk85oOEo52qmwefEj7cfxbDZJB+muq3nLfDop
YstgUkF1nnOpyxGTkpt8lYSPtNnmZ+YrWvkAX1DFztYStu5emt48E+JjottzYRf62kW6Yd2inhEO
ih9jiefwgjP0itx9nqsjclzqNndqhhkpFjx9Whc5xx8t4JQu0o58LwlUXXseRLU18+EEfBWjA6U5
ik6CsdKvTapxpnTE2urSH+hLD8X8Ac9P7wq+egNFBhTDDa/nCOCUC+d4lWX6jcmQWmj6JBdC4qrK
g+/ICGl3waUlo+5YaVytfaPYEcSgp7N7H0vvrz2sA85bYBSaSzEE96pkcwBHu07wG1rAzy0uqLhM
qRXYDPbIPJ/a+lq8YfD40xjFsMj3oawpvDYHudAZFFbnoBj/WI3+cBrrbHbovF1RzMTMnd/L596q
DjhnjoVfb1mP7KWIuwtVS+u28n88Z6J7CTwKEZho+EtXU7NUnPdoQeREgG9JoS47dvGJffYktV2o
heu6yfmIGUgZofZCvdilFw7+EoFvo3vXGSCvWig/2PJuRG05PtLgpfTiFTv/1dWKvYm3DicjnOzA
/FNRP4K2QWppiO5Rk770CX1k+nBMgVgvZTHeGOqnbMOowIjcRwGT0uQI07vTzcvyJ6/oGaVQbQJe
zgOLGnxFs6fY4nCG5YpPQiki9yPaOB1DAZ57qvOGcxjq2GfN9mO05u9DpymZuVGO/5i2v5jc5LiT
gbabLDrR8trwFiOM04Ac6BnfIX5EKthc70AXtH4KTLl1ZKqO1AGdFT3sS81r8MGK2NxHxpzVycxj
QXRtkWmdhxr4yz2/ORkMl5dlfJVKcHJxg8tU8m3CPvEwr4ztro1naHCqzZOfdCJ6Ri5sptIBIomK
PrswCdQavztQD/63brpfn3gERznxN425Z0NC4UVA9qQLLkfznN7LBvkonpqXToeIQcs092VKShZ6
q0V7LdLGpZRqWJuZxwSL1lgXYjY86+GiWh5hT3+ft4Uclw1ofePGC/OnseDWapbxxsBk2Tg4FRFq
XGSAntnFRKqhmi5BL55F3Ltbbj5kkueu9HBM/oapoJtqMN4wQYBtV7Wir26gjEr3H45zxksoz0x7
FqVjX/KkI/VAZu1id81Od4rwJcj7jruitgnEe5o5fI5eTV9ML7ZlwdWPqRZnu/Iw+ow1J23wzr3D
1R8H+bqbVUEvffVoQNtYnEX7xA5nc+UtpsZmIex0ONhMBJGbvG3VTmADO5NuxxERI4cwLoBlm/qW
sWK0jy33fCmYah9KK9xWDglrvup1MlnFk8DhlNC2vRmLLZk196l5qvV2WPfzA1iw9mcSJCxHancT
A/mSiDOrwLfDdUAykxGBs0oGlW8UN/eFpl1CqSRQ3YB0jT/AlagBOuTWVG4vdej/8ZmbYyj8ol6k
Z3jQX1OGSevEu8c6SxeG0fcmkGwLmNNVaYDJcehcDBoGCCUt0IZNhA/9/28bZJ+6QcmYl9nfk4FB
oaL4iQNEshRYS/B/px9MIl/6wim2NcezpW78J0fn1d0qkkbRX8RaUORXZcmSbMvZLyz72qbIFLn4
9b3phwk9PTPXlqDqC+fsE/O5ckG26TkLLLiJATGDUvZnMP7DnjIPQP7AqA83/zr1y3szNs9zAhRA
Ia2poiemTQHqNdoNqK8HK50qKoTsh3/dVxIimMF8yYvQLLdFuc7YnmwA515G72rYVCWxQHhFlDkc
oCAot5Idno/YBxr9o1mMBmMPLMWJ5e/q0Oq3cVLfT/B8VsgFbyhujmGVfWYNGzmWkKfUIAWtb+f3
vJ8PVZ1xpmREb+bsBkvGySutA5JHfPefaHNnHyeYZdHpwNG1SALowp0KlH6oBh8NH17j3GVQj8Vp
i3r0hwiGk6JEg11R4mBviBJYsgsl4WmKJEyEbXrqIg5fC4v+bB4r0NLW1O0l1sND0119Ttet0Lxk
N9F/ECHqc7QG1WZgqxXl4bfE8Hpye/nVxcB22Lswkh5KAo8DEPGq/RAeEWJTU9yNCMvxu67ATB7Q
i/J46RFHeJBs2yWhLqze4EzkaBzp0me0kbnJO63Rw8WapHPm/hR2hruuwCBkdeGejTLgnEA9J13N
9sTFmRcsOHbwhr8Mcog77apjWLDXaaoOrojbnXXas+ps/d95pu5RDtyxuH3wpMdyjG3X2i75ZKIm
JhKg/O7yBC5oOHy5XtptUA0/o5gJCSpGi6RZudhq+EEAkOiuh8/q8x+G/KEd0k5FNh+2DlCk8RBe
aBu/sYw7fA8tS0MPr9eZLd06GolusYNtL2n6kpzNm0KCSI9AQF2k5vfMXQaGKBGj5OQSubkrbUkZ
3GhUoaOa2VIhMxflHfxB0nRCJh8OtGEMnEa0dvS9L5F8NBHZxeHcu3ubwN5VXC6JTOpasE+9rxVN
FcFVqAw5laAa3gN8pZuggER1/TfaBmn1JAEMzrKxyazHLYSLK3BTaxW3ZJGVuUCjoUd0GMhCpMQd
Xg57i2MpzubmMIiy3RSqPnVaG9voYcbiuc5SJg7G0v6x32KW00E0RiniuC+FZ1SHjLyRncK7ijx+
PXrBzzzX5sM4ow4yvAkuuxmBqrYwqjX1vGPliXLR3Mz49xYHwJWFLZ9vYiNVLJLnKeBKStsPDxUS
84TCXDdR8ug1c8DQuAVhJbKX0QhwyA2jPBnTOfLAUA3AS7sKiS/1hNOQulSCTCnYaBVediyL2F31
dXAjZVDusI+/eiHyVIgs90Ugb0rzh2h+x9yy2xOyZIdDhOfppUVF0TC09VLxofOYvEzg/fxuycrK
Rr1SkqicKUv+9MIbQA7DZ1tz11hnXQ/vwIeQelnBR5hT5xFweY6z8KNq/M8mre8BOfzmOWNCxi/3
g0qOPf6+tRNH2yruvTvldIzecEilcD+qlMlZbUmOruh3jtVPUzIwSEp026LzmNHY/V287cIupmxA
rmXQNiWVu8sHEe7G2aUhQvVvK7AVTZe/YAzwyEPz181AoQoY/c5VFoPWfnB3ibSfhoThXe1UAd+Q
R/MZ9dxCxptAodEbrKb9eem4XtCgEL3RsSBTvXfFgP1uhtPdoONghbEc0Z6F+jtjKGYbNQE0SHPO
pnbeG3o0n0tKE+q+1tJidI4tCLfxbhiCGu5ByWqEG6kyTP/YOSPCuo6JWZvyM4/o92deUIylhnVn
Ed8xF6yMctLXNnOlYXEIM12+8QfRUf0NgftbaRrsuGVRSB3+AOJk3M1DjJiYyB/Xmo6JY+wiYPww
ECBSqBkMnI+xJfZcLAM1sSfoK/pW1qcireoVC9tpAjmduGffQ4lUl78uebyIORYrrmoQj0Jz3pY+
mqLBT8XWHOMnfCMHZsSPQz88c+UwL5cWRpMmPWi8C3VJL+4m5jfuMHujixLhEHzyk9sGkKg7Bm2j
9ztWT6HZvqdtnB2IvPuRViXo6hEeRMtcs83YmhttjHYU9ZJnoWdKkRYEjVjVHZeoodQt5X+3kmob
VSjaWd19RuO7t8iNB/ZoMVCZIMC5ZFdvzhLwE+ToCDx950XurxNX7ipucIeK8N0nhaeuIIxIE9M/
00qmcpDeiphG1tz6AzkkXtU76xhLdteRSQE1kA0zfPENGUT1hoDte8FKg8n0b2D2ya5KmbY4kx52
Xn0WLsLlgcfPUbhW6jT4KIPgwbEGlvyAjLgRAG5WRKMrWaJbyphDzq06mUSuxUgvMQEzUyjGYlOK
8ZJ5rbulj59W8W+cJD+ZaD5r7zgM8q9d6jeM6p9BijDZ6L8VJ7AWI2L2gSFsqR+c3PSoXTCHE/hF
OcgfHiTNaz6jGIs4F3oHI3uCxEPk5rwPDPnjknpR5sCKJKoyozZ+HR24xNaojRI44NihE8T43VeM
cTOHJ6IfH+mDEUW/RkToYsNgmYPcRCUzoqPsMaWRhe1ZvkwT9Y3JEV8pOltCVNjX5t9BwTaob+yJ
H4vBRFLN727qHHSIXN/Jol/FsHNVzIbGCwbQ0hH3Mguc24Rryz0ZA1MPAJefIcK5xG3xF7Q8sJR2
jeC0p/llXGcsGdE2IyiirvdM198rFjlY4ctPL3i3J5kzb7YRZSXoHiQmBSj+fEgFxqE4AtduMS1A
sIRd0VgN8SXhhF7JNrolTb71rfLToNUkkeIncokeCHzEfcpzGfK+tWOFjdPpd7pnrbX0+EUNnUBq
g+EsZ1CHq2qlRHpzQh8odfkTqXFDuDpGyml6QvXKp1+1n7xI2T4g20Bp535q47+mS7+b2TxXRfw+
a330qunVT/x3p0mcjaMj0Go8qNo1gQKqc5fZzZPt+wdSAZZxGLGyHd157viXgig/8Gb9FdX8tsjE
bSCsaBNPAv1Ym2/RKgtCsHkteas2luO+BunyjkYlcmyg+7WW09YG08CVFyIsIvc9G1pSI0kJQfyU
7kebjNAya9/KPtkPLiZChWGwnQ+jwnUJYwX9Jb6LpiVJgLaZGGYaxNSC7IFNFdsU+QmhYrHgtcdI
MladlicBoEg0ze3GjkGTSTRMJHiAjSlKqJ0D9pHIuQSy2OTNeI+3CeWSl5TrIjnBr1AUL/6HYzfB
um9NorKMijhG78YY9tsjhUDwfcBG4lVwoo+6YSHWkCgTA6rMyHmZrrkyE85bXvO+TZgoEm52yDNO
KavG9ZGV/ypK1TMVMt8AdPFK4ytiUFkn+dXWRFylZtfvedSfrJa5UxRYzYoEMovhdhCScxDUL4ms
yl3SsxdLhMvoT9uS4AYW8jE2zqpmvtY69d7pi2FFXemui5IxU5Pez8tXCvdFmlwnaOY1M5m1XsK/
Cr/27mzVEhVkDkcFZ+QxL60vu3IGJtsQhW1nLzJa7wr73LVAvBUGcbJ3BfdL0YYHdBGriiCqjbFM
6lApPqeDS1ZJ7V9a2gU5FqCApX70jeBku2RXZDOULLIwsBPysGSGHZ3zoscdOOhvE59MgRGJgFXW
3G7IPMUZuzd07FSM2Fl3KmZUXIcro1MwZzF0lGkNDol0AoVe475E4EfUwXhyQNWyQToj9uDv55w6
dbg4Dgr2pixQ+K09bjxd1pvRj5kCOLTFBniZTHR0y6z9N2bM8FR1wFBH63fyKp/UU/YfI+PmoY14
Ulx2pEbotajQnN8yqY2dkQQZYhkvwRMkngw0AAFJfrEjsyuH+55twmOYceTrGhKSn7KUzByXZoSb
Bi8TbUBVKraleULot3WXR/Y/CVh0GHgD8il7hEgmiWjpN6NhHKXZpTvHkL9egdgm9rmabCO64EH7
ETU6bGk2Twkp7STDpE9moP/shOTBBn3yJiUV055IGTG6cNxqzrCVMugvTIclJoEZRGPhMMKuNgMY
1qiTJuWOVzdltkmbbxzYZd9Bf8Or0gDiyMk676uJHGMuaia+j2UWFdAkPEprUhsrUjq21ZKw7fG9
E7hjEEZUVR5SjZsaRoI6sx5ENd/BXDb2LukwsdYE07SVc+/Gdyl0jx1CmTfgTqCkHQ85Ta0PtZib
Uzezfj2Oddj/cJp15ZPdoioaw+ylZ+YZZ+rE/LiuqJettBQsYWJr6+bzY0mdcWTQHuzZUe1mzRTR
1uNxcPVRIAmFXUFHE6eIxfJlM8SFs8Y8+QxvCO1CmPANVyiBxHzspw6ZJVE8qiXDrGV8gVkmvseI
068+yyT4qkdNMLTg/rbEZ+wynoVkUtOO2HQBRHGRqzltU89jJIk33iPyrZ6PkGZiFgr89/LlI+XL
vBhBlYB5RHPdhuYt7MO3XPho9yLJ4kkEy2gxW89m81eBFLvmkF2rxE53s28+QS5nv2eAACqyb1X5
6iEsjm0v3X0eBVCLxmGd16YkGhNEu5oep3Z+je3Fq5fgpOAjMRu29zq2ii0MlPzMoJ5tJ3wOja8a
USSk+M9CLqeQn3hbRybfvt0hoE5wlAiz7Ejw3fQCJ6WPpmpfcSUSv3gZIpwSZMi4KMoTgaNp/PbH
mXAUk6k/OWwB66tTUoTnxvyKyJm9Q9kew4kxop3dZRwx0mOOPGAuFHhgw4AAu4ljdV2GMbh5ymYX
JtOmQAuyJ+DdwuNT7vk9unXoKmywcHgH1ZGWZVvtXqdkhHVWL3Y0Ns7OBMyb2sm81+wYEsO72Q3F
XYR+Jxrqx34UJyKuvllphuityNx20H1OYxEu6cdPfNgZKxBSUPvaegyho91p37v0ibVr4uEsx+FB
xBVpzL39wdv5akZ2feybeRm+UKt69JztzPuYSVKFmikgGKc2D36vH5RDThZxLO5e2scSXuYqtAvx
inDwGmRkFFnSSS/WH3q9ba38ad8rYsmmgbgT3R5Hkb7VU8eMIMaDO/n5SziCgc4xOs2ivIfzjSK6
pghaFhtsr0hF8nymNSx9x8GkcApID2p7Ukvyink14bw0GfjZtnxXlLTuhCbHPCoGKnf1EgyUB68N
k7z9QE45M7zw0qFLaBy2DAEwAKsa9QZbJhZtn8gy0DX48lBxhWUIdG/0DtXY3VoMGXyLFc4MIYmi
tPaVVaBwqni3UDchu0qa6F7O6ac/oBP1rOjGcB23osmh0+YUePiZrY3hHzpTu3dGYb7GabBrCfLE
MrvWs/FeC/Ojs5HoNM3u//+Z613iOJtuds1TSyTCUDExztBjdEI9OEyeD01DtpQwThVzBqdTB+GS
h+qKvj5mbUuq3cxZ6HXHotcvbdYsz7EVrANBMTOUxR8TSx4OJuchhnUUUBRZufnEIXMc1KnL8ujB
nn/NKrnzm844wQ8j7SuDsFnzc8C1PPYmtI8mI+hPiFM8l985Mo913fOzkuZlIhnZmE0Q7ZA3wMu2
GNUgVOC6KV1uoeIgyONkLZOwLh2CVRdp7xY3+qV+pht1iVGhj22dlUgTjm6YouceAfb5/3+XDBMN
am4e//8rMyhs6JamF57d5Z+44bnBqdNg86A9RFXzgUO46xLnlSoI1oCbw0wYe6xzufjgMn7EL1/f
UnXK1FBeEwSPSyfbP4J6f+NlB5VuJ8VJYJ17H9DpNUH2bkx+dqc7AMCzD5LRznSAF8a9IT/aZcP8
JHBSHpow8G+iHB97GrMPKHzetnSj6YAYjFgc4XOY5sYFhfxDarXqWRIufUL3H6G8Yn8s437CPd5+
q1r/DIPzXE/CekwQNz0kVvXVeLTqMD+ntR+wVg87gwA3JuZuPWWHluwvCtp83SKwPiPpT71MX1Pp
RlsdlHubre99Cve+MtJxZUUMPntJp90JMumbNt34obXtqJlPfZTdWQLDX+Wwh6ryegPWIaVI0dYZ
+vkZy9A7HtJwxVbTvCdPAIJTdcuIwTsP8YjaUv/UaMTxm/HSZsGpR7t5DrDqcjWrEWJAF+ymbGZC
KkcGvTgymGfa00Q7QsUZd0N8TEXa0pDOxg1s7ilw2REg8jsTT2dtnFA1G1ZUO2YN8Z3VqxcRKvqX
znnvjYmLlu5yjV4puS8NcJI1/FXSSJr+PFBY0diw3iCu5ztcdJW+jTZ48qg8sKKh+PfDJ5b8ycpr
g3zjMVXTbT5fGHqeOp87nNTrhmYZu08PCXdjhMEmyMN3aph8T6J7sDZzFSDUKNOrEoQrtBUzIqUZ
mGs6NgmJ0iF7jIfFvdmt126lio6Mzr1FK5buSmZ5LPDZkXYxbYBj7fzS3k4t3HzdEVEZ50oeIyJp
CzVxdXLXbJgrDiaWf0sRYGU1zxbfwmkkoxolLA2h0DtcEuekVJcJ6VsfhnCmjWvXFMRxjwyU5qYI
AZmQOhyHYl1HA67X1D02MSO9iRJzr0LkeiBR8sbvCAYr0Gku2NmJTUiTPgSFALXiUEHb2J8FM6gV
bGxUpgykSvSvtAyihVD8WS3hGkmbPdCIwVqEIUfPxr7ZdXNMlbO5EZLbiwjU7lBBL4nVxagEc+m0
fmDPbq2bTH9k1P4bTn0iL3CSiDqwjywtyfGdQT2nZvKvyTnE0Tu8DlsPiPc+bDHhgOSR62xCDp1U
/mMwZQyYXGvTe8QImJb30Jqe2BC3k8LeeB8wkHcBF6fV3gDyeYcUfnClq5swJwnSpPqbqpNZYa6l
+hZ7WU8TqiD+qoGNZg8Yh5v4Umfw3hg+EBrNoqCIh52ZsguPHRhxTm48MvTWVnWYWqKq8dcvH9Qt
6DhQi1FdmSRB/us89uctN5okDc0S9a3viiUaxj6Sj7bLopCQDqddQM3o9ATVNNKM0a3+lufN64kP
6zEKOEFS7p2KUO1EjBkIWrWzkJUKVT63Yw6PnLDFzBtJkTUuZe/Ohy8Z8LvPZrabikUuiFl9W8Q4
IePgtVpWm1j2oKhlBhbcEVdsj7wC5ksZ0HsOXbhpCxgJXc7OvwvNd3K3P9rqU4Gw2OjB0xunsh9Q
2UMdGHMowVX1MhU5wksD1UUcHjBnER+nnLfBDp4GnAR4gC52T3stlP5DPgMJz/91bBcMFfDutTn6
/6oBWUWWm+QVev8IbaLbGRUe2Sp4NW5FGPyYDmE83EIX25bX0gG+HPXRa8Wpvquc7zTARu310LRl
1f30k8fbJjOTp3IjPItusyXTD/31AJ3a35D28u3Erbfv6/iad5U4WCL98v0Ubq8ZPqEAr+J7D6vf
oWZMuHGV/zHl16gU/4xM73sk4evRth8LM9yYy+eR4m7Gu19m2ybyd1OSHns/dfBhKvuEvuIUhTo/
OBY+kknZF74x/IPzYhdrx4MMyGZMCn9nFPbV5A3YN7neSXjLiUMXrZlcIj2dfwJi2FCq0e7Hl36m
AxWuhmbYDQf03/90+x5bPA3Lu4/Wl0GAV7/qWX4xYnlCk3gXqc6iurYetHjlSPgidlWse00dpdKf
bJZvpYFFyokvWCl71Fi4eTCrLX9zahZgeXocQk/sjNQdcR3NR9Mv+BYidsdtu1q+JQ3gNy2H4hTO
el+zCCChJN/gpSNilfd2FAzdk8h9jUfMjU4nDrVfYBdk+uSOwTUbuIvDYfp0iE5llqTxNAINjMvk
JGukBwUYIfWbme29obD7M9LCg13lIc6YZFer7mFE8NHGuCeNGZ++hdKfkcBj3w83qRnh1NI/+HOF
A9kP8NDh5G3Boa861/mX1GSv+3l4wWlw5+ZXLhPGuOQ9biGDgUYVGMuJ5tY/gT28KLKh1q7PyCAL
T6lvnJquF6vBcr8mcsORd8PeraPj8pll2O+2HjjEpSClXH6Y7RFzit9s7cG986AoyBi9P8JEsYnM
AkV2SR7LCIRhcmu0oN0NR9t9xWiT7UbxowT8QUqeM76Un9EIaF9H6iZ/yF9aVFuuD+YfrPa3UvV9
51tbSVE4pWQUpaWDNDX+cgISO3SLv8s0fjs7fqRd/C7j4WWI7iLnoY7Vg93Z07IsYKvFS0FNl0IQ
aYrveEblOgxnc/G+tuhhQwDgIouiFaLtt7AlUr7m5xX4L1eqc18bwrwB6wRfxUjeAn7gCNOxTZ5v
08BASygep55Ce3ocUBGSPwIu2DZSTJ3y2EWKXSoJqVMA3N4ev1FdFDez5sIwxEeOO+K+jlDyWfP8
09CUL4cvjuLCvzMdj6TDuaPOIXcagzsUSQTiUZmEWA399BhXH3pm6ODBC7ND42rp4Zjq7LHjg+Ur
PTVW7ez7tn9PjWWFM990WJibsS9x3CfzQ6/Ta671a+7PTCildY0Ii5A9KX++7o95mT/GNipfpous
YejDp4j4Y2ibXd7wrKvb5Dv20dFihrnyV2PtQi87xQen1Y92JZgip+O77B29T+Zs749Ou8lA9rRq
eGhD8SlE9p36cEcKD0CSRDwxx39OFrBMC5EdR4wZTsE/R1f3gzauBebvOgkPAfwzEgHaPy3nT9rw
MPM+vURhq5p58WHy6OAVT/QzDNd12PgvFoV0LMU7xSWlYhEdORwBoPXVyUrTexilZJCxFgoSAMhh
+u5N8W8z5zcWiCfVj84mMY16D74HWJyhLkwDaNgmiVmOaIZVlJcfrR3+CrQlrpegtrfdN0YvZ/Z2
JJqL8DpNyQcx9SdH4gBKRgxwKie4efH7UoOukqa/ksuzUkE17ovZv7cSg7Eck3zzNjrZT98y5U3y
s6ku/L9h34E5urALKtj50wu5FX/5wCvD2cxcIjrGdvPGP1xeZaJvIEvfKvS4K1lLsQFjfugshjau
A1pQGF6w9lyvI1XIAhASl9iCrO+uUOaGh2XpQaOBggaNBFvFvhIFFuie2KyGtXn2PJfF59Tz0KKU
em5K68kn9qNi0GMjBF63Yri5sT2QD4fZfAq+pIYpkhbTWTsSasSyeXb9cFtqA0eMU/7NDRag0SfN
N0OsvoKkiDTP1ozUo+C3rzrsyizXFxHgGlD6WxW9kEr5lhvVbQrLF5xb1yJvP/sERSaiKCqe4sXP
h+hkZO57wZCF5QlccnTBxDFjIkgYICQEbs1W/lIQBzh4LcyN6ML0H01AyirNAaYWTO8zYtWDKpK/
eDnYeXaJZEJ+r9RH3LLIzcQ8bxvGvLj19xOrMGbG+EYa49NQWABLjQWcOIx3Pi0qZb65BNVbX+KD
ru2J4LDoQ+q1HufgGeyvvVlGX2gTqDzVkFDwxk20RxmlKQMJinICjNWTQSodOnZDdR8GdDUY87vS
FYoZaLypwJ4fYqbbdqBPliDwwcNOqTNm+iXApROCmN+ZoO8WAHnBK2I4y6arQs1BO1BOBCYl0UE2
U3Fq9LGQDnbMYtrYKaIPX7GTk/Q3OYoxzEI2Azt0L5bA3jo6bKEJ1F2xfE/OXnoeWwh35EVsDKJw
EKSRsDe41kODip2fp/7zLbDI+AXIwZnFvfJQmJsGt3+AHIZ9B9eApX7lrsYzOrgy30YBI5N0TrZY
f3mecpRJJXazpp8thDn1bkJ1Wsv5dYazYgRPDTTbXeiH/yYMN0VPTachf5WG8QrgYMlyeyCSy6zY
DYXIu1dEcZyENXqnyC0LpEedPtmoPoqOBK+aT2dqArnPuuATWqi7Yj1+kFH3HYLApJ3Pn1ojLlfK
D862tN7Dsp/IXhQ71xvqXTWDsNFI7LVAx2kOcDHpCNKCJsEikkPwS69zrMabYHGstS4hDNzAYYlS
xjyXecdDGrgXvjU2q3K8nxWuumFgUeQQbBYyYQR8RDmJDi8VyVNe4P2NsakFjfscOiDLBbMEnimE
FljvS2IxkgmPI97vpxF/CWgWfYOQALtaNEyg0+Sc9kIc7KB7ThJ43yUrDc5o6NptypHlF7vUi6Y1
y1+q/XCKt1lV3XnpWN2FTJcR08GasH5vzMafS8jIumyWzsy7eODCzQTEoTvbJIxF3PM2hMw4YSbq
9PaXaWY3zmKgSNFjjMACLjvjPeuNVfxpTIuVZceYebX/6sTTIVuOLUMyIedLCl2WAGRoIvJW74E9
kxDWeqDVOgGkpEx+g9D5NB3zYPXXdHxpZ1OsHShraahvhGucXOIQVmODJc4V930Buc0b6WRyC117
lN8yJ6v3/YKS+3X98YlZH0FA6bCz5qk/AWPw8b4NK0aLl8CTv/Y8nwrFKABD326q6E66xHyb2zuf
Q3ftj839PCHKA3l/ZaH+xzdAATamoKLLa26kQGm9D1I9Vrw8W+YNepfbyOxF0l+RMlMmhXJbiObZ
78n2GZHwrYkBPNES4zNIT6mFgy0hpjh067PDWYBO1aR3Gh6aLLnZ+IHpcp5N3z22BPFtLcQAImSW
iEgdNnT2G8fT82wRqlF7O+npEwUZVnSf3r/yD1hf4jUhQXIfe/rPR3QB2Wb8iGoLFZPJ3TlqXh4F
PZ4xVJxycE3zV+ohl09jVJPGsHRj8q4P+mLj9/RDfSO+mZXwWgxU0v74PRrytduC0+UsIrS1aYvn
sbF/+jq8MXo42Qa/XdUBV2R58INszxYAVPQwbyBmKVbCA2Kr5s4f2KiK4JXP6wdyN2klesVG4wxK
96Xq6YXproFgO3uAQwBR6QTJb3hwevPkF/0P1NtnUw6vaaP5bZ34CHKSbx+cG7lNfcaPGzbZlS1E
1V7TxtyVjuQhWPxvJjtPgsHfNLFTfNePBESbaLGG51A2mKktFw+Mhzu3BvXNKumptQKQieSf92b4
hnTRYo5fQKHNtopEDBxFd7LLLi6gl8AN54P2MLH5mb1wJQ6ig23Qz2V6zIZf22/GnaWm0yQkpiGO
WAAJzxWlFzel9M9LVbukIUWTLhEALRM8z92XQdpvae2xsKffMXsx4AxzecANcI2s+IzY/h2y1kOa
sn8Nayfik0f2zJwAzcaq66d7HyG4a4b/bEde8DRyLMj8L7eQAEf/JvUA8fWGuwgVZ0e5U4/ZW0q8
ipWOf1UDd4ml+qHX3d9sFefKY3BNutXawtGy8kv84a4ZsUZJeeBT7FK5w/+PZWsUzU7JrNYicYKE
Hn5XgG0Rzp7czH712O5VEtP56i+Swe7YWaDmC71DEPCtBVV1ksCTk8g/F83/1pj5QxJ6BUtBP8Z1
eQf1gpKjcJ+xKmi7YQdEZqThdBjpWBp5hvpxxSNpNe7Z84NP3Tg3nXGawfnCLsA2L4yhWDcHo6r/
VRTVUN3u8N9+9zltlpO8zVLc8Yiu7ZFoYoaxSW9q/rhFooB30UZZaU7YkB2OBvNXmh9mSYQulMYn
i4qchkUSaCaZZJaMi+indcQf1aiTq3Gom+Vj7CJemtRBMvxc51V9LEuelzKeHuLRe3OSL00Phmnw
WHJ7qCI7K1awkp/VZvO7c0mKGjnbtEIrVNxiqncAHAmvJk69ALEJjBOyJniEWXfHK7fVN0/w8wDA
68mhiTphcGBHzVqzwkPBNmboG///AvqeNy3oxHY2BzonGitD1ByuBYCEIXrTOfCG0WI13ojeXAfy
JQxzcSjym7BzhtXuhuGSAfCath8RdFcAwsMVDLi1ZUGL4pguofRz9C3GoxknMHyY7fe0okAXekyv
pU2hAH2Aj+XWR+EzB5q3n7i60EwV63msfz23+4v+l4yhlDCEXWI0h58C6hcNnDQOaIc+MtCITMWO
+UCHjmR2cWIgWafyrqYnjjuEi6XzTxtMHUf89A2f+ijDeuM5EdAiOBx+opK9lebPU4tTM1yAHkzL
WPGNn44xyy3AqV+8dAwtxXyiLohqfRagqpnxQVULMU0qkZEwBoQCHLhfI7uIAGf02qQW97PmyTOg
c0aT+YzyAsCR3WOVJm9CFfUIQgsWiSf9f2SPguidnTfSLdxdFPv2djAclneC3OvSpNcKTQeabFUh
HuIGNGKi0PokuxNdc7OqgElaByxUF6556h1CYQl8RHyZQYwtwP5toADRWovH2dSHwc8soFT85HyW
nV2/O4pdSk3g0LlRBSyDGbdqJV98x8fHtWxmAg2qAoSEZ2ClF5+pH0Zcq+PaTgFeUBnCEK0xVWEi
tWOQKazKaXgCWJ8h/sdwPnems+nK6GI18Vs/OJdwRALcTsk56ktUu/RdzWC/dCPyEeat98XogqaB
W27EH4MumAAQoibRe7ku/EVkyd2GDdOLaTL+n1xIa74AQI9/eJA9eqrgyEAqWSNlhUXuGVivJBdJ
8Bs4ARmvmMRD6ewB62V7b3oyU3nXDKxPWK7N7shwlLugnc8qosapTeh54/iCGPkBMc3rDNhynXXG
WygprakSMQG6zVnzrZTot0PhHaI42Vp+/+ozlGo749jMoUXWWnnMGRN5EtmGBT/wPPksDnRrP2Up
wkrTLV/IZXmsQbgMTQoKm3fUDoxnb8JoPsYofHh42fpl4iwTuiDzQoL0mNxzyxZAW8eSL7PkeRIW
b3jN3RPOxm/iTueaoJ/anN8LI73hvyQBhzUyHdYR4/pOwe+oHbkZ7OaTpONPe8ovlBQrP7zzGlhC
AzizolkbPubh3HYemhL5hIP3sLaglrpR+B009wwCmc0SscheTrX7tAGZg47buiJvucF2OSYWHRAb
z7ZyP/AgIR3ACgAB/KVBsYCPPPmrmHdxtyylHmpcZf3TARdZygMTLEv/IbOxyH4nkXk318WRAdbN
AWuSCxlu89F4BtXzQx7KZuqgC4wNr6dqv+u5nYgo5kaJqmfCalGAWMZzsKxeFSLdADwYMe/X2cQw
kQmO+U601FLp8CLs6t5THTNkx0G+rB9GU/wSgGyeuuiNQBW1h3HAIZEUBzi33nby5CGLJbLCOnrF
y//bgPMTs2QxQYiNig6GMJ7z6oQsGSBLZi581GlJIBKXfoFIu/W3KnzuEaN71IY4zpp9qJTHOLMu
C+DWKO79Xr2LqpBQZbmz2a148Nj/Y+/MelTX0jT9V1J53U55tpEqS+rlCTMZCCIYblBAEJ4wtjHG
hl/fj09mVZ0qqVvV6tvOffbOGADby15rfcM7ILah0QHATqlPgL4qfRplyoBfgEHybM35U07Wx2M2
h4Si0OVJ1qSaL3RYcJAyygey9A8ITCNkjp6jkVekRog2hyEUMBn3vsvHveUXT3NfPZ9lcLST8FrW
EZgrlFQsaYqcKELZ0CBQMrbd4dA6mNSqYddrnvGCaDBqynb6eIy+m0exLHW9FwmAzsQs0NwoAUwr
LjHrQoJoZlXlVHpi4XhM+g+45Uv1mkRXbVIqsPlucnbpuDorvQOye8BQrKwPOM1z6X7S7wM7Uupi
5OTySEutzxoDtZuEFuj7DcHl+H0FfN7fcHK7qi98UYGz1U8qm2mF0k5rXcz2XTmADxFLmI0G5Kmq
2pFKR1axYzy/q/fC6E0KPOCYH4n0CFoKd1RvS9MvUunr/kQQ7JlTgmBL1jJrRyMLh4VRderSGttB
am23K7LRjZb9Ij/3+cA89pnEMLzUDOlxyMVxCsESHDohcgKWVR557R0rDIroj4TSVZX6dkONjggP
FUpDntZ9FVIsqn0OHcoG6Fijq1lpnlH8su9jipcPajWF4XfXPpSAGQv5MWj7xwuzM55uMUo+NY0M
35TRC72RyBWNBjk6R3HtSY/dyDWnz4yFJaM5lN2IKVP01v/gpqfokXZm/tkcq0sGZxj8dbclSkUd
yEq3hil/vZT+C5jGLo9vLt4EyFdod9NvccVy1EyeNvV1csPK8fGyKakNWl9gSUivHmBFcy1Fj6QF
LGBkUKKzU0YJC+bQPUpVupo9ollJRaui6mpsjd4rkzmILRUCEG9butgvQGvokJqv9NeuCDUofziq
GddTtoVpmekQn6XvK/02/MRM184ewSh9Q63SwJ8o8JBHJuHqk509RctpA8fdqw2b2I/qbn5PprFq
hYjZFG8Ml7qbuozLXHNV1AHkKjsc9VtY1Oxf0J47o+eClDz2+lj2evw3VAp34paqkX1sYWXgVUsn
MT4jkb5CGBOgyumKi4NkU8bDlLcXr/R0rasf6EMMyKv7GeXd9P0oA2kgiLRG8tMVWMY9EP2xEHq/
/tq5ZIR2YePqWLxbsmLsL+C2YxfO1gzkh10Sg4gjerjUjoxdRXnaMzoE3rt+kivt00eHwgoaWp15
TCO/6dqxdbPWkLfyIeMAVdybXlrh25q+8XtAi+DlkxhVtPKeILo9O8FWlQWuSymTNJU+coyqGz+L
Tp8Ug/vm6JaOr7q9rNMceGZLNtEY4nn/IzsA7zLKpDsNKBMQdWUgjddFj9w4v4cOa//Y1YjBovhK
vU0rqYDcZHpwKGeyECNIS6dgXBqI3Nuo8qClMH+g6MeGDL0nR5cbXT1kxbag3UazgaPUdIodzFTq
1fC4sHWoDCWygI4d0/y+AKVU3GQ7QOpyTjyCdG8/7TLtcje6JaIxX2o72jxRHE5UmORJSrlgJBUu
BPLUedx7iBgWaJRBsAfhXx/iy1uoGLjApALW8AdF83zM6oMECKzFeBbv048RakahfJVVjBxSr0vh
XiL82zvPmg4mZYij2QyCj8f35DEEdX37/h5RonHV2pqAg95IFhRM+wE0/ZmN4eeMiKonNlLm05cp
48+plZMUbzbnaR8RfDas5RHK3EdyZ5XR8upyV5Wn/26RI+4gP9n2Y6qaEC8VOpDDAMZ2SSFk3+a1
W7VQ3EfdQCK325k8cJ1tm3qB5LWqecNKxUQjJq1WMdZ/+ujTusMvbhTo/bmVUzJjlvNYtSggA7xY
Yie9HPSLRGbXIxJ7XODtVv9FNmqml10FfdZELutLLpWbb5nUoSxUmGxy/+NQFqDVUY3BWoc5MMyq
vICZOF/1FFlu+wQs1nLLSiVuxn5e02w7rK4vOjm3bAn6YKxq6IuYaAWBOsUtsseUg+JJlzdj8iB5
+ryqUwJccpZ3PT++s/mz7nZ3vLrvlhIpfYUcWFPhVGHdloZJhaMEPP2scqAl14hcHJKLTcMqhfmE
FkqtFNegpy/d6kcMLTB8GbApxzHpM4ByoVmYy7R6/oqQNpSCx+tN1b5TPcCy5rh4jBaZagcx7aSR
UUQqKwwuqQDCelCngHzHL7LXoimvXm9kgZHbX0d6SziC7C2WezpxYJ2OaII/7qDOba3+VNRyWXUY
J6EMPr8qHR5uOGXw5njay3WkvbOwZoDSh4RoborxkoLe8shg8O8mMiwIDG2zAoQdz089FMtr1xqc
IMySdH30yr9G+XWV2SRdNJQ1p8YWCg3E9UvWmvlLuq31bE3c6CrmNWG/woXFgKgjwdT2H9CbXKRr
i1KK7irAOeX2RI1XIWzX2ZheTXZ4P57w+8t+XJbGFUJiQvlKiT+46jdN7nbTj+RQIyyjfU6vs0DT
MldxepMJAIFmYmVkYgUVv0lie5SUfE3CnvqIIwnep5/IFg2aZ/FH12bFZ0dtmEB7dnxdRxNgWe1H
LKuS96yQ22CrMr1KAzYoFdkHqhItcolsokVMW4zuGTJG7+nzjfw6bX2fFjmcNUWKv9rbQJzGWPSZ
JpTZcYMCapANMjCYkeIOpxJTPHLMBwxUEej+8lbfaIsdADfwJjkyJlT5o/e9WurlsfZrzLnHL6NJ
DmRq6GIsmSboN1A4qIGPus8ReeTIkpUJs5V64QPUvFrlwRENoLVp9MUaglyI8bs38AvGjxuqgMOk
aUYYoVuK8Vim2YykBvlPujRXrd5hKQOMqKaOnNcWoePdM2/G7KXhS55UXHXVmUEG4h/7VUmB+VYn
3Vetmx8Pu1k9tARZpkzaZousRQ9NHRKYJC8Ox5xJ3yFbDp0BQmpGEhOrIIVstJRsu/WLHhMMpTHh
jWNiAWLcaIPHGq2VRVGR/jREh+Mhkr+N0mkfO3ZF+QOcokpEXqKNb9xaV5J3Sg8GgGyhCbq2h042
8I6oKs70AmEUYP5ERey+kqwjp4YQUk+FFjgJDF1MN1WMaulkxWslBR+Ksi6V0Tiewti6TkGxAVM2
KAfpj1E0/H2W9HtJO9CJ1huiKFQNq4Zkvb/1qNfEWoSm6zKFYDy5UX8SQ78HUGyKeZOxoYbV+8f3
rLWOj6ix5DPwUWiZVDAmCrEsdUTo1JmsUyNG5iTvMnTpUzq8+EVSHILXdauxc73XxN8y0apm0dt6
2M9Af0NYsRSkQVOUsDsZUf0eXS66B9dQfjdReht4yAprWAo56PZ4pyzR8iqr+8/ibeM1Sx0FWGai
5lmA/fsNT/mCQWiQ0Umt46ymdx4PsNaBh9NW2k6Ss+D2m9gslzot/gr4rw5rBcbB6irb16AwihNr
Bi5wUF1HN9iIunzpZQktEzK9/p4ypHBx7xBOB4mmkKKOqAp7SYKOZhGi/uD4CH/bUU1MZGA3ot1y
cTdIxO1riiIVoPia2sbxWEa1Qp2IOYymx+sDiBH+7Xk+ja84PWFh6VR2t2xSFMbUG51jkxrjkz5z
nVF2JERcFlaFNaSJ5KFU9Ou6gKD3RrVVwiqNTfJYO+ocvaybn8nU5u9JuQTfdwISSryVmd+ycd12
9ubVFga1KwgY+q37lpj0L/GuLND3hWkDl4I0oOUpDXaEzmPlJOloMtlGIwNSBtN1S63X5C2jvF5b
J1Lfz/iJPzYVa9B8VGeSdPekQJ3ZB3yOE+caF9FLSfxXDIZffhjcewDLbktfHAIRAI7RG6m0fpc2
K8UkKteBE8R1QEIEXzPXD12L0JnRI6Ufb98GSh0EilBfTXqPqDSHsm1+I1yhhoiUtgkKbTW6R6pO
mQUh2+lLTnd9W27jrNLCOyCmAphhIXX9QmdisRMl48auWU27nXQnfktsLejqY+Yk2CtQyIAMw6qv
IUcTQUOIqSB89/XCyo+n/m0cHm3j9TQ9hRLzKnM0tDCydp5WPebxxxHSFs3O0rvBYfV4SZIJvGie
hxRBYWvUfKkx4TLG5QG4vU+raibXmumT1NfxKzYJmm6yFFQr2UikoMjNc6us5ZjzYQbRX7oioPwu
DhraYJn2GuRHzqmvKzl63nAnGmwR/XKEeVbecGZSnw00qG7egIdFZoPvqDUUKLOYjgLGHig38qxQ
uVyKMHCgj9UZRhRoaNa5HjSukEtDczOEV0YQitTkAWwflaz2dYvqyohUlR5qYkRx3dIWH3UfNFVR
3MnQ/0Vvb8JSjveI3SFy/gCa1Nrxb2oCg6DkIeLuwWN0ha0a14RsTY6n+yAVZScl/Sj7uezz5vw8
QpLR251ukhB0GaXS0Ry678AX75c2l6uW8k4vVBxDpO7DTEY+Ongn8InPSRIDd1Fep4zMgTVOfofZ
wDY3bfpTRJyj5jiXDWuOgfegJq/6vIcV8Xom2QMAj0qRlvS0ai3XRpupuqUoRXJQYZKrXGHfHgtw
jFn1UPzjUzqVqToIqNzonFoIJ7YszbnBrG1dZJ3fBhzXUTmpEDwmJEA840Wh8OXdJdoYeblO1PAI
UVNKd01i7hv7jJpVRvphJeZvZ/YzsmG42lry2YwOfwSv10F1CgSq3EtnFhtfNdXo/riNGwUdSDnL
19f0+VG/wXpmnYp+S3ELuVznSe6OYdJsFGPK3AxxsmFIl+KZhEbRf97eEpIzVOFuD/OXmZkEWqWs
LekXCjIaxpnyU6DpDrJpLUHWh6NjgPZUTd9UO+oxyHdBYSUklka+dAfhqQ/NGFBb5hXVnbRwG7CN
SFzA1mq+KPoWtHU/MRF6S9o2LtHYASAML7ZS1yWFXLTqN5ISaPL1PgSRMDCTop5gtTvHs4CypM4j
mL5RajD6qI3XROo6tvGYx1iUMF63kiDlCpU+BVL5eMceGnIxfO2VSsUEMc/bI+gb03Zh33+9lduP
hS5JVNjvFNPjwdKjLYHZ6FSFcuua+Oq7sl1Dvk+NF8X4t1Qdrpb5hZLS570DiY86BRrYQZ6NvjIc
fJaATwoB3cqMtOs1X9VVfZLfkHHhsFULi37gs2NF1ZNMcaFCfsZ5me9H2fn4Ouu6Ji/It2fZU1Ug
8JFpvB7aIanuLJ7H2wM35mt0tdCXYU1G/XRERYzO1KDcNoKG03yAwnyubsUgqZHr7dy86aNxJytU
Yh5QiBPpisw6tjZUwssQLDUUnRK6/FtLXoMg11pXrJRmOYpM0ss2p+ze06yf3HO59t+5dF9klb66
52D8LBtYWZuUnorCg4PurDFsB6Tv8Ld+tQRWb05YP2v0blJL0uNb1lqLIOWuMkFfuneTeyyZFSv2
ngWWRy2Oj26ZGPQS6UgEEqw+L78X8+uVTd2gtWhDcgSEiMve64mT8qv9LctnlKsj5DVja25VdwTK
kS9VYL69tiO7aXEGSrtJa1517ypr9kSpDFyNjtCCuvx8VyW0NLNWpnDOu5tyaXV7IohTDShzrDyH
fat0jNsTpVyQTmBuaIFSFHnWfcfK9m7ElecPoWLjItPZNI46OQng9lhTgZMmEygAYMP7mJV705VM
uUF5UclzeuGFCg0pb9yOzlijMmxpoZkIBFzHJt2+NVZPq7R88i50cbAb1x4SfqpJAWsFUubjyXct
S6mZoS/Y0VJzsanoRoAMC2SXbcr5nQXfEGtycAbRHSST6A0ZVvcIpkOlax71thCRA1Sul+pRxS7y
hriTocRRyn4pXr00vunZZ11Ipyv8D9r2cNfTB6LudzjoPlpf495ETOcm0Z9+KY+wbFS4Oi1Kz3dF
DwztBv3wxc1Mj5mvxMcIHlUWclgdTvxoVOHwgqnB64g2bnv1VUwvPdhxZJYNShV4K330Gqx7WmCt
BZc7GWAbN8SJ0UMrNW3daLB8EeQrUQEwiuqUvoE9xW+d/Kf67HAS0Y9Uuu62Z2AZGUtT8ooQpPd3
XqA6MirW9NnyjklkJUXnprXivF75z+tpzYGzWq52/GjRVnBj6z4rEM4SavuyvaJKQwvvBFwdEFW1
rGt4q1E0Z19W/bZHGF9OQVTIt4V6lCywvLAlExuVQJCHVcYmhfhwElyL6zY3JMzInCSvyK6wN3HU
Hp7LC/UW8ArAzisXU7hfc+BNKcb+1b+Q7XwT+V1VhGB0a4vs+alJCxvMT7rHDiEvWUCxDnJxf9Fm
11GsEH5J30dMfKUXSkmd/vwxH5SnJDtzr7rarNB0WdnY7rYIjy5ZCVCKy5FnIF1ysTE4K7Ls5+oN
6JX63JQ9+hhJI/vgXtAdvvZ4v8rvrYXgUqnRkFbeBupWLc7obSaLrtMh0CmsuX03/cOqejDRji/l
sry+YhLAf/2XPxtv/5dv/zc+3H9+x7/+v7l+D2fz77bfHP2fZ+d+P77/0zdDQ/LxWrWX+2t9adrr
44/z5jqGV/53f/mXyx+fsnlVl7//9Vy26LnxaXFa3v5syG3/MUz/GKXh0//5rsV3wbv+5+2nvN+/
/8vr/+HfrfzNslnQsO3TR5ZhjxTl3/27/6arqjwajXRrpI40W8VZG/nAR/L3v+rq30zDJuHiV5Zm
aiqHp/fxz1/BN5CHD1L4uaIaf/23q/5Pd+8/7uZfbggYwyZ5NH//q6LLf/1L9Y+7HP78/a+WCtUE
V3Fds0x4trKq6/z+/L1Ob/Hw8v+hjuh96Hdk2GtphkdWifvlG2S+Dvu9BNsvlEHV4Z4SRtH2KohU
MXoymomFcefq+JaCpwV/JiOJlQxzoht2uTjW1Sy72woANWR7RuD6XjTFkJue2kDipzJqXHTMCUc6
HK8roDYaQheDXlxKeEsXPDbe8zTrsYl517Y/0ke08PvnuZDvBxqdp9F7kdXG11N6YZuHGjty3Ffv
OuoIU6mpshiXss6Omi2O3SALeaOjURq9vJLk6ueuIN4MTv5m6rhhjXo6f+e67GYdwCOwtjK9VprY
Ojoug9AOu61iY9Vb6yX8JoRpTRBn7y67QBsRNax2nCl016ioejyvkjnPa0Ie1UK1X+rQdlIJplW1
fAQMO6XER+HAYrGAPQJuT2+nXLKRL0Cngx4MiL3bj1w+s5lGBagru7s3gnDP2iJNXw3aXddPyMry
AiZL6hcKajpHo3078g8YyZvz1mM4s3HrJBn4k6Q9soQ9pmwAU0XWxnert8Urpkh91WF0HslsgLMi
ZnUnCrO0r9Te3BvjCKQHSn5uFIEFh6pO5XI9epdL5VPBbeWYS1uk9XSvztqMF6DGiyreb4tuZJ+9
SswLpM7JWlTlaxWuTG514xGMJfzgW0VQKiI5r96T99O+/f/l6L+1HCmyqSiQI/9PqxLmM6e/hA0O
jj/Nn5em/3jvP1Yow/ibpprmyNZkgLtgcMx/W6H4jcK6xIFUtGANbTjeP1co1fybyoo1LBqaqVu6
ya/+uUINv9J0U5Zl0+LtpqX+X61Qhs3x/7xEaRYVXtY6WTcsbWDXsk7+eYlq9Ctqw8dWd6eKiySP
8Dc7X8zd6HBoxBoQnYBUHNTeD1g6N/Y7ZwUec6kJcCcCa0xBmMAfKnie6jRfiEZdicgOY9ipIhe9
b7i/ZP7Oy/nqvM7bmMFuZ7i4hwZJKI3LseESiojKRSLR/6I4L7JN5d59dFzcH6QHBeA5l7zGR1HV
w5XDReySj439r10tNm8XpLg4sVAIMCAidldfK4vz9yOiQw9yh1hlzsfnFPUWccjF12/vTRZCFV+L
xUvs0H51aMu7fNLbrx3dmUeqA69THB5uz6HALvKxrTdvOTKIRh9VmPHV4dO+DLGiRyqmI3f3GkMl
D9xGHFY7vszd6W4+4mL4mLmCncQmii6KOO85W9GLYB2GYS1O9sTYaTtz9T4D2qt2xVQJY8fJBOIu
4iXGBMtiN9+EB0usPtzVbu6+hLMQH4XYfRWc9jxKnN1uJNwo5SR3DJAbTVF+5Vc+OoDiEC3Dw0hE
3L6SAavF4eTLDrsFn5qP0RvjhVgVebdZLJayJ4kTn6E681TUXLC/wyBVbHTnLXj77lQzJrXwY7Ee
CT4VVqOITvOdH0XTaEPHmj/jyA83B27JoRTzCIkVtHLLICIjRvKdrjrFtiuwCUThh3+p1Y82QB+n
ePStON8zZpeH+84YI7UgRzIY16gaJ7jwAbvBvVno+wrr1DHuLHwo9AYPLxRn5JeCyw8P7xCFJWe6
m9acdeJsYnFZv8XmBLvfa2j8OZ339OupsfEWni22qJ05ssN5eaUHkE6iRuzSnb5TNBAaNMjePT7G
AEe/f1rnKwECyu1P3fseGPMPjEgUjuCLoVXpPEQcNL78Y4dHt3QgYnNjh7EZiU1wfnpa8BaYofl4
crrsByJ3vEssFPdNEsN4Ostz6SC3JxjBhju1RJ9ELJZUkcTNmSy2m9oJnw5Om4vO18P7OA3ARoX2
cuRRGfGAtAt7ZrryHoIV1S+HbMyjFeqD4xbDp6bzkSd5iO94m+EHmyCEMRSU8+f4GCa8/gL1UmTu
hq6fWGc8vjwUAbrgjuGZLu2BSPo6+uoynZv7I+7h9Gs/N4CvwkZsTCeMhQClLhonrIQtHDIk8WCt
cApnvX6IS+ZSsxSX2Du6vPQtuEGWmO9SsQ6j4ClYOJjoX6XIHPdw2kTDxEBiTAynyLkCIBGJe2nc
7VOEusMhuc0kzE7qnKE+8ijOh0duHvFAMqkCydnOUnEYhgQauLc2nbPJCZ2DJeO9WYPCcmvGvw6i
6ZzHer1GxlHMWdwkMXylu+uck9o/vKezvNCjGw6+vvDNkvNhlGz3fEZmyVtCHBXrmCtd3sSWhNl7
TC0Hgr5HlY43LYfR/8el92L9FMF3J+4OTSNntj2vh+fl9sc717xFFM42dj5JNMUy/mPeo/knFgC7
xQxRbWF4Qe5gSRPsaRU436lzDGv36cAWoTHoZqfi6fW38ROYsZNxdQxDtMNASDAmvYj4r3M9cJGs
J4snJ4xzC5wD8ZwmH/1W9RjPE3YbrOSMAXN6FzF6CIk7xFFimX+W8/f4GqXjlPVLZaEwBCsCvApG
d7g93BryLG514RwDlijwjA6P71VcrGBL6Vog4ucoE8sD8ig+tYBf8Hd7F0HqbJYmL6CuKrYLhtjm
OaJnL/aS+/s7e/mas99uwecMq+UwhMM94OFwFABstgBV5AM69lEhdyuncyx3glihs/dmF1YnZECF
+Pid/jjM8qPYogYlTsCsxPbtzB4cUcKBN2dFAzDkfICXEGcwNcw6W2jOeT8LLlza0hvO1EMs1fly
ph+OcDqx2AbiO3bGy+12kgjUeMQ3Hy/2N4FQoQBg6SXeOOXDfxrvZ3r33cP0B6VPdsYfqs1+In6n
UFn5Qc6yKzvsRBDRePixexBJqAZ68PX6enn65DhnSQwMl83O+f0iKAXhM/6oxH7x+RI/izMS5W7r
fk9+f6fDqoxGOivJz08nPsarzt3K/t3BW9mtPRfwLcdLGakfRCPE/mMlC/BMgSywIeZ0P6vPW4AH
Xuz0Bzz5vJSn3RafmN+6QKT407qUuMTPm4eQi304vcfWRm1cODOxWEwn3kxcPG/sbBcP55sdEWY1
1/TR+dpkok0oKzCAv9/O0/sBYskZjCl6+5Lb+dvOXYyJZp1mDGBCfLZT7Hmc4SS/VjnLBC179xdc
vkujgYnxy0phien89+asfqdfq+l86u8Oh9VkIjxnNa6cnygX8x/GfkX3Qux2X0c20F9V/E4mVw9L
FiKU2GlNzx5Xn9LmfpYPV1AblsguOFI9QT6sbhMYvtMqwi0guM7xHwiyb8lp5sYYpjLFjXfQo5ng
w3xSZ7VPA3gPEexXnWeH/tJF+f61e+1LSRgHfdfPwX9SLc+8ny+AReIHRxWCpIq4afwaU/JG+4f2
ZHW4r6xLH9znfWCPaROjHSoWlfg0mb0X/Y8bMDznQIOcF5cAYoSLcmLHHJ68b4IwxvqHO1u5BAaL
nJtXeTnL8Of4C/trfjx2b862E9PfVsxj9xEgniMm29nMe4vzU8wmKydYe5OPWSKmY3fveF7ADJk5
y8li7E45b5bnnxWuYDy24EHHo5CHjJiK24ayGfOu9ir3ANORdZihH4JBTEFF6TFrhnObcrfGP3+K
rv+ZW/85l9Zk5b8k039EqpZFYm7aJsGvTlD850j1aF+vSWvExI+YTaouBKh4Csn1an6VydaqCE2o
5fswdDathwIdzxIq8q42Uw8GhmhQulx79Z7aYdmJ22ucsrzCbGf6D0sAmA3hHwPaHcxoYDY88527
HzbuxC3nyvjObJ8+f3qfWHUCKtaju3Huo8pnH/ni6/HRh7wkOv/psNbTSf8kb7amFs2H2kvYn1X2
IaxivWeYjqtN1PvDrpGudTDq4yEmaL3TENQMSywqRNN2jUb9Tp28gufs5sP5cuj2uox+0HmG2/vI
Lbjyb+8eSs+YHtAR4EaL3aZnN6ArS6jNZsAyyl52SQUR2XzY4qNLdPKjQ2g6IP7EZjOEUAWrCGFj
FEUH35/O/fl8HoXRvBT+8M+c3ZaVxntzwKnP/sktLyayk3A1UXSKDiZvJYQhTiTCbEQgRDT3a8Hv
YuGH0RDcoG7pbE7+DlIarzu9vOgQRZvdhv3Y3wQRx+Gg/pp/2BjDcH06sY2VwmVfauZhdHiPN4eN
z1IuTRucrcawKbzR7Ph945l0KH/+kZ60XusdYKo56Bh6RYC3kzBWV+5NajhP2UFoWoRsYPy5bJcR
h1xzkHA+J18IiWVDfxOKs/CIP2Yi8mdcvb9z/SgMh81ozf97IaE8gc/wQmLMPwKVCMNi8Zh97ea7
HY8/oYk6fxJUoGgPQtBpV8oBM7aQmNDnIXGDxCWaAZCw79aKy01BMUF89csPtyhwWhDr0/x0sB1A
sp2gO4z3C/BYzM0xKHM+Pn5rH6LEymf3fvEwaPxbudQSxtJM+jlS4XGu82SVRqUtsom9xWEjSMT3
S3zu2UEmSGh8mehSsxR/tWJFUvZ7Z1nxPhfexFsvJiUruCau6zo0HMNJvFvwS/uV3AxtDpdumkCA
51BpAthItUeHa59P3xvLVz/pqs7SMYuy3zjI+THOgFTF1Q0jnyi8Cxhx/+qH6SRMPXy90a2P1v2Y
YJLwARAbccc681Hbd9iQe0b16AaSdz89CUScxkeGielwGcJn3dW0QA2HnxJ3S9947ogzRkie4Z2T
l5BD7jQvDS/rTcEkinh4d1Hkn0LCQFITifsDJYu/hwN9N57+RvgHBnNNfrYZEl8iISYBSeTUZ3eN
sJEXPJPhycduwNkoYs4c+CJ5O5zWwaZ2+Nj55jQtxA+pmk+qFTKnmGhkURx6w2h4Xzy0XB9RZbAW
F1Ikkr/J6zP3GmfDSTxdTvLA7JmDGeJs/VQMwcN4d5izqTFVhpxrPVzTOuLYvu+zFU6Hh5KYmowz
WvOpQ+CzTpwTs/xEmrvzdzufyR5u1mIy9pah729Oh+jLHRKzTbQ5fDHp58xAfk6awB+WCZ+g/qS5
ZM70uvjc4fleE/UEC67KZ/BqhzsTRBs6Re4wlKgP/xE+H9DMInnww/Ay932XNJqEklOquexh4vdj
DpMwZfwhF27EaU2ysQ4D7lF4OvA21h2m2H7NQ0ILUmjuhu+hP3GDWDRCxob0f7htbIszrpQlEw1E
8v7h1eEm2WOF7iT+EpFwDxEMZ5vy2uF3pLcOGfIJ/Zork3T4QNhvnBSJPQ9f4l+g0xOKwlSfP8LW
m74cabjn5EGOMi2HRRzUjHsOjm7iJn62uw9oFYGW1/tByYH8r5zDWa1Zalu3IQs+QNZI/ZY27aEx
EWREOR7FC6FsW6BMR7cwFjEvydB1Q5eIdTRDPVAUn4Tlxx/zp1vSzBgPuSJEqXU1Nj9aH007FUnS
yjFW7a7x+zUd2TX64WIXnjYnbttw94arDWZo0xK67YOQJ2IzLL1LKg3neLLcBjex/w6GPPPssf9X
YuKJdcDIh7wmWAazSsyYCev1ervdnvfBbBbwNQH9kJGtw8syyNzhteFyHZBcLWdnviBP8YkXCBsk
UkvBZ5yXPCBDcrXmdIbZyvwNPrzFm0AjEHzYesMNZnG3nJChvXAzLYcHbBssnA/y3YB0d3MJh0SQ
d84WM/5HVoaRrQgcTnEvwiAIg3BIk7wg5fHkB+v1zAuC/YL4P5hNnO/ZfjLbcALLWRBcZh7j4m0/
Pz682XbvTWZrsZ/x5WI/We6xkhEMBz+RnIBBEWz8hLjemmOQsCUeESl1GOebeHfNczLzFuOpu+CL
X2e2WBAwzWbrm5j8egvSj/3nlb3jJjxCUtdd7XmBs9164/3e+544s29bBIIvF5+es+A1rMdLL/AE
x5eCdLnQd9Jqu52RsC1m5DzBQiy8/bezDbzZsnWfnvf29rOJt9gLsXDGCsOhOJ9vbzsLlp7EQIvZ
4o1RAVS3JQUOxsfmo78Xi94jReE//tlnnDs/cZbk1MN7tmQuyOEK83xjli9J27DiFUE7G8If0kw+
c3jb8Fzh8y549eJ4Tpf3xbb3TC7U2w8FAIKlNXnTsiZl9cgeJns+0edX+wmuDcLbsj5z/8lNTM55
yc9nHG8f8C231XTRLXTIrZ88aiRfwRD9zm5C8HZvFgyRKnvAmUe3cJiyzHkvWJwvXAJlEnHuqY5A
LSM7fBIhd2RGPDAXig/UCZhHHH72Obk5vwSo09V4tRiu6Jv0g9NAfZqhvIrlnue5oiZEpvnNzV2e
LxwtHGKwDSUdZv55rXPrFlBxHe/hcSdx1xDfE5JYhqH1a7d3tsvOHy5tjZALkSP6zlwQeetZYmFC
LVX0bBY0JVmFEn+7XC4Nj1XK+5isPj0uhBHf8/maw3dMuwnnSxw5IgyZkYruP4dFauuRyX98jCfe
cisEmfKeZ3+5HFZbUE8OHOhgO+MJTf2J93F0ViizCAZzNhSm/hd3Z7Ilt5Ft2V/JVXOo0BmawRuU
Oxzwvok+OMEKBhno+x5fXxvBzCyKUkmVs1pPlEiRjHCHGwxm1+49dx/GNHTfN+tH5qrHI7iEnZvl
LznpKqvdOSZA2Oyvu93lYXfHtNlwBzbvd2wBwerCUNy5PFyb6x3T5FVhsnPFrzVDwC1gEJltj4yt
t399PCfOnrl5//zqHtUV687z8oX4M/BAUd9f893cfMafo/9zerjjYd89v70yjt7z5jlbf/9Oi8P6
+I60eY2N+WlD4OOsNzzDr4/HPTHM6ytyct7PX+0fC4d6NvOXpcdyh11pr9ETq7Tzc0adXSTNwSsr
ImPLdOsIabjycvX22q42/Hp+QyPgzJ70dMft4+YzY/0VI00H5ZoLJ0/Dnup5Hnue9xjwod72NFOv
lpvHBKFMvUwPMhRsw4xotBq3yxRO1iyRvIbnPe/P02F7H7nB+k2s9zS2b/PPMy4lcYBkzYqCoGas
xFMX0Qa6UhAytEgNXINZ/qGc6DQcz4LMCI15axOrmof2zuI0OG9Upm694iOMb9r6jfWM7B8/sh0f
rIOhQmfp6kp/yWoZG4xZnMfmmrOwdBfLpT/ugePwUfoIt+1b8oBP46E84DfJpNWd/MBzyHMEmmX1
KDkSp8CQTOSwnKZ5iNQtaO816Za3V35IPNKTw2XQJcEXLGtlcQmc7XJ5pmdxq0gY8gQemed87tu0
2gfr/dvr8hoBR1Pcr/k/Tu1P1AXMlfONjfSiPPZf4A5O9R5VTnfJb8fVO34nqzevZrJ6HkvNkq3p
nPubc3B4yZ5Vcv9x00+kVxAdL8n+W8ii/ZE44eol5bB6AN3LL/aRjPVyQnG/EstwNOI9TQ6uxLc3
KhDa6qUnBfw0rImMP0xSJyVvuX5lHVzSGvnOv8l7Chz7nszlS7HBo8j9MrskMIfl7Fs7FEWs9bcn
e1gH9zg0RG5LFuwx3ssHNNYb+qrWHyjhvpSe5Gz47dP5emZhah1Hcqbtgaa0adU/1l5zifchz78n
y8Cc3PqxNpYr+Y4KovRkkiT7CkuWCOTvru+cdOQPmGHuR0ieY8kgcOPQ6Xrb4pI4yb28SjflDagB
7/iRbmJv+VqMrlzlSrbltJW3vGV0qU8Y1jmR09zTcMoDR7P2stYs971m4h8JAV2ST9qu2L5UZHEG
8m7LqJTcAU6jHDN1z1/Xrs9Ib83dt+0H1IzVvURm7dvTx/aRBeFWOjSmk8whncJ/SznopVtxajlK
B2RwHDVk3jJe3ZMWP/MO/NB2zXagoPNxHznxAZdPT922p2lL+4q9s8HoEj/xf8ssIjxy4Apw8lty
r/02OYWudGddSXZeiL8w/6luyMqd4Q3vBSfcVSdx6V9aWkDWrWvv7kkELAPDm0G1cbbteg+fiYFI
t+1dfW7PS+rlqdvIT+VDTI8B56FumTdUgjmCPcXkl0iiyOsLofm3lwOyr9WeB54AfnZHEt/LEY0l
3Vxx+iE9RWAurb4Qp18Q1G+Y+h8HptZJ3jvynfng3FPx8Kz1y7C6fcPbaLPkj5Yi2MAj8613np54
91Wz/SDZqK2gkDvVlvzr3niM1wFup/6ac+CRYpXFY8boceU107ugZsVwLi92/+3w7dsHL4ab4uqD
8tbq24H6G7P39CR2oXf7sB2ey+WLA96EO7zk9sRy7P/8/iV3iS/bQT/Nr8AF5HitvFob0zEv+a49
UvoLd8q3EWrNQ1M4AOOe7WN85AiLA3L+Iu6DZwTLyYQv6CpDhe02b3iLiYfsiQZ06m1b+Y7Grpe+
4Mzpn1Rkkfc650+C4HZNLwoNrnVAz6RTUiGID1lzsLeFa7g1ckSJEmF3iBzSYkfTmQ6pt6WQ6CBX
4ymL15LDYDExtatw8DE+dNvQw6nGwzvZU73g3LFGmiCJpp0UvMMu+Mxd/Ueynv83zc5DkfHvpyTn
vSinOgpCZDf/Hyp2dPWn9N0fJDv3dfSP4xtu7D9Xxpdv+VETt5TfLBPlLxCKfxXDTfs3Q6dKLquW
MHRdaP+nGG7/ZmmGacqyMGGFUEM3/10MF7/ZKpIHVDyWImwq6eZ/UgxfJEE/l8LBiWqyTWmdYrim
6paBLujnBCOYDXp6R2nc2AX9sUNYb9U+1HeNoM2w6yNmqJWQ0G3CB8unyaMfeUYg9K3zpDfQY9tu
UiU2Utvko7A7cdDLS1WEr8vvu6JW0Y0jmGtoEoKyfP1peP8kO6ozBr9eOkV84EK2QRX/D0KjBF9Z
tZ71cZPZixVfoMC66S5BN7CJVRXJxyzA6lmAiJsb/RBXneVUSvBUCijxSVdW3qCmD3US2B6apX5l
gLreyqXMFo8lkOf738uwH8G0AKAFveZ9fn61qyZI5i26ygwn3QYFd43EZW3pEesTUh4YcSphTFKU
rpGaDOm9P8NZyQSQfHydLSeTxi9ZFtyrbfIKdyN2lGW8FyBsng1X2o6oucetuv7rwVJ/kTws93lJ
ItuyAslLNhZ1xc/3uWny2Y7VbtwAYtZIypv3WuzHu6FuHwZDHg8AAw+SsC2vxVwMl8voPKgLEmi5
lKEgT6Z+DmloPi5wJ3vssnUrdepaTHwBzp4fhfUaKLq+HebuvU0M1J6ZgtRhpNv0bz6K/Sf33eZS
+EdBBieWefGTwCyJpyyRWg2fs3gWh9ncm7Vo73o5s7GhkLhRKuCPDIG3M0d0pvqN6eVl1t/qNCQ7
mokrrEpDyhNnxgGI3iUJ5fvCgZnL5gZtKc/CeOncBDLTY9NbpK6MetVRpCRwx4aci2my0XZ++Def
S/mTW6SpQrEU3bYUJHosFD9/LjVpLKzRkGZDC6LIR+9WTSf98tSFJe/faOpq0FUAr1NylAJm+URv
lScZ4Op1edp0y+1o+7j3Yqt3/3rMEQEu7/6TrI+lAV2fregsWSxYqv2LrA/wGnp6NSYxm080V2Td
vsnbaYf5x35B5jRDkD7R4ri1jBJRDZ2TYUIZ3UqzCtpkqtC4oiTbKopO2Lahq8lT26trvMDhEJwQ
se+bqm4uTSwO41RYGLAa4N0jeKpNizK/7GYH18Y79P88V0Owz3yorUF/pvfrKPShwWkH4rEaXDRB
t1RVwv5pTZ9m2n6y3dAygr05PJfZ8DU3AMNlNY65AkDAtqHTmaanSdoGQ0TN3oqis2axm+d19j0T
mFsqWj9vu7l/aXAh9yBZ0mlfnI3FQk7JvvYw9+nUA7E2Kx91Z2q7wJwOkM8JlsRIW4gR6euU1sI1
bY1wnXScWUq6Mtf6iPCnLcGRg/zYmFbRIsItp60RKTh9SLO5ytXgK3hQZ6h53wLPCvR10i6v9QyP
jQaR3phv5qoqr53SvaWmem1SKdpKZfY97mwJah9eFn2NFUDaO1aeZ6d8jDIMIGVwFvg49AGtFVXm
vwSdom4DKbsPq3najjrloc4ULAiqywZEHcHWDgaItYtm9z9ugF7W96rc4Pre3AmpZldIh8tgca2x
6NCH6yNqmsVLgqkU7nkRaaUm5c7ABmCtLV/vG8YxMtq7wip0uo8BQCWzfYHM4IWdRU6wtehBpJ1r
RSdIjyklPTS2YVeulNI34mOld1LK4a4QYjPR4Q4WOLT2ugExbhhBAOKjOIi6x/lSgfu8zJ+gOg/B
S9fZ0U3p85MYLP8w7j4fLdY8cOvtp2VHvB5nX9lPYrA3o91nrq8/zFHWAc3uI9eoeGWVekTU2XRn
+MRzJQtEO4wZTiLdaxplb3Snckpe3NM/xwUQ7OdXy0B9O0OnEdUMEKpGytYshxG2seTfkrL2VN0A
EZNoeFcuj7sZcVbou8XUry23TVnzMWoDH+xJmg+SVHtpNlFVkGaqBqb5XS0zPFasSTslIvCkwpe/
NpqyFWlVHGWr5nCpD+lTHFotdnVjf5Dsd7/G2SmpmtbRsh7lwjyQOBhHCgIBZAo5qOv7RshAdj1T
iiY8J0x75+Nsv9LbDooxtprK2CUbQZ/aOVM4dw3+RHJWwu6gncdTVlYoRFOAx31Pxl02pFNXNqY7
1elAvqJtsG3JCnfo6e5M+rZ0E12fVtxdCeqYpGENHQfeVBhHbux4VbPgSwlU9aDgFL6azOlNxzzr
MBTJA96sr1Md6DupY8xmmmz3Beg7muG6Q6xUGaYBCiXcvALmqpGVjsOJ6S/65zGWBpd+ygl9u5VD
GvimtxN9S5q6i2QTZVg8vX/OV14OSGYHJWC5M9G0rD/LPG6WeVXIcPvaliYVYDk9+yZrBE+FAre2
s8bSRUcVGsqusNly8aZiItKUuZLr5iGKuehgsN6xOFt+LS5mbFMGrTEXG3OFdV+egutgbWaNk5wt
+7u+zW64oc64eJQPcq9hPjaCapWxhKADASZR/SDsofSGHpdDGtKzzecVz0EnuX0hatiK/R6qfrsf
wuJJp5P1EtnlRQEFujIAt0FBGR9lQ4Qnw7ymzKQdkdE7V2Ys3eGKM3YDXPYx13emOlQoxrL7koDH
VWrbXAt4l4dBbdYZt/kU0mHc5uCQ+QkwRuw2UywuQOwh6GY17jyy8jjEiBWrQYWPHbuJkKuDIlRt
l+TJlzoNQvbmwXJUoDvusGzs8TB5Q1ZJ+89xTytsJyLbZroJ5GPyOO1DpVEBsxF2BRJVsS4wTp+3
oKwE6pnMP7ddBQHWjmxa1ZoYzTN7UG85su+fEy3FLSG2nxO8AbaBqSDAwNwO6fUiRxbaSje6lwnA
3k5p6ptUagsd2JY2kqzdPgfZCrV3v2pC7haxIL0UlgOAHn86tOarnmPBakDYjQVXv2vTyryqjXIX
Zy0+dDhrYsBgIFHnMBiMRXsuCrIjcxdiAiP08jQtFrGRNFIIj2nEmhU8yHOtVrdLQ/5aioJ6Uw4g
9bvABRgGnrGQQSFpiJuSdDwHY/61TbEI6dQsf/MjDCeVwZtyJdtGc0yjTE1nSoP3gOt3c3IXBslF
afXopdDSXWeIaoN7KKrXqZvP9PKw5vhApfAEup+DnsgWB6hQNnfKkE93GZ1bx3SkYTLJ1DX3rLtL
WxOae9XfJRL5NwL4i0LHDGi8rPJSu6HGNeOKt5jTgunpjuaskcMLRxKKkPGWhyzKcceOLDBHizen
GSe7Okvqh7RtlwVIkyFcEtQrA7+dLbzAtal/DkVkvCZReJLpzxR6VX8rQPSCj5c8STXG5ybMcFKc
h4ehHejYk6o3ZBfRE/dR25RF9BBYeeQJfxouDbSD9YiH8LmHLbROjS/qJMXveUTvKo7e62GYm3Pe
lKw+osKJqma8zLHUXNjWr9Eosvc4y05xhZSo67MHHTboVq393LMC+02dE3GoK9xlWgTKMN1W6ciz
n+H3/mSIWlrPRXYqAzwG6dgJ6OeTVp1SYtWd54lns0M4DQscRxX9qLel7TV1R6IwZ5ZlYBl12nux
zxCAciEjQ1iqUW0kqbnzI1Xhca+LQ8j+27YZXhKz8LqgiM60Vve7QG95PlFh9Vl5lubXwO6Ug9+A
vOQ+wYPJ4bvbdAGtjcyoXV3vrx1ggQi4VY1D3+ezOqrdWxsnWNfZrbbtW/DzWKQXST7TvA83gK4u
2OUiZzms85tqTXSZWSOS5M66sXG5RVLxV0NJjk03oXdFHEdxdJ/inpUqZClnFxaHMpKuiu6jS5Ga
NWtX6eJiWDpJWD7VsyB+Ed0JBxjHbjmLYO9ne7Jlfqk0Q1rbSXgeMCV1ghKWmj5oO6nAn06Km/1n
sJVn4q6oi3xXdTotWGNVYg0y7XRo1Xpr3vJ6yHaC0eRMucTkCXqUROvuB9F8leziWNoivvNJrcCr
EPepl4TGwSzM+WaregHyoarhMsHt8a3BHVjbaedUlE1VpR/FVEXnZTUPSuF2PLz39ExerC7NnUzu
sZVY1jcB+Xs9TjRMdmPyauTArdOQa7NbJb9ZFYSy5cXjqTS4o0p1lgzetQc+OInCehRxgYxIWCQv
/VyH1jH1F8zoPb8tzbVGLOjhM38xIHG5hZmhCxpM2kdbmBNFg6GBlesmIKwMj0TFy0hS7HKlxtKh
GPeGHw1bYOqUzse6vUtjCLSS7dQlGCvNrK6BVpEfNFHpQV2om/6aFjPO6Kb/RFdefklafQ+I6wz0
pN4baYho0SwaZ9LzHnh5843wo/JMfAZZA6tn8HTKQ1K03wfZvqvBB+zLPknpC8RQs7RlVl7lNVVw
HaBXhfBElfG1LyV/I+NUb9NfDa2+Z9qoibJro0664fLn0Gn65NcVSwjN6LIOHbeULYgM9DFpiUAW
LaRgP4bwMBsaDz2RTfpWpYtR1ifOEMvO4is9mVR6v91wBG9fVGAYx3Y+2ZIMQB45JlbdYSUHp1Gt
EXlwTN7qNBuTnxDg1nO+OfXFDHdo6EFBa5pgIsinpsQlKycrGOvM3VpCpZ6H1SrqlV2V1nQRL5+T
dMQmH2SLmHwNyJEc/fIQBJERbGurR3ixnCJSSaEas3RM23UXXAw73+k+cNC4SLf5PJpeUGbSStaS
ERiVlm2UVgXnYEm3vGmrg259xchuC66iudda/zQBdb626ildSHbVcvbRbShBNmRmoafBtjG0vQFR
amPm3ddITaPzSPdlYw3mLh9MMMsIveVCd2vMijwpemjrBvDHsin3iXjULdna+lzZHupNZGiplwqj
3IVKdpe15rPcNLgcVzRlhbVTptF34gWxUbP+IUp9+ZbN0Us9hx+mlqQnpQKn4kv6vPl8CeGnyJNA
8B4CM6QCpglta6YCxbXhv0v9bForvbnUGtjGwf6wihHNcjGmbtFpFmYXyeusQ/bKYKVbduh77ViP
a7gFSBOWx/PzCFlY5hq3MXnbCxvSLNDgdafm1olny+uMPZCp/KVKY+0wA1DHOzulRdcuv+Lyt8Ja
i87p2DfuhzC6BfrS39wTLPc6dhtdApsokt9pxRpf+4i2WTwVxpWd2ZNr0+i/YSkZ16mN3x3GNiSb
ZIKeoRjLtVGj98+y8stnHieK9c2sW83JTotNg+3Dpe9Yr8KWSEVRtaPCDnn8TIo0oHGuymhso2a2
jgqTmC2nYtVGtkSX/TYfrVe6Z2WnGcWTH001CRVI6onWDLDABZq/zob5SkYmmQ3DxfRw9OLWvsmp
fiey3LwgVK3HGM/Y3kKPXkFuxmsMU7Gkjc6dznMw6kEKq1z1VxVImo2eREpOCOMz3VqNdv+q3tJu
SFXExzUNih02PyAl81l3rKQkkI4WQMHnub4ivEihymGrYkCI1DGH1nX8YvzGv6XtnGyUOVJ3+khU
Pwy2q6vkKAZhosmw0nKvVuErL+YWpJdcdSTmEC0hFDaY10kiTqV/XN8ZoX7y9bh1Zhm1r9Smjqmr
yuYzmoWcT6EnKJrtSEfjq798fdoqu7wtcfSbg2ub5Yi9ZHZoYbX3dV1fMSSy95+hkOoPpQus8g7G
W7fW5GhwRqOjfCXix89A10xe1TIw9j8C0iKtNkNwC/0cmSygn0NrED36s00HkzEQn5HPWRqNB2KT
Abl7F3+Mkn/4PK3SlfhskJ68sI48ZYmSrT9j3zxDC8fEKzwb4+sNB1luWiyLexnexLrB2GyjqtOb
bCJKBaeBvXZLCagVx1LuSjcLWzfD8mpH9oeuE50uTT6/sm3H+KgEdrKfVf1r2duDawMQX+VWf+Dj
QHkJakSoYf+9sn/E70iA05muI4jnQxhrm3zEwEGNc6/q7qUprBwpUytHIau9+rGO4gJge5kl5fdS
UxswIMsOe+lY9rIWI4u0fp47nCphWQx3SWaigw05MpaNBNTYIPbX6K/12ogDUhra3SaPI7xru2E6
G3ndczrIyI6PAcpVXDU9JQQAqOZdsy4UkyPKMCWnYPmpyeD/NCwc2BWK+DA0Ok4VSduvDVUieIVf
41ryGJRrbOAwN6k1+RiC9T6a7PqJocmnjDTAVRZoc0Evevgm4LaUVP7ZUmX/DIJ+xtkwtrF0niGd
wJRYTZZaQwQ0HrIxx5QEIMSqkwxIm4UEErUBatYAeYuWY9PnDer1KMN0QaRwGMxoAyPo2jfz96HD
TJPQovNiNaB1osoATnX9VjFFexwG15fC6GwqLNrY+5jrFBMU9/PZzY083kgQgT8XnHHM1fV6l4zW
xR/ZzLFrIZf4oal8Y0O+HR91iKIyzAX4yP6Pj6YPVz8Q2UeqaSDy+vwqpwE5GDsyXIuzsN7Dhhvt
hoaDwNfXmUx2N08N+9qR7V0HoY5fFOoUnBgdAUISt6SovC8isbVKxfQKGEsLPFi6WkUZ3DhfOlV+
AgGWn6Vg1G7k4EN8psU5Gbi6qcEFexxIsAaSeqWWQqPvsuHnk+i2QJf3ZHAkloIp330Opt6Ykofr
x/diHg5pZyou56LBqpQHHQse0mQSnRmqtiXk9N0YEB/WIzrqCFMqX1PjPIxyjl9jfVf0tGilk4UV
QwumuBegaD7fYFRiDOGtajxqUn/7sfH43T4ElQx0hexm2dnHKuuHLesF1FuFJAvuER9NCe1El8qb
+MRl5IxL0EQMP/aIHPHb77GSBm7sY7OCNW6yn3TwEAIoo+VT22hIQDjJXNlrSYEt1ZlnlnhKBqPe
eVaz1UVaunFb7GIlB9IheaKXAUAR4bhiVM8aVvSHwAI+N+LzsG2qRvegIDdAO7UARtXcb8IpLM4q
lnPL4HJouap1/E3G4wFOf+pv6DelANs1lqMtSeQwIpdYmy0HH9+sL2RZDkHcZ5to2TsS3wSRv9iP
x2wMvk/nUBBrtTfjcksI6aOOJ0/wmSb/j4qe1DL59/f1y9/TD/77sQw+qwX/81/UgD+URp+/N+0/
VtRGfy6Nfn7Pj9qoJn6jERcwoGmT6DRNjdrCwPf81//Q9N8sS6ZXmD8XKlADaj3/7BfW1N+EUAFU
27LFLk2/8b9LpJrymwYJwbJ4SVgIy1/969r+WVf8AaD4c6KB0H+pkWISoCqAIak0AlnCb+qXglNf
pWOeY6AIXKkq3+2iHJ6bhiJIpKj1DubmcuSRgoeUFXyP87dEVGXCqJ2jbz0I7evcCRnnlb7+OvP5
YXNK2R4vWALKAhsd8ha55kghgKR1CM2r2xiznRtgU0wNsp7RzGJlsAviK1Wh8hkSadwrncx2kudQ
vDlJvkOL/86jlmOawYkto6yysgzxmAmCS6WwOYZp6ZudYPHQd9+NKX+V0uAgmdQCJ+VgV9aJcp1b
W/FdkxdXTR/vkyT6jmkwFYlgO5JXiKv8mJT07fjIV4bucSzjBzklYgwxu8CZHay+hndJBzGkPGEg
+aQIi4SlfOqn4Fw0Nv2YJebmJYtTGChfFKU4GjUkn7a2TqzGGQgr5dmy9M1g2TvNbGg+1ung6dqL
IvCMUOPyrdSHx47RUy0kLIPl4luyUQVnMT8277K8PCpzfyfFiLYkGpLS6GjK00sUjne5RSMgR4ix
qVy1bzb+gNtzV27SLHalbjouNUJovtDgIm2nZiqdtRYrigyEaG32SOwN/Xsyg90G9KRPradDYtPe
LOMlDCUOKpwINMkxgBZTWfHmgbTpgBGsFm/nTLnvsL2SC+Oe6b/SBvEw9mTX4+Q2+rTs5N1RRBDu
2EBJm6qr1JSJYksBqNA4Yly9iWL/UEU9BKwFhjYJJ9J5ix4cDtRkX4/YxDQOQeExB1NItiFxZ3ne
tjWVQ3PagePdRlH2YsXpXWjZpJy7XZPNX0tszBs53ttRydluxLkRhyNMuFRcYqNEfqnCzCFNdBtZ
HtNO35G/BOsQ7xq9e4pAQWhzxolmupgZLVDYwg+kiskf9SvsMEuYOsqx7VGzZVgFpoltr4gTY1gQ
UufJKWqvVn6UF7dZfIXoFi7Ye/w2eg1LMGnA+Qy8nfAEBubRKnthhftywBGkHMW7pOAH3IN8k2YO
KVJwg42F5aUqtlADX01Nfqhh0wRFdZIkCo8ypdqV0RMIJS2oRisNXnDKcftSPkyW+NoVE4YHBmWm
FJRbqG+pUi2u8OP32RfnrDfvABadBpG9Tq2+baP6Ia6wUe3S4hUzcberMN1RtP2omF8ya0Rm0Nuv
nTHugtS/WbJBmAYcKwjQPnSNF9TFDhbsx5hkAEMmRgrK5towgy+12eH2WIsV5j2DM5uYL4sivnVZ
eg0xtoXGg6GBCKlYDto3zSf0Hps3tZgohUQ3c6gANtrjA3Yk1DEWXq9vl6Q+tGunazAAi/6QzxZR
kaVilCCqxzmvzsmc72poVDOONoaaXiEVlevRp+c7LTuae7IquLf9jJxYX9c7VobgUsjya2pR523T
+z7Qt1HfmuBPzWpX+1N1bQrLP5a1dDMC3ClahAa7IgjPBYdIl/T1M8dLGqf7sTkGLFwH+FLBtppV
/6wFRAadKgGvRAlR3LI26q9JHSCdHfKrIVtAaTEaPHeYpJASfYkEn6MtOrhlJoKpsEoe8xgEp5+R
UFSDzK0nGVFHO9IQtPjMLhBiq0UIWLfLiiijGdQn+guHafLGKX61DQJzOMPrUGpf08VVQ8+WE3jQ
Yvk3BCPo14auzcooXsn/UJ9kXVCS1gDal3w3p+JktD0+dQZ5WF8Yh64iuaWa8p6l9jTgJ7kKU+2h
n21KEToC137W4IqX9bqXwAmbXb1pq57YObrZmnkFu60csoxiYm1Gr3E/clzvcSoDC7NrOuUxzNMU
Qw1fHG3MOVexWpwRuDySvL6aVnhqG7DdWmHt7bCtnc7vhJva2bvSyufB7j1Jmd7ykI6iQCSOnbSo
3ZKa3q1Z/bCXbaKUs5dimh0srl9SvGJWZZ++xLP2rQn0ezNXH62xhqgrbYe4elcwdRwUHMBm+2vQ
xhAF8x77MqB4a7zYs0uXGCh400w9DYMUHecwoYSi654Mgn07mfFMRSm+5wg4sijidNynzXniTSHM
zWhikOdMZmQTwisqOwKlySi342eehRNekfWmq0Zr31t8I94wwREI2gV5i4lOUlb0tdlY+YcutabL
+UCiLjBw7hUBf0Ee5GSE44vcsLe0PDtpKn+gCejXQ9y8SHnvlL1wCilMNkDh7SWrwMcT9zY5Wm8K
MZcyhhKvlUS8SQFk+cFUIf1m1TMDeG5xMDLD8i7xYTVkiepQLd+LqEAdXPReHecoAPE/WONbv5zh
OmNhsb2pi1FLFel3Orl35nHmddzgPvb3qpnTk4AFDLa4T3aZncw+XSPb2E+jeEj7IlkRtGgbuaKg
0izCFh7CzRSHoZM3o055TkN4OtfsV+rYnVHdcRaHVMdLSqprdupFj6L3SlEYoa5A5VupHy1ukNTM
6bSrtPIyjWHktIV019RzdZThfkIO4WRxhOFUnPUyFN+wvLeeR9Jp0JSTYTeUo/7Y1VJwaIX/Eqpy
5ZXYeGESh0cQlY2owvkvIsOOligfmay2dEkii9p+r2yVSL5VqnE0JtZHaN8vwLfF/j8Pz/+baRIJ
gH9S8vwh8n7Mo/b7t3/8r/rt6z82WVS/td+b3wXhy7f/E9pj/KaB5bHoNrYJmYWBdPFHEC6U34Sm
KcQoiIA+CWH/DsIh88gmgRkumYgHidLRav0L2gNxDB8PdhtEQwT29n8I7fm9/IhGaMsikEcSacH8
Mper+1kcRWRul8C8C6wzYo1seEVhTWtXki1umu7323kKLDdE0zr22XOyLLfKYDV3QYuHeNq3vRuq
1S0th2D703j+87Twc4+2sgjnftJFfV6YLoTBR5TR19mLqusnNVqGIytKIrtwhJayqUeC3AhOZ1cl
nS9Vr9xJwnpGe3ko4zo8aiK5kyqKdH99Eb8o4n5cA2Nii+U8BIHt99dQFaqRGoVVol1z9bLNDmxZ
K1mKem+oo6+zFCo7JYuF06h58kPn+4NL9yef/8/eWmBOwqmJMxflk9+/dVc3hj5kCm9dgYyfumDY
aKKfvImgpp+nQ98BCijKjnCtiv7mYyu/HMz43LYsOPwJJHOA4vWle/6nsUe6h9wgVnG+52wWTxV5
g8yphQhcoyY6VSzMXfxqUJyGS2RL84ejHfXdxg5UByjo3wn4ljn4+6mw6Hs1kydieSB+vQ3UrwFN
oxChWV9ZIAf6WZTxtLOrRjnBu/NSq/UCiPwyzqPxqqXqtbIbsR5QdfzNrPzjXbF1XaZAJCuKpcvy
L2K93k+SQQjROGmjmGtjkCm3ZHV1nkPdzY0k2c2tbjowWx9Vw8/+ZhyW2fbLMOjIlxEJQvqyNHO5
az/dlcK0+wlRc+fUOq44U619HYxG3tmBDMYhK7rzX0/+X2TAyyRAPW2agqdQUZmKv387P1CtkpNw
5yCxoCdpKBo3FuV7p8pPqP+OfmBXP/aR/+ucV5bh++UTGuaSdbBti5OFugz/T58w7Mm1ZiMdKVhO
TtsZfTdCZztZxVp+8RvamwItues5kJGDV4+LA22RF6qXScQ4+IjQDGv3l78ehV8FvsswWBb/yYhi
dS7ql2chLUKtnFlkHNsUptd2UnMYKpWfsljHAjG2tnE5euh6WKSq5GZYI2obOM0KgMC7bCI0sFkx
r+UQ015io/62UolgfeKI3Umhj9xAl93/zd6ZLDeOdFn6hQplGByAY8t5kihKJBWKDSxGzLNjfPr+
wPy7IzOyLNN6XxsZSVEUCQLu9557hrSU9a57jVN7Qgrk5sbaaRuMU3j6P38c62+XtoMZhm5J25as
/N7j9386xLVpV05VUcriSQ7YSh4YY3RiVeCNLXJbWqvaGL5k5mC9h+S7e+WHhhH1tpVkfETK2aUa
Yk/SVO+pzXAWVPQL9eKwUa7ExL51CZM2zSdtIuwaqMJddBAG96Zu3z24ATsz1bFVKlr0QBR6y66v
gnVYTBIfcczea+b9//xhxW/cWqwyOYdYORzgKtzqfveja8cR5vSYzvhJg+VUQDBGEDLzm3JGVIVp
55+H+dZUqbWdJdPxaw1wQJrrdM/wqn0boKSsG+i7hzFnxZOpvFqmlR2T/FAHn8yhMrZYfb9WSRfs
dBeeURWme7MwrxpmzM91F4ENZ067jLzAXzm92IaGg2gqYJZhRKMHLAVhKsSucTnaDuKqsg9xV0+y
pQ2n/GbU4/cpwsCTmOdPrQ6YkQJ2//MRmlUIf7ngHH2WKWBc6oEb4tv31wvOxpodp3MSsKexITBq
cMf149O4vsnUjskFbSHvZ06b/pfryvrb8sK/tnAztUkMYKjx+x4jUhUI1yHGilywYhOP4Q970s+W
LrJj6WtPfd6Fa0LVHCisCtcmAmeWWaLiVdhANA7cAHDMZo5IbPyw6kpHrAvHnY52WBqLbBqm5yBk
HTFN+tUik7vMqcJNRVFHMe48j0Z/c2y/nwG4YKFpWrfOi3IeqSRiH6XZvm+d5FhKdpNYDtkml4wx
lIlr6D8ffuNvO9uMwBrS5oq0bDa231QiQFtO5EDU4arDnz1u3wyXmX8kKrFJGl9f0uNio2B3pBxL
EhjyCJUnIy+6e+gSq395M3//RizKQE+YtjOju/pvJ0MjSa2sEocB2mA0W4QXr36aVy/MvZp34kyD
HQ2nvZRt1i3KQvvhE0Gzt8Pgc2cCO0VOvUz7VNuYNvBR53byX7bev+1+DtCzQUFCpcr5+rs6AUJy
VHWpp1awCvcOkX+7yeAkZZoTrjqPpu6fj4b8+0LJgbANDC2JSRSUHn+9NPw0LYbEZxH2RusMKWrv
DZN7gfXZXvLZQj4szWnZ4eZ/iGWkFllOZFpnNe6KUF0GsV6ztsM22XXSvUe6wpZlwmzFMqonwqxU
WjyFxPE+VTkeekVbP0W+bW2p6z7lqvA3TQCPwO4dawkuoR3GKaazl4QHunbw1BMbmZdh+2wLYx1y
Cl36aNj7vkjuZAST06KMZaYG/9ybzquqCQvsjNrZ9xOcDLaX6ZYNJekFDZErMSAsG1l0Uk4RfeQN
s1KJH5uRBfuBbLYFfXG1FWDNIDC4RRDYtyPEvfxw0QV5YTBCYABE6Mr8TeiQr1RYbK2EWzCm7LVv
3lyHpBxJO//Gtg8RLda7N0ckSGlrn8QxN5VQ0QJCPy17q3yvvrB1rVXAOGtyIYMGksyIf/5aZz/m
31Y8FGEMEh1BDUdRM1+Rf9r/hEQjEhlM+cdwEucSwlWZxRD2hH4yWii7GszuPZkt3zUDcMvuXOPW
ZF+tMtWxFIE1ie+4v25VBWPJqNZBWRr7NAsgmpYzax7/8D1gWbaLw+/5KLUTrByNrFoIBcaU1mtT
DiYgL/kn//Kx/r6QAPQYpId4yJHQbP127WaMu6eeMMdVWSfaxin7DEkZfI1Em4lhSB42ukSr4ZXN
NjUgLde+6Szbrlo1E7hFxxzzKTFdKN1RCEfeRdzhk4r0omwRfrOGA0xv4E4Vdi/90Hnbf3nz/8Ol
JhzmP7pFqcmW8Nt3kg6qQqPR9+gJ4rNRyfokiQ1M9Hw7mO73QUKEN1NrL4GLb0SxnlI3+UH2oX6u
3WzvZgqFSpN0RIY701LrE/itpBfCa3iKOu+z15rpO0jZ18oM8+U/v3MDceDfzidWb0fSjLus4nBO
/no+ZZUvZOezG6VdE+/rSOXbRsb6izSrdBVDWbwPA8JhR4ppN0AxRNjFsB1kPMIrNXSa/hmWmbVw
NNJqDXtYBsL6cIa43hkyfpZwWBdlD9hP/h0ak2oWCLb+W06GJr269jUuAF+FX2AsMBK1U7A19sMI
N3N8CeZL24tHZAIJNKUBBW40/ggc7UCanL80vbWokp9yQIk8kQfeWdWdgCHy2m3/h0i9rxOqmKXV
md+xzo83fm91c97tT9k3qPvDgHLPZ6ptFjvM0eNV7StIj0yg3awg4LgK5iC9i0UiVVgN3brICees
mUFxSaHT2mhCyh0qoHeZQUpJHJmgJxuvpAd4Ty5YdqIxR24HxFcx6oC4zC+txtxsFDpaHx3XNoGA
l5ruZ6BVyTpLbfDFnqPYp0+zpDKd0JX4bXwC4KXyKpWxzkbccBxb3xcOY4v0Y9SC/LkNrlVVTc8W
jt9KaefOYygoTJEunJqlRyV+vtSGCty0hJY+NRaRdrL4mHwTf+4RGWaKzYKTzHMbD/rVmCak0HdL
Oa6doWkOeeFGG3NEcSWscWNaFabDBrmBRW1/D/v5y07UAaB5Fh4l9gJGN5biAbuHVoxrVhEFHQA+
QEzWWT6hIUpj+EydReqc2TKdIfyXCPSFHTj1zoFgWouWZVSE+hJe9TqqRoyTYg/PdIPY7/TKDiI2
vnTT7aQlTKrI3szJEGt6Sy69rHjldZ7lVGIl1nDWGckHYy47/57F0kQ1ERPdIZKD1znt2sz7J9p/
sYkD7WcWTSu7AZQ3M2yaAa6W/MWqsCkbdb8MAG27bFFWPZK/OXBWeQi1zOpkBZlaxyOpIZgYkfyH
VWyfbQaQWcoIxycCMT8NAdWbkzhbBPaj2Udrt6vxkahfPWtAJGt2P7VxeOur7ihihGnpJF9lWDEU
7chcbJzpC3o0f+ekyZ0g3ksmzHFNUB7mFuW078LpUutwPomC81a9mR1Qk2Dvxhcq4i4EL+4+9yOj
NOCfeF1Eaq1PRbEz9I0Fp5vk2TpYklg2Amk7O2uMs6WmWcmS9Not+TRyCScDd3enXGbkOK1qBivL
YggJjGF5atSQnNC1LESYr4sKaYNWlNg6ODYkk9h8I+4FSyek7mJ+kXyswl0dz6m4ZT/tvETjkje0
bWPVyUnB2Xyu5x9WYL6Nnf7JDdASuL3ZnokAyW3oN6MBUTAyvqaI2/TO+YkU1122ZYwQf2TNFeh3
YDzvsprtrS4mKpgBUo6JdUZKNKPRVvmaTPjt1NAwGpkFr8QsvCXjSyQ3ubeXg/fEsD1ade4hbq2f
RZS8a5XGfuJB/Id6NaR40lEpMXjp2VrNS+4yUmJYEOZNu4Mgk0J6NiE41rJceF353k652HAGTQvH
r77VyS6lB+DKaxhFQFWN4FznDpdJZUE5yUOOH2T6/YQCfhEQ37rRURwSL9mtVMO3RCihT0mxYCQK
w3hCpFszBmjYEkUzRgvatC+D7d36UusWaWnjBhvAqQoyA3VA116JGYhnIgzDtGLIrI1s1aly1F3L
ze9u1lzVCO4kIrmuiqpaOG3A4NXEiksTBo45vYW3kDyMkNM5kxF7BMEysUs0XWW7l0ILdh06BkXy
E+AAgELeAKoR8scVM4Ec+OTN1i+QHerF2AVcTNWx9sp4k9bdXWvxmE41StGUONGl1bbG0sziQ5HU
S3hl5mqMecGelboLjLuCBkV4Ejba+ezCXDGEIET13JfFh9IJYtHI2DGhM87Z7CPJi9DSUTp02DBM
dv5uwzNYmqUHn8t+jgfBRNTCVZC3t7SEwI6DLaJqyiMJNGRwdRRVRVMjTszWqDU/E71M6KU3rpwI
KdyoJwznRL41m+ktm/zPdSOTldM0KRPrb7XbjaukS2rmf8M6NdVTlZCCqily54zsOsWpT8w6HzX1
p2PhlD9tC51CFLyjeSFxjoRm5Ls4HqrJePK7kkU8HLD/hnqHm48kY2ZbR+TNOJDx1kmiLmmHiyqh
Oz/M1v9eOg1Sqvpijd64tqawAdvk/Q4ohXOI4z2U1WGwU3AZVDU5Kbh1xhXsTi+Ocu+Nnyo2WwHv
tsYbsVKAN16ddKvBRq01purWB4AByfA5ReMso/xzkIELICGLlkWgrEXVFPU2yDqKYhfOtT655KAb
R7sqyMeb0C8PqniOVfq50Qmpjqfhte0dnKrtXpAjYSy7xhm2Vs11bSf3IrtYyvpakhMiR2gXbozu
dyTl2sXcNmIortnpbhiyn20boawxvHahN+nKgjK2YEA8rSu33iV5/uxI4r/RFy/Eu1NzdBP1NpAV
uYqyHH+s7FMDVsD578IZaKKT1zrZyjJSbNV9uRHkTLmB8UPGEz5EVnt1p35lluZLOQeFt4lYj0SB
Luqar06T6TlWvDCZHcTFJWuCug6JGnYDJ44Br72JLQjpqEO1ac7gNBEcWvwfy/sBI/bH4Ib0WBYB
HyajZk2y5NjzRIzJ4hIBJhbEdsv1VLF2Cr7UvNTOrMWnDA8BwwisRZTFKEeYuS1r+256/qfRtc9D
pd/nZyTm0Cxi0N5l6OkfthHREzApJdFgyOuFNtmk5dkE/EDZWRrK6VZIMDC9M/COmvejuieJ1vvG
sBTv6DY+Bx37n/HmNoPJrmmky6aIP7Jmwls7sftVDdsxEdGbmNR9wMbITQdir/LpW91ayLbs9t0/
eK22T2zxdYiqDEcAc0RtZmydtj8NtsyXPgP5pcz8p1L85CT5DNmrxufEhLUR9JtRCG1mM3KMi3ZZ
2c1ubHx/FbXDRcDKQLmwCETvkiNDKi9b4jdXS5dakqGA6Nh3vObm5g09a2bWT70+EJTmOc9Qc+Tx
8QPZwa0RsHYf92YWPItEAHJTOtPBCWP90ASkahmJi1FOkBzAf6YDizPM4iKogk3FDGAxOimEl6m5
Mp3RTnmUykUwAgWruRQsunVgGvY2KAKC2fOdSVrWfnBMbEZFzMLnOled47RsJRKC2CM93hnO1ULv
7f5UBQ1lDqwVKX4aRhPtnazKdlaInDNqzG6B8C5ejcEoiUU2w5VbDSncJs978pX7EaFIXFT0sevY
cv1FUVvTs60xh6ZgXWUdxU+YE2mX0FNFGisV0obsELruGjlqvcnMnuiH8IyS8gv2H+6x1pAmI1z8
gbBdHi2Cag6wse1dnBDgOlEArhNs+wf8X43YMVe5GYkDxBN3o8XuG4Hj3Uneh0B2T04WISweHYIL
yb8OjBSHkFp+tjMZbF21I4DQeiERWTz7RrqSVcmIPyvDTZ1BuUGtl01OdoozJ3/SyDt88mqa78rp
nQ3agefYKPotKZjQpmR6hNayDjq9ZH7e7kXCf0uYjy7MICCmQekPfoLclnPwDi1DsCvwGyocZ6+F
lFHkTAKourHzklvVWaCuYvslJj5weyzUWiPYwD8KvOFHM/TuqfWm4Wo26LVjaH85aohtERT6qUcw
RQotj+t6ERLEh3VQyJZ8JBn0QhuhlnWWNheV+SeGetdSecMib1V/rZt+kwZ9/wUZ1FFHO5cXaG9E
rYxFE+lbcs7l+4jKeQhs1slJL3bZGPrPHpZr4dQd+laiG45rgxw0jGnJ4Twa1USkvIu7uhmF6mRu
RixTDu1YiPUgjHBn0UUtG5ak7cACbwc5QZJ5/dkgRg8uW3YzCxqdpOux+LCOnhMhPCzjj9gwyW9y
cvJJbBberA9JR0mLTYixAQ4rqblCjCnWUBj30snlgigxtj5C1rWg+/Cb9Ag1TdG9sPvpE7LWOsBF
V69+Jra5gKiMeRUX8zpmnEgJ2+/D1mCgiS76rtMnJEa/svR9NmiQB6x2vAXlSEbb1O8m1FZ7bz6Z
VQFsGmSNvMwsnGVTMTywssS+MINt2UP8L43jS4SezrTwSoegblilqxgOKAKJZ62A5w7CiipzxKgh
HTx1qusk2pNvux38MDhUISxOUbKDGJU2rlw98JZI860Dp/xF9Ei/GwsN/aiS5qqFs1mA77XfbUKo
TIOEqrBSlBhhx8rIOvUaUxFvIKgYAPcB+vZggjzioHUIrCh8cUrEL3HrO6+ushgaEg/HVtVD4tKR
PZIDtZBGXW873zLWfR5nm6qiDaxJWuejRQZJz/m2dLMcHBvnhiJL+lcUHeOKuv9AWGS2oXDzPlu0
HlM2fSFu7kKIYoWiPW13UZmojwYhci297r0ozg2a2kPW1siMEkNd6T3X2SS1Q2YHZ5spOdQ6By2/
1+RchJRDnWc+jV1xztquPAECiZcQVUeVEQ5Qw3ebitFdoxZeVGzgN4wS5uUSkxOnBqcd9GKJmO2p
qgipbUr0DQk66VmzHmxaON9kcW+05jugRX0SQ3TQm87Zq8YhJ6Ii0c+hSDuNHeTSyLH7SzHGT7LN
03XVTcgRE/Rr8NO7hZ2n7pyVZS2lpbCmtmv7ZZqaN6SHBLD4OY1sFJPAXbjLMqk1hkx8myJPdmRs
vnL8Qow2Mn/lmlO7Sc1JIM7Uv8cuY5dxwkQjg614K9o4uhlp+6V0PLKGfX08UA3ulBr9t6wbvlEy
l685/IxN78LbXUs92BvEpCKtEMlTPEbpU5c1xdroEvzh0s4+CKtu1xglVOsqq5qFL5tNa2t0FVGS
fbNz/6kKIJTllo8FTqCNmyBkCWgK9mJTj6ksZGmtPZhgm5ig8XPvN5TkZbN3bc17GZ3wNIaKSqHO
rZsWxh3RwFiL1X206LtRfnEiSm+ZZy8N4qIZdYg382utAyagK3MwxDmdWkFB42TrSkXxc29B7tdc
84CwXmLOk8T7pKoPlSewMi9TZqPh3B7bQ7rjZZ1Z/mttJbsp2YyqXfdR/6oE7U5jadppDLJvMFJe
YzvuzhD8yds8JYhjDjS5X4sCmAezA++tdNx+b3PIWWR6Ib/4o5m9IA4rNkmWzFHMPStVOzu0SWsH
Jbba5GZKyrZgCxRaarA+Sm/dlOawc3Ljtaike4MpXG6tjgTMaizPaUVOXVuhzpusL0UwFZtiJA4h
7KS9sQSaHLjl66CG46QN8L3LXNQvVFs6ueoAOBKvDVK6dUgSlCmnBLndEv8vLkMku6tQoZCrRKdY
SQO208K+hG5ULvpsgt9oJmpHejiuIS26CFuU9l6xAh4rzezRGVX2SmeH2Tqu8ZW+nAS4NkQ6o5Ay
li2jJLTN1P0+qsCmXkVpe21MF2k7ivFPIxjiBoLuLXJMIl8M8jjzNBn3pd0NJ4Wp0yJDRnoD5t1V
BadI01rBOQgBCCPqdATwM6sPE4EPVU3fayJgF4bGumRaXv8ytnn/EmFYcOzj+OpFe9ir+qtbtWqX
2shiR7vtACLafu3hnPDimeqV+Ga2r6GL1p7GllYWJF97QyW2HRVgYscv0/B5UObNTIZuFRrl19ht
kyeXWJ2SPtrXILAxGtzEQx4/V2WSbexIAyjOYsRbqP32zphVZzfAwsRqnWmT+P2wMXoN2yigi8rS
k9PjViHGi3IgGwX+lM3Ru8VyxCyIjl/4tJ/etOlrAG1MXqJj58KUnq8BZffNU/5eSeKUoyhdhdIm
tLSprF0wxMS6ULctbT07+JaXv+QjiLZd1nxGTnJ28mjfRnDqvaLfFMM7UD50R6wJpiZsgA/MeiPr
dO7mPe2g9azmEY7gx3pCqllklr60bAPMzRjXNoGSNIkwb11jtk0UmX40xwyr40QW68IOv5ZBn5wi
sAxL8/APtdG5dpp5QKnqfE/SEY+0gcFIHu47iWRHr6X5hOgBezh1LSi7h7gN106F/tMcJQnQqUqW
MonwffU1stMi5zJKCRfUiBtO4VVO5XUoSo5/bofbYHC8c2VDr43LkjTIMQYOMQUWPar1FnFHaYzH
E84+blW/6jjodGMYXkV3Dbj6X5zGiy9j442Lvo7jmwbBwoG5ipCsWTMeQpvdiOwip5BWk2HLKvKk
syHCs7qPw6GIg/7Q6aHcFiU0TPa8awino207c+1FtCh6YhhnW/eWaWm6TEca+63trR1mJOHJlamz
0PLReukiBqAd6fVSxNqm7E2NUTAtjCv4iObo0bNNVFdQd63XvLsNmgpPcatuDr3yjRBLSihMePYO
qewaj22UCQu/zqoLI4/vNNUYl9UEhNe22DTCf88tB78gge6YeedGPkZ8nR4cc7TgK4AeBItUFUU0
tNtqQojlNadcV9a10G1QhCb3D+RWA+IZbnjsJhUdM5pFTp5w4yaNeK/pAjtfu7tp6++zXk3nvBLT
WQTIDmq8Fxp3hGUwdC++J9TGaSM6675Lj90g0uMQVmc98vJD0YrheWqk2mmNek0SaxumqG2NNKcr
z4duE1uVuTLmYe3Y+QZhMTGGcxOuxqVeE+kSj2rfReHdy+EsI74kda6MsGkYWw12aoebaN5aFyrb
uzCbk5mAAWW+32ygNL20AY0tLx9w2UCOBUbT9vUEAUlruvAp11ZKvY3h8EWNmbbVpbL3osKRq7cd
ZHBV0yy6rBcHzCTk1ja0L70/zQplG8/6rlcYrCXxsUibF7MVnJWDqZ8Zwh/oUoPzZPbfwrRNj1SP
44WNHosLcKaOePrI+eREPnkptQDDz+Gq256/z0P9o+upEVJRkpMmGNdawrN3ZcGIO9QydYZejUVd
0Tl47fs0n5Kk9TjAGNYU5E0BAx+YSWPVkGXhVosjgbI0vcwZtSsxIVrQk8Wjw0UlygBE06N1AROU
74hBr2GCSEztwTx2Mgj34F3xypWW8ToOAb4zwCMey5JVfO9Vzj6FgyBqBuOMkNQ/TnX4paG72ypb
Nouwh5rdtT1MIZgJjN/1+kVJ5wtRqcVOemm7tSka112d3Pt5o9AmgGUqUNSr9puPmYUMvUNnM8cO
HRwT5h8z/rOJS7s65FJcgkr39kPVx3tsRfYD2B+ZqUKWh8ePrkmrgxf0xpzW2m0ZUbw07dj91KlF
GJ1E31TtmovWzfs3xwgqHIUd7xhWuXeERlpRsrndm8+sm+lGEn2zOQyYs/Q/8yF4qb2k+NBrBpG5
MNRL3/sp2EM87cOh75+HXLdWriPce5FrX6cx4n8yy5GuDd4DvtoyCbnZU5Kv7bHRnyZo0YfCj0HA
lFIE3tpqWQLFfI7G+Ph4x40TbmnaxBezx/dBoDp97eZscDar+DhEgTiNEQnrJh41V5GHRIsJ0Xyv
Gd49/tyy/Bs9RfhJWmOxoujuzhm8gV1qBHIXcfGcH794PCUIw3s7H6UGk0wsFdV3UO5moap6uo6A
VmspSuzV5n9syQ5FPJf76+NtPd6gHcbbx1Eam+AI2N5/djODECEp1OXxEbOoqQ6Pjx0WPW51fWHe
ggjnp9xpxI+aUJD5n8/HzZsP4CgQoNio7Z5hRI37FPucnaNX6uVx8NE0FR/z95ond1p5B3w9GE5/
/ADGOrHA4FRKyz+chvkHobLfkZxh/1fPfcDjiY9f/PqTxy1ZCX9dDPjePe4+XuCP13o8+9cL/vFr
dotplMdfr/S49af/8XgaKjrMaqYG4sfjbT0ejOa3+bj1x9OLCbfKsnbffr3Yr6f8/nFiFzuM1m32
/+O7mj/wH38BjonzPtQ8hkT/91CUXsyh+fXaj5dImi49GFq5/u3xP73BP73r1Pxs5V6+/f1t/enZ
1qAb67ISYH9//Wb+9Jxfn3TmLKVJRckxf22/Hv/t3bghxlhmYzfrXx/nTwf71981jqJIYYb+66HH
rd+/TwXDZfVfMXaBItcI1sK2Kjwk8DmfK8ZwLP7rzMUGSvSvqMCKVcN8fJfUoCJK6xEDzXfDiUTm
ceh3ffOzaFwKZADzRa3n9smm817giFed06abDkEIyFp03n+8Qv9XaHz959B0nJD/xHz4m9zhDR3L
l7/qG3j+H/oGEtBhk+pCNzHx0xnUQT35j8jY/m/XwNoUcgTE1pmD+f/0DZb734wUDNh/Lu7IsJmh
VfxH34D+2DJgVMBRhfnPhOD/z4fZfLBH/sRxRMCA6GJmaGD1IuCQ/0bgzRxMUzGqY+w6nMupsvbV
JI8IDpNNbdX6UWFu8ZT3DBhgAD6JKg3erNy91Inx5ASW8wZ7UjvFE9iFNytEkdbeY0OMmywa6k1h
CHkfbehQdlttAl/JrW/F7t0sxDdMGOVzqPXu3cOyvKia/gqo47/C7tjmbXGGJRtcmjy0cFRDeAbY
bN/FxFjQSVo61Pmu3rewFpuMEjJpz1i7WffSmMZlk4nqkMSOdR8z/UdsF+Pz45caqbKuZvRzH0a9
FcfN1eV/w3Iy7kUUdWdqhk90xsY900V5RA2G6fz8Q1Z6cdSiCcvmeIjwOjKnO66rdDBab+BDEOt3
3S6LpYxceTABtiHe1tc8qb9DVR2fB78d757mYLkQ2q+aOU23QJ0KtOnP0p2+RFGQXkyreBKl6u9l
azZPERKuxX/ujgmUFELSmzZ0t7VDunynIwxWfqHWLd/D2fLDuzO/r0m02vbxub2aPCNl5taxKHXG
RZqe4ZMo3yojSV7UMJp32/tigJDcAH9mMKPcOnUKbdkADfGm6ISxARMos9fv5VgRuidw03p8zlpT
MaNJItQb5HznsjHeB5XoFMpAoEEsx3uVQvsXoSmOj889CvPeRza1fGs1O+YS5ipw4WB0vX8qkv6z
BAi+tSAmll7c7cAKXmVlYLzBPRV7MX2JF+Al076rMcjvRdzIU2lnmMhPKr87nWsd9BCCSjPfRc3z
WQ80TEkKN18NFGf3IZvKbYqicm30WXYvjNhbQ8FkANHb6d3PtuxR0yq3gwmXL76YanaQi+xNUgJ8
jLEab5MPYQUEwVrpCq6Fb483y8L3cDSN4o9nSIx4l5rjvCAbsddoGoeb8LJ469UiX2fAfzcxWtCb
g8xaPe5mKVJdp4pIzB1UtoIb197iKmz3kZvqS2CB7lZSFh3S2oLaON91vOImdAtPTb0AhGP2cUNv
555oSiDKq0ndgI7KZ6CZj8e9CdhVE41xgszwbESquaXWYF6qTG4iRjy3mrHoSsUm8177m6zz/NaU
d1cHucogViA4HN/wHshuXj0cvCycXv64FzdfjMxXTzbWsKpFB6s1xsLys/z4uIuM1F16sXR2Y+wm
t9IN63WvhfMcc1p0hhvdlJ9wquUSjygQWPpQ7NM9qI3Lx2/RwTczzvPmooiEqR+CrqfW2VXx86QV
nCbJMLx51vc/fuUN6lKPYtOmHmPjqHnFn1K7xrV3sxJLPT/u0acS34DD6yGL0+hS4MljYKS4Sg0u
FdeO/auTA1CGGCGvI7qIq1fwNWQIOZemasNL4FjbInH8E5BaMIvH5dWfivJS8n+1cpDXykzkVRgf
Rc+VZU7jJpaY3zhu9FZKx3wO53tjzBUR1gNEwfmuCliHlMdZpRwysCPbvpZp7Wxx08woyr3VkMj0
yowrfg7M7g2xf3p9PKTGco3MProYU5VcnQnAEIg12ZuamVyBad11xOeLdWTJqOW7a8qbRFoPpY3F
Uk6OpZYtfNw209988j2v/TyD9zOJCW9Tv2VVWj13Vo57OqsrLtnQUIyoJMUBDsgyzbtLncfXSPmf
6tyEtY8C1CxicRv1z6XdV2jEu2HVhp64Jd2rJf3pqiW9uOXB0e0meW1LUV36cNy74RqzBE5nTC9u
JtS7mlCffsBCLmZC0ZSxdgjDIXtSaT4zjvRDOBnWTZQE7pSVl/2MXrHFUK+DBrkLaenWd9D308iW
2KbxI4SKuop7iqbBtqEtMT84PG4hV15AQ00ORjhWxzFx8X6dbxms03/casvA3OtYgT0el4z49uYU
Aa6nySmFE2BqaXiQM7CfFNFTy1Run7fCezI7H6PhSAc468OTEB9Yx6w0fAwvZh43R2ryW9sb/UuQ
7uNozC9Z6htLJMoCo7QS9fX8o60wo4X2sCx1pkKNG1SXtmn6PQTgGLsamdzwk/kcuGm+z+y03tqK
EJvRLd4x7oJxy+jmmCqApS7yUeDiK88Qp9HU0Z5/0ACpIxp0Hnzcr+aPhuXc1rb7knmojDCdL9R7
WQz4YxX98MwkMTm3JkaHZNnHffLux7r33KWYEqVG375HkZ6zmKtsnUR++47TFi4DHeBT1W27KEUO
H8fnLktPXR3pSxV0ACg+DiaQhMQIIzHEEKwfo6epltFTTSzCLs+K6+Mh8Gk8zsx0XBV+J2ha/w97
57FkOZIl2X+ZvbUABr6YzePUuYdHxAbiGcTAicFAv34OoqpHsmtkumT2s3HJqAzJcvcHck2v6tH/
/BIO2kLBs5O9u6QURshWHDIyLo+TX8IEEXg508L6TH1cYVHkpFcyz/NLVSe/skEun47p0ExjPaP7
RRhosbHhJOzaDW/X8u6AWTe7sbG7mzU95qFbssDfp3Hq3kRsR+lxnPqFtgrf20BiKO7tGB8i2XTX
HnorPgUnr89+K98d0+BZTTvnIIGlYL0P1CmuvWtR8fAn3Q/oAusAcp31Gc6sOdEvputEVOdGBOjq
6abAPtpG73n/kvNZwoDz+/dxyYatC2Iv9DP1llREM+Y8GXG6mC+ZwsohXPFzOYToj4emNSB/k+5j
1HHEk8ynYXS20Gf5ZXyra1yPGoD+LawxOKZjD9mq6/RjPWLAHdzslNY2sWyvt9A3eZGaYm7fJjOi
qmpv/LDNpU+WH22nw0/CAfwc3d4CWf658KCg+cKbH40cOSPnTnu057R+rWYzbKwmdX5wq/W5+hwU
jY1L4oWI2B7pcLAoMt/NY35in71PK9fgcOzv/oJJeVFvOurUNlnA7MdZsXU1TrXRAyMmLIjEzdik
e+3DvZOZf1TRapFoY3lcQFEDn+yFl92ErmH7LfVV+elfhTNXBzli+vYH0jt2hOQGfOycuaY8lh2d
3APITlGwYbLbSyHICpB0+CqL6aWAy/cMISQLHFxT/VIf/ZbtZSN++61hDTIUL650vhed+q3S6X32
h6vpfUxB+LS7omQlH5SPs8ahXBaPnasPIgXE4j9XeV5vpJzQBYMfScZfFJiVt9FQ3MOlGy6spFxc
aXxaWHw/xsGzHn1qg1pswpY3eoegZn3d4+5D4l+qI+vAXTIXzck1+RWQRwnIP4Fb5+XhkxyKvcby
WMaMAgMqWzJNAINGFxNiXzTnEf8xkuXn+GeDZRx97kvSLAtBA/Y6yL5eKDNmjCR/oBUBu976ZYoy
nMUZFpshY3TIIpE/OJ3OH0LLzh+6mPoBKxyIamS6uwQlLzxwHYTzNZPIHD8Feh6vPEIOwxQfhFDd
MfDxWeHgxNnZWLs2y2x22uMHbwJ71xL0woDK3ZXUHW0oxqXz6M+XqvlocqfEcyvry9yZf37580dV
5SjFE36azMvry0QPSrFxi7C6qPg024u7d9qMCDddJuiDS4bxNnlwSceWC8asQLGUqknzDjMum8n6
sQQLTeND9XWRPS1NOtQv2jxMk4aaIft+nw4YeViK9H05niwfVFHuiLvXJoqzPid2dolyH5oSA2Yz
wq4QdnHT/rPuD0HvzvcpWQoW8LV7Uk1LX9ccJYchsPjvLrxyu1G71zxO35wRkRx3/y4EUr81KUu9
rEOHlE6KIGn3e1jzd5mwPY95RNaLvMHaNacRge3ixhdX+u1ddjjxxnoAuWQ8a+9O+sSOOz4sqfsj
KfHFigloVDw/ZIkHCskJYIyMD10Yty8I9ldIr7Gdz3vVTv5GAvx9zLOcl42pzgrLwCYeok04JfoZ
yJw8T7Nd8+vlXOHPT3WBqD87jT6YATdH0Nn2DVK7xn42ZzsZ+8j0moNdOUK8QLCqNoUpuUJdXlpW
b87ugj+FfAwDiL4Oq52GJbJ6KngUEx10zzzX5caxTPzFM+nWSD9/Crvpwn+X1+9SvaRQSe72sIzM
ZUnH6583QmKxqbbi8YHkI0IxvqRD59BgLpcs3M+tp3aOVEh9Sw0Vw64e284ikGjjVigKNlZLUOKK
gcARDP0tVcGP3hnsK64Gbz9QUbBJSslBq9TvBmAI2GJDd2CFRKP72L3wbsquOp6+eN1gH5wFU5hX
zNW+ChoW7+sw7TBVe8CHkwKW06K++V7+mgrtgbCQZIdG4+K0kcO1aWRMdeGMFyld7/5ZBORJW86L
S0zigzVKH6LlxowFMouanREx9v6ul5em1jvb9GYfxxhIKxJ2D3Uyf7Xxx5zmpo5uCTGsjfJh/Nuz
MacwHR7y0uetVFm04jR65xH0xky6TNs0VMOZgcsqH/Nyia5/vsTTQPNbbRGlVJx94ax4uBr4Kc0S
cwYbR1b9IrnYTeHf4zLC8zQ3f4VL/jXshxxYNmhkF/T6ER6p92hFybdUxOkZzhIfWUIxT4VhbSvz
4SGNJPV0XZ3c/nwR7Xgi4hIfWWbtFt+Yi6px67U2NW5sdu0LK1XW7rn3YHrpkORxYgOn6hS4nH7y
okNRCF3wm6AeZohB56QyDxwHqrPP7//uLvi0eNlXbMUMbZmt3pgyr15KEb+VvJj3pEMJoNEP47o0
gqBLo+jXMjnxmG8Po5zw6FiYuJomeOLlCq/QvaG+9+feYdMLa/AvHCsPTRhzdEmI446G6EA75S++
mA6pn1O0UQV3RsTlqWkzyF2ivtmRs+8jkyCpzJcw8rs770Vi8HixdrgDE8elIHzoSTbk5mFhgDm6
rTNfuUopCkgehGU9ZO1Acc5M69uoGCMnOexsLHActLkj7IhCQG6cYx8M+1BO3rllKNp2lft7XJ+Z
YfOc201086K63vhpjVupbO9JujANS/XKMSp7XVq9HR1eS0k3gZZd0GxqTpToGI007+U4y03Aye1o
kuIPwZmczfotZOeWs/lmshWlV8SjN9aAIpFOM2n32ei9yzLtEDyT3WN/2riv0AL8a26F3yeBUdpO
Kyi6SdJe8a/d7bzznwprjm5dLs9tDOGOg68ygkFwgkLZ6FsDp+qUFLo+9JUPkdPeYInOz9DmKO1s
eFeEr/GcU1aRMxmKMamwoZGgKZvSusHGeV1Y5u3FzFGNX362Iip33dpQ5M1NcrWdnpbGrHli/aae
Mgb+O/tdRhJcxrztkx3FaONDM2U8xBtEYm+Az+odLN9a9mnnkpoz+Q4AdX6TCcGRFF/gpksGdc/S
7mBPQct2ngNSSDjG5FVzUl5x6U2koZ07eEXdsD9EfLfXrnyM2ii6BH1s42Us6awSLous6V74eCUt
u1/xVP7JoCHcW8f/NifyEyeQZDoiERKoEV61DYJjaH6FgsAx9SHXNvO2OEpWJqr30rhkB2NcTF2R
Hzqr0JeB0gRC6XTS2N4PO+uPDkulo1Wl37CGPVVlRx1hCbRIqdp+CCp1L7NRPwBgv9kyeGbk5xwt
/hoSg5PSntRzP9YvyGGn1k4aIiylwEIjPnXKoKm5o1ovS7n0k/AVUb055fM8bYpS+FdyHYQLliAg
mBNTx9qlD14rfk7pHD7UU/XPLy++yZeTr32MImEZvriqsZ8794ndA4GPyW33f7R8Y+Gn7sinnp3Q
faqGfJ8Y6BCZ8tFxuuRdSBLwZX6z9XT2m69hF37y2KFgV3e7OguedO2aT8wMcWuKL60TR5tUPGZV
dNSVPe+a3n+v6viXLa8cY4rDZIOx9YLuvTR49voQPqFpmI+CjmxB7F8cFWJgpbtF40mU4qup9mLy
02MYZW8dWALMNNar3eNPJcUj8WZ1v8H0f8EvXZwbG4of72+lI7BpQ8hJoq9P0E2PqbLKDXn+eNs6
eYdthBOGtrMb19EoKnQtTBwMrEF9nLtXgl+Y7frO2qNl8Un5TExh1L83EkTeMKrvUeyMJ8EWUdC2
5HiUkNS+/E6ulxQGDOgNwSZ8ZawJZZQw1GP6VLBtE8O4ieN135WwFYu2z6AL1AgaxubZ6dwap/WJ
pnkHlSXvJs+qraRHZSN4mO9TJ6fjEqptT6jIAji27XXxK/Cr1w6QOP8fM4VOjGmyDCRdQa634fTX
RYHYzOX4rVQdELqBB2p0tqXLpn28i2y+Ion2cNK2oUzfl6lFAgZWyCoOcuHookHRyldsmgBEll1W
l3Ymb8JFF15E0GzJazALCH7b+OBvzVL5H6V4IUn7xVmGAH6h+aqIWW+169MpPVDHIm1F+BNhlV1r
7AzfnCT7sXD8YlFkPS6WoR3Cg8hHcQreTlFSrIHchs1I9r8ULhQc4ldPePLkBdZrG7bVAVfxIXSa
713jvWSisi/Cjl7byv01Ch71ELRhuGU0M/eUP4Uhh1SCSidApL8yH2XcGW8JBjGeBmF6sPV88XXo
nbElXDvaFzZLTY2xVfUHwXVPKNz+asWmxhgpk40HTdl2FCfJgIdECJJQMbCVY5lAxizkAcigAf2g
SJu1P3tDSkHryd1oQzFta765BCo2ShbuDqff2SHEtJrXaKLNsXLMur3PVsNsOsmaF3+/xZcVv1p+
9ZzYdnPJbSSkzqXlwD5peyCCWcWU09j1R5VEww7BH8bp9GD1iN95C6EsGWkYKnV18jEAUWZA3UWS
0pMUc45PiidTYuZs/PKyBA01dTI68zCyOE2HDfeRxCGiectEbPFYY9hOuJx99xQV9FwT1AqWGTK0
BGceDPnGjvVy66x5qxxdfhyziRItmAtRMdJhElTOXQ/J2Urpu+pwyB101PZbrswPbIMp4NJIHZEv
X61S4jLTNclFvx82ocQr4Yux2E3wIiGOhEly5yqnS7bjAVyW2JYH2+4ZhdbcpANhb/BeBtoeNrmd
YRpk1KT/Kz8ljqlfobhjo9E0Y9i1c4uLwd4t1K8RbC8eG6U/xyxyTutJioTcNS0a+JIi/AUAL7jE
Q/CDLPCwNUU87VXYUio8HyZPOjsygwuVFw2JLlyi5NSSBWcRLdIdf7NruN5NRYXLIl6KyifTkufc
1g0ccrkSyBW8aYlEubG6/tiEhAktSZpPRt2nG+gvk+TfGwFPu3YSwggKRnftZTtrBv3P3Zgco9I9
hV7wWcVUDgxRgx/a0R9J7L+bms1BgHi+dfPh+Q9Zf+jq8+CraNMSYdqDA6xCzXw0JQ/VHDzUM5/j
3JAwqKyfYW4iJqnq2CceUWwO5jRWdMMxyOGE5fFqHSPpk7s8I1s+tP0EEe/Ab/4JY029Rkkgc4qX
JIp+1XPOM0Jiv1TzfBOYhr6kP7Nu5haj9mrn+73YcpLiN7qYZisXvzq5c96+0oRxagMCVgo/w0zy
AuO78e7YECAlIgC2yFWoB157RY9BZqYaO2378oi53D2OS9lsgFQScwkjRMz1XjPtXjRSXcPTIMLp
ogrSDZPV0VZTvq3Zgdk5TZo+gyzGtqq6YnWF804wc3SNiOtsek2LDifH+lYIQOPwNTdrtPXQvzaj
fkVvxkco8uSCbe7cZaTdiLTf+xyhIRsnAuRPtsMhu1UUeIdkH7emL/1DvIiU53mPg2NCxJmr1j+h
LPxSCVVEvHQOE4iHB9/vDnM9kpkJbErAoxDRxa2mnfJOsyX3SRjQC64U1O7EYpoBbUJcYKqv/pL/
IMtFdghhyMGjCIqCVORS9C/Mi/qcut13XVlPQSXEeyE6+TDK6Bt2e8FtE5AMcR3v0uIxE9b4WtWj
fyRnfTBp7206ETqvReFOz+jZa5ffxzzhx1yEU+5abf0C7LlONTRLc4mAuQr2YBi9Gc24Qkl4iEDx
9LPdItuzaMVTCJmFzBuYvAPGPUWBnpyIiHHXVuFH+pmxltx4VuCfkHBRL139FZf4sq26CG6UWZuA
SpZi9NRFbdywMAtamm4TtTXLcIsnfSQUSRKKdQ9pkJ3TF9/Uui9r0/gZR+18ryzC7nGHQTMPl08x
JDtKKJy9QBjiaDicgrx3DsGo7tBFDqRDw00/yBc0gXlHaNveYM5j9zBfmDPhzSsuKqecfw4FbdZZ
Mt4MQ13ojPfWm4OdzHVGl0b6otycIHTfvnj0Nu2dfJox85mPpLavLfExZn88HUnNqjpp+Xm6oLkZ
h/Afmgxkh5mEcW6O3iBhPRDmwo5bdFzGLJIlmimRlKea8MQsflaN+63W843dPfqEX10bnk0bZlDN
jV27RMe873aQ/a4iWqeSWmJqw/Pv5ebmrbijKVta7PZxdxpXaa+39YYD7bc8g1IKwgURXXakvemZ
dzCzBt2I4DTg38euUqThBkoEPCBQ2divOYKoE1Euw+u9s7gS1l6qsd2v99GJTshbNfgVSwX/MiTp
SZthHU5rdbYaAlRuRZKrnR1nKyIqxL3Gfh/iOLumA7pPDUYiTexNGgkK46tqV/HK269kW2Hm5Th4
gqcVDV8FAmzI3FH437SDsK0SGBudoosc1xkIAhYd8+SDTYgh7Uf+1e2rgDhKcooYiTdOEjTMSDTS
dX7eoKpavwvBKBvnUh0dZfGQVBvPTc8iDCie4JNfdFewxcHIR401rlebBQQZng67xA6Ou2Z1q/tt
aFXLvlQWcOpBQ+lrj5nbocV31VPOU0l4LBklxyzl3vOQCFrUchrSLV5GLwhOrYRYFyGh9gQ0QlXH
l70lA8OLhyRVr60XlnXjySmyb5qBcisrRg1OEdSrY4DG/RkP3LadOVZs27c9RaG2tOFBDMFfk9Xi
KCb9RE1fi/pKyCbJI8L4OS/ccorfcvvqRq1P7DZ9GNv6ZcTWdCSYQrNaoXY2z1hmsfipGKnnqIuF
B0n9bLEkfGg7RSQ4IjSdg9YpZqiLUj0kRUJvNvUs22iR1OTxR2odaJ9upHzr4vxICHtHgU/zfbUr
R3QTR5wJ0c1pgowQnoZUboHqqkcZimUjOVJvqLp6GGsnOuU9VwaFyPNxcsR5AA5zClphbVN/eSu7
lnxIEjxOlr/rXb61oC/pTCjUe79I8rwBVRk6gCMbj+faZAp7WiUP6PXJbsJ33hjxFdwXS+KF4SzN
kfLdDmMxvtftpED0lC0U9VC826qsdyQOPnsGwW1sojcvd7ndF3MFTO8fZqEvIyAbUja4UUtwkTZM
OR/FX2nufPgdKF5Re4vE9KjQB7skWF6GGfLbTCchwgWQnaFbBfMHVKy3BeJeF4/Fxzwz19mtsqDP
2vfW8DNROXWcYTzzTsHNngoKqBpHH6JWfx9sRI2wjGiSwJQPi4Gwiiy/WPFAaK2mdkQv1cWiGHHT
WqSmQSq/5RZhGbQp8zjRKzwzu4cCHtJSPvUfVRXdU8JYKyP/e1KoaJ+o6QXDbHeZx3ivMryURIan
F2ot1lccrUMua2tfXiY6QbbFrDgT+B+OId4vYBVuvTV/5HMbuaU8EItQe9ii/s7LBGi4IEVKSsJz
IhfexQqpBnqBvbOmw9SjkKZh9jVznbcRJwqHn2naBOOM07+JSOt7yZOEQPbU875FTSLBGf+1JotQ
eypx9BHheIhwWoX2wV61CfEiQ5AQRXMluHcOrXr+ngkUK/VXmc9w0VuLvlIocBUYQRJ1PlxN1TMm
WNna/gZ8NZI00BqWd3s7FN/8KOgOMP621uK7O+kTf+4R3wodeDd2+qcVLow5gDlg6IBi9p04z6k3
HwxNUJs+sn4EgAoVFLitSOppy9x5TCuJiMSul5Fo+cbCQQE6Kn7nkB3QnJvXKZhSurTwfcxN99GT
+iAuvry5gqBjqruvqs9fmwDU0DzeZg9RE5YQZQoL9T0hRa3a935hCvvtcJAcY3mxp/huI2zfTNa/
L1ZWn9Rk9qGdO5D6e4dcoBIX3y2PCr5YVNv1u7ZXIal8xXf7trhAt0zjsoRo81ca0j4S12L9Q0vV
WQ+ZfZxlyx6frE62LorIOyTrIo0neCoiyNTE4SpB+4Jr/e6x/i5L2+8o0NovSd/u0DG/1FAMIt0X
G9t5KSOinJImMCvbRA4df7nkF0eebceD4oqT3bpyabEUjNaMYH5pPFJRFZ/LmE9gRGhuiqPoExJe
u0eMf47Cu2u7P4UTfReRXSAy7isfK/VAK08bh7+7yrD7yufPMKheId/dkVUPddn+RecOC0cbnOD0
HsX1wSl8uZeJaLaNbo+JtqZjHXP47EKqp+rlsITqwcT0Ly36HPsEkRiNXZrXoLpkeXSl/wC2xJaE
nBt34PT9km7K8cBLiyF/8I8DL6NjUclvTUAZuhhgDdHV872US3gknUU1EPD4GgqZzkaHs2VK0iJB
fO6zzN62flWdx7E6ODIlUrwsb16RX2PDTUZXG4kgkax0C+Acq0euTfLXEvv52bRV+gY86Wtq+Y8I
z8NLm1I3u4BK3oUU4frsYtgNc0nB+eexMm8HE3v00KjwyQvpu4Hxc4xiY13IRHm3xH11SzBxQcgO
bFTqOswtnVwlxcKRWAuKEuvHmGMdJ1Z3SQO18o49tpHCOwZZRxIA+ddCsbn++ZJT7vOPfzJT6p9j
sPqzn55gj+tjzVVGitC5eEKePV25r4xqa+/gWRBKvUevmKjKR4iH7p0jBaL6+NpFquQsveh/4Fv/
v5X131hZbR+b6f+9M+ex/Kz+7mT989f/SeqO/gOqbrg6Vi3KbzCz/qeT1ZP/YVnUxYZW+E8r6/92
skLqxv6KyRRSoOVE1grQ/qeT1fb/w8fiSL2O7WI89Zzo/6UuB0Ptv6LGvDXuwLcm+WZCKHb/FTWm
AURMjCgMPgs+OZEU3cHEIYgJVV2IDGdbTb3VrrFb99S1k9ybLn0PU296LGn2Y+bh5QLw6Ce7MueT
++I45sWp9CDqLjpDHAuSB/xyJTZQWgfZpG8o+Eifx0L3z1l3t9xvlfCtv2q3Befkt2eYAkQM8Z8s
faafY4tAID5W9yCHFegUreqYaHfscZarJfuPhpr5tO76+9LiT2w8A74xuw7AYm52Ln+pOhnvqgJd
RtyPdYJaiYph+pmUGTBDeREwiB8Q7qnz1VFNSnI9KnclAXenUbsmYf8+UKm2S910WzGjX4gtvQUQ
seCw5AIIU1jBH8NfjkD2GIuaWJwAqOLKE1r2j6mmy0vp/A5xKn+fE4ixU0WFR5/91cnkJ+Y1yDvx
D3ee0p1nWug8PmFRIopsyponY0VoU2bamjB94VgAW/dFVzz0ROw99+msdvhW0A59PD2kxZCcASlZ
DUFJlHoXeGn/AVrr4Lfjo+ioIgUTQBlrxSt66hRrKLQfSgg5KZY3g1uNZGBy7szPZrYplfWbNXAP
5aMhWjNpcALWGF4ie1CHLuN11i8cf6evsVcRjNVEXAi2+8mlynDBLGHO9xBWMKYCeticOmZdWFG/
GaftToVRwdHmljpTRr96mz5x9hv2grz/EuXttVN9Sy2Y/C5lWa6wNc7MkQ8t0la3OfTbDVmmHb2+
0dULJzoY2uBNjxU0JmXvgh6iLpukoY3uOU2hJTDkzBNAaShjxC8C9sJ/VpaLX6wmmdbBNqF/g3OP
Goi4WtCnxrz/qe0i4yAC/MmoHXMSeJgujnZxR0UDGtWL9pvhKKOKKga7+WZxDz9yD1E6Ew03PNXX
lUcIL2J6DC0mNnAo0WV0OK92A3yVqY1OsSWvf/LWXty9wcfvjnwGAGIcvQvT8LlqtfMUlDgM8iGi
+aZRBN3tH5SKF/CiSP4MhgSUdhi/B8uPt+Au3B16oD7NxXo+XLZcWADxRk4SBL0F+7qEolPkuNR1
XMJ641E5loD4Nw6nuV6WoyuTHzSJBBvHwJRqYBLlJedCALYPJBS/uEWdXgaqhZyRrlPXiOyrF8f3
wq3doy8OJIghbdG0M1KruXNqTx6AG+Ps8bjeejunX9LE9oYzAAdb6ScIW6wgKz09tR2UKQh3AG4C
1GDlvJvghijp4i0anPcQG2OO4zWOSMUhA+B3a4GzJDqHDGUYyKzwjCEHWkpxoSeBNSLv32PeOA2X
YKCRrCQ4N1JoQS1cDAX1wbP4VvHfQn4xhb2JHd+m7+oGYPTA9/luBueRnCmnDapXjEb1GIIGY4KX
HjiGASsvQKfmbz1W0q0hhLrti4k8XvxQ8NS6F559Tacwui35AOyDkud9OFpvqobv0xdfysR3D+1I
QaRI9UvKVnOrB/1bNOq3bKer1qI7+p2A3uh4T5EzLlSxLkcIMXiz+ggJ1rUuy0hPnjMfh4rRL2sM
WEa8qWgi1S2D3bpJZsKZvemOk4HHlNXx3oZefYkWaIhqjLIjTSLFNrPha9kcKk7gDHY+cNGjyt8F
KtG5CMGJ49ii9xNOUVI7kJr7yiENGgPD0t+qHrNC831YESwRzOsNWJTwWK2AFntFtWQrtAUFCSsQ
HBfR4yvNRsqy06W4VivrZYW+9NBfmhUDk/gUIS1jWN6HZqzuZT6VN4hhRJqJ4gcp6dYVKcMUuwPX
6OAsahwWnCe7ZovTwqEBHEIb5oqmwZ1Faxe0Gsam4R586Zngbp0nX72E+EApAdxYK+qmXqE31Ewy
hJt9VVA5D7XGoxYaRA5KQHjNoea0Kz4nXEE62CQ+/eTfIKrlv3JJQ+lJcJTSDgIqN2S44up/fGKd
Ud3//B/237JMY4cFrW4FanruLpdJ+e0jNZxAWtZsEpBqFM81rzR1v9s1v6R4KuV5Vpz6NdtU8Jjf
/OOPmjWNKl6KNQmFjEV3AKWVa0ZqWdNSf5tr8A/Nqq7+3qDh/EuDhit98jM+URrJty7/j74A5SUl
ngO4WM3EPZSy2iBaX1BNDj6nltEzlvBfs0c4NSi+Mj+AKnTWyyOfaIct/ory5VszPgYFi0YPL+nW
AXuBsSxkkbnBcIlNMVw2vKoaZAvo6J6TfDMJZETkeeyw+zAbd272TCOX+Te8WHeF2f4t0bP+YLYN
CpgmMIcalDVx9PfPhUkNjVjW6Y4+iJMdF+B5kQg60sdjjR4UF/AXu7bY1h63joOklBRS7pHZ8Hs7
80svS5skX7pvnRAiJ1GkU1VMd9WaZtc5gvKTpGUUWpJTlcbmRIX9LpzqXVMnhCDMCOc67hBbaiM2
vo2/iaAdCr/n3/WoPngcFALeZjZZv1NtB/t+YsGKr8Vs+pkaogwXoCexOc0zQqo/cRMF+//+g7et
f/3kHdsNXBeCN9Ms46z7L5GnCJwUjgw17WZoEk/UnEKhXeuAP4dezwl+uaumBy4h0lsfMTbF3qjo
WIBD6NfzT5nAyseR9SM02txUV8un0sKbrlhWj8R5DlnjmhOTMs/6cWo/gk7+zEBaPyZUCu/CuefJ
NmCUDPNLHPbRd6+nQUmQHjvbpk7eynL+EubYa01WI+YyXD+K1BdseYuU8aAo99aYB48ppU07gjzu
ZRp/R0kmdhZL3YMrwS+lVZMfxrTFFZaE7QGpOsfVzjc2BMstDDiBptng7Se7f5wDrMDsZ/YWLp9d
yfrn4C5sahbhgmKy1KXLKBjPS08/OBQxPC9VvM+ILwKMwmaL6LjW75kQd7zCCDyM+gy8McQ2Gkwg
yrR1Kewi2ou6khuYvkeiIzybpT/utZuzxynT8ZDYFAeGf4xUZDg2NaHeJ1isgh8DUmMRwC5pi2gG
4CjER2Tin13GJpkTN2fdTDXXIHGb5OzFkpiDulAHk/1kev/1318zUvr/etHIMAzAcEd4k1w7oqvo
v95VmnatxVsml823oKg5Lh+GpPIuUHkiscursNq4TFWnf/xZuz9omuw3OT0QRxG3iHwAN+pTkmAK
6EsxPU26nZ+qHvekHq1G3+pYvC1YpJvJpE+8KnxYjiuNAMfeVclqZ+Gm/ujCbdDq5Dvva2h2mC2P
dSvn75yq5WINF6x/KXe27h5BgNSPyVk36UcW6xL4J+5ZFj6JecjrnLZgpd+JAZmHQsKQXXC+7LIh
AoIGawRWARk6O1bUYVeBBU5pKWiAdyFEKvFS96V9NSoInzqj5ZVP5jmo/UVs/vxvfEyRCZ4sXoOX
abLeuP+LVZNm99ZGzXmg/vhadoqCmAq5aFpNiHRQ9wi2zc0fc33qRIzYVYKDXcJ5rQRbuktqzYh8
ZY5HMATjypvGcm6eMzxpq+5PqlI9tZ7bPIgdWg3saIfbnId61ajHtgh2trtICC+TQKrR1UGv+q8t
xJ55AM9h284H2wTdVbaAass5u8hB5M8Yg97xR6RsEYvsxqDGXrrOL3/+RLaOevcIE9ifj2mIHtMO
td9VUYQjxopfBqen0U5jNKuAm/B6ltkqjUMyi8LlFg3ZyHwR/CUN0qtGcPxS8/7AgVv/mId2Aeu7
TJg6FyrFk/GllQxFBTJ96yPjz5lvjjG/k8YLvFPssT2eOHZs45RdVLGI9hxkQ7zzWLO81Zh3N4C/
oueoZqKJgE27RdM9AvrNdmFSe/uy8kAD296xFuKttHJ1rsMWZ0KhPCwu2Krm+G2oxCuP+fJqz3m5
IyNkHZJZkFSDE7FdCHOzaIQKYns5GwQ5fimzfdkJKK5jPZwGHV1hitm7urHXUEX92Zhh/Nl1nXid
oB+TRgnSu02OJshaTHisJXkb2/nzAGAsERClPMf39siw5TntxfeeMfKlzSTO9gRQNPWRLmbipL4U
HRaCOqsuTe8t51YCcR7H5Cr7hmsRU0Me6tdoxFmnfEe/5UvyvYGEzjOY3pY5CmvMBlzMZiLqCC2z
3/p2VX/hzQFn3GCY/5M1pPdTcuoY4n2ZxPeJvpCL3ycx9pbsf7F3HsuNa9uW/Zfq4wa8aVSH3lOU
KNtBZCpT8N5sAF//xobuPZlVjfei+hUnDiMBkiAFwuy91pxjZu2urvz3mj1z/l7nWf4i9EPQKnnj
qLug98zDSu1LNJZgRo9hob4rZatuXPNYJ6Xz6KB+u/u68Wrk2D+9sdLXfhHZy0RzioQGsK3CgTJO
Qx4OZ8aNw3n+l9sl6tZMk/cwKdpok3G7NAc9PTPeNC9DR2IBUBaI1WoznQn2vIWmtOjCOUyzxN3U
PZGiRt++pWDLPjWtfSrKonhJjDJHXtlcv1/ptsl+rCDMDQleTWwrNthTsi1LRPzRmD0By/igRRN/
hKqyMjJ160VOfcMJ2NyE1Xpn1cNwE6TBPi1REZadWlxq+VANmnfKA0q/iGZ4tbi0mVc/aRmA/lwF
6Wk7tODQxrODiTg+ZV6p0ppqSUTpcAjEqG4BSCNv6kYPPHOhcS9JciwkPcmvlzgmjcccUnOfceM4
+RVRvH7bBI+tQC0PdsN7RYD9y1Hr8sNpq9UU9A9uOLaPhcuQwCnbL8Me9TfQ4PY6bxiqiikw3pKk
3FeOE9y7yJtQGQ9IquTLch+PqkaLao++u2MyoVt7wiPNczrAOZhGgVYBBBXDNfFQ93CuazMS+/mJ
RDfbfVNhC4L/jdcq51md6wk3R6LMWsMdL3Y5jhfkOCjaA9uV+ByDq79c2cun67Gm3+SORENIb4Cl
tCCg5HSL1F31GNvRuJ0m/aHLmMhFBcpSi3OXjEgexg7HFKaF4T//nNfOy7VWQiLynM9ipDQyFinA
uM4UV71nUoh9b2FzjTkmwJ7KYej3JimLK4WotnXg9djHg449RtA9tpQK8O8y1L14oQPG4WYGZ9qq
nXM7ttO5ybJjrfvWeSx0ZExpWlK2rltw1YXdPqP3O6hG3q0iXZ1wwU3xFV1Mc4HhOC90QzwcrS46
aFmVoyO2vGXJhI95GnMxJ4FGVg+Uw9XUPQeh+yXMiHkyv8JWF2ReOkY0vefmj6H0+6sWtB+JMQZn
Up6DM+EU+Q5g3WPsucYxlA8WTcW962aHWJj2C6ZB4GK2cbTpmVQt6S9DA1+oVPzPBmzf1rQzIoq1
uD1qMkS5K0+eFW8wtfmHsahMZEAlaXGedvVrvUIEyY27c/zsqS0h3ZMtwyBR2Myhx2QK6AVMGrCw
8aUm0qsqRPGELS1/GnX1N5UH5zgvZcITe60Y7cVQxTnZpbaDuKzloOgIW5IPBlWbjaql+AHk4vyE
VYdXu+rcbSwaZzc/eEC+0I96ylnyswvv2RWOdscZ7A5KeYuqGCg+9ZsFcUjBNqf7vQFCtHMR7/uo
UH4i1wbKCDw9gZmcRg63QmRMXQd+ioMyXFM/rS92mJPiGxPdlyXAORts+GT7kLtctD0mPZgXW0Gp
YlfhLVtPKZw2LMrUkdrxOD/0IA1h6fCV0+qMrsDE0By4qwDEwBIpVLswGrU/YpKy6MfnKa23oHyA
uSn2ROE0y4DJ49avOrHBEPKhJyYN07hDe0Khy1aRxqWtfa64s2yI75KNF9s6Wv1+oD7+4irJWg+s
+oNWFdp+ZjCQOI9QiNIT1cgm6Rhei6Y4W1aXnyeLGmMZ6t2PhDYnNVGUYoivh03Xm9Nrh7XNcDSa
qW5qrXK1Plehw60FbCUOVpXeHIzITTuU+nVstN+UJ/o3MXi7SZj1Sa+pQo4TrVJu9Nwnu/DJmDwX
eQn5izqDz5uGvNKQkLIpchghpyVVLJIPPHhr8CT52RV4U8YU/NB74iKUCBeYKsQZI3OHx8fsLs6g
UZdA9dWEA8h3R9FRsNC+m+rSwRWq6reS28A+55wdip7xIcyrl3Gy9IMT1xibRspFoemGewUo+yoP
NcJadRSgSGW9g2ZVtNPKi9no/kMe1/5DAR3vlHvD2exI7mn84BNVKty3pv1ZpJmseJfOM7FiRO6N
4IK5peLOa6FI2tRTL2otGpBQaKCJ3wBE7qXkpJuh+DHipGSuZ6jRg2gbc1MLwT0f92bYx4Teg1iz
296/kBLubD2HyAPARgxtbDN8ACdn73ygNrswr0t6Z7TwRj3JP9DuHVJPgtAwHV5tpXgxy1S8mS0S
GE+TDE+jjtYJHhj0KPmJQaexa0q1OUZJ3e/bWBsPZjPkCCELe6/aWUAEsxrtc9uwaZUGzc5VABGC
0+kh26L8Yhic/yD77JTSXnsGvwmWVq0dUHFO/iNWH5oSoACGCrJ/rSF77G072VSDj/UuY5CIvJwK
BPF1uJchXB3UMW64qLjDzkjGJ9nLYGKW/9DHekQ64skJvrIGLto+Kp0cipbNLtOAv+ZhpL0zAqXp
W6ZPoZeGJ93nJ+I+n27rAd4tBnlEuOFuQEd+SXo6zF3VPzUVTXzLwyNeGPz8GgfXVzsp400UX1PZ
oz3LtRu76MPn0v+hcCIgwK7NV7Cq+KH1lQVf+NQ3uvFM4ukOKfu6C8roXdO4IxLb1L8MEWNg6MlM
cabW2lmp4a2LOPN3kWN+Ah1TlwrGswPlmZcG6OA1NRoEGXqtoKa2GF5Y5ZsPcO+gFuVzFpQ/VV/N
3+J4QCOp49Uw6jE45b5KeXgiNa3JuNIqeTNuMOuPEAP9N8Yx7t2Ova0MQSxjFCJNpT0wtd+PWTQ+
zA/o1qeDKYbHmZM4P4xlSqYCN6xgsARQcZ+CrqOtdKv2riRcIz5qy63rkhZVTYfRt73jOLT3zIr0
m60hBlB82toNvRBsxM60jRuiN5PKtQ4ESKEgwPF8pAKwa4hQO8a6aK4lsr42nXbdaE97qCTOpVPi
nEQzE2pl3k5HNxDWQx3GdI4oju68Rq1PdhDc+T3ojOQjf33ajx9DVV/jAiSdCABs6Q5UPdSQ+jHp
MAJklnOMSFBaqYmdnxDIxIcgj0GQZm65zruOXIzYra6aEQFggiz8Xutut3RGZGTCKJHg5Sp4AcMv
fyrGtJ68jdqG9qORjwrMi2U0vNeOM7wWog8OGSqNVSmc32YVRwd89clVH+A+t+Z+aAcLXXPuPZnB
oK4d8iOWgQ6kqtF67xmI3DJtpugOsuyga5ZkwnDHUDx1IHqEcr7NFR2aelZsQytzX+wyYqo1GSmK
v3zcihAUejwxXkdsk67Q26LYxsQVpdqwSXo3ucHBBNPhuejxBoTLUfk65KT1+qMbS5VAsSp0rX1o
AXxuHS6PxxpFORS9iXyYOj2GYxA/oOeMHlCU+WkGqz0tSuS5pbdxzMCWufbagWAifQEuYNqpuMim
Ed9oW9nTWy74060oT1+C2JFapn5LkPC0Df0ITwDub3uVKwkiadW+G2mnffbqIznkxqEv1XBVkLt8
gC3qHeI236jGmCxVJeuOonNIDnD0nD0SwvDHpER1UGR4UeAEquT0rDE8eQ0q0NE5ZZnC7K5sbr1V
3gojjh+qikwjaDqXIgFdYKSou9B70ibEUxxojeT0tuIwRCGXfKKTF5pKqxOOAJaMyTIhMdDM8G1j
uFdj1lx1XzuXFGUwwtO4wstPwgjnAMZTURwdHe0C8V6QlOqnBsnJU2cgWCSt1WdHMlXxcveQJiRX
Eu2sroLCjE053xi2MJrJ5XHCg1X1SA5tc9oaStqidDZg3FSZ8RJOnlj7FIe36fQYJKHxWEQFYgUP
ggem7WppeWO9zftgH/VKs6+L3j/iONYX+EH8dS3NigGhbpTRBKgX2+ovvUmdvgTZsLenujq7RUO+
tjE8ZUU8gmNB1B9lwblRSlQwGPfWlCqGBxLrmlJ76OTD/K9pMPIFtBQ44f88kSky1rG3aQjKdciF
tYciGJrTgFrDSTmOajdIdkJmywEOji8WeuFSjPWtM2hB48UNVr1VUb12dPGojCBky8wIth2H2kuZ
6rfGGUigKS1oj5gknhzB/aIVTLP9hHZcEpPYrsTDehqS/Knwc4jaVqC8DWJ619JI/NYJaZ4mK39l
4E9SR7G0q8n5zImKkY6o9CE3jeAAOctmmuqFz2OWf9Ior3+hozyIsrTfQtMLySaNhhPj0dwbHxId
QLZNKO37oKCG70UaHyfusi91DHu7xN1CDYFqvxlcwNhHEE3d9thqCPDTyFAvrakPS69RUI1VUCZL
HTUBOPdt4pjXEXs8I0OL1mHZtp9EVa0HNWregZVimW2rnigFaLcGYUnPCSiTRW1wSuWxlz6bA134
BKc5JZsyex4QUpPEEq2AHZjbKC3zl6ihnBJY1YiRMi5emKraqIKb6RhYar2fSsJyClSRIJ7yckWJ
VIRLET4l09SuSCUNgQ2m/qOneOYjEgJ00Ew7ENhh9cNqipzcNz6NkBZkoMBO78ZqwR7aRW1/G2Sy
RUnEhUHUBULqhKY/6RfQaTd5b7ULs+rqRaYYH23xRaH33BG0RavTzJej2Z0SLioT5okFMgDY+ARu
hIq37/ZV27waMPGxKIhP08zI58Aja5b1S6IGAG0y0iiIOumGzqOcGrxnITRiQ2/x92pPyHVPSAuu
dkAeCHOtzzx5CsDZsDFiAwzmB0Oi9SsRdd3SH3LsFVjwjIL6k2RWYU8AUvKsAbtA24jfsO6YzTAS
Hiv1BeP9tevdt7yB8IXMPkJghf+eBC/5ijyi1MedFwkHEZ4B7nMNu9Eo01FID8iXrVVKZyZRLVZN
eJRMUxllrArxKia+DMCVS8+2VYJFBNHHRLG0RLIMmUtLaVol1riziGwxyWOLKjSEjmuvAg8UBFJN
moe4P3oCX6qR2BSj1B9c9k/qi3uTY4+3CYmxCIuxZGiMTI/xsT2tMEqdUOYjXZYZM3H2FsvMGUQY
ziptnxyZRmO9okyQoXLqi+VUF5tClevDMalTvKwTdy6cvB2t0cjYCMJufEJvYgo6SD9XZc2lcEJu
uXBQymKBOJsyMCe72cmLWdNkFzJPJ8VkwKAbmYZAdpcQutOqpO8kxPC0U3ahqDiAZyahJ2i0o0Zk
TyOze8I5xUfm+ZQBzb9SZvyEMu3Hi/IPizM4HvB7aYSveNUzUePUjaQWFSU5tTxaEouIe9jaHQkW
jWKLXM8HdBUZsjbUs1renlKhpqs8wnnpgS6K0PqtEDhPpc8xIsgaiIOblmftJjOcX+TH/7YyUeGO
qG9tzQSpkQlIg71BDHxIc+reAyBynOkYtThsz6jacmjT7F0uiPSqg1dTZizlhC1Roj7qLkLYKJAe
pOyOxs7E4o7xmAvTucDEkmSEVeWiAh3v/4zAvTC6NOAME/SkEfhky+SngQgoKyILCs0FQzvioQJi
ojTAZIVUXKoqCT8Iod4iKz/Cudmo1hgvSpk2lTnEC5mTjSTWuPhw+rQGeU/epa+tzKrKscRIgu2S
EWFGy9M8+nZMTZPkLDt9H1TratW4jhWcAVTZKQNYkb2I9fGl6NDpE8eyaGRylmzMCD08TNGkUdQm
XSuROVu+TNyqteGF4kG0ybPjIDO5WgTti/4SNtSDiorUrlrmdzkgmJU0QCHB6GfZEfLlyLSvEGMc
MLpmQcZqsLSgi8hkMBQ7QpAU5svMME+mh1kyR6wKcIMKxV6HCuWIPqjuEJl+VaJ+cZkfwwjQEYDR
hDGZny2WWdncwSAFu6BB1W4park0badfMGV7Njzlw+yYwaK5wCVPAFrDGZXLRDTUAdz+2lWDCnfJ
tbFfkaqyMM0k2EKFJK680/YZQ8SlzUx62RpQZUIC2FyC2FJcSYtS0C1Q6h0ht58m8XEU9zpzMzj1
qzIqMJocB3Q5boMFgV3dTlE7hoPYihzzlgog7BF7WubDZYZRLPWRgJUkvERG+Bp1xlfnQPYiWc4h
Ym4iaq6TmXP00MnBkDl0IwbuZUQ0nSoz6hLC6oRMretx5FYyxy6ViXYttVPF6MjZIeyulal3aYtI
vNOMr4RAvCbSfkaksvJFp3H1aph1d8WpRAA7ZAhAKE+9FjmXQT6YbR8TJBAy/bIjBuU0l3uplIqj
ONwFHS2mhnOJChpxNP70hH0V52aJB7es2H0WSWEVaOaWL3TCna4vzTDCoq7T3CiYdLkh3htJ6i4K
nyJNkm9rh9MKWki29GndDBgH1+TQY88LCCDUkefLQMKSZMJyjihULPZ9234URNZvYygpeGQ5sbL0
YPXcGXuKSMs6GG6aPezjsUMapguuFFZwq9zwJWscj3SI4UdQU5p35e1o6O1H1LLFygSuFXf9U0zi
YlWl9tpUbkaR061Vqmg9oK9PbCZKNNoEqY2JjG8k8mICZp9uEIfZ6ACWkYx61ANI1QXpjw3DsEnG
QRYyGNLI+mwxybBIiOTcZsmPjNFjLAkbxCKP3M+PKV2l7pc+lOYm67uzJcDFJORROnMwpYyoDMmq
tHdq8l43qr1wZJBlm9IkSLLHhuMK1RZGoYp4P2WI976jptsq0M1N+CgAJdHNmYDEdb00QllUvEJ1
SaQRhgf4DCkF6N3kWVwPw4jWQ7tLnK48DCEBlnY97gziYaZuyJcRMZFLCEBrBm0yOZ2L/uDSSzYg
RiChqw+tohL6qeq/UplY2lWptgrGYUNziyhyV402TJ6aA3h9CCvLPvCJWw70YRt5yXbA9255eFFz
qujrrs3eQWZizFR0Rfppp7XlElpkO5CzUEXgIkuExbmLu96c4xFHblUUVPXsYr0ENm6cVgyk/Dgh
ePNcWzc2XTXdCk+0FemzyJ6YFZ8L9OgUpq1VgAd33U/K71RebwISWNlXArQf1gKDoFdfcAfqG8or
auwvaRkcfSPyzljY7kmhJTtIhyMOw/R1slV318a9uXG+FMwlVMZXLWWddWxU147IGkGoxVKbomIZ
OgxBKkwWek/QHEGzQEt+O9JqrDZFwtCm+MqozK8rS4uRhk+/DLIhlgbRtQ4RtoGbYaoh1BYE/qsj
U24N4m41b90nhb8UkPq9sv9dgTuoKJ0uey8eF4plHt12fOiJ0M0KG/gOobqGj+I9kjm7GYG7DhcI
vEbB3apkFm9JKm9Bz27htBx0VhRdRoxcO1Fo70oCzgxn8aUMVQ7jNhIXbg3VGK2ZdADLYK6y1MPO
2gz58Ji5SfIUtkNwbgO/woDbYu7groy5peiviMjqB7PPSVl3KIXiuw6u3NuQvLpUzFxecw8EBAgc
Fe+gsYlNNIdsr5mK9mbKZDqs0tJfniX6VuPs3MyLgeEh3LGj12FM4kNCo29lNpN+BpYXctgWj3qk
pU84gJST0CcY9fI7GfA3F8KbxBXsDgCeUr2lvoumyG29NaMXA6QMFilGMPUpjyOCanTjEtUSNec6
71E4QZgbgmivg999d/tNqxY/VKrPtyGt3W1bF/rGE0380SE68swuPXd58eXKflun+ltBre88L1lq
/71qilSLJhS9uHlV859XzUvzevry32/8s4rK4JZOqP3XtuSrVIpG5/lV8A6zvSdQ4IbgbxM19s4j
E2IOTty0E4wkZBv1xlLqjBFnUt9SL2EKpKhHD29aMaoT/Uerp4SVCCrIhG9pH4M3qRdVw842oLq5
EaEoDW7uX6uaEKrggA3Pwjy3+vM3dZa+xXzmfH+1eb1c5TgCKI6vAh6UX1LIV/y1b3hFntIWmv+e
eb1N63Je9WfT/7wxhEG4yV1VW3Z7X+7umEQbriXRZX6/I3d3wFSEMTYN4PlPFuh4Vadl9Mt2EwAa
ZAv4BP6Y/1n8/m4a3dH52fk7zNtWpUNF7tPvV1Dr3VZy8fv98tl58c8fI18xyFbr9xuCuP9e/LNJ
n5aAT9LLOUrdall3Wb1FU9TeysBdK0rXXuYlnN7BPtPQoEBoBHWwpWPYQDmI1IesvOMQqW+IT7IN
g8d4NS8mch2VmBKMEXiseV1qNfWNciGja4tgNlDJeLOtqRw2TcLkc35N6WnVrbILjf5KYzJx5C3f
G8TMCmOJwv6fbXW6x6xHTRndyo+bP5NzItg2mSq+181PMDFKqclAbp0X54dIBzebtLiO58+YP9f3
sfmarl/89RmFyIYtwVjZX+uSqqR+TaNvOb9t3t6YuJheXIu+lfwu8wMJL/62GpC71WPV8gvXRbTz
+8zDj8mfOX9wjI17B/XWXvx5n1CKepfiD/1rHbEx/c73Tf37vfOLDXynuynGz/NnP1m6au647I3f
752fcEuHhpkD2eTP961iOj8O/Za/PgNrf7YXclr813fR/GpfGj3DwH9+i3iy+30O5Pivz9CmXt1r
HhOy7981QW+xZ0BNB+Gf/WEANANyAyrxzzqqW/EBrTOd73kftQOijSbwv+aXzJ+p6ml7oFvy+8+7
OMHGQy68zz+rTNrwB8aWP/98T8wJ7qGbQC/+89WNAbjSFLbvfzYPUyA7Frb/+mdbOY0WuKtkmP7z
3aHqDEfFLp7nbc37kbKQflRN/+nP5hvfcY52Zj7+2fwUOsjbffX7kJjfqCdhfjK85uHP5gNoDSdI
LNc/28oToq2AqFwMriJLBsXM0nFxcCrf0c4pd03AYvHkDa4clbtakGKRAMFDEsSTRdLD0MjTZj8/
6zPUWqO60zbzsyXGgW2dQjKZnzUdWztwvwKzIN87tV4Cf11/nZ/sKzd+1JgCdFrr9TRIKdeA1sFG
yEv1qnuIWi+/zi+lP9MttGZQj/OTqS6lgoUx7OZnw4gqFd2/4Ps75EY+0IWOYFLI71/7zJCpWdAZ
lhuOoiK/egAT5iXPruonKsVY4uV3SJh1qeCtH3X5TisbX+HjpZd5O6IU9qKIcUjO76zDol+RNmFt
52f7FIdr2uMGn5/VUHns7RCC27xIvWw8TSUa1XnRYH76IPDIzkuubk53V/33V6D9vpvcTPn+fiRD
f8FUT+C084Xi1siXoavZ+/mNlT6Ga48Z33Ze9AOzxlRAW3dexHCfHxgc0XT49+82nYWv/JiX4rAS
tyaqNvMfOq+SaAJEB4z0JhgZNpHmHS3bD8RQV1svaPLCDF4OHrOBPteZzdb6SYDM2Rt6bZ/GVMcq
wklyoEOvUSAnJgXUg30HJayBwMy67VB09n3+l9IW2mpenF83v2NebIeiuWotjVEttO+Vqop7lVPm
Z2HemOOlIOxt9zq/Gu8SYYaq1R2nedOTTxiXhiV6fsNAx5FqpI42T75fK+3xUGPn+t7cFGnORdGC
x3lLcKCQGiAWl9ux+vZbtf7/fX//k+8Pe91/4/s7/f75Iy/+T+uffMe39c/AqodzGmqgZeq4SE3n
P9Y/w/qXpho2InpNd6W9D7F5XtRt+L//l2H+CwELJW/+szkPTBS1/7b+Gca/VAsNNmY9fmXN0f6f
rH/at2L7L8m7TrYnHgTdMlx0rKbq2v+XOJdSVwc7H9+5E05L4ZT1uissRG1Opv9uOeGPdeZFZ8tM
EUcaTXYCl7nL7elROElBM4wMV1QzHiUsAHML28ndY9AEt0JxxaqPcMPimMUTpAQtM3Z1WnFVJoOu
qNEe0EZfmtZIdUYo4UXLyN6x0mBi3p8X66qIvGc6bL+KCN4ZGb9onFTlGlR+ci5oIxyVinTdmGvo
oQildo0gauZPtbE3mtbE+VLT1jOYJ/cOwhbpKfHCwjuATQqXtsn5aAtEnshZGBar2nuqxTugXVTv
MiiFi8nJvwrXu7YtYY+u4n0qGI/ARDWAyQKE4l3WnhByU64aiIrIAKSoQbnwRqqslVb+zPPyTRn8
FrdeYMNk0vlMgAt7KFxQV0bziS6u+6KVVbTH/UWO0kRmaEmLvl34FiYi2jgnLbXgA47Vi5qnKKaj
hpT7Kr1qVXfE7vZh5rBiFLovlrQYxsU4XuF+qjtImri5COYrVEEBqCT+AjPCG+wpsSYx7QVt8MsY
Ds+RTN1Aw0FCnmWPqzagUtBE06MZlcOKKShJ5pG41nl6SjMcn4V6x06NUsISFHMAltkCogpUHenZ
5K/OAv15MhsUfDlwE1WBvw0dj85i4BMxgPx5nwj/g8i/Y1Sav0ACpmsKpo/0el3mwOT0jgQH7omR
f3J7EcHqs97dlNgu123FWgHYu0J9CPNscH/jGZkWiWjFwrYUjluLaXfIDYwOzQo+9bmLHYxvQFsX
YV3vAiAlVR585CroQRJnqaDRc/Wy8RCZynM4etZaEA0OBZPiMqKOde3pn1C8CoprxY+upIWXw9JA
pgPSTs/LBWhxSH0D/VOiOMl+MaBUAGhZa1NXr0tgmE4dMp/xVRSOU40NImmMxxpq96qmPw2iHNwm
RtlfiEm/OvBBtPQZOQkAfCdjiLqrxGYuKSHUqzbT6luj1By6Tk0fVQAzMQkI95yrFhkr4VUG6BPA
Ho4R/4bYcKtkDrMX6w/CQxkR+hifuPBw9jE7Ceoy2eZ+9TpkwQ8EARzjwo9OdKZBh2fizdD7Bhov
HxZq6EuKwSYVCv8v1Btp3QFBFJj2vTG9zyqw34qUEyqwAAyGtQR3DPHvhKh2jvknr4gw7PZGvdBz
RwLwpLAHgMwx1DpKNS0np4CRv04MXVunHia4tHODlcr49JBFySe+SWITU5voOBhMC4a7Gn41RlVA
7801patkZYyKLlOolXXjOO1WDygLDRE4JYiIN9+SugZRHSoVIVCS2vSIMpI4YyKEbddlcAUZB17l
WdWiJ51UF4wBYGIGR0cTNWhQqOAjd1b5OwmZpmMaINQDOLxhVM3RwUGyrBWF3G61uesexbRYCmIC
DfpigFtyF7uZf3b7tN17ZnGNIRLiGpY71ZFgi8waHi2BfkAfy4Q/GUotB3KPZkldsf1qOxlZCynH
GtMfOFCCfdVAOHCn927IvE2kiYughG8TY0/RnEFOZSZvWTx9haHQ6fr3b2FWfIms/CJm7ift4WsH
MhG6xfQOVn6HoXQ1OdKGQjukFhth+IdARCQ4VhfUpEj/VBRrXU3b0076WiL+uVxb7zWVqVwJf3h5
vB4R+m381AdW7A7awtG7Z6buhFiDo8A1S320DBVk0/adeIJfVaF9JLqyKwCSrByyntbghXzURFW6
GUWR7Gxd+9k7drn1cM3vxoEBcGNJDZMo99OYx3uTH2ChOQBvBDG/l2bSHnob1a5wQUKDvocp7fen
bLQfG2A8HDfQgbMUamqiv8FqT1YUwEjIlUJae3Q/M+RjrmT5RDrc6VB9wvzxoWlpSBxxRzRApFPl
FO59QjC7SQT0Jqer30WJC5Lgu0vd1Id4JFVUwC2j0r7vSzqsQ/aWR809kTllIkogPaGt81Z11Z20
LqTigodJMid7VHXA77W8eWrtvIXiT3DelCI99x2wY72XPTqD/sRcCLb2KOA1Fv6ps5PHIDWPTYni
wxnQO+gVRcqmyu9u3NGG6ugkVyjQnYq3lbHpbmKleS8L9x0KI6VdZ0AqGZt3afYhmYUsaL2aBvxO
4w/8/QG6F/Oipf0TiTvqUqvKZ4wiCPuUHK3aMOT0d2nMyLmetIcuYIoqa73Bg9FYu6qCFmZPNuGR
KsRBJ7MfXVdtKc9D5nIHiy5FBVTOMwMBibC9k+Isyx9EcCv4q8f0xcuKX9wiuS5hkJticxlB88Xd
bF8bz39oNAh0HXx7shpctX8sJ/W30Tk1QhTEOAZmUzRTW1MBFtik+KsTvb5B6Bl3oeVcTbN0ULWK
WzcM29aA4Ce6n8WAUq4d7ozGnojn+ukP7rgYBoNgU2fvWfYWigyzb0M46mseoKfJ+9J7iAioXtC6
odzWkuhJdkYluJbEJNZEYt10zTaK411cm0+tQ0W58UOa50F9SUsqFEaq5GtiBO92EN1MNXtuatwy
1AeMjmgcJX2g0U9tsyFOJoAU6EKnthKKn3SLAsMpUa/Hv9D/4fnObW/rRuz+wobA6Db0lk3kHCvC
y186O7dpWE3cC6zk7A6kVoAoeLZL46TDBQIOQKXdOkG0XWM32XFp2DUdVAIwtIvUyH9G5J+ojrvs
zQDYCwlAhCbQh1m5UKjUjkQC4ivgvi/1xjyYrfXoNLDPEAGqSDSNNDuDaF3RcltlI1Gn9WRXKG2z
Ylc0U7kCxrstdW5nkG3QNa3STt34oXfxfRqfFrgpR73q3DszK9m1rffmBz5mqAYbMRN8jr/QRtjg
wn6OKI5lL+jclhnnUtxA5228szKF26ZoNjVxp04m+B/0L8pxQwGvL4aVplfjlnr+TsUg3Gn9UsTa
JnHKrQ8HWEaa2YgHWo2QwAS+Qp/vBC5txKawL7XqTKexWBkGJi0iCxa139w80zp0uFxWfp1vx1KO
tCyxRUa5HYT61HBlWAyGf7f0asfYG7YBfHyscaD+k2BJsOnXlIUPZmYfC99eB8iqKpTKTAEuScf+
Jme2MEb+mPJuhQnNpdR9T5EPAKe2LOazjOmMjlseU/I4mPAiMBYqIS0is/h0TNEt8zGuduiwdrTM
f08k3iZttc9zrtVl04EOQ+dIbO/Zj+x1a1fbLun3JVegXK+uLkQNrjs4n/sJEB46GidmzNVHxdYA
aJf62cG0SKXL6kM4WI8T0LMsaM9UXH6acHr4aPtrrCYLAJNAHYesJIMosUx7LuHs7J6bDvnTVhE8
c4klHVzfthPK0Vw7G2OTbshne3Ws9EHWKkB5drsmrD4FshEqq8q1JehloRpktjdiTSjBnrAahAoF
Y7mQIWLkOlfhizORJoeCYUNs3/xkQGFyCkhVzwq+i1k9C3taEaZw8/PmFYPFNjbIaSZcmdtw1E8r
BA1rgVRrkXRvNnk+HQI+eUW0cwtLU7XNE+eErP0xUF+zDgOQTbSKpaFOlxNyww6fOF651oLpHtJV
OzWY7pB297/GciQsCgVYZH4NbbIbNWCP1F364TGfKuT0cNLEF1E855qmbQhboINf7brFUm2AZjjh
AhpKz82uQ7aRqh82rmvcrmu7uBWFxw9j/ba5NouhgkQFnh7FmBccPf+5Y23iuExSKpzC+Zrjd5l5
3ir2f9ohyOsMk09zHxXyYJIBmYK66aGbTn16Alh310FEDl1Cl3ZYcB9bpEpwjBoiP6zoCA7tv1g7
r93IgS3L/sr8ABtBEzRAYx6SZFqlvCnphZBUKnob9F/fi3XvYOYOMJhuoF+EsiqVkhlxzN5rh0AT
b0aqQ+k5pArWocVXV1tobSpzn+O7cMz+O1PNG4aywIMlrGjrNArreCVlwnOxb7IzbZnRo59XrK3d
BCWbTaI0xR6ZOUhAoG9G4P0cLWTd7dvRb+TVO0+O10rpIVtB2rtiDRK0cGSP7QysCZywu665Laf8
tLKMT2Lh7mrsigMzHUtWZCH3Dx4Jtnb31XJkZqtpAuZKQcTimvfMVeykVvziFQkXKvCCq6Ec37yO
znYcQ7E5mY1ityLu63hMBEB+wwXbWmhHotgepuHXbLyw9g3yqUSUxKLZNT5qa0GJIE9lv5EnEU3K
pQrqMj65ZvLVKUL9ZvEunemY5/KwWikHVf0Lu9HJw9cjGnEcOUmJigH/3DOcGrESWmeJh4uFIJsD
m19pydlgIa87yGhtc49kcw/36lGOC3YZNs7JWD0JipAUg6ZtwGReYR7sWJxHuykVyKoZ221ZqVa1
783kMFQtV1scpEV9BvcbEKH2ULGgqjxxT9t3mwF8zvGciz4FbFKeF3u+NxJLhmg6jzZcqmXWYWpG
KGhdtuyhlfNKNH3QzfMvav2jRF8AG2WUB5KZfYsLdcmHS6XHqCY0/atPu3DBCV64RmCJEdEDFRei
MqIPCaEPykJMR5kWiP7J0rmTGTjLXm+58UpgfNqcPzikMASIn75QXPKtQ5sV1iMB3qN+NzZfyLB9
Lg/QbpzsKr3MDfLmdHpETwNcTFvTA2u8D5zM+zjHi6ELWJb5oB0NQaHRTitRcEVGTNZ4tWL0KDbO
ImVjdrPUEg6ksyvNX6LBT7z8IcvQvbE79hIQGe0atr0TOObL7OofA+vmOGvhWJuXKnEC2xiOVkym
liEJ22o5ONJ0USelbUr9Me2CdBO91LXco3qDAIniuxVX3CLMUKbsuSOHO0mS5zmNMEgMLencZNMw
ad1nKLT1lbF8+ptJEJfVdwGkxerSP40Qp5m851KJSwvF3LO8U10OhHMkyftIJN28kkcBRjNry0OT
FEdPs748Nl8HWbafVRs/rIhMsyS9HTXjOjv6jlzGH1ElR9794G7YNNHcouRJU1f7jZviMI3glPIF
HXfX+iKufgwmrpwvEVVHacCTtZb7oe294+Ratz2Yod1qESMIEj/jaZUHLNJHQiUPLR0Am96j0hVN
ffWcCXbABdyAedVl0LCqD2qvVpemj9XnvHLvLRgcfZNd36UH1UiS1JCEVm32R5T+BXW/PORpoh1S
IPQ+KEiUh6yTfZ0Q9WuNZuCuRZb2xkpsPEnNvtW7DpVlZIr9kMIpXGsBQdthgqJlrtqxEMj2tdkw
69drzoE1gRmbyZEcB33CwNQThdGqud5Rba4onCrqZMyye1eRt4XmQIBln7O9i9Lc1wbZkqAzgtl1
De36d1D53z3RPfzUt5/lj/r37RN/182mzkr6//mvP1X/+Hn8U28hv//yEy4CVIUPw0+3PP6ooeCv
8on++Sf/s7/5P37+fpb/36xWMl/9fzParp9F+i+Mtu2P/zNt+N8My/IgsVmWq7u6LqEU/CNtWNMN
fs9ALO05DtAE3SZT+J+T2m1o+7+gbOLfdElOmgdiAX4IXLb/CpTNsS1mxv8HjEQ60mY9a/AvgyJx
XMv8vyazWpVkCZzPfTSCyu2ZmqYgFk4QoVuWRjvBuPA9rzVCDsA9sbQrbGiSWewMGHyTr0wg8nfR
SxmldyIWQQs8PXf2U4tMyAC+aC+gbIkLIFI3HDMk5MChwezLegth/SpKL8dLEL1nJCIgqjRxB8wv
SVGSRYbW09suvz7RHzttY1tWRPC0og8dne12Igbd7+Z94s7Z7YJ2MuwAeO+W5E1rK8AXug44VE+/
V3QMV1SFxb4ZdQ38ORX6bHnURxYDU6SxludcxYoLgby5XZK2H7PbYiG1iTiMaXIHb5k4XUSEAJQM
GXoiP84luoq1YWDotG3YDtFnXj45TX7CpvnextzeAF7mwzz84hS7kj7GQTDFmo80Ew4AMq2SYXJR
70jXOHHZIqIjym4soMuKijzMTvwZa+exFsuH5USMPDlO49mFxgqK3B76p4qwLUIFLqZhPS6lBp3F
qgHVdXtVdCfNYG7ObC6tc+AT1ROwL77PHABOhc64nOYH2To0v7Prt3r7aXl976/rvGU6FWGud1fD
Ht7WOhvDqjbPi2xnfE1stg314XrdNy00pkBE8AmM/6EujjP6xh2upfdSh7ChDGFy63U3FNbPs2nv
xsT6WLT5a7HmYUdOawDcCc5WDnlBOuHSNacGEUeQRE2P6DYhRmcYmxCchBH+FUwy+djpKZXrELH0
80Sd38h6uWLVq84IOp/1MfuTYKonMyqIuwEq8ijyYFwU0wFxtdBOJyRZ7Fw6mGNhud6e6g21HFmG
KSAtA5SbrZiJYC0JJgyC+0mTGoN7tJlRme6pwAin/aMYOLIrL+fnBs0vuiRua9SGGE1aFJnlC9qR
caV4KEziP2wAezv0orfOgEpA6dF6HuoeMxd2sTTVEhJ0gGShV9UP45J6Dzl2+lb1Z41Gx2cBCSU6
GW+FxGEsRgXpJbJ+zHHJScHcF2mOzAcvP3iO7H7N4t99kgyhXMb3lWftvABRpHh5r9xPyNc6a2Wk
rEnFyY8eZsC/Mdx4U/08D4pip1rukvGE3e7NmF+7ZK39Sa/wycZpiGUHGL1LuCXmogvHCXnRE3q5
zFxejSam0gAmsnM8cLxZE26NaTMUl5W7jSzCeiXLxeAqMuK7Ysjv3EQHqFdeSoIBvNR89bbueKi1
k/SKD3ON4K1azU1cUAIzV+4Gdy9ieU0zXPJqHU+F+WOktHa5nYY4k2+6DJY7Tebd0OAx07xP9Hkx
mi4PzbIr97UiyMjBCr43hSB2qiLSztXvoPeHnaFujbSPSYHp98OSnHCqA5FNxbVRXmja1UHv2ndR
F0ZYDPVHXPSX2iGUJ7ePpgU8iAAGH9LdNwHURJBtOA0dGx7D3veZi902lyCr0FV7TH6MtX0c1+oL
4FtNQ9MVWJsezZjuwTaJ4TBnptVoHVgDrTbIhDUBi+7ckBO37vTxWG4yUz1ul92UkasJCj3eJZio
kN+eueX/yERdVsxNQtmvOHUnGP6NOmIlAiiL7hWn732cJK/9uMZBbU6HJdpAv5IhMlMDz+guk1IH
wcm5s/tN4qcuelSfmKgHK267nSXbq55F30ytAFpDYZ7cF2RAe93lnTTr2YuyMzIP2JQwLCdhbMKH
h5llNqKjVY3XRECNLlKboZSBrSd/QprIYqp2Wt9wD0mpYw/W5insjdgkDE4G9eSAP4nIG0U+bWB3
JgkDPJUa4NgSwME2yfNIQV3TE4WVRcj3qY8UJJGZZYeWgVUxBzP0NJ1a1mpOiwOvCsxafoAMeXB7
uPKxIB1sqjqCSMyZtD4XKy2am2NeOre4NkzeuAUY6EYHTGJZJx36cq+5WVD3yrgoKX7FPQSSdqbF
bfH9hpwGgi7oiHJblYVJIBL3WUtjopDCmEtLlGhNZb3U+rHBugz1GO9K9WiYCTLEZGt9ZxBxy1If
NOrDoYpfOCqxb6/GcUwhs1D+pekDaRo/veKOQqVsoKy9V84EucyetUDiS7cLWqdBe7J09W7qCTdn
QALza+w26KVRYOcCURFzyicY8cGaGZ+OVZhB3PTvddrKfePFyM1j901L6H/YIJ3RFO/GMXu2Ec/s
kIjeiQ6pR0aHjDtu3TcLXcM8sTtcsNB0XnZfyZlN3YStcCLHTpFYJ0U8s+f6rvQgyjzJtq15tEw2
gOkyRFjEZsj3dEjUmPcRGGO+mbf1SESFSgl5guvHBAIYPmuLMjmmvGlYKCPSM1ACC3381En42uUz
M3Y3nw7axJh/HOvAhbq/WyRsDqP8BVYJgGpalASCQkw2MvkGNxF8EdLukclO3r8Kd7y0mC7aqC98
NHc27zLk/Q45bDGzPjn9RkmDDaPqzkqi7kA9deyYI4yriVHAxlu7CBKlMIbIVoTRloBSkwq/m5uh
u2uTa9tWkd9nwo8QMvt9rjM6AbHmq3p5q+rhOmbZ5Isto7Gon4cZdS5BbB/RfMYMmXM+KETTb0vB
5lBgsQDE3+xoMN7tjPqsI84C23BcXf7xAYg8a9jhzTa9Mpjt9ioMBpoERwdpbWMRL+RNJSnYxhRZ
YNwyGIi8L/To4DrwNo24flZ1BfiP0TFnRapm9m+wc4RZHMgzgCKbTe+6rb8xlnzSMys52GkKFcO6
c7XqWpGAvnfjZmXKP6AGVWdUBuKlGEu2V5jFQq2ET/fXk1uzGk679Ggs9q2XP08N9ixthk0nnSdb
cy/8+gcL1UfFEgiPBwKpfh76ACX9Rz8VX5Ln44IgHO4P+RI7Odhv+rzhzDW7DBODFMNuO/ugsOpZ
N/mRo3d3gqgU9vDZPYhgkpGM/rdRMpvAh0aGfPuwecG1vm/OnRUVIGBQN8fmMaJYCxINMKm3bim3
Ee3T6shbJ/fEfi1I+kaSxjEEBq1Puvti7lyYfY4TbGHw9HEZ60tTo3GkG4UAeCBf/c3d3iWzHp1s
wsAuTonLNjI5sOLY9YcUdbub27uU1TJTNV44Q1fTrtuaZwkqbZd743mq7eKisUUJLOTX7oiA3l19
R4NgoOOJwO5EfLCFx40boy2m+zwPMs04Jw2eOduMH1nXXJfSfJsneZpnEsCo9X7X9hLOmPJuypxp
dotSgt6RAaKrXiHgBPDawKpY44ZwtwOvvFolBZGmt/eOtpwUJiIodzNk0Z8OGTEyB+yVVpY+uTQI
uwUxqc3y88Lm4BkpwE9nOBuc072fsZLtGkO74UE6QjCzfLvkfy4RF3j4/uRaGbfu2CY+dYraZYqr
3cvqk8Xq1smopzw7V4Fnd6E+OQ/uHxj7sd91dus7UEO4WsnS7sQRWT2J1T+k8GCdLwgugct6I2y4
lpbHqq1h3u5BgsPV3Vrl3VgCosJQR4KdP6yZn9klCl77NR7raSeT8jp1euu7EPOcOP+d5BHe4O7N
01qAAisp6frIVFZ+JbJ5nHtBZDRTdLK0GvVSX9WMasAZXp0keiAvxMa7jCvy4NkkvZdSnrxB+/EI
jKMF4avM418qNVmINzfwjl5tZshe5Xwv9ber1/y+bQBhFcPRMfMn6BS7ZUrQri/ej1nj1CLQaSSC
ksF6J3+Suv8zWmJD2pDG1uqxZFjdcU3ijsVRnxFytE0ShqHYAzh57tlt+Fx+37LXrxuSdJewKygI
8mXdFsMGXA7g4h66OrmNMP/KZjnzUL7N266Ot5dS+mdnF9TsmDbjEVfBMt7hDDsyl/u96m4Iv/kg
CGnwrRHU3MJ8fRvjlizredZbKgO5EZXwU1KEWvfZfcf8g+GKfk7LhT19vhhc0gt8EP2j3QkGRktB
9zck+UuWxbfGkl7W1cZTb0LwrSZOI1vcW9rs8UaJgYlUT32hP0onehOMa03UQMgtkp4ZcnTpQKqx
u69c3AkQ7GSUPxkL8EO9rd6W5TMbjb2kjC2YKeEqfxETk3kYHS0IT7JGWoUr136sE0JzrU4/1RFZ
RYp3YtikIhA1oKQUP1qhNx8tSL1dRntouhwb6SSfRG1jRKf1ac3x7ADSRyVDfFyOCUYjaH1nDvN0
NifC9xoDRG9sDjuJb5SXWM15y6FR/16kjRsJ69eo0d9qDRRB4V1wDmHE2xo3BFbHqSLod56Vv7KK
ZwHLymGNi3BJ2jtGmzT9nXPgH4Z96SxHy54YPCXLvjVNSkhCnLuXRb2JxsqRljD2JqQYB9bUO5iq
BRltLplQvU077KT6d7xk76pv6n3LE7tz7G1LLWozbOzi3BIbEAzQeX3neyQ046CtFJoEPuABnvow
TlHYREN5qivJw5wvd4TYmn6p4N8VHaErncumaPq9ojLj1Eh2On5EmfNSMtFl9JrghFyUfTaaLxIb
MPlxO5GcfQCUFKFwiv+MnfmHGh6FQJMGo4PJiNV9hetUhDN53Ojdh2Tf8YpeUqwvCaRvis58ChJJ
m89y9nGtoQVmFXKcLMPlU25bR5c7pTLj746IKKhVBAoVPTnmtGX4WbdIOZ06puH/2XMb1Djmmox3
ejunEHQg4oSmx1R2cu0fWZGrVEu99DEEM/Rvotume1yauD2Whof1rthCGdmTaRhXRhcZgVWBt1YJ
O4C+qdhWvUQm5bEH2CFIdVXdeKDJ4bq95kbPqd0xu+kUev8KB62Rrd8udUGRpuXdoLbKr4IyA6Ts
UJrdxSpahbsdPu7sKvC5M4fumHGpaRNNg+Z5TxtBUTSuF4C/MOkajlXvsRXWqGAa7AQqLmjlbJr0
BnSOKZ0PWy/Kg+GGaGkjkDkw2x23eB3yhm4xnqbQjlnDqNqZ9rC6mNoK0uWUheAmU89FXNPsC5KO
zl1dUQ1wdBiOMAL44+fCcX4t9nOCXsIHwdH7XUssYjVWl5kE2bK07FBvt8dQin3sWFE4DFw2CWrB
BIRinBr2S6ynKDxaVFcifdZaq9qGPffuhsGs125fOwnTb9Lhg8zOpmObJQenhJcEQ4AHy/Fq7hvA
SZb1FNWREaKtqYK2ifPQAoLFulKTAWGvzq7B6wsTqyBPyJtifPwrPkmLxs0WPEhlSpaRlgVEwsBy
rKf3qkzhyekMC9KqK49FVj2OtZwxra/VPm3jX/GH3kXL44IDOphH7sbZGr+hrYZ9X5Hs67kzaq5N
GeT0K+QwmC3txkuA3E9Rm9N714tHivZMAPDHYnDvrJqTP3XFeNdRVkAvxSkryKJ0R3vBOe5QqLwl
1FZUupKdp4LzlGz7THMm4r3w0oeeNO3LOvENFxyp7DGwyzvcoFnlD/gT6RVYDxcc5TkdpA+Fx6bW
c59B5nzSdJMEFI3PtpNeEkyLcaZlz+YqCzbyojnqRfXWRKgn2SbUpE61oZ5qAO5VceARf0uyITuQ
dy0wshifpNmBpU19OLA/ZjeOAQvqT4/myCgDObY6mycj3i/tQhu/JOoUX2j87QC7vI8gSfcb3s9t
DNywqZ3fcLHZ0Iji9HeuYzqfjgArZUYbWwoNJ+kq3qsSEHRsHCSd/TWNNK6ly63l2r+48mjS0mg+
xTxFzJ2s22jK29PeTN1PpwaqIM2M0GoTVLhCpbjDavSoAQlLiGC7cRlVbZEUg2Eof9OLoxVw4DDT
oO+LeDm6BiQpF+d34bE7hbIw7N3tUKJaf026xw10sbNUe2INVx65J4n2g+6ydJyL68C/mhK3AWQW
t7lu3OF6PuCilH49GCpEfkssmwErqcKaUk71nTeXdZjkZGLUbTweMVGhlZtqLmxvIfCWwNKdmVVu
6BoEu2+yOFU+zp57wvaHIdOQdFjlMu55zNuw19r4vTZCS3oHXej9qY4VC93EQuOXsomnZTm5LVCR
FahRmhkgruoljBD20Efz6ew2m+7R8PZoDl912UbPWZnv0wmQidBfe1JNfEdPAWjTiM7xeJUcBXdq
NV+YK38OGISPeCQYwILzOeLgV0fbjL5yPbKR+0lo8cY3ooWvxKA2WrM3ClQVNsm9IsggHGX7MKXV
Nr5JcSdrNH7oqxefdSGTz+FpNMCM525xEiXvH/g33bEzQztKGgolirBmKV95K9/2xcISjx0hlIme
HeW+a5ItFX7AHxKjz228jXna5GHToT+28u7SVTi4yDzBXqkl2iUuD2ziogMlyC8MJyQgqP5e8aba
VysTdxtqn1U4OsjGUYC2YbzqGow/qSa4TcMIhR+J9jZrd9dQTMR+5lIvzyV7bDNrIrbcGfc3ADFY
nyskBTcXZlg51b6RrnkdKQkT6KVBDJgusJLsLhoadlHi5FrpdLGVOjkyATneUOx2XfLEdCQ5NPri
N1CkdtnQZHtLNRdhrCCXq3mvZbUDm15zAEMVvlZE1O1K0SSm7Xu/RH/w5SCLKkgBhILIbIg6GDEk
L4KDQa5zplf0FF8ZcmsqDvPJI0Qavps48ajX/jgek0XX9zDOfgmE52wM0UE6afqiTCY5INA3WKmJ
bbucgm7J3kZClfDzEyBjFBPxTAAOvMr8cjwUagza3IuZ6S6stWUhk6r+tCZsqiWZgpkbobIYmwYv
N0PUSZsIH+EhERG2sjadDh6itaHwLoVF1KoxI+ugZSf5Y+qvuDxYwbhog2K4JeQhg2mnBo1RiAcg
OBjqzaQfFsO4ZVIZrzVHJQMMZFQmx+lQu/m1b89rltshhfQaWKzlrSyut97S3emG1I4UN4fVreNQ
z4vUd4mzyhzb5FuU2gEt54YyN9+hW7h7lpDnUb/vhd69VL1qn1acM6uJ57rjvkE7AT0gGWA3sKLN
BpncF+qhZjWBtzcwV3SqJUPOcOx4PiylE/NQyCpEN4kxihxRE6Lw3lwkcgIejoKolbvEWe7lmh1x
+GsnDz3hI1IkDRUYtEfdHnEXO2xrktIM0LFcINe1d31tPUazB8C1leIm6rKvqGlIqTQpvIW1j7qR
CL24Mn2LScvJiFzgBJQlZsp2WIM6Y6yleBSpGBkIUGT2wrIhIbmHcWyZDQDAA9M4fdcM6NHBoq/K
Hcvwo0gOezXxqWUxgskjOOFeiU6dsyr+vc5ldhzUjdEgc1D85JBt1sRET5MHBtzT7ebzquEsnRTm
K27HFnnBOj+NWzybsQqJ7sGgDsvAFyRsTmKdk9cmdu2QruoWZ4Ozy8kFgmrUBLYr3Uu99O+NUYWV
5gwvi26YT4Jqlob2pitH73biuPWT2YO8MMrXlZpnKgwocKvxaCz0j0vEDIyk7Sqw4vV5ZJLyEMcE
BIxL80iMBxLytIDypjWgr2amuKup3bEhmc4FBlm7XfRDVWtNGEPVOYlivl/q1CItBScnoEQIpFPT
cnFhmWMufaOnUHehfETosZ3QsVtx6aOzQypBHvflw98PHDatT+Shtp+/SVceKfGyArIxqNEewJxv
1dmp6ER+TVUUjLE+3hpodR/KLI64XwqYGUI7NJ2LZRBl/kwIHC8+r5UDr8aXBdHGua7Oa0vimmXm
PLnGwdNwc0AqcSg93P6Bf5uZg6GIfGvq37Zi7CpyeSEA1LrRjPwG5AANjOnea1jYd6s7ZU9/P/Tr
/aqLZF9rqcsqHY1DVDofeZMea0650CsWtBooScJqcsinLOL9tLhPje1VR+Tg0BDKZKsNoJ0BXaV1
k2f7mhiLsWWtIL4sbG49+MUTxFimxjTXGFZAGRnkRVGkI9zotyiH2iW8oYhI6uzcmy5YYCNco9b7
XnKvRhYy750KkQfSgzYYuCVIEDrOubce5uSly8f10GP0R3c0zEEn4HlI1GvonWqwEHB67qZ4oQUG
4J9gi0X+MmAaxOOCi9aCklWrYy/lezVzlFtx/1aZQ+oXM7QfDkDSnjZOJPlFxRsMld1aTYABPEIG
tJk9U6Mx1u06Qo/IleTbQ3NwEPgcG7IrTKmBh5HA2WRVvYk0Hh8yUkxWo/oz4De/Sz1BEQodjk2E
2ULWsSBQK+/k9cA8WoMw3tQs8M0me2jy6bEcYMRHP5mye6hlkg4wnpuL3cTNQerzlho/7TPSF6G2
iJ2GrPOcFMU38k8mhP1tbJLTPJcDcbCCkMm0Lt+8pjag++ri1EYVYZ2r+URwhq/Zq3fLK842LjaI
BGNWXLujFwIsvxq6W/wyY1r8uFjktW/m5cjMbEVCHoFGYZmUT+W1biN5U0hG6exEFYsDRtnAbAyT
SCJjSnlhGSC1kr3GWM4LoqI4vZpdA0ZuDAynIQ2s4Po0wD9jYxj+OOtDv9Ht6ECeY+RH3K0H00YA
iy5UAiiKqvEtFRBGBmfBwJKhPKSFogAFTg7Ri+hM3ngHtWn5NA1GOLgXyyakfaZkGivtjyLh04fi
AfHI/qnHHsrlMp9WLVHnZLG/cq+q6XyAia0OWqexrygWDTbCuSsfFnB2cPmjAfUe2iNNxF+egTG9
qNyjHjOcLPE57Nq8if1VJ/QaAwR4lKg+e7l7J/MCrwU89KojkuDvl8GkvvPCMqvTUGhy8UnGRBhq
sW2ZvT+1gf1r1jGTLHapbtC9/V5B8h1H/Q9dVgvGlxioKstOjM6fJ8zeNH5UPaPmyCPNHZiX5CMv
2XS7+tzeRXY37kaXEFdtBbChjyUXTl+7dHMApbStUWxp2TXtN+1NdzRH7R173P2QxxOjX52JsYMx
p8x/L4WEBsfcJoUkMwD4wv+FUaTfhuvuSLQkEZXx8m73mnfu7O6zbLr8RgPZYbAjwG+y/HZi7UFJ
aGeLsT4JBzAklOtvek+MU1F5HEgPSXUT1RIEQYTLIr8QePARaYCgY7vEk2Drm45aP2jiRm2gN4Os
omAiQoslgE7GE3JCeujODJQEID3WRfpqtiNKAsfU4avT/Q0H5kzqzt1yEFwTK/mcvWiaWzwvZnJr
kq8TDIpBdt8b7o3TekuYa4yxjUjRHeWYJZqkM0Km0fONWu8aKO6nMi+8fTeD8BmHhf1lYpQhnKEH
jmc8Iq3ZnsbMFncTwld8hIAkKm8inXN480jM2BVufihBuJzR09sHMI8BRjbiLbhjfMvgjiKhzNj/
ra3TdXGPyh5OHQ4EqWDjxPfziF+jY//PQZnrKEjiMbkC9CR2piHs1BAt6RrZcO4iqz0WbH0vLSPZ
LImHEyEnpo8ajYVjnYRJNVDq5oTmwuKUswDemZnzpWtiXI8FRbPjUoZjRzxY+vzCBfkeazmx8HL8
iGDl79Hb0mvEW3K2oCdwlsvfD5Xldi1fXfNmrIxNCvM7Z0uLUO7FyLBF5SMCON4JzzHBG/uEMQl9
NR/iIod+SI0yuyut/CKeLaQ/BwAxvyeab5KzCBTdmJhm09qYM9a62WaLqQ877sSyDrOEXCfaPEZE
5bR+epRO+87mSJhzPSagfnxB+KDtU819iLt1PLS1iPezh5CDBFd10zb1cEh6D7DORKk4xeDtNix+
5DH0bNbljB8mvgGXoh/MtX0YS5xAbBreE3a3sK71b6+3XuYCCr+WOb/tirtBVI3nlyz8/L+fqTYS
LcQ0xj6YgfllAaSP+MiDpT0VRNwvGTPzFKy9Yxudn41s1KRcGgSau2pwxsuYAYQx10yEKmalPi1M
p8zR+J6TOd5rje0c5r64GzabCt5CqINLcvf38xXQingLRKeaYvawigHdZDNebEa+jMlqF+aY01yc
7g4NTEs35KKKNrVzvX1QZXVObWL1tsr3zCJroC49V141Q0YmV4ibkrFy4W1Y76Q9W6PV8Ke6JeBk
d5Bm7KRWP7UkO29PKYYpJpXB36yA7B8pLTWZlm5CE74FcodxP3wavEO6Npnp1q1DYlYPVTUOB5Tq
FWNnzQlIDanO//vD0FAA56xHDsP6bk5KhGPD4bUOhL2hz3Gh1krnQGTDd9l3B/5A0MsXcx0GkN3X
grQqOD/FYxJHwi9WJt5a9Ans8J1U+fq+kIxaLQ0jjNcwhrfkemt03P44hBBHpXQUC98/ZiNE+PHo
JgEpLGS9FJuSAIWZMKL2JyGcDQ/Sb711naNKlRlkuCwjfZ4eXbyYzNxhNNmFtjOg2jB4WG/tyCan
HKmnPmJ15QlETIInlZnEbuhGedZltnMMAkwikH9+MeFb8SymX6q1Hx1SPPb4PA/2+lEuho8i/5mX
f7kg2BtZy5iwq1Z/TkRxVJhF4nRtbpvFUldLIymo7s+zFkU8hajMWqsurytfIHO0DAQ2BoasKhnM
ee21Ma34TgFOxOrhXPJoRMVVAhqttI39WoGPZIbJ2hHNfdaQA0U0xgbst+IwdtI7ODPOtU9yrgDk
7RpNOyqqWu7y9Eg+9d2KIDe0svEJzvyztmn3TKU6Rn5FHlA3wjXkkU0b7x5ddusTZspXnraPjQ5m
0c2sBbwji3Bvyi/VZDQPkT13YKgUey2QdpxTS31Dc/hYTUi6zdrtWS8xLDFiZqKr0HiZy55WPjbZ
FZCZwzb+NeuzBWHL9GL2oRsZOXPESewmrEXbrJVldaaeIF8zD85oe7zer0uv2Jty/lVivznnaf/S
qyll9V88sHHl6iyxBzSeOIDJx5cmSRplWdct6Jb45R3xEgQ41QxEmjU6lFoHfCFjueIw9DrbNQMd
hkjaznLRALYtAgu+atmSN50MvIxzH//kTt+HI4iuQ6fRafz9e2vUn//+KGVgeTAc4rCzdjkXLtXP
wNo/K9xHDOS4T9AWojFgEz7A/Ug15mEsnPEubMS7BLU97a1oEgeY9cBc2MXHvtqudSwwZh5VVJAa
zeT12G/7EJnL9FkuDvuJBWDPGiWvzh2PSXSUjkIMollkVfQR/aPJtNPSWRQ7A34LJmaOlp2nR29L
t3er4tOilNthyDpSrHJrWhleNCe/h8AfHerV3afLWp2TWH8pW+6mYdoW82w9loRE2c5ZlnOktXrY
6cmX2fX1GWnFGoAXoZEZGOPLISMFtYC9J1DOA+5hj7KsFpVtn7AE8I3OJIDMRJmUwAzUtb9HenOe
XPdBOALZlma357+vb5SKfRmve/xLno+lGg3Y9ntwxgve6OhYdUypCDn50So73kLIavyoZNBKRLff
r/KU4O3fgz/ZY/G/83rOvGrlBbFpSIKGR4dYtaY9Ue3sOmBlu7zDB6GRVrxvjPQ1EbxZx5TPZgnj
aP4HX+e13LiSZdEvQgQSHq8kQU/K2xeESqqC90ggga+fBd6OqYmO7nlhiJQhBZPmnL3XrjWAxzEc
OpJBdqRYkczbB3nU/UyTz5/sBiCfVkQhjhVAgg5UNKbkTtV/HNt9iUsDwhoWdIYGxabLjeM9hmxa
6MVznsT9ViND86j07k3TWNrmSFyPamgBy8KFlps+Q2GAbe5qIxne9toD2AAURMt5klZWHWu5B9Cf
Bvlc/OQkD2P4ZGXT3xMSURwcDoZtJQoNi1zWmvHDwOEiqoaOUpRh4gOJGe7MFHNdjTGHdfqa1h5e
26ZoAkohC8wZu6pVYKoFlP/KVpBny0MCUZLGs2+uuTSwxSynn5VJQld/0AMzk7gQJwdKsk4pavmX
bg9Vl5RHq/bmLUEyd9Qt+2PUpctv9ztagHx4yUwY6bnYT5a3MbMCrJxh1A05NEtADXJM6KvYDBe0
KTLSD4Nc3daYryNX8WGCUb0kNFGqdDc+Mn7WlNpwTWvCRYUlD1lsI//ytItKZ7SkcHu3iS+bK2va
ieGim7dDTb2nnmqSId5owGFuLHRxtBLjUDdudWWM26Yw909S6wvKROmvUot29oJQp4IACxmBErbw
hkpPQSto6eYvyuh9OWjdRTj5Z1fbGOvmyL8IfM47W5t+SgoNOPfrAG8iyqEJD4Y+wXU1U3B9PTKY
Wc9cAgLL8hqnaLdJALl6bkT/DHbEhu5afuLzbWdtjgSi5kcLs+AZbcCSiIlozKCgUKQDJn9dklHv
Z/1WCRsCRZKrc91gBfO17EqXvEM31AO2bfPHuZ/2M7WFxKPf/oi8CV9mVH5ntgeztUWkoHnTnr03
JfYo0IX06OWj1muqltt0LJ6y/FSP2tn34PLbmaD15EUFlVCMe0kW9JMWntMWFMVooCbpu2LjDoDL
LVv9qujj43zQtzqZpmv+rRxPTDJ4zb1m1z9j+eiFA2JdMvDUGKNT9krSuhzjjh/5TrTwqIfVth+c
dREXm/zeoWIWsW6kerCqGICnkR5zFD3F9qLSm8M72rcQxhm9pNcSUC7ydeH6j5nFPEsqyLEjr2CH
2BQcX9SuSN6Z0YOCVHVhqNrvbUj1IhZTt0ROFnD7HQRM2r3JannD+Yw3fggqUMOUXfKGNFeNJuiG
X0yFXLoaHlZB5YrOIcYN/v45qttdlTdqk+pJuG4t986OvxLRMGsh3Nr4Brpw4b3EDkUmlAyUorGg
9LL4nelkFA/qqym9jz4xfhmQK0uABVEHliALgWjQY4H6wPF0qLPTPcTPR7MaizSlZMO5plNtrBHh
qh2x6TSn6yn7tqax2FgV5OiiRCzAZoSpVPxkEQqF2fhh2py7ep206CWTzkBGNZOei8KfxJwT7BRC
e4SubYfUpi4Y34XK+l05lLvKkX6U9PovBEIb+uk2BQqI236evkf5Jk7FazMC1WyZmCCn02B3WSmj
siuTtYgxTXWsxvJUPItcnhbAvDnYL7Y57sOGEA8XBVzY6A9ZqB3McEqI+6WW6JkpbIv2uwi1YzEj
pfTUxigBHPoTAUqqIyTYY6/Jsu5x0M8RqXKW+avHu+3hT4pk/1wjZK0FGdVu9xqGXFK8MQUO5zfe
nXaVjsgduqhaVbIJdIoDc9tfdMdfkRSDSl1DjVHjr67Hb3p6RYA/jEmvaX57rJ53hjbcO4TRF1WZ
PPkDC3gCKvSD5jfPCZblrcY0vkMqXQRuwf1SeTrLF4ktTlLdgK1PMhjKi9hNn2JaNUF28cljWdd9
dozgJGza2kqAkjRPUbYTdOVAnwttPZpo1e0O+u4IvRzDcUlkRPY82vODwV25dquSBnxiEq4dRuZ5
9uJn4YbDfo6J16Z6wZTUR38kmJCgVo9gq6a1SqBIt9OvqjQpEMsPuv1xIJgVErHc6vkrzdsjUsUM
oCyKfi0J3FA9TBQ8O4JQDMOgBNKS7ktdCEg7fR5aSyuarGig2pIYCWnjy9MRiWludxyA91jAxLet
xbyAYa45ik5sKYQIbK/YovxObTDFpMAsiDgxXQAjJrsgM593iV390a0aXfgIvJpUnfVAKjn4AYU0
iCIsAg2Kua58tw1K6tIPW9RJfbey9OkLNSrhl9relkQoRNba8qxzzhRAqsF7jwedHF8YDBmDT8MY
hQYzGE3+g2b0gzAntBxWMAoYE59syQKNHsNjCjKRiiQkjeUCH+y2vYTwoB1PnjD5BQN2FqLOeSgJ
vF43ow7Z3ezIpVrchk44mgcyuOnMlepgFAtVjW0S9IpFVO70isKI55ITwNY4ytiCJKJoTonRXrsW
AUqJJYx72AVr0LwhHKgOFVENtn2fz5mJIonTP5XrwlE/KtS/YM2geHaabyt0tjQ+GHEig4CvvNvW
yiMDwcf5YJ5dVohbK9HyoPMBBJSoFPWUnkyI+r7wv+K4vl9842wylnwRTvRQODTDEZPQkFz7steA
KBS7OYnuUA9OGwYiO9firS8q0Me58U5yUtCx886AehTehchJujsYDfTBCnww+DHxvW2qKIfG9yGq
eSPU2R8xhLRjBQg64mjpo4u6bieUux8HKpXkC3xNs3MErb3HzB/aBeZblW1cqjzbq/KowFNoAAtg
cTFlap1CnqVNkMKtKq2SVURI3Pfn0BGy59X1URSUbfTCs1ehIS8IsIZdZsS/KkoOW7HrjRZkC0IQ
Iv3ozjvdY9b6742mSAyP6m2kMhWQaEUha5NxUOEF05wDBQ8sPY/e4zLMP4hRQ9FkJ/OWc7itxFSf
iQSCO1TOL0M++ieB0GszVzbSivDRSD0MjAnc7p4cSMo9h5FArfPg2QAgjRzMwuydTRIrNjKPKW9m
TJVuR8jFQAV+7YCaoyPYavBqQvIexdRvsBchFZb7XBP9tnKoN5S63rKizYFcxW6HlCUCVtAraxs5
Tk2+Qz2vTBuvjmPScUkxZcx1Wzxxn6E/O45CfLSjG61jOLuSCEPghwsGJENClZfZh+6Z/KEhsDFp
B9mEHN2pERKMMSE6JlXy0fcIo+jZ1mOWxP5AyA9yxVM3eJjg2etgyCx3sCjlDt33KgfAsgrDCrXY
HKKpWBQ8ZUE1WjyUnEJ2Mc0h77thbwzGV8xxRYiP6AjZ31aiTd+P4kcfRmsfLb61OvHX/JuME276
Z0nlruOI/Z5I8O2WhHwUyVEnYyOYUaQBMaG94FNYDfgsF02hNqerRImeGuxKUWS8sz3JR6ox640L
jrmZKrmiVjAEs/+NB2w+iKzZxUsWYp/4Z7svISqgmNyzD9uAzqE0Ojjnrh7dQGgFOX3kNYRiMxMs
xD9xX9S+fwmz0xhzqPAdgHyXwCCMAgeyWe/Tyl6sA66xQt9OBILVVLSp9fnJibQTMKnoQ4gRAE1h
cP+j6oOg7bC6j+ZlNElAkdX2dWrAL6OYw/dbdeC3Uzs/5iOD/Vw0hA+fRDpzpAcnO+llVB/jGfOG
C/Th3aQpjEJrZJGka9a2hqjw7MR2MOXj9O77ZkoI/MryPSxDTlp9IOn7zufJufc1rb+X5kKajh/a
slYfyoO96KN2O84yHpBjg4bO0m+fjdsHjaD80PiZQaKTeATg451s/muWYA4u6lzB1yyH8ZTN3S9E
jY9hJcx3NRWPJPuY64hwJHZ+vAVt/o1lD/BY4rHcNQgRCM/kimxpXK4IlcovUQG2To8YIdJGjKx5
lPueLGngTvHRLoeCTaQB34WyoSg/DGuT6+I3OifzLrZgv9sk4Sbj11CPpzQJ6x1bW+A2KmadCTOY
LJl+M8JweA7r9pAaxQ4ZNItqaDbbKO3f3NzGrR6DGVXL+/kzdDNjUtZpFCrczMKhD4bA7vbfWWVi
H3RN6RuQQtPd6FATA3OgrPDgNp24tPS3IMrzFSKgx0IkdBPCOOg8EG1F7A6klz0mCME/jbBPNjm4
rNKS+T5jgiBSTbHYtnBlQAPZY7jJvsANDZu2QwtUjnRWqGmyYW5xv/vaT6UAVijneLussI1jBCQl
k4ACVocViIdEY8iOubNm3mUe6gUfiEQJawbWHqmjwrDKT7PmdErisqlmUOEkyx6HGuuFQX/2bYyJ
aPXvBjf/atCEQ4fP8G0BXQ46JZGLj3m3o+Ovp+g/M/27bkJxSqSHDQyp7kCdeB1X+wwneqCRVB54
GcvOzJJ/kGjB4dHoQvkYsYKsY7CuKiBtaXrHKjoCyw9AhDlgDzv8CXb8tYnTJEgFPhsDfhALbGMC
Dw0hIdK+jZHj4M3DdEHeDzG/qjDFl0zYMh+Ho/RfQQtctZwQKC00ol0sr4kB8sXkN06u/dmWqrqr
+/TEbLAV6XPvyG4bw03zfAMJnFU023mwcLwNGnr3Ma6hrREwV5+ttG6fiAMY9lZ6LQfHA01UNPfm
IkSWrGQ7nXcxkgyYgD4lx7AgR60lpuGTEiPFNDKn/KaCTz925mnqiO7yjfoiGpKpjMnJHiJgoqWh
eUf2iX9QEcRXHWvyuo17b+sCeEFGzMWlXYmPRrkeOtoJr/I5nZLrqONDrCS+H2YpZuVOn0/sZ1l4
G3m7p2XGRr4jOievvnqf5TcixXjVTBzFRflNhOesbUAwwCVbGqQkyF06oXePlVO/dzlbAUmb61Qk
5R4DMRJZv5wCsRycOCMzSwpBZFLpf6KJVmsnrstLhqzsHkweu2aW9u3ofBCtoq3tvjbZWJsv/cQE
76D0nG7nnqQ++g8iQBzWfkYIsDAalawhzXjAlqINQZaoO2cIemZb12jTM+WpgZkDI9xM0BDp2Y+i
PHhjYVN4oItrgYHLKSTuc8wVSyW29CLjTTNTetRjWAUji983zUAaZLonw5T2i+gilJTLQr+OqyD3
pHWJwxzko2Yfuf7G59R4aYRGGVtxW5smxRUa0IoFjB45m3rysBQ4gOZg8rDFd1nqaPWvpBNHu3et
nSp1LIFjfkzMAYdy8us21GaCX8/FvBQuiwPy8WvqqOlgJCyD7bG/gjYLP32QE9BBCnCPnSBcg/Pj
99AkypqygdU3OwiV0SFDaojuj/40dMl2V9APZ5bOwrVussORFvt9L9KfrLje0LN6cXJKNKyOjI3h
saFIl2uAc7eUP7Q/WqVtzSx+MacqpSqUYW7V2bAgjGXibZnHpaW/aRbZM4gRu2vlIBkVpTavW8N/
cyz1ZudypznyldVNdq7n/jj10aPlqF+x5aLRYHpVLcv1XiUsU4uYTSHrTiBloEQn99E2OOl0lwZ6
3gRkmpGzRxRJkK5q20O80Cwrw8BYbD8ZWD8V5NZ9q5PvZ4Pn6UEzrrKo/CCs8EEoFk3jcoz93E+v
Tdn1j2nWvJDh6Z4sjbHYSGJv7ST1prDD52T22kBf7HzYz7BT9HemoElkoW6lGX5oyfzeNYt+wQt/
eRktapgp3odrzse2081nH8zOaRhY1ElikyAS+u9KQ+rVtNZ75LPDGS3dZl4fmUq7auAeSrqVlxsI
JsAl4qstmjvCuM2gaPp2nyVk7IwuhCFnFq9x78Dk4DbQ1UhNGhAYPs2G/Kt1B/xyF/UMZQz/FBlz
8ZQmc/VIHed7SC13z5QEJWMwmw8fjwolkXqTCqaEJO16OkCFWuCA7GxCnINxfoqYJMah0VcsabPz
nNJKT6afLuckTRou6KQdtoS8PGgt6wY6kr9c7znOG+2NiNKnJiJ2zi2KK9k2gO/xW36gjwZKgMuq
H7A4DqX1POncsLefnBiM9CEIJQWJ28IKNQKluFprjyNWhfd2fLUHSWgtW5tUzR9ty8GtMmgDtvll
LTPh0HQzfuyO+5s6AVfwMURsSwPCXJuu6e2tIREnhm4I19h1oPK+T0bJznPKdDhxIIKgK4p39c80
37ZPRAlY7MkYCtMxphjREwjlzx9W0t2jFiqfsqFUl94hQilsBj5QxHAk6ZNdNDNDISjDu9vPJyI2
aLFWzr7tXFK6qyc9Gqy1tIkvNQvtrOyL0FjT6Hhg9vXMkgUWmfEhR/TmDkp4rGRyHCkFoOp9jKL5
qbRU9aFnDIttJLg4DK36KDmbnDU0qKiZtmVNtJWnpHFw55wrI66QlQ9M63rR3yVm/KNLwEFJ6tQP
zFHvsp7Cd40SYzAJF+FHRt5hDWFnopq7zpqw3UHOvSvYjaFRquXWqgC5Goau3jM54UYl1ehAqp/J
/lxC94wo3frTJxyKkJ2hzU6eZanJf/ZRlDr1qsF9sVD0nLWJeGc9j5OPrK2+Ir+85KXyztTz5JOI
5f3tjhp0QWNLJTM3e5W/Z9qff16Oan1nWdRWa4nlL2OF3YdZvDNb/8NNIoeSvd/B7KRJMSxxrSQj
QxSb8/6SdUP4KJrkHh1FSnog8fXsckkGnNi78/m4fSQFEhW/5TGxgUlhf4yq+8lbcAp6pD8kkZhp
RafyAaYaNZ/06qMmea/0hh6XRsiogfHvCTrcUx3qV6CTdP0ePZVP+zpnsduZ8qmn2bzjclmI5zPE
OWog5TiD8iXv6oiQyn/v37LaaV+iodlxwBFOAAbCY5DKLQ0yJuHEW6Lw+vk6zI9oraOHMaaf2URz
ejVy/WOIKjoOLQ2Y1KQL6DcxOw7J2IzVe2jRB1OWem0yGXjE3OELGjjDKZKzyZkcJNIejQebLsnt
YexoWf2n127f/fuN28/9fe3v0//62u0b8f++0e3pf3rt75/6r+92+7X//+f+01/+r6/d/tTfd/v7
5///1/5+gttv3H74317DKUTpsFf+DgMvqQmqmBiWU+3oCAoaWkKIQDuX8WaOyvFMrWlgVsDLr5Mu
cAZrGWEiWb4sUrzIuP7G8Yx5CqtNXOzV8iv/52f+z5e3b0U15k1iF0Vw+71auD6D9k7R0D7pJpbj
qdBR5UnicFGWoJo04hcpDAowS/WDFly+csoI0/Qwlefba5jqy/PtqTfX0aGHt9FRfETPqEfT2ZPs
7NWohwElUXVWhA2WI3IM0+zC7eiP354N/5r7Q62n2q1O1JZXwHgo7UfG72QE/TaSvAAyiNJqrOUj
ABLrCiLqTYCyQ8A0n2u0+dCduEG1w+BOM+4ntmvRZDNtpu/d4Hx3CFupn7TpZZ4yYy/95NHvZ3II
prRiao6/QvNXU0OMtklZWhl2bKym+dQDNth0AgpU2DmBkqrFkyERZUNU69CAlMubc74cvEKLsIBN
FysRZwPyZ4NJMd+gpOxIG442cyhmtELM6/QE9YCd9IedUPMx4WTNdoctEnSI2Wi9XK2rsQQSWk0W
uZ/yJGoymPMwfCGDGrlNCLCHGlKzA4N2ARUOdVglP11lfYZU8YvmWyrsD9STrGPTNyiT7AgiTXrx
LQ6ccGByty1bClcWZHXp7wyHOkRFHVs+eRqk+f1M5BFjnAZ7mLU1C+7wKM2aiMDI+0F6FaSW8vdM
o2fXkvbGpU+RsUFsaJVSipz3Jup6WZtobziMOufIkVg36U5SYB9CaDNls5mTYcQPotnrpHfuXdM6
oUlrgzLrUwR16AqHOkL2QwVP0fqmkwqiZ9Capwpq0Tr0qdAS7XhhBTigWnV3w4hxAXb+LtZ9Fs6R
+zznHtsLE20QzVIqu2wElxoECp+m/YPL+JqribxGIq2Erh4BmYBpkEio4jy+KldA+fSSz5w8L/av
CZvd5art+16dE32aqGcVyISBNWztUn5xcSHNdvglQYNf75uRg5dCNIKbvior52ATAA0YSTlomZF1
hmlrbsNuAQ7xCS8Gq3Z2OxxgeHoLdFWAUB+6rYGo49AOGw3VPs5XbMKWm8QUK+3onIghMOk9bzyK
bUsQCAGqTfpE9QS1DZ0evqkSOgnZbk6jLz/UQHCMLvUCN/cpKOifSmclJzr3mCx3MAHr/rpOFhqL
J1ZWWp50P4JQWVBnjmL+9dv/H7cWm43b87xfNL0jBT0ILZ2DacmLPjGfccwttwtag4wVaBJPmoQd
a7m/mwYpuY6dvlPeuIYQwx03cyrZTdgbRfJ10DdYuJlUrePUgoQY/H1Wix/cgs5mMOLkwAVx6KAJ
z4TRrVqTypxpLYHCUpHg4R9Cx8YC0yEM9HO9Y+hbYlQtpDXcGQ6Nng0BKuYZkv4Sn1YqCqp6RwNt
OejInc98NHNbxeUfzxn7M9aRZmVDFNjCylNIqfKgsObXqCIPsdWrk62XaBSyxtywfdiQk9lzo7U1
o+TSvXPfKPc9VZjPKS1yPrSlj28OwBCtQafDmjFzz7QJmWXpovdjB0Uwmm5I2U2b4BRCh/eJuLba
W6SzUQ0x6q5lrl70kko9NnHoEJlZnahtBpZXSJRxqTqbhTNCekg3wJKfxhk9YTjTeHF04KfL1HAb
9ifhmBvNJgu+GFpwOxJc2Ukw4ERsZDZpZNjo5rP0bDnJfWXNMP4G3KZSci2YCB0jTzOROTdHD2Af
ezOYLqEWZee0CB/7mg44a8ZpLerpJACk7alzvY95c81ZbQeO+YuYV2QFNrWEUUdHl2f00mMrfZ0m
zHVJnOwMhxt79ia5pmYQlFBqVhgTgN6a/dtUixV+pWxlqkVU9IlIGaRByygLouWNDIRuqW9lB0v2
p9u0eHvISnNRM4X/TJquMw+gA5ga//7E7Su3nr4rkXxZFXeyQffxHE4YcTUXRNDtac+G+3z7KvdG
/1yp2tmhCn/xrR6cr0WE0BwbsG/tD70Z1d5We8MtSvZS0CrHikPnAZPYyRavHje7/aLp0692BFs1
udp3TPh7kVp3YZM9RRp4IINBE2/Bymt8nWsIQn7EJGHojGYpPQn43GKnRx5JpVzOrW09eCp+nbuY
ThGBTWe5PEyEi2E4Romq+EMZZoi+cjYY+0bWqfpzGTekdgKCDyxjdFCslc+Rqb25Rf9DReqlFmNA
Xzg6+l3onLxsPcvhz9LEIlOhevNslHCu427ncfpVLBSQtjWdoGk2zLXRClUNi4uMku1UKgoTBdNY
Yt7DCF1rBch3Y5lwamtga5rCp6iSditsao0CnbZPZSqM+iSQhHT5Gs1OjO/IyTHqdpTYtgM69iwp
n+lRY2jX6i6w+pC0oUoBfyK0Rzdy5zwtDwWSzNVgF2kwG5JoAY9Mp9D/HEuo0bSiNbZ4JrkblFod
NsdrIaLh3Egodk7IiQtzmpl9k50dYlrPhVanByc3j+SkXQY4dLSfBopu9P/OrOSRhCRkj5nqMpXt
72Zxj97+ihypidT+8+2JhRhsPbCi2tMtvaYd04/b+vAK/Kc6A+rgWC4VrMX4G3fnZDLb8+KSPw/K
No+2A81lOc7GlE6U9XU8VfB63Rz7mu6EQBSy+tBQPZ3jqA4gNUP2+56xj58GX6/PLZIW+lZioyUU
rurlvhqF9Sw6CCWWD0eYcIiF8TsVNNladGLndHnrwmAEGEbjGVT9ZqrsCGUPKwx9Xs5+mjYB6KF5
5U/qMZ0jKzDMCrYeH34p4PZVQkQkT24Pssv6zaSBdo2wwe2LNnkY8g4WhvLdNRhY9GzL6DzQDWl0
UHSGmzFba2+ExRwwve/5lFCJl+OKfWwZraLpqHG2b5PXNGoFEPeqPFuZ26FzyzEVtfVz4s3GDg1k
c4jccO/4nPLW8ecNhaggJ+7q2KSmPFfLg1E2J+ze+r6hv4Q3qmUCYvGCfeanJXuPNMGA+heyD7Ib
Az+1vmLp73W7qClv9XBcqXKz20eBGT0NMxOvX6FUULN/UGjyz0rBhhFIEWjJq002j9lRxgTpTnTl
JnZvbNDwu6JAs+zPOMm3hDv/dgxrhw6B/azN6MfSebynG3/uhv5iKNYpkF029QJhygvIVyj1ZIZL
IaruLEerd3HS/8QsR0z41ogDo/U/639/IhE6y2GZ6GHxWBiKgpnNPwLWOMF0tqtn7bXgDc9/H3xY
DmeDtSfc7fDRTAaIECnKxirMWCj0Eph0mDskzVq46etLnWhHMMJUivH4YiIAOJNqL53SWLSFzVF1
thUU8/gIJRg9XO2d4966n3RuSy3NN01H2KFMj4hl6dw5dwVG6D0zs36Wy6JqKF5TJKrrHMIJmwYm
/NvVnbgeyxSM0XsEtWcANHTi859ax1MM4cOzQ4tmn/Vlj3a+MyL4Qr7sDn4ybyKUtWuEDizI7fBA
n0KANPR/bn/UWUaV21e3mf3va7enhsFWInOdf35WLffY7Sf+/sK//X69XJ7V1ojTTemL/L0cnWrX
xNW01fREvDel/mbCGX3whrx5mGvn9fay1Vv6trZAQ9yeTl7+gBuxQmCV1feQrH9uL+O1B8zBWm4H
vqPdez5H7xZIGzndeEXXjlHYxJBoF+Z4vX3j73d776SizrrcfhTGBXseFnn2Phbx59+fcro0O9aW
e02myrhOeD/XvUaq7+2pUD32K88ZNmUaimtTtOVVeP88AT9iXG8v3x40LFQpqslVTGwoPbWUCdxH
G1yaV0NO/3qQNM73TozGBpvn3A799fYDtwcqMybxI4a7IRky2pQ91pzY8qAckF9yxePw0nrDexqB
z/e/BgxgxyQrT1qN5szOjBdfxwGit9alsNnt4CB9/buHvxUf0POxpO1BbDps3VZNj9K5TDBoJKAP
jd7tTpj06dEWAOr65c9jvmmPUqCL/ecrUyKEnMnkur25Sz8I+s+2zB8jG4mk1tb+xut0RQg0D2TQ
aKQpA830G98/LkoE9sn6rsfSRE+c1dWM+CwqkzMiShBzZgwlubw9Zgb62j52m+OSEJ4B9Nu3y7Pb
S15Juwtk8UrrHXsTm5/m4ocw3KE+wg5jI+u3D/5ovLCAPscCAW7RFDjRlq9uD63ZZUc1gvycD7Wk
JFzWLfD2RYTqFaOP2YoaJWoTpg8Yye4RGNMMIHd4HTr7N7vGGINx+VsJNq3zGA+sTy15zCiDBwS+
vN9eojzl4SDn5BSoKHZ5ZJD2J8nfAj4Ed2V56rKuRghbgPzBxWOupqX4FKpE30e92tlTj80WYXAn
63YTU99DbAdEoWGtwaQCVip2eM7SvDoyOOC350S0gKDNbLA3/7WIMzfOe0HHnPgz9MGGbABW366R
qLIvJALTRQK3EqRJs9xUOleITA6J+MMOEJGTG7M/GKac910ceCYJZMfEI6bFMFVQlA1d9eV4/HME
nJe6B3wamXO+pfn1MpBferw9uFpIhG424XDEf1akCEXxVb7cTsDtYcpQPWeF/hra8cGGA4wMuWV/
GzdcePtuti+OytM9ktas4ql8yFkEIhI13yI1vIJC7ba3o8mCvzreDjY0TyIESCxGLi3CINHIRvfN
99DDBKoyLCFcwra5q7qQoV3i6F8Kg38rY43MGzAg4i10/D855PbAIu/o2AKhOHqsO5RJdUZF4Y/I
iufbW9OBtg6ZtvvncyyFP+LkCZUXxDntC2RY/1Yr63oK2lTPAUeJKj7pP72h5kVML8FI2ObW0bTz
XCVym8LvLCxxyBaDDstR4Fpx8kYnvjreXuqXr0AF15pJPAY2lDCzPyCmoB3M0jLezowKt7FA4m7B
f7f8o34K+IMGjnnglgWqoUdrH9ooOzsaI4kHaXKMamsJriqvE776qyl6nNPkyQVGmyC9a+wLQJQE
qRR+Ue2nN6m/JybKVTsFuE7veG9CTP7D3hOPT392Wyd6T/X+hYQW9wsz/u9s6DNKJCzEMXIycxgT
iK4ZTmDas4fS0ARNaroS7bBsrMrE9856kxrXTLHAn5YtBfdV4LtAy0SY/uth6KdfOZ1wSElQUMfO
Ayc2RdAHNPsrmsJnz4YxEk4qPsU6h5zswY+R+sUq0UksmPWPzpfOAT3jLk7DZF+XEdyxoR/Z4jK8
kutEqm4XshOgLYx2WsNYI/9QOKElEy6Fimfctw739wyoYwLsTD+SMDMoRxmNJhbWe2Hg7qcm/VVJ
TMDutNjmFXiPGYpmWPRYQCpS3Bh7W8pUOLXyRO6isRgPU9je15yCrcQxs3Z1QDt+NCPZnv2jkRnA
8RLt5Nt+iVcAwFJlDkvefA/2A9od68tjC9TiwM6f310mjMWnG9b8kTC/pF0udhbC2GvrehvH1oxr
nLnyypixHS0B+nOQwOAQRzzVIPmoaNTeCj6FSfdhxvaJgtz7kxdoZYbiu4sGKD2pyX60ZvoqhoTP
Dmgb6WpGCZAMtdT8LAYEmixpVUlT1qqHo6kRrCPDH4uWeIAkyMFY0p00s/N2aDHjo8reiYOeN2Gs
w+XrFcv+rv4i53FHR/Sh1yEDsXh6Q0OodpMF+qNUvmLMvYCzTukeyzvd+4VFi9AkPIzagnmhcrZJ
oJmvxkIPJL6+jaBI1dBa2o3JJ/sZhNxmUwbcLbjcwOPVHWSU2Bw3vdW+D2JpjsyVwHZo0LfE1JLP
9BokEeTMpdux485Sor5rbX3Hvu6OmKc1go+lOKK4PKf4z2gtsUDNJ8A8RkT6neMcby29t1Cs1tHZ
W7hLhKkARSAuypqPdVT6yILSdkXqJAr4lupGkp6oOi5hdvIR12VC6x+Aeomb2JLmEX/TtM3BqhUa
GzbLnu6ANydAmcxz3SlkTYX/6rZiPGk+kbmSDMpogPnR+MjKHdtKgxFLS61wATau+Yww6J2S9kPW
OGIXuXOzNk1YfpFFLo9LYb3xhkXuwk2hAWG0wnjAzlIdJ816ZQpAbJ5TQJ01CCAFKwoKBCwe5L1p
FFrgIKkOReGfiEk6Dj4d4jHzTm0XP0mqq+ybkfhFmXbKMoYHth/TZXAl5BgNp4crU0piYCK2MvH3
ndE+9IRpCa3HrDOKQ4yOAbZudCzbhcCVT3Kv+/GJzlB3zDLYTJp1zXXQxR2ij68q8r9M0yrv6xYy
UNohnyrkye9MYxWXTnRxkU9sBHJUvJTuXVhjr/Ca/ncLH2ZVuqEHBQ7l/VDk8VZ0yedAVAz6X7s8
Z1lc7/uaCqiKKPXoxZ85q10KmAbF6uVjJOcxjL+TlPkDak5BEpEP3K6OXhqoEIgaDQAmEXqQKtM2
hTmEdPJB2HKb1+xbTeBcCtXLQj3aASov1mPY1EB6Q7ESDorfEjXd4X84O7PdyJFsy/5KIZ+bdTkb
2bhVDz6PctcsxQuhkTNpxpn8+l7Myr5dEdnI22igKpABKSS6O2lm55y9105RrvAiNgYFKq9YEYbh
3eSMKbeJX3iHscM/m4sMESl44yNmgMAqTtSa0c4pjR8jwcPU6nm40mv9sa47Y+flKZXkBOeLCncD
Q8rx2NyLjmMmweoUfYRUWrBtXCJWcEkUcul1zs6q3bu+7d+dlCTI1gTUltPZGGWyCzv42ClqNnSy
Rb3NihvV2v3CT93gHBHUlG/dQrsVAJ55aJEKIfCgFTNkG9LAlh2xfwxDN3x5Z1NWo6iedPx7Xr1N
kujg2ZjZvP7dK0FRMF/wZ1vwQdFjXTS4J1DnpvgKc7XMA0X0V2mCammztef3zzm0dwNOD2ohAxKt
mQMSc/tLxaN4YZdKLaKJaELm27pI55gme9ikA+4OL9ZeHd0diWWavvkscO9V2PUNhtkLfiYL3swD
V6jx1lFFdljfVgeRV1uf+dmexh+jeqOFA9Pid479mWXT7zSDHpqBe2mb5sbKxXuNbBsYbTQckEyh
ChATAyjYZZLDk9AsEmb6jIGok+awh8RtFsu70fWe0HBXA5oA4O1EEJG/OATIxKekWwwK3TQ2xScM
COcmmSv/a68oomj+Pvlh8YYEJ11pMwmT1riPg3yeX7+71Uz5olGM6u2H3choo+Eu5r2F3ttbvC9N
rKAYKn8LZFydcz3fdbq1KVoHoV6RKQwvM0bK0s9WFz1o+qVyMb9aKeznMQQ6MKH3ZmUD4EddwSdI
HAN6evC1TS0hMKOYBSfN0EshAboG4H7T3i9uurzf0I4fWOknfdmaTyFmFHbv9jNCb007Y2AWji9Q
TR9xD8ZVTM2jNrnRjd2rM2XpixYwPnItCzetYR6BQiFeC6Hw+lpzweSP6ZuuNKBQDnK5BXAnCsel
rbWPegN5NwCOkmn2J12sa++byEcKCAmtXAaZTSwRyP3nBk1emPnnsZ76595wHxr1HKFIW3b4frGq
la8dWifG2NkuNKHqBSQUc0bTC/AkiKsZwGCpLNyzHPqEYJdqb1jWmW7IgH0X5e1YamfT6w9l7n7q
k4vJCLQfypRu13bdRaH96OvvyWyMtdGkmxHERD0LTPqBkkO62gko2QfCyGJPgOwBuOWT7apnUQ4X
tR975yEPPR6LLLYxupvopXLsPHH75YowP4Se900rNGzrF7ZwJEACfXgeaRSZxm3fJ1fBTb1o9PYt
AaS4kEm3IpLyQhkg0HwRwlvoSm1AeV5UpUNKhreBsFtjWIUuX3Ym/jLt7GuEEtETtS2yjexqyNaY
kVM3uubKugYZ4jWsLi3kBozvxjHl/Y/1KF3jprpHEIcbg3A9z7o3lGGcReVBjxTxuGuIpy0kyOd2
NF86W8+XJqa2jmIHMGa3DaR7iXv5hpHvIeAOpB0zHIZE+1b+ce7UHYfU2kJXXXfpkyCAjqja7mSL
w1D4OzV8V316sShxF6IZ3mut3LroE0ZfIxXABnc04piWElJYkxNJxkDNhzeIzBh0dlt8xTlPaOvO
sol3Wk1t1l5TxrN233z6lSiJIwPXKdEPNr6CCO50a7eW9e3vf+jNVdlGsk48bxeZib2rCmsfR3Sh
RrzOu6GJ/DtXt+7Q0Nd8MIG56igO6QXfoJd3TsiTtwQXJDi/9OMUVNOpatKvpJkQSTHxqD3uABZO
mKBu8j4W7Gq65VRHlzwnCj6ObKIkYCr1mLBViv6q2bdrCxsenEL6ZaV64oZLniz837EHUDqhFzYh
XF4OToDlFMhcxPxhMQiUb66tvRRoD6Hj6AmqSLaXynRM0OS6nFPkaH0H+qrp/WEtmuyZqWO/dkX0
HAHM6+xX14p7QKjCuFiiceZAPQJEqlpu+fRoDLjwNxGuopG1ACRWKyG6HfP54LGyxbp1YfIFvfhk
PSvXpgH+BOoaEjMAZJshGaElSBIzw+GeaGabprEdEMdnpVdVh95e4HfWezIzsGvvQt9P4P/4HI0K
0D2WpLvXMNdcOQbOkSxCJtE45olZL7ir+bwDHUtfR8ACiBIIq2Qr3TBZ5uROsWmuDOBStFnIMUkb
Xv8skfQ0YsNc87H1HePgh5YF7Kw62xHOBbLkujX051Pbj1c/wNXMUdNb6pBHCsbem24CujBhP1Tu
RAhASws3TdJ7CFtJ5d8F5n4kP3GFRyFmxi+clVIo05mGdy4KTI4KqybkkQL4qBnZXgvnHY8ocwg/
mCfz8CvXh3HpeaKF4o0k07BYxuoZV0m8sGbjLRfkgMZEk3NqFOkOuh8BEpeJfJK+0Tm4qOQzw6B2
8Fz55mKmRnjILSROjECZNbblh1AmnnhRA4i2/RyFp0AiBuK4IY0u9Ywvx2LMYrTEbEgaAotU+mJP
+g9lSt5dVftW1RABPY+DNHBK+GcvrWNM6389k6CQEW743NOHsCwuboOIIs9xwL12trMvSInE/NZz
rlDpbW6nBwgRz6jPbaaDnFOq3ub1gpMMNXXnph5AtIy+c1jujdkwy78GOR+gXaS6qkQBjgSkI4Iz
KMZQ1nYYZNYaHetCMSA2q9MQ1Omlo/a3Zb7yWo52ksOBm5DjSUOQPldWn4BnST769tsCmwQj+DWJ
AsqZ0WPMXVQrbQjRJFZ6uO305MkDOLkOs9s2cz8NR6R8iNRfigm1pE8ExQOT6NSZ+wq0d0vUAUq/
ONiAe/xStn/ftlO/CYKUQ8UGsz3DKAQHK9Qsp6YAe9Yk7rJB1rIRNZrdqqFbELtwq4dqn3dttxyY
dQFh5AVP4TNd/9nvHr5iKyCm1qkfR3045U7IJyNbLKWZ4uA0Hmhe3EUFjLJ4Emu7ZXifdh+2ih8M
Y3i2wppohWjZ2/13YhXaOnjSKZZanNtFi+/Hs2GCx+PGyN5hoh0CurvriWPanNyHNXkEjZGh32br
0d+xzP2oY7kT9TsVkXMO8GQnY/o1GWyqso8QguuHoeyZdnDcIjtlExm4ZwQydsdDRI6hZJMHxXfY
E0Tox261DEYWeTonTGEUvx8D00C4o673NHzCm3WMnIeo1IMRcgwrGErBe/nCLXgThtmNVUQnfFEa
qncLlKz2DEoad8AU7vKUIZfrOOyL7XOeAh9QiOiwS3kb2Hr3ed5qKwA6dGEy+tYFnWUjPkijYqrc
M/qdRdJF1mx920MykOLidczKX5ag2tg2ij2VtaWlzxQ4kLAy7Wia/LhRPveRSQWYsVHp4cxt6B5V
hSAhid6znkvEwffQsFL3iXgaeqTVejrnQSMEJaVoO1ZRdYPdKl9ClLYoD60ce90wSwchVNGgNigw
iUaazbOq9HZedlaDenQiCBC5MWzzqt6y4F9Hs2w3cF1PHMvFYnB8TkLMBkXv/PDhVfc4kJD0+Cfa
KO+Oq9z1NNS7XdwUl6DCsOqY/k2SgcqUcfRKvPRWd7ov3FnfMo5fY1ntIm3QFl127ajnrQkDhCML
EEN28Fb60UgCGSqCNOZYntBn43GdjB9k1HyP41izO8Iw6kYbYp65kYFgg1afltbTWy1AtDOSOnjO
t02jYeHonPPne8Bmw9VndtzoN2s08R9uV8IdHK2XrMeJ3U3Iy7KsO8aRVCuTwzwJ7TsGzPhHgwlf
cp6vWzthZgpesxYsta2LWAWm7SLmXZCTvXImZAijHp4HqT57KwYbAikly8wterF1ajf3mSvHFZVO
6NkgtMb2jW3p0WlQ7vYczvBWaHOwSDtwtNatT7Q+j1EebIi44l/bHgcL6qaEaTb4ZN5ZXXNuorVy
cc94OKWWQjSPep5/ouSiSmzypxHvg1kT70jIzUPt60TsJiVa64R9fSiIqLPa5GumS/nTYFOGtPJk
BXIx0oepdAXpq2J2GMEdCH3wLR5JlgtIRO/syZsxbOr96JjNRpdyS7i6A+3NWIWtAdCtxHEAYgAF
fVohXm8Qm3speZ6egRVtSMC6WTM+l3hYKGBHq7UxkKCfXXTGEB1cblZUCBVLV9eTBhvt3TahsYhX
5dZ2D5qlTR9BMrxoTvojampt77p9/QRNec5n8uuVEc3VGEgZvWnmO9RbpsSG7qw+qiktSLZWZgDe
SrfCjSMVeXkvpZAnYj0OKKiRFlgelc6gIaoJzj098DUavP3YjdQrvvecKITLJU7U2mqQaZnfkRM/
Tq59RuLDEBoUnmvGBH9QbbfR+DhW7eeU5I8Fp4h5rX2XDjeM1amjNhk3gnQp0GQbz7VnUFi38koF
VdkSN1kyoYNzK2ogYRIjazHYJxjVoJIsZ0ppODwbzFs3HIw87nDQOriCHIV4IfRRH/ntxmxoLgcT
AdQUOcDxHc5ixmts5iBSRfTdyLOlEm1j9GrT5rSy2T8X7pBuptSbje8tLTUThVBrrnqQMyvXiG5t
gadkGNj3zW7fM/yhS+DjlHdLnkHt3rC+8rROl60EUhaxOZcp5QID8QghkP6BtOdusOHi6yNGSqgX
rpe9+VlVHUs4Onxa6WfbRwNqyORxGMt0Z/vOLXQhby1di3iG1sBRA+672EylyojQANTeI4WjB0EA
r1DWOkJWlya0/dpgO+XhSWVEB5XEi/R6fANSjpvIg4LIsgz6ueUuc9QslCpeh8olCIcAsdKL8RyU
Il5BZrOW8E6CVWjFN1Nv0BUgnXE09U+PEOIFMIInpQBhUOmrXZBpH8RjQb/S+ESqXn3kyuVlI1Tt
tOy1llDukvCDARprQkIwTFDhPAIzAqrru8vpqxXjExjZlZlReSeFQfclLx6NuZdizGRPwPa7M5m8
z1Zu4FaIX1UnwAgk2pq2zEF3B/Qwhvcjz3iy0aZd9Uo8mExiHecTagq/HM0aFKVrnXstUBFWA6/c
Ti59cvYzpPZmQesRxGFYET8jRLVrbNC+KWRFxql10uCqycdjLOt9F5nQ6AVHb43zB6HZ0YM1QAwl
WO2OViEtKM42ySAc4hUqsVD5IdNpamoJ/crRno8o0cJU5HLLSoJlCYKTk2E4IsCC/d2mbxvNwfY9
J+fJ1ZaIx45KZjcDNtIbF/cMXKZ7sw9/VExdNr3yQfcXFyNiqg0jCHWuywOSdu8p4+olUCOTDIyr
jn9CI0G8hi9GY+VS1ugpSJC9QouH5AElqo46fzu2CjqmDriR2IlGtDPShiiHsjw3MU2eqtsaOb7+
KUPzZpKmFVIu0KS+q0a11XwWnbJ4CXSbvF1UXPGci0Cf64qw99055rpJ8GY8vIPG+qI35o/uOxat
ak3KHU3nTiM0IBF3yK0OPfLRRSXLRzoEACDEuWUjVDAHtvhuGLhp48nvuk1gGfraffTD5hntwlOt
wVC1OBiUZCoRTKe/O4Dfb6wq3eX402WwGmEQ9qj8N12FmELgWHcS/anZNAZRyD2ZsESJwfFj313U
TfQoyDaIdD0+RJywU31VNbyRvXlBshSv8iI5mje+DlBNaTg5i/wmJgEZFnSA5khNRzQ665Ae/zaJ
UIUyT8e9fc21pN72nflDD6x1E1ak1klonnrsfhROwHja/9Qlyi3hlPB1S/ceomDAYGiXdeVDHbs/
ysSLOULhSo1yCgC0hO+5ONOEOYN5iN8kor/OSlbwRFCmduNGaKxKHh2OmVzaVkUK/bEf9wS43NOG
pKVhp1+CSQhNAM1a29FrOJFf1MYmRVwcnOhyjPQz0+AcILtrRHNk5Dv7jgUM16Z8skoauUXC4XcQ
nEcsimQ7mj57Opc5AS6WF25sC4stXcEDOBQHFCWgB9crbeJ6OhS4tc15oQBmU1NlLPyWoG6U9dDe
MH1x97Kuh5FNTubK6r2vFN+Wo3d3oRxJnS+M7z7RbkwfR7YsSTstv0xFBjMw1FPjz95AcOeak8D8
GKL70OGs1fvTc0dsTGUXD2AH6lUQVPlRGg78XAu8TmuE8DSxcXvZcxq2d4NWgPIu/DvGrhcXOccS
5kGyBrTxVdY0gqeh4CjqEbozijkJKFv7LoR4jPw66drrXtADEDoWzkRh+4l7evLPMFOe6g7oDd7i
GzbZDp8+sUdtZ6zLatz1EoaXJFBzFyr/2hrOD0wt8TkP6g8xTN914N3bYrh4qBOr6Skxm44jVncb
xzwYKFsOdUw/X9Xm0dAOg3ROoPje7ZoTvsNj1PovLd0mTlHUvTMtuWuNRcfHwjxxPzJp5wjNQTBu
OF/la564nec0b5IClAeB4iby4CxPoPMcX669prnUBDN14iEk8XLZEPNnSxoxBcKlVe82X1mVpGw4
9V01eNcqJGSukQ38bHsL2QZ5oFHc56XYAU43DQtvEHulqUJ6EsACAxdAm1FiCCRICQPYjRJ0EYbU
/kF46LIIRYGn1WLbN4vbMe3CVa3fkXNRTeKZSNj3Ke2u7OfnEI/vmpwaiHVdt09beQZ/JB4DIm8N
evy+Od4AqX7OtMTZqB61FpTBk+kc7earHSZ2V1C/2QxttfXZ0UekYW1YW781wbJZ6qFLyjfg4NgZ
OnlWIuDEYCzbxpS8cbdA+RhcBpcBauvCVtNWq0H9QKidkJ+AIkkRIFCzPll6deugH1CkcMmBFR4D
YLjsWMehNncrC00rgRR0HwxlX5KRgEhmLPVGN+CLyiztUdDKrRfoGmAt/ywLAlp0UBNxQT7IQGCD
ZGhN+PWz6tyNR04evWFCSjSaJkXTrRIfZ3Ogf/elIjDeZlRkjvdl0L0mbWqf7IxJfcaU3NJ4GzMW
3oAw98oVsJFM5K6QxX0W3XjZCIsjg8OdrPXyW0QG3WN7pREfuc6dVKyaapUhhULaZLxXUuNkJ+XS
IkdZM1GuEe7u9GG+YEblWfKZIXC3sO2ezapuLkFNhmGf/zCsdKc8dScBdgufW6slL34TgKo0sLIj
LeIBd2DbaYL72OgPwUTak3crTEdCreknGrJvnEW0bc5xyfGIuAgdHp82Go69Wz8wysI7MVmMiR33
zquNc4LGgapem9ahb70W6whaKUR+c0H88NaHWwM7wSVFtDEOaQdBW3SPEMuSbUkDb+GzuHvugz2C
/++uftqyHuYpClhyI3uUA2NzBURhLFDIBPReoX3TRt3YNHBovEpSaDV/j/WTjSmEPxiG9S4JLDha
BDhBiDJYZlJyrTSSDJnh+seu0q9Iz7mhhtrcBGHujPA6SWxKRrNhphOj6pr/cA0iH0JRjxt9zDz0
pAXsr4BHE8qW562QwrZAC0Ng8iniAFrUGp9Bv2JX2oSclJdOVTC4qgnba/gYtHpcZ0565JzD1MUq
QqbiJrMpD4P6EFvq2qjgm6BEf0UhppYjeEZU0hE2hzv8WjM5zCeWJkYm6/kffCKfqqnVjuF3CHaC
oa5f14fRVsMCvQ7Mu5wKh6RIXD+0JcE490dMRdmakYqDXJJMarNbxQEn1k6ifm3re8eiqahNQNej
9EqsFYaQDlGhCmKSyRhPZ7Y6dgXU2Mirv/gMYAkmeEVap8FSwrrfiuYTNMZGy61rV3CaZIgobvqm
O5ouONWwy4n8yl/7iQKUVDCNOM4W8IxN48qJ4g+t6ItliL0YrsPd2A4vpmcSPULOc4A0BSfM2qul
B6f+nrfu1q6RM2Je4tur9NUaO/0YavHON++ROvSLJhhuGLGNi27T2CFkGgsUt8WZUVf08Jqkhxws
7ziEqEUzudeSuqCxSRbGoLXRgxhAugJAR13mcEJtDzxN1baZeFxJJffVE5Nyf0eIL+2YTTXVVxeW
nJlPO9/pyB5DfLUI3Nn9NhYM7MhFzgv7HNBvNo3RujiZeYFftYzZH1cK1jOioxJiNkCvsnsF08yb
S1lfdPkW1NQ3qouHNGUa73mw+LzRgJJHUCv1N66CMqSdXWPBtFxrw0ZOsLlprWjtWbg2xRsT8wpc
BIIxQjiBggHMcNCV6GkIOD94qSW5AnlSvZdj8UUahlwSfnfvjHqHNxnD3FS3/tZsyodSx8EnPWce
jDBuTcjdNvzxqMJArfSWoJQUqpETdffEiOYsHVT1MijTTeL4F5eYz0gT68pgCtTG1aNZRR+OFw4r
vSMkuShgC/XOy2RWHsQ1iB6R8VLY9m0+aQkEKmuXpv5JSzByDHqb0KAst04t7a2oVbDiUeyip7hG
ZUfiw7fNqjLI/KXLAiIj6QQWVyc6T3X27EfI18iuY/NFMSC7L5yxH1okNzHEHklEZVLrPwxUX0u0
fkThOfIhiQhgHgLql99T0pg1GBqz7NQA+cK2JBnmKfYRhmg5+zkoMBF89z2leR9Rf7eYjeJgfOfk
QRNTsCSUXoa2LOOGbhjH8b7X+zSBxe/SOUk6MPADM2S/MsurvvYlgWlhX76ETvo2+ytWFgzSBo7C
UlBBr9m3xJrWKqVKMmQUwROjYXhQIsg3Zk/3znCpfsFCPgQlnTig5vtU9PrSaPci+ki4baBAqBUG
hha3OvGQPIFoikKFoh1fcCODHxaZcsgE1gKr0mV47QmcGsvK2XqsTogvUhhJgY92lpw0oqDETV7c
oguBAuwlryZ0GVRANTGVMYmbjuse0rwNTq7FUtHTmJZuTQCLOW7A796BxrElCOkadd0qFh9C6P5S
R7mrDWa5F0jeYN5W6dZlsa6S/l4RalrVxkXLRgYv3m2CbGcdORpZjTrePc9JP+f1FMO9IGmFgXfu
i4uZIizq5d7SZc2OznEfl1BGPQKlMyaQgiAYim0GX/xmgqCN3t9KIlCXoQduSrjQijq8bbY852TA
8nk9Q5kr0dxXOnq4cFjgm7LWio7VtlXqw9D9MwkhtIt8ntcysB7HJtpDX3HIBmnu6rq9JYI5TPEo
FcL0twgMfzDPXaHgjfeODluKgPfG6fqrzKlHBLNhJhoEPxQKh4Y2fRuSLrlOrb82cejmY7PsXZ7I
JOluK4tkvsaIVwEl98rTxrUjOJpFQu56bfhho/+D+sWtz+dbWbG7iRA8BYIzdS476yDAp7DpQcJq
ODptAfqCJGIoRpVIZK4XTsc6g6cXBb3PHY9yQlbAS7ts64+6ZF7IfGsgk3DZU3cjTFGSUlVtSLGJ
d7kUNi4ydu3SDk2GTdXaDmgC2Ja0N75l5WjbkpuWieJC93WkC/Vg3pStfgRmfglgA8YVMVIKADJt
wZD/6sCMTRFZT1PHYtdRVdVh9dLaBNmQhA6ns04uIol2xpzHUvhvgJarUxoC60wdgtrCNjtH/j6p
mKDCf8+O1eQ/GA0qrJGCJk2z784JaNaaSFfs7lEL27PMhLGqgugbZWy6SJAKJPUlJi1rkn6x5N53
Fl6HWAIAP5zEgPDsIdxh+NLWRTO8KGV++4bLEtsUy2gEeayiV7rFLkFLJMLbPzhQ0SUiurJCbpQN
6lg07U4bm31lAkOrtPtENcHKrdKbjGgxRExr8tS3GFVpz5lvfRA+wH9+DkX4EhTBV2G/6ahSU63/
ii3UTGN41h0Hw4KMjjnIo8w0bsowPnd9wBARwW/WImUzYse+UdK/0DRCOUMkRFNk4zpJPRoLroZV
I2DwMA0mRz3cI21eOgv4790c3s5Roa2iZ2vmgI3qHgHqM7ZGwR3RfKQ906neg6SWx+0DgWzYz7Xx
lWHIowys6URIwYe+7WzeQsUx6EYfoxddJp+8WqTtU6hvmoBbtyJ3emObzqfJ88GUkXdSgMzMcwJU
9LHx8I+Vz/nE6LptT2nj9Te//2GEzhc6yX5jakpSUBe7whKbjJsRgXUcHDXkXjUwpCVtI2eZ+yBh
r4ZKQPumerwm2YXGFnDhpaVVML/AVZ/TDDEYMNZ7kwz12rh6Y3pgAZx1TdO+kjySuQLnqGv7QeXa
Jlf6Zxy5b0oz2xu7latUcx87A2+7a8O9SQRpPeWthwjgaBraS+WiJG17Pd+4FtYvImXeGWCn69in
FBv91zGX3CpEhkZW3CyHqX/FOwMULrW/K6MEIWhndBC4pG6gbs3yFIK/Xt74onh0kF4fnG6vYNGc
rRoZrqYpvlm/s+jPrWCKgOrFqbschPWZaiNRdHEI7qlhdKgCoJymBET029/+45//+R8fw/8Mv8pr
meEXKup//id//yglUWchzfaf//rPhzLnf7//m//6nl++5Rx/VGVdfjd/+V3br/LmLf+qf/2m+Wr+
6yfz2/+4utVb8/bTX3gW42a8bb+q8e6rppf1+1XwOubv/H/94t++fv8pD6P8+sdvH2hEmvmn4TAs
fvvjS/vPf/wmxO/v07/epvnH//G1+fr/8duGuvOt+Pz1H3y91c0/frOMvzuea0Bu1l0CNGDT/va3
/mv+iuH/3dE9NBim7jN557t++1tRVk3E79P/rvtoAVzbFsJhQsuXGPPNX3L8v3sMli3PJUlVeI7h
/va/X/dPn9//+Tz/Rh/5WsZFU/M7+e3yXx/z769L101XWEBCXIPjnue5Hl//eLuLi3D+7v+RtKYx
JDbd/LxK7D1o4StREDCcUlBztTM+Nwadj8q2mTuqx0Sz8LKPpSQSD9FZ3NbFGi8SrmINPe+/vYV/
XOlPV2b+6cp4gSZyUub6hq471s9XFsOgKTrXB5oW9PmOSfapjznoFgCojyWa0wVPHXI5SznHnnk5
qT2IHwl8uBnLXG7+m4sx/m8XY3GiYSzqWo5p/3wxXozRIC0T0iftcbjaaDqOTugUVx+EQYJ48WgX
+XBuneUQQCREmOZvOWaZy7++DPPP74nPsUq4nss+a/o+t+W/f1rY94MhN2S0DqUQK8bepNCE/pU+
cnIJS4vECq3/NIkuWGJO8KNmpQyTM08RspprNlDPLn+sTe8uq/K9l04XLY/cbTtfaFiV99l5MIvw
8tfXbM+f0893GJNjIeh32Y5vzvfrT9esDUJhntHTtVMfTCIlyUh7aTwq3igZUZCGJdiSwuVc23ZQ
c+gCzAG0I5nRi1qIdTBkD241vSR2jOM8El8D6KGdikbtrKbJObn+V+f14YUdJLzYwa4E1X4c/PuC
rNgH7BIMuizM/oWUWEoDbyZ/0VOJE0qaEsWWT4zQ6AGQz8O62kK8PUV5urPMyj0Jl1C0AcsAqULJ
6a/fFGu+X356U1zT0D3hcV87wiGe8Oc3ZcyZcrhxgqcsyeah2RAtpQrVafBjf6tDUV/VQkeLht3y
Cnycyx1kV96EsE88gNersh/YUwItJS3HOMigcI5aQpcMu/5hctz+jJl8jwRokYRzA2WMGmLAkYlX
8IqPk0iLtcZHQm0HtWroGwNKqrgGLdySvimiNZ/n3V+/YlP/5RUjLDUNblnbcEhQtcR8a//bQlMM
wrSbKPJXfJtEIsCQlixHh9Yz7UFjwlWhmvxOhn65Z1gLDsax9o1PUenbzhHUQEmhqxHu4BJMv619
NIQ0AWOYl8ZOps64S4fk/N9c8vw0/fQhmYLnDBmeZXBRQp9f0r9dMk3vNKoGjZEfccYOzoRbK+px
C1xtjiBEirIIDECfwYs+tY5f/jDIAU2CRuw1llE98jWMG3gd1HDOuNZdmQXfotMDwhaoEtthoBqo
UPzqLRlreV3JjYkFXBdhQsxgN1z/+tVY80r+y6sRhuU6BrsH77/3y6txB63tKp3juSc1Jt12C/MT
CoGjPeqOnJ4tUaIvqKPrVBsErVZqbjp0mXafxwGYOkascg7BquY/Ct/Cbk6TW5ONuBh2WN66fnVH
2FH1BB9BkStGipHdbnMdxmEX1R9aIt3HfjyR0UXDShto1nc997UvzT2zE7mYbZALFWG2ZiMrtoaU
IK9SnIF//S6Yf1rIUSPTZ7Mo6GzbNs1f9ztiaSo3n5gPMOcs+wCCdZuQK+n4S9tL6PQHNbEOSUNb
Mv6dvo+ZYdKIhdXlgCeZqSNtO9R4pnZHPnV4hgK2jZmG74vJpJNck8dWwTr7/7lqy/BM4fCH4/+y
hnaD2eqNxMY4Eau3nkA2rkvfxVs/0BchBmECa54ujCrtb+o63NL7lac0s+96iPyAZhC9tk1PlRta
j8o9MBh10Wa6YNXbMxkIPQmiWbP+62u2/vz0eBxgTPqRJucYFrqfnx6MirjWS0W2lJDxNkiQ0bTg
1pd1HGUbvetPhI2Oe/QKa3eABGrkyEj74kGK8Zp1VXo32lpyp1HmbDrrs8imGOuSHzAEQjcvsmEg
pAgbbA2kiGMiSXwcQ9yu+RG52lsjBpf+OCFBCBcF0Uul2GJH+CCyaYJWnNwJBAKrMtenR6okMBX6
/V+/+D+tdjo9Hg5vvG7PYR3Qf7nNLMlqyF3Oi69bWgQ+QUPCLvY66W33FVcHIdZJnypUKXo+0FFj
kLjrS+t+GPSZWVtFi5HSfRH0rU/Wio0u1iQjjEiDkxl6yU2j/Gr715ds/2lLMv35SOlzHOT/rvXL
PVamnoxNN+HjyES0GQLeT3rZ0ZbFjmmlH18joybyd2AKqKP/9svbsakuBQ4VFJf1yWIofJr0PFhT
c3M6GlP/0Nl4IDlZICDQ0Wvmjb/mkAC5sNckTUPyPQ1v8khopJQJVO5f6nB88HLznuyfd2o5bedp
GfLTyK53XnNIS4McOwTnG3cODdBdN9rLWTma+ESioxiKtxlvE8MKkANa80fx81Pt8+8nUudPpy+X
e5nlw8IMJgz31xNpGntyIF7TXinQkqegnFCo6vPwkvtbeVSZtrtPxgGRjXTVYylGs13KjMXDTrI3
aJBE/83/0GtNb1NVtEHiDM6i8Mgi16YR6n5OspvhoQ2aTbsWs/TTfIOdzDLyaAsgN6zNnlj3uCGY
JUBEh0s7PVVJ8NIL5W+U0TvHMEyuQZDcBaGqd3nseKdwwrzXtRj4XKk9NtNE1xtBdEwHOpyCD2E1
NZN9sz7C+P4i+uN/EXZmvW1j6Rb9RQQ4H/JV4qDRsmxZdvxCxHHCeZ756++i+gL3dnWhuqsRuAJU
YkvUOd+w99rtbpkJNVL7oXLN2MpP7Dz1/1LcW39TFJqyImuKYRlU+X89HHI2c1O+aAy6Lbai4UyZ
JQ24YkxskfuyHH6b6bSSctK7jjHPnxN0JNnxQWbhmIRNJGQEw3ZC1uVkvavE4V3MST1mc56eGKag
pVMl5dbm2Yc6Z7lnz7Z6wAiPeFThCBfSQJGXAFpfsS8x+s9ifsqXbDkWuuZrCmeGNpbsdNVweZ4O
BCDmz7jI9iHDYbTuNmW+WJlWQ7DP6j7xJe131g7GccCDfxRTjJhqCdsLODadabA8ezkqFRDeQecL
lBi2PlR+q7BjzSpCfxOCRTaK0V679e8BWadsSDmpjgrZghlyT69ce44hlJjakDqQ5aH+RxqaI5uK
UjWNDw3TNSVt4JMSX59ieCYpBBs/G3XKY+hrIyxOsh35dBRzwo9c2jYtTLlMJ11CpPrPx4jyH+8s
vS71LJ0b/3DJrhfw/yuaxpVeM/HGO7Y8hVDII1lzSK+1tknXYLdDa09SX0BOxlrwyJNd7XG0sfBK
zG4XxBSrYa/J/+Vs0/7j1udsU01LVjTLptqW/9K+1bXch3oghy5KTBZ6SlF42AB2wcw2gzQ/hE6E
OJ8qKDDzDMhzfa1EwPJ3XroLHXvsE2SEtEpXXHNo4pdOzds3EndOSTt99mq2pijUCE1JvriCFNuo
FQGE8iABOG3QVIXVUv8hwRbgPBJhpTo2vfH5zy+79p99vG0asmLyqeJkwlb87y97LZc92EXAeVmA
GomCWnQO6SXFszp8oSTeoEUxnuxaNChG4HhkCXrYDEphWXY7oRDdSUJVt8+njk9HRRoG6jD5a23O
wTCyYFgS7VVgH34m6CrcZE1EropMlMmjCrRi9Wowf85pL2/2kKcXMgstJ02lZcc9UOA0Z9+phBJz
w7y7/fNP/rc9sWHww3MUopf963uLEnoqk7gJXcYo9oGmi0yEpWZx0JFSSZyBcSQWyXJFHX+gO023
KhGRXpAyypTszE8ZJl4oCqPLmCTPi1szsXkrSZFPGdGyZJSTYyrhI27z4b8USH9Tiqpgnm0b0qb6
NwWSHqMJbUahO6k+OwbPKI7h8GvBdHCsMqpTrW6Kl7wYyz1LDLBSupKB2QO5iLPuPTPHVzmajaM8
JdZFhVhuoRPcLWkDoRBEfN5O8k3Su5///Gorf3cHGromAw6QVdrAv3ySZJH0idQopgNAhL1tU+JG
yXFnNg2WzkUbIMasZYI2dJlLqLvYdXlqu2Bm0n1Z5fl/OW3U/3jsac9UzcSly60s2Nf85bGvbAMy
MTEXcB8RceSwKkkwYt2pKTtjtALCje9pGRjHaBCWZ1n9R9smtp8uteVk0XnMxsvI9MixGpyG+kh4
aK3KhABW0XOHDvMx16r7YV1xtxecfr8fDfQ/v6Z/9yAwG6Qt1kCSK8bjh/z/R2aUzYoGdQsSB2sW
qFvdhXXhQpYM93C/sluS1arGzD27V4l+Ssm92pkqa1k5mBEoq12xJ7ps9gG3kl+GwPWspVgL4ro6
Psp7vIWAs5f/MhRT1ynkv7eUpqqqNCRk0ZAlwhzj3199Cdok4xJzZVluOi1ZXowEW3vasReXcI5v
ExlLSJJpH4QpLS8ELTuPM8RsGThJSxQ/TUGDBS2KzpKh4lAlxdYpWptcDd0vIvGvm0rJho1pYxYw
Cll7Q5jXOwMULLMys4CDSXXaqajeK8oJsPnE3UPsyu6PUSGsmLhIbLKBrK+igKY/CJwrVGs68zN8
W/SYy0ZPR3BhtZbfpoo/L0CAFS5kRypDrWD2yHKAAorEeCYcQcMFVugHdkYKTDJSZQx2Th5SZs41
1G0b1mXUfi6El+x7niJvJkTA1acFqw3i5jtkQlwCdtft2RYGeyuK25OVEANhMrPrpOlHRewSOn3d
8iNIn9STuewXRV3687i812nd0EjM46mzzOelFHAbghAGAhDFOj1rWpY9SVQX3tRb6b4mzC9VBCSb
sfPg6yIr6MIjYW7TTqmpPlgsks6RRzKrJnzMKcLaCqTLrrYNmi4RCK/n9x+XQJH15CGKgZCTXj4F
qQSsgc3TMFiOFXaEUMbqUVerd7VR7s3aTGo1fIrHC9e0HcPjx5fgDxI30pcGYjCw+wgGm58rwrfj
qt+bYvjRdFL+JDWpvUMJNu6LZvlqB51yxTB0ECC4VS+4//EQV+CIEEKmJ1W37Z2BXsSJU8GwL8Ro
RxogxpnPYl4wiqehSikOIEtl9Yo8q88PUBxiX6tHr2iD4hgiPMc9g9TmcWFpio2p1Yjjrx4hIgOh
y6PyMseoJvVyaS+9lO2saILazSkCjTSu3ickFcXcfo08Du+MXshGifFISPWkzEfgKTfyOeRL3C9v
ZQveQotV5QjLPATQrhoH0UPiVJrpbnUkman10JBHC7IEPOYTGzdjH0oI/pMx/22O5fTSJTBh4rV3
zYIXnZLvUKWgV1uZ/M+ogGlumhtjDLTtmA7W0STsdKtM6tvYUYTEWj8yflHfI6HKX22gvcthLPzS
XuzT46tu6IBuCIL6/vl4owT56ynN7E9TOa0Yp3HjMXf593OiTMG0NvLagiAW98yA/hBjZbyvtZBN
VtvzMEt1Xp5qLOD/+gWG7qvclKTrruwFGMGHrBGG//g3WPHW4fHVGCZf2hIkhyWtn5JpHF6xg1dH
PViwqllPspK0V1Q2q13dPhp93z33bfUuuhhb9Ppbj2G+NJifAxgBh1mW/CZS1sI9V83zsM7mIj2b
fH2uWTZPKmUr9A6yj6fHy9TDHMDCRfWA2Is7vPEf/wpumagN4qX8Tu7x3LKw4xOLVBlh67FLw/SA
33ZDIDfVaN66QqDtK+dIPo36ROo3Bscn8iBQiy8MxfXZSnZEy01kOnzyuahQv6X9k1WE5m1hJKqQ
Pev/q9LWmhV6OoBilYASH1H7lf/7jVrkraFr/5RsHan2xHDZXqBrSrGh7kl4R6qKG+hf78WIRwrv
4jweKn3adc2gnYNENg51is0sTnVCW+eEuDBC5qO0aDZGLiEjmyryIxTR3YjlhcabpbcVAb4DbhS/
1W0w7qoJnwhCHSyxS3VdQqk8G9nMJlqEtw4TGgDcSCEqrIQxW5IxKRviGz7k/DkoC7EZj8ck1ZUS
zSb3IvExCGVYKfu6YPEhh7Xfpgp7UaF/Saxl3NzaUgzmty7lUm2Z+DmK0SE1GdL43TC611rKjVe7
Nu50iq5ezvFd7RHTq1VOulgXhWBvaZUHC0lQG72ArVMIDgjkl8kKyHcZ2t4V42uMfvZVWpbpBYiZ
0DtMZGl+6FjQw1sIY3iyjfCkTtfeBZPN3GxfwCdEBPSOhhfGUeLZNoC4HHlUptvhOWD8gjOCuCHN
JOw6H0lMkpWg8IQgbUoapOg6l5oXTTPTWWlBxa32Teg1QC68aUph3+TmQI2OqN9U8gtxv8UlHCon
I+Au3opWX45ZXLx3vb0hCQNX5NheOjMbkdmyT1jLK1fnJT4+fqlHOCtr10n4m+oreEvcxJ58Ujfy
cyTeOiiFJzFQZDeRurozqThqfbwaEJ32BchvN4TStZ008xjPNc4pbbzDN/kx2hmY6bm7Yj56esy+
U/DXpiKznaiV5hjVWbnFYxGCau3fuPin1ZGonNpeInc1Wv3OyjidZAbuSAsIDm+te0U47HZMdMTH
a533+FOtR+sZ2ly/nQZiKVVV6gzoKGu8FsMQVH9+0uGLAoXEpnzallMH404tlB2+hRDP3Qg4b1rE
c0QcqaPlRF6FotR3sywYjwQjURhRnnxTsOzMafkY1k2krbiW0ZZXlGnmbpbqZCcyHWrKosIvUuLp
yLYdW3PernaYRsPaQuIGNzsi1Eh9kog79OL1q9HUsWdh58PjjgHb0Etx1qW+8tHUgfeZI9ZALUe/
lUqnsUDiFrBudOkKf01rknO+nB8DOEWSzfOwFo/VkNB8084VSF43WmALNw7jP7mJ+KifLGh2qhz2
+5AArCe8XgFiE2zDOdMkAiIBFcuwRIgfcWy7ine62Qz7KOnRoK7HQZAHHyYHL2VLTlI79q2DHYQ4
lUU73LIR/0y1sH+b48vSZPpFm7VPMbbVoV04qwuNBjkucGMh5Pgxj6TCJdlT1Cns9oaTmtblk1SV
TMksIJYZO6+5uaL+LvaPK+xRXBSJhZBJW5rVAJvd+xCAcUuCz3WSDZSnYHAoDwFX1ABHtmhwKntY
vgOrVDdTPOkvUpT4c1zFbmvkLbOzSmcC1IFsC6x6V+WZ5ZnRcKOQ3mAXDY6PX6DYphu9Q2qqW/GK
rUcTl3c5XbE9576yTJIP5PaVWT0GphuSIaLdZXTIdvqJPkv+zYz1t046LM5De6Aasygbu1Vbhuv8
cXpMWVCeU2gjWxJPKT9ljjuf6NtRW7RnOlswCOvnrxK4xayKmV/3qJOWQDaOtUVW+9Kar7jj2lOZ
x7vH4dLmJg5R2BB+Y0I+GqZi5GBQkl1pKeDBJYnUFpU1OkMOmf95Y7xEpEqwX4DySqB4tp+0vH3v
0300A15qm/jLCvLYadrimR1R8GwgYYV8hratVc3ONct6cAtJEod6nPHeYGReq12MsAgslxA3EMHW
eNiC31L19phHlbEMIKKOx30/x4hfB73wyRUKz00Ha2pGHeNmIoEvQcq6FpYrAZ+/+1H2LJlk7ZYY
LZuJ6IaCl7X8+rIEgwKxNdCeIPY2CIq02+MlyjT9Txo3CrjhJDsvC/4/RIXHx/MTQ9XZS9bYXCpT
dWPrNuEv5qmuXzRyJV47XSLX2Hl8zrRxnSTZfbivZpkwyCg4jTVxa48/p7XIScffCCjpq4Fuiml/
xfSDbWnDQjugxQCXrUYydsgo3ZhKxRMaE5CL6JZ9dLCQkttuJVZyhyaMD5MYQMKbPB8mCfI6Wetq
B3ENJDIncgapFJMspUkHJohZNObEQ2HiCkM9rO9ZHXT1uWpuogeFM9uOMTFoNi+Rqbh19L0MEUq4
WzT9ir7k2C/5E/kwNMAJHIfVwwgPjfp9o1m/zatW/OCMQs+ysei8qtRaY+5k6oNGdWIZUbM+fQ5W
rjuiDr+5HKOLjH8hsTPzZqpD6cRGXOGNUE5hNnMRJXG+RZP51dbJj9RafqZscokv86ra8pWAsyVU
5yNH8gHx+9SCvYN7UKcatCbatud5gsc3ySOG3g7MkA73xyiCaj/agcANwR1uCrhNli1LB5K4x148
LUxBuef3kFwGr7CTj9VEVMdB6jfElmxh1SBZDlkXxUDkwDBFZ33AH9Wk2bQZQOv7LZILAJ2XLBye
V6pPJsL5vQhmzSfQhYj2jIE69UGAQ6id75MSnQwy1lDXeRPfT0KiL1yu02wY27SSGUSlGuAOGRVk
N2Ham9T8TWqVO2lnntDNTYqnGNoKeH5b8mEwTKgeuAZ510P2RWP1NBHf4GWLeUzYtM5x9MyBDPax
YyrHpGgirVohfXarMw1qDPM5AuRXwSW7Iac4W634Y5jDaZSrPb/3h/yiDRLerZI0+0ptrkh/3uC0
LhiE4meMZldsRTXUu+muVN3glfb8XS8ht5M9Dp7akEciovog2fnTaphbqvmkLUCYhlq+pR2sApbh
yFXLLr9oo4ZUO7MtJ+gMgAwxKhWbq08qUGcK3aOzek3K4FYm4u3xoDCHYwAACp7gEBlVZV1ZB0KX
WK2QfR3iUMPP7ytl8ixZ5S4pSq8pA2KZ/9jGeLNhejXhl9EHx0ypMVaXlyBWL2rdObSE7oIC1IKP
BOZuU+vqGvC6kcuBtzvPE3KkW6AqODQTBeNWagjEsuGyGQteFk39tm0k9RxRipM39lcaL190/udy
7l9GWX2D684uvDFusgLYI8B2OqTKeYzJkoDtsUuIwwhb7Il4oITAeQK0aypnpLi1ZV6lrpd8VMoo
iROl2SqI7fxBVUISGpv4XSKxzDQq0CLo6RMZb8Vysc2LXv4pRAwr4Qv98iHuCVOJos+JwGkX6cXZ
VidH9JVL5biDDLbT698zkAB5vuqGY0j6qbHn52QctpL6p6N1JW6P8ShA2+OisoMrsvQFiSOaclJd
p1b/wcsVYvqqElBM4GvUSuwNEDYLXsQ+SKTdrFrvzIkNt5khEtvZTIZrh0Ri7aSy6cjIeYGXWn7b
bBctGBzacA/fWsTn9hOORQCmDnR5HnR522XMswcUaj1i6YQDgrqcj+dGtz+6ldEYKrNnS/n0ljOy
O4a1reDvzMcfasBYipwNmZJi7ciH7hmS8o0Uw+5HOogF5i2LHjNrc+iHDM7YGp8Yn2JWquE8V8vc
ezSz16lF2ZDb3U7Nxd3ApJf3+jbH2tCzTA6MgBRyPqwhIQYsbJuPWgZ6geIY0wnK4m4zkAEz2pyQ
g5ONHgA96XXu+XEJjlXwKCTvpqnAN+hA7i16gZciHC89q9TWWo3pESENouzIuK1kJ6hXGk0NAJMX
kRuC0OFY2idobvZBi855DkXC58c6yJjdCC/SY/w82cbodlOzXLsGEz2Thfwg8eIVpn2PA5SmGCDd
wci+59G4YFNF+8QgGq2LZ4gdYm4nnItdFaZegftVh1XFIBBxCAVR952UqmeQXDbC+RADbIQJ94cg
wU67KdUPGX9blLyxLcpegCfnW/IFBhmBhxAXK9a/B0BSQ93vvpICplNc/AxIVQiDPPGJINavsTL7
bWbKILzH1pkU01Xsn2mOxMaaYZaE2xkfF40oHsK22MDaBmhZyUBRwwUqevK77mm5l11VGreCFLtz
T4QnP3XRMi/FYEp4Q9K88sCYDjERG/zj0mx6E6K7fdGVA8/xlABpKwoX1+EJzS5qZFWHnhksO8hm
PGwhzWJkysLrrDdlLFyl4riBVRqtBBGVqVY3xNaJvGRmMtS0DDNJlMcOPPomCQMiwxC+zGrKNC2/
Zkn+1VWp6pUIvTeZVkpXrWxObHWiY+8ayUnUw9oEso2JzkxPX5LBoi4obklPJoY4ByqQsQgoB2c0
DhiNbTROGlAWutPxDAJUwYfIlIhwEzlZtrQF21QBSW45gkDXws68JOkkaugRcz9Mom1YcmjP1tK4
JTgRBmjFgBMj563hWs8l2TPAGHtJQf3LU+uiQk+mZhst7QuYzDdbZFe0O8zW+hWxqmgtli9d2Zax
mh6R2WxbZrCfCnIxl1cWXUhgAePh94v1JxdReI7tYJvS2wAcme9gDZu9FIS/W1NlvDel5NJ0IZSu
fjmHBsc1F9BLE7kq2B35zzD+UaxrzNkeTl8AGrbynEBhwuKHFyMLmLfZ/LlnGdnFbYbQqUS47PJ7
3v8qSavAKhfw8QQefqCD3mhtzUA+pQZMNk0hkmMHd00NIRTAloS/p8kl6eR4TfBYJJDteqwSGVy7
EnNEyHwkOGfY7UEgMnKerJZgU/FzhFqFrn9TJ/AQQBmP8nkJzoltAk1hs122l5Es5FIjYBegOXEa
2hW7N/KJKvSIKJ8VyV+/LWvS3qOZsde7Vo2QoOoKjiOjtSulgF/IUY2xjap/RGfh5VqLWIhWBoK5
tB2m6Ru5/pdsDTQW3bSbVEpIq01ZHuCJF6Dz6Xi09ilJP4qWTEAwNPCbNnZobOhhqVdrTK8sC68z
IUZdxLE3vHXitU7uSfGd5B9apIO2Emrs5tPYPydSdK8XuC0zQtTDUo3D+zAm56Iq/H61ANZmor6m
FVoYPvNyR/XFnU9cpaWercTsaTcrCmdLVt/rqHvWpRMA+WOBI88kgqppGfN3dvQWE7VNe7+Bmyqc
Ms6PZoq6KypWa63IEx7OZde2XBDrulmO8z3MMDXvhIcscTNC4UItFDpat/oT3EmCHY6l0R1HDNA8
Sc5K42Cop5FwHTt8H8i+COmqUQ+E13pdXlDcR61AUxkpnqqGDmQ2+0CovWerBdg9S27eUHySbFP1
4lsyf1V8Kv9YpXajK6QzVt+HSt/o+VHXaTq3XJz4CdL5YA6EWxwzfH4CNMUw/BaxZ+ZuULBoO0za
s5nviXsWymunYVtWXuXsTyhR+rNrp3RhGrHuYo6F5HG6jgAcxspXCKNpPsbgedAYq3BzEeEWqsRj
H1Bmzf2bVt7C3Inr+5jDy/bmyY1Hh/AFhXsjlHcZ8RISHVgxEPLe/sKktR0gKwXNb2GGfIeIBS+z
9TEzVCyMnxjzpN6bcKSlrtbtR3Hsw48QQuKmZ1bORtP0uQbbe4C8w3L4BIrmncEE4Z5xeazKH3FG
ttUOY6PJy20r0gX+KKy3zrUJsQaoBNd30llh4//Kw/SWluHi9dyQbogXMbcK66MypjPZObqriNx0
SwxvLrGzep/7qeh4v0o6Lhh5bUiYKQNjIEWKP5sW00Jbd8okV+96t3wXckr3bKDuWcK82qQt0UJS
+TsDeQGaCjOQxtqlizJ7T62jO9qsj5eJTsWvAYNkkqvoMtgs9G/TSmxhFGWaJHSBR8LThM2Q6eSi
frEASIgG6FCSk/IejUYMYVjTDtNgGL42RfplmdrZKfH5jn3/2gTQpePYFmdya2x/kPgWIg4cHClB
+RLoiFN1HfvcVFlHjAA1UAcIQb2yl1XK5Cw8muxXuqJDBxi4c8+2qRzcRajcTh+TiZc0ZyjN3Edz
FdDBS2w4Db7MoJrpFW4Viq4ge5c7Ok/mv8yFyZxx7CZ3hAau7hzACFldKX3Zu+pAyhdrET7bu1Sv
dmUCACvKjhQrGcdLm1wREpAgXjcyAYVRzmLkuYTvnkCbmk4JUuYXmZ3bwpnQ+oJQIB5x7r0GuW1N
7734Kp+XzsCco79xrlvYdAYosUpCm63Up0Zmxoeu1jW0GMpAn9GwV7TvE9l3h0JHHplWPd1A4Zm1
sQ3IOeK9J0QtPTd2uydPGFEP8rOa0cNkubVWlAwJuL/In1EHTxtznygXp2oJSBiMcyym3agCHAgI
m9f9GWRluraxBCj33Nrr68zywQWk5BgDzx/jKbZup359TzA0oYjbopdnFhweiylwRYlYBo1pvMXW
t2mLNxJQDPVFURsiqfgE2Jk7kE5dcMx3QU7DX/hqMzqBRpcA1qkipUhNSCWEzICMCg8SH2KL+Cxa
ybF3CgX+A5Koqbgys3XVuDpNG62M6ALJb2pqv67IlOQVCUFDomViYH3m/3H+GcNUACYVRKCpigW3
Ldyg8HVNO8xbykoU3DH9AWZWch8NESJKAms1ghfWEPr0PVsKBcE9RtgoPlE0MDysnIrwCW0XtJ9m
wh1Nc4Rci09p61tk8xrjndqdm4icpISErv4y9Vl4IBusuRJHT9NaiPcuOCLCVb2U9V7UMKjtix6Y
G67bygqZkv5k1GEXAydPLN3Z5ezCIFnOkp0odGkzmdx5CiIjOMggANpM20oFBvqK9a/IiTWjaecn
WlPEsgTOakOUqCYzeAh5CMXebkfCj7s1I8BRFxmoyncL2IpN0ALNo4gY4eLGtGjrJpIEFgqxKBBb
TWhezzMShT+0+Jaih20iHfYDRUKBdL/InZIWTud663rIRUjH0xnrsYmPNdDdvrtE0Y+2eDHs2KVz
3xZicnLztgpjE5mk1CjfVmqGWNIAqvDFoRSbzzwHYm+GgJlAGbtGLFkO2LlToTUIoKIldee8OUd8
k7AVaojBdeD1ivpLGvkdctHCrYaBzcW6ILk1UIcNYd3dU132CAmrjLOTf8v6RWHLMFiEwpPD5NdM
0jZwD3T+urEjcs1mLSA28vAj1QyLHPKqwLnXq/uQZHfcAc05T2PhjEsW0oVxfeByO5tzGP5mO/U8
EzqYKtl8DPAs4DCdcMeVZd3tCHEe3H4Qr3EJYFea/Kr2NXCSwFe3gQXxmmSpooF3zuysb+NTyYhy
WjBrhhYT5yG9BQ3NTDmBnMtrlU5KYLM1VFFd2rp9M0e2MGrbHKdan5/6uf8QSqncBvuG+ijYNPJr
8270xUVKO0yq+pMIu2MgfY925GGb9RF/+JndHqU+2MjRLy2m20MotpSWq6WVW+Cn1pCGFqPihZ35
hNzqxLSf8+a1STCT94PTUJcxo2KDc5nr7zCJtor6Qh7jvi6o7MerhGYhJARHnyAvcZZPPAHBcGUW
Q2+wJ0ogH52Qh5lZOHGcP+XUp2elHB1ax+4nv18WSBHhju11fIHida97tLsazYxrT5iba6xheK+y
Q61XH5bAGo9XE8FYjsJUbQ1qaWu+xn35BUJTRvRDOJk5KMUlF3V5SfQ8dC1dSZ3H71UloWz8h1CN
pmKP2lk/EKsXP1XsyELWp8ep63Fth6J9Jre+orjXm+e2ZDvboP3masveyzoidq+zqxei5fudaRAE
pH9btWXtg6pVXBsKuiu1rbmrk+YzYmFwGVgu3PHuZ5Mw3/hL82NbZc+lxafNHNr4YgtA6BDRjnUZ
6GeeYURNy1NBwLGDEKt4hv3QudlcO6GuZm/WbFMKpW8ho4YjtMt2bZxBYedd7LWqAOC8KN4ja34q
rTcgEDhL92Gk/hgY2Z8DvS0Z6wTKORiz2i/Vo2VEBGuprfSSgZf3lDBjOmujfIa1HDiscc1jYWV/
Riudj5UqgLysXyHpVfxelp7NZwVys9lw9+s1pNh+qCHvmWDUsNVverFyTQwmp4bO+PLSy0l11hl/
V6z2jhCOyOQbVJIezgbTstpHWCIXHl1dnZY/iwTWbxsDiqjXXxDv+ND3IdokMHIgvBSnSO6LEyNY
GnIgF3MJBk3plAhfzmrPB3pzlYX03GmZAgO/6/e9tKvYm730UiM5QWrGrr7AYCiiHMF3b8cIe5Of
EepkFpuDRrQBM/IwD2XGQrBMdZPMQZyJUoewlz0Lfe+UgkS1iSVBqTWBfcAwzDtRERIfgIivxm4n
T9VzAh8S51SEerpWlw9BLLDU8RM3t5E+9Tylxl4L++VSAQU7Lan9xgd8OiP6gFoTv1dKfjV7YmnA
Qfe7VqMdra2IrX0rE/gaJ9lm7vEvVZA1ht7Eh1AzNIlhsPA6pQeumhLHIAshPbbS9yWrn3FKz8OP
set+R9WSPkUJuat1Fc7nrI9gwTKNOlnraGcy9bvJdewwpjmHijia4/yTiG6y+dSy88wuSw+mWn9j
kwoOoUQkkBVPDPxA89YdCY+9CmO60IKOaK4SJ1LktTGACvy1EMcC0yXC6lhKJmgwSy3xxShMieKA
jJ71q//7RYsF7KSSJHqTSiYORH1hlDgYDawduJVKUjwhWYs1/AHCvvI5SMCdh4HTi+lLlVMEPqme
e/oAcAc1Ee3Dome+ZDbSe6jSuUvdzmhskKLwdE0mdJdIoe9pyZYDj0r1olFYRZJ5z6wdDWJ7A2N+
Z1akug0Mcd5nW3kaetXPyO9xl0AHor+o3ROOEszwXfI8N19hBBGz70GWk3f0UmaIU4VhsVDJ5Aqm
Al+ZCpG12WIHm4dgpDZhz+VTlTmSTppnQVBINmokqcyK9TbKU7vdY1/yUHL4Bs4GHEF6hURTNTe2
BbNy/iyzPTR/ObpXEpSamvDaDCpa7bSMjEwu+2SC1d/VHqkGitdmSX8twWJwZ5Nrw9UYflTsAnRr
aj45D2fvrNThuBdZtAdaVl1F+sECY6sF2k1A9/G0pjbPzCYXrMPIvdTuZA5AiQLTLN1BJxIllHuC
xDKtPikT8IiqtRdEpVblw0c/IkUZDpinfosRhB/XS+OBT+Q04fW0SslmQa8Bl0zTu9K0+nEuxJOo
4vyaI4njZ6a5NlnCvzNBxrFQ3W1GCseU+wZl2cYaQYpVL3lm57e8AR3FbNX2M6VhDtqaXzrYfehX
Od1GuexjgmYHIz5OuaV5lorwI1wucFvXEd/bqCif4U5RY8EwVca+z1vK+NHcD3O13OuSDOfc3gax
cs1hWT9hcVfPY8meLSrs5h4r1YseylcVerIzdQBss3EGrqghw5kqmpCsHZl7xyt3RRYzTHdFfVrr
zpjUBt7DZ6Kvsh8crX4fDEwhbfTGEcxhuZ93FpWEBzJhWzOLA/vxVNaAtDOmHi45keADGNAyCFx/
k7/d2NuDdulaY1c12a95iJ4yln0qsI/N4z9+/NLKKCTaYqAU0pGNdKfhV9Hk96LjQ8t0aFuTzhaF
H3rZflZCakkVvuUc/QGUDr1HWkAsW+wNAtsI8XtuD1ndrXop2KCVQOww1O9zaL1NGfYjY6wzj1sc
oJmwS0dF1rRFYppB3dAieFGqy4CS9AFcmDAvpqcoJxoB5vnvOQucNuQer4JXlWqwJN6v6Wt46Sb5
yCBcJJW2vlPhpCfhb6ludloKjBnpOfGp5XbJ+LwFceX37P7VGb0fFolFYvhnFgFMhGBp0DxpAN4A
EHK6y+AZdXKm9ArIqdQzPjIEKz4wcStcvbUrYJXpL1Rhl7xR5DeNgqMivrYMyuYaU483BmKBhuhT
KYWmUEVAr6YUx830C5Ap/ZTMFLom5trKEBnhRtGTmDcYNDp9/zYoSpSgMBu7BgkfbXiZlle0x8aW
7qmEnso3bKNGqERymgroncno4WQk9+kul+TLLvnQUiqW+Ta1WcTrFUOSBHOVo5AKxF+v3MFMVttk
iQ4z4ItxYGWU5U+gcZ4r0sBuXDksZfuArWTcnEwDcQvAPg6btvhgT6awG2fdh7rLq5ZocQzk4rzO
YpdaQ3Cphv7HRBeuZdqfvMj1qy0v7jRovbMCWyzh1jMEjEYK9XtTNyyj2ZpI/8PWme02rgRb9osI
MDnzVfMsWZ7rhbCrXJzHJJkkv74XVX1xbgP9cARLln1cEpWZEbH32ryNE7N3SpwSjglY0UUoPgJi
OAbnt8V8wDE/5oTjrDDW0rQg7VUrx7q56QvI11WUnXWEhjQ3QsDULoPwRLp0zRmIa3jMIGgfbIYX
TRD/tCXvi55pb5jQ8mOrJ+ElfQpq2o+xmpUI7a8u/46HCfsIn08niI7JFWBSwvAocKCQ6lc/87LX
sOgPifKipVHElPVMfg5W4pakBmmncfKdTWxZEx3HCaezhOtGcq3Y56XjLhoM2O/41HyWqsne1w3F
c0nk0QakbbEnrVYDIpHeaFm7cKnkBM7MItzY4gejzch406KpE3iUXSafC52MlXsB/DevvkfUp+DW
SMvivTf4RkGX7M0J2pUe/3Z5MaLUhp12H20f2/ejEpwKC8nFLxnSxI9BkwU43wZmFVnUPfUMplJk
cDa7wMKw0PvdowqMSENWPFd1PI8bWamAOBSkh9caEDW5NtLbDCvtuA67DBAWjRE+SE72LigqW5K8
m4svTIqoL+mZu95zlsUUUhFWy8zamxmZY3Gvu7cmGfxzvnXJjoYvEKZfDdcUlLB7PET5GdEXApDS
h87nmNFXGHj73vH8V5wv3X5KYdIkrbvKy0j7JTzSjyz0EiQvYuBGxRARdk81EuFYynt9SS4RoWYM
Om9B+u5BmL1r9dYL4STbq8LmQneuTA768a3J3BcLkOCqybH81bb+N2V9TczMWtRq1djhJwK/fR3+
LZC+NR60/4SGsfjmgtXGPxOTaoK9FPwmrrNVH2PcYdPMm4DA48paGf4glozO2j2yANSJYetuW9LE
lhP5n3cteMkKWTwZNH3PcJyYqibJJgYNw3DLcwkm6fRn8vdeexOqmTEijO+nXn5bgOW1xmTaAL66
uoWoEICWesm+c0R1gHE30TKKh89+9H4inC+3CuogcCxGWI/H4wgNsGJ2vamzZ03V534ehELFwPCi
q88Wzcw2qTuEBPNdPvwHVKPdC0EM5qkxyVB8PA7oyl10kgVfVP5pTMPxlgeA9wKPkUTgY5/RUvOJ
8Kyn2eTZxz62fPxoT7ZCJN9pSf+LEYdcJt1IH7i5ND544AGQVPxGnbxo2N9ozVvoRVsmL+VAbIHr
IJYnK4VAdtQ+DmhnM1ombrTQMfhhLVp64cvocEILP/zxzRtfXVi3E7TdiP8aQRXI5TPM1Tq2X3QU
lqWveEuWhX6y3bNgUFz1BQGRzGiSd8QHS90D+uqTwMZw363U2iafeioRFCLP8k8NEzmNcbGgBOlb
WhOo3AuFA95fDc2wMSPkezVcsLVr/5l94VbH3Kyl0wjwHwYilXmOoC9dalFML+5Whn9Nsuba9Nfc
ge88tQ4RogrG0RDgAhpJGO8Aw03L+Gd0xqWA0QPIfCE7hhNZtqljfTXZ16gIlwTKL1qto/tzbt1v
hFqregwPRdCvXJ50bDhiNDF7KsHHF8I9me0vpPZm0/fyOG5JPAkhL2jDtKFrnnEG8JcHC9mSxib/
lnxKkvqjLb86wOUh3V8IHEIm6DDnxJMrAqXNCCxvYpcJiJ8zGDtUJsJYw1vEzr8tMHd9ohLAdBIs
MEwIUNutSd2O2pUrLgFTSc4K80a2iZXNYI6KdCVNm//RCwoWorf4Ozo68ET8iidyshG0fdLZZWQN
J73a80EgU5GO+hDPTfgFYSWrwb5bM8jaercdjN57zeU6TfOdH6IrCZ9d5yVM+4XS6YjUz7ySi5rf
JaoGO2G1nPBdhB5XPavmnPpSWb/Qm/MWdgQvEI0wrUuSPRmcziAmrm0BS7I0lw4CBFXjNtfvhH8H
uCx7/pFp4jMZlcuSo5yT/g0gCJak4SiuMgTaK9f/E/FP1+AoZ/PniUGd+nJghoW/YYENoPOG165l
zKpdvGxvovCUj2PCX5famt8jHWAIUJ3K5oZifkGCDyHMtpdtBIojDqMLTQfwxoG68b4TvQa3yKtZ
/WlktkKSsSiRH2jiZ06UdBjvDtFrT24HoW2EQYE8zjVeTRyowLUw0y1kBIeUaXfhfwfOh+dV5NAx
hGpMHA7ryZSAELniY4WS7KcRf9OBEYadr/qs5CRurHX6PhxytklAlBM2V6rvPmHISZiGy/+BPzLu
6To3DMxsLh6z4KAB7827jw7wz44BXolCt1YJTXgGKjnqq01aQIIrvCjf2IV/KfRWvhoCPUnnYpZ3
48D7DKo3prQmYvi7HeQos+ueYsj4MSZ/PzF2ecFloF4m8KDk8uzRwQ+vxmSY65wuwxbCsP9ObO+v
gMvwFndW8+KZ9rqzk2+YNOFNq4P+0JB8hwmgg6pt7fop0fYsxhdQ5uldT1OLca086vWQ3pM61598
f4Woud62TkBHt4XCgNypregXuO5WwZq5IyaM7wgW9wbQ2yXVeb2urSm6V5OhXyCCb6G6R/fHTc8J
zGmZYYSp1M+OjKuj4Wglo9HBfxHNxFbFpvzDAZgzphN8ZwrrDp89TqH60O0EjZ+dPRjeLfIAhaZx
q75lyDOIq97EitToUhzswvw7tfCc3K6JGZbZuAUgYp6JHKdxzeykwcLyWhOTlqRj8Kd1kqvquFCZ
0pO7rnTn/N9NpQfIjKMNNKv638OPR/57ghWyXpdFOSz/+wZ7O2qXOcd2tEzrrOabCcR4qKoJOC73
EtmRKvL4khRc+roGEbfzN7qJKJiu+B2opmSQGeowim01shJ5H8NYF7tYGdP58Y16qvUzXKzvOgrI
PhEqR/rWkbc7BR9lOuhbx3KbjbAj7aPq4hdZmb/jIUyPwqbX5XsBTSdB+EzeOMmn5igAkW7qLm3m
Nwu36KvPCbAgHzNDj1m0W1kfxqj/y5/wadea+15c++Enr4KfsCe4jA3U2mVXbZymmygkCFTZfrb9
tEXsgPe2MOJPg91fNc3d6ixIr1WwHkZiPAZP4+Ud6bMb9VNuBoBMkdbST5OHRKNJgZmquqYObU+Y
f9vCoX2ZBsL6ko7ExywI44noOE9AiXd6oaVbJIHqYwbM20V5kCXqiqSvGLxU8oqq3N3Wc5BggMJE
99P6K9GtdaRHnBAHaZ5TreNok4pbEQYjs2bfppXa7qJS/gyy6+/46YlaihAMhTKZTigiphNMSLQF
cujDHQRxQ92J3KHt76EDKAwbZqtTHhTZ9sx9/Lg69LhFtnhzd0Izl01XpcyHa6JOyXKcn5kQYYWF
J9oNKosXM94F2pFmXkjZbHKMztYqs82z1fXaTlSBtW0r6Z0fN33Y0NEwakkqQrh/tIMeN1oQ053x
phO9Ugz8gS1Zc5vU3gUtfBpjbhuF8AxhxKcFQXKZbqP/p7P0+GE7owsSVOZp8jPW6sfvgvgI/dsV
FYMfnldGRFqrItHIKNTm5DvL3SAN81g14gEfKtOG9OzWMr+hKuZiK2G5zlm+VtmIJ1dYSNkob922
v5X4JFYyJ4yS2U650io0C8L7MzS8dkYfCPJekz35Z38Lh8F407qYKuOnNHGzjSfQZMcDRCxPmzf7
iZCt+d7jobC9++2WnqF5N+JseHGS6qdklHySKkfymNfDDmNMvAKGWZC4HZkvTVZCzmoTnCvzXSdF
Y9u4jHgfd8kv8a+jL45VZWMcquC+RHRUn72G1CGPPV41b22BP80gD5dp2JR/jqL2yaL3o4Pw2qMt
ZXNNQAst9UpdtAKV4ki92bo5ysMYG28+uu8h4GGMKYusp3k9dhKdGVBo9Jka9aruEpNKipERWfnN
KZJ4PRrKukei95bgrdiAfWJdwEz1H4Q00Bgil+3LKREZkw3NhhT+JJ6zGoORhlOZmWfXwpTKUQo3
VOO0/d7rjYuc7z2+G08Wwoi+48rzFVESMcCM1f/6uceXjx/mwr5ZtSr2j4f+u3n8Ls01tQNC5s3/
90d74YNMlxDm//sfP57YGOO1CrNoW7YQxl3rV5mizMU8GoEe1iSdGYZRmJqB9PHiMbhX9XWWeF0n
aV0a1q7D417pdrO+xdB2zCDEMbEr0Le+c7OKU+xO9lMZiGxnV7QF8Kaad6fzGM3XY7LrWvteQGn7
RYaWWNWsZOBqI06y5ZQ/9ULNBtOfKfP9S1T7LTIuPv6QEf5QScqDgFG7sKc5C6VKzU3l/5IWmaVd
d3aGKCJ+13QY6aPQYKFHg1tnvxtCNLB2GFvXmC4dJ8CDaGm8VYL4cYj0DXwguhaGYa3E3NSgyanA
3lkIn0gkF31KLJke/HaSdFYFtPVJ1jEpO1PVrxuseodOo/tij3W4smn1kC0AqscJzQ+0lNomitwT
Gt3f8MYCAt8ZMxVd+2oEGf3C3g6XPidDE1Q0Iixj74m2JXasqXZGU5+DtGmu8QwF0aeGSKIGMA6Z
bnRRBvs6WGVFjmCzC5CFbUPCerAKScTqBqqdqvxoWaI3rl+dcrfaTkxOPwERo/ROk2if8Imqmv6E
08A6WUQsL5FVoSqxBjabWF7CJvc5SyS3pOTT3PXI86syJGncDhsOO3ZODEqxLssgRrQ4KxJUS6aN
bDnBuWhb2cA0pD8kONFwh+DqUdfJlsNv4/02B/QhtkPzm7H2ASGVnzHuENJFAx/7x2xCNFoQURLV
5ffoaJCeoROuAyVnxLe773uKDKKNEaWGzzXKiAW71F+jMF8Q+hZE1HOeRya2KPB/RHnV792J5Blt
DHe1XYuDbPiFRtCfok7PLjauBHKhSSVvGo7HxDjEYpJ7GesMk1ux6sykxmWJOAFjIFFVBTtjogVw
A+a7zhDQBpi/at2WA/9/9yeoISsFOzaZVpE+2Wvd6l+VjxyJk5ack7Xbs9YnX3VrTEtWaSjJYWWv
iF7yVzlSwSGrtHM1YpdslLKuRmetfVfSPsSdN4xO8TRQYl8EKbhj9dT70XA1aU/RDtWO+hTWCw5t
Rh/jNoNQkGQvBTQpZEFYrZIoVcRuT99Dq/fbsmdcODgNzkAO0QtwNxlSvjle2U5vutZ8VQzz95b4
iyS6PqWV354NHISdF42EfKfdKadxsUeZhlW2eDEsmxdmYOQlM2wHqkspasvuOvnm1pK5fkqUDiSZ
/dI1o0secuovml9Bxf41aOgOVG+Vx4KaGNQGHYr4mlnRs9772U7FIbPZItkNDmx6yERXQDyay7+n
YTDAn0thbdl4VqBbWOHacMLyXgVEp3MU0JB5khoUwDRvBkZw5ATg+dODW2hBEYw0ScnsYXqpJZkI
Xe2OJ9I0QwqFpt7FvdQu/hTvegkk0w7at5jTKIBeVAcOW9wipJrOmHyxEzRHb6CGaDJ7l9s9HSVV
5wSYLjXKVdU28vhZY61f1hqf46QqUpIEE9ATguasM2B6GrCjNHTR3db96wS5fkYeXzJ9F2n3www9
Z1I0kaOyLkKDPuCktRgZrD+5SsiqQ7MbpZA7YfwcIWrrSy8T8WLMZLwyALwvW6ohL+hwwQU2+9Ec
VAZCmTSlUzE696A2vUXKAXGuU4m7obdi9/hyhgK/+dD6YjOhPO5qYWyHnqxTlFb+uhApeiOqkpDm
jC4gbfn5yKtY29TNU7zBswHqsAj3CHzOmatzUeUdkUQmMKWYIF5W9e69V2otalbxyH3OR2NPkAit
ncnYt19DP+pnOZp3Tryk0sxpkyUY/svjbiE+3NLrLzLJBaWTuSab+5wPfvsUxaN9Th1EWpP50pfK
flONQ+clLrWtXxhkXM9eYZyZqxiem4FTkqTd8BMBEd5qb/wwEwJAciFccmx4x/UIpLT76lWTvYga
wjG9jg+0MVwx2FsYS+hltIjkKsXFrCc+IeKTfspDUklbgw8nM1xa9DEcZy9K2Ufy/JbbpSSZ1Xsr
FAU2g1ZrrWgV5FG0bGmnLTuudJtacGW0A21EcAcYenBeRs5LGro5TQf1PYbFqz0zpr3iq08axuk0
ZxdoCJdZTDC8ZgEkIgWCaycK/pg5DAxrnkZn3jPYKrkCYN3Z3biKkHWjfw/oqJCu6haXgYjo49D7
T6EvN532VbMEnorKNpYTIMpFASZwLByBEXa4Eirv3IBsr70Eg1Vi0QXpFY2XoRXGioVhEHJRtPqF
lLttSbfUTVJSbjx/j3X/qmKRbVUTPQtn+o4JklmGPjQldEtJYow7Ps+7NpbDHh3bXTR/Eg4Reyhz
+QK0Dd5nixpdDYiahsgAKoT/sazFQo6dB9mP0QUM0Ike3yDWko7FVTTeOyZ578COMhykNr1qfogM
F9Nxh6V+sv0eL+t4EYC8t6FeoJ1u9I9ITene0H5Z+Qhvm16HXn46he8e4c++GLDk96NFvyiuAceW
VffXMorpZgIUziC0ibRRhCK01cYiIWgBhjTY9V3KwcKd+Oz45tkYY/dJS1hQteBY5qRi0Qdwb2lS
e7eKPHMvJgsgnu89Hp8wA+fIJZq+PpH4kyHNZmHOCBttAPn/u6nmrxzcbQSUBHSKk5LcWZxayIHm
myQK/+/N47HHXQeG8t4QGYPoIT/IRHeXoxIjhHT5osWiWw8GuYxV5j2ZlCdwIrJrq6GoMOW4J4SC
6LO+6o+p8CBJwNfo+eEdxBHEnkQd7Phk64lzSSM9Oxqk3pUMVvgyD6AU2Qw/kcrPrpDYc5eBjSTc
zmhFRIqJrh3V+bnsLDxQBi9ywfJ7cMLwXgxAtcg0Lo+NS6dMqmTg1KHJc9kKeX58RSYBe2vLpeiZ
7QfGg+SddX8HmgivdUI/B9lAuVK1nbwJPjUE1HybDH9/cv5+DgHBd4/vph2Ok+eOxzwB7jZC1iis
4DBkvURuOz+O4Xj69wzdV81BJ5LnscOgsk+vjiDIDCEWHdns+t/DpV/fMtuThOj9P48bkmYuSRUE
Ic0/PQ5uBh7URh7TGe/WLNpMmndcj/OYk+7Y42EHwzLRYWGzyQLhLIUGwYuKTz88bnxSVg7EYOl0
YHlPaRQ8bh8Pp7LAElCn9BRJS7/8d5NPaULvjj0p932SK/pmLPUFwqV030zq+fHEwCYwisYjtNlG
nKauYdWdX3gv66DE1OQGzA89bhK7BrWbohDD3GItPMeTu4qNNqJzngwogAcgLJVWbcsCgpuNFATl
qfWaJ5V26hz24wKU4oejSPwiji08jvSpPtpvXLrD2fQZVobjSxBo8o3Tp9yQ3fJtpD1p6YCAyUQT
47tnuQNjIN8B+MvdiaT6Bc5Y9xIAHHlT2IXGYkSGrMzz6CFI/fcszHJoq5jxVN3NM8B+wcabENOb
bFQVRixTjbiAasCt8NvQ15TtstccRktjkG2TKRSvOFA5mHOotqgQQs5V1zThfEcqw/Qp0ZEsByfH
b9S79mvkhJvH4xN9nq3vkzeY4h/7FCUZvwxsXtzyXcdtdfLi5n/ftC2khDiy0XMkMEwf3xWj/j9P
gc2WkeJnMIynWKJU5ocfv6YhV91qsTi0qCO71nJpeaTezQxsLNluqVYp58tTXgxbHMlIxYMi2o5u
Pj6p+Sag/4eSPt30jj2hYm/tJ1/hG3Ed+eTYzPN14e+VXtx9b3YXTX23KInPW2e1T6+cdtvKTkfJ
u2n1v0P5Htdd8JXkw7VX2bWr6/hpIgX9ychksM7fpdOUx7EMCH4aBTJST6+eaITQL7ZRbCQDRgPN
R0fyuKGIabaehmPJ60be4Pnmv++WqJr1KVHYyP/nB/591UX9KgpYxP77BljW/uITCl/E0Z1lILpP
LXl0mqtO3XyPbkdzazNJ2557j2clOrt2iyyKlkv/bqXIlrK+e7aDoaRjg7nCEWO99jufDB9ZpasE
ByP5m1W9j3ySeWcB0eOG1hehfdEwLLXK1ffMtZfK3QALbq+mbb96dZmc7ZjTk5v0HQqLOdjYt0/8
q/P1IAzS6Ulw6bxmlvnThdD6npi23sh2joWEuyY6mdSuYg39vl71LpMfouW4vFViM1Qv1EY1U75o
FcqmjHC/Zen3b5NuzBrGm+a7q0il7cnI+OgiJnXPfXIbtB8KS32LSiNb+qn6zlrzV0O/YaNBPoZF
bZAE5BfO0UdyYidcA+1IPQoyzy9S76AkVsga8ZI3tBiCoSOcQ3B0WZh5ByvlU1bpxVPCwQwVJgd2
BqoHtOtPrTZH7jgDn5BmmIdhHRZsi40uJTDx2MzMQqvlcsgV3QyP+nkBWSA+4Or9NCOwLRT0Ww/C
JmY2+qpV+8OUP91Z8TVNe2wblOjr2nPLVcSbu/R0aa9SmnKn0H8PlaPvIs4TzlyS0D/5gvMYQrAw
Cc3NI4OLxl4bZiDufcS4oqvTP7EM+xePkVHiRA1mfgxzhJgYJwtv2JHkxoUReeOuHL9rN9kHut8c
kv65Ns3y6BhYwFrhcnzOSApJ5MbTc8RS0tv2UlabsvJorQEyPYgkJxsVRjtvuNpRvylhv818dCpj
ElGWXln+HSLJKH8SDFHq9l2n1I09f1Zi6/ayJUIEtUHAQNYsrEM5K56xyx9NQvzWHLeIVxus7ChC
FAYdxGI2oHn6gIjlQDTEUg31wZW2R2Iuq2aoonZbNHTJ+vzO4lBvw5LdXROd/Vpact+F9TcQmnKR
VZm/Cjj9Mk/SOKwZ6e/WdCYKe2zwjkLYlibPKRy5g6FiFGCskAjrMKGNI44GOYWbIGGhAMKeLXrX
30Cc4FkDYtScBb1kNrFVFozUMmNq6MW7MUOG1ZrBcXScfkd0QcMxavhAu5EyCzf1TSUU/sN03NH3
qhb5NAuj65FwzAJoNnNddFBusq0glZxL3QJcgQUkoaMxonfcAMpHrKNL9woqFTqKK5K1Ljw8qxzg
luiD7IuM8Md0UHLWOOeam2U6iFaxs29swFi4ZPkzcbpYl1ExjUKbt2iNIN0EqjhMnMz1IajJkGBH
S1y6cUUBW73tujWKRIIITagjpspOlHjZsu91bdOPDFfjrj5IziZ0iVITJlYk2ZFICS3QpQZPgKRt
kA3169SNOKmMidD3CcUsaYxO4c5BWPpNjul3k6ly2Un0IQVyVT5r23TI4IVmeM6ohIjW8t2z4zik
labkzNDkMC5uSm1mu4w2NNxoWmUDzUx9tS06zjUm+kEtgRtCIwv9YJt5S61px4tkIp64k8aCAKCN
8ms3qQChbCRRO9IFv0EyLpYNiXXbLvKo30fxXDlMlikvAtqPycz/RoSfQigeLBMskK6dbYDARCRT
CsQK9zHKy5tGcAMKX5HP8cbhAqkP7CAmzmg3noZS/rZq/7NsJ7WuXnOBON7GAbJwYERY/ktU4f4j
ss47J0X7XhbQYdwozs9kMn2p2PiwZFpuDYwT54nFVVAj3V01e5UkirWiKSjyssw/0i3J94menWpb
gvnSwy0740JyBv4c9fgXbqNXStj4bM03JFTPJGhvKWx6aaYB0mWiaUEGkY0pCkMTvJwNKUXtHlhl
vrbTA2wYBvtFiD1D8Ruh++0A+sFF1MP8akEe0FuQp37oEgyhzJU1un/sWv9JEj9kthcvbT991+y6
vHkKtkcUDUDl3gcPxVFrwEGig3/3yb0KhurASZLK3qvqhYv4eidr2mCy1ErUrdONaSxZaWFHU0g/
xSO4h1HHe1JN4S0aDexmjuQv7yT9iEBq+yj/HtxTG4n6EjoSfzFMIV999qJGYgpKMQyoU5piThVF
jt2UCfaHd9cYW2TV4awoQ0xVhhKnI9F1mm8am2jKxS5vvV/2NDqHatwVohyoFudxPi1dywaPmcwk
obJ+Sb0UmTyKUIksTOnHqUc00836EpGil4TjwvuJV0HX6DlIrlcdpsxOT8tV7TDzC5l7LRqLDEam
kWfiDgZKFwIsWx9bcBE1CssyreeZeRFnHNmDhkFlnhcHHP3+oTI5COvadqCZegkYflt84i8VHipR
nIY6MPajjSCkCKNkpSnLODr97yg3q3Otk2eH9DRdWWxmK+xLxsKL3HMENfPQBpGxgwkdIY8nq7xj
zuXpxXvgNEifx/GzU5KOTITvtQfEg0OqQrcP5s3tUpQIWfwHPVO/sTh6s0GkFZP4MV/rVKc0qZJh
xhOQOjy220rO+fZe9Lc1jBb9b1PiOMEVHGnw9FJPLuIx/puHibepwuEXlYHczz1vJTJz5Tgd46lM
eyqxRm27FsdT3/v9MgTqtJIifmpt/ZeFwQ/xWPWSYQ8/KVVs0an8jvXhC17GVisR+o5RZ6wa/Owo
rPfZ6Kpt1PcVRTfdCvJg4GuUe0nQ9kKgPl8XkbC3ciJIkwRPEg4KdH3VwL/JR7PK2FH70rTI3Gmx
Y79Xuvtc2QlelpJg8KQX7d7SnWnbz7PtFmXTJg+94CpMF3uzBJnZjmLcyXZ6A7N+E0iD+9Bq14NK
WedbMtaTGBA4fMk1HWjG/TR1V21VGJs+WcVRtR4wMD3VrXx2lFL7HRU2wAaVvviZABXm8n6zI5DH
l6drpA263v+uM+T/IV1siqcXIoRD6+hmEmafWMO9cy+25v3x8olM5RaYYl0rbZnq3ltQowGIKw0k
KJpmRZPl3heEVJTRZzqq/jLghqY9Ny1xlYgjpztvgx5t5UBopcnTvOiYgWCrkNRtjDdB0ujGVTne
bWyS3vDuF0m9ylPB+Al0iMv4Z9EY05cKw3ERyPeJaD10MCmUi5LXrbd/jTiUNlB2m6WlDLz+qQHQ
R5nrKeruE2M6BmxOtxzlPJBVprmw/fpvgsloIZzqpypZBvQWeXHzZZpMzpG7y41ReT1tPS7DxGpP
Wpn0C9OpEMnFkbs3mw0J1tcidaIL08VvJInTuuUkaKZddAoSb28MgDub3MPKpXEQfNxYoZvd/FD/
qYzJOTQNDduqeiu14QfWhra0ymTYeNLYGhDMWT/oiHcGmWoFKfaBzbJs5jHDjIS4XMt+i5XkH8MB
DHVxuZnCn9hpu/NgahxCdf5CO+U9RdK6JVh7YeS9dsyYqEA9Akg+sXhnfyxFaGklOEZFxZfVG1+c
QuJ1gkGd0Vihjn3JbKaLP2019deGCgNCc7ixNEse/S4+wRcWiOM4UfWhAlFfXtRIyG/a2P0LLU4m
xeG4ce0xWBcQMd70zEZ3LLu/BpHYq9w6F03dnzUNtT31AtlIGp6+KT5jWp9WqKgSLAqkNSAVWYks
91Cj2L8Ttgf6YzB8PF47s6btIwZnNxkVNJqkgCHW7kMfFCNS0HGlh+QuaTXyT63Ed1g0vCIhJTku
21UgMfH4tbg3fmSsGcjvFJm1kHNhLpiJdg5ctncgaMyxGFw58befi4mBPIdE16YBDFQTm5SkTGCJ
X7he/cxeAEdxolRjVP4sAgvMe0I0Bemy6LWmbUkthUaVUlRnouoBmSvA2shSYPaUgWB22O8oGBke
kEEfGaw7jcOhVqqRBAHHf6+Mvt2U2pRB+DL3UYexAuHPsBqj7yBW08ppa3flawqzWju2d2X4AMjH
fuvnhkMWpNWda5/8whBoGEGjzPfnG8aavxwjs7cq4Uqd6RMs3/pzWiINjyYWqxRMXKl5Nc+UrLWy
SXEd0N9PB6IyGxv2HmYPfLOTbUPZ8IlGdStva5t49Tr3TmKbTtQjYDTZz1zd1GZya4XFJuIctXWU
QH830vW2ovSPAw936/rkL4dMfLNZ1VwqSxzImbiPmTmuHphFg4C6VV8rc2OhKk9NZ9n7OOpCy4nP
eYH1Z+wF5AiU3p2vkhXZq9rVzdghyV7O3sL69yAG+zn0JFSiAHgdcEW4TCZnd2wDzqLITcJ5dd97
CjMaIf3MYxXUudvWRdZnKHk1bEruPtpac863UzCkGewovzYZMFegI1d2sJy2YhHdTK/7Ba3vCrDZ
Pihq81l09iBcuq1erkzMK1eyEn7axu/ZfOVzHWYFnwUpnx/PsqNp2KAvIvsI02/ja5STaZrssqHi
3KUl1wf2bfS0y4NS6JjGQTCPQLapNefHi/4gDBN1ioBvBif6dalBWCKJoYhoVs9Id68j+MCP4bgE
VfDEGquY9YTrIjNRMLnasUnTGHIBA5+6YqbrVPWllaFzpvk847ZxkgGvvD6QxbRqlpYGI6K2g3JZ
G1W9BK2G+qRDED6fQB3cqTb/uiUrJ+XxjOBubAtJfG0dtYr8eWVPB0nl2VXkk2lmkpypViHRY5VI
rC4R5De42boeNH2nKpcQJxHgNYml/S+Dw7Tsk9VojKP8mPFXHLyJsppOE2qlLVmJ703SjoeYqIZN
mFrkolTt8I9RqXwC0LAX0olj1z09vgoi3B+NU+VPQ+uuQ8PtX3j64yIKRjW75jjFPW46FoqiTBY1
lCKg+N49LXxx8Ok+LKaeYhZcfMIFHEmmkm5F9C4C2VYjfYMzy5PAbMSgxtGfMYNgNxMRmVc5xWdO
J/44teLg6qhOJ1yn+6nxgT5hm/JYTbHs3Gvf1N+sadwPuCLbGbsZa/xpIROCESvCIgw49EIqJKS+
RQWSG+ieW4S7CLCjEeLvzCnXkg6iYzoDttxRbAYLa33thzlGVnaVeCBYIdSRUofJ7388T8P8R9x+
YLfj1BdIYcd2r6MhApWPjcSyklUYehrbO8dur48/cWRfNVNDtsZn8DzfG7okRBDNbHdMRgCjyBnr
obGf5ei9+AWnDsk5ERenfawwDzFkrlZdR6sEc+xAgTiiftIwd1g5lBhd4JFFxb/iSkC+MUeEJRM/
bptJ/F3FxP1V9kYEKGVyLXH/veNkKPsUQqQC6ewTfpIWl7AK9G/iiVlCEOotJxWBk7D8v/8lkP0f
ys5ru24ly7K/UuM+N7ICgYDrUZkPPN7RiyL1giEL7z2+vifA250SVUOsftE1kkgQB4jYsfdac2kp
yeyjzoQ0qRF5ljrL2hj43XbSiYvL/DxdA1Jz9g5mkScqHtqkg0F9khUGudBVNO40kU27sOgf21oc
Cangug2Um0Mv/G3E7PbCYaDah6I8NHULXr73voNSW3nu1RIe4AW+ueITdi6IqMaNFAN1cDSWd6+U
/q6h9zqnyiy/CGMcrlLg81eDC9soEeE1NSvF9ejfs5NAb/Umgw3TTQ6v16/5yZNQ9yWjEWpLBFou
+XEm/Nd10GCSRSPAp1gTtJYGUbIfwOmTJqHfordOtrAVqk3WjywjlYairmr2VjZ5dz2wphQPsknY
9WfWDYYCkzHuJsf83jaG9oGmPhCg+X5BZU5oGvMMS/nghrl9FxM4ECT+QQL5v8JMViLvxs/uBmpj
hAlCI2b218z1b+cd/ND4oLEaFy2DJjGfe5pJ+Vp8L12Fu5zH+Ha53Xbe1fvldccrzNBxbuWY7OQF
86GNJxk7I42w6feneOlQjxaO82FyH7yxDdZ679TkrwFFek3xoePlrptas3eve5uHgCVf4cq+5XQd
7FHwTjhUlb2JM6m2sYmTpmCwxdnaKvcav71Hdgy4BJbVqi1QNceTuXMTfJFXuhZ9w/KcbgGxrAeO
4hNy2spJ6CW09bRLURU/pkCOD2NPajWIXHBdQqw7zE1o8tNbMXNpl9DSZQfQZM+NXxZpbFjGsXeK
ber58noJlnArfGyDLc2VUZrWWi+9vVE12loL6249YYu+cWv9O98d2ir3QdDkAbjgDb61nsZcfwTs
QDe5Mrq7OM+Pfq9/JI+2v9NaRCG53n8e+iA4pnQWGvvjKyRZzbXVFGbupW9IE8GQ6+IBRp4g6exs
gRvbt1WDiD3SUjSVGoNJ19JITcMQ31tqzybzJUZc/XEa6WNj3SDQASEVGNZ59a4kAk5iHT/kTEqa
mZU+4WZlpE7pjPuZqE/DzKnkyjA/x9E0fnU07aodZYQ8+YsPBu0ma9H4tYNvn716QF3dzpwwrz7H
NvH2yvBRZMKDgnML7QqNY+nwjaIPMocXwl8bxTbEPbLPA4bNPsdqo62Hu2XtxBfElCGKQAsaGkae
iXEswIXbbN6SZRg16yw0N3Hnjp+GECBUkJnb12dNtriuU6U+WTOZuWgNaDdpgw+lYQY6mSMGMc3t
90MmP7VhH21gXgy3edoe8dRRZPg4ucRkqGNgoP8oRgM/nkZnKQrDb9xo46NQOsczUm11iDoFPZ+D
Js12L0SGmT5WYO0JxAgwJ2bSk3dZ5uMZkFV+1+0zQdaBxlhiQzwaSoNWXRlTQ4/BMDOMiELbex0n
5bzXkLbMSVmFCdSqrnkvBiW6dW+AB7G7aoWIYbi2nJJKcZcMsrnpGy1alWHogK6mUkrxyyx3a1kK
aYiKL4mS0dqdVwZPT7EgWGZ7JJLzu7KjdFPMXAr6Kh361kl+9Q1grf16YRfzsfPUSTdAzTsE140j
IY91+GeX2xbjKtvYxh4UeXHjCE7frW9ssqjW9/ayUlUEXpRMrLelxJvjzEzZrrDhIJs++QGOuxcE
u1CgfxmbMFwTVPOyfFddmu5O6QlN+DlUBdFvS/qCJDyJt7bQ9epAtAkxD6Pz1W/Uo9E67b3V8RqE
XsCMF7Ez1fhQ3+BNnaEZ1bXsxoMsMmunBjP+MtaIHMMsxp/aF/qGAPvidswQHIWiNa/bznvRYGp+
GeASo2UQ/U7nYbjqqyHdArwHLjO/PANHJowBeEmj0l8FeZ/cx8Uct4NKKzPr6q7umADqqXXv6CNQ
zbkzTL7RunAy/9yi772GRv5FE257KACU0eQGAd4WkE1GOyBIkvyvmOxlOmiU3kbHpt1TLK6lPVtz
iAy7XW4NI0oUWJN/qeZJfC5Euyd0MT75MaVQ5Cttn8oox85AweVyFDhpZn4JSuipQ13fZOCvgYBx
sTYpt9gaLpgZ1i1cx5UZGeUh1UGeVhEc+2QGNU+4e/FdQMtMbL5EnKJwUSReHnwJKaPLEtyxc2hb
qdufAUXaD43JoiCzYJ5XgmC3ap2FBVrMscwDC4NEqVDhFS7jbNi9o5spICtIx5bstb62pivHKcNz
k+LWk3r6ZI718HlZARheFacBx++mLXkzRlV0a9EhgG4ky38dDcQHYcTB42cl1wXBV5TUrF1JXyEf
N4zpCEiJNVmi2DOSl6FDW2EhUsCgnuA+zrL0HDbhBGNjRMnq97fFbOLLcKetdafgS7ga1Ka+JHw4
xo8U5NVwiX40LKZW/GJXY3vthpm9ymIz3YPbxyDNtnrlYh2+V2Z5cREEkL2pXyv0X6sMX8+WS9T3
9K2vxrLfBDbH2uWOV4HKsfbjfV/ybdBiWNspE1SlU29d6G1i2BNoDh36M5uiqopDXo3f6Nr4q1zv
qt00fIMOjJaxI23ABPFTOZq78Wx0V0znS4xSGVZ+v2a38LQrgbrzual6sRuGsMPTSVKqgNGF0IAH
qr+fyEe8F5jOtnknh9vXu5V1hCMvhwGjbLHKAAlAKPR6hAUce7JZfGGJ72n9D9QE0E4Kle1hKPin
2FGUQnNguGChXdeU7ptlP8Y/xRfBWSn2LXJWXj3Oliay7OZzIGjSBnM5LswGk2utIRwtLCyWAyHM
I49mk5gPYWmiuxpNrl1HRz2veQC/K3EdNl53qUo05S4sgCWSYFIcrSfCffYeUJErMD9MXjgsKJnf
0CFz15WLqVTjT2wMvQ/AS8+ULuGd/cIObvKm36tGuwPzGjH96uCThIhfcA3RVgVwW2ipeiBHt8N0
VOnbJkjb1XLg7ILoxgna+uzXJTI9BFmH5ZCa1wbiVT986Meb5VnPHFy7fV/A/YmGG7qk9mk5ogKl
RgpmEWs7R3PypulrmsQVCRaA+XtbY0OcnWIaGllQk9gntQZzgouX5ibvg3Uz2I8Gr9G96kLzghng
vhJ6e+gM/Uyvtli1CO6OEwQ49ItafWpN/6n0s01hjli8s1adHWm+5PbAEzGXUEbH+t5P+glaQ3Wq
ya6tcZz5im4kiBFOPiKAd9oNx6x2bgk0jsk+GuHIGwGfVqedQS+GF9h+NBIQ/6OXMzG7SDykYaWr
a8TwHSrRWDsQ3qLG1jwHSVmuXzsEDMFsMGjXUaM/hWMKFLFL6uuM+e6l8uaQ8Bf6KTlbmqvdBJPC
TGFMT7JDu46CA8Su1SI2K/0GG+mtX2HYd3Al+Ilcdw6MBRRe3qlHoYqaPJk/2UjjsMxPTK7DbZP3
zgbbjEKI1W9GsB1mlWi3iVR8LI7lrsLBrD8uS/vUNE9Dmh6mKNZvBoR+q1THVVpM+aExTeO+aOFM
WR5lz0QL5yh87auTi49TKIIvpsPIN2sB9aCueUQbUDbIbyxY2DeiLD9wsBrOKu3KnUe4A1Q/2kRj
BMRFF11/kLW6Gmtc2GMKsfO1wNXy8EXjHf2Ylc50Fca1daEHCjp0LF5KkfTXU9XaSJQD5PPGB7sD
9N+MaXCLUdHeyITeWDvZ/m15Ss/L9tE7kHJeF//YmrydMY/mnKZOLsu/1S0u0w5H5t4LOnWrVfnH
VsjwuUZDag/9TayQbxIVB78QYD4XrfF9CZ7NB5POH/z6ntP+lj+xNSkYZ61teMJfuKc3lO9bODun
IdCCE6cfAh5QuXT6YZiq8J6zQPREmKobleLJTq19CPbNcCxSFCXdVT9HgjzG+nDuzRF5w+AP6Nea
x9rRIbX05QOGFOYIeE2hWfj9Ey0YLM5Vf4g8gDPLcyJ9bOzNsLbKOCNMIQEE3pF4G8f+1+UopcLq
S5i9LN8J7ZL+kCmWxL59CKJJuixxQ3RBZ72juaSvCVZgYqAxcMh8yGAqS4cLbbPhsjQQmOwC4eBh
u0pJRzsTgPaj1BnF+bKJrsewWI49HDwcHQKfPcB6ZP176JAubZJY67b6MHX3rwtzQGCxgbN4ebg0
+KQJiv2+xMGPvtfwD3pD9YCoKX3EOq0ocOdD0ehOckVJ4l+y9gOztSu/9zjbJvqnoAF9bg7FN2t+
DWNETDuSCQx22jZ4gIFxNRSVd6bCAsLVsWUH5WEwceWlpfkx8T3taXQoLAI+TbQHsXtjU4rCj5P+
1yl6ksTwfJsalhDRxNm9M8YcS0mA2y+LoyBE8CMxYU9WPiR3BenSdwDH7uq8r5+jkjE7FjB/q2O1
eA6dASGZJkJwUj3nRkRk8x6OLvkSAcIalwPa/EsO4GREs3FYjoFCkl+UZEZ/0YIRlJNbPjl4QZZt
ZorgXSvVVtpVnBND8Br34ShBHFwB68VrNm4Soh8bk3xr1gyFOEBultCLpKnMYz7UD9Jf/A9Cx+OF
4a4rytO/fylSEgsEg64TStAbVCmSPkUQn0cj13exlbE4jwBngYiuHY/B5bIxVqMmr6nGq31quHKV
Msv7TnwXwLKxAjdeTwD+A9iJDmP1s8hVyGA5qHaRy0eGD6Y/SjGfr2pUtbkbMtGnx8XxSeUre4pQ
RdCZtk+wwdyd0TTHLgg1SJQqw5rvQWERGWOrAnNCKIp4lyl6EHlO8e/NbdWoN3PaU+1t4lhy17l8
NQsV3ZW0iuaW9lZ+I6qWyxv88FM2QSbTOnSINJlZb4zmPqqqS9VP0w2wbsC8Cb7xEJXUkWmmemTf
8daugeS4dU36KnM82Hz0saZm78/JdpYY670FzYSGCFaR3LeGfd1j+SiSrjm1kxOsZzsnptoB8nRG
XgK6uC9VrrWrzqJNyrMWf2iTo7vEF2HlBNoT2VCECoXZBvKs32nTocj74nWH1zKksI1V4xSV+vfl
YaotCHBRx/tniq66y7roa8IRdW3QhGNBMD7GXgDXiFvLzrqODBE8j8CmAmN8Zj3bB2YVrfxYmA+G
Pz0mYAiOtO+qBzSk3nF5+FILrFVZkGYoTQldHa2errnmroqQWaEUJvjwmxUne5gQGBqHy9wqfJ1I
4JmF85j7waGulL72OirhMJ6aayKn7xwjjw+639ns8Y5/UQ74G0C3rgk2rSORe2VhsgC8YdRXaVSn
F+Uh6YF8cwn73D8sH0OlIfg2B/3MBI25tGNQHRCvClqhXoW68naiT73VEtFWhBRotBAe4UPZOxwQ
ASHyJm4vTo62ssVe4AsJgia9ryfmVGEu7nwrs74Jq7puDVApDQ24NXXnipOavI0d9F15TpEbcc71
h1h7LBjSX2UD4grYqZe4cG5Lo6PFGNICW3qpMA6D7FbVQ7AZs+4bEKsZo9kQwxTgiEJG1SO3Jpot
Tbq7PufUDvwvRmYm5Acv8aItPyRpJPPXcMSqN0hd9zrjA2eQb3FKFxkJ/ARug6dThBqdXbf1z8t5
7rWzUH7KSXS7rxRZQbONXUvlaWm6GhTAc/PT7s3Z65P9oLHZokI33MvYkx+wPGRLVbSsjprywZtJ
tFvL/4vtko5LYt1Npf1xmDv5KvHLgxNjlwQBvOUw8MQw2uEmGvY1bTjwGBWU8OU/ZegQPZMKMTMR
X2J4hB9bDqW4Kccj0r0TBtzs1iI65lZns1++3+SA5A0jVa69TPS3ljDJuG4JNABsTpOtJYXHisbw
PsyKW0sGmApTl0+rnlW5ol4LK2w2/tjlO9QX/RWhEc9I5XEzjezzyxttlualNMgO06ZrXW+tb56X
3mG+btn0SZAtrFNhd8bHfMrusQDDuu3tjhkJOLAobtCxR1l5MMfoS9zk6UGHJ3PdeGic2D0O+E5B
2wq6H8QLrn2z+SHoyN07uA2v6tjQSaihE7V8hMv3MjsiCzxOF+fAFt15+Tdl4ap77Xha6LmxyxA6
bo3osyTt3zLTH2GreJec0o51iZHD8idMJHhxAjfD8Tn5h+S/IbrCKRo2E2GY6NGBlofXPi/ujgQA
FFPzgmYl8ecJHdYSJzURv1DWMdl9SISfbXRLc6YHZ0iZ1fvlklMGQPveOgoVTtvX19OfOfgV/NUi
7eLVsryjaCoItvfL02tqNRJMRYD598oOnBeBh3hbIJSXRMqAFoq3fSSjY5cOD4QbPylKyuUYkyXj
dN1pKMurrd+WnEHFYJyDLp84xvDvqWReGn9MwDJfEAV96Q00p69lSuEW8DbdsL/NBO+L1WTP5Maj
ZQs5N2oRbMKlfMXU61IS2N22SR4MjXCKcsZ4LW9cxnEYXzxt+rG66xgInEY1fg0xbd9iY7Jv02QK
D7XS4R7Hw+dCJBdQK8wVdOI0eFR1Opz8YuIkv87bgXOveyU7S36YHHH7utsrR54NWDIdh93rOlPV
ncWTspIOURpL01wlaMd7NsowdU4tRQ6dG9gevp5ZN3+O8tTnOOU8Gf08O3z751+2EJaurFlrbyoT
S4k7h79//cz749f//Ev/X5KQYlUbcNNi3aJNOhExaWdEdkENOYQdRdJcTE4ol7nzjg5hhWVw75aY
cHDJXy3d1IhZUYu3W5fpsBUSZIbepM7hnQt9mzgqLGkYugKuYwkUnMr59UKRYJEIyHOw9knas2Sa
X6ewDFsXkR2YmzN+BpTRrIzICbTnvPb8nVvo0a6WOswjzT06hqZtjRH09jsX9t9EJitX8hzbBqHJ
hv0mClXlwg4aT8J8TA0OZuUcuoV6jPchnE4Z0YerJfEbfqL9UGbeyQzlZXLLNYAQ54vfcF5xAy3d
trNmukMl/k4oufH79RkW5AbFjMEGKGC8yZEf8zxrqYDQf4atu1sqBXS+/nokp+PM3PmBhN8Vyo/h
sW4IZp0jF11Ghteoqa6WY6hnJQ9e5gocTiIABYcjjc9IPnZ9unEg3T3bwj+KwOoYm5vteSmjnMiJ
rgO98q+VuqiuJqEkDtztkl4Y1JhjPFcyvIIifgIYTB4E815dT7x3fnhb/+3x5odHZWtInh32+Tdp
4lmS0XyrTX74ubijmdptdPxbAel/A1xDvExXnuYH2zxwcw75tHB9A2tupftiJ8ziA2tv21xhjwR5
MO+9tLqcLfJhtFa6YPCCFG9j6t5LIFEf5GPUnZ1SIxfIm4dxJsrhaA7M3sbpHC7GCIS+i9yn+vCw
HA8Uo0IMVR0cqqxEgtGPL3DrTrk3E6vzMT9kRfESzboIcm/FGlxctJ05lteo8m6WHm5ua5AhEu+Z
MCwURAVRqZ4gGoOw0WpNe0CsMV2pazEOX9JO3Yh5luo1oAO3Y1D2J0fFDlUNY4vBLcOV5VjiLLPG
eQoK5Le6cTZhrBwnv0JlpJyJdw8yl+y74zvvkP3mY+KtFpjfpcNDKqVtzr//0yoEX9IyxtGvNrL3
144P0SIL8C3NQYqz9MWlSW5jFvimKmKSCF7lnNjl5GoIOnkY+I61Ml+o9UiwMBptAyrp6Z0LnFeX
n5fJ+QKhkjLyV65hKvnmOdKAIHhNFbCHjO64EmXvHQLwMvRiNESeLRObwTAf8aCWRwIM4puQoZ0P
pVV7LBsoVYS6f4JZ92ms222KzOuCUN95J5VZzUv1z9co6OlwbQjDaPIbUs7vwk830a3zsR49tEpy
MGygcDkQGJpDZz9s70dj3MfIgtZLIzFDT7nG0iMvLnaQvoohEDaXAhHWgRg2e8Wo1d67pqXt6J0m
hIuZ0SNCrG++YFklDpMDeVM3x74h0R30r7OrTSt8aIW9801AcLQ7jXVU2TSSNMUEWiN4j4ijckNd
+ZKNxjdGtlTEkPmrmbsDcSoY1V7mJRQR60ep8F/Z/Tt3x3j7Cc4bnYP6As072izdebMM6hQVostH
tILL9+2boUTFzoAXfci+T5tH4Wj7oG0IyNGAF+bu8BH2a7Hzg2zYN+oms9px5zRJ8AJvam9rev1Y
4X69hF1jUmfw/5UMtFXTxREN7HqbBSBRB1Wb53CwPmuR5VJ/WB/itiSCwybKIhw4oFS0uLfVNDhX
3uDED74mjxloj9Ui/Mni0Nr+fz7I8zZqmWwDtjBcnuh5m/3pIbFA7jrpMKt7ezpT3SxFIIj4x9/V
k5UdMAOPn3wIT6qLRuam4Yr2bPFiNWLL+EocpolD11xoAnNKHHEeuqZnNZ3Xuz9fqvq9NOEzMyhs
pEJA9NuOHwqZMGxoCVAqS0mwAi2ThB6JVY0x1uMe/JEGPJxuoQGjDBPo8ksv1OflnFKM+Xio5rxR
KHPZqlCx4tVjAp7YhJdmNcwwr4tP06jLQ5kMK2PQ1U0fT6ScplQ2Pn2LNawz0BEKU0/nVFicFeL+
zNKqfRDVpzhCfK/V3m52161jkROgPR6JDalhE3O8Ww5nyhWXzM60S4hwwOq51CkfCQlMuseqD9xb
hyRTxNhh+M7GJ3/f9Yln587ZyjEExcmbxcDHHDm2A7nDUjB5XOqlIBw+y9hp9wg5NmlZvObGawP5
SKYTaeuiYgKfmEnzkNoCG309khw4t/GSJPiUR/7FsRmDqXn4/eKnzXhmbWjWuXIRQMfeJ6mXxb3w
1TtP7LL2/7KsYSViA8ezPGfNq7fLGgPtxGHt1NcG2kJc/PTWjYJ047EzUYRYUKP8rPgotUA7Lb85
p8iJuHdeXLPaj4JhnW7ev770NV6KvZma7nHkmLA8/L41fgX0DFnA7Ot9UUAdEHHZPC6Vj/9BqYYJ
WGep0xBbDqBYgoBagWk5G+14izaSfYBJ2dkxbPRAJkK0tYHzaYu1FwVZ7UE2iwb1ZUpHokl8siMJ
ntg73vDQWoOzcptRvGQEo+Gxlk8+BwgLJt7JrzpiDhtyDQxJvmujPAgNnjwnbTVuCptm3J/fNPnb
zsEA0xbKci1FE4137ddFIUujvAwrYa4xzBoHx+7RMYJn4X8+w0nOr7rcg0FZ683amZfr3MYPIFwb
KdQCeibc0SFGNCzKK9kSQYwvYEWXwDyb4Gw1sBRoNd1tnY13Aarv9+rv3xd2w1Euy4SiekGfOv9w
P61os9h01IvJXhfZ6Bw0IMUHXNyH2GTpQtQBOMKR7ElBWB1Zwl/00bRu+cmuqriwr1wBIOsqj/Jo
O7oQClOkVs8DPab/yYqmv73Pkj2IwYwrdepRgWP110vtQqOkb+WLDaMfLGd+12xQNOvrccZjaoW/
sYLsG31weZrs/IOjyWeQoXJVqo6hloOa853P/e2t43rooJhK6Y7jWq5487kz+x9lIRqxCZlTXfX8
iU2IzmFyb6Qf9tuBincdmmUCtCQryF2yx9cGPU8TLkI9OuXd8CWUtrVHfycPcl6nWxUGhxSN5jCS
sFgWIocPEdJlzb44TkuMVmcO91S53s4SOBsdJpTvPBH227Vv/rGoIJQUyhS2rt5s9YivtFI0kD76
sT4OvGnADsiTZQA3BGTO+jJex2OB3nCotbVjkMeG9mG4jV1JSku78VrN/TxGwCyXw1DL2kMfSJYT
mW0GjtvsOksxJx7TPCZLgrmnBNWwQmiWf/BN3OiFSS4YAoQeEE7FOJJmjXbf4bUUbg4XNiVwQBMI
v+gSb5civrZBzY1T4FMJmMY1lbK4spycowG2r1cZHXKbH8uSlJQ1EGcNb2HWwwn1cDqgUdyQWgNs
dJZs2AES6pmiJTsyWB3p0z2hW7R1hiE5maw+0Iz6Uz2pFx0n9VURRkzrYpRp1vBNT8KcHy4joo3k
qEXgmiMtobGKlEOkmOChNzT0rKp8K2lGEN9hFu+dBSQvwa/rPXs+lbbtCqUMU755SRB1RaXZlhYM
FS26H6S960Qc7vwJMbhIVXV0HCT342R2VEm2uy+keLYgKx1dg1npn9+Q395YKhDTduW8MNqmoE3y
6xsLHJByQYtn6T/Og9H9mjb0NG3QsKuwhdTlAxsn7BKQLB2W7CGKaOni8Dw5mnXdzovpO9fz9o2l
fKMFonTbdV3BIvLmeprOE3mrY5qwKKhXRvKc1YpjHCIscMVm/3w/OoFzVTiWcZfGnlwbHGeOfcR0
AHWYhvkhBTzqxPp16NXOsQCQdO1E6vznq1w+op8/Qk5J0hGWIx2DLZuh9a93zZcaCKlZwd9l5Jii
F092eYlkrgLS3Jnuh6Fk9E8hqm0Mo3b2ptNA0BfdflGgaQiLTFpd9zh9iWqH2bcuEqKko1x+jLPB
OskMW0Y83UaFh1y/lvklAtRBJ9LO39kY9bcryfKD6LY+d1BMk5PDrz9IY/RTXpX4oW0Lv2Xs0L/E
I/bZmMTT0ugRzLD6zqhuJLT8S26nHJECpuuRTq1pbaao1J4Q+k9rx4WO8ue7rObG0pu7zFVxq8mT
tm3Lmp+VnzY+S0PDhzuLuzw/aDAtdw3T6RPRvvGead/dMhgJCJnAgBfuHF17dOfiKVUNg940dQ9t
3X6Ls+DRGaCA0jR21sD1prU9N9eKodyQbBVc0Iur8xD0O6CIxQropr9t3NG+NA5wzZZY5DLRjEOt
c/L1fW2DlImAKt6kLZnqa5WW1kNtUvbCmsR6wCJYSngSveVhkfADdeHxdY+6iwhODeHpz3fot49v
flt0RfWoU9RQCL9pK2RqCGwsomrt8UyNmDruJy3foxp/ChkFkSUJcquYwLM7ysJDZv1QhRhmdNWq
oLnopZgH4nBYmyAwrv98aUvX7ecPT1hzw1AKU1o0qIT+5snCpTr5LYlCa6WXP+qhNI5IGBLSN5jI
trp17qPZ6qQhXTd6syMwLiw3SPqf0zJ9sExPXdNF+aALJU6ERa7LCBY7Vk/sMlH8pE0kqOE/0k8E
RUBjIYLR1DpBPBpKgDoGaR1q0Tn0VH5Y2gFmJM33bv1cOrz9+TizmXO3lpic5eH96eE0xxEdLPvz
376ivg3ZWDhXRZpkEhzma52n4gAHnQfLzu6FwNtmW9Hdn2/zcjj47TKsucixWDcN601ztmzRoTgT
FBhgwSwh6kmYg2L0mEQP2vAQVAAIUXroGPagrEfYPzZDVhOnljNSFq3BkwktMHTJjqeodcHkjWzI
qQ+4OWdmnVr9V4DV773Z8r/ZAhGqCRo6nH1s6qpf3+wB+GUUxhGS9grIA6GOJJsrVdCynYBPpqTo
dXEvr/SonT7UukYc+qQ964i6LgBBvxNjXyOQj+1zoGFrlyZKitrqCgbLINBdOobQx/xj2Pt7APLj
x3du+dtju7SAz1q6K7FEuST+vKnHq4zit07gmYANpvByfKzNGRf/erc42uzLIjoqYoZ2iCzOdVRe
KyazH9KC/9NWPJR55t8Vo+hvzErH/x0U55lflzBH3rlGNew14w7oQvGCulu/cpXP0XUuM5NEnHWW
3l1VlPZhqZyXH+0/vw7/2/8OzH8Zi9T/+i/++2teADEnSOjNf/7rEn6t8jr/0fzX/Nf+3x/79S/9
a/c9v/6cfq//+Ice4fHm6ds/8suX5bv/fXXrz83nX/5jkzVhM96136vx/nvdJs1yCfwc85/8n/7m
f3xfvsrjWHz/519f8xZlFF/ND/Psr79/a54SzTvLf/785f/+vflH/Odfh+p78jn79vYvfP9cN//8
S7P+wXNsYeljyi5N+hB8rf778lu6+AdLoAvOxLE42htzMZPlVRP88y/T/AeHOtOyaWLYHPkd/lad
t8tv6f/gj+quLSQtIeYt5l//99J++QT//Yn+R9amt1DBm3mi9evTairLttQ8/Jq/h27TPf31VXNT
EOhuDds9c7TswR+d2yGYEpqccUulbACQc1FXTiF8C44ATFitIrwWrvvdTxMTbxLeQ3v0EOKgBfat
DvudQe8HlyzrWvXOju/+uqjOF2vbxrynmfzkrnTerGaYREQGhqBcRUN8k6ZkuXekmot63opnBcjQ
xkwRouG2DxJ8Z/OOTkaC5rrJ7fLCdM2dZ4ckyDdAheefC9oK1CKBX1LT5X7yrVu/qAEP808T6ZEZ
QYHRPN04RUNAbHCaWviCZbvzwCtkMy10ziyFurD2+xxEgLV3ojojaFa/cQ2G58YQFltPC3+gFfCv
QkmW0t+Oi54UUjBoe8x2Bi6r9LslNWhmVt/ujYABH5lncsijg+6QaRwGtB+UXn30SxxPOvPQi0vN
fm9WmrtHU8P4qpGf3HgcSe01mNnO5RBfJJ1juYjTKmMfwFzJUlqPvYWiRDA0nKf9I3DdxLPHLXxC
jEdmYRLyybzBYiUFBwE4BjwCHE0nPfQkuObFcfJYfmJlP9Vj9onc+mPXuOaGddg+Am4ruVnB+qeX
6e8n9ucn9E1zZvnQkX/h6tFNdjCOI78+oeQrEMga86HrHVbToiOVomXmsS5novDyiyw4cTS5OHql
VZyoKm56ggExxOIFcIgL33ueGGBEVs8Cj9up4UdJEU6jsJ9uQpRG5ykByGvb3tlEKPrny5/f758K
gb8vf94ObF2XNJneHOdKJwiwE8HqDfHvHvIkm65tMwqvLYZOTWQCkwsVPkUYnGN3V9d0lgInBkbF
ASpfCga0DUksMdm35OyVcFdpOb47xP3vrtK2HWFYtjDpc7wpxzpZV6PEGr0aSqBaZXbx4xKFztym
MUYZHgbxeQqxAMeI1MqhPSwSdK/AKtCU2FXrkVBLv3lUdn+94HcMTzX7d+7kb0sVpzZWyvnFF2Ku
HH99EGwROdTaSb5yRgLpnbr9bLapt0WAEUM5hssQ6xRYA6+klseQAjQaNxQBSYTLYLmVY0z6KoCh
FbGWSJrLO2kAaCEj+J3ms/lrn4vP3LGotyTHIeYt9J/nu/1T8WcnoW+4OlZHSH8/yr4wPnjBxUTs
AMuVdB8yqsfu+dWMohP5OdbxD0jODquIWOF37bahXstVASGBZdn6rk/VD9PoJpZbIErWldG0N0rS
AdHxAfRyXoc6t4XA5UZMrD0MUNhE8BXlIS7cjNR1x4eIke2EZ5DpaOWE4hTSW08JvgwD7OpNGqS3
SdyO20z1HxjGkKMW9+ZtWp1CMzf2euuBsf9h+nZ7XwcEZ5kqMiEs4RojYVDDJvfOJ/3rsfPv+8fb
7roIlNkz37zyaMzjySjJPVJjhpKUeuvkhAo67rxmi56lbWpTkPeKqKmk3M8+3YL29DFXfroXJujb
Se/djdrWlTa+c3L5fcd0LKXPOyajWiWE/XbHdDVUZDSKcHCIZm9kNKtaduorFtvz0h6m0/SVNNV+
HVQPQZEex7okW6urrgYvUAdoFsjQSDQONUKAfAMEW2fF2k0XIXj9832U86X8u/pf7uPcKqEcnRtK
XPKvzyHtvTlh1GPrrv1vfc09yzpczVeAtois0qBW1jjbyP11d0tzrfamGkcIpjQ1b0L0LAjPA59r
xAxOI0D5aUYQaiVAI/wfws5jO24l27ZfhDHgTTeRQDpaUSIpdWJQhjAB7wLA198JsF7j1mvcXp3S
MWQmELHNWnOtxVsCJOL/uOH3tu+/fmLH25p6Sh8G2v+9tkGKpAnHRj1SV1AQuIOLi50i8O+NRyJW
h3jSnenO1EmFgv7IzNHzr6Yrh3skztP/dfFsJ/P//llo4LauWQ9QT2Av/9+fnuvNdiISvQyDUSPd
qOyyx9WUy4UV+Ov+VwOK/Bt07LPbLMvDYBoQRB391ZFDS94Xb1/pEG28kCqRi8I6F8iaEPsSDIGy
Csa80MZb4qtLkmHPHV2DcMRWwyjSpP/Hp8qR8/+/UQyiuEFNWhJOUOu/mhIHbLLv5huvD1Z+zCaf
lU3hkEyjX8wU82LmaAHOUtfnADFPO7vCdFDsu2QozNsJYw3re5Hg+EjrkQBt5ciw1UcWgwKMSzeH
bmvX12LpbtW4aQAInel1o3lSTXlpoMb7TWBCfJncSwP3GIIzdVcxcM9ljSROcyNC70oHK8t+IBsZ
uBHtP0mZ03EW3k9VEJ9nzRVmsY+eaEVOsiUI0zn5bS7AHgAAQkCbvgUrJnJ7IKGaQN+Pxk7/TCuU
SRPX+jYDurNbMKGqxt6aSXK5d89bL0aWNUrBeglyM9baJcw2uSiAkHivxFxPa37WQQVngKQ17Lhb
1Ff20s5A73F1QDtDcuLpKRhVhWOfQJkHpjyTROUEDudgF+IeZIITJxpjJ5UBhoccRIpfLV/2ApWO
OnvIRf/ocaswpc/e0qW3z6jI3/Sk0WLsDvARYDl9fUCEi5w6f6rvYSMA0KqYCev2nU7sFTGtiNv3
Taeq5Ee2TE2sNRpUtRKVQa6YgYAlCErv2fKRAXgBtBLyK1loz6dg12cLmf4oUQyWhgKDaMsSFSlf
se/WGpWuH3rMmLbg0N/7V6Ww01mBeyv5itWW7jMWwRK3TvXbtjWGnZrQT4NCuZuwbD4FrtcfccZ+
74U53sSsA95UmHeoNstMgGjhvJkBpoEqab9bQwkpugkG9Ik1bHcon8WxXmVHJw0nJMdMgMWwP3gO
CwUfLMkpTVcDROjUx/tFmrfLiz4YCJGG8jUzszVqs9Y4YmWNdhXYIjzrZcQvitLz0s9iQaF0YvVF
XI0ZeFEwDaD0hymIZqgY+BGbOHFgSPlZ9iASWGSyL5NDly7afbLtPmrQh8hH+yZkbHgJFqHFTZnD
hej8M0rgbfA382X0Iy5BmPda0yfv6rP1cDTpvBlforRJzw+pDaFj1GodXpW4sWoeDp27wj3wHRyD
/tKcyi63oWurDD4sWyiQM95kW0R5a1fEv3QCjvFnryLhOEWcbdaxIY3vmFQKRWW8expI9uSHWf3f
Ro9/aX/IhejqF0SYcboxw9eGan775hcJmk6AI/PV/Zo4IDFQ3ZwzQn0P7NMc1im8UJgFcFMCrj/v
LSR76LPJXuSk/OXNbCf9IlcDgM3sXQhV/jtNJUu0eoRIl+ZutGtyMKNM8ei+Dza++qbDJAHnxMgX
71FCV8iMu3ztSLXePv3GhsjXlDBLnK479VYnXsDPfiBbeKhdjEWNh+4rYIDB6whKzu88PGrKOSer
Z13zBiXyaPHCV9i9zar8bjXGK6Mmktq3569Zq+8BAopILFu2OFD/kCzM/mQlIs6xhK191oI3AIFq
GM3jnGBXGbGteJ/0Dne5AV4nmUGoa37UY28F8QrwwCHJZnOFudevT2d2p7jBnxPWCweftM1XTOI4
JC9QIstYphlINF7TGHpoEjqdVEehex55qmxcJhA2t+DPlgWIdTmHDL/abKnUAjcQ/SrFr2/RsY96
W8BgIYwYDciL5ftRC3jo29L7D4k2zU9FX0K5Hn2IKYJnOcXbeQoQsXRF+Xv/+PeTjCwzcntAWHmg
S3jTxNNYumM8i0kBFN/kLgOyfWwoubpnnqlyMiH5DPNijPaHyA0E7AikI18vs0F4zkPfoClxeYCd
BOBcelJ16Zz3J63b+lmDzMHtdG5575ms+VHe57/2KT5uI0DG9EZ9Uj4gTLbR66HFF7W0ibU92DpY
PqsHA7vduJ5jHnLTXNCpV5LNBZc3TeR4qb0BDIYFD9IgmVhk3SUrUixoCEUwaSEJdBDkh3Q3jwGX
IPM2C76NVmmwlPjFsjxYzh1IVKgB5hk+DCul7UUi7xPQKJDb0U5PXjeTE+lpV5DxJI2gRVcG+Eej
y6JOIl7Y/zGaD3IPpxq0hzGtkZ+Mcd3HS5Jzroxk0/pZ8bnksIekkidQpvv9u9+YbjObIbk8B38h
C8Je5+pKMsRReUQRasMAMJFczZ7fTsy5iJWPc6j1s5egW9f/fA3j/A120HSbRbHgGEWGRUcVfcGA
h64k6uJPXvWRQMr5mjnrd2yO/tWR9sjEDWNU0hs2tgr3NLmw0PGrnzXkKRyuqChJqyxvQqV9pKOg
wD7x1K0FOYZ+TRAr6948ezUTFdzjOsZv40B68N5tcyjgOVPVG5MCXJGUbtj0WR1rOqzHTuNuF8gb
aQf6Eyqi+RB4oFL3NVmf2R94snSKJjfHKL5ieprJGDZqhjR4mmAwNgrvmQrNrIvddBUs2xZCx7dB
UWJnSbiS2QUzn/wDZ0nOiEjnGD2KCr+0MvtXNRF+WqZGHUuUy6e8aMlm5kxMpso+Q0/BpgdkjCU/
SmBiZBpGsLxCXmme53T249YLskNm8Ju6BGbMjYZZZ10pZ2RDGTSyTE7yN8fjS1aITwu9S+5zPc2O
mi/ASpyKwEQ3h3PJ7YpPNpfhksI4q/T/p9DaOvT9iXB4gbuuIBxCmylmgv6Su7q8+glhybVFo+Ki
DR9Kz4EvMi4k8pp+WGXdn6yeqnicvBUAZzZd8mZ5L0oaz9VfH5eMaMn9374PARDjEjFuV1+SALOZ
a8xH+OmgDdCLJXOkawtRIMy7Im/VMTl705lE5bO1zvjvxnn4JmSv89zyMzeApgrsfZHN6Xxy/AuB
knlopJzX+z3ZFFZGbp14KWZCq6seKDVxz6mfq0tDQNQL/q1DAc0WnJptXWSX/NIVYgVTyrex4NYq
eqprnH4qTE1mkfCFnh2BGRaXexBOG/yrrY9z3tTHcnXgFdqQ8k0/Iep67C6ERVkkdmb+YTQr+egY
oUpePGI7Lnz66Htc93W/sjXjg8zBIGS4G0Mx2i7Ull1oK0p0LYTMALDwDnutsb++0k9WYGLLGYso
1tfU+PbV4lssoxwd6l7jBOmDwy4fOAjOXui6J4sAg6NWbdWzy1s+VY4eayxTY7qV9kJCa/dYkKrD
7p8EMAx+OBPo0Pwa6bTDUbRdl6lQmMCSmdgNK8Dqsp/b7Zp+1oGFf8OAC8qebAqDZYHEsF35eoCv
LFDjQ9dzWu5Lqu1M3dtDJw0+rXTS7gGiMsjMp+hrxEpqQiQKgwBjVFMHpLDPwxh6IKRPezHmGv5b
oDEeroLxhi+EpsECHVtXEbwP8tPJAF4LoZ72O9jqSbYvSkvCOuJygjscmf5ogNPyLlZTB/FgRq7d
dbc6exKFXt7vP+JUyDvaq0PA3fC4DVyBBd1Mtp7QDshOaoYe/ywg+e3d73MRxEFuIH8x7Aul8vBd
Lc8m89AHnxDXeaPJbgfJsI1mdgXMvrcf1ySiZ2WSpFIErPbBSzn9ERl0DxVcSbFdGcOYPJZN793r
P/bCxqkzeRVm/VcPVmTmMnvymDdeUHdAh5q3wOR0ARBe7pn2YGDGvrufmvUVek57WUtCoq3pituX
hF67iCueh3CwneUewjqIbqOiNt9m3G2+HFoAy0dDRxlRGhODXrjDkZE35FNtpodN/I9b99QLfTym
VcugmuHzsCMnDBeuLHNoXgIHkN7El3JRfbpeNxqAx/hH9EV9T8rsn2bFdIychyyziZHRwZuL6t0m
4Jkp7Pdl6m520oofs8juyav9bs/iFxFMeAsYTUHXq9MJr+5kfwNIOJ0xk9cUkXp3ZEQndHjBXtk9
Dg4cfi3hK1MM6g/sxqEN+SDytrxtz/1ltlSsY1Mlj47/vcUOdqDxOJkutJihbT8dmSbHin1MyKbw
rFubu6CmNUt7uHPC9EJD7/6QNekcVre50P3AyVhTP0Y497SUKzmW49QRVYcJqCcAcSRrXZlRrs91
aBk/x4GAoaSW4zEJRuOmEeFJdoAVZbBoDvC6GuwBBGpuaMn9HylIt0Q1ub4UQxauBq4pXSA3xxP3
Rq5Af8QG9V6vho3Z0SbfBAmNmVA6wgW29OmfQ2e0MFzgRXtB5DIdjAxAtO78djaOVisWl6gtaAkm
YQrSbVFMwStGhd++pYRjXKdmTA4lNrek8awT1V4ROj7aoQ3+ked3Zvavtm5FtSxhb/IPgxOG1o4A
BRKyT/2ZkPFDPyZBAwUN84rJOZS92lgjyS+TQHp7nvpbNs4MXWsn5p0IjktmEuFsbPczqqYzj8HZ
3ELpyhFxoe25BAc4BZBc1OJd2URDIo+pndyVpmbdLYXLbJQ2vTGEJEgDB69qO4D0KyF0Rh6qQX5j
cPGZ1yTbW0s/HVpGv5GGl5ycV3IKiSXPXRczc2l8+P4yngJ2xr49kT/ZBD/JRaKey7Il7DpMfFbH
U0dOMAGNWLgUBaulxhvWcCs0QfyPNOqVXw0HO+9/Sl0d57nSQtDvBBSSVOhO+qu3rXZorQRFCzP/
y1CVOFttJjsQ3M6NIOJ7+1ySwYOFsuIv7tb0rcXkv2m6z2tbxEmhfmfZk91NFkVmaxy8jY04yRGe
AmKe7Y+rKhfnttZvLiqOY9mn7ZPVZXM41590u/ImqNAxKT+6xRbgrmf/0lYDhUXW1igbMtL0LA+x
hxK5R6Qy6LyoMB2+DmP5pRETQaGLwM9JVWgBdD/6gJ/LEz/wkWjYW2Wk92BIK+Y2pznJqwvjWJr5
5E3xuyw5C4DaxvxIquHBGWg07G+rEzr2uNx3RN5milS+/uR23fNEJEJJ4XAYzBrto5C39D4R+Z3B
1v6O2fKLG1TfluBC/gWOw3L99Obt0B6h65eu8+IFgmxnWVxGrEQAI8ZL3mJ19dK/yI/cs8OQyCRC
+sDLQqh6zdCg04PfsPt+tL2O72Ty3xpDO+lJHjnFT8dpGOZVwcdYiNfEGpla+eIiyhUen/Qu1Eo/
3IFjeFhn3BDmU8ClBJTpmQLzPquT30tgq5OPXgfrZjjoJPtBaWzjvnDmo+fp5DCkfTiKyt6MuvxQ
lfM6G7nEwxlPHm3TLItHkTafXN2PssQew/zI5RbuIUd42T975LsqJeNsgIgyrZ/TNRUAqgItLuaJ
GncSRxcn+1tn9q/QTCAz8zvWhS2OZQkmTA3YGhIgu0UGo6FxKO4rs/0wnRpC74DUhmvjpaxwKhIB
pkWIg8hkx9LA1MF/nSBTiMY7Si2bLy5PTi78k9+md52QnzYMS7IsjZcuT2PO4MvQutN9vfh/R9eC
U0C618mfiOCVADoWS6LXgZAVDibWY55muETQD6EbaC9s264EVAFHwu8eDg35c2bXPSjLvEAecc/F
lo0C5NeJnMpQJyg6xVp6SMCJrNPku9WaXeTUgH26QHGJUyaU9fK2zPZys8fi2Ky2e24qUDqz0RxY
fWjyk1AY/BoKUFTq1kjOx/qBb5uRLM0rJYqRVwfhFDGZw8u8t4oQ/ghlJ0BAXXMmEcg9sZFZROOI
XvxgI7/hvjMGRgW5xQMa33RabpXILYpSFODl2ry7o02uY2B+muaLabY5B6RLtjzxAF73q1bmNchc
sghle9F7wR6HXjms8GvEgz2fyLKbYguz9qErk0dpetfM5JwdPf89m1KdZWsWNdUaBp1x6S3riXpD
hXOHvIxC8hp4KRlBi3XPnDmCx6dTlCwqYjMORr5gx123T7i06N5Lv4NnLMm0nLnwu8EL7Z4pgGdV
n/Y0PFZ+PDTMakSfQ5A0jl3El3jMylE7F1BBOKPVC+GJ8hD4gAsapoa9NV3oweu7qQY2O2Iz4qPB
I7YOaOYkGjJuL+c0OfiIqIcgaQs9XKfpd64r+BXehAKMzU05fGOO/dBYw9nppeSJp+UmbiW2k4lc
w6x7N3lXJfy0qzdk1VlHfa2BvbY0Irar6tMjRIKwcQTMzfduyD5JTSS9NDWHq0l6dIgeQx5wGEE1
0A2uosJpos7+x2Qze64x5oWA2D2XWVl2tpHpjPLKrI9dnIUvHUXSRwmRL1S1+Q0KQQlm+BN1wa9B
BVD6DMyBKPLCyl77qIQYHs5CG25qbJfrXP0IMpHfRPqoB6Ihm4X7aSaSodeKX+tA6KMDRPfoinkM
SRCC4DCiu6uAjs3SHEPHFRwfpslNvNwkqIcFFQCIMEWzDQ2TuzIBYuy84kPDeONOFFJQoSEwRBTD
nC42+/IFK1zj6yIEh/CpOT5TdEWDnKxAxZZ/an3X9JaAR91/gYxBpC+voHIwdDWU7gM4yqOZFreR
4YBCKBBvueFhc/MWd7orG2CHjDHugSf0UKtNG5mbzWbVeWXlQQpO0nKADusdoMtrq1UD8tV8CdfE
lpGwq4KSDcCjS+LALEwS4zrjoFTDKboMBN8FazxbLhRa0o3gvU2/ZTr8S0z7GcoE3oDafxtXWghl
Tx81MRlgUfBBjyR/qtI6m0tUI3g/zl2ix5sVlh7FZXOo64fSP8hHjErNA1hzI9TxrkRuL6oDUtcx
NL/VIGx5JRhEaBoQdp+GKsoNB3HuY8rtz/445agSenBPhMZhcVIQCVnQA2SFOju3rn5t0u7vOG24
gEV7wnA034LAe95SWajIix9SafAP4Yw3rf05ok06CAnhrSrAS3vrB2XTo8jNIpr99s1WGLfLfCDD
e9poAoQ5grrSI6UQcdhL6I2K4kUDtZ5PHqKwnCiyAscu8kP9Ix8FHASvvSedHPLmsSs47MjeUbQv
7UdDfq0xQv4fPM5uHGV6IqPB+kiacsufHXBy6lPGZFgsBzmQlcfy8mxY6s/ami92OlDOCOqhhCFA
nzgcVpzXXtK/gv9ykvQlJ4WJHPeFqKPmSP8PIrUVxNKmJANYOCOo0Eni64i8PNCkk/ke6EfJNmGR
lKyilNN1dMvHuQBmW/AilEv+M02zSwNBsk3T5NnFRFZiREiJfKmB+00NKEaitKE6jZLque2ZjeoC
NEzrdifDJ1WmnTrv+9o40IRgNR367S9ZlGoPqd8+73/Iajl4GfI7q2/7CYFQRZ5duj7tf2dXwx4d
CrsPS3MFu05h84QIm3GXxLYU1ECEcpLDnyzUxk8KPEzcGgBtZjVfzAKmWKVSdexr4MgZpWKOsKpe
Ku4hBz0oliyOuMC7x+YTt0ELljcfrxzOKqyn1Y9JpUAnIgTADeaF4ToLuDxFeZr8OMsT+2IuzTvx
YAERVTQDvZu0UV54oPsEloy8ccO9qx8X/yTLRj2K0fEgBlsbDbHhkZjJ/jHkO2DMqKQqeSIGuwyN
YlGxvckEKmI2vlQFbOhPpn7zsP1za67dpcyhReeybk8SXNRR9i20IHH0Z64luSI/Wlq7PNQm0V67
P16uwRDp/F9faqfyI7MyYAUpR9tsrYAUWwuX/UpFTI5rIPkQCxcjMR9iytaXZG72fTDiXWmf1/Lf
0A3dDy6mXXu2tf/lbFHKiKKNgwYFk09k1EkZ688p57dmNEeX9kEbtSUOMw/aMcZ+Pd/kNIMAXJL5
5CfgKXDZXIP+b9JlJrWTNzysc0IFny6XdbCJztlAcJWYsrszpBfn4qqUwfMk/q2mxY1B3mSUDBTi
oJxgwUrictCjEqhLYPwVPSr9RamnUaYv7ZPZEZYEQqA/LMu3rnB8QntQ4RXD8IPiLZtanALKNJHd
5I8YebNXUkxoCNiAQSNhkZXfV3X9tyto+oOie9f8UT1bICy+xkoNvb1MklfstN29DZLkqGfmNVnN
Hw0BDA9Nm7YnN8j/DYvEFl0I+ilv9K7r/OYLxtz71ASIgB3OaaIzKmdDk4oAjn9KIsg2h1/AFTJ4
Jblkn0fsU58qQ43ibYwj24Y7iEiOrDmkunVv0V46EFBTQPT7hNEoex5hUxiPvYT1SO8AK9coz42R
zPwUiniCbRiVgPRPlC3PhtLyGDRAtJjjez4G3fdBenhRLe9+5RKnGM2op+NAnusFDXsRgJ3VWpZt
qwWy0hSfAaP1G3EOfgIuhkCCtEuW+6nFsEEgSxFPLlk4KSq+u8Kk/0/UckdJnl6JCDoW28PMYg67
lDm8gyj/LsgPBS66rOfM9j8ZfcdrN8vbvqhroNDGJANdWhMvBxUS9+Q2AvUnXk9robxBp/d3dxB0
VOYodViJ50PN4gDULoMq71JkTKmLEUR43c88xemLLwlbHqx0PBpwZxkfMsbYf2vq5kPrsxVUy1JE
ID7zaAhWImub/gvx3ji4Xw0FR2n77zh5TqpMsEVIZcXC1IFpRgjfpw77bLr7EirWjF5PXhocWlv4
5/1JIFH6VRi+c+3YlA546ykig/MuNw74PK5aBfFcGSyz5twOLacHul2pGVYppQAOfZKCOHDDkSw+
GCAumv9SUs+PTC81p+IrWDoyWAsqG7xZ5DOx57X0bru92a8jLkA50dCy510eC+n9GwwdphD8oMIp
GZ66sNSCfnvER66hza1pQ8M5JjKIO7GAYyf1wteHt76qG7YJKb1Fqj/b7JovxWguod20TwMqxJve
2Q82JHF/VcGFLKUUcr/FvmDKqu4wSffbNhY10y6/pJJhN5Qw75T11mc3+P7JncflnA38Iilkq6Zr
0jvkqj+9lfhPA4BCarxnq2k+LiYO2X501Jf+hjlUSzIpUXHlNsMWSQazvW6cA7ZbOFC1cXanRV5r
zSnBKxRnkGFN3OKe5jZXxZOTudNDk2PszTl9A5nHuQ3dgNkfG92G9SYX+lqgRBP2M05wgti218r7
lbKqvdUmqcckIt51LUoziaRqAIfOcV5dnU1f6fVWTuWAE2NIwmFR+W3I8L36RLaSnrxb70RWX7Oc
uJJxbaLcKcdoskonWnr3xVQMS/22+9u7bnJoXe3Rt7q/+0MzEuYedkn7g9n9WzKVr4GaCPXc34Qu
8E+i0dqo65IN6tZc7dF7wMqKhK59qNKXvgisTWPxZnc48cbtDCFpIDlYCG7PM0OAsLXsNwukxsHR
ljbGbt7EgzViOZ1RMeX2f2biQU9BmjWwy9KSy9YlIheVG9vL2i+JlXN+7/7qwE3Ouij7S8FysgDs
SOtGz03z7ZycqYBFWHr3IJcx1zbidy2R2O5D7UoifjBB1j9azfqcuuaHQe374BnZeK1EOn59SQxN
jZOlJiM0WIVU27bSXvPvxjBVMC27v1afnTO/+KlqVt92YLy4xCherIXIWzLNycspsCP3tpk8ZUP9
lxDIXaqwrAUiAoQ+UOQgy06rOnvzAN800f7lG45/9c1ndCaLbzGfxPWqNaUGqJLhQNI1JOgNXJNL
Nnr3+6+S2H4dJ1QwCXmmMcQJP9ptr3LJ3XPLMPjsdMM7yefLs+H40dJW8IpHpMcwDy++xTJ/Wuz7
WfYawXn+BxHL5KYiBkK/5dxyWb6btfOdsJxja0vEFrL8nUxKRnK41s6omHu2f8rOJpcnr9ZjH7DE
nlFP6pb+HTOYxqc5VUh5sVuoMY1GgQCDrGAZZqkOwh3NfD2RKbscLM+XP3AT3lUWussWA55h6vJm
Btf9DAKtLpBGwn1yvJpQLvKQDmY2/1uV/Gzc1MKSvOlhRtbOKdKMiCXVetgruP1CK5uhi9gOXYqy
fdyLkrrXuovT5Pjha18dzARxdQkW6+CX1XAOBrZiPufGTi7vMnGvB8snsNDkp86rtOs890JpP+b3
66IZ20/D96cntbAqCQiNrX3xXNp4Xq2Zt0bLp2M/js5NdrJn6MVstoQSB+uQH3QV2dEROeV9ATDH
H4mvL5r6fe4X7Gyoox3PDrDxpj9HFzIOn28+KM7faT7u31Xp+xaokORiN6CTkr583o+rdZOypMSw
VYNmkJAjR4YfbPUrp7wkrE4Ok9PWB2Xmb/s98iWgRxml/TKyTLtqcv25IlCgoCNkZf8cPcdvmLEr
6COB+TNYmKkBf4dWolWHqcug/3fBHbN9UPDakh20qtZPYkr/ZqNOFvBogiXoHkTjywcQ7P98V4NU
bH//gjrYJrpI2bgoRdqRAIME4CaOg+bnXp96g2AN1XHiKntkx0xlZotpec0kJ+6u3N1Ve46ufUsD
YNgzU5mTKpb5ccw35S3j+rHnwZpI7QronXPGEUchfhWa+LfvJ8dtad+o7u9M5J5SPnMPrYOPDSk8
89ynyeAz+FINUVDURlfd3L5itG4aczhMxJ9ZlUaYlZ48BAnhP4WmTSHdPYLeTazAHZOcvAaPtXoz
lx5/IjXpoezIV7bYVdoB2/9qKOobMm1WgJuOeBgHNh6TTm8jF6Ck25cwWsybVGD/UAkCyFx1kQKI
B1K5P+1/vl2B9Z++SRiAjbYZ7t+rS2kSd57IItQfiqSlIn0wFbgQEtDNzTZRn6eS3Gc6NlJot4SK
YqTMyUl6smfvOiSonq0Vh7W15o/7vzFBDAUAkAdrFExnMpY8dZuM0Yrz5Oz2SxqXGp04+om5liV9
U6odU6OxqTe5CRiCsRbliWTeVDxo83JSa6tdUXFAfNV/WEkRnJNae7LH0oRaKCnvUMWRxZCe9i/a
nfPhzptZzewcFiz0Z5P4Xewwlscgq7vI2iSrU00aRSYaSB6EvVzdN7p8N5LDtP5w/Fodg2EmuTNt
UVg6FJAtFhMqYXLX+uC9rsuXEc/FQ+UhQ2v7ubhJb6jDYWaor/Oa5hwHx8IBc4UksIsbpwa9aNnH
lo9xt26sLaVnqjPiKFrvpnEWPxQ5TyJtWROrMrhmuPzCjsHfcf/2amvgD0tBXInVFsddnWyvLwvT
jSdiFxGtddmF9NPsKOaWYbojc1JkuNMguvVMTKZl0R7klF4z4NF6NrCm2WqNinxWhDKoFjdkeV2v
f3fxvULpGUHOves5Mqk+fQxDuj2KeP9U4XrXB22eHj3UpRKKpu6hsPNXWw87WSKxMOzlCksaY5Iw
zkgpnntuz6vZNG/5ZMfZ0P4C7wI+cSJudHsDeL3TY4EEBnx7V4YaTtyDTfwIa5lfbeeSsLb9XQG9
otZi6d+VM3nBEBcgPDqXLf3NVS8BKbZfLU65CSNyzcLtnqjHvQtOxurUOnJkfhPcMccJHv38mehi
oL9Dw8A26AMs81sUG/+lpR54k7ywthxxv9+YcM0BIp3205xYt5H+POivZednxN+UN5vEEHcOqpe9
O525wJgwCnRC4JsxvtcfSuNf+yWkJTbXksNtP7n2e2RpXOek12ypqWn5D6/exdVbWqt0Jcyl+mBu
bF3GVi3cEczYrSw5myAvEAmNKt6Pg12cy/F10ls9sg1njtrJ+eMnMJO08dICNQ7nQQzn0V5YLBCl
d2AebqPSADtapep93YKAjbXyaZpP8zLXF6AZDp4cFuFpifYpTyhCqtpfoizxWTFmCdrPJHlzAss4
aT6dcecixuVZt05qSh9yq33en2S9qTdWlh4xxvqWrcCf91YrIflM9zo4/t3ta7GtMYMfzfF+90Pt
XwJm6ZC5NXGpnnlDQyUA5bT07LxiqAhJCOrK4EAWkXvSCOpbPNFcpin95rXTQwmnNhI9u0g/m38Z
xJvEuwoWKbb5LRGEIQ6Yjk0rRR1HjDIy2Idm8LAhb2droWtaNDTm83685J4ciJHwSAwfWP2Qd8U7
DyIp6epfej9WZ63XiRMr8iNZbdbFKeq/uyXdziYez9H0YZ2n9VW32AttkO1guVgTo+pNcV5sFbO3
de37m+pKNUMkYdLneQQmudIjz95Gm9hu3Wa9idm6NjujjzAPcza/gq2uwLlRaObDLFGO0B8vlfpb
1C2CSYc5X2cwjEvc5VSQ0fjJXJ7fbvtf1RI8sYfkkAwof0Vf/XMKeVAWuz2WYctBN3/X22/T+w14
AGiHLmK7Q03HE0pUWePQf+yvmLsV3du9siJWz5T1Qfy7Rmgxa+Hdwufzpt70J2pihMNt3ZyrHKcF
3GTt2HlrcAA4vdygxodwUaYrg+P3riQ210n+oc9l9zvzb7XL+q5EunwE1XtMa5ozzbDgZifdfUbs
eVMbfxIIJYduZLuz3/gr84TD7GP0yxYGomQT0qxq1f0sSG6wZhhJujEVR6txnpHbfpeKpIRkrpcQ
4hYOhgKBz9AVT6vM/7CEKR7qthNxTWQJyxVOzKD50fHGxqqrA1bxxlG61tUetCYCxJyfdVrUQ2IZ
f3I3Z2CEDpqKz5PHovQJR5M4E10tdx7IN0N8BaSA3NjPCjVSn6gi6t2C27wWzJw3+femyPw6NMBp
n8HOdrjBjXe7YGXDOI+keo+VVz+mBK9vFK/99Eln9lKlbgCtWAd2jDz+yHzEJoubD4phK1GWkmOC
xL1NJbwb3ffBkD+TZDuxhkilVOcpPcrWrY/FpmFOQF8TyVaAb7D/lLMgLNAcGMYg+hlG4zCNCOGa
uSRur+UxrUb6s692se7+U2g0QfbXaTX7qc5/IQEhzDiVzdmp/rYwsKnbUmJt6oRRSjkeg7Ufnpdh
/alZGpd1wETK9MzQ2XD7g32065r4m63n1sw+tgrWmNmmIAjcim2SUX4rQO2HozXYcWsXvwKFY4M8
kxebXLOha2ug4HU0ypJfa8zTg0IFyiQdx3npkqVsqDtrXogGaZf3vq7Te0oSGaLUw9v9Yl/x0/iX
0pAG8t0OHZvKYziG2q1cXALk1XC0TKatFndTO9NfdWtzahf5vKTYnwrveTEcgTx/mk6rqb6ZHMjk
1fNLGNll//K0PJnpKBHOMH3sT3U+0DUjTTVFSyfNXhWWyBBaVItXAkTHntAr7IAcQhysnK53TR+N
7nghKTd5+h/mzmRJUiTbtv9y55QASjs1M6w3N+/Cw8MnSDQZoPQ9Cl//FkRdeZlR9SrlypvcHGQT
XRoGqB49Z++18Xo69q0gTOFUo0QjbkzzN4ZAVWAT7GJokMV+yX1XzT9yKoSHg9L9k12H8lwylNAs
5ItS/KDzSNI3WygnVkYszKyQAwL7YpGhUlNpj4bJ7ZAUmdNZ52s8JKXhEdkdemdHOlsid1Huul5x
Nf0SRw4VTifUix52+p2vkwTczqz3JjIODPIjvo7B+5C+yKCVscXy+O36VHq3HmqQ56noHM7xrWv9
fEMGYRRIOIBhRQgUA3hSvRYl27r1NEXTnm3O4sDVNRxRy2k5tr8qmhq3mmb0vjUg8/gjqmyYYrv1
9/h0LU5NhEB4fWoUuWcziNk6dz9+Ncja8IcHZ1EiVCIbm3IYPOkZeSZopgZdxYobdJx6AaUyrA2r
6IcfPiIUzE+rhLDwovGSDbO81ip8SiGdHiodTH9mAEUljDNKEAj5ZvjN0CtcdETRTK79M/GkuKyn
TTWb96Yq4Tpr9b7RezwWCQLqyI/u3ZtViPpxfYpE66Os1Mm2Mzr0my7RiOfMrTDx0Kws3jDXfqz5
VQPBJBs15CdaKO1RtnQVVPWHVl7GYpBo4NP8VNJmtDxk8a5lIc9El7ZvZGfT7PDtHXe/Kab+rJAz
w+QVaITK4Nfz2uRMhEVyG9uQDmpk/ugXo3MzlO/5IOodgg+ToITkMMsSMldqPmH+4RSB4Gldi8gx
2ukufD7hV/V2MC3vkFF9UbaG6Ak3q5h7rVR7nMDHLIk+tVaNhctMH9YvOu77EK/I8MVP3YQHXtbX
sY+2yaK7r2PpXypKlK0Wypeydu6AJt88i3GKrSERWvqQ5No0ByZGL6u1V+Ic8jsOs+j2D2vrWjec
DZEoJ8BX9HMdTW3Xeq6QKH9RxNIYXPtJPlIFhkkHCb2BPnI2XyKbea0BGXKtADp44ZwHyFEKY6c/
i4whgd4yS8gqVlUdSbhmkSojjem0TEpEhTrCxsV9Cm2UZ+sSu15u2ulnxXyQiB4ScX3dBpJGVC4G
A3WM/CG/0fZ7qzV/y00ab6g/RxQJJVHhuUgeirb6NGfM5cP+aPFxzyiFPsdqKelrQum6MIrvpvjh
5IN5lmX2fczmFF0WY4rQ+IaaDdbLskTlbpLsm1EwFEqs4goRf5Mw7NtpdOOCvv9KlgCGyuUpSHsD
RYQRd3s0lBPmJT+62VF5nka/uDp4dbdzG1+xF3rMPsi4HWb9HrbPdsl3Zy49QYR4H9LADEcvaig7
cYR4WWzXswlexW3p2dolXgRXacNAamlFh+gitxnCtiNxLSX7yhYTxJd1cemWD0/rt+fHI4TQywGg
TN/jKS4f+Cc2jtccshKLOi9Lm2NWXu34pnTtU5qWuwje2LlKfrkxWnSCG0L//B3DymJH0PkU+AJ1
h0MMgj6G1/ULQFAgYcavL4QuTnnKeWdAdU8Kh/eITv7F79303E/x1Q1H6+JEk3NZ6wBOBOWlQnu0
dV3ObGM55GcUu5c0TRGGr89DPYjdWoEiedwZJkEYIyndu0g65XW2ygcTr9dBwxPD3Jl3xHfnF7KQ
ygejOBuuSes4qdP9OjNZt9hQ14cHhSefYUpibxvV/eCVHKiH8vGUxsOVrMufUcy3yhkOFX1HSeNX
aH4qV+7W9oCfsYq0ANBoudVo9pju2U6TslKvMF3CG9YyEOnD1ZcQStWsX0WXMlFchqwtyh97/igV
WCs8gF/KkRTERJ+2jM8Iaveh8jHwJRoLikIiGZ3QBtiq3shOnq3+8KIIdSTPEURwQQDS7D5Vi7Td
YI9Mxjq+gNYHqj3O00VZ4lBlkqi0eVa70Ae2i+R9t5b3Mqzio3CZ1Ul3Pq69gqGxjTv2t0em/v5m
/eaH0GS6NsSbXvfZSbVE7ocYIU09rGnKfXlBlSAfZo5tSEZQlKlCWKdwFH+sNRYYwOLQK9L0Kr1p
McN36V4SsLG2EWN/JIJorqY7Lzcxy67560RTd/0bQ8T2yKjhA0FJxeTGpo+Inz6wmc8h2FboXUuW
E7OHihvHxF12DbqrEkGRiTRz4Hqc/rD6Opwy+r7i/9Mho1PcMhOc0dOIQXLS0ueJ/vvIYX1uz3Xo
wBZg8gKc6XFtUAy91j2qaLhXqjN3c6fJwFDwpj2oyhd3phBfvX9EgRS4r8mNqH37gqJR7ua4+7Lu
pTl9seOYyGEXQi6qZQHa04wl0ib6VpCxHjyqKHvuzE9+fjDyoO5dNqwFrsMSJoL1Z9z8p9+wm+sZ
VOMSA5psE+3s9bi342YbjbpHO/hJJB0h2kvXrFQ1P7DEdfsQhsKU4ZCh8IHQQChk5F6k1BNi6gGp
t8v8pc2bN9LXCflpx2+RoeGj61jtI4TkCKrzAfmMlu2s0dEZejHjb1qDhiSl1l5T2StZ8D8YSdqb
Tp+Orq2fupEbU6qxoNRC8Z6UnzGIp9u50Hyg4t+qqDk0Lm8N+67+Uja5/hJx9stpaOlV6296P6Lo
asGAhY7/autiPKcdxVmpI1RgqgIUxaddPApscpTozVUVydfVOVC13IGFL1KbZJ2vPxRhzUa2XuuX
hkyoh5hWOsNUlmAaM7uhjp477N6I2bAQT5X3EPsuBzuS5zYwtbVzYtecwdrpox3nVxlmt87xPxyK
VQJz5bAtw+xdeUOMlmoAq+f0H2NUdqdoiMe9Hbd3GqznmS9i4+ROFGgzJz9TEd1DDgKEBN3JDmQu
OTw0ZNiOcxVvdYcBohk13rVcPredi23peDsF35upScLZacp2UG/Gi+wMF9Fw8hQvqYr5N+GRw5Ua
TCstZhvCavd974QX+ZoTbHmqNMmLkSKLsDKTcfCYv8dWtcSfy59EUqugzHSEUtwiy7uYyaDvHD8q
fuJ8sY/0iz0Y8Ojho+qlKcbxULvwu4BmvQg9r08M3m/rvlq3lUufwXtc48ZoI0BpcJuOt99naOaY
x3bWz60h7ef1oSvGqQi4C59zZrbXxo3Ns+0b1c6pWoOMIkNyiCt2LOICg1BIOBui9zijv5Bl4QEK
8APCXq44189icpKdQSUXWJExBw3TmSf7ZpFEtRMq/Yxw8zsCkPY+oNGvIm86u3lVbudek5wHOX3G
WoAyDVOOUbWbSu9p4o4LlGdZ10hVTXZZAjB6PYUbNSpfUcxf58Urtx5PbYcRnyqZ+IHVqKlA8AtY
SXWG9newC118sghby6bqJcE9ccDbIwPaVv4mTMZ/5h2MtomRtM3eDGVeDRvSXVib3/XYSkhG7RR/
SrVvNad/ZC5tPjWDyYzSKAJrdD8izTuv/Iyksi5FQytkZoVFYY2e0SoTYlEHMVxmEKVli/Qqmkhb
HbhY8KdEFBjQO7cmCgXeBFT4y5uDhYypTcJECmzFHIvonszGd6MbUTKmiBtIVw+0yGY9cmhbxUy5
10qkaJAcu/2xBPZ8MnX/e0qUZ8rr/+JNW2Gh1l4L0CZuP3u125x7a0D4h8yD39c8pYK4AYsZLkCw
PWGQGeWTSWYkQxQBbMhtLxyQnoB6jgenICqyyWpFTFpMAxCjxNGdEZUbmL0DTPrpxR47klAUydVt
kTfXZAqf5cla6q7GzeszdxVXeZyWeBZG5Mmm9+T2X1EglQd8KyJINOPiQFX30g6SR0j7aQUxFVn1
qQqxnyZsrrsqNlsOqSxNYeLS7QED63LdDBkRj+Wvme+p09zDWbCQErjeKIMpQaLtDC33bQD3C0qt
OWpRioJRWlGAyhejQ0WnPqus4a4NVbgbbffrOgoUIvnDRex5Tu3h0zoQ0EZew95oFywbZquOF0/H
270TC23OdcxT5uYhz67E0dFqfWDU3PsQJy8evZL3MPpmuW15nEUz4BWjaVdIgyakPfwcl7Rrpgkb
EjOj/VSQmcR8zISIdfZnRDqVPcNBECz9dZ3fCws2rKiK59VFb2ATXw+cTh3eHbpnzwmz/GU7a0R1
GJfpoJAMTvMpE3u8JFeas3iKFuoXKyV6B6asBhvJsUrhcJfpWJw7lNsMrFGvdsm7n0AxXfCuCBW/
r78th50XGqN+Lilv87QNHwoBoWmITGPv1MNwQ39IjDaYy03XMX+uC54UfPYqdjjOW03/NuJ82Mqs
eAknprVomFk4MhK5M50MrsW4tF6QMqnPndCqt51PCG8lEMv22LLTqX3JhG09OH1qBmM3O0TehZcS
Df8tjGk/j8pQnF53h5CZ/g17KzekruxL23rXlGHIrbFGaxv3zOfysLUJeyAQet2dMbn1T0Z+AL9/
biU32C4JgoYFfwEsGr/UmnYNBT2cJqchZ/V99zjZXDqxUuA87GfYstmpMRux60iuC8RCYJ4zZJqN
mHglERt8+7XPobDG9F+PA7MB5BUQ337tR8VMTrla/kj27p55fg9jgLHXiPQngFHq3+H2b8WieLJ4
a0UaNYxG8+SoQXzZQUSagxUE4elPK3kDWIpzQrBK12oi1tYYk2TnkN0ZFFmUIUbcuDVGtExHIM9E
Kz3pKfYuImEI3h2S+ojlInfKzxXSoMINdSiimEqWCmdQyRn+dHU2tO61GTzsHGxaeJLFOfMYV03v
jddNd09vntdKOaRvvyUEBzOgFlWHNBzdfQ+WL4jJCB/T+CcAtwGZuCiDEsfE3po2ltI+LFMCwcLW
xIiT6dV//V9a378BjP0b5gxqTvJGIAsLnsiVnfInWhNAi1E1bPBbE5I65ZhFPV434vYrtsiievFd
j+62Sa9y7BzEHRMZR+6S3Fv+Ylz9jwiL/x6L+BfY4v8fhPF/IWHRhlfz/yYsbvtvX/+MV1x+9T/x
iq71D0MYHkveAkL8b7KiZ/0DPoBtGgv8CBTewnD6J1nRFP8wyYTgNlMj2Yi2+an2F1nR8P8BOVuA
0HcdoI38439CVvwNYmpTGiPztB0L7ptjCyD7f8UHNWhVp1K48rCiPkmGIjQ0tIwtRF0gO12L0zKa
Dojd/W3dE3Y9FXTfOUT015XIGo+VgtdeM49fMKvK1LZOQX0rY+to1+JYX3wyTDn/TX8XhyCWT/Yn
8BGfnL+WMB3yM8D1/w6Di2WRtGIkFTQf7K3v5MZhnPyBdMjqKid74ZURde6SlHxIq6XNEDnho5U8
NNFcbEc3PE9c+Im6c0R4634hnVbECLoZ+H5fOaUqJRTbwofCmXZ+szDWNE76TgYS2Kk2ZH1bft50
4iGYvPHFjmoPgQQaxz89Qv/mtTd/wzstV8nF0fvh9gDrNn5DItVZWVCX5tp+ZfTXJAFcK4F8Bul4
sgPCgR8NnWGDfvrg6CR25fh1tqPXfkd/O6NVx4LTdHV5ckX17ErgDnPh58G4fHi9VkxktfbZC6oF
Ygo0+jjVSMYqEK//+TJ4KP/lZkGbEwASFy6eWJ7nP7PmVCudfJ40D4uZaQeFjkXaLGR1QtBSQrsb
IErZmbU1u9De6uYw3eYeEDkLqxCacU+6otkXLc3DobTopUfiE001qukywvYYTq+JlzLr8TCB1vnA
ocgL5cZtYtKyfSxMnTmwK0z1PdFwM5eFCW8TUQDNug4eBFkXkV3427Yp35mqdw9Tz7CBH/QIivHN
8bGTXo5QMMv3WDAi5HgdfvCxaz80NG5MQ7zk5hXzJ8Yum56Z+hcRn6ep4X/WzKcmH5BJehKxqjZT
rMrpnXTGrIrrTUfH4yrjL3HVx68lx27bUfO1B8BpleA4nT96K/tqdEb8kJW2h5ECpF3YNOIh15IX
y2u7U5GZ1c5ahIBSBzVdOfr2P9828zc0G1xgA46cZwjf9myfA9hfb5ss8ggxGUObtYKP9Ohkd6G3
hx1k01GpMc8tkHFTO3TytXNatHGac5AjGRlAr002TXVcHzU7bQMpwoHMcm5UkQT08v2/eVVgxf32
kNk6zawlWks3WNX+JZPAcMsI41ee/1rLZlaHgz5UE0E0SUC8JA6hqoZdVph9fRD1+K3PIUBNpTym
enFMbVud3WRkFjFONsnR+dtkkCEM8MaAFYLZWmoQmwvtY4IpsI2F1PaxMXWE80E1nhzzy6wNTENy
ZeIpQPxgoVfYDH53SdyW6I1MNLgVCTgtNLfEAqHe0pSI+HokeroNkZJIpV94cYhYpdkUpA0Fttn4
UNmSQR7YG1BFWeZmhZ5N7tyfQQRhJ2eP53UAL677L6PtbSfVbgWDnLNdzjX+LgrM1jG+yIrFUDeI
erYXxlgZkVqDkWw3orrn5A5CbYG2lG6MAjRs60caKST2jF53jjMYsBxYbuibPiV409bXz2mss5Nw
llyVA61ymAPkdXIYaCQGcxPSKzZ56lOjzQO3l+8TkpfTumM4PVLBirSj3Ijf1uIlb2zz0hQC6SxW
uIOnEv/cku4FT2B508gJJdsvcmF31iH+8FizzrndPHtj2N1sOMDbxMfj1Ps4AMci4XQWWtMaGwp3
BKeWrRdF4EmjYGeS9rUeMtRb4tMqIKqYFVeVx7lRFoxBpx/Etm3s2nWfGqG+u+jyIuHF91HyzRtZ
NZ0Ztr9L+2i6jfGQIwfYoMQ3l2bNIuH1rIOvSkaxcVkH1mR9oQH07LYLRG7CkZaknBoQiiPx9LQl
xYjnZhEdrO07zX4fvQHemZVckTcceB3Di+dMD16KpqgOe5wci0gjqYmiL6xCLi4ckkxYuEoLl7vW
hXczx++hx5UkacN/jszKZVrZVABcE2fvLNkImQU3xG+HI9cyXB2axyBcyuaxsbJvzEUcRMJziQdJ
S/c9kZFZwVC2L9walV7Z7XRF9rFZYHS05gcxGZy76Hb+WhtykYFacOS0qOqTXVh3bb7F+pj9zZK0
pgH8edvnJadKsQSllA4jSV8Ygn+qgydkWanqh+RAFOEI5Te2DroKBf7t6RWl3fTkw+SZGLfCs+Zp
R9xl93G9Fb2EMcJDuV037oJ42IPBTGjjGg5vYQzBAkXjpvQcl0QFtG041JhlZlywjcuEQZQTIDzs
KRmSnvDYGNhEWrx0JE01fdgeLJbPI1K/11B/XJ9qZZZ/t4uaCzn6t2tnzExngS/AJC/ht2LAsRK3
iJDFHlyNkXIZF/uZHX6foBBinzh3gnhL0gVS4ZIt6YbGgQb81kPI8zgqhDW1K9wnKVAP6RLQGsJN
dHlNytuWzzOKMc51a1N5ds3PjdJzOge2/Td83BWE/JdrMEDPmw5ZrBYAbs/67f6J3ALikRfJIQvJ
zvFKjtTmdDStVh5yrfpAi/yYm+58siRA0qb31b1MUaJ093KKUTiY6XdrMOpt34Cgl3GTH1Cmf0qN
CGi1MY2/lhBROcZRqOGUWoyq4kQ/Ehzz3hg9STp2+tMo7WEz9f17k+Qcm8bkWz/oxmZuycoCw7Zs
td5tNi+q6QRmyBTO3VK/Qjn6iDC8ysb0ok1BTLrGgHgXM3A8NXo9bdwIQV03OQPlYLyJmv6wyj7X
ARZ9n1vi9eGzNbzFuf43p0P7N+a4bbPjWSTyCGMp5AHc/fZWUENEbqqAglPtgVqRBl1eBGPMlotD
0k9Bl4MJaDVjeuxpOtbJPLz6mgpQJNXPZBtGUHQbA6uAken93qyVjgWLMzUd0PSCXdQyNlbrZgjy
p+a5b/ydIv/mza6AWLc1xAR6TcjAvg9hMbzU8H52Ohm6nSGNg10quDhL0RlleneKDSNgs2KZn+MX
AcAXSTvUwNjt3Bu9HpR+KhBEth80ibFwyOi+j1jTGa3QMaBVEwxC//mfqxxjeeT++kjaS5IRyiDa
jvB8f2PlOqOqehWZAn8hYLpCqQ8tRfmetCAy14FIZ5jntdJJzZdaYE8F/nVK/SdfMekYFxiclTRQ
R2r1NwEdvxNRua+scoCu8YfbBoDx5Xjwp9UOITXgq4FFe9Qw9qrSvmYxdJZuEH9oeX/NXaZjXFp9
4sSjOI5ALORJdTxZPtbWIynA7q1CZxCzYW7mav5Uskudlf/aRWb9ZITRR2yipdZn+aDNI15qaxFe
qZjKWsehRDjavjb7IWC6DXPO0h+gMVindXrMWD7bwWOAgERF/5/viPP7cYHLNg1S9hboP3/7/VRq
9AJZYlEY+6GuXqoODvbsNltfMwXHzh6PEXyiJAGN1feXUhTWOQtFUM2R8UltmiYhsYv2+cETtbvX
sgoqI7IlnqMcKmF1har51ZDJ+KjTyKcQBDcbz919dHDeTUBRrca5qa48RjqIYW2Qw8WLnDevoJRZ
CxTfz4mxyPHBLlQmH2FIG0cXHWoTSpJh18Mneipy1DGAjbejxEZMrFh4skL70U8LFFi0b/fSn+Ru
8G0TmgllW8v4BTv6WD9F0xXxAtMjXYsfliOAGGBWeZ7uHuyk+6qPc3GxHR8Acq0Ojt0d3amqaMwX
xt/kQ9nLmvGX14LWA++ETzqbxTrt/sYHT1WtiZEj417vTLmnU3DHGKKKUJxW/VtTIZR3sU+uQjoC
VqpLVGAYBnSCFW+4Am1LIoAmDmHfy8BxRYB7TXkv0v7VKkIjyAdG+WlF2WE3LeMu+obO1mitV78O
MYLFbkTfMKRgsfHnTrPGxFsYHNnqpN+ZjBqDqSQdZtAWYRkhX5CgqIWqh3/yw5x3g1/nTgzZ+nK4
pFMR38x+BO9UYLEC30Qa3DLhK4kAh16YHei0/10SmPMvRxK+Q8txGHURJGTyWP/1/TWI5yQP01T4
qGkUz7B9d6JPT5EuXpJZ4H+DqradGudtJXO5i8BvCmPrVDIK7rRLAXUWNSJq/1WMvfaY8YRx4qsz
9I96+5K6BNWRfK0WJJgBnMYF9cII4YzCEzeEhOgxFQuENkyTrQUsMUgrVGu+1NDxRLAytAGiwyyj
kMqxDLI8CZ+rPmTuMD3N1oyqf3F4GWYaeF55T4r++1hleyfzR1irbIOV0iyCwPjIFm5/iAB1QPbe
J86M3N+x/9JHaUzJ9d8fbT1HCp20SotWEzu+DJiV1kFYz1/+8xoieFT/5QGmSvaQS4sla9B3fis1
RnPupo7ibG8bBDZFJbAGOYXpITZmZxfDVuJYgBC/ZybgxWybKuJafDEsronCv/qiIx9+dPVT6fvq
UaMNda5MM3xo9CbmINbHp6Tn4FNZk3pULiSrxdx5qkPfu1rJqQ+d+KG1qudshA+KzfIpqkjtmKXK
WTMbUnSUAyqkt9oNRHM6AegK0zGKD6YE7uZPOtufUvpm5innPD2XBvCDmromKr6BB9KvJSNwO9fQ
4GNYilQuKywSRU/wgntdP1OtNzT/CWNDgaXNZ90obxwaOmarzi1JDIa8woDtW9Gtn5xmPNHixwox
zczehfndr2f38de11TIM2J68QFmOsTObrDkUBcA3fxLm1S29rcMB5zGkfsxnsG5YfeUdKD0n/WZW
lxZ1/HH9RpvWupfRmF5llWhM8i4C6UCQxJz/CiK/CMMdrzHrzfJaFvVcfVn/rXTRuK5ndQt73Pr1
jpHeHNMlohsSpb/FIxTtBjAuRzXXX9ZrdBM8QUqvaMrNIW5qULlrOhzknuYe6qF7WP+gYSpfR+G1
v0RJetgT5pROQeOnTcAOlF4jKIDca2C2y1kLe5m6hlM4HHW6JhczVh96ZWtId5Lduisiop4vTRo9
alNXH7UuC4NYBygWgQL/dVMiRnVnV3IaaTvbeK0YroCIgRWvt+kAvyNtLxFuTUQ0xOgmOviuGLNs
lOspvoiILuzyeJWhcx9NICMcbcfCM55x0T9NNRPfgTcZ8fyDhfr1JyEkqCQfzHb0rsorf5LgNFz8
XCCQb+ECgR5lW1ylDEoW8uCY966scOXpDc7b1oX95lznQQE/jfTkxKDRZBSHDza15/OvTy+NMwyg
5qoVdMbW16SzffA4LQVh6PtfkY4B4KrQ5eOeO693puCM1tKvPLu1yEn8AoiEiySmMUHXZG1ozHpH
the2Hx9m42kUrneqRIf5q1APMMaP0q8+cxsfuPD0nrM3aImLGcikUYP9Edoew7LDKrtcVQSpCYk5
gs/FG4D8HbDBS9+FTsCepxjQQngUFQkdVo9bWOuL5KK7fR4Y0sRpVmfuz6zQki2r1I1oOuvU2gyB
vMrxD5mglNdt7TTxUoHYRJjoIV3EXeIwe2vqqwORfr1dXooiF/HxF5Um5nOlssDQxnand57xQFLk
XQclKuspfJnSY7Y896tEDp8V1E4Fz92pY7wfbZefc12xy03mMTEkWmBAFet7UulZCI6zNU5lRNoD
k+c7D+4DcX/a0aizeYuS32aHmN71OG4R0rFiobTtbnRjWOKX5U3MSB/mEfWXSNvDlFlMewuEKzvg
Jg4+bX5JMbh3CF3GU9p+s/TbEFfiJQNawWJl8U736R/1zJ+R6MOLkbnasUQZCXh7gjzsiFeiyIBV
cQDHKmIFrZVy8Ov6H5GdZSgYLRTFvWZusiL8bIfwxfHclBzYmQrncTptU44Wh9ymqVCrUqICREGM
7m3v9wt9aRHI90L70hnezFy6yMujH7opmZXDeXJKqHIamTsOmmUQGWAceoeOszrC+zIOPIbRkrEJ
G58j697H5cLphdwG6v9q47TOW+3TVIuJDnjCoP+1NMNP0TgiapsXAq6XWSCEf2Se1e2kPlZnVPtg
o135kenDfLMr9B5zsoGWO32MFi4QMdIjGYBLGhl7cK8h8u8ErsYyUtGx7E2eX4uKDgZlGTiiejd6
PX5CouFsZr9OOIapxYlT/zEIu9wPPsmHtCXCS2gvIgVawJnreZdc2t7Vbhyy7Xv9as3zfS1ddZcU
SC33yPbEXW5OWrIrASpBIm7NJwO211bwakeDH1ebKCbqJ1I2McCPoZ/kD4z8wZqvSu8Gcu/Fi6uX
zNSMV7dxLPBsUvwKfDM9pPaZoz03nsr2irlGsIJZRKL7m7bJSAPoB47AxcScvpNIBteuQ0+q4osh
78pT8RWbHBTfBl0hwS0fqtG+/vpQuhX5QVLE5gO+57MZOXUQ292u5bhwaLzSPU6qGpEs1zRPM1p+
6wIQ5yPMPQKoGjmAzAPH5cTgIJdmY27H91T62gleagIQyCzOOgOE9bcRepbterRPT4vxTL95Wjed
CO/U9sPsTOCZ0s9GRDjWGskpNEKaMOISNKNDb/bQBuOHEJlGXDQO7gdrHtnEzFFAbsGO4ncuwQi1
a2yrJB+DtlLiltXBr4tcF0FbKPTvGhSHAvvuGiM8659Qb7eXuUahFtHacQ20U27JOX+VjBY4DA4D
wCUCA1DoUztHN2ZfR0vN6kEvEONY9KTWP0o68Tc1thqBD/R3a4CKUz9qe2liB17vhmngC3Sa/uhC
pjvKItrSst7IZqZ3OFc/2px2tirdFh9ry+c2QVQ4HPLJeRjsoO3z8eiZQ38SwPtaohcjiBQVqKxR
R29KRDsgiAOUVPXo5x0WvaHeZRBUdl5GVYFNbwDMyWY219gCk6Vxn8DaRZAkPlGXdg9uVXyQS32W
pEK/1FVjcepoS5qvKZznpI8vLVnIp1B3qg2JJnlb2m9Tkr+sF1YZw3uPhuKxcZEI9yNlFaoQuDwQ
AwQ68w2gWYJRVFPt4hY44frNVp3vbTQTg1TZhtEBQhDEobT/LEeKhbp2fxSmeMut/IteLFzkRb+b
lSaAGDywJ0ARBQHzWvSMuK/rXnLdNF4x31CUk5i7T5DkbS19piBQeJlrG2uDgo09a8BqQhhCy9qI
dG168GM+hTtLJNo1PcBJ/ZQwYw8ses02r7X4kSrafWyp3fIEK1Tpwt2qOVzsaHs6YJ38d4tuzlSN
8TkqCm2PaobNKB6+tUXxvUzdjQJF+pYMsF0YXVi0sz7DocP7p/cdUQaWf1XASSO9rZC5GuVnGh6B
ytU7q2L/ORpx501hPt4bxOG85z1k7mTwjnmUQKJwp5tvf+1rd6GODf0zcc1b04WO05kxizJyMcyG
pXUWTtxB38MNNg54QNrh1YJ8fQAP8A7lheVvSrtr1ngxpFSWX7P2DPaBediCH6dNbbISdQOt6LQE
oaJhBib6yU1uST6/2bJ9T80kunrK3WNwsk6O4CDCi4F+wyvzr2WiAAoqi2FROl+NKOOA2d2hNzgf
+E4x5YbpxuwcUkPCt9LhBSitUO5raK+INGOeDV8VJzonHlZp6qLY/0GE6bQE44Etpe255DtAwBrg
s8yxfNY1C0tvjbKfHJm6fDRGdWCendyquE+2S5jK3h/Fs99jr6Uqpa6OzZtfpgWCVPuO9qe5tpX+
5ddSL6fFpAGBMfYYEfptsymrUlIkyj8aS/fA4vXmEQ+ktY00Iz4ItD6kryPZnp38u5BZ0DvSv9IC
PudMGE5mRfIuKCP3CsvoHCGoPhFb5RzW/4qA4q7vErasyEjqrxFHLHIwLAdrWaEnqOZcdQ6VmQSh
BynTlWZD0sVsHmGK2owRoN2X0gv8cDZ3Dk/RtsANtfCfZ5CBWByBZRZhB7Yqcr9Ede5fR9v+4YkP
vAzlTc84BEHzUaBukuiBngEGBuBQhC3Y5WlmDafxUBCWkCag7ksfsNoAwynGBXLIWCF3RdLI85T2
BQ2CLIizGRHupDDG1PgKcvNiuP2dVp59LIEigqVtok2X4pRl04fTYbff1lWSMLw7P1+ddcVzn7rv
I+vWreacTVhBPYKjozecRa6zI0LT30liaut6aE/1EsQscli9eRdiBnCRFXdpjOPBi4BQ0gtaf8VA
i+A0LPfE0yV5AZ5FkioH1C25K9VlRsWbNzn0IkEhk+hMYt246w+2KY3Ajcm0T3Iz3WrxlG9kbKaf
bCfnfifNT+b79FWLBJZvkdoWdP/+ay3Kagdcb9isz5LrZdqWiPuSfmNNsC1YQYp6Fjunu2Q14dqS
JxieFHxyCQM7mWfwzUXyeYYAGKnJZY3MNbZx/guB/UabpvYWYvQPFP8PCCIV6FzmV5WhNy+Cfk0J
xeWiuuwt62hZcHCxDp4T4+gBDulryVvroYg0Exluh4WjzfyF9cce3EMVNmTKFP+HvfNYjhxLs/S7
9B5lUBdi0RsXcK2oIhgbWATJgNbiAnj6+QCm2VTPdC9mP4uiRWQWk+5O4OIX53wH/PhaM3CwJmWs
rmTvgDFS5BvD1F2Zh/7BceUNv0T0rMQlF0n5ngEjeFaHVK5Tq2RpaIaYJQq8uY6JiCP8XEqlNDuq
5vCbN+x7XSnf6niIrkGTg9WCFJ0U6YDZ1SLZsrAugd7xNJ+MG3O5YDDtn0PKEN0wnxQ9eWvn36QR
TW8pfpkrxfUvZvlsJCh+lqPdlJOxDoVl7LmHzi7rjE2DCfBQaad6qMUzYIz9Uo/AEQVG4Lhf0Tio
XjlfRz7A2GtMSC+lrHURAF5exszRXoIk4gDonOxmwAnosSPdMalw7MjMX8VmAzIS2tWt6IHFtJk4
1JbuI3GI/8ggf10eX5TP1SlQrEflqO6pJpR3VU+35XUosX4mrnrwvuFb6N3Vg7pnc+ifYartp6Zi
HDKbE5yxep0s+lgSJPVjb5Y/hnIu9pE9HWrSs6Ailbulj1wG6WVpzeIJFJ7WqBlzZAzl5zzVSIfh
H32SVG3K9BlLAWf1jyiLgzAVvF12cAhrTT99901VmR7GpPo0EIYzduQDheTTHeMp9jq2NTvfLsnW
dPiAnWk6gueeLu2kbDMVVbnRZHJDNwB+N0q8pXtTdFXffWeSygjU0AyXkBVYMWUOap+62CM4k9DJ
FIPxqKc/ZCO56v1Uf4lT07ilrvbqiAlZCzMlS72PTmgAx+qDk4KEheMF3LJt7+z6Y4LH9IPsu302
MmQ1qWMSEzoaGk4c473Y1XpJl6Tzkis9+53kdG5oj9+DIf8TIBmOx7tJCvWVuEec7OQZveit8neM
epbCiDxWIUoiDEATdhLduEd+4O8WKArUkWJtSUzXO91kxkWcasyTfHpaqki2zkTI+Kex45moV5AC
e9m0u2LCWhGU7V+pRXLfKWB6xla1KFkMdZMNpC2SpkID7beriDLuPhjQ4GaxSFRjaRz79FD4+VUJ
uv65TBhhOu3UMaYSnC5JK1b9eKbjZKag5IdMaayXYf5QHSf5RZ7AdGOefBjtMNi7BlKDqjMaoP2R
sh7SorjYU/OT2BOD+BeOT34u1t/myTZuWA0yWh2GAxPxgTC0yBdL1PCeAHw1CL48ky9xcUTziUnT
Bhtscg+5xXEQMrmxT6CazWz4W7WBjj1BRQbWnKDHmSdUlvMc3C3zF2WwPhXkCEIPMAuNL0bKoqGm
BvEy/AS1FyQM1EmjwfHUw4+v0sHYd60G2qizvCjjgVjqs6BIhJ/oQOMb9nHtn7ZA1V3E06mLI08i
vO45e0t2KCsjGNFPFDzy3aBNb1qj1quSdraZPSNVXnwqQducVbXG1CEZSToq60Ao095YTD872YCT
awMgsY7gzitnZpjK4bbUAwU37LaoeqYPigWzJnXBx2B0poODmbnLx0k8DfWwMXgGiNpFSacPV7CB
XCNlv1dEzBjPhIKoIkKwOv0gW1o0TNzMmvK5Lp2UYZeAm1nHYVQcl7152xfBHc4F0bNeWLv5LSd9
Z6XUkL7yGME+e2WdUnx2NY7TbynVXWD3D7vBH5HUPNp8v1dR/MUOmGLntwFz+xpxAD6qjpo5KsuP
NvBx8VVD+zr03d2H174Z4peckK1L7kLnDfW10+nBOc6ya8Ve8L60YzoYYlwg4j3PJneXqcYVdukb
3DzkJySD7Zif+UhNsFMsTw88c9o1dcqHFIZDhkPNwlkx7jk4kZ3eQI10wCqASvfoA49hgtBftu+9
JqkWQuN5CO2vfNLHTQeCwZukzHhUMMRaUuT7Ej8Kqp3lY5xzdueBKkBA8HazoiTXx+RJYhXOLftk
ulX7uiiwFCvFX2fl0CzI+aU5Rp+OoYzfASHeD6ERS4JunfYi8ZvX0tQp5IgY+NacLD8xcQ1mQbks
oGQBmIu76BTWXmUARHNR6QRjdSc/fljj8PTIkaT9YqWAxwAGbn7Uk7w5luH0Wle+uBaBu88nVPKD
dEh/08ut0RX6ilVG+fjet/4ILL3clU1fEfNGe6SFHZNcrFhOkXZPHWhUw+J+5cp0N1My/HIs52Yn
ibVlpCI8Cl7GKd280WmLR6F7GjuYlUiqR5QhM4BPQvKyPBkaFrgyLLRd2wwvgTpbDmPi9/xYYGKd
ZdzzhMB2y4EhltOvwlLBkCJ0eFZZiOFKfzQ5s3Krwv3wLVUCnhx6ikHcXxlzpDctxuNYAatKqsiG
PUW9gUBrrvR4fCOIY3pDGfVDM3htFj9fC/S3qpAPzoZHPZJTRHztsF7cJSPMkgsNR7yBHehvbb19
SHDR0p/DvEDQBgktSF2RH4AORJAJhhXYnW+DLIPDlYr4HJnRg7F8tzVVwvZE9uW3mnITsxssjfR8
/22cxWyyamst3JuaDG8uL3/rkMNGUAjERUF9PEya641DBIOZsnJbFLGA54CP3Ad8kWQzadZOccu7
4xP/ae1kylkWMV9S9Xz7xfON2KgiwBHEnRKM2SsxeeJak5JBJoa8c7/+ZgRbvvMoZKJF5AF6H8yq
KtkztHuEiE0sTtAH3IHpBkctUE4FI+u9XhI2jRHdojqzwpXauvHebClzhG5W2xbXgmdCNF71ikyw
8TsPZx7rE8EhV4IsJUgwNBbLF5s844uViWelz/UVlBHUWvaUb+MsOHeOb56+cGaTBKEw+rAHzT+l
du8DD9fAsIeCP6EsYorNydv8xCDZHUASu96Qf5rzUFbrXoVWZtesyvZp5AXApmOItE+ka66XGVlm
bvr5LVq2mwN6w7ggC/OppgHbGmlirGohgQCYenLrs+6zbKEyMhBObyTvJThOJSE8aZR5hc6ZOiDq
XUWzV1WY5Su7k3JHPkAA84Pu3uFkwQvEvtpPDLm2+WAuo0/qUwPMbFcmabMHTptCLKEbDhG7BfvB
kh6qItUb2XMxMy+UQ9RBSbA0rdhmipjrVVLaXKoDze+TrXDb8KneoEr7k8TFtEe2tbI0WBZdFmCC
Ydx38B3QzWoZHhJj9CQxl2gOC/0C4gWGLYThDRoAHDKsg7e5+8z7CbaFsJsXYhfTs8tgeDXRU70I
3TePba5+MXDwFKuPftZpD78U9/K60NuQRbsuVjz4YxIZKAejjCwSIv7co6CpQSnM65mk/qqVAB5Y
vn9oSyJkQSAJ8YiGl1aR3CqJjDeDE4pL9hkxGiTDO+UWkJak3umUlQCssINRjiYQSQvjCWBuNrac
VYULcbecJU2DAxMY5WfY9i9D6SibPmkJrUOOvmX9A+I24/fBlmK3PHMSM8UpSnqkZ8qX0LaSkwRA
t52g9y8XC5wddIaCJJ/lt5yJ5IR1xD4a0vzEGuXvumo+9priijkouikRjZU9J8HNOrBAs4ONjrHr
NIQKlSaxGivumGhb5468ZLDXTYSqCZAGbmoHk3Fky2On5g+wZg7ACP2WRY16seKy2Wi9D02ce5uB
PkzMoAs80QKRNgEi7vExvJqVeoR4Ko/LOaMWxS1pleKYD2Z7WR5qjWnXgK2KJ6tg5VllRGDGPZ0p
f8Da5BxoeJtH0Chw5Nzu6EJER1QxVHuLPA/cjoDjjejGYuEdjBpPqE5hRa4Rt6OAyfDAlDTb0mot
+nhc762BJTXo/GonspZoQKI1ChUUQq3017ro/VMQ258SvcfKH1H9ZZko2R1O+ZWNCbKqMmowfsP6
LhGcc9lYsYeFNKVxxKHEXNXxhkb92ZhjC9vM77BexyObUpCclRPuwniSK2NsaUWIG1gujSma9s7s
07GBSMFrqbRrXTknxZ+049JH9RbzE1nZmyXRSUb2p6Zn7BhEAGJwnq6SWNt56II+7Nk4FpranWH8
dKYu3ozzRgcDynY5hbGmMjhrAW1oJvb45Wd1oAvOucWCNIw0eBSSkxmm2MAzzYGaSLYN9YLSc8jP
WxYiEV8UED5HBlo45nDweoLuimkT6FzdUEMSMy2E1EO7G6L6F1qFweOYsk8jJF+m7YxqWooUdlsb
PVKwlo5gXOq0rcC8N7eYCGgAcm51KhsjW4Me50BoK9Z6sHx89j1baSMLTIPqo8O2ved3E667Sn1T
Te4xzWjfNH9mtBhnDdE8GZBoex09YGyIwsFj4NV7CXwyNsMj2tsaCaHFl/eOIJTQBCVUm9WtSivr
XKZZIcACugzuredB1NqzwtW8HrXmGcv9+Azuid3FsLU5U9y+735YVviZIsZYIdDsPVMo+3rgVOJw
PhE48LYUYcslqxuAiyXNdWntwywvTn0Y51scaHeJJ/C4HBSB02VerkcnqRU/84BPJi+hcCdpsmWC
1RzcyX4p0aRv8ab8qCg9yWMNmk0R+3/hMuZbTjRtO5QkIenWuhni3witNM9uXHfTIz1WC2z6ZjGJ
Tdl1bAUsRfcmDnL0UttcT/GOmaDbGFJxvs7KPb3LngNTZ7ck8vGpRCO47ivXnZ8r6AIVAn27Rkcg
Gca/w6zRPMb2EFnHUN+52D83aCo/3DosMeJNgERG+7Bon7VJR3kLEcHJYnlcrkVOzv6YTQzhZ7Wy
GxG8VXK+wjv7iqy+J48ahSPSKgy27Q3U03kqyawdTBLKbPUqfmFkn04agRv4DGhIDd+/yNiq9ovs
RAZkcKGoiZlkgIroTEe9RiZAPlk6hz6FnLHcI0UUHexK6TcacyG8jDhlCsJMeevliY1sscqycu+6
vvjDcmaU1caCZvzLCaeSeDUGLqab3dsJgauPpoKbjSwsvUycawCSoxDxC4nIxiWevzSDsy5l2pzj
EEJqbZ+Qtf0MWGE+RYACzn3aiXU/rZvkuY7050UBkTohVh6Ub0EZsItVmXBCz1t1yGc9dWwvi8bB
by0irsSPpR+QzksawsOIdDqEpWdgSDCLpbIXxSHxoSIZqT6HliD2RfLnqdO28SK87xjyXwtVvuhV
b77O7Gta82rrtEG47wYsKRZmHiySUBMdP6EH4PFv8azkMWgOZKfB5XulGKn2Pgn153bWThMu9qOO
R3VdMqyJ3MSA9dL+cstIe0mwZ01wSIEjdb2XCsMkcE/Ije4O4qZoPE2I2LknUJCuTtdGaBtTAtRh
HjbaX81u8kul5866tYBEOy4DhwowPgSMbUh++1OuOt1Js4JH2BpnnfP0tS8x4muIGcgCS8PVoKB1
9YFKRFn9CkO2ORBBtB3nLUcSs5yiLgMfOKBoui8POmExewqM5EmPgkfSRtlFH+Qbjr1yHRhTe3Y+
xli3Hw5gU9F4/iCJTTTIR/On51ytCVbTBeUXlCEmAOY5nGSPsNHau1botX2PrCXoxblkkayMSvWa
C7D2MQpB6U8fyyqewQ1XW9SdWsNFqarm24g689OsP2qHdPHCKd9qIpZG0c9ugTjcuKhzjgnnyqqd
MOZWtOQA9ZMNsWLs2dCR3Cum1ofcmKVNwHQPeFDTFV3QT7NRyPbJFJB6etqRYDyvqmDe1UdFHy9a
Gj2XiyRlaqLNOGkrFoDJuprU4m4qZofUnL446ppLFzq/E+jerG+Ld4yJ05pbDjKu5lyybmo8MmdZ
jpsUHm4/0mLPVm2bXRxZR1ynTQB4qk2MLx/k+E40Znif2iP2qmnt2775wcRHS55pJiAl9zYT7mbs
70YaNAerKzDdSFJPOtr/SzIEh1gRDKmSjKjF2ZxMri2DYcoICgue4ZVCBEleIfoQc83u8HzejtTG
gD8trPMq3ujI4XJfQr/FKgZ5fEcflOV7URvVOXeE+NFFQ7kSvVDPqYqcVrE0IBM9n36F0O9z7K3w
ielSyhpow0Tdv7gcemTkCHAlbU7BpdPL4lgkkUoQSuMrCfwiMYUrX6WBjUta2tykwSTW5SD8/klx
oY6bstPe9Wr6rFxYkzNkacF6gTjVYDyAWfELp/nEvjNsFsZTCUAZvHJ3DoaJVSU/feXD8Wd2BB1g
+f56ZJGx0EOG7hIFPdoNNf3oVEQcZR9o76JqAOClzxnCpHPaqSeMBK43deBEgiF8Sitan0AuGjsd
tWVObEk/xw/Ok1AY2mx/WWr1b0hNrIcKsGzXjRMxbDOAKtTku7TGEEYU10GY0LSTZJIeSjdBpO4A
7x2N8KKqjX4h5YRMDmsVFuHJV4fuGTC7f5i10kGXKJj7IBss1EM5Izpk/oyxHM2Nqn7xTpRdqWAh
ac0QyYKbH/qwHc9WlHdbnSyjBtvYWss48JZ57tTQALrGhy6Bk/Iwrt6rTv7t6bvuRkz9TMYeMRIt
YxRqVpSWnWbtdQTCazOPi5VfFQye0Bhe/Mrco6n7kynAiIxwDM75BCy8SQAcB8xoyHwdBEhdRimJ
YswRJiafE2GK+jDbhFTxKo2CkAdzO9q5DUcBMg0b+ac+MR56XHLlAas/RthF9kWYWfjIRneVKqbC
kaXdjDS3btp8CEakM/C8giDFQi3v7nZ67urBvtR13xBMFDdrLoWabMg6OLgRmpQSQkYQli24sxef
AeS17Ulpz3sWKFDVDqY2yYcdsbgcWctmgzxXGaiR3giSW6WNJApHzTlhZvStxasYqBw05mNlikJq
Q2zfCDQmK64xvJIri6pRz+7LXMYdWf1+LwMmVj1b2AHJ2X9ddgeSVmKtzj6/HmnB90UeOgO7sbIi
2cPVP7TJ7phVG+obXmKIuSEg+saxXpefRWYDpjI/SDx1GOgSu6wgAsxiavOtjItyS/EWGz0UnWbF
sG/aghkw9mmf3kYpmd6M9PhEtHL9mjzxKwUhTNTb6U35FI7ChLG2nlie/i6DeP5JI5HS6sQetreT
55ysOS3tDlGeuGdFztsOGGFkKyRMQAVwGYIcurvhu5z9HOXEGWsvhNTsG+AEcM6cM8MJZPjzoFs6
HUdqECsng9XAm12ziLPJnlk3kiPU1ykSTB1f2bBXOgJWasV6tbV/iGd4N4zDUnlair8f9di+iIpW
MCPjwkc15XuBaJvrAn4nHqbixfs0EjOiEgKP+wM/XSazF9eyoXbB2QioCiBl4EVqm1FFkKeRhzyX
dEt9ovFg31AYIgHpWgdlN7np6vyFcfAnfMjpRkLLs1pg+gUeNaez2OxahXExOtICEaUfVCaqa1a4
7s12AOQv14E9JE9hsg0HkX1obfxadiOaO789NCHJtkFtcCf77pdrdsazX0CjZKzwQgAeE1AOcHim
QP+D8U6WGeLksTOvA4ODiGlOGZd8uvWpmtcX02A1e8d5J3/+w0mG5NyW7a9s9jMiT2hBKw8V72PK
mmM4T15iRGEmGl04ZBMI4Z5VQf9e4qoFzKS3B0tMxCdXaXjM+/hj2dn0WjFcjQ4shVEZ+b4pHCQF
xgOU6EORLpJfhHMroujSdeeUnwrHw5nk1ZGKN/o1iVJ7aIHx4fRfU6SGf9ywOcZztdQS4o5+bCjf
WzHtprkpDHwy90Y/TlmwwEqXTJ7G2D3khfxkMT2CNpkZsUJVgMWT/1JqzEySnmPNrJmMLQOKMkut
syWtv0sUtWRTjOAnmmYTUsSORym2EsfauZ4BYgigKKRzn6Mh3A8J18KiQlykm52ZnVL0k3gog4oj
D52YDzn+sWg4Z39AQapWwk1/LmTj9Y4GTsoKmoeO4YvgPIRKDkKhfsRLm3RhuWNAG2/krLgYLHQ8
QdI13vIY41f0SAm4NBIa0tBJH5M8ZrOMuA4puvqq+8kRqmNEFawnFxklJt2EtAJE5J3e9idkuC0V
Gj0P/q4CihLS4xOTigJRlg2WY5b0RvO0FKQCP8dpgSK6GUuTOIvWkW7ljyC4aKoLrq4HXkxAJGlv
aIftWfs7Ksm+8xOxQejkfOvIHRetg/v1zW8qavWAWN7ZdCWKH4RXzSHQo0utD72H8tD8BWefQf64
B6br73Mn/ERFjEO9N5z72JtEQ7bxtOpTJbqYZU0CqxY2z3ZlfgWt+sd0nPiqww9/ZaH+x1XH+OoE
7zqx1o+x04gxaB1YPihz9VYqz3b4sdx+5rXucfamlv5nwZobKpS+pXbAFQUKLh9eW5Hke4aKJI8S
Mnov7epZr1p3jSr8rxjIoJoJOVKxKEPCJzXPaA5meWoT49VHxmVc+/y83Jk6Ish5F+zAzUpP3+hA
rkSrzc1rFcXZ9/fZ6LjMySYu2wqGx7IlTynFsVXY2MjQEa96lqGb3u7QV8xFUjFZN1YQiOWV91oD
Kp4hdvBiTa+PrtoxGFQ6NOzzLxbBfn/255Vl3NDjxC65aqHyK0+GN3/bDHCNayWarosQfKk6TMA/
6DQ4Jf0uosJWV4lu7ru+NYiAMcF51liwTYbVxwqA/GZ536NU0BGrUKQwlqyCFgNkPoCGnrf63ai/
K7HvKUV30Au7PFeWb99rGDZHirn3XHTZqrBA1hQzjpxWaFqVZgyzODGhwEiAw7pBOVGz9FrjAOMw
ZfB8m4b4ZwHployOVlslaj+cdVzbRVeelsfq4Cp/1GGsd0MeDpfOHFF5zA8qgr4EbGfGnG3VgBYT
/VNCoXtd3oYmu2mn0cqht2YTHhRd/FT1DvGJ6Oi3ubWSWd55SWgbZzmpKQ8GO9zGTm97fgwqPMgb
696jnZzLgWwCNqdO5BE6LHBlJomB0lNsynazT5QOtDZmlWhUPqOGaB7pf+PPI7Mtn6PKhbM4KGTV
GoTLqIZLGETsdmt0CYceQB4KE+1VT8biFtGyqvYY3Ir58rP+OCyd4NRJliE1ugw5PSOcQvWq4pqE
LnjR3Pjv/D9pAtJCISOeeHDXD1dCtDCliA+EKEQYItoKfApDkCoLL4P1HDQ64MiEkbRVnTnJCKl1
smLXTc42KWRyzNnOKkpovNb9Ic7zcVfJ9BU1NTs7ONYg4Xzt0hSETQxlLTCSTD4ZdfrOCk2w8FRm
haAZLAFjkck2ndO4Tc8EDc9TD2xA0087Q2NV+o/Jd5SXjPSGPDMm5sMAUhz1r9CN7kDiz6actZkB
6rscDSlcg/7C7VEyrRi1Te6mVKgz07AxuuzFUauzLNG0WogfD1kZqdc6Kt6azsdArSUvrjvGlySN
rXVInuqKbUJ5NZXuSRqYf1w2cTu0KNbKYPPn2Vb8SHApvJThK9Wyf2piM/rHqeG63tIZINxrSMCD
OAE2oVl/X4saPE0yeIJwS3YO+bm9woy8LgjKTRJA46pyUDkAvovDDluBpzT42HONB1MAeeBQFxmd
KLsJxRrGndpnFE9yrB/kzNHKzFe7RPgPlhwJBVHXYgVc3lktx6Xd8ixernlZ97k3U3HXLGiCnRsb
yQ5pwjZJ5a+4luWTlkEEAZNyXkojx3ecC9l9KRRv9IyRxMQlCUW75A00gsjNwCf3uFvodl51V7M8
WhMSZEJo8y6jArFurNlFk0TGPelGa1XGgbi4gwUSP+v2FLjtpk+rH2PqqGeXJddSgC0HmfFOrim5
ItkYHe2aymZu4K2GUWaO0gfZj3rNZyE6gBNloyLuOKv+e2xljpcSd7FVm3DwliYOZ4m6sph4PCKn
+ClQm1lW054I5HYmBbFLvE2hjhPX65+1TLTP1A8XhiqAYrEhqQqDlwgBGks+V2VBVwI7rC/GAI6f
eVSKgphxcjAot0TRlC2jlAQKy7HNtN9LqZq1BYlKWU/ojutuO/Ua9wyNjFYlRVjTi3lN+DNLbSws
IfGoSOy4EfPRuIviLedxvHH0kL2HyF/MwYYGKErwfJnhrDCCNAcljj813+z+lE29VhxMUwSFPaFQ
YnhpE9KIM+HLlFl6l2yXooo02NogTL60Un/OJThEyoCsXja5J1Bw7KZuuoRkrV57veo2IY5ZiWGN
rIu029QNPocheElaPXlYypHF2rWNkuxDQVBCoNMUntoWEGadUYvmcxB4HAW3oVKaleqbf0dZWme1
naOXh+KdvPRtVDEaUBFB2XY6HOu4LTbM8d9lVs0+0fEc+kn1Dfj5/0iwl7H8+s//+IDu1tbj01cQ
Ffm/Q7602bH9PzPBTp38HbX/1zd8Y8FM51+zX18QmaZas6gO3IP8atr//A/T+pcQtnAxkWGoczUT
u/8/ZDBD/ZfqwpJwcUi7Nr4ZHKf/kMF051+ssy3VsTSwGKow/5/IYML6r+gp/tuu4AepjtBVyD/G
/CL+3XuelXkVVC2IIQi36r4q8+GojczpgoipweBLVtO1oXEKafIYNqq9MSiGV/4UoaFtHDJo/TjY
53kFWsMf+6OtEp7+v/9aQUEEPxVnaPvZ/K5Cy+yO6fz//v67T5pCGrLRVwT/Ip8qeNk1S8WjwXBS
6X7iSkKFkMADYKkA8EN7ygf7QHgEu22LRRFmHnzEoVwnoD+3RYJCzsqBN0DY2YwRi6VBlCaTT9rH
sYqLfVQjXtG69Is88+SYBZ2z7l/UjLQSBhbVLghpaBXnBc48Ft6oQNotAy8rpxr3KygIR+TZg33i
Re2bfR24KZYdXljuOm9DYKvvKIknUavHPhf2yipr9rwNGlxytK2dSJmYtjU68EalbwlUeNLQutcM
ei5xHnV7tGSPkByZQ4BCDaOcPq011QcsVT4FQ6K8KJq5kwlEkqwJ3rIp769JZW4wOcBqDPqzaKfQ
6xUmFfiv7Dtw8tUQdv4uK4ZDh21uxVM2Rc1DXifyNCD8nW+e24rISBH0R4Si96bp67XagMpCu4KS
kKCSW4H9FRLsEx6qk26M8c7sLZQUnRyvehoTa5qkA44aI3lMZ5o1suOUIkKaXT2j50egnpzt6ZLC
+dxnrGuBkI7TEeMyQ+eov8wMTHfai3FoUYaUQJO6pzFj6VfxsWiVsVIqAiV5yuJIl054cSamqX37
zqAfCx3LKXyfTNRshoUQTvrNrMjYoM3zYozLNbEYQ6u+2UnhtRGtiAMHnNyddAN6WUF4mhL+Q4Pl
oKOpUqNYc8CfyzicVii464MdI9u2rPQ82vrPCfCC59cFbBhTQS3TNpskBB5tTc07muJdM8tLiqmd
vIVrqnXZWwK7lMYa4933O7EkvWvgKFsaoW6LrSVxUUoUGYkNbcV3s26zwdelZBQQ/mT2s5IiWPMh
qJ5m4uAUANkVfMNtVqf7iuEzVvmcftvw14g8iM0SYMmtGupbUQl4zi4rVlJ6V/ngFxvqevQyOXsH
t3TOeT2DwwvS2fqCMC1Tq5JjKkzIHABxCWu8Y7kMqaJouwyM7TuuLmU3MQCnGsU7HDj69Ba4APjY
T/ahad1FqyGWSbAI41K+5a1bPPzaZMOUtv2uUt0Bv04NpnycVIDfwRd7ryOjTO1oJlShllZOq8S8
iLR1z8uXkkQBuLTT1WGoh5wPQbnIrH2vEjQqffLaHDPeCWJj0eXkbzaCxV2HAiioo/I2EKNUHkRs
fVSx326sODAOFqUtlxG5swo4lHVYOMRVFPq0X4VNPHmTmnBNOulWdqm6FVoY7ZL0AxiQuoktk4W2
HLFwtPWLb5OSx51HFDjRD1QHXAdtHAQerfXKTVoUlz2OO61DeiP0331fYqrXZArXomPm6dSrIavM
c+9QQpmtT46dxcvRKzKN1VS9+5hKLqVjP5V6gfEw0/F5+J7OIM6sOKh8RQ+8ugn6lRnUFkkhDuhC
NpATBpgt3geuyHHVttVDCcweGSWqedLV8ZioNmS6yaAwRim/6rpm3fTIc7EyRCsjrRGw0E54hMZ9
jUUF/1YbHoELTM1A/xhEVXtUfP0v2nYJtbcaHqyeowMPtZ5qnn/m5gmpelJDp8XgKxB0DCkt3kPG
TDzRIr7batUc4Vw0x7RWko2dWmg/qqk5djkc/73VWZhjAmw9qK2Oed22R6mRsfpvX4a03Ud+/YQJ
hOTqBJeOq01Yt0utvPNWPGCyq0xNZyhEX16nCWGOSBHzmGi3trU102xVfDGaK869HZHQEYfIYHS4
b3GncRUiL5CDonjIYsW7yQ4oantO1SBU941MzaNopI5x6aMy2/TRySR7NKmDCFUdsh0FpXbSqvi5
mf9lZbvVhu3Faz3kYG70jm11cuh1R/9tMHvYcqf0R4K9X50wTi4+i3OcFUz4h0pXHjRNwVPikDsf
+C62Bt059WkufsTs1SYU6J+dof8Wdhm/JsOAjS8AjY6RGJ8sTs3HFNI2wzphuGe1u7I1UhiCOCLb
YopPPX7tLRc7l05r7UcX5xLynKZDKcy7YKuiVVAXp/ZnWctrqGe3LIvM56ToSbcVGKaUBq1o0ajt
DrgQwgm9fS2mYkSkpiZfbMgNMLufA6P5laUU1ZMRDPZOwWd5kEyoIYTx04WByEsXNpkEteBZY+sH
EnAUBC56flMDm/KXMB9LqZMXvhG1aCUeNbeUm1Wwu60Rd9piQrcQcsO9Qh61/HVUOT0YiHfQDbLm
zCUF9Gr54/IFDlDHINnd+arJVAuzIBiMiBQm6q/m7DMiXeVm5myzsG3P8aS358DovwrDN73lHwGg
7M5JaViACJCaTAZuLswr7O15fcQCUZ34UXo2iSvmkVb1HpmHHctnYnxZ5sxfzRwwQmIODzedxq3W
2sPK743oTK5HAMrsV536VxcNtZ4XybtSAkdJ0fSdwgqAB+HJ8cHgCiMLfcLf1huIHmwsfBAY33xm
f6h5Rn9jZ1m3S3oU1I6i95e+ae4lv/kMeMuhUqbkSreN5ERHGaaeVT7AcyuaZpMTtb5mY++f1EbW
nGQTUdbWQHJ5KoftVBZ3Og8eqLmmnbKh34xWe4UBZT8GV8V+7ivc3vdI6zXsVcK+IeSftlE+KHeq
FWUDmcw6/ltZ/d9wUs3/Sqqci1WLahXALuWqDQDr/yhW1YSbeUp5mWUD+/h/sXce241DWZb9IuSC
N1PQeyORMhMshUIB++D91/cGVRmRGd2dtWpeEy6SoBNFPHPvOfs0ZvNVSuJSjzAgpSjbl5xAyOuN
LSNhQUwMcRc5WSJkPEjDUiTeB4PCZ0alb69ioBdkrKBz0BCZYWTjXSkCtfkr1vl3aUhlCvki3ncd
lI4ET35E1WLS0BzyevTREiN4CIOG0gYaEiwQgS87MxnIHmse9CSjoBNqvY6ijuaSQ/fsP38RivF/
L9sBxOGh0TXYwNgc/oLElb1h+GEdYu82s3rfstJbaeh95pTxlnruMZsaCHaMWMLRSvNk3ZmZmOsq
UGmv4HwWCRUyVmmAVZHU1f7IHNMpa4kayltATpxq0c+UyogsnaTozmE8uCNs8VUUau9dFulrGpy1
GyvZx2MFY2jMhKgKYlo5FDmsiNCyACXVgmrWLxZi1rH17LssN7QeRwpQWDIpm4fqFtm2H08mjlYx
tj4SV7WIs7ewA8EZOM9N1USuHTaI8orgxaLOMdfDtAW9OLSnQYa81irhLrfrFIk6KoSx1sNz5XzU
0MS9oDZ/6H56sSUrX3sxBogaifIso78tssZYKl0GEpfvCK2/myrAyFLaVHCS2KjbaKk1ivWFHDRr
bcixOsA/V4eRiCnVOFaVv4TnVS9MZ3TlQaasY5WAqFhLOHGTYFZD8RCZpUvj5oeh41sxW1HNS4Hw
RQE82xcaphMrclaZnpzYuVA1o1qp1nK0DdHA6+xIthE1+tLMN2bW4w4ai6diQIdN0cdbmFlbu13p
kMCaBR3DSXFGKzXM8eS+eNN3S+ccDRYc2nmdD9WslPEgxapaPqVW/4Ly4Uceq3ycFOO9mr+WBmOS
r5t8TEN/TqTopnt85i6Rfkj6MXJ6qlNWcA1MmOu+hQ8v8gkA7Hr7mBpxcBCoY1wvfLMGS8dhQdqs
5qvgTd46ObkIiaLoqJQbpWXVG1vyUzx8CckzKXmU8X2IxOE/nxoTgPtfgFbTGGFbGCUVU8UurX5v
eP8FpobZD7tkh/530vWAweerwk92VjS6A3rwrAo4E8K3aZGQmkU9btHW44pGPruFrLR3RjveMb9M
nED9ahBYRBaUcc0TxGEUoOaGsTFgCLtxT7WfhAsi0ZnAMzfQ/OcEh440zShIyclvUKthO/jpXc3E
G/Kmj6RmFei0duIqnWvTz3FN1dzXg0pCcC122HGwpuYsiBWcpBXWM1ZJ8k+FIcCNVCrDiTnTtbpf
CpuWaW5jm2psQAOxpi88VT1Ffll/DzP/W+/57+o96n+s9xAi8fPj3wtE0xO+6z2a8w9d1g1g7+TN
OgD9OPJd79EgwZsKyiHZZIPyfeSf9R7tH/xUZc2CHgsLHGvkn3qP8w9Kv8DhrQkQrtI1/J+Q4HEB
/nV+qJYMXVShpWioKphu8y9Id2zXAbVwXD+Yzem5lqLf0d3mF+fExQ+83sEgex+Z14oFY024Swyj
u2ST5enxAPLjXuthiJ6zLEk3SLuwSgaO+cqEhMFZzX/wEzVmtBnHgyM5wzEzjXL2eCZUl7WsNMNL
0nbAm4eqXTtjmt+yWLl8v7TBNleRrAaAu+fsKDon8xQwgYF+/DiqYXUawLO4SReKj8p0fDe08wnh
q6T7AUXZvEJZ8THILfrNTLn5SL02DQZXooV4Qm9ebcTwb3iVo5WNz4MlWRq/Fm34/TzHNojrMXKq
X44ZPmeOd6VeIT7MxkBY0Y0NjvQWo4o3ibQpMQwYq1X1QEPfWelK+OmhYT8MjwPfV4NJs4SGejbA
45w7yND++ZTH86YL2fKOhUGXD3odL/X7/scLkP3Z7aKEaXW6//v5fx7XmT7a8taG3vP7aY9rj+c+
rtXYUV0D3NvSyPJ4pVmdvC7D6mo3hXXr+RWc0qS755XGLRHXR6BUH49jAEKNwxhlvx7HfD0VBxtt
GlIhnijHUMwSNqDfNwm+C/Zd2PXfNw0c27Tt2AaATcIzR44TSbMK6ZZd5M1tJc3umQPQFls2YVya
nN1bEzxt7ifx+nE06FAHIcEJyP3jwUEDnint5ZQeGjc94X14ek/fYnqqrdDE0LP88jiGvgszKuxC
0fUmKZtJd+wzW10Kz+iPvT4qS8mhaRXUJTFxCmiZQDBdewBBjz1gqaXwFePYJ2PHUc86egTAQ7VB
Gi6KolkCm5aOJABXS1EMwSmrrBJ6ex+dPGz5yz5Jk5PwiYbBZpCyEK4yiJRpfsqEJGh1won3WpSs
PSz6U1/q8VJ0TnPqnT7iqNedgkoPGde94RS0CaUXXZJPuE0kNEi+dspsksk80l15N9MhNEo3T8Bu
7IWnE2jgBy0mZfK9T5mamwsvykCEtLGxgCMQnnuyXhbCV+Nzj2SEo7o4B0ygCw/z5pmRQOZV7OLc
s7hZgBepzn0BSJZ3a89BolIOVYzuLPyq43HpeO6DsF1MrupzJuKG12s03s2voQgI4yw8u1z0em6d
+5qIPqmqnXPGx+LdJo1UNEIbiJQAghDcF2HW0QUhieDd+uQSlCREo5vMLoERDPNBNbSj1JX1yVKC
dkN55v1xS8Xqc3pcQwAaoF8Zf/51P+F8FM+UcsrG5ul/ntBJqDc1qo/un/seD6k1KtBooqq/DwQt
62pPM2hoTm+r/35vKjXBqlUi4+9nsFlWsUIoEoZooRjfH2Foo3IZ66qYPd7uz4Unpf4SHEv99wHN
h5xpSQ2cjOlveFw8PkImKHxoORGZfx1wEmLq0ygS878OyJSDADoZzd8HlJiSaRGQ3PXn5R/XvJi9
gmGAJPvrQAEOYqa0qHv/OiBsW5kFA7S5vw6ketXQJ20oaf77F6h5pphl9RSM/PtLfTwX+wIlU8tW
/j7QpiXRkLhTVn89IybLz63SIYDRjbBXEeFWUxTrxqAyNyRreBEKcMBGCoJll1bK+7SMlWS8R/ig
pGOO9wD1FtXlruxgKhljPm9JnfJktXor2U2J0TI/TSrLrlAIoogo2dD5NubCjM21THUFa3LVPQvd
+TQnjbIsmpOjUxBVtAoFYmklmDbldt3i47pZfnvRBj37ATVL5c8MynMXEUPuBdqL8FN1nxkOXAu2
LY+L0m6yY5MZGO+4y6T8tpAMamgqNc9THI1AdArsdFHqJ6ceOZ3uQpC0t40laClw3+Pi8eAaeu2s
MBqTtKmxoH51xq1VnsvML4PZZBVENe4AyeLY48LKClcWZTiFgMbfF4MzdkdSwWBTF0CbMh+eQj7s
FYRGUtHHF1W144sceeGpwNL5565GSuKLH2ykIGzOj7uDkocXCqmHrC6+n/x4kNYHhM/TWn486nGX
aKja5klJmML08o/7OmKkZ1quE2H8+z4cSzjUmkBb/HmHWoUeWxBSOv/zeurodytwNsn3B/x+PfSr
G0nxGBd+v54ZZMOOKZRmdjhQh0cdcTCddllCrrMa0rTA1w+LMPeHW9UY5rIYliHBBQtJF+MNK8yw
ynWcrJ60HFoC/ehzKEu9cuxF0BnJ3aglypdRla+SVorvXaJSLJQN0BKZ+V5Nm4bYGoDgKYRXNdNN
5k92jHha930/ijsSmZeSWZjRlIWPM82Nsjeua2Su18ct0T/JEfKKbqzfR1V4e2qZ6JM7dR6RI7Du
sgb5ZSPfEzMY7qRjk8KbE4rRec1wD6gBrgFQj4Btxhe5DDvwi8D8NElEq76i+K8I8sNgmGTbpo/k
u/Ay8nHR1+8Di4QEoSt3NAUrSXK0K6YAcUvaD6NMMD4rRnT2kceMXil2ekwzgQ6VukPE6bixU2n3
Nk+lFRRVVKmKdPMQJp4Q1IIHa/GbtsBZFvKU2KaRLI1iIo+3vvC7OxStFPF7VR0eN1VJ4BOR4wvA
tY+Ote2xi/bQUcZbayr6NTeM5ePvTgirIa82+zlQYnxuWj6DGGxQP0k2e/ydnZIrq3TEgYVsYbx7
FZ/LkkuY01mZ7Qa4ULPHBdI8VFRUBO4K0iRcN4wAfqncNSSpCRKz57o3zHlakiJW0kHINUm9Y/js
j8RYfz3+brtvC8xR2FkfB8nbPJk1tgEcy8FSaWX9XiQAQvUqaNhJcxPHqgD/oWGjzQP/YvXiVOC9
luPcu3am1D4bvDeOaOtejjrLmUH59LCJ3aEMICzBxWfGJeKZurTv/OfI3ZH6YQk+3rpjnoGHXYip
eyhhKS/Mp7YcYWsZF70wJHqRxcGSK4uzMg8OaRfKmKyCeDl45g7ij7aRxQl3Q3msHV9sNbl78mkA
qUakEy5iipNxiSK/PthmtzEra2mWqf6ENW2jIspEFUFnSm9K2k0hdGKCaPsQ3MiUUp+AuN09rj0u
Mr03NnZULXxZMlZhg0wqsvyl3Ohb+Jv9qgzkT0/qBhw9mTrrhgK4Sef7O5sujCFKRL/6U5t2xt7z
SBcHArsyoUpOsbb2uXsEFEU1oETbao40dyxVMt+dyjrQ95AZ/4EyKknaXiPZPMW589pgz3tOCf/c
lAEGFQciGbRToDZScKZcPLK8RAEDDXxXjuOzrpKg0XfpssQGsGmRe89KNagAZDkJ/fVSo8c2XMpJ
lEqTE5/IaK8CSX3HNs0gbqEdE6n6RgyrtspwmazIHyawtkMxaIo3BsJNkV9DmRQvmMBN7eww6Lo+
7MqZZILhKsYSbHExB111HKRsXILA/JV7GQNS3a+KkticABWYjtxz4XkARG5xoOsrA12kS8bWj7Ey
lzDRD46VPtnx8FGnNTQGz/7Vado6M3GLOSrtVSVZ+Lrzjl74pzEcaku/2AZNOq+wPjpVAOuhcS6l
JuEUhv1R0oJUB0csfXjnGa2SnVcWO6XSodoBbwKOo9MrlSO6NguM5TOSYYKC/A50O645VHcs78Vc
Yamr+MEeuT2GxW5KijFx5WJ+OyVR1bktMBKmucpNyryZ2cPOLMIWrkwTugjQwxVCJCInQpR5Bj/D
TI6djQPjD1+FhOrMyWd7imkLSbaKncF/BucDudJmNY8cNTok7fgzMt2oAONWaLBULWbJgPCLuFXP
OR2VsLIoITq1G0CD2eXluEW/RyudzbMoHQQGhbKso/CnEUnpDOvorSCoG0QUjVtL5Qsi/yPha5p3
6WjREMTmL5HH+axltg3wuqNjXpRH/Gy9Ky0KyVzGFQHiXbwqMjJ5FIKhnQYqbTOsk6El0hmmNbDj
cqFYZewi4/xwaHo75E8usmrKXtbDI+mz/JwSQ2FdKZszAjVXSdgwissv2EbGmapb186pnwxMVEIv
zi2szD6I1IVDELve1JOO0cdNmqs7zOBUZw3wSZ7stmq28C08sbZNM9M3+uWgYA2L+PPmKj9QcuJh
M5oJ4vFjVoJFyjDKQcjWPX7F6UgbPTAXfbLO4YS6Oskdmyff9psD0TCFnq8kgdghsRQat6U+MYHT
haTVLxiE3xWalTi6khMydFjEfMZZip1xhc9SmkF5rOZeijaAkdxyA7Z4Ap0y+QnDdXTS+YDCZ2Xq
huka+VfQ0j5vKllw1iCryFCqT1LZLXLycCUN+gX49yp2pGIztpC/cD8o96Lr50ZYIuU3WfuECsuF
vlDeC1WH34FnYql1ebUE7+LPdAOJRJApGpZfhtpoVMIlviMWnHK/9+1eO1K0rP2hO47DlC8Vtzcf
9cSSjYbDYBWtzNiL3w1FihZApVkssYa0hiJNZmrK5mzIWBGYzo2dDT9FRtYLrufelqML6Hi8vdo2
ltNwJ6o3qe5Hyjx5sZmqnkZWldvOHigTGS3DkabuMuuaggE7kMH2pAY2qkez+KWh3D3qfma7NeDF
TTMYz4g8dNcDseeOkvOZeI66sgKF+CdyqYAFpWtq1ruk1au9UxyL2IbPI1Fqhg2puOvaSINfUUCa
Ev5at7K1W0PvnQp1AslVnzDd2iEo950i6YsyI9SQGilpx6k2CZnJnSk0OrPG25hsA/kk0+n4QCMT
IPr2WBPL+oHXklPoxgE5U0pBOwHdIyvElv+J7vEDDAaq+o5W9QcwTKchWUoik+7eaBvrypIOSgQ+
Tmq1ch6OY30nvw3JRQgxydSdo0OW4sZpr3UyZvuMLqnd6S4nsjVHFhu7U6bgtu1qrLNtepDEuCNA
Kt3GoRUtyEW8tYlzJi3Jf66mUpiCx76NJLwLqDnADus4hupeXk8dchQmOr3JeJgLxQv3vvErjOXu
tYnrcqU52I1aGPQ5gkNhyGRYNCWFhbIFS5PKqwaF0XTOF6tWtB+wiMZrpK6OQ16bS0PrMrhRGbxL
IssMbdDWXhRHwFtDa+HE/ntBh2WT9ixuksQgUxL3coPUuuiTnPZ4HK/atHhO06TceLDXSuJiNxk8
Mc7RvDl4vvYeaKV8sovR2TpVfzKxFJ8syl+m6/XSD+LUgisR3OB6+ro6OKVh74gjgJfljOpd0dVb
Z8XpgQax5Paqaqw4X7+KhlN5DItzQZHs4DUxhlYPQGui+tLWZ7KbBbkuVgqElwVj27Aa6jw9j/hN
rbavVnlFLQBSs8w5rQaQAcVnJCPhyP0WgKUunewm5EJ25s207uY/O861ppRReSf+Ihe0hQDZsAbA
yAALtLuSRnGs/To4O+lXHpcw9mMRksHYJkt4au+V0n945BmB1kMk1+i0R3C6vnpVtKsq4riKEsGv
BHewCWVvpgDYnBtKcpbtEYFPTF42ImN+SoX80TlQPR1pVlmhiyO7dKn9fFB4yLxcmilEpc1lpGaK
rfDnBTenlAEOZMbNbjE+nJPUQjTmAUAd9IQIYcPsXHhjls/GG88sdVxeS7N+Rg356XwpIPPHD104
y7Yyb5pS39vB9DaGhN581Aa8N3V+QDvC4DBdYwXzX9c8lNszOa2wLj8OUJjpsY/xmMdFDOJj55Te
LPhz4F+uqgMtlpLEmuX3U2y/+H7e4+bj/Xq1l1Yo1V7/vOf/63PQNMO2NFYUYP/t8/15rJESEeAX
8HSG6W1yABr//KS/3xZiAkQLb//Xp2G3Zn4n5vxvP+a/7cfQ6P//62835Ufxb+rbSRfwW32LtJbp
WqMhQ4PF4ch/dWPsfziKomm/Zbnocv/ZjbH+QdoAbRKNpqAqW//ejUHFa5o2WZmOY8qO/j/pxtDf
+asbQ7dSN9AGc9ZYikx88HT8X7uVgk255pF4kbE/qHXPO7cVSOPRogRvN4SUl0kXu6CMhg1V4f5Q
Vtal6+t8AdIkfs4zhEyVYu8soupONDSlJWJbnL6GapxVWhMMyFAq1chbdHKHEAch7MaqMZUj3Cmu
TkrFqCxC/edErgMH9aXTJ3fhOt3KmlSISTK/igxP34xD058qn1UgYUz6U83wngg2z/ikXmu1XDQt
xv1KIQvFp7BA+Q01sIx9wcaPGMbeIs/saKfWOmkPSiCOFjmVSqg5Gy3GzITVRLkYlRYSe4Eagy2c
tFTgCt9EYXxIhA/9BIN1GBXZeElKQtULVmyyjeXYk2v/qkyqKXTNk6m+1udsp2OsM8NNiT3kyCli
hrIotY+22oCAN96lkWhG1g03OijlvGKsuRhN8qT0sbprVOYEu/VLoFytuBTTQbP8qWBsxZjIzhKx
hYwlHcmtT7s9sQrzLWuFv9LxpWiEHW0DflYLll6Wa4kSsy3+k70gJTk1bTS/kqYsnCTrFimWMMIv
zPwoJsVagR/BVoxlD37jHKAgXnix6c/aVImWpt9c/ayu19gtazqT/7yIArXe4havt6JMi1UY2Fv0
1365Nh8yOnCtiBuJ18S4g6puktuxiHtrJ1EeyJ/2IukI9VhXO6t0Eu/ZqPjg73TEASHsKyaJnzqJ
/R73eej/pAAhoDJJAiU7wrSNSLBHLZgFKBhTzCPg5jrlWogMOIgTJWvJJM+oT2DZdFbHKt9uiNmU
wycFui5AAvKjurAO9olD1C8/OAhNEObhxI9uLQax17oRSm8WVXzLwjs+LtQY/zjiNnRREcbGHgHM
c2Gb3lXuP+1eqZ57EqpH0xoIpiC5ltXpBTFReaN7dXSGyjwFet4snSlPuLNa58B+lSC1FKsdcjUs
K9D8IEbnS6Kuup3t0397XHiVz/kyTA3HpFsprQgPrRWMm0ot1COGaTfNX0q9Vvcq2Xm4Nj1tHlVE
lqE/f2IYkVZaGCqEmPUdPG0izVBB9rMxV/uZD25mafvR1u5h8qWNFh4CywMfYeG/KUBNcbaFJeVK
lKiKoO7fUuZBW2ECRJ30i8maqUlalRD+WRjPcpX9rwQCY6jyYoX2LGG7kpGVBlVnbkovhtOiuA50
Xmg0l5rKjB71zi7TM3yvUb7vM0unjCUhFyzpPaHAYWs7BntP1NquxPcEoayLn/xi2EqV/IkQ3LvC
HUMv04Bk7kuo21LgZLPU9tl1J84FR0A0h3iIfzwiWhV9WjTolasnFM5svh43CpSnIGW1jpsLx1y+
g7ES7ULT/jSTz1aO+j20pHKfi87tnJ61VwEXyiJAiOCMUhyS8BR4pXNWkmATDKq9JtMRDQXcZFXR
fsolOFwRpaQYluJp0Fu+yQyNFi008mqKeUqiRgKdoyu3+eNqSXqOPGvqWAZ2oCeAS38fouBfbh+3
ET536xi/8Z+7HvfH0yMe932/2NAYHohRM9qYYZ5tHxcKpJi5MRaVqwFa2CIBybZ+YWbf1xqw9YmL
0PJOV99ZIAjPt9iK8m1rAVQGiHxBbA0gs4Imb/hNsc0UtUDqFubsxn7ffhxWzZE7renOx5HHhSQq
YyFLDqq09s3zfH3x59jjoc34RixWS5lqHMDq6tJTAVZ5C+MOQFeS+ECNGudJhU6by5sWeuoMxaf/
bFfMGSjAkJTSlacggZJ/IPJ7/rg5Gr9G0ucOSuEfxNVueusJ+WXwTKX34ANfOj1usSeMaPmtskzw
X8oN3UWD480NoIFGpgACJcToR+Xn26SOtN1glBLyPFwSik1BUiK0u0yT3A0isRaUrzd1550k2RxX
Go7Lo1zmJysKn/UmklYtq2SaAvkszBBT+tSO5Hyw1mbYfFUdpEYYDcOMoLAVC+ziCQn51ujB/uIE
c6tSJz/Nsse50mfZrbcupon8fmg3edywVbDQ8ktQeOBX3RD1PotIuk1cswaOw9yqpHMJXJuFAEU5
cIC5ODSeFrtWV2tuu46l+JWqOEHOVEZmYeocQOKC1czmJMazEet5kJ98Ufm+Koqy6iS2nmGhurgj
gOS2d2RAsqtkBTQA/Rab8kooJptunUKB/dwQON3HtoOA0dql2TCV4rYm+vIqCQs379tr2PfCba6g
So4qbChHpu5kFuLVNuRXWrYHdssFdMFGro5jM2NOfjVl/HYYuU8o4y8EWF58Gf0x9juvyrdVD3PP
QpZnW7vENl9DycFg77VfUAxcZue52WbavFekn8AuYmIDxFmW9R3lt7oG9DguLLo7TWS8K0RduWoZ
ftX88Tgna/Inwko8mejsc+p9aT/OyS1YNqNxoZey9tP+3JrpNSHoxct+EMj+PL2M5ti/ajW55RH/
qJoYyShE7lZS23GLKKdfl+/bypt7bdQBz26uWrbVBeE9Wbmuo2IDGQ5dnFih+t6OTsdIQGN8R+Fn
PaLOatXady0pedEL+9JOWxv8HHERrnu5u2b9FCi0TSN2eOrIpJy1Z6E/jyNjcSMNz+aoffpF/iyP
DRna5SQo3Wt+e09S/e7p6rET5q/E7FjSXCubECG52xJhnLvaxCThLINXnJk/KYtiBFq0XUYqba66
1EbHfWXIiF/KUxj6WzmKwPfV9o8G5A6bs6vFo2qMi7TwnusuhNpGB7SKT7618EBMIh45j5pyDgcZ
Da30o4OHaGpuzrZ9zPt3ryPZSy4RNxThF8S1K3tEPA86DzLpQyXiNWLiQ12/lgEGZSa1wLBSHfwk
aMCd4RdGkqXZMg0kvTriFu4RFU3jisI6iJ1npam1S979AqTnG2X1i5yqL6Hcv0htxJZ8qp6HpAhg
9j4YmnMajIXSFutGaJAaybLWuls1cGp5JQByPf0ya9rCsfjVKtKrWuhknmr8x9BhA6iAQIkN2PfE
W5hZL7G/1jXEH4XPXcxMWoEHO7KENPN66vNpcevQppIR8o52358FPjF/SWCe0zG5i868E+lpa2DR
R5MtI86i3rX0k5rrEEpRGEFrDme5lF9KHD8zUwvWnhduay3AaW15UMtHjMf5gAy1RajqQcOpUl9x
+1qRXSb53qUo2T2pVX5qkmFry8FnZvHXReHb4G89CQOxlBJ53vT4AMJrLMNF9y0CCOiuhCV/ahjj
NOGUf9NFpgBlTPZ09EgmaBcdim0EYcHcyKD5x+qrGqlvreXg/XF+ZS2JI5JffrRR8aNDz0qU7EDa
U4sPI0gIliXlhRrMe6bo1rIap0xFcVVqTC4ZWYwEouPCM7GnV2ntYgmaLHrHjgvXd8SnncXLkG5a
JHOis6qeCdO5ioDqrW5AhQFIf+iN4qoW/quhl7rLCpbMqGGEmgAtzA3iZ4UOduVUjYt+F4RZGNcu
QNkZcZW3IdOezJqhM5GIF7Kxxw9JSyM1Hfdylb2wOWBYC5vChQmDzrP6LOTOcaU8numB2Hpqgcic
jdm0HNirGAxbQ4XAxRRWvsBs4D+jIvZNzGI+IldZ2GbPPKJD8lJBEZv+T8qCB0gWACH0KUFyQqYD
c96FLDvDWP8KAyr9o1q8jFIMjS9fIOD0/PRNLp1XOeQbGDKnmVOtevfIRab0fkac6rutzG4NB8eX
ansrfcKR8lqF8G55PDLpJ8FNcpggYr73EGVqkiof1BbtWYBIFDc+Zk1CQ+ou/2y04Yu4YIgP9nEM
g5sPHWpu1vF1qP2VYI9QlsqXMzRXOPqlC47QsIkLEU1QorR61mvzTRv72zh2wBXJqCPnjpwM/xd2
SZTyTXEMg/4rl2IWYa33TMgI6Xnyh59UKAvC8CUKN2EbvTb21KVWv1oy8+oJigGNzu1M8TIoxs2E
zSgC6PPNQNmryD+7gFVcSXrfiPXUq4ujExufZAF/mbJ5Ll4DX1/blEO1YPJCTJkLpr7vBJbPpFmB
q3mtAqZxvXyzzNKbBno3UCM6S0YAeMG3KZlxZmNIVJL7SJnMt1ioW1/IKd9tryjdInwlJAkLNieL
o0PrDRS+ButoDcreCuRbqERPdjTOpTLBGmgDFYx+dgUQOKn+OS7rTqc5X2xygtdcZCY07ktSUgKA
36pKHdabKExgvaq62mhlujcmJi/FcasprgROem4z9D8D6I251mdzDaizY8kfcfjJ+SGAFyZf9pRi
40XVp2vJzGyNZV5we13VKP0hoWTHVz6Atk3DL07EZFqwcA4Cvz2C4D5kRveeeAYgYwxFdWH8KvL6
LA/aZiQHXDOkJyWvv8oeOFZo5D/8+JKyR2Y3wdnGzveWa8BFIYPafCR00J9EdF78+oM3PHZhcug6
E524s6GA/0kwxzOZm7JQLo3Bfl8tBp/mEDOLBEqD4gvQw0B6qaY6g2C+MAVM8jaKX9lP4f3/Revg
rrXkCgbqbuwge05ftRrI+ziqL3USrAd7mKtN8EzT6ZCHYPM9HfCLvVEL42BNP+eCWkV4bHztiHd/
WcbVmrmxF9DkIOdL+t5QqhONnD3UmzMZcCMtZHd6QXptBNCXxk1X3nUdsrAVnSNt2ODiWyOyOA5Z
9YmsVTTMAEEPnp4Il1VLe30GxADnaDJDqo97h1q4W/jtwXKea2jztqjOQn51lP6XUO0fmVweoK9D
QSLRN2rsoy2xWTHFSmP88Mcp6il+Y45DszNIk94iB+ybH2QzX1d1P7hanICxB3+Bt1V6Q2y0xAay
V0f9ZLXKF6gPplZTTWeBsFa1rFPF9YtdJKK1NQYvdS/OSU5MszEMl4wcFylxkO+N8gVxyTMxIafU
6WilWiaLP02+GmP/WlZF4zaivg7xPGztSxI/E1zMVnNQvkofWU1ky7ZbmMMTeCHPzWtiK8oBa1QE
XrWvk1uGuaK1ZMzUwjiB/Hljfsl5yKKr2xp5i7ZqbEIz84ykaSAkm1qy9QWEX8C117Rubm2pP3vZ
Yx9Yz+Rt78PmJMtGA4ca+i/VUGqrNPAPXRx1CzB36mwsxE/JTTEszPOBGEq/iJesqoN5xLy3Snwo
Sm1LWAF4yHRBvNJBpX6+HIzmBeXoqx4QqRWuek9u96q2GEh5oCGuIrQx6XlrmIprHdKIbgvkAtEr
tcnytezQ2Vn9O+AxbWmU2t7ya4abofoRDOPad+giD8NRC4FVDJNhVpLGE1UAIiCUo26Qihkh+mwt
1t6FxbqkhQ4P7dMZnpUUEG1HmIjoUpkTlf5soeZ3B56SmZg3kIjKOw7aWSVBopkKKHFDppY5dblN
SUCjhKkYRq0+G0uKC4rGPEkB9Cg0UqOx1rWzzIpRzDYJooRUxPiU6YqYTI/XNpmSoorgI4s/qTcC
ctaI0zITdq1aJ92BZNCShgWNXrBcJL2CA1t6J34opYCJeJlj7Krgs7T6RBGUYJ+G8TjbVIVVTVTd
dEfx4pmpOPYAYRZxTGfioIRJcq4H6v8RNTPJh8jJ8CIWY9uEs6Dtl34ZD8skpd8H/Cgm9SHvytv/
Ye88llzHsiz7K2U9Rxm0GPQEoNbSne4TmEtorfH1vcBXlREdLcp63pkWfE4QBEkQBO49Z++1hdqf
D0Ag++KsD65kF1WAeXX6qBrj/c5F29eqoLsk18XGixZZLItj7Nb9vDaydyknVguBCWjLLF4EfQAy
NC6ymVkI3qxoow/BVZ1Y/ZYqilqBppTryiNWgnSyRaVnc1mo5kGlZjP46d1cH9iZQaIywRkFZ0A4
hNBgMoozDJIr5VY2EiJAQRVJ1DPwF/baRtNeZEGiR2eBs9e8C/7bciUhBctMSFtDmNGpoaBpd+GQ
b1TgzgPzSrKEsSZpTbWuHnFMcXZshB9S7meUzhgrutKhBjbN3IykYyG6wEiKtlKsE309/RxiiXzx
mgpBw1TcCQktZRwfYdrMf/uiIzFBN0nDSKqDnEb5jMzuL4pIFJrC6huQbkqoqneJ0WuA9w/fC5/8
ic5koulhWSahM94LGlY1JG1ENyjuL5PFYSrBXCw11ZxGJ3tRl4KfXEp+VaQEsybZWGgzZ8OHTH9t
IYSVRpBO8GpF+H7VaqJyJTgPpVLeFCVVqlZ2yY8KYLbEQbvpwiBDPl46POSDrdcoYCARZ1xkLbTG
b5lTgnjz1ZNKN2BHVYMTV26lSyK6ljmJJkdLancDIiEGOd2jM8fISRC1jgxjrDT59tS8gj6R/+pF
tVZFn0vZAEygy/pL3YwceslB4bq7lxv3B10DDocy6m1JW+foLM6W0n6nkvUmmsTdqlbJKafKzkPk
5wsjL9BTo3uxGvx3YbHRVUyujSG9mTnz4tdRRsmCSDWajWGtOhyfmoroJyrqkxa03qIesGKh1INx
JLsfqsyYpQ4g92pKBAe3Hjt6hOXW8DrcxNkyGdLoNZPRxJioQwj01hhvYRkujGHhoZe0gbEXXqDa
lT96G0UQuVKjhtdD37HAJ876Bgep0lw9hgz7YtImpJcwHn6iSdAgGbOxx44uyRXZLpBsvcBQyTCN
RtsXKFRrVvIhkSnCPEEcFxqs/SaSoqnU0q2tiSSWYMqwNSJT0sGi3r1TqnofaQylLbHcGJ3/plNo
neOSCqbsCcGu8ZzPJVP5bfL8ZZQgcFvqoE1tfN52S8YRY/YXURIAtC3ioU8O/Gv2VjIrYIvZUore
pmquaQOSTewYVFsJc4TOivPFKBGTVI3YrRr5lbQjLsLjOM1Tjw0QBZJcJKPDSklywejJFKkgWpRG
ec7beQA3wJZkLlpC1P9g6nUaHKeZ0iFafBRD/6g0Tq9RWwwzphBZS684Ny9mO7xUyqYIbSN0IaaD
qkalF86I2YAgWNSPpANwbKgtw4qa8pXKJN0gYmFp5GgiTTNZWL0oM3uLCOFp7n1dpkupYpiXBfVZ
x/0+y8VOX1eBuBtDmbMJ/vxmySmZ4RWaocglzdQi7SIXzd8qvTCvxPMyLum2r1NL3XOVWIGOWCSq
OiMWxQfBJ1rtlpwttHntFWfFUUKMhzViLav1XdGHzK7NZVNyIiBs63eI4RspWvxWiXuA2ZJhvgup
+0uj5AuXDWGbhGuPbb1HK3qKYHpkymV0paWVeGgnyWXgb4w1DuDgFa5hwl2wmuTl0XIn226dXBgf
9fEAfEbf9wWEeEPaFoL20hn+tmH81bjTxBjdJ5h3HH7OGBuHGnlbFLirIEJTAkNMp5cg04fQfXEq
NdpFYa4aRTkysCc2HRi7psALADkRKScVBoEEwoqAhjO1TTvkB1mHHaeQjLZ+wMnBjZHBNHHyLlQU
qBT8D9hBvYqsYvVVDLAVaVL2brgFSWzVqYDjgLB9USnVnYE1I4q5L3T7VtWuVN++RtNayv25oK5X
eda6I12Nn5KyH4XiZg7ZCYnycqy0tTfSw88BByaUaTCGIrZJ9dTDKcO0R1IR8yQho3i41XqawTFB
4BH18ZI6OldY/dTp0fugcdU221Ooco5tjVdKQwtX1vZF4x50hlfj8D167UVVuJ424YyG2XF6uUqI
d3E2nPKwB3QYHPRsEgtd2oYfasAHcrEn2XGkzin2HnRC5AWGSEIvfuVTiMCYmIPdNu1nk3+QafwG
s9ce2kGinZUr66abZvJWpK+xGhWOrL6Rw0JISp3Mg4FImHoi+hprfSzfk0pcuzhejSRaqn0NhMxN
92VPgYIEDJK9BHMW4E91+lEznZjfDSr8Napm9k7lwprgQqapBw8YCrPEcQ9INm7DhTjq614K97hs
W2bkCbst9uSlmuS/rQogQ3rxqnrFpeTWkQpZrEWlsWmNLcDZ4x2VTgKtqQI6QYm2OiHD2+v3mSpN
LUuAiC0SMO9glOBereaid92yV0PUlWj9+22Z+EezHL/6VEADYhzEMdsW5gn6JjTh7o0Z3LyVOWv6
+b6NONL95L0MhoNv9HhLfagxaOo135/yxpCY0iU4Wpp7ouG9JXgRotFWLtJ3XN63SGbKUajdtWmk
tVenAWeh9pAH7YES58YYx1mVspNadZ+Tq+VF3SHJc6bSfnzibL30Uk9BcSmgNQuvCUFDo7wLjfQs
6+iWJL09+sqY2FxnR6W8lKaQ22hpqU2o0gwCUWCroblAcLdNVJlSW3tSo/CrJYLW1bzzqEXXjsSa
3lPPCfEHok7UppHpt17xj2ImOGR7MI0u9q6YX/xU2mtZ9+UrxUFiis3p/8saylVkGW+RVjxiScLU
xqSNAy5HSZg24anKmYZb7ac2mJypkfbo8cwK+w1SsFVVxBcGxIo6QktF0sTVGBaDaw6cdhtof+FK
6v0VP8ibabqHCMKx4W29nj590Ww0uX53g3ET+Ak4pmYWkgDs+2+EGZ0FitL8tGaDaLyEnbid3ofO
qVVnDCkWWyEnrldCkyZDW4nTX+TUl0qxdrXwhur/GMOl78YHJ96DZHn30pDOmTRcQ6SSY1r8oKPi
AmJJtzYdX9poqgGhdquDrdx1N8/wrrrOoV8E0q1324ebEGogvzV9TV0S1AHVNYyTlvDFB62NBOlt
L2wrjHrSkK/9PEEbi0ZmRHWTX1WjU5d+nH01Zr+KIXJ2ffU5rdfo3baXsjN1yIOlbvCbybQQNJh/
Q75KQlrFzWY0OFay8MXsjFcRMXZlZrehDXYGlT6qoiZeM7iG60ivIDCMm6hrt3JOniVmbvAy9lhq
yyHR5m18kyJhMb1DsVE2FDiPTKxfGSrNDCvYmeSyMC2unBpZ5cyrmfEk9THsu1WVENDso0cnwUUz
D3Fj3NB8bo06WPjq+OEbJKdkQX7FuHHCMe6Ug7i2NH8vl8ZZlvSr5cvkIErJcWzdGab/AeMNcrlP
cv/w3Mg7vcTLXXYUqCRSMzO4GnSzrLkpxKOd5NY8jkA3ZUDkDV/+9VzGLpmo/opN6O89U6tXwB77
1spIIAwOXVwMjpSe4LLVkDCDDQDOcCOhCM6bSmKCLi3dRGK25GVfteEHTiNRI08lqmkC0eCCuqyg
Xq1Rj5ATCL8SeCiu86fsIAhPQHCmitgkmIc6NTEUzki4oruQJWRwJIlply1/YeKN1mnMaJBO4d4N
T7GMgzCLkwJjB/mwVvdSFQzjeyYDSyllXmZR+h2gP4AnNRy/SPduTZCNoUZowekEy3IWk+VAwarO
K84PmQVMhFSXKrMe3ciZm8C2eZ34r1XvXWoK1KNOHKlucsHNiUm1ley1YkA4iwzqCiJcp6RQBLvr
uNEkJNeZHmwCHW4ZsYBfOaEkga7NlSoHXpM3V3OkFOe6yOe7uKHNkn25LnCNsPAcYWSHQGgLHUBp
Kr0IpucE0Y010sygR8MWGR5Ryhnuv5AQDKcF34D2xnC41Azg0vtk1nq7aqDQ2Iv4UF2jS6FhTxYe
AF0rt8lBxMcD8PzRaV1IZXEnvXb04HdBwmyYUT87ZEe+OOh4pPajIGBnVHel1u8aA29lLCY30Gew
3b7CwuK0KgSPzMtHMr5Vyrw5jHiVENMloPuVgZFnK0ffhqp9hUMNYpWR+DIa/XpBUzWmYkXTQWdM
lISDrftSMytyLntZCs+4aOeSy3iaNgrU7GQq+L3HI90gNYFVMQzZB0KHky+jAlGst6QUQEaM1aul
MSm3kP0wySZGp02xn5v0kQQTFH+7lWrQyoTb23mn0D/LxyuTNSriiRmsQENzXFThS5W06azGzAfM
geFO4wqzOK8PwEy3eokGcggGuGNZOZOHsgU2ks+TQeeEmnHZy6G0pvhemb6jaBRcqNnMD2B7KKQf
dZOVJCBQ3AoZy6fGXCISksm7zgBFAMbO0Ym7UQ4e0yhEQCl76UT3Jy2B7hkj+ayeIc4RzgM2Zb6A
D9HajD6yU7CBwKXSgd1HI1VvJicY4eSSdUD9smRw8IuZc+PqubKJhzKYuRZUNsUqFl6sH7OslJeE
bexyxhVir3z11EJpJmATcmGNoa7BojVR23MY9318IfTTpKZQ74Sg/w4SCciVSZltTNG7knY7zKJi
R43X2hVZ/xIWJqpGStjY1jtlHcX1K5QotEnMSEqdgr9ZUT/PgLq2REtCJC1WcBJrJ4TI2AfulHRh
escqdcATlYBMoqtPgOFOK3eRXxIaOI6n0qNf6oJ8Zur6OmrjpmkEZdYQ34ut+MK0LHEssaf7pGCy
d1UDvQrnBTt2I5E6RZKtaplMQIZmV5NIHUFqEB5JROkh8xs2QV7+ksc088ySJnfvripaNnnXil/4
O6Mw1s6pqbpcwhOL4ziCzCe85nKdzjmqfspEffFIIKHLZy3C3PCPrQizhJSORW4VHwK9cdrfj85X
+znclYUqaL0dSjkBn7HQ8mkPgymsCSUVbx2stsKV3jCWXCDzU6bqyBcV8pVYMQOywvLDDX4aM7pk
rvGbNyEtJVXsZt1AHaIQCdIdq0NXVUQYl2Sq6szjhYpWWEhiK2IEFCr1FHYZMEIyFfD1SdiuCi7t
S434BiUxLi5zwqXR5hs3H1qaivQci9ibCVFC9dttjoGpkeiM6dmPjHiBrUKyLTVEpUeDqdcI1mpa
7xvi03Koui9J1oKTaYTvJKhzseiJ51CwD8fIaWmaQyTsMXXnlNyJz+qZqWGByK+QJgD4FViPpWgM
nbIR1FOpIXBDhrHtG+lXRTgfK2a1GRgURmLZYKUnTFYTjXVkSjpTUMbreZC9pRVJk4lo3UsHHPNC
LnDyaUO8NuXk0EZEYnPBToVqEwRq9SLk4a4TyYVoiuEBkRpkY2zNK5VyWNpbGyz1H3niZfM00T80
ZudWFK1xFX67VOMYC6OaAJO+jAtP4IVIn1E4pgPsSovhRYTz7fVIDZK+jihGgsJW/OacKOSsp4rh
zbFNAw7LQHjB1qHR2/0mCnvMpWcSxa9cAPDd8CwyCjDSeY1BXPKQ7QSU1UCMrvyLmCz0tnrgdrNY
qO2CcrMt0btzLLr2a0/Fqh/kXzCogx25OR+JjLdK9+O7OHrRLB19wA++DEgZ2KmZ6tmp5Mr0/IMj
iL6rmJtL/EatHegoJ1Pc9l4gDPCgtMLpyTWC+6EfiO/jOCkbRN61kXM1ZASn9/62SPjJZC1uGGus
z4jzx5VIRZFYYG+VNd5nmeHnNpVgwzDum1Ah4EmrWKzUs4YgiUYJ42xGX61EDbz1IU55Ax04TNoO
e4TNCPfBJeHNTNVyQUcwdkafzEkZYlbSclikwgReZh4xU7L6rprHrkxekMIyaMoof+cGMSxREzEg
HnUcKta9zsWIAkexq5PAAwqXX00h+UFBSy5bj+POysy7ALlJigIJ2gjXQbODGfrQMcUvMouOoNHK
xpawt10mAxBLPfdMFSUryN0s3OCu9c2Pqta+gyYUiYhQHkcIdNgG05srf0VN7jNdxrtiDxI5ImMA
wrbR8gfX7nVthMZCHhrg17JEL6rpV72InKklMZIPQ1yKlWRz+mcPUVFElPueT1ktntWxkixfIfNd
rSxF4sUkrXCznTZ0V0ky0F0BJloRzSOTDS/PqcYiKwj4xbWcNLe+VZ8pDZA0KdBoTnOXHHc0oSv8
sY9M0+sVXVvIh7LHUZWODHMEw9ZyLnzMv91CjFaVnjIfoEk5wKq0UFzkcjNnFijOGXO+p22wp4BE
iFrcXzSZfPI0qZA2Pj2P1oso81Iywb8OX1TNlbB5EFmVzpooIyWl0hFXlInTDi6VN2s4Anf/9HMm
q7jRD31lFMDn0pISNgpHKy8ofAmgbZucSrKWM1rFFCj1MckWJL0KvrCtpeBbsPSdBp3fEDxh3WlM
I7Nq2Kmh9yW6lLtEssEWFmCOuY9mxE2bQ2JY0XyIIgqlSFzVTHW5OjB87Zn+aoXvHXzEonTl7mim
dDJRlYsEN67SOHll0Ynq8W9ZRcssqMZ1W7WfiUgfNS74VRmwT2Y6yFKz26qJfPWIhWuwja4EBtdR
it85zAdMIx5eE4vh+JAaCh84xxYcvgnC4M1C1y0xujikSlNmDw2SuVo/Q0hoiyooXIuwHaWfmwC9
ZiEhNFw1IbvKDB59wqixslAMgGTWyxQFPenkkf27SGTqkpkcvneVuZJa0OJi3wjbsbCWOhKHeT2E
nxraslk3MjIBS7t2HwHnK0L/KB53VbsINd0ljDboSc8zT4KozupkJCe8BOiuWQPGRB8Dd2ly9hX5
9LUWrIJWHzcugUBMj5pZlPoYLRPIjIF68XEHxsjwZl5wGFKStA3DyZuhdEBaOX1HzlPfjnapsKNk
eSdq9DXrjB3Q6z0TSFB/BWbm0gyuqtaSZN2i5xvc3y6LUIZFpjLT++BVU6p9oI+1g0Nm3nfRKpKj
mZ9+9qQM4TShzEP3V2IUZb0P/pZIHvkrjArapp2cMuzsCs4Smb4eq2Y4tmUEhZ8iykeloM/SNSfA
Fvzhlpzn4k3Fv69xXkVOr8TFbfD0kdNmKJ4CkYRDZo2MXRlu15KPEAuWDI04RJztGA47r0YDloZC
/2aEfWu7YGkwNUnWupXy19qP1G0U1MqiRcSVI5RjKFAV5ctgDO17rGDNqZjRXDOTdJxY4MQYNg2l
fJdiYHAZQ8u8Swn9WyJDNrEHszMuID2ZwFdnZiyNH4WEo1MdxkevUqRpRGU71qK3anpM12QVKQt6
8O0hCMQ77uN07bbTNScfvWpb5DROSn6EeUuSVgY2dF62jUmcdUroQQFTUWhABqFUVstqZ8S1Wc+U
ME72TI4oQCQV8bAyLspEjoZladE3Ss10xHTmfo+Q/S49MSpcgyISPsj8/SDmEa0zR63ideKR64Cw
6Ig2WYFd8+dVSG0Op69Km+c/b6wS+XGb0HJu5CzYh15yE9okX2EGD/bPRQgyVbtrh2EeFlLGT0wg
IsNQLYhFfbhTAy2g9xouxaFAchwlLfPQRRi4zasgUV30AzGFL9M1r01M/d8KRetghl30SuOkluuf
1MuiY5d1/SED3QewOqtfBZFJjKp1EwlnXOYF5ne1EuqtMmhKbtNqrrfP+/q00CtSFjaBa9q9BJEq
SVxhIxadOxeSJnuFE3fE4VcsO8a267Tu3gN4P3dB1YJlE0Xd2qyl/BxTW7PptsMCEbkoo5XaPm+y
zlJmgBWwA0oJQUXWCqc1lQlMYEmklwhrcD5UuKnV4k31U38ndwzc0SXsjayx9m6fjWux8/amHEdw
Ti1CaRgVC/g76IX7M2P6aKI/FNtRytlvnvznnoiRavtc3kf4p59/CZkWbUTRpxAtJZtO05LN8y/E
81CLYzEgPkVEmDndWHocbjIowVjz0YvWRnUJTlJXJ79ZxZDakjPlTi4vzdKgcqwIZpVY6u7Gyygh
lnD95gVknhUGYiKnCB2R03tKWtXQrblcFcwUEvNWKpuRoufdKIfxVoUX1IHqvU8LiqbSpKdP3sm/
Ve4BbbeWMYFDKs+j9f1bnjBI4srILD/U4IKIhPqGrY9MCc+iK2DyKLL8Ko9Dh6EGcYsrizU1OH28
usbalHwFE7Iiv5BJKmxQBqBH0ZubonAeDBRjWRiuPpfHIrqVtB7XAaMSkJVueOu9ODjnPbN+ldEW
WI/4lvX1FctScHgummJPwM8zx1JDfZkQbXJj5DPrDcAleZ1afGmDfqvHrEe3DvzDmu7GdScfdMW7
Ph+kBb7ISLk5qekbyjbjVsqRebN4k3IyQb7z3ryFLh3TrOxcWKnMVsPQP+Pxrx0/0Kbos9AlGyYA
ldmrw0KJFevmJzA+ELYXs4zP10BfPjcpn13C7mqHSi7cQq2qD4Jv3J/3TEUuL0lBzDevm6EzOUMt
8O999i27UX9tmYYyvvMPCNLk4/MhhZizXm6vicS8CopScKeyT5RcqorrRjIChFqyyY6wmDhNjxaU
fQEXKFQ1GIAUdROBRMO+BNfC4LvxwTlbVrItC/Spz7s1uzEV673W55y3xPje+/JwApCwed7TC6u/
NtSTUzICrpV5BwmY3NPiS4s4LtqA6d/Qj+V9wKZPBrV89guvukeNdjBgQSDaTJaNmNR3WSre5CbJ
D897RU19g5a+sesNrQIlhISL9qGw0KXkDhGe7h6QYKeG7bd53i0yoC9pyNdgCVVD1BBUg0KwSgYN
yGshUnT3uufkn6WUa593+54EkswVgmWsa929b0ZtXhrqSexVyXnCbvSkzRZAujxQZ/VwN0NtWYDE
wVqyECdGjjehfdwJB1QBz9H8iaIz8X/Y4SyfGDvtRNt5LnuuJoiweKSJyvPXsnxi9lQy9J6/NidO
bJ98ovz8tT2EtSVUGGhAfy3LJlYQRVtqsNPrPl+jmJhCMn7XvxZR9dX2ZFwzhfrPN+z6KCwF7897
+/N+p8+RAzMaJ6rRX4tEkEcVwundMFGQWq0tAPHgv867g5mTgvm8iYjQOMLboAmIFu7PzcRYwq4G
sdX9j0UK495TGZ+ej+cafKa+ij2n6SRyJ59Ep2ZkHg9sFQ2Ehl1PMUA/jTQzbJws9fK5oqFj9EJK
V8zjiRNVY/YvJnLU897zJqXoE098KaY7r9DlyIrR5OKUJgSDh6QcfzKzPo+lmN+VCcxYFWK8pDqq
Oj0hbmszr46F3KpfSWB8ZaXX3aLYH5cJkuZVOnCWMyl5TGOncZ9TS5ypjYrcdLr7vKGVOaJo88Q/
d7McwTVQRG3+17J/rCfm0ZuXAIz820am5z+39FwWU2LmgA62/9iGwJBhHwJE39XB4R/P/uuumsfy
Ohf4Av/1rv568LksCiOyFoaM8vNfn2NaORyshgFJB06259r7t49JKO/AbDxRYkcNjBzd2LTm8+l/
noTp5wMpkaRn5FgnWvUqAuxXy7q8V6banSw9vT8XV4yC1l6Onep5V+OSMmMKJayed3N3fKc/rxyB
g+cvhXpUhqR+zevW3QtNin5z2vIgidJSr91x/nxUiNXGQVvhbUlvql/rSt3kuAUvQpBlV3hIXNx4
UpaJ0Ack3v/zSWqhwtPRER4+n4TNkGkzep89SHFwGnQvSi1p7rFQEJddS3/eO+EtHUlXlBOeTzJG
/BkNQOCJQ16/lrrwRj1QPxpRnbzU6eX5ulGWmXsrozv1fI5YYNyJw1yaP+8GqVY7Wc1E/nmX8uam
pRp38fs0vqZltHpuuZCKHnJC5NoqcZrwQDPULl86a57jVIivdaSyL6q0ndelklxr3NkXxb1kOdaw
5wq6rNQzw2/1xXNZLuTy0RAstGTTs6fnhEHIVU2oytVzDfrD3T5I3XMybeO5SDDzgXa2H2yey4Ji
bLcxWjm0RmzkeVPJ+TeWZBecEYtcaxTX+YjI53n3z5YS82CYwlUtejjtPZ0vWl6kSYFZ/YjxLeVl
lbzpvqLgU/S1FTzO5l5b/nHQW+sD5EHkIEU1Dgn0S4Lieyov0zMtS1j7qQCEJJF92v86Yayea7zW
bbJ4rlBJmBySYBR2cVAz+40DIm/bwfzoEJRHfVncVLMF2RRAr4zkpnmX8vvz8bGjKiL74FySyDI5
0U34gOmJCOio2VRheOGrx1Noktv2fECrj143oqk2e3+hNqK4LumBcNVPX56Pexkxkr5uCEdl9Ixd
nqPkogRvfQQS8BfoTo9Sz3IU6nRiZbyNL64hb54rMKggA6wt/YOCGuygmx3I1mm/UMY7eJEv3SF3
SSvSpfUFKTrCo7FkgjmC4aEhnqwitG8CITf7Kmr7Q2vw80YjRU6mizK0H4c3Rr80BsKs2pgBEg96
v2BxpzW60j1XWj3evUw0lobieyvCNqrpi7kW0wowcnMqyrpwHiop3eT+iCVbjlGik+lNhoryyfyD
Hl5UKodIKN2d0CucpJ+v3q7CITE+kq6wZpIlo4gx2DdovQkhm1bQKWwOgS+/YoJXFiIZTqQCDvVV
Fouf56b9NPgcusa8kudnrQZE2EthlONXCEeb5wol6he7DqX6VBVtsxVA4877xsw/guj2XMEThmDG
56ad7pf00Jt+/LNrBgxIeHCNN04Zyryy3H7jQT45G0xkENXxueBNnNBEmHcRlulSSdSI6OEsujNs
/rPtxFBShORdejGkzt+oZhQuEFX5b4LHZGvaRMaLOmGYuYdEl5SdFOTVTHNN+RNyInsm+sx1SZsN
nkEqMpP7I1wMvDnTM8cqWmHBQ01edOMiHUTYWMIYXzVK5H/enmXl765pMbyW8WljjY+W4MmsF/7b
PjfRRhCtqkwQTx6Z9lvqSBkOqVZ4l/zv5wr5gBuxEIkcAgAfHqqcyv7zexFdwVajIX4XEx2/TOap
wGri4qwIqGT+fLAhPbYcBrg2Qm3OVVfZJloqFEz0+RN7PpIvf7SUbfZciobY34QlJfK/Vvrbn88n
mUaibp9/UWMDWBl5qFbgm1qzv20unLb5XOm59T+PPO//2RyVtWiaRi6GSpc9YOS8m//t6n8eDyTk
VoVPWMdfa/559ecL/e0t/nkly2zyVWiRJD9t+LnOP9/Hn6c/H5f41VDHDMPfKnbTxV/v4/lXpqn5
n5iJ/4/Z+C8wG5pE3sb/GbNx/QjS+t/sj7L2f+KfZPg7cuP51D/IDXpj/26YIDdESbYU8BbKv5gb
00OWPEV4qKopo1IxzX9BNyTj3y1DFU0ytSYcBo/+C4HOQ6YhGiTViYA8eET+f4FuSCpkj78lBIDb
0DXK39M7E0Uu68o/COid4qFWqtG3PzL7uH9/v90u9mm3PK4vN7gNNny4WeWM9tqzj5n9eVm/H0f7
Mtr7wF7P35a32xERwHK5O11OGavdLr19OS03/IPok7s/PPb2QyrLnMLlpluEB/rIdrns7GgBnWwN
+uvoz3NHtFfBrLO12fd183Leve4215eX1fWa2Il9Xr2Ezvna2LNHY2v2+7TsO7Ff+llm/+6/V9fz
anV92Z5Xf/tCTxmehyz9t7RJThlfZfXf/xtolP/7vlGnBJa/8UiUpE6HtPWV2TazC3v7IPXFyXhx
DCHsGnHzeGy/94/v2WP/fty+c6Kz16fL++O48OzPxSW2dwdnc3irbYoXrP/1s65n+8vpsg7s42N/
Ps8e62VvHy+3n1Nqvx1S+9VwLutbYd/s5Vdhvz+2if1pX0Tn8aLY29H25j8nQoFsstPs5elkzmr7
dDr9XNafx8sSvbCz3N1Fe8P/rufpLW7Pc91+LWZfnvP7u90+fnP78GbaH5R6bc+5b7a+fb1+R/b2
hV17/j4cSNCxO/tszhs+4ou3sFfnki/le3ve/he71uAA/l8POwiypmmZHMjiP1Av6ij2ggSKcbbP
bMt+f3//nvEuzlfn93sbOi+Jvee/LV8rsV+4opaP95fGEZ39+zgjh9y+PGaPB5AuO19D4bJ/p+Nj
9ZtwhEQ2n52j431v8Z1p9mpm2Ryy0xeAB9Z5Of/GznZ/TNnMzbNtmoI2B7Fg3378heCc7NP6drlc
lj8cwZazREJpXy6Bc9jo9uWrt0/6DBfnmoqKgzDSoYTv0J6Yebd23jvDopwna3T+FxJXbDw79v2+
OZ9/vdnqmy9z29l8x7sdi1374786WDXtf07B+Y9fMgmZgHiIPVKfv/S/Ha0GoxjvuUuRR/C2iWq0
+ajTkZrZFM5t2aGRaT+MXWEjBJ4Z9stxvS5slUMa1u7s/fO2PB0XcA/50bPPttv3yH4U7MSIH/ZR
dZbYw6fvqrDXkXP5PB5vyYZzwcWzyxW78l2zOYXsOUuc7519PZ+PHMhsJ7A/wemdPZsDm2/vZXu4
O4P9nfGly85jO3t/58RzoVfo7NZs6+fC7/tly09or9iPd8+uFl+gOWbE5vH/wjlW9jD/POpOMX2Y
YKZxEOD9dsT5p2fPS3t0ToJjOKZ92HGaor3//LCXH74o7skcQyk/w5rnac43gcC2tJAWiHDsngNl
XJCAMiO+mE3KziXYfEIfsB8Jh441w8Fm505o82Vm7CKJD8Q2n++4n73kzvf5nfPj4+WBnHPxmL6C
dywuS35fM0JLnNip5r8kzrETjx1vA6kbr/LNz+uttK+/55eO7Xd8qMzemvOMZyg2L7Qd7HNjs6sC
+5vmuvPyPwg7jyXHlR0Nv8vsFSFvFrPJZNIb0chuFFLJ+5KXnn4+qE/E3Dtz4p42Vd0qMpkG+eMH
iASuvuztfm+OParn/WFVJ+N56l/UsOrcLDws1tYieE5trLfLaxFa4tSY1VurmuL1ll32x0wUYYyI
PcH7mph9FjbhvS+tdqy2kefy0lzZN4uYWL1n5ruLvU0YtJ+UdYkBj0idh8gkB4ZS1TX7Ez7Cj1U2
m7iVUDtguu6WiYgsTjF7p+ClCBet9YIMhQ71py1ZzJXzcNser+BpiOKl1iQse3V6Tu0gBFQGDOBq
byYrUXbm6YsRLbxZCQkgzbMiikdX9NQpZr9y+d0QYmYVvIa3BpforAdbu9hbhXMMyt1n96xGTauj
w5v62Wiztnk1bZfthx40k5saACWsx8KZMMxBJjsBaKAj1s45G8rIq0VJFzKhAzr6cH86+qTtWRY6
xD3qidVd8PpWZXUVHrQnmtGh3prlx7w8Y8fJWiLndhaGgHNJTy9q6v8c9NQQ8ZDurcVVkz7QegQ7
52enF7/feU9Epoa8UzfLIEWW1klJP9y11T26E0+63zvqObEm7kT7aBZu/eFslXVmWC1WcrDg0A0t
ZPignHTLnn8bTqQwZ3fbmT11f95iG6qXWqM+KM/HxYsuxxcVKSTA+9xQf1l1qahEa7x3sZy1lZ0Y
9Et54YhM5jR90llXcCEpmmqUJL+gZDe76j0jLmk7AVUvAW/wrJWqZZSKVk6H8RZkGbTb1kPLJztu
OThkxdaDAy0fFMUy4zZAfkfsyYWoCRIGvhD/YeJk3e7POCo4X2uaVvhQgxvIzCgbFgfcEdub9dR3
ATqURpZd7QXo9ALYnV+rAJeYisxxurEf+2FsRi/dtliPh96Eb7sUCVKs45t52/4kfqoph2GtH14T
h61ov2wn5Milf1R6Qp8ASU6B0N+sWZeXvqat9iruvW2OIuoG02b2PEuGkzwYOqNCMkipw++jSsbZ
J25FdbXypnhAtPQ5SM9aD65WSzsEzHNfNhtTm92ZuGcz4qoJati00DErZLfqXW3yBDF3bcvpthUQ
ukZd5rz51jvUuD9yBh9n0FQ/4ZHnjThRoh46XO7UPF/OOZHK7/lZ18zT6jhEANsTNfjoeOBPVFX1
zsrjLPRXZcVnFYryWrThCCvdXVvhwSNoVuW0stXg1dnZ+tOOQySEzmOeuA6me0Ooir6r/jwH+9Ot
Epqx1Ev2qszEQy0GTi7rig601nSsrZ5Wy2krMjdpQnj0SrQ/iMUlLWCnz5+3ClAXb01eMgRjC/QJ
OSEMzJq/dVQAqA47gHfe1vhsDa8GdBQRwAJ3CVxUW08k4+ztYhzsIarsSQ9XOuSYI3L9MVu1NhQ/
A9mHQR/srQEjTyXTKXpG1hxdM19Z7ETB22G01+wcFAaEqF9FZ1bsJOgTZW/NcYygNZq+oOPOBarf
Zng3HL2zXhbeB+8cPv1W/vRPLll+DYeCUGpuulZuSw1ZRFjeXg9nGUyo309pkd9vHhDk0BqI313l
VbWz8uXNCnhVr6LhymbdmWeZKl4OWvO+MbHPxnmqgPGU7OA8pKSMDkkpolomjP2VhYZP80HP33N9
gOCkdIC4I91izoQhfNWpzK/MEwiDgOkeUDwyoT8P9ppFOjq+M1irYL6xDglJ8gN97949UtR331bZ
Ruqo066IxtVw/AkQjWwYEKkbE4GtpsKH4Hf+aBSCBtAldiKfjx5mVNNLRpPCGvyyLTAm/PTtnb9C
TrYPzc1+vlXTg5WvVZwvOU1h4/NXPYNeZxdOtyoI+i5Sh55bnjXhdmoU/uyxZBDclMfGE2V2XPoj
8EZvaCbsOnFctWuaGiVsAt4zWPRkouJnyM6o0MTVo2Ek20Cr9ybv9eI2j0WAMTmYQ/wWSnr+3Vup
3jBFJMb10mAY+L35EiWt4xyxSY96NGXWEWo2YZtd0zvr5cRUo06O4EK99o7rbjXsYApZvOv/+l/D
9O/smBaG5P8n27Ua5wI7ZV4cVrBB/9WOOZ5Oleen1sTGC4bREJY29rJkzD8DqH2azgN33kf6hnw0
bqkI2IXmfZkcP7b6ML4ZqO4tsswDd7PCw8QLB2oqwOpki4xN3lVOCLyG2Zc9y+cYfmI0epiUdrEQ
CB7EYZg5g1CsRprhBs1yIop5vixDfqDw+RIoE2Dji+tPxbRbwo2WaTrRqQuXTv/z3FBr6x/mRgyV
f2HNu3VpX7u2mZv+cBylzE0R0Y+0HwzHG2UP83RO/1Ksp+FwnPAFsgrLxfITEQhQ1t6skKmKZCbT
IA+4NBimftzDeKHJccEseGPuHyMA0QG4CVCdyTINIiZWpitjMsYYfkkx5gFDWYloPGQVxtwu9Jht
CBuHCxdZF/USsGIBjWH+YrHTY3kEa+Nkw2FSFAUak5VhJf6YMp484qWcL7t2QidzCnliNytmHsuC
MuzyN1zwXP4knhMuaIEfxHFsBkUyLpLZOArm47E0Ls8qMszPZDGiLcb/7T/P4x4s/zBECGg2NKPY
TE0c+z3a0T3Z3uyVPMXAY5Bp3vNNPI11PIp9/tXzEYWUJQbC0qAfjJCmOE97aMUslN2f8zFz7HIP
otRFjEKuGXF3ng+DZTrlMVu1BDTzPHe3iof6vSVrt+yjTUAHJkxsd/CxP5JucUEcOs7IGEQVeQYw
4lFouLk/Tv08gDz/Z1mrNDp/a/XWaw1ycFMwulP9PxuRcJPm5fdVrVqB2IMYqmMWEudClLDUSBfj
F0FBZuZQsTTtizz8WZYIWWAIAestgiEixILwbTzjezDE+igSxCvIc+aNNocpwoPoFTQtUvfVqjQn
P8Jc0iJYYhDywzEWDv3BdqZTQdpP58g/wsqVfJN7aFcmDp8Ck8lHO77wrY/E97lRJnbM5eMxW2ec
pL7GBRGMO0AKzI35zbLxmMVLpa2Enp/U3J3mrLDLRkvk1oSruRYh5peHvPUFksbAx3DJrDAWbg36
Y/immhVsFukdYsSPZE+yV/kR+5B9Kxs5sORCrpGdO2aSEnluhiHLiIfsUiY5wZYcR1wVcVGEPoQi
9jTTTsvcQneReJvn0l37pABCNnQxxo6VSWQUtEhPmCjajwp2bxqxhzFzi4Trv0jL4HnOL70rZmwf
xs/KyxKm7N4xG0s6kCSyyNjKtE6zdIYbZtEMCzKZ8RiaZPyzcRLRUvYdGPdxi0gJ3h7f5aufI9ZG
PD9fkZDNSls8jrZp1Zvhq5Ie8wO2ezGmdTatw+OYErolnrwiCaxU5t3jP8n3r4gIw/zzB3FiyUEn
kTywgIvwICQCJ4vQGanQGbCXEgyhGR4uhIbVRc2sFLgPIoihOWQwHqghAINg/GSe9AnsS6JF1svi
t3JDH1DqgoxfyOKyAfs8NAZmGvIUw1MMX8Ns8DMI28qg9oECMxhNQxyH4SjmMVkhqwY8L9jaI9gA
d9M/AZXQmc0EG9kcyYy/DJ8BAzO0CMXP0E0cBlCMSbQUgCcTNvJ79Dguvt3OurGTAHcDEJAmadQ3
AzAxjHcKfjPqhqEacOVIxDsO2ZHoRblwFE8NkBWKqMkXiLqfozUHgqHM3R6/HpjEKLsyOQMHlXpU
zthzGCBABxD64hoFmGnA92WoSBhf6GnGUBeMIWOIwDk3YwUIygnO0Ue5jv2YZEzegOf95XhjKriZ
p6GjpU++mY4yD5mhHzGqoBuOTDpHDftTuFGMfUC3sViykK6xLD7LEstHzNHIAfTPCilcxl1Dh2lP
9LvvS0d5DN4SlYHZog3SpRuPBnTKwfMZym3hAgVHv8Hi0YgHD1hq5ozZ4Bl4L2VqRnEPBfPCqgL/
49zH9RyyDmbKIrA12NKsmswIVy5zOsRyID2ySGB+nsrmzfF0Tv3RlI97bHnfn057/hK1jwDFo6mf
urhTcD6nLtM+CHssIA/vLUEHLPipqCoMHrbcEpoST0k2oXGn0ihaDETs4WcNY6aAXz2ThYW3YCqZ
CJjf0kXxhA5ylSDfAI4f9viIGeN5eZ9ppyFXWBHXo4ugCbK3fdYM8XNhSPIE+bVEVYGfMijWJqcp
QDdPrWDoDqEt7HpbsI4Nx4CX1rAfjHPfAKRpHvugpCjbPB7RHDwQnORmVxSSjwYJAGtAXMC17//R
yKgfQVu6Iz1Lh0ma8yTAV1QrH+K55cMi4nF9tBqcO47l+n/SofXW3xG2doXXFY1aowql/XfC1ikd
Os9rtYIOxTkJjUIxCBkS7c7sfXF0iFNIcCapfr2EXw6FLkKzoWG/yM38fYmWaAHZ4aJywUJGA/yx
R+TvuBByZY+DcRIa0aJ/Pv9DzASwgU0BYXnm98ljeSx//wJdsL6s5RO0659LhckBh1Bs8b8N33r8
VQWiniP+Z4kaRssN0cHukpVmycZBlLp0lhlm2f23yl24iawPV/ExfEG6OkyXslxwzKXOfe4NRJeC
0MD7mPWkg6iqIcuXgraQ0oL1y1m/rxr5pX/wC/nCyi252UafyqTItWge9lWCFv5OluAl3ZV+9rEk
Ucn8G6oitMFdIlkyWtpCEPiOdEBWETX2C1rKXaKcZdYYJJPNS5uv6oVvzYVZ0GYggsS00LTwBTr8
VXEw/+92QFGNEwEsXrN8uTOaSdSaF1mIpXA/UYg9RBENzKog/kKI4bx05sDsgTuuUIIvG+FnNCJ/
on7qovTlv4zvK+xf3cXAiyyZ8SNPPk94d1PwXgtfEDTF+cGURUMzTdA3rCexAKB2TBlj54HfiS2c
kRAgNElRgE6sGS9j6DMYVfSleQHfcCFcHNIs5Bkgd0DYruMNDIRK5sB0pQn0g4wljCHocFiDFfYX
e8frg6KLndEAIEVl4qVlsl0ADNjzDXAjyhr6I72QziMO6He0HtOWy2u6bujHmIWyOOOoD5HJunKl
7A9wVXaT5w384s/QfR9zg4eI3vqqSlyfI9AYIcnlO5CGfhjp0Ehv0Va5yPMy72m6zj3YkBApz+Mm
UYS5O3K8BB+dy1BTNArGAxOW8HwHbERwAFfhEPQnGjLdgCeqmBWBwkAmvquxEJ3/ZVf8nE/QNQ7K
MR75aYxOAdrpRhyPHKD4K6xIOlp0JNxmgZ4QFeI6Ax+4z9F0wBzuBa+AbHxH0EMHwALESBA95Hzc
BcoPC2e0gAxhhQmBGKEQlr2Y1YJH8IkwXPQc6zdAhxkMHW6Xl0AAvhAz+YO7DAtHlIX81HiF10Wx
hItsMBDajAXEYAbcBNWRBV8Gc/y6QYrqokvcJuxIWnirGHEwwnZYdJk1H2sJnTT1efE06uKG82RF
Z7MvM5K1hauKcb/WMmFwSwx5XJXwXOH08hnDmJ00EyyLTdKq72/0GVY/ut5njYRIMApWQVgTrGhq
WBzeD8NFugPeC3cdQ4ZFxsz0mGU+T3GUDpA39XX/MB/Iqukhf0hu3kM5oYoBFB8/EuqfVZA/DILZ
gCnQhsHJMxrJfsrEgYRoQBoZ8ogdwvgwyBP2qAgF/GeUA5qIH0I2jae+2xsxVVOowTTOc+FoSwyj
uUuTX0Y1Rb3TEp12oA00yvrh1EQqc1xhOS+u0qCM54nmEBTIQ09M0B6rCfbwEFnQYQ17fQQ9Gemp
vxV//XKZH3FmzREOQagl/ow5m2GJ32X4Dxqy1pS30n/eZnvz//6vv94DtuuU16AUUgUd+e8Kkjeu
z/K5XEZBgknReObBI2PxubGLUZX4CMA5wQFWSVQI4CV2AbuATwUMhRCiO6DIBRAMFqMDQCfsG3Fv
yACBQ6aaBnEgoUeJBUBQYJCyL0AlB8cD6lPQXOxJMBFWwX+GQ/v7BIw68A+9K1gWCjUk3ABmj3Nf
2mAjQeuk1/h/UA1pDM5waeYYoSvoBVCFD/jJvA+tdUA6eTzS64UwLPgifgUWlL2J91I2VQymCI3i
IVPD/oSQOwKQsDO2jaCANC0WOcYX2hRSiCimIooQM3kmdk/KaOE6otD66JIxTErLHUFADILvp4Hb
d/9hNZuNv6c7/7uatX9fzTWZ2+7XK6s5xKZhppjSvC+6mvf5mGJoMPYmswFZETNKWAFuMugBhE8W
m20sKpw1n6Gok2QB2ZF7EA2BVzx6TLXsza99gk80+/qURIFzr8VQaXIYwFnQAMzBGOD+S3lxd/FV
KYgPsoBALPARipvpoLMFcFDQlyH0qfBQmeMhDmi2Dczfj3Fzj6EskBp8Dd9f0XDmoaIKbzyzyQjM
PwTpGRsm8Zd/fNFI3uDglHL4KQYow/5DBhiCqDAjiw6TYMng5Sy/ADfxFk4XiS680PAN9xTmjUj5
V6JE0r9wjmUBdNIQEAvZBlH5pwgoTmJ0lqge+QOcdfGXfcX160UCktFwsI4wB5fxCgttwS/s8yIk
wHeJIqRrKCkT6+WIzQ9jwo81h8kJ+2cNeecmyIVhy05g8v78Fh8dbjwMWEAVCsOltMQ+gUyglAgt
iXMnhlTpNFjSZdEf+RLYt7Qw86gPoV8CXsNhz6cnWBYiM7yigbrhXBH6A7HCY4BN5OILVzC36C4G
IhoBGjhHqJlHtkbMi0h+Sc8RgbE9XMZ5h/gMTJnvLwxD2Rn8hQESrYN3UuaAy8UiSBJLSAE9+Zou
/xD2UPubqIcmKYcblValUya6SeKr/tV/+97WN/c6IVQSo4OvRjZrwF5Bur0CboyookOzAjYL9IyZ
QTbNEDcTolDVERx0iFeGz9kRCDY/QV5xQsExMuzNOHPYQLAK8dDRRJKJjxuEDEP5L74d2QQOn2fZ
gPiFRVec4zxAhAv159AHAIXtiYsRScFzKn6CMAWk2HVM/dJHIGO4GwoHKxgzD8nr4t1AdnmWSKEY
vUj9yAg1AQ9hRBiGjBRpg1SLv+rPvg98eQi0ADBC/UN1ZeHQpWJQhnGQg4NBqudfVh0smSfZ47DW
YRpjZ+T+d71SpkFwOwjcYElkQcgWZRRDbEwUnkjw8j8bda3a/wc5FrHRkUJSxKzynuLfF7HxuJzb
kzsFmQVyUClYkex5odF8KUG78ZNhV/z5DS/HOSgwBzSJP1m2kBhGYuXw548Z0RcglDdiWA7Lrxn9
xXAASVxq/Huei3DSCsPnPv4O4ZNRwhve/hDjAVMN1OMaSyw8xi94KsowENzy3a9/VJyo0ZuAIrlC
4DbA8w/tit2ALfJVrAVtDSOoOO9DGcNwKI6/aEyfBKQZgXgs8TT8WbRlPyW0iZ/jTvyanDOBVtHM
IsEiOwbxER4kAvS1WGVtWDEUUcQ7Sc9ZFFExk5tESaLGwVJuB7ZlW37ZBxtyzkhQ26L2kxlzLVcA
bwaCDteKuY+HIno4oQTfQLEZ0i+2F2YEdoO0LxazuHL/mIiYjF92CbGgTTydDBPPB3ezXeC0GR5Q
6ZJ88NXVqIsvmIuQg30I+fcX7YuhRes4bURXMRFi8QnCw9NhbMxvaCBPjAZKkOE96a5YLGEUchnE
4Yvfov0dAuy4l93JMyHdcqs8bCT8Dmrw9QvhPsKJJC9B4NL0j22HK8+Iz4crp19/3o/Cy4RXXPwf
4DW8QtghqMsQBtgt4otDVX0dkyPW3+DiQhTgGlzEzjEDPHbs4Dk9EKq6RQky0zh7+MoVrvBRSIe4
o+glL4/YskC8jy7/z7ut3vp7zGzXiPuktFul1fo/mPlp7Ne7457tRuCU86tXvO3mZbJKqzroeCQD
ykvD7JK03LW9tQ6xvEmvFBwPHj0Gu/iRX6O7uaZ16jkqiscQyrDiLT2qe+0ch1SDUS/UBEE96uCX
CD4qxyX8v1Q+st/OVrtj295E40Y37Yzu7stuY9Ga7N5r6grhV2QDJWyEwhiqwqvzq7Nza/aG4J6D
WZw0p+etDz3e+gFunYjkf9bHPhfv+HjQpAnihtagYm/DSnGNTj7l6Im70HvTNOVg39vS571VkmBW
3phfvI2hKrO5O1t7E7Rsej1RxCxNDubVdqoNMpIN9qSTWFYSzkJ/RiSiJEih9yASmMACXenGnII2
RzPJGtZzcApe1tOR8IURWQqsX7es6lHVr6k24WhkAyXM4WN2yZEo17WD5cDfJq/J89/got680XcJ
JMle4wOREPnJ3qfERDhlwlnIx08w1npxcvdhs6XW/tlvzjjD7nRGLedgEY1hSMVEozE94fxRr1Ti
kauM6lM8mBiaX9XyiGjDB3UkimLCSpWZxVfwId8kAUg+3w8uB1vcFot+88g+oIKjHq9cEk3N6kQK
nJIOYLUnjbhO9/7G5u2Zex3f3N+4wayRvcTf6YQQpWf/o5r9d/QKd2blvuOXRwlUmyS+ZMIxreTE
6bSfpxwxUPv07t4I8TghHlZZna185RE84O5sDtbpZT3lHBhRZ+OT+/Q77tbfRgRuRAfOAND4we08
FKU8231yuZSjmnvrN+2PmVjPjLywXDd5WeU+hcZfa0Oi5m4j3BGpUZ3aB0P+56LmZDWLAxNVknBz
5td/XlRZsrk5ZL+RHCCd5HLxjucIwTm9yVqidsw2E2qTzmT8JNDM5vBzUipIqdFmStMPCXAXVDMO
yIztbGxmiW20XlDN26m7lHqeEsGQVqkWlTxs4rWINyTZhSZvagDpJKkZdea9GzO/dmpJO2Mxfpcv
q+7XvMpZleZHMgGYevDrNQnCIv8UASub0bm34R3AqVsfvmJKyzXUb0Janbxk3ZxD3tAXZxLXx4iI
te9RA9m+X/U25bhUySsHq7x6UCWvVDwQ2a0hwWpYDo+a0t5rFZHo0z8SPvMsmarfZH067lm22Tms
67p/GVbsNhLERgHkL/aT7BgIUpO3UqRCfKa15E34ZaujbnaJPXlXF+seT6xxm019I04ueFg1Nm6y
M8OVRSDjN1CKLUsgcy0QueMwim5YyW9EFSJ7vDEkQwySprfzqXxN7E0lJ9tCxb4vf/tNn/zSxGA6
K/9BgSR5LsnPDNGuzpPYsglbvES4Uck0NRE4xc36eHC4o1UpDqbhEo9FqOfLIzs7e//noyapuwdW
nkSvHZyyvzN3TZwZYZsNYtlmtaBmt5n/juOwbYjJ4UH66pz0x25qxuoBd8VLJw934x2trfc2wfxX
78KVueQk5QYDEoINwS/8EBudkK/amTiV4nd8tn/j7Whl+OhN6NslPNinAXGHh96M2KadOsPYW9ae
MF5yDYd3RfES/ul8AKqV6eiJL2GAD39vt0kv6mzG5IAi3jBpWTeGx2ElYtgO5qqwMSqje0amSXpO
OgF9Hhx60TUI9smFbJqKLPXvfuWH8NdBjURcpDqvUndetZLVr14X1O5qp68rR3W6JAKbpMA9GYdI
3UuZDnK93CrW45czmaY5fqMdCC3jh1X/fTATIvtMTYJiHo6LxLggFcu3MVeXCFsCjcgKJgGJpNR0
d21rDYpXLZLsNaxX8vn5nZajl4Wo7PqN4moqpDP4dCtkr11ZZ6tF+YSJT07Q280h/UirIBFSqW5x
ZLBeVp2nRhw3ZCQndM1amyPZjeqK/MbooqpdLtOLmzPJQR2V3+y3qlqX/lZOERCXTVV3/DNrs+v7
bZU/rP7Re7uk5WMQF6wi+Fb+1GcPaH+yySvWEHI9mS2JGx70Ra/czatLiklDATRrY78NjV28g10O
hhIpC7j0tsQLlqW5XtWprU3lhJiSOnpYi6IDkEGU9F5lT/Mk6K9+UWcbKQhFG8JBSbG3ImwWT6td
rNgAx/Adn2LKgzm1QcM9EKj2Eq1DZCXJyegMOFlCRpOWTuovvfMp7mBdKa/usWPbi3Lv1v24H2tr
k132FVYXp7iiFmU7KzGy+ba7ccvRE//28Oht3IrbtqKbVZ2Wez+/QEDZ3JKTpvIGIWI1fUwocUTg
4q9TUufkQGDvcEwq4P6e1Gsp8Xs1e6+bUQVVVdYJ+TjsmjNJJxLMt7HvLgrSyShGQu5PlQ6bvrCE
iR4WDdvdqVkwphx6vwTSbIlJL/u3cBKd7OogePPo4LlHzivWk/hg5NDKXto+Fm9/5e6yD2HpL4NC
0of4yv4iN5//KbZ2I+gQhjxx2sRPlwjV+vX8ijk7AWXBVNuv66pDqGxU1fNlwHoRIHxFTRMbTkyf
ofCOhRwBXxOnPwMJ1VpXWCJejvO9OBFXsC0qRL+e4j4chMDsvTXxCYtru0dV3OZbu2XYvYThU3za
IW+CBOWqn1VEtaBsvIknzsmnljnBkOHeqhJcu3KLHfv9qj8e4JHtuwf/1ynb9rpb4hRKlbMnvL0+
2t2PPhBSDeKHa/1yifGd7hjwnjDRCt874fCkZ6BZ+EQh/qolC4i0EJBtnu7LCQ5YvTdveEZ+xq3E
W5zdS5jt9Limnv4MN4RTseQUwSY5e1ddGSak3jQ136sSR5cgsR07a/+srVN8s/Zdj5Dap/W2E7Iu
Vvs1i1Qnmnht++TfVLGLt/YvnCz9INndGBLkLkpEFrecY/feL5sMOqAr7rvPQlIyU03sOnkiiRru
rJipwiFTo2qBYlF309snFb3zqgR7E3+/CkfP8FRW0023o1spSWs2XYd07cGHAEMKV6kpNXuvPG7j
Pa2j8+h3LvZjuo53xdXjSCaCfKD4pr2dNu+6xFHCjdov7z/HKWcz/XP/wFaPCQMfkLFD/5QIWn7D
Cjmf2d2a23SvfDJEwh3sjXXPmyS4UJ/p0TwDv9ohP7/1y0GKERUuSAxYH9VgDBv7uvu5UC286BDQ
mU362+4kQpDCiVPDGfEblRTxojsKGfh1Alvby7Zzyjj2P7qMmv1qn9MLvY37AALPiuJs6dEqVQB2
FHHbkLci3fidmwrIxwIAnDiNUVKLbQI0LSajY5+Cu2iEXVSdr8xqQWr+ZIXSpGIiqaQuRCVvqkTk
3vxtXE+OWbnp1AhlBEyTqvuJmsEmqWdbhGUPkB7NPayTDLCgshQkZ9vfdY/ORVHvXN/0o18BRo/O
oTC3ZalBEOjKHMZ0efy06hWKrzn3l19r+qRL3kj9AA5wO1Q12SbIv9uyjySElkIwuoqy8cpnG8Qq
18j6SZlUWEVHqNHTnU7MKzn1J+PT4GLdwgo4ufPfUWN25WQkSemKkl7V9ClssbMnVj2ZTmLKSc6O
8e6gGxd70omogRi/gjcF1IKGOYT3n8ev1tus2nZIjD75eehXkE1Y5le/0b8WBxQBhVrteOd0nKf7
LNBsWQfzwvwWB+s2bd8Vk1nqXwaP4Elk96japYiBFCnQJeoOvZ39Wp2i90m3Zs3F21SwY0iX7f2a
Ut3Ufogc5tQDqVWwYNjai4mPblh1yGBM/RT7xsVh2zm4x6u1yToorstJlX4O8QWgH96Jod+Zc5lA
+wKmnFDal3N2xNjnG7Nz1jbnyvbWKtiYTkwCXpco6JK5mV4IwS9HZOgkaXF3PNHMrxhBTQpawLii
srmEVbMVteYGB9RuOUWWYFegaFNv82q3lH78miYHv01KWsVUkcw9zKdU0bLWNsG07ql7ylvd1U9t
2kEe4ioUnzMRj6A8qjlkZrPJm73aWm2rgi5ZW5QvNi3048n+PK3NRLXt/bSEVM63ceWiSr1muJYH
o0LCX52UYGEb0wy38SQ/hah7fcfM7LYAxHwXvPtMonmAVBxqwnIk1bcHoXeIs3dWbOL4OKtSYBSY
hILkFO7J732S0kYNtPbR2sUHs+V12MP6kJzFq/DYt6YckE0NJKT/zEvKj275A1Lu1qCTzeEVw3Zv
b7tsRtTFOSOXfMhJGIVmH3HSZdSyZweP4pLmERTUwCwq9q9eUMJVqw14Xyean3Mv8b7qPMxlerwq
h/IEOq6GHPZIqpgE3pZdx6GGtfVzicmlx6GF98+5X/VaTtkj4dzy6b6tRUlewnkUFopPVjf7DRtN
u74xb/Q7bIvsmU/7Sf2LstXq371HdNO37DmhAKYpYd1y8uan1LtML/HBq0D8Xta+bbV8UgjdSfeT
kvm8+Ylf/dJyn7UOPruhSUJCv/1T23qltJ689+R/VpRSYtdLycQ1gus2iMQflqYrp9wlTe3jbreu
6rbNz4DgbPJyKEtzfXon/eDg8xalWHVaFlmHrmbvXcJfc6UyYEQWTBREBXt9n3R0sUuRdb0GkpCY
thWis6Dsv052D2uc1KFQtvvov6hIYLIm9k+HQ6nZCQ1we6sFzOSyV6W0XVFTefswIP0lsEulhwc6
7m5du1XrsyQjJ2L7tuvzU1RxORYVNtUR+rPjoENMTkTUL9niiHXjLV7ZfZKwpaqaQSk9Lw9VVYNZ
QETUATWzcY79DrFRNz1i7tA9bUXRPr1G4Z+b6pK1ftWeo3SUdLlRqtjvzDujOoc1okvW5FzUL5Wj
dAtT7OK9K1at4pd/7iurTL6E7pNgd+pDRzuzc29ib5AON6GrvY5WnpzJ+pn6V+uTPe21SyIxjFwS
MTJd+2WdErvBGRSokB7ZHKDLL1LYqjJJ7NE8L6dxdEmqqQ7o3qNqXPUTcSctOUUKr/r+Uu2duY5X
lPyjpAbwjHFkVTjXsO8Ob3DC0vACfsGJKMds2lDBhxW8ObJxj47zR3g1Zw563Z2sw+7ZmeyckwRC
d4fYKxmnixJOaaKmKwOyN1JOxN/jcLh8d9OvLlGP1LrGWN2KH8shWjY7S31lr0FZMYE4SQKskCKU
Oab2KCdk1vnNNDh4dmcZ7pxw8iewImTdrnP6qzy829Rc0quiTc2i+Lh8pVuOKT3dzbgFs+foBYkn
vF+OJgwadQ9hx++ws969RllVqQxsUxz9GZ3PsLMPpTTgUdDQzZS9O+p4KxuksrHkdRrtrSGOCkDx
g21xiOuYdNDCldlkGxce77XsS7GLOMYkJ7E4gRg0ItxweNnYxXc+2AsWEb0FKwTszMlHdajT+EWs
pXBLUe3ZFS3Qsjmg1Ik4a8XMcj4It9bVwS0S8MJdbkmq842Gi2MAPRSxJ5wBtXfWcgILXZ14WY8F
okd7NT1BuoyP7Ny9jj4x62wNqkNhc4TUOvImyY6hUkBu0eQg2poFewQUMpIzQz8sHXbJrNWxDy4Z
2ODEsENbTgau4cpPjgvAJlEqYwpXAJhV2BJ0zMqKN0R01ztprNad8WoAXIVTd0Lmm3rlY/om0EP7
CinfwSC5b1bXSz2f9df+3qFCoaaCHASRIkHqnsmsVFyI9cUjIZzhmA/k3SpWLv6sMmdozjJRV6dk
3jodvjhARg1gvXWuTCW8jy0lQtX2Vmbibhlfuqc9THBFdhS4JoeyzMY3J4dBQcnX+Cuu7jp9O8ON
2TiV4DKrxT6E2pTMWo9JPlNTDcz0i9N2r2DCSf8copWD+UtSnxxO+cACPXL4BaxfeXdruglX3Q1L
QDYvl7fRR2Cn4WAZNFI+DT/oHX/jYJ5xbqnm7LXfEZOL97YU4rbOevFkpdZy3Fys6lX4tn5IT8Zh
ZNwg0Uq//Fvw8j/aqREkUaeIj24s1gFnRznuV3W3bslq241+ZXm1O87B+6QVHnkDdOqqlT67HI7r
UzIImE+o6XtSJGWlBECZLEaqfQjX9XGF00MZp6SZGsplpJS04SAUWsXa8Y7aRbwTxDBruat09WZ9
1kmFE5whpIclpBivqQygSLVBIA4y7025e8744UIGN0nV13tbF9388RcVJvMY3/Sn39CrESma8YEe
8IqtidNsqpJPLSm8QHJI9+yjurJ9/ww5PXgb52fPYfmflQWiUjb+DjGXaWNszBnERJZiArvo6E52
RQqG/0PemfXGjS1b+q8UzjsNzgNw7wWaZM5zplKy9EJIssx5nvnr+6PrDLarTtUp9Es3GlUQrDGZ
5N6xI9ZaEWv5QuPcHGxm8Im88mWuS+ZCD8DUvsIvv+cfNM2SSyf2Q7cJTp/RGB9OPIRmR7EyV14R
PmyOscB0hV/S1pwmO3NTbtnHl/bYzqoailabSgpo6yE9HNTnz+wB+0E/g3e8nWHU44U4d6GBGuK/
Oi6SE+YPO4zG7eIto4Lb6ABd3KRlRys3IsjBJrHj7a8Aria35OaDoy3SSw80xStxyLGUOR22T9OW
jjRA/XZ5mvO0lbYUiBj7wMVPbl04z8LiJXL5pYjAEC0PZFRzjOBR6Pti6blKaiuXOznYe8ffuzq3
/bu/6ByJe9GtZcJBQD7IN8JFsXx/wGjL0VnmhBRwpvw1weUUaP9EIY0zyRqyQVieKPIJp+nCYsfN
IZChhhTeFocXlQxt+/zuAH5AwQrFsNjJ12nuo6pX7J3PJu3nlv0wd4YPdIfyl0D/Fi85xVq5onPZ
VujbzVfhCn9Mmr+yXbjNoCroIOYmAAs4B7I25wTkgtiOpwikx+KUASZPnruPLkeVv2zN6N1DsenW
xiFzBNC8mC5q3RHuJ/VC7LZxU3oQuFDgEG40ebvDXFOXynKn040d0Al+BLxzwl3NOXdFNdaypWPw
/Y5w/ZngzRF4MjFHSaglK/QO3gMPcKUcyVjhGRjcah+r1VNHKjJt45X8IK1ahDLdYm7Y7ZwSQFh+
GAiBJnDuXnWRYo9zukjU2tTPLZBKZn8d7WflZdgylYN3p/KuSUS4QTcqpAb02m2cwikfWCm0mOab
e+v6jJdo9/X+Nm39MygOgCPrhfSQf9ANulBdZVXL9lfZbvd80wku7MYLKdo+WwUf2Z4hwyzxzx4A
DFa2NxYk+21HYcv4BUok+9UACZbRywcALyqUzEo4A71dygX39GTtMwC5gwH8sq7cY8Be8ewLEPK0
Bt5m7M8q5s0r9pZhC2R76rbdpk9wGM/ZYb6LNJa7PUcgBflHvcEElpW4ArsBq6FUpq37SEYFpC7R
7i/7dr+LlwB0W99Jb8PH9BE/j0ycwudoHStuBLwSOhHHOy+mf2ay9gTAQVs9z6qxjUOxmxD0YY1n
F2syP842H1YJ59xF7V5fqvlYXlHtVE9HnzgjkfTj6s2NtJwnxgnA0PCEU+djuyemc4v2w7pmLT5n
PKfRpXBx3m97kwrJdzlr+I8DbqRXmQbLC6NQ0QTCJi3Jdhyc33i8G+2q8gy9peW+JoeF9DK6m24+
2DY1Z0XEEr5ypK8GR3AHHiIGxlRTI13iIB8s/tDhnNdW92eLbYKrBrtxbg/l95d0QtL0DIiM9i0l
s/aYssG9JX7aaywslsVmd8MIEbOKpfUQETm2DfNd6Mhkl1ysNRZqPKvDCPbGj2x8R90wpBwc7sWk
J5mrceEeVYwy7Q7KAOSunV93+y46/vqWbGhzdb6+3iDPlgr7AVZGXEnLDTMZ3y23pK24cRKyNU4C
gIxldgxAz4LNrTgCMyq0ZlKy09pLo95aWj4CTcZs5BH83yKYYl9K3ZTdqaABUVfz/fWXTNl1YQYY
Daqu82V26SCvFozPfmWjrFmp77gJ2bA+QIiasxOdHemfO66YvMWyaEhB8k1k1+wCdV55T5ldHYOt
uU4gLwaHwXuOsKHko6tZttlmJqwJM8U40Ghd5dZ2R2FFvmDvE+c+Y6DZSmDBA5R8lRy4Hrik+Cad
EueorYzz59dbtLI20UFekRqeZ55py+w2fMdhWakArZu0NDbpU3gT1ky+X5qr4Tlbjc5uyhyd7UJe
8RWW8OGrScAnLQrG7RguddDEzUdDXkGaLgEGHQeOENKTFzAG3rnFBmaeKXnSy8Xk1oZLihbbe5kr
AZ6C41EN7CyJswTay03W3YF5/l8E6D4MUNflYpve4PaceJlQ+YdOyZYHT1rAOO5Ak517dWDUnlus
2jWT8mjpJpGALFkFF7q3S54p2o7FJeOZXdYVKR7tU7V9wRr4INmwHM0SkRJnJWfGqeU5fKHCtL1d
t3g1iR/6MduQGa6VxcjWPECjtuuQuAlE+JmtaevHjphWHQhCkKaET+cyLMX1F5FBA8wrIufA3vSJ
gd2rz7T/8kS6D9HNuVhAEbuk55fxIYd8A2Vx5x26j+P6M/yCsxt3JeghmlDRuQng0Jg6X6blxdj7
JDNwdFwws/LO0s4iZp6CjUpy+ySiO5OdftdvTXq38WMiO+jJN02i54wbkswdBMg6g6EoCdNbdhGu
SjSMi856pjmGJZc4QtWnPNzGlciVzrX9iMs180DmyQnz1CXtOe2W2GwlKqvYZ4+zbEa4sboDSoOz
6Jmfh7DGYxkkwPAdawIjMvsLMGXo7oCsNtH6fMxWMHi72NWPI9GY0ULHaA4fhX0gRcnXMlQnqzJl
09Nmvh6c2zxdKFr1cDdoDMJbufCOk7FQDTs27exwHxsb05VW21jFMtmaw1IVnL5ZyCdAWka07Eq3
Y4DGXB6p9jMeRXvIVnd+U9Eir1YN2756YZO6HQ8qOegrzMfY2XxkW8PwrpP7KIKzymQoIAUflOTZ
48NeGS5ESoJQ3zsVTAUunQWFV/kYLeXyIF2rhCosfwRCMk6qvNs3+iF+bXOgRVvLoWEeQ/jQJCau
oywlj8LAggCqUz7Hi0i/6uSVi5hiSyJOq05GV7oLIgUvmuEHya2veFiMdf8cXMFNoHg3IvMfmAgN
7xFysETH6ih9tDea0MZ1E7sJk0q+lRThKdqqtaOv1KeKPGTbPiWL2DW/xZPq0lzS0xcoviWPI9hm
W/Q/BnR8TJBjYdybFSoykardYwXjwefSw4/0AOZIZVZXunzq1xqI5TZ/aByGQiG3CpkZ4x2YQUDu
ziCaYMEwrzVhYb+tn4LtWvC34SlZqbtw6Tvi25Fs5fD4OC0jHg5xDQgn2fakctIy28N1bgxYymTD
TI+3AaFEyeAcJj0tsk21ZGWvueG2fvEfdcQCjEYpFuWulnDyss1rn28CIrTy6inUCsPCOmN/DLsD
27RAXyByqPqfezqCIQfrk5/Z9Zvg3rF8XjCbfVctQ0DoFYHsLi3aU3oyehvWsN3VGGctQWiYPzx9
pAykgel2oxWai1O/4+PNvKZEFmzx7Oje3OdEhgOIhp+9vySm3dUDjp423vbJNmBagQ5/36/v8dIg
HgIVLgqI6J4hTYwYvbeijbHJVt0lF+kCrER0F9mlGbx8sGe729LXqQIjbSG/GmrPiHwoOczsGIdH
9cjYzTUg88p8Cr+o+/RUzqM/poWdrOegoyznyDwPqojZdOFZWkhIU7WTuW2v1qxkAL0jdR4WfFUk
rOgr7bn6CHheH9Wlh34kJXsed8zZhcl9mMDY3HI/Peac2dXFOlMuuzWDJuYjTzgTJeAvV3eC5/6S
ul9QN5CpZjuB0x/bQJCgkTWQ3WcNzsShJPLzGw+2sF3zZDj7rtCospsdGZchfBHWvtu9kw8IZDxz
FWJvC7feBfPpj7ZAJyn4Aq27bdwbHn5r84IpgAsp337s2t2dgE6Cz4G7gFRnjudSOOUc1AloDNkc
FmR/0t9t/ra7GxWjyVA+A9E9YtR5QNd3owR8qa5GNWwYJSDRGv25WwJ5cXpk5BQYm697HgaF40rZ
ZSCSyY6kivqkJApYHFMIXNbWUWXMSwtSXQANh452BcCf84h0SdEULqGmDSbmkQjDrrLdCKOzZtFi
XSbOU2IzU8JyqR+ZpvZljUyOXPuPtWOS/tvmgh/f409KzVE3Y1VNeI9IK6hSUp/4xlSgo/TmnSuT
I3gWGYkLiMun9oCFSTIDO9Rl5RX7ABLbaR1SbkmMWCJ8A91D4fHVGAJrZkGA3FZzErtCLYtCb4UO
F4U7U48aUDyDe/YBZEJLr2ljzkzh3i4nR1gJW6B289y7NRGoWdW31CWd5zHPATNFCcB2XWaHfu0d
PU70/RNiL1KVHmECQ9AI2F+DRUtmJF+DAyNlBG6nhajtzrwYfpnds0lJSNSlvFSXog3PCeCsEw1G
oBvi66zTSl3NuXM44xZiM6o6byhi0jfz+u32/6VZnIfwvcrr/GvzX/OvvecMVA39oPmf//rhs4c8
5f+ff+SH36j/59u3/Y/cfW1ef/hkkTVhM17aj2q8ftRt8utf//tP/qff/OXj21/5kzGbssEu+vdj
NqnRXsPq4/vpmt9+4x/TNc1PjK5ENqwaOEtbDLD82y/9R938998E3fykygwWNAxR1hUdefi/pmvK
nxR8wnTL0FRRxjHhX8M15U+irKJERkeuaob2l2Zrfpvm8H0jjq4rCpNDmK+pmgbj6H+SWQ6D3JbD
7GCbN/KjrjdfRqHbypN+SGrvIanqr7EVQ6Rq6bssJW/ZNDga7n6pjBIxqQH3BUutIUMTbBEqJ7Om
a1OIKpo14DUT7dd39/X3psRoP29tLledh1LoushVW+ZPl9v2vochUCq5phHjgxKSg2IB4bSdBZUU
hDizP1lZA6zQT/tcihw8Oen0UAKisJQziz8JFmJcm3ajCYAr2rgyvZrqXGwBfK3pVMmlbI8pFZta
CAsviZiif2AKpObgZyi7Ol7YjgQxWeKxusS7wcJsswApkePXuvbdJICmkMZ9gm8TRlEvOECZttTW
TyU5rzQ9lkKL1bhmgkzJSbsUKqfsGS/ZxmruJO2HbKEkqhQlXurcyKBJfZs1lVDujguz0V6MtoGA
6uWnwFIept5IFhjXnP2csk+SjXVcqYFTRfXgjkG1HIQSI/EEYiEYjHXNz8RKs0ziELSS0qjJKdE6
/MKbHs1Mrt5SMSidAmbNC6yFOlb7CUM/NzQ6xkklVATlFHzVxegsSuI7prJntY1eCoF5VKWw7vWh
QJulA7JhTuTUimuJ03ub+B9pCkGSYvWEXBUSHyBj5MHaOAH2tlWFFJAxZ7z4nJVRu4iRaZnWbZz8
S6Gdfb/B8qYXH0IR8UBR1+9yKIYLTwIZn6JqX1Tduvf8ZVIq76KW38RgShdm7H/EKdVa1VIOiiVq
fEHy8ZfZjCLpcqcYD90YXLvJuGMvSxrQf00yDeEuZoXLgapAaAFi6hjqTk2OAUY5Vo2Z2xB04E6y
CIKBP1DvBw6eOHATZoHOJuAI+esx9Pej4w8B9D8LsyvEUa/pR/3/QqD9LhzMAf/v4Xm+/P/+2/8i
VPvt6y+v2ZdfmGn81n55/SHk8snrr1FV+qRruiHrpmLMFjQi7Wj/CLhEVdWQlTnq0ZyPsPxfAdf4
xDRjySBAM+XY0lWGMNV52wQM3dU/WYppSpZpavK3EP5Xxhlbv51mbOCBxlBlrgxTeeWnbjl8oc1U
98oRJGZc9dtoP26TPQXGCTjnJJziY3BOjynqOfRzR3Rhe383bJCAr5HMbPOttmsPJfVYfUhQo5aH
4JQfhCOM66HZhYdqV+3UTbH2lvy39jdYBW3S/bTN98GxBMSJju2+3WfMD5vHiIEhbvtNT0oyrFBu
r7M5v982B3kXn4oDMuNTdvBP3rHdRYfgQHG1Uzb5blx99xx/J6z/zg2RRJUjTVYsxZDNufPmu5wU
r9I28HOZAZo9nIwcIQSY3P+zl5gnbH33EpKC1ZMy8hJYLNo9bnKBmf/p4cTf+P4oZWg+5ydvwtB0
U+LQ/vE1PEXOQiVMBxdHq5OYfcExYytzhDuBlth6fyi18DWNMZ3GLLiT+3NjQf6G6UZr3gMrY7H/
MwX5T+6pSaOZOacHbAFW9E9jofPRk+vMjBHj9vqhSeKNNml/0qTxm1m+vISOqa2mSYrJviBF+f6e
Cq2n46Igj26acto3SPPRgaiyufzjdyL9ZnmY3CWyI5Iq9guu2T++jtxg85NaSu/mUbY0BeTkTfcU
NP46kWKyQxVRHKIuEcQy1bZG7x/1yLtVtXhX4uz5T65F/s24bcKAYmqqJpqqNSdNP14MFsq6ksRs
XmUyvmR6fTOb8qYp2VmdDHQqR7/Hfd0P1WMca190q1mNVoOyirNnUtNzY1iPCXZW3tismkzZap6y
jY2lOgzoPf0KDdfIhyxTl1ngv5V9TWmip7skjZZKjZWunpmAB1YwuQU6lljsHDmS3dGrqRJ8C+RB
R3oemeBZFoifNLxwOTYmMZ+HkL8rlfVtnI3sVOlYqt7OMi+Viv16NOQHUsTUrrwMlURMBZEYCKVL
itpK+YrnO1y5ML20wfjW6CPMZMD1RurAEwD7EftN3GxV3X8WkvoWGNUtzDguSy8+YcAApARxZSFh
atH1xdyIDAl2Cb2bZokjCxbivuYUCNXzlBuwliN8BlrpcepAKCfli0wQX3hIAUy1KtE/DGjCuzHE
SKM9SmPX2qVZ21kL6tZJ4TKK+Erv8SpDizQpMqZrpHJkT33hCAa/i0tHSj2EvxadA2YDpJy3OBVm
Ym7HnfjeiICGSQu8rauXUlqIZoPRKgZYi459ZuuJ5uL8i5Acm9K6V29Z0N6sNLxjqsifqlRMRM1j
OpFEyFP7J2Hyt/tNliS2smop8ly8/7T05CEw8jLOYdCF8lkb42WQJ8vYKP5kjcvzvv0hjrHfvn+d
eQt8FysrP86wxp5fJws3Vhq9pg2qZFU/5y3oShltarPaYa+5boNpXzemQ+7kWknuxgX6QO1ZQz3c
Fbhna+cRWaIxxq+YAW4VLdz88W6c6/jfXKhBgDNk9qPy8w3Jky5NGzEe3EgMVxhdLrxJvA8WykRD
3P/xS/1eDNJMw5JIGizKsZ8ghUEMzCKb1N6VK8upG7ptevnPXkL6vfdDWWeQssh4Jxg/JQb55Edh
LWj9twNEMatTY1XXUKOcaq3bIDa7TmoOmOLYQ0G+Pb/hvo82YY8Fb1xe/SqhASH7mLjnJDP3wavg
KAztXHcvmtEum8S7zVeP1x/efvXaD4TrlL7oXvKqDdKeG8zs+QJgoFNdxjMUbqtNgNbttOiaHIH1
bLyjJg9yVp7SstqJ07RPpWJn5PVJ72JEoPl2aqU7CXIm90+DyhVZ0TY1ADe95KPAx9obMTJK4lcv
KbZiAmRfVThGDXZRWa6X1rucTTrU/kakWBFa9C3k2WxM/OdpgxhmuWO7i/ObiZBNxkrJnn9WSePX
QqGtb/SIek8TXEkuQR7F+XNTgKqOsHZG+O6Fkysb6TLuwO0bPXB0sXDCKrjm/iEZESXhHjrfcVEp
FxhZ3acm3Ih+Dwxd+mtVFla+sMAX58rYinun64gjhEa2KxXxx4h3eqzjJdja2NyvJws/UC1YN7p1
SK1wpXnFNe7TbThWJ08KiFWptZIb/Nl8urYosYY4/RzmJyNcFh3qWrN8noQWXqyi/6eU8R/3OBHG
Fq9cLX0Z1cJNhXLRCfMyFPfhKN9Tq3xJxmMhZNte1BAYmNnzNNKzBoo7cWfq8oTPoKtLCLOl8H1e
vXVanKYYgUC/1xWeZWw5RJxznqMfK/un2hhdv5bvup9tM1l67+vpgLmpExTg3dFjmmrLYhBucp4i
pNPaJw837d6E+SnNw9DWu2QorokIJtAHVyQ9gijuzUw4WJK/iWPVDhKee4G1fVjyDPwHzunXOaaJ
LQBZGRzqS0GEbq1T3TY7oah3WRM9m1V9MnPuR0RRdpd62pmmaseNxCk6QcA87jtN3Af0C4lKs9PS
YJ1K4UaRimsUYuEYIYANIAZiMF6BZ9v5D3XGX8szusoK/xgrPCqJkk5WtnrXwTH4aP7C9qmssG94
bcZgIxPSbalC9Gtqkdu1/k5owhWeXGcdL9NEhWPnSQrFy9hMe07Re4R2vY2ML3GcaW5tDdBvgA5i
wMkj4W45cQ1CpyyaQIVHl/BMS3IeaLxVA0Hj5mhrKdHdSSwhvysy/r5/koSJ8e+zhsdkDYxrtfNv
c4wVa+NFNrsPs6sWedh8i84xJ36V5rfY6y5iMQDiNNUO4/FNQY099eOqi/vl/PSFOFn6XrJNpRiU
04g/woK4P4j7thPvkdRt+3JT9t156vYBcnSRxWjrbbJV02oR9PWukkC3zfTdx+DTqD8Dvb7GXnMV
OgsPKPbSWN6sFpKq8Tx7yBZDrJ31mtODdVhwrb5YPVVNi5kdctSOSoRdrY1RRsocbPogf1asbGsq
68ZHSTZhthmo52mod0Xb76Nr0oJw5MVzrtZ4NyU1nXhjcfXrDGTntVTvTXE1Q/WQBcqIv/mASoKs
HHvTJ53EtROSbdt1pe2hHxuCHn2BlT6rcbacf8KoxL2XxFuSIteQ2zPuaKv5N/R+3AeSjvNkuq1y
2ni5GCuk74SQNZrlTuOeyn5qT3q2FuIMczH9TaqgYBJSUszojSp5t7pm11dvRZ6uZU37drIOYYpJ
WXVSDe/QZTgQ+4ajW3AJYW93+soL5MdGkPY6eI7dJtZ5vkTV8B98soDSChCoBOtKLU+GHH10eb2L
ATFEiV1WR6ux5+96CJa5uTb+lOQvnjPv0IYjXGM/FGN5slg8WE7+mk78JTz4/0csQ7csw5idiv5Z
tf0G0bgFYZw3r9kvmzoB1fgezfjnb/+KaVBo4cMEcQOOR3auiqQOv0Ia83c0UwMkpkVeNVWFrDDL
qxm2UJVPABmqyCztOUUCM/0nosG3gJxFAA3qKeaVqMZfQTSUbyXYvzIxTOo0rFz4e+RhiqaLyk8V
vC57Se5n4XQfC9aR/KGO8rYKsktUSe+RID71xvQeacpOMuF2cTID9jbwuh6f6iTnh8ebHAUrJoAv
WkU74GvINq3lPe604RRcvalb+qThfdavtCR8jPMJyZ6Ym65EKNW9aK110bDocLt26hy1qjXexiq+
WH32KEbQzHitWrZRji9mru0y03sYQ8JLqgsjB6TiBmb91JqIlPP8o4uh+KKoYAJ/Yz0okXSbT9tQ
F9YdObGdl5VEkHoWTPlJ6s1T2yj7QZ5NoY2H3BAeRNM6eRCxGebhJWaHrSmsqyF9TtPoLcutzCmS
96wGCg1kL3TSOP8Y+wCVAIGjOZZWBYejI7se6C3Lqgghu1Haoidv+44G97K6NoZ0yzO6T4Ihfk77
aFFEw2UIg83oBYrdpESKVD/70nADOC7tStKwfQCO7bsuIp4Kd1wsemT3RWueVL5ea1IAek2wroV1
JNXLPjUe83B6iyN1XavFpfV78qyS5skAZkn11lbB362rGhRF7W9lXa3kqH3E1mdrjd5Xuc+vicQt
LAbvlvbdQU9GxGgF1jgdXbcpZINj5uIyVqMXVSwdsWoiO45rvuqFCT0yNFp2UXqRjYbCskydYSwf
u4TUDk5zPeoGr5Iry14othi3g5zwHaaMHSMFcYJct44XDpZj1sjke2FaRQHDEUrdsaglgyB2iiHd
tNObnihzf32K+NKoz6af7wdfRjRS8YSnGg2FPz31CrJAUTjpCaMZIo+meUFatxp8Qy++a3mBQJcU
F9ydCpgnepVa/UG02qOg4chdHPIJVTVcfmGeQz98zqRYcuo6+/BL3qFlLiNLQ9llpmTrFbyBOr1W
JAG6EaImyXe1lVMaJzQxa32z6huMuIdofLIiZd+ktN0JTMVo/TM3156je2IIaIYV4Wsb1Kskn26+
quH+M9b02NdCiLXwa8ZppwoZphklnTOaJ9DSSjN6ni1LSVhLnfjUJeVjLGkbzcgfE7G54FJ6GOXs
KuUmgrs8BbewLWm4yFbiu4Iw3YIuXTVmAv+AhDVsEicZI9RyxS3vCvT8IOZuoFIAJC1JLXoU2fPW
YiwstEDdWzKdJl6dFdhbVzSQdMdYYgVV8k4I4ktneQsTXAdXzjW0y7Ytq4/ORK0JEhAug1HGUJKH
Z3jmJZRcoZgfBmeXUUOtm6RuUYXYyShXd6xt90HTd07beiclolGEnf8sRIxCQO8yaONXWapXnSys
8bReiwX6ljp69grxpW+LhUmJ1/bIHcYBDqanYMHL3M5K2n969b3olG0d+svG0jZFk367UMzcnLE3
Nqpmfo0DdWskxqZK2n1a+J/VXtqrVvA2itoD44V2Wae+deF494JkoSqwaWK8tpTiWuOQLsKpaFG6
Hk2WmKAGb0Jv4hDu26I8vOS9+bXLhFNfKltRlneqcmgbmodzhhFo40vhY2Q/0l5cyDvNRO4nBSuj
SX9lKKAXYFB/B178CZT7e8QHwjZVlASWIf0U8RVVDDW/H6Z7ayYoNXTl5JXF50hKCsfMoNsL/70f
sn1kMP3Cy/YePqGaV7pR2rl5ry+/OzZ/72rmV/v5/NEsS7OYsaVJ0szXfg9ZUAH1ZVlV4l2MaGEc
UtafRk+F71EBx9q67ISFLyf7Ol8GtXeKivQllfxdMXrbvKJ9zGvPvYhoMUsX3y7sLyU//xlL829/
6v9GPlzl/v77tOaehc3Hl192YeZ/ydPvsxqcIP/B0kifjNnP0QJMAduVWVD/yGgE85OuiBDlEpCv
oivydySNLn4y4alxqlSRfUjazKX/naRRrU8W2ZFuKZKhz/CJ8ldSmm/r918rCnxXk3WmEpkS18Ya
/6Yx+Q4EEzsl1PUi6OFl869aoHQE5uaiKvFCliCOG2Mv3zD29g/fPgxiVKyLSkuPmQymGHRBvy2K
XHsUovBNIZT+CRQo/wQVcXmGNd8lRdIUKBP5J3jfi7tRH42+AuT1uv0Y9fneD2jxExQMnIZTbITR
yZNl7e7jGV4pwmNpFk9FmJcr6dJOk3UqQbdPvmr1tppm8oqUhwmlGO2+j4Z/izGkv5uJR4eCEW+8
wQwWZd4PByNJ7e9Wxu/s3J/BRgQMkqirEG9QPyLc209vJKgmywvlGg9sanx1CIpF0nXmzte94Shq
qQF16/vvOW3xHbOgylgHXbdaCVjAkOkb9YxNP+xkiuXHzFcgY8fcOHmF3rqyUAwc1sle8a1sZ4pS
9Cf0h6z99iHgfDpbNJN640r6MwESx7qZZF5Ot1XRNRtQA0bVKOKxNxTlPBa6antKTX/Z/Om3D7mM
JK7MhM9lj8I1DCvhXEmm4JRFqLlFmaW2XGXKXVZ1xKZNUbiDPBWAm/H0klrxpUi0VSp01Z69kz5U
Y8ZYpcRiPk/HNBRtePf7Wtzkeq1tI10UN0EKZaI0qdixLOJwWWoMgNLC8K32ImSdGcFQTdS3XPOb
k2k4PcfgUfY5PlN5oFNIzYKNrwo0oE04v8uWcNYrmimSppb0lTEC2w0tMKJdFTEzhNJ4l089Uvq4
bRyNXOtUhsrEsSy9xJEevkUFuVVWGsrO6Lluy6edS/XDW2oyDERSu12oZ5ZL7hI/phZjG+SgN9yi
EaWlUg6RnRt9uK97K33ox1BztFYR6Tv99t4qnc4hrbdM6uv2RSnV4azrn8cw9LdqW42rotWti9Uh
wxw6a2mVofAmqMgXy6r9gN76KqpNezelwltMfbMJDAUczpTOvmEVjh8jfAhKJX1IRT9mvJjVefhU
j2BYpFuB2+l5uJn0Kl36vX/Ny6znIfjXwGrGNbVJsNYb/SExu+lSqhnjSCQ/2ct5QWNPn5mr2oJV
sDiu20Aczk0qDOdB0GmeKvNTqmiKYxWh9ABikGwTuRDsb5/Gup+eUG1YJ7nTQeii0jvplfDrZ60o
AE2I6dYY/W00FvTKjjkjZ/yhFXCay6DLebJhEexiOdtMMXoHc5ruUT1VK1XNaKbsd1ZsTscYcPn0
7UM2db3TC+EB5KAPoExUhk40ebFOW2M46G2o2GPSj5+TCb2dUMQIAjWa2EgYHtShry+5Og7nOKLU
0qLSzqfBPKheUp/GmmFbeShoG8EvPhrJnJgskmSQKDEDLszaC79IRbrxGtH8HDVxuqg8KO/RMm6S
rN4oTyCowVSVaj+KZb3n8UxboVfWggDAWhagoILdZwb/YNiO0EHvdFJLw2gna8Ku8ZSH1oymdUWz
t7zsSx1n+Gh8H/kHVt/TszC2rtoxgCwFZL2iq+m3oap1i7oYU9i9IacZxxBrFCOhcSm6BYhweQnV
xrjoaZQcCg3avBSas+xN8UEd84AONz1xJV++asNU7749u8SPvujhfRJTrCXnh5nxhciKs43V1kez
KIydkumHulGB4uYPVjYw7sDw6GuiRt55wTitwqwe3dwwikXTVky6gJvqu6p8EIdoF5k+7Tqgr/eh
GehLEKLoNc/Ls5+kwdsfx/FZqfZdBsZ5aYiiCQWD7GJ2aUaV9kMGFg4BCa9eMLwi9cyFOZnqPVaQ
H4z9e1dNtNxIenU3A+Xd6IcXStBwmYSYnRfoi568rHMEjyEtBSlubLTdbYxKZa0Zer2SQQj/+FK1
WSP2w9H+vyn7sh47cbbbX2TJBtvAbe15HmpK5QYlnQ7YzDZm+vVnsdM639cVnY7OK70IqkrpvcHY
j9f0BGhtJCGui7CEYv2Zp/X/tbTHspnqMmM5DPbmyvoc6p952k0mVu8flzyMqk3vsLpapVC1B9EP
YTnaknb1eHgc2tSHwb4MXn0RkX1bq+YwZQ3bSGHtZWqSxdhBYLaorNHXvlMh5Np0UQbAwDVPgs00
ZT8fVyFh2FGWY7vmqWcvXm+jc+Dn7NYnbNdPFcEM/5TQtL8I3fOLrCq3V6lEsFBvzMkMo1pkDPsb
M9/GuvLIMs9LhmGNy17yVwWw5gQOs90R4v2qbf+fW4DfaxDIWEDMU+hiAEyF0adHXpIqLfqmAPju
J3iz+pYcTJmv3JRiMcCLu0B+Y6dBsGa7PJvgJwDo/BU3ZpEXt1TlamX8NMb6MZG9P9CZN0TrQdqi
7W3g0tXjFUmBgyf5swDTB0OfOBseT+924r8wyv+vr4Kua5AwsCCk3Pv8VTzb1b5HOFx5OUf2Xj7x
ZGkrYK+TSE+u8gpYBWSHEIkYKrYe7IYOYm8b0TrYkNK+VC4mC1OG/SmImq0tONllPEpOWhz446NP
IThmQHt33aNi0bqFzh/4Lr+WYHQXZTX62/8e5B7/pJScCysWoTpEzS3wOn6uEAWW4yQwMC4nRejW
0ciRFZF1OLzhS+Tv3Vge3NBsSVukm2KIvpEcooWyK+Wyjy20FHEEZX2gnxMHV3Gnw1tO8vwKGR60
3FbApxopue6g0b3XJUdD0FyMi7hk5TXO2QBkjkugz9rexmDc15lfnqTe+k0BobkXy82gI9jo207t
8JksFIOuePFd218Hjhi04s0fbXHsxsZsholePNPIE5QO4jR4XbKNijY+Ej3ZU4Akn7EagycxjPIQ
AxZ4Ma4DmdgBEkqGY5l1clXqaQJ4mA6nsimOvWL+uSglwjqSeN2Bb31p50OUoV0syC2izfdx/uAW
8MoiMWm1CaswXRYan2xEQXQHgIFAsdDLl2AOz7yhILmmPt8UwhtXuK2Tpt3zMB+QYUpREkqk8QEB
3aZ4vy96PpRejFC5gZ/CAlFjtgG3NRY+WZckriD3TLsLFriN+dElkhwDIH4LlE7BTXXNNq5IdrJx
5q3qvqxeoK2cnlKHqiacqpXugXxNbXMkcRft47T851DnBdmSsThiQamWbcPNta57uwm4qg46prBW
TyMowdGHzyeuo13aTVve8PyidPLWRqU7Jltf9EgxLTP9Zcwqb6mEByovyyFTr/SySdLygw5jvvWw
g1iLyJUfjeF3FU4XlU9qSXiEMAUT/o2xhHb3o3nqTFevOTPNdnJACcNpnUltL6LS4Keiof4IY0++
uTw2Cwpe+tyvHzUS+t3LTR72+I+jw852AO7wkTZcbEOub3nm0gMmTuCNcDLVQdBtGUQb76Rr3yiq
FWCZQbN6rKYQ+SD7LM7wKkYkQcTiJPxzwjWSpAxaI0d+tWOqBFEdYuX1YG9t5Jn6xN4fBwRV9rq7
9EnI7yKS3bmt+YiafviS6zY/tjaHZk6ylyoP4ULRoVlFqWu25QCFjsm78StAbAyvcPJ3SabUYjBJ
C9yo/Z51trpURYrqqCnLZZhY5JnOA8SVPTgbNEFlrlwrTtNnkigEWyJesI/6W1nZGq5vXn0fSqSU
WH/UL8SB7ukk+do1fvrs/KqBfMDeBe7Gylq4RFYqVOVS0M7caJI0eywhPx9XYcDsk08HsahYzg6i
DelhiiyozzTh+5D15DlPo62KovFLJdUf1Hrik9wCkxdgJcid/QB6lwjcwr+X6DLySCkZzRfYj8AZ
SEpglZNUx6pv/05SlWyrTHjY8eIsSVS9NI2zy14iZpG0U/TRzlKIQflXovI5EWYqNlNsxiUYgfLF
CdyKirID2N0d8CR+TMYuOXVRvnGgMM9NG5ZnrwmbJfM0fNsMeGPRTwhNImO6iGSt951vPnxX2aU3
GahP2kiep2JswSSQZBdx99wlrfiSFmm4oMLugiis3jhbuFqNX7lh2UbI669Fs6Y5upG3Od7CzlWH
x1k+n5E0+cNNZZ8wO8GhSoRyCHcWeAaXwaPN6P8qfGgAML5QE9LgqlousbIv00RghAjAl1nWFd8h
uof1zIFlXRKHlDjAiFNWltdqoiF0ZFBpLoyXFptcmAHaqiSBSbTv0m1fUqRQxo3/HjbNtO7ovY4D
tykB2t95BfNLiWhDcJTPRTOkz8KWc13DEZABAv7XXi7NG7UxVRcf4gnKtImLfstb9h6Dilk41sdH
w2r6EvnRtuOjW80NKle86XtEFIiDDJLtmGL79lh1B8guniC8bbdODcWVaZeufY09zBPYkidvArBd
OC/GfjGDjopjwxrWFaJquuqbSmkJxST+rPF1dpZt8D0fenUGFmTOwuofrXWXsSr6e4at+YoGSuxl
U02X1mEa5PktBDBecJ3toGMoXyrctk2ZM7WcMJ0PqCafheumpZ/67ZaF5UsACcQljVLo8K0sbjGP
EIbmVeByfDU1awxtRBk1QbZWqdBf6inZ6cqE33KoT9fguFu4qAdWxeB7ERCTm/JrODavMX/189pe
MAU/MQe2+FFKKRekSKvj0aKXI8r0gNQfhWvuJsKDDnPgW2OKTOL/LkPCzxDJPOTkjA9HiPDmmI//
/SIn1Ri6KmiAn0c53rzqo4njYWchErkAnUXADHA23MFkDWqR/yyHYU/9AiklDavwcmVi4UpIZaoO
QpQuGUJkdGX2RRQIpfSj3cRY/V6ZCEG3JmM3cFh2naehPDaYxZddEHyTQxEePE3LDeMqhU6nZ8vU
iuAlTisBiU0j1o3XIvCIs2LbMHOIh2Q8PEYRqXuUnGU07uG6WGQFK15SyBieWckQwO3E28CwDhmP
/cybNkNwS0XepkEDDxANwiNaRt4g6zxNHuBxyHD6Q611eu9NBD9ozqZvxew5IX32aoSiyGvQo8XT
Gs2uChv/RLI62DHB4JqtwvimSRbfnGnpijJ2NlZlSwVg57XSGCCRGZrTOC+YONh9/ziwSoIP7LqX
XJP0OlzpFIuDwRK5yFOYFsb5Usd83P33A/8Nz8MDx8IpvRCbAgn9/afNVWT6JAFZjRQAYtpT4ym7
SSyFuW1o+c05+6OVXb7yyyx6VFw2KMjO5xOG6lRV8Yb6PVQysSt2iY9PKDPvazHBPZzwCY4UUn4r
6ia4Yu3IFiyOyz/AqiDMP+8NYYTC4gP4GZTt7+N1UjJzPR0hzjFRsSmc3g8+Gbe+YhCyxoh5bFBY
H43Q7OprJNj1QWMXTUeT0ySr6JykDuiv7PRrUofqiWfaW4FxuGb+mJxM4SNArG1hbo2gSe3bXO+w
doRbg2e8sBlzy16VPhggnDHNn0odLVtHok1beN5rCkx8WWQJchL0uCBgz7+WNULT4Up5/jVnm/Ar
5DCQoTJzexwokdHBb2JE1dhCnXjnoltPxr+gvPUQiCYWlOqPMlXsg9U2XPp1TXaikhpy4W/GqWDR
Nrq/dNgrP0WoJd9c5cjCZ+0s4SoxaAGiLUIzube+Bg1aqKI5YpH5/qjwgpIWO8uR1MXZmwm8gwNy
8J5DSrak4RielIOamRIPsBzqY68QyL7woJXv2yrDCEj3KowDsO7DjDGGLVJ34hRJprxvp6fOEXuK
s/WkdbydWrxhoQMsFoaomWuP74iKPTCl+Yh9jytuk9+rpVRdtOiCQi44deNeQCL5RIMyWJUkH2EB
7laEIfnAed9HZdxCB3Nmc+W81cgSf1UqVVz7+YwA4QPgm+SnhmMqT8IQ1YhG3QpSMFumDIZpLkl2
TV0R7IMyDNaJKesztQxnZfXkN1jCIGeHYj3GJDhP1Fl+oSQzb1CH70apyN0PJr3oeYAgF1XwNWl9
9qJ9VBNhjCC4PmzYS53H0dojgiyjuVqIsZfEe1ljKXZwverwD8XDwwf4L9BEAOZGU+iHYSUIP+P0
rpGk9u0AwqG2mzSGWNyOJDxOpjM7p6b+aeq5OfIa7LKpQnimgUXw0CKRyMbpQpcsmFG47Evqiw8g
SFigYyTGqoy/awXGFpXXK4/H4SItf8JDe2LK2weeGL56ZRstZWTLVVfwZ9FlZtPXUq6JRXRlJt13
B4Ya+bgtjBRpevO8BIYZWDGWUSdB5cqL6ELITutE7f97qpuVNf/GkcBAYWkDixJgtsOt+ffaNlDZ
+EOTIJE3b7eVZ9OPsm/WY93T4zTFPjhmj6J8TtRNM0QggEA+UPjblq6Z5HpkpT5S1zRrn4ptoLxw
1+uQHTKR+zsKmuuGtaF4kqIv/wIsumnSql4A2UTKcE4RT1Lx7TAIc1LZ0K3izso1MDexzIxPjx6c
BTW0EYckIm4XJIg+rCBAeMpq4u/bVIZ/UC4DOfv9VsCMipkTq7T83W3SdZHopS7nIJ6EQH7Z6Kl7
aQqwOcD8uzX8f+LsTPURZpCLt4XFgA99tzHReB1Un0BVDQCu7IJo+7gMvWY8KJ8MyyhhDJKVst7V
TdXesUs6edgRLYZ5fYV0GS0lKlKdHpdxje0kh4t1FPzYVwpBkVMNZXHMUdykARKJIbELF5U06RoV
yf+wdwDYoHGnGG9BvA4a7iAPLvg9yQg/+6L1XzlogMK0a3CZ9UfMxr8dkx1CRIOx2RgfkWfzXm5w
SXocR7hlaRvzc0g2D6C7NeSH72I0sJin5WYskvXQRxDLd/HfTQ35w4pJ6C2J9OPD41CSASU0mIAn
6J2HdViCLs/SqnrPwpUXo4YuEv7TRyYIzB7sR13LW2XdSpc6/xg4IlEqN7LjlA4ITwzLbOe6Bgr9
TpWHguZI9faj4l5wpLaGfXSf2F4pqu91GHorCCWC5TAjHFpDytgRpA8kLEUGbBOgVQEF4QEbKcro
EZgQtsRwhfR9yt/yEehfHgz5rchnlVARQOc0QVSqAv+qbdK9jIHtXhxJn9RYwBrVIUjBQnCRo8/S
Kmgpok9ibpYK6x3yZFO6iahG+Nx8yYZpldWUXWg1kk1r5Jr5fXOM5LgLApLchvZnRTQyQbwJGTBF
iqi/X58xKAwecdjV1yrs9dPoBP0Y0xThIr2nD7RgSLSq+h+/Sr0pj4+/plsJkoQnp8dB1/VfcdrC
M+JH7S6EquDMQLqCnwnbPSvjAFv6Mrp2Lv7iZ+MbFdq8QbJ+KWqdfIiMnDvRHUlbX0zTVi9K4BH0
WZU8zVZWIkT/RSUNtt25fHal/crSoIQ2poiX7WNwPa47G14wFyNb8vH9QjGQFQwiNdZrfi9q1J3S
VMEtGO0yi6f4oObD4wxrYYfMZMjVbESCdRgGzS7KggUbXb8i0lbvYsiwxTcJQqm7CjbaoemQdK3Q
cwab/S3Jo/qD1MVTm8QWUqzMvAtAQJQkf+sp2HsNYqnGml4ICbKLqUCKuwHy3sea5TCOdyMUPU9d
QviiGhDsTzDVn12q+pWE3w9hP6LEcIJMakETmz/xts22UEuSDa3qXSO8S5HxbF1FFb3+ejKZasyT
z+PsoBOE7+S1IfuwTaIFYT0su15TX1OP0O2k1NsYNHdSga5KQtq/QQCPpG6MJonU6qk/wOUEKC3D
6wTTAAT886WEr+vWZZCnEVUUC48RtWSVBrafZexotR+tZMkQ4alGTLciG06shQdKklf2EcNNjCig
EnYp/QeZze/LrgQljjo/QEkNycpnYDpJ0g7/T2uIxdlwJ5g9OXHheYposDQotSCqpDvJKsgOlauX
sGxhgPh1ATEUNguZjcFeNby68xhtfrwi+AFBGXoZGNhLhwK9TPAvByAt7rEPQ/8DShNU7pSl7pb1
Yvtr59jE5bYlLSToSn7NBeSGNqPcfwryft1NFuG9ezlPbhousycCDdBK8Co42WgMTmPMsj/dlM+b
SpAWEugGKnRYLoNAfkKHbNa0sWdQNdp6GhasDexhmg9qivh+jK8PlHaIU2RjR1X/hGIgW9goRfij
FOktt8O+0S1/NnQWUufqxmW3FyX1Xx+/xz3c9kW7R9UVbh6Q+YjVOBD22mdNclJFCzXiJiOy23Ab
IIzKAmZHdFDWWoSpxT62mZTGpxpwbNM28CskuvhLxfIq9AxsM2DJ2vfPbSHqgxxYcfDqdNpYGmZ/
2IvNYuPPBUqA2kTMWBqqlM/6BEZT6vnzfUoDj34fU6/GPDghrgvYGPwZHfyECWr3aODnYmQ11l4H
NrfPh2utEMQMCA6Kv6I6+Ph3XpU0yBMRPmJCoZU0MyLZdeznEGq5zTHRrHptozUW4gTa1VofcuIk
wHHUZo7jVU1CODIQOdL7hX2Fg8F/JbApoURY5UU9rbFx6p7zbJhRpn4ATmGe/rta86An+u1mIEYD
9A5GDSRCnwZNVwqdsQCMuOgkAjzboTrGiFMYZc6OjwNUz8vJNeQdrv4fNIxBE/vheMjhgL2ZMAcB
FUabOIQqN0zkKnIDDExRjAZTUsCV5atT2tfxrpeFhXB5aP9QgEOx/fsXiEDooAKHxMkLPmvcWO5x
PIN5x2fotNKAGg6PA1yi/5z9z89EZxDOWEO2vU0j7G5aAZjSORBoJTc3yxK+NhDkIr2CFItUYaqQ
XlEB9TR23+nyOrBBPPv+DykhOn5cdKGbFrAQ2O3jEk5Ts/cNgCtoWardLzATUqVDosywRaYGu0AX
WC2NV4eXCSXjEdES5yC0ybFoFYmfeEzShQg/unBS20eRUKZtvCGTypcptBX3IcOUvM+A28HE5t5y
0tdzCg+1KRDLIpev1s+CLy5AxrXvqfHmkypa921EV7VpEKlTR9iODIhRS+Do6Ub2ZZp67KfCwdt2
xJljO1waB7CnxHK3QYrJt0flA0yK3GAHm4siv0FzBOYj4wJSb3vnffF9bPR4kL23KoyCMyvMxsPj
kKD2hIvEG27NALNT0UduXWF+Xj2ILeYl534AVegpHm1dVgk8G1MvBIUfCAstMml1O541IfD7tCC9
CWkXv1QGYcpBmEGZQSea0U2RYsmHDxH6E+gtXoveIKUS7sDFQz/QDZPaGVFHiLOYtSG0shuJ3gbe
DIwRTsmtwmiARrqxXxo5fvUhq9l6Lsdt0aka9wXT5vQ49H0br5H/AR6hqSzaSqUSvroYkylzKM2n
nP/lV/1ULLAD7xallm4NNeAimHLjL7sulRhFxQ6VJ/pYiTFPlzyo0RtNIAyv4Ag0m1cG5TfpOpny
bmm0g/YVoSnQ+fjhsgCI/PQPydKiL8DgLkWVyD9MCP4nOy0XEuk60M/B/ABfp/95QpgwKl1AsdiD
5BWHugafyx1ZPnBquNOAU0c3g2g/TsBgw11Qlwcva8APEJPtYUAClTfP7HyeTiAQQdIYbxAF1tR0
+aAQsKofZkNkOEzhvWvkW9ZFkOcCE0b/Alsdc0o3kC7n94rGa4CQq1/cM+P9U86Yt1bVpA6sE+Mf
9A/ejLn+aysvZcBmGgDySiGwl8Tv/xcNEJMSivseHQmzBw9tSwYK7NcMl/z9oEiieuwv1eQOtBqQ
Q0xjvAIx9qaFrN7hzCoPyVR97UI9XJuSeneXiCUrwMJGykPS6Lz2pyoKTk56P/97Fue/T4IRw2fH
Q0O4Af736bP3pE9hCIyzBaTH30beEvSLgf+1o+sWYNc+hboafapSdETI4vhWlkCu2rQvt1zlkD4q
GwPEC9QWVu92HbRpehpt8/IYADoOBQZxT/d5Iuj+ceaVfNykUT4gux6E7GUYu/ECL/Od21HdfJO9
kT4ol8am8j2E4yurzTW1Uf02wur2D8uvkJQ4NRl4in4UIMyKn56diks5fBkhMF1h6baHwG/tgc5n
HgyK6/++Zw9v8r+fN4Y3mB9PMEgB5OcasuO9kqOX5TN8kGTQj8RojMLpe0YSu6USUHllivj2OEtg
9VnrwovXLB9XcdCLNx+F+DlI5p6GXf8T1N9H2Q7xuQA6dR7r1ltFNSrPvM3Fc07omlsrX2Ar1EuU
ykirLmZc2zdrNjn9o7EwJsCui5yyVKKcAKB+ZbIwpxpOhN7XyD4fYz/7Ez7x+9ofgUZEdkQIUlGK
z6B0n9RBIrouw96/ZMh09xa6IxbZ6g1b6MqFq6lE6NLghH/yBs1PLAIZGIXYl0QQKhxhGvjyAOq6
NOCntkIhlPaZ2wiVnUVs9CH4v4eMKH0gY/z2389Q/oY1QV7lz0AThy4XQvdP416HwDAK3sMQ8ksK
o8IvQzqo28DEB/xfXwGbAxj0/fJuy6666xpRz9XQXk2nq3vFPUT0FcpufV6uJGTux9Cif5IAPf4U
dyq7Q2gol3Ls+CqOKAGXBlHUgyTvszrbaBZ/J2HBji5oq33Ox4MWkX4emvib6LBtYACt08G3x6BM
NzZEwELfW7ZPPWnvY0RfbIJwblVuvcgGHzKkYhE7ay5F10K8yuv74GEqVMWEIKpHnWWxuUkyKp5b
H2GjI+R8y19TVTvJvwBwZcfHIcgRUjlYAy6bwcLxeIsfNIgayi9Eu35TIpnkAIYJLahmFn/Khj+9
XJ/z0x5MdSQEZiUIoFjwucYGBojKkMKuwyZUuMvH5pzGVBziYK60Jf/eBDQ6prOItDTk3Rcj0rhI
jMDW0AxIAEEWOHDRQ4WQK2y/B//EHaDxceyq66P0LJsO5vs68S7/PaQeAqB/TQtY9mAAnAXM0AfR
z5EGNYGc1q/RGicrPQdHGK3OHZp8NSX26bMI1tl6VafoJqaDkzfrylEiRP+sE6Vtu62NxEccWH8X
l6kGuW6Tckdzsgachgqy+JNUnP2uyX+Is0AkYk8cSk4/lfCm9QnVFoKzqgv4K0LiHnta7/Y48xIg
NWC3z21j6LuKe7qacAl3c23PNoixxOkMAfdAsc/NfBj9FuRDG3hIG6eiewNSW9whnN7CO3jWDaTn
c07UbL0erw3NAYZ49T6hOVp/AMYv4eg9OMSFPGkvK69iKMr142dTy9BtAHFSSz52CI1OwR72bfaC
j2COtsFLsXngFDU09UMf/93KBjljdXgLY7oIk2G6q7jew/TTvo8RvGFVFJb72nXdOVF5d8aGDnvR
AqqR+erx8y7wZw8YIvfqHMw1ZYhUeyzjQdcDsWkM2ymUEcDlVfPeGbPo4YRaubpJIcMC5FwL3iC7
p4ISO0EUGsQI0TX24Nn7tYKp5O4DGnxKRKzXHKD/Miry/mgHeRkSQEHYJ8KrPdPJedyB6yz0FViF
eLYT4MQWGSKbx0vpnZtZIJcRJlZd4qER6y+xBW52vw8pkNxfbxCsRNiXzruRpIigm5XQYa5Hz9It
7TQabM0iwqDMvzjoUfGVNFCmoikgvUnK7iJks8wANN6pqtBhQ49/wvw/a0dBb6JUFHNcVRRwCHv+
XTuVALmHoh9QO+XuQrq++QA6gwSbScXnwHurWTLsDbMI48skFCaJuHp1x9exlNMarsPgNUjit1Hb
cCcRObeKZ1SMGk8eeLzvuV0/Cvc0T7L7fJUjcibtyvpjasyaC4LblxGkHQtnVr7MohWwD/UHdAX2
i8+VsZxdwfOCGQlsl5E28+8vSRlESsQhTBAaxq8q8JCAmo76ZucD0mnGXU8H5Et7hb75NtI3Myo0
lGXs8viLx48QZYGNPyC3p1zmmKV9XS7KQbtNOEsEoS7yd1Ef/PW4Gll8HDFVbyIX19DGGh/pRM9u
2iXt6F9986WfKXDoFMhtjKpwLy7CXOoJserzYvtYez+twlAVq4XBM1xzGpoXhfo0KM0uQY6HQgTj
IXAjSrcsRTqgwtuqs2Ha+kMGOVhLgjcg2z90H5ifsDO2ChayXCNNKRgCsbZ5Jt80VxBKomrA3yCQ
VZb+RlTwD+fuanqgTLU/fYOm17+CcfSvhW2wXcQud1c2Uwuhd9uAfUfF9BBVJqAGuafLl4i5+AlO
n1nVMKEDJbwLS7xdDSRMXXjTyl+qLMASAjXXAb8E+h8nUE07HsNhiIg3b/Dfs6x5KT39Uzl1TYBN
wGqMvofYW/1aPROkJhU2i+8+rfxNJOgKeU3p+oH0xtIsghT5Kikz6IvehyC0pxTN1yIZbbhAkykd
deP3Ws8NdKX4gnlDLMsOWfMZAjw8g+ZuHPKmVZEJvgMVhu4wNehQ3wUdAMboQ4RZf+3H9kJ6l61M
a46IZYQOEl0DMRQPeUblYRon9pzS4G/a8Rvq7QXMMeqeSZlvVMTRXQm7qW06BvWurUW2a4iAt6ZB
Fwmn7GqSU/TeBzOy0EFoiAQPYPStLi46hcyEDvPcbgXUsNVQ77tcIjNPIyyiJIF79WrYmW2OBgFI
hrlh7zPselsgdB46hlcZ6eToFUj1cvNliBkbnt8djL8a+O8Q9/tWsn8OPnV0V1dQRc2qKYtdBqTY
FeI55stxPsSerrAueT6Mr4i6xmx8AWHGNkGXI3mTgLjq6h6KNHWjCvVDBLjmnEStOYejsr/OSopc
DZZm3erx22D+EyPLct3O0qKGIuk95vyLruY0Gepn52T02ZZEozp0rajWlhb8pohEgx4vzd5NAYm5
p2vxNrHoGhIUdCXKhQ2HZ/YUo/9Lldm3QLtj5Lv6uwy6ZNGoyF06p9HyEO/Qsi2G6jtcCk8sgLgZ
kaPVMhLpdADaASINmri3soaEZTA/YlqsnMyQWQGb791yaHP63hyKBCDOWEfqDAvRHQvTRpo8XMex
jz4rVTCtQJsc284EL6aJ9Yusw/TOMmHuOe71dkDIyeJxGUcQNzIdoSUO7L9b5I8u62S6uzBjz4+D
NvkbDCz16XEVwZizZkSKpWqaZxdP+Z4mxbBQlDUr3tb9WacEQuL5MDbwKEy15/ZRzYNtquy0gSK4
eekGdE0CXFPWRVIue79GuOLj1Hng5QNgVQFW913VkJ32w8OI+eaVGkF3TWc8vAg99JaI2spITQ98
Vlm2xUQP9VCO6INMBI4xvOLLbAqgjZjidVVbck59StdVU0CGnClE7swH+OUG3eRblNDfIgTkNk43
P7GjutKyST7igkC5AdIQBvktAY0Lh27PzhPQz7ObhumMXlY91WvWet2qm7VrvJHV0XgunXcICGYD
n9e19fjMZ/OZ7FF71Y7XhyqP1DFCwtOTyUH5Gy5hrq6T8dUvjcUE44AjAdx6ndwkVprTbu3Xwc9m
Cr7xxmKgOLQuLFtIraYhgTQDr6SX4g3NSPo6ou7yGbmyCa30IH0DmK4/BMxjGlagAulyrg/cfsjC
fEHzaFURhKqrCD4Lb6JPvOogz6yVwghCVn7SwMJPa4h4AshFkQeMggFPLgrju0HztMS+YTkLltb5
e53IflUOYk7AM9sup8+1cn/RSG91G1p4tCWa9VQ1GuWGaBxPKsQ9WP/blGSrxgTTsuDyyWNVv4qm
XTGiS++kelRXCTxRPnrZYDrU9anM/WkDz943MTIPeGcpdzB8wVg6xXxTCoNuMN40LiqzDHOHebqB
l3Hoqr+hLYZws87KBUQgyAPwYLew6YVXwzeaA60jWXLoIJlDRi10abAV4oSANc9f/STINzGg7BL/
1kGN5ApOGMO/qX60w0D3FELIpzLz7Wp00G+3/4ew81iOHFm27RfBDFpMU2tqUTWBkVVFaBEIqMDX
3wWw36tz+w7OoNMSJIvNJBMR4e57r20RVmWLABsTRVZgoc4Mrtak5xsfUtIWPxfoJK0zNrUR0oB9
xJ/HFilDFIe0+7ahNpBYUFn1LWeNX/WBTgKQbr/oAYc7ypFpNzDi2RBRlBkYKaJKMO1uYVxE43m0
+49CIAdyPefNVYKILsN+SGOyL8r+0+kPnX03WEzrLHIwRwYs6C6hEmmNAfgPHoiLBb2gQx7YZb5R
kU3WfIZgCjxWu7F8cumhM3WRSK+gn/KVUt5rotFPLVGzN2yIG+n0164gLJced39BmJtTsPaWU+/a
kqz3OD/XDQ1ZWWuMLQdHW2ujQ9BmeW7d8MlLJv/YT+yP6o8rx3NGjGjo+Mm+jZsvI0LBjafhEmZE
OoaexgZigzYOGVuBDbvDHmWt+tZ6HUA/b3S7e+AXz9ZmtPoqQ+ath8MZWyH8UAIgDHPs1oHBGdvj
L7oRyHKSse3WdmshMB2QD2d9+rOV0VYE1YTkLISAGDMmDNOzKl8GkwSd3DXbc+eY6bqyJ16bS4SL
0bTrjtJwHYXBz6D98j2XPPBcfyz9NFnnqfvRdr6gPwt7heXemuXQycF1W2bJWOPQ+fgtjQmr+pPg
s9pqE8owkfB2QJ7C8uMb5IM2LeM1GXOC0LU/Y1o/A4/5KOFj1V321QQW0e/hPRrLA3dYecgjszrR
7D/S0H63ot5ep665czgYsF7gYawQ07auxXT5MZ1EsLLrji9vh5Xqe/oWlFUT92LndGpPp3efCga1
qm2iXcSEBCwe9XVXIZdoPI2urLT6Y1W++z4kvMxjxSwdNTxlI+EZRUfYQ2hu+JO6m3AqSwaQVB6F
v7P69q4Ps68hqEGwNC2145gcXYUdUnJ0WHsdWgqF9a7KzQMnIN5lnSLXyyz54QSzZWVdfS/ON7Y+
nYYGCmclPZJdLOvep3ybbSTst1t3LAm39/z3mDbVOjW9kyiiOxNx5KoZ6n439sO+wA+zK9wgXE8S
WrnKxHF0DFyBIcFmov45pbRFXHNrmILl3nzKAiT/nU3QzFS/1/p80qOfw5mXqB9m8SyaDYLXLsWc
EcAeleGLWYB7ZKvaJBYt+3w4CZWLU19Tz6g2ZRJOQGhYwOnAz+x5e3o4IF6INmo7ajqmkTiA45UV
cd719K9U2zHOqOGwletqst2D1eWbcaTHlFfqzU+tbC2CYWdXdXQAzt5sw+xd2nTmson1OpRnuzSG
feXVzjYbpmhtBdI99Baz3qa5yVrCuLPI6saC0pwHqESxjnOh8YhpbGYcWYrUrMqQtYlI9Bs7dklo
qsVX6Ilg31EirUvl/x4FJBtDuEeRxjsFEygKC2KNrPIri9JLiWwVfOBaL5vx2NVE0g2Al23/dZAV
+1CM/zaLBTT5qSXUGDebF07kR6KzhIcjPirHogUDxHFtg2Kdxb+bQjKVqHM7ZC3SBRlvHNpM+ZoY
tJmdHqDhANoPUGq0z8d8nt0Q2igw/hANHhUuUBov+TONNYnVjeGu0iIi40Ub7oK4/mqr9C6VEgBR
hwQtJQQmMF/LziebOIS6WlacKWbUTzaErCmFJeDId7QOumwdDMGJs9u4T6voM1H5FRXpQxyq+8y3
7zlDPHvtLI8cnBeHNRAyElkoMjrBch5ZUCJcnsGHMeVEZlrvRpRuDS069H74Vkte45B4L1qF0d9i
40F1F3BL9tPKcNxfTum7h9SLfyeC2FyRdUcTCUMrZH70g/BUus5THNFl90dQ+V1kssyyDAJT40/6
CJnvCTEHYMAwvaCART7SmRXKTqOxMfBA1pPtA23NfTp8yQQEtt2pK+u98+i2DOcKvVwNJmpFVzjd
sbKcNTDJN90SewXalsgnGPpxufJkem2S8DwgojXaPUc1001nB2ExrAWQHs+ImbUWxs8YH/0qHLeJ
Drq37aOG11qQPzXIdmULQcaKQBujJ384XzpbRpp3JgfhduLHbu0vz+N0ioZa3GNYAftL76YpGt5s
jvo0kWF0WTceXDumfagJg/W4J7KWUpBPK5HvkKKrAwvWHpT/m5h8wMnSI5elcnZVmAUIsGPrgMpv
JcvC27Ndc+Ji5zEx0pCvLlzztZH5D28M5Aq0i7ZOdfgCqfxR+Bw4nK6tNwZ2jtK3iOMacD8NHcvF
ZK2yMmajLuD8hNahHoNxHaWKXLY6+OHZPSoeEKOer+gNFAY2RCPE9IRMr5YRFN6EPaEIt6aS/Sqp
UBNXVfTVt9mjnq7VZE7rHpfZljXaQmrJXEjPS2BJuUtcuWZdIju6UHpuREkzM0ncFfrLmeVD4eGy
pHWlg0s8ZPuCfon+n7njmJgUQAxwl99L3LHOWmMvzwzmv6Yq+sktG2+lA85vISoDMljZ6TxXtjxy
sVH72ocwcelkm6z4WakU+eRnI/ljOWeZeCRd+80pgJnD9jpZe/pCNOJwWDJ3jk+DJd6YWtJSdPnH
sdmXmGkDhIqKNorPnqNXv2IcRyuPMmzl9U8J/dAVw7Kzqfd/mr7b+GbkbxXWsT5Mt5Fw7bUtnPdg
4ljj6ePbFEI/10wP3l+GEaAp9CcHr0/vG2hpoVGtNQITEgssUyyIajAq6JSQANZ2Ro0eDXW3KTzN
2Hgpwz/+iRVgwum2+kAycWJUdAD6ZjcVk7dLUeFEqNrRx0uJxqI+lrJwVqNGMC9awkjyHjXy2UOd
Tu3KLcCmSselquXcE2ftV6cZ9BQnbQ8Vw1jZ/nNbl9EdS7C3ct2fMzrAQhIOoAtHosjy9qnVGx2J
Xu8SYMZlNT+EgiWsPFaJHj8UjksAqduiORnc/9JJ9/5PUzAApmd6qCl820B59a+moNbgHQsZkHFH
z/LIHnppZmEQxM9anhYxUt432WNXbDGFx9tatuklS0t1QHXJq0M/0SRucloMxJrnbrTAuJFuYO9Y
A6unXLaI6zQAFeEYWDs/duSpsXjh5qyiWS5F+P/sWEMwIyuNc6KNz3WlBbd4QkpZzcEi3xLJzp0Z
VoNncG+sqlpMgETMTW750ZMzhjAY9Do7xbO7EOfOQzU16LZzPT3CWHfvMzYfvyvqfYyobJWPhXy4
QcPQt+OMgFCN/aNZzGMoJ+t908X2cWxTZ29njXmoHe0H1sXx1nWzX9NxcOkM717dV1fkIv88eKW6
Jq3l/hc3tPHvjqaHXIzRC/p11zcBBP2ro6mitqEbQTBNjVSnBrou0sDjtTr9amgdfw+wgQGS1dw0
U8s3Q+TIeRDImH8SDtI7jRz52D2g9vwvk0nj35NJcAkgArhfzZmj7/4bm5DhJgxyTrqUXkl36HDA
A+0f3hyvwR+rq+oUjSHiQrfoTjad9O/pXypDVEygrlYZyIX/JjT6tzxgDs5AJkUVhjgCrs2/3s24
+FwvRvxHgxe3KWY7+waOtNmWISJ2bxqe9UH+IkjjlOXN/Yj/62rpibWe8uG/mg6+meb/OaTybIRQ
doCo3DZcj/CA/92K7sMwjtQo2EQQKmV6M956/g5DV+3adsZiNFN/aqLoFvW6PDO4sc8R0NxdkMf2
g59DHNFZzHLgR5si0cNt0gXyKkomcLMDzSxceSRq6afTDvielRdvncqRd8snLRvRIBM9YOg6oBKk
TTLsrRdv4qy0XOaa8ep7QzHrYsh6w8l6p0+z+i2s/V1vuW//qEUwjZJWkuBfAXsieoHkp6zw9KIw
WBFXQ0PVRwGt5zFvTQNQmfRgBcxfSx0xcBgr/a0c+nrbaHgg7CJYRzj5PoOuh4eCmm4/wazdVY5W
blOnmweihdrWwo43QtEO+4bkoNnyryoDqazPD0WXEWNaoAF2xINTaA9mWqCWbUN+r99TmMj0n1y2
3VmXj3o5pe+5rZpaoQ9fXClmhmABheZZ+Xl80GVy9YaJPi5CZ2eyWtz5hvHsu92jjd/1plRlPHP0
mTnNxRnnkr9BJRFuYt3Xd06IN7II8WyGg6O2mt4CSaYUoCYFHTMZJb78sXGeAKEf2ryx7wri6rqo
eTEq1N4UU8ElzVLjUOswbRurxVXpaFdfxvFdQxd3970oT1DDd0OuefdxEGx8N7HOTWxb+55TSum1
f/ImJezXNPx7cGXJibE17zk223UWEEWwki1NKNsayF+PIA21UXmREOEvVjP98yy+tFp8mSz4Pqsp
hE4e4Ki+hG49XccKrQHRIMwtyAnl9kGPGxnl4255hDVRPQYZJJwhRc7SlulwmAMW9nXQ/lQoMe/s
Hop5Fzv2CRKXcxJlLBBgW0eilhx3Gq94vZ1DHzvwkxnpUNQl5mrRW2th3ez8oPSPlvJRQ0s732uK
YFEfeN82NX2U97pvvjTtFNGwF8WeYXo222KHtHvE4zQ94m5tmFzgWklAoXzfdPMzzVYPSujVYfmQ
obU4r73hdQzS96mu7F0d9OByKr26to2orkGLBhdpCNPuhHmII3RIiUXIGFBDdLZO4glNpnLaezE/
DIV/+gZNhWFCz37IhuvoF+1DnjuviXhyMhVx9BT0RYOkJrFrsNRtUt64cQucgVkdnFGsGxCZeFCa
bW0qV2T4qGwdDTUPnY3jvhjU/XKlO5z+wnmIGAMymnUtjIHC2/KMncM9VqH+5EsX/koYPGd4Lok5
IP9gctwf5qKNbZ6U5PyPvczb6nqhXfRMWOehdPMzEvjwqlnSXpteZXwiu1PZplfDuqqs7L7ArvUo
rVLjhGxPd77sCIHOUfWFV6YN8ow0P6hXbdtDLirykl9hkRxp2+/FLKEzfRc3XKFowVXUuxtbtKht
0jTqd5NhElE/OeO9Y/Y6EC/2OwSQhPn0P71oUqfEAcxBQ4ET33KNyKtaDar7vYhhi6BmtG1lzrWp
LARpdu/c2F+xo+RUgK7XuFtp6/eoPdVpIYj12u7bhOgI8th65rmPyqHOa/KH0rJfvj8H6eBntPAv
ihEgfQOUNOeoTS8rcXaDTaNw/nfNaBcPo7rPZ4SKR5W5S5DY8jNwmakyvuKgzzdNpoxtVujtNaf7
iRLbeO4bJ38S5R/lFCxM85ijHX83YaJiahsyK6XUfoUlRbDqg7saMssNPavYhSP0pHSerjXJqC5W
bf8x/I6WN7e8Fh6Y5tK3GVTzUHl5fQddH3XG49+PwgKOrzVLsfikfWCv3BKTSiqNY7lIUDOZb0I7
rvc1YsODVY3BGgDLj4C//Dtiq5U36s5PfMUxztOnzCEQAJbg+KirkdRzo+12oa7SbZNNCEwX9pBs
q61ZFtq+tId1mE+Yxadu9BG+90O4c8Og+77vwhHfl1WP9B7nO7DqsfjQaA1W33P1lqrgxHDmUggP
UaPwUe2EVcmJmSm9PSiOGL5Gq7wsxisGxpFQD4df5Ki6nyUyz3VQBjORigfv/z8LbMtmlelBjUWl
eU3zINozaiU0lboerXXbwMgYk8y8qPopDM3oMGrpfcH9fanmh8xEUWj6hBA0Lf1ndvLnOtAAnEEE
hA3HCAb/lpsyV2Q+8IWkdj32vn+vNPcraOEgEhMzXBgId1tm7ToIfy6XT8iwffZRCR1yj3417F8j
I5GgWjex0q4QI5p1DB2fMIqZ1EV5SAY0OJJcAXqZ6rh7kaEvgfZb8u57/0MXqB/+80WJTMSrvgT0
6OIsvo4sOmq1PDW7VwqqbT6l1kXPneg1qYLffh9Zx2+AQouGbuVjJIm62vicn+iZld+FoUPcuw8f
KXK7l7bpYAw4BI1rirYAYpyBhsS0suiCEuLgcjIrowmjbIHUSq+rT7SjCIx0nd5bmjb1XfXV2L/j
Ab1Cm/TGIW24efopoB7nhL/FdwJyPpiePTsmCp5Mw2xni3y6Yh4wt3prEgnbCbwVekPbYj54xV1K
PkwqaZwRxJh0Yf5mhkwHMuX458LufLgPsG1Nsek0UZ5c7nLUUH+fqoCOmNC992+OYzQjHYfCdk4R
rm5Waim7g7OsZlIPSJeSfrCNNKfZK6znq4XrsLiMpWapO7v+EGlhvDKvmY6qZUcfzzLS5L1jYNzC
MZpuc8em0DUqc2Dp1u1pU7bRCkQPc+v8Njca3XgnbVrzxnw+WqxnGYK0XQ+bZZu7ipQBHY3PSsRg
jrS6iZ/wyaUrQA7BxV2O4hzkjXOBqN2tg/CMXmXl19FwymdHVjyMJmui4DSJ1vbbXfbXZ9Z6P0L/
TfWZj2DEp9+ps5Qvl7nb0qnIbCwjU25oJI7LfO+GjE+ASnibNHfKU0QI1qJBB2eivtXolemNZz3J
URybxsXwqD3tAPfifJiTysoeyaXakUdxpxTGdc/tka3LLjzWkhHScpk03vhAYmV/qIGXGXlevAtD
/0pGmE/fbw/6VlTnTj46DP4YkBr+DYPIE2MSLzzPKUWriYO6kTTOqSGEZt372jVMtBTtT6V+trnG
hhsYHG8Hf7fYlKpcwrUr4uz7crCH5pCYNo2LKaqfVNV/BmPjvxm4iQvOcaflIZufqaR/65rYuuIG
Tu+DMPojSHt4j9hAeRd35t6pa/XuJSjs9cREUMBXYR/7rMxrnFbJVRjZ9lul3gM3+knVQLslZOOi
bLaPARrYHWR+/yVS7Us80ToGW4aGwI3EXSqGYwXxjolTkb0CM1jbJh77FsfLYTL7aV9XcfIcYj5m
MXAvDRrOW2QE8Zzi8yDyvD42qtkCDDGutdsa1xwB73W5TEv+FkMuPgC6lHdl0pUQNWtOyxZt6+Vy
+YQmH8RiIlV+f1CDGwI9VsWvqVtLozA/p3H806A1Xzz+6L9efUqnx7QYxY0DmrViQJpCMpxBLnjM
xVZI18KuUTUH8KXVqlWujvNYWvzkatqKbLAQPmDV1m5V6cIO10vmkg0QxtIDdj4R7MWN+l0/cSqQ
W91WxjrUMrIMSTXYhx6ZXKGs+mM0VCjKomi4Vl3d7qtIH66cq9p9rI3eLjPGXxN32ZVj8bTOWrP5
qIL4zuCOeumT3GCiYdIeJcsctWL6HNdasSnApIKomt26hVtsulLncj6cLZ91WjkdAHVquw6R4RbZ
aj+f7ME6OqHxqiXubxJC9JsRNuYro7IN2SbjU1ON3aEBIbaazWhnf65w4I6AlpTZablaPu6NmSWw
JvIlzt+nPvqNaLN8Vat/RG6gn1xFMi1oIGIHci86Lw8gwqNzlQIkI56Ep4nu/Pv7L99DBPKPNgwY
wWc80QIqqjMt3IyVXbIL4rYQGW4PoL3fBB1Fe1O6vntXeJl/b+A6Xgb37cRUQGujrZ94zUM4PzjF
WK4pvVZFUYnHNE5pwsv4M6ycepV31lbh6tjps78uKsjiWR6WS46Ow7qtCFXMvdC6NWb+0Ba6dgR/
QPBLW2tnrFPR1jFEv2d3tl6ghkVUsNUWXn1x5VhW3VLbHda4K4ttOYkUH0znbOl8RdvIttTPzHOP
3DvqxSnqA2xBstnYhGn3E3kTZ6H7228R7nht++bge4wKJQ6j7etryl3nydGLl0wXwZne9gODxfiy
mJ+4C/ZM6XjvG4a6NbD+b+RpqJtdtEwtRHA//1fm7r2bWeOpAiH+2hny1U4Cjfyhxrs2UfERIp5i
vO3+tu30q8my+CVDNbBrhWucLDLVPW988fp7207qtxID/i3uk2d+tVsdms+fmhi+xcY0+ead62T6
LqwBR3mO6Na4fCT+/yF4drp82BZ5hmJipqVYRpAflDHqUCtG2uhUxLGoKZgieq5ZXUDimAebg1m/
2yBz9+2M1MulxGGdxf52EYROGGHOamCowUAO4F4xjquoVDjSC8b3yUjKcztQQOBRfGk151cdN29x
nlEUwQ+kkBwiOlCFeIrAOzyyIcA0EoO+R2Sc/ISDshhclg/7k4W5JcANGjr9i5VF78M4aHe0lu2X
b2OTQZ/pyHjLPvpV8ljiFb0LSNmapcNoOjdGHsp7D23YiZ4j5JUIeyA90vDRjYPqFSRTz15rU1Ml
ZfyD2yJcaZNXsZ63wcqtmGo0w5hhsSGRTkMV9BGr4eAPQn/VW1oFJsePdVTXX5Gj6XcY5pkFz89w
/Efg6nX9jmKbj9U6VXgGaAITKysr7okPqQUb6gDvN4MZNG+BMOlRZ+0hrbSrYVUxMQMj+hiPCDNX
yXUfdBwwgcGdso5v5heRxpyZTDFnVnOmLQbwhhU5j4gws03sWJ1jpPusQZngzETQ1th0vZ1e2jzP
9wxBP3ivwvs24p5WA5FWY3uayauvWZHB+xmnnuShMX4lP4OMZwvSw/LZutU/h8opLxHzHH8+rjOM
0y/RaNTMBZjtZQH1URCP7T7jW9NVSEhamN8imnpkxJeQyVwAnXCr4gj9a/YxEUJCG9iq+70/ZPyS
y5a8jFoRNeQ73aHEwPQy0q0zKPk+AX+gTS5Vcafr6joix9yh9ZuOVTW4p6jm0Fb55q5UIMPMySZ3
1hvt7chW+BQGsb+ic/yeZnF9IzbXPuXz+0Gb3w8Ib+Esko40Es8Y+DaV4EzgNTNPu29hP6qkTanh
5Aj1mX/jBsXh7+luOeKVZk2m3owFJoYaUFyK/xQcRVKuzS5LUCib6Tnpe/vRDDWoUlX2TBglRrgk
aPZApKm1c8IsMWQ61UGM7Ucjg+Y5CLr8YLOm7anyDzHTsbsuIPWVTlb9J+ZPlpJpr2X9yizCaG/X
styNVcwUREvz34Wz8Ym2SBO7+JDorjZBEBDfi5vxlkEzWDtBVrz9s2Hr/hXpIxElqqS4F4J6P8nc
p3KywqcoMJ4LtutrF2n9tapsjUzAC4an8U0rm+Liuji/Rdjor+D9Nq3RvS4UZxkW5KOVzBatwnhS
cfvYScd/9tL+khRe/hpKgxVAGo+x6B6cmeiWF2O7DgkoF6BAn3uvW/tBX5176lvUsw0q2arVABOU
Zn6ObIhNmpMS8ePG7TrJ9PaxnrEeuhYcqmbYD8x0BK0i+lwgblonUcA7y3q3XFoL7KYf7M1n5dbj
NTCzCDq/5aKWrCo4RJXPe3UKtjihxHUUbbdhbeVEPLPN+JsMe63p4NSUdMIcGOi7xavRZ9kvDyyN
kwL0SJXFnQk9ZoWPASAls+CF4VHk1u/C73uaZ5N+qY22P05J8zx2t7RGZ4c0/kYTVx6jURcnLuLl
o1N3i7LafaEhQMhN7dWQ6+34Cp25fp3meytn3XDrLoFwETGuVdJ5I3x2PrT6/SbyR8hZ6XTB/6Fv
OjMzNrmdBbsS1YPD9LAHlz6Z1hu4NGitpaftUrdhNN7zao0BuWxqJr+RPyFuzK4R2tXH5YG7QN+w
cla7sFP9Y3BDvxbCyHO3y5bQu3X5IBsdxLqtbRKbnVyN2Fzx4PLdByF/NQqfrWzc9mAa3vg6Gv1R
YuL90BPgi72FrYiTIVM2zkrLAzPEjINk526XSxitp1FirO2sAVrqgkodzei+yM1dB/j3ySDBb4HT
SZ2p+iKQr0hxujFiyEtruE4Naksl4mCzIF0Tt3BO7YIPd4Y+u2LOJDKFE/pRBE76GA3k+33/WOhX
bG5x0mqIo0nW8UwUq3lbbvyGvJpv0BQVW0Zrc76zC1VkFwleSh9QZxGZVnE0HaAedtn1+6mtZdmV
DOJhFw4styJhfB4lhfnNTGSp7Ta1qn37+GDQ14vX1tTQTzEbbdvOcF3dkd0V39mxm8nvy0OQGuTj
8MOv/36sxcF7zet41+i0UGmuMwToIYxsnGS0N2ahmp3DvrphQW852KTiXIxms6FT/lm3VnxZMPu9
LesTUwdSB+bRXml0A/jZWOwrH+nNXC1ZqYViIknFxrLi8tIEASXBXOmPVoN5246/mIOEnCpCkF2T
ET7bUjO7dabII1gYkZPpo/ckx3uzXLbGlB0AzocrNw6bndUNPTjWznjOmro5oRRhXVd9+VAPKSEs
qUk6XxP1n1TV2ykz3XcAknLXzmOwco7PdubiduCN+B8P0uzvC4Mp/yT1X3lrh3/09NeQjI+SHerU
NdmmZlE+JwYnGHghqwlDBzs5eMjdNBJk6I5VctB1kBAy6b4NjD7y9adWQsHMEaweUdBxINN0xB0u
+h2aqcsDAJ4HXc6euly9ZJIf+bu96WZ2cr8cMjvn3cm9/L51mvZuYBTM7hed/fmA77lDigdyvv7n
aQ0yKANadI386ionpd+6yuhWmZLBKelI60rwGQHtjGCSdJRkaJZn6byQewMr4gm/Jb26ucQVSkfn
NWjZhWHXU9yogBv7AqdU3kHqJgdi6u0vxg8o48ouvoydSC5ZE376ZUNF2km1bTzDXmUHyPvmHxH4
T56mTy+tXe8rvfuz/Pkkx6NHH62kO3dc5/f1Q1CzysYba0zRddWae/YC2X4aILtWMkrzNxAbJm8U
LzsNJBJsUo/Ryzx1yEDq35uFee6lSXGADo6gLoUZ0297NIU+zNaCukr61Xnp/ZICwCBG49Xm6O4v
smTi7mRR/GMCoLkuhGWfQ5A6T21AfelG8kGvw/hS9NGbwet45bjOUBdG53KlT+txnFOtQr0DWgAW
xM9/xX6Q/g5zCFoq094SK522NqIBlK6OuDUA61yZPC9sq0HYn4k3KuBu6JyyqnbOkwDj4RtteCtD
v9/ayukfy7x2gLZN/Wuq09Fsy5JpRm7lW1R64ux5sM7nc+CynzXOi2iN4YUI4l9aEcynhoRitr/i
DSMlQv1mlj6ytAvzCUU3nXgxkEFtl3sy1IKLnbfMwbxgjlFA+rXupwGl8PzB5dOR4fiXitbHyiba
dveXfbU8q1DoeH4H20E4Wv4bSWeh1dppMNmwqSjmR0CY9FzmjxLL6e8m2b1mZiiupa0DnxzZVNxG
InaZL5dPKN0U40q6QlylcIJT5efb5bN/vyQbGOY2o/YyAJa4V/BYjlqJSLREBQX1h4/51thd+TPu
IewTQKIDcE71qN579dRdhllsvzwrWgJvvZbAg4BBQeX73UXmIFI1VSPPQSSCdAtNZsQw/iUHvHaU
MW14Imx/M19BvZfUHiikLELr6cZnLTCLy98HQLANknbv99JwjAp95icBdBPDWVWWeR4811o7yu2y
NzO2uruBY8Om9UGJLauJU0n8qhWad33sjr1M5DqPeJPEcfp7gYaWMrWOSQYFDUIDhBbMXftlH+o6
J7sMuYnOtrtijcq3rtXFT/TIjiVsuMvCYIlVO+6xDg8IIlkVAkRC8q2NR//Qm6fWLsy1w6L+Y9Ts
+4oUYF7EG2vKKfJQ/yvqlackYKEeFL31Ue8+osppD1kVmkev64+DY3rrhsrhJDMwGHHAiEJXRL1Z
sm1++FEOV1snotadTcLaVD/4Hfj42T0ANRdf1QDkyxvT62AEzQfaF+4FYUTXlL333tH4neeDFR4t
omi2i/hlovpZWS4TjH96v9Tw285izod2y6NzNE6ooYQ8pwHIki4cQNzJORHYGu4MhXQ+8ICdLHvn
0gA3Bx+3jVX90shLPteuf+6goKzooDpnpsufuRSKiQlXNWE0mEVscWckHyEME+w6AXGSenrS57Zp
o8J6i8mLsWHHUMAAcvCpVbxEMVR/6G4TvdeJF9bGdCccYK+0/7urZm8FWYiJiRr9G1w5uTR5UQNw
+pn3UdXGzIPjX7W6G4Pm+I2ek3oFgwAehJUPt2HuZCze+gFBVmdhoI6ckkQ93B+XRqP4MJQ9rp0q
eRnHodt/D7u7vE/OlXXqisZ9bRWca4Q8AelC5jmm+iIhs2IGTnfszMpGd72AhSVNMHrz/4003eak
ChrY2ezpXz6WOr/YJ8c1iUzxTaJLWQ+qB8FSkR6JVnbb8G13Ueo4z3O3+Yj0B7b5fJmoMLs6KWc+
S+5Ui+gBEnCN8HbWLdLxtB8HE9r9/Fnfy6OzJTmjMHsn5hJ0e9AGyXuAge6YjqjbGEGYpwSA8MbB
9p65XvYSDEOxt0VRHxlOug+kyEyrMsRj6Ub2gUAHY533g79NGl/Ltpbf3w295myHznrTZs50MD8s
z3rfShE9m9mFId4r0o3pQXpudi8cKwINHUY/tDIut2XuXEIaR9fSCKE9QRT6EUBtXg+QTM9tHyQv
OiBK0LTGaZE5fHOndc9UB7Y1i6Nbqu77WLtn2qO9mo36MRZZ+NKEKeOIqFuZLi67wOXmyevyn0Iv
CXAz/j1QLz1HrUzGPX6YF+krRla91IZj6Y4PKrn5jZ6sGPcOAA0iDhTz8G951rviZ+czuFradZNn
RDdXP4+udlvAX0xWVulELiPHAudSZ+MRb0ez6ebIqBgnc+wZ5UNr6MaxnWfP9Iehe03lS+fiekEm
8HMQRDE1oTHtF8946rVAXowJblJZ4mwddZyPdjoahCok1Uyyve+MZuImYL2MNFEhoowmcUlK/eyL
EE2lAzTm8D+MnVlz20i2rf9KR72jD4BMIIEbp/uBM0VKogZr8AtCtlWY5xm//n4AfU6Vq2903wgH
g5RkDSSYmXvvtb5VRS7rclHF56zhogY4cbC71LupKcTLmQWwfC5FsnQuyvqu8CrRUg95EyuCjkIK
UcuNU8NAbJw22CcaSkY2zmfH8CAALmya0BHTGv7CPCtTeMJzlfpbzeneiA9lRXS+aWPyiNcI0Jqw
jsQT4SStIT+mpv8p8MTvkEcMK6sYxzu9bJAjRDGJlJCk5VGUxFGNiPw6LQ1u3Cy+MWBhjqtKM8xj
rAc/q1PlTP3+eqlc6YWAH8minsudMRnqnZiEv2miQq0lsyHGpCbv0JbBOX6V3SID9LGvPs6PBOSi
y/XvaulfPNi+/lAPABStAAzUUifRhB/2S13b2z7BSqYebIJ5Ki/o6509UamNJMhh7XmcTxjIh2fA
16S2zHMTr3jW8jF7jd26RuQQpmwPhdgGk68dvTZ6Tnoua6vuCew1xGkZqjs+bRgfK/6xKOLnLKm+
joQm3BtJRAuk0POLxriQ0rGuDxgT0pNd2IjaK/GgZWbwVtsapT3VwpQwVJx9BIsMy6vccF00DaaX
oPxWmLRPJZXgM/Ojp8QI8qPLmWovUg9VFM3R/YJL0hOi0ABK0dk5FPNAv5gIF+H32OC8a9/6sH+8
fnoioSTRHGxghdJWYlL1kbiRa9Rfo7QX5PrePkDwLEEe2LVp/8BghVLn6Ltesi+NOdlhtgkCWiuh
JNfTVlON+9IPQFEJdHIaE8G8UV9y/SxnAY/Il4WUjJwrpApZgnutx+3eCvYlz8Rmwmm7iWLdPxhZ
/JIEoXZHu8daa/lE7KlEj9x3jJn6aJ4fIOUnyL45O4id7uhjvOhJnV4KR7s4WT/e0NRBLNIX5bsJ
oW213AR5q7bNgp7EiDnSFruKHtBkQeTl7LMKZn3oWFrGcUEG9i4TIo/ZJHBdj/5F5eTGrdT27AD5
XW2bR4sG4HGhiDD7rSw/32teK3Ga6TfL9MHSiZ1gvBr7Lm/leazRpd2A9dkZ9zHCjG3YlOWmwgyC
/QNFkAiDbe97kG4ZqF9bMSUSomNQqbsG8c+bp8YEZEW3ub6JSIqJIhngPyzEa5DTkS00x96RHDE+
gcbby2oCh5vgIFpGETqGgjD3iXjoaV5qqfXaa2n0I0hQonREkamCOeGCAPSQm87J6RilZ3APru36
VFuFtfFLThFWbTfn5SbQ9a8mIxGO5IDMWVzj5hgKpHehh5Q7728VUQ8sgClBcIt8Uo/s0dhEFUuf
QYFSzkwOayx2TN8S3m2pvHddHbRGZT8sby2vluyMWX9fextlkUOjWm+uzOYL8tNpo/6Hn4E8sgyt
JzvGmbBRQLW+XmO+rkWrVGARYPcU63ZuSfhmmhzqBMV3yXK9ahAinyZRiENYQYwAuYSql5rsCFSq
ftAC1CvLQ6PAQLeQhwM/MM5hQ5IBIJdVXfX2C9qAI814usDluFlIEDV1yFZjPPhA/8rEc81zU1T8
TXHa7nlq6sq9V0bKEH1RJSZ299iWrvunh7wA2pUq0ad5QpOIs26fwFTPOzs6TVX5+3KF5kivmGr0
tMayCIRm5feAUB3o+vlDWTnM9HvReMdo1LfJrNVZIPP0vNpDGj6yAZDNxjrMxFrQ6HNwoDomqFF3
CNwLEKrvNGX2vY+uRbmBOkVF+820PaAN86mp99m/kgQ4FElt+TnqEv+R4epOK8WPxsLDEknxP8K1
OJbnNmSgmVUmo+aEKCN+a/B+YSnwUkUhfHOZpuTbVUa06rrkuchoyELkto6DnXW71DPa125It4wc
4+egzpInwApwXVA/BLT5rtKpKG790/Wdkc6677aHuyAcqLzBvFP/PKDm9BvKRBNH0ZPfaMzAs8og
jMYvhoheffLUe03wTfNn/XcnZtOS092EwsIYPZkvquJwlrkuSYZKDKSgcdz942aRMywPs15+0WbC
vuGX+J7nmAso3v5zC1drH5YdO75s7V1gss2qCATBwlOYTFKta0DvC1gBC5q7rRxWDEjR8N2TzLwb
K0zVPRrEhg7DIWrzcNeZgH/mJckNUmudhVGwDaCB44OoCoh1YB3QfRblBj78RGkwD5VZK05F7OX7
mtyk97h8rrw83+X5kDBsCZ8MlWufAsRBTaW9MjKJsAKhFb38uUmleSLSmEBGiAgkTguN4HhsqIJ3
zdyjCUDMOYXBtlHgz/cJfDuEWZPtzURqX7rOfYgaaaCdyHIK/MDFB1P7hMupTO4pI+6hOSP77iTB
aZB8J4DBXb537UA+l957UXf6J4lRPwZe9DsN6TAnV7LVM6g2X5Z7xNFWdDMQXB8ts+xX/jxCaW3W
oEqOD0lqd0+qYYmwkvjCpaohiGRI6w/2W1W45mFBtgQm+ewtFJCrjqxEZcE73j8B7rDILDLHr1OM
xFQfNPDNZavuWjuz6AKuTRKH2A8C/QhhQ9vEefQekEhQrD2nfHNU5ZwVJqfKHvHn2gVhVpxHdkvT
SapJHXodWpft84aUpH3tELAXF9Cl6K2pGxRu+nVQGAkQHlRaPphlv4ua7aLZ0sgw2i33fKGSXc/w
dO2X09fObofb0knCvRfEMBWigJFoVz15BXqzsSa2hW6IugFObe7HRED9yhhUENFlPORpZDzEJhAR
FjvhNea+xuS6rtktjqFLOOqyAIWD+mgru9oyDbEfU1feqin/rsP0v48gFiP4jXm7ZIi+Y6m8Q9PK
p2aKtFMSdCkOb76hnrj5G/6J77lk3A2qch3EKngMsUntGdDDjlX6AbhvSYUXXszE6ogiTX5Uc5ZV
Z8sPeEnWYaCMRQRIHAIJ8Dj9wjj9HnfOAd9N/OZ5LZKbocpvCiJnV7Vl+Ux/aAw01vTR6l6I5g66
UzwMMMHKQK7MGJPOspCPDjzhLKouIHNuO9mZXxItjja10NSR4XkKJzKV6wHQBPEWbcEoHAHIZhKu
dbDbanyiA72LY1RVJtEf595KmktYYCzTIbhuUaaIL1pIbm0avGH2Icm0L+6W2p4FniKqf9Kyz35W
E6XG/KuplD5tq2gpC21PENOTn9Txc5LovDFnC8116bNb88vSEi+TCJiyh6JiaYmT1rrGtb839LI9
tmHjvNjxuEUhPn61fSSWiNu0o9YKyN2ZwwRYlxfbd6qNSezBiUNU8Cx5IsiduOi+Gb+mSfhSpNHw
PjVVBKUhmp6kk9Tbbgx3XtfeqM6SMNHEVwtlCk3oJrhjxQzuWs9oKGDtfJ/pOalvmPnuNOLsnoMY
gQNYm7ehRfSls9ltdHe6Y594LIeSVgJe5ofUd1AHK9XtW2GFTwnkACqHWxM+6np0IW36mfa+yOqv
fYKxKHQshx3S4DZNd8443NFQTHcowMlNbR3sBFENNXYayvXgNupiyyFYJyP0mjLFZJmi/r8VWiUf
kmr6sbwW+f9+vGdUhyUuZALgE/67wDKpsU5h1IOhMvqzsL0P2YAbSzxH3OkmviLdwH+cWogYM7uj
w8fVseHUia4VAGhHexe9CgmQgllhiEb3LSLmd02mfP4E+8/bDoQSbmVgvmqBwQgnrOzgDFHDGcY3
C9J41+X9oWuaaF+YJgRDdGd3LZ2gqEjvyiFstr0k+XCcNwuR0ipFlw1SNjTN49CZH0FCoqdZ8vZE
GZi9kV84Qbl7NaxGEtFHxkpvNdmL704YeGlf4dzJ8kcD+fIqTszhpsuJaxJFVp8jL32IvLq6jHVZ
nlWb1hsNIe5GKxNnG7uDdSMovNdD6BFqTfN8XymptoVbo2+w7VejdKozzZL6PJhFsmM6T2au+7k4
V8RsX0kJmlpx+XgnjKseJr89AQPJNrfEeCkj8YIGtnjQE3Dqpul+t+DDHTwf3eHSB/mjLdKZ2q7Q
tfNkFfQnB7FPjNKgH0nDSOtgbWFXnucYCUp15RevLi7GiEYXIGvxhaoVBJYjqdbg9azTPJ0OS0ve
jxDdRsDWfMqBcD4tJnklj6M39Gsnt4ddPnUsoyV0aQiR7dp0clw7YXLRAhW8AySSfQx5V6t/3omz
rW7E/kukNe19gAsQT2BL9YfojRDflUED6SEam3fXmdtbLpJN34uc8/VUjtp1ZoSqfBWWUgCMsvqd
zRhjNwR58lRzSnWFf1fMOe6gGYtzNU2cVOeHBvjow8R0e6OOYI7KjHy3hCSXwTMRRJKo3u6BDVbP
zPEZfqYy/xTa48hmv776ca5rkQxZ5yLh6ecuSdNNQXDks/DyZxUzakBa8lU5AYe6mC5NWSKa6OLi
aXlqkMBtEeQdWTvrh46e3FnI5IXpnfgyidmq3bVccFo462iads9iheYZLOpzzauzVZrt7GAk4u8l
YfYcEv4tXXQ3i2WCksQ7xBN24FiEaIujrENwlFlPWmMdk7ob7olbsJ5AzCrmzzoi6RqoSoN54ZJn
Eo0N3WGdef5xTMPxwrFebZrOcrEqNTBn2O/2SjlM+m38/FXfjg/X0ZmHL3fj59Vw2yQ0v1A9VHvO
HvaOc/e4XUwW4GJ+Pmybqf0yXRa+vJGgnIsm5g/BjJyN/CyeneV4hVJ0EHjY6GuQdX52bJkCWcNW
5Rc+dSSfWKeLrhdpU7l2wpDD6NzpRWwlViFGu1MkMMSPUX+NpaxpB971i/tJN3v+bo8YEc9UqHES
BmC1rwi8ldFX4QS3VjeKH2y6t2BnQR/n4rx4Jb2SKJRqcu5Ehecwy0agCeSOjYrhPSk+zqOmU74V
Fqtj6x/Ta1XtozxyhG3xA/Mb2QfRg47/BoG93m2zVCJ8Yvj0cr0XIV9alnfDrOJV4eeIJ5PKfow5
8G+Wcnv5PRLShTf0uKYu5LUrjd46MVurjo1fPue5vu3RqsLYtqcNq134o5g6XMZl19+oqOcETmP8
4HX5mwmacJs2DHaXLjUnyM31+WkdCcN63nmMyEc2xG5yMxjerjLK+mVCCHp0qqHmGG6Z67AHihaZ
5da2fO+zKs3HQlfPfjGWz9JNfkC5jj+wRP3ohxIogdG/a3Z6w+4mX6OR8BxGjczkhyBaByraQF5I
HjoR0MQeXUw6zaDvs9y2oD/Bv3cHwlviIbnvUAPitoVPYbBn7UCb/t7PYUxuUMmDW7uwe6L0Yg4T
Qn4q7GvXTPezlos9lFArvO7VpxpHHvl4Nbw67aUQTrIK7Cl5oZzmmcuy6r4lUu5gRjNjBZybxsH7
qXS96sYftWlVzhK+5WN+96lyEMu1pV70MpE7Jn0vPpYzHHmleHVN0st1U4vOxsLqLuMUGWgIuyRE
trex5qEQwMzxcF1bSNWKbpdgXof6e497/+TnzrCaN+vvff/utT4Hu3EyNwQ6cLIGfVCgfUnNjk6t
EZtPg6J7Hye9ItKAJnwIIIw8VzwG+hyLS2Xj017muQQ1du+gVTl1RR1s9bw3v3aRWrVtku+phlHa
z5m7yoYfM3iiO4hlm8BOJnJfPI5prq+F18VHv3oyZiuz58MriplRb7AgqX3lR1T14RifpcPfamSq
fZBVzwxJFrdTkmkbr+hxLxlOMt5c73oMi7e060h0BF5YhdUP1Gjgi8ps3xA4ieecWe28Zurm2GIb
uVNtod+VjPL3PbnZ5+sT2CtE/SpCeJmjE746gywy5itbyG0x31RzgGsPv0YXB5dOzPEvAvzY1LPt
Vec4BeNdqsXI5l3Sgf+YJTVMPGCTM8mZLU9pOxBuxCEVsT+Du7Z+TEVE5VQ47SoBRHy6/mbEX668
WYK0+G7qYIIFGejdxlma14kOuYf4gEMfJGrlV4M4S5n4h5hZ5vXeUgjhdqk5ERf1Q+AExsnkcAna
Foblsra5GRKtIBjntmVxs0QZezp4Kt+HohUZKWqLsqOVa0PrmgLPh7Q6pSsqJuubh5DPZTf90hX9
Gzg9ElkzX23/WHc6z6w35aC+TRZWkc5qrUeRJ8naiXP2OinuwkjX17rNBCkXmBYMZEI1LgxiLqfi
UaQCMJ4xoym8UfPXmSt+kHLf3KR+3GyitA73iahq+odxfU7IKKLOhnsfmoa35ptrdzXWYM7WVPk0
F05abqef852MNOvPMW5O7EnZ8pFfP6VBqFu+Zvli2l+MfYldyw2bJ2TK7IsfJHQ0mYpvkXHWLA9Y
3kWuDWe8LUizaEK9c0lh+wXCdu86kbqnJ1Yw01DaO3B+DmN/GOCXe2o2xUdq6+T3jgZYPqLNeG/N
hFWU+vVZkBz6BTVgQHpJF9zilfJOTZZ/9aiXT8tNFJoQy9EDkb4ij11QYN4qPXnECUMvsuHkXiFZ
+BIrEFKNzVqvATm/XR6CPHrzBnia28rm+EbGT/YuIw99FvLJUde8YzLLRnBotqsxAuwm+16cCxOx
R1TJfp+0oHDcWfFfp91L0qbuY9WH1SbVa+eguvY1morhJjaciHaJrj9C6gN3T9PcHLZ2RYgMHdjk
hgsyhtlWkXFsob+gUbttG5KZl26yUqQqtnjGuR6BIoJ8FcDIBRdwsYY5zjDe7GRKP9r7OooOgD+a
ZbEuaW7su6r43cUh93XUeizbBCNdbaatbfgMe2mooVZTG+BN5Tu6q9+9hN+lT/pHvSKHNugxeWDD
BECMfawM0y/D/EDr+PDyBX5vRdd7f3ypXrTDvaizYYPdqnzFTLxZGLZuY9rbpBoSmEFJRfuu3/gG
fVycAj0EFmI6SEemB27D/UizjhX6Xx63stg+1alpfmnje611240SjbhUaoRZEEzf81FnvSg0/aLi
vL7RIDLtgDtB9GMwfBj0PlnB4Q5ZgFsI2QZt6ba4TfRgmuN8/G3ecsgFRhq96qUqV2bdjbdhmUav
QYhgVjAKcsymRBub35SuH78WZGcAPAMgs3yVV2bfWs/J9kUPqUm6JJIY8way3DSe/1xw5Zz8uPv5
oUI0j7D6vVPiTlSZgfQfcGLE5+XrY8V44OoNawIuR+II2ieiiIDQNCSWmxPi/ri/s22rQ6gDLDl1
mEpy7ok3cv4YB8KvfZWAMqkGgINYe5mP07aLafow4kR32JdVv+5sXEeQkLqnvEbDY1o1b5Wh2i3S
j+WmmdPLHYFjMErjcZe1H9eJYx90wWosGucHJCpJJ/mzjNB58VT1zyUa3FWvm+FBG9CXuPON1gvi
ZiyfdgzOqTjjyFCMxn2YCnU06UmSQoCWo2879TWeALeDRnmpzGGgodsZ2xQ39o1eArVGujZr5FSk
0P3Z9olcK7pGTe+ul4dY9+qKrd8Eo+RWuzxKptOQ0BREfZwzxLDrd61oJ16GaMMZ+CF3ov7iRhlT
7pBODAgqgsxYiSozw5RZ+ldTfi3NYBsF/nCWjdmfl3vB8tBmazC79IHuufVokDwu/WTfuI91qQuK
GG46UUwnu7xxGPasS5FT2wgfBTaO6YcYv+u+Cvwe6VduvI/dxZxs52tkTUxe7IcGoNGtYrqPgQbj
z6qv4mC3fFALqmA/aoh646IkhA3ReVlF00p3k2xnimRY9U2d36RyxJKcuFT78jYsOmODfp+pjhQz
WGh2ivUDo6J6ZSICe481Rx1yIvfWYWHHey9p5bTtsPKXkiWzSVP7MSfLbBdUpbipPW+8tc0Kt2Ak
phfoYh+m1LTPWvIaKRq/pEd/N+mCjnmGtRjH/aubA5zoU/d+aO055HQeZvsu7I9BHRvsuitjTnEZ
lDEeixmFEDUW01YmKWNVUC0z5r/ThM2+0gGfNhWxL6KP6ptRAdmkVTSu7a5JbsJakS7dJ9uYRsWT
kHW29wsik6nWvhlhjB+hpcHWpKO4mQpZX66docK0V900gYqApIP9rSf4c35I/oa7UUku9o1POJxp
duUJdzPPHmjZAxZS/QCgVN/VuUEmYEiv2rNldgHFGsK9geYk4676CDPraPX4/VomWPucGNv92PvD
EW2WfdHHOlx3hl3+IALXqjKUZW7inmE/wTUcwvyId8/Z69lonYzmcTbIf1Sj7m0mNAOnQUdMNZrT
sVZIs/SY8VwVXcK2wGyhhubJ9P17kYnhnV1qrBx0zXPRjLCwusFLiJfe8d37Upj84fO9RsnvaUeE
92SfZyPgC9ncp6ANHDJlTesLLSo/x7GEk6yiJ+eZ66QnSSNru2znG3Z4GxvmeDThcsAjHce90Xb5
ahlFo48S5x4hzcqcX2SfWrIf/Px+WCd5SPgROthH5mScvr1uo1lhiemg85+XGx3BLM7Lp+WBwgmH
h8eQO7+cp4sp/DiVd8bOj81xJRdDM61vRgqoSLd/dtua1GstRTVcfPFuV6F4rQojP2jMtdmJeSho
wq9jy9VPUemdyTtXKGuRzrI3wgYqj7420paR35ZNGf6vfi71MVuN2theBYZtN1sKsSuv7NkTu1hh
x7H0ThlLgD5z7cG6vsSlK++HbioPnWoICvSVt16m91qsrJOKUKQsT5lpg++XdbBx5UC+/OTPLvXy
XI33S1oT/h1xmw/laXlEYQSgdcExXc+1SlTylM//ayTqDENfnO8W47rdIcrtbfmeaubXZSoZzNrR
RMN8AbUVo2Qh5L7NWrqx866cYCu0k/SpglxWT3rxHoJh3nmpe9eO0j2PXRQdRsepj5mhlZvS7BhV
00Uqy8J/7WwdNJMEU6gyzXkkAWi7OJ5C4e/arilu6yS8aNOgDpGmg6ry6mYjl+THwLDZBOz89+tD
GC/zwL33oA+6d4Aekbe2Allm0Fr765EmN7qnpdENJ9FZQ/zvro1uco/4Q6aQLjtdnV4QBcgkaA/U
/KHAJ0NdzB9Jm5Akm+wcofA6a1DB6N/Odx36v2dvvmGy7uxFUr90rsfkQkU4h13pQ1kri/fa6Kk7
s/i+MWtqjaTyT7TZ8GOJSdtAZ1gnjtSOw1xmpIk0IX+kgm4SPW0H2vI98drlYWy0dl+rHBJunF3C
RmarQo3ygHHoi+3Mg2mtCchxh61rIESuMKNlIePZsU0KuRINRAnUAfOEup28DSSjomLqldbO61UM
NoZBsg3KwV75vX9cZgBGg6oQ5xYCImPKje01GbqXt3MJoOV68T10tEffbrwPw3uhkLlF1hP9sMzm
A39w9CVRob9nsBRurluaOwER72qOWTWF6nfeVJcAl+YL3/emmfp83ZWq+pKMPZwGvbI/JY5JhZ9u
Yr65ydgL8XA1Y3Vabjpo89d7yjOfaDFO+5w6wbp1gFGf3dyice6GcyTA7AAp+u6l5QI5LOWuFReS
DFnwrjwtv+M5MC4ybyO8X446jbZ4jUzfOksT5ICcTCKJp/4ncD+Cs5ApjqDXpwWVA+18g7jJ5Qah
j7fHLNiv0sH7+bHlE6NKMM0izFi3Qf+VlQf9uiqzU5wN/t1S7OYKBathYbIlm3uZHQ1mbD2ECYbj
WRxeJv1LHRgSHbVLW9G1xWm5p7fW8wiHpdoGOaiBOCelHF+t8WomwWcDQvKT6nWNo2STWdOAexFr
UmShaES53wN0na3OXmjF6+VnihZkZJ2AAeKnb9uO8UmWhQptAdTia2unHQm5C5L0az67YqkFsNdk
tXkq0wG2RZACGpnSE/4iko2Wu6xkTL70G3i24raDFUMvpj4v8rDSyUbqIjls05m256rYBqEYjDMz
V2HuqoftQCkjYcL1UJ3nm9oMTjVe/hMDxoDskKbJdtiA6A+2QuOVSgiMwvI4pmrXA5W8U0Hb3MCh
pq9ednfj/KFgBpj7rJqbZhLEv1WARLTqXIbdeK7nm65N5huLnFdiaLaDNVbsdgwYMml9SEPLV7nO
buuH8Bv1wGdiUk9sOhpvqiUSLNQR/FLWXcxUdidGcMx654ZOGLfeWq/QZsW0M55g5qzCeRXBEOaf
kUl8+AF6nOXRHx/XjIHMA0OtkOjghiucudwaBSDdInbQ+zJ00Oibfx9IH4uLSn3vuBNEfARHucVW
lkI6vDRmmj5qyn9YhEGV19WkGHGSQZuQPhlZ9aYjPaJt/H0AVLJ26JLf6dkE1IZ3u+hkbq6Q+BXb
wfWR4cyvWhON7iqCrw3CJbXuoUwzNJ1HoiYqyXXdEbW3UPO0iKhrYD/gffVVn/VUlKUIngIlRhQb
xmuORmhV2AUmX/xfcMZLANAG8gK/peCwJ7oxJfO6U+9SBrpGthlSkd8uAYSRwWCT6/9I23YGThuM
/+cUwNxlrfPCApVZy4IH8UW7y1R3yxjBexmofXd66g1I9sPdohF3xurRT2iyLAJDu8+OGdj4wh3e
YDB6G8i0P3xHK2/iGbgDdJ2W3pgBr3IceO2Glt7amnYuGFA8lSr4KA3DuT4ydAQZDtZ0mmR8Mg7C
4RZp18vyaLnpkMhZUy/vl0cqNQAGZ3PIeQhXK0mGh2IofzdoXUcRARe0QYjAodGog7Ofw8FvAw1B
WMmJ/yvn4XUxx0OkWs9NFAXIETRjVXpo0deExLUbM6NvKWOPwS8BGdKY2ptQWe3OhHZmTntOZQnX
tSVPpXrvBWaYTTRz8xurt+lLzvy1iPkDCxaTvTRD0aVbD9Pk6Ecp3VespQn2OFIAOHr2t42TvqFb
d27wX6W7OY9yNQydv7fnqDpSTqvL1AzVpe30/xTjpP4FbSgdk1xQqaTUTZd95ldCXjgYJo0MLhaz
HPFOB8WxhlN2W6HbvCTqSzjPVAjjrk5ml6yjLH4L4Y6fnNGxb7PUIzPbcA/9HLCyLPoFuO8DZj2x
Wj7WagmY+uou94hy8y06psu9XA7MV9DBXh1Zg8jLq0MLEdEEqg95bzuoFBMVBkXZa9He1LrLtY+e
eP2mkKTmlmbxrctTJtPjwLw3y1t6+AiRovlmnFOnlBOrGwBZf9ITezZdHCsiAR5LDqMsJ4rYu5E/
tTAfaNcWnBBnX1rjM8ai6yYuaQO4qlbo+iN5gdkdbykk5BVfFA+evYIXn20LNGA19Ih30y4L2MPe
+Iw6YtP0qdjWQaHvG0gxSwDXf30f/o//mUPyHv08q//53zz+nhdjxTSz+cvDfz7nKf/+e/4///s1
v/6Pf96G36u8zn9v/u1X7T/zu4/0s/7rF/3ynfnpP3+7zUfz8cuDLeLpZnzAeTw+ftZt0iy/BX/H
/JX/v5/82+fyXZ7H4vMfv33PW6iQfDfct9lvPz91/PGP3wwyHf/rz9/+5+fm3/8fv60+grn+++t/
+Pyom3/8Zul/d0xLSs4lJuweAJW//a3//PkZweBQupZyHIiRJlRLrPBN8I/fTPvvQhgGmpE5+c8w
BAzOOkdnxKesv1vSsm13TpK0pW6bv/3PL/bL6/fH6/m3rE0vOYqsmt/mV3KmEkpIhlfCAQNr2kpf
YJ9/CtbUkV+JuHXKjdFj9rLS7JK4HxxWaFxVgP0te23TKF9BueLAF4Jrf+uj6HtUWXtsIq9JduIk
Fa9gTh+jJP3QdfhdsjM5b3W3de/cqPFp6ErSdVjn5KAoKWY2fvo1GfN9JZmu9ixz2Q442iXyLQbb
GChTQKYm3dsakqQm9q1KD6yB20x2b0KiUp80EnAb7I4q+l2S+Bj78E49TDd1/WobYDYs3dr/6fX8
+bT98jSxIP2B9Pz5LKEQNXVB2x1Z6q8Llouc0fPAlG9kHT9kAwzFCQ+Ph4T03/8cMX+jv/4gk2UR
M44wpevOWaJ/ejm6wQKaPNJ71qL3ykcXmFyCidS1FayxtYm6q0RvQMwTuQ2rEZJVWPZ3OaLEVTk2
6ACSd9/7xuzjqE3T1uu6Nel9QZ2sASgxTfmWu/Uub7a5zyEIl6syuoeu+A9/gvErWfj6XEm4D2AF
eKJZ33/9E6qyC9M6F+UmR74QOzRp3cd28u8AMn+mtraLXec5duwNTXfwBNF/SIqV/88frxSNZWSx
jjL+8lL1kbIdRRLNpoRw6oE6Ue630My/Mzc/lgbywoLAXvAH9LhmcXaBzA3hm9OsfNzfdQzFu2KG
B+O88teTEb3XBJ7mTriqqSNWhuE9em22knX4WvAeMeW0ToTbrbC/0YtbIzGxq1vHqw4BheEAZ3hl
kDSwKvuZXh/ph7Jq74WGeCRgClgZdbr99xcQVeO/XkFkbap52bAci7f0r09/2+RtCYip3KQTr7Jg
uBN32bAlWhJ4Qhc8OpG7N2zbWJvpMdKQ3Lqz35AOOlOduQAR975EM9+F9UdilbdIJV+m0Xiq/GxP
T+uY5sWtG917Y4XZQidHrbPJU2DeHw/GlwnRZDYj/oviXlnpIRsZC4TxGgg0ZbVDXk1yMAt3B4V0
WjlIABG7HDu9A0KbmQyiU1CwMrroVXJuXXoodtcVmxHzjlG9WL51m2vJmdEACV5BuU5DCDxNKG8J
z3oIH90RwRau3WAbq3yvazmuLSb/Wgic0vWoi41XzX3sC+8QaM3bMJj33SogmmGSD64lCd9bt9b0
1FIqDdl4wZdw1EJziy9wZTXuvUnXS/U19inwI7iqDpZtnrxGbEyhbdPy3MUPkevdsnDu6qk9NvxU
QqpgvHc/RrHXU5TlveHet9Az4BFvHGftPMt4Wk2yukfluFEyu9NtuVF+f5RlekMFs6oq7T2wmvOI
P5hcmx07yEPlOHchmRRo7G7wP74bg+RvDQATlQe8Ts/BLFjvht+7mhfVA/XpFM84b/elmK/Qche1
hDq4xbakIe8DOgoyBdqAfrDmvmZJemf1zVp2ySnA0MR+gYG/2bioYBQtoToe70n0iglUSb6SMzit
pG/eVLF6q6bzUCDIuQkMdZzahCkgQWBTXR6d0LmLfPEwBtG7W1MPR+mW+m3DFQJfqd9W3oUoEA6e
Kf5v6zz4xA3/X/LOazl2Y9uyX4QTCZMwj11VKMsqevuCIDdJeCS8+/o7cHQjWuJRa8ftfuwHKbRj
UywDIHPlWnOOiX0Y6HuxmvNiPWqk9uXT8Izv1vRtkV4j6lgnkQE90OSv0qDcO1lwQw4AbCq5cxOi
uRfbHJwAei00e7VjOchdwX/HFv4ned8XdBtbe7uEDBm03O8og05AIJ4qnFKBjau+CXwHMC2/+1h3
L3rAAx2uYi1dG6bndxVBOgPkWpgdR+AkyL4D7yarmm2o4Y0ajNuuzt5G58uJ3Os5T741UwBH4cAb
GOojzdT9oqJlZdkMnEExjXgrycVFWqm0/thVT05TdyvgtMgbSmBVarJuzJoCFyW+B+ZpnJ2DNM2d
2SX0/L2toXmkTbHQ1EVzNDKoziFnG6s5M1e+ob6+bYzhkKXNo8PtRmiZIJh1vpSzSa82BnrRgwSS
hEYx+rnKtPw1m5yHYUyA7jq8hcAjWiBnwwZDB+jJq0+qEC+tl6G3DoW9QmDpQeDnrSy7sOZofqWG
g6ehK1FDRg4Bwo6VRcduhfFzWs6cyM7rZps7Bf5ZkS3xO16PNjU4CiwVdHP0VejSIMKKqjvdJim4
fnm7wQuBli8mbk6QRZBZB/QBqxLoSQnXcClM1r1Lhl0p3EM2yH3a2AfREZdtoNLPixRoP4qH2EYZ
scoBPCpQ7hGNt8K27vQ5flKD+YhK3yfd9CoQbs6ykTO4lilykuyql6RHlfY1JsxW3tI490mY32UW
TrJ0QqViFc2v1nJW0jGfyNzyY0y2zF4vSdwep6Q6ePp0SshsDKR9lULRjQdQy0at4B/TpaW8cWuE
TNBKC88+5F53DpzSJKulOrS92ptMBAmnYeybuwhlX8KEZXP0NnlUhCtPcoJuMTJE+LD65MGe2y0G
ZVTyvgiTo+J7BvJh3UYFqbKc7gvrnvTulT65yFQ65vDWDpgnp8iOFIv4oXflMcaXzUNN7y26dajz
yrJ7LiprX4jUbzn+GtadY23x2oI0YrYBibpEZKSaX+jEsa+F1s4VycYEg8ZZg8tiH0Co4VIv2W54
WvAQbJrkwyGeOpHo7CVSgYb1ztj1tkaQl0bNQ0hkzLo2kCGAFNzjmbTd0TcVQxZUVixIw1VuaTde
zJzQrp2rHEo3bvZDG6n78tkKkydVcJGiCj4Z42BapS0/aKI44+l/1kWxL6OAZDfYrKA4S1gYmkd2
A3Ztgx7fCsjD4+zkL5lR7Mlg23uB5rvj/DpZB7vj4wVUvDYuaG1uj0Qtbty23aYAhEATcWe1tBJe
4FBg3/cbvOG9+GiZXyOkWpsgMrKq3U4DISxFcCQgAc1KseqEPDTGc0HrXK8+PKleTdO91EF5b9JK
iDW1F4N2b8XFbmfyuJNcV66NmuskM8Xy52w7LsHyDYuo27RC7Qbd3lJ3XJmd2idQS5MBFDqCbCd7
lgVrRUylaNfykmJ/DEnN5dDJfX+J45gucrqyHB13hUTdi16DKxSa+evyZwk4HKfPNnXVgveJv7Jm
cWsWN4Ykwsrsr0kM2No16gu8gQVPKDMg2VkH3RyZS9tsljyscj4nC62EDh52ExKTVm3XwRAPos/I
VgdgN48Drp9lGTPC/jibLr01+86kTaQMCQ8qRXQQvQ+a9sEca02dQV4NSwNiqb2LIgMD7MqLCCAQ
yXCnzdGueKbiBsda3E8WLO/xoDL9EwjoVtXEIqFtcN3xOglbjJT2thx5BKvsCqMw1+Hd5RlnhPII
5xvB85K6qPkGiHskrcei/VXP+p7NgaUfFJ2Fpf07jcV1GqpDk3CZ3ZG1EaLknoZMv27GJ0UAT94Z
t5NotrKp9plNRImFKSd/JgDYCLqDVNGWkbkfl+5ezsxNPc8PBjw7IY2klVTBFi7wCmcv9/S6QgEG
CXsisqnNSbIhBrXShOGXJWhLxIXR1i3CfGV6Yt/qVFhGWr83bvyd2p9C4C9JLOeJQslYoJ0bw13C
ryxSWpK7TrHT2R0Jjb3HM9zNv5ocw8dEQDbUtB3jbHc1oIXZWL22zlPrnJAREmFBIUooX7v6yENQ
Wy9oBt+Lyvxo6busplHXDo4JJrsTeyUeXYJwlO28EdY7r5OWvNvJ9NZ6HUZHA4DdJoJ/Bp6koDZh
jwlpQBtJigKzZsUFA/UJLmzravUu7eZ2PzTtbzKFl8iIv5zEMBSRMm670iQmxRZLD+tPJzGPQbAZ
1g1m8jj9ygtQtCGpIG14gq6y/eeifTnU/XwpV3d1hyO/K6RcjjR/eqlgCilZgqLGRfjBFoAQ0N54
qjzETCDCSP3mgGb+xyeTQrds00REAi7MsH9035oc0wZahGojsM4SSwAlMf/kREC3FSRTp970WD4x
0D4PMr9S9ZL0Uu0W15Jypj3nbs0hTDQc74WRb7QMC0Y07qPeOwyGsR3CaW/j4XDa4R5F8X6qdegl
xhOwh3VPgOo6Jm4bmcZtngXPzsRgXKF9HqvfnNf/9iOiaLEN09bpvfy4eGVMnB3GKjZ6FIAsYKoh
TWBeGdgZ/vnSLfHtf7l0y3f5pxda3sifLp1rhgBObV7IGWGR2/g3eBD/+SX+40DHSwDzt7lDzOWf
Hwe6oJ9UGmekgUSULwDSLxi/VlMYHjkzIEObX/LFuxD+5hy93AQ/PpgwLJODpCts0zZ+NCIiZ3Tn
soWKvlx4t0GSpGyiGsSmAQeUGDsrDP7n1+wvr/jjtrQtE7VROFSbrJKXaTSOSZNfTYBGsdT+5hEw
/qNJIKF90pJbWmxC9/59iP7TZYtUhLp45LUUCeDAYkfSNYRv1DemCljP7CeGR76uzG1aN+uhcM9d
7Kz6irnh+Ng/lqG902LhT6QiGPh/QS769WD+ZlX4m1tLGJSMAGdJphHe8vd/eo+oxPUYTCVXoHvW
rBZRivGbr+E/1p3lW7CFQyORfyw6iX95hU7UdVpGim88nm8ME3Gk7t4l5sMw/4rv//km/tuXoq+1
tCYYqZg/mkIa0SGdUTGvGLOtQrkMDjDVnxjo+GMw7v/5tf46XaABtXys//1a1o8Hhj6r3g4D4A43
wZBhZatZTPs+MX/z7f3dy5iA8RFtGh4w7R+r9mQFDpgqUW3isCU3Nts2XQvbK/vNy/zNbUB/1jPY
jVgH2I7+epEAbkSZi5hmg4naVxVHQ4Rl//yF/Uh0+vc3plvSFKaLJt6jb/TX19D7qTBY+PFbWM47
g0ec7pCFOIVpCzg62zMWW0dAHvFu+bUz3CRB+RYN+vH/6m0g0bW4SRYR0F/fhsBPEoY2bwNW7LnK
0e2g++iDW3LAb4XZvufsRd0kjjBHldGevKk5dePvHoq/Wfj+sjv+WPgMzXZao8157CL9YZ7My6CN
+5TRuvfd7fs0uPzzh/67y0ssIfekxac2f371GD3InBtryq/20xqfdUCq/28v8OPJk3otzFH+8QJl
g0v5d8+B8ZuPYP943lw+FL1TXkG3xKlXqOSLMFoRxFHTWFBXdjg/hPhqIkDFEGZ033aurICetvZR
BfJiQUNf1WJ6aKbpBVYWCMRmbF5aKa71SN+nzs5V0+0/fye6uyxtP7Y3EtV0wZcubd21fzy8RimB
tFgR75lAP71uIrIbZ7ybbbdSrBQTAXbQvS26UTrHNIGrVynH1wZSbpkRanq27y176zBGtgHoF4a8
BGW9Kzpva0Z3bdrf1RDsrTj5NdvINO0hPuURGG5DoE0d7yeOnBNBnEvVVHrDjS6N68Y0LyFoCSKb
YmyOMZKQ1QwUZgDDVBJl3Nb8vFUsHCxaG8XbaMmL12B1JCAWsFkkccZQsBcwfINBHfAM+Jz+djWP
kXTbtU1MyvLr5Dj7Ruh0K218CnTnIjUP5Yi4kaa6AjvwsDxrM2+tRRIQFd45t5yzbhEVWsknqVlP
OfVai96dzMJpT9yi5VzZo7hu0ghTbXHQs3JXeQnOEQZ3qKQqPd9amn5NMOmV3YhNhSWR+/EuiCw4
6qhUiRKXeF8qVb9luXhwC2/HnHeny+SM6dUX/H0tPk2IFbJPd2o567YE7ZgrAonXDp4wxO8+kqT3
Op/9DoWDx4efLe9gpeMehehNq+VbT56KuHjrmdYnUN+1IXiZrPiZrJVvbwxeHM63q7ynfwxWIMcx
P7y7ubsbwZCAzVxjJ8hWpj/UGmIR+kkSS2SpwS2fIwI5wHevh6z5Qpm91QlyBDRaa8hi1CXFtEmT
7HN2y2ckMPsiVeeMrByDdBjCnB4Hu30TzdKI55e2ivdW7ooyB8uSblrmZUXMwS5FPgCKNvqFfGbX
yDeSsFBYo20SNpmkaLdBpxB+SOriPu/Isp2GJ9usvqCO3qrM1f5YTP57wnrzxxPyY+D744//X85/
2QT+z+Pf/1Vjuonf/zz+5ef/mP5a9r9scylHHCo4z/53FffH9Ncy/0U55DgeWBzLc4XF//Pf019L
/5dJQYGJGZ4/CjaHPeq/p7+m+y9OANJg7OuRtOnq/6Pp77+jCP+8DErdoCDjlCTo17vC+Ll0j3bT
mZGV+2nFUoti0tWxBQs1f5b0WbZD1JTrMrejW4hOYOTiUzi7u1bQC2CuTW9Gs+pNabe3ACORmDke
rko6Rh1EQUxyRDDTigI3h75H5sP53//KGtQWxN8yPWp+pysxDPfnwY9BO8c9DizCloy0f1ZLhNY0
tl4SOx4r+ZKq/AV/VLIL2i7y65cuKRG2a7W3w8JSohapaK66+8gQ2ZEcnu2C+4d+OmzxpTR+kzen
cUQZpOu2H1vw5MMe85a3buHwbLSxA4agm4x55uZ+jMhQh/OAON/Tz6nRdad+Tt+8afpKhwj2H1GF
Gy3UzJNhqZs2Dc+NWjKFCzTgRZmQsWyfqFpvu8rN92pIMaVmNlFKGIMiNxvXwRRpQOc4kitcJm37
JWvOm02GmM4bsFzW4afex891SFO2kYupZq4e3VZgqDoC67qNh+bGqtWjNhdvcfStNfkliVhziHmf
GpdQxopZCybWw8CuAx38Sdb6GlEafvGQBEBxPc4JZ6NmHepvRbMRXXaWYf3LiNpbIx5ezJJ03qFd
04Lz2yS+bR6TPNmnyH8DAA40ok+Fad2ZqfqOW3ns5gpCtWkS6mWOQCCit85AVq+Se0uPsRPWxp1Q
3TVCxTtTDAeNHleQAuOf5t3QWaepns6RGq943i7lHlwq3L/6GmcMnSit3+q0rB0LpGV0bgo0wtAb
2lTcIR9e8hUfTGOTRgfDDHeeVp5ggMFxTImDDi8R8Wd51h1crJlebD3Yxn2m3AvqqFsxM6GL6ESX
0UaBmxJgkAwMqWazFg2jGCMmAda7s5OWjOrsWgYn1ncafeqUJr1fVURAASsukTkhm/Qkck6Rlpfl
wwCVOajwaLfO0fGynQrC/bQo1Vx16zbMcebyDJFsE+gl2I6KeZrIX2vP9EeKKz0ZViAdfTQLW3TL
Iq7XVgvsI85epZxfIXDc08db1cryh2I6tFbiu7126fT+1NrWuUz6LeJAmrv9nnO+GxH6yIB2VVbm
eyj1F8Y/2rqV42dgqhTVWbqty9vU1U4kFZ3TWTtKI362i/KG7oC27kf3KnLTVRZy/6eQjk3vxki1
D5gqV9BQfBU57zD8mHuwIRM2mYBHDV4rzXkzo32e5+c8zvZaru3LcjyFJjWPHl1JFpIs1w4t+qY2
dQ9j2N/0jKHy6VELnHeGQzGnc69aDV0GT5LumSse2gHN99j+Sl2PMoq4EjrwGENyD7dc7N2qnrg1
Vd7TlHK65MIsk7bbYzLkG2P0fA/D7ejGeyWjV8t1fgVZcokUc9LO2IBZuCBteAqR8Kxka36PswV4
SXfOSwzFH/dTK8/Lj7gGismxzu+8Pt3UqTiLUL8zHHh9hbWUII8e4Qu5fCPulOEPbpFofm+s5D3y
5H13xtz7YPU9neX+vgRQ59Xo5bvijMUMUI+OSZ7Mr4qipMirx7khWR7q87XIvT0FCWzfcl+ENJVN
dRcSkr4y8+ELqPupnIeraoBVCsJg3VpAqLp+/OpZ9YOw/oi77qW0j561s7rm0xXjrzAhVqPzBBwG
YO9kKtLzD+S3tMtLJLCwTtwsDISQOOi5vqvkcxhWL51nUOyQsJSk141rfXWVuGmIqBiU8ZAxoWXq
CTiplBwQio8pm056V+9x+O9Dlb+NJTTGwoa5095T6/qBNDauZpMCW17QyJ/jsUSZPO4YmN7qo3Gj
iO8pvfiBoOtVQGzHnvk/RA/H7/Q6XyG/uMLLeRtp8375CoMyfzNmqkCgyRWQ3iAyjX0pmTS7Bath
/O617b1pSmwj/aEy56MZRmdtTC92kt+2ZNUOJuoO9wns30MUuC94SfB0xEztip0zT/dN2F1r47xf
LoRMU3w70Zk14LnR7spm0OBSPGQyuY5KMBLBgMJCa9YJeunF9gxuZ1onlnVAZLCdquk68MxdTsSd
aJyHLMhIcivtdaQAuNqYGRvtOsPQQIsfRMmWNBoNf+B4avLsHKLIz8v+VPTJXilWnw6HUZ1xlcrp
alnAWpC77nCYRHouYu/bGjNvY8Xzpa52ki6GCL0l+fRakkTemMalkEEF5FS/dgNtXxF40Kd3XWK9
aHJ+7t3pw4Zj0LSMimFbdZuouIz1RLEeQ0CtlHZLjvExSQ92Fp4xyN4Q/cTqHD51gXavZm1f1PGe
22JjpMER6jLIhYcmjq/gPE/Bsei7V3zNt7rMT0HwBOzsXnbdjanHj3Kr9dM9b+1MqgODNdPZqPkx
DsTeC5HpBOaTJvVbo7J8j4WrHByIcAH0h5VrO+/qyh3US4AvOEmSLdhrgOv9siFKM3us09o3svQs
OpKImP3N7SXNvMNIzs0A4nRhpO5qM2Ls1QL6rJ7chFWvcSxWKNxSbYsVIVeYCCDzjJXaDAuIqoz0
20HNh8HLE3QrnBiNcXi2p3plDDFEP43/ewiqp7A1j7G2Ner6AtLjNUjiL2FHH73o7qwYO2su++uC
azsxlDRDFrW0u66r6I5O6Ruwl+fKZssosm+vjx4k8+TIxPEvNoOZvo0KhKi0iH5LwyvELiKFPG0n
51yN173l3PWZ9cSB4TTr4thKf9nvQ306hun0KyjVEloynHDqMpXOHieNB41f56riI4/6nvKOeVOL
VAR3z2NUmT38+Mg3tBk/DkMlZ+w3WLlAJ3aPpH58eQ72T3sunqqCeJsMXut0xQD4JsNF5uXNPQ6w
O5K51pFVPX8lrHH9H28e6CUx1cvjbPaM4kR4TMW0dXW1g6a1ARa712OLruwOOPSuw8WrpP5gdwVG
siQ/j0V4Gu3uzra0Vy2bH2ujYe+R+wdTNG8xtYqlyZ3agdoZV6I272vEyEgK946K3xLofi02vEJS
MJlinxfircuQT4yOqtaaQf2hUDYE0sG/KYbwRmi2urbiU2pnR7zb07mVFSY7XRKB6tlfi4vSYe+/
hK6NkDckMc5O+2PkAQgD8oUt/UiVVx8gldxi/YpuxqYIztmMdsAkXmqCrBexvqZBu27JLTpMjh+0
Tb13tPDGQhqxFdbwZKbVenbcYI0LreUJpHQFjZbspGYn10UPnmSw9pVTIHJuu5Op9AMij4TfwalW
RONjqqctIh5tK0eX1GaOtOtIlvfpMD1y3KHam0dzYwWYEpv0PQ1xwUyEc3LonLdEnb41rfesMdra
hXrwa0gJrSWBtDw5U4qvFL28OzNzNzAwQyhq4BeOJtI82EhcDvPkhRS6HQkWquMGrvrMZTWJLx5y
RawGT8ANuf0EI2E9wsMyRnfWrCsfsh3GRwtVE89kYGcYVGN5B0sfBum8n/vwV1xWV2WfbIJK086j
i5th7OZvipOHubGPKjbytWLkuUrsCCTShOa1hX9Yn+3RalZzZXU+0P53k4OE75EyGRjljLcvf3I9
toquNZe70W8yhGchqSo+gAcmQnGzsTU7XBvFfQMKbdMb+qbGgr0uxuAb99AFAvA3k2qFs5YNL5Im
JMLig/IV0GmfXc2joADTin4PWQY9h4O8fxuLEa8kVRE9ivQJagR9rBhSXUL8bzaTR+6W64JT2Bqj
wf1QMBpOk6bc4BhZNeNovssFmFKP40YMYL97KLxafGN55bSuwlmso4p0UTz8r9i6tLCGIMOqTvCG
tQpAkpMO7N2pYa52QIhR8SNkj+v4yo5E46dRjR4Xd921OerbJkrHI8B/eA1sZdfuaDrXgUsor5u6
H03V0g7pgDrWbgkGy7ZiP0LG5vdZrm+tCKMTTN2zOSAvkpxSPbLaafIU8NNqo7zgIsrXQZHXaJTT
Yh91gtqwKsm/rc1vxah1kwX5oXWFuSqKed+raD4AasPOqsgK0zDV47AYHglxpoqc6pvS1rKVJsVn
U0ZnWvsIo2ZMPNjk+jXPcZS/6UZmr0vonr4hANaVCMWM7ljxrLiBcVvtsqB0LiioDuR3Q1EWBa42
TweNSt7iKpxqsesSRe4VKTK+mu0HQwbHKCsAcFTVpZccIl2ZXmqWGbyLY7HyWN2RFbUxAqAIMJuH
8CTObt021J8na9pW5aUobXFNvh8GMqjMmSmpppBuOrI/ZUiyElP/JbUZUIt7B57HBvhe+Bme8W3c
gEhyB9y9BbXCuiS77Ko2iAxgcjxtc47BcnHUCuXd2tVc7/QYLYTog+TBoxwPWthgdbyDs6mgZdnE
xRh9wHbHbjDoUAnAjmFScHaOhF+n1ZtBJ0SipVYdRnWXyvHZIAwPWGB7IoS9AGbltZsRxMbKwnCo
M263uVBMy6Ewt3vT5GwzRjbpmMYtTHRUpOQ1l7AmlIfIyOsWOXiVX+KKe0Op96jCbS6WQ209fpWI
TFZOFtWY7xG7tW62oH79sf0uZpqfZrpzQymPfSOg4HvFveSaQ4q4kU3xptnk+8hXs+91GtlQIUtl
YUh0862smnHlmWzYxXBVDtoLzD2ByKEogHQU3HFBKoCduGQmCy+/i9FuFYOx0SZ8zaNDgK9ZodtD
WBiR8bem1wi6qNCrVU9sH91fjjkyxvWGO+UlCc+lNrhUbsxD0ojvJFRvY1odPVT0MyowZlHPaVE3
+/IUsoesNd3M+D60d1R0FdYlugUvdkUQbIzfeZzSte7A5SbzHEAqAZZei3hTgLV3a28jC/s6SWGR
9i2lPfmV5L3wQ51tdycp9103PtmQAVSKO7U1jW3da6gsAZsY0n3L6vbGgrrdaASUVBYNAYykrIan
2C410F8S5nKMYmoW2Unp3xhnx7WFFRYC4Z03uqciylsIKbrakozx0Nohskat0TdViZKYqELSC0fr
Pgw686FOG4iV+S7hhJOn8Xmcc164RIiDZOF1SCY4Pc6nXkM51cBIrAJ3yVZz2is7IGBMi2ICltkU
6mjYeHMChzFtvqyufNZCvL32DCx3eIobsl97SWe6/3RH7Xsol6rJwnQIlfs7Q4YJJpByQVIYxTpe
7LweCh8k2TaoxnFtWNVn43Q3C4CrSTPrAthwT1rkZVyEX2EpmAxwYVfDEgrTmNmxx35JAJW6Gb3c
WbmZsYH1eRPU8sbqLNImGhacKGbDqwmDQnZMO6uykyfcHYQHxV+jgXg5bBEhUExsVc5nL4bvJLFT
n9bkryKugXsUHaxHSuwpqc8xvNm142EdCCbre9DFa+2ltwyFFcLOhOUnoMe+bK4iIFrOJM0tpCxr
iRJb9U7uOzFHA6fTym2VDGBN2KCjrMEFqc5DUMC3QvSBVHMSUb3rDM3vovSmS5I7DUb0Ksnr66i3
5I5QgGhdlCjwWzyxa88yH0MDSEEiyQFr5+3CcWiiaRMrZnDqalxCRcraOGsOceHipUn1s9P0X2jG
uCMF6OAY5gghJm1P5AZje+Xw5IQ6C1QFkdXWeF5k4AwbV6/u8OYcKx1TnV1SKYYGdXGWLQrU68Qj
YbYHIOonZBvvArd5gItw7eCMp3m46pPnyU4kp864YVoEMslUKLXra6A1ihM/hDcjEyzdNfI2jnG1
CJtND5gtj8bD7A0Ge0B6p6XzE+QsOPj6snwXxTpJwLQZ46elFbjRtzyxhH2zvAE7BZFsjwtlYoLw
URN5aPc4OUd8DK2ILqUKyKiBEBMX47rlaSxDZ4M901sj8fCVpV2HCzRpEuZ16Qy3bjYfoCZWzIQu
aESRJ9rGrSUISGeJfOBAulMi+ySu1uBIh4UqfSQs9DiNi38CCP+qME0iP53+l/6WhU6CgAzHbePB
LHKafPSbglP10ALWgEjdpfRLZn2pXHpuE8sikg6IY76BRlQTy2ODcjJnYhi6bdUQcqppAVmFo95h
zOy+K96Yh7R3DOLPXDKt8yL5MTq8mSE9sK9+pXr+qHPiAfCG3AeeYm3Em2nAR+0G3tqdAO+EsCXq
lK00csNHtLV3rYTQGZDp6BQQ+BYiofIKAg8fO8HZJYcVFYm942anpkATVQGxhp4G/Sr9IAimWhUT
iYahpGyItNMgqyfOCvskJUm69y4M2e/GJldbyexLOBxjgi6+VwjAld7eW+ZXl6P5Dg3Ki+7fx8Yq
Xgc2j+Yg8tRnyzRAZai7Fg4MPLnaBxPVr+LUUFzJYD3mM+iCmWKM+JADWNpk7Y7EB6eNOF5BZa59
UzfHrWagk6X788qOCExOgsusNLWtjYSy2oC+AD8SHF+77ttBHAVlYjIB90mipd6gOli5jqdtwty7
GvG+rkpqqDWcknobglJft3p+pExTT2gK4MwOhm+V8D+ZfDbboAYJl+pGtAPdlCPklccgNQ5uIfWt
oZJHDh20xIxC4Q/KrgoY/rvGdm7CDKEbQYNMBAWVE8PgVWzmLD+a5xdM4DhskrVL8A6ccSnY8aE6
xwlJ61zlXQh8180JY1EDYznOpvVRFUTCUXqzkBFhb5JxPGrkFgwxsWtxkL+3Xi79Eh/3JjacHdFc
X+FMnlTbAxYgeqINjp5d3sx1edZTvKeB5oH06uNNqs+Zz4mCal4bjon0XmpSu6goCeAusdgQYXYB
inLLVJ9gGY9e1LrSunwTztnXlLO+waTboRQ56uX8YrcgFvuZw5BFvYF7/VfIKoDkqntpClFv06z/
nC2Vr0RHye06SxIo9bhnGh8c0LgPo/AFG+0dERTVKhQzK3/df1p112yYx9TpoB3RNjKUyBGhJtWN
1lGaD2ZU7oi1brcDSEl2aA3tbcN+X6kONu54XRssloVBv2EK0zecIx2oBKDuDlC7oZlvrBZs6Fha
AMlnK2IdEieS+nzDI8Wyxng7Ijx3IsTUU8UbmTXCwJy8fagcG1BeCbQWhn3b5PmlMFEQE3X45Dic
K4AaGTuDqEuLmBS+/C9bc65JElPb+BOMyrRW5tT64SCfteypSCGFJPMXxx+9IbrVNslH0x+CYn4r
qoxOjfFZxgbS/Hn4TMV4bLi9Nkq9OWQ4rQZv+EiNovSdsUjhLelqE40G0wP3jcjtL6cJyK2rFmU8
+sjcHTdt+Yl1jI/Rahz3OkiFZk+U1ZDdycjbhTYVQ6afolmDoUc3dRx3OuLtdS+qFHBaRvikQ0Sc
nkkE+2Qtrya7XkWWRYBAk1wNfZZtB326Cmuhc8y6ljaw0OCY5dl92XZiRToViTcTLvPKuw0K69iQ
KQd8VRIgnBJJ2zUlskwOmgXWaKmrs1m2LTVhEZC6aJxH1R5HokBt0EtGdjOH8TYXmruZDcZHkfYr
JwAC9kFAGoE5bYDivhU7L9GrNTPBwkfPeNZlx7025Fu95zrlrnmyexpNWrLOZhYWs9u2jPa1fsY/
VggKOHM6RTBSV7b1DVEGm0rfow+3OTQ7T4YxYIPnUMR6x0ldM7YupRj5tPGz0LiDTKjeG9Sn7S7D
Ea4rfmfg3U0TskNlOdj0mpPd6u/SekWo84IQ/Xkc6lc7Nb+ndHhLG2IbwXtWsh/2dG0IEIOEkfTn
zttlSGqT8AUc/xGHNBVGyQxq6sTz0LFy1AZnmvoVrgm2HFh0LsfEpN1h7N7i65EV+7hBB7HD4URu
Fvpsmp15f8jxEJIsuyx56JXXteN+5HGCY7+2t7PKElCSLGxM6qwDXDdYOt6GhX3vlJWf58OT4GmE
GjBetNxICOhCN8+26WypVnddFL+DEPh2ahIoyxGkAU8AISzVStj6Qo6JV5NBvpIJEjy3dLo7NXWV
StY6oXlrOFns+02yHpaGqDt+ppHu8kg6md+k/acxRaQis0lB9t9EOkZ0Eh+3aUwFY5VbG0nCZlxM
FKEGjrX3vhw7EFs4wb5IvWPvaszC9CO6FQmUt3rskvQ9tCgcqBqPzrLfO953YEJ6NTSSmlytIa2O
LmA9ElsbmC+6YuBl3OYN8QhRR/MW8dt717P22Xf2rVeBLxnqdiUR9oNC0IZd1AwPkaFNO3ue+EjY
3zY48TithFm2KTRArwT3DZvM7cDlZS6J4chk3CIv/LzGg+FCICkSj4MTSaWRh6jSxhNk6MONWYzN
2uwwPNjDV9tOSNpxOOxSr783lPva2vltmP8Xe2eyHDt2JukXEtIAHOAA2AYQM4Nk8HLewDhcYp4O
Zjx9fchUlaWsu6xKq970QialpHsZjECcwX/3z6MdYsFOQ7b0o04eTT1NecXUbo3tWs1npLbfovLH
HRgGBWEU+JpHoiBJgzojOFhMLFh0LzHRGZeD9JqDXJKUHniIutK+tmAeQNdx03VF82Yk+pGwksUA
eUGhiOmyJZEHe640J7Y9Iz97tf6jk8I+CBeCUV+deD4Nl4na0FivPbFxX84gnoes/Gprt96qji83
flUGIeoqSbgAcYm5PcjhkcIInxANtblWBHqtp3SqnA+ZDg3XhcYY1F1l4Gmsg3y2XtuZWcVCIdZ2
bPlbzfR5nhdGje6xj4pLQqzvNCzdXWgv/lD8WlARfCdMtw33bTk1HBddFllidFuA6tMdQ/DXku42
UF4eypLNpjBij6r0RzN2QIAw0Unj53ZRaud26I84JKk2ts7RlLobdvCjreo7kJ6RT5Gft61W8F96
x/ug+5UrtgrzDIwe7OkDt1Hg3M9TTBaqrVNtQ7vlVsNbu1Gc7y8xYEFbkWxZOF4iLBkWZxDT2i9A
E7NCk2c5Z1cDjYvYTjycrGGuD2GX7nv6uAGdx1HQ2qa743afBMmAHhi2+HM4YT2kwzi9NSOeLgvQ
nmtybYJ81Ypo3tozTUbzXOyJ1I1EduKGmj4EPafVF8Y2VKtnOEB29dq03sTS3muNtnH+/JTqVFxp
w7XkHesL7a2dHSEGGh+esPM9vz8Q7awcT6tSqHhID+Rsf2IHlcQG8rznx2YJQ8kcYniqZuNg2doz
G8+3atQT5sckKCpvH+deE2i9RmTH1aNgyYvn0RtucZAQnzV2YewNd53b6Pw+dO9NU/o16VHI6QFJ
YZA/hceho4cOHljtLawFgj+5fkbv5fRfCn0vFms+qYLrJpymreaYYDbj75B+7nHSul/AQSuU8LjK
HlSqB/NkVUS7Wsq4rWTvtlS3Ock1bbtXu4/Sl8aegaTLcZsRpwuGWEPEkf19YoEtKCaNIxNfOvbl
Ge6Y+0CWoYItfd9qc3hIOCURfy7pXSEszuGoPk+lvUe0R7WIiuIko35v1dpryA34lKQrvnqIS3TV
KhArRXLQtV+tbqotyNGWJeioZEgBCDmYaAmdW0a2Aud2b4120DoxcpcWWMzXz/26CY4wJLEOUtpg
hsxPdDrRpFdVTN0WMjQaBwbh/Azo+pe4MM+eZw43posRNVfPaLX5r2zSDnHqOOC6Ihh8Wv3OJ5wd
BsHByv6pdZ3RZNQn9CUBn+T6Bctv7c+KBfcWWVTngi9mPDb9TQ1WNxxsDvi2d4zChZ6eJjHOk3Hm
wJABB3YVMSUV7YrFRlIZ4nuy9ZzWJ+1RuL0NdKf5tAvFlHwiMjwQfKbo23ycUsfnfFYBsXccdYlS
2Wwm81LrWLKLQcNVfCPoMo0Z2jUIKLPZ/gJHkzAPcO8EA8mas2QYpfCGqFBuzIOnzyeB8jN18wP0
o2Oq8oNFbHZUh3oKb90suRpafue6yetIjD/qNUomviwCXk1V3JcJrPCknX4KET0LJ95JIl5ZbnxI
xRxO5SiDY2az29BwJGrTpyB1o9X2uOmc7NFhbs1AeyiidxBGr2ZSvDRG9sazwGTjEWcrJyZOkjUD
zsn7dsPwJx2M++ZNM+enMkKMi+aQ/bvXbhy9PRRZthyNIr60Wv6UD+U3bV1gdQnRxl74NJbpQeNR
26Nq4fwormXSfYIrAH+q67FPd9q3zvBnPYhMa7vUxNbM+3NneSaMnEqjBdYgkJnaDzAjQNHikwr+
sZTU3KjKSAi8s5mL/s0ise1RjmHG4VdBLdhmKopnw+p/ta78cDR5mxcmmM4Rld1++0cK8bv2MsYz
k8xfskTbRzoZ39Turo5KraDWTeQ1Ut9bQuycxjcWqjkdCO5LJsNvnCk50CpGIQw7Q+BM0wwqtC6A
H0dc/xeBNgtC8VNLzXQVIH/oCsMvs6q3Y3wy5sTZZhRqJdZB9XZP3I8JrlNcq7Z5S8Po9R9zryYK
7YZiK6IJ74G0T6RZcadmTcKdXEvv15gaAMhtT1lykAp6hOp22C6OenAElUWluGEydIq0rPaJyeIN
mGlBmMZIBpVq6qPJ3D5qxzN+LYLKg1wNq9m00QBQAM1MOOBb433hrsnIdAj+NBP+f8/l/8Tc0Q1d
Oh7ex//eennzgQ/xI/+79dL4rz/2lwPT1f8wbdOUtoen0sFLidX7Lwem4/3hCYuBvwsGjH8zsMb/
04EpgPa4a4TElBbRKyExZ/6nA1P/w3YcCcmH/8HAOWn/O/wdEhz/4kTX8P0Td5C0h/1r2KH1PJEN
TaPt8YA2nOHrbDO52anMwPnV4ELqKX7jeLnRUBmt2XgzqJjGVP/QF7h4pvrYtfWGce1XmBWN34vq
zTCoyiumN6Wxhrrme2L9EkOf7NP+aiou84NR/ITF8sia9Bov42NnpCic3oIYDwjd6vCXRGvTd0ul
Ez6048QwrFJkSL0OTuiIQgD7D7QH5SqcpDLQz+1uilcIrZI3C3600ujRP3Af8IqjKrkhufaed8ah
tkB5LMaj2UpwvwZ0MenqBwkZuEupm1fDQ2So17iFj9dZb7Oe/Ab+cZ6ZC26Yqbykw3Lo8Uj1nfvJ
TGPaiDkNuWQ7cOWcu/RP9+KAfT/+NTW8CpYvFvFm0xYOkGS+4FzNH6NoNIB4qt+tGB/o6Ti1Tp6d
xogRrjlRTU11crSbvaHYJDERgKh0NkhNnPjgEepGDNa0MJYNxU3fSRI7jCMSuvg4vWcLcFBmyYi9
VGAVS3Gycw7JLBBXd6noo5G3cOWNI9fTvaY78VPmLT7EyzcV2uM2pGQ3d9RtmdBw05SUepoudOh5
nrtDxWEomjOMQXr36CzdiNPTHAgaRXCMG2ehRLZPphv4IMmhabO9PhQ9DWf9cLdEyv6eXAxoqfhC
JXIPZItEYESUyU+Ci1sYCg6qo5/X+r3XYpuszS4BfBYp1NKG8tn1vaFOvTlYmZsjL2fyJ86qLTXQ
3l/pl39rbfvfwcL+79Sx9Qd9/Q1U9s8f/P8SFSZILf33CxYTv+hD/atZfP0Tf61VpvuH1Akksvbg
zDZ11oS/lirT/EM4xgr08TwCycB9/mupsqw/TMMhNMV6ZHm6KYjn/HOpwkduWljFPdNaCV+0lvw7
S9WavvqbV5y/ydOxkmIU10FTOX+Cl/6WRyzGui9NiJtAM8S7q3sPWcKpzWWi9rc35J8Rg7+ztsjQ
/R8/SvAbuWJ1pZtCwDr717WxmSmQ7cdxxFmC1KZBrKcVNoGPSBiv3lQwbYvpp5/RrXKdPj20rwKj
LcMTOw86D51TpZc4kdOGNmyHAhXjJUKbizFkHpvk2CHlzmqKfKZw9Zb8p1yWoEpDMFk6TVAKCaJt
4JNCOR8jVCzbyXxYFK+QjNBFJYatdJ1upSjog4p9KigoE1HiZaquS6iDdarcryVptsvUAefWHzOh
X+fOPteacZu3M1Yc4da84v4byCwzEdfa1TlIydRNHlspvsRA37gncssvq8m3a00eIsM6tGYO+ZDs
qW+GEm6v6ZLdRvnPpfHITGzGsji+lg3IZJLmHLPsc9bARugAHrC2H6o+e6t1+ycL7buWQh8av7td
Y4evpYsX3qao0JcT5NCJlH6ZWhWJIf2mZ4xatfUHN5XTqJ1bl3ga2Gi8JDK5o8TsKXHOtel803I4
LOMn0Efhg7thfMjMFghEMOcMdP/8E9gCL/loPBfri1LCKoPESN5jOkoXBJoiof0ixrRp6upumdVR
RuJjdIAeSogJGlR1XeTvde5pG3mhDZnS3ZwBpVEVvz2LCzxcmPsOj+9mSmBXSSh1RQXXOFneVCyN
oMqrLzUUz60LPUSYZTAoGLy2bHRfYrS8SBw4GyeDMdCMUaCNGc12mcyYO46bBj4JcjfAntq44WY5
c0pHbWB08KJSyrlX1QB0X+cXBT1x62so7WwMZjzKXvdKPGCidTZBSC68cWf6FMemp1rNTMNC1A8E
6h+j045LW0gOucOGkMISqDALBHDGTa9x9leMjgpkP1GJMVi9c6LAo2isEyVBpUA+z8zWUcqqEXlW
UUPktcsTPB8siRojnm65lQkU/yaMTggN7Kq9kyD7CBU0Xn1KjWVgjulRkJmcsIo5aCDZd6vr7eYe
ZHPkx/yj2Y7oofZTXTcJQNUu8TFt0ODGsDHLSZPV9t1MNaDfl5SGzNqkb6IpOTLRgHsGpamVvzRV
vg5e9NTy4ZhdfoRTcc7T2Ucc29uxMTMh76rA7XX0TvfWaNof2yFYkTT2ZpmJAKR11NAusLHWTR6/
db2N4vhk8V+aFh6k2lr7FLvvisgGLcLuSW/5D2ZhhzwS+9ocU5xC3WqjqjcDUPyuabnsadmVUPJd
O+s0uurdt9m1tyX1AFOTJ5diAB2WVustRyAjGOyRk8ZFHj0VxwSApKjlSS79JnZdIDblaRwf7G7Y
idGl6Mex/WHgyjmr8UPNOK8I8M1HbYYlhEP7SaT6D504fu5leAIAm2HPQlmQYfjbzCZg4GNNHay2
1efkV0/wI8KYPk7SIrfXII2FmF4KYzXVfLqD8VSliT+nI2N2p7yy5uFyr4+COKbwvhCWq82S4fCq
4vBQS3E32nJvLL9CfXz3+hSPW7tcR0iDA5qz8q7Csy5zTV0XbHVeAuDHOQmnjSlbnbUt9ZfaZuLG
FAv4D9VCdGZLCpnx4X/JWNHKXUm0Jphlxuhg40nznWxmntIUyItMiJkUIzNtQ00w2fAqQKm3AgAn
507zhr3j9YewxOsi+1gEcPcvuoFHVWpr9djKuwLJs4SXPoQxFnl+Gr7bAkZubt+nw17G07Wfmher
p93HGp5KXANm3UHDmbe1BxFp6M8hRROdsW0d94iJYiu7CHusDOywv8+q8CNx6lPuWbuZREqth292
o8OWBl+ky52uT59NV9KFU+A0ndKznnoH2AIvTZwEHfAZvC6py+BbREg6hattCbFiuo08fe1sDoyl
YbWR3d5zeDFW02DCdKmLAF3WM7kfXTa8dHB2gjKpTbzUHLPzk5aKz5IraRDP+9jTDqJnWB+n3mVW
5R2NFSbDuxMYwS4CCG5EF5vuTRly+OZLmTFVhze6p6k2MPWKnbPDutDk+tdEdWfHxMJH/DR9ev80
IIVjo327CwvhXMi7jq9Jk95qOs0AJLbwZGLqs43bSofpQ7T32xzcU5x570X3oc8A4yASgW4X2XTX
l0QKzHLJN3b50VEVK7Ro8OepvpVh+Y3bA5S3d99WNQgi85kT/UMzqldzWF7WiAz7EATOt6FbvaTr
RgJ4LganZb6YtyFuQ+x35bzpkxfSJAi37fg9Ugs3LFUgHfNJCXdr8NKd5diN6SXJtAe8kJimjU/D
6K95/DQpLFsevmnPXgXBa+ypUxfzL6w+cPruMR1fWhMvbw6sKjVhols5YKIiWJrygpjxoBbKB3J4
2d4DWYWtM9vPsVrumz6o6gnit71LnOQsf5KxPtlEgpg5e29G3/0azNvUoRGwsoaNU3Wv5mKfh4kO
aMjYpYzOMPH3iz4xQ63JYCQ3tRN9NI79gTGPjx2mipj2bUfLQJzuWuowVes9lmYDKTkiaY3hF7sH
FYbmR9tHN6nbvQNmAa23GM/l8grl512byt94Mm/0AmthE2LHUw+20llbk/m1UIRZ0joD5wLAPs2e
uJCRpSE5YTyIvr3XYu1xtOqr62Bdix6j0ft0U4gHRgYJNcuvDqUnBVMuRrBnnNR8yKVxZbvc5y09
H8SEsRZS6APsT1beJ6PMm2+Ms9dYaHJjYXvCic885L0zdSppxu3CEZB9k/mZmt8xjH7HYXyj29pv
rlLkh6j+CV3rSkJwM8yUleNTJ8I7U8xCQwIdz08JBeLIfRXMu/QY18Uhxz6LyWBXtY9VjTMn061A
n8wCHxZUaSN69SLrw9Lq66IGml0G+IOaFuRa+cT85y3UWQYnrzznRr2bsvLUNPQWRS28Z3j3gKF6
Xb6omDbjdxzuG8XHN8zhL4+ejqTFiZvKg63Xr/Xs7EHnvJHCuUlUWAac914tCoSc9ThC2qJKkKYm
HOARNzzJGpN566lP9WeVZVcXa1QzPrWjuyV6SOyns7m6Ju885hHfOB18AANEp8AhZbQjLKaAPYx7
nnuB1/pmLOLA9PWQGsbZ0ofjaC3PeOX4k0owV7eg8Lnwf/qHCb861vntQGGT7VmYPqOTNbtBIcjT
1QkpEiif+y7VHiPTvQAKZsgdsau4CacTl5xTtNWKD6sPj6Y13dm0Bo6u2C1Re1q/niXqWVmYHMdn
YtTDnQPHLDcIbjQQAXP5VKy6XxTeQi19cyjCHmvtK4zxIhJku7cgp/X4tdZ/ZZwoXCozwetdZqIW
BmMSsoZBq9nXuJ0v9ZJdKPnaYn6c673Jm2naCwKL98qA1B9McT+KmryLsZsSahZmzGnWuGVMiSXO
fDQcjasHpbZuGqSE+ctUO0a6s62M8aqdFxPdxPhaqI3xjC3iI5Uf8y2q+DbcNwz8w1y85QV7mUOQ
j24L6oZ2a8uy+25hkc69+VYJEwtw9dxj+s3D4TQK6kTgWyWt3OvCvlMTfzqHyWh25NzVrTkWR+zp
29q8sTv9xDh/u9BmBMRtGZ0tPUzbNAKKWtGka8dUzTFgYQEMTe/Y65c2o3xat+lyDG8s0Ghi6k7r
v5tyvhunkhrfkUmkucv6YpewIA6VfimWHsw59lUXtVU5l/XFKZ7f3u72pVH6fZHSaVyc1v9+rumI
YmJc5KciMe7dyj4rMTyvnwJYRl/L4r1XsKM2jGhBnzW2d3Csb7OIH1tmKu6AuwXwTmVO+1VMjplL
j0QAQ8sBdkSF/ZRcUaN2TJ98usEw6z2oaNwy9d03eDSj02B1F9k4z7mm3fNI7hpOJhE0QQPK6GgD
jDRV4GKbbOjpdKfkm+Xp4AV5T/NIjjc/Tm/Wv6XN23cqnX54pMza2udNf2gH/DkC3FXCpBbTL322
fh41gvFy/YlxEv9yvoPOecFv7avmI9tF5rij5ZhhzoNLbLLG88AxbwvJ7m6Mx/OoK1+THoPwktF4
77flEuDF2lldcmtmJ6ObeZCQsQfpl5w315+5OChu62fsjdF2aCVLJBewNtLx8fO4EGlsGQPGQm1L
AFzZuOyZ+jJN6XwxFbtyEAE4idlqMQFW16buDtoiN1Pn+XmZ3ChlsCGFxy78diboECI+lw02Iy4T
vIciEb57T94Z03+1y2YsD+hD8zQCYXD8kB2+X2/BpGTDOX+GGUWniH6Iyd2hEwRVgq+lrY99DCRZ
n246zlvcDS8O1AaIMs9YIreaBrRwsu56U15MbwYhYu1Kqg8MqbbW6G56MZ01qBgTU5x1RBN39l5B
uLM17AtqvtFDAYtvVxNMiztgqGl7wYnFMIxaKxjQpIP3cVJsDZ6cQuMQL7SjnTxbC/6ICYypuTO6
t9Lhe7Fhu6aUz9kWU3Kmrh7tq6JuSLu3LY7aBo997p2p+rtZn2f6z7dUfm69nph4tdZrILMyhF6U
HZRY0RiVzYxDRYr9hKorkxJC3M3Hgoz5QBlUru0YOB4yShiyCLoWJVXuLC+SBbPT8QUopE1qvWPk
TQrKPZqomyQ7wqiEj16yKyZh4ICM6G21xUJ5dZP8OBggP6r5NOcYQ1rbN3JxRDDahZGzD3txlEoF
XCWCFki1V0ueI1TlYdouOjktnq11PaO0kHQmZpXQ2BlY/UL1mdb1ZjbaU+Y42/WNQK3ZIXUeTL0I
Cs+lmqQkfKvnwLCNy7y8y6E4lXF8IAnsr39VDDFuYg+e45Z10tmLTKdaMfNjGR2kqB9y8ZzHOnk6
SMukpZQBMLVLsZJjobCSC0rKleq9V8R7rsLtOcy6p7DzymAsHErmcLJE7i1s+YdOg0hGEJsE2+p5
uelcDoomRMojk2xuF+i8M2N7Wapzrqz3uvQewlo+lwg5GwrNfitvDvHbGzd2L78tDMd9Ta20xeyW
KRjhtXk90YYEydqUlvByeP/zf3OM2fRnzUqYQeLAnB75dpl+RZ25P7AjkLVNcNJobUBV/QvGLPIM
o3iOtJ/axH1CnxTy0Op2NAXtM1NRjtj3tAfG1c+5nvEuTNz5Wu8BgeZngThmlDdJRRt8RZsAFCi8
UAlXKX9OSA0svFK1h8n8XFZUdeE03TPDbcE0eC+pjTMJfORZZJIxmIdq13S9Cc6Rv2cahjsmBtsR
1x2TXlUe5DjsdU+8LxkOxB5zCnSeX5jsfixt/eFLyEVy7ktf5OZvo+N6PicCEwAlXxuNr6bf4JjF
3PpAEuHatsZPPRe/F3Q6TF94fqdqYltxxLHRug+lYdQ1nrFbIK6XuclGGhaBGw2YOsYBraSMybsO
xi2w+T0O5YG1pF58sdwUebONDBaysJoJ3Bfdef1MHTNmLxP579jk87dH58GQ+e8q1fgOEj7c57L4
EYO2UzG/yaJ4o/IqPip42U3T3w0ZH0ilSTI7MX+c9QJ//uA99QPm6YLQvsXbG0WRt+2a5NVplpB5
Pi917MSzBU+WiKifjgLqA0Bzh1djZUwyJqr5MB71/ZrymcsgilO81R0GVN5IDX0FYSh8jCy8+xCG
vKgffFhXPI1Gcltkt7rQMSVkJhak6qMM24faxneUpdFXJxe1U3rxUKbEklluop6odsO73WrdQdez
LywDgH/S5ISiWx4m6fDOj7wWNbvJfuq7vXQAt6caW07q0nxtvtcTdz2HXw6VcDMOOhGm/jlBMOON
sqId3ldUoL5OICExQCeju7HHV0VDjG9ISo7Meo78K7AKTnB13m6bNPoZI4YPOuu5T5nWddCeZrqd
j22XPSvNLk9aA9UdWwfWNpQF2Nxgt7EJRYZ81aKGCVThNWfM71iTP2hUol0s5DeoC5vwnVOftb7Z
T536dJPlS7R8+iSm9mPEPD3FgxnPuzErLp3kZUcRbbGcMB4reW9FsjmTadgmuTDOSkofMbQM5tCr
d2JOfualxt/hXLWCM07rWUfLoYgUPjxJeSZqujsCl6/S7ybh2jxE9lMRDuuwGvmtwbCANPw529q7
S2TD4P+KI6ynMJq3VC+1hyQmGqVyjvYUIG86zklB4uxivMpbh3ISpBNHD8JwJb6t919Fy69cub7a
rm0cnOv8M63Z5hYiAJ5xqqA4u88HrMAKa7Qx+6IwPWT55lViDjwZdyU19hyhxhkbDwXkc83cqhYp
e6prD7C6OEg16GoFlVd/frRtCAuBLoyjjLnXNE39W6NjmnTXHRkDKC81b0OXRm+J6I2jUNAcBj0L
zxBxd5jz9I2ckCqjFAeSSr/07OgUnHOmiLV0XZUKs4b+HaW/haVY9F3rNbPBUBUmWj4r82QCn1Nx
5+ttfqEUkDSZexpytdyFReqczH56qOz0oyAptV9m9tLIBTg7Dbg8J1hRRHEXTk3XOLbebRvRVbnZ
WfA9jqyEq1LeVCyT1nvfsSJUs3xPVX3ICNHRWN37FgcsrIAUESflRXpwRWLBsaFR7Tb8CdOaWLBl
AK8GVGJ7XNvrzoP6ixMqLySg6K8OMp/fN8YZO0UAFoWUos3SNzJuKNetxFPOEMzW6hgs1Xs98unS
Ts86H/FwWcb6eFQxpoIOyRGfNyZpJ0eBlOUeDzIfegd/bsi/IhLvOBsohh6m8+DqJ22h59nESd7F
xe9er3+H1uo5w3/lZ8s2L/kWz5baYcaoyO5QnpBY5aHqgA7kqyoow1/IHGxkHbeiqc/2o+fe6Vlh
3zpry5zdiWu1pDJw3e6BYiY2HOQYWiz9JfMoBqh4l0GX8KRSVpv2YBYGzg7YKn/HrkPQStcPvUcj
TCYiyAY5ehhTXzZ/eRg8MSGY86OlSx6psX8bxAE3jSGxeGCws4bhF8FfVjy+Ptai307E8rtovHPw
cdmZZM/Q+dqRgyl9SDJXPo9stySO5LQbPXO359wBIYT2+RSc9RTVt2Z5nD2Mr31nGn7YDC8J2v5R
0VW3GUlXxGvrmI3JPSOjHpqc1eYMnPXkcIGZPtex11Ijl0oCfQdl997GozAyKC25DfESQEPnrgI5
hW1+VjudqVSbpNabN4yP7Ry/jviwdm00c3hdwWdV/OhFOjyLeEhOoHY44NhYpYe5/aB4YApS9WhA
/A6cUXIAkdPFbZavzmTzDmX5u60p2mlmsZ8tHhRZdSgSs/OyFMx/Jgwvu9rhyFIhfzlWQQ+I5tLi
JmnSto/9yCK9PiYYXe9sDBBc23iQTcHH33V6BFUsvu217BEXabWROmW7Hk56Sh2T7TC1e0pa7yam
mIciLR4W7ZMooNgaFkR64EzTyQbaguRVVFu6hxsGZ0MUdMZMSWOeHsb+UTOgl7hx9UJ22dqrxXjV
BEHtGAefry9RylCtf6UEZ/LJxMjbSLWfoTlpe7wdxqHXnGtXR/oNb5F+kyTOixWJX+OIupp5RULw
H3+AJ4pim8zM6RMSXcwAW3eXDccZcWRrFzjV45GTcE3wcwdXc7p6Y+FtWwZzAVWZeP0N8xa2eX81
hoKuDxcZoOSoacYGiogHlkmLbAhWRU/8gWGJNmffedwbqCPZperzV30ZxH1ZMLSfMhQnoq9gNgLK
stnMpGOdlP5lO0l/IzzSKaM1c4aPW0LXcM0nt8M4CLCuGcOEOwJdFC5MeKauY4BuuSm6Mr1aSXzu
JoqIo7XRwbT7KbD68dHT5HjgPPZBxfcFhCB1BKbN0IceVDrKpuepYvOMOzUcDL17iGeuydoArSue
Sq6xCTf4imJSnp1pI6PxmpaADeLF9fC/2V+u4N6xLGu3kzyQ+ATkWDmEu5vJr6bB8rMi4kfZDQ/a
NOwWaUmI9dG9aVt3ElPylGnGJvUouTSUeBzLqvZHDktq0Qf0K3KoiXOo55AaDovBmeyqE8tAmy43
dW6+R6YId3lv7MalXo5DtvARcRUb86duQBub6w5sEy56lxzjHkpouhgG4PuVZQ6JIEyGW3zUTItC
z/X1kitnPjEPUaV4Vt4uRoF08gSwZ20dYIdtlGlrZ+05Ru7xoyegBEnwQDIIOytnjs3EDuqb3BUo
W6OOcy0/xroRmdMb56B5bN6xnd3P9cBBro4jwNYEJavuyfZG4xgPT24F/jLT9BfRqgEzN+7rMFte
vQlcv6BZIGzJx+Ua9PQRNVWz8w/DZDIUh3axh8yKs9oEyENEH5fKq1DkrmKkuSEsKFuZ3YZaOOJP
CnCL1YZkz5peYfBBeCK3zzrSM6RReH7MCDNHYS17bj3rLJtD6YKOOiq2TuzZJw6YjY8bczMggZPU
0Q3oyJwUdIfR54TPL+mCOhxCCoFNEVA7wtNg6vFO16bXkMblYNS6cGP16UVjll7RQcr8unnTY/pQ
C34aYwGeXq2OQqIfLlqu8mgEuBm6arlBON1kVsftos/swOi/MylAGNQ03rs8gjxM6tDK+MPmnZVW
lh0q8LyE5ouPIe3cfaOmC1tPfKgLukY9TqySYCDLhziKYthiUo4xclJ12SbmsdaX6qy5yJMOPbn8
xiQxpNEdpDO91naKMhzx3VnSjjlBxDCq5jRQI6OSpMKtKapN6P1ejJwtNlsTTc1nNOQLMJ51zhVp
R2GOVGpKTktyOJs1Z7RW78652V6ZvFTHqfgx0u6N6XS2fhi6b5bmr7o3oh0zRC7pXQX7/6JGJjaT
Z4ht06T3Rrq2dx+z1o1PSbg2oXJ0naLEw5ORbLtap/FKs186tzYCSqxG1ZPZsPLGjwho3Ejl+sMW
i3B5AUlFsJAkkjELIvTMvGM8qVuzTI6eFT+ohvYqrmyHijz2FSrTZ7lk80abiWukUuyrKJsCZxHj
KXS5d0wSAy1Ivo0z8n+IKtNjOo1RmQJtKuXy5SWZf4XYGFYf7uKXjWP545DsmYcSBaabio4ZudOy
g5mgapAEWRkuoEXSRmdGCfGotICd21m74XfpdvziBTeWzse5Cpahds69HEhJNsOWpZ5TEC0hWt3o
QWqXQUgfySVc0ofIEXeeM9Py1HZkJEfvaDfOYxwjOo8ZXY6hp2EBhc2QWHwX3EltMR3UQZjrjY/z
4qRPufIXk+i3Hn2l2aJvUzkBPaqe17zI1gQXqlPu2EZN4zuEgzvDOyba6Dw3+vhiRvSmiJTMEy4v
ioJGIPhFNy87aRZvpC40GqJZ1N0M6jBrImFOlsuhapBuSDaij128ZjhjdmcG4Sp6iGJ97UK64Qto
QybC+0zlyqHVhjaoc0VQQOdamZvOcsABcRNKAreFS1kvaYkm6KT72JTYYG1axMEJkNjA63xoVuJK
oSWMIhQkqZQ+aaNRBJqYITJQuDHiHV2j7Y01EXA2arR+VeORbdMt9FQYQ05566FhbEs0VivVn3D7
rewTrhi64j81sXrSBN1gDmIBNTsTHUqoHp4ba0Hd87dlDVuWpbJLPGnW7j+YO4/lypE0S7/L7FEG
4XAAm1lcrS95qbmBUQShhUMDTz8fWDZZVT01bd27rrJkBhmRQfISgP/inO94frKu3EwehqlGRlex
0WCeVCNrHqZFanPAN7qN+ijQ15UG28Rmk4OSkvHsWNv4VkjNgDo2rt1KsVYSCHSLGASkDAxqHHh7
PmcF9/k85/JXIRCPuXtelF1OtCq2+S4jySxkQLfyhzvWavignH6fO9HO1xCeDypY+V1W4SuCKofh
FRV2Ur7ZxnCHx++RaSSCojq1F5lPHpkj80XYoxSqJvxZlHAEK+T3XlARMeXo8ck0MZTUamItaSEC
jZfNXB0XsT5TNkL0/qHXbog2ZZ/azPl5Y/meaEj6mWJ8+sySYZsA7tTM7wIe4Ij0gP6Lip2my6tp
eoZihXkY32dDhgkw/zwS/dn2iifyuE493uiLrQosVYX1YJOuaCTEmcx975yaiilBdwDgniNzGm6d
pz2aEsdGMrJOFZvBJmklwOWhp8nOjvOTlPUjRbO1sd+dSvIImi5gBfmS9OQlTdEWpWYJ6Ql2zyQR
HxFevCrL9k8UYCXM4uGjQ2rUCUMR20pnl2nOwkuQAFk8FD32XzjnIvKGxltFLtzaqu2v0DLuYiAe
VOZ2+uo49bCx8VasMCc3cy/zhiS0XThlxcbVaZJlBW+Ce+NmIaFaZEJhUSTU0UO1tVJDyAq/6xYD
xfo2BQLI+Hd8MD2KHXyP9bIT9dI3svyQRqXG3IP/Ji/yK/Amb+kFCRoqqvaswPBd02gvx4nxgqAI
IgI9CYZ9ptveNUAhWySdt6k7oS88N/4CtuesvNG8Rlny2E4VEUiajm81ddBjMVlbRG7HJNmFYCxK
SHzeUc/xy1kayYotsoElQvvLECuSfzWq7cDeq9T5LmKldlXOVifskmoLxeZLmUBZcD8tHV5NHp9M
mGCerk0rwkouvGpbegxNND5H6IT+HpMvgiysYafU9z/r1HvF7Mtgz+nu48hVB/wAfwIXHrwXinqF
cW7P9OTSTvUNpBUD624P+SJfT8b4Ai10XRlWR0lnYxKQ/VHa48LSMypFN70TmuOvLB4+qmf0C2x2
7TalszF0pFoIO2Z03LLKKuzigi83NJ6mPtwyd8DTlnoD/XHxp/bCDs5PKPEKjMzM157VqXVX4aEZ
A+s+zYKFYzOOpgS0dn4heAjUFE/T5O2Q88VrIot+etM7FK76qof4tWtYGczKFp5eua8XGzeFnRAD
s9qhASRAMOg3Vf5MzAjby7bfl7kA6sBurC/Gs6avXZs1PUYfrvOpx8tTpf62U5oBfSJz16Nw9+NE
cIDm4eiuhlMvRx71rDbo/dOEAY6LqXOEGqiadVKAlLZcd4M7DLLMyG6RxTGjRNhuQ4bZQJTBc9qF
x7Qx7VOfJX+cKA/w6/kQ0orgyWoiHLFuXG48Vz6Y6g/Ky/zAw3NX92pXxv0N2BFPzdDP10xFYa6B
Cc0cJEM0hauU5zM2JJBaKYuuMgnadZV4T7aQUPhSRHkVB3LiVfs8Iz12DLJuWzX6E0rtIXf0Q2Do
+tpmGyqdnzYOaZ1z7BvpFO71xgYYkrbjzjKmIwz8qyXZKlUSHZZLxYdfTTB6wcbDn74PUwn+BY/O
sldhzAgVB4k9FUyUV8LlOGLT1m2q4C3TwjedMjANS3GSAm4vr/Ws4m42sfnBfHBcVw40qCatjOMY
e69lb+KCoV3ns1ZvXc6L7yOQM2VfraWtwzjz3hL6061Ebb3yPShOLjl4OScekEFEVxFOKxamd9Jm
WYXWT1skyyG2kj1DkLWCq2MP0RkFOCMgg081RQBunRqf2kxCmphczDMMSDE553jkJjtyDDnMnDmk
z9OWGDHXeuvaS9HmdxbLKSXNby/gkqqJVKeNumf+i4vc1K0NOCFGe29+muKAjXAj5d7wKNEA0q5e
DUZxVkAAZxBd7dr/Q5QI1qG3QUMZpAflA74/UDITy1CjdY+FhWGyogil8mACEBQb3ZluPJG6fWoW
Wzvq9niO//gpMXPkz1X6yGlA7zU5F3DXVIhUnBYepZXeFiu/rS34ssm8stOOmB3gOQjuf22cAyRT
nOxGB9iBjzRjfBh1ddE9kt/RT3WL3mW3Hnq/n23snK+sksMqZSHRRtSRQfNlE/GBCsJaTJQFjW+e
RYPNCN6SD6OfY9DkSLS8sqXXQswXsLwEQcT2CZ9i6Chv9qcSo+noa11TJLjnxmsux42mxluXRxzY
WlmwbZgWcc2PBfOYhUoQeQcrhm0eD6hNIW+SbkqMoVU1L/REc1LfYxCTk1UHCSCZkq6/DBjPwpYl
sOqDsATGbnF3HMeWEzxQWO+T6pY2OtIJxXebkD7Q++jHIj9G+1q4YAkjRAn4xicN87SrYZOq8a/3
9LmbstaxHFFaGNFXptli5ZvOjRkFMQ+su1MDDVifgzTqd2jBfig0AUqZ8lKH4Bz6Zj10/Nih8xib
fK3AJK1cH0u8O52sABGV1wt6vNI3uF+2wzCEq9Y1UM5EUJn8ACVfb0084FEdcmkdG0XHZEVKrlOf
J5kzplsy7Jc0CUwd42CO0SG1TuehgHZpMc54HYYcO71Lnyg0HxLPeYc2PlA8q9dGIgyVmJ5Zoa2m
JrSXETYRRKrDXacom612n2ClRh+EPbkVKIiCusMvGQMxmHysdcOT3mhfMUsXnMU1r3Gb7oLER74N
7nWlaAWbMb9nOtSs9HLidEDzHHxXkvlL2QhtHQbRW20z9Rknbl2axe1QQinqAveuTg1nDfVxXHix
9myjt8zsBIOiX9tsCMZrIa3nsgVXld+PGWPRzNf5QfeFXNJNr1uwwc3kgSL3VqMOBsh3mRM2sHyx
zBKo2KPu0yfLpBN1dl1P7rAs25NZYtHO/ARpcZx/ixFBIlqdR1EHRxPmGugoBFBZiWjCQ4UOtREQ
aMGGm413iLDcCsV9h4do5STjh+ySJwRGS7MDNlOpc+4Ss2k3mBoTlHbgoxa2dD8Im2PQOBl7v5UL
iwFfJme35PBtG2ctfZGZ966FyO0EeTR06WPKzpMh0Qs6phBFOvq5mEtoSa6d0zFupG8aaAbwtSrv
E2zgZswsd+V1HvljTc8O6qdEYrrWS/9txCuL/38p2/hmAh0GrGCIde+qo0KmCkYFD1GiX1wEIBn4
jIVlwezU8DHqXkj14J5oCZuFqYyXBMhr2emvvT7Hmzefdmnfk6SzKCU1xjh/sKSznarmObAR8bBf
P/oK1ZlZcne4pVq6E4NhbmNOWx27tG5V36409p5K7n1kqWEZDew0+Br0GL9SPvO7fGRdcb0hGg+Z
AuP6gBLAZXLXKHQbFRmgQ8tKHfFHsDR0oqAlPWFW5C9smx5DfTzaMaAQxhU72lQqyjC86RplOIYE
BCzyzu2mGDl9cnEAe7Skgfgi+MLPO47Bt2xxJoDYeszqGBAdu68ssj6dEVhfpwfPvZ5jfxfjJRqG
lzzgCsC2DrvKM/fC7EJwCmRs9HdyFtgkHd+Uykx6e2U+SB1PcmcsQimjpbSil0pTr86Uy8WeA/Ez
MyHhjwFadl8RFQky0uxhS3oWiw5tAqORQ2nMqug57+2j6ruJBYSDU6I+4XPCS5YejDkq0p7GXWrr
e0JS78LIoSGwaEpohI2yeavk+FUW5YfL6emh8I/0CZZ6e5fX1t5U/QfhRSEIBrz32HxXOsnMaEbZ
v6Jk6fx3sgXBh9bHQmdDzRTJxCFs8nxI3NkjGqOikrL8NN5siuKyCnCMma9BQMWX6HTzvbL3nTM+
Nro8uzZMtqrBB2KmBijM9BR6pIumxS2bkmNPV+LpjwKVIbuvc+9UdNX+Vhrllybqm0DMMTAgD/t7
JrMvRceyT8KKofExRvy7tnuqXPNJ5v01bOJPBkQKj69tOQ/wEC+50W0Vo/UgqW9THOPTq4GqgPBZ
ZkZIBdr9SLBZgQNiPfVzHvyV+TAix9aM7IqihCIyl6+sTS9oMO+dqD/VnnaJemg4NdDFmYBIf2o8
SyU/uhbrHbJle+FxKgEDam3/bNpn7hlr8fubMd4Etlu0DjvKo2dErPA9c570cY8JoA5SuDHBbkqj
P0REvFeRPHXRDyDeS2dYQIpiLukRRL2WgFHADV5kHJispy/KbpCNx/uoomqse/aY9fBRkoC7/v2W
+x50IN1+W0egcY0UqqP2lEXmruh+NDFCWW9glurbRj+PPsXc1EbI/wusC1GZPmTTxpycj4i2hJ90
wNScyM55QwAYxqDW4GI03IrM4oMazGRB7NxnWJUbU4UgjEtEj0Pj7awyBFUkGVQFdDOUDPy11juC
WmTLPDdckyt2bsnGhkMQXQLzEB9drTB/WGUxB9AJ5eU0ApXARYRU5N1neLhg/PPh2gHzVbf51pvw
6EfGxR2enVSnaynZp4+d2OetffN+YW0ZZEgsRyzdgGl2YB+sTRa673YcrJ2qZWIWTn+sRqCTFtOh
jrKXMZTftTDYNUzsqB2GylMYcDmmnJSQV+OMxa1rMf0qMMOX2vDJZsTFVQ7AmlEB3Qh9hwi8xzSS
ezI2WFOVMHWNRwA0n1GVcLcy5NCb4McX8TVzxVvDHmiBY6uGmb1MMO7wELLPYRvcWcFD3ZIsXeEK
b/KKg7LVfHw3+dXyk1fykksGnN06NbRuXbYJ20FT3TJTnYD4cUVSZKFUjxFLgm3VHBoGil0MmjL9
8SE5mBnzImWfzSjC3zGNHa786toOITTz+jcjKf4RUY/I4blXyXeJKBe+30PrTV+s5Ta9XjK1kQNd
bPNdcpoQyLPxcp2OeUJ6jnprXVgYmMydZrw6jHFdY9qWWbV34cIIrzsYU4hkU8/gOTPETpQJL7B4
8TL4B/CXZSpBaBeAVFnQIykyqVzjBhNrixQYT93CGbiTLN1BjJgQiFxJ3G7s63OXzTuBRaHzRK90
b/HXpsJBiOOEjznCfL9ZzTsiWwrIW9NjF1rPTTDtjOmpRxON/P7sutkN9hW0uMz803TDM34W/FMa
JqpicO5JPgnd6Wyr4IRfRC7nvyWwl2U2HV17eG8dHUNYzcAYlehVrxpivh2oZTqgkokuDsUs+Ouy
RqmX2gwaBHVZHqVHNLQG8xPNc789Nrb7wSu5dliRQ95YlpJQlGZkedGm4uxYbrosgprUGSEuHpkC
aNqJ8yiax0hY5N/iafJM+yN0bTAZ/MTZ53F9y75c0NFeROc42MF8Sktn2U4F4iGLr9kmqNhmCLTM
nfq7JaWK1Um7C4nidav5mYNcc9GE6VNPNJZImvlOxeUiteSkhSROB+qUNSHWW8aBRgUkwY8drsE8
/nZF/hipeNWwHa6UB3zJy3gp65C6cXqu6zcvJvWkaB+ZQr2UBKSApS3eRRZT8o3xWkvsOzxlr3lw
tTA8M7aJzfqrdoaPPHdOFFHwQAVTZdTZmUpOVudfEpVoi5kvYg/CWVVtSrnO+e45M5WWZiJxJ8Ct
08Fh8LAouhQ+GnOCEtopzuRm0eVwPfTmNW19oohthiqldkeczJtj+8bKUtpjC3kLzCJMxsH24SyT
ZSZDhCFef8iYDzVVvx04nNBY3KuAs6sZRl7gqcBmWQ9PohGnFAHKBhDDcygRCdjsk3iVCwY7tKPG
WJtMr6O9nLrv+csbyuBpbIc/RmnxACzbSzQXbm1L6YGuCMR+y1C1LjeVekeFVByFySEEaHErdZ37
l8E86vZJ27vZvnBYHiMe8DfSIDJXYW8IZpeSlnaXTEc7JmBdHnSGc/uYlWcnrfwYpNCD/YF4kEgO
T4GL9t21sAMwsnU3ehsbWzt5ykn5WQxthq5DYg0Jk0tHrO5SI5ZHd7m/qxY9yHA1tQEOSbTE1HoL
cPRBXgxvZN1/dg7jU1kzLejoq1h8rtTcpYGQXUTcrAvtLYkaVK8B2zQRVh9aldxVjPtj2d6jprX9
eNggkPDW+gG9Ubgf6o7uPuwd+P28wpaaCO30+nEJZc1eB4LA6RAlFiE8n0oM2brv/c+hw7DG9Ehb
heQ3LoxGn9YOO0RXsSlgAO1x2/C1l1SPetkfY15cr3MNpiz+yUswmE6JLBAd6qfSBzbqg/bc4Hec
52EcFWV8Q8F0TUzUbDVGKLLMe+hHvd0tDeHcW0RFLiw5nKA3IQLUlwZ5PJ1JfaiPw7hhDcqQgDEJ
5gGEME76Y+ctc1xLLkViv0rgunMT7i6VY21CQ5jbLM9Okt8aUOtQ6DQ/IUDx+Z/J4Ok/eawagkLP
CZGjO6SNyGfNSGWeUscjuE65N86VMz0JHarLaq5GjWgO8j01KA6FC9Sty8KN0YiNbHoi2IK5sDGx
W1j1wfKmbQy6PTPHDWot1MQwlpaqlPsqHi9sfw59rb8KurTQ7k4oZvU2+R5Lts1tGWarJgtQENF5
0yutEnbpQ2YMYAb4KdiDFa5J6aJbL78yH8OKGXy6vvgOMvNAS/U1hwimhKNk3Qy/ChHIBPZrORwL
UgIRe06nNnFOxLVsTD+9nz8tOu3PAgyslTVXTGaoo+oeujw/n57Nh63cZW1s+6nN2G/CcihG8RXk
TKrK9LOIDujw0qWoKNXMVH9tAnGcq+bKnCH1T06kvryAjVrM3he96Pw1Vpr5JyoTjVXZfckAe9fE
T45gz8qEaRfZHeu7LsXbi/7KtABTWVFz1Ziu40toYV/601JAywz0p5gJbFCOj2Fcf5mqJb7JXJHC
xATGwDWoQoynqmnYGJpQ8a07heKuNopPbmFY0+ne6/Uz69Nr4AQHrS4fzGyusir08u1AvBETJfDd
cdnd+xltWMjl0OMH4XjtVrBHsV656gJh4acv+lNrgLBFcp+zdFgYDmmkxgwILcZ3DBafbCLXTWs8
Ux1ttEk8eAwEqobxQcnRmhm4p9rX+d+VWV24u3d1wdxw8lFqt8HM2uP6m4gXGK36tS+9hY7iZTEZ
2kPAtnXmtW6LWtSLACvgUhcRl5Gbrdha3XInG1DjV6uMkbBBahXfQ1WdyZB+SYrqtXbQBY1pe22c
7lm4PIrsiMVRGX1ReWK2TQVeuSqlVAFvRNnRMoS1b3QonyqTN7Pg8KO0mxFqwSrQukUThFc9I8KF
+qPguF84hr1zXAgfhc6TtPIscldQm86vs9cOcpG2uLF7kpv90LxZo3GKXPMRxc6ThWVVM6pLqyqy
awYaCT++n7+jTnabrA+P8Oa+WnPa+vZTnJcn1j+fdSwfUP3vi0w7d929aMc96MG3evxSenVtNJh0
Ltt2W4m7InR3LpzymkH/oh5dZEweGuzWfxNeOpcSeMx9ST5Vm9wkj0xmH917XMN/b4NzKtHjoc4H
jzxSVyB6qa1mpSQ9UdBymLiFPEd6uWktubX8DwcKdFiMJ5udoDtf06GWvwywvb0mhCkk7wwDN3hc
7+0JVqLXnnvaCZ8ySuo1ZKtxXzYpyj32PoAf2asb+OCSmklmaFSPPTulhuF9ExZ3QL05PSNO2LlV
jywYaEJSbE/4KkPqpkxpJ2NAl1KQgknxZF0z/qmVScSAo59ylw1rQp+58iPzrmyMQzrFL12ttlKz
8UlG+l3UI0Jis0Xfnp1tlwIAyhYCtioGGJOXrzzR9kNym+qePXf81qPeEfyoO0X2OPCnFe4D5JGI
hR5Nf10M9rXskGw77qDQFfcoHoYemYh8jlXxUVKwpxHXSG+mPP8tb2eyUV6UrDs3LgpHHOA/uK4+
9Zy9s6qqbDV+RohKlkHUfemojFIM6F7KCAuotOk3M32OcJDIVC8ZY8vWJnIhddCyA89KyfDDGs+e
nXmXzRnzPBiGwdiSgbRRM2W0tJ7MJfMRJr06luNB5DneKmwLgG/ZW6chwHMd97pl/Ylp0H2e02uG
39Bb0Hy1SYDHhEx0TdjLFvzyoi9ryoIIrY6FvaDHFZFb+f3UJfPjpETSMjEiMTgZCngrcXDIiBBZ
Wy18UCmrbXJ1tSw4RAVPGqAaCB3ZfDrWJ7F3DOphtuhNAppwbgJCi+1vlAh41jGUPGP3v2YayX8L
yPLvUSv/TFr53/81Zsv2T3H5QG7+++m/ihKFYBA2f/9q/nqXeNH/AdQWwyD68v+Pbdl//Uk/8u9/
4UzN/8XfsS3EKfxN8DQx4aN4sKL4//8Ft2im+JttWqaJS8f1PE83rb/ILVL+zRY6v0WNbkmLMM+/
yC2Sv1A3LJ3IUOQuIK3+W+QWc47x/Ae6BdmlThwsaFmh2/g15Qyc+eco+ZiJlBcRurMmewzHs3DP
3igSXH3Tgds1X3t2e4Pr+Z1Cfzgijcgv1WTqJGOJRY/17dTjyGcJkDok8rFLJXriQbkVqvmMWEKy
HOzNP724/wYBY/xrpDRfMGsgySvA3NV2Tcecf/+fWDOeTJg1DiJZJw0iI7sEYz/K6BgK/dlQFd0+
O02GqyvH81s8SzZRzJ68JAGPLj+2xc4xtPV//iXNP6d/fQ1hfurSM2ZYkuXpzn/gdQ0T+Lt+7v9R
TbJCmhrBtGivXONqTzkMmbh70zpnb4WU9lnQPWmyMi7G6D63Ndqg2L2bRixKZvuGJxoUTDWuu76c
NmkIZD5DhGuOWrfsKouc2b+u03/zUpr/mnQ9v5QOX7AjTMn/TG+GnP3LS5lpSTuVtbZitLCd2HQT
rMlRo0PWeBM9LYJMHwUz5rV0cLYFok/vOY9YVxb5VvYTRngXMUiXto/Qh7LHlkGW9Mh8ZnLfa9Ox
r+rXMerH43/+ZQv3/33BTQM5LC+057iS1/4/XrQtcJKMbRVoBSBUFWkbp3+8CXLR7MeO0vuvj49O
JE76/EaaPhu03/eJ8UPfI1lE/eMPaohnTy7AOGpRxRzJa4ZjFmM0LNnU/f1Xvx/7fbcpyW/zQoRh
v3/k9zfadNWTmHdVmhXdlUVVXbHIaURr3eHpie9+P2yler/G5Uf7pb81vj7d112g3zd9na+RZN8T
Q5vQCXQNqaLIwa2qqo92Jr1NxsV+7yV5vfQmkscwOrCgJrEvVMbrOAXNCjG2cRFRFh2iwa+3rte9
GtFknhK3Mbc9uYtL8nw6Bh1/vY/LoL5nhfijiGvc2Y7WXupoQjQ4+XLGmeToghoPqXfiHAbarVMd
c4Wgz3bWgVuo0+/HApROJeu9w2iEHZoyvTv9/iovqu5UMDY4gCdbeahTcupp4R2Ghi2z6xkDohGT
KN04oy/uMC9l0jQP4G3Ng1kMyllXAb6sv3+0q4jPgd/8ompW42UWF+gwHIxz8RBHx983tqaJdeUz
VZrq0DyKROBm/+tNZ2vBMRipgar6miAVX2pa9sJaMluDsqjedfMxCg3ttUEbs7OajuJ9/rBRMMlx
O/Uy4rfaxZz5ZMau2qnJmZM5+iZIOw31qMyfNQV6ZLJjQubmd3EW+0uj7qp9ZUuDqBbrlAbDHHDg
qS2YzPoh4Pl+Luv4hl6sefj9UIa+gkhb1R5/32WDGu9hwiyMOuvoqlFa+WY+3HrqcxzAyt3//WNZ
Zl8DbPq/74XzH6Pjwyk9+SN7X/6Diuks/O8p2EMRZDeXtqdOT5vboCZxzoYZV8t7TWo1B2uEXuTq
kO2SABUsuVXFsQwRiFU4jWTAJyZpsbkjylIgaJnoV4mb94XmLjNUR+vfdwO94Zk7/4am8ZeH1axo
UXjDYkSLzjAqAqjARTPT5JdBD+nQH4NdnLK+nqPKpkNi9g3tGcimpRGAunLozI7e/Mb3NV6cqqlX
rVNx64Whduhi4R8qW4UIsN6bIpZHvWMtvMAgdTXboN6KUQFfCVDg4e2orJVZlJvaw9SJ2QxkRNkk
R8w4i1xzBc4AZumZ7Z1Y89T3jP2XBoX3IfY068wPBRaS1/uHUiAoLOPcPg/Gc0+YzMVKxOxJ6HTG
TsVX42JT6eI8WPd0w092zsDBDvVmzZjXPZJuGQOszmw0LxEV91Ii40B2YnqIKuZfIr79zdfJNoFb
m/CG0pvQiKcYyuKSFa1a1ZBit8oI/U3udNNqbCENit6hCxq6dW8bT5pdb+DqjG8jRLFuVkoRv1ef
fFvZp6rUGX6TA7NMrDi+VJz4yFksn0RP1poNE68jKu5rlgtGBw5VsyHquyZzqDYtWSzRy9sPWIXN
q8IgnSYiv7gTjmG9QYM3AKs5jwFTI7RbJk3HrUSrcRtI/ShqjW2rbkX7oTA6lqTilNjeLeZee06c
hM1n110CLcjuyIi2mJ4dkumuxvELzIidUo/Mz8E37U+Ot4QzTYqYIbNlEgBHrGsCZ8sGnZKJI/+X
UB926xEusqsZ5Srqs3Q5GeWwTY3sy4oEzs9UP2AaPP1awMy+vgLCFMitsSPHvgTCBmXyrvARwTTC
2iPphG9vO+Vaj4pk703Dl5cpOL59+eYVJESaQCVJrmywFbdRvwuCcm6T8H0ebQyxmFWjEYiWyTxF
kzlLtm4zikw86vMbboIllypOLVpvQHatzzhfoJ+d7MeKJ5ICDUeQoX6F/zs+62Pyokg4WlujR+Rk
OF8eySQPCUk22BTqc0lu79lNWHbksTOskbh+qpE5R+lWHtwI+iovJrpM69uLlNYdt0b0+PuGkRb4
8mzpoR/XNo5fRmezNNOz0+C4U1Nv9YvaFC9qHKbH2JUHd0C6A03kgab9nCIkh/I82kAmWnVkjDHc
ESbFNgS5mjaHxJHxeC/7rQYw8+Tnnn4SGvN2zneIpnrDzxvHwmyTgRnTnr1YGRefZeiqEIN7zlAO
rR0PqQAJQPau8GvtbPT6TnPCzyng2vNr8AFF7u+juOq/fFJWK8AXJ2aKbIgtQeqlaxxRlpd1Nt0V
/VjddygEVcPwN5Sdgz59QghLeE60TVs9WwgiJnoyjxQC9mmCmIcVr16lwPCQiROqVM9vxjJEFlZG
04YV43Vk1syTcriQpabtldMTom3RPxceRu7ESaFWyLolti0MH8doFspUhAe0zj0JlOCojAHXKare
mEsWrXuVrrT5e+ogdy6aqSDMGzTcKS2aL/Yob2HKeG+UEIhAlU1r3+8EskJWXqZ1Z6USIp0obRJd
8RtqVR3eXLv9HIikpJIhgmPc5oBKT9St1bFwH/QylfgsnI++RgppxiAOC9PS0QW3IKlnChf4I5IW
CCxrWgdQuZWwpyj4LJY1uFsDy5Khpmd/aAPO9tLZTqCcWW/2xg2m9LJtkjliIjp3LspDMaKASaiY
j2AtUVxoqPSN5t42sHZ4iUbQVTeKUzG5P1GhNXf+cLJjuHRwiEIHofrgzrrnuCVvCM8g2bALxxo4
XpB3HpMe8g1R2AUxJgOdNI/gSYKEythtrsewc1aZQoCmq+bLi4JsE1YvAGgvRJR5KwPYJMpS4yTL
L90kgwEYD7wRVGNHo6hOYW5yZ5UV9h0vyNc6DgjD5skE+MZcNm4hTg03RJ6RwhZzmXkKI1MoQvPU
CPt5dFOcQyp/UgJqZY5Au8UeZQa+WoIXmubpAAsHe8Zdg69PR2J3wppHBSLapWxqj3i3+tqjxjr0
aRdsnCGFHDm6hzYk+mk0AK5NeFUASfg/gfKy7YDAFnCY8YL3w9nYY3uLSuqKUhgXmpP8GA4INAMX
l01oo2VInY4Y6UKVYtXmGnVRbtdryzGxt3kt9hKIe2tfffaJsdS68n1kvX20Yhi27SjEIsyKEZcP
FiI3dvJHz/cOY8g8NTRqc4nR4IdhYXKsNJEcMVGM5FV13ooa0+IUR2lsOXKParPfGnV5U7/3bOhu
jKFo903X6kscXfnKmG+CbjY0c3nbRom7OyJbrh7Vl5zzGZiG+TghVykFw0LpmnnI5yKyJesax+aB
nFMYAyhh57a2SuAwloRYHp3iDICnOUw9IVceD0UU8T5KC83ZJ4MElz+XFc38JgLFkSJBOfmqzTcD
6rRDaEb3VOEorGebUak09xqwPUFb8DGE4ae7zZTHzAtOM+Q6xk/lSP5JGYIFEbN2lZV3d+rYfO2I
QnkcKzVywPqn1OuqXYFV5FjP7ialZS3CFZ6Vhkx6Nqs8K1G3GUeyexEYVamxdomQOv/jjUGAxiIf
EHMPo75nIwzGyPCjZdiUPRATEFU4BSxGX9xAiWdhA0mI4ior1i6a1n8Q5CFPmLsfQQpHO0uvcSM5
492g5do90zzPcfpbPhZkxZqm3PYI7VQ8dY9+QWBoH4Tv2NiGpeFUxWXITB1pMPP7wbGsu94R75Hv
7pRTunA+eP727RyvEnopLrRshGI4VacoOSPFsk466UWbKAG5igSOs9u6YjA6itEJCHdEBGbg4kX8
+FUXhk1EZ44XdnTGWYf/ijhWreNR96nmWmzZJd8KzSkYz0Wh6T1LHKN+KAJ/NbDvuy9Ee3RB+mBc
q+ttq1Vv5bxH5JlhpG11MUIt25dx/PJ7HGVtZ50HRf5iMyjrYIFi0qvIO/dIl5YTE+ltVXOoRFmM
b3Z6CoZcwo16EabVAGX9vceEdO79GgtV0Mtpo7ougvvqZet6ysH2TfCf8vwwNQS9ZRliKTuA3iNg
rNpHDyLsIYgTgZA2iGk7FKXPFNQsS4L3dsThqnuJImkKWtIwMqOGKUS+GwkZrLGttt9hxq1WRgir
QWfdeVNG+TqaqDN1/za1LIzGWOQkwyggBeCpwP/1xdUeT07/R4p6QkDiHWLMPlNr628+iQqbpk7q
nWLUfpEgBpiji/AuavhZTGVWv9Sy+Sr+D1Hn1eM4sgbZX5QAXdK8VkmivCnTdbtfiHaTJJPek79+
D9WL3YcrNAZzu2okKk18ESdEUP72fD2dVOrQYxnBNiulA3px4ugSgLWEyE8548UyX2pwIUswYf4Y
IICuZwSvq78EZGM8pI1/jqIYstU0HLQRvddeMlMaIwfUigpEeSCY/CTrRVBMbnySvvufTyUmESFi
ZuPit3xhQLcoW9Z7ANnkrywvLCJ/Y7fuzo198U0k5C8IgmevdRWdfd6QuxwIqsUlFuQSKA0A7KHg
I3HDjlnuwSm7d+68wDLS7INaQMaQTc6CrAETcXffogdnZz9CzM9bmDE68S+J13mXdhkhqRljRwqo
jhlIt/brAj/nxNgcJaKIUccbBCQaCSRF9dQgrFMDAkHuRUnqAIeI4J7ys3k3ZIWJ7jwgDdnKOs1x
9RNDYoE3g7HShKsWB/J0bg1KypxMhIt27DtIUbmxalnt0qzdDbhIDkWXlZSO5MFriXK/dfNcbQZP
ZvsE4E5Tm2+tDDhTZ/5urInSWmztWEJI+gClKQ/lUMfnmBK7pMXsawQj6SaizFsnb9G5qwZ/wo9/
j76ycveed1gXChv/t26b+NbYiXmslWkfpj4AnKk/2xy4XF9m//UNzS7P72KXFQH7MB0kS9MegzR5
e66AeFkp1Skz9eLiv1nrmutd0zU57Ff/m1D0pS3Ca0/0AwGZtL3LkkTGS63X9bCx5m02+z9Kazim
Y2RfotawL7aIjwMVoNegGHHitP2xsugAansjugkei1rJl0zE7n3oKuNYV3+KqfAfmOpfRrf/r8EP
9matWJJmahQzClURCJlkaIuyP1pz/9IwaQHZr6fD7FYTKFhUIKPF/V6v58G1gXAetH96vphUue50
xHjALpv5LY0gzQHt8Xe5AxUqIaeHSqeJjBKt3KVaUzCyCjkNb27kFEdLZx9ZASfwRbgUw8uZjIzT
TNnFSLP8YhviwmPxnmSq3RN70+9jtCoJ+Qg0phyiU6mxdTqa5RkD27Kd7JHn0Upx+Q78cGxxp8Ir
xEW1GApzOWcU/Ym53QQYqKOXei6+DfW7MMdo1yluAotjKT4oaMOwpSP4ierdrZgzVsVyySylqPoy
xd1s2mWX19ZPXNW/LSGNX+YCTE7q4pFrMBNEGfcmYTDqdKLqva5J1nTwrj1R5nvcxfFHB+REe0t+
eh4IIi+o2AVYVYAfK/zlF7n+988NJl6Vxk7IAhMctepuz83KQRY71sF8twbX+ozsP1OU+Vz0p+q7
XefHZLabswEL28eeeGq6OTuXlfs1V+3Pscw8/m5aYCLJLDeG4BlWHkPESMArq6L+bcxorSNIMOFU
1vOpWeqPpnXrg6hwoHV2xxpDkON4f35blpQsaxTBWzP0sG8rPAYGltftGJG2eS6VnkeoqZTXKsu5
sGjno5zr/EN6BJeC+jALTpL/vplVc6oVDJ3oQ2OOc4t8go7dkciDhYxFbLIeIw2FpmAl5jidHCu/
tAn0QumtF2bZmXHrZHy0sDmcSIUzH7Zd/mbGl4GoWGA8zg9OwSKSD0AurI6D+Fz8pETFZP93yr2q
hPNO89B4bFhqZtnfjeQsaiu9uMLG0FEMdAkSr4QXx0gMOKwVBkNpnObPrqaeCKabvUCswQ9yShOc
3U6MVtJr3DAdiO2x89qbCvCz0GpFUqGweDMB5EevPv5IwDH5Jp1KNOkuvQ5Gk52KWdFmlJgbqHje
pazqMClm79gRITgFWcXAPKX0ODbyk2HlGySLiVlcaRHR+/bc+zvCuUti0t1rBLuiDqJdk4m/HJS5
SEb3BiQzJwCOzYLQAOmdke+2aBuO6hyWrLwzrtxNuc/q9+fhDps5ZilJ5HQifMIAiejt1F07opGH
vKEvVXkt9bHBmm0f8+lVZMW8M9CbBw7r+CESEbmPERwFUZcoucrF2GtL/9ZNH9wZYZ/Ksp92NS2Y
Oy/lW2SQSoT9hfSmG38lYZzQ1n9EwquO9D3qV0dE094yjd+5XX0vE7SvoGm6Y0rgxC8rZ80Rq101
TvOHVzCOkFhA0jg1wrRuj341gpNv6fh1l3z4CAacAHkynEcQ/h8lu1siMxu+EDyAunCaR2ywFWo1
7Ho/5wpQxjsUvOHaGD5mtYSALq1HFPUAE5MHLfuz3VE2VMQknrmxzrfni8QZdSPQwPtFVLInqSRN
yIJkIcD+rS/9EqG9ks5NeYMGvnRA13ZjtBDF0xBIFb2kNrWKB0JnFAuP3r7wFTUcsX53sPFcoxpY
mxNjMIUSG2B2tV3AGxADN66jjNc8tmZqm3znplOcxla2WMeoF+WRSPo9XXf5fmWCNYXkkEIvO8c8
+5o3wMqUM4z7mblVVRnlgbXdPyiT80HiqTr8d7jz3U/PsoFA98DwfKtVd8Nrd8nYjBeB8hlnZv0W
6GFTNkXyVk6A60sKk57rFsb+a2UtWMt52nmqIczacfbNTIFoocqpc885H/RLFsiNG2D+bO2v/39o
MpKVkGbJ3x3HCA6x8/hF8fu7PVyzorcevZMEuymiU0yZZn9Qdk9ZvYTnbZoRQp0TgJkp6ZB1++3z
wmKrEYuxGu467b1Tnfym5ffOvdq5e17e7OCOgJkC6QsZlWIFsOFxjnUy676oXnj45tSel5lmQD/3
mKN3jnHORy4vdjuCFl0lYNejdXSaI3rfKdQ8545sQ3O1KEvw1h1WzTesG/8tM8qYgM+MiEB11ivu
vc+eAynKl0IgrS1U9Dh5t/MWo1kwik2Ls+OIrLpl1ABrxKBX2SioyRqrNsMA11ydqCHBVXbMKZIB
B78941MASRGqMa/x8M1UUzCCOVKvkoXeIAt2enone3GhrrcKFwuHbITcYI7+w+hIghiO6g4Fm11v
dO829MawUP+tODfBLWbH32LS2h3nkMBNgJy2uwD2Se3T2uy3Sb3Uf19ciH1GhgiSZG1zgQzekST5
qmLCuWXn77ERnH3DXyO12rwmRg0Hx3Vu6dQY35pFypMc0RiDoqPVCtyN46aUmisCEpmtfuZZJI+G
Mn4sUeFfarEc4uJjMer2HIz9mZp359xTBYek6HTgddHI9GQ8aIMrr9BqOFhO0d7ywEsUy8xObMY8
RImG2lLcn2eNHlg5Ola03L1+2SfjOG11hjPXMvz0bRwgozoahcsp/r4p5efcNIWPeXydg3XzNvGT
n3MfD2Hhim/eYruHCog+y3gGEBKTRyOgTE9crEI38381SX6vBPQcuzZwzHPt6qM0fyUpVnO4dktC
UEWL/r/MTHzc9jTaJb2kXBE3hnYoC6l0t1+YbdMPORNlNExqx2huBdIswuFVNMtA87hJbAxpLbP6
rZ2ly81eJkgvwk+Pbkn5qT+QPFZJHl+7vrzZMwBss3EepqKFABc13il727YYgEZbhji4eMwsgj1W
XSShPdblPg0IDWQzRnM818Ym80wDotHE7suCtO99Yo0cyg/u3JA0HbtvxBuXtxoKkpoz/9zOP3sL
57GFK6Zo5h4Hj0EjbZY0e1xDr1NTQpCx2w3jn+R/oB5JPiZuFjKtKU+2M/UQMVC/TDGD8Ig0tz+V
nUYtw8XziMZZ3LY4XMnwL+zolpTGYm4Glt1dPCBpjja02mE9EiZVs2yrvO9elcvskGyacVJO8+aA
kj6YhmXwNuufrutDph3oakI7LAmRuObFRYbZNDlJMjK6b7hPyVaMUflSyTWskXZkcmD0n6e1rTVe
VX3XMkAy+XP8kopObHyAP7dAo4YX9MPuqNSOwpQJbop78uGn5gn+95R3zadcMER6QazDfB2AJSYw
vMbPADsMFEHAveX4kZpQRiiX5YldEN1qMG16AV891DBjpnmJ7lP570Q5lVdzwZ85V2ZzaoLkYBjW
8qob03xUdXMgVbpB2qdAhXP/Oe8bBr/JueXWu6zOUErHLLx36kskythUsGR2qYd6CvlVZt1rNljB
3nCH76PJBU0X0aPjWPwO4pQVwfc/rOkb1RbVmdQ63s6Jgt8ia/YkxctND2hogxY0HYPqs4dYuW14
IHYE8ZNQ4++4AcR5p2bsr2Fn8rhE/SHGSsY3TXk7TNrI1MrkpDN2wUYTKoaWwzkoqwAhZiuztI6L
8ZC4rXkwbfmnWjsHFVEa28vTI33yf43J/juU8cMCF0Itu//WcUkMG9Ut51JZBI7leIWAZ58As4RD
OVenABxf2FfOPV9CwxyuQZV9q5GwuKkkIyQWmMm8oeNxMrRxEFena//E0OaPw9CRoBGjeiuAw0lZ
613jmhTYFkm3T+iJx+oO0AvVweyZwTmuYJWW46lMGuPQYJqDyhBgeiimF09RS4KXA7NLA81XNM7B
Eq77ktS1t8MZ6yH9G3uLIRhONt82KcLIftBW2O9saU0bu9MlFvWx2tb2rB5NT6JT4TPAhtp2b33K
1TPtyu1im9N5cjgJCWhDnjR+ihoSMUbOR4Ua/NIi3W+tLsv3OXP0o5lh1iaTmO4HH/cb0Mn5LhYv
IpSxDPuqiGl+qWPzFeucBTJhANbrOOWP0sNzrQbxiDwSRjlR/yu3EkoPnWnZIoZgkLb4vOhzO6Ud
YqxbW8OqU21g53ThEk3NnnEmsoWBwgcutmCSeBTj7BEtz16FEyimfz1XLktbnG+gkAPi8x4Jfmin
9274ibDFxZiIZdeKrSs9nAaVS/VNxa+aFcTu0/xSJ3g0jJztnlXobEBou1lWcfPsynobdfBfJYHh
1nPCbFhn5GgjRm26siArBdTFt4QrUEEiG2aTN1xKt/vf1MbB2WnEVzA51D17LIOpyQooovZIcn66
pk2yIakdHaiO+dtBVWMciO/bp6/g8DyLxD53jn83j3RyEeJb45h+GsF8Q3QzKa8YxWtvAapriuDc
FOl45t0nG4wKRVKPrBHa/5ckLrwvlgrk2CDr45L3zlZSXfw6EqzbmgiBOQmY85wPRijG8Z0fAqKn
p9HHaymfWBipEkeB7NySjLE9rv05MXpDNXSortpMo1IY3bqKw6oA8Maiqc9l9hoMtQIbqZsDhR3A
uEwtyakL3PapohIBPDK2ixEmdPxu+k71PXZLMCFoWhs/pWAu6+jTRchr35LowtblnVVWvSdJCpLF
wvJv4wU7ggER+2XEJDlnaYyDdTqS11weEDN2zzsTtnh659XI7myBwR7HQV6pZf5WkHj9xBy9c2YE
W2bsw8eMJ7vxchuu4pK+am6Y9+epJZvkDnyze9LWbNABrY19YuAZXxzgNZkNLWid3+OsIAppeQe6
mKJ3nffhrB+pcr76pqHAtIP85kRZe4uX9FZ1udhaRBCucclSmbo0CcRx4B4GeLLnaK3bjh3x5lh5
fe6H0tqpxHlkLT0w+CyC18mE3Eb5RRravbL5IOLzWE7BLTZJyC2ch0Omp84t0d8HJWcqlvtfVkop
wUK10DG33JLEx0YU/Zs0huahKQOTVXXUWbJsYuFa2B+yiCuS9z+JJHen/auhJERxivGYyTGqKbt7
UG/7vPro1p/jx9I+trSVY6cGPoGE1F8cR8wYUolTxdS+kqoryRzFjNPn3l+OwURzeObhCZYRywwS
eeMl7zS7IQ5MlFBanC/hzJD9JXST37IEYFtbcTLCx5ZuCeHKfdPW5k35CHJR1RzabJh/IEyeRfnl
2kN+iFJ1d2ZaGw1Nj/08HkQa/xgVxvm2Y7uwzT8W2ISdIkB+MVk7acbGJg1B91jHs7iMaPsUPEEv
zVJffoN8ZUL/bHYLU9owR1b8HASXzRpndsgbkzLlxJLT8zFtnYGkXtkZCAy6Jf7Z4Yfp3G665WRh
GCVAdMgLfCMuWQCSYczAR/R5hJqXqYrijanJbC0Nqjm33dzQ1qZqqnmTV/O5qa3+aozeZqKD/DIF
gPH8Jd0vMLHfROe3rw0ezp2uwDnFLVjjNhn/A4s7vkGh2ydxVhx0b4HF9YLfPg6rdxUvOQmbaUuT
/atNBuFDLIwclPTWAFevyQDO4+/wKcjR25VskOCBLK9GKuGW/bYeEoJ063ipNbwBdw1hy3RtbjPN
gjXdnQ/OgIqjawHksmnznYUGSOTAoJNDENF1eh/agKrLAzPa8ZBD7QLJWBb8PkTrgnWu3w2Q5T+q
yfSPhkfEP5rNd2qtuBfp4Y1BX3ATjstYM61ypjeuOEF4nc5ePlwhABc4AdagQjkPJz+zcKdMgSe3
2eK1JJCq8ToZBnqAXT9KPu2oacTNY//jRG3HMLfc5nth8uQnmXGo+knc2UYJezCnLEYIOel66GNx
0S9jn2NOYkJ0nbMWmOE6HRgf/dQER9sFyll7pfliDBX6ksmlPhl6kpM+cpO0KQLLAh4QYXpFiAuX
nnmEpx3BOqBCFJFcnyOdtivEjhgxm5rTHfMoq284U7BN9bR5JJb/J/bws7RctnMvZ2Mt3Dz8p4Vj
2PtvWsVeXOA+3D9mjelYXp4P1/LPuUS0IBCWfa6bElwDbT3QfNiF6xL4s+uJ6nu9JPbBtfLyao/D
J93SYucss3ts0RFBWzAqmOzuMiQlFwsG5+WhazoLxjCzR9fu43c16Pwa9CgU3oKVc7Kkf/TX8JcH
wPB1EH1z9hwnOxE2wS/ZDgw5yBjW5B4S3CuvDAzFpYzqIPTHpGLwOg7ves02lpxSijRgdGQiz1pk
556ypSz4R41N2Y5J38BT/hBj2q3PCIRBK5PXOcDi5pYxig475DWT8D47HIc1I8VzUjkITwKAUlTC
DQCbc22F4b9qC/iOlY3uhVvIoUsT40SW+ZeddRt7yrgpRiUlgXGLy2Nsg1e/d460rqY0iy/Zfgr8
M81WZGmcdjo4RWLvqpXDBi46RkOJ3a/GU++LpPnEQFIJs8TgrDp7uzKQdHGvUT8S3JTgWlRQpszZ
FOH6p57c2Ao2ozaM3eh7cLVsiGALvSXX3B1KIAeq26ZpfffbyTkgZLT7jsX0NevHgMKu9uw76XKp
ZflRMfmlVMQ5Icis4/Scmw25HKGjR7WYwxlB/JSxmJzGIdAnAidUbxRyuUAnpoAjB0Zh+6cCr+Qu
TwHFpfbDnPwviCPpV2zGwO6wbzDud1lE/Dh4aVJqKJx0ytHD1uSlh+USsOwb/UHAlMuYbHjeZ3dG
FzSVZZMTOjz9J6wK/Ba9AwqdtjGz7dNwLIEnSk27mRPUHe+V+l/vclHyOplup7wkPlqFpiOPBWrm
RU6YSxj2lwfTow6uBrnwWn2JqUg5E8TlNa3fISHpt9Gb9gtCKUF+xwGsnClS+3IKTQbqfAonJxqD
fTfDNgyAK0AuAff2fBaDnlKFQIL26dcDthtR6GHrxDp23RiOwoz/SeZMyPJtHfA+m/zwXTxhOCtE
U4eWy/x9cUh4mve+dPU5gky6zSE24klyN+y2Er2HPaF2L966Z6hI2huKSZY1HXZyVledBao3FAVt
JDM9wpyN7eDq6oaSi8z4d/2EimEwsOYL1OD8+PcrBYj8e/hszMr2PPjxuWyHMAXl4HIPhZ2Q0LBT
7BFpQGbNA+hiX5WUz+FweB4BpUQ3yvsYfWZpX0vTvD41WJqWhw1jHRf7yuIelvVpSzOMEGn16Jq1
++5/zytgS6ToTEpmPJtrQCpoGCV6qvqaQB+Wdhzf53Y1gDOw5AQn37uCs4dC/qTZD0/eiKg8CeNN
e5F9TUy4t+ydDjwUmc1M7RJ4KbVHkQBVSuaj5woJwBHegK9LwNnlzA5bAFpZzQ8Nx4TQTtZkNxwO
U69hOqP+r+FxgufZMzqvlLXLSr3n0Z7Pji0xnKT6XiFl34ZYEFDjLLiL+j+cKdT1+cJcw99KwRtE
LUXkhXPhCzA2VQ1oFoqX+4L7QL5z8NrJdg6IQ5tAJAGJ0ibrbZ42CVeCJW4LJe6lMoDz484LDVHg
Yl5HqinP80kZis7LCg/UvB4HXA9fRgqaaCur1e6HZ9HV8WOi+dmNEOLMLMPAxj77A1kZGx+pPCBL
97q0/siWs3rng9+qkVqBX0T1NU9H3iBn+CmzAWGCaqgjVsLoRHMzaTZmT6FIzosuinshoy8R29aF
k69H1Lr+HeHV3Slr7WE1qFDwWf5fpVHhV6oB9CHxMs+QNt5yvWrHXBskb/8xyz0TmBciGVXSJ/71
Imy94vdiMHeb1pfayjjKlfRpmBSCN7LHXGMAVDVhkTGGAEASp9G+j43pbpV4m309ArV5RIsTnRCa
ptdCWMDNhEeprSmMa5/wbXxqTpZGdaboJNiltf3fJKo/kGbh6WG52MLYds/ZRBXsFNXV6njtjkD9
3lvLMz2ClNMfACNxiG8H7WzumDvA0XNAxcCU5v6h6OziJVm9XqKu3kyumBjwAbli8lFfOTqBPxRX
/HnjhisTVwy/n3cdsuvBz8bl4aXbheA/24jjf80OjEhSAe3ufxmJw0sV/TEL5V6chsXBWl9626H3
xg/ij1QN/r5TkRHWFq0utsn3/PkitIcR2zBuqvLiW1y68HJUMe6fxsUEafTFceDU4hyBpz+AlMjX
dTRpTESlmkFKRhYSmLKxpBxQeAd9Z3y1EijtopjxB9L2ZPsoZBSjx5KjeSK22Gydq6Rac9/19Fgm
iA3gGaZvLuoFxGHKn5ymh+hg2iA154aqKKSRsKxGrBOTc+wXLw+VwbB9aiTajl9+Mj2bwplMqD0T
Iamy2qLyXb8kjR9ROELtnifYY9RQe1/9/IXR7peoE4kjx3IeVBwzqGx6gtIxDUlZh3N5nip+r5RL
Mtv8Z2vj0CgYyYBtm91wcKzQwtiFpU86j3xEgHCKKZS5yMPBcrwtGJb5uNRo32aVExwJakbzNZSt
gdXxriWHT13gGp1I/VKAUlX7BbWBhSgoziQCkEsCEFWLdMfLYMoH8N33bFHmoRPUJrEUl2GKYQ5j
Szy/lOTDbwYZ8TZimrN48ubK3GZG1U0HUbbJS9MAaakG39otjk2474fr2OUhRcd7yeoPTplmiJdH
h32SA0zt8DKA//QOROgWvrPU7niWERGXHbHpNHFykrPz3eHx/ETSpSQeypcRGfIUR5M+L1Jn22kO
KH6b0vF3JX3vPLC6v65zmW3lDX/HpP8BySjYMOaauPtpCgVQGtK0Q+To5fZ5764DEV1q4MvHrJU/
Kw07O44c9/tSLDHaZY3LSkZ3KyjCBja5V3CkNN1SHMbEujHtnN+yJXiZy6Lctz37cARo5R340n+L
8Ox3ByMSTgLnv1x/RsHSnUs9khm13PeOKVE6rOpS6lu34JJlALoUV7hdti7PWexGZHr++i3Zd4CS
PEDBLUq55C4+J5tSuxN+H1eFRmPYhxmde8ta+dIlwv3wF6iokocDL3mXHUnSDMC5Ym9nCbq6mBr+
YniwYKgQLCsTjg2Toi5yqVgcV2+yU2d7IPlbS9flVcR+2LoC6Z32tkPq++arnigX7sGKYghhnsEe
Pu2YeEISrqP50KrlPllUILrYl16xBHshd59pW9XafBMY2Wr21ZjrhoV593tfr+7NwHNuXSDEI4Ed
YudgkDjX012uCiLhWVhy0Sb7X8yfsawBUstlOS5xhcDqRw9yXZ960dA8rDLfBCJz38YchYU708fE
aeIUgxjI2zkC2hoZV9eXBKRXC06Gj+oax4XzyaQQ0iyQyiTt5iv/487jj5/ROK2mOjEcnsb1uWtO
cuHknc+01gTc2OGLrJfRwW3Hs/sxOGV+jrm0A3VneKimFGh/QhLDnuCyEuctD8+F3/RYmhlln/sY
S87kl9fEB7Jg03AFXxmsdgR4dRPwHr7o54PaLmRHmM4elQvTuVdI7sZoRBTKkHUomXef/t29fJYM
nRCyZ4IZbVLqL/akppxbMGJD4GekXHbpKEiK4RY1o3/OaTENxQxux9cZHZCG4nYu9Xx/3oQTXb+g
qXzyCZWnvLP2jTNCCepSYzf37MLDQkKCuizEWd0HN5fAbj4rPBEFKQlgj2pLnBi4gOauFPjm5fmC
Zc/buRVoDS8qAUHYHcVzmM6w2UzjkS6F6+IE+3GI6xv+AuhmWfCjdhL6wbT6KOZlPIL7bvfCZy0Y
O7xosWF94iOHi+7WPw10km1q+eKDcbxxCHKIXk5HdTHUpHybd9N2LiSVcXb7S06zfnPa3gaSSeuA
t3hwl3jmjs36Uig4eUTzq0MOEY9DuHr/t/3mt6cBOfN5Fv6JpCaDK6H64d0iIbv1SNoj7nOwVmKh
VA5aGSwpg8rh9fJO08fVbozoWPjQgHCTH5Kuo2ZYKHr/FCftLhvkce51v7cUOMYgdFZPWodD7Hmt
HEsdJgmWdGX7+f75p6LWxb4Y6WPoKwujzFSjpxR99RVxmt9p4D7op5xrl+EQNEFDlXvybTaEH4oJ
9RHXF0QiiZbS1H136dYXm4fstMpuler+zgp3hj33mAr+34tybQO4s53svASK11NnaPQCf+f5x+cL
VonxRdrJYwauAXOMgVFCBcpNE2ap/GK+ul214RYn9/nY/nCNX4M2k5+j2ziUBgAl8Wp0DdutuflH
4xcl6NiE+opJOvPkEujcvxubHurilFf8Z1UTqymrD7aaBle0NXju0S067zh0NrNZH0b80PREWAMJ
QWAuMWkIiK6vrFoeJRHVtPezeLioAFzQWHeaCYlm4GfjbEn67DMz2+KepSsUjpHE/828cEyIvubg
Az8K/LhoLwfKqq3BPqXrC0mclkjgSMtx3qR7wGd9GHA8OcyrGTVx6IbFjPfHhElwDCK1tSKLS3Dc
fq9SZPOY0SZ0VXJ6QCGSlPPM01WxymOG29unITB3dPr0nxwuwG9bdFBIME558+HN6FGxERf3OckB
LziY2cYNVnFC+VA573RTmvchNTdyxsDc+pbHEWpKr9BM0+vzT0LXqO+j7R/8/uLZXv2II027ihuF
elZ8dVFqPD5rfLJCHnsbNuGrX7LjioD5DBnLcyuESdaTF6lG9h8DRIVgmakcqY+TZ67cJ7xhkUmp
NhemK1dyCkZcifiUBSEzaBqp7Li5FGNLDzGbazoRNR2QwQWGEKE6/avz1IXp3o42kvbek2A+JXb/
uw9WypZVMZyPzNuweFiWBzPY8fzF1z6r46s1eeesUm9DL5IDFVbD+5gp1DMBLm9KKbyuLTzv7ZqJ
bSEzvVaGq7b2uorawH9UE2h4sDgC4/X06ixufsyFf62iRV10jr77z7tmFCSp3ICmAbaJ6pfH8MLP
K7WvSMy9JutSYAfxr8aelzDJcevroXjLU6PHNg/nUA3xwUzi+qWUNl6CKWx1KR8JU7KDnzIGqDIR
7PHdTntCxMEduklHEW2Dq68pD7UZ8enRAnHG5h2uZvb3xE8fwvP9h6mJXD811i5KjeOUwRLLCmpq
J9FEW+DaA/WmiKCLH4933MV8JSAiNg0zTtG+dUWcH8fcoAe57tsdpDq6ctbriTn4HBYc/AaIjPKS
VUKdY5uHgtMGvaeK/WXiiMCpa/8080gEkxe3zhW+VxcrjjsslzFXf2fiMVy5/fzO/Fls/21qMmDA
02YRgT601XdV3ehcbF4Cy+6Bk/p8o7GYJaYn7wSDt9Oa+KLD1n5vG6haM9kJ1x3sc2fj4x3I23b2
pyaJEpo698+OP/jEQ0/20IgTMxBKwmtWeDJfe4/azmRIz5RdjiQxKWcQjHfJm8wAQ1x900xD91yY
flHWwwQcGhVR8zXSlZiEMB2fI6ojx48WHoqJA6AEgy0qlJVnvKvy/X2kBMscgt0mjcYynAg38n/j
/lsjATMeWj01wzuxKpzUyXRZmopQJC0FKVPZU4op4TQ4lWLth8KW03AcvGrX6k6UOW+IU5pHRRiR
oXzdflOQ4E9tCxZ5wEng1N3cMkXFjIF3FOpVXXUXv1q6S7S+NBXuZqlHZudjOvibmLLtsmwrDVQ8
2jiy9I7PF2v9kzYXQm8TU6YXWSaf3uDiLO4din7jbDNL1a2tuH8hPyYwGBKmqkHCL7GyF6aSVAZz
sP8lufTunpO5Ww55AXfrGAm0VB9Oa5VHrr1cUTC8bd3no7pqzX6e7YoFMEyMqAQvZj340Xz4klEs
uolaEzT0UIlLl7pyay9WWMuk2s4mCMF6zAnFGu+I0hNlnDh5eHIi4c8cJ8ShzSEhOWYeY8bDwBYo
z3wAHvNfgnlc9l0ChBWYMDWVCd0xNXV+TtMKTJzc+FbfSBAVn12q+61Ui/FATzwrq9ur9atONnR5
0QzZX8eFIQlPAP96X4ofmWGRoLMWogCsamn2UpMiulMDvcRDde+WeL+02XyK10MpTZIGB2Oqrp30
QIXkpyHb7rCWje1Jq8+nqcZpSn7zTcbNmxiZ8T29pkUDoRHzwwivbNwLezmZhFTwIQp4u7kF4HFd
i+LfpSO7O/GE3+1SxSdEOQWAaQjg8xM5z5L2e1SJh8V89Js2vJ9sPN6VG+etxVz8WlTGYUg84w19
gC6lhcTLijelj5Kwk+jmXcYB7pIs5JrZP5ZDTo8nhxtERRT131BUd7FoDzEo7hAHkLP9P8ydx47k
TJplX6VRew6MmgZMzcK1Cg+tckNkpKAmjcKonr4PPf/u6q7uGWAwm9k4MlKFh7vT+Il7z8V5RMKR
Ez75nGsmditranC2jkCa9r3QIU7oDnveIie7zd261K72gVstcXnuR9mlBXIEzXmByX3LYASDKRrW
QzRU3NFd7Ii36v/2rmUZmKBMtg657tP0RFweH08CmS3PyBlc9C+kZmHx1NkDUmSscdUYbVyrJE6B
I2/NVTd/ei6HnWcab7wU1e722Zm7s5iDkJFvRvI2S4CRpAU0u2rX2T760pph3uz1lzkxDkHVz2cm
ez8SO68OygXRVmRteJ16gof1gNxE5HBfKSb3vOjAHsOx20VtETxqNN4jNebACJpmu5lXI3kSzzr2
cEujnclkxSqpb5onULA/0xCNdzcitSqsjQfTi6C7jPx3VoC4zjyNfIKe0dGeu+qatHuYlhP4jyoI
ofmPvLQRaVaEC0bCZ8Yd+79N3ebbzh5J2xoGcpsx8mJyUZ8sFsqjGRI75xD4uyOXqtxPGH4Jt3Km
kxiyL8PIC8x1UDQbQw4P8NXPgUMb5KBmX3WZY1zsBvefU2pO3UFaC0EsXrW6QjbWFOZG2mijvIz5
F2Svlvk+N/caQKomo7r2ubAbD4abUy6Rtnl38SeubGPEcJSxyNpH/WAc2kUc2BAMQhFRxiehWErh
ewwY4bxkbmQBtis/MnS4OYo3woEU4sEFt3CjL8wRNwg0iNdoNvUDvfPqdgNvKnJlhVHA1U8U/k8P
Vyw2iTvbzEYilDu9AXGdbNzo0OSncrDKJ4zP7jYhGeFULyeuDgARknqJZQTjkByT9G56CMKGFYSR
pGdJqO1hTIZzoHrMs1ndbBMwDmT/0D3mSCnWFmlwV1ZoPpvvrFnGYlSlXaG3IgXidtvB3R4sAUfC
9odlP/qrHpTzJCdpP5Vt9uoYO/aGHqv8rn+y4uFemNwQkpLQsT+mJrfNuJYM58V1RSARp/SMoMNu
3LiMyp3GMl6KMGlfJvbSczXshsJJWJ376c6mbLtkUOqpqaZon0zwSNpcvImgdfeD32M9Yyp+NXzJ
bK0yngOVtKfb9FRY4OsNe6zWiflLJ/mWpdjwYSD23dghNMZmWZlwSGwj/I0MZzph7TNTXIWPWc9s
qUjoHO8kslhkR/1jnxsYh1B8iH0Yiu9l/zhgOLovPa+4H4oFUNmz2OR2sU01yltdDM7JrauFGcvK
basy4joNRmZ3t4fKk3/9ynS5WLH0X/KuE/jreQ/B5qMq4SsTPt9uhAe+SR3dnZlJLZlHon822iy5
6qb6xCLCbe2n1ZWIQh3+RUrJZMcWLjhvsi4IgXcGmcHPQUDZrnMXFUsL7QytbfukDAh2ZvNzqtvo
jghDdZcq5Ok0KCurDbsnl3UXIUhQSLiE8VAuB4yNm3EiGO42dyXwyLr3WfFNDVOCLkvrTUXEzDsR
bZu5wh2EEXGJ9fZQ4sIJ7i63B4bAf/2KKRlGIi4kZ5nz3mrjhB06KQ8+mmka8iP6kFdXVeMpnPKf
t02Na3U/C7sgUGnZz/bLQ2J5yIZS9mcMBh9jYDxHeyACoV5aCXI6vHUTZtVe12GzaSZa1MDPv5RX
f2SG1Z2chd2RkFAI1dIoDot9H0YphwLoUL0f5N3t574pwW4PQeMDwCazrp078yoR/wF1LLb5Mqxy
Owy5rmJAIciHhOfmv8u0OYQO02K76pzz4GKA6EgYpwYiC87vr9U02DuydNCM3cSUPk8HZEjU3rek
IXsRsJpu4jWXnf/Q6vxHzIIG3rOLkMhT1AEKaAiD4GseWinUZgRlfzavhfN002SiR/y3E7mXM9ZL
pOGuZakDpi0WUQXxF5FPoqRQ32dJRFk9ho/CCi6SfnuXdiI9Fj7wI9mKvZshCcNHxg2T8YJ0cEex
vGVlo5MnEhZmqHGfWNxZYcMnyHSt9w3E/bAlTMxD/7OJWqt+bqjrthGLXQAPZMIIw2gppNlF/fnx
W0fvER2hqOi6HwWrAUUla4fzQLotsrnclHBSQW+dyFNqdn+JB5ZlvuiPGK9eb9ZFeMMG3fukAZMS
xyMEteXkyXoHX47St5+ON78tMIrDNMgQEymHL0lWZy83HqdlPWQkSqNyRL3r5ex7dAQuFLRHxoKg
hAyGBIoDJCQ0pUqzpYTv6RhLBDiWON/W3bct7bJddzOaM58t9fLQTxu0l+qU4ApA4hI+YrbsyTbN
71Du4cVCv7mqnYFgXoVd1R4Koo3IfAnM3HuZq7wkTtbEt7KYoTEumYcCjdjSMo8UWE26KKiH+E7V
X7e/ESwkGXSlKyEYITYNUSpjwHHOUzraLJaALVYog6CHj5Pj30+Bcb1d1BW0ptWUufaB0BTWy2M+
78vum0sg3SnrrGhf9wSjpbonOm8IhvvQHv964MNSboeOvNgI+IMvarAmuZxWDuXJFk6LvNzc5Bkc
XZLDlq+5AYICdugZlQrfMfZ99kVdvwmSz0ImEnsXZSVOKMe76gUoMywPOngOrab4g6zokCgsvWaM
9t/fmnigzjdViC3eAIYRxI6Mk6HEq6HcN55QcODsYRzLf3C+/cr30b1YFVhTuaxVbw/+zV2eo1YH
W3wKunzRbi1C2IFzq07JN2Fc551uDyK2EZjY0xPgOgbei1ccTt33QbdMPQwK5xWBHMOuTDHQLZZJ
s83X4OO7TYOoDukCG/B+Cl86dI2XSdbpyceU/ucrppq7VDmMMUB6vLo91HOzQt3qt6W1KzG8rcNW
2HdicP2j45kna4kMGjz505MzzoZMl4fUsb+xULbfQ4OU0qwFiIW48ddtJVqX3bUO2unYmUW09UtS
2G6/n3mPmNgwMDEC8jRbgZz4vI1rB/eu7OSW1HJkP4NDIh2MjA0ItWjrlelnrIDl4Uhj/RxGcmc6
+XXk3bto0tEa7GmJrIONUbOrcDkz9gmae0K0l8jmNDRZMBB41yZetDGK8jnVyEutOP/yF9U1kWLs
WznhWpDVGZ9VWJP1SyJY2NxOg6ru+HiLTq90Rt4gFXC9DGKGp9uf8v+Z19u6VE8BBDSnaoFL9DNW
OcS7HCkbn33etlcB8z2Wv3dDbBY7cqmZGrrz8Njb1YuL4EeljrrL7DreBm2CKKH1rfsquwzBF95u
LJ6++4EP7V6MKCSzXk7f9IErErsHWS+olsZjn3HBBLFdb8R4n6MDvgNOyiEiRA51p/FONwUVwg/q
7WVUD0TCZ4JD+eAtWTiG61kbd7lVBWLvuFhORl/z5+oYJXLCIjeFh8abmQ8Qscl0vxdwUnJxF5hs
NlssBWU2MYD3I7J9vY+cwcyqDXBVY19cJO5eCsPBzO9d1CGEDgVPncdII5Rev3JsoQ83iWo7Tt98
3cpTMIztDsqmdTAgIzttMR2zoTDxdzXuLnUZDms3+FazDR46t32bCpqHkB30QYWkGgUzuPOsj46+
BWL7Rq9CgpaQmMZ7UAwhJlW/KBarp77MC3WrC5Y4pTHr4Y6wts1J7yNEEOrwyHyGmytnsWObP4Tr
NGeGSnqXGyxAjUr9YiZLKofgokuTcMkIyL8xP7JXfstdE8HJsJ3RVQKHWA/pRHtdYYhqZ4p70o9k
Pc6b0XfeWvnOxK5DzNweyCbykUSO/nlaHm5f2hl13+gwJQ7wcR0lBA04Q6n5CCbBfGwaR2995HSp
4QomDZF8loxYqOLcix7cez9O5GNmdfKxotOTIW2SlHm4imfDfiwChR7ZRnKRzIG1hZQerVu6fPRW
AHhvnyI3WhjwU+bvc6T/GIGK/CAmhpfTDK9p75fEb+meop+kJHgQi+ltKnmHymIuD6MZTlxTJbzc
xfWNMu99nFho1WgOVkDHzz5x9Gu30btpkVE0xRzgNUF7adH9rkQRYs1RRn4JL2k5jUgK/Toizp7R
200ut2R9kvVSnG56eeU7CBgR/iSOl7AznnjRtLjc5ONjRJEZexKpf5zvbq0kouKUHICWmVfnPOHY
zTdZAnCLrVZ6EWNzwQiz8ZSaPkSVvgjh2mfcNWuhECAjcURaAVEvlOw1zDHdEYllXo12IqBCsfbW
ttpPqW9uu1A2j2FYcCxhqku6J7ava1ym8glS0DapMS/FDzd7vWoFaWem/xmhwcciwANT2+VQXsrG
YhBkwiSEVjriybDwGdhOA29LCEzYCHj2Qcja0GTSqlB6cQ8frHPJAIocGVrKyMMk7E+Eqf+paJiV
fcRaLK4YB+dDuu8iP/iwjIzMM85t8Dt3efiLFQNboHDGtijil1I4K7+ZhrOFnIMxTACXaYS25de4
hzgBzjqzh3t0LBmD1SpkI+Tnl17G471RpcfGZeV5k4ry+hLiHUd7lQ3XzgysVV3gvL4V39KFj+KX
CnLc4iCPjWlbVY15cvrIpzUsrUeHfbga7BrGyWCxrjdwBLFC2bm+7RzChBORc87Y6rs+d9OjiiJw
/GbsvYzZvTdX+Pqson0VhuiOI4tQNKhz+xqgEj65qBVXnnSbV1OV33zBXc9WbnOTv6/twAQrNnHL
ztr4khUVKZCOQgZOxHEkETs4GM03o2Rw6bpDvcX1SxZa35YHcGtgUBEXMXlhXSgh40VCXLolsAAy
9rFYfF6OEkvoc+5zA08eZBOReZpL1l1jR+SmBd5dkpdjqNhm/+rpHW0aO8a2OPRSueeC+gwZhOWh
/YjV1aprXLR5lj5MdoklwbIXDbJBRp7NlBX7J+ijdWrmBbRJR6zzjstRdAYcAavC5ZO3K80H4WHk
YngcPTCk8CP19jZhwMCIltCqsQNUySFt2be0/nIeZmFMfF++IpRTIjH2vrNlwmxSoG+uD5VvnrFs
lEdpZswlAoJ+PBTam3E5K24PPL/oQsHKIFzBemZWeZnYj9qLTaBkFUOjt22XU7kIlqylNFBMHGfC
Rmh5wi2RNdj1WNZGBTaETnkrDyPwOXYTeRrke8Wi+Hp7iFvxCUEBkygX8tkeEmPfgAjNJte76xfa
grUEftUJXasF3YwhAtNHUXBjy8tqkRWYU/PAPP5aFU19bZfZbxADlg0kSdT4hWsoXAj+GPr315AQ
3KB6dISrj9zsVwBivllhYO4CC3WD7WXjJaV/u5iShLIUgDkc+dS8t9XjWDiU0hBr3xgQbaq8/YAM
xlgdD3C0snSJFqVe+Edh8oo4RLMa0YRzRPavaCIxwaiLCusLD4AQs5RC61bt3R5sQ4yHZuxpmJfc
d/AE9W0p7qVcsXVbMLcsi8dxyO9nt6mAmQ/54+23Ej/8YVmL/MCK3ghL6ojJQttdAy87Rwalbl9E
x3+sLvhInJREgZVP6TuoCOBzjO6vSZvub8WzWEAao0TAaYPrCSxUgUiKNqgefd57c3ySNrHLefbV
+/khjJX5mdn2z7BTv8usvGplRnftiBAPEev0kYMDwVlIzWIMd0j+8k2ufapAUpx4MUbWLRGpJy6c
qo+izVjLdmIfU/xvqBrSe3MU+8hu7Kdc2PYTJihJkC0JSPkwEpQmmQWSunsWpbdgiNjhEPeLMK+e
m6NVi2zfzcW4EYIUmyHBwsAHRD5j4R4ebXdaqz9fFfI5c/BQ2wWubNEsX2bKRhrMVXv7B3Mpg+sw
qbvbH8Ymm59C1N/TvA5BAqKelUWMarxbQqerelzIRoS5xASj3c9Z953kmr5H7MDi6K9fhgGUM8lE
8vabKRHteytRn2EWkh1QYSHw41KeYEKQTSgzsTdxEO3rglJwQi00+LTNgcCONrBVW3n2nAAwiO0D
s35nGLKrgUb12rV+Y9FtUk0YfgNtKBVkdvz7H4fC/HB1Yh6cOahZJ8R5fi0TeqlKIKC7/Q+334sS
bxKrbMHnFYGlN9zUapIJgGbg3BpRwtYVSCl0mUR48PXtIc0VuwFHHzKhvqYbkC6xGsa8zQF1mvOk
KecYRcH2u33qh6Uz1stDEwQfECsiZHNdfkBZf3frSFwlw3MWzn89/OlScrP7w9H+v6K5/+8g7P+J
5/7/gnxfns2Pf4O7//9Bc7cgqf87JHvzvfv+L79KCp1podH//W+rX+yxdfEfYe7LP/jDcvcAr9uB
Jz0mxMKzgE4Pv9ru73+zYLU7prcQ3ANhuqYN/xu0cRf//W+u+T9cCnEbA0uAXNMP/sFxdyRgeNb+
aP8ttuVCOn/7X/+T1yv6Vf3F7uYF+09f/0up6fOTsmv//rcF1f0PjLsvBFlO0nWkawWuZ/v/TEUX
iPYBgrGXCHNWIkXsXzNSf4YmfwntCmiS8+wyDcX96x7/w+vz30DEbX6C//qdPQojJxCOcNx/4rET
JI3DJFhSiwa6FWfOXlIjfXFjaAzzb2UL9APdxYURlFbOWzjY76LHg+7M9yPkkpU8QdchTmjlm/1J
2sODT9V2bh8CojeoILUF1RLWT6Q5F9G4k9NcroygfBiL8vP//IOY0vnnF3EBuFsBzROMB95q9584
7nqiWRRhiFnPkUuhRh09+gX5TvN72pOE62j51ZdE17R+L7dpQdCkVxr7trI/o7H7GpBrOPR2a0o7
a42PJvIOS25d2tPVkd/1u+90s3ZDRabumBEXYZCqg+YCgmhwiAHurVXof4/YSmzawtw6do5cw/sV
4cLfED3O6obIW7cBsWDXzJmDMbeX3EF3TVrsN0pbexWnWy+Ivg8lbTnxMIhgC+ti+P1rWP62P9zy
kaTPH46PVjJuJINMWrTIaijZHZ5w12mSphrApHQ8vSF/T6IwIE8YZx0ODxUurlk76VuCdujeSfW9
br9GlgjricNpnbQ5ft+CvFzbfw50SRw3awVbyd9cbuTOzxFUCyPZZLV8l33zyVwuPRlB8jA8OTby
5ZbWAp896BwC5FvBvLTtAc+iPOscMhZdJeDySIuiynQ3WUFRkLasrgKys7qyY+1LuDMf+xB/CEwP
KEqSseMwMMAvT0i72BrDWWroYNBElMkuh1YZsava6zlgdRtCUDaW9HCrObpYWzdenVx0GxkHidby
GqEsZowSQuln1g+yUu0ixaa1Zhq6xYG0L60ZogXpw0aMTbImaWwDX/hj0qTYIeex6SknGot6flHJ
l1szEZdEHUpcays/JQDND6yHDCIQc5aWGjnEi+ikK5Li8SyjxmlA01TiHZ8VHg7poRzwxHOiSYH1
mz44zmo7T7sdg0mUGIURromVZdwey7Pd+AjNe6JL0lHhSA7VwRGFJhGRwPBJujvhdGDBzRowigLC
sobY8FKOHYnCQfYo8wrzUfSVZcHnFBnfQlesBXqKrQsqdj25E5vY32qogo0LPW/T4+eoGopMKG0u
MTigbQ/AheyrbbNJk+XME+jyBz2OR+3G6Y4twZXJFXknydGFs6znEVi5Vz+rAhlBbLlgYfwJMD3z
OmbtBPA4tHz3eVh9oIhBXD0eUSIpm2JVRiGUsx4A86iFB0n3jKKugT+HGmUcZ9x1C20uqr27qcCg
5yNt23amJoLagdwzzZfeMDDwI27dNcICyjX1B1T5u64c+4cR0jpz5cA1T0GjPzOK/i3osxHBVfye
wNdfDWP+namZw2bYwO9YXBxT5ognxEfUNZu4LOnThxZkYG+dmyy7qy32JsBFPirTvx99D1SfG9Tb
XPKZKvADrViI/igZaeK3B4Mg/PKTgnDjeGfIkP2qlOTfVOYz4n/orx1MyzSoLz56/HU8GlD8TZto
HxIOy7bRPJ8eMVqe47dFh1J5zXPl1ds+q6BkaumgSXF2dqWDFYBz0iQNmofl6shGfEihaaOdZUHp
n9l0XWzgMytaBGhzDdFGWiD/qhhRY6dce1P5HBfhCaDA7zkCSMeI6GeuRgbAOTjhPib1TSdNtKn7
JRScFJ7R60CWu0zDR9vdzSHUTMkslgyuFYFLnIoyVBuZk9eehMlzRDoXfoElZA6HfG0MDyHxRL6Y
nlujsI9NP23tst3yyZjXFcu0rcmOC+VTd1RBQnLSuMRl25jJycNsK7VxZPCVmSbI7tT03k265/En
zLNvCpwml18HFgQp7Brx6z0xCF+2HX6GjWk/CjAqeHHDFnVySAl6cvL53e5KRhspKsnYeEQx+WUE
s/UEv+R7nHJZp+ErUka4bBSNK8PorJ1iUWl66rUxPEaLfXmPB+8uGaKOTmN8FDQOm+LD8lksYhMZ
wCegJqh5qZQaeFcqH+iHES+ugOyDpLb03AhaerQ42VS9uz6m7qgJ8BCUx6kCV9dHTJucc80sgQ8X
kQmDKd9I2ea9narvY6K4cygcCf2SSc73uWhHkcxeBDjBfXjvZvCqNCtpVBz5xou976lpvhEyyThz
SWkyx9rchW66V3M9QZRXpyZwl4n5+FQqf5PnNZizjOqj6chxrsJDnyOAoENuVWVcmjNZE+HOjHGc
DKV49dP6N6nl9/VUHOeIpFYfKMpKOsVTXRXHfA4/NR7vg6uVS4pCALF4rnZZYPweEvmRcmqshmR+
LnvC3gsFr0CGLe6qxdjcWsskyp53I9dhMIfVqQ5VuqOsI9Faf0qGXVoExjqIcTIbxYJ6gFvUZR76
6BoAqG1BCW6J76r6b1VRjURcYwfNkArNQXKZQgu3CrhpAL2nhm137NOC6XRcQwl9H4E3cxLUGNfg
IqYR0VfZEpZV5E8CAT0XFD7sAAlGbNhfCU1kWkXnxtegpbkXBy/cKteRctZJ3pPgEG9QfpE8V6TE
CgP6ZskC06kc/H3UOAajbvsh5R10sAI9Oi1BCp52SOkBhbHJCYdkX8H0ArkJF2c7nZzKdlbAJfho
+FO+tasH97bhwy+OT7NGD1SHT9hYvzqigjbehLEiDPyPdvSfyymIN0VRnvvFr9y/Ua/xs2CMJzCX
jwtafQseD/78loaKMQRypyN+3seqww/G4Oo19jhIuulHBij6mDfc77m34WzB9JOMpBU3QxaAXz3q
xP0wM/+7mTIIFd1dHbXf2M2i++Rcyfz4OldtCARiHtldWD+iRKGhFfF6qKEvtSj9r8xXL0Y7HK3Q
NnaxY+ZMbrvfRohMgUQL7v8GZDiAxtkhGDDT9ZVWzHZiLNTR3mK2Nw0skHTznIwAIkU8rwpzKVyw
fxyGEG7tNDvjvsx9vD6KGjee7lKbyRwcfliiSOiC6MWy5bPRqGA1xOoNFRujAgKLCMp983WwRPW6
XwOSRQPdnFW690Xvr4ex+2H6aDYjC0lWBMElholJenD5zcU2v9IJg4FhkIvB0wTL3MPQVs3aQ8C8
bbIkZA7/PdAYCTMfjtZ8FBHG4NZh/ZUmHPfBgBbOJfFunMo9wsfr8mQscDhxO25HV7z1ZPpqOb43
HQpAgn0ZtiU2pcwckArBDYvSxYasx+4esmYEZbdhTeNxHxP2c0I4I/7IsN8TUoBhS4yndmxRyMBH
z6c4O4gwOC4241HpXTg45Waf2g2s14CTRTUy2vU6+xiHzHtmmIVlR25cxio7NTbus2PCgseSYt1x
kjynQcSBbJLcrdVwdDtWCBTb7yhn9K5BU7cdzfoldtABaDWmd15REeMRzoj45M8qIKnQJ6FwNQ9x
f0o8R5/ECE+g4dmsEDHPdPOSRkS05EzCJpfBHK19k+Dh0QaHaGP/tgiYeJ3C3y0ul31Z9aTZaZ0f
qFB7A9HzVC9GyBE6JJ4XSKzom0kaYl0Enf+Fitd84XZ9hLPBRw3PBXGoGbsqd37RbEPefc9D/+S0
H45TsJBIJThND0YUL1m4SjOv2fjUevgqaaVYSGbSWauxAJJv5G+xLD9LNS+42HeiBeQVhaG9Nflu
oYy+pJ6n1RTWP1LozofSxn4bDWH0aRfqV1b33UOeyfpsZN6dkVkkMjbzRw0or5pxHLqqTLe9ZDgW
MM9fe511LSox7scRaIApJ64rQShhVrWHMhyB4sXmWWgzoO7D2+swUhIDhng2o8Exr0g7wY/8bI7+
nbKqaQfE2CRgMUAQFzmrkKwB+jHJC2izJFl34OKZD82JJqky9KxDlNjPs2aX5erhlJrWtwpvXULG
O8NkZvWxHSDPogU/1AbMEiZ1KNUYEBsz9IlIWz+mwWlJc4k0lrHgw3Y4nVTdaep5Isur+EyTlxvR
Hb6eD3cx6pZ5crDsljJV4Ox3DIq624M3sf4e3NJehYP21oOAFgxMd99lMG5qd+e0U3XnjZ9wqSbW
ZIySk+QgRfWaT+iOCo9oGNdbsF7ZzKbc/BA0DnCAc37W2XhpFO7xxoEMjBINL/m0UjoFKtYSGgVt
ITpFEeGKJt+nwmqyG1PuBQOhLKsgFeT5VoyJXRG+jlXkPSGFf21L7wTe+sc4xtbRR4xb5qR2zd4P
I+e2E2FVZNiVL4kV1swp36D7rPp7yJA/Demy/6zZlumZuXY/NPIUzf6HTTYCoFCCtbyheR9Vcl8s
fFFBjTmWxQqpWHHOkMiBlCLmfg52VjrwFmotib2u9ljjALg1MUeatQjm5EPVsNciX4L7PIYF6Cf2
WrGR3rdi/tRh/LuaqJKrIflFH9dxjFMqVIsjOO/HiyI5dWX5sl737eCu6yJHe8/cdG076prmvoIv
EcIh7dBgATYkVSjw+72BHIMMFy79iG3i2Y0UUUyl8SHGuN77BiErvW03xy6O53WfZMURWy2shZSG
zfFQraUaAZBaMIFIY4EElJqCOuwVmg6W7JzGHm+p9nAw1vCi2J7b/ranM2m6gVJqQq+JJu7q9v17
K+0Hi2tyZfbxQ4/OaTew6spwAuwKG6AdzcWV+PQXuzaqtR99mdHZCTAK5rj4EFK/m1Pyw5kFMmHT
2c2T/wb7QB3rH7XCENQbkzhyG+QSLsmdCLsHWO3xIViW+HNQbuCkUpnXKAWxhxWd6cGVOeaCzdBU
9t4eWwGykmRX5t2PjDee+Acqvv7Fdti0UOIlnkUCxWQ0rLiqtcxzhgyT/cDe5XsnofcBvEKJHJjW
c9YfB3GTKcBpIh7CdedrJ+IPtwPm11om6wOmwF0s9qAnLk7t/7QtFq12QeUBxq1mD+JOW3ZWp6if
jyO4wLUR9+Ka9R4BtInIdxX45r3XyhfTzaIzSne5NjtFKA9h9h2Ssj33n2jjFPm5yFPGxqip2iRR
x7As9Wexjz1uRH1QPpvcsrw6fsjG4bmPsQJq7tlx45+U74m7KpK8UAWJKDpeW36Eas78CHr45ERx
02YFtXPoXVhffBhWKgJOZOThxw2kPWNXYRefXBXZYsxmfHkwiY2bfcM7h8mm4yA9pFX+K4oXAFVM
b9PUCBdrWtWgTJN9Nzm8Qqo5aJ9SkgK6OQRdSVdY3mfsHMBahowDTDDn4SqvrOfatPDGWulvNzRe
TKJOGRRyzbmyMbhU2/7CJraNxYqf3N8no1SnuiYlamEeFoTSiTkjL9sUeqPNPnqNc3i2kLvJzIur
YA1/zNuPYWc99co8xDX66tozdjcBbWp76NYKg8BdO6X0z/VLlfTRixq7PX+nwdD8AAPJPfJikasO
lHU1d3MLhY+/VNHTr9pFqhjaJsbnXhXXtmz3vWmh5ZozuLTIg6O+0Dtl6GViLx+yqGg3YZoFW9X5
L34j5Vl3/ka0JZcWBPBj62SsQJs3nYzFw5+H0HnrVBWvlbNCUzuuA9sJQLnbRIkMwf1sVQssJ+93
eW/uifbpiWV1YgKi6l9D5rywfo3okZHEsvd4ShM/XgkcKes4GF+IJWecNG0t1/S3tUzuKF/sbWBU
H8rm4neLEdRO1Tb3Y9VdphQ9iCTHG4XPem6tT2/o7tw4A03l9cSom9zGUSiulnqnOjMQsVYpJLy1
4W9qkTfXeUxLdqpoL+uHrvF+VxpZ1dgOcA9B5jBkphy0H/RczwAXxVNbnlMFWCv0nZ+ZWjwU9R5z
zF2EHZM2kY0RcbsFio7pAFieFDuHIiZcKonvfpg4q+UKB3J+wIyf0Vpgsq7wVmynloYsrLCtm44g
xkYleHx5hYD5Ynsw7T1Z7QsFVCFTj43NzJyQ8IkFmJsAhKiWBGIWtlTRSbseehijZVfiMQHDiLL6
ILVK10WfnYqc9tVZwEdtOH2Su9itY8hv+OSJHBbTF3+i1smAFt9H02RNo4nIl0skKfSXMVEm6HKo
V3PxYiWQ2cYSb7Vfg+EeWviNZEYC0iftZ4v6K5/G78z5ufCoTcApZzu0KU9uX/9wiCxlpupsk7FE
ekU0TUvp21hk1jWjOOSGAWy4Yh2fYDtvw/JgN3RuvhEX54R9OktFJhOu9bNU30u+7dX3FBYkVqK8
rimJSfiCNsw8HvIoBdQCpRMzms3hHHXQ0Vl+VtuzOXYV6AZSIYS3HTWXscOHpzGFsUsTZg+2Kb6D
CF/neeZx+BP8kUNF68BGEqCMy13pe1Lg5lVOrvgm1MlDPOPkIiqCT9nk7llKb1p03QvN4C0Y5e9A
9l8oBwzvM7VryjIdfhtG00bfCJk8ZqW5sZjnoNtcxSU6rWZ5kZsCKVurinWier3QHk5dVzknVQDH
rXHO32Vmd1Bj7SBdYSJZ+rgBMEo3q0rRK+SpOnQICYY2K7bkvCGS8Agh81ge2oJIyCix0I2D0Q3N
kibGv59pKJSEvuAtYienron39KjptXEaq9cpxq3nz7zQzOE3NYr3CFcE76TxFHQhqhZQBd4YGEyU
yZJq+44dK0EmeADhN+HAVXV9TJN+XFd5eElYkaz9gbyRpIVR8VZU9H5jW6MbToZ9MYJiCBjIkEeR
RMmjFsVT7+O2oe88SS/ozyCRunH8GgYchl463fUVnE87K6aD7ZgHMTjfPGZjeexygEX4skuQIxS2
Sy50Dy5/SBis8HwVoEWakuhFl6vEUF/xyKkg0/HejwbQdAmeH4Dla3Sv8X55I2dvRTkiV04Wv2Z+
VG3J+rwSOYfiAHlb4V6qklw92e5TC5MKdKN3VcgNlEVKyn9l7kx64wa2LP1XetkNFB8YnLnpRWYy
R82ztSGswSSDDE7B+dfXR7mr3utFLQq9aRgQLKUkpzPJiBv3nvMdu4nRhlzZ+4yB896j07st2hwW
V4sV2Q9OVZUxEhf+yZsMbmz8hbNGd9wDxYe59oAg3u+KRzQOzlkv+b0D3ve+UtON0ZrbpHM/RdPf
kN10pzuwojjpAXcSQKEoYRm4xvlyTTAlGLISRwCs9cBNSdVa5Lk1vYLjD8bWXHD+R27MAQqanrtU
rCAW4VeaFjTK/pDcQ7qI3Qwek5dqRFG+x6/42Qt1CAyLVSAMGSkDgqcZl7EhDncj8TFEjhH1nRtM
/enXoYLh2qok7aF8kmvbNfEOXsMkYCh8xXvV4dZTRopvILsQWLRlJLKzuuCmtO3PrMMjZcQjWRss
1iSFIhvUGJZA/hKl8iOUUqSOq8CD8LR6Ok1fik1FmJEHYNcNQWXZsfK2tHr3ZMMgYETI2nAEbAM6
A5jAyHzlu7mt3Q2OmOWIMcG5CikEZZFdA4Zlda/URzZmeODB14RVBStybNuoTEsUdANOi6R0Dw06
h43IeXtC88MllKodwVwtNwqVcb6Y5ZWZ8bIaaY+HDkxnyM7UOq8mceS0AjSrQOn8QbEJkWgVmBMn
t8ExUXAyYfI0OMFJLBxQFf5iV0gIRTC3dUM3HeBhuQuS+dH3Z8iu+PcSnT3Mi862DPhYGkkoiVCN
YUXFYxeSfVVxLW9DyHvXKtGvpVufKSJ5+0AYMbsV27k5YoCBk4PLmE3Eo0Ui0MCapWQ572/nur2p
a0b2iYNtzVJ/kJO+tC1znJVfBmWxPllhvFkShfXAHV7DUbwg4I2Y+WDQydpbYFEIyLvXOWeQOC9k
wdQL05pkeqKFdPR6H9uXBwA2dtqtcmJuxsFC2mE9em71DN3UwFD/FRCetpvndDzkrnkn18NFpftx
j9BbYB08T0T+he4AeIWL2tV45oDorjaLLQ1O44wK5l34QBazGSQiGin0/vhWKgcveIfw7jrYEp7H
nrchCTnFtAqsXXVvCxqRU2+aJ/zN47EszV9xZtdXPV+w8MYEJJgh9AHK2FjdXTWJdJONIsfBJj8I
zUIb6NshWUO0CC2iRvz5bMsRuFhYIhXVLtcS/U0vg61UNcb77JnblF90zmJ0gyR9dX16O0rq8jr3
vYPrjx+Q8YbL5EwbEjh7+iFJT3mRPgP/S8kYiGyR/WnRyNw6pXO0ifBz1JTcGPnAuKXCFaly5yh8
8wlVsb91aIQrI9ywF2qiJ6bbhNRR5Lg9iIrZISG04gazR17ojL7dpofrzp5Kf4j7lvEWej+B4KWB
xz6DILl09HnYXgqasVFay5dhWm7qJfWQ9SZvMKRCjEKTwzGH8SJqFLyeBiDSGmi0Mq3IS6cnOdcP
soUCnvnVQ5mlD6QJgDI0jV0olydragGtQCTaUOx9xA7Je/RFeBLVc4VUB7kl/hf20z+l59/NMUe4
ZE3NIBLnYUw4gKQxIS95GETUIgC88hwjZrPc17NN+ADHjQkO8mlpJX3f6qobaQePzN82blHn+1mh
dA/xJGWeatASKnGeqS5kwg2TdtBe2tb+QNf3PIq1t1Bm/XbxJi4o5QExrhEexudllvaRwcJdaqwJ
rSVnO/AEO5UU4073g3VEiHgCm3QxE300K5yLKgFlWjdXNTFEke3TjhvtKFvm4NC29UV0WKzNiT5m
2/koK4tHGlqQKyPXLHYqT01yVVfTViwv/oqI02568PzpDqrLM4nZKSBIm5BQNHKmDPZdkacU2Ec1
zQ+M8npCJfv7oWIQ12XPONc/zIpaw5sESdse9lgXL3RdxPlusWWwq69jBcelIT+caQ7KhqE3l42h
yweu448sSP70/U1IAgss/MXaVGjiqyaGA8eBblM2pCk3hXMNjKg6zK0Z7JTbfgHdVJsOUUPf2byx
QfUA9N8MujurH9JoKQEALFONj8IFJpmPm+m6VSgOu3B8GZoVXW74933Bi++n7VdlWfgY1CYo6L3k
s/dGYit8W39Np0Z9NddkOIcFNYPKmfCDtn0pFmgKGEFcmObVCT+WtY8Zte+zqSF/YO2UsLdvfbLC
DlAHGIClzLN91z6BDiJWzc/9PfD8m0IYt+HbPreY+BRxD2mALDx8n9z3nKjmbRPqYkfQ3kug+m9T
8oTyHrGB2U3vrTE/KhpQWL+Iv3VWgpAlKMmM4MGp0gworHP2JoatnBXrDd1BAO42CuqsLt/ul8Sk
4hoEs7R5ejGrkUw16GTulCaoChowt8bzoIeaI4I7RGbro1tP6odu6m4Bw/1u1l37R03y35JX/b8o
p/5VOPW//yud1v+H8ioH+c9/La/aVmVS/Y//uXvY/q9/lVitP/RXYmWLf9imGwpTCNPxbS6q/xBZ
CesfHFo8jEWuLQRdOx75D5HVP1Bl4TMKhGt7gedaPKSrftVfcYL8h8MmDjYJbExo8+B/R2XFs/Ct
/0vvREcKcZVwLJc/lmujvOLxz98PWZkgyxL/lrKOdalFGhcpEfU2rgHYEI+UYRQgWocpqrWxpgUv
eketZpASOWUVEPqCnnbIQjlNs2DAYX0ybF8JaS3ceB9de+PMNGyMpjyLuTLmbYDKKI6riYIhqc5u
R6e4NPyOddm4LXSPbmXmcO34lFBmznyCLh69DyfJ8R4GamOZ47x3s/jZLQLoMwpif06Kz6ZBpIiN
mg8c0ZtzOCe39UjRyPF6PUDN97m0zX1TJL8T/OERVvZva8YzzNbbnDk+N2fPdwF19+2wI2osPmKj
3VVdX5P84P4hws5qsvKcutticRN8EEZzVsL6Px9IZN8yifOPQ0nG80T9EemOyNSMvGx30W3Us00x
Te4I8QUnAQQCoBf+D+LdCWKuUqYpxIlBt6d55uwdAwzz+uKExs6u0+D084nM6gqPK19OkSlxphD7
yhBMepWZ7jr0eRT7YjgZ/WPXDuqIYnXvlwym/En9IhUzjvJuRMfh2YzYvDsr8V5ERTlrJr+J55i3
PQBHmoeInkNfb1NJ48POMdfYrhGjVUheR41BAfgi0Jf2YbZ8OwJmH+W5dcps0dyZ3aGZSuMEn+CC
gzw5GG5/G3SsaALq0THRi39ls22V/Z9QpC7JH4a1O3ihdYfiK97yXzGgI5Pf2rVhcc46VnS8NyBw
euoS3b3Nymcx9PM7uWxa078J1QFr7skGusMo1Vw5eLCDJKmRPD8qHCV++aT9HtDCR4pu70EMzh1u
tW/wyJK2jOa6eTy2/uC8UP9WhDuxCfm64HhX1EwN9ZedQ2DDw+4eUF2/lXV+h9OW+ikjGzA24noT
N4xYHaqTLZpqz4FynLjdhYCSG1uEtHdEmh7a2EQ91iRR7+ePXspxHAOwFYEJPemma6LGoQmQE4lO
FvL8lLeE1Klk/iK+muH0SIPK8vT0Wvj3wWrLmVLxu3aZgvb9MekVMcX0U/bFchIymdeFH4ts/cZW
+lkqEWzKovlFPwbFbjKexmo+DiwB22HpfWoWUMXzzNnMph50m1cPv9lWe8Qjzrq/MYz21HrE0uVD
TdMLIg4zXA38ooWZKdtLljG2WaZdbzQv3AXAHXNCX91JHprRtbcYKesID8iSw+Rf7HTrSDoTPpjq
llPv+iSSFjt0OOMQawNMKKn7Mnraptdrn+GjYIQiIjJa3fyyDeejpzPJrBt6e9msxBEPPqLbEVJO
JVChZTOHssH+RLpJ4b7XbXYvk2dhFmTfItnXlptDfSYysi2s+FK75kcaG1+d9Jc3ohvopw3OVVwP
ydkPDfRrRUpPvY7fax9ajapz4iBxTUNwIIEF88EauJ5Wp34mBzyRL2GWPlt5XBLD19vbkfQpvMKg
F5rgRov5GrUGnU+H9z0MQFYSeYWf1Kv2feqEd4wwNyB0jsKGalgKe94VdftqgnHdajPACFZxJUJS
28qAhbRdCHSo+hNr4yNseUJXmMRuGvfTp7G6y1LC1jAyHwrpXFkj9NXeL5852OA5MoYimmNj19sp
Up1U431Mw2sdDND/yXgJDQRKmay+26TZ62UGoFzX+YkFmcjPzn2koI14ZUKqrhLiuz1RxWGNn4fg
QGVCbLNnQnMEn5k04iiN7kqKtTeMrvcy035wK1jYFq2UlmYFuct/TMbvG4Xjf2fjtTNJ2yEzDJld
q+1njV13qMPuOLrc3CNpcbE7XfJcBFsI5mYdiSzg1QlMoIfavA2BZVH3Sm8/MkYtXe8YKnWt+uAT
/C4wL9L1Nj0d9sV2cdcPTkz8V7dFsULcbNq/5539mSyHDvDAltX81amSdoebB2cfTX/S0eAM+x5v
J5sPtPgosAZgSdSLBW9vRez2m8ABF5oOGbTKP4wCqqyp78oh605jbHLf5fNlAY+sEvXECFLg/CvR
jIyoKIka31EG6/UsobCfO6/sKc0xNts958qEDB2XmXABtlQMxO3AbYVl1jhEVfBalJDhM1py6AK2
SbV8FIAxqs9lCN7tpDG3AWNB5gvdqS9G8F8LLJb6wZQZaPAwih0ammEWP7YZlbRZ25/+1M8b24L0
7NEePRelxvmGRG5K4IqRoTL1ebmOtN7hp7z64chiMXzHcV7vxhCsFNNMkjiAvcA+9Xxa6mSKrzsg
RwkOao0JARGpH6dS8KF0xzhIbZ2O02DtAXnsg8iRZbCXRrJvgjGFmGbsVUE4xZhBKw9zDBjZfHRH
/3Oyh89RGC9WLuy97pn+8FTGKX8JSqc5CX3tJXYVpQrRV+bL0xC27sGX885ggrA1scriUwR8Egy/
oI18DTIxaUihrclbAjyZavYu00Gv7uezNT7MDakTrWFktPxLwJxsoFZRBNfx2UIOf5CO+FSNjTTP
X42QnuKcng4Zg4pfDFT0Fe8+73FIH1UouukokiLLnnPyyxk9W7L/RP73IVfNI2kHXUTaCfg/KpRm
t3CPioTBqxliYqyWeiMha9BZE29DXNeUQkDVWfLlBB+wnpgsNOpjwKwdVeRAC+VEdg9IDkgGUTx9
E2nPRfSKuoQQ0ZqsrpogUbt67ekzM5ggNLrIqz1ovFt7mLq7JA42C9l6mzwfQ+zcDjfyqtkLCXel
88u9L/FkWrUoaXyXT3OX03Cxg2JPVhleVONJrkFiKqZnigqQfEMCtHfQ/WJM5me7EbydgWbf0KAw
xnL4I/MUNc9g7GfLvZ91MpMuqweiTrnmm8w5kBeDrx+4F+Q0rrJ1jRe8HFG8o9Pr3NaQQMwafENm
Jg9UmsQ21+XngKZnTw/1MZ4Nc1uh2akqtmHorsz5NTloOvD/qAyeuafRStRKdJFA0dQklThWMKi3
3GwBi4rP7BxrUOCsKL6nfKZya6zbRlmYFGHfRhmLOuc0Y43WIwrYGwaFdzT8Luj9guLFrVRW19Io
n7je27U4OVjx8tYXyUj7eWZEKzY2KgGPQ/bcYcBhpM2Etuf/M8w+Uyy/8ndKd3ce8aw72yUWiOZD
dU334zUfkTZOQ7KvG1rvWpArUDyEVlLvxNCxqqphR6aeuOBNeGfAA/M5XwO1LnHAfrtYPwzkcxDW
csPNHNlke3kQEUERpbxjR2lbEojGB2OndJ14oee2tvEYvo1NyPVVLJFGPrBdZk1OXxsk1JWoFbpR
v3WSeWvsC6K2xUKkjtRmhFlk53OWuaxI9Hac8WM180i+rdsfxcRNYoxWZIy+vc8BI2zTT1KPYxaK
wdmJhjEGKsYaoSAaTvI3rQhVZrYTxr10zZTrbkbV2jGr8fu99giI6aE1bJkiq3J+mxR6mMoYv9v5
NPgj2DAGwTqzYEC7wEJjD5yY55mEHZguDhPmCqplQFRjR1tQ0JaOYR2UBCzUYmMcPpZp2S8LJ6SR
shOAPy2TgmrQluXJKbi7R1Q122GCbFh2dFeKof3kSqZFEDQIaPO+j+R0Zw4LGXrT1O9Fb22mwfsd
B0WU2MgMOk00Ee7kuQPD1Q/9mwcOYZu7znXjqP6KVGZm9rhgoFOZFJn1E7xRrv2fPMiEMaVPl37P
eAc0q/vujf2lM+7z5lmMVn+uFgNpnEUkIvGcQ0cQKslUBdGx7T6zc/OSyemKNgVBRw2S9GBBpRTm
+kFjgfPgO11P5vi5BLa6JYH3o+9QnOrQFAgGr4fOqHaEvng3oUCRSWeo3hshk/TYR99fx7E4Nj4i
Wb81MmKb6lNgoe2p/Ti+LsaxgZ46LFxU3Wnykoq7gzQh5O92MK18XOQS4wDL0yPtOu1Ga2fjaz5l
HB8oosmXwE7HZGCwaf60vb9fUB3H4Ko+B+QisayfDSGnjy6Ubylv4n4ItXesmJph7DdesQC690mn
Ti3edGGLY1eGnBgmjCtw0bKHRHXdgXucE1iwnZrQvHFcusWcMTRBtekvlccozVuqmsGJGvQlfmnU
kUa/vJV5pm6ZgKbIUcInndH+V23/RcJ4e9vj/yi94Bv4WXMDdD5G2X2LEOA7NcQn4XchGcU+/Sqv
Hw5+IwgkadH/hwlnqWFg1SnNb8eprV3jJsZGpKSMqrY8OqRP7VQ/zPdzcQPHSj6O5Ue/DLxF1XLD
mj6cHWCVsDhlxb6tGC1n31h2l02MbgXYkQfJ0/LGZjdNKufgCZjk54s/H+z1YRg7BC/mGIuvgAit
X/mXn/phplRpDoN9wRg9o5yE1DYgsv354s/D//yZTiThxTOf0K4CePr5jjpwGyj3DaNjB6T+v/7w
33+49UR2mVAE/f3On182CYufz3wG1E024P7/z2f184x/Pv37LBpBbyD2w7/fYv78uz8P//1P6wDD
L61hQAgr/OXnkX8+8b9PE8YYcDa5nP4+n5+H//60J2nBGSMxvj8/+M/X4udTBrRIF7Rrb8K8SB87
45fEGIaUSr/ajf8W9+N84/D4lpg2J0LCkp1Nd75OxQjYgVGGZcTBTZjbMpJEph8qoG9ZXZhPvuKo
mjjDvG8MTx6zpOy3Kkxv6Yzf930LrB5VtLk8L5Nt3aZhUd4gOWHcUtT3qjffdYoOCRsOxxazCe9/
PsROQjr4RJO/ssJ7e4iDa+EIdEx8g9EDg6SQaFgLA47+odNFvtepR8kA6WGsH1wsRPbY/g5DS5xQ
BIWPiTbfh7z4GIO0PtqDdPFrpdQ4QTL+/XQuodsM7HqtaXSHmvHO0wC+/xjPZ8XJEZ3yoF4SO0em
6CFvMWKhdn3MIYp8IHEp20luFtrVRNEzpAjs+35ERBk2gD/JGbPvpc5PGlVmBPzT2eYZ5+kwrG4p
Iy5Op4M7O0NjOjgwx7Ncmy9uE8ybrgpgOXWlxLLjVwencn4bAyKMTvfGvuqVeAF8xJRtCdTZ9MhQ
juNXzySot/DOVu2Ht4FBz5amHgMXVPozYTlbhhri5M+yY/FgRuEEXgUkv1+uQU4g+JEkoSD+ewHq
u+1RYP/BLnCPvpgDn+MY175R3MtptP6EJkVBOiYRcT3GafG8Nw5WOBwq8TubRBJNRWmcezkaZxpC
f8wQTDvuvOaza9vbsAb+G4LKwghkoBOrZ4xxFY1oYDT5Z7fWSGH2S1U6GlHX4/Gh0jFn2Z4UqQOH
lQl27yVsb17tjKfSB7nhgtMfMjl8e0l3wAv6jpnZPYI+XD1XDbiomEqwmYN7jIVoGzRGJMZdq8Ta
GV55VWi9G9a7aFozqph4noosHV6mJj+kZtjck//2SbxMdshS+i2yJAVtKq9yMi9vmThDPOjQgApG
R492XmDgZuyzBXn1MSrjqe6y/JhKppqUzTdW2ab3QZydKoe02dkq493i2/alDug6qt5lZtRM1lVu
OG85Ku99aWXO2RyzL6a/faQ0+OtNQSGRI/SjAjQKTO2jCRLK7xtvVxsQkGI5BjfAmYMboLLtFazz
qO2KZeemBNihYsHkr70p0gKfPINbFEnxgq8emwiz0OJNctsdyiFfLhZGhcvP30Lp00qAVt43rPX4
GKvbtLS+lUs3w/RxmAmzS2/MfjgL6kWGzAyq3cfGMeW1MDBqEnoVuymn49gyt8bAgU53pt65rBtN
l073XSjG+8nDSaC76WVauKpSA2D/3FOpp0K2QJPTVwQVzmXWiFRkKm66NvXZ7jtYCDNw7EXrvc4D
tEZof0dGgI/C0y3Cd7AJKps/e0vWECma9AFBkL1t/Fwe8kqNV+2I2n7SNPOGIUerrN9y+lURVlA6
U46sjvMyIGOj670rZqp96aAQWrIhiLjmScxwyHUMgoxyjpQfMknKG8Y/nLdlrsqbYQkiW9Gk7Utp
RWjoUc92cY3AsjL2huW+WvgZzlntY5lUCUq3WdWMncVw7AzxOpBGszHmLj2TMhQ+FuMAWRlxBWVB
GT9yFD0h8nSj3MSVj2yMKEDdhfvW0vN1lb6SmZddjBSkTNtM3ooLIrs5ke990kBLb2ayUGfjcZR5
chhKviFvUQznNmJ5K0SdENCAvZR+QOSytTyES22Q8M6Hn7+lY8H73Nh9RHIAGQXm1+BgekIKXB0a
GmzXvapG3Jn07gdooKgtDe8gONeS3ORy/eUcQ21SvhZ4WTaNeJTW1nmKf/njWESkl8vrOLc/XbBT
cLyL+c6vIxnThoSo2zxg6XG2wkRCZBgjPtUR8QPLwVF38IskA9obc86brS3Vc6HnP0H1ETZaXEPw
2bnTkkZN3n1xuhtvxtjFD9sPcK8nI8SPJfhQFOmxJEQ1rb3lLNcPysYaQDALWSF0cq3W8/fwuIsL
auTiModjcub9Q3a1WBdrWYPl0+GX8urpev2L2QpnLZQPRU+au21/zK4Yr7kasVX4CvlZP0QC3xj6
Bde9lm+9Bj5Zh3rYW4I5JTSZsPE+A5QkBlm5EMbHbZbZOELqLL0DY0ZUotWHm7QdoEtkt63NS5U/
CzdNd77iZk6tvWnELMn6uvJJCOqa4dkokEq2rnpCy5VuOp/Gjek27wsc9oLzzexbn4vLhTUOaF/r
H0527x7l3OyaZriuCSFJIYr1bnifIeSt7GoDOZ4edIJRAJbdF7bWZ1XRMY/D/oIGLR7EO/SpBU2b
NWNscLvbkK49x4p0b9fuaQwcsbEWlAIBAxJ4Sidftcelrx5xcJah88clN8iTL0E6wOYZJgwT5LrQ
R17MnT1wtPWzNsV3HITYKwld9fJdnI9v67+eM072ACZvpVY7psggy1pOyNlNN4d32gdWaOS0ffze
ZSGZORE4XCSOtyZ9BmdTmnchJxo6T2zP5NlF7eKgugEuKbI3z9bsH4OJdZ2dyew8C1BYfIK6ynil
oNphTr0xbOJARZ2cumW6dQf96MnmnWMCwZAQfPt+ov0fgqmCGGBZpJvasjlZwdztBkzILoybdq0p
OZDHjHLo84PLvvc98M90lm9iv79U666bINimLeC80FtkUNw8kbx5RTe4v8Izhcwa5xnWlu8R2OQ2
WX2nZshxJWFgsWmmhm6lGz7RfCMHXj2qmOzqXFh/Mk3Ad2uwOJcnc2ny1Qf04jqJ2j55cBpuCbwI
I9EcYo/5/uyW17ZsOUf3ajMHdJ8aj1x16YPnsMkTug8NG84UBgFtGbDSFJlQ41S9hmbmYRKBhugn
6j5Pq/E4BhAf6YywKo/Ag8GEWy1gz7nEm1tcjMSeroaqma96ZCJUTu8eRMuxR3QXjlP7UOTgRIOU
gUOOV9LwytvORYPBr2otlBUiQ5hCzYbsIsDoXDDOs1mNNMLpjW1TwcFHTifzs2GLtlh+8MEtVzxb
AP4Bz2qkMO/bcs9Akg5TBd9rMvKDwaYMxGp6KodDz9M5N8kUtaX7Ihfy5xCxs2eH1n2AfGGaXgkn
SI+C7jqNGuej6ZzHFYlrELikPI8kp5ErUKCuyesRzK9PU5P7qkRwjkBN9/HnOouK1MMqZgYaXF/V
Xr5mpQ2IVxn6bjijLwR1CIxvyN8QRMjB/LU4yaMZ9GkECpJzqk8cbszvQzPCQDSjdqBxdm5lEL5K
V+z0tJ41DfJ8F1uVr6mrkHYJ0BEqwMkjbcPBDZ8eJ74Pajcis2ICPNM4CfIXsORQgZpPI8/6Oy4d
60Re7zdjvRDrpFEcLVpaD4tp/zEydqnMpHFlDHucG9altkjvoB1O24Ga8tLZCGcspk/YAZCmIILa
xrmFS8Afxuuk4dBfyAWL7kTCNOvucu17jrfNqjRGHgS/BiaXh4ThOoghdMVCFLzLAXs6Gtg91cLE
IU2YO7aMYJzDDew5QA5pedFKPFRz8Q5ELF9+FfH45WSE3kCVP7dJiz6cjmrbg7JTTtvtIONfdYmB
XA2rLEONVWCeCZ+7zCIGVjfNfhD51vfq7NgXQ/cKtUeI5uQ5YXzfIwt1lEzOpdecRoVGUIbLPkwW
dxdCkOMtYZZMxmi3D4y621lzQy/EL4Zz51jYfAkQ3mV2CHOs6GDEja3c2ojbUYGl2bFeW5xp7zKK
JI6AsOlOctsFzZ3gGL6pTWEdgsXuD7kEh60Mw8WQmsZM0HdpTJIdoEYfSbFX4/uAMx8v8qtLqwdo
1RZmh9nZLq37x/Tk784D0FdpcfQGXsmmrp+cYL4Wqfqt3fDNMhRw04AWYEVIuooJUG/668Qb5J7c
+Qe/WYnIORKeKsseuSgYmrl5DZIr+6xS68UASoWbKk8pTBhWBVEQeCm+uAlBio3lo8xcWHVTeI0M
+Ste7F8hTYjUtN9oaAOHzBjttv5Y7TtonuxTuj13VCXSnYKTBdwCbdJKDcfNuaOKzzdwBUJiDOBc
ZEWFTpOZ6Nk0ktPouiQtlvVjNXQPkt7iMsFwJX7yt2oxMDlzEpkWEjqzv8O70O57sme2lckpAUdO
VLi47JUW3jFdlgahWYoyvNZYCjIK7VyE91Vul9vBKvdd3DFTccovuLwL+zJE1zFLd15QK2KvyWA2
8SUsdBvD1nkxugYfawo2QTCaFNo4pYEXMXYiAnLkPQPE+Zkis4cR02zMKj9LY+DJUFjj99BVjmJR
rzy8NrJAMux6Ga4Yxv7RLkVFOzFTV0CgjH1Q7Go8/uCoqwigrHNEGMU5YHYxaEob43z2O7HNQw6s
yrbSU+8nBitOwusdVL9EOpJpsNofzTlG6Yepf6qU3NNJpJZK/8DugxlPXUgLlaEYuWC47Qynfaa7
OB1VY7LZVmqOGN7mN2PrYY9Z/8aqZuwcDSgDBEJqcRPyxSC0uNoJZ9n8fOPPh58HrAJhrN+NmOvw
tV/G2QAtN8gGXCZgBlOGj0hhoJGWECvNgpkNw3c8Y7/dXOaYGMaoS3W+n+LC3Rnz8GEbqO0NDVVZ
6TveUediVMAiJnvXtXR8hR2/hvNlyCefRR8pahmbOzdD0KDGDwvkGUJRBGBhRSO/B8m4I1OBET76
PS/tiwMOb461WIK2pWKHJW7EKXN8WEnCPzo2n5xAgENk+C3iDN5K5bbppTTdFxIbq1sJ/PHAEVFt
0LabWr0bVJN4H2f8YbnKySDxhi22DfygKctI79lXeW2aN0HTHkqRPcvUsI9Fy/HBmI1bOyN6WGa9
c+y1bh9qgQknhuvBkL7cargit5K2tFJz8D226k214/LQBc51jVcR74/9a0yo2McaS71ewDnG9iPS
UbYBaYEhnJ9KvFz7oKeEJu6+6St9y9q0ZwgeX+Y4vPJk+FFin9qPGPL7oq3uhPdF7CbjnZpZNTNr
kMtuFaFmoqDDqbct+xR3jfrEthdxPL3Tln4ZW/DUfVyCfquzLyYsO4K/n3XXvE0mRXvTFum5s0Mi
Hewz1JxtIKfgLpnUu6N1VHvQiOKO3jhSCk2TX8DMa6/aCpAmQ6q0ng5xHa6cjOCXJd8I4L21pPVH
2XRYY4Vq0uNmrHLn0XjM9CqBTsGq2gOBMWOlH8eMQUkZQyYN7Pccru+W7ZJyy+4iCA/vjCDoyLjf
RlU+aOFf1bX9pZi4MBkAItcM8jQ6KUnXSPSCKWMk2pBH32TPKQkIrDLZvgmre2+cX2YHjei4fGsi
iDYOYdOR/CKwZu9I88qPG5c4LGIlHIxNIazcPKQsoH+C8+zF8+sqql0v2eh0POZG/FAU9rfkntv1
rvPpicTdtcTWz17M4B2lddpad0p7V9Ll4Fo76iaX4W9nWT50xyLb1BiKmALvq6ojb6OY8ghhWAVG
Nao6b7kaD1Mxf7eBxeQTlznJ1ohjZigNtvvFSRHXSFtr2BTQBcbkBK0Pwsf6K3n7bmn0vGUD2lTL
Yk5EcEJxKFaqlICN3AV/Gk4LTFjoB3j8b+ayL2iTJMvOsyivzB7EgKfz8JjPIV055VxlcaseSHre
1DC11moVvz059yiE0arGeDNmJEJJTcPQqDFOVbO4BaECCEH6z8h5g71iubLOmTn6W9XXxks2y19V
OPvfaHyx3CEUSmFM3mY6m1AdNOGtIDfvlNmEG+cro1VIcuBRwK1gzNS6Mod42NKTuTOqavnCZXcP
TKl8DZDYRxabYpS2lQ1/JtdXoZAxfWO/f3Jws2/AcpCT2hGCkcT72fYQxvsFRM6UnFVUC/XXsCMN
XH35dlFtC9h/ivhTCM7SjvAnGxeyX9CIZu5vtepZZ0dP18xSL67vxl96ah+RVVWviFV1xN3bESuQ
ulchKhtw3ihspmG6eDFFaMKE10tn+8sfqVZNt5CPSXEmhXrttCDB6ZzgPvAZUY/jaUAL96WH+AtC
svuUEt62N9rEO/07Ueex3DjSLtEnQgRMwW1Jgp4SJUpstjaIloO3BaAAPP09mH9xNzMTE2MkEiiT
X+ZJghP9tVF8WVZt1N/cOgX2ZAYSL9LjiEcOyLiDG0AO1QvuMYaIAsuWEX05sdjaAhCRXdkGdLZq
2MaeFW/IQlt98ZnDJ8Qxn/ZPY6eV+3ZiimIPxfyAM4t1O+77Z6YvRL08gEx5Qzmk1MnDGacGzMST
sup+P8yx3GqMDz48GD9Rn6WAJyMKJCzkTc2cT32bNoGW4IVLo2Ifucz6Wsq91mPMLWQq+NmSuj9G
TSqPbZPsDT17oa5oj3MeN2Oj/ZtlekjmJ050J1hk6dGkwqUS9KrjCdICMbSXskECQA7CPd/K/dgW
REmtowoT+pxGO+GH4q5fAkOnDGvbGdRcw30An9ZcTfS2i4AveY7cVgVmlvC8JuZblpV/p85Nlp6m
kx+RHtIy/JKDMHZeId86I4XeI+Q5LxIas5SFI5HyMIdSgKSp97plHXMnwiwWvo2TrQHvHXxoc+Ql
dN/8qoiDwIIy33r4ARwwFfNIK9LOYyqX8+mMDY9T5JkSRBFI4X9UrQQJXSNtY4V7bqCnl9I90Hl6
HZz5x4hMyA+0TcyHwWg++kEcC4rTMCWR/wUgMCE30ZWK0uMPMST2mN/aFzdA7HJlo+sHctFyepTU
gN1SoRjijjRcqdbWaD0QUX18ZR2UzBNO1BqCTmRsspIDiDa7L3FXetf//uB1hbOVC76yr8jRt6J5
mQ1GDCIPvGRQeEqZpUHDAqmD2BAqMoAN0Vk7IkqPCfzJsd5ULvR9a6dP1cAwGfI221BZo4HP/3Ks
2qd2AlNCwwZUk9H+QwbKPMNz2iJOX0Li1Bs3pV8SwprxYoT13xQVm6QCp4wMx4KSAsjukipy6q1g
CLkRmOSx2MbfU/fXDwF6G4wn169OR+Kx4jHoQTtfqvxqjbl2cDKoVeWwik1bo2VLvetzziEnA7yV
UwkctIk7Pceeai8VTn6m7QvAFlsXV86N55RjkJUWzbdgO2Gp4NWoKEne4h1oN5ZJMgTTQlz6AMoc
9DfsGliBAXMzdulbKBscSHcxUYGjt6vJNV3R2QGeG5IGSAAuQFznjdKeXMv9hrQx3SaHIRilO9pm
CDuyoA3xL2xjb/7UnzlPM5I37Blhx5IKO1pyqOM5IUEb2qyWY2ArdYM/VAUeu36m9dPGCKERkFnY
e0bxjgXsj2tUNMmlLWY5hmj9nXJJbn2Og0nYLRjQkAjtRTPtU2L0m7nUWNrwqFRcA8jrl7QNstQa
rHTP5FjlFm3pOc7FW6+K7SAx7xEWZrRHqolMztFy5LNZRt2xqHdNt7hH/HPjjcPuDe4JdVnS5hPA
8pHJt7C0Hmnthee+lcmmmgmt2tTfKjVxhWJWUBVcMRDfuWfglmN63O3MnmNc2KmAFF+4MWG/8lcb
utW/aWK0z7mrnYoJvEKTDfahKEeoAx7uLIt2hSKEiBSjHB2FiUHDtOyNkVv52lO7iEVllff6peyd
q8qsbd+2FH/EOEDRTtdGqMwjecOfOMLUWY61ChSHubJwe+yD4FsWBs3l//9gjpKSYYGE0gJzhOQW
EnbuwujZIaReF6Vzcoz5K+2ITbVAogORWbQCq1tXxCV5QQBZDJPGwgVlgQ0wL7FiNHWDA0QH1FX1
ekcI2T1OIc13Zg19SpU4LIX6S54Fjr/Pkc3NiFIVRXjCs1gHZmQfImZdXF/57FMGfYAB64AKDW9P
cwsA95nhfJWQTc++Nc9ogwGgLe6F9EVPC0aGOrHJpYUWbvQyUuIR6xNnT8aLiNuhlmW2pJU6OkLi
TVt1a+Ebl4INnRk77wHlsqu2GZZ+QKXB12gIOyU0uw6NxKKAstp2p3CyqzW9XfZKlj7oHk6EhT/J
FZP7wkFy16vOOunhXXm6cXFmk6904LDXvC5igES4n2bd3to5iT47rh4Np531qOM3mXHyxk7/V4QR
1dBNQWJtKAOsmhE26Xwd6WWPlPRI59k+FszZXJ9nVDLkv1CAd0jQM6gWYJrSdxOSFUbAJHGyPfDX
HWXuJA/nZvFcYavSOuwgs8oPInE9AJvZJ66xb52iHFqOoG9MoiU6TXjK7on89N7dlHgKClzvCXCj
jVaWF07uDU/hSzp4l9gvOBRm4Z3UQ78iOX539bJ8TuKfjFFnrNNX30jXv6CnfdY2qJtCJmdRp4wo
DOg2Y0SVS4RQbcVavY27n6YgawOTZcCTDJpktCqcafhm26r4U/g5QVD/rz2bOaawsmKRyV7tupdr
7q2AwwnXLWoM5IM2mEESgebmmltwIY3ixOf6UqyF3YTEEZJFhwLumVr0EKlHZiOeNNhzNJvs52hr
xzpBpbH3RmjfCrd7Z5T0ncc0nVlIP5hG6gD5HeFTVkxW5Es9ZAcOBxlzFYOQe3eCsALMzRcDQy3v
GFVOv0rTyFy72FdQQxsstyCsqJ19JHQcM4XgoqWwlNdm/d60oUBiMcltWYRhi2J8Hp0c/0nETGb0
PWs58+3HgRuuIZbkOplxLV2oN1jDxzwh1ViDhSl8b6+l6dZNW/vgZ0QRBz4R0UDIHCwS4+nCm2sF
UaMU43qEHXyMX9kVrE2dGx8+bkC38e52meibITVflB+33HrFhvPw639oDs2sDzWAkNVXPdUnqYMF
GLm4Ym/fDUDfIQ06T3bLfoDRk6GX4+MooSMU1f0fOxVORqf5Hc0lOTy66ToreGij5JXj3A5j141r
7t2lijP3GvCeFjQ7UV7GiCYt3Up7eB0eFRlFsZOGb63eBRZJHBI/HIQJir2QRcD9hNK/ZtBC2y+n
pjifjwmkbkQXuS8osYTEwHyDAWa4NT1MVQyz72Fr312VDK/W0LPToEGNvzyn+jY1mYlixBFMoG1u
VuTnB6e7e5TpBrG+LAARBJVWyafIKD6NEQ10HFktQRKeqhJ7a2HyE5lW8tK04tdgAL+uUVYx8LMp
mBTUKM5TNAJjqqeXUCiPVUNUNdAFsnQl3oIVcAqOBYOtaLhOqxUQxqIeuMUBCGw7GB1J7QGinF2U
M+uqCSSFshGc84fvgSVlRcyoI8VH+kBp5VPkkAoFhHezCXyv+0iDIgbHoU1G9nevalfQaQgwl1aP
3GrtvVpdNadma0vKeyrKxbxCD3sNSyyBfZcYZDVk6l84uGDhLnGsRK/Q6UCaKqCYE+P7VZcXgAqk
90cK8wpwvVwbUGPWbbUZPMLGWlVc0a7SIFyGMmYatGYK2Qi32xpsQkh8z3dW8YQNni0A/mASrjBm
xzzOROkX6S3hvxjFzn1qWhL/TeSsw9JkzbJxQE8WBgO3c57Dkd7HFIOjR28MAXRKu6iN2ZnRPlVR
SJNnS9VPdSyijou2ZIJRohuvLC/6CEOFJ7ttji1FKg7l3Cuj9/xV5dX5LsufZMMaW5rcz7kRHmxN
/1tl/lfOPrfRXMCssoVvwIsZ+jpSf1P8oepp2iS2HpS9CdBkeDQw4aBeqX3/ZoZoZqmZHptpevz3
2yW2oA4syXDQu/mjLuVlZp9dZR0SVWdsPDTNcuZ3tPRuS6aEIkHUv2CoLDgl01fpwJ7X22OF9nT2
1UEQ8tZuFt2mK0uyGvpJd3TtnoSA51d7jwkhPNDkQvPBcOkUCe9yvrRKw6RkpRCLoXimAlMiitNr
1GavrJZ80V2LFA1gZ8kdaA2eM7NgjCDJJa0bKPtABOavULic34b0gwtGx8FpfKmllW2b0PBX18jI
0am0pQ64uo9Wf0gG3hiM8ntuQ0AAdDuCz2C+YgD4t5CbZ6Z8chIX1eFJIhp58vNrafqAB0JybKmT
cOExNRA0YN0QBFY6iY1nsZz5gRMgDTBLr7cF0o6Zp7Bbhsfo+8Vp5H/VSvMZNzMZAA2ilafM/aiJ
k2+gJjZivk6M0gIBc5hylcCi0xBXmYD0OpvWg79NxdQc0gKktweumF/xpkTZ33pYPAOfkqCVxIWy
tpwEBbjgDO3gBNOS+2Cl/jaKaoQSYkKr2niZwqIgRgxkQe4x6IIPVuqcO9ZBDRSkZGzJuDE0twrX
4GYavhwmDrNuBHXR3ibtYE292GjReBMm3JxoZDXmrCDS+SarkZM/CvgckwSOCutbiLkl6IOBvIzP
aYUeaqY8TBJAYByL58Lv7mT/IPHgDjMqENODBnU5icfT8v17rp0SQjbQVOtnc+yfVD89mnJ6ShtJ
oUlYH/skydc63alkCt9yriXYz968LPyx6zrAkQkYbqh3s9XQz9xh/Mi3jfDdi0GvExKmcbIBC+Pg
8WAN6C0G9ow8PJdqWlb1ZzUZewQDQha+98VVlApm82msvYAz2n1Op/uwdIZMPjZ3jXSdE59EXbI4
0AQCbyc9kf4ytj066Yo0DZojq3zIuox0YlIrMhykzUoR69oPrnVnB3Gade0rhqQoR8zzsHqMDooe
LUSrJZ/0pK6MRbo9HjBMRoYdCCbFNHjeQ1zN/QDhZuKFOohifsqq7FWHVEaKjNFAQYxsW+8dP/6O
eNC53sREI/SbJSYH+yxSYiTVRpThDz2o6OG6xTvt+IeItxU/sQeCoGMsUrt4zzwRPRJn2CW2Ba2H
JyugE2AvEdmYgQN0w9bCQoheR0n7FNeXITGffIq49t5P3pvu/z4Au7CeKfdYSe44OyjupFCG8eBG
vD8x8XijBDHK2rXKYeE6XnrFwI9534+peaYDran45zP2CNsQxapNzKsaCOp4fcjQUpIWpRTFfRTR
8NAbVR3nDnwM88gzhpMnnyEWPFbSbWyDO0vUsMcKOe8w+cuYj2WmHTiY5pmBc1EeXY4Hu7qmk68Y
j0bJkYSpM8l+qHxKwFNm3MulHl4WnyKUHj0TL7JOx8DIs1uR6pgLTbErF2eEa9PHPCiFsQDD+tSV
X1nYP6TDukqZ4h+h6CvpFQZyqyuecD9AfTSyv1St/FOi8g812qqe+/+qXL2w2bqAHpGNDJ4Q1IQ/
4PkQoxzrr26JWypgWyco96HxUJ3LmtCOz76uzevZ7YDTFf5RkNUgfMaNwuxw7U/02qxSKpt5WtoQ
npJ8RayhZK+eH0U/lfssYdv02GeZfGorrdO/NJJqKyn7Xw4kX1zq0MFGOktU8RyNO1TrIHMpq4kJ
8AYdWft9n1JxZXVTt6d6h1FDPVosKl70LHAaNSlGyoY7HzfGc6T9llrv4+XEbam5haCNiqNb7VqH
uQCsOdPQR/5nZN7h9SfVm7QpJMY5brwjHYkNesW66ir74rT6+4xjhMSGprME+/smHfdTaeOCdf0v
G4bSyrGm3yl1v/yy/cgBvWxac7hUesoKj/IG2H4MUg7UJngyH/F21RhleBjGf50v6FgFIbQabZJS
tsQxbY23RCT80/QZxuGpAKK16makGhBVt3EmKotplBETrpg6fXXr6N2eCBtHHLSj5m9lsD7aDclK
bywPU6FflVG9jb3YRZxyGDD2t36goTkHMCaN/sHOy+XbWef+0s7nvToi+pSy1DYJpgQBgsFIwDlB
IGPzpydtsV3l76k7PbomAzkzfrn92pzmVax41cn6/AAhDlAInz3u5bQttLs67k+j3RwZG77gTNwP
IJIFhAz8Pny4yLZCDAxvL+ZEQSLfpj+UHJ12WZFjdOrTv3Wr/yHM+dpxheZWvKXp8LvnIYySZXdG
nDGCtub3FXX45tpsnnFob52Wd8/5ytz+kTXhRTOrvcM7ukIgO0k7JSyjay/x6H95OPwxM2OUcSKC
mXPynabTddbYriIml/p4M0wLgmnMSK/LaswWdP9Wd9HnP7OrBy2QcAZJ89VNGVS5IOALEqJ2OZ4n
vdlxont1dbU2cmKySCUww51qkxqkDOjf4pzL+saFsiHCtIkqMl32cE25r4kQSCJ+p22Iz9WjkpBs
dWBqEmlRlYfZdTBu+c6hH7RLSPcyRoq9BwYp0VAYl0XYyz5lPWGDcZ+ZNW5QTRk3EqePeazIs9Nc
4fPWhbX344b167Rwh+xyXnsYayob8cHvPpjSnAXIGMZgt54rbGaiMqfQtoToHm2oOCrP7pMW2xFo
Ge+fl5Wb1mBVZ5AZb0Kb/Lbjy696C+7pdS5OjqtfcLhQy7RHqHz0YXcqAOwYPW9rx5mYdDEUl1oe
rY7XA0FqU1kaTDCnZ2AQ6YHtCUafUfw+FpxmWsyaIdgh8TF5+oe6g5jZsDgIynT7o21H35ECscGk
0Ym8i937/lpWBGeE/MAuQ7iFIx/UmpCbc81C3WIkqsHEhfq5Efk1ZbTURPYdB+4NUsA+cXUXPHyz
w/K0LS3nfRbFc964XDOIkNByAsNsSp/dGbeRCT1/7swHRaQx2/EcFO1HMfF6DGjta3fovrvxuY7c
nwEcwFaHj15wSV63AO4nluj1csBrzex9dMQp08pHDORdxFlQ59hhHNbykj7HleorSjqrY56HXy5V
EJ7WnTT7MZKV7uziIAmJhACBEhwk8EpwymhfesGEUOqMMnMA841TP3cxm/oE1mcIc4LD/mUetB1V
B/6Rp8uIu5MXDSeGt4S2Q8I0o7lRZXo39OKN9Mx62RbcIX2e8+KjK0LgxMh/Ye59sR82ScRrwj7D
ovVT5t6jIiGI4GHtxgHnNcqqQi2LB3U2QGebvl0GYZN8UgXIocAeOPs3R4GanSXzn2JOAUQLOFss
6fsx8+/WXO4amI41VRuccvyXAqBMZJZ/msShYAIGCm7M39gGaVnNuE2ZzRPXxinDgrSXtfxrF7BS
6OhgJFks+Rqsir6iAW5gZHtq9OmqYW8lZ3FvTBZdtWz6xTzdY5YFcK+oXuFZ9bDuRd/fMC4c42xE
oNDzSyfvwFgOngelohndZ27GF6ulNKXyx1vYG3cMwpTu6eW9qbaE6/EtT/BpZE3Syb9EQ7jPKkhl
adLsc0cDN4cIyB76h/7jgPj7o6m1VRKFHUqcusqselb0yayp2bIAC7pR+KUbw7Upw482gyzg8A1p
jX/37GpP1fvDjOOb5eugltgt2vRNTTgvxFS8l6bzk6pvz4yeRo+rpp19izz0l1IJwuI0REajXKJf
d27e7CcTu3+OjAJymFNg5uu/vdAz2BHAE/yY3KFn3XtFOGY0HOKyXXhxeZA0iqThZo+AlNwXCk0s
DCvbufXYs8fi3XOoMY89YP6NTeuIy0LnaKChLf8Fe92rLRFlo06dMBdgjakA6rU8xVWUbXmI/vua
tLrkPq7zhVUxBn2WtVUyOndC0z+2zuZAY+6K5tGXsqq2MMGfzDT/jVtUtDfpzb8AwrRVo8Zb94uL
zjjGsbpZ8p2G2zcj79hKk/Ya+v+ciQ1dLxLEbo/Uer13dQYm/VDY+HCxqyEgr5dVzVkNCTrA8hKJ
Mn6aRrfjEQrymHXYXCcZo3iICAcGlyzqu25RQ7oiyw8VIosurjVEdVlCVadMZ51Y3h/6LY9VMm48
gy9/mIl0phZLLVCQW2pGBpG/8k9GGxSYpS1+/qX/iJ9TutyjmkPnM9bmMy8FCnaf7Iy0/xbEfvDU
yj7gKQgSNDcToVpUJL63zOEK9GrtoonxOqZYo0zAoFk+ouBY2SvtUMe8IaShJk7dBf4W+OTvWgfr
n7bCrMmwdnDhLDS2Gp7CeA4/C2PEmmfy6frMO2f3xuO1y/SREUUqniph3fKIt26u0cSm/M3pYmwf
VodD+Dwlchd54EuNofioi/RTOeGb73r3BgDCWrzLmFekysfjXHbhFi8jczdy3kXMUceYgchVrvYW
YT+Kx2Jv9rx+fVNseVkB3I5AFWbQ25PL6snoLtffe45Xu9ZNXluuwQp7z2JbZIaOF9Cs9S1kOuSk
NPkoFAUDab70Rbuvtjnf8sJ9T/z3ssIPSW/Eo4ewsUsH4wiH8AoY76PzKM6jyOYSmg5jEUBodiXZ
BucwwMT7hLD/0iTJJ+2WTxo/ezXwBXUcgEpObXBW8Tt2NdtCWyb8hReEU3cyh2g5qY6cgG4lI/RL
avNNa0PxPKEFUJ4YdKP9VeuuWo/wRfEvrCzS2SvPIgeIa8nsV3Xm32aHieXkYI91uuqZ3B3ziw7f
tIbx3rQOkoUsirhgEDsAsj2dYzn+2Jp27kvtq27S50xaP5LYu9NkJ8zAtPi4HGAbUuQato4IJkyc
ymQnTP+dmUy1oVBx2T5kd+GXvKS97mOojS7rtOpeLMVirKcDpuSW/bVwWkxd09XqmF6n5ODRN/kK
C717Ep72Cp3vaqVuhYmg3+o6UWhzHJBFZsRmDgIb7obv1WyIVaYMd1sKDDyFtA/CrZpNnqBGg8Nd
Rf5UnFLIhvwujBsB1W51I/4nHVkdTCe7hUAVJ1OZ20GnQs1KuDXyr+DhybSzqvNvJ/5AaVlEkfEH
XwM1eA8KLQl66Dem4TeFh5qWTgohmvZiDm/MPpi7e1m2SYulUCbCB5fifglzdOPxosNdHR2+xlno
eAcaY4eflL7GOXwMea6ONgKOATscbf/gwg3Y9D3XFG+yfpwZSdiBODfB6535XvNEP9NZi1HS6rPN
yLRKp8rRXcphwkm6OwKXeyFDHSdg+ysSEJRu/QGB/xetcBlmKlRPWjJEB5MvN5zHbFcjbp0tlV7O
kzJ+8XoAP138QbRb8tTrlsL1U3P18wDBdwQ6fNynefbuOng8dGVsEGhASpLq2UQ41I3EutcuJVYh
eSmOKuEqbKuP+RUSr4u5i3dvyqEQhHn/sCqN3y9Tm0hxMKesyOF/je6XsUehqskc61KilpH7DzmL
o9XCKiBNeBYJbqa43JOsfSffu8IF620doFGjW781GV866r21ykg7rrJlwdIX3XPEdrrqJEKdeKPD
Gv2dovRkhEewi2v/OXH8fmcsiwdDNmzs5pfRlR9Ozix16rYE+u82nRO7sqyoDcg7tQKJU681Jm9R
texD3pOZc/IBt48MVAZMAwyK5Oy13iAVpX1znRp17VGJitjwn3JBSWljopcNCe4BCnat7CWyP3Wv
80kHUUoikHRTHJ6CLoJLeHZbR3tRVvJjl3XQeNyykyXZk9XaJqZFneg/0R2Xs2dhmtesk59JRixr
wn1IPAhfqusxaLGYW5UgUdDhV/xWFrozIp+EAFxgMDoBMyEkQBjCMa2YWBEi4+h8oDahf8ZNuUvI
Sb67wLBrF/ae7WY/XtHdsE06KIVg9Asuhdw/4po1FfQ8Hvc5xdyUfnqRDdAigpfKqdHOnUcVcQkr
pf8PIDr3LHh6vmFdK83qTvUEVdlGeYOZy1ZB1CxLGzZFsKpgy3egeaAi4H0jQm8asjwA1kMywh2d
iZoKEO3SGUx/iRzfBe0vJOYpJS3uzGTQEjpYnMyse+TzFCq/Bk27x7O5L93qBMiRRNgQ7qzKf4nI
OwEg0mda/fB2VUnxosXetREUE0UepVC5FWK6GLdx795Vbjf7bnytu5mBBx8WhKIzbk7uIQQQ10bs
hXyiZ7Qx4y8tkvsEtf99AKwI9IAgfSK15xpNKQLj0NUQXPSY6UyqMXNpm1eVTSCNQwAHs6QMNZ3g
AyTWueCgs+LnIGWgGAgAuTTsjBm9iWgtbP+OXM0LYLjRMY0Sqq0RfZP6baa3mEWEHrop89/NRnhP
qUuClD16ZYXhsIkpEqHOfEWCN2PKhDaU6XxIro0BSycSjLshvYk5+Zf39Qmew6XvOVWEYXe0hxGt
ecRC07EB6UMaJHJfq5R726tCO3QsesvCYswPmouvEvHIsxZ5ISeOEnbA0JBAKQ9t18rtz5rQTvXM
oZIuSZ6uFLXCPCd2fxsc8AZIxScrt4+ZRtNOwWHAnbKMcKceHYgzUvBEdpAdIX1VA6GhfAGw+y3+
WY+9Z5fic1VNf2vt2Njaw3tDxuOaGepPidCYMNVcmyW+txm1NeLI9Jq5MHHzSnY7V74aoV8GE7v1
euZevYL3gImaRPxKh2amHPaP0qHVco6ktcna5LeP431M61MA7BngwigJQrXQr4AvZg50FaMtniV0
NlqNMutozwQA/EGxSHd2MEzMY9OMAHc4kQnH2k3ohg0IDLfrjR5tYBzxco0pUUaGZh7+Gpof6DHh
p6yjNDDRlx2od9aR7V5H+sYlMxzSMR2goRKkS+lubC89pCM+Yln7zZYY8uscCbq0tJh+7mUCr2hC
ZpxT7bgrXQpOtRU8F0rm6EIQYfKTOFJsjTD7mxXDBXlXlcjQbobgaWKgXI0gdS3idDgY7eZEpGRr
hUyFx28jqu390I+PUsP5yluzwf3hnVIbPSZJHT+ovZpCg44O+9rB4xFTcOLyZ/qqN5iv+sHHaFoW
5h76+IQR1MJ5xTEnxiAVtH/opYEmXPSgwyPAOcn3oA3qQIWxjzfJwiFnEh9u3PTPUEa/uFLe7FFk
3EmZUXQVHTA4NxQI5bCv/HVYGDLomUKK1vZfO53+n6w+A/6t9mV1KBbRs8qib+nvlhyCbVRwiSFn
XCYOxpY5P1WS31pz9FvfWf+msnuU8yjWdhfZpGB3/zvBO5UekL3lrmLwfut2u5HWP9ni98gmxIEu
UTcDQz/Hr5Ag9z+S4eqAo29epcb03XUE25E+QrkAlFjaV9Ad0k3DkJKs/gOS6QPXyGSGxkEqltJh
SZLZ0GCU2Hig88lTQGgbeZ7b7H1gVrEflQ4JeRKvqcnpWhg4SSuuunqTHOe6G/aWwzm8JAtIdeCl
Bw3Nj1l2e4clckvY7MmWcb5JJ1hIsMI4joewZF0B84rhf2ZonLIEjF1kl21CYj+CQrORqPEoz1yM
tOHSCqJrYx/hQ4pgZQNJjjcUqeNENWipzqOeI8dyhu4Fl381/rZ9fp8Ww3BbhO6mpjKUkGvx151f
6hqLg0phtA+1hNTTUari/nPy6eGxt6yMXx+68NIS+jlNfHqDnHaOCTWhiViaQ/o7Nkno/URj+hbj
RNz4ndp6MWp8rFACyfxWuvsTtXO1q7hLsBvzZhkYc7H6gdHITi6tTeQOpLeq0P4AIAoiG9owqK3h
YcbxvP5sehIJmHAqP0w1cuKhBRJ8RNwcacfTXc6EdYHHbR7cLmixua8H1/1t7OjLcdu7U+BfSpbR
lKZeNNJkawjw+1a1TC6H8kDdDwqQHm6ycERtoM8z8GfemJd6nsqgVvVG9rl74ci6TZvpPZ3JpGok
lFUFvnxq+byP3oDEmZEOIDxJHV05zxki7j+Ps09dR1vTNvddhAbXt+G0dv3pPg4qpx92DpqZ0bKP
ssyAE0KhcYoTxM7MwQUqW5g6jFAAYNf8a8SKn0zZkm1qvFMOSPmk1x9UEgLtaizepsLTzjRpMUdV
BEEG+WmHFhDtgvz7YMO/dduRvtapgeem4Xjy278uDlLNx5COgx1CdETsqZYb4VTFu4abEUdLRAg9
ozntqBNPDWTPa2CmRP3bzgJEWeNw8P6OCo6N03O1Yj62HjClraZkqI4Z6yI9xhQ7pvJRWhSdh0hM
MSz4IG0tfmplI8OxJiyaTeaodyA07VF58ocuzXBrKedRh1K7xB1dmUsHg9k+YhkFmQUhzQTuXDNm
rLGncKqerc2AULdjX1jaXTVseBXBG1ntYpt8SWRz6ZflvJ/0fmfqoBH1uvnA5PQUWgJiQMeEvxOs
mxCZN5rSmZ7hd1U9tT6O4X0worY2aQmjHvTGe+KMDwsTx05M5llFe90ZP2OFgOGU5Z9UQSnHkaLr
szp3MNoAf/1LnREWqC+Pacd/lkK1baTMdE8T30/I1Zsi0E0fa2LnC52pJTF4wyZxR/QRzI7bjU9E
jLP9ZOgYFyKDuhHrmaN8t48IzecdGApakfNNlvGu1/b4jNqlMBjln7pOf7Hx7ssnI9T/aby+Z1J+
uyH1ChYRb7G96MdO6p8wMRlFpNkM/oO+xxnLIISEdFcKZPKMkw2qse5o1DoQz2WeD0ITVsM1bY0b
MLNl3lgeBgk4k9uclaHuzwXdoPl7NADygsVq0AsVf+gSDFMfedrG9Hi9lpkR96J2NWckFuBH37EK
Hxk5+TvB/GJtcUMotW+i+F9S/OlTSXY7m1/rSpJlEVXHdz2vS6MBlCT6U6KbXOtzsDmQawCpDLhW
Kq/f2brzTEZ5AcJUQL4Kcc9apuyLFt6etLl5tZjO7XT7pedQ7fCY6A7CEUGQeu3l1SEey/hYhdFF
51wDJ4xvSmrWyzTE321JxLzplylVQlmMjwmQtYObYm2Gn0Dw0kD6PZcq/HqMxnnwe/POxBv1L7li
QSfzXxF9gUi09iL2wNzVsUpZUwWXRuxp9WXcTJAG/070abl8nqDdjUDhNKQEHnMyTl+uX/ysjV7v
JOcLQBTxD2iJCEZ5eMobDSmy437iMdkYk2XgNsz2GWm4O4Z9V5xV0j0gCcDyNONfBJGjDyUyGHQO
VQ53qkIQFm973eIwDL02C0n/JNU5jbiPkq5gmDLhbSfQtB9d/Z+ZNrcmSd/jCJPZ6KBWse+JDdfr
Sn8ZXSqidBqe1uVJJDrGEk/dpxwxJrGvukXZJjxtfr4k2Qw+XjpYsvvKrPpNHeEa9l1xsAdCzTyB
GJlH+t2y9snwCSmULr+OOeKO4RATo2uRA3IQTi3dQ86H7NVlab5xeQRG5Wpb30ehbH017FWezzsP
n1vQO/1vXBGhz9l218L1BszjNJRbeIQ32UKzm63yg2rvCAc7jXCJqe8IF3HJTgnMZ2LYJ02UrHnE
jYEiIjtNXoemHk8FF6GKeQG3uGOIOml9eqoRNFG3/0fUmSzHyaRR9ImIgEzGbc2zSqNlbQhJtpIZ
khmevg/+F73oCkvdbUtVkHzDvecebRW4O4Z3Cu8Cynw/TbaRxS1XJf23bYxfVOfWxxJFqEfrREKL
w5NmGmBilk88yOIVOcjTngQDvZWT8Z6RbqJp6DdZHz/FCcxe5JYba/m8SJyl32BVbo3loW/6l142
0E7lUOyVts4KyeXJU9D0uciPzKc9upG6Q+YD+JhkD2YKqxm3CX0yPWWh/sSDMR+cst7oifWAmnkm
5WW3jcIg2LtGJLaR89AmmVwX0k72ea+QY4CmYzGQEnwcclEgIRx5TCY/stq0xUSCdzQRkjwU406F
LJR5T4qofhntPH3qZwYyeqxvA8hUDDkZo3o/e+4COe4deDd9evBYnqByTqP9OFgzCx+bRjeAlG9J
/0AKBRkcdTyvnDR+Z9Ab7TFZdJBuIf2Jzh43FTfeqpwjwoOXnCjCRjFkYCmxccvmDVgB7Y64dooJ
XEp8W0gGS24W6niXdIEFn4ds2tlmg56hs81fWgG6tPZ02/FW2rAP/CYCko/bwcw+M9t6bBITfqdZ
kxEt/sQdksVK+u56saVb7ROhgtEur+PiYkC8H4js0d2YX0P84EC2+mdU2SuEHfqFk2xrlh4mllic
asiPmzqq0EKZBdeWT5Vr6iv1sIdyxouO9oNbR+TlJNAFO5Rk6wAnWMyzeRVUpclGGBf1ZF8UWP1k
OQITcZOwK0gESftN3148o931iF/2jUpeC9xOKzHwC/JdfMSk08Sgbps02WRt0946VF5T1hR0gUay
BdWJlvg1CsyjLQrehopy1mpHRNwp2fWhjTi//0S41x6wdscIaRMIE95Y78x0eu4QZrP+aP111DoW
6StE8I4t4yxblOgFhregz2wSyXbCy9t9MS/q1Lx+R+iC07JGS0tiOUo7tDnkrTsAIG8j295dwtaY
OKzUOlVduvKZYHFcUJkxxuZceE+66pMOWq4SJ/M2KmLAlpTzGh/pG2Fm57AYElxdmdhWt5YBxhG5
Wl2QRWT56nGpO/kYTP9BGNekmfVBoijIat4zEwPgCVb7u4epiFki8kuFxBaTMOV0kdr5ulfqENkl
5Bgs8HP4B6GTvCTWR+cn/bF3GXFE1d9hQrLfkLLyYKfizzgzTSoYfk9s/LtYgdnU6ETk9NJXw63q
vYgx/5IJFctHGwfZvosQMjTmCM7rZLfQzuvO/hM2+lh1BJfPvtFgCMSIMSPODk32QSUFpJcglo6m
mbK1ukPIYuuHMorgn+5o9pO77brQPpoByWeAYlXD9VvGYIElo+Jsah6F541MuILPdsHfsduw2o6E
kdogqHrhbTH7uhRDKbj0E3bUw7wXnaf3izeGLlk3GM7bhwrs6mY0HvsOr7wGocg6asxA4qgW59Vf
hZsrqX12Na++sOEJDOOb4RBd0pXaWTMV4Fk6W9PWd16jtOWkw8ePxH6JDI0n/zhH740uuoNFKisz
9vER+nuwj33929T1WxwV/j7OWlw5AwlUiXnILVxyM5Uee8Tk0gBPX2mikteZGAlF6zzgzITM1ETY
kBhbufyXM/BVD6JFjeq4zMV0tqZqN6b1j9fzqK1qD3Y0dCI2O1u7BrMAbQMavtkAKWCrhv9iIXTO
f5hWhMe6iwn/nnSxYf6IsSjO7R1agC5jlu65c39x8pl0FStglFN1PHF7wTotSTdtkL5MRfogPVMf
gQktOhyetHnVmocO1NIqF7T82Rn2jnMFLr7qi8Q+sqING4gI2NjUuszVbUoNIKEWYR0J1hOGmtD1
kdGYw4ucyd4uBUdgqc++B/ECrZy96fJXSMbmtjIQ+jC9qFZebqFlj8jtDf3AX3kiFNcpfLQ9dH1G
RwVDHHXfR8Yx6bKff/8Bq3XyWPUjbe6uqY39aCi5cfxc7ng0ox91SeqhOC/WpNh+RgNTAZg3roWt
xFeufnWW8VyZQGXxWjg4TUTjrE08kzk1NjnwQIKaaw5lnPkdWGZ8Wu9UGNC/KOfzyPv2EnG2JfN7
JKyEnnOfi6x+DBqH3rCayJ10mTRH811XsP9dPGJUK4hNzfoDFn17LGPnh/vNW5ttMqx1X1wh1X9p
o8CGJp7mNIf5sCQbRcgWcHITIzc5pD6Mk7+lVPCZP1IWY/pAg+0jQq7S/mK4uMJwXFMPWPlFSI48
1DtijZKAJM+/5ShIj+7L73CZT5eeS7j94AQ3AXSTUoVBSolabe26GXvJHKSlpLvtChut6YzQONVy
YgIt/T2rSKTiQBSY0tFglGg1U454YrnHu8ijkSIsiDAHTw75q2TNg295J9aIIJ9CvaYNLI9lGa48
MvssvVMlrqwRHZH2QBiYY46dZPRxioeg8Fh4LbqOeuPPpCiMdv8Y59FDSknDqviQevGvGLE7ggfk
vUGQTrucbB+Kx7y6iYjRbzjwOyPMBnMeYlMIXCbd29ZlZiAG4GAJWbx7q2uuiRV8kcwKs2bCbly5
aOC6pL8HPY+QoucvN6OuPDQe6+vO2gsf0itjE4D7qK+DnvVUSgIYHXbyOPjQw92ZG2JwnPz07yW3
1dljkb6XtcYwQxZWpNxdV+bQoTs2MMgUCS7guHSc4Ltps55KiDWRMMKHZDKLfQCQkZk8i9nBfIH+
sIpremBOUz9aInmRnCPzAig9jM0P0SU/lsyuCLXCU+XLm0jNPQbwZmM6ZbVEjrGWaKqcLnbClcEY
Y4NXB++b4bYbWVv7psiObdJ257wz0BS1DCk1Pt0aeCWhFj6oreLcNFaJLM38LnCFH3IeP0ufgm7G
MW/UvjmZH4vV0Es2U6TyHS47skq67NHLYUx0WclMvhr/6Abfplmwy3Cpi9aOGqJdb2X3nMUNnkeg
LCUNWi4zBpCA1j0XhYVPnlACDYnj1/iN3nXjeka8QQv6UEov3cUQnu5eHu0Hir5F68ACu8JNCX7u
gqJZrrLBeXSo62kbSHyb+Y5g6rVTv9txpo+q1a9alqx4HEKsfGd4yLWxLbWCfbYwq12/3I6ei5ZG
vVi+ZFhWVtnObwbzHjJ1W5fGqFmpgmLIYS6FfsyVCf+2Fho/RsozxxP6EHglVyjTJ0TBe90bv4xT
xjX04gjy08CeyLG9qEhnl0KDwfIbFW+rxJ2A9yT9ha3BYwRbCBcQiR7CC3639nQgE0mZHMbCMIlq
MsJdiSByI8LJxp4wrrOI5XjvNdNKxZaJ2qzz14kg1YtE4BC5Nr763gVh3eEj4mBfEFlh/4hhNl4H
s/eL1RsKDQnpNF3g0xyCDX0OmFFYaxxoy3WHicuAU4W5kfWeBzEyt4goCNl4rdBYFXhG8u+WyZyR
9c9gUXOo7SXKYe0eRVeZ64StAPYYdOuEKN602DguKi0mxHiXza2qIM6Zbm2eGlcTiphUx4H2OkqE
d3emnr6zBAxUOY+Rh1ASeZNK7Dcr1saX2dgXD0Alf8VCMGmxxVTNZAFU9Y6dnf/UoY/PM33AxBAf
WpcIkQUQKNnMn8nYsmCrazoU3Z29svoDpsbAaIsDNVXim+mXs4lrz9qw+snPremidKoqpEFLXWaC
beafw/kGde06W9WnU7msLwhs/Kw746MagCxMHgsm7Ztvas62SOPW7M+Gb9PBR2CMwy2mikKLnm8z
L+6flP8dFy6RY2EdHZRo8YYjBoIWUZaP8yfCmi33FQ6RZXE2mLZATSZQn+A2pl9m9uvO7iWAfmqk
if/sdrN+8VtzYFmP3i3SjsMNFzhs73iOWDMVs+mjtFUBZQ1xDeVlbCD/9e10DuZhJ+ywOaaWFV0s
/VSNpsblUR5kjtitsqGOMdVvroyzOsa+prEpAyc7eiQYrgx3TV7QhKqTyLXRh6TsdN5exQuQ0YcY
ZhuVzQR35rg3o2veU4gZ4I2E686Mw5qDn9TdKTet6momdnDKJ7FVaZc9YOsqtjFrz8TJFz0P+66w
jN+IcO2II9ZMlbhb6HkCXAfAeJhDk1nWmqQop9O+lDQdTDnheuc9pvW2ehnT7k9Txemp6IdmDwif
uqgpfqAAsPlisRSqwbp6zHlhSbBJrQOq6EZaSAOg77Mzoelgbtf92OGDMq3kL3ZC6PCPNo7xRFZP
mVt6D2aPIG7mVKnQOatq4pZoggMRll//lvoineBBwMUKXEAOceZ4L+hJlvDaEQJR1M+INcxblWHD
qR33Y7KjxdRW9K/LSIIqZ1nbF7RHhQvj2wjwHIP9iHPmqxSYD0Ol0g+0vc9IU9QxaaFi+L614Bhc
m5FexxKjZvRvo0hIsqw6gzlkaA22dnzQtfisI+4JmJnD2nQWeSXO71XYm28jSMhj1+Qx/mMzOfL0
JW4pYOIJ0GCgSWZmlRY4lDA4vJadW+xDCxFIXrrmyRJzClOPNRKzIqplVW5CCY3HC+07To1sbzPn
XBSR+b4u//qxC5JymMmNIhlvnZnHLBu757wwV37YRpuqrNqX1B3dVWg70wbCMtexTOdNAqj8GgjE
xRUz5p1RemAmK1kdQWEGm8KsyXFtYw+aY+i/KjuGCOJ3i8yOXaovW/UO1Wina+sa2bidXANgiY6y
oxXFTB4HhCbtEDevbdayiII/ypyGL6U15FsWo/FeVX3zSoQEpnJMsuQuFrsEoPkrdqtxW/p8tP++
NImVolPN3P2/L3HO4T0JX6M5jY+cug481p2Y+Wm6EHWWgXKxImlyFBRbLkPXx9hKbs1M063dNj3P
cy12yhPTcbZoljO/6pCfK9g05pB/YuPfz3WX/iCww7hG1jS+8o9oxKTn6Xbe+cNSuVF1bOQk9TO3
WgaZL0dJPGIII3YKtWjiNZ9mQ1i5kCcH9M6bP1kMzEbsAT5vysZAuf8EwPiWHyOoPs9DFyJ+Mdj8
qiL+lZCCe+uoDehOzPiXbHZ9nvYQkQFRLEQnMmrr3dJan9qBTsrJUTEh04wuhm7Eps4QRxaZ7E/V
8oJNy1+FM1LpacZzZZgdEsSi7vd+V5fMT3M2Apk73/69lIlGcJILuCcBWwk0+H9TBoVEBDw3jd3d
/710Kuk3gK8ylsAZCEojMNZTpaoj2p8t4qqQRGMRUU/BRwvm9nEO9E8VCpIlSG4QmemcGXOZPsQT
pVp0VBWkKge+BgQ89+jlxS5ivk/yTEwwLtlRjHHTi1mqW97l9ql29UHLbDr9e2Fi9RwO/DICZxGK
+TLD9hdPW05DyIYllRTil2sn8SRlhvvGkcrOKcsMFD2ckm2Qq0NQUIZYfSNAOFZXBThuX+BW34O1
fCkqi7Bm16b2cbDxoMZncUdbjXXP1vuuVougoWxPJFCv+2qWB1k60E7z9Nj76sZeZ3jEyPraWGwk
xpSVfxeT/cy0nWP21NNaxK26zk79PMNUf6jG7JrkybDzAuY7bWAEp9EVLKlV8yTMaHoF1omZlNoG
XFp5wxOCvCm052MwUzVSIpbkE23NlOJLokagaF8JZ8CkL+vmzOizemik+2wZ/cklyUKtJFpYKjlQ
JaM5XzKuJ0qwQB3xrfyKacPXyeBUhNt2/tNcw5ZtvjFwu6iDlxc97LMJnWLnujcWhMmL3YwHet+U
/SIyP9sOo9Po8ejnCIZeZ8fnNlZv6PCGZ26yEqnRk9FZ1QGzofUQZMEzluGOh+lCBqWAhf1aUMcU
L+RHl2sjyn7aDBumwpiy4jFvbow2+OIyYNRVlKSTtACi9PBsm6R5JCITJ8lkzJGquzWKwlcOwtkZ
gcgvaaPRdTgd252530d1ZWMmju01cYcGKL3ggOPig9S48DCK9qnrG+cgTOtS5unwlIZaXgncvCmy
89YW2hyCbocB2/k8kSWRMP9zwWcQtBzUxnS0C8d6lmW9d8HTFTCDT3kRvphFa55BNRz1hJOkQ1y+
h45yMWGxbSBW/DGC4GESfJCTA5uq0CFqK7JiQUXlZ6MHXKlxiOyRCOQmoD9btVevsHhu4OE2rAmC
smE+Cost69gQJcc/8pVkYXa2IpKTJ0Q52wDu2VZpCb7ZqJ3rmKGraCuTXx4cSmJFN591v4P65By3
LKKYMv2VPr0iZnW9Lof2vSvEZy8m4yDAjjFggaCZ4jcmSCuq5MsMrvjoRdUyV0+HgwUKeNWEuJCg
u++ZPuARwJDm6sFDQYN0lYx2VuoZv2ZZub/sCbtrB8q34Wl4qlzx2qLZZvzDPMAt2H6UFS15mbig
pUtAg2SB0bON2Tkqxno94oh8Akl1mGpy5hnBIX8lj5Xc39GE+sUG3G8RNdTzQxvSG2NYsLYBiScA
ISg1mFKFay3kJow4X4M8esFAklOKGOr3sBmIFVoHUh5rjKZ7z005rO2sJSbFuPXKlLtBBR8F5Lxt
DbQswQn3QizS1ctO5aCMa+wOcG3GOjsEHd06/C329u2BXfc5bBme5wRlSE6UTdmKo/fvUycKZBHK
4ZjvQWs1zYsT6/qUltjtmkWoHsWwmkl7xx/YFotuPZdQ2ZhihJSNuMhwuhWL4TmyfqPdfk6NyDvW
gc8QchxYKZbU30XEVJ+7JdXKuLv+MRe+se4Eglp6j2wbR85IVCAzz7h4MOTI1nrKLgps5xYuR20U
KZv01F2BWd/E9mwTxEb0Om8SmbjlM3dTzkrWn/HbuKfYQ46R1bTxdm94WL/pjLpurs4dkBoZWvvR
yHzSiLASB6p7qCvkgpQkH2bY41AqlbsFxfkunMDfpTnCZDK7AlNfmghIl6MV0CPrOMWwhgvkY3U/
9gc9VI+TLdyThI9v69hjZRi8t6YFR0ZqSrJl4lMU2bOMi6fem09zjw106vAYNNYGXGN9hMwTnfMD
DppmKwGpIugN7gvS6N4I32MT5AFFlSGWUkngURhxmUzdO7QPZXg4FN1vTEu4s6Yvs0/FwR7aVT/I
gIgCgDZmhfpSqB4NNo8trOVv5DDAcSgVOU+Opo8CalYpFqxubRzqUZDOmDv7yZpR+FQSN7Pvf6YT
PDvfQiQVPkoaXdSN1pYcuDNBvNukx+iwmBz3UR98/OdTmYKDYftbgj2GjY5Z4xr6Tiz9fDDj5miZ
RCAlOUhsOwCRZhkUzebv3H7v/b8sxyg8LHzkOd0uZuDCinDeW8NT/zWFbXbl3EaL3aj3psnGm6eC
n8RBFU+tgVDTAD4tm6n8EjqE18D2H/HXzSlYTurZ/xWq4M5zm+25Ycwb2XF716b3RcgVvrF03A5V
dWJtzhHhkFLK/tQvkQqpAdI5bpkVigHJg/PaafNEb4XpjI5306bhAVv54ogCrVmQEU9L3ettAuJE
SsvcKUzhAPSiO8Pnndf6THs7Qk2hiDwvtVg4cgCnA1WwEPFpqKh4x7A5keiAvTE1w7ufi2e4uZTE
RvpY5tD1/KKzLywEDUqg+k8S98bWreVH6IhHIyGqhiMWmUb6GkzhbrZOQ9ByXtXleDLy9HOsWV+J
yP6rSajaDOMpXfTDgqy0vQ8pZ1eDgza7+NWF+sKRVnw6YGDWFSKwLZX4Gr3Yb5lOuNGS0N/PBiaK
qMnfqWqsny69xNRE/wnXbaf5EQ7UkYTTal+x+tyqDLoRoCZrM2NFWitWsFlg3ZnmkBRe2oSK2fGH
65HYU/n6KYmSxVhHNFUFG3pl1s64b9FiDV1cnRMN4MJG6BAlJYSYQLMvqHvQxhD5kU5V5S5tjqWm
14ssfWhnTGDGyC00D+lrqhdDfPtBtbtv5gJFfw1Vl74Pf5+zk7Z+dkTZI1BV+CHIoE8cxhWd0F/t
hCqfHdMm6Uy8kiDCQYgM18y0xlc7wDNW/ar9hKAehDoneYIc+cnpSpE3zX90VoCCoZ9nFN/fQ8nl
jIKvn7mS/GTdEgsGX7E+xe7Ek6NNX7QFsy8jqiEi4aSvf6pMM25UmMRcI4NG4wzvqIvkNUAEb+hv
ENMFBwUq2JgJ0IBv8UKY1uNc9UcmtTB2WoaxtWX8FdG2MX9yez5oCuIRt+nalv7nEusJaYtVRVRr
dk7GyN2yYJus8e6arNqwTkYYB6tf3FFL8c7MCkhxfgxbB3K803jboNjPZZwRtmrTMFo1I+22XIdx
/erEoiJSF78uY+oj5gRGjx6ZqlkrcGb2lESJEc/bagnKrGIie+nvmOPwXjmGYKUQuDeVo+gd64HW
cXpr8MUxnRn3UCdolmf3mEOCGco2gYIquKUsbtqEFLHBfasdY5s2IzcUX62gCfyVbYz/pJ8uQV+d
8hCVQu7cYAe0T4GLpSCVQAyKttsHTfNsxb89DZCkbt3H3C3+WNp5VU76Fpe3vvWYiOcPZtZWm8Kr
9/FcHj0PATPztD4k2AuIznE0bGb24EAcCLaBdWHa+htbGuQkELiPzCzZbSMs29gJGmgzc9/SU1jC
w6A4ePTr5HN2w2+2WXerc68jE2NuVJ50sxzvTRR9mSGeU+wxjfumEuyydfJqOPET/La3uMkgcf+e
+/zHTNt3VTSP5OAgTgUpEzFsJlQ5fYRPB3jMGZ6rNjpiuD0JhEo+Ng4mqdaltrCPGOZdSJdRSrDJ
hxLcqKS5ZxNPwsCN8oAigSgdAoYOtcKCM3zbc/TsNIhIjL5o11Ji1LHjP2MKMscyOYazgTgICz4S
rlzGM2QXr1R6JhE+WMcWzjrXINbRYgkqCARceaXZ3NWAakjFLCt9mV1EgoA1ri21Zo58Ym2IJMJL
j4u8ladftdKCf7JsmSAOtNFsCz4mWX5UrXS3YfEILPDZV9kfA+Ru4s/vKE9YrJZ7YyIONMNXvQGm
J9uw3FtDsOa3PuPktZmVEOM9F3NAckr2GMn2y0ID5CpggQMxCLH7UVo5BjO1gLJU/GFyGAJURLTt
3IJBoeSbVg3eiAB+vV2bCEp4VOSbiqTQHRkVPAzYj/uNvrqLJA22G8WsLLbUqevaypnfJsZ5zsKL
E5JHq6dgO5enukN6jFUK7VPBZ0/X5i+qySYz3xpvuvSjey0MznsZ/hmQ/ZDm/TBKLGFIsDE1ezyx
2GvcycK9u8N8pIAGr5ijdUYFCR3pXWKb0Np4hqD4aUzpG/GXAHYjDo3Zx4M8YFTAAxj/9JO5MxcT
YQoLIXT1KXPSV19aNzLt2u0UTYAtmPkjrjnmATc9N/5jkfv5pnDTXRjQUNAs8bnXlMwoLHmS477J
mvCzLZDwhrUEK+jOzE9SBcyDc7w2EVbkhAdIk7KcWKqeHZT8IrB93qc9gy2jAtLFSP/mOAgLkO/7
oI7UU94FLzxrxeo1ilj9exKNv7oYXrMRPVvdOjHfuWbZulVIYOB7964Hkj3GEE2xcqqgXOwcIyM2
EhNcTxyfoxFRljHnEo8m0pIwHyuNxCyR2G4lBqF+QOs1xOZb2sECcp1NORFRDmiBae+9kLGzcTKW
pbkTvQ2j9dWlM8vnusnXWE3vrrW800jtPcQY7BInih5AuUtw8AgLWpX8TQkC4muAFWMdbZ1ZwiH0
65qfhlmLSSY7hTv1OpkqPMaR4rFZ27jIEiDd96Sp2gZeUkBldwU2ZkohFwLyzqChNmJLqjVn0BiS
Morolirej4mRR3KOrHD547+XZqjB1Cwv///ef38KHbkqOhWxVlyy3V16gJPbvhgSgbURAYlzcHGf
3Ao8n7+8DIMxbPOy+EvKUXT2wyRdyjAcyTMkKdKkWExYSZzsxtGmxRQm/UoGnk2j0li1PoIIN2+m
dVnJ6Vyyi3WGydmCbPvQDam5MsVrGnfkYETDMtJ1af4Jm2h2uTTFNqPmX0+2J68c34z7Dfnao+r9
DWvK3fR2XOyLrr8VPlzawfegnix/Qpdq7yeVbEt8A7c2BWxLCF7+PVas+93s1ScZ+7dsqYzwiD/g
HAMjXaTHSJbBB3tY51xjPKiS+dOqR/qGKI93ofR529OiuGOFInLebc3dvy9T3/5sp7KGXQdDDK3F
i27Ci57V+I7QpsbVZVtixaLOIKzNP3EFM95hskD/U5gHMCoMwSRmDoqE915Y4a+5j3+FMmPQmbPx
8Pg/y8jnihUzc1WvORkeWTGF6s4ZbIvriHwTSIO1DevGXvK9UNnkTn1baGSrzEjA5CreGtk2d4s0
nV0kkV8X8XjunRSNOY/CQiXiWhoEu8n5JBCfbXDyQTKfOv4UQ5SYhHlIPJ+9uy4Okx8fiBX5sRdc
MX42DAURSasIetcOXmXSLIJpj7xwS7rPkyxaZ2+04y60G9YSyUyci5OELwT1pXB8Ceaasu1Sa8ez
7yIlpZ5UU91v2BWtiSn8Rpg2HKT4xWhvftTYKZ91nZ4GHi7gVbS3c9ta7RSIP7jxO9dPvZVJkb7J
La9Go3n3KIMZjfEOdZh5VjFj2xOPYXV0ExdvgiILqaRoIqYK5/6Skaa6Gjt4gzaugt5ydazxYNS+
tRlmQGCF+qxmFy3ZLL57yJebIqIkcBy/AjTGCyNNXgq4AYNmOZUqWpN/3/MygQqf5DSmH2ln73Sp
/W2T2cxVg5vO+2Sli5nUbMH8KVDA/kcYahsQtG9DJNS+7CKLuBCEL8y7N7qpdhNBQyhvQsgauDvo
WL79qBIYUXzvA0n8fqpF8bvnuBHSdm5xSfpamN9ACawcL1psx+HJ10FwKgMmpshfGOeEwCK+U1ZI
G1R4b7nX/pETbXFCr7arBF4ixULXpH55tvyuPI2Ek2TR8GVM012o9tL2qthGsIYvxWiDZqoHEAzK
Z2dpKGqzwYANkYkjpI8LYRiQrmqfMLm+K8//vmy7I6Y2iv3SfZqks+jMuOKtBQs4DW8djc6+bMfw
luFe+O/FbdUnGhhjiy1wFU9e9eRCsoQdLOyNw0gEYBsck12dj/ldMUGmhJ63paz6XZNnT0VCcsWK
/oVFrRlMW9Vyv5skgazY5kzwYXV+7kg18WVBtdcXJ6tpjJR6hK//vWSjmW/ThaNvcYfEDtN4meCm
w4tVnvrl5d+f/v/y73tgBTEz9yHCTrMkA20cEqhRBsoODQfxBK3OP+ElB5GdkGGfywjeZBN5+hSJ
BK2Tt+hJbXSrBirnY0LgwxRIvK3V8oH+e3GzPjzBaz9Orm3sEyxRx45LXTWM+FYBS4NLKrSJ/Jkt
BeUPs+dOs5hIT6BLHVxi2D6SceTYQGyBB9mpT601YDRQZX3CUYjpBnVxQEDdeYZnTKZ17xSIN8QN
ijccpUn06xzn4zrCFICimD1b0xYmnGQDdYJGqT6xUjpDZ9T/vcCmFqjX6Yb7yP7Bnt9uU8dbpLYz
g/ExnU8WPJ89UeAXxx5T5ITG72nE9zc7yHMGY61JJ8V29jHwEGBIiuqUNRn7BET6rtnyrbo4T7P1
kwXEs6JMy8C8k0WZUNnIBUicTfwk6HjhOTMwQVZ3naIIaLP7aGpj2On2pwIi9tA41nuPftdIOoBA
0W4Wv6zEA3E1877WCIXW0tfP8ZyjrCFHMZXtMUutnUTBxKhg3ZbilHQI5yUFgiNPjUaAVoyYGeod
wZHM+IO/00DJM6vydZCQK2rmoCwlwc6GsNuLs9Z8NHkZMAI4DH2HaKoO2XtS3QckC6UshOME/Dc1
+PNY2XeEM/sJ1Zc3FozPBTng9ng0B+chUPmXCKMP2ZC4M4WoI8qDl/C+tQFZbIYrAaGOeyGZLVIB
v4LQQT/HQCRjaxHiW1FTxCj4nAcQSysV/iVi6+L77SnF3Nx5HXS8Bb04q1e2cJiNh3lrmyZC0/7k
yOk+/oNhVA8pcbKrqEte42T8sUrwazW+U7dyDDxm4aE2/W8zdRCnht+Fhd3GbAbYNCo4qB55qn1H
Bb1XyII8FzuhXT2QUTjX2W4U1Y/n1Ts4xOEhankLk+omEThEPYVgV3ksLojgGCfzUYe7wY36A7yA
j8GEmCTiV64TQujJIEk95wXOCk8lLe6FRyoqz7F9EBZfOFrZL8BQd6T1WqEwBR1QIUqjgoOpoFY2
Sq3IS05ZFT35ec0JN4Y7849t8tY5y9u8vFdx0hJwzb7F5WdWnv41DDcjcJ4CetIVD/9DnccZ7II9
yUJc0BYfA2BD2gbx0QB7i9022Rle8Lca06e4Dh+V9A4cBjzHNJfkMNCVK1F+gCR415P8EOkHde4Z
pQ+jdQdbeIJJbDNEFdJi4KtOJhmSZOYdAwruC3KBorz/tGIuDt1LXBLJD/uLN5c2dRq42sGOvziN
obAq0gvIGH0z4ArduSxyFS15+0hdc0P7f9KZ8ZwYltq5icHEtNJndBJ7WVhcbQ6fKh8QLkl4edxH
+EOq9iFBOTRkxsXh0l9ZlnNNq8RiL0+ROVn2TFuK75rJEx0EeXv0DGVLUEr+4JbhsxGYPMLMjsFl
aO5DWSF4zgmho3bxFDONODIBCPEG5aQHdy0XoCMBFoRYOpln8mlgBF6mT+FtMEFbBhbOHYt5q4yQ
Jmvio7HMATQLV0bHv8/uYqHVYrk1AXk9Ty9pEbfrV3QOMFmDS29A6xsB3nDAf0jRvRuN3pPPzfCm
DVYWuJt+8p9QDWxK18HQbURfXmXsG4OcRWHtQF0cpgZbjBalwLzKD0vg6E7U1VYKTIk5+QCeHd2D
VB98DAH4R2AC+2Qs4ismA917Cu4amOSajB2GNfOjm88/ShtHyHKoDpHXOcIHlwYaP+2fWteOSIAx
LyZcKtkIgpvDSz37nzF4h0l8GzneK1N/cap1iPnDXzpB2zQOOPGrpdNHp3FyShbQIYs7QgdXhoP0
mMxdDoCeFXQyf3slICZ59NG/rlRo/SYFyxeXAuw4jzAQogtpL2Utn3v+Xzev3vvwfVL8b1mXRxsi
TpfMDVIlG4vfVbz+j6szW46TSbfoExEBCQnkbQ1QVRpKgzXeEJZlM89TwtOfhTpOn4hz0QrJbeu3
S0XmN+y9NpA8oIIG+suMC1jZKMTNTpB+s5zWCddE0jGBMbKDP2J9jqeHnsKcGpqH1HAYEbvNpirU
ydFGzTwJ/rT2GBxF3jMYWdqhKynGf0SMeFDbbXYqc5d/hHZuamhk9mzOl8jRn37Nu0VT7RNo5wfu
MoIBcpBND9O13IA8HFioPf+tzM9RUCSkQXIDOpzEzBuHQJbNra7dfyUGPV4QY7dIxtdOVX36eI3C
msNPLf6fvLMUGBnWjsOTT0ge5jKQcjnWOCaW+JO9hP8oCSUz6xIcz1G5X9OesNk2cY997v7Z3nlE
OoQJszZQQ9PniI0ZXZfF1cOB7ebWw5y319RnY1ohqBYLpmT2GYOzRVdiod5VIcOPL2OMH6pik0H4
C9pnfkh9bSCKJE0BSOeXW/KCOmhnFwmFuFunz0k+A7x8N2xKzoyDbw9Dj4p7+462Mz2gvWYa38Un
f8Stkw3WsPctlxYrosvRQXayDR8m2CYvpiW4FsAbVDtv/BP3EBnEb9oaUPboq3AYh4FSm+Mxkfbv
ErILF7TpF/nmt2/ZBqzPBrZWgJ4Vpww8MRvmS+bkAB9cFMvFtbqTWrFjEQzFWnWb0hxmBNAvNhWd
WNuLPbZhH9UE3DgXlmOHccCB55YS7yfg5mNvPTSsa/bdKrBBW/UNE40N7TT3B2YtzfTY+p8Gb/V2
QIvv/1rwGhkSZiyRixtUrr5E7IN304I3wp1wg+VPXhs/2Zgm0myE3s1st1Cv3tqi8/JR0sjhKtTA
HQ8YkErpcQIiUqkJ0or7mipyTKP5uXPN4xAvbwj67WOU4H1BntuMBPS1UOSYq5ImVjP6q0oiUWP7
K/OTb2k5zMVIvs9AbBub5o4K8laRioqXnSWSEca58wxE14044ZQHfiXzIPytzyMjWgOTRZF8NRnY
ADtnsydF2LK5Kt0aR0p9rgzntqtKIFKAi3djqW87tzypmHfUQubrxoJYYI+Eo3n/c6yskHWl7V2y
9K/yGdhUs/XaJRO5keK3X/RB0cL1yWP1qlfzESpWln8ib2fmZqhTprPvDD1AoZEaydkgGTD6WxCu
O383EYVe67o9Ex3s76v4Gy/Qnyrs8B2hDF5xhhhTQRinKQNMZswXBAYdizwtMI0uPDrKAhKQ19Wl
zcVD/7wgl5olTX+rvwH3U9621cvaK5A1EoCXUNA5zls93MTscIfZPvWqeUln+SWMtj23dowNZIW1
OZf+Y+UyBpPwskVmfVQdOIHZmXBGTRuMX7rnJnb/JkmxYD5H6ew50mTQZmp24m04m3i6fIvrGRJY
BjOF+Q6Cy4Ob+bDXCVq9LJb1d3UsFSprenS1doPGSdiaiYisu4Wfk2uDBmuGyzpCP0Ep8GXk+Q3x
G96lTH0iGIGPkA+N2NyGPe70yBqUb91NtnGOncw4k332kEZ0Ua4ZN0f+/E5sBl51LSQUkT7pe4ag
lALKgls8utPZoyPNpywcKp2Gjb9mAQX+huy8IkxQlzmJqmCa9BemXyjhsgVdp+TL6HXJfpCJgMY5
HywK4cFg/ph5LOVBvybHho4EKnqJpEwnDT4SEHSBiHV5jJPowJJielkj86ODfnUYO7z0ZWbs04V1
NJpI/Er0NQhGwUjKdPZuh6JiRiBNxg15Km4QPlcHivl033flLWF7KcGm9OsteB6jwb4yuVO9p2A8
+NJ5a82oYaZnIJDluvLzZwJCc9ADMXViUtx5DcAEHVPH1ACA4mr6nidUEZYLpjcDdUVJxtZmAh6t
eUy5yBIfsUmRIISFq2mtw75EqQyi/cmZ8ufSRIfar36QNoBP23J4tZsfp3/2mxcf6WuDSKAqu4dC
ERG+QpUi+XVfLTURrKfUt/L01vUZOugqHAp5myWdFzYrooWtb/bb6R++3JzmjNw7u3+GervZB9Rf
xnzJQVQVg4/JaS6Wx8bm58P6389+vvx/v6UtYhihHddyWvv4M/gX1+eRvX/Wc6OPDQvpXKwAHNHQ
DcVTZwAJ9ygYkOWD2nWOU8KLKAX7h9HU+pygp8p8ms0O4lceplVHYcr0ZciFFWKZNh6AaWfnDQO1
eB+szhQjrOFG5k7QJwzF06Z+iAzzmLBsJMqJg0oo984vdMUyf5gOeiQZxBvD2U6Iv04rRIfj/Fj7
tsAG6wBBJFHQ417nrYKVhdwQME5jijurwUZfU3ak8hWzxEusxV3WOneOmJ6p62GQW2QXobKrKoua
IYaYMQCgMBCeH6RZX0ejfe55R3XQyZ1O0VHjCnT76E4wGt1HBsphzP3mPqlYH+GOam37ZOJDxl2a
f6few8jVGtSDB9TZls8gev9gtP1VNMAAVjH/bcwpBrmm/kQ16JjhLFIBeVw/xVNmnVXcs0TfPnRj
xAyojj5WHWD/ozEFxrVH2n71RXzGWniBlHxvpIBBmoGYBIQgbc0hPGFUwL6XwTtJ7iyrAtGpsgua
6vspGf4V8+yExrbCVtd4QX6pOciO9YpQRRnzTewvlxFWDwKlJwRUrBb9gYMeWDV+H+yRAtgQa8l0
IKUxTn+Zo3yizkCMorP3gvBPmD8Py4bA7dkpEYyRk2w/3qKKuM5mPz5EK4bmqNYfKmczoFYdolG/
iXKT3VMNuMFuT8IX57qHmbYyVO9ke7a20JAN++uY1ffYubc6Xdik9dd8yF71uJ5EKx/q6N7HuQeM
oH4GdPDqxtbE8/MvHzNWZDYC8r40WV937Dg+oWmgiVin5hBnlDDTtrODh2tRzEZZ8wWcOsDSwNij
hNYsZAdNqm53iUoPvmLjVmnxzP4eJ1rMgI4I3upOSA+lG24tud2nM4fvzowy48Lwuz406stPsLlU
agRCE038ygCGLaqx2nSp+RRlzu9miSoCXrV9BnYBIjPF1hZloZurDZmMQikyVXcxpMVY5+dTmRbA
Y7sRKlikvLCw5HncRqmD0VaXn6Hqz2c/v6ZOc+wrWC34NGrh6RvZyDvhN2nogo/led2GTYmj76Xh
fs8sSolhZgY1/ncQpY0WtOXSMWD+31+PSSsJo3kOSSUs5hvZL+3FypzL2OVV6Flwi6D99q37jpsL
3ow4CN96obBGuouoCak2CMFOArcB23LIsupJNsu7XVi/BMERnLes5IhZzTFB7H6+t8gN+r+K+BaI
dtyYadIdtQS6XdelJL04bT58wtZJRGgkP6GBcLrYRwXegh6lqQS6Pbtk0Sg2K1s+MzWoDupEY8DH
zbRlmPfQPkZ9RGDPHeqQwrp2TIgrvt/e4nDskdMvtXEm4jk56SR3D+yUbslBms1sfbDV8GJ1bn/e
suh37pyRqWS0wOp5wk4a1J7OnQ1WjXsTbyjdV0xuPKq/TdKGMZ/WxIuMMEk9Nk8TjXqGeoG5CCC2
JL5dkdalhg8XFwRoq+0mkK3mdNK1PjE3uYui2GfJTyr4hkNHwmIdieluLtUwDGSCqDQNB599LcXr
5ecD37D5z2fO9vsURrc9tHsgetuXPx/+7/f9fGn22uWHX4cNyqgLlX28a40IA+9KkEnrPSelg9v6
v2PalnThS799+Pm1ny9/PkP9CSp00eefr2wugP/8NvtnzjuC1UpLgUQq27w524cWI9ml3j78fFlh
2ibaD5hR7c4ePDcNbGzA21T3CX6wDrrXtDKwWKz5P9/E2a5HtX0n07frIB7V8xw3bLrmvrQu7K3N
/3zwYuslhQe9jSm2OmFnVS5kCuLL4Zfgs8d8ZEJvWt6Muf9TrEYdRD7N7bqkwaLp8QUZWx3MwjUm
eGpen1cLPhOLF2Y82N1dwOYO1BkCE4EYMvj8lWg7JBYIzeEhdcV4aamZLA5d4sfWtyarH/Evm3Yb
JNr3jslasnr6B8yaX0z8d0VQX+x6d22fPvDavJoxrXKnj2nR3q058UPGwh/wZHmb5uYauM5fZ8Fr
J6f1T15b/sFa44eCGagzqjQcNRmTfiPCYS42NN3l59/hDc15qocTe+s/Q6Mf7AhKnyPkJYuWwDAw
V8byO7N5i9v2SloYzuuDjZue+ePC5W1N+yF51wMxDkw5fiN4ZKrnUWa1eIYok1j3FojCPMlbm+zP
oCEQ5THyed7ae7UYCtwB2Quj/WiDguN2sIcBzEHu/+7KnrsI8MZcd4+LYE6KcWHl3dsRRNH+rrr+
kUF+f8j4Ye6SdQqhClyiDlm95Sfv9ituxzPDgzkHk2ymXneMvX8jKKB74ML+0ViF2K2JfNZwXAN2
y6/kp+QXo8NZk6riD7c3uu9HUJG/fW2+tSMIxlHozzopfexh432nmx67t0gekzIL8e/8ga0PwLVr
sa13xOD59nfiQsggomgMW//RWN+F10EjW9dpb9fFTSefKemATEsaXscsvdDxPYa+uX2uTHpxgqWT
E1K0oIQnFgKXKY4k3uzZR5Bqkjs0kGva3TbxPwxEB8sVvDHs+bPa4hjL7qVWuBow3xKKmdmn0l8/
ss64GWJ88VVNoTn3CJ1Sd8QoQIH4s8iOI8iNCWtNtJNbNktOWma64e0dlGVCbevz4QaxCXHfa3JW
y3rLdnpkRQmUU2UCexSJygoZbY9rCsYNZZKTTvRKDfFXHjVogXB/UsRAsMkm+sd5HxLmTYNAn9R5
eOUsI7KD4a4ZfFyGGsLE0r+1hkHTVuJ3aBgtLmRWooraqm24QjNWxB2sAQa9FvL7vHbKg3LqsOrH
b7vtljOXMxsHaGZKsuO1obHpKUNlNasqyOEHN3OAL461kyqeHE9Rpxjia2A4bjXJvStP6xbGXsfl
RzKZZqjc5ZdujYJQOULMi/I0EXcdAlO3dw14FGqyZTkqBnax2Qbs7HnIIOYdSq8CrlpH5GLDisfI
ibspadrjHAPXG7wT5zGjmDRLT/bEw4yBtzm1mc/uvyJsy/EZE/s5HYp8NBweQGG1d9WUycOU4Dvw
ac52KEpTwCVkQDhpILTE6hLzjdz+xWaeweaBWalFGRsMdhoUmRvfrBlxrWPNJQhECS9MgXm0GP+2
6lTk2waPfy8GCPNi1mt8tcscgrP30LR0bTpFlB0P4k9qd38mMviABLBFSvPAFIREQpcesHFCfXo0
nZl3LITkPdLls0/CBBSu5Gg2Z1esDBIJlCOiti0UXc/AzCExErJL52g8RWltcwWn53oDBRMtIvDu
sCskUoEVUWlbqKbkdii7ghnbFb47flj5b6YduKwxSBNIatfEIcJp8fWd4+Ol0r5Wx+mejDymMLI/
ev34lvnWp2h63hQLw4iOqW81y38+SpxUqbeJhfB+zplDzcp+8opvXxNKRUc00cjistPdo0wVwiSG
Q7YHXmesNq7oTL+RrPFjVNyhweh2jKzI6IvwXSU3Qw/IWY+ouzmFCSHrTRjRpg2Wb/bgZb716D9I
/HEDaudHxrbBbInnSlX4tO34tbZiFtrWkrOT2yeOhXGSVK2dZTecSEIuR42sVvZvmUuEh2e8p8oo
jsa8fMuC6O9l3bru0E2XLBBbeVEBSLDg0hqzinGB6A8LTTSKBgBn9t7wvIeoKX7bGdhWEqCf4Y6G
o1V/Tbb31nYusUE10y4T0+T4y3E8JFW986rK5t9swxHSqj9opwcqx5R3R5wonJviggyfWkt0T5OZ
X4H9PUl0D8grlcmit/TYV9W/K6JNHC2ZzoKzYUNhkGsz72VJog3gM0STvZcF2dQeSpn/Sxb5Yk0V
HpcJfYnRrGRgWBI0wRx2KGpRWfiEMY23tuk9A+IsbpxMPE5Dc3V7xz3N1lAfPVE/VO30jsyFHCI2
KPjBWQw31oEFKRc4+J2Qiv6qKssIKh93fjfDDC1J0fYRMUjBmh7TTB5Q64YeG0fftl/kSLwpj9ti
JOxQEu9ijnCv+myg9/kkoeHC+Dw6SovlEFoJ1KeSWMNm5dBqBp47rTfvGwzJySKxTxrWcCg+53Qx
0VNCuczmudmNG5dxFQA6jWp+SJYNIzxOF8CcxPhINjO19niTXHjDNQmNa6/suyXmyF9di91m3LLC
L9EXZRdN8nDEUBjvrDfdFsX0WdlBGZRNNRwbSfvsQknsnXU8l4PF0Lk6CCA52/chb74ZAFzBkNwj
tM39uQnB46b7dYZ9VbLWDNOa+QrdrcnsCPRi7Bh/eMqNU27dj3X0KkwrPdj4M3io0UWaJEAVekIx
d3QGUsTKQtXHFhUQwLUwd0H7LuVntXCrG376PNvi1JH2yjXhneZSwzzV2MNiD5ij46G1JuwJ1m5j
PhhpdPJ7TAVDXuijGMeF7pFNGAuC9yyBPOnkGcI6ROA3NXEWSNuYVjb990Qpf9OR6GWmtKt+AR4q
qsxfsTPTT7HjYN9QD4d1Km4GseEivOxep318KBu2XdKoXxQJnudq7iG41vJ15Wpkrm4QegN/EO72
Neqh4DLXR1my1jiRnRKnsqgOTm4+AYvVz04OESlZh9cKNVAgWWYPfMfIoAzOmvZgo3uHNEUoJ1a7
MMra784eAl9ay87y4dnAuWULqB/bGmN8T7o1sxp1sXv2GHaeZ6x9qYq9RdhsDgAsYBkgrwKYyxi1
f7u5+ohk/mfJp5ixXv1rilR8Oxcfpg/2o0Z5xcBMJXt6iikco00ZCJVxrPPQZNkXMFDE/6394jCY
xNkaDLR2zuKTjST9c2OV+9FgsYctJsEi0dUPMmHe1KpvrboVAQCXJLE+B1K2qcrhPq8sJwFjeYel
Tn6tZqpu8n64neH5BWBOxalEZ73ODg9UjHQuKrxbj6lnOct3F1FWgAR9T/c6nQGMlyjk4Hdho2FJ
0+rL6CXdlcTymRqhXbR9CyOJoaAn2GH5cGw9P6Yhw3eEWeAb8+p67LZs7ipiYmwxYBssiVDcJBwv
Qxbu1/+ota9FXD36MxdahY4AMyyv7spzc+xsAYph5AYWgtbI+/L6ugm9scPI00fPER9341tRcpmj
FY5J0bH0BcJdTODMrVblByyNOFx6fcsE4dl3lutQEhMPflbzuPj3i9lIhsvm0zA4Kuipiy5MfTjH
CoAJHaB9v2Zqn4nqZnbcp8iJJSEE5GbXi80r7cU3S89fWjUSByGwDCB1kIgg064kaeHFMDjyHBfc
/XaAluxbZhPkpRII3/OF/jWuyaX/BTcjPtkkmbPnqpBJFA1HJ1igVlfYlNOYl5QbGxTWcipc/xs+
RHZj2Mw5XYFWo0B9wspI7gWyQSRX5lZCUn33Lmz6aYXKJns7aDznpWH0ZTeLsRceOxExyi9F+CFZ
2N3Z6M19pQs2bgz+dvOe5wLKjBJ3BRqGgAKgq8fsrumaFD8OjAyH5W3gSs32G296RmTwL0LN9pXz
LZRdvjs1gTVuzl+jyf2zgS9zKj9cwwEOgRpsNDsA7sZDX/ofWTmoZ2EJ7ORZ9zB53XQp/a6+zj5r
HQbmRHAVXx7Rnbt1i4Eq2Q8w8oJsaqi8DNOFM6LOyvY0IkAkGtsonl1D7+cFvCaQHD6rwD56Rfox
L/H4AE6bjIATQhGINwnmsASTTDkJ7zLobUAwmIA0DOjJ5tLDdkk32OiTj+FqQw8WvML5W2FwKyiy
sEMhbzyEzTDgbPPU3M65wtbQz2wAEKfuUodkSCJfq2CZXAdp1/wIQ9MkHiHBzur5y6mGY9gWAsqR
xvsWy21LAyHgsNmV3CbHiO7UJaSpkXxoNIRkWFPtG1DDVcZ6ysFY6rnzQj9CiS59hSaLdBXHmG77
kS7T7OGhk1Kd70pM3EhOn/g9VAWO+0beDtGMOP3qTrMKirg6twY7AkO1a4qNReDAaYZLua8xsh76
4S9tfAPKOtuXay/JtS4xVgONl7xNwqLEyOiBuh4SZYBXR5owzENQRz1pCfW4V7ywEI2IpYySu8bN
LsTnYnZOHbIhZjyVU37pWgXQE8Ypfz2EFn1B4oA7TYpTpZhO7JjRQuTFSXesMiU9cLWQembhANgl
uWGcPFCZyi/v48k6UXCZoVGCGmrN8jLhAvNXcuqddE/3sZ6lndwYBhQ1egA4zFF0AkF4Syr2I9zj
r8ZtM/KRoN0NbXPDJmkRrjz3rCbLJnpEpZ4GlonSZFT81KIeYbQuulPFaDiIUoPjUBUvfW+Oeyt1
GTzmM1dmvZFzbBxO2AFxep7MyWdaKOHHWTGZAKAIqf86VMDqUWOkOaTj9GWpCjqu69gYdPI1D1XX
vNbtoILOm+ROsJhSKCk9cS2dlHFp2in48PEf1c3vPWvcCe4s1Uv0Oi6YB2LX/DWZoB1GrTcQpl5C
C2aHkTHEE9vRTTbn65I9EQ7FIpXhAwMBtHdquDLTx2cwWGjU1upRM0S5Ga1f8ZrUJI7MDOStF9Ap
3SHdaN6GZTHCJEgdDpz/Gjv4SYdVXync830zwa+boRFX5nLuDeeUNu1rEulvF4NCkRgAvzG3Lw7j
zVkDLsrz39NskSlnkl1smy2pbBG05QJbRYqOgUAyzOxZ6529XiLNLViuGGj/YudxLdll1+ylFOwR
FjocA4A6PrX9N/JBZ6Txryxt3tXAK1Hl5lWsW3YnP0VqmOZZ+iWbTZT8O23Efwn6us5HaxHLmQAg
FaBVfukqKz8xHk6gbvhBjfDhCPnjGJWo4kwgv0ENsx8zwRmmwxpgjf1srfyRFfLBSz259zVPmFVK
zBS1/9BNxF8RsXHbLOxEtbfAyOQg4P/WhyY18Ami1jqS9IJylX4IYiBHgrchedAUCZt9evFv6Uhw
tL2tb58QNE5xUJeI/WdFCFpbUXnzj+C6qI7MMOw9kWOvxswMz8hKkFgskPTkjheH1Ra5U1DC5XYz
pWWKUy17wLRK6qCOnso2O+u2pO5FRtzxvOTDDMLfKtWGSo4QpDohtW6TsNZd4wNkwS5EzvtVgT88
1satVzvYyeLFItADQWWp7u2MLG1nkemhY93BiWATkSqNXSLK+IjKn1CnmENiyedgYUA2SzPDKcbO
u+y6+bQm1Hz0H+vIg+pCKEdefIN6726USX5QFTtoG6F0J0jsJFz1Ttd3bWqMh7ji3nBdUAB9vy37
l/vRKL5h1AEKQK7uGI+NmD5JQjeCifuUuKT2R4nTp2QCTESn9XHZHpLmdhMZxpyhsw+Bzc3dt9yN
v9SAcCpqvd/oEuGEO6zg8sRSu57+la6d7R79WJqvhCpzOKzU08Y83KJV29TWWM2z7c3q0T81ioAD
i/3xBBCl3vaqi+zjoJrUHWm2w8nQOY7d9QPtHfQfkH7MBWIMkGMc9JEub+Ikv0MWSciZ3Y7HqVHv
FCruSUcpGZbiPWLjnFESBq1DGJPW3J0EPC0ol7UJBXqUvAOXihg3g9FcSq2jK65chw4I9/cfbNzY
Wg0EY4oDiF41Qh3O/efoP2tVxAHmMtAHEfxAOhLIgyVsoW2an1fiwVEdWhfG6SEImQP2FhZRrF52
/TzEu66In2Sps2tGV5jIBQ6/Xt/LbT7mTOQnVGjUN7oLzzlJ8Kehce/bZb6DM2DtDYQMqe+xO7c3
fEGEzhyOGftv44iplRZQsmSy8VkScwTfq4BsYBKb3uF2x2OVY3MslzDBrLqUx3UkNKbfgpxqsSSE
lTeExTDaBHrkQ2q70yjud+U4QqkCcH7oocw27sZQaX+VK7AVMRT/Otm94Ww/Zy7Tki5LjD1s6WOh
tYkQcnmbbc4v37HPkIO+EqCdKkX8hr21kDO0TwIZM8Zy97zrXsbR/e6xRh0YRB5nCSC9sErGOr6w
9s3MzUejH5toszMJP9CONR114adIG+A80e++oP+DXym3FY+nDo5RFufS/gQ+/FBT7ARxE/1+V64E
JlMl7a3GkVZvAPAmSy8FEiQUFI+i9V/SXL8nE2JHXHdy1zUzGgbJXDGT8smyZ0ZPxrY6ZxbQ1rS1
OQORvVF6CJ5mGYezROIoslaGZMT84sGjtCVooYkQmGRpebXtG3eLS5DGKEIdrxyh+cEuiA3WrOFg
4fooHcY+rNfikaEp9h+kDT8KdfR8FB8SREVhGVTjQsQ3etFyH89EEYh+vjVLOZ6ZSEW6nYIlodD0
xH6CcH1ktHiX5LQbMwtDL2VQ1DHIPSXlgFTUsD+ofNebovnsi63cXKvp6OSPcc0kKtOPJLT5vN0k
Wg3zN0bkb0zIb2XKtIV+HcXSkr6NwAVPsTediFuI95G/uhcGjrvB7k6mtop7ct0Cy9e0X07zEMe0
4TNm2AM0WPdYirI5pNPiHSzp3fC//hSJUZ/WFqelSsjImqqnZQPmO4lhgOJEY4LgKIwxuuwSmyO+
j6evoqI+HIjwKmNsjrbjyk01cPEdlHvwW1kgm4e0M5pgkvpbQN9qE0ZwpOItwDyo7dceNS0Rctl5
IhYIx8Whc3CAF/6seF6ZAioU0zb25Ymd0X7+Vxp03SN4YZvng45LHfq55G1psDrrLz0UEd7HBAL4
ZvNasLXkQprc48bA4MjZhI1FCqPwSyK+/uXnICyk89JXfXmyTfkvN3HHSzz+2sKISA7emThyO44Z
+STRK6mj7JBwnKMxO2djJ/aZAV7K8q3lzPyRLCV9dh363AhyydFbILz3gJcNX7mnwlQsqxlUZiZ6
IrdH+2YUaPRq9kSYlqIAU8BL4pkfqvT+aNO/61r7wVrn326Rg9THFkdTaP21BEUdDAM2vA6Wn/Ze
e0BLmwGCmtHg+Gh4QqcMTGGLLxAI8qXnqgpcMBM7k5ugygvma3kahUCK3hPTeYp7mHCmjoOJ1ZAc
wXNYEfAjBsb+0eqxWEZX4mRZgTgI4nuzu4tT79MG0Q2DRV7JgPrG13ZLqPWjyS44aBa2e/4sbkbe
JaxT1nq3FMxIF3pTp8Xi73RsrbBakyh8hgyX7mpFlYPYynNYAteCCq7qZ+ZHFJPK6KITuUvAjKPf
nU8Skbfov8iI2iOatb059Wch8po0srHZJVryF8SsG45xk13jxPpaSh5SWa+/E4ttZVQMZ2thvWsx
SsffvkwYXPjs50NJXXNBCoSKvuIUQ6NuFhoiDEJIT4eGWWCcZhl1mDwVLMxq7sr0ykzBD/2GMZnV
sB0nNmzZF22rw8hYrlPDqUlCiXdKO/PL4loKzRoiRN93V0TeGanawg68uWNVGDMMdMfS3wLDnFPc
uAh+J06QpIa3z12AL2tJrmijHyRxymgfYOO1vh9UK/4uqXUdokr9nbumHdYoXAWeyWTkVV0GL2Th
/dtSyIQyfyaJwAXGJNvl2xpLoDWV/Z3p4koLemOgD915XaZviLFoz7Ndvhndal1Mh+sF9dEL4km1
ZyYMuzPp0vsc60s7gAyRelmejI/aseODYS7ipFNevRsH7uNhKIktTofmLuXnFbTtWh5bVULMwWyV
lNV9VoSJDeRSNbSGlnCMo1TybA7pkzJGYjc2UxQICLqNtf6XZPxtq1rvK3fKj111xUv+pDM/OjTi
TdYLhMC4uY8VMgtpwzCdavFdFp21T3wSy22eOmNU8tAOnB2dKKxdbi0h4Ya+jTkVwA2+Fia2bRt/
Cs/5ZoMIW6eklG6MLGwTXje1EQIsG+WdENaDkGRwlsIlZWP4A613PS74p+YZEYEw2ycyRjQtPJLN
RRtfIDxSljsZrNBWZLeNRC4Ez+bIopMQtMI09rzeFB+E6LG+slhhu2lyC64NWTeg9zXDjD2NAD8m
lzk0PkmQBWZ8yof0vhu9576JNuwQWBKf3U/a1UE1WB++bqHnArTCtOLvWLKVoaoTAgti3nTj0jIi
LLNT3ybiigM4naR73YIOINO5J9umEsrL8+JHt2ZVSd51PH6mmYE/8Z2rRM5MnYec4sz8CfSlt8Kp
R2C6R0v31I/s77YfGSz+lcRtWiWkAuAfM32PmXKtGU5TRPaMwBxFNBxrxSE7YMVgTf2T1Rq9lZ11
ypf2PWPpsSKaQeVaHGUHF2R22O8jf9gx2WeobNBt6Mo/e7Cj3RphlJzn4zSY65Vx/eavGJsXhMmf
XWqfU/D4T45j37Vd9Y5WKtlHDIMRzxLE2dITHyVCN6Hfx3XwT3jdgA5mCJRrTbkZE/YsjCeirMyH
hWJFSdkEGOi+bJFDDgS4cYGw6OzRFuFzSKwr7JR/071p9+mRzSWPDvYFMJQmijcAL8CO4KjxomHV
QMzPg9ZKAqg7N5SlQMrGZp4r69m3HVzv1sFVWE4jq0CwueZZKLvOCwAEomCqatb2c+vdiU33b08O
1LcpqngPpX9nUAQ0AA5hcVW6EP1EOihOdPTrtsHcjoXx0KlTTTADnZtxHtyEjM6ru6nQeVnEoH/k
0mByFGgPWRWXPna4wEp909XWptrL91YC88HshxO8XX2AQ0fKRgZiV9hgUP3WfZoAqPXIk08EvaEt
IgIFEz0dGckK5LtxwtZpx4Fgj4F27YSGz96jjfq2XawMrFG60LUJL5vdT5H2ZbACIzmI1rpnYqWO
aTAPGJ0IMAfn5TZAlFEQQ665HQdWqTGRfgfMDB8I0/mPLSNRuhs7k/Pab0viW7S2GR6FYPHAZXG/
nYwqoiAellPMTzfsWDHVeg2HpIpCAmtPyRihRHLX9oD04YSN45l56kIDBqIcBwJOgJnugeXGbh5Y
z/LMPpK6WRIwwMBidrNr5+di3xOFzNCBeRg5qDKIHRvHQMs96DCcx6n0iQ0VJn1ZfyYINKmcgpnt
OvOIf66bQvKb3WfTHP9qSYtca9RWxhOzTthuTfIKh4WatfLeF3iFh3Vbc3p5S6lMLRLYDY78lbVo
aJJEQdD0Dd1XdVaze7tFEFDZuPDR/KO5KHGJMGvv7Ka+pwYiUAUH2N4cy9+ixdveeURxzmK+WNX8
Ju7+h7nzWLLkONb0q8CwngRTi7FLLlLnkaVbbNIK1VWptT5PP18WcEmAQ9JmNmNjjW5UHZkiwsPD
/RfIY8wB8tE0+Qqg26qBeLy1nkvYaR4iEwJsBjxN2xJDO8A4ClLAzg10Juk/eku3W/0gamocbI5Y
6Zk7rSTPyJwYh+UGWw1naT/XfqzIbyCuAT9GjAG40Gd2qmE5GANlb03TDeqTItBi2BawEgQlyZ/q
Un7aoMNjH19EQhEzhWTxrdgUgM7hOm7nHKsEp853eKFFoapCoEzRqZG00CSmFh20UlzfcWvB3YTW
QULqQrnhtqAFIS5eOTEtE0m2S3asQs0u/SaVgmsIC2ACgolUwEFV/FnNz7eS2Q78nIWmvb1I+ITW
S4F4t7Ic+oJQYcjqC/EtcdJB9Iw6RiyzfuzoraJl3QOK7lXEMInjm1V+XdC/dIvkbEn6myUiD6g2
m6tp85UNf4crDsPzNhtuZTUvsoZ/nimIdARkiu3piIZej62gKg9uYoGoI/A99L0FWB5duIZCQZFh
KQXdgs2ZqV2nmbNrR4pW3djTga0vSwz/hi0N4jwIRk05Lst644kUdkDwiRhWeMh7YEWLCs0IaqNP
cgDDJgDKPmNxn3esrU6mrwg/tE7IkEiffpAwutsIN3yjWO+i9x/Kh/08y1JGCad8UdAMta1d/r1K
wSsX/ReQlOytm+xNBrEkDc0bvAYfbYEEN5f0NA2x5t6QZuml22mYey2i4Xxb8DPDUFjeMH6HoRA1
kGcV0CJ+2nFFKHk+Il4pedmC/oiZDNdVUN4UJInRdinfpBLBhUyvv+5QVUtVmY2DRtkfWKWsLuAF
+gmjsxg2hYXcpJ9oFAgyvI7ROyfopIWou+MM6keQyl/rnO7LEhsCAZW23GKxQ0J/ir2WYcHTb8C/
/fzTX/72X395W/9n8t4gk70lTT387b/4/a1ptz5L0vGffv3bOXsD+tJ8jJ9v+/vL/vymvz01Ff/9
x5f82w/aD+fvn8vX/3547uv4+qdfvHokot1P7/328I6S/Ph5DJzI/sr/0yd/ev/8lKetff/rz2/N
VI/7pyVZU//8+1PRj7/+bBmaIRvK59X67WLt3/H7Cy6vFe99fK+L12L6KRrK1/rH8Bc3e222aXzN
frqf6h+vzb/8uPfXYfzrzySiv2hgt0RFNiSVGor580/L+2/PKL+omqEougrm2JRk7eefkNgf07/+
LGu/0HITDUvUeEYnTfz5p6GZfn/KkCzLFGXFMrHb0tWf//vS/Oke/+Oe/1Rjid7gNTT89WdSpJ9/
an8bC/u5C7IE/B6JSkXn8bfXBxRmeJn0P7S915rNuXLOo+zYHYaLcBVCcFAuzj7oWBz2X9WLedE9
UFsAihwj3A7SY0/qfY3vs8vsx1593r5sYeytfuXl1yXIDrIDkviQn4rXMgLWQcceKas2UoPpmHs4
cfgYkftI77myq3v6YY4Kj3aKM/Hz6soB+PeH+CB7BI8j8DgHAdsjYF9H8Oaj4qaREG7OzYWNEfYR
dQRfDKCcBUWAWYAn+NSGD+1jclBcyS0uA6ay9nRG/SVqfTqGPu2Yy0yxzlfcMVRd4bzADUER8lSc
jbC7yAfjqgfdZTuz445wGzuUF9LwsPWrcAhKX/WEkErFobmP74RL+VgcrEtzhhd9QJvSo7PEeSKy
4QlnLcAtKWIHTHZfndMrzlfQHXRMo5/ju0mlB/NrdRgj1UP8ko9V/MF+jzz0vPwnfDUcKSCIeLIX
f+gO19VvQ/3zMFSPLPc5drsAPn8IYT0afA/3gNN6yIImKDzBGTizKajd1IeYH908JeiPkysFfah/
648I1PmKo7vKoTgZ3uIbQbE7TN3V4cy7lofqHtp+YN1PmT1Epp/eLy6WTEF1mHA3DWYHYFSwubND
Pm7DUjjkB9NXPqRDcVf8kN+s7+B7OY7BhQH95JDEuOxWHfLkw3BafLYLkerH9uwVQRuKfuWm4XQy
7uMrBQG3c0Ufqp0D/cTVr/mDeKp+3F462WY/Q70NqCfw7f4C18zTLsrFOiMi/9g+114XrR/A4hwt
YinjQ7K79IhiR0jaG+Xe6EkeNptn9ay5JYxnaDDUJuzs0bhD4JNvQ7ArUJwCmZo7OGqu5mJF7Ipf
1BC2znH5IkSsOS5uQq7pjW8ZP28uleWH6qhEU0jbFUMA86I+SHeMxCAmxyy9jnki8tgP1GeepbsM
2jLgSju/N6ItwN9PP0Dq8LNr8Zif85N8KE/6uTmaD/nZYAb0pzxKD/VBPQ7HP0Ss36f+H6e6Yhj/
ZqoTZ/441WEhy43edNJ5c9jtpMzC0QUI4wzhZOPGwjH07sfHGGCJzawsI+SpXdSRPRwOXbAAEdVn
r3pN7xandJDOdUd/8dDgdgr7JXMzf+/Oy45MNmhnoeT2ETPML0KJWrCdv2We4TGKHBS+HEikvuEX
nsn9Vhjl4xF7pSoonJU/o505plsFaCPfa0cpRA/STYIkyILsHX8xWHba4Azvt1+r5zkcj0WAQhfl
2DALtiviyIz+gr3U8UFwSFdfVBcVDg9Q9LfU1yOAY1HhgER/Nr8lZzmSLgneVYyls35lQEZJJD/d
HrQH0hJ/PhjnygiTaD4kp/J4u8T+4LOJxeDgzuTVoEOd3JbO+MY5GJR66z4ffABCtsTjH6gwOK/f
SvutJiqgDmRvtuYOpD5YpNg/PtD6tXHLcPfXxg5sLgdRLJdP8oZIOyynPJwDvM7O5gXFR391NX+O
MERBX8eDw+dkWITYW2gxHtGL+cKIc1vnVbfFCNCWg6odB/eDGH5SA27KWTjWp5s/u5MHj9GDe34H
a5TfisvNB2bkmYBm7TKwGA5yIAeaiziti3O3V3poFdl1JFzhGPG9aJb+ymYPFS5kbvhKZKP8lOTY
irqw8aBnhqK3ujQeHFTVL+AvXbCzXu8ujupIx8ITHcXO/MIH8mtDlwgmlprBE2wQOvYHVmPO7BL1
7dWtI821cEqzrSjnVV0oPnQhdM0n4xsqOQy/7CsMCyaqEgmsQJgdc3SNZzqGGz/gzGGDmQjAU/Ah
kPieE3dy/vM0klRR/TfzaH/8D0vmYmSFrKCWfe48/QxW32mcgZrQ6HYhRTSBe9K7aI+6psMZcCkn
xzil3ImatWrlUliu4D4WLECTR5OYmbPYL52t+ZtX2T/wn3JQAbQpMwRoxttYKgflYQun48Q0xDXP
36fsxLet7neMlILZZ2m2waL5iTewKoKI8eEj7cNmXyR5wk08jpDFdebdyF37fYR9JIGq96GCEK5K
prD4fTqU0f6BQ4gRCNO6uqx+x08pQbPzIHB7E0LNRzOAAmGbzv4QI+h1H89DiCAcv4tOHxUPKh8E
Py2kSuDJfE0eoe3Cye4f3nlSlDNYRve3E4FH6s6M7sKjo+WWLuRtL49419l0Fsewu5eJs4M86LBd
4pSLCxeNRVzxiV6cOXPDb17zJz6f6yrbvRN7uicGo3/jesKr9jL+4Mvlygc+j8vNmBLuyufYM72O
Q9o+uC1O6zIBfxXpgj2ifZA+D8eOsaMGN1fnyuFW4KDLyX3GW4/Yufo1t9NimFo+TSzJRQzdMYOR
e4uhMr+L3uxuTBzgctyZ/bn9moFK52aiwsXaUXr7wqgxkLHEIXCin+caEcJA/j6UG8/ifZLb8CU1
58BuWjsB63JjN47209lTpdGfjltIJODubYwWLhCvoDfC0GvC/eIB+f9qnpfDxuUAyOqb3HvyiSAO
2lMaDYduH6iuHgjX/U4DyQsximLAml7i90Hp9c4jSGLOYWPA1c4HLlm2xeGmRAXQO5/XApEUDrrk
quwXeeTgC/6KrAMiGQ1OsuhW7ocTyscx0EM9HFmVMxdl71A4EoOOwt0SDuHGON6/i0okH7M4iYt/
6efAlFgqUDTkBrUBeGUhKgmXLDwemmafQ6I+EZvCch/JRBeRIZYSPGKvD5DNdMk7HPS7ncG7fb19
TaPGQ3A+DQhX4e7tyFKXBwbjG6BAZpeMPEA6fverFWlR78vMWTnACipEzuBzpGYXM5AP1O7C3g9p
0B2taAjTYJ8OIy+pHZTzicBAX0lDMA0i/piOEFI0e1MJw9Zpj1VlAFSEIbNfsYVLm7k1V1TZ0W0u
EhuEQN3ZPK5owJS6N5+Xe/VCTONeAy46Y43F9W6ZNqqDgfP+vSwutK25I2ClHHIkH2MOBCmAn9jo
BfKajfNviAhmAMTQWy4S794Dv8J7EL5iJgBjZiLTfWChYF6QRouBedbe8A+JxPstMFliemdz21ch
aAhr4HmZ/s0Lnixk/TJnMrC4IIHHkO653jBJbMOXuVNlRP7qkLaFsUubxEfgxkn4bikyPcttXJI5
h5I+Y5QL64oHtN6Z6OLnCF99iYi1rzz7bN1wEPiMMnXATHVgWNowSTiF/gT4a2EdgfPrdA6y2y5u
rJ6E5QeXkXRnX/U4lPmEMqmLeoRNIf8h/dFc9kuNrhcHWnIZiJ48j4MDKbkZ5E8xKXZ7rQK8a9zU
pbxD0n3DHfRcX6v77X0N90RhJLPJSFf6kMjBVI8DWH2BdaFnMR/ZlXgl8xjgwwE/jNyXQn491H51
KA7JoQnKDdCGnV7XY3cezsM7sgE2Gh6BbhcOSRANyOfSZ0sVciw+3pkONFWfAWan7hJ0DiI1Z3ZF
dmmDIiHrbn00B8mgSG7Jc3K2FPDjnJ6saE+7sDrm/+n+x8c+9AeuHuwZUMT29ryl9bhB/nbG0/Sk
O7lvuqN381AOIVFbwxblUT5e9hR2JTEeMo51aUOMX7yOlB1x9qg9apf4CQIyiJKL+Gg8d/rz1nv6
iUTMo+0BLyMw2UpolGcddgF2xmUxXcvTn2aCSTQe46h55voyUFRXvk7sQuqjfLdQqAVo96xGMhmc
8l39YT6pd4CC2R1iLv6YcDj6t+zduvRH/a4KEq/0K2ojKCR6CeDme8GDlxRWAUskaeaeh+4K1V4S
0PHkPCsyxYSHYXbwM0hzB1N5+20MCzIpLeABu3MG+47c9LV+RUh/3DzUwU80eA1n8pVg8VuPNC+k
aqB2IfjaLLK+Q31IedtX+TFGIJhxwg/NEy8m59tvr7Bv+kjDevJFxTG5hijNsQ+zPu8bbpEh1uBQ
KI7Cd9JTBqAwnOIQvQQ7eYILLUdZH92C1G8chPG+YRjmvgGxsOO3xV381XulskxQ6G2oRcxEjtFw
DA/rDltndA1uy9gd+W1z9zQU7p+tfmaNKIjyFekN2H9hs+dieym6ViD7khTw6EZLefwYCKsAJ7AV
h5CUPMlvVZRFvZdeKPKtH5vfezFft2e3MeJObL86vgHBfRuTOY7x8yhsMAFUz+9lHzNKfz8Myo0u
utrJj/KhvGxJoPq0pD7TOpIgwhoCSk4bshE9Gx6jnbCe+LlXudBs+C7Rl3gNlO2ANYcbx9h1XtG/
YaHl4J190kAr5+9+A6ij+3uyvQ9uXAyc54882PPZ/XLtWxB81jgcPIJYopH7/oLRCR85H2i52j1L
9p5rElDsnAAkc6FB4/ITfFAOgU0B6w6fzLpoEP+xvCST3rM64YisMjm1RGHLl116MCyj5n4eXHS2
oQEumxwsRXgOBKdOgvyeDkKtJNVFKtLvntCy8a2oDNAL5/BvnhDsr2T5ddYr1mmOGqJVGRVPXcT1
YlFavOHl5mPkSlA2WXtzbw7MEM8Gm4U02OsvI/giwrBHi5+FySIokxacIKU0HwMZI4YKfFHuUcQm
44fU4o4cMImUn0biIbvk0Z5jo4SU+bLNDkR1V04GRXmvfWerzQqzbxcpc7v/Of9WZWpf/7JitT/+
h/TbFNasghsrnUlSyTTx4KwpLLGuez/IUzzM3jbWkJqWECu5wRdrLLIztSAqR8Q0WFekTxZLHTp8
JCogP8Lybs+31kja14UgJcBRn6KWRGZq367xc3yOz/3JuvaR7M3REkhUOCwyVsQMXYmkejlo1IyG
l/IJgcxwjGLyPQzvidgi0Z9CTVgdhnPpz0dAufzVXYKQl53Hox7tERH9okcMLVm2Un/+sn5Z7Ts0
6L0qwOnLrq+Yiz4O7/syID3t61tF8abwtFCyod05w71xXO03QEBEetjmhCocrviD2gXbbRgQDOfU
hQSZ2jeenplGe1SD9eKiELNvKvd1xXRBOhMNJdc86B+0PogreyuUoJ37qHvwjSw04b6kYE9yWkhR
+X6Hyomz+QgSsM+gb8iuZl+UVuYbduZ8OYwPVvP4fvX37Aao3p412/ILyhEsyHv5TvZaH78Nbg0q
bJ4RCIHuNy5yiBxhSvJJm5UwxR2hS+OprM5NdDvUCqB1prvdUMqaiegjcn4smQYVBKw9JwpEyNw+
cuqEgdi+efOLcH9joine6imHjK2+xqo9hyzMwUa8VDwmB/uszMcfgMV/Jf/p/T2PBNVNhrjn2OwW
OAccQB3Epaw7LAS/5PdVGyJ2kXr5eWF670EE6k/iOBVJGEKatKAYgrihMyZpJNLEtMXjdkz8ZzhE
zhT1NlBrYkR5TyMqPfR7AAn3rS2ba+Ys8hRsAQkw3nLdU8SJ/GdP8ZSdTgWYqj1gUsAB7YnhyoWb
IpZWYklL1NhTOpyE90oOSV2rnPZNCewmQuoeuYhjJwT5L8nd4q7EpL3kAMCGSFWSz/7n2Spp/262
yn+erRXaDkhYmsY5fpeu6gGUJGWIPd97Fh8ALBS2fJ79m7snsiahcU8tJb++E650Ch/Hb1qUPSIV
cqSqdn97K088/lFcDF8JWeM982CSkqTXmPrxnj3Ed9h0P87H9igFyuH20VDfTMh5bp5MlXPzs0gn
MRxPbKBJY9gaRzMpMZs4vw+3a0muod/1R+P5dqC+5w4Ri6ZXHBqGSHaqYC841vkbiyOh3xUvqAwy
rjzcPCL5Tv42HqoTqxAJrcxaFvsTRc6O0oQeIjFxv9uTvM3AC6POV4/d0bqWEfGdKE75nMqbcpUv
w9GI2Hp7+wY/D6zw8xb8P+vr/H/YsdGkP4zC/61ZAwekqX7NXv/YlNnf8Vs/RtD1X0zdMmV6PqIm
7n2X/27ICKb0i0EvRFR1Uf7tub93ZCTlFwX8BOA70cTGTldp4/zekRHUX2QUUUzLQrRNFi2E1v9v
WjIyn/SH9U3bW9CmASnEVDQOAuWsP88cK8dfohKm1M9WzB8ag70guuVfpkaLA2FtGzhGbfYNpyvb
zLXxVaCzCaJA1qO+F6frlgvTNRMlNZiH7a4YO/1RHqr3bcPTBiDxYk/DmESKWJrnFNxdpp4TUEjn
HqcVlAenvvNlAVuafEot7w934V8UoKW9zvyPVtN+YhZno3PhNdpgovlPLSfd1NUYwkHuWwsLuDGI
93OqvKPUrWOYvKye0Uv9fbWGS565TVycBqPr3ppZfUDetz4ComdRnW/yb/PjT23PP9bF9/v958My
JF3XAGwiEKBKivnP13tb2lysK7amM+X8qlvTx0EZ3jpdt479CuMfyN1yEDptcCesMijCrpr4TQEi
goDoGv3niwRS+s+XSYfrpIg6B6IYkmbS/Puncn23mMgmKhmLQ9MPwJjiAGbNUwx23jFR0vfyXkRZ
tiB67CQMrKLIAremi6BePXSZDpG9M6bikmfZ7YTfkN2nQAeONTSWOsH58vPJOdeKC4DkCJmM5SDf
svi8NeIIkl1R/R4c9VncejIhWSQdmFTr/PmS2zoloXYz3sYJmi06t+NdmtzG6PMNny9TtPG3j1T3
j/ztZZ9PDLIFtTJBEunzk+QFrzsjLlZ/lTT5jNSYwa7Fqk6IXhhRMpnDhqgz3cn6NgqHDDrqby+Z
E1S+s7mNdpHv82/vbQbZm2LEeOOk7frg80E1S9hO49Lk/+FBYYO3M2rt6fPNy9iwyBjKScsVZOY0
aKd+smm7CvH+O6JdiNO0rQnYe7LOiJkifI0Jn1HMw+nzt8/Hpbz4/clxAPGpGvEr0tqvVZ8gzQvf
agjwyMbSUO6On4/BKUrwvinELZAn5JCNqdPOn898/jMl4wXpMxDC++NNaoC9y5HJ/nzyn17bC4Z4
mtNf4X5jezy0RefeUMlE3AKlpJQ7PcUSqEoAzU5R6tsNmSvNPG/7P6mV3M4S61Q3dlBW9oeqDMnT
oYNA8PmKYlLYtoNh9nUDm9KqKUw3XT/6Di4Z1uoaVzx/zZeb5sCeJZWUzfpF7tHg1G6obd1m/GLQ
b2SriC6nU5W5dcF+oJE7SpkDGwQDVYKWQIPkgUaexYBzFk0C6tUiiYvPzwojzNLdhYu30weeLED8
Af192V5wdUbhtDrJFlDWWjXuKwjlJwDaqz9YpLpdmyReBf3KK8fxFkKmAF64QGDHwLg/cDEvgG5E
XOTb4oRud2ZvIMfcdEKwVx2Te2ATsY8hx1dJ6AO1XE404ZHrtETMppI9y8CY82uuYVID0W90awGX
JMSI8ShLwXuh0Wmjwfue4axrG9n4rRemwu3m9quRo08kCd/A5EiVb4m0kqfx7hYn/oJoqqcCmIx7
IYlAivnM9ccKsWyny5vduLQ/tODKkGSmBtBBFNXTbMTGkUpQYj42g7bYcOveinR51JX4tHSwW7IB
SxG0Qy5qTBtdu5FcdzK1MawUwE7VOJA851ntlaKK3tZ6XnNxCIsJ13mEeBAbgKZSZFW4lviX13Wk
7OiTkTtkIzWDa8Nzkr7fuvUR4B7bKWaOVyGzpCra2dqSDxGTQbtXtLdEXOmMg2wZk8rBTWEJkqEO
pVH3aqypkK50FqP82kgLDjZ67FYqmNT6G1Hje7KpbzekR3CkEejoFBlG6FxfFo4XgFucB3ZsgyHe
rQaMHTV9UAzSxAm9iZxWktHd6cp8zPLqWsvdWTH7DHmd5hqDd8J0qGP/l8jIma2WxRrbXqFHUQ8X
4/u0btPAQOptEofBk0vtvcdDKxUURHHbSXARkp8gdLeRJRnvM0DHaN5ZbRKXrVhlPHTwmfUslcrc
jnVeOkEMQOyMjtCxOWyULDLaCr8tNL07+X4EiYSGTsJ+0TQvgLc7o2STgp82Xtt6uGERx7hd10Ch
VAsx3RvwfYOgkwSFAi1KWNpv/dIgBW+Mg6OqlwIFsUcJmSkUseEMi9CYWrizvvCwbVp5QHiijhIT
N+exyYIBAVxZn5JDq3KbMkCfayN/T0uqv4pQnqQEAGMGG2+wDPbF0JJzhIvWzrh9T7NhRva3+YKo
ihKUFHGRKUXOCgBXogEJTVGog/aMqKre7i4FWYrQVC/dFRnQTUs/9OqcEfbE6qmwxCthv/lWsf0B
KngYRo5DlRJ8b/otNEzhvjdHKxRRrpPqagBByD8oMCGt1C742evwVdB6FKbjzBj8/ce0kfm9Ultf
L7Rf4cTwxOdjMeTBGrqVooWdJvprjfPWP/7BQOiPv34+AZ9oDbqtjYp2i7a2fNGz5NrX8XdBLq+0
Amkf6UzzrajYBA8mXl5bjyMUcuQxoJaNNEy9nW/d+FXKwZlsVRtIrHIyFijAC2dWaek+FqQdDliD
BMmguIwKPaUzDELEeXMRXRvtATgqngIAeW1Jw/0Hs9assbBhRjgYXfHdZixFoyaZkL+wZgebeWJu
jdtShsaGNB5hkbUbFGJ1HuwmpGKuUZYpsmdjYEOax2uYanHhTRqy5rP0LZNvuYedy3nemisCdU8x
KwDcriT2hRhtyDnzgDf33qSAGRG3O3PsKKmrqKDpH70KPkPKH/GD+kCxadV18MclzRpCjl+0jOJ5
7dy8VdAfGTinIkfAR5/u63z4UhcLhLIaK6x1QbIyn1sM8CAdjYLlVwKsvKqM71g0+da5P4o6Va0F
3WWzqjxDMCNUyO6UBuZLnyp4n053bQJZphrRA5wNyUESAnvgskece5QfxfgRtDZFBslwcGv5qupU
Vadew3+il3+gCaYby10+c1W7tJdssFsHUMP7DYOHDyQRjfgUMzA9R9w9XvASQpB2TkO1RnJWIK/y
56y+6Hp7ApCIrOlrDtFyHXMQ0Dl4ll6aKPLF/Vt3m3XCFT52EAxm8T5nBOj1CSsNYBcC365YlNyx
SnbrGPB4YyLIlbTUGZXp21SM852QIzSXQdpFzIKFYFM9NhNnjHqPAGodfPK+WfNZkvIkAH4ZqaZ0
b4g08LuBHifUBU1ARgGOxWkuzK+ZMj9WdXEoS6qJixnAUOzEDn2gpQ4LS4+aiTpR0akQDsF7pwRd
REsfLGN7R626xcvzdu0X9V7axjtktTOSgw4DW8SOBtZDM28e50E5irPsFvMNAbR6/Jq3RoWmjbvE
JIISy48r7wIn5keF5EUoxOFN71Af0sE+GMJGrXTcgG3Vk6vBo6NazJAWYvyzbjjiLWN6TITb245B
92rBuph4h5idjMN5LkUjPPQbljVOKwjQDnAzQjoluaIugvmt3uO2yE4nLVC3qER0OjrERKBQ3J7R
qO9RZWYmpt2vtw6a64ZWgH1bcb7MUcTHrQMeUbWdCtwmXJVqcZvtAuEoKmkJZYSk/wDGq8DiwIP8
fbi1iisayBMygNoAMb2rsNEyucGVd4bdF3OT80M8g77Tb/PXclueZSH5Mrf9wUzJE7M+o36nyQ9y
Ol4kWaGG3Kov2EqZzthVbjz2OqrXjDLdxOTwVp6y/HZSBHxF1TaDVj8LdLGGfUY9LVrysMlkF/ky
fCh9C1OWy1Wnd0Ae3+dVK9E8qB9gSJ0gIvf2aMZXs7ybwZ47ELxYlg3E8WDjuYkA608v3HqSnIzw
6twSvJaSBrtqSeu8ebPao9EF6XY7NirhSq433LuFjOVD1U7Yp7obhg+oAlqDLeuMB10DerupXxrI
C95t7nEHvyGvhggBGlLazE4G8+yqS0+3oalCrR6hNhlQb+b5edkUIxAJwhL61wc8hMFSSNo3ZLCR
zBuQncp3hqCljo7lTW339ZbIXiXmwJ/W7GuzjLhqzLg6jhJLxOpYemMc2OGIjCRvSkAyZoihhGtO
v2PiilnZ+FxW1ptUGE9NfWoRx8NWR71CNcaJ6EaRvRCNYBqZvaL1o9ysuyQ33yXUAW1Vw86NXOho
JNo9dJCPCpcvb82HYwvS2otFhJ01FZkSrhySa5cO9RzoaoD65zwxbEkc2S3lm5eN6GzH0FWmwdms
2+KgbUBon1RA/LDhzKQaXAvPswHfCVtNEtJ3dT73s/HUdZjKK0VtOIyeOaRnlaWtZ0xS7SmpBlcI
ATxdaBA6060vQtze51L3Y9stnkQ5p+p+M7B4qvLCuHlkEM3BzBdEij5/7Er2dMhD84LPV/32hs/3
KjMSht7no8Pnqyz9pcznC8rHBwnvI8syUJ82rjE2Q1B9sMLDTVPvaWprq4r8mHVBapBirPrdVNio
ptm+6xCG90mi911illjU1XcJFyIClXHqYszS6jGnYGAoKLYt7OJFHRb+zUIkhh6z0X1V0IezhUF6
qy3h1Dd14eTSOhBgqaoK6LqTQMnmeFJmcO+NSeotEP1btELzRN1IEbHxkFC1K7SMJuWMqY/8IYAm
rKVnqkhuWaKIrdDGagb45JNxSY0UxM+Muw76dqYgQZBqwM8jGAORQtD9NaWtWBt62C6Kq0OkT6wb
tEXWPCoPlDlbjCImyIaO+Cmu2z1WNwT0zXoL5pv0NLNxUydUP4CPb5ZwSRSoe0iQ+YUpXLrWeNm1
clEtBCXbww5SYMZtpXIaZZir8m16E7d2svVl8iFbIyHU400+qr4kyyo1AYNQsWIKCyQaXZVZdfLK
uHLazaGR1+YwmSrYkAWpr4o71M156275QGE+05BKgLAGMGZdGPoy4mdIXoOBU8RHUaobP1NksMfI
gNit2C0MjxX/xwYghq67vVYkAOWHnt0csGNRlCkRGzPZk96Fs4Qqqwrlx0GIwylj5b41ykdGrwSR
dpRHTO9357BxYjqViBYtdQ5dA3mkqYavWgwvU1fXu58ZbjJ5GlD/ubYdGaG62weSyqiRVJ3UIcY7
vbSu2AxD+yu6d3kpkUnp0Vhed1+wz3/GGk/0KjGxCFqeygEUcz9TlkeGfi76o6XMMJD1p96owf7L
CT7htxlrehnEKArsKAviiEX2SqNomL/uSVhrqiSVle6LIqWCdpK+qQNNugapa9SgvlrK8CXO0ccY
VbwAPz3Kkv0qyt1Mfzutduf1Zor2UdI2Y+rcRA3YAFMSIZddIgr5cruWFmDZS34vrzdkoRuNvR9e
Z+2g+uui6Gj8Nx/LgvklSZxhw8MyZ3TKStIqeGXbodXEyq7YGqChMSEbyob6MIsvyNi0+07gVzhw
GM6h5lckpG61+H3Gwgezh+kbZcqMUotJw92KZnO5s5TuZOhjmJf3fUepcy5BRcSadFakFYxyfAtW
Ezj0QH9YHm5vQ10UwdqZtOu4JtsFCurjhCxlByuwTvue98vPqLH7shq3UayqOLPq8QuqLhZuZ4yF
FAPGMBPogWdV/FTeTf1G4IU+i7QnAJQZzMe0CC6mV68oeAfTICzIKelYXcZ9IFnqR4f+atLB78Bz
Hlxijt4G28p7VARxnvTl+m1a2uncNcbLzcy/SxbgAEU8aooG2kLMnueW1nraXdN5VVxon99HSwZC
JI4fiV6guWvCj2nNFgErpsMksvJDCEXA4EXR+iukN8R1VP17Piro81mDASXEeiN5OWgIa/ToRiKb
vbgGa0O+23vrIuZQOmqEidmtHgvISlQRL2L/iLv3bnXY0BLCQMoWL/g2EG0mbNKbSUV311RIWAWU
uVBYQ5BHPeWLSb22B1pRAROek+1QbSk+cNOKpqZGL7V8QYQFmdCyPDXrh5pPVaig1uBqhdFgb4xN
kWx2lqu0FoqLFnobWodmYbOSU2mWRIssT/rpsQX6MlGKtwtljuAjF+eeE2GYoUBDWyYeNic11iYy
NflooHYF11KGm6XoNA11FXi6kD11slBQYxuA2BqLx+wwDn3+fRozX5x0cHoT3FG1y3/N+wVM4agT
n9DWI1mLYc9m5i6kNe3+4U3EJkQ6YhdxWdUKE28U73CUhX+vJuJJyR4GMaRwDs2nnmUkJh579KC8
bn01J2r11YQtc5InQJdiE+iy/L84Oo/lyHEtiH4RI0BPbstblbxa2iBG6hY9CVqQ+Pp36i1nujuk
MgSuyTzJOMJwEdU5boCoGvqTy8PQkJJIrJj7Lub86OXYSOtwZAsEjqYj6AfBabtTkq9aAQ3DXxhy
0a5vyJzYjCK4pjbfv9EXf9jbJ8X47eDyJvvKzvcW4wTm+TQ58TyfZOQv+7x1ESkj7BwXdBC9FkdR
JCzL/WcIaWhIfAXdibzzQ2UOdWYjqA8UL/peS7lUSNtuseXuPpvz2HOGAbQFz08hopOtVnU0U6lj
bfSEOhnMwaLCdDd3yV9qMu7J2n+N4ccyzLThrPp0F8hISrcEfJi0W9HM3mk24BTd4E/akBsW8fCR
yi0papH8pljBYxUS7ls0fPfssmQc3INvwMRaYj7cxKPLcMgnxTkM5xyfJovPzgedYjnIybXq9qk3
bkIM6ST3mIv+nmmu/FKdesFlWI13N6j3n5vEqOMw6i4J+aceusBkGuwHZlz/9U6HF7DD2cpq5rsz
zozX/UirA7u3NMDUXO8858mxYDq0h2X6XXeE15vJeooCQ2R8TnvBD+8s50fcB4H1PY9JhCAvhQXh
jUQBol1HgsGpPDFEYv0f2/bv3e072Sx2Mjx6pUdnKdCSzvGwEVXKZHgUH2Qp/bf01tUkqbVqK+9N
LYteTXiRdrAX+lVeRN0uaMP91MEqiKksYRVWL1WXlqepzf42lo95lzFxhNpq9iBg+0vy5nTTZcAi
uU6L7Cwn68fu3rIUO2SOi5PHeL6YafkenOU9DDUMiXvxoyNxGpPiQWXqR8SupoaJnqMojyGWj97K
cXC8zJGDG1zvjPdKskb/mDtYAZR8zWdCA8NKH9o0wV/SwDoKJONJvrE8QmLJT4kXcnL0XCcpvtw8
6zG5duiXQnva8MW6u2j1vAkxrDOsgetVsBPo27+1XW5Ie9yUgZqvgAnKTZ2kMzG8C66bWJEINPo3
6dmMP+DJkpuJvdq1KSzsgwuIcuVO06eqJjJ5k+69tqf8NMYpDDGZoMztQyBjzvRsifbH9jEEkho8
NUzEweJesE9vw6R+qBgg7NJgYgrHEKWjQ+t6jEa9uURLyw4Au5mCL+6m7XFYmAgWZfLkqaY9lyUE
5JFQ9EhQmBEb5SwGyW6KxM6hj8idCs0INSOPXX8Ugf9sOQBTF3LoQyCFDm2lxdNGggcteMc9sB1B
uB8Xd45XjGeH0JDLhnyHvKaHoBqjdRQ1n4PS/U7jo3ACZppG2rgs6BNsz0Ld3Sz7bmETVpYomarw
z0xA7FpEybCNWwee11zPh4JjlIfu5sUSt5FizR/o75R5GM+4wwkbMFtoh+9gQdDZASyIPFpuPG6S
3oob5T6sJoDxn4hV9SSIRJwyWd9gqteVHx8KQuhWwu/fteME26yjhc1E/8PYmuvcFR9VUWRbchUq
hqN0SYl1f3Ko8WUxoDIlOnQa1cs4fzqKxyiKI9SDeJbpLN3jIjh06vAryt2SOX8+7adyOCcLEAm9
JLc+LG/cnphfvIqFUIDE03T6PXfu1KmqGjYEFuwzqdo7eJjSQEH0yrpqr6jRSK8ZT7HN1BQgAWOX
Td4G/r6aQKYFGWyGBWLdJtfV1UmqS8CmiLhdHJ4NtZhndWsj23gvXBJkSM3N4s8yGx8p2kkacCYa
aEPhQbYv3Aq9a+1luszAelddCJ6L4QnWpuzABflZSLYm+Uic1/jF6YKorU/8DSkGP7Ff33JlMZ0j
YXnXg+yKyZ9Zs9lEL2/MXg6GWGQytboYGYO2jVj5gmSEAmln0iK3I7Z6Z9RElxgTcFJ43SqIQHCN
RXwc0qY9FJLWodSP/3/r/BrItPR/0IYw+gJy2mFKt0gqXklFvwQ/DP2y1AznubND432mZY6qqAh6
eLh0MPOYJ2tWpjiqEu6GyHQbGod0ldoseXCsy4jxWdx5w8bJIVhlRfLaaABFxJ1hQJtb8MbEP6qy
Z7Tg1Ke6JlquSbNzUzIXqblE2Kiz1AnaO8MnPwQhnwDm5TuQYVrB54ERWy8oUJaJ62mxn2fLJROJ
lF08/MfQlhiYuoZSk31WCPWf67ShXhkpzmzBnjV/sGsPM2VQ3jxjyW1h5FvIk0FAdf8yNIVclR2/
dQXnA34R/R77TG2RD20CSQpi138q1f2XqApLu3QwXYkzaV/Mllsq1CiGs9F4n6ApVAsbOHJLcjOz
/KJ/XDho4C+5iEtWdFox4M24YxqJlK3lh2mBdytwD42MJnDHfE0LcLwFZWRgTacsaG+eQ3AfeVPu
xAIwq4nC0zXTH3t+D6jvZ6/+EjK61Uuu16a9NS0zw9CueLfoyxn828pDbSbMOWuJJfLr6iMt6q3n
klKJPLzq/9Zl+Zx36ORCdHNVvvG9DOht45HNWaRfQnQfgrTmhpmpyZkU2o31VwZdBgM8/ge0AOTj
3u3Fd5a/m66rdm2UEu3o/nKrnesJRbWb/1r3RDbURdX4mhO6vu4iy1vBByvse+pykAhoZw69Yfa8
kIa5MQy9OGi2Snn7fEZqfz/zI66Ira50smMxSQL3qWCLSdNZcySyoN8ES/vZDuKk7I8Fas55mtzH
dozUfpCWBQUUknjPe22J6Crk8MxUrNrUzJ23IO3IEjLR2Z0psuSQPkJ96DG8AxCNTUUADZm1czyW
wHrcnklXPT2S91RtkgRyld815ybxHzO7/U2KKPjOKjwCkGAzO2Y3VasjfdfNytXB9tNjJVrYB0v4
DqQIPk+GxmoKkTe6w48Qgf0R5N49dkOdW7v564NlOk8l+6KFX5idEYO1GUgr08tDkppgV1jONRuo
ADxbfVSm8C42KoCdNS/Ok0EFtvaX6p/fsb1jIQYUELBnrpO/Pr7ekYLRa/inecrx3Jr2N0YYyCC+
HHGOkGu5dlsSQwg+5THgCvzr+uF/kZiCP6R5JUASY6AjgWf+OZnbH+tiPNeftNlMiTSdNQXlC5gp
dCVxp9d9pC6jFtM+RH0X1fQhscInYqlXmTIfjDHpojVgsrkEZkMQXJ/Cf7clZS/QhR3BVsUtdPEQ
RUO0azKsw9AquJPJoYTZs9IK9p0f91+Nm1iwSjx1kGxWtVUDbRmLn4YzbR3lXMVL9tPPmi1x4b26
84CGt2V4lcjf3s03RZC0D0kB3rDVxSPb+MdM+/qYF+5JLhkp3z0TJQIlPIJQxSPAa7HzGe1eoYA+
NEmfPVRgWnfLWMzPUoHFMyCz2diIXa2CO497OFlBqbEVlaswCC9DLMud65A5QRbwe0M0MDQ9StHM
sTCkqOAk3RlMY+69c32c20i/GfircWDJXYamZuWUeIqG6AtSzZu4N1UFIwL+fDBH17XODcuHe9AJ
7ih7/lb9QIMdp9PZazPOMS68siI1rYjGfeKjvXcbwujhZ2xKHoDYih4YkYvwR+U1E3vP/SWRnHUX
2Jl9WhkwEHSPlsmmTVC8M3eMkSz5SGOd+aIYJ7Xj8LoEkvlLXmMxZsHC9gm+xbbVXnfqUiI44HTW
kghuLYMriyPgmWW2HVj/npchOEwZ0s4AVHOxeCHz7uFch/5LGX0BIAa5Pd0p8ww1OtZvD0Av1mYp
WfSHERi3zj5rKl4PMBtSeQ+6REwUUkqEYdYlz4PnruaZuT1hc3+9Tj8R/EgMd6MI9JPUJFEyvTRN
YhO0Gv0QQcYCTHMvwb9hcPLIg5Zt3ES0mMsZpnUeG7mUsI10TFGyd8h1Fha3Zyn0r0SQO+ibP6BL
IfT0juJaiX48oqMWG5XWz0Qev4RLfFY2a2Q1MofS175x7woQHtQQXKE10J0D6maSY8Y/uX6nq3vS
tDdOuRwKWHJaduMOTRX81PYzZ/a2k5JJv++NbFKK95LYnU1RaMyaEbrZWX2SchgDUncVe4Xs6rVM
DjPTP2orwtpkmOvEifMdOScBvPqQ8aACz9dom+zuC/0BG5toPlGDNWu4ZCRQgSqzGsl/ZbSSUbDL
sxKd7X1/7o8lez43voZOxjSk93kQM/JStRK8EW69Q6WwbMhcQ4U/kkVQQelRpeNcopKU0jQZ/4RW
/cUmAuex1V1VQ5aySxigVaJ6d+1lK/lXvWn+TR4Rncw4QR9AH6czp1fpxnOQJrCQknDcxJWgwsL5
XTrdY5gTZDSK4QIV6GPsJ7mjDvnwKqAtZVE/I2PCCZCdpG2TGeK1+1aImCBK/qNgBN2DbkHfs6yJ
6ytvQz9eHMW305YkPc8livda60udT5rJtI7Xfrgc/U65CKrkPzXi+Y3RVWkwiCun7Z90HmcHssaZ
kbEo2gnPf+Ze/CibCA4DDwJVVf3Ru+ofqp94z3f7g3RYWqEYLHIg+5Njx0jX5z4+B53Eh1eAmXLU
B0F1uJ2jEpN5FL9WzZljPyREIC9PqgJg37sLsYEi2SxJND9Jj0CYlJ/R+B0E5AZTae3669YRJUqy
+rVmd7eyuj55zKvxOnpyB0YNnXvpE7djAB+wDGXyleFy8WA41TA3p+wNtUi47jhEmVblN5C2ay+g
efB79ihwURh1dxOrLcs5JX5b7q3QvmNS0UOuCeriFPFpr7PqkRUuYEelnqeeXjykOSpGhCGqxjEp
cLiU0lt3hLZtgkwe64jrIW2KL6caqTE5t9tI/apwFNtr48Q9GWM5hANjPZXkY8QBYxWn0Nzq2Ryu
UlqOIS3psBgTw8WkwdCwGvSYwGK1Py3KLXKyWxPyTkKTneIMXwjkWno47WxiAyIa8YlzsvWH34Z/
daOOS1e/5GXEUEIM73IG8eOZ8rVyJJJPCc+DvKCNr9hf5jk+MmYssOJ3ecnIdSpB4ziGSKUTk7/8
gXAE3EmZ/2hCIBaixjjHy1hP+IlS6LwOItBdM1ZfLvvZPm8vKiQhrLJx+A7FS+cQz0goY7KfJBHb
+jha5B2QwoADOuqIumLvJ2wAOxUKm6Yx7lr32Xfnxp8Aoj7qiH8UzBkRUh8WSXRXqKzXniVH3BZf
fmD5u0DBMNGRenCJ4iitiF1aCw9Cph9dWO0tZRVrv08O5K+2lgYN4RFtQNf/HCBCA09WPdzxKOsS
unWg6OrKnY++DZ3Iggkkp05F6bhJF3KDC4/ZRLz1HM7kKOaAZ2p5aHVI09Rgppn8nwyk1sbjITkE
SXyQ1ALrYYE57EIJg/9P5a1J9W4IXlr3AWD3yc6o/DEeN8CgVxmulKy/Bdkl9Qb0Mph4iJRbeSWL
HzhZ6T4Q1U88avygOv2pLee3UCQGoZXk45tvlV/BDkkYZdvUCqySrP+IAGWyUxx81wMXPULllxUP
2Ihg0ooDfKYs7NeFBd1w6H6ccj7LMZBfaKa2ELPXCQXyxl1qDD5EnI5kTV4j5z1RhJrmubOa2UzR
91HRf5lAMcNqN3PIqBbGJVgGgpvJnwK/j2LT0EI160Uzf4Uwj5sry0kzD4GP3mtrthzXgQTjYyQ0
G4v7G51aC9UkU4olVYyhZxYRrGUyUiiHL1BRfyfox3U2gHkvbpVt2jN6DE0Vd8eaXewxSHcLoXTo
YHgqWvMYWUlx8oyWTwGrtXLS3m0+gc3fL7mPCU4xao1dRiZFI1YGgDuHD3gtnebECDbjJ2gdVFOJ
fCCZuTtxYX6w3NIXJyR6VDGmdBlmENnAHhUe2XrIXPiMTfg6TEN2LsP5lgBp3XVSP3a53tfMW95i
m+zPklOjJmbJq7pr7LsT8zr9GlgRL/3+/fZoGNeF557iovz1tPec3+G9QRD8hJn9BRaPOZy0fqJS
/51qApor5EgLrjtSEB6TPkUhK38de8g2ka71kUSEjQjMY+qReWnPin6UpLaC2JxtE2msgh1/MxTD
tE7/U/Zy9oJZUeKTtRDdw6MTIOxNdL/CbApAnQfvQqOxkIR9EQwxv94DhioNqo0/2qMxXIXMREw6
P7Z2UrOfzF+MUIAxraMo7+3x5DSQn8cH8Lac52D3R8JDUJ2M2TaZQyBDXcVCEQvw6F2JO3omZSEG
DDrH08COYiS/PUH7kL3a0sHNo3nOyNRb+3YPCiyAHTiwYFwHXN7bhS+Q0qO+N+kn1cKmHOyWnVSG
2hNZ4t4j2miFGIW3oI6qHdDJx7gOcSRWmUP2cwppaLK+ai4z2IXUO9kAfDFgmUD2sG2g3WjLQ50G
XtMfx3U/dEx/OkMd6X35gve6msDPpbn/0veQGHQ5HwRHQzZ4zPdU/mDN78VMcB4asm3Q0VWT4fAb
kA6yk+Je5Q9Cce5sLIsXLiULRPPkLNkTJ8+zp3AIoR/wBs4O5YYhw4Y/SJQA85Lhuyun4W2WmvDH
8prMXQVxuj8BDSXBPajeTDq+3jOyGywEK9BkzNVy9ABg7i06kKpA6JKQmw37ccm+s47JHPmE79Yi
ok3TUVOJPNqTBRIeRV1qjq3ocU6c7mIXccNAl5s2sccNRQpoZuV228hmtl0WKOhzpauHRjKu6EsH
nmWXvPdEyzoqd0kvaL98lTukU2b2W9pbF4QBvOee3T97nMwU3Gy2RS3/NWzYd1mabYsaCYcXIghD
lORt0j5btp1rttkXWYL+LY78H3dC9DjixrYo1yXpM1zw1gcyjG1m0uqS3IX8WZsB6K6t9w7bwz6y
mlcR8sUpw4kfasRPlkVUf9q/+HbTbOzRe51nG8byyOioY01/5NNFadkz9XaqwT9JKoFOu+PKXkT1
pIsJ/7vlXket48Mc414dU+qtAWGOCbIHRyYP8TDK/0Q0//i6SKlGzcPQT8xi9WeECGvb8Axds4qu
XsVPIZiPaV6KhyZmIDUxyl+NafIEFDy6sHPaNMTDo2gzPMzGK4hnBBrOov0BAfTNUe43IQpsuPOt
65MxQunfkzCxKr2lv+UsAPgtr5AMKYup0ve08ZBgzHyUGsNplYlz79JNBwv1M9ODzJ2vVdrXa4It
f/1nls4e9gjUezXw8UIU46bWbNyIpNwOVfRx15O78IDZsUENIiACqRpjSNd6j9IJ34HudqRy7JwC
7eNU1S/dYjRbiTCi5p8P2dxdUkTf49B8WaVmA2Yepx75RBbGYFM0SMTG/7akzd4iBdxpjdWruoOZ
wwB2+TKg2vCGiJdhq3d4rpCSh9/ls+7Ldyauz4jt8ajNAR0p81HpNL9TlJA2gmpNKnUrs/hsj8mx
zDWOerK+3Khl4ky6LpsNQBJSfclFHTqTDCvSrn+LYDzRgxP8bEEIT9Ceo67H6ucxnZOlxY3DXL83
82vICrtc+C2dxmH7MvC9CqVzwuiTsRiEgqIXnHvQAMkwJ9IGU9DeOKjBpZh/xtQ662JEbVYRWDuB
r5qdblMlNvPXxcN4zPberZd2u6TinflVuEtcJOi8L2kxVAfrwU9ReEnjPJB6Pj/50t3WunqOtGbR
MqivrIsID7ofC3UdgLXtyJupCKCJnJFso5ywpFqw0OyIMRgLvdkCkSbrkPEIzWb+QrwNQ1M4pjBn
US8S3EFxYFugH4mUdKnEU+IXWM/E7smP1apsvAMZ0giokze7FFd4OwsFWcNnEGDdc74GJDwr3zBl
t5keWT7xhKqw/1ShfMxGgJu0JXYQvnPFQVDpnZ2KaRRmQsd2fRM/hFU4H2bL5qhIuUWsGAJ+Gj7N
SlJEu29FzjqhZWu4Lsv0A7kXPXm5MqySN3GuCGRoUMJioJ0LVlJFk/5Yg4brGZENgQjc3uThU6n/
oadH0E9KHXskf+JcuTP8xxgZVf0SVICzWkMgw2xIaO3u6dPF/Jr1GY2gSLehKxjusU0d8/y5khnL
GioiayjhuN0p52mcr50uBLAkmc8NrV+tDVmTl3BJeE0IZp0evqkkvW4EKJuRJAReGC2mQABW5V8e
i7dVDrl8l+D/7VRyzv3TRAzIlhH/n3ZCL2KWH+IpgeKqiuVEbI5yogiTGYE5y+DTLRB3gkTNX+jX
6wQpvQIA50ePI8/qKgrnbdsQVD6K6Ec7yacI3/xKew9zzZmpkEHhUeHunYPm0a2ktU0UFsyC2fqo
qn/AzHkRdzmtl3k8LzZ65YEYSJf+EwnjuEsJE6MRhqpnrAUTM1DilZv2zM+KnGs24ySM/a+UamQr
CrT4keJJN+2I4rOFbW/TRKbmlThie+2zccWCR+KFsC9uFG3qlFO/eUNMNeC2oBtTrPAQX5+9NDqm
olwnBrQ7kYkFeV8+slDGPDdkBUT2hNNrm6nXLAte2+Q/K10+HU2PqwdBlefggLJ2eTohRSsuNa0U
r7X4cPqFL84/Pw3fZGqZfVBFAG4FXeeVgdbD7IbXJV2glhI+7FrLiSEM6BLEbshN7ac0sv6ElXp0
pmzvCG/rVPrZGv0/DUlj/RxCsp5idv7Tl12nNnIP6vIu58Xm/vSH1BfEYP33YpLrmCS42sxbi5o8
R1dzLmVAjGHegWNKnec2lHyU4d7JJ9IrXdbV2fIgZwScQ3uEPvw30l7EGnH86wSB2H1EmTmii1un
ShZsS7iRdWMToQUmuGsICnSXVl8HURO3Gr13ZPq9mAAob1zBI4RKf8xtHCiOb7nbKP0XuOixXFH9
Gnbyp2Ec7rFtjDIDFyw/A5qWx8eMtzy5kG+Xvg455hk+DoIqzch3gbzkUe2wcoJ9MBgF7CziO9Sx
eBhbtNxp9pDUKSQqAiy4mo6RrYAkRGG91SUhEWCL12XAh6wsmHgklTEUIUNWxgMxdvIjd+Q2idIb
Su0LWRqPHp35Ok9ThiziYEy89xLvmcu0pS6p7ir0GXVZzWyuPicZSmZSq16lRSI23O2x8KPNYruP
IV6AVHnwlR1YV0X2saT9R3QnjgA1EYS6WsGELeUu8DVYG7o5vDjClIjfkstQYeywkhwqefWSdsXf
cjRbbWEfSXz7lRBynHoZo9dEPnWD88ZS9mOZLPz1mGfIu2CCqEwz7TXc8oHvlqwc6k24T+mEpZyW
HiXmIs7FaZaJPlSlgHEkvH82YzSfR6JFNoompMEs1lKGOz+cJpi8TINXiELHzV850+O9rJdb2qTf
YVl9oj1mTtAzYKoZtWmHcYy3eIAjiPys+yJZ224aH6tYvk1Ee22t5b7cC+Q2d6v+gA7MTeozs49b
ES3T3phfBojZHnougrexibfdxKIm0d+FH5YHu9esBMobrNNia7fZkcneb6u/ReqhoW2Xt3xoTnYw
/6vbriPC/X6OkgxSSd58RyVQLWoXA5uin5Bsdw17P5Cqd5l5+V6V+6AB4eDah1xkmnjo4YP348FT
06Gs/Q8358xrA/t1DvPbEorDdBcJevbO0jI9yZnoRifot5kV0+S0fzQ7enT85My6c0j3Aiwmst8c
jiEMHwCNOSOS9HMIGLjW0zs3/dGWDE+cKf4pBhwO7p0LXOcv9sB+KOUaGdnXVuR3mzamJXXxP1Rh
+eBZKGQMD/smvcStIYViYJosRfTeJO05VCjtRs/YO/xd6zizcD/MAOItqFYjN3kc189x5B2XGEq0
VZSUuIyAUaZ7UHsyd9kFJC7OUXHqo+YZWjuuu+xErZNuPWP+2NGoUXGfpyL/qJTQj+jSVmM1mDMd
824QtIaVJhbAyH0uo+euyv8wGGeijmTDTyxygDX7Wuu9zlkf40jhwqO/TARd0uzwR+kgUMGMX4un
gdNLZmqcVC1q7PkqMEWZSuOMECEtT1jgcQlB38QTolFGluhU0exrMC2j9cgxgcBAAo3rmPQmfVKv
m/uyryjcXZaoF63aXdqjPCZRbm/1Pb1nMX8bBniIejmHYOjc7Lj5TlLw8DXb2lTkAUUYq9ayU9lG
Q+N/6rvkD66rJyTd1SGzp+aE8ocwGvQK+kmn8KhQ/r9bhudS48m8F5IsmnRP1EkjufwIBO48QlPd
aX7wM83Bcw+qT93wUA+iOyfN0rDqC0+2A6KgJEheWDWtF1OvwI+/eAeePVSRi1h+5/Et89rNTzuL
Wzss89qunIMJkwumSLK+8hg4R0b+qDaUXCglGoIbrEvdxmQ7p1a9IXUOLNk4mE1TyuKWu657Vvl4
GL0uvdTo40Y3CR8qpwseRnRILE0SeB1KfgSUn8eOg/ahtNLwyieXmzK6OU3I9eEx3Mew/FWcZSez
G3mONIjDQ4tx8C4oiw7CBh+FewM+a+CdA7bS12HG7ek14XoJyyP2rXmVz9Efdq54TEHRdaw0iFTJ
63aX6PybyAt2MRV5hwScfLI35upzhgNqvmuG/pGwv0sQt9sC20/zQ+YalDT2ZEUygFpf8je359sc
OiNJqxA++u5UlJ+EiXPwZeOXCgZqlrv8Ik5XyeAup3j4O48kqqXV9HeuwlecLPPKk/eAXz/aR+V0
UepMnCrAsQLge8QcqRMlUneJ05y2cJtHzuvIUCpqW7W12gUfHg9G4OZveQWTqmfEuXjuf2wxP0vD
r4Zfp4h1SjoIcnbnPEmSNUxfbZtSPJLork5znv2Sn/RMHXwg2o/vkvHA0fzDoeKcXVYzOvGazYx7
MRCkEmQlAwpyNsBHpcERL+zRJfLEx5+61um97XHYlogg+E36+JoIitzaPEdz/9i29uMkeViSNePA
jTYdNooIgmA2v2gp/jAYP1K1wCxbQqxCzM7wAFgNpsx6gGEZz+cen4Hymu/QVv+iiVSjhDq2uo+Q
Q9aOdhOw8RgR5Pd2CXAjqu63HIr9TmAHb2+W9v8FZb2n6O3WrTs+sgQl1N6NtjEpy+dap9e8Kjn3
uv6jInjonPbdesCzxGeV30zpdcc0EMWaivXgIK7KnPi1rgJrZ4bMoOZF9tHHz0UX/ufEK0+RZKgn
isChasFizUxC9UBdMimudpn4xwGFUrVU9WWsQZogEl18NgvObH/6bh8ec9+9shK8tqV/8XIBQCZs
3sghfHa4snpX/teURFQbl+zUMO8e5q5vD24jYcWMVLlyyr8dV3sr92/kGcEsmYAvUgJ5EBL40ZIS
rRnhBugwOflqPheyQCDIyGBj+c38xrO7meMjWp/sqe8dktnDZDjE8Xda5+O+ScyrdjgxC0VUVdRE
wdWeI5I7s/9GS1bPQ1FfR8eIVcPrlXMwHSmmMBcF48dICG9Z16R/SrlTaXf13PIXHQ08mpxhXIEO
mq3qOsfOuiN+lnrCqI1r+eF1MAqmbyOgmlLy4id3T0uafAgXRcOYbioLZ1TYNT1DpP7BA3W+niWX
vfb/jPR1UR6muJNc95oiUExLT+8cEa7berr3G7U5zwiT5ZJ8JC2JR2ELnFm0m4Ld9dGbKvrN2Cga
bnqNBARwNaLOi+1fZ0TTBDBhjyS026InO4kyzy7TgDC+nPpbGNbO3Um805HTX0LbPY+5X69tR7xr
r3/AGdScAyc5ig7kTN/DbsiQjBKzUjLmSu2RgTPJwhx084T6bZyaV/RUYlNFyqMKoNl3xeiuEcvE
q6Z8dAxXTFNhhpgz9yBSKNcOo9LtwpSHskClO0Fa4zh7+/LReJ69t4qv0LeIukvbfj/X/ptVjnfp
cwt4I/b+9EmBN7D2PuaNi5aDrVqOlw4nnOM4uAn5ikyEmg5OoM9u8elYuPGUb1rKY1YoAfrco+d4
GwdLwUF2/8DTg2WSwc4Kxydr6N7c2H/BndcfxyxikFwzWxMSgbOXXYxCdyRsCa/KwyYe1vpNufD9
SlQbCSvyjaYm2Ja4NHAjx/we6RhveAbxvqb7yUkJW5iDf+xV9lGs1WHJaI3jHRFIE/6IcxUH+any
NFlJ36kZD9VdhVgSJ4akiA+nN0fd4I9F1PXldqW9IQc2w1MaIsmyZwq/nPq061/RkUGyS6J3L40h
4Q7+f6HK3FM1LywSNDQ3U1FKjzbTpGG+CQ8JTiz/w711dsa42jiFSyLViI20NT5jqfI1kPyaIW5c
xiho3OIMVnA5XpkBpDv+7yZGy7HvTP+B2ugXLR5oWBUzDioQk1r4lrLO/HUHXF3U+sh9UgxJmGVY
hOMT2Ps2wzSLo5cspG6Ppc/ZGDO8WMmyFQqvu1hcxJ89NA1y9zYLY+lNYwOOiEVA45voF3uZT2lX
/4d7tN9Gpf/ILvuZJMXsLjDNtzbHQWLQp1oMjWvZQ9OU7DAHtlV3HkKNqokZ0VxU9kqH47Zuhf4c
9X+9JIxq8W/9wh1W5j1T5GQGiGoP3Ma+Xey8esINjuo3dr8S9GyYUJc322RvgWWZTdzy90JCblbV
/Owm5W0WLDD9QtYPyK3WS+JejYXwS/jJH5ujfGsW5BLCaOAz3oXYVJLLpicC3w9ONujXwcYmHJId
llrJza0SQdmGU2uwe8C0tlwNA+xcO253SNeAiCBYx6sJaKWYuou2X1N+mcXpx50mLQvSMG+rNwme
16VFBMRxP6kBKptH6HNWYs4mx9jlqGP749S4K2b+Fvk27KYc8xh3+Ufh6Ec2byAqK3sbzUTdNBAP
tuNcYUET/AY2HsB7VXhx2zp4SktH7vAxQelM8A3JKip3ScxJHwaRy+x4+fwfW+e1HLmubdkvYgRo
QPOa3sr7F0ZJqk3vAPqv78E85/a+0dEvikxJpZIySWBhrTnHrNyoPPl+FJDSOKDi4mbu7SWuhrax
qwYGf6xO8fxsmOwBfSyKJ7Pw2ZdAPTtI+drSfeqCqTvxdyhSi1zAmX6RnFozh4M6IzwwZ8q6zh/e
PAJ7uYMmBn8ErbewPN7niDCIAhQsi+UDikhn58+8wZP+iZCPvxI9rh8nV99ZsnSvqSrvypyzUlL9
kw7md15WAGOd5Blpo34wqU+T9K4wXwJYAc04GydfuxtLmuaFdPfyHtCJdWm1x2bQBDRVKjB9Xrxk
/bnBvvYTKMNYJnA7YjMfibRfuw2DB5KdWwq5+7Ibfg1J/m9g9MnjbLmruLTAiXbucIghPNzPI5gv
2XcP7GJoXqiq0qS65IU/nCsrme/rNo/WY7GM7oP5uRRnEoqY+GAjZITT7PraN1BTD9YDnItiNaGr
I+SopItj2tkvhlaxmSveH9saMcpJsQyr7ipTR9tWRigX6oeeXJddawM4ax2a5UV9Lo2keI1cPZ2A
AKAOkETv9NHy3gqC1UZR5a89kavbXkfthThs/1x4KZ0brS5Gkjl3M2e3u9ujXNOpdoGcb93ZNPa5
h6TILxUc8M5MVo3h+DuvjeNr3+h1rwe51trX1wlf+4ljr7kvEIY8BOj+mODP4YfiPwmaS5xn00fB
O7XHNe1vb0/VzGENE5t5byZB9rx8m4s5YNWGwnoiLdZlWtk4/WGwng1PEkFepsH9TIrX/e1ROxlP
Ebr30+1T/hzCsx3tDucuZ68KjNPXfx4VtX83+h4YVFEYhz7tX2oScq+3D2IMPLFxTGvHX5eeb59L
M9AUbpqIrUGK3ZGJN6Lq3qwfSeV7j3wUmjMHDHLF3OFKh2u8MsBJyoFYYnRvKK8kZyTqj4fM7D50
zq8hlbH4agp1CWfXfunn6aCZhH56aZnuW8WeFUKDOWfaFnurJK0iiOzXyCj6J4dnvoj6Q2E7xKxU
+XNqJs5rWHh4WTRJQ0XxZBtEQTaEfp04s4lT5VTmusoQUHRIT0E4RhWUXKNfN7GL3E3mI3DIxit3
ErUE3HWbVlsmAk0dLSTjjEBSpLDXRZINw3RDmqxIoO7MrKlQWnKHCMKjuO65GAdpbs3B109NU7VP
/ZRfHSFJU3EqccxLJ3owqonhYldPX9hjoTgGEtMnlcOeYaUCOguaiYZA0b9MBhlhDuqLs7s8DdM6
3qrYd3YtA5SXwo3VFinPKwiuen37jrRXkFykcb09u31X0lMFWZZ6mgSjEM9X7nZ0In2OdHNtIMNk
21m2KNNy9lXW4Bi1Tc7UKPS5V602ywjA9dq/Q/gHQ5L5MxNptpLoDJ9cQcJeo8f2mFqefY9cCShs
YsoDnRs47rn34zHN/LM8CP7ngW/ZxmvjqCej8HfK6224bZN/moMcRv7y1A0C6IyTvjMNf9y3vlld
g7AYt/XY2S+MEjlGlUX4kzgxxoEaDm2V1RcXle4miMLgjEWnfva8+oVEQvs4xU2xrafO3Rgu67Sr
6vxTwpxJmk+ndwQwoZIXexFaMPi8Zk4QcfHzKA8tYykIIZ+X9nDtjOZ7qiUk02hqMf4MTnadQ8qM
DFGJYujfCMJ+5dGcQ4new5T4GUP71HWBQUqqrvRllPGwycrWvciire5MIuXX7dAUP7Y+69YLrlRs
Vba12lJuspncrMYXBCS0PqX28rQXBnk7DJRa2xj2sZfUO6eup4+piX6CHoSUl9Cadfz2q02y4ifz
xWe3aJ7GOCirew7sySnuDaACNSqpXL0pMBRPukdKXZeSmk+1/b0ztA5ZhYAYBE4pMDMyDVAzuVxZ
laKXiqreOIRe3D9TBRZnOYbFKvTj8cmxnxlIi0vFm7wRiYi/+4A1LnTSz9kK5l0RtQBoyadduAc1
8KTOPjh5zys3Dl28RySRTovx1NuMYVN/MvKQTKtiAccTM+bgdGJH0u5/H+Gltvd+xlojBW9/4lT6
s6mtI8IZ97d16ifK4YhYvOcutONLi852PdDq+ZJD+9pJkBRl4hh3cZREa+GF4g3hioHTjEeGQejz
7dHtq35rjkdfB86mbOIvksTdX6NsD7ru5CelNoMYu9t3gVmxLOdtvq2VZR1A+KUfwodz0VjTl18y
+UVDfHabKXqOm6ZH8cyvGTlvk20BJPZNhz/N/+h7mXwvDzDE9PcWvdNyMWR1Zp+BxwAgregoDyNA
cRg9D1ZOvxL16yVz+LEyreQ9zQ7wSpSTa4ev7qXo1SOHkXDFewYKmQ7VDk0H3bWx0I+pAwzu9oVJ
9M6llZxSl8XKi40nlRjW5fYMuU9/tY34bvl0QTZ6JTGS5kYDjTC1qAySxDnMjlvfkaecPk1wpy5Z
q03A+GW3uy2NDbO1u/+9SH6oNM6vbk/pW1tWfe80yJDKUY9XCw87pRa9gGLI231k4o44G6qk40MJ
FrsjsYUxvosws577OsAi57IMpVb3DwILpK1ll4HBs+x3YG0nIwSKqDPXOpAy/KC9Kr7XQ8xUJoif
o9FUO88d4HxZRoskylfUuBEwu2FA2W7rgiTY5XNMzudNI3zrNdbZf7+lYlB06Qs4KfUwqccsCiHs
+wOddmzaVsYehikoRWTMZvhZTWX7tAAd107eEFjiSv1khxQOuictMe5aBmfCKTZd1SMrzJrPOnGQ
siRdwMW8dLL/+IXF7eAIzu8NAtK51cHeRCP3FCY5kmOG+N9J8DPG7rL35ydHg3DcOI3Z7lHSnHwv
/0nH3v2VGExUurg/aqPjDNCRh5Po8CBkyDLdaCLa/++jCqPv//u5f7/676OF+UHJZq27PCQiBSGD
r8Pkl42Hxkbf9k/uOE6HWJSUNR4DAzcvwOn16dNtf3eUj9+dzsFhXtbiwgaL4mXDU5LJV6BsvGKR
mj5st0s3c+uNp6DhxFCRCb3h1K0e7byS51j0z4Dx1ONspvqRMykM4jhlpRcAQZOcM1XHtOm+xV69
RYhqrxsnoHXqYHiLA8c6+YwgncSyvmfL+s8D838eLF/qVftp1vrC0TJ9qhl9XnszYkhOo5E5f8QB
upBy3fthdVGzlOfQtBBum/1eF8uPCZnL5UP5y3lvr8Pefs3r1n1cnvWNWzODmKXGqlzqfTj40RWN
WQSMCKMe3u5pdXvqsCTiebHRJ5cV+MIt5Tgx0UtFEQ2sP61luqfbrTqk+XQf1GjN3Igfq8gHP9lD
Nry38pp2yfTB+QTxakI71d9g4gbJvFRnXVpkZ3P2qYUs9B4ddr+4QD3iiEsTm+mBtM2nkdX3Eia6
3CY+kC5ypumOWIhHvNR47hIyZr0c6BmHpa3jde5Zm9cKDBBjtQNkRfu1Dp1weTIoNQBYHOUxM5P4
WnpOdJ39bDgPgt2Rk3TDVPJVj5y8i/Gzal6rJFgaw2jv/r+PHObZJjKTOyQ5+b4WWC48pg6fnuiP
Iyme9AwC89jMtGHqpr5E9QS8fnlnGhn976c5EuJlCoRAUGiY2Il0/ySPyDDibyfy4c4DPjvljLia
ZJw3bTB5Vxri3hki40Z1zJzKkjmdqV8xqIKBr0hSr61935fWwU3qL9pciGYG84A+DBG9JsSugaE3
BIi255iWat/0wxvSYVbB3ofjwAHcUUwv8EZw42C6HPvoVSI+dOzht53cK7ru+zYr9qHbsiCQOzJC
Oy058hXmQXr4tGX0NWUuble9V43+NgwfoHmCVKksq780JP3A+IPFsDs4Bm4xEr+rbTrj46QkoQ1D
umAsgPylc0VvLtloK3mqBIY4mfxTMcwX5eCdZtzaGdSQveMntHXNDSVtvTMaNF4qOsKjabdCYRiZ
a+rvALVZkWE5NlMXYtKmX6RgM+MDF28sBiOMzS49ULShHlNryKLULUiPsMXtdTXeAVX5NJZJv+f7
ySEHPrFyQ7x5Q198tnL5v4FmrgwPwIVyTBB6EbouqrZqa6I1NKogOXujSTxsADHVQGqNd3tXR/6L
1YHYEBZtU4sOAKge9UcWZrc3QfKhFw4Z8gzh1Yv6jyH/TBtEkfFEFHzMmaZPdLtWCa0JP9QfgFUA
sy9/YmESx8QaexQBOgy7LHdZb/LLJRYkrJjpnZXQVxe285ZksM5CKBiU/jmxNADSl9l11YhqQ6J6
Y4ftKi8SjiqG+13PA/bTujO3HNzXQ1HmOyOZv7kFDpX/LdFMr7tEV2fcZI+5Wv4v22Z4KzN8OG8U
tWJnURSb859BjMOx6os7qDE1FEU7PujBfaxUZRwqE9vODJsV0T0Djcx0H+u+/yKP2dg0E30kI1Fc
zhmgINl/OZwXjKiLsRNjXLPBJOVChBvmOPlODQxxWjf5Lf2+2ngKUo3G45Q0fKdldYfYC8b9uKjz
aUBMPR3RsBs2Ita0Im05rFpI5RqfVmyeijoiLD3iT0r94Kea2w97fowUbkN2xnhfT69a28GWiS4g
4FZ9aKd8aUNJC2ZGXja59R7d59bEtX0QTRGv66h5qgpH77sQX6FoiUWr/87cjWtL6+zolgXH7nK6
8+zFwWcPD6nATCJzDwaM3nFQJTcJH9qZq+YqXPIN2rLaqoQzogxFC3hH3eWle+bAjdfLNq3T9KqG
wHuyk56L29Xq2FKHeNHgPdY+sKA6Sw9J6Cf3yvXnQxHheS67nMqkwN5SxE136P1HYwQ3h3vlmvSI
3CYkLEUR/tMt1Yqn1F4JGxFgVGZfKmtIFBgGRDpFdI1iovZ8VuhiouJ59rLqb0E3+MFHuhGoLL14
8i4JbHtXxg3BG8gVH1zfY6HWcH7HjuZ32f3BMkEMVC7/lIjmj30LpskA4wARlHAYu38ORpZAwwym
o8fYS1UuCLw5VUdRczB2OaxNdQjjixmjMUfyBJlQPI6hsc8SLsoBe4ruzCs9FPsxdS37EfUd9imu
kUKV1xJp/WPnFN4Vk8OOBsG7ztOJZZVEIiQTj1nhnUtaR8jU0ZXCBfSZmSBXKaKmOpbUQtj+AkFd
PrWEfOtkPXIM+gJS94hmDnAMUpFuGSfjM3v0K1V+meAO0cP/AkJpn24fCvTfrmWM97dnQ5dDsQFJ
cLzV10kvYOnr7jvsYNpFmYDrq6hFqazlneVKFh1BijG3Svxqz+k/LnCf39gR26pM3S9ZJJ9tZZyh
z9mvLM+AmY3FHLdsmsQdnxxZkU+kg/jCmLa6dpCwN4oZ8iu7xjqJ0uJH9N3aTSfF7+1fpCzS91zp
nw7Tz0vhIIDMU/sORpa+L5Iwv6dvn8biC2xd8ZPH+jPlpPLy31OYmN6GUvZI7NLSOeSGXk5qMf4x
LyyzlbS87pjmOEbDPOr3tyOESKdpS+vIWd+aPXmXwkfs0ScaLlWf26evM1Xm4uT4I4zePqRIMzbC
HvQaTrw83zoquAKJBNKCn4TlyWDsaq7Q4ZcoxFti6ppQ/FQR/qJ2Hov3ofWhbBEn/+iwY+8SXdcX
NHDb2gbnAa1CXSbR6Mvt0e2DW/L7xzinQNu4R9vpxlfuURhOdhNt3cIwz2k2MtEaQjoxUcuAUU4s
/N6seI52dRUkJTltyGDXevacZ8ekkYznCEN/ON8N6JJ3ZYFBncO5X3q0jmYdtGC3ls4SbGyG4+8j
bIT71lTOQ1yiYcrxXKx81tPD7SmjMueBunLcGrMDR+hWESbqhIbGHTbmYL04WhCdK90Gu8EM36au
rmwQnIJuD9Nwqq6Wa/4JHYdIN6bmu5Tj0SqOYvOSLh9EGKW8QIvpBrTCkQ7DdL59SIIRkei/z2+P
QouONiY22AdRc5VZE97dPviW+O8jWfdXQ0zm6fZ57QfskbfferStJ8+xW4CAQUv/DZMXW/nIaHL5
gIKiAMi+VLC0QaA2RNnHOLrB88LyPLqul+2AfqZfC66Q3iJOKiX1Q1HINzOq09cUqhO0nlEdhiJO
Xjyz/bFGWkaMDaxNic6ICsARB2zj1uvt6ViAUuf2ep7Y07A6CEX97MpnZHbNMR1j0jormR0ajUU1
NmXx4MUzGXAt7t7EysoHaH3DulBTcOobe2811fhRtQV6TFv2p8D3jQcnNSz4abWmTY3JP5wQxEnH
+a6NEqRlpOonSWNuj02c6EJrB+zXPRsDo8fbo7Ka7MM0Re4ZrYp9MGhGr3tPQYha+k/ZVMbX2yP+
8YJwXDeDjVDJtiqsDjNTOuSzzTmzWyg/SDsb9A8ekqelC+knYXZUs/3icj1qS6ZnZp41yqQidk94
PvaFlecbTTnyrgznlxGF+Vd5H2VVKzSOpXFnaMN7M7KB5k3F+MCiS357Xf99ejsQy6xgx4lm3rKu
O8CHMD99++LqYv6YaH8dJfDQrWfMAouaesvoRD4p9NqrylWk/wb+39wabeR7ub1v8szeukCs3yPK
4kSkmw5J1u7f5qlZFXsEY8GddKmSmtRsztEY/uO7RfcQZ6P5ABvn7+2g7MCH2Gh3YJhmOyZCVdFD
dwuYmwTlePETj4NjEhjboAeehzjEjhp/aa0XL2mBQLI25Ejzzi5ePFBxG4eEGjFExr09MMmzoqn4
aTjlMm+Wn0UTaJiEDgSACkt8xvEBrxBvXloHxMsYdfGfhuKyPvYDTBjcp2z3h8mq1YEmRHHAz5M8
m0tdeDs2e0OyC+Yq/PSTydn4ATexmh/D0ZnXQVY0H1OW/BkL0/7rNfiN445dy3OChXukXkc/Oqkh
RDWHhXSLX6d/SZyRUFn2wZW1PDUMgzcgLChyjImpYvtZ0eW9UOMyG6688GtejO1L39A0O1KsuiS9
//c7QEqFXyPfYZtkLvznhjetmLjrtn0PwFze57TQ3oCLeH3Xv82DYz34U/jIgQXbgtejcchpcJXD
ccqxoCTLebTwJW+QhFb6n+VpZkH6BDdpbiwwQIzfFw25m+p7Sj19TzdcUlstR1s9cd5GycvaPnXI
M4tp9rdpMSFYqKFwz0NFw8wzxnjPkh5t2roML+bY86ZT8T2nxhitNTCQr6mUl1A6XPbRhNoT3har
RxZA4l2ufizL1qtn9Ghwp259+xr7AjLftA1PWbQwA5rKOrtuVqIoKl7o4Jbgh1TxAxx3DVYGsyUM
7NVCNXhqA1zupW3dzzgxN5YK4X4B0sBECphLq1gihB76fWiNGOqrTjJeRPk6YhLajl73ZcHHOgwx
rgcton9kp+n68SOCaXIOAEukiphIlDJZuV1F2a6bU2gsfru8/xl7+3maau+Q46Lv87vMy4xH2U9w
T0WBYaB4ilvUctlAo8yZ+yNGcedoTuBgXK6DVe88xyIjhKhiDXPp9G6bxdUwao3XTYOGahqkrROJ
FYMBXSWkHSwzspV9dJaFldyPBaeGOPfeGUpr3P4o2dHzlyvvZQwMPNW6uKRqIFep2uWOYwFycjIs
fzhduS+2jlFFeyEEHhrAk6tiCo8Re9x6mD3OolhRhjhJVqqg1xUNyR75fYPLy3yzfEvhZYp3zmyJ
a0Sxm8/C39JY/9LOgsflVVgJfwGTMQ6SUUxoauDNB8t7VDP+XJSchzGDujRn/V0AQPhuMONHxRV3
dDpHghf0uNg880MMmPRRORUbWyAuDmoOrINhzRu/EFdhWAz73XrecVyrkUnOG6Zf29D0niL2s1/E
RTnx0s1QRahs5FPlWu4eTxWJo2VHliEwnDhF4UqECKgez4b3HOGnXqIXAKwxkWrSLZRwsOuNMXJk
UfdZXyG+90v7aMOZxx0E8WFyOHMqfGobFGY0eWoERG1snk07fAGQdkWm3x6L7q1oEDopgF9JfqFZ
WF1MUV7HSk5QMpuTCu1uGxfRr4uuin6HyA744b8N2ZzDBGEcsGEwsePf3ubQIDyxC0dmoDmDqrw2
fyKbYF9d3g/zJPYlJP+Ma2CjWh9qe+wcigx1idk/BpwT8U9hf3IWL6wU5r6CWbAL0oeo4epO+XZk
8NeAuc2CDXgb7ZgWqCHwI5s14bFLLUb3VaNjuE5jd5AgYpIYi0rtk1ERll9OV3k0KsQBGtRWOCNp
2hSK9DqrvWXN3tYaAXrnVztAdWAYWGSi1l9Ernw2NMJ234whifbRy9BMdK9lV26oOMlZA/DEUTI8
AbFYsfCU+6IDuAR5jFR0rGfb0fxblsn7GDUtgjLAA7E8JAmYLIAS/dqLT8VkQHmz3GaHyBfwVhN9
ByZ5m4XIL9qt0Iq3+d3Qu80KtAZFeNc8ImRb5OWT3OOE67mV5nTXBZ59iKt0L4va2vk5Q/1h9qlH
gMXvuoUTNr7qhlwIZYMfHUU77WJn5fE6bscZ2FA5CzjpCJ1zXNwC8GXOfHVVo+fxstcxNtE/WQPx
sp6gZS9icmoWrnYkh7smqXCAk9ThWcbRFPPXErvg1i5xyQ3nEJJywo2YBAq6XrhXqqtnaSbDwVM6
vXpmg7AfzKTl9LRTes4bFVEsGEvIIobTCV5W/LTORvJulinwYkUvpGWuG9pHz/MesAmE1xyp9BXR
7Afqp2ovUCQMLlsNKHK8CUN6xEr5N1fh1R8nKFEO0c+V9wHN7qv147MfTgAQ8o1fy5/OQ4uCHuni
zhAAcLmMe4rCCBRcYFgfVFHT3kbFw33yHNnh0wDY81Ar8HdWRFZB5T2BN/xqY9zeQV29q9LfexLa
tp+hWHHJQu3kP9lcgOEqvH2DqpUmUvU4lJOLYAyMWK13JV6eQxlr+2INPlymN+boxA8b/V/UA4TC
mT7C5llv4zB5qZzgGyQB0Nxk29G6WbUiI47YgdoUO7A9E25XwZZmefm7nSV/I1SzsRPwlxMBW1So
oBrfIfitN+EX+h8FhWfSXPLl2pRt8c02CtUJekJvddUuKwPEMVRnq+JcV+OLssNsJxr3g6HELu7x
Oprc3EmV6o2k1mGuGDmrfCZEL2k2HGHvaVKemo68O9PHbloCLklK3gj/nDk7SpHXHGn/TsmOLJIb
kazLmO3X5zr34J6p3t055H9b7l/fxzfeCVKWEQk9d83PkELaHjRnDuSSx1L56oksEbwCdppSS1np
XfRd4HE+VNp9ghO/mkWVrSl12JR4uy2HXp2FFmStfXHRKHlyxoiQwiFk8Y9A51Rr7mXPAzDVzYTz
0hxe9wCP1wNq92rOvXWPkm81wb87p0oxp4vi3Rx0HUfl/gFxLJNtixlOFxCIh0V0A8H5To0LbNdX
I0zCGjlBD6SlhZtFryTh/6iyDAHSJUqpIHmh+40RmL9Ab2z6P0gczZ+OqC0cRArmfKwBjXqIUBcb
pGjBiQjCUpjAxhg81khFNY0OYOF68AiYLsS7HY9ovxc8mjKPfWae0sUzk9vlnkud+6/GLk8ySrwv
E/u5qEPE9wHuBRM5Mf1b4FbwX1pGtgPxDnuSw1Cb1wVHN/s3CeIX2TaKoWa7GTkbFB62DwSU2B1L
0LCKomhWzqmwsu9RB+Fd2IVHK8g0SRPNa0uI0P2Ud48yF8fEpI86G3QDOpMFN9Yewa92vJ8d8GF9
omCAddO2dL1nR0F0CyMCCLqppZkNJNKyguiBvX/ZY0og5qAfOa70dOI1Uk5ZbkKLrrTZyK07ON6B
YTvOjZ7ebGM374ZZz0/m1AAXBXi6GmeH702nhzTO0n2aWfFdLH3CjwNeQaXbvyn+XESJc/Xa5B/5
YLgXGhROcWxSCKnjjJ1ZKYVRzJlOovPBF05KbGj2aDiTXLiymzCIt+Q1pPGlsjiDY8Iw2OfWhaZk
wmmSW3ZCDxbJWJbpo9k5Z586cNtb07VtsE5XARp5LP9HJGUNccgSu4RLTDWbHj13BMT4EjbmPP4O
Nu2oUIZEdln+upomvM/ZR6rBw5W++Rn14tuPP7k0MYG7MISsZokY8OdiX+KJsQL5YEfu6wzcGGlj
Fx+UMBFoxu7ZbrIXbHlUIrNNj1y1QLPR5gwZqax18BPPwD8nhdwqK+9Y275QSSL2Cn4juIlhUdLz
pTG+cqRHcDmHQmyQBmwmD55c1W/n1nxzaoqtWfvQ7lhWTAYztg+BP0lpBWHwX4ODtwr64GJs3QeU
Bq8ag1vcpzCjEjjbfZo9JQN2XgaKJWMZ38cPlE663Eh04TlSIsN4SSuzQPWD3sZvjdcJbdzaj4d8
S4pVYrWryPfaleVSh45yzfwfc+bYVquwK3cDYCc6yajDRhLyeB9JGSXpamN6xoBfU1dr21TWXRyP
b17EcEQqMCrI4vGsRKjBTA8XsZs9DtrITiKYii0WyXmVR+MnNFXBlDPdVA1tZ0RiYtc1yYvt6O8w
F8shW98LHf3JpzupkDjN/Z/WA/BmMtJZhyxUFFOQdkqE0yQumfT4kCXLFXw2EOqe8VLjex5aF0Fc
dA0V8sdutjFZU+1hLWl//B4/T6N8AtrMYe2pl6zIH/Ow+uAAwdkD+4hbuFc5xZyBcUAZFh7ABt6R
YjfLIsnNyBu3CbL+2UAkkk2Vy9UdJPsenBWLnAT1mLrPajReMu3xvg4YmPVoFZvBxDeMJChTaK08
YbDsOL676iygvmStmAbCZAyOECmL9VvqzyC1qqg46mXVt7NdUnoGqAjMKwNqJIaWK+JcsDb05tE7
jqp5jsOifkmluB+53PwgvxI2twZ2xwGamiRl7JsXh3bSWMkaak7jgh9hP3rmtczsnyYusK0kNINL
K3y1nPs87EvsyVW0UcJ4toPx5AuLRdmxr6NMX/E1HZA8HAcjeEmZhq9UmX8RT4J7u8fRZtJUiMmw
Rwm/8o4etGWyf9pFxdjfVZmLTLpyzp7pr1Pa9viaFXlL6M3r6AiHLgDP1xB5XtzhyNMAIfLnDpHl
OvDdc+NYXGEo8ihP2l1UNcfR+XR5VYNioZzE+VeI4nBlJsChAn/kNW7RGCYamKilIIzPKPs718At
C+IIClHQ/9VT90PA0+0aa92a8eerNO9JBuGbLGhLbWsTlUERWhi8ceyNK7reIEsFKbam8WLTH96M
FeKFBJeXO0xnF8igHybMaJh92MNyxSYHswXsn3cWN/XFigFP9n0zHaM5PDh+/SOpm3onWCz02Pdb
r3luChIwZPDInjjuB+x4/uD9+Kb5bIcYtTOhnzs/jREVTI8YeC7Stv/EUbUPG86trqG/EC5vha9+
nWkAsSN1va+cfyycRFbSyWOZT2+28D9ZhdEXBhvCh9aa0WnUNA9Wk3bfHI9jTCLQVVBXxhlBDiF9
WE6ABwW5Mso40frdQ28ws4csWPJnOg9WgjvYbKd7JZjTJO30UMXBhoqRy90p/04ArLZhQ2BOKNDE
pIIddKaTyGFvzPKvqR3eNIefFaM6uabLzmWBHE10KGQ6xpLTu5Mx6hQqeJeT9wdIxT+eB9iDn6fG
/Gio5BdWCMHtqJVJkXvH5EounLh3hRzX4BDNHI9qSVajBwofz+BLkwZ/wkAG21y9Z+jqN+QC/EkT
0JRkUxydyPpBPQtIIrgEU1usSf6bkYEw9OMUMg71R0ufiQ6F/+L3b47Xk/PU60vLmMAIaY4FBgPw
1KaSsOsKj4CLWEMFoLR6zqjYHhhJQo7okgObMrnZy/AmEMSgVXi3ev0sXfyNaHOrRZK0myMcfCwM
GyiSVJ4BcmHP3COQKe887b0n9WlwzMdqFDYeBX2mon4AD4elPvIB+bhkIwbwHn0KXT+iMiSAjuG0
g49HU7NUfwLfOLojcy4TytleJvgGJRy5XedGuziafjUNjNnhZqpYglDPXUq8rHWNyzwKnnNhPBZ6
fOi81tzaETEYnUbZIrX9N2rTi4r6hwweoiGzc1qEf53mRNxhQw+7/O1iqnTgVBWNCk54vzoiQbIa
4NDo8DSkAxniINxBlmNEFzKDzE97mwp4H3gjygsjvxbY6pY91e3Kg4uLfZ6pE3qoDaGVnBfjbjaw
K04GI17smF9lpN8mp7yPXXnNVP6dYS2IF3UXM8qIRUyMGpPlYqwdkPuCXMAgQpWggpD8rIF9wImh
nmPWQBRMRLhl5mvb+Z2S0eHMrIOVJkFdM4V1SWWpDLZ3CoOrmzef6tGYHCa37KzoTJs9ZNin2qK9
M1llQ2/mjgEzGUCtHraAl58HD6ROEf9D9miBjRDGjWWu/JGKLsIlMM8MQFG3YGQtGhSNwEPSN0CY
WMKZZKy6KP0UoM27Akkt8VoQKtP7mr7bqrfL7/Z1sLZeTMUxdyQMiDA7OMPIPhJyj9eK5qyKnwmv
HFeIb97yQF38rHsVBWHepun9kXb2AQmE41ti/uQ1QCurch/KkQW+J67QTT4QgyOuTDGlTGb/zI3/
mJf6VRFpgsGWU8mSnDd1mBHcnuwBN19M5gbCsvpzNAyIsmkF9oj8HIuiGtEQ7LCUzBOcS3+6juFs
2D24uvo/7J3bbtxYmqVfJeHrYTbJzWOjqy4iGOcISaGzdUPIkszzmdwk99PPR1dOdWZ1Y9BzP0Ai
AduyLIUY5L/Xv9a3yAMBt2ZK3pYwqtBVcdE7tN1WUBM9MFs7fWqeUzdZWvAIrxNWP7RlARyl7Lez
Z1wtySg4jeUBIRVwjVV6K+Ud4Fu9gbbXVMHKSetoq8izH7VnBlXvhoGdsf63zbNi3OSwBDrELUE5
leSx4gZrv5dyI5uSYpNHL0Mvz2RRHhyxuAxC+21RCj2k7RXeYxyofi9X1hZ/b1p+6IZ2H0oNRk00
+jBcgoz6HiD8I0F9rAOdrI9+nr8VUEEIyBJ2ntkilkCyj1p1HtvewL8/381N+apDet10utosHlvq
aQL0tlPk2B9F3gSDCK9ex2OqGyaJ9gUPQ8GalDOVTrht8fLVPxsMOKOE95H4Rrx1tAxORf1qFwKX
huAIXlBN2rvVvtPSQ2Z6LxY7IBvFNh2y26wfntM5us8M/aIIuCwPS9m2rwPuTkrC7qaGO6ubFrsY
FasJnTuDzM3Jd7UGytVFzzjX8NzaRpYj1xPNGq36ifqABhxOLFNhAjQ9rbbFYFOaXkRPxWIXbIyW
nX1ZPZWtde113lwzD13uzsU2IQ3LNvUQKlzKlXXb9U6Kdk4a34O9MnNmgfH5MvtMDU1LKVukxXKD
jn7EFG+SDJnfB+MHmlDDuxmoUmKGO5XkrzQXFCik3qWiD6PDiHSuh/StZvRzcufi0lu3MceU4VgT
4MDbkbt6Ko+RA8K8CgPH68XRyMo9XIVunRJKp88QbhIsptLRwD4lr/i2Xsfa2XmzfmhN9yN1wkMq
myuvxxnf3G1Ru2qdgFwj4PpiJuXii2eCSsk/hbMfzFp/RhaiS2GYT4ll+xBSBCV93tc4U31RO/A4
+tMkeawz8j0NhflRW3gt6hAXf2ThsmWzGGmPuuCN0vIGrQz+lKqyR5Rnb/YtfDe2xwQUwa/XIQZE
OHDJHnC/B8Uzt/IhhFkD+/0iGJT8ZNBvNIfLHtMboQO24eCgyqBs+ffjRD1kscT2bh+5Fj7xuxM/
IFcKCwJZkOdfacwjd/L7McPjnEws1efQh7/bAjwbF31aOc/4m9hMmQP3R7wp0tDu8L4g+YXuzfJ9
TBPlssAbhwJKRK14yhLyEcBriGLR8pcBSyN3ihF+eV9EyHCx+xaFyU9tTq2N4AlU5jU4LVn0XHp0
V9VMBGOVkO7i5mRxWtEcILk27QO0K0VJydhKCptUxnntUu4EfSSCL501j3lGzToz1Eei+stQsfDm
XLWCjA41lqyAimZY80wXoeWjmnBlsBbHw5vt4/anFY+Se9ACVfJVu6m8iRcuIJgLtlkQJJp9JhGo
OSAwiEj3XnGrjJ6iAIuImkE+g+B4IygPaPHmTcUtQ+6SB6ZySVxH7oYISv6xs0AF+zpjV10OH8wp
isI5QXE4XpJ2V6f2q1bPJ6/otlVE/Y/OthRpPKU0PbciWMRFwqrKb+9UfW5q+UE9x7ZZ7B5e2cid
T79kqrJ9TUwYQhyGF54rdqy/Ikuc7bp58C37AEMPJZMqKRzWS8R349QGIIuxgRsYWd+bZKbqSr/z
U8HPzOA4Clxm6MunMAt5qyHarpzq6DvxbWNq731DRhxql9m4T/ln3sAaLwS+GqDke4JIVeDlJYnL
ZnzxymfpDa+zabg7bzKvQ2wXW0IwGbHFJy0Fd+CJa5dSWYu1kS494uWj8RIthay5NZz0qoaljwdZ
5FPEEqm5L3qPKrbk3qpeS796T3o72aZafqYRGKwVBti1GEpO/sjcCDTeB3nBtZlqzarV9C+KE3hh
Z/15wnsXQo9cl1r3hOb/NqbxPeU49MlVd9FMbSpdvTSV8bzSE0pbC+Pt1/dc6I+VlBeO6SSOJuQl
7cZVqM/OwvwRTv6puJaPPj3cOKrsa058fA4RVAq/sNH1+ze/issNnIyC0rk7HM7PJH/Id2LN76Q8
NUD7iQaXe3L2gCT85t7xhzUJHmq5eDyaHXgaRqOYBgPQT8lr2ZIiHrnmeAwOfM7MdjiGNyRMW3lu
/fgFZsJr2UPnShr35wyTiYWpbxuXjgYyqWVUy3vmWcLZRfbC+ljuCy37oSuW36LYmxryX2ZnmOPI
Iq8I4z41Q3zLepLqNm4IxlddVG9t0X5GOkg3l6NjgfQJ+eGCvb1dDZ3zNZZYWKqWyUf1gOed+Rbn
HgXYOY5rnGZ6AZBrGuU9Kg2xGliHczZsgVjcZ9DoMpLvDPhXspnj1gaHZJIIMXBZWHd6Sh4GZmG5
R1omQ6SzCJzz5zm/Oo72apoTEo5lXEC7TOjWbOPZUaCa3NCZsqZOdgiiPL73G+/MoRwsZWhcqEp+
sDx9S8FAAIFB2y8W0ozYSJD2aGyRl90RnPaYDdWyItmO4bR2vWnV4AUIdFO+dvy+F/Y/0KJOIzmE
Q+hqT4WnH5Y3bmE/VQY+bZqyOM4x5zgUBPu811fUwuNDl9qzpMd45bmsrtyuulLz/gkTYFNZ8LCs
Cqw4B56lE7rOq1s8Lx92ORxLHY5NWyM+Z2m0daIs8KQGeXjEGiijZ6g4j24efdYGgMFILYN3xbDv
y4e5URxN0vtywmyJD2kV6dOBx5y7qnhxfe5DhjRfCT+dy+LsljRy6Hm8dgqft43n7XC5mbuZpGpn
M0xV80XBz1vZgvOlL5JrWEOfYLQMm/IhRN1kTA23wFMueWTvTEhfndffQax6NvLkUydmqEz1UVKT
tBZ298R+7FmzjGd2VCdp03ffczTwyfgyfQQuUx5DsfdgWuXnJMhIeyxvpqXMI02GB42BcLbc5zbn
lmSOLbhdaWU7xdIYXWwvsZ3taCjRtxFlEih9a21U8g0K7YqsdFB2hrXx8eRSmzjfdXb9o/ee4V19
t3GVAVNCoNPy7hhzM6SP+yrnna9ni2ORh5LAuIDlmxIT1R0SGRI0TY4GskcQO+D6qVPY1D2/Pduv
eVXd0rnKbzrXoo6f4pkT9uh0h6WA2Md56tBw79PZTvYvk2KjIRPw8OdhMSn0sKKgzQDavBNwn77N
XG2jG5QYeBGyJb3XpwlkUF190FLVpvYzHrOt6OMW9Hh8svvhISTD6GXTTZeCSxx8dS5r7dbaCY+S
viKfNbQielo7iUsxb949rX+mOki/hWdwymrXvnFDieRTiOf8k7Uh33Nzw62IcnLDfO6i5jZVoEjd
O0JdWHTd6tDIGBQ4xVDkZIBUaWNACSsuPooBnbo4iKo/OBhFw/lO+NSrRDY/6VJCQLJZ13oD6xvY
7vVSP63mKQuAUCDQg3QfmXW5YhKFG4dImUyrp8QfHeLV1V4b4BfX3MV1Yj7EdjHJyS5/MQDoZROg
oynjeZrbM81YZJ1lM23BXSzuC/nQc9LY9cac7zNuqDwioGen/tVk4N1mBeVEw0vDrNkqNsHF4GxF
pmnruegvuDYpi2a7w2P7oXDh1Lg2Niw1HJZWZ1Ag+3JiqsoS59410O0q59HJuKc13NOIiCxtfPlr
lCxljR5ZXqbgAPctdmnzzKHmLNy6PSz7AQ1CYlAJVD4yFgwAOUeNOg/XKqXDSkb0TNQmalXBnoc0
ppx560My3vdwRSctfWX37e5llT10dWUE0ms5xW9CR8VYud9I9iDQTRiJBopbgOnTiZl3Ow1WjG7V
x6jYYYnD2q7/bOWlUeVbMxb1Nh0rwDnCoDIs4wBleoA0xmYiiTNe4KLA/CTLz6KUzgdWMq3BRxck
J+SYXYSruhuLl6Vtsfj7kkacGvFxEPW2qJduFf1riGBokJV43bei4Y3n8M5245tURp8jNp/LoHdH
+RH1wF4zY0NClyYWW31EU9TvkOZfIyS7OCq+y5zEllvhx+wa80RlYLMFHf2gF4UJzKH8yke/Wfyi
SdByJJpbCnQx+Q/V0r9cf7hmzKmUrwhNb1+N7ASBEcEHYnHK4TxJm0+9tfND0r0YA8NrDCgpYPI/
ShNYGSOOH0YwGrQjiKqnuUm7XWZ/dzSGJKRMzBBmDzxZ+5p9wh9M2+kaIdi246BU6taHgsqxGyaj
7B/6pCR/T0n8hgdIMABXY5/z6dPvsmIgxD9LSnGu7KNXLo5c89nGI8UFhdrVVR9DN4BocZjGl5Zt
rxZnqJOQ+231gPX/mVr5L1OI3Zi7z7jln3nuLT8zm+JarBasaHyikCMDhozg/pYH2G7xTVhzx4Sx
YaQGMzukn7by3vUnyEVvI9VS2PXYGYQZ7ticMlISSisfp9Equ9qDYnHrFj9xlg0rYoHc6cPPKmyM
IMwoJYqjzzRBL4baQJVfDn5raaoa+5ZHdF4cRfzTzCSGRw2WpsX+LKpNY13AbK5wOLaibtZ6WZGQ
w6nvuZhzcNCnvefvI4E8OpTYGIEjjtAq8x9DJIhMx7y5Cit9EG33mWnG3sXzDMt6YIHqXEWGGw7k
hzHZFWv3A8tt3o68fVZ5lz7heZoHlFafoi8e0OkNpl22UwUHESMLBd6OIQg7/6WYuoepb3kYWoi+
ftrfl4JYMvpOF2R1jwnLbx7Ru27MouF7odMiGr8WSaBcAJwp502P5K+dMJkUNBet8w7CY0Pr2ljS
HYP8vx5t9ciZwFr9RO+8VwQuVv00IWY5WNqddpN1AH5mYBKVMjHA0F+e9uMdvmgg6AwjfQhusIl+
Npl/YnV46vguYRvkd1nUXJEnlzlFRRzS21w9xieg/DDzlH2VXlPsVUUPnb9t+wqXyIyylxIW480E
hMO+lKEJQ4ysSD9s6VjTCEu0X0n6Es3kbiAOBTgcnqlXJ1+PacFTD4pQJGauR6fhJkqjIXiuBST+
OnfpM8xDqEDpjIpStQchmQVZISaIc8knBSrbVkPf8cA2gFzEydIHFqBzzOhlghplMHCuayJKDGO4
6squof2zuJY0ZiYeKzyjhrmviknf+JDrzbJ75U20zxJjZgalp03oz8OCc+vKn86IPt446sZSF1Mq
5IiGEow4XVR14llHo/yhlwQ2Erb9/SS/Fjv6mlz6hr7VkJt1RdWowkw4uMiymja9Ik/mqw7KX6D1
NZtHCN8MmA4A+47KxQjRZ5TMxGjeHP9r8J0aNSeWU9sbzaTrZ0YfRiOmQKkALxGrz9bwf636VzFY
c4GEZjbs+hqDT+RrHNmNXeQP/roU9THu7utOL1hMONeappWYyilaNtnZ82SmUrzvCBfhF+GrguFU
vEweEvbgvlLCjasqqzeMNPjJ8uZuwi3Gt+SyixPdVk7idqpJrwFLuXo9CjWg4O96kmn7XNqPXlK8
wWsCbKbualtC5ktwrJjTxwgjOcYwuR58Vtc17UpsSeQhqW0QdJS1wP+G5qSbM0s+VoKe8/7rN8K6
BKYM8lxyknMjeETQnHlW6vE1W5QPZZz9mCw4SB/W/B3dwaVj7wsAFBDoGNz4pjL/ezjbLSyatV/y
sx2VdRQQckOlrg4c2A08hyfhbM1cUqUa2g1LC591e4m65R2SfnpD65jZluZv5jSfJrR1mYhXLjAf
0coGuxAtdRpk58HnPXmFQ+21n95TAQ5WqPEuGFMnTr+YsSK2CZ2T7tlovDqDtrYytGE7h0Kbj7fc
N4PBUFcKgFamVeBHBo/FeJA29LsKP3Dn60QevTAxftXIuF0TXhsdnQ40wPeJ2aeJAZOYYrpRUyPA
apYZWXz8voaD199iLVeOaf0M+sZZIwFrJ8OH6wMU/NSYrv/d8Z1jkSIbsEyB7KWp8dXLOd+K5C3u
+35pgEl3OjU9bwOY5KQv75zJIMXUiJonhzZtBBPIM7e+bTiogxZ71ZNH4eAxDtnd1lNcvRlm/jgL
Ooc1y65PM3mKc5TBqdJNZnZ2ta9+UXM6LqS5A8VpXlTN6dcsYR5w7raJtubtTRnX3QHdioFrCt9t
Bpy3kWa6AAOuOGmyaB7ZKxGmdfK33K+Puus2a8nT45A7kqKKR3ip+tExxj5oE5y9vgxJT/yUS+66
GMDNEos9d/h01h11fF1Najwhy5sN9VEkth1Ycx/fmorHdJaz5/VM974t3eJStw1swKTQ2BFi9OGE
Xt3ypNh4M2MarivMJcsLiTLGZ27L4TyXlf6wvIg0+EV3lbApFu71Ft4IyX5zSJ5au1lyb6QM5oru
0wS3LdsUSlSRzZ0Rm2Uyko5neeAb4VOhWpQO/3GMnPiY9+KHLzi/YVu5JzHGaUthdoUS4xLBHEBd
6zBnxv5NhjxUS/wN9BoDpnXin3YCfwknA+1+hN0KgzCy/xg17i6r2fyn5UEri+a87ClHbwSu7WVv
BpmqDaTdcAUtkFilA1q+S5dwQLaDP/4J/KLf9OiSZrNVoR5v3YYXqOqSANscs7FMNtBcl7Ml0ozw
L6lXWIFb4Hv3EOXiOHzWXP07BA3gRGUuN6AObe9Qs5kLEpvWikRVP4TCs46RAtlmCfQI+zNxejCq
wrwrNPG90QVXxHhxaMTei2SoVukMk5SVyDQ7j5R/GncjA+ZYnmsrSq5ScxxqMrcx9eWrysW6iHnE
pNMU8ZtN8rwvYWo7FU5dbaL9pzzmdfXUGqnY50cOrt661oTazqlBuDHr4+2IEdizQSf7EEv12aSf
3mrX8PPYeY9ZQ7qjAGZARVJxSxZJ7DBJtPQNqlMsbGMbJqwgfYIJVBPVWzzhJUIvunxiK2jssYa6
kDcbIfQ9xzSZUGGcyAkojo1ZWnOpLvpuTMRjR7/DgCx/9kMpebNwwKVnBHMgonQMVnfveC0zv8a2
RUvzV41u9GMEAL1XMiLAEq3LYs4Du8NX7FJ2uTHSzwoG1cEI06fG9ZP1t9/+7e//8W8f079HX9Ud
bUdRVXZ//w9+/VHVM0QmfOZ//eXfH6uC/379nX9+zL98yCX5aKuu+tn/Xz9q91XdvBdf3b9+0PLV
/PMz86//8dUF7/37X36xKUn7zdfhq53vv7oh7399FXwfy0f+T//wt69fn+Vxrr/+9u2jGsp++WxR
UpXf/vijw+ffvoH+8vEs/nqx/vFaLf/GHx+wfBN/+/aYFFWrnb+wlf23f/Prvev/9s0w3d+JuLBj
9GyPYKBrfvtt5O8sf2L9rps+lB3+IQAgjvPtt7Jq+/hv3zTvd2Eavuvbpunqtu56xrffumr49Wf+
78SEQb2w0BGWIFXmfvs/r8Nffp7/+fP9rRyKO6p/+u7Xv/rtt/ofP/flG/Ucnwe8ZVq2w+fyPEPw
BdYf7/cJS2U+/H9NBAstgvn5KcL0ePQxxu5SR1uXbqLdA4BYG/ksX1yPOaNvSGiHBeyCaioOuJAx
KzZ3Kn23O7mu5zS5HWONO9JIkDeCklfy5Dt5kO+DdjgKEKHT4G/dLIUm4iGvxaF5h+uFCq4xOqGl
PjQVym+RdMYat8F80sd7JWvndg7TH2P8Cj2K0oS63uo2pxQSJxlSBw/AgRq+DQrr0RkO7ZjEh7oi
DJ2EFrZNP2VA14210ZbiSap9I9NkJ4BZzrBiSCMQPhpR37uoDRmJWcR7HDwrOalLpxkPkFBpbabt
VcN6Q2/JvCz2mzzQSmZTpOLtOOjWqh+Sdk/i9U4Pu3ajlnWhlSbPQ6J+GjWSXk/IkgEFjkA0lcc6
a9mU8sqsKHPTV7p8qfPsXeOVPKAoHHoOBC1t2YPFSOnwkNvAvnn3Zq3ZlLs+++DOuzJ0M7zaswXg
Sq8uENcTzq3zepKSyISMz02n55DnEXlMFFgcBdnJYq/e6QJ7k8IZ1bAlXULwza5i68kt3D1lcJVW
AzfBi5XLJ62liGAy4Ijr9kvThQWbWQRPsmSbVH7/05vmjwvyzxega1r/9QLkzUaqQjcsbqSW/tcL
sDLgCksPoLAWpg1Domr2tUQWT1TL1iaXYEdVtdF07EnQMZenTvOs9RJlLfFpB5oXWHJykzVLjoSn
/6azeopaMGHfuzL6MBitYOXh1kX6D6opDGJwdYHnUbM5lD+TGotVnXrZplsqAmvYfz27QeBLbfyi
3XYTKm4qjccZg9CBHvNd3lM1FpXgeDX9Yc77pS3twOWuX1ljP+WjblJEU9XssOuaDqTC3KVpNa/E
kG6G3BOLxkYJHkVtrhPTi2ciebHQpm2OTccuUUzLFSllJK2w2HFtqj0A2T6gwRh1X4PSFq47M+X6
S6nY4KRa7LA1ZFfVogMgtuzzPiUYaqpD6fA9OyFQL7B0J5g1OviNhVgGESl1m6DwbSvoc2efu7OG
xlnpRCrwQc2sIoXeQzsYzHWqx2ngOJzUldUhe0ByGXtEhZ5a3ECzSHw4M7h5jNIfVGdke91xylsE
onPXtdYuykwZlETnAkszshN98M9tot8rnXUVpuydwW1kX6SAhVivcHi1Tc6A7CzWikaxxyjHbAFj
kyMvosohG6U6VNVP1YUmBiRrXJICDi0q+MENTrAil+2BVBDi0fQ1tbF/yTua6dNcnaKSro7MWCoD
wxrM8PK/pjK+KlNl226Ul3roIN/KWb8fQIOkLSZvXxjoVL/SxFXMykWnb2HtTybzlJqTQ5vbb6FI
LkY7TCfPUQ/4u5xVVlNrqFptD9EVLD4yxWHS+CL12rSQyNmKRUNLRY8eYuFRqwk00Ks5MvwqjukE
y7RrywBPy/K5hZIddM5yxZZ0boOHKc7GtqXuYJ7N5558yUY2+rjJ07PH32ZTz7XnTFATfTFRr8Pf
UZqzldGcPora4fzhVF4QNQ9hOhQ3Y2bZoNdQvwYC7Ve91cKg191bhx69jTRMxpvKZ43qL8UMwJ5w
YmbzNp2a9ej66d7qgACUhreAIgVpomZD0bW5ycvwae5FcgbFjQcFJyC2H4MCQsWtyHYpgI61Qh0y
4hwUnzUHlTnTOSKryQLakivNZ6lRUFBDBV+YnMMcd1KW62AUehBB6FnFM85ktrMNETI8xYcRPyLW
B107End4c4VB1UGnMTbj49o4E2pHlzU43UUV9PDsdmYmrDOSe0WgwD6D16BaluUTR4MEKwzQXxyT
yd4mVrmbW987j7Z1bBtyZkR9+7PBO3WtO266UYomuIF2G+xbiA1t6Fn3XFNiC5CLLXsX6Ttm7tXk
hTbkM++tz2F8aclkborSaUnfheTXnIIgfmOc8uV/fqy21Wg6l2HG4Za13m3jWmBfhXgq3RKXZGgo
0Bftpi/i6pQ4ZXoC/MyBdP2LumQT3BJu2R54uUnGYkJKax0tOgPKxukvBMhAIoUwm4slkRhUlobV
gb0JiVigwTLMor2H33IvbRukn7LJVHVptouLfu8Z2dkqmdL7ePo5mDN6zEQiPrK2bdUbQVtj46GL
erzFHYZcuTzRMjdm6SDxJ3q6EQwmG73UqI955uOl7/nRJAS3kYF93sb+8F77khxSrTbTyKvg6doI
XPXeJZ62aqwX20vzSxjnxdYaoh+QUTHEdeXZAInNfCDeZ6fob8S9B578HGrNlt5r3shddwCYEm0M
bF+HMn2s0xecBDHGs96+ugp2rjP3JjABejjIIAIU0PEIJC6iF/gjtyvealyLh0Rvrr0/ipNXogjz
cG5V90I+8g4qqQqU0dFUiau8ieP5KTc5p3QWLBIZowxqzCGD1z76SaYfGdlpYFY1BE4LfFHXppfQ
FW+hJW5linHb9cZX3XxuMnvnGEonRlIQCDHLw2SakrMnQMs4A2PSpPB0FFuvlTInroycuIdEM0Ks
7ziZ0gNLt8oF6aQceAN6tqVRnajaUyxBG+ut3MnezANpc0Rk/n1A+fRXBSEylCljwx07PKb6974g
mIvrsQlCStxODY2s66TC4dQIZxP3gOgxQaQcY5Y+Tjo46fgVmMKU8TlgWlh3Oou5oVMDfVeRswmr
uFiNyGfrVnjd2uxe66o/ZxWFUQMrC1nR3syFSfiOrbaIsos2uvdjghQyxPgj5zSmKykNb4clYM+F
XdsUXGcGne3gu3CVUTvDzxj3JRHxJsd7HHGU30Xl4KxBJHF9kncZqpauy1Z9Z4CJVyPjLF/HGBAs
fuGBqI4k6BFGXUZJrUDdgxVDBrf77uUDSX1QqLFJAV/rFkfZei4yZ/vqeEQk0ow9hyIKMrH6DGOn
pz8up1dSgOunB+0ywdBPuNEd3JoIQ5Yp5D2HHAOCRJhW+aUmHkXSP7Y2Ggkp0nYYLCjw6ca9KM2R
6p9sC/AApp3WLJAXljeJqY6+pOjFEKws07QeTipttKBlpbzOwgVHnnfOXqMVZtdFrPRIFpLPsnIU
8QFuZ55G4TFiR84sO2iAlKcBw6FHt6EBSakyiHuDC0ffNLTFy1NpJNMaeRaGoe+nwTxl47Aoaw5j
Joj5oKyn8Z5FXGWOTLituBm5G6zEHFqXzmV6sZdbkiNZKzsJnXVGOu9N885vzAxAEJ1nwrUearvt
Apw2JdNmUMXMPXAwnRgzTDFf6tl8CuHUYpBb6+Kr9LNrPhiEhZwHfYaL0S0azuwGWW/T+oWrEvej
A9iBn7mjj8OubpPN1IbGuhuIYvnRfIQkQPE0MkAtc9LUmXN20h6eR7GAgobLJAfv1oZ1BiL4Dl7e
JziQi5NyzxKOc1RiGDgUQv8b6btata5vsUWODnXMpKci86EMFzuWE/L2Mfo9lopkleThJ3zekSQq
BUQhQhuxq96BQRjFVy15Z482bmTsfgIZ2ffwMIxMnWtbb8i5da/9WB30X50fHk/QtJyCKCJgRU2M
ADmETZpKedvBY0tw55FCg+kYeXI6mvAyMih83AfUIn0k/hmfEuhN89A2xMOk6s5+WUQ4OOr7WM1H
nJNsNQcKcU2m5hhbBY0I7Xy2pnKdQKwthex2JVWJGNAitsxxeRYlZHMWNC5Z+w0QedT0KNpyKrux
8AnzCPFdcmxzXW4MxCLM3F1KsyM4sOh8gJRxnHr/gUPnk2Gici0VIeyXpjhjtQfCvA3nY0X9Ha2m
3ENcIIqhztCdRsg9qdXiNrco9R3NBByFfxR4nXlN4IMwHUQk0ZOqgyMqeRWqBrNEz/If2+0nNEuK
L5f+5qbQPgo7OnO9JQ3atdE5hBXN59BcKln0QFLissnq4l1LxMY2/I1ZYhqbB0L2o+2+ZVGEWYXq
LWfUPsYpPuRV9pPam474ufrSU3HyB7xfcYEsVIKTM9gaWUAtM/6ANRN3YGv4h07zF5nmz6coczml
/+UU7xkuQoEwXJ8TlKH/yyFK6Xabo1TKE/Cyh9Tbu+zLwOTReYLVpG2HN/wO3WpuuJV18E+ZCiNL
304y79flMgRgAZ8NLwMDD3qmXQuqBZKYs/DE8SiqeZz8f13pf6IrmfafTsf/RVJCbS2T99/ey8/f
9l+t+ooqHFPvf1aXlr//h7Dk/86R2UdUslzdsj3f+6ewZP/uCsh1HOB019Aty/+nsGTZv5uu7RuI
Sr8kJxvN6Q9dyTJ/tx3PES6fD31J+Mb/i6xkGhZf2Z+uSBffoQ1AiivSpH7Bsux/0ZW4MeSTSeMP
15KmXSnIC5OhviZR82SMUbkPy+Y1Eo3aNg7B0zrPjyR+xnus1+ICOJbuqsW72pFgG6aG4QB/2T6C
aREravjUQBKdgH2QzuCmfDZVvgU4olkAoa0PsQSgKTtDyhFuqzEBK4feMev2/TgR3E6EoCXCbG85
KXJte9Wz62QfLd4sHhtkb1gY9LP9kLftDyyh8zqZM3HI8rukIzzXkfzdhjH1Hk7Zwt2LCdGQMifz
NmFqKWiTMMca03ileDYjEafeFJ7r1DDxGfUYkiGlOrELKSFN0s00V0HlecMBqp97bJmJKc0dDnbi
b8s5K0+TYcy3ZGC+sNXMuDwr+9wa3GY1g7OVXdndLfrxtLabMjxAr239KX63a/FF6vJF1aN8iQsb
ZAJNrkmGsaRm0M6LwLOsETQcQFOwNMcuad4LdlmYgFieVemehB/GlHzGS1u0xW1R3SUe7pop0p8K
HVdA1HO/Y/eqQYrVvcq6I0rQryfO857kxJ5wKlsXivOimROJ5iC7Lk1qDNIuebL4p1dof4+FT0qh
8ugLcYyrU1VARXT/kM5es3cN1R+saV5p0s8wpGWfVUI3tO5m+VnHQO0xW23cXIbb0dt3McYVnrNT
oJkxlA83D4OEaFnmLhmzNiMTSqkvJ442W081mzzmSW+tjz7Rea/rjmY0nkzhfKlq4TN3H6SouR8u
IBXGAQlWhblIaWIInGLOtvwY6R9S9Gxw1JZ7Dkksc+ome0qNe6OR+PZrCJrUUAccYxdYlP6ocXo+
RVHtb1wFfKS04mkjqU9LcygZEYpJN9XmrSUIKYFNWRPcdbZeh+BS18DeTdfAeVL24VaIPN2LibmB
6BpFbYndHWKfVV+aE4lnqYe7kmgVuQzaGHydYZjGltsYtXLd9T/LqZYYcnkGVRU3ejFMzPteXZ7J
NpbnqnfybSkrnbV95t0Z4bThjT2A+dEYWcBAcXjOsVWV7zwzKCBKwvnELhF9YqjvLBGPN9s+ZBZy
kGnWftc19NIN2nFoinyttcWw5TXqFgv2ZaFNsqbc62Gy9fBjv8fsMjQvM787rjQ2sBV9WO7r0p/F
DnITSiXpDX6R3RZYsJTeZocau/VqasbHvEeA7UfzJa5xgraKg8LM0ovdLqFaMdmsfxs9yLvJ242x
Tk7G97ODZ6gX5sB3S0pcuciOiL3OG/Mxd5vuZo5cIC7Zl8BNgEUsd/BlTZjYmh82gdzTNN7ReqHu
CL22ky02td1VfG/s8dLWKvCbp1eg9Om7wSYK8WXaCmAuB1v30ILFoQaT92wNBOJSAQCR6Hu1H7ro
bo7wQ8A97z3WXoVZEeIA033F5/29FTAU3FB92oW6t5jYfjBLfTm4mIVMmnsDINMGif3ZjsvqfzN3
JruRI1kW/ZX+ASZIGifb9MLnQXK5XLM2hEsKcZ5nfn0fKrNRkepQCJVAA7WoQkZkRricg9mz9+49
d6d4uOt9t9oa9GEWklCdeZAmz44IXo0Yb854k/vWwhua/NKs3TnuEALSAEwuI5Rts7Gd5owFuZFj
A066JxiFtRtfymhfAJZSl1Cb7cmlQdJ4F2Mo6OsdPI8lxiHMhK6HA1BU11blR8ug1H5UQuDsSoYV
5NNsZ2X1bjSpZeNHUSrFznI1TnLa0PNh+IGbdxphDAlVTh2ZnNaEydswTv1TAjrfuuKQEtjM37a0
/LxEXxPdRzbUoZy7PO8ctV1F9YXKiSpLwP4NTgv7K0StqlB/JyV5ZEVwXdJnWko3BBDYbJp6oFwb
blAEL1R3TDdR3IK5hKVTOm/AkcBCuDWNuZ72h3UTSu2UN4exQ4aHQRPVaTNeDoj9MdfzdJTByXJP
Rd4ZGz0HrAA0iKijDGOs6Zf4UXpESr2jXcQeE8JaDXSYGiS0aNTySF7AMWU79jbAt2RnlfJRTU11
wfDPDXTQCAMI72GyBIgGD6TtI5/AbDvoSCTHjTWCRgptn7utMSPwqey7gqXdVVeCNWOdUuoiHLcO
YcW5NEFqI2sYwWOODaIA0a120Qr/KTrDeAx2ChNILlcM+q4EEKCHC8Xj8S3WHvTwmfYAswdnS8lp
CSDPGbz9ORDWPjVALStFrSwwLL5WZRGw2SERUBOf08DUKFBzZGREKkPkhGfoNQ29g0grwSAy4UDW
dcSzh7Ia+3DSdy9+xwSawHp810ZzzCks9kZiHDsQDK3v4FeppuzecPzhEyyPsfBNIHFahDEF/3Tw
bhOgVonZPzD5xUM43oQmfOLYSd6LWr5lffCixzp8dMmpLU2RhiFupPt+aYJeplyOg6WluAfDpx2J
i4xDTF4+KAY+ddWsdzFIOOPNquP8crQug4xL5LBWE5JVPQGIckjqhOwJIZM3r8ivW5WuvhbygNOp
HZecT7G7U2qbFs3exEePmFs2sCyZbuuISDNOLTvFqqmQ2p1b8XiF2rjGVkUfbRNrSbLTdW8xWIQt
m7jT5BjMHbsZtgjqf6iGf8SBcQEaGfkpE8eFrnOAYjCh8bYuSO2sLnAMlaE+kyTdYVxT7sY8ovFs
ynt8LauS6PNFnjCjyOIQNjLhCtEQpCtOirCG1M7Gtj76CzVzL8JQMB0Z+JmygsN0WdxzJa6aKTQk
6oxXRi0oJQSpCSS3bJhh+jM9QVApBxgRsSl+9DJhT1Ubf96kw6ZXu7OmOptWWpRPdf1O2gkoMc28
KQGE2laXL9E8DTPGoIwm0sfOTZlO5Ae3wKIWWP6944BHynx1vCng2NADeEQB66LJRp/XuBk8cJ7p
mVunHtmytYe/P4cjUkfEWdMgUXK/Wjs23ImqfK9zoZNMSRIrNdYcC7M7Vgi+rCpat3SQbIHiEZkZ
igWTNmdcy4UR04IPHRalGp3TtsP/FxCdVJrioQ6betc1Yt+WWYh8icBHUxdbyqp1FTPikB7WdbXK
ntVUXw6YfFeYAn/4od+tLPVHJzwBnGQYV2Uk9F2C5zynj71HuJTv2QFBrqT1M5FgZISNzascKmUF
Bo6YmieXgqxHXgpzsaDPTkQuaY0m+vV0nqSEvdslXDRYshSjOTm/StS+mEb0Yvu+fiiS4lmMzgZs
wmXrdm8gI+kbTzRdQoaQLoAa4rUzc+WlMM1TVbYhDSzrluCReNVo9Kh9MxiQMtRvbpu9hUk9dZVY
AMuquDOKpGSQp1HqiRUSB7N+ZAoRrDMCNR2nfzBFeONeVGrabiq7ulJG/Z3oFAe1E/YpeGpy8oFa
hE7lMVlIcFCt0i3XLSVND16tcL1LH3aXLJ1wZ7XxVu0R0ABduEy71rhsegPHQ3gMRQlcC3G35V92
YHFhZSUvIMyYeoyEsafhe0MmGrIjEtgx5VrFpqRAijUnnmfaNGJLzGOZyytBwe13zrBOM+8sVQfI
jDJep5F1VKSysiK62ayigQtPJi8ROMPKfK4G+CPoyOwapYnvXXsyXpo0oDWjvjYnFY6QrzEY3RgH
SVdHV4WqbNXAOgQprZ5OA3kPLGEiabw5An+pHOXLiP/Ib82dV5ICgJViovr5k73jWinGS5hDPq5R
JVgZ+l7Va1ybCERWg19fEcGaZVNwNgerFj6VlaTLRB06xDLjXZ7ol6Tp8P1dFVfdWmTwQr3OI4As
44WywxxQ19njx/O7ahZS20MsJOEu4F8GgVi3wW0qaxsZFBZQCamF+NzrTI6TzGlKjTg3qUOeLfxY
YLlmYqL0NbOApd3nZibqM6vk9ZAVzsxUEpSEcNNq1zK3IMKfG7sKdqr7nIai38c180LiWtidSvli
DiJcsHBTv+N5Hqhp+gJLYmvkl26X4VZFrBpwgMW9hGaY//i9xo1FLkS3HiJayUiMypyVgIPZSWWf
X4autrPhyeMuVLdM8YKFqSNEgIw4L1XmO1Pl3WvDOdaYiKTJeGO0qHIjGtoJomOtoYs8kLGy0GIf
dBt/M2EqcJMHNlBP2Hs/s1Zl0dx1CVAK0mk2idajWOhsmua3cLIPRBdq0IaJTQ5DZqrsoqHtnHo6
cYkgcy3IDymeMHaKRdYlN5NyyxkSd6mWPAasE4duGPlKGWJP2v+cJSzz4LppMlNBJtFrZ2kTbRiv
/Wq8R5B89If6RfR+T3KpfZuNPmxXXd5BYI4YiDdgC91MWeYKXxytATaphCyNAP1s3/Twn0gEKQ6K
QQ4MuFiybVkOD4PN+NDpHmizjjfM8aFFlBIgICE13ocXYHKykrRY0fsrFA+FgjDX2UgFI6qOsG4S
DdYtJDQ46JMp2S7bRSs9iOpS/kAJZdx3mkxhNIfsPJflqPTrssy7eQzzEBjVVLyWjGJijQJ1LK8D
5rkBombojaQ25ZoJ45H3vHa0fZ268YLBcznTB/Odtrff1Ie6j8JVJ4hNYJshBSuuV5gmZvxki9CG
X5dq0QLP/2XSu8YsNZvtoAbJJle1ejFw2iJUIfDLO6MOKPIw7XFKtSlYyKJGro1YOxQo/kxlXodM
PsaiPJkN9ShqfnDwG1d4Ty4JXPBg7A05HIhwLPnmp8hta1UuQoWtFeu4T+JrMNN6KHaq1r8R5vHQ
OZxOmpC9NrUtwamaGW/rjy+iZAMiZQGfvGE80yBGjkzbhjN0esReUVH5+frSkfkjDORZg51kFkMa
z3Wm/g5JqT2l/6SC5kFPHkTA+mGW+mpa8mVUEjgQLeoauTJK0nfX+7DvOiuzBRQTJsskCgim9tEU
J8rwnsW0RS2f/KOsQyEAa01MUccoi59tuCPsc/lZQ06OkHsgMyjfqiZSYpozWIk9cr0KhrV50ZDO
M2pL3dT9S+aUaO2ZFU0Gzsx+Tg27nJPAmN12FlQoolajZQZuGXB/BqaJDD62qOrN84GPjQRNqx1H
IX5qjB5RXqEHnP7JwLfjpMMeXcyOLRY7cb+XIxryUDHxytjypmXh0qOJ0as62PXLS5u9B3Oq+07g
xrVG5vKs6LNHzoc0YzHu1BmOU5xD6qyNb5n2cFToLbShbvFo9XQqapK/mGaBPIfUcOjH/K2x0vXY
dkiMUhQIVlBdcBVmolAumtBnf+oJ+eFltRjLrHrXzpet+upWnK0y/kw6sTFFEL0WiQ6qjRkWuLeB
HO1kh5XxIU7odATRAPWRRbaS8Q75932Lw1TGIWASPR6ncNmHprxukXHMWOn8RZX2POEgKJoBzzvL
9yM/80Q3RBYR0qufkT0K4BNv2ghHMY9agmuYTWfKgGubeeBq7F+IM+gu86k+xU2xL/1y05K0bAFK
mQc9HvvKxkTtkN2CiNpZFjVJlm37aiGFXqQtzxvsuJU92PqqxqM7c/1n2+1ruhldv/BzpOMqGsu6
fzcsE+oYxROuAn8dqgp6EjvfwDuIEMcwAl7DE4MgL+pqaZvmrsbjvay0iXtfXOelqu5dJAsg+0A1
e2kwd7u0AmwRGbvYVBgFac8ZH4kLjC0IZfxs1DptJd2uXOX56G09y1HnfYYQiYo9X1x4/UegeJZi
NcWCro1oa9hR19jDTIJqRQ2LomRzsBEC9Om7M76qrd4vo7iKTpDvlob5WihFt65DDgGWmrAnRngZ
mEMvo9a9dUSJr8ANnpgCnxIYdBgVrWAbJtpc7y0NLx+BQTUQiLmwV0TUUxtzHeByg/ytSqY9FzSS
YC4M5BN3NEpn/ESLLqF49PTCobkXLOEFnhsyJriRZEooHEMdutIYpaDcZLE8DxrPkh7fa4Np0l0c
6cTwU6K9feAIRvGdoG2L8R8QijBHwb7WfRinakT4CaPti8hkBIzymLGNcq/pgG0UzVin1YRoGi4Q
7L4VmgVCtPnRdBVFlYWbqHaTmWEAfOJVXwYd8KI443YgkUd+692E1lUcRfEiNlAtUo0AmiFQ10eF
4ndnjxFXAZaaN8S5ayq+cTnibPSN+FHt+MZpkp8riFFg2m4Qz5vrQu7gibSAZ3CjJsii8KEob9gp
XWRdp1E6WFtzJCcKJMVk9IOVYrOXkpHrFGW9aq30KfDsN9IfkLXFMAproogDm5ZlB+bRbknvZnZ7
Red3otlXjPCpsoZBoXvLCJpuDXLqpsEjzQ0ijp0Rmdq9W+whkkOU5SUbAVoDilyyNMjGQlEwtQz5
MOS++cZOmHvxhCwc0Ve0l9yFSNl4+6GE3lV6t4iEH9G0kzCUDM91IR54brkgCcSOnKTiyOhpvpE1
kLoemB5ZPTYUdTbdpblHRnRERdenPIxkDkLH0p9UD9JU0cO9t6nmhHsfJQJbp/fAaJli+MQJdORx
55xZCRzrRjIX1NUwIuIrV3J+D1U23EFixqknUzUFkIOkZ9FZpgbymBkpZ6tz1a45PkDO0xtOeyMZ
mVppPmZe+oDgjB2CghLOGOQDTzwR4jdhxRX0LuQLl4VykE5xlenFQk2ai4l7wBEHjND0nMo6BKzL
uLVVKcPyaldl8h379UQi1LAXJc22M1Aa0rOGjmAPMBfFxBSJL5oc816nm0BQfYKGwKzhu+a47+B2
0VXzNYhuiTiCEiIpGHoDdbrOEcVNAWL61CHEV+8+/i9EqcWnE9lM3BxWhuBHPHVgGJu/ueUUdWU8
KDl/cdhSwoGhXnhkmc+MzjeIHuKB0Vkfe7lsWqAGSU4cizJxWgqkB/h+OQDL0J7V2QqjHBty0e1l
YGvzmrV+kaT6oz2ImxojqDcJQq2Y9y9rJPIo52EwlRhFYgukW6RUDwRvZeI1qvUe3UIOQ9nNUYu4
2UxG9W1gdzfuQMMnMTDxtx4uV0hjcDqSZeEQS+eU72pYHOlG8h1aatsM5+Uso5ZInf61L21a0I5k
5EvOU+ikL2RtGOCWTQhZ5pWMzGIhSixUgA2OoCVvAiW1F5z2YyL1jiLyrmWQrZkrIXzIINbgLTJn
c5G4uKGSrFnIelHkSJvdFOSN2lZ4cRmiD84qYJaBWBiQmKfTM8ZWjt8T43BcBMWsdRRoTUDoAzwR
KMqc2TIe7GRBhiL++hz8toWdeSLq8YDz/mjKPQGqvO+sZqPNzcpTheh2NcB8WF7kYwq8aKSEBxu9
xMJ5P4b9yVPytyCU5dzuqURISpzljjDmZh7cWKl/M+YaYuXoBkeyPutMAnOhc9mt8aPJmjXxBO4i
yiL+xqRlvR4OSsbJ3yjbNyF1NHPUpINenn3xoPQqwdxGfbasZD/q2QPmEPawqj0jDcS1q2fbFv/Y
rNtEfUPXqdR/5Lgf9Jy4xZCzDrTe4LohkSfxQEg6EYTuqO5xmI2AkKISr336FBLBMbd99X1qHRg0
TGfhtWfS2jQYI0AX4Dzqmmg05FlNwnHe1tHJJTSpMKOnitopDZlimCJpeH45yzE0WxqCJSetnTfI
E/lx6Li9nhu+khIbk2fHNlb0P7IMe7SS12c3ZsBncNVdD3Z2YgC/qLhoVR95S08YB62ob033pFLF
zIaaJ7WmMwJmAtxY0L4nzrQW+HhDpWVeoNRtMIGxEZoguiuLf+cNwS00+l2UBc9FMq4wJrHtiZJT
RwG0OXGfBolC1y6ceEEyLMbyq1gCKvd9VlUKygXGNbJuY+fFiceNYdGmzNk3sN1B4FUmqD6hAiOB
opz4zWgFiQodTBRlWDz3isqNplY+WbF7pBgXCN3ji7F8FlpMaLgd7a3J6hKgF5rXtQ7boS/3Wm6u
TMLlVCbKdAHJoQ57aHUOWipTgazTBQbeNPtaNdjl9AoRfjmiR0MLT2GRDAvAnjeKGp4937tyxASl
GtgntbACDmN7lwEieyO9y/D4zaDevieCf8AixsEz5BiuxpekgiM8yrlpQ9ttJox2LaeXomNDVUPl
0q7DM8RYbq3OKqwBey0ntzLBaHQyHxiFH/98f7BMLjh7FER3zYgtesOxSrIr9rB5ZYs7GIhQOt0+
pim+Cn2e6r6iLKqi61C+kxX5IxpMsXB9/SiK4GXIox18l5vGi5+ypHGW1FvWrE+bLbVFMzUkHJtB
cqWg/TTQc5kQ6fGUcZVlSivDmw7JyjkLPVKpOHRgR2WBUuID6RW0f4ysobzSD4FlXVUhOqWQSzvE
6PR4ClnAppvFJHTGWPtJzZXHQTPEok3bhMM6tV2Me78ZUGJ1qoOat9xpcbYn2lDORD49107BI+Er
l51TXKijfAokq/XArGEGWXvX2wiyYpNsC0SZNrcDJwFs+FZh85H+Em2WAxl92BehSu/JvBkLBZE9
pIs+5r5rvQo6viIESxP47aenQSuA0SUEKAigRh1jrNJpyfDmANflUJ1GvpuvhET4ackpgQBBD5Zi
0waKWu+Re8HjrGtnCSnzjFyc3Aeb6Aw35jp3rFZ0Zm7Idt2MIStWXrAZIQTbNap3rmN+h2c4HsUL
h2YO8xFZhdZADhtotNn0D4FlvuouDouwYoXXBi5O6sofcXcLiWf+8boytdZnrQ2eBnXnjWSEavkY
5SzzuvbbchKB+iuB55sBvbIakX5xSEOKy6HJHCX0r4oRWNcpb1nM+9Ib2UoBgULaEC+9rOL1qPU1
h3G7X2hAgFYVrmSX5KWtfDJxXM0D4T8U47jMOJ3Ny67tl66Mr/PGWQ/NMUtZ5T3Xu0vc/trwrTc1
cjEkFke8ASqnIMYbGT98UCnjMkXxHGR8f8PmiBwp3tkS+GAyoIZaRnDm6CnnsMpXNvga3DH11kaW
RLEBJMRzjHtL7aF/QLNZShVSYl3BYC7c9rXp0agzdyAeaXjowfUrwVYtmKGxS3KaCsU67IDP1HJv
2N1KL22IXqQ3lEp4axMaGGg5CinllU7FZmzDq45DCxk25WIUxUVOzsfgHitJja2T09dT3S4IztRb
WvKEo4G7lJdBKZHtuldj7uzTku1wwqiAbg4D/Sl3EKH5ykUZpfqePWxZJsaPWJr2LFfrbq49xRgy
/ME359SoT9huyrkv752Cqm6k96NWQUMgDG+xz6HRTk9OXCprM7I2Wml96NK5x5yZSTDnwBgHIzYb
TJ0DGl4/Wcmk7RGUiwOtq5eSudTCMMObsY0JiKxoSTSj/ay1cKnzK00vR84LzENROVPm+U2x0zVR
rK3YWRlh/dSq8J3pVipNfkWEDXiw0TqLvN2kEmxAasRHJG3WjjDdSc3S83ZSqYV64xCEAu5A048a
IcMOJYvJY8p7QLVvj5i+23LeoHyc2bwyXY0vsqw49lgBMueCetpwwhvm1o+lN1TzGEkJBsXghI4A
/T760iRhoawm4D8AZ79h15/WXCIVWXwD6zZHu5Ch+6U10beAU7vHsgwxZkecHavipZcUKyN9kIUN
4g5xJB7ThFl8DE4D6b3LoNIaCAu4Ux1DLGWmciB3Wn9Ra6uiGjrck5sYzAB6BRFSqmgd6kT1yvSa
rQLMC71Gf0L2t8tHmmYF4V6ppz6nDQpIhM/MJgrPgJkHYyJTzoiOWVk7iBO0FgC0eyir/X5LbPhD
CGkBtmHJgd7jt6PgiWflLkAti14FVaDK+cGYXFFGgRdzMOx8gbcLupUrVoNldVvO4p7SaoBqcpw7
KOlE1hwGKXgdCRJj9l+sjSSK562HSj9p3wNoAlOEK3W7kdbs4RIwCiSWhL4LNhFcPTaLoYB6joZw
QiqSFh2wg0QZ0ad5fx/AKV346pTmAcP3/0V795Vb82ez5n9/afz8D/R0Cs3S8FFif/3C0XmTl2wn
w39tqxgJXvWz7u6vP/uX9E6z/jBs4eDCnLR00kJg95enU9P+kGxrBr9nOLoxyTT/8nTybwyLQ4PK
HN0Rmmqil/tLemfh9sSEKS1BCJChC0f8O9K76Tv9JLxTkOLZdLekNfnsfjJyRmD3HBGJYisVaGPi
NtGm5olc5IZEnsxhCpSzQjxdKO5UfvnTlTr+qTT9WYDKV/7lh2KZ/flDQ7VhFzHzDMyWs/ZxGCZa
fYQLcVfwqdpoLPoweoHqc/z9x2mTnvVfetd/fclPqkK4InFcRoZCh23Yd4lFNBEY81GsCYTZ6yUS
DUMA9dAWpumuf/+ZX33F6Xr/dF1hRZk9vHhlS6bJ3hvNfdgZwNjNheuOaye196rs1lrsfPNxX97H
T1LeyvQ8sMGl3JqRuw6QI+tmvhDdo4vT3terYzdgX8wfgQGoinf/++/41XU1py//05csRILps80l
rqrwxYmsRWKVO8R1Kd8ZC+9SD0zEYw8B5+Dff+IXV9VEvvrzB8YF/n+zaSTST/3sYtapDHNPF3gd
sWgyBtyXyrDXOCH+/uO06e/9xYNj2n//PBloaFR5/7b9lFrgBlBm7gHD4uNgS1KoJixtA8Cs5c0I
G2+XOsb1lGLk1s+NIPiK5VyUBsIg45sX56vbPElx/3YB4hZ4oDE4bFCoXexHJ7coxu4r3V756bhn
jobEVFn0eXRE7/7dZZgWg19dhkm1+9N9hqUz+GPNw1UMV1onFlAe7lRf7uNYLJRGWZfvoLeZa4bs
xrTnUt4ui6R6MxTf3Pcvv/enZSrFkF8LVAbbKNTWiW5MGl5sD/XKgr1ZmDaTJLrDMW0ml9Bufqxv
HoDpuv7qm39aqTJPZwkWob8LCgB/EtBYXl03xH04brsf6quePASHt5ic6wXBGZTjgu43vBgWtGKQ
LDDaN5fgq0fx0xrWFqkmBeimLfgQuuzWeqSWYD0JO3dR8c5jLfjudn+xXJqf1q441SxFL9E1wsC5
KnN3L/AFuE10xIJ0zDJ/Oa1hbWcexyz8bimZLuivLvSn9Qv/thYAsbC3orPXgzaN/J19lsszTRjO
rxzOWFPE4C2nKwtgbU+q3USi+ebqal98/iR///kRVwOUApYqxTa0ijurI7DMjVe5+abzmJvObRLk
i4zHzPDLo2IOeyJn9yaP3u8fsy+WNePTslZGilRx1jKozCRZdGLhOMfp3ZoadjH3Fy0qcofD7z/s
y6/6aVGzc3J66i62UIEZe3fwH4W3ntYRXJlwdNoQgV7t3euq2Gf93hLKYqyb7xbwr15k49MCZjFx
9xl7odaOtXWrHmtuNxmYm4Dxhcl0Ka8I0jD2BWnZ3787X13fT+uXI3slU20k4hH0pbyTWG76tQIM
QJoWMDJ37Y6cldmg/+EV/rRaqZ7W+bHq4T9vTh3lDNU8pEyEtEhe2/6FKE76hfq+hOw5BjQRaZ0b
rvXNw/TFkmV8WrLA1rexXun9duRBKlq51hv6ts4YcD7IX/7hN/y0GgVDp8KT7vuPCm5EwRGwJgqX
WAcvOKLYY30c1xdJu2/SW5MsjyQpl7//6C/WQePT4jSASGT+Z4W71pF7EnKAZLWA8TjNU8vl/Lrh
Hfr9R335pnxalAyRtMhLynCXbnMpd+j97pTa3/RBcwwzj7bUZVvGR1PjmbX0/ejt5PabT/5iCRaf
lqNR9DqWWgWWoJEd0wjRVc7xmCUB4fpCMuYzJhrvdZqdvvnAL9Y/8WkJMkqnDxgRu9siXbPqmC5Y
C5PyhVvK2OrkkxzB+d+f6H+ht7Ft+x9eY/FpNQoNOLMGQ2YCTzZh8Sil9zKNTKZrPC1/PgEPVn4a
nEtnHPD4mXCx1W8++4tlQXxaixrfU1szQpWnucXLdAxJHbEIRHvsXA7Wnr2fGg91Kb5ZFr54csWn
VUjRfL2uCInepjCtp/OVxhFgKK882X88tH70bZn41eNj/H03K/1OtAO+ga0od5WZvro6tTlZV6mm
rSnZaUtDj++umm9PdNr04v9i/xafVp3YSrQhMCLUh2G3zhJkuwwLMmwXGhkxdn5UyZdhDUKB4M+V
PgFkvfnmyf3iBPsZRdSaKg6gGtRf/pjfBD8YvCGxQIHnPpSXNIrRs/3DD/q08ghSjmRK5NRWcYy1
k63rMtiaaBg9D8WPylNT2HubQxBuhbnbf/uxX13ZT4uQNsjSyPRm8nttxwp7AeHmsVIuA3hkmPPW
43sSukQMKRwvx53nf/d1v/hc/dMS1I+Q7gSOP7gM9V5BQuB2J0cOqNAjaNoaRAksxIN9BclibYZw
TAbkit9c6i+eX/3TapQBTnHqONC32aAefVfdOeatwWc0XnXnWCm7DoU4EVU6YIp/+JGf1qEIT0LB
2D3bDv1SXjWH+Kp+QC+V3lPyfndN9S/25o/f/+kgNUIRimBMRNsJ8Kenezfexfptqj5xURkaQJqD
RuowQGi9nixCGuDgfoNmoTLbVIGc9Vs1JcrnI5qaC0Cmji4uWBgPSWEtr/3I+2Zl1KY16Rev8+Qg
/bkcVkSHK6BX9W0z1WQsg7YmFyUbgqs/I/rAAQVSqHwONJ6B6TBQ58ckAELP+lx/e+T5qlj8gED9
dLm0LpFerAz6FrgZEmgoYQYc7xrDkdWGRxs4jeaiQOCY7fDPAf33j4fhL1Tc8c8v+olc9+mXXzcr
/9bS/DXu7j+wn2nwXH/dzJyfh+Sc/qqXOf25PxuZii3/wKhr0dq2pNQ1MhD+t5OpOPQr0VioqqAr
ogrEoP9qZfKnCFKzJcw6YQKPY535q5WpyT90upyGw18rNEEA+7/TyqQL+reH1jTxRMjprKah5JSW
9nkv6ro2BBfliJVsQihUREMs/Q5cR2OuIte6KPCHCSMvNwWayxmWRiScjDu9NlsXeHjQFZ0b0C4q
2C9gjYjXPLhyY6beM2BZS+ne1H56jgsMI3akMjWf6M/IYgpCb2bCZLJm6Pl1o1HXi34zQCyPMcYL
nxzp0D6QNvZm5Dd1RD4ov60P+HcQM+M9zoAwXxlqqu2FWVzGMTPKiCHSzC/4ERp2UjJVgOwM431R
o5OOh30U9KeROffcdhiZW5MitayJ5CiZogPgu//AxmlDfdKdbm9neQGzbNxjYVqZGrLo9A2a3MmJ
uDJ13pC+3LcXEllwV6P4bQV/71jbG4StuF3bewTNZ2j5BzVSrqRNfDbj/aoEiFOrBKgq8U4hAciJ
+1Njk3KZojhwsW9h8jgL6N9AgavVpCafPr2KG8Z7474zy4sB/FP4XNX9R//KGwkFs5uTLvILU7tP
AuPByYY7vXOBg473qnwamCe2Vn+vVHRuq+CsFECytPZE6Pi9Oar3TNAWY0yLBPj5qmj7vaJH56Ro
CFQXG8vIxazzg3NJLLGtp5vpwtRoJhpDbMKsOwHL2UeZSaRNd4JQgm8h1e+jKWO1XSOxPIfEOHw8
SkWDspi/3Un7va73+8ZKFoWznX5pVcSZ9BapZjUDbvNQVFxgI8owW3RvgT8eLBGcbUVsPL7h9AeI
Cjj07blK5aExrMPYjPep0px8tYFOy+s6dierAtZOCFrVWfZM2PhGpzIqk89REJ9bQF9zKErPuhls
G9hWTJ7zdTRhpnQZvg95fxKeeSBJD8I4OA6ebRT6q6YZ90bkHCCGEus7Pjm2urQs/ULjKmMtmmEz
OeMzvbe58NNtJEvwYDnvJpPJhWqmEygEILB/Qjr359eg9Wprl6rVX043B13CIfRVgEug+FSGjXxc
n1sHswnf9cnZR+2w7UkUcUu5U/L8ItE8gied8JwmvDJNvmexf0ehcY75jirUlrzq1j1RXQwy+TUh
NYp1wDlxH5fYJADxSAiM082dbhLEMy56z3MhXkZF4iaxDml4bCw6RoO1t72cgGI/PcTwzhppbdRR
HD7eQzjboBjV/qSVfC0lPvc5b6cajO1aCcN7QtZwxL07QXvysoz5uHrdOzxUUMu/ac84f699plXM
1FgpdV2F12D8H8QmSmMziwNfW00/DQqtMxajOx94rS6idxmp92BP7y0dBJSC8EpmG18xN0MSv7tK
f7JK+JCddcgj58UDJlekNtcqek8k1J+q4oUMHXeKpgFtHA+P4K/x9BB+FnTyCrvpTo1RmLau/z59
+IiRppTlznXi97JS7wGT3zsJK0jbnewyeRcIU1qZbLFtkRDNGkEUj0vab6JpF3XVkiLU4/seByiJ
Pp+sNfWbwvH5Y9Exp6UrKyCGpwTkWvXpo43N4lXGyg+8Yv6sRBU+UHHEwRkDGstUELxP7y1s/asC
rB0asNm0QNWAqq3JE6wlyBi8mK5od0oCsVE63nzT+Oa8wXzt59Loz/uDnNBwhKqDY7U+lUiA1j2Q
MQXhNWwPNT52Mnjbk2upOM7KreNzATsWqkzbKbG8yxyxdQYbT1Y7pTbymrOhdMrwEjfGErGTMjcD
AaMr4470JdxS9xwb6PHKh87oTwSU9kAUgxWqzmA9PQzoLDxLuZ3uv9XaCaEz8hXdzzJnTom+Voz8
PZP7Prb5hzpK3k2lXMXEaMSD9mO6R1nX3mP5OJPgh3YlesiQ6SfETkzrZT5GZ0v650LymvvJewSB
YvbxzhueuY3H9lKp78amvfn4D1zThG7EOH9WTScFW8bkuBC5WEfd+s+/hQTR2oKzxDzACCGI67zp
ah68O3Hw7vK/j/vKYRsGF8mbdrMoivb075dyvy7S/lbHfTma/tt/9dWU+z+w3tMopn5T8B2ysjsP
Pw+tP/7An5We0P5QLWR5DlZw22CaTRvhz5G1QQVoTkRhKUiS0dWpDfDXyNrW/gD0wCbh8FoYlGH8
ob/qPNP+Azwx8R4GpwUm1hzr/nes/rda/AsIsTMdyf51OJkYxFJK+KGWrdoYiqYf4udDiiPaOkkH
K0dbZScASnGcrXz1VeRqtpboPpZaY13LGJpMCYDt2usLtDyEoC48hylOPuSOQYMElF0uwEZpJTjK
PvX7S0qHCWlImqwapNGK/FbtoiBSAyLv9DmF0gVL326cvWEyEJKKm11mhBKZzFmvxPR/w8DmzEmt
zmR+UCsdKlmtbNyRoA4s+Vi+QG30QbH6H8LObLltZMuiX4QIzMMr55nUbPkFYck2xsSYmPLre4Fy
dNd1R9R9YYmUyhJBIHHynL3XbqWtn7r5YbS7P19VYYuX1Qt4kJgTFIxTQMzjqmp8lCogb4YFWnF3
Y4dI/7HVANU3Yf2GAnVZNa4nr+2fs05Fx760wXo0gZqjKM2VpVneOfGkdy5VYh8F+d1J+2hJwaVN
ozE7FzjDb3yyiEgd6uJAkJ1Uj418HL0RsQsrz6obNRJZ3TJs1kPil7u8sIYzinhCk7LzNB+6TjU7
w7er99LNxlsVNla3dMg24XBG7RWJe2PT8M60djwh7vK3nq7jSzALk7pk0AlALQ2S5+YDfj8siSPO
Rpq8i6bzHsgRvjhJZr/VBmFV8PnP6IFCO+2xylZrGwkoLYpW246z5W0cBuTbVWsA5hiAKLjvYCBc
QPKCc2SwzeXQzfaIJs2areVUXniknbMc5veARLE4TFr49faI9B73Y5v9zqemPlfhbz/ua4pGUycH
IojOnh9bS8fTqveY4IxtRaTFzgmRNAKQPcn5s9W0ylwrg6AMIPcJOjNOrNX9pLo/3H9mtBrjNHgV
jgTlo1X15phKjJNb3U82Egn7SWubS5lXTyB+ipsR4Duph8DcCZTyBFkRAOq0zUNl4Kh3iwRR+r7e
gUbiGCj8fhutL39MQYGTL5mRQ+kg4H4OnKm19oMNhiDtaazekaCPKyvHRh4IjJsjQj7yC9EcTUm2
jdKkpCi3za2h2g7X43/pNdylJv9xObP9032fhcUiZhKCzl+Xs2h8J6gBp/UV28td3cGYq8f4qbdf
Sk16ECMK99CmIPpD2VUvEEXipaJV+1boxRVUwPKORb0DUrtUGlBJHud0wC08HuvF0lNU6OQVz6cs
YFqMCK3RhRvPnYJldBpz2zjqfi/I8Y17kqhD9Isdfv1HAOngexsvIbei45PpIrOdY1qMo1Z5Jhu3
yAcTpCM9Rj+ZETc0mTvTkdZLO7pYvjOkNBVy3daf2LQlavRXc9ZVKfXwKCCNzxtQvhMSELiOglkx
nChqmjJHJMIKvGsUvgkCM34Jz47OKXbN8/0rq5zbXznGX6wRH/+4BfxZaf8py/nP/TOLKpIik0BX
x9J19mT6Xx1Hs9ZiTbieu1SGJXA7KsTuBREX4BUdMpE+//233Zt5//zc778u0AMT+BhQ+79nHa4a
THDFsUfTFGQOzqjyk0kVxF28OpvQstV1mK7FpLnPXpA8YAyOVmHa5NvSNQAYsNELWZTbJDymfVqB
CRW/qNrSHRfucPZa/1lh/vp6ZqIQdKjMFvhvxhsAwunWmNHsnvf+G1vP+H9vywG3D1LPQSDAfRKh
1n+ezl5n4R1hUQKa3X93FVyrlbk1bX0WYvfX+x1pRBV5VZFPI0GKhedFYuPHODbj2ofj6qqrPiPo
3QlTrl/X3dHoXfPrqcrHdg1cURyqYWoe2jrLNhnBhStlO4jU7fFGGOfFNhXXcghvNYldf4NZ7RtO
AfugZnDjvMjGRi8RUEocZy3gm6Gou/39//Z1MrwLkaevQGSWvQ2jBgQzP5sk7TGTRMz4fWVvE9E8
Y1okHNVs9Z3sbVZaAQSJcjRtH3zM8CwaE6hma9wgSoqf9M5bmmhUcQtb8ROB0ATWkOq5MmzG+XGq
xGejdcRnVN1bblGHNuJMJl56KnVuP276kUxxyUYOU5Xpu/XSMUV5AWvyOGLZijFsnIbK0Z9soZ2g
Nm0qXB4s2TxoqHO+bgTTxiay/mUIAEIbPjCnvCiRkdild5bB5J2V49jHEYrsvCDacbtk/SsuDQ6G
dUTi3AjqY2nOnwNqWw82VNEvZTBem3JoLkEYzCG56ncx44IND4pyPVceaWcurb4h2a9q4qeoLs5U
vjBpYcmfC6NU25yWB4XTDtzvsG4Qba9kShVvmqaGjoeATHCi5qkbPRqykR/vWQ+j5b9fhsZfU06o
gDP4D3mii2PABAb412WvK500JSTRRDkVBPnVMYonGbfHVLjlW+4Hh9jGZzjf3L8+6NjN9U1oqpEI
NDLY7Ywl9P6g2tgEakA51YAjwY/dvEK+Tk+5SNKT7Rb2C3iPSf4ak4Komb5FeGtyGUJ8ZnULfdBz
s1uiI6AGv1jQazjbxhzlOZvZEHUXcpu2btpr/1nlrXEi8MXae3HzYMAgvbUm4FWOTkEbrK/396dl
Lsd9hFOAUQ1GrlI04V6pgVUjiVJus/MJEuoTEw5X1O+eUNqpymtIW4Hf7L5qmB4g7b2EKcvegGSr
hhWuDmfVeYOPiZCrNGFW6VclEUAVJxW6c4K95s++DKS5c7qmWcDpii1cCVa68fiLblPL3WQuEO5l
oKaAIkGYJXLZQDkOOu91bDSye4j5RK/YxK+sd5eoDzY5yXQZJ9cMw/MPfWmdDEyIxqLqCntpTy2i
zcldakHqXIhyX0TWDHGKo+y5MINrlLXJurKn8dber9YKyM3RaKbwOXSoo0T6OGdQ1klFiRsa9aVr
yoDUHbHup9HZh7b+9O+nnXWXrP1z+afPYTqWi43PoAsMBPc/18kSJGM59oZYf9WipRd9x1HOupVx
c4TCXG9q9O4Lyx4Q5qdpQEsJal6N4HHRUXeubAKpD7jecQcAJ9JlDqhY5uswcnNQQnr1No4sroMa
OwBrBBDPJd79waBfcdbIZNqC5Vn4SUD7NprEpxTJwa189w3/AmyjId0asaHwyVMNpGNpPXyd/pGm
JW+OUtbGDUrGEsyO3kf5KHSyJS0VZPyZCagUaQADgBOwVHPhpvdy29d+cMogALp5G26dKggJia1D
Euytcm3V+R7z+VL60ZHgKdR0SB26vnCITp+9/LiTjiEAGC32BpB1ul2vCb8guM6yvMv9Ae2AsR7I
M1maGemkIA8oZUaKOAXZ9+zpP4q5kmjjPjrnXvSideEV6FN7LIcuJiWqvYWa+v71WSj2hS/RKNbl
7IKX2jLOnPAXUuQXI0/1i195jFl1eqmakv0LSuVk6yHxx58sB9LaxomPoZOfdquZ3Xx3b9AIjs7T
lJKE3o8WxgxffB/9NAKaGAQbI5TGyZ4IQrcFZGenKnAPBhH+rPR5asLh4gz2TwtMy041bOUCnGWb
UYc307Wj9gF1diUSTVycyWGr4nZwkhv/wSY04ep63hxdjVqzwxEeL43Spp8O23erh9pmLL2XYbDc
1687hJGb05NwynPqRVEK18PYa/TqoDx15l4OBqp+B39F7I6Q2H1xu1fkmLyoxMAQ9yZ9ZUdJ86Ux
dXyIY0WiQZ5cDVuWa3Zy+dYT5i2JyCjUnDZcV8MwgQcAYUzECk5drVHGCVzQTzMdxXNOl3EdcYKh
bpXqwh/5La+N/Og6AxK4+ReESV/sPAH8zh3H7Fjl3DFrnMeyasdn4upP0q3o3Gc2q53fgqVP0tda
RNYlt4K3+9G9P+ND+FYlpQ2vgkRDT1PZvuvhXERaWx20FAezliYNhpMgeY+G5LtXdgsr9rVXrAjh
ZjKBSdZOp71SQtikptSv2MLVuvJyf1oCvzxiA9/eN7n3zR3+hwnOVO1vR0Cd+xp/IXhWR39n+fjW
AtV/oCONJXCOUMC7f7ZvomEoQTsdXoJzj9Kxx5+lh5F7biy/F6LvPzxifdwk+Wh9ammSDfujclNc
U9KH+8nmbzphb7NuMJm0dVdNuJrnp74NC6yHW7ZtEnEoifL9mY3xG0TR7pWUX3c96ZhUv3b+/uid
Jq8pGYL4qA9bZhl4iMrLlLnLHhNw3Ff1sSR2+Yhd589X99fAHxH+e98/oCmCNJ4QqmK6ISMKoGOP
X99xiKKDcBvoJzyd7OwcXH8rWxosydlM7IfyaJBwmwTe2ZnLlXYuV1qpkj8rZ5pox8zvliRZiE+z
CR9kYmxRzPgHrWS6XMsJJ3PVZCfhxRk503yFFbIDaYlVsNVNZ212ikwAmuNvISUkzEmL7T6PYEDz
CWd+kZ2/DgRW/8dqdNTa68sUcpv+ZzttfY9w54Hhbw5fm+qpG+qlmq/hLIG0pTulPkMcTOin7IxI
b9CJotHkzSSUhulVYoHLIgNrFwrAPAyZj3ZVu83C8YtP4LN7R/TYl+ai716V9VYGaeq+v0ehzKIJ
Au04dMVjamrjuRbdmdwX+xCYvnHxMuKpzWxaijpTSwGYcW9OmIy/qgpn4oSsE2pgmUTcVOe13iJk
72tb7CO6imwnQvIdtQ/lMH4r5zvov98J7f9s+FN/cRu0Pd9iqXDActs0zv7ZzsrGqStJvCzAZrol
wJegfnAYRJFiGlhvWdDtx3Qy1mMdE/sCI/w5mfh0aN8eC9W0J/s8VNHb0DtcACr85jnEIpFNKffz
Mx+8KLHLbGyVnuPhrDFILpkL4D5mXSibrqQE60AjV3ht1+nYiYNtJhKD9PgUd178oab8kRHmLLnt
oP34YOqALkFgdMNTFETNwfPLh38/Hsb/qwy8eR7MENnnWDAB0f8W3CSDT1PYDtfZ4GOMKnvyjXsn
vvjzg2dF16Jwzf39dYxgySVnb7P0gN1vspndG5U5ag5FiJDlhNnuvnVgxvQ7LkW8w9E14JUq6tW9
FmhQ2SwhOstVSsprRN8t0tdTZjyEYw3YRkz+9yrXrH1rf/+6FirCRNYjGYsb2hDNoalSZ6OL4Xcv
dYH3weguGNaZ6sIS0TMqfAyj/itQt3YsqrfOmEiGdYYAF6+GuprtmsJa6TuTd3FhuxCeNUA4sfx9
rSZty169evc0M1iU/re+6SLKv5BIKvyvBxv5fdznUDq73tgRFoF/Elhx/7N3hukUsHWxurzH1UjT
6Wu/I+R7oaoAr8Y0NxQd99f9m9WQDZs8VOHx/pCOhdiPYV29d1CMT6is2nXgSvdkJBksyHkfU2SC
yaE2Au833SO7PgzCMo7PtSvgESdhuZ7CUF8S8etuwlZlq9aKBJvWGQjCVAIBVZsFa0OG7SEyoCPE
raiPfm7S27TAaNEusPZKcOkh9ySSOuuCq5B5dm4JAmfnEFyhj+Hv64mOLhnero1y2LStPtBw5O5r
pCQPf60NzGV2QUX+KfLF8Knoye5uuxE+45DffNdFtjlW1XtOjwzj6bxZDCIm2MPE3Xu+52mRZnz7
qvlaZXKjGpEICT+qr5PnDYe0xjqse9H03Rw7atWIJhEBE4+aMeR7WxvtB1I5DJgxrfaZl+OyaXLc
gg25oHFtOMc4a4YN1/nPzs/ZjNNKUOt/v5DMu4bynyW257s+/i6GibpPpODfrYiuz0P2C3LaxGG/
updgwrKLZQixbV/E1jdTs9x9mCu2JzlQKS0hI6jSwps5b2xCUJ+G44u9U/VgVFQynnuLC63xY/eH
+TtE60drx/6tSuPc6JANFKfoQsG1c8og3ete4TxFhtat496zufeI8JIK/JYZBez2/lRra0ID3EHf
+PPdz5Yz1eS+N/dhy+2me6e2Kh3O+8YJNg50EHZEOYwEq4yfOhqm+1gM9LHb2B+3KoCAWXYd6cet
O0FyiIxHp5IdLdhCP84+vKNFiJqsZXxEZkUTGOfShUnHKuajN7OCGXrS3gwLxpPU+y0hFPWmiq3p
mz0MH0aeyZseNCzIqtyk/PhNJ1KYAaP+7CrRP+ujRiBHoKy9zNzuGYhXvIJK0V3iMsnWM0DdLVpO
rIoos/nwasw411ltzDQurrY+q+G6/G8DHLLv5b4+aBnWqmbe9up9FR3sec2oGoTjorKLnRhF+2AC
WL15XHaVsMkon6v8bN5R37+StVZtZOxNtEPJn/26MGTHJmHuZTR5Q6CdqYu9hzYT0lL2lI0gV31l
/w6iOZtj0PNlV3flGvjZm1n52sVsGhMNVrdOTfpOcVC45zDBTxtXzwX9jM4bQZ5lzJPyfvoeVqlc
TgVJ6U0rfdguUkIuLgMuX+VwGGlF3wcaSUWZ9/XZQ5GQzKPxQfdjMKdNz/MOUrb//O2OS7OvC7ub
waz/wqxKoBAsbl7RntLEAMRQVOWfDnibWf4OSy2Hro1pfkvr1MFX2fRWnG/vR8cYUhv9Bo2IVrfB
FOUlPed7dWmnJZgLULD7gZi9B9+SNiCuLv0JqnVhOy7YcgLDCZHP1twksIJ5kb1LcSEfvrZQ+Sj8
E9Pj9FdkVx/YxYuFe45EAEpJRJV5ypvUptXXQGYQZGHP5z9ezWbV1yQO3Z+Whuz3+ZDsNQ9nX9QR
FsUnRmNZO3fNvnVb5whJvXnIk8k+QYA/p7Kn1J4nVU7S7B2pb+0p5qoFJHFjbyO3ad+VR5bSPw8U
WDGsJj9aNNxLww1nMdSyeWdTt6l9Spt2F95r7taKH3Qr6o8eYXYiGtOjEw/Yr9zx8WvZs0fzqko7
P2ReaF2IHbNP/76U3W04/1zJKJLoqLqGO4eP0lD/q1mgTSjMLCY5S8UNwD34DRxmiIwhw7WWpfSH
Iwv7cn9IaLrRuqLVTnmCXyvwDngtkkNM1x0lvTZeKYoo9wyg7JbBHXRQAbuvlijmqCn0VefYfDpS
5BfNh5Ir8ZW34XjO3LS9SlmKM6He+3mQtR6Z+b9ArY4Bl+Fm6dvSXye+Ni5DGppHodSrp6zuEpbT
pTL8+IOIe3SlcnqXsVIrq3UC6qyINJooNk5O9IZGPLp1fpr+l4LK/E/FAn19h+6KS5OPcA3qqb8V
C9DdLdjg7MIzABGLez+hQeS76rJp4jD5NByHyNtMo0f0+pxbEQoI27XeGVtn4lIRrtrrRu/shrFo
eYvWccym8JAg71n4IhMPRHjhOAn7azAfWlFa5n8RxdBfMP8ukwPP013mRChj5qAQ/y9tsCkmd8i6
qFtmLPQ9gCWd4dg4a7BDtB8kANNMVMlb7KY7QaP7YsLNhUY6lpceHUZqLX1HJk8iqynYAN2ylFL1
x4OrATFnnpcG+Ujo5dxqpIH4bvjRjrtEeREy+KicIn2w7Vlfotrqeey40sIyy/atk/7SxxAANiX8
ZujKz4IB+hVi8qdVGvGFfuTO1+L0wWn6i0r0+IOM7JhNU3agafWMYq6nBR4lT3LVOgRx88ZiqFDd
LFIyK2Co4Nlyl0WIKE+6o1pKpTBo6KREO9sUnPzYuiK42TAy4ZB1TAr7H5mnOy8VwMxb7+nPnRc9
GH1ZvVQ2Zro0LkCThx6lNdDOIRHO10BiRpovCboo1pbZv9xv/7BhsqXf6M4OoK/o6HD1tWdfBamK
9Nl88L5ZdRqAIT3aefSWTaJ6cl3/FtWkr4mkFJA/uMuVg5+sodotc6K11o0li2fhGNqxRmpCeHit
lsjVBPfjcvpO5ASREB5lvAu7bGPUsX8oTOQlRTAHKk05kRRdiU5ppMdlC3CJmcydp9HT4rXeA2AH
hmPQrDerm99ExrrS4hrcVA7MoSdGlehf59m0UConSVB+D13/SZlu+9sqr6rdGVPjfcABl0Av8HYS
cF7vCt9sd6CP0Urdsz0n07+xgKMHyIvbfXdW2I6z5nZMn5FY2UVJuhedoNR3dnXm7ZJUGutaA2Gt
Sk+/jux32DMTGOb11luViPHkKO4Ao/1ZK058gILxD0I44IXzKZzKiUamkh1dGLSi5RAv3cq7GDQL
EJbq7eE+FLo/5SAfcy2nqTUf8vtLgyQpVmrJIfDq+qlI2udUz9R3b2QTWbVFePRar16mBtJ94lOM
HcnUCBzmqT9cgGER5/6vALLokUyzPw/CD364sj8OZt/uHMyKL1nOBURw3hnGf3b2Esm79mZhBOHf
JL/xp7iVbRDFHXurfC7//u8h0+LnqUzbVegzchH3rUFOJvYpAL9V3xUPgCfV/ut2VhDxALhxmNBC
tu46sDt5LCgJ15Uc0kdvCo5pNlRvieaaa2b+/jVW9lWL6XWlmSeefSNfTGE/hJuoxZhuukRFahXI
3cKzrjaU6lUw+NHZkYQe2naVniNaTR8oUGgS3Hvlqdm8qs4PHu5DkMAfAXyHRXjKiEJYcg3dHK10
rxD26FgK6xbI8Kh8jTKhDuKnWBtJNSK1gQS55Il4UusNBrQGxYsNzTw3c/Umut4HG6rB3iA8ULZG
nWoEYMf1JjEccbOLNt2B9vbs3ZCNDy2cZSDP5Oe0yn7SfG94devueh+j1cJCdDEpi2KGWQPbfKSX
HvAnqeriwUrB44ZdVb4KHZZmntXvad0BZMLeciuh1SxjdpfbrxIoz6Z4S8MqPaWjAjrHrT1R/k8N
MtVT2K8tKoKYvgLuFN/pPh2LBDwQd9/A60XLqvK0ozlW4pSWqbYl3KlYMgvNHrOqjo5TIJ/ructz
P71Mxs7HHN4uhrMu3yU9EcXGezsxOvmqpcgJDxaNBrAcn+xVKhVc719lFNvkBpKZkTTTxjM5LQQZ
meEGNLI8BtHQX8zSmdG8jIb8cPreWKmxtmxaXF1Uo94gFeaVaKn10HrBoVCYDXKjJn2jscj8DWvI
eXMjOIUjtIcOirSV4eaUpxU5d65kg6AlR+mL9zLNukPdZWiMLcmI0ZSfVhMwXk7C6E+jEHW2n9dn
OljDaYJpGDCYQUhAcRxV7aaIiuFZQ6QM7XvQEPrqJE42WfSTNJV6J+HLracgby53gXOXRoQU2vCI
dQZuG68xmgdOgW6d6TpiwbkkzLh0GJtUa6sR36GVk0VL6XpuXNldR0nAbEVApada73lW440TANBg
7AjWU1Z0Ltx02PQuJEQMF9Zb2IfkgdqEkoTgnTLdAWXYphsZaS/GV/PO0fTP3izqI0nlLK7YB1di
NP2tyCLSRIwIISac69pz8C41jLf81PplZxndUGIfjmRJI/Gd22ruWEe7ZN5ZQZequHVrL66PWtWr
RXzOyTQ6aMq9mJaTPgg/WVZIno72vbtZT9MnfR3UR/O/M/ARHelho7oKZHTRI4VfJvT3bmu6P/2x
fxvTOc6VYkvRE3hIEHSxJMwZE5yIiDaH6BAN4u3+l9RNUy10n/3SvY2U03jhEJk29OIkE59KJ0ac
oNgFTYsnY253WlCSBKOVolXDuVe+vDRm8Nhb+en+6xO2K1pt0ha4C7Asy7/cF58Mizs9Vnt5X2JI
d/5d0DrpUCQTgaLPunYEJsbSE+NrqHf2M3w6SLk4GGaxA5Gg+VrOqFu/muITCVdlthG0qeeltYiB
09vXYag3EaaeTU2iQQz6BaT2c+FK/+hDCBOqIhTHHDcD4dwCGOOmNdXFyDqi10YdH1/c7w0zXhgp
sE0bmcqq8mehSgPDyAY+pYvV6LS/uwxVEvC59wGmWRakNrt7zDkdQRiYvNUvpfMXK5uOO1hsTeoE
ZuCBXxQtTQJ9JHsli5knj8WpDkA6tIZnrKHUA7wYqM4nkEwLM8zJtokMNLa1Ea9GxmErDBxMO/E+
JM65aadt1Q0EkwUkLsdtXK78IYq2AIGhf0XlMUVOJRN6gA5YmND1lpYdvqoeeEnZ809oP5uMzWrW
B/FmTObOQvYjF+W1GMQvraOv3PyI3OhW4HkyunEX5GThVPZVV4+1Vv9whXbWq+FX5YFujrKb4UXH
wNtGjSBsXAfxNGAYiJ9tf3LWg5IfKsO2JxSFlinzZ1EoIKNGjnOFuWdRz0NKsRKtNTP6mBWhr53q
R5epROBuBdmYBMp9FGDlFroTk5EEK6EjiI2IC24Hw2U0FLjPJoISn4Pxc3+GGohYGYRMIEgjIORp
wgtR5mjE2q2r59Nm8hKcL7Sg7dY5CFKsYEGGpELYJKIThKAvRKE/oXcWnR2tTQYUWyaXP8fWRIYu
MMIop3/Mc/VgsDmr3PiUjNO7RnY3o+Zt6hLYJdFgxpw0KiMZyJHdLUb0AV70dSRHD07nqbGLfdAH
q1xWZDKVAOGm7gR4/NmS2T7SjYObee+TBfmT4uMUhs6yIQgQeipXb58Gv2zyalirQOZ33JtSCzlA
U/BPyfy7rWvzpwmHD87kCuz/uMD9z/RpiWtWX9Szn2Qo3kbe5qQBmNPrn0oEj4Eg64H5o76u+vi1
Nsp6Y9ugB5lOLa2pjWhueHwsGjDOvBvgglZnrZweXN98Sy15qdPIf3ZigfME2uMkGQMGbG8X9DzR
3/UPFjMpewoBfZu7VhLgWharIXIBskFUgxMAnZm4QQsMHRJQJGXCzk7VDRfTkxcC9eu4nag4eLbL
vlnsR0dMNPYvqUrqs5Dkt1jwjxgaGMcoHoutNO14PxB8RpubDCh0B9IeajBBcEzZocIwNUhv8Ybg
d08kMp1lzr7BeOgL8yfilre8OwTOo5kk2sJ0KKMrryLVuadPThsRxBrIZI+pUsvW2KrOQ09MYG81
5MPpNbJBvcrWRtJUuzaSp1jTpm2p6d97Myh2VYDSjIEhq1l6IqqitpChi+oV7dRDV6SfpuGYTNFa
mI2YnzRskiwKIO3jclzU1Cxj179UKP+RBbkfaUpSe4g/y/AxO7jWAS7iIMC4qfBiAetZeKKaQwWq
q2d3fP7TAFxZmjc07MDTzXcEExnmYeccGpCQJw21UjutyFS+tPkYLn2ijjbEls+UbUGDaDyGntkc
7GDUN0GcTGtjUHOe7PBiqEFfdjL5BY+Qlp+7MDC7M37YS88tGMIQqjO/STfF5NA6JC5EmUtf3pgz
bAH5ADIfdVwQTm2u9TY94aA4zudCI4hyii8EnBVWBhEXTYBZE8lTp299JTaGLxlz92G+zsv0luEm
23Vu9WxlybCoxieDt7ueunmqmGgbpiXgjHSLNxyj+HK0XVOnv504+MbwPycTcUkcQrMKhJFCRmeE
5vbEkBKWwTj4t0Tfu4yYWjOVqAPSBKsn/qu2mcI3SwPwWbUWA+5kq9NAI4l86E94B0/CyWvmrhtY
t/4qp2KhimD6EgpA+yaUZQZObMLLg18aoJ8twIESjscmyp/0gda52cQHyc/qTj6xoIPZTcV06mO+
mIBZck3WF8fx15XVR6vYQl1Yx9VLqUpSHYoBcS7DswACqJ2ZaydBXYSQVjsYn3WDQ0U6XroPDWLD
O7bxQBAYDtq1jvWqcZ41yBebhA3UriQBpNAOOjqoLQJRsSWcgB3BAJiwSKwz2WJv7oQdngq02PVu
0m27mgg35BvxoXnOHBIdarN4cbXpOY1ZWcBtJ8uRgsiSDunWxPI5RvbZBsN0zqfhV+BykcpOpssE
bueyFw44GmKkKqNwiRjGJcMQ66AMYi082asljbRuaaXONmSrQh4MQjzUhQljLoYYHHXo5Ca5GKGR
HNG5h9xzQMObQTbx+ytUxbwZYbP4S0+jaQmXuCnrYK2l8dW2698GSe9L7EYOmxpEmHxUS1+XMOTC
3j5MfCoLPS1BZYCV6wdjGaQpoowyyBcFwWJgRkEeUmp6ZGbaO8Y/HdjxpESvpW8Zl+RHRrHAeLN2
J9ycqThjUIxCpPKk5llT+gfZXUeR48CiVfTbcaJPFWikeXfPQ62fiAA6eimyNBm/TLm3xGT3KFrz
2YYvuZV2vEUDwbDeFI8uDN89SYRnb7CtPbuzaQmV3fxhshMhXER7GVwW4TIjR80PiwNA2mTpwiON
VeF8TyYp1jGulg2p3Q/taEdvwN3phZAHErj0l92y/i74YzahY30IC2Uffz7jI7tCC0YWFebPZRqf
/G76iKWc+aVPXWiHm544kxW8Iy648RvbxvJUFzFHPngOkMhdqCpIVRTF+0AgDZpHQyMsFZO4lVXs
hIk7U4X/2Pd9emgMO6UlQqYA3MH0Ys4PWVwNK6VzVbA6Bueg8uNDX8dMvnhGAse6T5Nh38Wpt9M5
bSO238hqqEbcwjB34dCjO+CYBhi/lux31gxrir0GxPg40DoUcXH0vfZchK6FCClbFxnRhBgTWix4
xkc/CwU7L98ag0PoQoclrIvd79LJP2QwHAHMotCOvc3IXKIuP1WawdI2cDDZQQ28XpsH8oxBx0zf
TdGwG0SRrFCV7Mi5HNclYQ0rQzjJptbb9tzE7bNTVdO3KW+SbQEyf2PNT5Wq1gG5HHFYOS9s/Yyz
LWP2ZYQhvHTwqdH/M/m4f7dxWvoBEZ4N1zWdlwwBJrs9yyIx3R2Xrt84P1wzPERhX79qqdHs6P4n
2wgBH7xTYnpG1/nRTIw60kwkp0Dp8cNI3bNo5m8UTvS7yMX0aGe5f0jsIlvfX1eAT5ps/N4S+rFx
PZPIl3j8BXJbHodQk/TIXNjuOQLT3DXl0UJnyQ2REITVHAIAdpkir3GrF9Re7c2t21fEPv2bTKpi
nwXMlWNV9W+23xAdyd1lX87fFW391Ayad2MqZj+3LTLv+WXluf3J9Lhn3f8nzHTdhvyslHyShoRa
gjEeeiWaC/zjVY9a5SH0een+ukp/aKaiBfq/r6DtuPqyy06BGWZ0BnyDZaAir1mLDWNBIIJ6uD+4
Mv/NZGY8MCf785Jp1ldPxer09QPz64keQhfPvcv/vaQRQZrI8qiVXkYV3L2XtbIIv2AZMlUu967u
Nfz58GOnKRbs7g18G3rxYbpMbNHiJefe94vrlDrJsmTx+ii86JTbonvVpfS2TGcJFxlC9WpoFWgY
fkAbO4KuBCBjCxYQ0bH6LjT/h63zWo5U2db1ExGBN7dlKO/kWzeE1AZPAol/+v3BnOv0Ojv2DV0Y
lVpVkJnjH79Bcdh1KtlYHfbsih46n8KzdoPjtLsRi0KqAHg4bT9Zl0lO6jtOrRmrwPdKk7TppUk8
DbGI744c2h0gjwf7S8VDvNTiPfT4ZutOTelTxTTUj1lxtAqi192a9ARP2sY9VLNdG6j9hTu8gBRI
6K7nqYQkDVjOyJqOiedoL7qnX5bjOk4bGyIEslPRa/mL1yg33lpSpKedT/JBTgByPP2YkvqFDOsY
ENrDH93AJ5oASB7yEFXqOAfVl27zgvEsziB6DbXM7clGTUlw8Fjl9xF+UIYCbpMwRgJj5M0lV3KF
tBPhXV0rC32CPXp6iTRIYafUhxTA9WwWJfd1PlW/JM4fk24of/QGAb2qj+dGRYkQ9CAtTRbUYDc9
EV5a4z1btd1utAqiRWma2s7xqtqPawVYUm3JJR3c/tDj43bOomHwhebGD0sZcJi3a/02RF6L8huv
M8t0io8hI+FPdCPxYk0pPlqterZ0+Vm37b50Wu1lUjUiSKsxPZpy/kybQt06tZP7y9k4x79Zayvg
CVgkkdcRINpF3jNT/IBsOC7fLJVW4qTgQyDHyVsHruuSPgFq3lalP/YieKe6q5zmu5aVMw+hxilm
LUlSBYmcywnoazdBWsMr9Zq1KcLprnuGuUMO7752aX3nvPadKn2HdUBcP2pA6iOAzrAtaqv5xNpg
tVwBGOasU0szLr1im1vgQ5IJ3si2yh8jQZYPI6ahZwJ0zckGeQF5P9XD8CHiSsELrxwv+TTuYGIr
d0k0Ko0l8WYOtnFr/DEhIYyaMin3k1m/6H3ujdfWCnHWg45Ly9FVdrnFUBW28RliHL4nZAvwl7Ab
qJEbPPrGwHF6jJNdkU4fy4nCsA7jaFh7D5v0szJvzMZSTsum4aaD5ea689oSibIy4tdVMHb39OXP
hVP8u0FPpJzhOXg0kLQ0PRoIbpZLxv//uuVY2+QnpSvytxpNIYb/JC44wZdEipdQ5mw9fSSkxovV
tSwEvSFPrQ6wyfVfjVE8dYVafROD8EtxrZp0u6Ta4FVKHgsCdNsG5uCu7c79joIPruP8OhZ2xzw2
vyyTLGzRNY44rheQ7JaDBhk9p2nI9h2BHtuwV21CG0v8IZaXdRoZ58j8tKrSOUZtT9/Cqe5O1ld3
tzGHQ6HXf6r50ORZMA3K1MBbS49OyxXLtWnspDvEgDjQh65SbgXBz8gPomuXNC7McCKBBD13sjtN
/Vgyo14HgSV1qdXRJwKcvc5i5bchoE8TtvAGrELvIy8ZSdUovZidrlBEefGH4k235VJbQdFRZs3H
RILcxo6t+iKIat4YxkA1aYEW5shAP8g22qdMSD8HhehtqXneE/XGsE8bSPJySMKXMqRLtlzSx+o5
c2LjHca7u6UvSJMy79TbWNZyPb8R3IjgjfjYkyod85UY6/SQwqP1CdYrvsqzaxnNV2YRyBR0BT32
HjS3i4qLPR8fisJYY0WaXUbyke6WVLtVosz9ioFPhWhngqPMZtim9VBtRyn4gOcNEUgkc3nGDXmq
8RRXzrAPvwLM687ByE1TEBfxAjYtXkjL1hXPel52BolWdIzqT7fUqsOYEQw/pUl8QlWPAnB5uWzo
SsenstJWFkFJpz7Ussuyadzg31fLrim9nVl46TErbeLXEHQxrxn0MZI51rA3i+6VIsJbi7ByfaVI
izW+JAZrDAJVQ5bQP3hsiPUcXeOmzLVOopgPugrDCthuPLaAJ0dVIz4j7Jvs7lRbClUekIZ2KnYP
mTyERITcl02fBBYFLrkriZfqAX4lcXTGXQt2Q1OcTMv7mnJLPS4bOqcgPvPGsAZEtMvBxnEH32rC
57+XLK+W65afQHH5n4uX/f91etldNi044rbUS263ahJ3yufqEiK2x6VC3IN+IHQqS1ERV+EU7vL5
4HKm8uhcaFZ7XvaW48vPw+4bV7YeR/tlN2nL8m63gFZZXL8uh/7+QJYQpFo1SXpYjinG8JyXXrdh
FuQDV2ssVgGe88jYqrnV48IAEqSE3WseA/53Q/erTZ3qw2xJvIff0xme91o24UmWrHzgMo3XsMIF
ErbzuAlt41fdSbQl7ghNJ51Z6hae/JX53U+k4hEQpp+yNAueSVswfIwInA393uA5MzumdGmtWkoZ
0sDr56rSq2eqDyIPK2QVy248BU8eai+Y1rOYNyi6Z1t2pyigCTrEmUYwFUzGulXOYxn86kP9pAci
+enRBCUJE85UPGliL/Er2AdRXO9NWSZPSGloplA/vxZO9iMuQSqHOvgwHZ3EhSBod7EgvRgdEYLV
NPtqILts1YRMQXQ01G2EGL4S8HRV6Up/OTqkNVRnFHt1bd2VYsKVJpi+AiG151TqT009sl4lhmHT
pJ9aUtmfcaAJP7XhbpeibFYK+TMv1kDCg2pU4xazmO5lqqzgWCPxnvXL6qbOmDwX9jAOGr/gZpWn
ZS9V6/hmAbvbtiWflkNhJydfiupWdSAGoGXi0Y928YhsofluXxvraJalFxhrIMaL/NjAbYhws7kZ
OL8EZ4sgDVTI0D33VzsW4c/WKT/w0NVfMmqm/YjUf4d6OntFy/26XODOYo24F+J55Dk5oI0Pd2Op
aNh5eJdh0MOfSW1LjD8y9xHqSnjs6rHwQxQ6H/DY9st72CkmkLblIyao1nVm2QiZdIMSHfqD0gfi
AeM9W8ssSV+dytzGMN1OyybSDZiETfajGAZC2EgTak41GB/61owIsshC+utUwNiFjtxExuMr81r6
7GXyK8y8cq0RFnlu9ZdEafv5+Sx4/Ef0itE87KdMS3KolNcx6rkbkjD+1RYe0VVTvRMu1IJI03d5
2eWvvUBR7wGRpZjbgUdRNxKirE+EjIGxg8ia9gmdbsCSId+2ztT8iOwIiZ6BDC/2DPkj1chytPX8
pXHL7CLsiXt3Pk5F+uzN4Y2TVt7yIvx3M4Qk3sbZ6PmQ/rRdgU8J/P9mvC2bKgSHkVD3t8yx0Itd
7ymBGPxUibtkHXCyg+yzqyzv0Ttkequ58yfVG++xbGiQ9z6ixWTz95itlsc0jl6yIKUDJAggLu2B
ZCJ3ukrsue6NDlPBSQvH9+j0K/qQ36PG444qlReAiV2tmuhbDLNaU5WOe6tuP2qpRtcokxAS2ox1
gJGnl66h6u+in0wZEjh1lNfllTa/intouZY7kO81KE+h0wxXAvKGa0DL4rrsxl1bA1egKjTJRERs
3N8segI3mbvdzUZxtRm7LuP7YHc5hhLuj+bZ+TEG0rIKzbi5wM8P8s6sCyFwR2lVwSM3avtAZ5Wc
sD6YA0Td9iIMgM/UrL2TdPTyEE5Jdxyh40L5Zc5XnD45q0Qk7lyUJUDVkUkSJ3WqoicGK70peZSF
sDa92fz00jC/1uPwO0uS+BVwjBoIW18tmKpvPNnTdctqqG61axlYz6y0Xd6dMGywfstcG1VYb/Wo
HIMNXMaCQEiclrOhvehdpuwRWBaXtuz/e1NXRF9HYIKahtRZMSsHdQYseDmGNfbis0XYPy/HKXDP
dbglUZYTZVw+54NinfjPn2Su8G111vCkpn2OR6X7R5kEcWjQ8yDcdPW0KyJTAOMlROkB8DVoTbfQ
SO0jFBz7qKCYOiJ66lcmzfbNcmI51lCI8inPp5cLm1CF17jsB0ZWERo8yQckHIJfw0K/6BrZ8zlz
G/f9oF+WY7bnav++mo/1mSQCLCftBcK7yfgyH/x7jaCWU2tNPf59g3/eZb4MGc5w1HKaMX9/dDm7
bNKx1bZeZ+Ag9v9++d+zyzEat/0qwHEWJR//q//rOr331nXQqqd/fu18mWpM5PKQJzUdCjH+87fA
yepXci7xrEp6vikr89JA89uxuiGfRumPOLg5U47XlHFyyKBZh5S+e80I7G0xtP2mMszmUOuA+bSx
opU+2elxCKX6yKQQuzgLVtOE9NcVjDWB4rQXJ63fKKqcSIBvzrz3snrkqvfdesp7Z8ZQGZLMIom3
TAK/brvu6sQuhP0hPk6BFhCkTX49bZw83vEwjBTR1rjNg9/dqOo3VQkgfM4bEx1BU7XV2a4smjsk
beph90QDrjhHuvdWu3iVEdreXwyvwbCj/4lH16cCKX5fWrZ2xxnvVpqYSWi5gflWa/aIXNscev6Z
sS7+aNvSPeq5mWzcMa22pjfFh4jYrRwyVG8M1lFKUW8Z7fD812V2U0yaYiVCCdF0Dr+ve9R1Va3R
sRBPO7T2NS/al2Aa0IZp5ht+RXxPdaO9O8lrYrlXlb/bE2lzLI10OlDY73Q5CrqsQKSmOm6aKRQ+
7K21M0CfQoEkV47k+TX1FlCkWufG2D3ZI4lcVQZOkuqu8uLI0EPGbcqNV5XhK8l75hFeDbao89my
Fsm1qIqPeN6rU8RZmYeB9LzXxi70PDjk4AgDUfPSmH7jN4WjybKrL9uUkfe4bP5r37FcBvv5TBeT
G/V313YSAgOXM4E54AZFZMa685roCQVd9FSa/EECjns+72V4CZwpb/85t1wVkcLlWt01gO/2zyYM
dKSGbdRt/h5bXk1T0p+Luv+v416LjMVZNgq+YqPQa1oQ/3mneAhzVmaWfUCkRTxnGVaPsIN5EvdY
H0pXFafi3UAZu13uvK6q4kffZ7c0H25wlIKvSL5Phkm6M+6I68lwrI010NxGuSe2YCC0MI3RRvVc
PsWgoti5Jr8Np8UcNbMfAYG+j2QIsfyxM5/gZdIa5Dg+aO2N4JZttEPMicVYP+7whSzOSsozSUYV
iiujc+/5GLuXsox8s63zUyWK24TM5ezEtThryUBQlqGLjSNEk22Wg+qo/nvazhL0VEoUWQfZBNvl
7N/N8jao7JO0iF9UQTR5OY0/XGa8HRJHwjLLaPoB4YB61AHLsOekkzBy4XlwPElo+ipBjvmQOcdv
mtCuExOOVqi9kqIGIKiQE9ELiPV6hga+ovur92TtqWWG9KSjMYGv8XR0aPKtRXtv9ULfjhpItgg1
ot0A41YT0jqaUMX43iU7pNzOm+4IhwAKhyDn+SoL1ckO4yeUMfNujJcJ+Rxdf+Jb/NZSXZJzrcg3
ZQB8bKD0N8Vwkd8DRvwfA+3tk9WnwTp3NPujsY1wDblKOXvIm19Nq96g82r2ICblDnKutw+8hNjX
xjUielmu3PfCgWGSdrOsYjRYYWk0IOZNXpEQk6IJDGrl30NujyldXZw9Ky9VVOFBdK2m/rmB9XFo
EeVA/fK8gt6/keAiTW0NQYNr/m4yfD636WzcUlqVdnQCVc1hdMxbFT0Y4/t8eCk4l42lzb6LgUYj
3QhrlD59uDPSVn8PdVQvcQzB3NST+p0O13I4IElkbFDxxkWY3WJ7NijMZ7LqvAtFM71pTpXdLLql
tCHk/X8dL3ITn5n/vpxA4BVwaX0skmw6wcvFAnR+5Y1RQwWUwXUa81NQ/ud4nxh4UvpKGSvfwJGr
ie/jt1lM31HIzVXlKYZzabmJyJjdJkkSMHEke91tk3eZ9R+JxMXJLafmwjjYXELJB7+8Um1BTitW
UutskR8MTbxDw09jzlCOjR6TXt0iZjejKr+EPQO/yfoIjA8ZRBW7dGJDj2ORiOAt881hLZmdtFzV
xT8vp8S+xlTKDBf7kaUH0KbQ9go6fFj5jORd2Z1Um0GMof4glVltZ9vZTa97HiKqnZ6k8iDGVyTz
5MvQa+MaCj3dfWDxY27nPgs67RBH4XDuSEE8L6+WzTDv/nNM9HgABuQ9WPUAKCTw8MBs9j8bI2u8
c4amj1ZqhjVphR9GVqAnXkk7cO5RUqHeiavgIKrhTzLvLceLvJoOmhKcgoSpdUQanXvGRXUm0prb
FPFmJYI9K1+8EXI6AypysiMC5hXzxMrQi+lelO2fRWk2mHzIRj15hzgZX6oxd09JUv9gKWgiw6TW
/0LkkB4SS//AJSo7W1aDtpBE4NHyukMOu75SFfVQZ7MDIQI7IPSj0Gz3WJrBuzoXPb1raNtYuvSe
e6Kjqc5owBPLSuK0stKgsq9muVVBFPamrgt4HjHOYAqS4UPk/Eq08Dmq1eGQKyB9iT7uHX0lklhu
kkgjErvVv/suee4TN9uFMb45UjkYEnWOWapn7ot9LfRr7jK35Ves42ZKD7dip9ZQchxX8ycbWYYW
O/fJwDhSU7RNogxXJcdJsQ48fT3augZl71uwDmwG5dEUWXcqxqtIut7H0CBYMz9s9JQFQuEexrSW
m0G89CVK48mWgpVO+DutRXNI5ghxS7aEvob4OaGOwv0WCUriFl9eXW1GWPgjz1MSOvkqiuwXNRyc
bRv2uxYh3SbT+xS+jXeIemZtpcgicoNX9piCPZMotnYH9w1rULlW8/yOkhvNYCzttREnZLGzOsKR
qhi3waSepwQxlecmTImBdxrJI1r1Wm8yrPEBCHXaeHFxkYlBxqZ4y0rkkzrK+bwAfE3ymJTBEt1j
SkC7WydkZNrhGuuBJwFPecOGv9EyjsPQKbtwDO1t0nnWW5G+uuqMgcPiviBwasnDai9eZ25To9JY
t7rdVWgfrmyK95KuIyu1PKW1z24zGk8N3PhL9MuLXR2bSXLjI/OAsOF58OQKN7NtXHnteyIblmCp
TmI1pMjcUQf6xerF8orwUDasdjBYsScAg6HQWSrXYbMPI5wqEsnSdc4cT2ime5Ms8K5wdRoLMFwz
oJmxEFCfHL1B5hCva4Jz11lvIowuoLo6mvuUxe1ZTUD/uzrfNBVlvav0D7LsXo1QVGsM0+MNRgv4
KEUWXFZaESctwA2BjNA8ltmxisxfTohJCUvyAqwRizW4yjs0aXra/gYCPwyY74WDeilE8EelSbMS
tP93jT1spQaqEzAnpSWN4njsJuh8qbaGLD2oePSk5opmk132YBY9rO9SQMNXzfGlGYz6BHy1Mm0y
zVnMrvhoik1SQvHyRP9WR2SnDEGyxxNLuSYGyJu1mv0MKmc81xJFT+syIccKnm9mpyTQi8NH7XqK
b0AfXC0zUmt0e6NpaIe5rtxCaxBP/D9i71mMnr0uq24kuZp6CJ/qYZvIvR5O9W20q5VSJICDoXvQ
CKPeI4l5Biaj92v6IoIK05niNCp0IZUS68DEJFaN9Z0xJFcbT9qT4jFSQdo7FwWZ4FkPL4W45TSw
hv2kAJ0FUiHo3ihfKH+vgTUmh7Fv2zNxOOMxwN+K+HIq8MStzkhXiG5NvAP++1+DkqILHkaEppAc
k5hKP0NzDLOlLfxMdbqdZWrfBc2Vi9fzB034tfip2WUvrGwxoacX5EsaPTh3S+XkTNp1YjC+xbQB
g2zltaCpjZKJR0a2540u4FofLCKfEdVkAm2OVk/KBb0kXg043odDS3BfwwoPr20Cefvki3Zhc7Gq
QfqmYkDFjsbXxgbVMUhE3wzPBrfFTNgcz3EupvOQRMhx/+4vr4ghUDYpsOs/J3oF/nJjkNDKqkLb
1LF6wPFGHjQj3sm6njZwP+xVI7WVBvH2GjBUnF3scmygLqKwbSRSnrnTgHAOOWQBeLeYiWOJ3iq0
Q/VQexnhKZetG68Y4/MMh5C2M2fPaucQpCrteeb67chktNK8CmkUjdXByHwRe3ODZk5YQ7ggHd/t
eu9oYvi5KAoIo/6JUyd3dUygUlCmaxt64yYrA4UxICATQ4yQMPoZH0srulY1uuYAF5a6SArsLuv6
7ulE6gQBGX0KFn9rRMXkm9EWSwIpr5M23eq4tlbhgJtAoSjmWXfVDrotMG8dHWTMGKjaGKIwvO+M
qUbGo/GoG9VHp/J80KeCmN7SKYPHvTOjZu9pY3nJOucW47mBUAtalsx5kqtZ1xs4Wn0LEnkZuWqf
ztyOPIuRwLvdpmTcn8DBoabPwdFoszRsfhkiQwZfmJGZ6Z5VDbq23VofEu4g3JpW+B5ZE5Cu6vIf
rGaYum5bV9QIldpUZwtRwVlXg5+IpuBJGCG1WmS+RFY27GglwQBlNqWvRxKQYAxJoW8rrIMmSEBN
flQGDZcqxs8OPnquFD81w1Z9Y7KR/YfwQMHJIfq2lxTR4RGn8pJWow9CwUeW6fBsKZeOrVL+CoLc
oSbxGrpbnnedrOJ3q/WXEWD/AVoPiXNWDbe4/W/Ius4+m8Z6cqsxwVPL5asxauOJQa1eF4GW7SNn
sh4GdVvo2ffYKh/ktWkIA3UFPTQ0nlLLwNvV2DqO0kSNyZ5d99WtGWKSoXWegjpModgoEl545MBe
qqZw7Ti4PjQh5VAW7Sp9vLUiMy7Lpq4746LUZbluNS/fIh3694RNq42ewHzhaJZ+4LDKXS7++7PL
K6MCSE2M6f5//miEPBjieiE2bWsZF/RMsGP//mKn06+VjTx4+eH/+pU8/foxJkNNVuHvuCj6LQuG
bYhVzhd6Y/yyIWh8NB76a4kdFmhFR3yj3ptPCBzjrRaZ+V3v9MZvJxV8JcREE2+4mZYlX6HEDydV
XSkZR9H5vPex4zLe5WA6I0mqBb0+dBJX+EAsPrSovkU8Bg3mf8fKzJG6Zln+Iy/we7DgIJ70KgHA
6hwaBrgMRNPzqGagM01vHatSPaGC825lr+ovNGmJr85rBcdDdkvkrhsUkNFu2a1sJd9DNog3cAeG
vToTPkPEo2e7zn/Tn+9fQOH1JyvfiehpTN3spZ83pZ3+caXSnZdD0lCbbaqpme9Y4aPCKje3ZQ7E
1/3BMeDQOpa2zqowI3nllxNUtNTKWVdAaPWW9aFKFGZzl1XvHHHYWxui1h5KgqJJtMjRCiYwu5L5
PbkkU1uQJRkPO11J3UcUmo5fFcpsIYREKkJuPWXFd9gjQ0iTkuABLO7Lrt71Ie3+Sv/sNRKcRMtj
0zfmNSsbP3O66KiWdG7CvNzlna/h1+RK+8tFLriynfDNCVhTYlgFnTGgPQ1XsirzHY+e9UN4wTqq
3b2hR+0tC5v+1QohLDs0MeH3R7vMmfZTm2JzJ3piGUvEAzXJb8eARe975al3U5ldenVo6OJSmPkT
naJb3ta7Yaqom7t90labBIWSSKdjo0Xvtgw+NY0VkCaUgxDeupf9NVW2WuLAYR5TXHnRhmAR4aPq
vSekLNEJflSm/Vp54l6HTxPgqbQQf05Zwn80Fivu7psbZg9dP2I4dMN+4w/eEAe+vu+WBXJeG/VK
eIwlknAaR+4JBPez3kDcgHtD4Kulcszq6RBNT1oxka5UHpxgg2YYS5cB9dlIczwNYEpF3QPmCOsB
oPqGL3HSz8oTjFcYe2hP0nyyyRLPzsZIaaBe4hxdvXDLfaLbXxVeDWGnPou+xJzAQXThdvauSgrf
cLXrILt7BSLpZdNn2ATn6Wfel1QL1g/LeLKHYm/HOiR3YfPIaRRWRDUO8IicxsflH2vBzvupThfo
6ocqwyI0bt/bGEE64hZf5JDn2uxHaJl3rRuOtLffTAbMuTiB5HOO47lvV/lFU2wrdHWuIu81bmIS
RwjvqW9WYVucS8V5YHR6d3TlAJaysmpEmNLCUcE7dOUowJEHunB2c0Pn4Q7loxjdL68fnmMTiEId
0eYFLOUrPxuVe8/Qb6o7cGm0kc6EciE79nH52rPmQu65PRWZ+VsZ7CMP+bFTgm3vtTc1oUsViZWK
8olGdZx/CBbOkKueu6xiydVR6bsaU02vHtwUKEAq1mdl0log06WBK4bxScX0Qrtypj5HwGVOpb45
BS3jZgYD588LFEiSuAkxS6jmLwTPiN/JoyjgvRSQ3mxGHxrLWzIIWZ02MPJZ5vaN7Emul18jOcG5
Fm8tVoB9HGxwiMZyarBha7GySRgTU1seS6S2OXV7OOdfeiyHPf3e6+PWQnTfB6RvNynqkzA4up/9
YB9oAij29DR5+bc0h7cB/31YcOsUv+9hNC8IFrclLfCwpfVlTfOXufGsdgd9149Hm86ESd+n3oh+
3OcjCuZexat8eKiY7Od9BGRiIONuX5hE8PsK8Mf+pEM7YQdG1RrrmIGn097tkm8kgNvUFFdHctYp
LQgrAK9InhjOp42I7G3dZjce8595y8CV0U6LI1p1ySVT44fD7eLYGH617q0OvY9uKFdtTPlaiPu+
JfnTqA+D0Z3byjxomrIXenJ23AvV08HqG7F2UrhAY/NV2Llx0vRfpfJpwRTcl9oc/4EjJ0ap6lb7
2ejad+Wm1E5oK6fMhyH6ZFmyWjkjosuuO3l29oNuBSRLI4S4H10GW31hne3jJbzD7iKhQobxHyvD
j6lF26XDNQI0/oB4FPLAFt/Q0Q+lzUNb1XAvHXrjBoRoHPBmoiEi0JVjvTk6TI2QhK8+nl5aV3zD
DNPQqOBMw1ff/Bit8VgjCROeOFk/kRH5YdlfNSYmlF95FqGk4LkclAbm0VkUAy0FBSM4geFz2n+M
1QQnVOwM8mLQ0dytMvG5W2fKSbLTh/gEncV3c6LgQj/viZsJzBgpWcoXER2LxjqrFWoEJ2SSwPYg
blc0Ml4sj39DupW9+zOaoncjTK6TB/I6/ClYKWH6sm7qd2gV7akIw996EPjpkOJlo4VY7Q9Xq/Nb
nCSKwYYbwf3WAG10FeFLUGlMyldX0RDy59vpWnawwm1YEtCDz0XGo2IBUFhpg4Q6dE9a139RskA0
0ZptMwVi00TJ3RTKsTdwQMN0fp5t1DT40JRm4+ZIYxz1bTRRHDkgd3aGsxBzy86mWxvqKTI4pf7o
JF5Bzgt0rYc6aB4mTbe0s76Nhjuvwyyh4Y4tSWBrrPqHyIJHYrOEULNma0gVMgGk/0mHx2Tm8hNj
j2sJIw5df7bV0UgrzHalN6wADg6FuSkm48sMrF92XyOnlM6TAHDRBph3ahN/6Nkwrmumd/w/AK5M
6z6Y/Q/IAKCFQGeRLp9GU/uwijNFsLtC0h2iPsn3xsTd1AGKxDS7cX69mrZ1hxixFUV/griGfL3B
Zg+kVxcAg3h3fCc7vBV2NStb1lXlp+KmHw/TQ3FkKRplF/RDp1PNjSRbcOW62Rdpbxuwsivy1Le6
KP5MQXx3MVlaUWSwEjDsV7NG5ly0uMNKs145+DkU8TVW6Rp21Im18Lb1MGh7/FY2o5cQ64tRL2VK
sMEB96oX2NwEVgrWmP4uIvmqOhjNGBFIDQsqlDRXNTZilBTTzrbVL7UMt0Wmb2EbrmPkMhaL8ZBu
RUDOlaJvQtafzQ+L5CILhqLRA6SkUKNxWBi7aqtpmd/13RpBgoGNW5CW5AGpWzlEOxkTfJTQbEUY
lTrhNolTH+qwmfkpb5vwRpMybY062kQy27Y6rtp1csD1dJObQOLjWkaw+TWa4V6/lbTdU8uh41Hv
pMxhgTdQWYodaHU6YatiMsHKcgP7j/wxbYOEd2eYWD5mzb51jK3Ey1Cmx2TSd3BdfU0Eu8j5Lqid
SMI+2NCiB9Ef9EI9N8bkR/Erv/ucSv7TSeeryrgdh/DByHgcBX+3wKq/t3eBZuwaQBcHQEv2oz+4
kG1jxy8TQVAN3lDNztSZzqS7McS4TcVwwEV+n6Hc7YAx8kR7tPx2zTD9CH4ASjaSPFGv18peWtB3
5EsBljsyfQRw0wGFD2Ha0eYH3GnUEx4SvjCcbZ9S8A7xnl7CVhUmhNF4G5bXji5I0CeHRvX8YdKI
fAVoQDsQot6gzPMxmYZG0cO3UOGA8wXSbgx5B9faaXl8KOzej/X4ULrWqbdLKGLdTnOajZmMvhLb
6wIvkajAjZ8bfASIqkENnOrm8RwMFTEYBFwhb/JHuBcWtfIIBCylAyjs+DVGn0M97LHP8GsdQoVw
dwIfSiVwt6RrldZ08DQkmraNCcKz4STXOJfbCaMUQbSqMjp7pcUNM9H5F2EyvmMFFCngaQTN09ZU
KcAyIhRCEnx4cDrZw/dQn9069+fzwlE2T0osNmSGIM05ZAqC52zclEp2SQPnQAG3E7aDtnp6CdvN
LOXWjJPaGPtZhDuzprrN/P9xomRPU3FvQveLWnOXluJgYmpCbBJjqbUPPXNDgX7snMwf8YGO3XVh
6PsGgzPRCSoGeQrN/Jx2JtHr8X426SLF4qegttK4eSN13LWWtbOzYcOaEX9XPAR8R7okIasE5kZX
CVaLuwNeserexVGtUg5552xU62eajpu0xJJSsY4pWs8hdg88v5te3UulPs45KymfjjuwrPsfrs5r
uW1l26JfhCqkRnhlzkmyZOsFZcnayDnj689Ac5/ruucFRdK2TBFgY/Vac47pLGLjD0T3dZG0m4yq
M++tVYxRVxf5e53XJ9zNfvkxQAXMOG+Gqq1hdq+RoOOYUlawHjinbrWdDRv0yCdRc9JbfN7Q6Zj+
zwdclDslTxh0dehmZ7Jj1KTBvmDXdSJ/w98y4/pg7mEuKqVQ15Bi7LNlzox4ZqjnBkmeg9QJxJGH
mDiyz5UYH33d/WJohMMmr4azDJqQh0oTT+B3o0zBKcEpUqdx8bPvd1VLlz9B7S8Jdw2TmuMk0Hm0
RWIDgYRcGeCowh+Q0VrVSoW97ljdTSxqi9CrtENlZNNlyI56+hvd3r+A8W704oNIpk/MheMHzXrl
6gRuvtJUIAiKP/tN6AHs00Bho9P0nzlQjMgfYKG7l2DOh4nmw6jzW+E1wfo6g/BJpihZ7131pAIY
OJmd/172hfFD0NZGqEwQp+4DYzb/m2IjCXbyqYmUcS4Uv5pa0RZMmIafiTa+AjyuGFslhAdaDRky
9Ah6+SlILi3d12lDwfhHompJ04u5htwQ3RPLGoaG9GSGgXqAGulyu2jpyKTBlmJz2CisUiuJpTFw
w+9YoNaSn5dlmX8A6UABnodkqBJtsag16AWSK2fDKaG1b41o1kANLUPzJkG8ygxlo8G/rO1k9aT6
1IEao1X14i1b8GuhsL/BjdBuMSMS5DWj8sn+3T5/VqKDlUvdcskWH+NBM3jUDhxwHKPD7hjGs1Qn
gGzMZknuj0JWwX8PWd+OWIqTIX5PejbxeZNKc3b84qcwZMZ21/hteTSNLplvdjXDalenBeG1zjJR
AoqVmZfXN3Z9zVTu+s83NHaU4kFz8LTxO0gLcYkwXnYSPEnPJtg35vjE4ctom7/xCU1JfhdTrgEe
hK3ReOim4ghJdq+7VXt9fjBD5XwL+4fTxuZ+NJWISoaDeWdX3531xN9BI/GO8iBx55kd/h5C6H+N
NtOPwvlP9YtKM+8iLMQn8tCYLBPMXg7yWTkLmIrMuph4TneSFyPJMQW6zq1X+7+bRC+N1f1JvghG
7Vfp2jn3ayiI2qQqDMNik70T/1Ml/9O/b+n53GnVeKEgECEolL8k39Pg2fehRyA1QEVBHT5SdfhF
7WyCqBkh7IffnWNXu7E35kmpiloepBsKSVdV1hZyxIvEh5VEbVZD0O3lM8s3v4KyJMTOawYMg0a5
qmYmVmeaP6qx9HZhOLqnzir/pECKt/KZPAitKauVfIilvFypOcmKzog1ICqM99HsTpM36FtH+N3d
1O99NegXVzBqBUbUnVDps6HQixKnpQ8Zkza+fJ33vlc9rIIDbWttjMZr0FVIUP8fmYdrk12sjhAR
dwM2XkuvNqPnWiZ+dxMF0XzoTZ8ZRRMJlF7IYHANe80qKHVjEQ24FuSh7LEq6KhLV2lEmBU5FawB
XkkvPJ2aaGUBeIF5VQnKmTp85LH/GmfBq9IEG0KD9F1HL3yL/Bb/ZTEzfebFp4oRX9kdfThVVfii
Al3dzT8bhU6399yOwY877GgxhD8q2NosHvXNQgHkLWIxVVh3aA+1fDhkbYCUNyF/LSR8OvTQ0juk
jsxnetLCkZwePb9g2N4WuZY+sgnRQNH5Cu6GvF4ZHgRepwWUObeB9SEyz0xvjLOpDn9mBz59s/41
aDCiWpTqu7aHI1DpNo3lQl6VBAJ4YO3bjhY+PLuxNvptAZ+/2RvcKWYflXPIgzcvMB2E79FD07tD
q03jITRSLvuSTHVk1+7B6+JryIadrBsMv+SwRZe+9NlmRyVsdwH/eEUiGJbTubJx1QxWQY7re5j4
T4w4wKY+80cberanPjWZ9iMmgv14lLR4J1siywmGrea2bN7sYomkzj4+CVmWnpAbUbXsOaqMvpra
e691C86AyceAmDiE/TZTy9uxs3ZNmL67CJTVmYdn6IxhOzNK3ozAudBhqqwpPGOTLs8ZF/m5xnZF
8AzSlDpX8zM9F2Nl0lBdpG5xKgNweSAq1e2sozsV7SYOG53WCpJTO+CrahpVQ49IH4I1fgOSrJ0k
5ZQj/ztYpUICsNeXX/WqNdA/2JIBRIxHw9zb/KccwaeQ7BVdo8YHPVVN9jVpB371lI9tq2Zmdizq
wv3ROsXJ0gz31WaL5BuQY3XbIBQHAeSqd4FFQf2OV1WXkMgzkNuualqzzAa8qgA71U+8Gzc+roje
G8pgJb6FEA7n0DTXrO++KtoDkq0OKZGJXm5+mnGLPuu0yGwqILW4jf2cR8M7jop1MM5Jjwb8A70k
uSc1ohduN6jt6kbJmTnV9tZZ5Xpuk++NpE3GwhlzQFxKbYYi2sHrnjT+IYbK04O6OBJEuzLYHs2d
La6SxPnt2Pk3WSP1Vp6PNknyXQcvi9ZmFOxBLLa7qOYU6Mhbag9lsjyLgVYxhJmbU2P0qfUNdfz8
4/wIGKJRBN2Zq7EhIy4vDrqK2wPBQ3J6nizNDrND6fnFfvL6zdDHBx9G417IFC+rULv1CBSCEIR5
dj2VyJ0x+R7lo9ptGAsycNR1YmLVWlGIyI3T8pA3xkEmsMhDMY/p/DR8N9v5ynZDd6t3zUuOxAzn
fkYDtHSse5iSVCTSttllSL485jIw/rJxb6tMEWW5YiYubkxGGgnF4FLydbVOMxmpjls7sSO0ZWCL
tdKKMUwCqSRF4zvCpYilDZyWYII41wi95TkHs/fBhI0Pr9Dex4GwKLVQNwSGQY/1DVfQwx1ttkjd
TgKvnNzWPgghW1wMQy8BldvBpmjoJFVlfGhbHXWVDScbSy8KRkeH/UOU+6MxqSuZUaDfxl03xTtQ
xDLXQh5kuMUsWZivUVcPvxJNQ0tgdO0W6+d4KRPoy3IRfi6oauwCWErQi8j1dADWp+g9srq+Gp/X
cy/cdFtnLp5vvf8X+wuc8FtpcEwptWqc3fmAADE72Z3S3XpQ3lu5NDw5bIWFsAy1iXEb05Bfh3if
Vann5k2+lqbkxcc+Q0unvEnsAYDVDpbRvAwqhejOmrVT6yq+aJUwllOIZSlNEuvhmjaQglBkhyoa
rIfnIQ5gjbsFTNhWGEqTnZak+sXHOoWf1jXe/bENmG7/LPlyvHSAJIgBJ2M1QeovmPes2wg4R0yX
dTUh49tqY/xrMPN2L0MGY+bSu2GZje4nmjD/Rc368G5FOfJDDzeoA6CmTRuD7Cwl0M+AAq3jSJRC
OVMa7J4WJeKBcCMixT3L11wgg+chIuQ6D8SrLN8C4K1sximsARXsIpYRCMfjRZ62KkzQolu0BdnW
59UhjWuPYGoyZLDrzbjTwNF/po5Kcu5cwvggelQvggFOi+qqUlZuzKhCnG12fbAWU1ZjAWdA0WW0
yv99saLDo2/DLgYAIlcuMb9SKYJbEMaOu2Yo9aOJGFKKAGkWI0GkK0lOuNu8zWB3SSqm52hH23qV
S5A8tKHlLoeSAVg4Ema1hJiwbyzdPlSKFlzjuqIZR+zW1k4rpCN4Nl8r8YWjp1l306zOmLHxEP3U
cxfHJO5SY0OMjRfG1JtrMRuj9vK/kX+SQkFAznhodWxZixI6Hjfa0jtoIaO3oQBRTwLNi1p0+VEP
I/NmN9p3EDJC2PXmTF9mi3FDQ4xDnyyKmc9GaQOO0fHqrWj0B0Ey3tYcEdRL4D6cpnbPVoPEnj6N
VOaHubmnL3SXxUcosFJ1opvWQSkOPr64jzhXCD+x++ye0vDYTKRHHNXJE9R2BlOJeflq+r7a+GiD
8PyVLbIl+DzTiJDHcf1xZcVJuUopgGg9lclbO+AcLovcvukCrZk+uBn3ydYCdgKPxfFWMGkDmC3i
GcLWMFrYYxO9IgQOL3J5MIvgS568oKL12wSmv6EQdW9K/LOKcwafFsVwkzRHpvJvwGzYQfjlTeiK
edP1f8IJkMqMth5pyYuk4wYt33CmJ9qxBBgCIpA+nNVndLm6N0nZsyPtOOp9gocrrI6Z6r0a86cN
3HdJgODFCn3tZk3FJ2k71clS3WQjQyy4OCDmzPc1eSCCipymOgqfyPY4NO5QzNuthKzD9NnouXaz
I5y0z/MzVAikUwu+YgHtSWgBrFelrU5BCBBPb9COZjbw9Y67CFV58pa3OIb6cppIS+jeiMyIXjW1
56+rw1LvsRFkcU5is1DufvAVzG+VpMv0EETFEQeEejGnRFmRQeWdUVmChUzhKj2JtznOKs0/5x2h
ylMinDc/7u8oWKZHEIlV6rvhbxaNNldf5CaYlAwy6muy1EWBRhG10fhhqVpCYy7MjnWrLgfDjFe2
2SdvvklGRf5Gdav9IkjJxaTCpEypdq4VC3r5TnUarOqHarj5ZQK8uMMR9m6U6bsRuqt2JkYqCDAJ
7JrE0fOZqddzPSlvtE6pcfc06ns4r21ygcONUa0buglLDQ3p2c+INh36gaa3oierlFIYpGe6qdj3
1hrfAgITgxUa8gO3PNFjFOk+JnQIO13Toit4V5R+pPLKZ1lbBQcD620Cg+DiRA2tMmHfBrexb11E
WpWSe+pnGpi4P/qUMLbGfGleu2TwgcmU2c0uomXcQKrRX4bWz0H/lfm561iC5T+sUxuu67wsplYA
0EHnVJTBpF680kZA6HRo9CA/rHxd+aWoHdQS/2egapxwDV9OCo5nFyD/31uFp+0Dx8r4bQMPrhcH
wgUpnMbEL0AL2Kj2vfglzcjeQT1jPeo8Bes0gI3I5vsXilYS2glEgbHzlZdh+MNxY+dWROYOUXT4
IyIDhqqOEo2bILO9QLyB55yH5eKXfJY5hQEN1KmX8qnQrHBZFvTaXDPD/YLoyC9xMP1daVWM8BiV
h70MEHGr6bMF7ZUY30nQPvIW1dFQfJkz/5q6A4YOw5RTN0GvYeuKNQwz964YARvTp6OPT9UcjNjI
JN5+YhzkNhA7wl5HWthGK4bF7cYXgfJw+bbKeqfxqw93dI1HDRhj7TJjW8uniZ7VcE+Z8gF0creh
m74nqnMr03I8870Qr8PkfkZjXJ3bmBymEfL01qocTh5OiuOIWnhnNhH5GJ1vHEQ3YtHBJtkP7Izw
vs4YoZABuJ+c6nCo15afYZeZunxbdT+qISlO4AuO8GSqbTy3g0bxxZLAvSfB8ZT6SnIJ0Vd0g9Jd
Ks3dCZFqO+7eDP0EzXcRBq9eJNJ7nBg/RU8ajzfZ/l5V7PHdCZg7OUydPX2sljIDyjMb/YQIGNyq
0u3MyNAXkzeihhMj/4gQVL1ZM5NBpx9s+75LSHSov3nDzh0DZbotgzhfh8RsPfcgvq2rn0xobbjU
FnRousJIgVXQ3YmelnsWZ5qMYxqfJmxCBC81qJXrYube6/lGp/+2S3Ulpz9d16hFUM0CBA4PLIYl
oAhS9SiFBloG10iQxBuRaISjKFxZVWi8ozfGjToXip0TWteqRgc8h83lRbdL6qa7TXEK0LhlnsK2
yl5WSlLudbLrlTExLm0QHI2JGlteF5oFlljmKQC5XVeTEEeNdjZC5+DhB9+RFenbXPWyrc6Hh38P
PA2E6nCZ6uKfOh/zYzFl1W7yVHHUs/HNbIzknoGJ2WjQecDvmMfB7zpqN6oeX+f24IGTbL0UdYth
3o3CjtFDQbcLDfM3hUV1kgFN8pFiRR2DBlVf2gGXTUTs8NadbeWIbvFDq1f+7aSx6yOppVgGxTRd
zOZkKu9Q9tbOVOhnWQhbdocFjw6tPm/ajHk76gxxBAmYfpBqZ9OPWqc8ey4dpuBD9aHPMTvx3x26
CIvM15mlpeq3bFhadblr8ffSTy6ZNzaNc+2pcJoeoYs3R1HVQtn2A1yIqp/IiAoBAQ2RkpOdatTO
AQtPm7jlO9BW4wCf62Y0wM0l+LufIeGppleo2geH0AZcng4SoksPSH3dqam3zEQNmiZvye9pgnbZ
s6+pN70+h8HMrR0jt/MN0XARSkqirpQ2i9huM1mkM/oMWx/iuFvzHfluR/dLkuCNGshYqlJITjbJ
IN5b7phw8VU72lbY0EJQ32uVoHMgg0NwRGjy7yGce1R0yT+zLIZUCe3tluFXwYvQxbAjqQ/ClB52
xsBoJUpUtrI2ZhNDv6EAhQ+Lfhf3uBhdrYaJFnXc4ZrkEQYW6GAQ+/J+O6TVH6T63ZWYRjTStelt
2zmqUlQt2uoKdkHUkmqXErvTrnolD1Yuw6ilnhnVNQENwiCDoCvHPSFA5T6nF1FUr50c5QKBDDUV
DAt2Vefdzm+HU6OIEyMEym6je/il/Ur4UAwfzzl1MoyO7bFAzmntzPIrNm0gmW6OJ5RVU0MOP6Be
SdnLqpaAQ9DpA0iPe9APzOmq7k7t9y57Bha+253Zdy8OYqCes3szCqd/xLqynchGfqOIr1dN0rNn
dVsQpPMBo6wDeZBwe8sxtmYSaa8ElukHcy7fqizfWaabr8sJ84amhy86Nfu+nIN4sSk1z+8AVw9r
u2pYS/kTjZj4WWfUv5/tAn3IfyZhRx09ZANg3ykDqIjMRm+s/i0rg1vBYPeg5zEsyBLLuxepTDKK
EG/hlB8TO/nd2TPgskznSWbr7UNRA83Sq0fUNOHNrzA/zVvQgmilXUOHYaH0FWxaBztwqShMUS02
4p7ihwf6Ddpda1ReK6qza2FjhjW3lIVelzvN3oLyXw2VeMHbi2IzNBZDm40bvao/3Yz8AFKif9Ud
wVYR4AoGqEV/rg2C/mLbFDtonYwb0mrNbMT7AGL5GVD5aBojEtfP39lsfifcahfjNBmHMRyMix8Z
N7MJ60OsRc66NNkZwHhDnMvncJvK9kSr2PhReop1iZI7iuN2QViMcksm+jWVghBXK7DyyPRpvR2U
i0VgmmOJH43MbHKT7EVL9XgV2F34M7bZZAMMdA5Og9N3BAEa2EW+fDaTghQtuHBoVumVQogLgVE7
NYn8vesyzw66dnZx4MqYeu2L4Wr6qilKfm594WxJUe73IkMkEk8J/JkgI9E2RyoS4ppuNFzTJvdV
D9Weo+UfepaGj+f/iRBvreYuHFT4vscA1sSV+jv+MaMS9Tw7y0pZixNwkUMWr7pkFQ6IFxQVK6fc
3eRZ1awVQ3WY3tDLtEMFNR7bspV8WrfmNW7jP1YKqNOxFevcTHVzR0r5j7svV0rXENwLk/9Nl+Rv
CEXYG8x3wNKgEOYHoKAJnJhOTWwoZy033Al5BGOhJrAgz7Fj9D/teU8uvw5+WibwF+bGnJFn2Cxi
1/6RpeoHdljrD/oXKFHCebXHWmyQTY6X524yop9dgcGGKUlq5jNpsgWD+z5lZM9OICseaTKQNU11
Jrz+p7w6tSBmypQRsSXX7LipK0rbsXg+hTtKn7IAj03GGQx7DDt8Oq9G5K3NFpN67PTv/MyIvLSK
fj/r5SEIo99kUzRLwi60TTDvzdU55Y3Cv1kIV+RbeJtTfTHNkD016QhuFpwr9qTX0gjpoFnDn6jQ
xRFpaPASu0V/4FZOc0Z5hCRQfsEOeyhdX32NPOhJclvWIYCTrCBbGLovY0+r2bjWRNdiIB1WNMYP
Brfo5SyV15RmANzUr7SWfRmSLNmuEA07vwnf/dLpJ+2omfQn5CM+QlJbwuyzZBWgA4Ii5O/MuI+z
AgsWBCC1JJp2FCmW/4pcjMCXaL/gNgolJwQBpHxF0OMii3HIzgFMsvsWDahyFrU5DdheSBgrYEPA
NK2tnQLm9Tg2agbmXtB8Humc54r50oLRXVfYURG5KiUNr/7hz1+QQpQNg46k2kVjgcVSU8EixLZx
NL0h3Y3YBSCpM5u12L7Lr2ZRVNmsVXHx0YnuBDMKHhm34P5UQAbXLOtYGzrWNVU7/r265KBkqini
CicEFZl7LE5mwmUOa3yJDyxchUVBfFYYDd+9xcojd8/Uis6CvVW5bWMt26hYfFaB+wJQy/gKXxEs
iT8OZqmQFAOhR9bWiYX5YsH3OOpFAzd63hFDIc43qMhdPG6YubFrIFWVMzhwTHstKr6xflavqqot
mSU5d/mM2w1Zs9BDWan5w6mmrQfASl0jgiPJ26D5A4yovmMdETth0Zb2RUSIMORVCyJMawCkItPr
/+5t8hEzduwAckEciE6UnSm5c6KibE5tXzxfkq/HiKiWDXG7i8JS7OPfgxUXKOTr8p2yOuAX5pn8
w1b9LaZfsnBRMx88uqtEOIVM7yB3qPijw2OFElRuVUHi4ZGlTl/pUJhPmUcmVtzF2UuRdzTjuRDM
vaGF3VKOvP4ewrheJQHgf6FSr0HhXbSqHv4sSpAHtYopPW508zrUusC/EH7h9dN21Nqgogxj+wzd
VTAYsjOZzzXQ5gC2R6CvA0u9xuAc39XeqfcAFFfItUd00w60q2aoblEwNNcuvP19Rb489Vil8oEb
I539bmWEzNEqjS0HExFEzYYwd1bfqhuzcM2dizZrFYsGRISNIMDAx7OC8wPlMY8gyrW9ll61O7PU
mvdCuV3Njyq7TK/WS5yZ9pl8NWx8RO5mGI9RvKA8pklmngOy5cGJW9NHblEf+0Q4HwzF06An07WU
CgnyZmJuCUla0r+xm3KnsfPeuaFd3XFIZ5sh9aMVlxoilshvtlPi0BdpfeqGwAOrNF/WVR6YKyuw
jA1dQvFSm1wzpel/uj/kV8UkikTbsIj76NRJRVWyNL87oljmAiK6vGM2DhPe3AYvR8wIvsw+Oiu9
29w1JS/fyBUe4XQuhppOgCkM8VIIunlAeoB8WapgEJ8PBePDzjnpMQF2bIWc09+nYQE9lrgAbQl7
iVAd+RVvyKrZS9VByW99gCF1AWVWnepoKE6I/CeC1PMIhGQuw4SVnpMeBIlGP7Wtr3LjZrtD99vO
VUr5xr0MRoszfF5s2nnxaS3UsF1dMD7zLJCrpYVXVeQ2I0wRPfBwQRBtcjTrPLNKD5ynf5RLVS1/
xHxIaAHiZYMzKf9gZHKCeVYNvgeD5YneQrNq8izix87RyxmmSFZtvumd42F4Fxn2Mad5c/Q2ZXaC
bavKjQdMYBpB0YQefA4BHGogsdbUnmJB0yexmc5NdK0oLRhYah3b/Lpuo0vO7BJ3J95g2ECUXYAm
gqvupWz5ghoKNrrPv23wJJx+5c2v0uQTrOZGsjoWH6iUhmMSiebstR5tuBgpGc0BsrUqlUJibN78
gFaS313IrE9fVV1FCBFCKme3B/dfaNcwVKNHiVLETcd7G43JjvAnxt+hjqqNbdc5t+vooPlWuXb9
Wr+aevce9BGOl7Qrzm0av1i2MaEBJG6ZQQ59xPKaXRFHu/zK9ABQeB+fmqm5TMrhXp8m+1ejI+YS
DZlPgVxFhVH+tnG8VwHBr/i99B9DhDze0Guc5kX+Y24n5rY/vDIe7JZjrX2iEEEvIheqAYnQgGid
2Ca+u0TPti/UV7AaJ3Mfdd438XThc4fpEaYDxA5Vvs/NRSq+/Aj1MYQd8zw1HeC3mHGCMjqYyNA/
ZRbyBaeJwq05lT5vxXz5t+BibpbWM6Jj/mvcbptNVjE9B8E5nJ8LfqbZ8X2IpmKvE4G38JKcINiZ
YSB71gUm62WaxeFSvqbPv/I4MfbsNeFsZAdfSTGUBcpIDT1HxLossVVjqduoap9hdHLjSa2fYpsq
lLWrIo7r0fs/NJ+mBDgWiB02aPdSTz+TXIGQ39Ls8tCJdnMu0DT50AzTsFmb865pqgP9KB8lSTsx
rSL+sGS6cuqq+hQaza7RLL4Fmgi1XYc0OkuKqzfPZ2SPhb/pMIWPCKWCBuoxK9fjS5oXL/K60wGz
L3y/bxfJHP3FxnLHN6Fnh8UzL2iJ9iiAoEoRiO85+TYOpzfVnjPWjRp3T14UiMnjBBxZzEBDY2wR
gYFdeFLPYmPHlI8KA7+wZ7hbkkMs3KWFuXMylaqxE5e8tKcHmoR1oY9nyMbhEk5K8V7h7994ZopY
3ksBJ9jZSCAfcg15CC1Ng243Gau/rwU4kW1zXMkpRbxXbZZYdYInr3kqWZgJA6Z6UuhweFVEEFsY
Yf/mD+RT16NJQk0kFXwu5GLWATwcnTjg6IQ9NB8cRknPR/KpZaS/QCi427+ve4EVL6NJSbZjg4kd
x7K3pbo7UIt7BxOg1BHuM7sA0gnOZFoWy1HEH2rtNBf5zZqfCQLzjrbRPqdOI2Kjo1W4rPgKAFtl
CGK48GQgY4fyd9AgX5tRZMHKCxAsE6C7CDt0+RaDshNjGiLu56ClmoiZpQaKEC/MvAZ2ev+Dr1Sx
8xmiIr3kf9z22Ow3UnhI+qUO2djWynWZmdV90A61F5pL+aO8mOmzX8cIEG3/ag9EjHA+wzFp3zAF
FEcnc3Zy92E7L2bUFcTviReow8ZR2Il/s5o2OCF5NhdFYXbQhLwI/xqBZYWB8KCuWhg1cfyni0Ao
A7gRMGBhPM9jkNDHogK8o9+3tNWPhYb/NYBtvhhF2e+gZWZ0IDlkuasdOtrpqTM85DICiOYRoXkO
4XWendJj8ucbMeSGMPc3tqpm5No7IRFCOmrWgt1LQ1eteQ1jNyRflKLVH8EoRK62lAHAiosPpuC6
GFGknguj2/pB4YBxPvt65b7KXCgzVv9p5y9yQ1LK3qs6xNpm1uwiy4y3Qg+dR2P3ZnyeTErZYSiK
s24qBZgLzf4YSImHC32VF7HSuFckQ/Fi6M9eEI8/nSzT99GECbT3bfUX7+oN/c6fKnRwuJOO+VcS
+LxKIqvHf2ESrRbQSG7D8ecYJt/yVFplTl81MeudGnrWVRFqAvOvdA6gv8WSxsF4ZAaDG3EFgiK/
Z3k1c4g0vJR9SxQadQ2RHeWn7k3Z765/pTuofWKSZ/McWzE9omi6iDQAQst27EK2ireT3y3VwDrg
1CRhyadirtwhi91HTwciQyLKwtT64DqkJHAuOlJkjgm37FKp7G0AS3wBIYs7ZlL8mR/UICZurCbh
wm7jcleTe7okW2iOgyV6Lw/Dfa36yrfz5ZgRepde+Z5fEyhvFpYpwhe0zLuYe8TdBKTJol/MsQak
NHgVX0B5KluDmIaI+GwqvAxcy7cPJmiR3byA3vgyCQdKEtAGq9wKvgY7Fb+8LOMeByIAcka3fcaH
1SK9lpaGe7nhk3aKlvmRE2/CMoYHY+Co0gLW/J4rE5wxhiilP+veLEHye1iCTGoO6PhCoB4DDZs0
QEmv5OIQ9XZ7KNwS9xJgGVfnTZYiOgRZWb55xAirDl5SZiEksvO9u4rC8xiLG9+sC+0uzG0sXvMY
MNE1G0t4wNfJjPbspJwLZjp1JZQ4e3S4GNtZbyBvrrKvUUAwWmvghzj9SrWfzP6ukPnTPnczEJ3K
JFI/PN1QrrViXBWNEHndqZjJsTNL8rH7XaRjptMPabLffSrmzB9V5A/WB/1ZhdtAI06aJciQ8/74
RfTm40w5BAY9Qkqw5o4MMZu//NNvMpJI2DYZvYWh90+AifnFG+YZhcUtWcp42FdIgfSED+6sKgMW
vJrssxG1Hy1v4z133HHdW7DqpllHTb2MB4S7jynyJckS1qtH1/v23C6ZXTTeHObMJDGbo7mAT2pt
J5/RrBMYxppMMBah3ENwlMNYbDTssn7BCEnRdPfaTksSkVXUDVO/6J1ufO8av9hCWsUb3wz6Ut6G
SFT994b09yZlIyNTg/qslLRolTboN5oCO2yhO757fC7hMIbCpzAYnjC+uRGMflz653EIyYrzSZaR
7QoAYojGDawkc/NCTs0Qg364cSG2T5WxleZ7VwECrAVgWZgAxlsrDAM0C+afbmybQ0rC6cIFjFcw
jiFvxAzFhuRktvHgPG9wh7CaMii7PC9nEAbhdopRNmWRI96qHq2drQbjTm56Ulb9Rd5i085I0chJ
o33DgREvgzA27rFCTg4SXBKCyMXS5oqjbIC5Wai958xbdqRQnFZZGWnLyKnbPdsGa+E6KsTszMXS
6d+f2wTeEvl6dPxv6Fv8W/BbrqxRFRcHGioIEFGY3Pop8FYJJC1ieyb7gHyNhU9BKWB1+NEqqegq
U+DOU4ZzTnVp2duWqB/4SJ2rR+KGgWaqm2NCGYNOpNsWzAgcACMwlCLjBykIt4DdLvwIm2STtJ/x
UzboOCRedJzk6cDobG5zQkqeUvCu7NaKmjebaqrVRzT/usy10wp9MnPQ2D7p5ap0cJ5izziKpoxP
KgQsgK3eTmjGVzMFJZa8AW83HYDupAbs0R5OEN+KUKsImwgwxZKUYxS5c4rGNiEcvlHZg8fFR0hi
RuJkZJEG/Yf8NWcj/5UEnU3clOPyeW4Zh5jFhMw66GgFz+2rZmTv7RSkVXih89NtzPRnpGY72yQv
qvRadfX8hJ7qb9NNwI85CkZFs0Xmp9CLGqQuR8+qpRwm6fNEST76n6duwzsnsPQDQCSoH0dE+Jd1
I1vLGV4SkJ9km3Sr/iqklTkfl6zJvd/15Xlg20ien14C73AULgPOqRIG4qpbxDrPBb8VE0fWuSNW
l8wr1inQjZWYU03t+VBE7XtdltjDDcKt8StkB4Y0S9qI+ATwcTxLtP+5IQ8FoIp126jVxtaSdttl
odg/P5HnXWKoqSXmz5Fa4d6KKjniRT8ryhC/+mP4AHY9vvd98ZUyDXaD7iWfRxJlT4w86lk8cljw
pDwIrLp98yb8y5BqSAueJUO+6fkYSZNfUuDx1/3BFDvelsSxZVFbPavFaXZo9YaFcMi4SUmxivwE
fg8mnN5N2mUxCROt8UNugCO33NkCdgbsiasMXzcb4S4zIgwYQ5R33YuiE/l7xCKHRU4cDcCG2sSi
Iss+zSCxFuA9wCg9DwwmzBiSC6f61OMyB4PaMpkz3XqVT/FEMdbaXF6Kg7Ki2vdTkm47gYPLdsAQ
Jzoy43kApVsITC2D6jXKDQXXGxAd0MSEg+XmA0pycxlbegM1tVtGRFwUpxiF1RjI7rz+P1v1he+s
hdpRvxHadxpFTWZE8VspvPThmao49TObvGee+2/vLKwYArXFBAKlDInAZe1aSo22mXoEziuWsR8G
TttkZ+IFW4e7ShOj3ywVZyDDeRDpV0Q2dgW6tMlr9WLgKAcp59Mx+w9X57Uct9I02ydCBLy5HW9p
hp43CImU4L3H05/VDX2bJ/4bxMxoG5EDdFdXZa5U6qrdyL4k7IKtz67EsBrR90o2Jvv56qIOSK50
GQ3Yeh46/SHl+C6Unwzi1nTKt3nP/qtV5a2oDP1a2ekHsTblB3M0FD026r+mQT+apBSvjtveOP6q
n958ResuZFuAb+U+asddc2ORS9Lhq/Dx7QZ5V75lY8NTreXeIck1/7ysXAgW36NkfrAVSi/aHWCl
dOXcdjClgR8Ud+2Y7UcKTftkDIuOUNp4+h4zzjjp2bpPWMF3jcGE3SxUnchUPAMMbv86Cqwyq50e
SRwl1G8KX8Jh0k7o25Nrrgjfh1aD2hQt9qq3Tc4X44eZj/jPvYI2XIZueTVDNEefZoHMtpNmO2CJ
WtvioVbscdrPdFcwTfM2abILYGRc6OBpLiOG+bXJrJLBMtNIG9Tmg+pDECCym/+mOHl0Yk99d+qZ
WFTHhXFTEZTZzdEXM0oAIv99BKrpPMDXhHpRZ+SD+AP9q4rIVHK3jsv5I4QkFPdMgVMHyrKcKcQz
GgQmbblJa73sPQRxDIAbCCQ5mD2Mf6VSu5cmjP56LPDPs0+mWo2BokDt/lwk6YmSITjJpz8eBDWk
J1JAq53nBm3xaXlAEPWgtOfYBQbwNBep8ywbIjApCGaLnoaQtVIj2YVIu4buuaXCwB+jYT+3ZvSg
OKp/v0ytRzO2DtIiMVPzATE0TYJ4VOaSuRrsbKWOl/aAK3oE/6dRwDHkcelXhobjHpEh3Jvz4D/K
C/+8s68IgQIzPGBPk3O1nvt+JS19PDvRKgN8c/Kyv3KQ3PRszzX28Krnfhny9gQEnunSONRbUtQ5
mkbaU6gWycGN4xzuKLG0eTsdZblh4kmAs4sS04+Jyck91oGcY3ZKFQVebqiXLVm29OWFO60iP5qi
UJYbFilnPJRM2pbO9qgMD30AtQtLsjUII4KKSh2H/riVtrt1z9GP8Uv3m3DoV5XE59lM+ks6Zg35
o8MesuJqkf7YOTtxj0d/KgnBhGLwypQOr5MYG+JVMwCSFUx2xDwxmJ121ah4vnCBveeh3V+HCtmt
UpA6bDYKJQhgbYAD4zQiG4/CrSq+M3lpEmpNeumQccT97itG9ACcNqQTxtQKQBRjJ9+IV6k4eWq9
Ul4U/8gS5Zwwgjon+UpePG3891bzFJjk4k/lZ2VBoK9TNt4mr8MUyzsM69PSq3J60L6mmpOSJR4s
ZGSYu3M8zcRz2qe4DM9zaeL3GJh3xi2CHWNytH2juTHkbBRWywzIylKk9Y4GZSdWv/AeLocEJU2r
uzxtL3JtS50NYjiSU3SSUfOW8q/3oQ9GCbrl5WUbc6hoYc1s+lA5WB0goZ8LdBoO6CrWFCPrK7YX
B38iJ5HRcD/h8bMcBFr0icCkOzZtSrSvb2kbuDpjsc+do6U/e3o//WZ1jIOYnYCOHEcujZQ4T012
hdPGV4dkkg3F6/TbGDZ2M/4K2FoPUlHxM9aaHaQhkYfc328BN6sezzVarf6tIVJjRrd2ayg7n+ow
I2A29g5L/WmTM4RpvidPXGhijaJ5KgL29ER48jIADMsBg6AjXAdCROsFjrKtOrgbg9491vqAP07l
ROMVKGJ9moWruTfifQnMXo5ke5NvpEtI7ZqLmNYsPevtrOvBOTIxb8lXo3g70U49hJ5xkJ/j/feJ
62TzJ6Pc0PYopQaaINBfykJvLrKELzJ62HbebJbaNi7milAdjPH8Gw4ePO9/lmDR3tayo5L129LN
EqSc9NOkqDs3GTjEM/Y+vh1qd+isYEjQOMeF/bk8HamHnZScBPlwyccsNg0ynNOIUQm/8gNFOs1t
OjnrPBmMCxXyNYvsminpSCeOHD/rasfvGhIOzNtohwN4sC6A6J8zmA4KMvWt/hhN9R/MDdNOmmyx
OgB2EMVDbxTxWs7fy8jy7iPyPBhm68laLa0nCPMRjlq0pjK2pIW2cyFn/o4eVxcAvAG7jThVOagc
m7dJjzxIJwcc0x5nEDqJ5MiBa5I9O9tNf2O3Ko8mc5A98U7MUOWkpXEILjT8cTWmw/TOmvzmuUw0
U2UmCy4lxUbtM3szOyE/tSbUUcs+gH76SZaactvBG0rRTUFiGyTvygmjnDf6k9UTrlEPjNVhodu1
Vj+Wkf6KkTw5NnOlH4cRw1oQNPm9bMkgFKuo3qerAU7u0zBRWSm5Gz71TBF3cW31IBCEtiMbMbo6
Tf+ceYDhPZNTYN9UD4FFVCXfTXP13ZCEnKSCoZQ4xRZFULO2lL4gwhwwJ4GwCPSwnEDV69xxeo/J
5xTfzIrlmVFh5xKc2YSEe2r9sUn76TPQwy8v9rKLkSdL2/inM2y1PU0126+IYsWzxYF7hv39jDDs
UI19eIVhheyfCe66HvPyDYgn4EpcP/vRgdSLIwpVl2riA4HP5DYzaepJzH5fuMdAqcqHxBzhY+d4
8r26nVH74Lf6d/ylEbBTVK3fzxYaOKoPJoNuvcqzuH3OM32jxVp5wueRPRQpx/OlhpuymS+R0WZu
eNXensxy4zfJr4LAWziASvZg2gbfWtRSKLoK+cIN1bgDWuBmwZOgIKFVIR8kMy6qzWjkxKRhgHhu
s4aAdAYzYDxoYQTV8F0Z4CBkL7BU7fcq5hSEQmDOd+gG1wr0gkujIeMN9K7fWTZKD/m2aDUTMVS8
aiNKezmUndPCeRR59PIcjs4Hs6Su3cl9fk7gODM0RbfAyV0jKCIVOtk2zMYNqy7EMaQjhEf0u7bq
IDlUFonUTRBfTKHny8ymO2gzI72NFmykqG6orA6/QGFcmmlEGCD67JFeEgWUfyqeUhwqserAGHSu
UggciuVI6WAg4u/8JT/3LvCGahi36AZtLAPC9c9ZIF3nrnUyMpRJ8hdKkliDR7k+mMhx/lXYU/Ck
B6CxwxQ/ZxVOynWKWoRILWmhV8cZHbhMDScHePvbkmS1i5yfy3F6VUzt2uGsAWaTUWXjAp1Gytgf
9dLEgGilFpguDSSX+KvL8aBcSROneVNz59kOo+aiZl3IcKPAaO6N7a6w7fFWTGpJrlhQfoyW8e/V
8tlohrtQ1y1Au/N0zimqnNjDYYZghInSJw99sAF66ZyHEfFMoAbvS2E3Fnkjst/GTchWcSELod9G
IfOHRowlXDJa9jGL3XqE/Em3zZ3pqXiZsZYdC7cPZoqaMECF57+RE5W+9GjyHTNz37HZAGCxwCAP
dWNcLVL/VlqVBU9CDg1NrvwFzye8Z0yivgb4htFC6kgcx+rZTWI86iVQGBqM59ZjTAcoe+UXhHt5
QmDQh7V/4vvbKzTprwpNCMAYLYiWEtHif5cycv+9DdDn7JA86BuVvjIhakQi9Q4MPLmhaJ0/bmkY
5msP+9m2SiBl4TefnYMToJWUhhkXECeLgANut7Zv+GXrTH2Sc4s4wHSPemTTaZBhRbbitSk6R93Q
4xZh5CZGL6MLn2Y98FaLKb7R0VCOE8212ABQm7lPCH8Huq4RBVXmYWscaqe7Qi0fndjYKympa2ne
i1EADL99hUdoPQmh2VB53sLtKOr6CcM9YWtlxSFbMAc4eyS3bERshMTBmwewnLS25KUR5uFJt7EL
CDcu/doKN24bbJfWEDXsCaw5hfAYWzhWDGS28q1rNdPh1YhQakq5OpK0VWWC6ljOEk441HuXYyvf
0lCcqy7/9Cr7KrfgvvcIiqVf3HIswtqZ7Pi9oiscwwG1ATFHsjCS9ZB85WTs68Po9iujaVet/uHS
2f/0aGVtJ6Wzjp2akecSgRYkcaXe8dDQ6yHhazPjc0SwC/FkGt7khitvZCd0si0ZMtEqIUSSmaZu
/ipdDqXx/DgY+pnTRvZcTrNzsZzsy67b8MpMPNxWrgUz0mh7ANDpmtFRQEhkz6JUCJSNTxhtjULK
YpAsnvO8bH4rikvLSryr3QpFfBp3uw6UJ3Z+n4OLFxgvrGXborSOUvnAvCR6NWhWrQMFbnfjoqvk
BHGeSYhZOkMp77Db6rD8DgsshA6gLZ37VD4ksYi2a2K77l3b/ZE9QnkprOAak7iGprDMjoUalee4
n2sQGf0vWTR6ttGcy8H68nkI10sJyvrLkBpnyppAZvuO9v+WZEThIw0KsBU8YPLVz0XHLk4yEtYm
JZ+MhxZ62JpMQHcXCWFwozGwx4E70uz6X1lpza3+Ysycgse/g59PjwrcmEPkqqQuNfmb2vewQzkf
XwwLAMycacW5jZyXoe71U5oR3e7rnG6Q/n5gOuKUqWrfYUhHPGoYUxgEkR0douNvOKqOig2dE/s2
KRxVRAsOCMMqSGa+EDFtCVRasNK1Yzsg1pgWqLd+KooH1zPX8l1Gp+nia3p5kOuOndMGNyuASviS
7/iF7+eq1I+yCTUa9T9agHzbnZZ7Q0PjJu2iFQELm3aiAzVOPMrb3uvSTeBaGEejsCKDWSk/CHcw
Nx4747HPiCQOPMw7yz6DGv7156xPxE9RrSKz+u6Rmu1rA0Napgd/KuFslZcwHtWTHEBitUeaBEEz
rpWXMe3DXacDg22tcTtojfuoIgqmK1Km/4TLhaqsFM/2PkozotUTlf7H4KhHrWjA4TXRpYYW/9KN
v5bpnYoIoZjt9m8DfFz1aFsrZalcieRBrqxN9n0TvcpCDtJ4eHDIZFpVg+3h2E8OtYlgtaJ1BcMC
lluWrWXnjtWTBpUI1eaM7g2szZ2atrc8C0ApxOxiWZdu1QENpYCTWOKUIUkq8wg3cDbBHrQJWsPA
TJAkyKetcrem5n1EyVDC6R207TjW435Ae3YN/My7EjXNpBLck1PpFYabOjinCEE4lKNHCfRsOEq3
BosmGScGjQeDEsQbsvd6KI0XpyqPSqDbb5HjXALfsL6xM1/ypiOXSXc2fRDXmzF7gzq9MfGRXVXx
dwodECtW4jJ0Em8TtReap40cSnpti5QPe+XFVeYW7kQ6Hem/W5VdvNQGE75m6B50Esnwjdnu0pRp
E1RHkUZXDdkqFB20C/Iiu+NySEVPeBuG6pFYrhKUuAZGQPHK/XKGsHXutIh09UOl6wbqN2HL5siz
iqawIKoAemcEl2mXhQjj/w0maFvgn0vyh9706m1okbW53PJFMe9RjsLxESK0yDLyO7tmLj15xCyK
9i97MD9ugWlpqO8hCILSIQ7uLlXL9uAIRXF2DgwHvrIQFtuJwg4aYZTxhTrEIlue1JKJjnY6uPoW
GCklZ62jv+0r5jezAYE19IDckbBU9RyHoRuMAIpNvbYvWt2eNNpPBylX/lEvJ5VKX8Y1IzZJIw74
XfvuZvnVKMOAyNqJyZQPh+7sla22W8ogewKTwlQqPRSWCEgapxwXndcqT5Qyzfr/m+WSnE0aH00W
dMXBWR81815eKmtC8a3BbJdve7xdmW2Xl0mSSKjyyNOInTd/LrE7t4hHD7n5UKq6uf9pSMhXJRa5
lTahKZOOcTkzUDkBVSP/PynHHDnbbJeKT7HVeP3zz6UJrAvfyY7yXgkT/uqNRgRMDUan8ZF9m0aS
PFeKvWkjasyGTR7aHc1xlU7cm3yVtH2Np5AAo0EYwidVQ+noGMaDvBg9qNY0933rPdLSYKOkdsr0
sHzDpw7qxtTi8NJHbXgZEvNvChJL23SpWp9VfA1rj3rrkQxL41mOPdwKfQ5Lybly02JXWLl+jlsR
0UA/jlaJ/maFYfuSJBFHljHSn5NmfO6EBpE2VL9NgoFjDCH04dpVgPEVTVCd3Sr03HWWuBDIXYS3
WhnchB/8jvFf9hznt7wBvZ7rfv8+GChFJ8hbyyv5GZ3afjWIz5ZXarIZNPDFsF1j0mMvyxQVUStR
m3TIOETHPscQvSf4PvKvdW+ZK3LLyDBXgu7SjO5zA+nn2OqhBmn8f05b+coiqJWyEqCsTvpSEHb9
U0M46oMVVcs728irNSelaULmwl6H+CMBTyo7h3WDbXzSkeDII1DV8twwQvE38j41p4KyU/wzl0Ib
cyVFpq7ceXEFDrNFIYRw/I/aOvlrg6qaM1I3MQ2d/mh5BXdLWMg7HyZHO1PZVz3GR3geMa2gudyU
yfw2e+jZEciVNzVEHhHGxJQ6dDuYuqKUZioc7OoRdZtjBMzPxBLhNMZnK28Pdn1wcTOk4lXUBg1O
BKq2mhQCo2EgKCWAcYBgSe7jjWHmpxx0P2TeucgOGO+w0rIFmwByjoaZ2c6CRcHyBRvF0N/bwSqZ
nQs6NyRK/sGJcoYl6aC7o3Fafi1Bx6SACnjaZRVsQq2t9N0cmJW7ii3TuqvLL/xAEZOYJnooxavG
I1jCzlZWoOk7OcKZgMSshA7uYmi+sWljBBd/q7pH/mhVxKeKgy16R8JopFRKm2Fdx06/TzPyY5sI
JP8PVa5WRge/BU5D8jaZegTHXuQM11OcnHNkqzSOO/5WzfybuSsdpToc3xOiEcIxPi4rwEJm0HGQ
U9T2LbHTsL6iDgAmU74XtrBpU5StctePmrVPHHfLNil4Wyhl5SWL8Ys0cNyPZv3eFJz4TNHscgOb
/GB5RKTO4WQSloRwF9On4PDVRBKu08nNNvp/k4YwCYv1nITOvqx0jLGVZULurkYmN91LaGgfSuyM
D/Zgf7OGrfjj8YljIcO5kFCYhuiWQAnGJzWYzRPhFLeSvsW5d/pHOYytRJ6UfJVUe2YDOKOwm/eu
isgvVM5yVh1NVriOSStauhnksB6KeLDgoQBjGvKGgmOY4aknFdQwZsZCnaUbXXuV7zyyBdFGCxUT
pk9jPXh5DhvMoXwVJ768dQmvCKYdc9mHYXLKj8gMbLKTCE6yTNZJqXkOtB4mEjFzSZaQXiKHLa7j
eRfdcC/AYIpPWzXJ5glAT1emDm6d/uYxEHBMW63fdBsb9UJZjJVP2blr6OmDtVLWstDWJyt+KDr6
DUN3l3dh813qzZ3KgO1dcxHouvFaTipLNSkPFVM99ln6wWOsjRtfqPVjJzJXWm5cKyOgNWOacQmI
Vm/ujcw9jK7FkS+IvxflCRgumANxc1rk9l711ZG+eTfWx0hRwssPaw0sznDhEfL23jw+Uec2RPMR
ql5YBcOlRsNnpwcBxSmkmklzyBvno5/PE/0yRV61o1k0bi2diFuFtvnGRUL5XbZqcmTCOxy0OH0r
gtm+RSQNbfUuRfpF/eDzuFHaNrrvftBzhbvbR+4HPl7kXzXl6RQ/Nckw77UWuK7OcBvIjHssZhQH
WqyeGeaDmu/G9iY7wTEcMOZP64j5znV2QQlEDsWvYvMllCm1oaMJeLwzvuYh5BuBROm0smeeCwcU
g0OA+6ydn3q+5IdQs7eENsxPoc9HpRABBTPmc8BANdttHV0C1vPD/3k1jKQIDKUgjbWhyrgRT1WH
Gf0ch4QVpzaNtkbtnYso0ZvK7v4y7d3TSiQFDqvhzhwdPJWg/N5UHelNhQfia/DcnRFHyqeTxxNE
HO5mb6Kf3BUcqqYOMIut2eZpwMq0QulU3XeWaq2roSB9XY6VZ9XEiCiUOq1GByj0E+sgWwbh6DyX
qPfWvV53x9myh6sDSG5o3d9GTl+P584MPH+TwMw+hzUc2lLBgVf5KOzV7JWkhfdmcO7cfvyS54eu
IN86yychJ6ToRWQhGNw1w1Uev7t0gkf+37LV2dxcpFVUa1cjGaON/fKpqftmHSvo1xXk6nLwhz8i
Ow7ObwtbLZElunkKKrrAjp5bwD9tA9wMKAo5vMzY5Rm4nDGQ31wKrkWSAiXLQrPd9nslhDlVeqW6
CYah+jCpWRhKvKhuWp/lkolGKSZWze234S/PQcctm/gJCJVtGSKGxWfErMRUroTB+8l6ojmw6+O2
2hgI+G+aabTo1gvtJZ86pOJIj+HHlYFOeng8mvdmTdM6761klQwppgP6zxg0aGLV6RO3hHXEG9w8
TBsSZjzgDeCsU9z+zEu9PbDwhdsYBHAVeFLf6ykxMGlHWJPYVpHZ9a+DMRsPbmdA0ygS7Dv8O0vV
S8ocKYX8aPJt51b9CcnZWTEjHyO8/SGXT9m2MERKUlXtZyDfGPCgdfoV5wTD1MtdS+TgyjTtYzKV
BFFoHj3A//xFlsPpsKOZJOdlmaZ9j15h7TrfvZMK4qiY3jF6OI9hhDdXwBX6qeX8EU7LfN4eG0Q2
WfvSJYHob0cCcQqbpa+1f0Vo1MM3DrLxrbjI+wKQ+n3pOvnGwZb9rCv1LQz6P0lsCYgktRjFUAvm
IfuiFdyNn3M2gAT+mw3+rrU7h7W8uKtDEoLo8Ky8JgHH0GkVJHixqHae/TToxaMl6zAIC8QohWLV
h/0S5f4d09kIT4GBUSZykn1qKgf3aXYSBTD72HyP1YClpdWY2RaJkYCMUl6svnuOUt0/um0HDMyK
YWbLOsNMOFNz1vDPnMjw78XaVV60rvHpAqeEhybB/F3y37uaqTMcwy74nrrJIsGO47cRTNkX6HOr
zog7iJigaDgygJEGCJDdLD/Uhv4HMVN39/O5fIu59yVXEmAiQjolL2Yyv06FqSwf+XZrrMuWfKpg
yFMSrfN0ZwYtXfJBsaI9MABU/3Q8Q6cA4k7BIUds4S9i709Z5NLLkpUfVb11MROLRilkxqB4N0gA
24t+22BbLShzU3DleDWAgzhSfGK2xnxGIIZ6Ueq2x9UaQabIu996lnDbFFpw0KfpfTn3yk27MI1i
EwTTW6E71W8yHmXRo5Um8RHzBANdHOqbELiG3QD0IjtE33H7tYtJ/+fwFseOv2ua/FrNY3m2c+eM
Qf3Yd0AgNYUmEbwApmi9QvTiwDKP5Y4eR12lxcYrwxvq/vqqisa7iWZLS2ic9G5gsMzo5APk9neb
jB/sHdhlPNi68qFTrWi+auS6QGFGAyf9sNCyEjR5fPVC++4Bbkq8vw3jNzHVaW8e5BMU6eHBcGNF
hMzEz0oVPahhPWJra5AOqMp06UntXMmKo+/R3oKKo0PVUfXiD8uOjNuKNd1ubZfrmrqxPdpPc0Xt
oU6KtY+dbLogxdrYcBPuUJC8ctJELBuIoEwOvwinsHUcILVVa9WmLO4a68OshkEs80RKOCrtc+lg
VAe9vStUTOytRno4C9sTAnHGYmVGl1JgFVyszyuO9++oRTHi9/cT2U/EkYGRBYfnbgnQGZ+K3lsG
axgVjjEBnUe859EGqp0tFC0FdBGUsrOpYLiemIhYXnDX0zo8GlXN3jo42gFfeXBY5L40rQ7dRK6e
3KKimVOgBpT1kMLShZmapLcunx+NTsfol2Lqi3P9Xqc7fmZUjC/FIlEs0ezfTaRHOOjYueQgbvBV
/dya6Xmoze2iaBpKOjh9ZI13uVbbG99GHVsSzyELvKh215U9tq9+mp70sHT23lBOG1mgc/5cDwYW
dO6vb1cbr3luzN+0fYvfTWD8bRm8neUUA0mHcSpHu1gpRIOtmmj48jrBuNHLx4p2/VUKDn2wzcgp
2vEh1khylwOAMQdMpCGY3JgGbNWwLQ4+d6A0v7gYP06wCaB3GPYAnjs2doF4las8w1IynqKxXXee
4x1GK40ec5tOljg0oex+lqykmvFFbuXpGbyctVKTyCTYyUqPUW2Wh7R0iP2piVJdGjSUGetCMwnA
KdRsJ9f9KUaxjYfHhBAQqCxIsb1RG7ynboRwIMiAZRJe/cBBJMSfrfYn6cdC5YjOLIIib7rOHo5x
+LuP1RnV+9DsJ79n8Xf07g9rwr1TFojFwjzfZgokzp9FAOkpspd59jcFZp6tSzLGITIgxWNJmD4n
em+mhecIbYa+Tbhbr7lXlyurp+XNfRof1d5oVz7itoOOvYiZksDgDojLK4pnavOQUwWAISmfK+yg
OS9C2AnNfNcSPkbzyLw1HEE4Ibaf88SasFZ9pOc1hP89dytnGiWk8YFy55KKAMCQ3LiLXaVMMEay
usQ7w4dVZTuk22MmeiiMJvw9tb27wkrWnrxivi7O9CD7BHSBn5ZMo3/S7DrR77OaLMLRmU56Qgic
IQVTyjBWT0ps6Kjx6u5hQevK3oWGqLzGy7w3+qyjqa+lT9i5H4tcI3up1p86s6UYEtaJAchyLHg2
nFdUntyCn0W+FRf5qgNTtY0UNHZhriWPSm64K36C+Dtrf+tNFZ7ZPBBUlDWdnNRPLk7d1dg3hKKL
eJxXC73wNjLUYPn1GnmwXn67leePd4F/V/WMJ+KiHACHI1TR+hG1YhG/5KEKLgPijRb0aErEOEIS
J9EcUnwGZBEJw34dMn6OytFZtJDMgotTn7fv8rvUtEqEQSN8XDk8/4eA3RnPg6AburM9bGIE39xu
OKHZF9fLZyZ6xBopyr0NREMC4tMjbVZ/15dl+DykRraa/PgPGXnRc9+pdJ9VhPvbKgg/l+MfEb7+
lv/WwSwSDf8RM+I+GHD0yNOVYl+wtoDYHIjlcXqe9HWsVvuyJW2vsXT/TBsmfwa6SrS6jwUxj+JL
2JFhpmPdZZhSTWdiGO7RU81MocBh/3NVd0S0zqVnnGhX4DE2ae+7bfJPR5xoyb4Rs80Ap9rGIv5r
LdtlS88MOhcAEMbIOh7CTgmyVVvHLUGDXJQ48y+I+A620JrJj+Z4/gaKoCHNSu7ldsa0NX6Q71JI
ssvYDZXPsMw1yyBg8CwiMKTRoyqYhubpVPAYYB20OrqpceOrNzlOUu3gjxEq0aH2C/suzQIdwxc/
aGb3T56D2FzvX93E8O6kNpYlwbtP++GtLHHbYvL1Voueje6RdWmUi++X8yKo/teS9+buXKCWoEc5
p19tqe0ZfaVXZfS7S99bt5F0lT8mlBy/7Z95wpFJVP0H5KJ8Pw8QusIk3yv1yKbAt7vSBz15nEp7
IkvLPsjtVV6GKEZRU+L6TIpfU6vVK1lGIDhCdSn11DF3mRSlqil2ePJ23WFdt2jvpNyB75D5KaXf
Kow0KGKiySkv8kvUNHqApapV5MXhp+4jDeAMByR/l3Zo4iRQV1700cOOHhcfg5nAXBXSGgcRBaEW
EwUB5gtFzbA6xRHcfyWKdmNOd0gadqHUkXMij+KOGlcbenRRMp2WSRstYuJikFkXEIEWIUjYpniH
Ac1zqhLobYEllxeHeCso5rQD+7L9GwjSTxzGCglt07TzBOmnmNuv0NhYhdXg7EC8bwE03jrshSDX
3HDrVnSEshacB8xE/qK151wii+y5tsw5ygdJ9Htu5pdqHyRN+qvomi+GEOWv2S/vOu+P1JYMbZSe
zSwSoEFPu8ROwHlG8TARLwKfcso3Bh6Vc6Bk1lV5kRIFeZGSFgJPEbc6RN8V4HU38RS4jzTrsRqT
840ljL0dVfQTUZUzO8XE415452JMI1Ku1QvZKuZrlQZfgx3cG5HbXlTa2MdoHr+l3Fye10Li0lY6
WoajFI00RmFjqun6TQ2rXuqXECz4+xio0ipygvh3QNAskl4BsYEzVqVII6xuk9gkWRrKfBnixHgI
enXGiJN9oVS0zkWQXaWrY85usoGcMNZT/TcW12nfiHOd5rArlkaWL31MzSepJrHoicv+gIdmBvmA
cKmOOSgq1t4G0s9GVvtGUqr7Yk87f3rSdQccWuTcuqw/dKUX3LRK809DF2bQkIpoa3hTzc1FBEg2
cIoLpuEXYn8wM0r1a0yCczxUoBXExL6YLI04SCp8WTTldGtXqOhbxFPERS26Mr10b3IuY5oYbyAE
MZy1ypWG2vsSdHOKF1wochqcFXlimpeSTsnejSucKnKQEqjtWW97erxgMsiISqNDPlT2mpaRRlzZ
aJ3GmTwyzA7ABjKWrWpCeI+CTgQBTfHjzJANp3fjHBsRtFF5mNtX8mUggmay3qSTkxFPtFKz+Dcb
C70eYotqn1Qhlgbl1TQ7ju4DvUX5NnL5DTtEKdqiFqdiQDt+kT8gQqfv1J/ibY/aa7HemYIut3RE
ya7uN4NFzJWjTve+b4qfKIx9wpCBjsnaItWAU08V2j4oZC6JJYHSgIDUQ2OHhjfZynq0JSrVB120
8mivH+TtWIw0W5b/y+zU2tYlL1d0qGMl8R+1GQm0bdtfGRkSj6EyN8K64W1I2vO2fZPM/N4N9H5V
eT+lBVYZcz5EiL8OjacWYP0IvAp0FGdej4tQXlx0scurn88c8afJgCmjhCS1+fkD8FUHchrP7TgV
eAXs2yC1A1FKHSDeyvUYKCaentRmccQ6fwe0r3Dxk7PU167xqzdy5abBjVrlmsqw0coeIEuBAM2o
VRTbolYd8R8XIvMnj1WEGFH1MovzK2IlVeBHEeqLtxqHhdqNa7q51URHmdAd6KHroCNNQZ/LL8rx
YRdkTfKKUi4BipgAHSh0hcEWSPFpNxzsqa6+E6Fx0dDRrNBv7iDFWe+5Dj9RTimdLqt3c4pIpZxM
FLVUFoewbeeXFDftV9+2tFJ8D2srRqc41Jrb3EcMlUGjn3SU8etQZ6zukYGAIctGEUlxda3Gk+wU
AqfWL0Vmv8p2pt8034XvOCKNiulZ2fsPhctW1tecLMyxdo7ZlBFiRP8udAMgD7M1PkCGrE5NlKQr
xYBCTyvmMcn49YK/OWqtvmKo1n9YKshsf6p7lLMA7uQKQsFoXHy0Qo8dPMVV3bUuB2nGoHJpagtG
VWkS3n5mPOXAljMoybgL7GS8WiGKn15PFkGTSFC5V6GQmu3YIVv2xv3cOS+Vq3T7xfaHx/3aI+C9
H8zynJa1/yQv4HVuSI/DO/lOgSUAbhIQUuvFylMFbuWfqtOO426ltY7zWGJ9V1Kv/Mjw2Px7Fguw
oQ1xXRXbVDCgfeTWUchLEvtOzQAydkFxaQDzNinevs+xAtnYEmqddc5O6sF/cAt1ixBzEY+BVfiM
wXs96wQBN6Y6/VuVMlJef/QM8hWdgKrwLpZFzIoaQ64Puqh+ajQYe/WEKKeu9Oop9rAil57yrLqm
e8tgSQo9XFWR4Whiolnawgg+m11PdbohgEwQZVttP0fxYW507zNQwCJy3M5XpV4PAD+Fo7OOonlX
V2gSiCvEXq1WDkZuVTtked5xYvJzBtp5uPc6b7xzaVCi/o6os4RXbM5F1BY5WKk5tPMq4llcGXWT
7vMQwW1GbYxASNiNaN0NaC3CaQUaurxHykJNCdxYAo9Hhylw1+D4Qmla5Ovpyyzr6Zb6443gmqdF
yNaRBlxWww2AAxFpAyNqEplvNo2uR6Wld7X05hOzJWXat9qzGuSvuuLSWbGcfJ0N6N2cLDC3IefF
R9jIASQyhRBWt83I0OL/dwmd+pc11flevlM9lQ5OltKBle97ghM3HbTMNT266SL/2MRWbglZ/HRx
ZsfaR8w24yw7lJF56OcjEZHgpf8fYee1HEeSbdlfaevnCZvQ4trceUitE0gABMGXMIqq0FrH189y
D/ZUF68Z+6HSkEkWCGRGuB8/Z++1NU93d7NfJxtZNneNsglzawfaG66WPgWbELzsMfGIepqMu9Mz
9uDEm1bnDs+bPB3LafdfD/K1AToCaO76IV8vxKSgKWflpDecu9KOEUvl9sm2MZkErMLOxtbvQTtd
nmfx8H1skj/9nLS2pSLip3y1nU4/hYVdn/KqCi8ke3Ce6UoTh7gRbRqj+8Ryp79YdvKlxn+2yrDN
XaQg3zBQ1sf/Ig5aIV0sewZgKyyxuuX+KPSZhG6GGJvQNyDsUiS+LsVpX3KVzr69V+0M4Deu7JPh
G80txRyyAUoUEs+kdmQsBtZmRtZ6jrqU4N2ELNSl8REoNQd2PbFXbOXfO6//mKo02VqG7wGsbW8B
UV4vzhy5+0ElY4AQ4FOgafY7QR7H2MyM6wCO5S8ji6rAlR6zxyCyPGZGevxX3hg54kORNYUfY2V1
MUxZwujpKaBIdQ05htQVBYTRjZGxNtOSkC7XeWfLVBam4F/6HMTHbBPdnCFjEHeN05G2YgbwXW2n
+gENjvLHVGZ9LYFFy99pQRpiJiu3QwUSm4GC8W44IT6LwNm1rmHc0+oC9WEFwz2mOCZZrV31Rtld
li9VmJQr7Ri4nLgWBYBuZz6fq5j0qrjB5bzV7xXnRDsGRCwNRMdQvJ3n0smRISkeNL1Dk0T28tQW
mSmwbHF8Y9XdOln8kbZoI/cGJJ6DhEYiaKWnLnNcrMp4cZVJuYzQGh7wH77V0vggUs2xMxydsV8v
IlRyEmbifRHhMWZA/USgW7mLVc5DjFapUtoxXEuTmW4EeIbkl3GpbDrCvW5TD3ocvDkQUyku9r8s
Dau6JkoE5s/dH3sAOmZQPJC2FTd6hkf5bBYvxQFXW+AX58Lq/wjZg1uTlp842ZVOma4qbdT5cWym
lSVZKFkfWlC28GsQaiIffBfrODFW1vav1+hJJ6RT4A3pXavYdAjEDg09gu1yDqsCpoqDhVSz0kBP
FckX6egbqtReNw747hyh0DXPZhwNSIrfcsQfsR0+jdp92UXRiewTPRlv89gxda+y9JbEAOd5m07a
1Lq7fJ6zk4Xa72iQ+Cx9tMgiyGcEMA/tRKzNU6xEewKymZSannv3DASYoRdwYQo/a57CH/Es3zyZ
s8UyrTY0AYTeNQyUeWMlBMBxZfwwfbJI5FWE9Oecdo29LfyRHFrhGdYKkcFtpx1u5wTZb657J13j
gGbWXkNma6JuBR6V1piGLkl8VczmJc5KbZuWUDPoTetPiH/BEgJrXE3MZj+iPHvKnHEv76simnSU
yEJdp/qcFJB5sF3ChYmV4dWwM/U5Cug9cSnPWvKFQEpnE042GHrjhxRUI+LadRUmvNIIDPhogrAw
msNT7GA5kUBuz8OoGyuXtMH5vNyjfBjdSlb6PjHUZ3siC7saM5Kz6cX2VhR9i8cWFWiyI5fiHgAB
2S/y/DrFVJYPt9GtvSuD/OIGqPYG+LN4Umh4b//6ShlaBPQmBKtF1uLpzGm9riIEvDTU/WiTLSpF
XZWOjndZoNJUZNDboXVxOwfOpWfYp4lT05OFLo2JjPWIvaJ9oiXcPvnQrI4pa93KodiTig4HeNcB
vY2zzYt2XIo9GppghGcvIuZFJaLXsn6Aj2PHGTr/qTOKVyWuLA702XQo1PkzYINqVyHUIkE3D7au
z5KiaEAopCnMbzKEcR7klDLLd0GKI57Mvps3x+/BECnPGJuzfViq083QoA1jIfjmYHtdIXDmYsWp
gV+S5azHwjyFT2qV/GCjQqhgTdYryPVhTfM3haGtWK/DyvhqF/mbHMpbqtvuWSv9fVs1rJTwxQ8Z
U6Td0uFBhs7sJvUO8DbHDy0yXxq7LBNyVdGnVBGNQfTvST6Tp6SNyhbK4XgGWg3XZ27uWfCFZky9
lxMFT3/BLwYdTefcIdu7DokxrdkzVat741pTr5Djyu151pEDVD+PNoET/Jm7WXYvMPrZg0bAIQYv
PNPmEC0mEZdb1KuDXdZ51rUFjfBcmtAmYQB/WpaTKCDhRNgo5EU9VIgGGFpVh8oloBDFqsH/Hg5n
YkuydSIyDAaOV2QpT4/SUJiViAmkxmT81PIeEibDaZwhRLr37CbBD+O152iokDf0Dq30GUYTF0C8
H6A9ogMlVjkUgfYcrEKFPOiufgoi5cMVipucwdjOmYPykMQZJ+th7s/yCFZ9K8GQrT2xErPuWC9K
gmxFq02P3JOKLOdZZ15pd/VaTzHMNMXcYfZN8Ry77dBcGTU3UIpyWgfGUT6RL3Ma1HZVD+TPEX0P
ObLXNAX5LTZh+VJkVM/jjMFpJD3i2PpQImzrnOewJ+0S5ewgFIB/PeiAylaM3rK9aQo5D9SKo2zZ
ZWDBdk01GOuAUIkV0jDyy/zSv1OWdZewzXaMxTWySXVrY/kkhqqiAZaI/IkWnCrCVVAC/UzIKYlY
u0VtbGqIoCb3i2pHw2HZrcntwZzr361QhXTIOXkj/3VictAayLtKtogUC9WbxBjkOsE+VTtpsECL
16KrhoD3l8Rm6Qv9aYyo42Ct2bNJuR8AcfWIGOWMgUOrN1T7X1gaEwwEDhgdM7v1mhcss/LiorUl
yMIIG4lNmtas0umzOboPuhXKq6gtKUlXpWDYECda0k/ld1f6sbzLr6oZ4ZE57NtEqxdvjzT4tJA7
YGtXnxfsK0V5TNFfTp/1BE0ZLY8diEHtKYBwseL/nL6HGDGXPj0fSjWGL+XcKTuSMFdYw2fF4P5l
pvMSBD3l9HjB/DA+t4HmY62eueYLEZpNHJJ8yzyXzDsJ42AmTaYjXBQ4n32wH4UX1MHTcmRVoFya
/GwleBMnleK9TxvltlQbI+3FEZ9F3xL0KcV48kGDT7+Dh4UbplHtU6dooAAmO/yo6hIxQOX9FJln
TVjfs1SdNqDlnC2t4iOaYRh9HfAD4AApRxeFwBPxkuNFHfMGMYxTRqN/KjJuDhS40RHkEPQR2uxl
SHIyfayr7LyHFvCD5fKKFHsSoOJ8M4+qTQorFANaVWAWPFrbV1KdRYAXRX59su3+z6UXpimmt0sv
0GrUFcjTiVSLLv7Dymt91bauecMFad4MvyS2bSQWUZocHTP9lmhtjO5z8Dn6D980yMCPnIiUYIUV
Z0IiS/84r8hi0KIZxk2B4F7r8CNJF5uh9D8NwYzQ4F8Z3k/+lN+zvQCBWsvuLcGoVGNIa/eSCTfZ
tkd7Li/oxbJigw+OEJr1+V7Oyqm3gFrKO0ahblq+QyLinvqKoY2LR5mzi+4+aQr4RanekfxbGI9v
oejeq+SgLOyUrEYaOLqErNX99FoZjiAkJi6pcPKcIDS602ygipJT/Ym2/S2eKd8GCMBF4d7l/MSu
kZxGdowQQsxUIqd/5By+zlrr6vvKM/UVL0ebmHI92cVk/K4zT3s1Ksu/tkaXvRKuCHjcGx49vDTc
JszwpYxr5phFatD81MQtxWWTjQdfneJbkJgPuRzqLq4KuiTgbkSN0ykqmaXk7W58DuhXUgM77rln
aj9nF5a2dk5x6JzpEmBWke8eHqWDLmKUPA4NLBAaFNRSP7tKVa6QDNYi2o5JfzF8HRsC4bldnmSL
uAEMjCsTAE2lbJPRKrAa1NUp0nrqauIZCEjqQQW6jfEYg3RA+tVfnRCnr2/qmKqHDAPLojL1ivFO
VIASaM6T7iOc6Ah1P0VxAS28T2+qA7+n1o2ZGfRYbBTlTwXhFzFw1rdlxWihJIlPPdm1XRlcOG8e
psAMjoPFIEymaBAo3i8KrkSoVHiHzSV+2Ve+d8z23+rauSJ77p4Dd1bfKu+TTx/puHz+RH37+6Wt
2w/pQa67GqDOM9HI4aZ2HHsj114Z8N2Xw1k2gmx8q6t++Cj0NNx5kd2cZjWAQwKub63Q9H9APgKF
kuXORj71RtLZGZlXvJcxAGvxWcpjI1ySaZ9RFF3TdYl/9gO9cHQs0eBsLd/IXtR5BqPj6QR4WO5G
DhowAh9RUGM3LnO4TZDh17ZwZtezOR4l40ybVUA+Sf3ajTZUjZEhXuTW73OlGdeJKggp6M1CB7KH
pDyu5FP5oJjA92LEEHo6TUcH3NU+rNxpB4YXhEY1Zaui1OIfNsfBYGqHD5X0I6YY93wiRnoUhWov
Hhw7Hk962b9HooCd89C/9Pg3rP9vmJL+KdOJmFUiaozKPH1mePFVtvu0uRXgdu9Ck9A+5OrgHCLG
hLu8IPe7nnCWRM78cIySfQYsiXQY2aVzjzTOuLPHMVj21lVzJLpT7nttQo/TnuB+thW7BJSPVfBB
n9WzV3aoRiJ/BdYfysr3bARXVkHO3ukRgnxCQQPTNm8F/YxdQ8daKJnLdVQrl4L++I+uK17G0AMy
VkbQ/00ibjIdDlWE5yDy8/LWhgEtLcO1L56u+w8ImA+So7Lv2ly8R5tllk9oDI7M4sNDOv+Mcs+4
6ZE9rUqR+zarVr8Gk/MlDqZqI6f0roJ9vjWCR9tw4aXa/BVTYbkZQ5eg1jHVN8uWrGuRv5WTyaQn
oaKL0HWJOaU3GeMdeuyqJolnXQlHHfng2bGVT4Px3QjpEk9ifUoBIGOB7ZR9YMYwr736KK2/CT7f
VZV5802Zyy0ZyB9ZgUuUtKAvM8rnqI0eatffAdboyPwoPGzGtiKEKrhmDdNGErebnQxW6I2EVPIg
AzblkUnDrEQ7h11cHhyzOPd2oB/NCh+soH5VKZAnUln0kzXNK9s2jT+TuH6WGlk4IXAtc8c75o4N
yivV1TvGbHLmsJEmrLUHGfWS1wDP2zBXd8iLtZVBIOpKk9oBktvLfeEEZCKWFdv9NG/rprd3Q2Rs
ZJ1cmTSoQZZbqJfolIHDffOgbaxsJauY7nRUJgESLIBVcMUCayIrL6H1b/G6RRfTrrX6eWgg6TRW
DEEHfPaGrKv2aFCpx0mCNiSjGVxYtNo9JXv2DIXULsNl9KuGpDQ6ZN3pQls99j2x7+Lp5PsJAWAU
O7Qe6vpYx0WxsSIbgbz7WkcpXUQNTZ5IblU6F91E6YcMTJzwm02gR+kDA+5aOubSLWwRJbQu8P4L
J6hh+sWDHFC08wGAS40QtveUYvqg+vSPEIIF73ZIJSkYnUEDdzSfyMwabTClcGPjQ2Ja+HkgRirr
vug09inOzGXUHsXVX8QJU5/J0G6pUhNWF2CMj4PB20FSbneTUv4YNPPm9yQfwdPACuRDvlxpDtkw
uYMpIetHSq8OSlv9Ujetu1lmjQtwEYdVipx7zE8gbKad6ZQPZTAjfqI5pvcctutkIu/D5gfemBhD
tn01ztyFqEY8QmU3y3bjaHn55tb+JbeYF9npDJVCAFsxm4crc06UjzArdvFsOq/AhcajPyKC60yu
Ac3VidmNRRsyfqk7xzji39o3Qt/rmj4oy8IIN5XK+YAGDvlQiHquId7dUxBknyVuaMz5G7WTk4Uq
ZCHVZNENGFnIWIYuag1BpKfoWGjIqdMmu9zzxicUacj3hjffMsWsravuWE6yLwn4CzmiDc142kmS
ocpADJgZsnzbK2nF6xHuEq3s1p7N9xdcHKxuq5ksFC+HTibn001V96csNcUBZqxPRV/Gu7ya6e0X
GRJedNI2ci8Y1EV64ZT1VRKX0I2aKzuqqUVzYyBOcvgWxtl+nmP3WgOKOfcFl9CkDt3DrGAeQQP0
D01EXmWfBv5K3mVWGBjr1orKlVrY7/gC7R+UckdFmb8yqUdtQUD5sa4Md5sLgLSSJBurnq+lpRIW
5I76MUSkvK6c7I/e7PU3xCfYVWomon1AjJxdpxSPQqCe5SzxGPK/LErGvuMgRXbEvWnH6zL0RCPa
bf3R2zSZH57yaOrWiCl2cvXMUv2bM4e3YmisV5hq+b4F2LyRT+NuAGsLfmjVusxfvNjl/RBYEjny
xL8ZADc3OcxZUbzXRwaIRR2YwGDC9kxDkXQgEl2fAyM754OClEQ8i8q24BcmpRJ0naGrIl5QYFxc
f7jZhYPwy7NeJiNQn6UtLVE47UbxnH1XkH73AD1Ifr/KSFpwu/OV2Tm2cm4NN+2aN/lVM5rzUziz
dpnO1K2UvFXWkf09NuZgb9tTSUqWmNlPOQnvspBlpi6jq1oQPgfgbYS/obbf6klDmrKp00hpnGEb
JK1z8LR4fkEg+zDCYbwNeopHJTNPDsPxa6m6GoWRmOWNOO4PS0wz842oWHG1ongjNW+jjxDlfS6V
fUgfZ4hDwqTEhYt8sqTFRgCsYmFEEHOWvCEYLui75IyWAKe3bl0c1bsHGFuegniumLAZMLst6CLy
Ko3Juthyln+ryBM4pSkaYXKIm6ujGq/ck4xN2uEbCX/aowzR+iOXtYlLBgMA3zHiMxhrVX0DcdBt
pXYBfkmwM9p82ERF6V596mcISH18dsjXihsG4XJfKBX/ZM1AX4MBE7VD4Ng6T40nAx765845q+EA
dwKYysmPqm+ZoCQOqC2t/sRcrofCd3OdgXOuoetc3bOycWjT7hbJYl03bIx9fEwayNjii0AtGJtM
wxN1nEkFbZKg2Dm3ZIS33VbercBVuFHCkWK7ZMR3xmnHgIEDwaqR1CLFrWhZzuOmSMnskS4k6GMt
4Bv3ApBUxB7jVZIawapmxiD7f4qWZSfTVsOVo6jzm9akhEIqV7W7u3ZfnCq6HLdiQnoPJGMd6/nw
Jr9CcYZEZgRIlGhadBnq8XnRySixml3yLMRgo7rxXVHyfdAaPetrntzFnEedBclncuxql2ICWvdK
hqqy3NRWPnx3i5DgD1+w0JuRG84dn+MZ85JvBPaaNl2yj6rJfwEOsF1GlT6K876/JpXWfbCUKnvG
OCnsX/fGKouqe8jLA+QNxpZBcJQlbKPSKPLZ6/fR5J3B/upMDBlTGTmNQQpHhbK2xiEwEPYufagj
cFPqF31hhkHFfun1VuiftSc9oYAXeXAqxEx0Kl7fcmwH8Fd2JJl2TvRC4zDZmgWmqq4tX4jxNv5U
6H3xX06EWsqAWUnMJ4WU8ZXumuVHGTrp1oVdfJRNfjYfSCYWBBynpRQ1rerZJmJ4k8nJDEvAyJE3
ePLt4NMo6GBQkut1DR52ACtzbGwyiJRK11YlEiqJMJtEhJhh2g3aAX3TTLW/KfsceXvnPJaKpQAs
p5ATkiBFvrruRxfzLft6iuBU0pWcO8AMbKjRKso4XTk4B18m6khKuvkrnSELTxGJHqLpevE9J1o1
SjadKmH5FzXBSW2mr1Zp454j3UK2BobWae5pw4Gnb0yo86ISduMiv8Eo3kAEoxdtRfpZceYSQSZq
7JgERu7F+aW1zfqeMxLbEIQ7b6ueDlpRflgW2qVM18xN1Lbpk9W8YtQE61E1E24whhKeXr8pjN32
NUk4idsjAe/zizOp/ikkBW2lm27NlQFkXBo2cjdtlqfx/IjJNHla0BV54G07P0ZY1GjbTsDvxbIQ
9gVF7OR+RJPbIKrVho3SZwF67/pMZ0K5pnnXPgoHJZ3dBxf8J+q+n6cftFTUFMuAmAotpglR8CVt
np3GxPDvQ12fXGPNrClLVgg8m67Vv1ZR9akTBKyqH86NpTkvlV+iVrYPw1QyjBdj+lRL9z6OwnVj
9NUlcevyzMTU3RFvoG5baDzIE8bm4ndDu+6FHVWDCw2ua6NNefyu2donj/HT9270kHCAD8xT6xKJ
Lk4gHtyJxEYl1zdFiIa2dBvzXof8q3MSfIFKZO+X1Q6zfbuvBsgFtCFSQWGMHxQAWdeohwx9Ap5y
mrtOFhlvpk/3A8X4pRf0Paek0SivPMd4n5382XfTCvK56GNgtqSjnpUQDIRDLKhV6xQ5yi3R3mhj
OE8SNDGoWFSajHpoVOpmTzcROZ0ck6sZ1Os+X5PRkuwToUmJ/3Bwiu/GHkvw8k/YEZFa45zTQjUL
59rnZndI/PqzBIz1NIShsebjthyMCpFmD5TMLpG+CUZdFYUqXCXjgD6wflZg026VspnQABEOs/Cq
ihSZepWesdZ3h6AGSOKZ9TtydCR1GO9BbnZ0GqqBTcs0k0NjeZ+CLvtD2s403SCZwS0sGlAeLf4A
EWmoPyqfaGVHQaHOpKoDKooOzrVI0/DLJL+mmvuuK/Y3qa6sM3dXof6rEMMdKyYhtJot7y7XCdSy
7QaFWsZkJad9jGaEtTR/NUySqOOK4bQ4PM6IMxauYmoHJf02eFGtgvsC/Yi0wg6DiJzLEBTVbfsV
Vh/Jf6TdL7gjVCeMHLCwZsbIFFIcQcWDpoRrm3vxk286q/QaNJrz1VHYQbukRgaIp32l40g1VmnA
wqXq8GCr0Jg+1632PvPT5QpGNG2Hi2a+Lq1ox3KDB5dI9pNxzrzcFZgc85uK3JTDjDCk6o2zDog4
vOp1xSTX6C5qpO0rnD4t0kQ9YszVeOuQanGcPmvWaKz++Y///X//z/fxv4I/Cuh9U1Dk/8g7QH5R
3jb//U/T/ec/yuXl44///icybdcjKAyxKsFQqqNqOn/+/esjygP+tva/opkIiGrIWvY+AiyCMB2f
qyB4k61714KmPe/COJz3Zakl76qJS4P8k2c7Tx+1nLHp2dnsGS6CwMcjrEfnzKjSdaXXH3/R5Lye
lDzPqMmg5wpNI/OV9i6XHgJv6Zek0RmdDLYsQ62Tn5BSYnZhRYgsFgInx2ulJC/SYoNFvi/a+L3t
gq3TlvO7V/vXKiUEoqzhr/qiBilF8NxQEiOkmGit/sM7Zv36jhF3r1uG5tjM/nTNNv/+jlm6lrOG
YquZa/j2Eh4rHwCEOKe/npr5APC5LRgyMUx/8nt/QGBBrpgeGEJuhShb9Ub/1VfT10XHTy7FiozG
4ohqOz0HY1QeZzW/480ezkvHQ7Q9OM+w79BJlSd9XH3qo8/SdG265Ob8azM1ygNhAt6O6DOChkkt
tswMpKnQTzea+ZYHp8zw3uWZKkw14zZXzru8VH//Xrnivfjb1WWhx3FUU3c8V2dp+OXqSjhHMRgC
kb+UfTYf6Drjs7z4YcwNJRoYlUnTJYSVidAsrJ7MZvLREQCIm9P8BM/zORLbSTLvKZc8aIms0x+W
6QyHotZMMgugPxIaF6+jyo3u+mx0V0txELBzUg/TOvg0ExS/pndOrSK+Iu3OpihpmOyLoZOJjZow
yONMqsMTqh+GgaXq7fVGxCOXEbM9jE19ijtpKtpqF3Z+tGvichtMOX6GlraSnT33kaM+GmbvPpfL
jXyTTaogiAz8B6kW5bVxQwo3mJpEfljcTQF0cy97ncrcWucttai4K7isGMXZvbKpit4/Q2Ohekbu
7BbVVd4kvq98gxszHhNS1VbylK8MWQfTInseDaQVYMH9gzzN1kMuoNR2QRrLxtH8L1EVuDfwK+7m
95+vpf3y+VoowBzTclTHNYFNud7f7wWk1o2eV0GPbIZugApOdSUduQFSCArR6kPRQnVrqnQjTD78
ncdxbEtac7B2Ye3tkMGnd5ai9G6IrxLoUlsf8dBa/oF8TSuDbiuDCJA5mhvZMyRvgjS0vGat+TNR
alz/TUjfxAqnTTxGNAXDqN8GGml+co7kt5b+s3Afor5bt7OebnrPi3c11oHdMhTJmqzEdVh6u6xR
TUxYQU7qkWXhj8MvWZNMHk6w2CVjCo5HtpV9zN+/nZp4u/52u7CkEL+tm6ZjqR6qhr+/nR58VsuK
SDuR+5zlDAPqXLW49SUl7YQR4hOEmHTFFpXdZ6AV20oNM1QPzXQBAems2ixC0Y5QYm2qenVgogOb
sKm0K251vHzG4fc/r/4/lkJ+XtehjW2qnu06v/685KkGA6QzohzyUr9E7WjfNe86jLpyk0/GISNy
dmrLY51nf7gEiWxJPrPIChGqZY/eRJcZew51CfCF0CcrmAdXNVKsYsTVi0O8FWX2yu8ne6tEuU2v
hAi3WCXc8z/8Kr9eyR6/iqfTT9Acy3ZM75eVyvON0lECu1mnifHscJ+v5PZu9PpXKwkwgRHI5Pf9
N6f0SwbYKidSTYAHBL+7c48pYvFvc1BBZuyA1saJpx3j1rNvjTvZN8XWrlEFMuH3P7Tt/Hq9uB6Y
fpNdWzdIHHTFL/VvmzeHTYsqZu5hJggaSlh28AiRba2m2uwf8kEZNWVVo4s/yKfgUOanXP80zEcJ
LEdCF70IMBPFbHuFX02+ekOKdqOGN/kweLWJQVbNNqahVJdiRETkZo5HGJlpw94WD5bXr0DT55Dl
av95uZ/QsM+LxZiiOlvXSdXttKb1to1uDnDUwnSVRFhFiyqOVkzO6y+JWl3hwZ3zwmxuGF/Kd624
OeqcfbLnJ+KjhqcuF7+fgMDO1cAZU+uKc16SZzqKilBn5LNRap0yg4X+qQlCUOFzDUdGSOPwMe1C
Wn2XKWkabHbJCM69OWhtcfz9h6Lrv97Flqbars5lpNroh01DfGr/9qnkhZsrTpEjbEzM77UwJdou
aDF7xp/F7mIh0SKghOlTjCM5uctdcELOvVo2STKycLGLFjELoHvgX7m0jA8v8qUkKsx95hnpyspV
zsWI/FxNfdXkrcIJJ+eIusudynru26h9YFWLGGMITZxhMFeTibf4bqxt7Fm8v5irDTRp+yqmoQhY
FxJ7U8L5KNqHDWANELsbXoqa+U82xfPVYe9sM0ptdJAD/I+K4F/gOU84/B5Y9D0EFt5zD6r8Lc1q
Cx+2aC44JdmCSVKlKwkbbJMwugJUmJxxXleMFy9z4GsPf7ZvsYUMh6nV91AZEPCWAxMI8aPTJuM4
PrHbSxuRXHnHpippD/2Jo9j7NI+ompbWjIIJAEFPV5+mwQpPNE53JbRweb5vbCyZjsfhA9/Hp6VW
moiaO9RiyyV72acR1yL4t0r9YJa6Cu06vtNpUp+BJjxJAAMBqLdF/jxbUQDoixPQRNvtbHBMjygx
HiCuDrJ7KR+qjKhC2R0V30t+CyVSsF3bNcT9Or/1bvnD5qy09Y3ZuS36nRglxl41Z2aqvaMS9ULT
tbW11wQ+IX2aGtq3tJUQkLkaLVR9E8eRjGbhXq6ZXYh3LteyU5sQLLAQyAovOFeQ+3d4QdKNxuHr
rkx9cdaiTzAErBfClo3tguIKp9mFPgzaWB4aU9faJJqjn2KRD5B2ib5iRmxtW+Fytc0KAuI8DUws
xyESYO19mPj2D22mMTrogAf77nOoCzWQOulPJYFouyTyy/3CKkis4DUDg9muuIZQUel0E5k3NneH
syNAn1sNEn/F7T0tIw7TFq14r/pkMd+V+vm8jkeATsPzch8N9C+jeMDrRiOYDr3j7Ei98dc0cZ29
VRrzaTl4yYsowHm97xbHGFhyWr4kxisYIeRZl6xxbMDTlg5+z0S65Ejm2HBQFPQlB1Or6h3hgAOR
JLjoQ+62rWwZa6o1AaABumMwe1qiOul4vbOH/wTuGpP2qXMm98a8z3iDuvgpYeDCzyrwvbnW5mvJ
nZQPqtDF0uAp9r9fpTT919JcVOYWRz5LdUxTs+1fag0lBJSQ90C9s6aeTvLcnAKtOYa2/tR15R8V
ohtu6jI7ZAYjkbDqwRkzMTk3NC6OrtPDRESMSxKqfY0M3GKh1fTAnVFe3GbxcFa1yFm+NLMZw7vc
o6zY+kR95u91S4Cund54D/PxoDPuVqkmSAoKqiefxjY7AyOcTH+eJ8Q6SazBVxeJOPpAB8LIyKDt
IAHsDQtyjuwu213F5BC4ASpbHavmPFZ0rFnJyC4yjng8IG3YxfeiNkxIca52Hzl/er7IdRCqAV/B
gRyNORj1uLSeI6v7M7FDxugJcvnTZLDrDBFpLLBanrgJxudhOLsgCkE+pg+p3GxwStySojg5LpnS
aDGHG5M/slLkhGnq/B16U5C6hZYu2tJyCq9hVSorU/gp5YAiUhk/arGNZUnA8pugR0cvjjyGext6
jYwgq2XMJHY0+eBqbrOF5PdAU67v4Cp1JyjL6WGkyF6lcY1LW3Ab4OWUqyJACq92YfTCUEYOyMLe
3lsD/vLMI/EFYzpz0tQrduFc3evSGz/3+XaMMFwVepR/YuwTPPzkre63jdKc/cZJ73LtaMDg/Ye+
xP88WWg6+HOPu0UctF3N+PsmaioIiqrGSliCo9OoJPSxHPqpdNoYqrKrNLWXUwgm32bVHc9TYIRX
qwk/4zv1brqglMXVXb6j8gHt4drsM/fiYpLduyMNG1NEjsoH6CPhfaqMeIeBlPaBpDFOYXYu5xK2
CNH22bnw9WQ/zYoOdEpomW1D70E/g/GcWBlFTsuXMhy8Tej4HeFyWrCtCxOFHyO7NSlrbJfqVvby
GsHYB3rcX0L0mKqQcHrYuBiNTQ6kP1rAv7/RDZU36m9nCsMgTFRVVd21XMMzxZ//WzUS9MaMOag2
13NMdzW0OuuAAihb26Diiebyn3pUuxQLRD4kSkNMlsOcXDQ2PXPY+a3XPtc6Lp647dVvSecHZMVa
xVWt0vyi+QWJGplu3pImuxlRdorS2LjYeDnWRk/xq+Q72bN1vfbCm+4eqxFs0u9/QfPXIphyy3EN
1bW56D3D/bVyN3U+oNoc/Y2dae0GSXuxo6ke72RNpOQ48uRTuT04enXrUnpMmPQuyjjgARyrr77r
iMQm8RpNF74cWwP+yJxEF9JmQXQ1Khn2wmzcBzgk2nqmv6CkGOTEU3seIOK3lbIJ7G9VnuJS8VE/
Fs5WXhbdOJ+zpDa4wkJgNXULfYFggjJpqe8IrambwVsjJlfznT8BFVOcTCfkCTp75IaINhx0Nz4d
xu3v3zbD+LXzZ+km7Qh6WCbvHc3IX87uDR2o0W2Rp0Az3UuTuaUJZIVaxBvZklTMfmvAGV71E+R7
ThTPUhrCThCs1TxT14hTom3f+O1zkWTRNnE+z50VrYvOzPejWcy7oTena8MNKRo9dHdKkihFXF9s
wwyOyXsWExKWlj+qKmamV6FmsLr+Y9mhpZgDnS6Mngp0oFuT5+NwdN6VydTfMaQ9ItPQNstfNuJR
30kQJOHE7CKav+8mD7e4WZGIICww5PX1tVMeWKvajT+W39sGaOBSNNolyBwk1w21x9wfEmu+GGl2
0HDGYKXtsXfH6K8KGMj3vDWzZ5pStH/lfjZkQ/G5LBmYTUVj/BRwaUFmr+nz+Q+OlH82Q5V9JwEV
6QryX8BHU1QYb2WspTvDRN2RpUAPlLinyxUBichHuhVZYF9G7/9Rdl7LcStbtv2VjvOOc+ESCUR0
90N5R09R5gVBmQ3vPb7+DmRpt7aoDuneB1VUkVRJRAHIXGvNOaZ70ZniXxD13cR1HD3JfEy2aYwB
JixuJzF523BAf/qjPMj17EESycAUpTjARzyrRkKZL45T2wWqwExAT9qW9seCF0DUCG2tD7b9MsYL
TUzbmpfQ/HaiddCW4Q3Q9zXafAN/LWMbQj+SdcGGbGcYjcA4BnckpSwhsmgiXMrt8xPRNYCdUCdv
0L2Z9+qBRIJVBvz19seXQjwvKxex16FtQ+v6Y2489ju7AucYOw4ttKb/poxSbmXDpR7zJTO4n29t
JP7SDcOdXaIuR7F0rgvLf2b81sAZ8zreYtpo0Rw9GTiL1ngOu6NN2vEyOQhRih1D0olXSoHbtgUL
/ZUNpZrLJvX2d9l+YA4J0I7gFkCBvWqXFh1tYSgR9WRtx9StD95Igq3ZzPa6Aoq6RSHgnZjLdYhN
ic/QErSeMeZW1xoID59gWNRDwhY+kvdjmToH4L3kAA1UAX4RfSNhYrzRJyY7M3EMRg4n3F924GD/
+l0js+DcjPKvPBCMmJHob5V1GW5Lc+jt+IKqLTrP9ieFPlGC3amdXpHfuRscHt1e1TfqwZrosJt8
MoYYHnScZMeu9fkvU/bs8ygl/AvBY70iHmchdpjBZy0e383WFAG/d1fwgKePiAtutFxjh1PMtGYW
ebD6d9WDCTWynIvgOwpi6Ikq7AtQv0umThmV2S1aI+RcaQm0i1zWj04akuZF42QV9FqAwwOnGMHa
4Sp5V7UMjOm0YyWU5pyfLbZ7ymMngVipEa1JU/LIJPJUaCm6dpGTpZJ0OQPXpjoF5lheGs8PjiHd
yY3nwBiKzPTd8hsRC9s/+V7wqjwdddzfaGE5nDiyn4k8dHblAiDQvAlqm/C8a7afPhMpVaVcSmIA
lWGP8U2WWfMlT5lpc9GGp6t3vLVS56pthEmrf+/ToxxrQMwzg5NJKU9tZ/DB2eF71MkuIRAAzKcy
e75OCEeBjVNg5jB0duZNC64e/Wi0IlS+O16T8pYgB6kE700LzzOEfUkICyG6ho0YHPrh3/7KUnyO
uGCSpCx3ekAoczwW2TMzuOFizT7RVvnwAjxz3OrzI+DSaq0cc6ZmfffOyd7DamvHJ3YYH4xmkRXE
oIARtT/S7Jme+py8Vi2rmwMWm/wPexf7bSfFY20ypM7l7jqObgnn572LSxyVl+YQQoah/UKJ4j/Z
duMdfSHlaooq7QmRR/uUyc046E69HnpzBNGCrJHejAUv23f3tqujbC2a5kEukkt0igBRTHmEA5g9
1kVk7BzYB+gkZ/eKLVOYYZtz+LrvxhHobjBurEpDNO+Nxtkr3Qac9uzgYYIgVmxMAern7kmUeX4o
ClLh3NSeT24cOOg/weH1CKoWSaEzEtbhafl4vCYVVt5Q4L322dq21tcELOj9Hxb5t2u8x9SHg0iH
3vZ0x5JvZlVdZo8lVx6ox9iyL7ogQ3QK/9LxwuzKEpR2lMTBucjYHddz4q+83O/vrBFRNyBARL59
3a66ZfJIBBREGa9wD+rlQkUI6aRuRTv4Z0uaN6Ed7dRqnkmNGVVar+BUiLNbDuKMN7d4nuM02gkr
vcw5gHs2Pj0pN9OOsWd7D5ki2pZO0z5iHQdzw07hD+WE9Uun2nVN4UkGQ3z0hv22nEi1ajJCBIYb
D23IYl0BJAvFzqSvoCRLejp/NXsiM7NWnETu28TSa/O+A/3F2jf2K2n7+W0k4s9XAWXUgGp2S3Ay
VJjhZiCbAEmfx+J53VGMhKkNGfy+tIHToOaYmQQO2rsv9J+m4xTOCw/071QCVBv1vU/2yPSHCc2v
239+celwDjimMDz37Xw3MSKLY43GNXbqb+pXFbH5lBXufKlSKIa1gKtGU3s4i/qZdbI1knTnWGO2
KxyqpD7R53O/fK0u62xnhmP6kAVEtMdDsAOhOdCWDA+E73V3nhE5J4mrkKo7kS99ND7YPsrlMtib
eHpCPteg/kMbQ/7yudps/U3XEDpFAPagN217orpc9A8QvbKUBgF7d+Q8c/8OXyggFGDk8Go5ocwx
2uuLuTKugfP3kmIXn6+1eCZDF7qO5vgrORvrQTPiuxmnwY1f2xt+7faUISE4qWfqwQZmsu+7OMNv
hDkm8GdQT8tD6Xjfn0UOdZaezMZzEJNWFh7jVJYX0ZKRF/QeGVFjVt0bWdcdHRkyp+7pruLPdcEF
ESbQUMNtVFex1cMbMpgQBsH727Wm12AnDl/EYotURki4Np03PwZ9s8TauyRk5SODXVjjs5x94mai
V+xRtI7cumb4qPQGuKsXJ/wcI0onVsmUAMZ0lMXrtIm97WQWZEQBLgfaM8HK6aYH1jDvFPlJ+Ycr
Uvxyc6duI9CLDjn3BywTzpv6ww2dMWdyIDdx1KClWZYcbun6Vo5tuA4dUd0ENSmMqKdXjjA/OjnU
7ixpiDqq3Q0SajYaOCjonxJdhEci3lxVE37ROquhYXSqja049mW10TkLalRV/rfvFEAt159wnCf0
82zjKShoY3GbtA6zXoCyKbz7zM4uLM3m/YBHSxvCHHCsBB6Dm6aIWvBKYYCZ0mBK3PsJEL/ljmLD
sj4FVgl0ZOnGG0F41rXZv1fFz/KKpcu7N+fjGPbJvUCVc2bu/xj3nnWvHoxSfo0X3kAsbTaCxqR/
VLtWhLH3nee6N2NBv0a5kUa6zRv166sjoh5CItGzKMS03ZGQR2tk/tQ5H5CFIpFxwMepI2wsh1kD
vHkaaveMfuhDhSj3wSnTel9kqTh4CPifZoz2RXjPwdYf1QMRJOPajzMwuEVFs56Out7V0V3qTQ+s
QOZ5dDtmGlNDLjOtdrFHEuczJbA/dyXicCDhQLkLC4JFpk+nJBfPvhDFk+em5ZNl9zlW9zQ4q6+h
BY1OiH/nlfpux2BrFeUYvLUifkHJXkOuoYl80kv4v1drfVQR8aIZ2scgYKH+UeRcKzQjNIjYQq+F
iKamz1JXd9d+4VyeOLlulSijr6LuzsLhoHv0GCUJs4mXN0dM8igC5kq7V/XBdUCDYRtPI6qxzWCJ
6L4DanXw5uJugMyzZsV4UN5I8jD6OzWmZ4I5bEv0A1tXamgvQyu896Lw+0PiG6eqmqOLmBbmRpyM
B+IRm4eqGAHyWDTbl+IZZj0iDuEWB3VyzW74WmvazRBn3iN3thgIAGDwxbvTdAKEoNeLVdlZ3Vkb
g4W0iw+V4NDsXjNe1I2wpfm7XgrabVvQbXQ49Ajw/36mvtYiG9yFkfH++s3GItbCzje66SNtWER4
U9x2R20a+Xxmw35MxRelQtX9OsUTEH9JQ89HsRXjDOKqLZ3PLgZFmFZRcBc6S7E8NHF/EgHrytwM
8UZ4VrabGq/ls2SG2pK1Bqk+SuDYJ8VeYbMm632JEmuoXoq5B1Kz6GliN3iK41Cu1NwBqW9qG3hU
xFdZtvKoWw7ZGTBR6Ka4O9Fn3Yn+Vcd7LvwULNOvZYmEMF6yo1SYqtSHb92MPQ5f+6EjR+G5SfWt
G5bWQ5QW93EXTR+kX5Gh68p5szgXbmtSgG/9YDp5zmDjvBV8afm6badih+4yPrfOIA7tnMOho3k4
iMa8b8eRfgYInE0pCA1ntJM9DxVbA70mwK8goel7PkpT0jpQxu2p74Jdb5AykTZCPJdeSsok07iu
rT007shkQtPrNlL2D0pTwsKfMeqB/RAnenxKCMpe6YtDWD0jP9c8mTmXMmRZRnRwanqAMjFdkHlp
dNZ1nWxnfYbAV3hyWtdZGrxzA+2hLL4oX9YPaLBZmvOpQ4f3g2AAS9Uwp2G5B+DJCkmu02WzS5zk
brTL7OvypECydbj6dGIiDlF0+N12LBDujG0HBUoUD9bM6pzbLN9GjlF/KFz/gcav9tCWDN/5O3Wk
mxc/GuYzAs1qFxDli+R/LNdTFk3cNWvzkmjOMZ6lfkXwRY4dH9xYPKpibJY9laZLxqatZ/Np8Abn
uPzXfOBR66Spw7sfD6FAe+ZoZb1TX+sTY4/t52KNVnNwHIYZxaIHBMq9RO008V1tVM6T6YzHvpLl
7eSM/rpzOmjWHwcL9VifRglwD1GdvLoy9lh2/Xvhfo6jj0wwaaJVc/dyfeYAopyS7NkWs7+dqhgZ
Td02xxY+zFrtFNRDJxHpIVYy0ya/Dt4dmHnfwSJKQCNRD92LObUYQFvOvRAcpUWD7oVzvafGJ826
z8tjS/oBuUdQOlJHJvfSQV9qhpl9i6AckEwU7DBpmHcJN9yt1kKH0Z3yIabV9wjRQJ+MjEtHY3Rc
l2vVpXAWj6d6RuYkfhs1wx2GgVV7qRWyyDp43J/OjYu8u5FiwlwZzptqJJm96JH9xRr5vUISTBBR
4q58uNjcSesCGDsUF7pg8l1ldcGlYwgHrN9hPNGh4ynqGt1Js1C6IjHs8rFiJ7Cc/ZQ7T60E1HoD
HtQ6tSi52rm2UVHxdm5QR8cIsPDJLoZnNWMxc8a71xmu12ndNg4n0snL3t5mnWvclwTNQi93wwNx
uA8q71tU4kb6wbNCN6oHwHwPU9D0F5U31PddtjYtoodrb9iG8TA8XssK0Y28jRnLG1WCDxVKKQRs
gDOc8e5qrYeBKHaZYRCfU3y+GtQdvXSwYk1puMGbn6wzk1ORGSY+5SusNkO/c2oXSYERuOUOwtWw
Kq/xBMB7NY2Ii8p2z0oFXnbVX+Er403teyesA7rA4mu326g0nohFK04O1La10Pv6wQowgLtRvmEI
WtwUUy3WReLVB5mH/SZbtBkYpGKkxpAQg2zCH/1Zm63gRj0sLho1HCtDnINqT2sbBH/4ti4uXfIp
8qLgY9QOkmUxY/iK7uIQe0n+YEX1B41EnEcnC50ztqeMtSzS/1A7/bJDxe5ruIL9qdSZQVlvlZ7G
IOPCN2J9V4pBHtUyeN1KjjO09qaEz3ldG+NJbGJMkmufbLAFeHzxDLBCiiEBrVw7s7LrRJJfvwIJ
RT8HyVE3LedJt8NgQyrAroObUi/DIaWbTTTyqgM27/EOAkh9G7bTtNLdnjdy9So+TvZ4IJ5toL80
DMltUerEkcR4VvUuFui5qaAHpCnvB0wrCPJFByYAXfsIlMbICLQ2SGn47NNWzw0O9GjNgsT4avhT
ebaUXz8Pn2i00P1kSm0xplFD6H8Mn2YPU3qTWf460z37pIhfGnOHs3rGmkr4AhLDtRLJuOnGZMJz
n/YgUJEH1huCFP2l3UmOeVi2K7XfLYxqOGQp4dkKjqE5IHVnG2yYeskorV1VZaXV22lEPq9u8oq/
OtrmX+CtmrOW5jXo35y27dACGNcMb69UhWBDp1Vg0a9UBAGr2KuGxqBZ53qsZ1K1nHcC2tTi5yTI
RfPSlR1ARVTecvWQBK9XwYqHtlYU6Zrc7XgvVYjaUEXvDWOsDgyJ8OIn+l6NirTiS5hgza+FVu3U
sB8vIYNBl9D2tZHo7Vrxbbtl0ISTvTqrl+rZ1PyhW2T/IgkwHcP0hKlzZjgmo5Sf221pumSA+u6w
vZZJtQt6qE0Qdnadh5PadT5LsARnt5uglHXIieoBpJxXcFNn7n4Mc+7JurCHgzdFEcXF9E2U7taQ
kXtXFwIkAaqBrZfE4bhiVwqqqnSehom7eerE7bMzDICKgOEiuiTopT/LKLsybzjoNs30HLKc3/pM
TiVdZuCZOiqMSJxAOXHfBoq2d/TZRqE0lkD8p2yfI/G5pKaQf6hdDfG/HClLt0n3EIaNFNx9I55w
hFE4mq2rlYaEyFjjn8261yAlnQT8iH2nHjAfizuEex8g3oIs0D+GvUEfxEikg3U6eiI1EuVxM5EB
62btQ+wRWGjqgLvyMP8Yu/a0o58VYqiS26Ipu4fQaJ8Ygkefk5wUtC61D9cNsG87uygvMSfkLQmR
9rD2RA/xD03PXY285exoxUOTouzyLdk8mKnnItLxbNgRs3EDtzG8NTWSp50GFVEFfUhxSACZs2GZ
9EfM9Lhe8vqEXXC6JwtJbPqMja56aEJhn+COfPJFNR2zphzXGoZmWhGttbeYfitRjDdjBSNHN9/U
mvdl0Ovh1hzq8r4u42oVOF+vWqxoZJBq9d1jLe1DQVTMLmDScioGDCtxE5NefVy4axfiIYzNXMI/
vhWRm6xVZMZod2zxEv3MOBg8ysRVPrURJ4GHH3oIfYaoXE3GsgFQD0nGgVYa+kK28qKY79dzM2qG
922bgD7WnW4XuzJ550JzcX1uF74WeTdmjuvB0fPk7HqouWk7Zox5BFsnZa6uU3zH6hAGyLKjViPq
FebbAQugvho1k35BZlVPVa8nB6d2qkMZuskht7Az0Y0iNdYkhcY3fe40nUR+U/ooQbzE7TZ0HSPa
EfswQlb+Q06QN/46KQ3zlt9VrFMYyDu1/9czqFZd/IjUmaAFNFQnD8nCXgtIjc2HhKx66X4IKRfd
GmGfyxtyj8Ftp15Wdvn1991o1dH552ogTMcSAl0zUluba+dNO3+qpqmfenY8Uoe70smuvTgyJ4eO
TBl7IT2g18+3fUiYunoZylJfjxYprbhlS8LXSzzpzTQwGtVBPsx4vqHSd0CcagvloASD7CYBekED
OJQoCzL69HJN05DtwZTrh3HZ7Q6oephEIi/uSrxHWXQEw74WC+GhBfMBcXd+5yW1c6MqsqZm3nO1
Z4yC7CdUix+sthoPmr/Ndd5Ynd49ZpWN5prTNpAk53nlfKP2UoN0zpWYOmjuZk1hl72gfCZTiKUj
6JFvmvPoLCuQe0lGzX1vnKLekO9MOnmtT/pEUS8syVkvP1Z4WFetVobrqZ/vW+ygf7il/eoDIhdN
SF3Qp2PUYrzd68QuiZiOm1nra3elIYxLyaKSJeNFPVMP+cSPxFo3rUxC5JVMYFyqa/VgEda4kljB
tiqdZHASoqG0/I7NcXAzj6wOgiROyGHBTh2HUjjW6XoNWnP7qMp0Yvs2Ga6VG9rJd4Yf2ecW6zp+
B8Lawhmn7TLUTHonedH9vwcMS3SkMeI2aEMMLgJC9JoYV7kubNN+6BxCmBywA+rV5BjZ3e9Pa+NX
2b7l0Fr3dM+jnSmNt+c1V4qnJ13s47CZhvM8EF5h0Fk9N4vbJS5feg1BZGtbJ0nGB42lJaQpHnTS
XwOIv0p6wSkWra3K07ClDQ+1slbFHrg+my6FiD5ZKorNRVd4Ib9l5XT+Y9mP6eGqnXSaGHMxjmG1
CcpTe1yDhUt2CPyaw0i3D4fEEts6GSkJRg4LpzmFGs5PMe1/9B+HciaMIzDRdcTNply0Aha3a1rr
lbtPrfnZGfEdKDBwM4zPRL9lO9eqvydeVRag13pZclQ5qiPq3eYzvR3JDoINV5dsmm4kpIGh196z
Ip9UUP/5WlZpSf9cw3Niixckh2Gx5tp9CidH1TT5APsDp6SFw49Lo+vJhIuWl/B8xOW646qd9iu5
zCR94AO9USrYdHmZGNYdVaZzDFOneYeSaaMu4cYI2qNo09X1jo10AQaIrpkr0bvTqUzSe4JN9SOW
uuG6v+sh8G2UEM+QHRoCujpUpwaCFoMYxbAXN+ARXlTrsfMLaycWG+2ITwORhdNbx56qyVNBAQ2O
rb3hh58jmb7v5gmm8ZJ7Flvvf39a/npFC/bcROSauPIYoL4djYStP7FFiNo13bx8HS0mw3x2UvSE
ywXraY3YiyD4Eoq4W0+YAE+tq4mja8KryEl7i+uiBJHnAnWGvXgKagrKBHmVlO8ETvEb9N7UdOmg
vRsdFo4kccl0RBNVxGZEs62bELzbpNqRuEuYDEwKMq2OTQshts34iLTScMicd+QxKe18W0xjd6W+
mRSSYJldccjlkN53af11tDBomwMamcp/1iOWDXPSMJAsL1GcmX+oWpRt4p/rFNcyBj/bclGTER36
VhobtF4AzHWJRZ1pi2L17A9+b5iHNgq+NN30PA6hd6P6sNkLDAjwaRAoHmZpHhDD6vdhYtrkGOgn
DBPhi63PwdHWKLt7r2j2ek0zuHMJomkl4mNPyuExCGkA0CRaRX7v3qtXWLmzY6/X29YKX2DwWYTy
FfaNegabh2Ux4QijVaguA8iOdtRo2sXfJVCNQWWahNwoxwHyr7OKQfltFGCsj+rs7LkdRz0sHnPs
s0U5mvdcma/CjYbtQMf5xnI1Qn3pvvY1+U1jipigKYajAjSNLRExZW+cVZcCFbODWal99WazeZTt
px7E4macASsGhf0FPFJ+9vQR8i0RqvPRTchVJjngriv1F/V2TISRfmN9DTy0x0Dsq3u9qNKX/89r
QRgmLS1E6myA8CnJNzuPFlaj0IMi3U4tmqwe+0FFpB0RkjyLmu5bagSYIJYvqW8yJ7d28UCm3A8l
tnrWeBUNQuHTZlpYBcTI02GCOdSxv/yxtRQZrX49StcduP8T4SLajcVwf98YcA8N1JOaKHeN76cM
S/LaRrfiMRQhVvLodvRapiWqBKWl2FZs2pHgOdReof4AOtXdOG3sPSRlbm8QimePeQfJeZBt/ziE
Tr8xZjBWvz928q0zitIVX7Au5eJpcW39TVWYiBG+zKDFu+vCJdNEv4vHDBziyL6t6YMCFd3fDz70
N0Slr6Ux+BfR2/LZaHxaybi6N5kRyw82/SsYWxZ1cd5ORMPqIKwAHuoakuIB4zj9PVeHU+YYBw3A
56F08wnJoBtzP0ip+pfsgsE3otNU11Q2XImMWsfD7Gq3YhFZqHWrMpoNQz7jaIY2IKuSvJ+Nn2kk
GEeJPJqlu4aAcbA5Je76pB/QWzbznphPVIFmPQPmdBjeRZ15qtONt7yIO9eDdFnai8fpJkgT76J6
iQOpVys+SWcj6RZBo5KX66CV/A57p+swUqVpfjHpRjDacKN1bfo2Th9wCre//5wMfZFE//O2JTi7
uV9YiwgWltfborSduHBwRmJYkEmLYhnezY8tnN5E8xbf0ZLBvHDvPMuvNmgwc2LPloaDOr2DjEFL
ROlxcXw/2IdOQypKHTHPI8FQXpwOw0sI86fORXxs5pyMvQ6CDYbuNMv0ayKT5ol5T/+Uuzv4jk2C
khEWq2/dJlFYbdUS6hazezb1mZBRv3mfuCyNsbioOVc6tU/QX24noycph8YrbZfOvh8XpUQ3wOWd
yQeVYoYYSTurMVA/dhVTEVtlgE9OCsp6rLdBuFiJED0xiNSsI7t2jHn4zUh5TFExyApvGr81n82S
rcQQXWnKdUmuchbflYabUg1XDz9aO/WIpD/131cO0XDDglcCMluctObiZgX6xzl03lHbs+eTprUC
SsE+y0TtJz2frEJ91C5aKzXKHd3bALewzK306dZ1TvWo+fG47do0eY5EC2Gde+qrkybHTG9hcLQH
Xc72M8t3xYIXj48Q1RhJL89y19z9/hxy38opMITQ+XEshCI6Qpm317qk8qszDb3nFUTYYFpECwht
2jceCMGJXzA0YymdzXhLknH9wJaBqa+HoNJ2w2E/gi67mtXmTAe7RFeI+o2vkW1Qr9WxFymFJ/uH
HqlaAXW7bMJNWVfJuYgt77Op18AVpNHvAOJpGwaC3SHTYgYVQ5ZdyEBaXCbGhk0xhVybNXfOqO9z
Wv4Xo4BkG3X/JD8rBrQ2o7Fqu1IeNQzExytsuw8/MANs7q61B+fvFycDcLFsXtvlQUNhgAYxuZvo
eiuWVFyTGagUFC4e832WdMNT34G7q9szv350NhDx7qe43roRIPS4M/0HSZP2iA2l5TNtuhuMZ2c1
eEZnXnLGZGSI1O0RcGPGlMmq75t52s0IdjbkNmFdJl5xraVz+6DnubtvWzjev/+0fzUqUvJxxrk6
ux2XTeKbO7sXOP7c2g7TlAkPPqVBYpei29IbfeonQsG7BUcXKUuM0Xl3mBj/yjTfusS16J9zersb
vySKE14EsrIqvs3nsKC120VyRTHS3rQ68dRu7WxllHaPVvmaGaH2AXr6jWFyL1b2p0l49rbozE+/
/91+8Y94bFRs07MNZ7H08gv+3MtMKkj3vk1mFONGbjvLlhcbuL5q9GMgw/LOZV3ZNblV3g2CLKk4
rt8N+IpZp5Y4p2LwvpQp4VXWkuvnqg5uboolOZ0TPgr6k4LxlKIeN4llxzv0NygybWkcdNxhHwAC
HFCjztsY6f++SQUpYjKyL/PyYJQA27EoslxbZXXO2mmtCpZ5TFP68faTst4UxGdPMBzWqpS4Lioq
boabXL8OdIvUZJvwhXR4MpKQH1vGMVWESvf3R9Jc9kY/LSuWYTsArKhxcZGZ5ptep2T8FiaVhPm/
RNwOcsZAshzOKYRPtHGYhX+bo0dqAPsvYWcvI4PyMC73ajFGAT1chDveW9bREJP2SDdVPBEdfnCq
ZLiLHTmeWmf+rOKu6ZsN25ph6IpWZv6HX8OVb34NpDwedzd05p5gg+++8cHYJu1pMMfhzrS7Yn9N
ROMe7rB+zBN2oWbjujqI3ymjRJIZabWcxVVPeFJJ7i6UuvSktnpmNztoDCzvGSbneqiS8pG2vvcc
+/ID/Hn/Rn0vD6dbP5n2KXsQL5rbT01MdNRUFdl5lB0opRaCtdISdFI7BHg/t8Vc00Q2yOIbRvaO
P4w4sdY02LrZFV29aEVlO09YiC7u1Icn0OrEbqmRRej4IbFDJYtIA6NVjd4nHVYIofIPbq535+/i
RFWX2n2Pp3PGc2GHsXkjqdOPnqFla1Hi0Dei/pjH8UCMsM7k2TkNc/nVGGzvbLkFxGVKVhGBDb+n
oosOZqGfGU/rO8F4/WPH7B4kV4MD4F32pEaH+HD7+0ngPIitaqVcY4YR5vvSLpDa6MFfvz9pfy3h
BPsftkjA1Q2EZm9HGU6ZeW2IHHDt6i0G9wxtpdmE+V03x9o5lsZnBOPaDq8IcZMdVKq5mM92NEWH
sZcfaqstz3KSxZm7GHW+NZqHqllCZOmjouKgwwe6h07BdFambBG0FGrunVO52V1ZWUipUgjahR9i
XeMsOVCeZTcwy/tdOERYU6vkPpwAX4EIzNhxtquBrKFPsECJsg+CA3VIdS7cxQggU5I8/eKUSnmg
hx7B5RvMZ5M02rXmpge4H+WD4ydP6Zh1W7tvwyP13nBjjuKYF739Ogz5p3yY2juZlXRLs4yJTRA5
gEewn5/7snDWLmAT5oG5tYJNNJ4L3fs8cU/DMp1oWzacLnIbP7gtAURhhuCZOUX5lptht+6WiD+z
8u8nu69Pc+/1m7inCbqogwh+fvr9hyp+UTOjYOWj1E38XmxO3tblVoMMJZ4Ljps5y9VV7jfZKYz1
wSbVg2mi6VT2+2luxRpFEknBYdOfhdaKp6SY8KAb0f1ghaAx03bekA+E3qXNAYylNQQj0WkvYW8B
GLUm4IShSxHmDh9ddxrv1Deb4NSFWvwS2zNhheFMQ1IDm5yEFkOrBWlrjes01D+k2TeF6+naJReo
6fSFiByvPM+B025H2HfyTqwKO5wIx9TK81BYZMJLNBO2N8oPIjPONPr4UQuEtXWI0LfeFhY5fgiu
rE95D0l6jLtvhZyfyxmfxu+PsvN2D+hZzJ0t2vOeRCEi3hoGiQqpRCIHlzzGI8OP/uQZX/M6TAGn
9v0CiG4I2nBE8zjWwFzGjO7NGHGOq92RLeqNTwziveWM39S8qDdFebLdxttaOkE3k989ZUaeI0bP
i7t2mI4ele+6121SaJa8ryxp7wZ2HsdQYbF6UPxOgTF66Nh31Qvu/drxKycduuHCRVgezDbxQARI
A+JS/FFt0IMqLy6gS9736BbXVl3laM9G5uvLQ1MX7p4Ipa95bNTb0GzPRleRo4PzJt76iEPWuL7n
23Qe51sU1HuleJij6rF2W3dtzAtNkkFLd5MspQ3xRv7O6er6umj9n5/wXI3CdX0pygnlW9i+efnf
z/gxiuw/l7/zPz/z89/475voCw6G4q/2tz+1/1bcvmbfmrc/9NM7869//99tXtvXn15s8zZqp4fu
Wz09fmu6tP0bM7b85P/rN//jm3qX56n89l//+kIuZ7u8WxAV+b++f2vBkkFvdtiw/Q/IbPkXvn97
+RX+61/nLn9twqj+jyNBwzlzqOvb/uPvfnttWt7Idv4tPJ02HpgMbBAWzY3h2/U74t+Wh/jYFJ5J
0bysEHmBzAxGmv1vYVBQSsn3qc4ddkRN0alvWf92eBMDOQNXBpQY819/H4X7657p+vH97/A19h0/
bUrAd2JxdvA5Y8GU0jT0NwCXqnAdE815/U70MeCII4rpD63Jdj8MOJXZc3xxsBxo3thsAGyRZhsB
MU1kuAYMRrzQYBd7PXxIXRqOduw9NSHaTFub9pHV5afcb08GjIeDKcb1YLszgAIwhDPBwW2Vz7sg
7l8Zlnzin9ExBK60mQiXXIMdBSdYJ/gVBUpYXcwmO9o2vXSnml9s1sKtX481Gs3q2GEP7EC/HbTU
CleDMX3JsmDaT037zuDmsPEakIYGRA00aeXaNQlS5FYHISq45A7AT3Q7s+YsQ7TE4//8CcZhugka
+2FyqfkGI3ld/pROfh7yJCZasemBTkL5o5mxzoDbbcPgNuv52cwpSXDpkLTFerhx0/e5YTX7TOrJ
Tm+yS486c8XAGenoTFpmbAkObvVI4gR1zNfQyMlpKMLz3CwaMcAzQCr0xHvN5y9ekH+qGizSHdZs
Dd3qqeddSjmnB+mmn43JenDnj+j99sBHdx78omyO6O2Dc3Hz7OL5+gtinH6lNQxLivljNc+f2Wes
m6R66rz0oukuEZvIGIlggi1OYuKKaeInOZveqqvTG2B3/Kd9+2tdJCDfO5fhT4nkvHFttPkN/PjK
hn5Px9F3k7+IDjohISOJtIUnH9uEMefFV5D0xSYSyWcbzuRa+O2qCYunQPY3I0a5lYxQbrpmdJfZ
2hkNR7Pumvizn6ESisiLTrLPEa27VVcah7QMDrKWj7J3esiI8pA3D0aRWFvTLu29zryrHkQM1mFh
eA1sIWtmdzaBjxC5oAzMeCxygVdNpvFfLJUvJX0EnC84xs21bhf/l7zzWnIc2bLsr8wPoMyhgccB
Qa1DMuMFVpEZCS0cGvj6XmRW961s6zt37tuYzQuNITKDAnT3c87ea1/AcqPsLT/vMcU+w5F3YHu5
/+DdyB7YumnlxipyICW6o9elkmvNGi+V/BAt32iy4oMAmI9Ui4454HzCb2FcE+NZ3xIWosfPm95c
Og1RIVP9XExozue2WmoF/zpqtR8h1KQ3NH4a/nXluxrTAzfH+gkAHBdUS599xgTZOJu5in50pFKl
k5eYwxvhpLiBIusFQu0PgqEyr6mzD4XTIzQlgmPMgRz2SWtOVI9i2YiQOGoaIkk7/DDBya8KxXhj
Gjb7ZDFYi0puSyCjy75WpgW0yZNNvZRmASm4cUNARZ3+EFx2OJupF/p4IUN3Blt36WYO73RiD5Yy
vWnjU1VTPdZp8jMwlF06cUWaivmsWGdsSpHPismwbLrRqLlAq8KIpn3LtKJb4ci0eIOizaAZn+MU
mGTeDPhMw3VZ886gVucgeggyLdlUb0w+Sn829d4To30eFO0adwpQGr050opnKGGHjS/vYl2tciev
1lhHQpLJPdcIG2pEHoRW6PYSi/5WMY2M57loQ1vuatMm3H6oPpI0T9YWZ9iNkPp+VF3OuQhzvZKK
LZ67Gw6ztRZ3DrEM+iY0422JrYzhkkMXjqGv3fijExIez5jJr8biowl44+HferZ4Bd3y3PACJbK5
YZ2+xAa5uGa4LO60NIvEZTq7h66MErCB+adOnHuqjGgGgneaHz+Qd5MdChaLkENtm1GgeRJkuwe6
rASHj0yYwCVwRp6VxZ92Ee7zSNlFNUBma/imRDqd5RmXR/saxv21LdIfWmm+qLZ6DcrwxyyuZZmF
CzMHvJ068nLHkN49e54OgGdq8g6Sz7A1cu25FHnjk1LGvEHvNkxqMnrf9JIyuqRxUmBQJSLFrnEg
5zXxDcznyp1YBamCxHnON4jt8RggTyfbydfD4pnormqh5Esn0bZ2g2tvUq+TkX6DW7lEnXNWe/4/
o0YUHxc/zcriXWZL4ln2RHKh3SgbIkFNJfnUY3GAbLLVbT4ntN9Z9ZIx9d18OCqELToMV2dKZh/W
Xkn8eXuWc/8U3wM0sxJFNGF+oFyCW5fzSIMy5RfnZB1VCQti7RNQVy7cFrmAI4tkYdcuKv7JeLZm
s11ZLkDx1CJdXCaH2WVRHc379e/UDl1UNN8h8YZeFgXHmNRh4ir9zoayHmY1yw8vJGDjfP2NFQH9
TlFc3ZQXD5l+uMxtltw4IViFrm8Jup1dyiFhu7FaP0ddm342QfgjcVHsaKJgHdDpJvKhKiJ5C8bi
krLoDeHwRpW21Q3UwsWCngHYjSb5GF2oNzKDkoGTiCfE2A0Yw6nTnwLxNZlBvACdCslXiX8GjgG6
xtzSyaKx1PkFIFR9TLbLCmjReaa5ZnNu0NO6x6LmGQb2n7gunjIWIzJH2VqiJ6wzja+FPPj7DkQ3
XllgV3rLEOdl9uRSiwCeyqkZtdFe87Zh4HF4C4pgfDPqeI1saPZEE/3oYzKX+uESVdoihdzvtxYb
ZM87gCoQ+g3puMsAEzPVZQARLM9VzuIeCWeNG+WLAcL+Ws1Mk1bit8Jq39gZIk/X6lvqhJ8iLT/S
F0dArLIDceWVCn0t5YSu5vGmrnjBU8vyI52dSuefGSnnA/TJGseBe6haK/w6t7+VQqPKje/BZ6n7
BppI8RKnFH41Ib43quC9xZLr92Oerx1Ro1Mz2r0et4zfulczwxOdOjgtMIU6HIwKz9IYLqXkfPhG
zWqV1ZgsMtv0VbxVWxG/UFMTyhFLUMGbVtoH3aobf9IycheRPnqKxuctnFcWLJ8+5O2cd6YE1x1O
9nehcnWlplksXWU4KM4kPMtIVbZSi95ad3wcmf+t6uL/rnT4p7/1/2DtgOZBcGD/57XDc/u/jn/W
bfxbxfHXv/pVNSiW9ofLlBi/NAZF2wRD9J9lA1OlP4hu1zlb3v3o95Liv+oG1flDxWSLoBOpuClU
l8r6r7qBHwlT03W0q6gKdAEp89+pG36rGnB5MZF18DBzTwW8L+4V/N9U1YxuRmSgtu63Oh9WM/MB
eXt69y90Tfrv7vu//oxjIUM3oHYwVPz9zyBZbOqBHtv9BO8PxcTVfw0DQldVcpxpnFVWRkLRnXFc
rJ3YXVQRbvh8M7csYPCIdYU5IS7b7jkaObsX27L/PicHBmirtOV6J6aoLBc2262Vo/zBNjLJa9R3
HkiNZajWGw36tD3aiwEqjibFxqFGEYa1+Nub/1dR9ncC9u/tjsezZBR7pyPR6rAt7b/1hRVULeM0
abrvNPQC9SOloheMX//nP6I9oI//6KL/9WdMHPZ3J7bGQOL3FxMPRaSJ2OTF1JA1961JcJDo11Ut
+k2KepmRUJ2ZcolEGCCf+Sk76xzDYFvgf17UwVM3PTkB/qvcvkMeR+urK38mzutgsmezANnOuIg4
RCP55zgIsyXyonjFgWKVMX9x8U5VTMu79nOWL72deoHNjmB8zsOVOINVB0Zj5NUdutpvNYOQVGdx
t9WGWI+gai0EGaINyY8xUIAuzndNoJ0EIe/zDNml+t73JAQYM+51HHXVUUMyqQf2YuoGvxLPhIh6
6ugSEkJrecKFiWa+dLGm1CpzNAiKsOS1hYU4V2jhwoh/pjEN+DDz7AqaMAPARiOWO7/KqUX9WC16
DV8mE5Smz5ZFRNmKjNMSXyoBixC4FyH02DmllFJA0JO9OmGeqzQfMM6gMcMzSWdBg6fy7224GJyw
2Zr9vnudm9YT5IY07lcDI6WmBsiITk7CkPg3kw7tMYtiTxJ9OPdHY/6yRoUUF+JskvaqR9WeaKil
eqXjuNSbYOn2wXbgwRYq+4wdQinSFj0hWClqJb3LmBvwatv5ckzsa2W0a8dSVshCSW9CkaN9pWiy
HHD2MJ/n3tn3ISWT0Sx7rFiAUxXdoXytvTIvltb05nxihvRLuWT8uNGTmOUg25iO2OaAH2BOHKP4
Nue8nvUH43o0IsAhgT3OTEFq04saZceBw9cwat7pZxycHYdJZVwc9OlJH9WVmUovmXtETMNTEE37
fgKZZ7WLRMcPN5D23n2PuVDodPI+fBDCguqOq8t5T7urqY7IF2/zZPkDT5EYB+a+NWMCdHwzjlKA
u7N4NbEHyVk76XVxA/+KxNFaNRJg0qyedXb3kZkBBlrPLuYlQlA8q3QbEoXpWrONqYs4QiT1Fjh+
izq7b6Dx93OClcsB5xt/9EjKPGdUu6WrjvsuUMx/MVv6H5cQBqimjnUCHO9/m6POWN3Qu0wc6JVs
0cQ/KxZHROX/YqFSf59g/bWE2A6MYg2pB+Su35eQJCTBzy1Zqe4dWC1+Fs0qoanA3NYhwaQZWBaS
WxyCCm17v1X2dRwtmpLRPMMpXGbW+C8e0P+wPzgIDP/r8Wi/Px4s0/GoQaH104nIUAd35s/c3aPu
AwjjritX9cLu1zr6bx1Z/n9siHJF/fMDzf/Owq86/vPvTVB+/68GqMpJxkXUzd6G9M11+MmvBqji
/IGnDTEc9DeL44x2lzX/1QHV7T+Ew9GHq1nTuPBMfvSPkwwnDsH1JzSBkp/J279xksHNdb9K/rEx
crziYRElhNbEVY17EsXvVxFmrUrSTtnpYfhDN+cNKWdPOQ14LqIOEh9J4icghFTW3XhQEcp5xVC3
qwAe6KqzJmLR7/vKPCWTPzNhHYwswAXy/BBVP9Ixw0oHUmxmKHPmwBddRstSJ2p3ZMSA2bk4KbYE
D9ZFfFiCNj45DXUMFEcf8jTQyBFkkmMme16/H9EkrbVjSPdIIYJ1uS4/kg6dA8vuTAG1zAfqARLr
spOqBdlJ0XEJ2kbN6pRG6WnO4zWHtc+gFfmqv4c65G6+ygRA4XDSt1noEvtHyMmxc98hd+7sYG52
CcQyGgnUz1NhylNUxwp4CSaGUZeHJ4FdGYLTlnXJWTO0HE74dNVFWRHn9xD8UsHAuM22YD9OWntv
qfXSq3NJTFs0j6fHjdO548myQrqIjFNB8GrH3OmVrUGqsuZ3wJdR02sNxOL+J23pkE4QqvVc2uXp
cS/UZLOaY9ivDr5TD3aotU5amt3e46Vg7G7xY7qYvWgDL6pKwoMZl51q+zUI+/ioI1I+PV76oGtI
D4UWAIS96ZYZ2wFadMLpNIBpv24eX1at641pnB5Ejh5ej15zu1COUqPF7aEuSXDUU9s+vpnef2IE
A9Un7te2hNDKaQ/6cN6X7FgNLibSxGIcQMdfBJL7vQckg9wBfxxLNhyRQZCKJuU4kfp0fNx73IiA
/dIxB9+oWJBbe0KW1ldVcHS77EeiWOFGF129Jd9XDa+PJ8ipXaOtQvuXRIngmNxvHvdGro200MP9
4/HO9wtnRlC/DmoNjyYGXQkRJYX0+vg65PltaoU+hZ4Vf3awM24KkAhgN+N4nZTOWLkm/vUp0EmI
BVizazuAu6Wut2dHbU1fZJG6dcYS3lAVo7ZQ2vjPBNkTgFTatWN91101ZEyk0T4KGV8yt4t2wrJ0
7Lut+9xBBl+OYsiPVhwW2H+rYK1H/bCrAuNVBhMN28LI39tU/8LW0H8pxo8kpHlCoG66LnD6Yqwt
PqNxYNPHur8EoxWsrdJlSIHH5kkQU4IGSRrHwhrpcGb0XsiaHLaqnffHcM7sJTCZkKwXZO0axvtv
RYymtztFqiFB6ZRekt2fR6QEF/AY6Yea0x+Kc7daOQGcbCSgIKQ7NT1OSRrt5gnWRAcD0ei76RyP
svObKpRXeplHvPyhJzu3/O7S13LH584siGrugvYpLpTkRdrNzjDQg6QysM96o0AmTh1IommwgQdk
HeshtziWiXjb3LuhehgQIZHI8tMVFe7xpvhJ8XRxivA9MsfgqllY+kcbG/kUEBjcGNiXhvv3HLWB
BSm1ghNr+rPSgU/pKBUOASMbT2Ao3Ex5Va60qngOkb8gTbMIhZo/HLNwoAZOz6OWBi9uE6/HsOxR
NGjKBV0Y5AfY1XIiuBckWOXrzfA91oI7nsqOThWL2BKecfGqQ3jznJYMvIYoasZQ0YLhcf2TpOuX
Xs7yFsYuh+op+cyQ1G0Lnc4duQf062+FpY7rLjd3GTkuPrKMaYkJ5WcE5jGeuBYcu/0eA2fZ9UFw
qV3sjkUEQF0pqFZw797argiXlWNbh+IuQA8Oddcz+J1gQ08j+X3Ql9/6pHkxGS6wgI3WVXVh+odt
dEnmsKQzVoyvtsjfiiQIl5EM28Nk9c96OeUXnZb1RM22ycz7cqOi+ouGCKZJ9dLOwTe3gHYdRO0F
3lN0dVAETbZY2LkYvs3yioFOED+WpttqzMxbkrzO9mesCPO1CaR5yM2V6LA4PKAQIgHA5RK8MPX1
1nFyFT4IC6I/ECh1g0EnVoh3P8pR5UrnQ9Pm90RNAyoKja8qrJI9DenpTdCFIlYhW7q6HW9Z16Ot
mIGc11nY3QaGeFyhg3WkK1u/qoPJu9lkW1lpii9ijKZZBhX+8XBco6MLj2N8mnTnOPYWSOQ4dyj9
ko2duQ15K1RzMJ+BmiZQb42EZNY4DNVlFAnnpmLJyAfJkEnR5ArPNpkPefH8eDKdicG1qJJLkQYO
IKN2vBnp9KYPbnmNlcTZ1A1E60kpX4F0qDdhAzMY7iqrnrDAG7SxJ4B/l8EkarbMa+VMwBeADo2P
IczU6sAE/cjul/tDb1Fk9uQCwJZR3i2dDgJTKj7E2FfUCdAC/tlq0WkONbMJkiltuwUvjLuHhjy9
C3Itnb5co69Tqbu6AK2TJQDS1M0qtONhHdYESdlRaR5nzdLOaIeeRM16aYnh5KSkh02MjBBD8+iU
0fkyK1ikZgimH1pFujaKuvEiXLcvrTJv+jSybrVDup1JR6OtVQaxZtoihWczDkjNPBXC7teDg+Mk
1qY1qFXl5uazu4ZHNSyt/vURReKWJFVKLEeyrSCDJ86wDeuZyIywvzaJ/mJRskI/SxjGNZ8GEuZb
RWobaQTYDydCKUPNeIqFeU5Yum6aTUGqi+Jl1ANlpd8f/qjnrwXpAFc+MZuoq2mFFPHrZLfdTR8a
pFpmCRBa3AtX7BLHLjb/JGtkuBTtgAQumC7STX9O6Os3tDk/3Dr8IeKkXUZVlgEN6r6mvBuuxrzR
GuUD/AaDB03pvDST8zUl/jcjffXxqIOxadd1aK+wqdzbRJl2qwNwR1ahX1xoqCm9ppMbMzVswvpG
rxvUWQ7evJ2t2BsY9r872awzJ65DgsHyWzk65jkofzC8g6MVRR/RxC+qZlMsQxdhHV4gIJ1OeWuJ
1l5CEtVXQaOvqvunJ3JpaFelc0zv8To4fu2NPdXZFXTAGwnnInblO4aB+v66yxWtEeYYJoFF0FQq
Wlo1J8GR/TTHUbZ1g93EX7jNKBEPM1NrphxxfJPokv1xQjiJ+H5pQ+YjWIPrJGncV9wQKR7qh4GQ
Sr/M/aLQno0cy1FBuMgOo07AJwcD+eN/jvqAcVqUMNBWtTV4HeVV46INknC8Zcyzt2M1b625Mjzj
rpPKB85Aejzu29E0d4Wi9fdVrKDb/h73ym4GqM8gkomJ7KLsFiTMXVQep2jAcBBDkh/KCE0ycvXD
SPzgU82heZEanD4Isfw5D2Z3YCzCpxTqla/Pab+BmUnUbJa8IJV5dkK9vxJtTj+kZ7vIixbnhNq9
D6DMmQhB0UGxOPhD2SAVDyckiQ2XvYnhY5/TqinbeXzX0UUbkfmmDPuC8PVjow/kBApJgrqK0NKY
cw9BuePnIt5nRkSs4NTKV12f/dDW1zYnVcahcXMZEv0bYcbOlmkbAgCyIoinwPqgVjK/1RqdB7LH
5hOboru3x7s9GSEUikZeFaubd4abB4uxrTF0Vo26Y8oaknGey50IIF1rCccl9sa1mQbB88i4bVEM
dr/Cjv6RCCO59TFSBVgAOW45JuVWGL8IhRmK2fAZjHSrfSe7csBUtgdIWy7mPI+P7oTbv2PpeZfs
YksGcGI9uSBto+ktYn02xmQ+J7UoXkl+WgCxfcOKqF/wGGV73SRGXr+/W2oMwDudoaaqeZUw7tfz
ndY3Nmr+eDr0eblLSGZ/Yp9mXe7FLoxZdKTKsdIkOG3HBULTT3P7dz7xvJyUHm43ZZtf742ifRnM
qs/jKk81+dZoL8U4indWSZoXrbt1UVX/2kLciJbgxPAZGOpYrwRjmpUmppeimtwLfBDp9UYan2Ab
ETb8PiEwRJh3aCTz1ZZN85QRX+uVvZoR3spCgJYTDkpTBUvmX+juCgnWgBMkgggXWC16r7i/A4FN
DjVunKSH2tbwbLBjBgNNK70yOOmLLyWsgPQQhwiMWM7WSB6S8h3hRHo2pfxUO/pOJdrb49R1NqeC
KvVozKdERVrNUqUntOkmInASzWq8POzucMVe205NqXhh4vghC4vUtPQ1Spg/mn20HwzjS1UtfWMq
aLsZbQ/r6S4tNyJBVylrgz21AN22j7EjiLiu3BhfU0EIp+A3myPzgOopmoqDKeRwbOkJd1L/7jRt
8V7k8hqaASK4Oe4WMg8/oqYFOTZwUdK5olmFetTTHXlnFFhvZWVP29FVc78hP92gw2dTEC/d0mDA
aidURc1HrqTIdqxUJ4BpvMUzc9Cvu3Xk+XET2eOHVQTKISctgT6hIzZTW+hLgQxrWamT8iyC0jmo
s/qnpgTK853AsJ6M8FOzFUaLjPcXZahWZD+UXJpmuUdvO2PEkD75ArWv836RJVlHu6SyT6IzfibK
ONLqzYOdbPglkjjWBXUemg52QoPgxbLZw3M7VOiYFqS3xX+yfX0kqtCe4qnQ9hmsvtlCv1dAWyMx
dAAFJoxXoVfZOhUCbZKONxI00odZzRxORX1KnfRDKxRBiR5rfpu2zDXb5paSDEmKkgcRyJXp85iO
8pwY7hrco1yXfWasrY6wGj2Vr3B4FslYDZAccq5kCIdE+e5lKVflBE8kKkiPRZfLEJi3oI3UA92/
cVG1JmscDefCjjdJerSIpwUDbxxsaB7bgQCiNlIa5u/TU2K6F6Ko7pSD/kWjFLk8bnpyVjzAJs6C
mfAdrpi452EkiL4PDLnI6MKv8S5YC3fO0ichx/QJZFdA67oYeBur1J8dQH1KrTqXms968srTDRi9
HxxEG9dKUTeFKX6MJgF7CocYRg2s5RaIngZFDyZ3slMMB6Z+K9VyKyfy6msb8sXcLJpB3xPLqF3r
3qA+smgVYCObW+21COgYt2hAt2bnvA95Szp2TNwDQmBa33WTHXQM5s59xNyoLQhsXCXAJKJtNcQw
N5ST7JKS9AH51lqFiyKOwKXp/n5295wG/GFvTtlIhiTlhOMMQWo9Ze2zIoe9yOXktTV0ZKlmHa7F
fry4ffVt1Q5Ff9Vi6XiWQsz3NCrlEj5nixBvEcRMbSJY0347SQWEwX/eVAYI+QBAvLDyGTxRcOZZ
uMucD8UGUpTtq6QPhXNfrw17mF703hpRJq8DI3JXQh+8tJ+Soz6IH4x1DE/2JECLaj9uagztTzht
WSpFygoYJ2vqO5r+Pa67HRa66tdNc7+XhnW40PIGNS5N+21LKIJ9DIr4ua8gmWRxjeSVy659sSlD
dxoAw8zLFbXcTeT87cSgm+tRWsuGJl1w19cEQ+crCmGF1mxhI4/vBWYGNckcl0McMs4iLk6Nx53T
JIegLjoG3xRAzJW0Ujrf4tRLDNBvk1Ld9JFVdc4D+MJ2ZWyTPm7X40xalHBZMyciENDzf9kB7GZ6
Vch+beMc5+G9ezZK9si03mK/gpZrY6/Arqniju6Jr0uzH3OLHCMje+lZFpO5ZiA40etqFrbU/blX
9ReOBUvWIPE9b4jUYv8YrqOjMudJ7YUVjq96H1O7wp94MrPuCgbSCyTg62Jq3ubEQVJil/qLMtVi
pSvDtINYYqMfDujGF2iCbO0DiGn0khUWI4iyvLk6+0SXWO6e03R8CtUh92PgltS/wl3aNZmpAXbA
IooQN5tybzjJu5Mwo6SzVh+zQK1xEwX5MswRS5DpftDEyEckjtvrVBbfcrqtr0rX19hazLVBptCh
1qJyCcITF6w5E6wDoFIxX2FBKvBsv3rZHoOu7r5TH/3pus34AnrfWdWQaIcU93dayNrHaARJJkgj
ojsadD9hkZ2mdj4N97LA6LCtVdmcLxqakot+EhY5ZYWkxaKSwtUathe7NXQoSSdAEK4uhwSQvhs9
DRyLu0S4i1HG5D+KYs0K73iZqqjLJBje8eKTLSf0Q9bb4Rrbk3gyZb3LRbitOhRFThuFu96xvreG
O697ToTOXDjPyaDbaz3DUWc3ZOEWiW/cGzpDmQSbQBTwRHr9VEJz9M2aSRianO9Tk2mX0sSe747x
lc8+0XEtR61ocL4UPeXoQaPhNU03Y1bsEZZbS6zYzQIfa/nUBhY1i9SPCW6YAQO/71SqDqtzqo7N
dA9Mo+ZXC5qRpvWE31N7wlm0t5v8EwVrdrcH2x4xQPo+ioghH1AjRnb/lDniLYw1m6QMG9J/BJhF
zehxBkr3PObDux1Ae7RHANFJ69toeVZzaG6MmhQyJ4+ZT7rMEQcX5UlqljRlYRxBRa3My5Qp+SUl
zwlffALHGNSsyYR0pChj4jfji2O3UYfe14CBT9oQnDm2fnEMTVbUC4pfyHaPDRwcQFC6GITtFDHv
YB6wQ4yvUVEtdRPolTLBf3m4LeZxa2TWWo21/ISX7qWsrYw9tfiWjdYqiqr6IkPFJOBqTPzOgZnQ
Nvmp7fvsrkBSV9U0LBRXkspas/ZIO30yaj3bW1a2nZHFLcuEk5VIlTc2U/sU18OzlpbH2iEpoZva
aZE09H/V9qg12bsxd0Qwc+GBzAs3cWDcWL3fSh0DE/rXyldbdViEYffGHhxs59jeJU2lE143+Jxo
ij3sMwbk96F2HqWw/Ufwfpn7TJv2aDtcDuzY37Ecj4vJaJUFUP38GFQ/CqwV2DozleTwFF8pErRF
QXjuWrTfkzmPkE+Fip8Qiy4U8lFTU7/wHTrtIoefeYklVimyAznYwRgMKgFts4VMnxlgcv8cpUOb
n75UbmR7KTX5HCcWKdEpu6oaKzt35kCiEzmCFVHhdL9pcMMtUrivY2h8dHa77kcnXnWko9OhRnVh
OPUIipJBN8cMwvRORh+uMt3+ilMZrvLY6Vapqd1TxUBgjToPSTdY4+0O2AOIWmM9usF0Uhot8Kze
2RmN1q/sIHp3rfIZT8102CaqyfmThcQHvKldm3GLTiHa8B0OOGYxXaLsbA7OBOfbeRWpOi1Jf6V0
y3L3XOmfrR2056aa4YZ0erWAoXwyK4LAJTqcs1OWS5JRi1WXtnIRsyKfs0AM+Gm4Z1QIApQ0Pbu1
UXkY96Yj72HuVw1j9xISxW52s2A3hhlScwvdvDxpobTPo6ssymJEC4vp21PBccP0VrpfN+RToQEO
Uza/AF5akCckqHToNo3gFjt+VmvfQTm1KylQWWtNHR60YUb/ImXsM++tiLExvT6Q890+9VOkoXPW
kjr3YjlkK/os8R5x0VvIa7lOu5I41/CFf7rPudxQIoVbYhJ1tsXBtN94SRE5I1Wea0YSZLWTv9oX
V4J6MCDZOeGO9GJ2QRY/50g1Cr3Utnkd7lT6pZuMcRq8ECtdKnY/7rq0GHeQxf+6RydhWueKeQxc
xTmNvXRPRVks62iUh8e3EG6SA1xNu7KpuxW9tmufya3aU4Bblb7VmNudKtJPcI25mO3ogMCs40sn
4sA0z1mF+cbgy/vN4wcRbE1Pz5xxZSsLJ+2qUyVRzdGQNtfo6QTnXy3mdCySt2CInX0yvdEnQEeJ
ffvNUBBJzKXq15Gre3Gj8mMJ9LtbVFTgL3OTauvZFvEyD+L8olrFucZ6vaEvsFS6+1WYhPFbSBNu
Yyhl6xPdHb9p1lCvkZ0yaei1iOUy0V6CMqm2efw1Kxw74IZpbzqfz3WpIOhB8uxc2srawWZ4bmfT
wQf/1WQoejr9sxmN8F3XUD1kyGsIIF61CDBXmUQf09lGt09Hd5koKj1/MzyoKqdTKQsqinbfNMqb
mQ40ItXiZTZ0upfjOF16IilXrRnLYx1UBtBBTpcWS0NihvleV/Ec94Z1GEZjYxuV7Q1WW62S6efA
yWfRjNMr5Ri8mET9xH0Vb1uSLp2ADZKj27dQoDkh0BtFljNhaq/MrwEXGa6q4qdalhxy5lYhstCy
F2OYU+ZKI99EwLP7zvSZDxHJFbgzJ5rOJ3HtWyxjsKZ0HyOjoBi1y8/mTTMgkk9izrZlEdHjrkJ1
LStheTopG6cmJ6hFN4HFlZNDYMPMiTdpdyIZ0fOrEU6DN40nfEYd970CC2grE/IklXlWC57dSgIM
Z5g2TmX4HhYYNhKR70RnvXaJoZ8fN5i0KQjLC9vwNp+nyVdHXTuXpTHDayGHaFjXphSXuJCMpkvL
3Ghunp9cIN65ED04fL08SKNfN0kzrmsXs0sTTsOpLImSH5We9r6Te/1Ijg8a92fdjrQzfTD1101E
b3yl1RrGnkz6FXJ4y1Pvv9LnEqSjVcDA1L4luAoxFMzpmalGsRqCiP4OnoN94dpP6EBsWucxH659
IFknk8xlRuJoGzvSdwayrZaDj9/Ute2xPiSN7Zwf6PPHjYyCgDfKEAAWVIecOyasVRutG8uyUe3X
4lxm6XsoO2X7+OpxAz5InGc99Xra1oc4T6GMjXfnkAv3TScvDJHwamxmGpL8xRaeHIBWdTwngxzP
DpyXY1nAbnfmfEl4I0iBTtQX536jiEo5DTEddqOUC7M0dGwkDPu1pkEePYqjOZBcBz3qko3jKQ4r
fE+ta3rTQKei7hyTymnS9ujEV0KZzIsuOYeYDkb9vgjMSzWmZLSMtrYsrKg+qUMoPFWDRJVO6Ofs
21TiCqzT9u83j+9B3wRaGavQ09uEU8OUXVNHjZ6yNLgEgtN4NzhXpryjzwQ98dqwCe7wJYeC1Cpu
XW1LbwJ+c4KmNrxC3VkYoihvxeznepYSHpqEvmOrtO9hkJHMpQY7lZPmzQGuF3aJ8hqLTm4wjn6G
rsZlaKH6CXVDWZqQWNccOPjSHt8NKzEunGuTZzo/9+nb3oY99WSRm7RNbILz3M6ObopTyEXHcrB/
fDmbHyanYwRhbr6QHWBQ+GLAP/UpvLmwEFdpNUuYKll4q4X5PY908zyElEsSHNaOK2MZ40F778ZM
3/UKMZAzs5V36dZwwZrM3gJ7GC4T4YqhWaQ7p+t3dl87aDpQnBwdLdDIOlY0P6wz/ECuxTxuamrm
xgDCmrjYEZGEEu5xl0SfYhfk895mvPJc9//B1ZksuY1sy/aLYIa+mZJgzyST2So1gakpAQj0gSYC
+Pq7kOeN3oSmrKNTJZEgENu3+3LLOsxtmh2zXgXvhl3f28oo95btuyenUzb+EXd6psXCvgiOyyRB
sum3XF/gyIbbSlPoEkH65frsntuE2drijf1dCTpYonT6yFsCxGqwqqOXluVOe5y+LKHgovnA0apA
D9uscdN9WEv7Fmr7U4eV+c62bLiA2DjpPHufqmF5TxAY7kq4j++fzH7KTqEM+k3Ucepo6zk7WS5m
93JK2KZ72BaUS72tj0ghh8jgLNhnB3v2C8iAOGTFGA2XwQ7a2HRne5e2tFewzHTdsxa1e054QG6q
huEtLPX9ewrug/EH6HT+aHnCXY749xT14jzNXv3s9AGdEFm+ow6o+5BN0tBwZBJ+DtAPnbz6RSL3
OC1Q+1h9Yn6cLEh56bSVMF1i5rCAu3Qw7Gubx6LDxpBU5lsZZvoqXO+1laW7H5r+n9+u5j1C1Wvg
y0Tk8cFhEXqS0we8hNqQ4sqRAuFibv80SeldWbQblLL2r1KekRJbHh7lG2vJHFNihkRpEaqIjF2T
Y8/UuvrbikXxAXFr7EV6mOe1UcoW4lFjKe3512+RxUFIY20iDyCtODH9d5JS0cZWEkBYMfwFPekg
btfhJbOdR9nalNalxTWQPJV9+GLw940TMSnr5PvgZyvw2cckNPczqxvwiA83G4CaWfI1IiUVaxbq
ODdledXk4rd57nZ7qB0WG3KaArgfHRmDSUdm7PkxMKRP/voydxVx0LHCEtSOl7Fpfi/D1FGgwE1J
u+4Hi/ZpR8PUzjCt30HIrcwOMoI8JZlPUf7uGts6SyDyz7WqP1P8vYs/udchXPjC4msqAtc8tkb6
p2Ln1EXdU+NXHZ1G9JNYUbEw8+DOqNzlNrhGt4n81maRB1v726wztsAqq1Lp61pz7SUoB3IN64Sl
+jmVASG0pMLcoqEyN15AdKf1WbPtxtITvxKnjmvROq9Eob8az1jOdht8pJ+BacAelHbcRK4XDwYe
5UasluK6PfoDyXuydDPDaO/zFHFMvXex055SG+yjnS7P0w9MtgTJFf/X6Y87K7Vv+H7uiJrHo4LB
VPX1OZAIcpVDhXdKwh0iu3o1fRa7UYHKyIS/AZl3VZnzpjtPxyphvhuSvgKTrIKY/QQPZmLCceDO
xZl5ASsq9zvPoS6845xvFfXR9D2N2EJpWFYVPwbS/keoQ/Cskznd5WXB3NbVJgxsyYwbCaYnTNtc
eD5oCUTbYuzzFzswd8iX3KPSMN0XM8TxeiCbxjJkO43KoW8huAVm5uy6rvxX7IIebqWZ8rdCXkce
godQUb66xQ4WgsJlV8cXE14LSUKNm2bmEhwYWHtr/hJzSb1NxX6h4/hXTghVXoZZRDc/OLeFrzqn
J9h65PibXprUJppnZayF5B9IiN0J3xArJFGZ9IKTuUXVueS8baOV74vppaPhas8yCOGfR9CUGk9+
bSIULRskeizlaM/XMLMefc9mNVT+eOrb4Rn+JsqUmP1Nqft1XgjegqJ+xytkX8zER92rk4fvvM0B
u0tZh6yDu67ZdQ4LHfZ2xi2xSb8NVmwgjQUt4bJmCK9Dl9V7nSYo6DP1otyfSXiJLenvBC1Mmids
TdCl6uHuO+2RxsGt3Tn2w6I5/uZ51QvbsV3Sbsw2fe6yrjznTFkxhXlUN9aNc3bq7qtkrb8PW+ld
OrnVhmdhAnAWtDK6vXT6XszUcll58q9VtXlCTY5Qt0A8+lmpdxUFSCMdrYdOYjgBBO+ydSW1KjhU
TUl+yPHQ7K2s/90aFIw043KUqYjtvEhXSJ15ogLwUrROghbF8L1EsokDzYXq8amjm5a7MX31FV2k
lWVjaQSctGn7Zv5Q07RhD1PynRHJc9WVkBA6Mtk5yLdLlef7WZtbmgzE3qTBbSN7Ltp6wnTjZ1uS
hdk+cKZ041uteSx7gwbdmgNxBRWGh8TZXvIvSUB8X6r+MKv5K6fZ5V56VtwLDBUkWC+t+AWfIbuy
/pfbrMdtmPjpFM95L8+W/x+JLffKVRvb+IIOXd8z5wk8Tb3H3lCazh7uLwc6w4/2YW4726QK3tOl
78/g6T5wSzKiMP5WYjhQrMz6CrXBQY6ZOgOoR45XdKr/VHyHNlO2vHhAQkhMzH7VvnF7f6r0HI+V
fR+yvHmR3Anm9jlN62BbcRXstUPe3dXksBuTy7cZ1a2T4CPyIgOtTWnJmH7mrW2xHFwZs+6/trOj
c0VHyy7CTQjQnoyoEpyOF0Qav68OuFoc7POmjEsHPB9dhSzCVn+WvoTwTOKhefLDnHHWyptTbvcf
fWFyZ+wCsSdeTuktnbMR4qZXU+bmBYa1n9Jo2PX20G4M71eJVk4v7jzjFtUmLPWFp7udwIafUnXz
whYyIc9COB+3kTs+4p6k5GkVAAPvrzTNa9aHn+UcJCg/BVWk6pz7ETp7NHAfFWq+iizkzz9C4m+6
n3IyYsNp69hP+8cAUmlXhS6a+uxy7LeoJimi6phoxqbas05iEPwbS+DDkz2vIYRblFGiyXUF1dhG
suGNNYui27VjRs+II/eODfw0LYf53S8IdSp9bBx9KnkMJNhq/UjfuyF3CDY6FdFFwhv9cIwsMMgo
jO7PhhVIY5jVetTqNo5T4N8D8rqBQU2MeQ4+hoBtRM9n3YUkqu2MLTdHVkvk5SVwaLfEy4iPgVLP
qAvPVVMek1rv2qn6K6LgKpf6HM3jscUrGYuUaGnVvxjLlO87X3zNefXSF92ZoiiDbQTnnLTmKFlx
3Tx5kfnHR08lbnh3/O6apSVbmPJAL8cVUzG7XColqrm8zuGHk5K5gQ3xH0FCXleaGPoQwSwjDYo9
Mf2DsGE9NkGe7ZzoPI6URrlrit9vvLtBmN8Alt9VtyxRJ/Ch0O1BS/AfEz/9xF4VNfmyLNQHJWRv
PMuqrwiSqpkR+Q2z2JkmK+QFfTPVOXbShuU+BWOpRU+8RynkiWoG2ECg/c1OriBE2gOTQiUb7Aen
lq0FD3CAeLrmYu+JjhcjbmAmQQzEWIeRQ/ZeCahChaVxCaqS02tCqEghHXt87EZfkh7X6M5zhnpX
ZR9rLwor+nBvOex89VoSRZOhj1jqWrtxrYvq1xc9tjX+Y+rlotz6WWH4wpgNtxD/brevuNNSYZmN
x8UqiDP1k65P4Cjsq9FI46B6YwItGfBGOdq74LVeoEwk1SHwZPsmo1CfQB6iOdRu+2ZBE32GKbFx
yByn4HSeHdPynr9/BYZv30Cce/r+iVRdcBcet/HQPdb2csMw618zobkSRYlRx9eeBYm2zp9dFfAO
85zK1p+q/AOeenZWoRYH6iXyPfXL/0HhMA5WZqabnsTt1R6br8L25mM5Yweljs3dLGL0jk6g1OEb
h07dCbegyTz0mhq3eUbwpAGEIoM2PxrrSi2tmWAnHAhvbWifp4UKH1FZ7dlOpH/0IGv4VJylRrG1
o9R5N5UeXtm/bRfOClWAWjEFbhE3YSbiRhfsqfXMFJDZ9h2gpgb1Sl5wBkoVD4LFfDB54S5RjEOy
1QZ1vK7cYYFtzrgNsReGd1gU3jOrMZf8VJId3LEqd5KRG0cuABGL26Ppq4tmyLngXYvdiR5yiSl2
O4DWu8PV/YBOofdhKF9Cg1DQEjyqsI4OjOmsfTmd3+euRdceyB7NSaYei4V4UNhpdPDkMn9pccl9
CeJ6Fj9g0P5Y473Cl+oqkfFUvsMeDFDE6kp4gjlHIO4fcQOWNWaFWUBQg6gc5rhl7EpeR03zc1nF
maXrp0Bd3aRg1oFaMY040BSSKYQrI7n364vqZ4NoHP60jkrQvdFzu/pml36Dpqxh/M8kHXhqHN+4
G3ZGU90y7URk9cdcmRwUp0J9+OvpEC4dBg6x1MA62zE6hHgW1gLf/gJEsb/MTv+pxqLYj2nCUsBo
Xn0xn4UdiKe6lTS+GtajLPzomrP9kyzfYywNy3FsE4d+weZ9xgq/LTsuHDFbHWE0VP06vHpY3tiJ
98kFEU2EZ2yqDvAHN+XTm5YL4Ud9TkMuW4r0fnYONxSDiOEFj8rideMhiaavZPA//aqP3ozJ/aHs
xHqCovIia1oy6P5iMWY1tMMkySeelPReZOP4Zlf2vvSls82oSzwwiqX3cH1hDAtjgFpFLFqsT6ni
GWTPrnqjyPXoc/E8f//EV1lsWs/n2ZI1e89JxxtZtPH2/avvF9WKW+Hn5bklJ7sZzAbHUVDhVP5u
q3Dt8UpwwRD0+CyAPSFoWj398w7diBvS9dXb4JAbSPB7k49gCois5BN4w872eCzpFlKIFTrWkzNT
NZ90X9acnhydue/B6gO2ar2xp4Eb1eIdRDE8JmwKjuHKzwa5DN6/EQeEzh8WkvRbpbBaZX7Znpz1
R1nCVXf5Xi1R8zyAWT8lzZTdMrDHFNf3P0ovmM8Zatl5RiM7y8IOd5mb5ByAFW9CVI63NqpXaiXT
40KlzCkNw1+Rqus3/kMQk8vAPSTMPbdq6F7bsq52nebg0fvSfJrcIbmDXcNHvIcJjgnTS8FADzq5
qVAM16xcYjoigYYuprPhG9TGmLbzpywQPvAxt6aziULFOvJfUbgfp8G2gdR4OGTWjqR6jDiBDOGh
X80aPhnbZz8d7jiCk4PZYXl2LZXdo67Kjp7kZpYxcb+a+Cqa6RbMNFpU0rxIHy+KMdMLuBlnI8OE
Y4pLmEhxKY38//0qwGFw0nAD+iIFVLK+4KfSlyzvy7jOgdUvcAhY3CcPq+JAoiIXJh0VxN9NjrRF
/BSSb8h38xQVC+gSly6XRGPYnjIQDorVIHeUrBvpX84Mb9ck0Ev9cRye03A5oJcap66qFgQJ5VO5
Y5erAYgK0L4nvzJ/DWhoF7m+fP/q+4X5E7Du91vIXP3Og5TKtojbTtTs6lRhIUC17DnXUoQ1bXZj
heEX8LbBuGCm6hLm3lWV6g8HYKjzXqFfoa5xm8kpT2Ck2pNSGj6GdHikUVpuNW6f0zeCshJTSDQx
EseqnqaMSgx+Tg0u8qKn2rIthpK8lhxvg4dDa/1pDLOPsptb2oM+675fiAdly80dkBHNgadFuf6z
7/9hitI5ruGxAVMhWG6MeRn3ulsudmE8pqFRV21N1H9Y8uE6LkcpC5Y1N7BH3TV/TLMcn01rfE5b
7Zy5CTlnr/Eoi7VJjxq2dF4s8KaHLkWD46Oet55rMStOWADZMni1+SRgmWAh5cCgbQfrOAjxJ0/q
8sng6XEoqFdADCieMiYjCFB42MLgkOdeeo/Mez5N+uK7uIlxyZa0zet+E5ZOeG3n1D5klHgw1nTW
ycLcCZ6bPgFvBBALSEy9rJebKjF0BvP9+5GCEd15Sip9tCm8cIol+pgYtykxt6x4yDDSY4a9tUHX
3CtAvUkV+uf//aT66Ob0m2lQ5jnIIzpn+54Gao33a8u6Rj5MQelHZG27wifpELkv7Ggc6jh4i/ps
Sp+AKmZP7bLIPWcinlluFN6/X6yC5vPvlxH1e+vho91xMIyelCzag6/I9tTDevpyquGoe86WnjnL
g8H4dyuSvr8F+MbEjBYmfSofNz11n4gM+en7z2pWnnkGAZrvvFmQq/Y5PC2FiyUwU7dx6tZlzTel
9pv8axO9DsRrZBIBtFEW+01bs4KkgnkeQEMyXId7X8vqhFbuXarR6E+FdHdwOTjrBcOdcZO1a9gu
EitFtIVmhmOn6XKck+NrpKc8XtLVvc8zDamyq9jAU2tmhOh9C+Hgv56SLCfozywHhZ10Uu/pNFPt
5sNYWevCnL6z91zvpORzb2LxGC6gc+ByanbVP7wWxGowEPVxxuaprUr7XK8v379q56MxBvoR2bV+
6RKazVFun5P1KplcFhXObER7wfS7x9v5pzFGKwaz1u24cvVmMUm/WbStbfIySo+9E8A0937Q39S9
WUTK3pfkU/WQdILsXBktpvBabqFAFu9I5PI4U7HLKpaA5UA6A+JAuGwFoyu4EyosvwsnwOsxYBvz
n6AvsSgDLv9Z4rNrPPUKT/opz03x4pOimrvu0WH6OoKUxjrnJ3M8LJZznIaO/EKN9dunjRGNQU27
qirUC9+iAsN3l97CuWCryK72ZKRKvZgKQAyCww2LkPGUhOIWlizkScjV76RI2XA1fnsIdPurdcMZ
M5a5PDImZ5GYzpM56kMhyXd5GelpnIiUxc9fQUAHUt7pdGMmv3zd3EktWZ8avNxGZ2hpdYAqMnTq
NV9qGxOyQQ19EWb7tJbBZzK/ukI+fzehtIhtWzVmu8Wf7Zudq/xZ01/lFUfDqNSXSVUN2KpafU12
SJy7+wAb3L6aGcE3wQpIaGCR30eHgPnIatuQDCyKoOZkdF0XV0cIRk+RP94REkkeapne5sRIb0sy
qA0nuOXQzQwUU2+3zG5TcGwmw9zibh6Og2GLjcbDdMS76B+CUatdqf522LoPDSfBfTYwVWLJ+kUK
XW9AkLJiDItmKyNAYkENVXUU17baJTnV1igmET5RV8Z5pcp7mHAWsyusWj2frsA3p8y839PldBNL
yCZIyTOWcmxRk3Xg1NO+cHLkvaAVajCn6hc2mYhA0rCrW4p2M6T8e2hmCahWVV/kR+b61ucSNu/0
Bnvb3ssSFglKv3ZCoSlpP4rBUwdo6j5+qCASZ6dM6LhVDZKzWK5RJq0bgrjFwJfjEY4OUvveL0cy
ovjYHy85u52d7eTYrpUc4pTN3Jlp2Eae68MtHufm9n0Qx+1CBMBWL5VcUEBw+x4ZBjhgFM4jGmbz
SzbIPZMF9SzIzSVmmynIFMnmaeTPh8+pDJ8zHd0x+jaHMcWy009kM6tgwW3aGB9hFblHLMNxaqMn
w2EbbqUc/xtXAmomErBr5/99Eo4ZXEhV/acihKZxsMtzCJLw8c0I///+GV9X9eROxqPydspMQgQ9
s3siowcKj+jjRrrFw3Qmcc0LSDPwmkBOo8aw9Ufl7oWXHVPeBLrkflhz5p9RF6FYwi/+Po6N0zhQ
YkiBrVXYzd5KFhJgGTdRUdaftDxvm9FR90y4W1HlPZbBNsD3ldTHJKHSVvfZi9u3wecCyP4Yenx3
ceTSKZG19dkmDbppIze6GVrpX0Vd33pViOfG5rNaMms6j+R2Qr7s19ob6KkMqODJncbZfh/i3FF/
YlAKLlSeMCCnhcETiv3GkHNi9HS1Pua+iqF3Kf+MqpfEsH8Ms84O60aMZ+REi7TpLge2XurSVWuY
uyRVBEsmPHxPYaIT9Rkm3i9L2fWxDBfG+DyIWZa0/C7+OguL8IrCu+d8tMTRVdpm6yv21cg23A0w
ekQDULuhcg6Zhfk8pTz0qqKcTqJ6zyNLYeA1g12ZwRCJQDvUvnlsjBqN1+V7LHF48SAH2z3mC2vj
fauD5eG6VNilDh4V5uXfoUyjE4dsca5Kh9bM9K/RUlDO6jFh7UJcL0eHRMRCU8p/ipqEZOLHpn30
x+DI8+ySlFV9lm2OhoyKF/O7ocN5FWsOKXeemIttH1gHI5rzZyGV/2on7QdwzouBjIY75ikChn7H
bYBhYIOd1dr1q608RTEefQaCSJg7UmhPNMatzX82ONSaHbM7rBnbANgvPjpgZH91Rlt21xXWC0Dk
jHNdzZjCrj2a7Xjpg10O/Y8xrgyRw9uTOTlon2XY7cagFXuW7R1/c/+/IrP1YQ49+cA1TFKw8oef
UdFeJsKJ/3iYgQofD+Bh7jY0yJ64iB212GrzfU4D0s5hS//DcswD+IH2j0xqDiT0YMUwTfy9Aeko
xb9M5cw/Iu0UemiQJtgZMBDL4AmS+nztwiy5FCVLYvHMSXIfcHpxrmEauekm4etIR1H+yzdz2gKH
qmMqiXqsTPwtTNQNzj2FcWSS3/JEuADloOiNFUAN0Turluwnpo6E+YdAtPEvSyJzl3RQwDtGj1PJ
PY0AWVnHjrKX1wT/5KPDosJFu7yWlhmc/SLt6bCEmcaGuj91rC82JQT6sy59fTC5NOloxQKFmb87
k1sjd+1RJdHurXUXIwOKMVJM0LYDX8413tOBHV6R5e7TYOfpllAtlCJwWkTL/eTv1Hjm0Wj96MZA
TXMjNqidloN59aDasPId4qbSLdnzrn8eFpFeGk//x5rvR1hkDJJ9Vr37FINZ/hznmnbNsacXEsb6
NwFfnsd+vAa1Q454LM7GPF31+mwk6VKc3cJ/gBZ/6TgsX5gEAFbNWGfgKP5Hs03zUqDstgn13Wrp
dgjPv9i2SmoA5A4k+bssk31fpVEcFMqEImhAJYIdut7AxFZnzdacgt80w/txV5VXwHuSeP9c7NtW
RnzXeDRncjyVPs98JMutBp+iJhPP9yLfky55zWypEE/tZMubgOVZ3aihN/ZeQsRaZv6+axuBVuX/
HGlv3Mq0sc/J7Pt73zAgMuk4SaPrCBkGmH/OenmCJMRHHc/ORE178IxN8LmeWKjIuZn2tVNBi7XY
r/cdZ7dCdfXWmpYfomDHg3L1Rmm6PlqyVzs7Uq/BhGEuC3+31MVWODg2RpDeOgvXCmGfOwHbPB70
OH04HiRCa1LqMvG74q5WUBj43DYmnSw/i2H6K91ubSdCucLT/bvO+NRwNO7Tro+2JFC3EYfryjCS
PTm89sjBiGRjL3YojIh3hbpaGbbVtssGnrwK5HAeHqcJS/TEiaPBtQlVHHIVdkJz5Fs8ry/yX+3n
r6J3uUJpRb8O6slpDaJms5XFDSLwz5a6o8X8Ibuy+VLjaMRdmA9nSqPa9ykAtlu4exxZ6gPXzLNt
uzwaQKrcMjOxTiXVu4cyH8Uj5ei6teeX0e7ss29/C+CYtDFrs+tY6JuX5cyS0Ww3ju9bezQrjU9v
fgoBCRWkwV4tkCe4DMznmbi7Q2X4BSVuphrecD8ZXtHCSYJR6qjdTxlkrxP9mARx5EDswgx3g+cd
DKD/n0Jnirt9SDXmUvufLLOHePbb26KV3PlF1d5HJj2H8MZ+npjPcl3+gcC8vFSDGkiV8M7OjvVi
Qigm5L2UT4vL/l02f2cYENA7Oxa2hFsp38zjJHrCp0CxW7uaAlXEJmaAHTCiOlIEjfiGXBMrUtFT
nsvYTUf3hPXwFXY8oc9sfE3RSEBtdRhdyx43RggtIljuhnZRBWeFeXQQr2UYsqxYwlUGsQMQyNgG
BrP2TrppBIYNbp/YAjllyV094RM15+hrmfUbZQ7iNvWGc80DdQBrlsLxck6dXbC8yeyPfAw6Yhw5
yAY9RTQ07kNMmEcVdKSYMLrhbSHdKir9qeeflEH/VlQ/HqFpbsaKEmX4fcAx2f5va1oz3ACTTOiW
FlZxVzzY4HhXc4TzXCmcxrwpAHvxXDplc2kHEV3x+XNHmDK1t+aiu+mFfpJB5vR0uOa9lkvJnfmX
CHjOZQPf/ybKNxWGiQ1b25Yayqc0d/XVsbL5Gvqjs1M4STZwP4ZLtuTgIRYbgXu2zwRZQ/yL1FqK
Iu02VjXtOPzUZ9eW/lWDur7y9LLwygHMbiNaigW45cFjomW2uXy/8JTkVx3yBN6rCw1ILmiudY/5
1yqpyygIj+6skTRfZXY04JTMiKNdhTtn8AzMqJVxMceHMM3xnDddfSF+lpxLgTsj22mawM7AFgUF
zuIPj+LwQnlweMFTJG1fnQxn76eudx7KyTvbVZRskrFGaF//bE6KK8ev1lEPZbwGL0p9EhQc35o+
Ko6fjyqI1DN3IrgP8mG7tXHqw+yf8O3pHizct4tOQzYkl11Zsa9Kec3n3v3fS82sgWQpwfWpPodT
P/zM8OLtM0cIxLLgT2a6rLtobna2cME6pD3G5lzRV9y1BcQuI/NiLIAY0NHA2QJi+nDqv0MQ8E7N
6V/dVaeVA4j6KD4DFo9ZGB3GugTZ15bwiwwwL5PAMcG5jA2Qzf42XRcpcO1ajdhKbdCzmoITMJp0
k7oF0eVFkDTDt3RoTesd/0QQQ28bzx1n8I39mbUW3vPRuExFvVxTJ8BczfS8DYr/yI+QVZhnKMN9
uuVsrradR0kMZugdR4JqWzkY4DLa9KzIDrdTCM+g7x7WNGFsKRholhFDasGdnwWI8yaKRW2kl4fb
zngsJAa2wKOfIiK7KGWjfY4qUe3mWUIuKX0bQ6Y4B3WbXSxGxZsIaXLySFN5BLryOqewphKbJevu
LAX2sAEYpFwPRWP9yvSuyG/dn5Hy0GufhLe8mcbDrIEKN62gsmEhmVjB0kuaN23gjjetoKBAJDtF
DRZnviruLhCYhhgrM0RkjVOXrIbvTmoz+E5yQI4H2p4P852MYkbb3Ap5ttoDG8nkxrwwnwarf/gt
d+2sB0VDW4ZHPnr8NVugm6aCmkG/L7f2ioWyoA3evn9lduLnDAL5mMujXybupbFA/pNEuNbh7OyL
hfC3MEldldzTAt5WvH1WvvGCHh4thwgXneg82GSTnMy9+liD3Y4yXgMOhwg/+XvuqIAJzlw0H8pM
8XpozLI5s+N5suFBi32pm+8ww3Cpk/JU9D1mkYg+8pU7I+s0PxJ6uxbApTBUIIvnPu79qp9/2Lnx
6ZWFOKXUVxJKhKAzD4gJyq4OQ9n9i9ij0v4+/PELaW9bhhAaH1fy4IhB1AvvdTq9pkY4bhWezUNo
1QcS1i+Fx4J5tcIJ6koBj3g7Gmg2XpcLDsFUYDFrqLjh09nwdH9QuFbfki523cbah918BXmWbLAr
AxTuvtWh3Rj+NeqIcmpKXPaiNA6gBt1dbvTmkbpbRV/83M5cC0lCAEpubhH2ytOQs1Do7D8guoot
Czgs4S6Wd/owsXJ5+pgUONS9rD847aplr5h5l6Lo2ND28zDTOsCG2yCmHj6AN8dgIbC6mxW5vjLC
B5Ivb15tUUHe9l/ZmL44Hlx50Zuxn/gtueEJcHlCE2a97bP0PmFPR3ZmlvbbB4YJzghj3LBZpLPB
+C3J8lf9crRaaT1SjmupfQLAsbeG0gP01IC5t4r5nJh9i8r4khbC/2UZSLJwpAr2A5t11GZXK58b
ZepNp5EwZuzlG4rgRj3dZ5PB3TC8YWews1+A5N8L1HUlAZIyXQl7cngqUIneTTYmGEzB80ybXCDG
9J4Egj6oAmTbkH+uFZj7OvgaOO0tw9lWGZZP1OpnMzDLS5GHj7l2aaiUNoRRo7/C1mBDS1gapx/7
WoSBJB+XV1t9WmVGWYwz7BRX7jmkeCfzqBSnK5GDiOtcJpNv2cQadkcn88pq9zlzz5DR80q8GjmZ
OlN85UOdnLinTttELkQEOxqLEW33XQD6eWSzdK0TqPXSZWnuJw2pweOUFOIVhwlb0cB4I64AC2ex
1L5zuz9UxKp9wRKHJyFj46j+Fv5SHkY7ogp0NlnWtdmzZfTPs8QqOOQ90syEbQZbcgpAknSsbQXo
VN8yci1Ww9Kc4c5Zn3PL4BcujwT+Yashvqb1nSwQ21i/TGOrtdZt3GrudFHUR6oLXdnLLd23qL1F
qJHxXHvtVotuyXqXneq0gUqQ/U4mTTyhwRwyc4zATG9gMxrSLYwIsStlMJ2CKH0kBtYs4dBWg1GB
FP/w1Y2VtXHtgRj0+hIarLsFpCEsmhRMhZhjPB+Mjk4lvpCG414ISz21C/ulr0xUH/MH671yR93y
yapK69pESRvXdsehgSV/DPqYtRdYvEddklBUZSPjuTdONCe1b+TJ9nzE4ZX3bisV33G6FSiyDj9J
M5absYysZzuwIG/ICiFgxhs7W8l0ttyeCrM2ei1Uz9pq6k65wbMjMebxJDxgJ4gkt4G08padBjt2
uz0HpSvfVDU98qIkyK/CiRm1+gmmcyRJSADawyKHRZfNJH1B294d2adYJsdJAIo7BIt/Y1P4F5Ld
/St/yGtdsCehysGN/dfB8bgVAX4T5G2eEtT0IYnOpqF/YHQ9wCYj8A7Sw+uBjAmrH/dRwvcuEYV9
J5X1z0EpYQ9ORDIhm2gP/J2IYM4bN3ce2vUHtFSriJN67REAxWFEkurAFlemPQDJGjWXBzbLTW8O
5jPEfhAgickEGE5nLM1uM/pbd5qanb3I4tSj0W+xyw6lECeYMn90CwgESxuJlonnfJYbYzyGcBB7
GgB2mufpNvW5rbSUZySfTuIH+3Ytpe39tNrAS3R3pTkdBzdtDg3RgqY1PWL37RhPxiivmQHsoit7
SPQEzM+F3xx1y+ZcVRown1RPQ133J9s03xbm9XgxFUWrOHmoCh1ohCA5zl2a31+UOD5EiFacjBZw
MAc6LLeWS6Lq3TCN22ye8vfMyF+1A/bl/9g7j+a4lXTb/pWOHj90wCYSgx688oZFU7TFCYKkKHgk
vPv1b4En4raOzgkp+o7fREFSElGFSqT5vr3XZgvig9FCip0BTN6x52mWnbDMTW+zgzPmdThylt1s
RtBRhh5sI7+mXppiuRpu/S7NbmbV0ob3TQmrpqNHw5YY7jozDmry6FhlYbMpwvBl6Kxg3U4J7m/m
wUFKZi3d3qCTWzY98d0qxVBFiB0dZdt8wG+1rOhAbnxEmCfdCdBlClQMM+3V8mL72I5HvxvHHTf5
NPXhA5v1M83DBztlW98OkgnOszeOppF564UhJ28yxHXNmVYQDSWjViB2yJPav7Zr7A0uqlLlvDsc
w0a93U9Q/4wgHmboLs+Ko2Us561YO1bPaTwzH7/2wmnG65ZDo2ZEJ7vTzqdeUJKoUzZQrOaKOOq7
5GnAvpdSPV+Kbi2wRO50xcG39BF5O9SxW2WlCEut5w90ycV1mhGziwvk0PYVb7MXB8Ug3no4HOfX
AU3t0y1HUJ6deZX3CpZbVlB/kiFr8b4OJEgoGoockECFdZJEj2maHrsE6QnqPayuohWbKJNYL41g
OgS2pMWA78m1+xWHp/BW9s19mLO+j6X+pDJv3gIn4rqwHqaR7axdwngKIjflsQieR1aQ2RJsHyqi
XzGvOTtsSBxOsUBZVPHvtYStW9ChxupDOkXUS0jd47Y/WL3DzmiQh9BmmoVS1QAUgmCTMl2ukbaM
e6CDR9cVxk0VazXtg3THY3qCUFC+lsJUSMNnpo4cP2Brik2D3A6jTHMvjTbcN97onrD0rOu8rfap
rYWsroO5jXRlrIfCJUxPwU5puSFNkMpjmBF53wYlVXNi4ELNJrW9qLdG2aId1IL3trhUWvtZTHby
YCtn63SEQWA/OnK4C3c15API1XhzyjTCx0NZ/lanwjxSKTg2duQtJjrhYZpZr25FWREceBWGyFzR
OGWF3KUp6VOtYmpuoFexuRQPOh4h2v/yCZWph9QWXyGpchWEgtccu1qkokNp9uozCrsrD7A1oKbu
tsHCecNk++5M1jUZcM611sKWqhNTWwh88kbLPKzV5fdJs+vrrkkfIATao+OcW4ra9SAwysKOXH2d
EntEF9oUyZOTfTq9ch8bjeR6Jx+g9NjMNVUriHgs2INRDmifK8iI1JzCg0ihGfb6rRpcA8uoX1wF
plQbgBeKM4gCH+SiewpnqkCdVyiJACBBKighm6CtxkDqbDQ5pA+OCjYc3R/lqLEDMJOAfV6p3dD0
Orpx/EFNkQwZyT9qA3YpLDe9R3tVhuEnPbEnF2HEI41FY+fE9K/zSeH7jYN6VxA0dE4plScdSwp1
2/acItba9PQpDdaPXAHeF/yDQ2f3ZEzpLedMCgGHKUuKDL7OSJEml1jR86w+fP0R1A4Vt68vFXqy
g6zsYpN1FLGafDKXAUYK1M4ZZUx0uFo9a2BL0RWHr+8VbdMddpiNVUxEaSk9WHeKE/nXNWt3hKsx
X50UwWlOusGaEdM5xGxMjYav8BWhDv36vneaRMc1yF/98dOq6Oc0EqT8sRloiNr4w/FDfzdgKh9s
UxzCmtISa+/elo04VGGHzTAYAnI7dBSPgYv6ou4rxt38/ddXRWXa29qhZ1wO/YFy13D4+urrD6Cd
cbZoiSheCdcG8gaJjgrovqx0/8nTmvw6QoKwsMfaebZx4m+iACmClYQS9yQyfKjJ9WJUiF/tzM+e
qYs6sSGew7wPTppbzMt25D6bnY2HuYlWFVqtrZtV8lkoICZ+ad3UfRNclQNUmLjzKbaX+nMiaS+U
lXjLwyJeNtlkPOuOSavFjqiSzN+WtvzuUvm7KaMue3BNpEz524Bl59mhMHmFAZ7Jcv42o7y2qUK/
Yh5xzWdqOvEC6eq+HvrsaIV+/RTHT181ybSzTeDN2Gy+KpbVFJDcxvS4UAURSF83wI+t77KlAgnY
N74im484r+5zJNDpmfXMuIYcT40O31DVWt2tHdtsSBrKl2GZxc8O+Jt1GTlqx3ZM4DcjhYm2D8Vr
z2rmAxuQGrx2T3H/8HWxKMGmThYznbb55lsYlNboivQtnoFIL7pnStLfzFQNN12qq8dipmbNBVON
4GMgGbCDwJ81Syk4oSR02PCPWO1qzDNzj8MgfiHFFdgdCrW+VNEtW8d3r+38U61xlqxGKLidRGbq
zCZP24F/44osulEEmj64Hrq9+ecmRYDeGWhKUSlY2ZafvUzWgGkuzOrj17cRpUx9sp7CuinXOQ6b
JQAHd9EVmvuCIQdCSBM7B/qT9ktKj4efRrWJyIcgr9rFXdFXijW6T/cUoUJCXfE8UlLpLpz9D1MZ
QVAMo0sjDSAduiCIrAElMeA4X7Zhc8TLpd+3VjxetyV0KhE38iWZOLgahBMAJBHyBe9/Xtv6swiz
/hj1LhkPtvJeNHQKyzKPrCsHtOESGYHJ1kftkqhA45aSrza15j50e2Kmk4AAVeQGS87jzDttMW3A
ie/LCTZT4Iri1rTTN3M2x/bS5aRTRa+yE4BzvTx4jYgNoSocvWSRucMkecuuaVyjm+FTD7voElES
X7YZxXB7oMQZNEdgcOlSYpOFDiNuUJwCUKjwV3hjvqPQQHGlgZegus9aI3xMqWk6TPBtEE/54pri
Naa2vjz4XW69lJmkTBTTMYktx3wxSvnRqBFPM6/xHIv6HLS99ggVa9WmMbs9g9KoaaaICazEA14Q
6RyoESXTpl4zYu5rGqrXlafRsPV1kEhorJIR1nOy/rrXwWTXqwn3D65Rbn3mr6qmSM9kAtywl66u
ZKN7FHEd+8HXm1VFNxEykyf2peDBdZEau1riXbBJ1MsxGmbsq0cJtgzOMh9oeDrz81Sm/TWWlfyM
ZegRK8J4CScehxKFIPK0DnGq1mgvrGbLesJclEYgh5gJaP3PPyc4Ay6IOdRXugqyJ3+w//h5aIb6
tprAd1pMCklSly9TFH31eghvNJ6QMGVXjkYo4dc7Myq27LFdhCS7Wu4TZW3ERci5syF8LrRzpJO9
oTGP7yyyPi89GkNRle5BehnlNtu7b9wEh+zYe1RofXEx9RqU+MizGellQc6WfPr6eWNqNrsKIz+E
VpU/ZzjCArSAF12fiPGgRRPYRbsOprEDDZZVnHPGftNl7T5yiuCxpW59dNLBW0bzf6IZQDuxLsSx
q5NTbHX52fT9kwtffxmUjn40O44/vQy6HVbJ4aJwgmvWGsu8/1hnjr3TKIfiPwuni6WSW56RHKGR
A7SksM7R2H0jQSU32XaPtqKrEfrkyUgO7O10HmvgTPQFgoUc++IFwXILYBIFGvOPtdTakmqEqB7r
5wri/0uKwgOtPYXjMmfy9HncHHwXUJv1dltZ7b1KaSO7lOZpXY3qnMMY1a/DeLo3BAp9ARFzletl
c5CC6cqIr0stAPNmxe1d0jDRy9C8Syom7W6ov0Ecdi4JNTOr5rPTairSQ57rrMTtiI2a80GES5IZ
fKOXKAjqzj9TaGmA5YHcaecPr5vbxu3k1dciCsQdLrFLDZpqS1qNYP/AGLfsWZ0DiYNVT15i7XvQ
qPQlY8Hft7qRr79+rIftbZ6W7T2oEwkbJ4fnr94oskYXfyS1yxroLZKV6j6mvDyzmMKLFzpraCze
OiCkm72NR8Uo2NlpCyOehg7Thjvt43Y0SPvRhxcU3zg55ntvmogzjNkGVbJsDjYHcxWQv5ME2stA
dW/nN6O2hp/i469vX8KYQt/UiuE2tMJvU9bcUMimWY2oBdYakAhsfrBbiiQCZNCaG0+H1gVFgLhC
TV3KAIv4lNAAzOxBXTRtJHnZKc9N34cHX8CW4SSzQ2nM5sRk1IWgoyxZ7XTNyC+9g+VGu4JvQzm+
LG2MR+q+rOHEjUrsQiPEbl5702Vs/RvfSsr7pq26U0kPfumV3XShfDEHnOXDqcG+cm9BWf3696pv
rrWoD1dMZqs0pABb4pNm/nvpF5S6DTgI+MvSMSHt3sypP0hdf8EGXi59mlpdZBxN15I7lTN+PU/u
neGQWZSAIosnuS3raWUNPWRMx3rLsYwBAZ7bmDw5WohluFVPZf/UueAMFP1R8meygefcaS5ei5qT
LRZImrcicJAN6Kk923ke6i7jfBSLcV3BN6BEaF60PGKXDfnj61+OnXMfpCUUavmQdfp7nANuGdGm
q6jqNoOWHDkNIAaIxm9jHK4mVyRXXUevW2vYZIcpgT8+gv9ePVtONmzCuG7WEZERC0E5jO0axMrO
Ki9ynCgnxDahq5r5EUWoFYLUuKePzpNcN/Gxclga7Jhc1h7hKLRL2rpiN4xatw5Yy5zJ4J3HWDMi
Hue0bKodcjJrXUA5o6LENtxNaZGGHsdlr1bYshD/LCO4qEu2UvmiqDBeaJJ4oHkZb3ATth03VypP
HkGxWg/Cmg5fT5Sb4MeS0n8vOg8NbZZsMz+P91ptT9Sg1wbaaZwPJG0OGB0nWYHD9h+cCO5WFMol
y0hE1dtyj1FSPhZ53ZxlOrdrDU7p+mAYF98r7uIgZ4x5JK87qGZnRFbP4Xhn1OJJtGgRacKzY0kx
HlTV3mZ3i64hELuUV9TP3QPbDLt1NLrncbSXedWjY6TSwKkvqtd9NQwLx0+Oge3SAYYDMTQYoKlV
y2ZIrmD+PvGsb9G1PWPrfAZZMaG/QoTl5VN97YNZWTQtO5+sGqAa0u0nJKdaRkVCCX5kiqbb8+gr
jewP7TtbPMhEsmSZlFTdeweYKO430BVl/Uiu1KqWgX7f2IpnU6eB0Cb+MsWcCljGqrajrifbuNTr
NcIcVuCm3HKC7ukO6sQ/jUBba3bGHLWx4tt9DAgn8V85yF1jpSOfQwwjpozi2k6cbJ8YiHfneyzr
KL1UZJaG2AXwvqcHRD8nu8HUwVN9iCeMyG6CMsKRKwqQ+LsAVsMCFGjw5/9uX1UZ/lCfKLcSafEy
Mh+NRmPrrTmHwEdXnsjWPvUFNEIc2AmoXg6zVus8unzm/lzK8Orhueh9tfatmPcBuvw5dGFh81El
7H13oV0li6jvnsGIo2vOIcAF+BV5YOcmi9KSDt0mIIma2ciZHQrDTTjxGNjEVFB0yzWWVKZFkz7u
q+0YeHBm0/bI5DkJLaZ7BQWhNh5p0FuboIYGSvVIXKQGTkO6d3GnxbeIyfJTKNiRx3ruvTaG8RQk
SU4qBScXnWl8TaxJNk/Gu8YqO6YAOaxyUbxUhl6zklnpyeTz0WJEh+FEbcxp2SphACYbRLPDRe0p
PA1MRrLOvjuNxsHETKtdGncVfmEdg4OdJKu8VQAKdfaFVIGv+ayvaBzBG3UmzFDXHudDxA+S9Jyw
kZtJI46vBq57TSDP9wyY8kFrxEOAX/mu4CYvXD8/lQZzkdvX1lGWyj7CfK+ho3eHEszxq5fJeF3p
Y3QwoqTes0TlqyZn3BdhuYiyobzNOiHXo3OiCNPtQFNV97PPn6lb9GFxbXYaTwQAql1lZyV7eVOs
YLAfMUDUGz1+yEglb0R4LDwXXpPzSg1khMHBVYL22vcB0/rUyrf+FJEJ9NSkfcfQJOnTUco8qdlk
5vI/TkbPCtAH2ofnh6s0N8ct429csBnTl0UYR2udX4A2/x7W3s4Ps+hqtDDeEY9CPhKLZx2C4/CL
fM0usFq0su32sd1+p+Xaw/lwBYCCmq6v2nns4pc9mIdF2BL7UfoGc5ZOyqG51BzaaGmNkrgNd5PO
3tajfbAouiykZp6+4RhtbtAbwjHu9IdZkBbNe4kWsV4zpRjHOF9Ovp2/Tq2+zF36/5lgSRg7oF5D
WB8K3WNyNqk+wUbSFHVOu+Ig1nZMUKBFBbkhB4pT3AdP+xZzVN/QtQdn0SKmHHJyocscmIYmkzcA
VTta25CxgQCDfssT9gstScycZQwSkcCe+RD7tTOY7e66ksS8aZwOwGqiQhinsyhr41R2gYmyjK96
2wedteqwJeOohnYzabgwrTxy6K6zzNM2pxMj8l1nDP7KQLJE5U/DjR+K7CJDlDBYStVOi5rnOjW9
jWvygiI6ycqu97Zm1A/k2jSrSGvu2PTXm56iG54aGLEtKtyaxHJz6mdZxEFLAgsW2Pip/NVIV/lC
BiMK3GEb0mUg4oTrMWyxQXAyxunBDBarlZZSJDbomZ5K/IqYiZFpFqCvTnnY51vL6fI1CFrka2zU
NRouW/yNSIr75Pz17jy0gvMEaeVdf9SSAfiloEdjucQb1n2JfiU1zoVHhDMHBZzN81RL+Q4YcEVe
YtgdZZczqCWFha9L4IS6ayxrKTWtuU2mUdyOhf5RiVhdLII3KCwtpGfF+yHtCaBgW6rwX3PI09hU
zgdzE3D24uvc/Z8jYoI67KjHk79km5KVxR5uSrT2Yjb/rar7lQuD7jKUCVOOLJzrqprJwAFKtXlY
6QYCyT5jh60bfbodzCK4OIF2hPk13fc0T3HW+Pk2j7BKf22sIJ7vMg2Jees4qD8M6DAh0LhAHniu
/ZOT3o45XvZh8I1V3K10LTtSqXNJUBRX7PJRVzdqhSHO2NlNrrZF5V41TJ/HQfINL2vfET+Y0+Vg
1iRYN7QZo5aGGwnhJOz3FoGIcr+cpWhaUp031bQkQoEZUS0/19wswkhZtbQqDkE+MiAMyj0qRPbq
h+V148bfofTRDy+oQ2iBcZ663sZn8elTfNiRS7QZx6YhwhK2dUsmhpPQ1Aq8CshWR4GYdSmq/CXW
+2jZVihhPV99T1oOjhQpFiMCpW0YEjtJUw0Xc9AvKyiFcpZl5ZQEuoZb1XkSnabFt5S4+MQRB0Pb
ztb2kE5wCteTtOxNkicXkUSYjmjLLRqyx9i1ibuyd4MlcKwLjnLt4CPiqbL7Ka4ZfzS1qGRxy7QC
fZAjmPOagV8Us6lzQ7feVVpaodyiHJILjJ6JZjSbiJu8A6QQGyMPAS43YCAV0nndFbS6WG4F3qgV
oFxeQ4rCh1XKQgY9yasKMAvNEEXQj5tzzJrUPm/GrWoiZoFYQlrzzwMZ7UML+qZNe+/IavAI7xp7
jTGymc1JinEijqSgltYBVaqLBYYsL5mszXREwQFmegnKZyWdG61PhnVcBsWm0AZsKuIFGcd5UPlK
T6BuOGafrMJ9kAiEIDTApySkpWS2p2nuBOlZBd9NFgWCYVIuX2Xjg0PJbZJuLWaIyEQVFc8dMyR5
IfuMZUqMz+K1Q9+IA9Ck3xoWj7hbequjdC4Pvee8dSDn2Ly6O5r+U+/e28GEwmDugilLzQZTZ+EV
9W7I4tuOmF3ceE9svFc62GCnUa+2jY1ZBf6pG5N91Z6oLK1LglGkAYfSTjnbDMkHVkgIH1EAMYMk
67bRNqUZGxTu8MdnPLk6eFAPOebCTFM8ouWtX72TVpBvW32gJOlYB6maHdq5bG0NzripQ5oTHufp
3keoSTIOkcjH0CmrTZ9il+uaD5mjPcwH6w0t+LeB1bewYnRK2CHpotzm8REsv9qHcfNsIcXf8hHC
w2S9Rs9MWldWHjVyRdF1eYhiGgpxtWiGQ8kxmwcDCrCRjeNVng/7yOBuOX5v7cOBqnWMXQ6CJ8mT
CNTIOTPZrvMehkXRuGtHtkcF53ayjOoU5xFafrLsIyNNN3banTODdhP5Y8siioA8U8ZcFL237qxw
fln6Oi07pIQTxCo4LU7pzfUL92Ww03d7ElcYmynJaS/sINtOmXAsxjcmynrRoHFa2SbzBL3TFxtp
I9KpYA1wbmIwq4jl0lq6PcVCHTsO/R5FeNa0NWt7a7q9QgTNYIK1xwazHlZBP1IbF75B8wyXNOpa
8r6mwt9UZnbqyDI6WPA8mS4RMzO/okHn1YuiQCI6f8gBOvGKw0QrBGpwMe0H8gAJSrsLmOe1If6e
OcDyUUIeEB4/WZHhU5SjFROwqrcXfAPVshzf+0gDyJ3UDFEyBRLHXNdN8J1cbSrd4egugSexxZPh
Q+YHiDtRw2yEypsFyvARcdZ0V0TJQ9/nmw409NauKR93FrIwCoNEzTdayeZ3Czj2vvCGaGNTYF2p
BivYxDYuPgWdQYENz+Yg0kOXEhfWy4YsdSqRudQp6yE8W0UNlCe/dJlDTWTwPq5Fb5Q6zWAH1rti
3XIoFxtad+tSI9jWZflZuVq1TAKQNMQpNYWOZLSibxGzi50E+dJVcwIgsiKoi4aCyBe5sD8I6KoW
cfVJTxOckwEKSQ7lk+c7W0tYS3agD1LP32qXcBPbegdp1upXgg1BSWxtbQ/OxtF1dq1wC1d6TXZZ
E+7NCn18VHy4aE8Ql+JK9UcsDr6290r9TnnAQwIa7DY7TjezHiswMjTBj4UcHxIcAg6jiBHMmtJl
QITjOvNoHOkxHK8MdKE9PgFyk2n8UjjsDI3eANMWIcSXzVvW14rTal4gc7A/HS2EfOosCkPXNiZV
hCUY/mNpTftgCtcRv5wCKiouFnby6xeWnL6lgXOfDuM33JPVIs3pWKG1xmYKv57S/gcBxPliV7iS
rSkEAnqV4roFvCnzNOQmYi4poQ0tUNyPMXVRKl9sBkjMY/IIMb5P9AWn99FyLqnXviUg72w/+NS6
jN9koD+OLN5K9+gMeCXQcVgr8MZYnKdXSzDt23NzE/4EPR+1tWm2X5GjSwgQYtlGqwsA+ypY68E7
apESwACOWrhb9sJpw1egbixmscHoplvbmi3G1ilbUQ2pN1Yv4Qs8UX5aRrZXoAnGcWqEHsOwrLe6
2cbbSWSHwhRQ1FzvTFLEMiMqcNlCX3KMylmNk38TOHPNVXpnPaP8LOm8s0r2VrlskNBkt2aCdb0T
M5lpQ3bhIezkBx2mm0Lm9YmS3bhPM+PIQ4dkniK8U3zjX8Cdg0EfmpupxgZVyBiCOTtMZrr3QZnD
rgZf15mCOGaeSg62mn8VJmsZIHgfZZCt7AQck5SUDFSvXcUphqcMETHdlpzc1hV3CA+aRoIcRppM
k+POEiQTxFCMmyD/SBIrXd2FktjFrwDb/5/z+zAWn//+54dCF16N588gUvmPub2G/sukX8qawT9Y
vYJ/3P/f81/+3+db3fz7n4Zh/8u2heNKz8X9aM6xvn8k/hqG9S8wW4YpdAsusyvE/wT+mua/KFfr
wId0xEyWaZPSW2P/CP/9T/7KcGhTeEQEC5df+18F/hp/zsqGfm/ahuFYjBe+0l13jgP+eCMuM6h5
7f+ncxv6n0kNIPitFYvuG3aw9rV9rN6dkx6RMbMoXB6hpf4cnn7IRL79I1H4H3mb3aoob/hdf3th
V4d/YHrMOV8v7IcL5z1WVTnF+jGZHkWOsZ0wwaf//hLYhHGMeo5ukLXw5/dWEyAKFLTTMSCQARBh
nZgVcLtfX4QP6ce85K8b6OL0MHWPGwhQ8s8XsWK7LAqt148qarhT00M0tx5UxRNe/ibgm7H310sJ
WhS6iyzOM/Q/X4p0CQxa8JiPmvPUtg82h81fv5c/J5r/MRioyv7PBX7Kfk4dKYyy4QKsp2sTCIah
cbr/iK3iEDb2by5mWL95Oz8NvSke/QYRPtkcd9mT9mI/0mxmYQLsKG7qW2tAQrUqn3/9Dn93C+fX
9MOoM9KONCLFNckdtCdKxfv/ze+3hSVcweB2f/r9AbzcGumPTjpeugi770P9mzH99x/Rfy4wv8Ef
3gDW9qERuJXQgFubWFdLq4EwFBIrom/D+Pjrd8PU9NcB5xqOLlHm8nZ+GnB5HZRtUXExHCQUAND/
ZEgL2PEF9MnIepzkIiFF5tcXdf/2iXJBqtpCSsfyfnqi6Amarkon/ehYn9KaTg0bdJ3EkCFBPxXT
c3HdQ0JbzqXYB9J8acDxUDrYM6N9zICajYm3DCRtg3HGUOVLdBD7Ni82GnY1Fw1d3Kt123bbLNDW
kU170e8J5Ulw9vbVbiD1pjPJdNXPc6iIiZOEI85VxTnUIv01rJ6G8Vmyb6faeVDJY12/YhJbERh3
Per5TUtRLx7gp+HqSdrhuh8or+fslTB+DX63JRZq7SYVx2yEsf6xt7RtzYfYGorg6aPt3pAIh6n+
ooALDVW0jaMPJLALDmPIUHg8zPfJe44nTvNWdfeb+/63H/Z/bvv8sfwwshRb084Fn3kcnPhlJLmy
YUHQYKba4DnGQP5v5k1XWlIXwmT9+2lssaMjKIIZ9di09arXiP5z7nxQK1o2/O6Z/NthLJFWC55L
k2X3z++MR3KYED2wDkj/GTrNBi3UQotffYBWE7X6McW07IKZcW7Gqr/usgzLr7MPhHu0oga3LhA4
5Pdpqz9rKn8tvW9t8BgHhIVYYjv53cZqx4sJUKqL5pheuYzjg8dZw7UvqDGXmLv2CePIz4gGQTVV
dT1aPrnIo4cgsVd5prbmAB8YfSOtpd548vFPxjUFbGMWyvbLX3/O5t8+XxJZFKuurttsIP70QZMb
WmVtygctSqrY7HW9Lvxu1CYZX58OCLOypTlKfpSHbp760rI1w02RO+tAb/ZAJ7Zm9uZY1Lzc4Kop
SpDZoBLBAbcuKK7MOvuD+UqnezW23fo3r3weE3/sJPbf/v3PP9YnTxpo9Q2DyBHx8wcZR/6ok5B4
FG12lUxi20XeoXfVziEvsE1oEtL/sYZgx9i60N5mTBVXZlyfc0qIpiTArM7uY87mBRrvMijfh774
zbA251Xrx9dI0cWxpc0ejb2NI7yfJujUFVZVV+ZwNGldaB0OuI4UW+JnG0UKiuGsa0xITLhrS382
x/aoYyXXAzK1rWjV449tEOs6prlBZ3WtcnrycDhjTdAztVa/vp1f+4VfvdSfJlrXi6JyDPSBvmp2
EO49KsdlCG8rbSG9g+AMU+a114C66K8v/PMa9nWL2L6YpifYNFk/DUBhFzllumk4GnwUdglArqKc
UD2kxnfH935zsZ8f/p8vNn9eP0xrTDKlA9duwE+J99GA2Vb0m6w4KQTZYxWuwiKjvh/95t7Ot+4v
t/aHt/jTSEWBARLEhz+XE/0WI1IeaeJdfn0b55H08zXYCFpSCsFKqf/08VnKLIQetLyzJiOX1gNm
Nv3m5pnz6/z5GlJ32aQ7+ORNd/4of7h7kR40WheR5+v6N1hhly2eTQ0o8NCX0GG9LeIpMHpo5Qa1
LnBIdNRSdKqKPTJV8poWyjl71HYtM7qxA+2+9O1ljRXDyosrO3v8b++HPe9UEBlIlHOm89NrZV5D
b0IF8DiXh4bmjSbHry9gzAPzz3eDK3gsIJZk4JKy8ue7QeRiOhrwaY7lGqPGc33HY7ue1tPj9Oj9
ZgD99lo/HV68ztZqOm/ztYaV/mg+MgmvUcvfG7+91l8H65/f1vwI/fAh97oWISbhbeXh7eCY+Bfe
/K5++fXNozX+l7tnkZ7gUeLzLB76+SD842XCAK1IFRr9MRSIrrSPafrwi0/QYgs6LgA2rLXnUeeg
IoUnkOZ3trAJoRm9hqwf45CjQsz0QwNlyiStrbaaRe6TB0b2tmMOq8G70xBvg7/HYP1qWLeVS5vd
VFuSvXEMRdRxrxsCK3qbVOd0nVXUT7qzTWfYVHOeJEU2G+v8HLq0zZMCkYA4aPAD8PseMqS4CdZ+
UEA0BVsC5mrwBCHKO7hbOFzGaIOtZzP5e8LLiQRslm57cZW9s3UY8OOjM/YroFnKfMdFughgZXQn
Mzkbw71tckoob3sCUZLeXCYaQcSdxo7W2SR1fjMVzlUQ4VknHB6d9yIw2JzCI+oK4PeAfCsqtzTy
IWehu6nj63x8UbU8gp7fp3IG1KJXL5xN2IubMLN3OhjdPrHux/iuB/dJ5b0d4NMprPth96lPObXg
JzUNa1UdXbGJy9cOsEfLWi4He+V6r95krTChrfoCLYRA/dBXVyqBBWf21kl23CEYXDYIxOx9zIEe
D7us/BjU1Vg9Eb2yLJG6K3ndtsiPg3UscjAixjOuJ/IGzCXFsHOuxBMGk5XS5VWgR9+1psMiHj0w
f26zsD7HiAh17dFy6vPYwcqI3ZVNqkIvy+2AKJE8gzpfFRqOUEJ7+gidgDas6wwxEd1T3dtn6taD
tdfJ8DBUp8y+tkGUUBOHx6BtFalOOC4pmD9EOILh7W0xhC/B7ZO5ZDVYe8mnMvx644jXQr8vWg9j
0I2cI+QA7rfZOnSxeQq4oqJaWrAChKq3pfjedGgSa2zgngkRrFkMdnlWybYPcEpj8zXF3OJSm84h
KCKGXpGsRPXd98EKK+86Nb/NQti0OPaJget4mKPPYVGTj+NiBCuRGY8kUJZ39IsWXX1p0uy60j/d
8ZzwdMwJtppG6EBzKqg5l2Qb2C+CGPeye6sxerc7vRDXYED3nYncW6eLltJfj3bptPGGu67W6Ye5
O7fkY0iwGTQfeo/3r//eVSWkvp6IqHeRn/DOIZoB8J7cNupDKxETneoIOt+k8Ejka91PH3RWhCR8
HqcIGUdHQ6PeZeGDF7zp9UEEe9Jr+GUPRkAzplM7DGwbpA9AUL67SH+FBwhbPXX10WFuL6S4wJaE
Zp4xTeAxr9eyQk8G332ADcczHB/SkkqCfyD4Qqkbvb0R3WPY63RYn6do62oaqd50jSd/11YPmYjX
Vgy8C+W0Sqw97IMO93upiDLuCtL52JXV51bia44RGNP60u84TwaOSdriZ2dJNjAIr3kYe456ZUM2
KmRUqrw4Ou868ZBgos8/3XyHWHqhczCY0ncTz3ug0PI0JEQQ9ZJH8YpPdZF2hBFeuV6+mRhfMS2Q
2m8f0Gze4AwIFV2C3j2kBFoFjnffuUcUHhkOriI69NHOKgZgNeLUwiFy6xcNlYpFEq6X7wwP9Qya
VOpf0dUUBJ8xsaHo5oDXLcfk2cAmPzrFLqt5O58jLdksb26LkWnT/JYNdyiB8bAyXvMcKABSkfsh
OCZBtv1/pJ3Xjtza2aaviABzOGWo3DmqTwh1S2LOmVc/T/UMfpeoQtWMxzYc9ja0agWu9YU3VBYy
EZD0o3zT6pJjjNK2nJ569adYvU8AUubw09LVTQlJXM30DeRkp6h6W8AOEr0ZUvl7H50ctid7qEmN
lGam641zypTvaUuhh0Hg3rcvGDySNxmFVySoqkvKtm6esgCyhrBu/RrDDtmR2jcIH5sCfaC0mL80
laxNNn6bEtpPWrtqC+TuG7JauRBcWaasr37EAPjyVHWHLNxPQf2VoQWP+jmCYEiBd3H4GQwdNkQK
Et0SAQy+qC4NUafQWNNW7e28Tu/rXt9q1gOUT1+RvmINmHqT7PGGU6J923/WIrKmb6L0w+jCxzDG
cEPMDwW6nzQwUqta18GPil+g0L5CrGUC8GWRaapJihvGS1c+a6UEj8XwhhmVk6RehTPu0lLj1fJN
X3/K/c4MM9TdC8cEjiDGyQpcSOET/nQvUfGp60DS2vS2np9r4UcOkB3xVDCN0HP7Xy0y5yWRHCGx
SnUltSa3sp55cjfi1EA951bX9d2Egi8iGz3PI4p5iJHQbl/74m81BCsARmKQMYgGBwj287lK6s8Q
ctkgoV7EfQL0kTWaSRVLfBnmP9hcruBU2Hi22jr4+IJhJXWnNgO2gCvRz98LMGbjeBOV1Y0ShM8p
JVVEn0C3959K7x8CZBZ0lEc1xU1aZdsUe7+4IQu7MaKjo9jxT8td028B9aFOEQMTTn7MJp+vjycT
JIShnjE7ghKCIDpqFls/QTNaf5vAfkoD5h9IceJ9iDJ6b6OEtRIsYR/QuTTCr8ux0JmASzVMQlVT
MiTi6kXkLkpBgP60Ne0B59uSgYPsVO0jc3V5FPkYIi7CVTJRQzIsQ9ZN/uvfAdfQZlAqK2vcv+4R
t/UG5/WV6Mj+oP1up6twlTmWFzmtDT3f/fFCqd9JHybU/y7/jO+47p+fAfb/GPjR6viuR5yEl30R
Qc7A6GiPQIq0Q7xQaaGcmj9xi3cI4JwZ6PaPlHrphJl1Lu2UtWkDVroWUJ9dDUOSFYmuryHqi0TQ
QpS9TyqfdIlxm7UcewLoIyROjm4Fjtw/qK5qT2626vb6UZ8KfUy5vdeu/Iwz9QFVNelIGPwKSwTV
8/emRNiOSmOcHeN62ri7cltv/bW5K++TTeSZbnXQ3813HEK2s+fbP+lBO5e34+wy8APoS0myaS2b
IlKC53p4PBRiVN5KqrqhhetoTYsjSLMJFXSFxPTKCfg332fKFokRTAAITN8F35MDkJcooOR1MGEs
gFSAlbl6RewmZg4KyfEE3uvyDM+lTjTaSFbpbEmyZi7StCrNTOkoG7JHInONbJ4DCmXt27fl2vQu
D7UspdGi+2uk42KfzKwW48ZqBjaTx5O84znPfmVS66g0cS8PJJ1bw9M5LZKnVDuKTos5c3KoN67G
A9BrL3QxBHIGt/beDopTr7sr9f9z9xQFBtpNEEa5rRYXSKEnnZDHDJrhAN/NbgPsHRT7lcKzdPxj
lheEpVjWsWTGgqqL67CLy0gLh5FVXI+r0VVcBDJJdntv9zNxgQRcW8t/E1F27WS8RaV7RNqAVP44
npO7ZFdrw6nt2smvHo/vyvKlmS1O4lE/tyVx+9+7difYsYsXy5p0g+FAI1yb2Llv+3Rii+PYake6
cT8ch5vWQC5d0aGC7BVr3+VmcZMtVn0Ooh5OeuVSOfsd0K45VvSozy4LI8i+l3OPKsLeJ0gMCtE1
i+eJ/qcOxfu/+RBOhlrMkZeyyNWwmfbEjWveaydd9RvtNt+Um+CgrOVV7Pm3yZvyfHlc5ewhPRl3
8QGSgdHca5miEf9Mo+Kgqzsla1ByfTb1l7lQVxZmhnKNcBBA8KnVbypE7yoNizzofYWWbBUM5dCi
2FdEVgAyV+0YkddkDzItdyz8QtjsRf57HDdafosJrkQfFI6z20NKQpfSVWEKXZ7S2a/7PzMyFh0Y
IQM0mh5PC7QA4r3GUY75COYGl4c5czY0kVtYQ1Pi2H9ZfN1liDAxnPt5n/HIDEOy6vt+L5WfYqr/
v09IE1VdpaEkWgoo279v42EMJcPw5XmvN+Uqzw0XFzF4GS+X56OdOQka5B+VpJP3EzP3v4fxm1ww
S2nE8UFDtf3o0KFL8U+EPcD2Wa9qR+r74IeBZxaDU5SwjcDfyVS5TPO+BA6CImmxpgQTxs8YEjhW
dmOFH+P0c6zcrJr2Oq0C9K6pG+HNPRgCyk460q39TkMGdoT0BH4M/XMnweLGKp6As28oym50QGPo
7gONaiHJrybf2AT1dIzNsXcjE6XCtQ2Qh1JyhJdmRKwTeTWG2jMPt4bYS3601bl2K0hn7iNW6hjm
EOWaeKf+vVLotChiCC1rn2BaWofGHtOs6AgscxG7B3f22yiyNU7uFKLq0tGONTlAV0YM7KQWsMIp
ZXsKhI+u0RC1pgx1eSOPX+zictZkVTPog1kIIoqLZ+AYgUNRionCHfDF9u8fty9XV+DMU/PXGIsH
IOpws5zxbNq/fgj23WgfcEiz/1yex7n3869BFsssdQ045YFB3j8+nwPv99thF9pPAU/nlYGUKyu2
uAMLkWYLfERm8/4R2Y/r9frw8ufX5UHkK9vy3bU6iakQyoAmHzGb0sV+fR1u+XcHopStOrIzeNj0
uSHPqOq2u9pLtvTdV4oT2z+RklsLrn/lTjkXTJ4u7vffP/k5WGpMjWLwc0ih7GcICh7ii87LcD0s
ubK6kvz31xIRJ6gjXqv7PS1Zu7FnVphyiL3LnStrfO67PDn532HLyZzUBv3Yrg95y2bLnaw7I32v
hhBe4qea/5rn9eUdPRO6soJclvSp+NrUxfHUWl+phor8L0ezqEQuH0Kgq8RkHPpjOr1fHkw7e3w0
cHOiLoFpWyYbCEQ0Ka49JL04YTqGndivif2u2Z3XukSXq3TbHsg73YYVbpzPO5ET9WnYvzQXfL5n
2J/Pow1vwVFtpAxsAL0OQCQvf0VLzUXit7CVP9pOWGNtZ/8R3JenKx/z2a3Rj5A4TafR/X2lnmyN
IcehJFOh2Zf5Dx1Y/ABFkksw+SF38mdUarUd+uOV71o5EwlwCfI4A7chMjYXO1THIxLn6GUyqL/W
AmIY6RUB3Vslfxet3yOsCDD1ZDWhk6satp+0P2DOIEkjUAI11d0cDlBZqV/BRlbQiDAxNpa2wvCV
x4/J2MPP9xEO0Pe+1H8O/c+keSLXFOdtEQ1eO2Ot2Jl3l4/Bucj7ryktripFLwb0gLmqWvf98+75
8f6Hab88XfmOlLOfrAE+ExgFaIrvhT3ZLSmSBUObDB44/F9UxJFR8LJhCSL+M2NG1HdYLxVbLREO
1RSj4GV+abRPVCPBvuxBaKGA0mL4BO2E63O+lYmWGwlWwwQBoQvpbY23geU7EhqAUvsxW1R/8+E+
qGWsplEqCXBPyaTHKyt39nM9mdPiWQyyShnbDJpOIeibo+deD1NXorjbUYNtg24jdbg0p/Iqs36b
PqYuEwKgPtZt/GoMs5FTRQe4vIYW/Ae1QqqNZPh/lnrxkhq0P1QBZ439vrAru9x+yM4dBiJ2uPrd
219vCDrY8Lfc3S0K9p+W+8u4Ei2c+0YUkJeyya/A32QxfiKLUwhpEfZS/KRXv1Elpz565dSqZ95X
sm1apzIRrLk8To0fS2PbmgOwo8djn2Bqr37qx91bBj2nQyx2NyTXxsvFGvax8gotz0UXAWPPAEPg
X70hrNRhU4OEk0ZUGan+W3j8YbPiyXQpOmtXohjVZT9jGV39Pm5WBrxyqZRd1Y83MRJmnX+rocZb
5bMzUclvyxG1ZgO+JgfXf7Ig2VGwTweBMrrkSBBPLx/dc3cnfWXyDMkC1qQvcCVVEvexIvnMjSZR
RKBc8MiU+T3kNlsP0M0w5t3lEb8RkP8s58mQizc7jOlSJgX4iGmHtfxO2/T3ypt6r9zOD9ZD+ljd
T1t5g0Tqfr6TH4sr5Zmzx+Vk8OPtdHL78IrnskUXbq/Wr2kYYuSde5fnd/bQUwQ0ZABpuqYuUsR8
lkRjMiB96tw9skbDhk56OBZXNu7sx62cjLPYudiHs52gXrnH3mRl5KLXx9LOyMDcKcETglOrHr+e
LFPX2GvdSwr6+TUSvsOxbaaA8YS1fZQpxTEAwTQcGuTfTZFs2jpCEqxZmWnqTtpP9H02+dRduRbO
fk8nv3xxAHRLKYb8uEIJQLqMnmeBQnODIXuIOM3lzTi/3f/ZjMV2G4EU4c1nHA11b7L+OWvqK9tw
NtY93YbjLzg5UKJaG1YjasNepNVFbxr9gwzT5B3ybmhmoh8T+Uf6EawswAWic3l611byeBZPBge1
Gwa8JQMONcUKbj5C0eVqku/T8Pflgc41JDQgPJoMJVvDLXsxzQQXdIHWNi+cR+cYW/eRSI8oz6bB
6ZIIvtV262BeeT2ZOJ6Gf66Lk5EXc5QRFwqFDHCgZht27QqMiKq9++MYTf66PMuzp+VkqMVFj91k
N2oRgeRk9qARjoyrubSu7Nk/9JHjq3y6lItXUYe85g9wPfevrxqtpTtS3MevNwCWNmCQa8fz2uot
wlT8vfD+OQ7WrlDCd8LvomZu//y/ScbORUEKczuClRTApsuJqUWBAzIAvleLxNOAzid+DShr+LNd
OF8Isdr9i4CnRN7lNgzjK+tqHr/lfw7KyfCLqartoFmJNdClQRJ6kiY3rtETDA5xkNAT/33kvcJr
txXCs5brLc47Lw7udWUlwyfWgie8CW7H5MPqgaY3Gi7wlqdh6Fajrps3P0YDK44B90jI0hIt5+RP
oxWPOJp5yZTaaux7vmR4+NuDUwYDoUKGHo5tMqTupdsEmziUAlcVhgxZIjvUw/Zgbx2kfEBxQFzj
93ThIVQwsdRHO5lrOzN+zh3W6+K9kAGogRIbwjoOGslByGg9WWi1CeEGAc4WEYwRifk0mLb0g7cd
lEa0WMz2xdJQ8rV+FUUPcRpHZ/Cz8ZvvP089hIC58VIU/9SIStzn5c/o/GVxshOLRIIHRIf2TLUP
SvmnslE26apwHkcbdrSLQA+1AHC7e//xWmtJOnsf/mdgc/H2xqk66EiIHu8K0UnTF1N5UFB3cxBs
sN+qra+Mdp690SC/Vh04e3OcDLx4jBVtqiBMMeMYTRHyOXjAVX9/ZVnPfss0QuExYSNAtPv3ba/G
aKQMqTLuKVlhRu/cI3Jo5w7+DFc+pfNXlKYZIpchNdtl+aGcYi0PJmnc1+68wq1jlT9joeep29oT
V5oD3M+79vmef0hPxlzMTq6QNpsaxnwFG+MgZGb3zuz8fBquXYnHP+ife4KauqGZokz+vtirQer1
QZWrcY++wIseABlHXV8SA7dAwjGU8N1sc8ekx52avyvfotGArJv5A8JsYg+VcU/48ljEELyt4Nby
/1zZ5G/24D8/z4IVR/Mfl9Jl7X9uEfObLVoMtUS6VBd2UD9iKZ9Jd2HqKElAplh85jUiyRvJv0/L
jwcNf72dYr5M+a6LbtPyVQo+FHCLnYzOANob/AceiWvyJxuEYzD9SVFVybOf6TEYbI4+LEhroHZc
o1EKwXyNLpmtYO3RWoUTYU4loTGKPuSfot9H9bMeUBH30SrBgqNJb8YJTvnBtHZ4EkkaTV1XKsFu
Uxa5EeebVNu3029k2koVNz3UPVB9vBeaJlrVwzs2ZOhXFK+WVN0LQXI3qKGncdnpukXufsj6jWEk
Dxo1JcBpU7WSn2v9xzTcxfHb1Hnwqqz4STM/2vpQo8GE4u0zUl1eXNcOZbWVOdEOtcjBEFYPVc+q
fxrtI/LE/PhbbbyZ472K+AFadSCpGjfTb+KRxE1BD4x0rEGKNvWdBvhw8FlqXL6wH6L2eWj3qsQp
8KLynkVE06MaHueOQldwL+ZPc36o/K0o3Cb5JsgOZXU3VU9RtU3Tgx4K7gCIdzRXY7xFC8iIUfeI
eSXuEhnRrvolUUGh/sppfaUxUiFPQ4/sfEmiCNWq+RWaXoKVEmqQ2mjcGpg1TlL+EaKlPPROIzww
f7W7Eg+dS2XgZyrQ2SSK/urx1jsJL6tuqJEQpH+X+E8mwkqqRhULDs/lI38ubIBGC6lBBdejy4uw
IcTOUmolhY45H1haxdC66esZWE5G6hE1Fl6Z1dnbTZUMwlgaXgZ8k7+nFXTFrPcNLXpZ2ckD16cC
9E94EQTDmbF1yPAaQ8BjrZW1i+yaB/HFFf0esfHXxHcvz/3cXaQe6xaGwn1kKYu5C1MxJoJPZ9bH
3SGAfHc0vRjRQ6GbOdT4C6Du0lBUuDzqcd+WVwy+IvScWW/DWHbjDBJHPGjraa+imp6l2QbM/JVN
lc9FYyo9SsBL3GXYvfy9yBNyfHpaMUbvaitkMzagpvbo0q2jB3OLY86dfze5iRvfVI1T7IWVdbiW
6p8rbQCiUQ0OL7wK9fgLT07vLCZWJqBJsceT1qkMKgxvEpoQWPLFMYJRT5fX9Npoi29lMtNS6ARG
U74m7a0rHA31iOBZQvzegL10ebCzn4wGnVmSZNjgy2yMdzuOActTqV0dYZy5jS9N4kjXKl/nEDQa
4oH/M84i90okX1cTlXEKDU9Q4NVH63q3op0keDj+IrhEXgvLlFbl6CAORDRyDXslnz2sAJJMHkPL
pEn99zYGgzIBIw7nff5lfmABZ9f0ItB3cx7flHWlUl1bCa9xvoGY+MW75cj8CN+hSlxejRzOBWDI
EujakRqv8uH8/VPo/cuj1Ak0nKV1sCLMROIvfIqe5flWn1Z/sDwVrtwPZ6vlJ0MuI1qMvTRdFRny
tfOIitJd9Ro+R7f6Q/sOVWh+yr+mtbV5RSGegDBafxMdnGb1ha0VYq+pjS5PLnjhY2w/5c7lQ3i2
VU10SAfTsnAGthYJF5YreFyJybwPt+VBex8PuBm78Yr+jyevkFa0e6JFeMhsyOWRz75LJwMv9kE2
8ELC1GDex8bHmM+bWJOwxoP8cnmY78/on3sSWWVe1e8+3PE8nNwgoaViGddPHH/WfnQb0ufsmMiW
9m3rbK7Rl74fun+GQ6VAlU3xeDkvAtPKzLqmEfnaFIDOW3A6OzxMYTKByfXCbXoY3cmjV7A+tnGb
9/ZPm9rWg3knutUqWenefzP5k1+zmPyAoL1Rz/ya156iS7eeicgD+x5SplOsSudK3Hvu+uQ9JibX
qS6Zy08r60zLUn1QgclUr1JiMwOfgOplKF4MsV5VZnvlwzobBJwMuPywGkHOm3QkCEhsuiMfnxKT
G+lffv3AAcILVpdX8xwUinjDoMhORC/Ky4xKBVyC2wYPfeC/iQFQ9XhbIFeMRzVYF31ldejcdPVK
NeFvHHXYMfbusAEvm22YbK1yI7Zr/BQ9Xa/gTwC/F6tbgPNvylA+Wvgp6qn+YOYh5mu/TVyCpCZz
dEN4t0gfOh8XWSXy/PYqCPFc9IKxhk5rx+IL+V7jk+9DtkS/yDK675igrvV1vbXuSBW5ApK1gtfB
XrUxndpqu2IFuWR9eUXPgYK108EXAUagYQvWmf8H85AfSrfa4wXj+mvVa9bFi+Xp22E176QHBUQA
Yc7dtWoDXE6+/+UHqwEJBj+l0qpXFuUGQ0fYuekA6er1l9KNdlo/zKhKjkb22GVY26UVQP3I7WEb
VbjSBWpNXxqfDnSOnqmikT91iLkeQuPBSD8anfagmsG6aPe1GK7NCcU1Jb9Ts6+kJHAa2hVFc++Y
AeQaokiHxPygow8g+JeebNH53cI/AbeEXktzkMSD7L8ZxaHK/vTq7JTK7ahvq+qtpusojwkOFcRE
jb/t0KJqja9WBJElJBtE8OBBFJvGCvZjlrlB8EfSLXj2Au0DE3dBy84N0T1aVgQfo0IyRW40jI2T
RcnKCobbVh+3eAM38n2BHICKYPlsbtCgDJFKHNUffaJs6DfhXAAZq4MyiYZtZ8N7nGypaJ5ztXfB
F616Y1j5+Q9D8eBuyP0beCSE1STbKPfW5EOZM1YRCVN3GKsQG10EbnGcSKatgvWxis9hhS0MdKxY
eC4s4T7rwI2PETZptT1I8XbCM2mU4ZopruqVoJB9eEkSEmNQIiHZdebHqJcOrlie2Wo2lYJVak5u
3kf2pMSbtMELs6ow38OzdtI2WQmzEv1yHFbcTjnW/n/2CVzFG8yjiuIFT1Jr+lQypLLC8AFfGiv8
QrjbLQekguQSXZAZTBp5FVb3vohbY7VuDTTTNeN3qZDim6MnxipeyuIWRUx88BQvNXJvTjS77S3H
OKbHenZvckP2AaDcflwNhY+Aq0xoiAdzqtjUpkihhVermvEJQfJXvMMWowpiFNah1wlP4ZS6mD+u
0vYlUB/bKLLrKXjp1D95OW1nEclFvXcKAmclzldZh+mAFW9GrNz5FV7c6M+dgeilwMaIPwQ/wrgd
HltXeLWGVHL6Jy5uGunBr38N4oRStvwQG+KVLvBZ7AKqCRZoKsWQuZD+fqp1rMHbuKNqUvFNCQaZ
PZYzcSZ6UfNbRfhkCtdD+JLP2boM4FUJo2sF1+SZzpYfQezhs3RsqerfFeqT+zBGS16MTH5E6XbO
+wfV1xtECLbo8zlP+JO44Y35X0RCpyMusg5JyCL8NhhxOF4lMGNbvklp2Fy+a88/licTW6xu1Axd
jbzwkYBR/Sy32gqN9huizc2wQpT5ED/4Xnzlfj8bEOgS6nCITLCri+u9E+NQQa2VmdHSStT3RHuY
MIihwQm1CfTE6G//m0libw0CCiQR+P2/j1CrpgPGDdIxItDsd2QPHcjJW8P7gqtoo06yvQaPOBtf
aicjLgK+rI74FQXxJQQF17JDJ3WL9Wh/jc7kYme2aq7t47lc6nTARUzXN/R4oZMT0x1JTZ+RFz2E
7tePgM4dkcmVEOtclE5R4wgqo9BK5/Dv9dT9wK+lY/QcJZtkwnNRf8V970qYylE49whbHBOZaq5s
LL/8og27pAx7ziapcCjP9EGfa8V/mtR43QiVG0kZjDqcCoy7qpwPTfVlIBgOSVROddfAIyLtn8MI
gKIpuUaNwSNWNDi/253yGBYPs0SQNt/CmsZd6YfQZa6iRc6Y7y0hW1ti7nX6W0n5TdFxp7BQHZJQ
X8a1vQaxbuLzExlPVo9eT701QpoCYo3jx0/RR8ew6v+k+bA38ZqV3ur4x0jkUGCVGm0RYaLWeN+n
kJYrIobo1Z8B2BU5iv0Jf+lVKzE3FWfEqanuwtauhHhrdsZNnLjcfJmqukhZQxhFb/6HLCGuZICI
xtXVN+HnDVhK19m6m25j4+1YWxpQg6xxT0MBc64/ZsIohKEKXIKsgkqU7r/4GLlJPE/ADdxOOETi
hPdgtsVzeC3I0mHqifVAVxvmn2n8lSrohqLiMj0F9V5LUBoQio0iB44+me4QGjiZINtk8OuQFUFo
vKX2mQbI8X4G0TsOjjbyjjmzFitYLAG8oIpbJn2L9Q+1exys38oM8BiFS4xu1zGcSg6WUPI61fzJ
CSggcy3ohcMLcYjS27SrkBAC0IIgugL5vewfpxjbeg0lmZvWX4nFzeCGRwFydCQDeY20//BoNDcY
R2NOk60qVzOeFLZVTwX8UzCCTXnR1HtxeCnatdHvGkSmGuryo/WBMrJtRZ88yi6OuiiDPpgysg1f
aQ8Qe3gVxYcw+FTUm3p486tkhR2wA6fe7qAlq0hjZY9FjRH6OICC2FC4cpGVteO5JbJqSQcNATVY
IO69lYBgqwPXoHYsxAEZATX7YYeI4grLosdIkL0IYYHmxoT6SsFx2wviAc+v9dxbe1nAVrOff+aB
RVSKPlb5WjQflv4oWE9SZu1qs1y1ivqWljl6zekuQsK0eZ318UEktsw6yj054SfHrgl6uyue0TPH
bQ6hVxxO/bbbKBGutAhzRkLwlOM4FaXdQ6fo9xGyy7klITyNRbX02MuFXVOrsAw8bdUXpaflM/P/
FnEmUZ7gnDeYkVa5R/Y5CdiIBlij4D4oSMpNYjXruXSz8lUpn8rwZwpYqjpW3jec1Cq+yek25k9G
t+rCB0F4k/ODNtw281Pt75X0rs6fgnEnNVj3vKEgb1KIrH4GDTQm03KhBJTRIZZQeBofu0Cm+YFj
NLAt4bFrN1VzF1jovPbFo6EGLzlFxSj1ZBRp21tNw/MZ2XhUGBR3Ll79xGsRc8A1hr8zlQ+RVUFu
hsAfrjPp6+isYY79hP4EhWfrFqlANVzXOZ+V7tC90OvKjTv4HoGTofGta5BZ3qSk4ZGXPQsRVa2M
133fvJhCs5c6neRQf2imPwShadjYNQiusIJS19SN02p00YzEDk1/Jxe6E5qhq1udK5NhqBbt5gbe
ejwhU6Cuqqz18BWiQ36bBEgyxGh/d9YWL9nbNtr1cYd0nCuoXjGmbmah4h4hQCE6MSJcQjQ52NL7
yJ9NyEaUtKpV/T5pMUw6om9vM8urh2jFBdSOEFlpg7fcJ+bWTHao/wKRouw+hytuIz/82eQoEleR
E6MM0D11ernqh4RAeXRNEaPBZhekd1H/kkrgq6KtHHqSKWxlSXRnfXoHlPVYgmgaOU9JR2+H9jnx
6+TU8uTl+dvMApd4T2Ux3dMyxLGUHczMrRh393H6Vc/bqMtsv9lJ8WuVywfTxHooUnZj8Cy0dJaM
auXLrp5JbiCtB5FlUuuHwo9uFLo+rXaLfqZHB8+bBjAyeurhE3U/M1NVDLaZtLEI++fmIUZYVyr9
9aD9EHSAd1LvRsNXPLbPEXUeBeLTW288RUJNJpa/ta26SYtgG/r9QUbn5XLgczYosCxw5pZlSKK5
qKZZc86Fz3Hca+EaNCDyCuaVEc4nyv8ZYhla4b0YiH4Jp0+Ta0/LUcWontuo204oAmDxhq1bMLZr
xQ9+iG27qYNo3eSVd3SfG7j3hAH1tzqOXFDqa7OIHR2Cedf+mftr9O9jULlM6IlXNJliE2zzb8zd
SQAPgT3M5o6lCNBU98t9iLpznSYu3aIrS3K2eArnCmDst57tsgtdtRjmyH6Cc96Num63xib7ULif
be0x3Y9OtpVteZPltg/lkbrG5R0/x3JHm+o/gy/iQB1+Rh1FGUKCrrlO77NHazVvk30GVGPco23m
BdRQcI10e2dY4bFwGO5CA8UUO39AtmUtXKmOnTuBR0FDSsiSgrbF4gT6gtlREEAzU+4w+yHWaZMr
2cS5WFRXVMr2NNroCB2zjZONLYcgjqwBjdFWuIuiX6p/p1+VaLs2xmIWeorsgtQwi3Z8U4XfQveI
ut/ljTvX9zmZhr5IUUre5biUGCIRuHfx0EYkHsAhN2BDeXZ4uDza2bTvdLhFfoI7co92PsOhFLPt
t5Ru7uiiPZLPerGXr6PV9NZcmeHZo6AYQGk4DYokL4ZU1aLVotif92nwhXRNPWdXMubvpvU/37iq
HskitH7NbzLMyVFQNK1ulIgRSjdGGb6E7zLBZzFWupPs/R1djFX003iiMtIeyDy9aJc59eZetTMq
mRRVvGCbvupfxi73QMJ4yq46WA/GrnomtIIkfK3/dfZU/efnLrc8SKix0smcUcdN7K5CWtT3bY22
zuW9/oaV/LMsfHqoMIr8Y9l8KKR0HjNBEvfgmp0JKR8sL21L/SXEPwpEdcrS6YcntXpsp9sgfpea
3dAFnkXNR+54W9FXiswvPEjcDP19bHu2cfSAZZNTzDSFZITALv/csx8CBRaDNhwX6Hfb7GQTcbnt
MLeS0ePMdmbReblxkwBlK8ydokdXAOtH4fB/XwUDLVSFR0FH2u/vy6OyKgx1+5EPW0ZjQxXWud9S
pU/xjXmF03pTA3BUko+6eAdO0lNWi1Lrxk9eo4TQNfKdSGgQ80+drqe85yOjUcle2mt7TccH76hq
iQaNn8vo8KCp7xtOVCi7oL2nHUTx91mMc7vJfjbYPJjZQZ/hGwuGF7H4ItQDmlE0+i4v7tm2L+2n
/5nw4rYs9EGfC9AI1PWH3bya3XI17xMKPsjze8Nq9MhKVqSut5fH/a4I/HMGibSP8FGw8+ri4xd6
Y0QqwRD38cG/sVbRLn5i8pgbtDU36h8NF4R79Wk44IEIUsQ8GMKmolYNU5+YILOTz8u/5/z9h9qm
bNHKMMQl4K6M63KQM0RwsTD0kttgozuxKziV23rWGlcaJ3GvNYrOHWyEViQDAK3+r9Bsl0UxtzxC
swnyPApZoPauUsKVkdmai2tSld/0yOWCUy1VNAqmFGiWD29UpHU3dfDMa5cYf9vdVGxxv0sfTbb3
2tV+ttx1Mpq2eL3Cuc9aM2M0bJfso46Ndft4PFGoxLGOwuFaC/MbPXNhetriPI1WHYx1yoAdp1hx
8xXp0x32qa/CpvHGVb091ttMV3WD+8412Fus0DZ8fwf1jv+9Vg/ZStlWm3qdbqrn3LvWwrq6IMeL
5+QWK1tEsStQunxl+kN6X+2s1bjBCY4HZfaau/blWlH1LMjSUKBKccnLwDoWV1mS+VYqBtD9aUE7
n5/we6BqVtRPjk3P/6q+eTra4h4JstkK2pL5yev20D9bq8yjaOaIq/Y23CPwvPpvyuGnAy5CsKwa
EA8pVYABdFVmX/HkI4NWuxKunnuST0b5JjidbBsu0llMNQ9ESrhP4RwKuddU17A335HOP4f3P1u1
jIRi/CfKHM+fPQ5or6rzmXjVet60b294p8C1NZ/Elei265R/Cs/6lav4mzF+afTF0TTDvMA8k9Fn
66eAx1xfYGtJZ3lMScOCdyFaqyI5a3t/5co9F/+dru2iaCwjySnExztCftDX4k2z1vb9nubSLnkW
iLjyl/HH5RGvbebxB51spiCXpdYd74gguIOaFzQ3Zfb4/zfE8SecDFGrQaNYCWuJX6Ytw9Dqo4ci
uQaKOftqny7domOSBuHspzR798iC+VStH/1Xa1+9mNt8M/7Jb0mksy/pBkOxm/bKGp6/yE7O6uJa
6QSMwSuVGQ67cTXdxE81neh9cpB20GFfzEeshN4ur+m1c7K4WpKKdK5uuFqy4GFUPqrh9+U//2ws
crqai6sE1CvmvAMD6GvdqdbFOrzDfc2zVv623kvr+BajBC+9wbJg1a6TVXgDEc+7/BvO8ihOfsMS
X4BwUFNXFb9hXBmr4UZ3Jq9f1Qd/3a2jdYmQg7JO7vvH+SXcXR37+KFduACWguNZGCX8iy1F+xag
2bbYEXF6hte86+/9Y/kiX7txzu4ozjN428jAKZZoMgDCQ4CwCjvq97tYo1Rp0UbINh3lbymRPEt7
sQKL8l+L3SMhcVRsm6jENjW4kiGevRFOfshi59sEuq9ukXHhGo1Sri2Wd3Br7Ct7e3Z9/2cUMLJ/
XwriOFRqWpCGTuvBmw/lU/MS3KhudlBX+UNZ2cLh8oDHX/3Pfp6Mt4iFoi4qAEqwvJ113xV/fKqi
ZShvJgDPAwqlhfjWKtcAk2frfkc3of+9pxSc/p6kMkuVoCRcrngmbvN75XBX7YwNKqr32mNDFG3s
rDVuzOvoKUZFsXzpNpcnfflMyeL/Iu28duRIlmz7RQGEFq8hMlJnCZZ8CZAlQmsdXz8ree+cLmbX
MIEZNHAOms0qD+Xm5ubb1r5YTbpCr4tgMpcdAj/wOPs4ev2/DXCxeoSgteOk5FvRxdMwPabYr/99
gGuv7WLtiOIRlGnHAGWdIWBJ8H2mXN7m2NC2zhS0TkbT+ARk++/DflsO+PrmLhaTWQHdQLbOmvWq
U6DMj9rqFw19LkfGoN9IPVYqcjmASbfiJrzpjuGz+TTu8ivVoL9PRfly551KjRQMjcHj1Xb5vAmm
G6n49fc7/XYITaQIa6qahdbzz0+0awUIi+dkrlMkJ+jyVZ6dD9GuPM9vP8Qvo1x8J4qkce7QS8uO
1NxJTE505Gud/L83a/+a4V/GuPhUGl35/2MENCHW5otQp/s4vJXGlrbB8LbEOHKunbDBBJlKkpV4
kfkx4uediJOHHy2Hl4UXSlj7/EgyYNPFIZZ/VNPtYj0Y2cjB9o+Z1owGWoUhxrspmTyBg77cLDZE
sVMYb3RzDQU6i+Z1GwoHoQlWs8GhrBk5gYpqdNnimu4I7UMuNnZgcDwl3jbi89/f5rcSHETiyA0o
9kra7+6qL7lWSuUKk3HCqn6LmmtPuPlVnYb1G9qsTXsz30+HwrlWvv5ujppY0qEAxIIJaM+fnxDw
JVMbZYExg5uEGmD1BPKCW5/xn2UpS67lyOffd/miv453sUAZ1pSGgcZ4pVd7cNIc9nGlb9yJL8Fq
v6ciZ4/r6FD/byYKfB0VBq8BDfZiAZmGRouqjAUkzrcBp/X9cyO8//3tnYPK5Y0ZuorQyEBViVHf
nw9SXcqg7VOCDpbr+vwjgXKvV2vMg68E1e/z1S8DXbyxaBK7oKhZl/hw74b7HNsCW34J1uZ9vzHX
ONzWT+qV/ObbCPBlyIuXtugSTbEj9xaJ+P8kmwn0y9+f3rf68S+P77JUjD5hLvRzzB7ZAcTqrdZC
v2vWCXoIwURYEbU+U/8XeFJ7kBYv1z4L44c0riRcgGIOdLvxpzmomzQ8xumBxnEQJp2bcjRd692m
Fo1DBJxbvZLIf5/k/vNgLgkk02LUmdicX7pXuZ1bHlWvuTfW7SH1M9uP1uJeIk/I3eoQX9nHo8n7
7oMz6G07m8GcDQ8vPrhBGkzKY2fOou4u4egZWorBqugO2WuCdXFbv/dy6Mtz5hhztpKhhEcZujBr
P8+LPfflpkRTaim/Ug6io7NpS9WsyhL7Eeln2xzDtHemzpPR0uSG5kGkt1Hh9gI+CwW+wU3ncFrs
1MOPWryx0szT6ntRHwAFvWPTajejeDfN0koC4R1y1p1m0krMDTsKmRYIOepA5pSZ3u64vlFSfGxB
s7fpyxjv5LD3YpNOyPd0osmqwAV6PFXBk5AhKsrs9swRtxJ44rptFi+SMDlVh0n1ts0AmKMvGYY9
GAQv7O6yrEIIhXQWC3ZLBhQeU7nLHhbtxiip4Jnh8XxiXGEGW0SnYDadPFS9VOQY3HyMwyOB2JaW
1GvbzlP6jdoWdGXjSWJ2axNMzqQL3oLOoqoTlFigtaXHITJvKMg6SISu5BLfNhLBN/7Py5b/fNmj
IveaorPS81LopAh39V28Ri1tvxmOvEFG68DzDhzIoy5KLBcGzVWQ9NUP7iLbaIR+UJljHD51zyOn
3RiYj7DkwRKotWY3ksHzeYz7z79Hhm9jDwJ9hc4livqXVb94hqNqTA117OF5RNCCocGV/OYcmf8V
ub+McBFQsUxD3I4l1U6DR26kPybxRotHW0FxLI9XVonfBJ1/DWbRhAUflR5u7eJFVgPauaWtOKqy
Oze33+En8A8MJfuXZIP0sT/wWKSaC0jBKewntCb8Y7o6G46K3h2Q7X7ktet2/Z45uD3Y17Y936WU
XBYtPLD0SO0uHgaK8rBrOmxaB4Kv8DIUnWc2y/rv7/R/yHT+GeViQUnjUSxUiywAgbej0GKp7GjQ
2WL46CIDdtRdTmVyc3tl1PO1Xz77L/nVZe+slXUKBm3kV+fMY3BV57wpSNetE3qdTT/eBs9GP9lV
zv+mtPtlYONiv7xEuhTX5/XTbPeDcYi751a99kjPH85fbu4yxYn1rkrknDHwkz5XfZzshI2EK7qJ
h12Rf+VRXkkbL8vIQxopuQxnC+R6t2kduj1OqZduS/9DBZXS+e39A1KiNY3I7t9H/i4cfMkfLyvL
SoizQBXyDkX2lJ2o2nF4pdjw7Qz4JyP+XRf4koXXhtgOjcq3KS03BieWYq04FjrIv9/H7wv91/v6
MsxFNKWRDgl1xo2MTrIJDsFBB0wk2YFb7bRjs0b5ti03IezuM5go8a99kt+mkV8f5PlBf7lNLULz
uZy/ycbVb8/c8AJhPLRyJznWGwS47rXI8v2k/3LHF3s8qRYnLai44wYwJ9YkLsjkTeqXjg7WXkaA
EG3D07XS0bcr59f7vCgGtEafjnNEEQLNnlNvJVc/Q+D90Eu90afNwsUoajWfVSE2biU70BW++nSt
CeHb9PbrVVzsDoyyLgP9XDFLtHfc12zMo23BvB9Ib0dDc8vsPek/C+tNbHBJEH4K8VOCztCqC1eb
m43e3ZS4M+soupTBH/GS6RrM07ZauFKDmya9yzGh//v3eW2eXawDo4qjrRnz2CpMtsZbsXz+++9X
vg3GX76GiyUg18slls/lLWW6lyzE5vVjutwp3S0m6HaOhks8YbdgV9avwdqWLQ1HynoW6PWJj0lZ
Qsqu7RRi2YCdhITHlDhanmymrtV3ro7dz4y6gHRuWra69ppMJEscuwsDsmROfjK+9hpdOWQLpXG6
5uHv9/Zt6fDL276sfSv5EqL/IIQ07ugpfGP1AeOwjXqT03oieHQ++aGjePkqO5h30YcKRe7KcvB9
EMPaGzCFiRbwIs1YpDIN5wqRnDFghze8R91j0E9XYvHvKH8Rw/RzgRTVIXYviDD/jCFxraR903bL
Dnst+k6wWbF/nU1myFZ2MelLw3YeRyJntN+vxq9v7hC1owIfgRZz0TDP//1L/ErkDGJmNXJitG09
tLZ+vs1O01PqKD7CJq/z1bV21Yzgm0X2j0Evgkk4BinIAQZtOMpQVt2pOcU+voMbfdWf8it9Yd9M
wT8Gu3i69RJDSsDKGBk5hl8zwt6r8tnvVCJ/jHExzUsl12uh5IZqr9sbq7OIYlinnHOrtuTIa7wQ
kXF6f58e3/W7/THoxdQPTTmulIZBiz178+05/4JcQ/7F1mUlbKIrycp3wffreJcK3hob6CiMeJBQ
JV0r3Y9xYhfq4tb4ySk9TSTzj5FG/PpeWuyDsuwF40XQ3qSFxFvEg+0xxKRWFJtjVKAhNF4zibYC
oXaExrTr0lcJIX9/QN8kV1yvzp4e0IlFMenPTxsJoQkMiIJrVf0ozf0kembsxMtqktZlugnKzd+H
+y5c/THexUcwhMpYlyLjRfsJ9noLFTFgx2E5H83OuoMk5wHvoQ0ZSKJrevETGvMrV/D9ZP7nji++
iCBr4mYUznfsij42JgTNdNvtpON0V+X2chy2VCHc6IwM89WjwF9TTs3K9Kwrj+K7Vvevj+Iycof0
sfy/CzGEVx3qEu2jWJU31mtWbozyVj57k0LHM97M4HGW6ZRA7l0mw7bA+3uK82MxtMdIghBnROfe
AtoH+mdV+Bm0GNBlrZcEgWOZ2anMV1qAxr9gosnbKHlMNDwRWK/+/lyvPNbLc1CIkKE4tjMx0oSI
hY3vUjwNODH8fZTvqmB/PLSLxcYqy9aQO4Q5rLC24gLN29VsQGJmdbVuVwVFifvYjekXQph+5Ra/
O+z5Y/CLPBqXQSsvp/PphB/trVP0jtykRmMy3yxH7ZDucVnZhzD7ak8/ZPve/imhALyKOvmmGPfH
VVxk0x3Ih2AWxLM8jGYrAlqw6di5/5rAB7YOzbR+t84dmkvY3SZexfUco7XknU2IgLL9WBT7moHN
t+/eEHHg+l2OFi+CiBYUo7AoA2Jk9VFS6c8OTommXXv159/yrwzgyygXoWMRmsaq5f6MUYGU5Ftg
9ih97gZsDCL7kzLeIfDMq+Ksa/d2ES6kQZWW0OLe0ulnz/ccpz1V4Ws1t2/f6T/39rse9iXDmIM2
n0WLZUpajb7xFL11N3i+umeLAHGFEOagPuUrkBfU2sb1Ven0edL85cn+VsN9Gd0IhECORkZvvdlb
OK9sEDA0u2FdO68K1MSamvOIqEKlWBTbgyutqo3u43uwnv3eCXyQLzYwi4O4CVbxPt5Yh3FFI6GD
9ON43lj+LM8aED86GDfy3ZWAcH7rf7v2i4AgmibuzedvTzr9zoBX3Ub2cg9qoSv50TG6mx7PHEt0
k1eq4t/tqnXUrv/91f9OPb48tVjI2wGg+nlXPaH81daqZ6zK29oXPOOcdb+0PxT0/4ZbucKmv/rW
vk3ZEHXLMleABdLFpCvCWEiWhEwjXVonqUunNeIrAe+75htu8Z8xLqYcoLkFjgC3GG1UP/Dp2eOx
5o5x7FfpRl01zrgOV7cWK/WVt/r9XDewdlJQ9+Kr+Gda0sKSnDU5PId5yB2QUpa1ed7R+G8vD5En
bNi831wL79/OdFME46nQ2g4o/88xrbCPq0I5Y5q0u0R5SKYHvfb/fl/f72IwSESUKFKluzzESQO5
HJLAorH8d1VwewYVxV6ygiaCTHpxbgTnKXQ6P9peoyZ9V4TRObv/z9AXE6WYMDKtTAhZ5yLQQhdH
vm39iJIEHuk7k0L+lWL6dzWYPwa8WC3hc2pZch4QN1evWz2fwO5AhrJQMrfuUbRvr+FYv7P3YURa
6XGEkjCCv4jVSqH2haTG59RuovaCW9Yh3tbsM6Y1q4X7MaxzX8Ugr3P0pw6F37zLqL8C/0QbarnX
ZL3/w8v+z+Vc6rjph5CLpY/OJ3Y52cp43pi/IOk5dttwkxxlVyTJ7HfGJn0aXq5JQr7f+VjS2e8B
WqxxacY5Q5DCaL48TyGKYO5if3y8YRH1cH+t1H1+j/+KwF8GunjqSa7MhaI1VFekG02+T+oXOaBx
mBbXcU4OTfQhYIcOj7kZ/F7ZxFdXgPPv/8v4l2tnGS6xEYy/b/Tso4ShMmccCwsSE8vFucPL7GPj
RB7dileWgO/nlGWYBmxKml4u22vMRbeGOM/RTR1Ev0e7VTuoG/jE21XrCv7gZ4crAcS0vl2sv4x5
kf6po1rkWVksO4v7xJ0g9yk/9akn7KXShlg0vcCswTheO6qBUwx2RaaMMdxkt6OtD17ZrkLzRklc
GY+iaC1EDhUttXcz5WdZ+9k+XpfjoU63uukanFRYfg/OCExQ6KfxymL1V/lD8Ek28FvpTQudoFwn
iddHjqE7QvTeSLsueMdYSPhlJrs2cXvoVg8J1usygJ99bv3ADb39rAGHG8jOPbYmwBpg3bw36gMo
nNGbTqP0XLWeyDExNK/POjtyDqfRA6RtlOSUxCuVkl1u2q0Q2x0M8/44dvvMdAaBu7NhItCyTJf5
cJNoPtgC05OQXk39TRHYVX80Fruptpnu9UrjL2XvC8uqTmQ6F5TGtW5DRVyrE20eUrkfHudPQxlW
xmehefJzB0xceGMTX837TL/Tw2JTy9BIHW2ZN1LzZlhQ08s9PEX+1/gcgMAQWZJtcjPib5A7reku
G+MOzXFd32j6m8iP5bLXdDg9Os2POrQzmmaEO7NQ/EL7Wd3It72fwLQDAvAjKddnygQwrAJTbhs0
UwWQqX1VSLwATeKCUntwbWr9vm/fzeEEW4OfS4AIY4trw9nN77iw8YhCM2J7jQXCD3ojJ47gK89q
d0WxoRAKCCkH0pB/jKPlWsbzNCp2Ku9DiJmL5kufaUXkCqBZ1SvtXSoRaDvyr3Yl7tXUMcAVOSAZ
9rS/4gg/0hgrHxbDCYfbsX5NR7T/+zm6HVq/6dY0bNOlk8kuVed48RphPdKZb+d34WronpfQyyAA
0I3/EnIKDqc9ghbgjnfgRJ5q85RIzvkKar/IPfV5eh0ipxG88UbrjnS4wzyO5ZpvfZ2NrlFsJEK7
erL4Gc2rVVd7CqLCSeujSq6brwzLLn/F6EAWjx79MF2Pd1ZkyxKSeiwO5WFjTqsuoMcemrErHDOO
vem25jyo3OjTerLWYftY8AWl25abvsOCqW3eAmy36abPHGvfBXZZvqflFlhJv4132G3OxWMKVQyY
vvAYBIdpcsviYKqnqt4sQQg/47bFN9GEbeDIuZ2kflHuI5qrJXswHzF/1J4QJUTPOt1AtT/nbvLW
8vGHjiC67eLJkTMC9gDAgv93cApvm96JWhfb87kGEuxOfDnanQVUovMhJ/OvQninrUAuY/cuJT6u
8GG46gdP/5k9p7TOGpsROkmwlj/PXISbfIhwMOdp2OGT9YtSIZVxQ3Pw9gyse33xpoHpxEvYa+2P
FjRY4cicNr+X4ybgXYNifF5oFqoBXx2a8wU7DBA9D9J71a6XyQ8em3glzDz+VtrmH9nGiH3RcCje
pe9nhd4MEwBTyQ9mi9b5Hecsyq4M72G3ES8C63PkF4A9WpvRB2IWp4zeJ1reWroHNRsOxRCv5LKH
QOEATgAuKEcrQTyq7WvBYkwE1w7gTRD+0Mphtn6dOzWiEAtI7bEeHKRIfEBjf6paR0CGwt+ROBR0
ghVUKcsDBd4LoBZQfKabZdm0g20MLvg9p032k3zLQb+GX09+q5hopk/tuCsT3Gg26W34lphw3g4t
B0cKIcDX9saw4jKqfpuErtJsNCJ9thmoc+9MxTEr2G3AW+yiQM5ia/N6To5q6if6e1DNUJF3A4Ug
VCvsh+unhg5eokD7nClu/zDlhB8Hl4Z+RuSwVgynlFci6mLT1n+amk2UET90/O53cFzOP/c0vPeP
OQKQBT6Lx3VZJ/FgZYda8sCuFPOjwWkJ6+0vYxf64E2HVaeAXLeJeELxINIu/KkabnPqC0fFr2Gt
CvbwNhpeBKwAD/Jym/6MTiWfdbq2QieanLHzinSrGn6e+JJxryt2V647a4UqE4zKIrvLOpCd+aEG
tzneG81dPm1jwU7VDz3FBgrcpznf1NbDgHBE2aV3wr57Kn8g7Hb4iynXI60onU0kC/NzoNy0qltF
jp7sxGjbqhNkEU+7M2+Hp+h9lnf1tG7el95hsiMvdsdUd4UQJMasOUWHnWrFhw5YT41SBEj0pTW9
y47KGbXSXggAnUXJHhxKKWpefF4f4HxICn2wYQG8hZfK1WY9oVCnew5weR8TNOTJluVd06T2kH4Y
dXxU6XiNLfqZ9dsFLyB1CBxIlizEP7PJVzvIHD32UJN0yme3hXNKtusl6n2tAyR5i9PHIdlj3BGE
92G3j4PbAKwR8iIj8Ob+CHuvSo+y6ecAFTgIpv+MVGapV4MI/cVzeu04CId87p0Qkm5GnGitvbp0
7mId6wwJIAsjb2aieDoVn6b8ski/5ODFNP0heJmDF6n/zPhvhuSfUXdxOWzn7CYNvNwA6PimYq5c
bUuZ4mf4TmISib0bcG2yScO55eXhqQRAMMXoVphemFQEWIhlZe5K5gNY3VUo1OuUVdgIPtoqtida
4XuQ9OaPJTikcnWIZtQtKaXmtNgsPc5nKlc6+stU+haddWRo2J0XfldlTqmOG1VlMfk1l4DMQNEs
fXXfMEGKgrRy+jUK7Qa2sdfxnFn1BdgntbgWIXJwArYBkAIiKndGU/Mn+FVzpm+a/iPg3jmfs434
lCnWThrGzqaCCakI1zuKlIKqOQoCs0b8oQSpDbvQDgR9b8U3mnoyxJucFnOj7hxDMFEi5k4Uqwe2
caeoFdZmZ9jJ/COAOp8lLETdXuM7GDPJFaZNI2CBknAj9MPn1XszpeQCmQ+H2DEX09XAR8wYCWYs
u2FAaydqzgKahy6MtgRbv8mKldSfhpHzILzWEH+vq/Qtk1RHTfRt3eCaWpv2iA+WHOROqbzGNJso
WWkbPd4tcg8qirVWqx2l2afcs5X/VIvPohzdoZd9w+SLWWAdxb/J8kYmey1+MjLZid7/UNp4bfWv
UXeyil0CUUnNJSeZ7sPE/FnnFcK/M+IycTMz8eTGXFXpYyqXbtzfimr9FBvDz9miBGMJh6kKZawD
TKRcxDkWgqChEiNmThxKL3KBLkAIH0PFgBnF7fcHBaVdFMLEzoMVGMplSe0wTFcpxqIlO5iFpj7u
HOKsU0/RtuQHZWA3ah35ehN4QvhU5vV+SLw0PS6Uf4TXIrodYW7G6BGbPIdbxeIpbWuxObXWZpLN
E/7IHtpR3uNjxQecNQ9y9BRxz8P4oLeGPwfUtsPW1fTniEkqR4VnoRLRB8EOlMpdCgn/idSP+OWB
yqoq+iIg1/YoC7Mzn/9AejB+b8WkdWqaToX2MLSwxgzLh1h5LRqwALHdighKhU90rHZZ30rCyZhe
++q907ZRt+7zhgLzbRW+VTrVguS+NMKVLm2AoAnSx2QYu+gcAIdDhYFbOxQYRD8a0U4yDg3G0Zry
KMgUD5XRVpt3K9iayx0CyQTbAlXYV8Y2G24FDjWq1Clb1RYTQHPz+Lao6FNG2pcgjAm65I40uadb
pXqZkxtVZjchIY7Pf/U9MaJWbWH6nJajnDwO0s2As+EojG5M624WTptKIT2MCF3WwdASN0/o4p3b
h2HIbIWYFwzvWXhs0HFqM/7hGBSahzal7lSijZOw1abKVZ4J2gkeRW1635WqV2uk3Oc8kDcwT/G+
6x+n5C7HfzzbS2Cupl00xUz587voiV8BBiTCYwWZQPq5tGTa+2IBF3ajTg+p8FLi0C78KmNfCndZ
86RLL7UukQgcGklaNfXLSO/s2bp7rjFPgkEjf4gNBxy9+tGG0TqPwk3NU5M7SgwayTops54Iu6b7
GQ6AthrVbjOk6KK1NnkqWkQtQjc2WLHtc9ztFvBh9VKfLBOZCLDwzZxFm05BK6NtrPxkKb0t8gmG
8cScYXkGKyaMmiNDno0JkymhYyRRXoy7euYADcxb81pGGyuZvV4aVufIPmfM4LE5llA5ejlalwZl
9OgzDXZRj2X96yw+J/FOmx8zsLACuW0bJn5YfeTJ7TgdJjYqCYCuSXEUGhUS4vnI80Bb0c/bkRxI
7lJYz5VrELnm4D1R2TqCqa3UX1V66EOUlWW57UBuWCpC4vEA8HdSTzEtGOUmGTntzE9qL9mzJNM/
d8o429HnrQQVcFb6A2al6xJLS3mM3Bk9sJFErlQu6AxmivNdjR0pZudle1eRVPVth28lxcol/dVN
9XrqPUPqyYvhewT1Ph9HW1bfrJL8RaIIBvW1MV4i7A/jOMaICnyIInhy8HOePsUCs3L5TZY2lkSa
qR7oEDsqbFxUpBV4xG+7FrVDRbZSlY6p+qOVrMauw0RrcpJsh1QdtfDMUsLxpf5UK9FqqAF/Be86
lYCMdLVUmVHVo15vi/KxN6L1woZErFWnacvTeJZMd+A1g2MVRP7APmLosIuXLSeuKK/r3b1pRLZF
MSCSZKdmS7t041rO6pWedZ5I9nhoYQI3iuSZFB2SDstpcoUl8qkQWRFr+xw/RMPiCtY27Q/azKSB
Ezylh256sMajla+7lqZmjMcyzAEl6ZFOcsAgbPYTZcV+L1WGfbwErpqg3myFPXvp0EbRuxEmiv21
6U34r+iFya5TWaXC7Naq+tyzo8qpdQgq/Lh4xl0tOUu24WUZN8IMrSxZBe2NWqcb3eie1bF0y0TZ
hSTwwdg6Vr9XZtRj+dtc+SRH1dzRCmA40XiaBrpYWA57NspGUbPZGm7aMt8ZZy6ypXhCgsuQDqkd
Yfwy3U155MMmZHhpO6jGWq2X7TI3p1K7iRrpRtUKX6gVW+z6bVqo7HnY7HIcQxbC2R/SDKpM0eTW
0NgmnVbInORoQRkNeLqUE1cdtgLRNjmfwyoilQTRVYJ1FktOJ7Q3vUnmU+uHGAPo3IzW1sJz6iXH
HEyn7SfKOiZbTproSUYSqXDTOqN5v9iqUuFNnbAd4+BxGqNnYxzddsgcNQWZyPvXWNGl0gB2KG/C
AWLZTDRSsEjV3QyOe0tTRVoNp1LBWJf0JyG/W3riB5hNRZloYxEfLaF+HkkOBqOkKLPYXU4wem4V
0tQ4tyVp9PS5XRtncXz/GJUNxrK7KhWA+NHCJDxl/IkydHy4LzIRqs78oHvsynibZcOLYm2neZNJ
T4KgeJqwtaCBynh36gqR5aEN0q3VG84YvSXUNODceawsWL5Y63JedcbJUNgeLjRkqqYnpwp70MKx
0speQnE9sKnOQ9qJLJDmMf34Y32cCTXK2K57bXAjWbU5zFgvCr508D/rGb5f79R8K1r+YYYkxYvh
n8OAJlIKK9OE/Ws6PfUgU8OWZntaa4N7rZYcI+sOuRrdjFHjmvpzUftmdQ6FoDfmwu9bxS/LhtxG
u8WALwB9nrVkcbksr6plOCjhiZdnhwvxhIcD9dAelHAVsKeSqmPTTq4ovpYIxIRkKtkrn524340Y
huVEZwlOUaUcr4ZioM6QbUdz5O4xDhSHcd/IpHmyuR4CQsicegUvsVoeipJUrV1W2nifmbIXlm9d
sdyTmt2L9Cm3UOumlO4Kgae6Ss6tmqkh2uIgrYppE8BeHLLJ0cZNbrS2ZOyHYCAiWo4sv9RW6vUW
dAdjdAop+m1bbk6fRoSmiIqWMIRvrazsB+prUbigXhy2nSxsazCiS7Mcui5etULk6YX+IyFZiEXr
FIyLI1mHJN9LgbYTga5q3UfNZiwQAIbrmbN07G8mlQwgdiVD2RnCi4pyvRCdLh321bnPhOKjFdw2
1FlTNqyZkrlBqmBwNzrjNK/jTrZ7TTsZ0WNkzbYmCYd2UZ2qOtblTadgTXsM4QBQzLVITeNHTb1d
speY85r5rqx0m9MUeZ9UWAFJ2nYc1ft5UADX4vFSZjd0veKG1dnpOdlfpNcmSH/vBbo0PCipvNH1
4VnDAlzu6UsURiwc+EClirStuqkTPOlzqJssy2rDDO6rVaIKK00bbgfsehiZEqoKMJd01wgOZcSG
LvFgTu/lsXFEKXO0WtyqMiWgctBfRaFYTfiRqftBNz0dY9B4mu1mMVxpZP+fBs486SwF40lrSgj4
LKrztl1OYjIDYUWdYAlY9NSO2Gm3GRUGKyOZLNrKnqpyL0JTr0tpayr1UVR1gBuLQNJkHBse0Rh+
WOzCpDR1etaYKroNTTq4l81E4UQhkYuK7NAG1BkpTwjp1lAhJRU9/TnsIYLaVorXsXooWBjmmW2D
rHlp+SspInusdqK0zwiPSwbIdWC/Tmuv4GlK6qpG5OXRXRU9gRp2ks50RHheuCqdrSmV8tgNVGv1
n63UADONbQEybqqBzbXeokzYt9OmbAW3N5WNjt0n0G069z8nNmLkqSjiGls/A/CX0u+rfYYAtRJe
ZDl1KrF0+nRwtOrYk/BJFEkhUfmEQ0fJcUsT4tWifuAk7pjCPsuQDmgcBcg0tFYAi1WasvLW7bXS
F0vq1rdqEBOS2cAObynd7j3GdFN/iILKD3W20+T3vZSumiZx5Dj7BHpsq9OPKtnGOUt5eydVnYOM
954yetacap2CfvhhGhSlkdWC7AKQW6yj4UOWKMxEuWdkn8LiJxZazirfKGW9jURjTZ/YSTf2/UiW
kxm0gv323DNZ3Aogyog9Bez4qD6WaG+Luj+l1OMKiQqGSI2OtaYfUiaj8kMhX7bUn6OJXDMHDGYJ
rljvgyC8reSIkspLkmNxKj1msrFWUmKCwuI+cvDBN96wXaLB2WwC26hTux7ZzEYkCtQDO7rUCiZq
LX5GxZF+6LP/d774ItVQJcEftGhXWTycBGH+leixey5h6G1BBk6gtbJTn0jeQGWX90P/sEGZjxrI
SaHRjRy7kASnpQOsXMpVqbDzMO/ruPODkKknhasGwrOsIjbFzoJ1cKCUiKXxXhxZ7ouRNULA1U7c
RWq1LSBxm8Po1UTPOM82EWlgZiELgt7bnX0whsnNJYUkSeP/aViuxX2ONWEJJTRrn/ol86zpNe/6
nRicKjwOyuJUFrg+xveWqVO8imyRWmrdJXtzgNbPnjAUYdCIw6ZT05PAln+iaGB1qTNIfIpB0niY
523StKAm9R4swdoyfbNDaj5xhUa2S6vGV+aY9DHeliLlB8od5qLtWj3Y1tG87SiOxiaqfTXbJTUH
TXgt5qm2qqaeYjwzJGq9spywM5DWGghUhf3lhHROxeF1TAjb0FP5uNdTrq57/UFrc7dZQrcTiC9V
h5eFehRrjmnUn8JCLBN6F+CXT8K9asXzudW4H3ENK6jutUptR4r8ILfZvR6+mZR6BytelWm7Fli/
G3y+zBAdfUFaaX42xmvXPifReZeUvRR4yxSlssc22o4Yp2sNtPT/Rdp5dDeOrGn6r/SpPW7Dmzld
d0GCJOiNXEobHEkpwXuPXz8PWHc6VWpNqk/3JpMUTRAmIj7zmtAWK6xf6m4TVeY+IaEQS5G70dwW
EMqjtCNRC/e56B8Gt1/VlrGPA/CRlJFVZasI9JA7ZXLjs40etipZMpLRtC+ouideux9TkCmev6rr
+hHDYXmmR3e+aC0Ui1RGxWFFq8un2sCERmhyW6IukoT9PXOMVHLKOI02cBJ1JIGFzZnIwFhFeNsy
0nbhbTt6uypvvVWXPHVyuurkajlob1IYLTyBWSUJPuaVOHKoZ0UIuJsbijAA1Pu3RnjW270WO3HM
rJIQ5lzL3FVN7R4z8y7zTqreEcQ4HtLRkrujHIjPBk6dGJZQVypbg/Oj7IRBtD3Wt0glDIdxb0pL
XdlIxu0kZK4g8ayt0vLE1h4Id20p24Z5k/gPqB3X8kvpL+vwLhBD0qejOW5Q1F0a+k8BlBC+xNI5
RQFbiQkkcKUXH3PxMQjyeanGdlTHgHALysCvwrAOaJ5ABJibmPT2Gwtcr+pUMtrMArbObf7WxN0i
Q5Eubl4b9WJF25aC5YhL5W2k3reU9yXrh9piaNCC4vTT58zrcZWXKKv6zhDTexN76UFu/EVblDeB
KN72UEzlQDhp1UlidUl1ZCbqwvb6gyB1Ow2t9VQ/u+NOSsylG8k//W4Xt3uclHdF0ewt0azmHerW
tqqVJ89URjq7dwY6/p0/vicJovOVdJ/37s8obZjVrTxvy8F22cosaig4gfZJdsipyluRvEmrgdNQ
LLH2gcmIGlx8kyD7H1L41kSKM+WDp9eHzO+RolZE22LhDtm/OvfWF+Jt0p90dgtfqRZC3ZE+lHRT
Spp8VczEpS+jlZTy1W7plZkjy+eRbqiVL02yjtYSi5maWrhPtRfNi3Zhmz6b+KH2UbP0LXk98P/0
vGy7peKO64L/az+4PhcF1VZzfzqCkyIk+17XN6OIqY0oEM/q4wq28FwyXpKkRZocUjAtiyin8i4E
z31u2LpIKS6FQ2LVBQzwnRltjRS0q6a3S1nXb6D4Oo3CpkEXlFQLz+zh0qPELbVrbGGnRqplDvSS
+p3rN/hXlum8SZ5wzdT798D84Q0vKV3cqpKWtZavkhEXQXJG1XvOpHMBvdtqFwPnrOz2IA+WMGds
Be1uU1gavD0f3xT6g9Y4QGY3lhrrn1BmM9TsZimPh7KhUuX04j7RjLkijXZKgIxiCF3GJN0l9c82
fg6awlEQ4KyxfqRhbVIZbEnxA+OsxIfUf/bYetA7mqHYX2oDuUJDsyy5kTzXFjqC6d4NbluDVmKe
Cg5a5QffWDf5mpp7Rs+pg8GXvIVedywFYmvRfBACFGe89Zg7oWysGrZ416vZ3o2FTutUCl+7hLZ8
f9Nzd/YYwEbqw6Ce1bg5mnLrSJZmxwk2ECB+XSya0iC8l9kZZ1NwbITNQopCeSbk6mykGy15yrIZ
1yLRihBv2m7bIqEv9uUGueAVS63Q4NEYte86a2lW5c4o3XqkWmyHocZSNQTNLamOSi0heDUjxPpC
9VVppyxXxfYhEa3tiL5+2posx5DM+/GMZoiE4Hu46FEfZQfYZXV0Ri9411XRztRHxw+4X9vWqbut
UJJRa8E+0ZW11CBHxpob9tQexmLVqNpqRHxBrNeq8lOg+abcRQMR50slvYTds0fbRFJ2UbSrwXF0
DRnysdAOun7WmkNBTCx7/VGgryTQt4zG17B6sIaH2H0jQpilw0FtncZfit4R8g1G9Gs92qVok+Cu
WkrkeNIJvIOEWH1ZnEwBEyUkb8W1UG/67hyVey8/qPFe8veBtBeHVy6TLZY3VRPYmeUhVh/iEPKE
UfZuZMWN3YE8aQgfu1xEjfQVLfpCiWdR354yjfpOkSxieq3UKqlb6peiZLnXbwJznfsbsaBhTX6+
7Ew0tvwbvcQJmR5rEV3yXphNvY2xV2dxYhLb33YUoBplw33rWqg4eRc1vOSU2q3iLjf0c9PIF09K
jp7qiJ2T85a6VTiLuu0m75kUkOfuGvG1ENRnvXjwjT1m7RSHuTVQfUDhv0ceJgnUlZ9qRNTVWsj3
sTld3G1jKAcBv2yAH81dFP3M0cEdPcqx2y4iCy3LtWQITGRADkXSbnwJKM5obEbvPG26aOZPPiI4
jYTWc5M1x14tieqrp758tYofuaEtJX1cehZtv+JeN29SKyUwfan85AxU2XGbbuuj9at00iHRapuc
z/HVOwkficnCo/B6SgXr0lwz4YhwDqZ1aMNhFRnYjbXeQkwgrvXNLU4WcyPVlp1bOF74YCHi6IWO
mj8bFQhMTdlEWPEKWfJCWCFhrWzO1WAdRHNxhR8fIATSLMV9oZ/q+vRQlg3O3I+koLblMgffgxxL
CKxFjok42L5iDx0tAUcXaP5GNlYWnbRiBp4Ua92wxWT4YUlOY2zjnRG9ZtpehIXl3g76u1s8uA+R
Qr3ejXeamMzlo5g73j1gpFZequKLAoJDpCyheFtdHndy7tIYYjN/YJ8O70YLSBM7jxdetG5WVq+F
gT9U7MiWEw/PkmEL7766TIRjHTn1OaTnbs7acD6+S2B50Nut5vqRHUWgNhoDxZiH+RKuMG+Sj6ZT
iTNy/h6yxhwzlmk/uxtWJrd5NU/HuWfsseRgFYwxcOnWfWiHtHTeR5da8ULonEhTVmoasrBj+Dxr
1IX+Uigy7jpz96aljJRb9wnUoTxGkZRobsx3VcZDtl7KijsBmmK2pdFL/EysG6HCi+VE8SBEyzGe
kAWUaaun6tmNtnK8wa9Zi3bUDhsamLK7He6ju+pgKmdMEYkYNhmeXMG26e5iawPULAZ9H85z6SKI
p74iiERG6exlm4aLWlENnksRpuM52nMPrbA2ohc2dIYu7Aq5w02f//SOOt2ldATCxe2BSPOdCT9e
/EE6EmHZ2p01SgjtQmqcJuN45buePISsQCQ+sJYsxRGAgHxH5OECBonmvjsLjv1T1q7GOzNfqMZt
rM0D0vj3CtUMz/k9CO9LZKskIr6jY/gtyeInCJ6pp6lq5JPmH8IK1g8J45oN+Aggps2y2Bkbc1kd
001gfzPsV0DLj8NOAOYPgPNRdb2s0FDjyRby5q8Ry22wa2woiPN8/q0Sz1fQ+o/jfWIgRjH186u2
qUcxFlbbIuueSm0VWHDRErwS05dcPQVT3hMd4Wcib1LYmXvK0IXRaWUm/rsr7gfiP5EeeD3SPBpe
8+HQh8vE70gcfWw7b/J8L1QHiwVjIPUNZCA6GEkM8bgby2Qt4gBomIeoF+aqKK869aURX/wKp5Al
OuMG+5Vy8IN9TD/u9ydb/QoNjsmHZMoQWxHR+AR9L9RSFfVJU1I1mFw9ps3GQdZufUo4inqhvp8l
EE5N/Fu6fZbUc00L7AQEDE5/JlEkebr4o/JKbBFTu859O+/qgxE/ed19Fh1awwksdSdp1SIvhZXf
LEV/l4bU8stzPuIaQ5dX014M0FVjf2iV21raVjRArPBQtnf61Fal4fX7I/4S7P/xiD/hePu2yxLP
54hxFIFh094U59ykxjHzlxOfQdjUl+SVivudsdZuvxn7Kwzvh7H1T9j7pMp13ZtURJHosJtVeqTo
lj31LxZqGdG6WINGuZNfuofiIdx/R+SYZutn/PDHsT9zDXCuqbXOAFCrO2WDLTZrzTeHN82U3w3x
CXsvUATNUYWBsrWkZ7mQbGprqK1NEoExltOMOx8caf37Ub+5g/VP+Hsfw03Lm1Q6OovwbFtbN2jV
/X6IKw/jdwc2ndsPS5KFRP8IvXTiwGhLf645aIDepOgt4Pd5LvYGJhDtRrX1W/XYL0jx2fmKGQnB
vLSDY7r3N3QStt+xR767oJ/WSc1TeiyROPAg3QzkKD4es78/7u9O7aeV0c/1zlPIFpGz3NTBY+Tu
u/AbRvaX7IGPt+Unfo/UovIqEuhthw3pE4Ln2kW5ZAB0f7Qbtjubs7fXL6CCl7BTD9/dPFfi7++u
7Kf1LzAGL/ImvWdwMTbRiz1A+AL1sCQiOeRUB97ah2zl2q/ePN+H53gfHMtVuRJOjfM/0GHRP56J
TwtT7felgHYgghb0GRNtmBfUsX9/Qb9kS3wYw/i0APmVJkjawOGW9iRQQuZlY0lq4583E2feUjv9
fryv+E2SAnVLwUjElNRPFzf0NZSZJvJW4gNRIAStN2V+E1vbSXDj90N9ybv/ONanK1kGcVlrUYty
QiCgXUHqzhxUxPsSfPhIO6+kraFQ3zICdWlKPy0wAEmabeS22WfS+M3M+XJufjjwT9cyND2pDnVI
nKL5Q8juk+rm90f75cxEHwLhYUnDpuXToleIioGNIzTkgKKSmD73/V32neb1d2N8WvTKZCjzVmKM
GnvJ8LaOoQHc/e8OY/oJH9bVKo/EEGdm1Nalozw2tmlcSmrwvx/k/3NnQN3RUPVTTf3TnSEGgZhp
A3dGtwkO5qY9gRBvX/KH4USK8dyeqSQX4kz6+c2wX98Dv4b9dA+ovleVTceww6a9jbbkbnRX4q1+
41/MrfhCU08/WN8oLX0z5uf53UadbkYZY4rJwVdXlfGdrsDX4ZPyn0f1X0SxxECyKPNNIiHKDRjo
H82iup80J8YXEkxxnb+XNGZ+AELYWI/fnNGvl5NfY3+KL0LqshQ6p6M75ztvS3R5zl/CF+VCoXVN
43sZnsM7j+b6N2KdX8Y1H47502wLlNKE0ogoS9sCfEG2UTEPgRvOivy7Pf3r7fDDUNMF/jAj4hYq
qu+xcISA8qXawqkVLVLX2OLtDFi3JofdD+7Zb06tdtOBl0bSkbo5gMYhmJk55IsQoJt6kayFKNX2
7y+A/OXtpVl4PhkYZqFR8/dfB5YhEzrWHZiHaGudrGNta7N4DXZils3LLc4Cmwr/lNRRZx2Wxcly
cMhdvvkVX65LH37Ep6ikRDc5ShJ+BAgGY/zpmq6jl/03E8n4chSMuydOIaZnV5GEDxdCi+pKUjR/
3GpYYPbyBXKKqN424LCKkCKoSkssPI3hI5iVFG+W9MX3X0B2cA0o/k8IwoZGdP/ggohVqxdTP5jh
Ji4s8ijgBzrNM0FH9TmgVXoTSfQC9JNgvCrI0eitnU0d3+xOcwkgG3AE9YsKttCnjR9nP+oAqOfO
El+C8ByYLM4nYTxjUghD5KCPG0tyCvo5on8KynLjhs+KthfCg+5fKlOdaxhz6u6TKRVbodIQhio2
uWHOooCGdexIg/8zzh7MuAFb7yQKSIJh/ftb6OvTqmuWgnMWRtCfshBZj0yPevKwFfUfI1VwZZhA
7ZffD/LlfNV/DfJpnRDMrpClaBpEftRN6nzpaaRQLajWN0HHl/PBEpGrVa2JIv9piS+8Mu1EhYFC
AAIJLMQk/+Z8fXkov0b4LLTTZiCETJCa28KqFqN0KdxLTmFCSr7Ni79cXD+M9OnKaImeJh14tq1l
Rqu2JhMOLLDCVPY8fZNS5DZUfOx1i4ZyA29twmVAsXHx9z0ix55NgJGi/mbh1aZ49L+E5xZi7MSO
UJ6VTwFk4Zu51Kg4cCI35zS9sqvKbGHV3Rpc3trER67TcIFRb4IheNV8E4jNjdao91ZqrEwr3oL+
TnS4PQqm9A1Q9WUEs7CQ37F/pJpz4/uwbUYd6EE6MzsMWgM66SVIRFA4Yg02yhWXpVIu9ZgaxVOk
5ZSG4AcM0b0qIwdhDXMPdqckeiCfb/UuXoT0cPOxf8HO7CHS7r5VxP7KoQujTtHSFOJpTTU/7USS
hu0fK8d0O4D4bq2D1IHABHWqRnYDTMzV930mb9kQdoFRAwu4/f3M+lKY5uMPmGbEh2WRCpHquSY/
gGZLCOfvYM3oPu/RLbBr1v5KngGv0ebuFu0/+3s1iK+mg4o0s6HJsmgqn6eDrHml0MkyLS2lcayA
e6I49hPrDXDQ9Uj//bX/P95bdvrrJqv++R88f83yoQw8v/709J/74LXMquy9/o/pY//5tr9/6J+H
5zZI37PP7/nbR/jmf41sP9fPf3uySOugHs4NcvuXt6qJ6+vX8xund/53X/y3t+u33A75259/vGZN
Wk/f5gVZ+se/Xlr//PMPi/Xp3z9+/b9eOzwnfGzVPNdvyXP8/Pkjb89V/ecfgmn+Q5ZUyzSZiaql
ixbXvnu7vmTJ/5BlxOoMrFQN8nWdFTfNytr/8w/J+AfKt7rMJLYMSxQVfkOVNdeXlH8gusH7KTuq
0rSK/vH/ftzfrs+v6/VvaZOcsiCtqz//kFlw/7ZaaJJuGTq/w+DHqapsmp/Ck6hLolYZ02ilFj0o
lJzmNEgOR/E7HM3fE5cm4LTSOAn9HPCD2awy47UQpnddnplrl05i6NFm1stD8JQKVrCGCnd040Pv
GgBkk50QJezE5o0poKFdNMFjewS59JBKNF9dGABJVN8DmT2EEVtBZtTeQnBBzQKXnvsilAu/dmEq
9somQ0+RSIDmSr/FGTL25Lc4kfaDDB2HFgh1Y3qKfdDO2liZ+wWtmDKbOiBpj4Wkeud54C49vtAK
INqUquvP6c+u4jS71QftNEo3YQO7N2rAaFLZNzCyGH+ConcE747Y4zXr9KcocJGyXdUyXTm6pXO5
di9mTo6e1WEx65L4QfSqbaF3C+Bx3SqXR23mydnLEABqBKvu9lZim+pwAdpGgi2qIG0KYh14fHNN
0ezGU7KF5A3VEloY9MLmrdGbtZvXNME0YhQTL9G0ojCoj6iBhdplqqAbUvEIde7BDeltF9ZwaQZx
DeD3QFtOO9ImcjcS/I0xcM2534rvoqZtvcCy5nUn3qJiVtcjwDfYtzSWfzbKUjZAhfWhP+0V2T4F
5mTGer9tynupM50EfO4uRYmfkC5GoI3IxPbaAE7FqBSnQosRljIdv1KNd0kOl7GBzWfTR6tKiDNH
AgU2z/WIImchwnYSH7Mmb2d6hTF9I2cgdmMT3/YqBYOTSyWoW0ABgmn5czEFWJnv9EER5nnYb4XO
X7iBUtldP8erAh2D1LLu/K7qaDOAi0/kYd/HMpysqvhR37amjsgBkJpY9Ufs4NuHvvWI5kY7DGBH
tUkFpnXhlR2y8i4GtGG9pn8sr9yiz5ddkl8CMT9otOwUDMvTn6oJ4h8hevBVgp+iFOD7oE+thYt0
fYdLstPRmByBfI5G+CTFRmXrQKEtw5/sx9G/sLQdkRaq971y02hBu1CTGq92qTz0qXlUcDsXbAnn
ATymj2WnQD3VFlk5zosJDaPA8hxNzMmgChw8kLA2FPN7tl3yCUGlU+0RIbs9vNSSrMI1uDtFAHeB
Yv1MSiSRS//iNuG6LlwJcFO+8tWgXBTSFJWHdG/caF9m0anQg8ONptNC0spwVjfA8nSwYK3aO24t
gfnPhWXjijdmORfkeuuW9aOXBPtWxRteDDtxUyROlBZ8FMpYYArJXKvrdQh6S69wE4zCVgMvGAEA
9vwYWtwlqCFv81WJ7TVB4GAc+uj6kPuRm98LfiHhIACcSc3HB4rXts/Na9OfFRS5dnRya9yX8ksi
VXg5lyDolbIKz+ATIL/HKmzuQNuWoO2I47Wp2dvGy04IYUhWXrIMOoirvZCABMqZV6YMbEVOjd4Z
I1o4GoAWw+zd3T6q22dpzG6quF8bYrp0jeQ1zscV8NnckY1gY/YKMBmJxm1Wz4bIb+YmXN6tFTQL
ubGexwFCb4rH7hqmZwOSyeyhKPbtypNQVPdpp/qwZY8mxIxA9lFw6F0XypRBRJC0K7PB0MPz7vHV
ggLMZIOSkru0zHGfEK1mUVQAogb/omng1JRGWJeuom7KCBeEoDCy+QCzLLOUduH6mbYi/l4HId3S
OMaqPrWit6E3X1mHSIg9z7fTmpXejKTGLgdfYYY2l1CL4FLEvmlHBLMq0L8FkKOZOQKn9Dp6QWkj
bgIOscnMce8p/r6uxGiv+VJLH05YIPXenfOJGDakRbtu2I+caMg9mESuksxx0alZzhvV7R/bElJn
7nnCKRcjZTXkAYRT07tpQmvcxxQ0YKPpF6EINAyCRxZdIX+ru54WIToH+NID926K91Kjg11aLm15
w3G9MvzhZsgrZZGj4hQxF3q52gs05bgmOAwbta5QYgWDVpSlLQHDTwRg0qmB+iNsgKMYTbIG/oC9
vBanD+yTRPmKGDnYo0IWQVNDBx+yEBpNBpsHttrUm+WY6+WO8+wwO0sb7kO0Ayniz9sqCS6eIrar
DO1FLdRQ2hbLYSmLMM1yRRtsaqHWQ9XHt1XQW299Z9iWnD0NnZlfIh/IIjGtuiMdRcY9UFkMBPne
1cRgB2BrV45RvMnN9DbI330T6dRMAJfQQ2rsRXSJxZBgl6kuxLQS+9xaDKCTm2A4j21O3URnaQ3i
aINy30pPik2fRNKsj9VFB220EPepjmkezBDYFiGhfzLJdIDSaLhrspJzVNRFPisk7Rgk1o3XRuD3
5GThNcp9M5ijfXTDdOMLyVkY2kvVyjQ2wwJPEIWG6Gga3Ahuvskj7UYy5ArWuQb+PgSxp6SyggSt
7yFL4EP2S7kQruvbIdnxfcS6uagT8aHQfUR+DG94slAzrqXsKXNBpFdij+UIxka2bHnKnWwOlF0K
pbHzRn5SR8W6tD70TakeD2PcPStmpSwiyw1IfywEFLy4A+huArwvzAHCincvpcmpZZ7vtUIxsVL2
GluFhO9Z5ary2daFUcAHXeiCpT/iBSN7u3xo631YoyxlDKEDyAmtjTSLAS1YiGC5qQHGwwCpXwKd
aQOzWzUZmFrfXbWZjyhGltz3CoIvMaQ6SJr9IwhGwrVmZF3Mj6OqeAfZ6iRH16pnPzKSrRnAJDCl
QFxmQPP9wotuYU/AWa4QOIhrmdZ8WYLLplk10RmIIzKUooVGeUUYvD8RiHEQfnrSDdryY/CO+86D
UY7NOjDLpdCakIbqcFsOg2G3ohz8KGV3QnVPjGxFy5eW64dnuRZhLvVj/5wOGnFkK3RntwAaKbGr
sM5rl1KI6r0Yd9qpCe7rauiWeif58zQvo51fseHAhQu2TNBb5k619pIhA3FUPBE1qrvMsxTHHOlL
xOHaiyITOPh8MKR8VYRbrWWD5VwDZsTVvBsEd2UM/iFVxecg9w9UmUXqgNFtXOrLSkKVW7TCkyYZ
YMxdf18WCWYC6rgxgpa1PEHHWWvndaBvrUha5ZbPfWKCMe5XWpnfiVp5zBV5IylwqrLIWKSWtgy9
H8QkFVgIYiqsipyu1/Z5IcwHvXjJChQB8S7PY6AOTYT8zhi5QFZGi9DIPPa6fAxIzcNQfUkkZg0e
qwq+dYottyKIvVwz7awA9VzLCabD5Q2e6LfInjnRqNlhKznJADtGHA4kFwAuLCawUcJ+CZkVpL4o
5mSPcRpmiNkU3iysxdugyd6oC/TwAoty1bT1OSoQapE7rVlZtXs/lrq/091k19dpvQr8W9OLaM9O
/1iZ5BUzt25AbQ4h2ry//nh96KOe4M4/P/zrU+XIb5QVefXhTX+98vn9mRswiqwEGFGbP6+v/vWn
PAEg+eHjH/56fVc5hMaaKt08G4pqU0z/hJZfba5Pr4/GdPz4t09vCegR4/A2feTX567vuX7DKItE
ZZ8+8+tr/1svd1JWLKMKkSSC82TTVnSn4fWw3tbTw+vzX69c/+aHc2H0MFKVTCMCK1Wkm1/vuD66
/q2JVWudQEikGAfzxsJHxdLC1+s3Xv/J5DZAZ2caBm8t3sOSPCGte7rJqhtOyZ/8syjzYhGZSrqp
W7BcptZ4MbEaiBUvX7fD+K+f2Ey/4vpVrqU/tFNJVRiYfFknJRsr6ZPN9ZEQuDxyPYSBaE1ABlAk
ONX8A3A7WHZt+XAdKilRKXbVRgEex6BC1nJSpt8gxGgetAKepuBz841fpVPsYOTYMmlWgAxVoWeb
66Pr6zJ1nnh2/eP1udFondOYbLvTmz98xfX5h+/59XpWjf26CmN3Uegtu1MDl6YJ/GITlt1GHr10
NWAaFs2i6QTUpuSPONgZxnwoRI1qG5e09AReT6fTfH1+fVQKXmtbCDL/9Z7rC2oBYE9hlYe7O10O
NTMlW2kRCkgGQM2lbl/PwfWfYDobv55eTxNwKjkGa92UUWxfr9b1n+trv55eP6QGOeT36dzm47Qz
XJ9fX7n+ETkTa+5KBxdmhuv57iIWepQhlWZpldpkQAX5GJGQsFNurLra6VGy7wr3qErPAfX0dGx3
hc4lSqW1bJgrrxoccklHdEllIjDpFmby7K9DumcDP/hdyxIgXaSmcso0O4maTLXs3ohEOxKtlSHw
IxEzyNXsOTyLAgo4weBAWljpprvABcyptRISEBZ+kr4qxW7pz7QCVhogVajFC5bBY6kWkETfvfS9
GoNloiJnoMnIkHB0XXfIPXPVegA19Xo1ALoqImlpEM+lTbiIraOsDDZ1ylBdxOUwB+zrhvVC6Fcd
VUxvAVz/NKTCj7osHgGMndv+hyt6y4CUN4rTndIYyzRD9AzecAp+XleTbWblW0cPa1wgq1PdEAgi
OReJ6hqRAA6CDCZ96Dx1YzTVtlM0Z3SrDSUkJ1PNHTx9R69lxw2l1z4ZbhtXxbLMBxX3rDQ91AN/
J8nRgQ3t2CQjGUG/bSuV+W2sQ+DuStotEArfNUPtSIPslBk+KHm/bOpo0yHxFMeHtmUrEea9FF3E
TlgKVUYcgDzdaN61SXY2k3iR+wVsBhcl6aC9IQ7eR8l4nA5ARVUXspoeO6No7ZreQNaqe8N5DbUm
5a60xGMaiCcZLsXU+gkjCN9+faE6t00V5WfveWuxQuwiavg/PeZIX+UBGks1hVpDgqO+FNGQ6Oti
JXbck4HGZVrUFGOyhZKYMAXGpYkwhLJB7GkXC/U6FmAcG8XcLTynbTrbVeqNUef3XtNvszFcYC1h
q1KwAplrDv2hQO0pgH6Cove8ViUqKv3ZlfNDJI4byYw3o5DurZ7RcSAzH8waNQyigFQ3NoKGOMuw
DAV5oZruXki0ZS0aW6VSbiK9WmdZvorApAoeXThX2Q/KndBGDuy1be2JpyIaoQHCBvB0DlZe1AFk
52fMa1fhoC1KNKKqZuUiM6UDeOxFaInDyoIlCfRz02jGTjPTPcSkXWpC6W2CfWTSYDBuaU5AYAZH
5hkrJaLcUAU/mth/gMZgiCw19RCvG1XeRgjA51m5K0xlaRqPqaDYzMHJoKCYgLfjpuyoBQhz/Fi2
rQbVXvUumYw+aXOv9i/ygHonGkNG4K38Xl7icmnXVWMjheQpsHKL6iSmHmtm8JoFyqFN2e5MfV27
d9GE5OxMpgGhZj9s0R5CdqXedAoVCnUrdsYlbJpFpLfrMfSeerk9aHwD5YMN3/yo9fGFjHqm9N3O
pQpI8DKP/PEsVOYmUsODkVBjD71zW4jLPDadvFy3ajWTeyRdpOJglvW9mIMsKIzLmKsIqsHczNRN
bZRnwfRvGq9xxg6eZuHkVFX0nNUq9VasUCSlzckfogM8vGfDfx+BYaK0fJayChg0BOXMEbj5dID7
dDUfi6jaykZswxy081rmG8T7QJUfY7l3xEDcd+M4L+HhlFJ2iUX3Dm7jOQu1BytJH0P6mDLUyDob
HsQ2WlG2nLe9OM/RGSyNfhulnhOLVOh6So5Ivpv18Urt8QDSuq9+396bSX1H3uBIuYtUpwkPdGfI
2to3s13dDfvW8C5urUG/WQZquUs9cqwuWqaxsoaOvLFyVvdQvY2E+jSJDobjDveysyCmcCWGQ0QF
Bs/xk8ApztAmiwTpZIThypU8J811e2C+xYrvxIm1D4T63OCRGzUolCE06hfRoer1o94adN+VkyuZ
9y19IRXwrOGlCEHWjidIDirk+zYSbjUAIVmR7AvXWqngf8eGokctrKOEpr8iLl0X6REljWj3z/WL
ISIoU6PFJPRQi1sKo9LaT71LkJoHPUV1IQ7sBvGJxKUgqTk+Ib8YevMCXG3IfRZI5qFxg33YRU6M
cldnwSmFhNN14XZQAfcL6Z3iQyJNYnVpyNsM48tUzm3/ohT3AZKQlU6ih7KkKGJ7L3uO68aOOGZO
qli7uH8UytbpgEK64yZHvslF8sT4v8yd2XbyyNKmb6VXn2svNEuHrQEZzGSMjfGJlvGAQCOS0HT1
/SSu2vWVe/vzv+uojY2FJHKMDGVGRryvMhpfRVyNH/tjtEyK0q1gEr5ADWeWE+AJ0TKVb4CHlcj1
eBj1cxkpCJt+MjoNnl7tQivagBnh93o3wZAOTkO2zo8NgdSjoNUNttCrCcHYiX5zImx6RLBpnksE
hGZ+6OOrDO8poXrt7UgHtCfS5oZBcJZd38R57xYhgAY6yGYJ6/ImnSXZYRzHx6nWEr1bh0+6rb1p
h/jJiEwQJrLJqOtuU5PITLlAdafr4Zg/EPw8iy1tPLLO8wxkZUD0TpsRjuNDCBbXnbU3y4c2Bvlq
bEkAPPh6MRsOKoACz2d7bLYB5jTFXGgjWKhUZZnZa50QiUqWl/nFWMc2EOtVsjkCVZS3gF7Viief
Fmrr2iqBHxpATydhcW2ih8LKtznxHjLghWGkwNU5THVLulWAJbbQJ31/ITI7reZarrt5ZvrmCDBd
EHF1OBLkAY0QDuNIz5Hkxj0eFTBRxuz1PltDtjycj2M5OQZZjAlRIvQPyApmE2EAC+/sqENiOslM
wz8f5smFaEXjspZNk8cSU0zwWQz1SKTVugQYa7DA5syJqYi1QOsUv8UDPpIIYAYZgPXYjTFiZ0En
5EzEMKL163Q2Ak0q1oM+nh47g7DCYq0SGHdIk5Vm3dul9X6yl1qtL6UKVIZRPLZKyzsXrlLAX508
9cKXPYLGOi0DKyLkLO1uMUz3aY8CHtzWmHYAXdWhMsku/bwotem5LXZVeH5h1Zxo0w7ADf04cixC
JSvCtYQO7/2eJ1po12OjOUyjLLvtzzzizwT6hqlP7GCcVOOzVREJmGEH78YJZBUyAC1HDXs65kqr
c/OYaKjEDnTtNM5wQewPk0uEsrvknqwU4NTgO5ztRXj1ST76KdZzQ9E9VYV2ICwDJW092wrHeTKs
lLFq4nOPF0dFjAB7NLkeTrKMgoYsnA/5+JAGoVmt9Ci+7XI2H/ru9XIa1oaUTwaQhuJy2kdyEF/6
zdEYZoaFYRY7pgETqwpbZQRyRKnZGAL0SXI4++pgjlsFEFtFmJkX4aDNtHoLOOSMwGr0UcxaovWT
VHU1lkg9Vu4QeL6cR2NpolPKOxPs0eyMFbsM3cNRZxendrp62Q5w2mqwFMEUzi6GH47C4BjGgWKk
niahvuP7LpWDgxRORodsnpyZfBOtiMHp4aKVAawcxDTij50z+qOHIa8JJCueulF0b4Um9s5ozO4e
noUmKKPPldJ4jQYuHAueM8/FEqjjsJ/i5+M31tGXRsyU0RyyLE8sXX4oATQaAdZnDgS9ncOb/ElW
4K0NDzeKZgaG+oE1z1NH6aw/RbfqqV9HdTEeDt2MBNlKOUxHB4ZKDOcuWEtDG1SAD0tlcIjZaWiq
cZQfgs4E8Zcwu7pjz8zAu5xYb0w4PlLmDXqBTQ1q5pPt9RYxV5dVgi0/jc/EREuernb4l1a3sdWO
LzFI00CjgZ3hxQVsP7LOVD71G+3ILtz5Iedh1A3+sWoCiRApo86CLht89UTkvBkjScbs1EEVXLNd
lQUNyL84QI2bEYGjg8nsNbrvupZAd55RACyY7Sk4AnujybgtPSQn1ijA/VnpCLP1Jbjo7ECpzPGr
CeobY2/ohWAQSt20ziWiDwlfUkd+Bqhs2529CxXPhn7c6hiD8h1olr7aqSDx3OpQ1CXSyI+zwg91
O2AvrIl0H308xVI57thf0+LCNyhglBRTuYWEw6qnQ+faRN+p8CNXqjw7asNYVDvpNDYe8kkyqgHc
PbYpIFjL0BaB8mpQ1UEhnQPNLG8iqbmP5OgJCh43LEbLM4HzNpPbHDBdnVUj2CP+uVf9sGGuXnXj
Tq79RAdlpEvGcr8BKHB8FgBiVek0FftoJ2l2SVnglFSiIdKOTcaLmfg92ESaPe9LQl2ZL8ro51Ab
gMI8BU0MUERizoggDRJ9c8i6fRgOj/HFno7Kclukq4tYHo3U+4QJ/KXGrm1fQL7rl63dwaJcYqfU
lrl2Wh6OxsqIJOKMYRE6MYBOp3neEMXTFV5aRaj26lZT1WcJKGMDd0abOFg1CPWBme8pkGwAujsG
KbyJasMkKjKCuBVqzCDwleBrazSXDBxAmsQzJGZJNbodDZidDCDejn7fR2PmKLNSu5Vx22nOx7le
sONLIFkvA78sG35+boIKrD2WQIQI3zRKGRRafVNU8VTuS1xsQMHtCw9IvuCQHAJL6Vi4GGsW+jca
kJBQFRJpoU7UqN9oZ20M5ff4kiTjy0gfZ5XtpO1zaKoBMcyXGPR4dg0UQ120qF/Cfi+D5p2SZxi/
Jy0PrOGijWuld4/Z2S1xGmoU9UZLcAXI8vGpwIJadiBfwjBcgzZoEwhCuH0BLpVNyqYw7zTgXuOG
p0qrQ6FMtMjmgQrF8GU01qUskJnph20YBlfjT1KeiSys2ELMaxUDFBtS+fSYpaeRfz28vkXiZEZ0
mmeVBOF2eZyzDZum3H+9hCuC2H4IpcE3UgMGpOMIcD4tz9maOxyVoG/N4Gr++GIN+evc9ej69pcV
5dhEL9WFgkgWmEUxm/Ve2FUjNuXi5xJMnoneYh36twHtjF3ejQ8oSr3BlCT3xYQpTRdUlTZupAt+
WFcLm1ZVmGWuphv7Es3hm7RYNv1p87meb3QW74aZEZqQSz64AB3bSrBI9CnjuiRIv6jT9ulgAmOQ
mMUwb5uT8XAA3xhAteYpym1r0uZJ45VJA/a0Xj+meShh2GFKpBajansqbpm2hbOhxePxIh2h+wmj
kZsaTfl0TCUE85ABPSA+RmwexVAMP54vXToH1A04m8bm/MkGUvacJJPrbfVBC4wuDLQiL9wuulzG
5WjJwlpeDm29szUWbFIix5MqtE5ByhxqDEj3+ckcjKAnMDliNbiE0+H4IKkHzyz0AdQ3JfcT+WxO
qmaY2AVri1KV1HVcJcxXQNupIUycNNYodg05PM6KExh0WALuR1mWrJJDsT9mLfs3g82gSNsoUFOt
4xG30PUc1tvkEAcyVorkOLoQUBoZd/I5vY9BsPNLTASKIY/jrpM2al+/K21fzSM5x41XT4NSDsNd
YlqNdypPj21ijW7yBIqwLm1Mdtxj7xCyXK3lwquVcHbRYIJWId41qDeKT8fAGcmYRuPXuH9sSlhg
bPaqZrJwSQEMh2jtGcDxxypojqB/B1gKMtY7wlLqNrkfymyeLi0LXwRQicHulsY9OCBZgunq4OIv
5LUYPwq8CnKJRw9+ikdbAVoTtJZcuR+MfgzB0dQe4RR3ot6NPhnlwyouMkxl/aQv542AuipPt8MZ
CAnhlnMaIIuoJ8c0H9d4H2Q6u36m5gp1VZzP04RIoDBn4xhcoqSdXJLMSxpkwZbGeUOwdHKZyMRL
KzYgxISRj8qbCjzJQYF46sJ0Rb6xO5ZrGZwd7P8fhmgcm+q0FTwVWG6OpuUPo3LcsKeCsRZTYH+T
widgvhusxtlbWeTtY8j41utqZQHckQ25b4KMFbJ5m8f22Dj2XlYevNModSLpOOliMCWLyssPz1rd
3ahnAh60qryJZRg8CJLBb6CK0JBu9gx9Y13isPCsqiuMHPouDXcx2/Nyj21s2vNUHU0McHkvsIzI
WAGPqdcqEAYUD7JyW6hzgQF6sKdS73fsxx7RTtFYSzGyjQGIGY82p947RZvSWFEWmqGKHzr7SSk3
PBDPTFhajGhS4faX+xpsoUwGMFV4sBBresidBKyPGs/osH9jh9VNpMhTtBeO5Afm0knJmUWrPSj6
1MTRqzxsdcbV9JhHN8VQ3fYja5YpvacC3ihfDADsveJUu4NtMlMHubCrJx1Yqp3VT7Fbf7CgUkHg
kmeKaj8ki1a1Zromge24bLuTX8n1E3Mk7CuYGM/EUeFdUYUPIGYXPGNqHHTNctXjFlSDTqmlz0UM
GumNDmGBlj/lNKaY5kcxvB5HEPEkhVUgzt3nGJTGUr6pTy0UAU6Np1lpkkuOqVZKNM86Xe5ieWCH
VQWk4emgZIxsaQV/5oi5CrgrcVWxMgAeFpThC6tQFbiQ7GhurF4BjBdI/aGbWsb5rs+OwRCZN80J
F7Oov/g5VllLA2yJPZIe1HRdndtGvtFyQvFgE9BHUKYMo7uD0t6Mqttcs4MhHk0GxP8Ciqid2ttT
KWN07W6PXT2P8p5IT8WCNhgwKRs2ObPNHYOVceGhZmLt5sSUD2zSCLRAoHSyKdQyKc491XDfXPaF
EgyAjpSPDcr0cCeGtqwECbCSjdU6DX4Aow3eHgcZyO6FKS1CDby6dJHAeR07x1cjdtt7EGOl1teK
G10G5fdWMoCNg1ng4WjtrNMOuPkT4wPYK7/I0kAFrjCzGDPEIR9ZcfQJppnWjicN8+9ebjY9c3Ti
lIAweFAbgoigwMCwNcaRa9zUCrsk4MMelmU3zC+KBWeKUzDDaCT4Eo7HQJgaQD9/SjPJj4noy2Jj
0RQXX98RzS2XsA2ccEwC+UIxIGWo52FrTUZmvrSP55dpq40eZLN8xhuT/dFqUZjDQo1HsxxQRqw1
GU+L5lLel8TcqC0R1nUx71QCGTvmdocWlxkdaT4tLvgyNPgjsO/vFUf5xjwW44u1Tk7zS4oir5oV
mHBSYz4UwMPGqr25GPUBSK3+LexLe22B8Tk1zaZDhemjFxMTbGUJhoNLzyJPab2kTPVZesG0nBqA
PeqNmbza5iy1jsc9IcGAXogbWgJS0i7XbqXUiDzUMMbWZG4PhvIqS0xdWluS2SouD7dhfjJwWjCj
Jyu2QZziDuOMO05pa8V93jFWCHWBAAT8vNv0gjOWqRwgu2lM06/ZpWOJDitEU4Xm5mwpo4Vq9/dG
e1wkimqsbZB/gzPhCWzPF+ddXoeT/mSXG4zlyfwwGqF3GvW8i5OLcOnP5dlQKQfgo0ZB05vFLqrP
95ZhXAIzsV6zY3JYH2pdusNwa/hpNsn7aIRES8l9ecqS+2N1O+qi8/p6Rh+ptd8RFOFfryWNYc2K
5LAC7mUayoRi9GZjzwFGYlkgjlio2fPKkGDkkPQXdqD2F6bl9TgZTkBaZtf3ES5Lt1UPBjfQbxtL
wgkMTKq4nVri7XoETNlC1c8ANklZCyie3nyU/YHdyRNAYoYcVa5WgDKaq/l7kWGE60cS7qaqMivE
2/Woz0PFAd82B6A3N1j76zgF1iVw/2WJb8jRniMXWBbw1J8yyUWVDXWTulZYMctN0o6dATYLqq5f
m1CywkdAKzdpW26y8NDwoJECpnbl5nqKCeCkOXXl8nS6LU5FtelUM8FgQCjK9aMiyfY47WwIB8XV
4lh/+rj/V57fmzzl96tL99+cwP9nzuHBey68q6uvSf1/6B2OBza+wDau29/7iP+f/eV/zS/V31zE
//rep6O4rv9rJCJTTYuwGN2yrX/7iYsrI1tWYHFk294wNGJM/nATV/R/WbZt6rZiw0mo6L+4iYtL
uq4ZFjFa/4V/OLx4X6JJVJN8lZGqaxpbsvbI/BK8kJq6BNb8QfXQQ87j82ZZOcujs+mczf55/wz0
irPcL3njfOU84/7l7DUfAnbZ2RyhWtsfxXXOAwUu7hVvz88j13SeAHd1Umfeuzn/ag8AWeepd++e
Ci93nnNxXEGOJ05jYneebOfxkRKIT7Hz9Pb4KPgfbWe/Xy73G7I5EIy+EXS/iae4z8+2yItkWKw4
Ip2nP76rO7e686SLNFIn58U9z+Qs8gCJ24+dN3jiTWcuruUkv4FHSKQlPlHm1LkdubookLhfNArL
Wj6Ksj0CeeWA/PIWc/z2yIeLe3Fu38Q7qJze3ePbxekDkS94uLSEeNGe10Z5ohAmDKqiICItUeBH
ndtBLyWd1h09l68nFziFR1F32LecR6pyS47ciZsd607xH+qc8fUOcRfbNXzz4jxK3MfkzO9gwAL6
TZ+d25kyYo9sXAFFCp2Ew+nw3QJ4GthoWNCLYNiRL7m0tCAY5rS16DqY5IxgGA/jp6eLexuXDujM
NT4aJ6Df5kDW4c+Oax5OBSXkJW/KAjv8cX8xnXhb77R5t4T4a4m/Nou3CNT+i3N8PE1G0/AOn3/Q
cNPFeZHteBABLRuDj636kLRAh2MsgJQ02WMl+r6+l+07DJDZeapAOQbc3UB8lZt38DLgcuGkU/UG
s6H7vF/anxL5vNkcnHf+NoGaY2gegz3JvLISIoos//t3cDafZ5AoLu6XzJi4YS2Ea4Osnw5AIEF2
erhT89KdQGZGk+xBTHaCNfDozvvgrHlnbJy8qyw6+7Mjsl6/vx/EJd7gTzncAZ3ASsQBCfkW7EN7
ix8eL4WRIMTbRGSQL8VFHt7ePu4e795uhfSR1gZRjJBHfCLxm4/pitg3PIVoqoPk7HORGZU4OGPo
sJwNh/sln66VgI5KXBM15hJv+BI6wF+AJ5wjPTBEi8qLEcR1IZFCTBkcnbN+58KeYY0rj8u43kfu
3nD3XLuOiOtde8b5cs8455P48pLCMHpE3iL3Z26mIbcrWmZTuXvKxRdIa3l2Rbbi6/zyb5y7vItv
TQbeNgdf3dJX6XPlbvZ7gjTdueICOni9pSNhWoUGvw7Rz9xI9VrnDb3PAamjgchwuefn+pn8+LBZ
4qHhJ4qLB7RMVKwnsYO2HSgnDcd4+ByXJNLTLygakdNS6L59NkbotumUlbvyDiIvPnTyhj0gp/ep
vshwuZ8TV1DslmxbwyN/8Y0gvJOW+lM5447BWV7bjiEu0iVh8SsyoZ+FwhNqRhzZvIuXOPN5nuLs
0RdCBq6Nb1K5DVgbG9Gw4JXTXaIVBtF64vWHPFDqzzbJaTkKKNocxYOWJJXWfyL//fJTehHWFKpw
0WuUk1sBePKEBL+/ryeCpNTCRwX2Ox9gwBIm9eam4wbRbGvuQlrWzd6QcHPAr8M5PmMBznUPmx9T
rqAN0puUp8N4vxePC0SWughBusqNqOXzntajcLzvQY0RbUPTbDbvq912vb6WpnLpxKskL/fXo/HJ
++z56/cil5rydUSJft6LygphQdiensVtjNRPqdhcZUDkT2k/O1s8qAChoRyiB57FU2T+LDpVvDCN
Xl9v93dieNqi+LazvJYa5YCQVc7nMKdw5EnHiuqxYBmLCoqaLt8XhfOym63e0S9ol2sDX0srVOue
O65lXb9vM2e3285e31ehJ9KUSV5kJMSC762Rd4oq6oF2WSxeFrv1RnSPF7y/UsHGoQ/fG3rkXXIB
3uRFKu+i38lyTzMjR2dRh86jCiRmuKKhSPkdsFRuE+Pz6Kz83ew1WK1Ez5Lsar0KgGN01+tP+RDN
Ly7S66ISqMH39atQh+Lm9foqe5WLgApxPTjBdrd6D1Zce3eRnHgurZvb5iacpD73rt6b1DHeilsh
TERxOaf9a+0gdGSwIof319V2G1CGT1m8VnKFsHEnFztnQkSpR8XXkUc1ruIvCvXna4NaoIMiF0EQ
50QPXf+LntuPZcq3ec9dqk270nngvor/3L3keE+77cXtYohdGwqJ4r8YI+IEj5rxXhyILBlHq1Ww
YsCI3lm9v6Zi0MGyG9C476vVdrFwT870IXLuC2c6haG+de74/bi/f3lZRFzhku4+TF9eiAJxLKf3
ZHdXOIud7C4sh3fooBd+6/m7wV0lol8ZfFT9XXR549BHpstb4nBxtuNn8fDwgo+98yHyvH+YbXfk
Ml3sMmf7sFvMMsfnaLaabSkddNOaE7xuX7er1F1vX8gTYdzuFohZ5k9PzoviPLy8PCx2i5eHu8h5
mCJ+0AFyMHIW2+1sR3rb3TYhRYOD1RYBEqe329eZ5QwuscWi1JSKOmUOqQONzWuxe9m9TBVn8bIT
SYiCU1DSWVEwkGD9nUG5ZrvVCglYvb5vSVbI4/usodnD8Yw7t6uZOLsiGkXU6eJtg+2WUlCSHXEu
Tj9eMKxImfRn29l2Rb1mO9FUs1nnUigyprZc/SxT61E8asoJw5ktdjuffytKwAAVTbbb9czsaIXF
7jUgmttd7XYPC27f4gLqbGmZwmn8LdUQNXrYUWOaq+R2WnTHRdQBx4sXOp5/ihj13DujBKLrrjdc
S+tTfE6KOlhcIDFLZH8tK0USzcu5z5bngESuBRTJ0EIxKhMlfnBe3zG10UzB61rinFAtYjiK8SqO
GUaM8RVp0xRb0SFIJ0L6vt4+3L8wfneLaeEE3Lx+mZI5LT1DZETfitZcr4SyoGG3W7SAS2l23BEE
/guwVC80FieutRHHoi3EL3W8HvuXxtmFzq71hJAUjuwK0QdljhfRQPyJs71XAJMBW69ouZDRcXBb
TgHLzwlR7IMDvrBTTeB3JdPCwWvCSdbHxs0WCrxbH0Dg5xv1g0xF8p9/n30t0hAv9otc7GakIzTL
qzgQChSFetWp75yhHHR7IS6uD5PEebCcFzzH3IeX3mPMUjQxcD/LzbgFKJsPzDLc0Vh2GVHiqhjU
nyd94KWpRfeowUGEo6AdFMUKi5YWvWhPkEu1l0BWpspTCzIaeVMBgEg/uju8UnwMlBNRPkD8Ka7k
wtfhv4qPJy93zXEzwdQwmeNZhFOGgBwR6438Wp8tzVc6yGJJ2UoEli+d3XEaIGnbVyFm4oJo0j+P
Q4dhyCB7TWidV+qOyuHXXFgT6IbIUSSBc93nDNIVxXrlXiGI8I3+8U7qpX8ZCzFMeF7UlDnm1tBb
r7LbFcyTfDwEK3aBmIQMtHtIRZDdI1pJpFN58Hy6jQ9GLv3e+KAN0Jiy6ytjxflI8MgF7hlmb5iz
PELN0Ev0BgS2FOBVlK5ydH9bOihC4rSECBHRK5SX6DUYCa5tAfW684DEFi4rOUDiaAl0hNBTIkX6
liGFIdulLqKVUImQBPMSLfK6jZzMRb4Sh8fXXpxcvObuqx85RXB/8DKERLQF7Ugs7DXLFyTi2rIw
kjs0mMFF0ebiP6zssJVcD3cvD6UbuhjIAyJDKEjiXpd7vYv1WnSkKLyQy88Sk1QmqnUVTWAzqQYw
69fi7gTT/cvDw2cH/yGt1EIkINpYlEMUDYX+gnqUffxAKcsLSxfK8qLyJl6kId7E67PAfwyqz5JT
o8/bxDvPLHGrOhVDS9Tw9ZXAXUos2h/+ZE+MBjEmeLaMaNn7jErhTyHgnrwLRwcv4czBEw34Id56
PuCZ6km7qgE01CHijaZBoC2HCCSXlVqT4rLtArnKjmzh5Lt6rb6cAanY2O/lXXRbB9Pa5XFT87WT
w1aYKzIWHSx5ogv76yfQ951iyjYg5+CJ5yp7xlfBohyiQOArcyvvD9k7DpHz0fbogcDHTRKFFddF
0U0qEVIdLAKsp8VUvmdR0XliOO4RkrPLph2iAmGAJwayGBDwhRJHDiHEydFecSk43mXLan4OjtM0
OIG1J6ZXMt+ciAmNmK5kHinJpHjksGJ5K05+rhRUAbzsWtOofSw3sCK0PsS/7shl6isMM0J7oNzW
kSs5wnqDlQI5ehu5e4nkxNyNgvEnFg3ClMMQvxn5A4YW22F9Q0Li1XDU+iMqhsOQ1/Fnslxr/XJG
mIPT+j0svpvTA37KAWHwY9VXvNyrr82ZuaJ7RZd/iu/I+YAJxbNvMGFkN/pbW94agEHDBZ7ji4Qf
hjs0Po5uZ9xkcCM4wf82zmI/0r1SgRwEZ1E8yD3CV/FDy2EgobbnMfjebB8oN8btaWqB2Yx/CzJT
Qtjj4vHlEgzgAmjOe+e/EMMHuuliNDYDniTBxcPHzlED+BO90m9cQiBdAJddGEbGuEExF6s8zLM+
28jOEXBAg0+dW/pycJxcxnzXr/140o/ziXgCyL7uEp7lKFtkZAy/hEfEqae5qHWPSFTP9NhycJOA
GlCemDvwdA9C1/ZCX9xvi28JKQv6G4I1EU62fznf3oAd5R3HxzFh3X7ioxMSJpYZWiP0LbqcvZcx
7qPBUzOWbrDCQDLsEyQ8w/faZTt2zJbV+OzG/gQqMrHK4mfCH0eTCe9L1r9j0etzlmzPT0+NRw+L
lSldfTWN8dYLq8VTMtGCJ3YF7yQgFVi1YBR7ur1lvTsXtrLbx9unJ77/dPuEWeqJj3xOnTcgsp4e
n+dPXuzc3z49z1n9ufo2WbLpKYAXeUkOK5cO8YWyFxQ1UR+gf6fKvMe2JgYXW9leFBCVjklEWYxS
R11Vt9LGWpgTaOt5VTpsYqeg64KkXmrCPpa4b+zO6K0boRZhmcxcQGFs74OWE687MRQ+GOv8Yhq8
+3h7e7t7u7vBMCNO/vFzf//RC30p1Oz0QcwZxbw+FWZBjI1U7kkYVPh8RzHnI1ckgYmQy7feo7Ai
ipWdaFFaVrQpSzKJN2FgOjvzP+yT3I0p742Ciara6BZg1Rgz1W02P9zbE3Miym2x8n6QG8IXneSh
3wp9VcAWhK7qb4p5u8/eJekmIu56q+yVfdfOgcUHbNvCy/ymez8vIc6lEjjgjdMx/MVEPrvlc0pE
zce9WD3wJxQm1eQo5hnMwoAjPj0KY5UYySq3vgmbAqYaUTMajqagfo+YKv9cSr8l7sfnoP+4JvmQ
jx9eFquXbSCWQBEN/XH39r+F3f2/2qX4n21B/Oe9jP8PNyAUAe/0/d7D5uXYvvwNz+b6hc9NB1lR
2FswdUjHFU0hUBDsl09wGlnW/8WeAqHyKverI41M/tx0MP6lWiqwNLxUnKwt9iP+wKZRRv/SLR0g
GdUCHFvF3/u/2Xv4O7aWBGyOqeE7K/ZWfkVLStnwkw24J+bECisBcTml172k97+0wh9AOL8C3wj4
yr8wsv5KnML/mnh3ZJfziM8H4CDjCKAXwGovATyTx9ei/a9wzv7K4gtcLJxbXR9mlJ9YB0na1s0P
wMry33dk/p3wV+C00gZy76RSdlAxJEiMUhcDrtQR/juumEYxw82837fSt1l9Qf9MzseDVsTUIVGc
fPB7fOF5Gu5BPzlC3AansvpDY8mi4f9Dh1hfwMo6MBwkq6VSJbaVTbOCz0AH5HNZP1fL5rna/75C
YrPqP+XyBf5QCctEq1Pq08cK8SEL6fwD6JospPI/pfwFPimVT6aiFnAHth8wjMCdhj/wyVHXCpGC
R7ecRu+Xm9/XQeDj/aecvmzEdVbZZnACJXNwlAZrclkYO2VT4lHyou9+n4P8d0yovyRMnP8FqCw+
SwxrtuDnh5fuNXuNP7SP6k5aH5mtyIH1Ws/lH3L6ri6iNX/JSMrbroVkN5mL/SNmpNIan2HQXHja
/L4q33X4l3Gu53KeRaImkc4MH7Lo0Q8K5Ns2+jK8Q7sitLHKkzkJ5wsVbj+48gD2Yw39gUNtCMuV
F24PP9Tj7xhu/+4RUzTgLw2Vj8wUv7omng/HWciGWMO+U8ZQaYf17xvq7xiTf2XwZaTLmqQ34fGY
zIn7yIJDk+ew8BxGUyNhq+2fZfFliKfgOIQmwTfz0QESRfs5NX1bCv9h4l9Gtn3OzdEoovymvYzD
WRUDIlaWzu9L/p0eFA/IX5u/GrWGVhkUPXslwhSnrISl7lZ5Ne/Cp8H4oQrfPPC+7rBHMHvbArJl
Prw2G3lffIRP9j98GJnq3ytQq3WT2CpOOnVvsJfcdNukT354IH0zxswvg3iUHOMYDBAeEvZrPCyU
cPP7Vv9O5r+MXfV0kaQcxxkC7w6q0+PgBAiBbTtRB3vf0KXj32fzzVTA/DKQ7UulZ9YBybETl927
E49SXHOgtHSM8oee/SYL48vozc6DlEotPQtrUZXfZuPRys5ui5f6hx6Qv+mCryjdTZEfI6C6k/mF
ZdWieilW0rqCJvcZA8jOumHVxwrn9831jco2voziWgJk3Lwqig88KxfGTP8o5oTYBL9P/ptBYHwZ
x3X4Z/IXkoct8dEYR3e/T/q7RvoyiMNUi896xyA+y9prUfCoLk8/yNA3omqILH9Rz3iE9a2s0/5E
BMMDuKm0ZGxBqErc6g/N/l3hvwxg8NBquT/I8fxcsXllsVKT/d83y3dPMuPL+I3aUOkTc4jnRK1B
Ua6nkGyd7fOuqjIBYnsm/jwddN+o69JLAFP2m6y83B4vCugdSZ1P5WwIfyrLN3Nb9Us1jcslT0q8
VudW74Jc8ADGXXl2pbvuAQ3wz0RM/VLfc1tmVZS05izrNF+JS7bXhxomslHlx4f6Xi2T0w/V+UaY
1S8azK4JHimVnmgkuw7w9l0McfGedEkwgMg76NkPgv2devmSjWZUBMIUQjZAPjk60dPhQReUlE7/
k/SJIfIf5pzGFx15oYuHyLDjuTVIQZWUk/PpJcIv+fcS+E359S/qEWyaUirAnpt3xTHIu5cLAeDS
R2W9DJ3hIZ4/aOHv1hhf+ZqqqAdWMmH2X1wgeHMSjbgTx4bN/DV8qrDCsp3wEyb9NwpBFxLxi0Iw
w6i4ZJKczvNTJE/S5OhfYkItMojeBxAu/2HDfVGW2amtVAVQnbk2P+jOxfJBLIxxifW13Pt913yj
dnQhEL/UQwORpGkycrjUj1GND9hPWPHfdsYXlZkZbQjaNCn3dyf8vWA7f0+LsdI6YA0RuADNX5n/
0PHfSK/+RanoFd7ManZmYqXU7sV8kYzb2voB8/67BvqiTIbTmfg/MIfmNW7iQ/ph9tPft/x3EvRl
UJsgVZUpWP1zE4jYUTdXSoBGNaIpN/8s/f9nSEdDY5wTeraEjAFcD+XmaGDXV37SGd9UQPsyqiOZ
VapxvMTzuovQ4nJJzJ7kS+dkoWfK4+8r8d2yWxMq5Rf5VGUUrHXC41Cpyx6XlCLq17KUXdbmATbf
Ok9xYToA3VfZ+cm/8GjxL+D5BnFtSTfyAXrX35fjGylQvwyTc0qIiVamp7lxtOKHpo6amVjqTH6f
+jfyq34ZKhCsW0Wm56f5cAa92Enr8OidZRWbNQrz8IMu+WZeJyx9v7ZkRjj3aQCHY35SPKLHAcMB
AkhYSdicujhm8UM239RF+6Ky9AgYQ4jUkArl8QARIiFr2g+d8F3SXzphSJpCaoFznR9SNgjsu1Z9
yy/3v++Cb57k2pcuiBKr7gcty6EjxVx4qWWides2JbLe3o1g/vULs7T+mbrSvqirGiicotPTfD6q
+nCfWdEIHVDDBdKm2g9ZfLeg1b6ord6S66ZPENhTDv4jUIFuZbuEctVE+kpTuDOSn9gSv5OrL3pM
V0/N8TCQU5MQHBKUbyBwngaoWR04T5v333fPd13/RZkVoEgXqUJIjhG1LiHpqdl5+uUH28s3NRDe
9b+OjPhYx9bZEIPbcrPQOclA9joW4Yj4TRC89EMVvsvliyZrTRAI5IZc0kegQWBfBfwVPJpD5mJg
MLN/Nvy+ckIk/5ez61hunGe2T8QqEsxbRgUqWLZlezYs2zNmzplPfw/934UHnyBWzUYLLQAiNbob
p8/J20pK8xr+tX9Mu3Mr7nppLQXK8t2po+0TSUhjCJQc5BQ1781DCt42MHRPeKBtXgOQV1aAyIrF
ysXLWHKRWvIw84O5T6PJk0hvRCIgIOBS1qavf9pQhFrzchJFkqoixICH5thXAlaaXNVBW1kGhsdL
qMXW1Fou64qMXiDsktwuoPLOGQKIukIwMlj/NgTKoNcNlHSQ7xvBn/rUNo+R+jkHK3uV9fnUSitS
NwYxh6b11szw3k9sDaiDCzRyBn5lhhg3KlmW/cfFPvaqNpMCM9Qnv1LozI9r9ojVMGXJ+WwcxSJH
w2MB1jOQ/U5P9+d7GfyNGIlQZruTeyHzl0lRUosXnUmwFOCPxpX5YLVO/p4PThEVCMVDH52rDgkI
XkbkF1xUyN3/dsZhIpSRzrNpDHQfk+KLD2D2CLpdHX/+W9PUORXzSezbURm9SW1MPplQaJttSkia
/1PzAnVQs9wvpK7o0XzncfAxE+5NH1//rW3qlPbCkHBz0o2ekPzikRKsQEI2XP+tbep0Nr0vFaOI
79ZqQGkSzpg0xHC1db91hrsiUAdUBeV7PsojTs+g4rri9V+tmrlCqZ/kuXTEpHi53w/LjxCoYyrW
RThD3hWbfiIV9NOgRyAqying5b2iFl4vgrgjqpBx9nsUnNfhiv/CGh91iDW1q2fwvk0eX6smKjFB
EmUlATjh/GcuISudsBJj3///sEFRLStj0aGXUEwit20jyewnSIzNYNuzwImtHkCEyXlKGSZHfwoD
L1e7ydQiH2QHyGOacZeMK9tcZJjc7wDox7eoIDAslLCbQO5ZcNs5qWXkp6Nx/KigBnIYcjCdg5Sb
2KOCVB2vRvFbzs+BjQf0yJJqyLZLAqmcqg2h0KERkJhOwbgJU9BEj/0MbkQIELwNC4MYCWP5lIXJ
bPlJCdZqqQBzdNtV21kegl0Kb3QP+zk6YgEO/qDKtTeJVApQeFyZvUSiAtwReAHAuBlJX4JY18C0
TjJ/Uau4+Lq/6W4bK0AQ/jaFihrxfl6nk6f1KFsn2VfrN8caHL7/1jx1dmo9luR2SiZv6LwhBLqS
O0r+muLq7W+XvrMhP5ZR5CdZSiEW4akQX5j590XCTZtXTC0rGv4+pT9a5+Yp4RVQSHoVVHOkQTKl
6TlDPX6nq07Kv/FTBa0OV9ABB4MyeTeu2DJWLoenjPA0krbkOI33qukUgR9Tll7HFGTTAnBKyUOp
bHvut7aIaEwrzt+3Ibtx2fKUaS55vdTLET3iDTQ75k/aA06/7+kPvel7wo5zIUpx4p78Nd92uQhv
9UftOU6TSTb66C84Ttf4XFxFq9yIkzm/J6fSvb/xlg12qw9q4/kw0Xo39ZM34RHQlCUQegQTKPSD
IgHhdEYe7nfzfanf6oey2VUH5YkOwjue+hhcYuB7n4Yv6To+VJZ8hO5HtSAJhTPqKg8gJ0iBxc0P
azECw4rxlN2ey7YcEx5dj153SZ1gq2wa4PLuD4x1GfHi34ZB9pWWD8aY9yah3A1D85DMvZnKld0t
tAZtbEOB5QHEen+yaXi83ydrQJRbpkMhUdY5ffb4HIDTqP2IBzCElhWo8pQQWvUQRAFCpxnXxBMZ
9oOnHLUgB79ZUbez10JUifPJSUxAFQF2tvvDYTVPOWsa34HnuoHtmwFoyPuj3o+mDynL+60vpeo3
dri4SKr9dOoFQdEF8PNNnog672R/AvrUmyCjLR+TQ7+VUawKPvFtB6A/4MM2giIDNKjmsbJ0V3+o
nEeQdmwn+7E2teMutWHB9pxz/9NuD1zUKXuSc6oCjyLG2YNQQt71H1ocHJspW9mat7eJqFNHrhmh
kAhZrtkrQh08zgEetR7B42FEvW7w5JRLb/82DOp8NW1T4BLgECXEpSnqv5pgsPVhe79xhuEQdep8
6VqUtt2MUWhutAfshT+ke2GT7DvQfpxBvWPP79onzvaz8tIehkfiNZv7Pd+2jCINBYRoBmS/ZPAN
883nDCKUIkMt/PgKwu2VY8wwHdAQ/ntnTlj9EFQls9c0sdER3lKlDThRwcr6FVRPfbVN/Od4fLo/
nGW7/9cA/0eIsQBfyajpOMT9zJmhrzl9/w4uYUXfRuBCLNvfMpga73fFmDkaKxjVhVqoVT17s5oH
oI0cwSvkx8rCBgI2wCSfrPv9fDv8N8akUQdoaLDt5qifPb++DMU+rSqz7N45bPUBZDRe5m/9BoJn
KPqQdsSLIJsVSsGKXSG3M0+QRfx79fpAhhyVDq8K1dVud823tQe4v1lu/Ef9Od/0O2gHAQMRHnyb
28YrvTK8HlGj7mv4oUXu9wVsMVSRnEbyG5eLJ7wrxhlnaJ2uoKYfHHR6UwauHqX+SxnxAahvyuGy
MumMjURrNkb6kAt5j3F3ZrABU9Ie5Rzb3AnsDOUJxTZEPRGQVmYNePjaOi8X2611pi1Mx2UgdEeX
kHLYhGABGFEOorvEEneBs2aNGe4dcMZ/L+gIFWW8HmHbTrvhqIMKQLY5Ey+CsDGC/cX9hpzSLl9b
R9buoe7wKuABNYo1XHoOqHW4987p7cwiLxDxWrGcLPOyYKV/XnwQC2l13lcnryFv0JXtlV+xDKBR
uyeCbPDZQ1o+9uCiuL8tvoEMt9aIusVzNdc5UZMnr3ZGS7Nj8JL00BpHPQmKdFrUaDSGggIf32pR
7rOULSpbxXKTbbRUVqJ8ykctVLriUZBlY9z4GBq5SHRlnrNeQRDtNXbrDZeldAlCBPk+hta5flBe
q3O8QZ2e2RnERfLbEo0A/ue/zYVK2SV96AEhA0GZl9nVL97W3j6XklCUSilXJ9upe5DfoSxttLVN
bpx5HBZifQpm66JQ6yP5iE319/0PWUzRrWmgTFTcc5w6yliTrHufiy04usxehtADHFSwRtzvg2Hs
VcogJXGlQvNDnDwFpmf8U+QnITqU/p9/a53yYaZcAxObjBCuFVH/pzxNENlKGwiorz0NsgwqDYAs
BF8TfAHfn8XzbuzSUwCietCj+QacXlvuIWbG44k6I/UVGoqfCif/W8hPoyNlZYa203Jg0hLvXlwG
57cvyBsXamsI0mWSbi0/bWP0XvM1XcDkRV4WPhCuMhvir6w74xpQKeuS83qTqlDl8Xy+951KVDuj
77RF75uHJm3j9+MxUlOQr8uI/HsIMq+cbUa+QaShk/WgK0lSBMSDysljvv2IrfP02ZuCmaNm7/6u
ExgHh8ZORjOSaGADJ95gSm6L+sEKVcC431A9GpmNg/JeJ3y+3xfLcNIwSi4UGjXhOcGDFuS2MEL3
KjjBBuVlKHULUY8cOpkN+gYB0Qj8NBuFrS5IVa3n0S5dwWy2qF+6/yUCI2CgUZZlFcUFNG4FD3S4
3oBKPcksQZEjWND83DYWit236kN1Lg/xGoSU1SNlPASdL1vQ5QpebWWX6WtGfqO0Q+usGIIJonEL
XJOw0IFVr3XICAYVyp5ElR/2PSoNPF0w2qfxEZSaL9wfRTeEAySHtJXMDcs3pKGZas2NQd2jm3gL
hs7Rg2/qjqiHF63mEKEyDuWcoY7qYMhAnQU7Hc3s4/4afj/m3TjzCuXEQCybU7IRPfdWYkP4zCF2
gbrK0sktzYV+j6UY4WXatnvJqjxUHx9al9/L58n9BTjBypZmmAYa20kU0qWNgG+YxT9RBz1BjwO/
euefVFClT5uC61a8KIaBUygbVOi1AmkKdFRGz6Dahdbbvofg5v2pZN0MNP4wSBQ1GSUfe0V/55s/
Wh/Yg4zbfD778iHTP4QMbk0DPjaRW+uS4RXSoMSW89OBdBiQePKfS6t7FzbTW0EMKJTb90f1bcJu
bBAaj0gmoSrmGqZtdnQHQlu7ygDLMqq/Q4iEcMaT5mkoBlZ2yg6Et47uhpDiRHlu6Si7ENsHhdjg
k2gshOCbhSlnMYtLCb1g/o8j4V2EU9W6qQnKttOAE5W6QIV6qLUHCYir2fo2dbtNtw9tzUnttUoD
Qm5fdTT0cU6TOpGWLVfDdvZeZ3fuDFOSuDxyOhAqPoAW/iy9gnL4ELqKq5mRc38+WVGDTJkwwJch
ZjGj5+BavA+XeTt8jZ66UR75z+IJuFVnvnaP6Z/7vTHsJY2M9EnR8KGEzpAQMfTq0rUF5Eodv/jI
xNCsu2ltI7I6oiKuiKvEtlTQUQX1CnELqKEvPEDqMwbfeA+yAshQAaDFgzIUgm1TcNEQL4lbod3y
8qaK15aVFcLQIErC8wVfLOa6geRjbSmmfimvYmaBFOIQrVz2y0LdOhDLlvrxflGm0DoFuTDxVDDr
CmX0KwKyqikgE9Lrr/eXjeFOyJSdEvRxDKRlGEMGouOrwj1Cdho+0h4Uqfd7+H56vjUKKvwSMz+X
exlddKbspKfKFRzkQOzuObBfEGG4owvdI0fYNfu1vSgyJo7GWrZTE2vKgC5bpwZpNngZNQQyoIa3
a5BqZRfIC5vBUvFvyhsRHFe1DQGd5W6v38G94EDt5yQfIIjijKNRgHRgZSYYk02jMwfC///t0zoV
eGdmq3Fhtp4iE+wbMFMhQlLO+R2u2FNWb8v/P3ZPrBNt1mtMAiQslwyI0dprXgRr99OwxbCLZkUo
l7b1Y6EeBai+x7WZ9dtkAhWNBHTNJWnXggXGpS0td+yPgfRcCbWuxWVRdrI37/HIaceb+aCuPZ4t
7dzYoDSYMRN7AdEI2tdc0ZqtYKOCIQ/QrB1YLE7QLtuFtryyBb5Bcrf6opwgSYzmNv6fEwTZGgfv
Plfwm+wEY/bKbbQBhtWW3A7IXbu5QpPEGL8Kzz91DgSG7dbdABm+JeDdIA4eYu1hE27BkrFyUFnT
TFkbMvCdQlBV5mkPwsKZKJ189LGG4iSsM0lZmsBvJq1eLgi88LrK7umyUN6ADk/Cz2wJzgkyFKcA
dCoQibAa+xqA8mOt/IBRECZKlA3ixRJR32KDCuRfs2OyK8yt/ACildR+XJu/b6jdjbWlgZGKFvi1
soRm4JFBjil2ics/jFYEFTij3gygPlFtBamWCiOWkGwC6d3bcwA+CRT77hUQXW/u2xnGDfmNmfhx
XpSejH2Y4TsC8hTFH00P4XYn7aEDpZSGml/u98KaUxo72eb6BJFezKn+yIGcozBQeo2gEDG18soj
3Rqck9O/FXmL34b+x5ASf8zjZHGnxao348jV/MkQmn02qtBo3guabCL1u+JhfCPUbq0jZW+kTtfi
fHF1oyMElXaylT6VnrbLkHGFJOAT6OxcyUCEdE62wVOJNLMOZpqVSWW42TS2nQQ1NGOWm0t0ElAJ
/VFdqPS63HbVADGMHV1R5kMFgujQovRQHhAco6voVBcog+0WzhxIKmxnJ3tPz8Ie18WVO0Bcw42e
R7O/6mCNC49gHwbjT3BQ3WpbPK7ZBobloSvQlKyHst7iqAoaSKDUU1Z8jVlgtN2ZNB9K/aqkk31/
flmjp4wQjxcKtWxluMSA8gsod1KzP7Uqr+0cho2jQbi+KucZHyvwTa9IOkXH7uhfq0N8SnDdW90T
pFu8eRdtayP6ajZkU+6IE4BDCSqkCHXvj5AxlzRSF8pqYNVP8QkFihgtuW6QzW3J65yjelfXgkXf
zsxiHJ9yjK/3u2SMmkbv6qOcKpG+6Jsoj2lzbPEU7f+O9Ojf1oxQfsw8x3k0imh+jiWDEM0cuGfI
P6ysGWNHfF9XPyyLPLZNG6iq4HHyRat/QYK5AmXI/Yn5nvQbloRG7QZqjjrnHo3Ln9GFHIWt6BBc
DNs4Mnw7fxKJoTzJB+0kGcEzUrsIXkukX44V7n27PUDH0OV28UpSlxUOfr9I/BipGMXzzHWYx+EL
VAwHZH/E1/gcgzbQHcF49yXuykt9DB+Uy/3Rs5J2NAJYhW54JIzLwn1yr/OTDHwxnt9+x0753gPM
cCozK5yNaSs+Dlvpo3q53y3LfH8H4j/GCRxiOkcaJv3UPxaXdjl8zXN6GqxsO3/pu+ARmoSKAV1a
O0GVHQxfdSqfi5W7l5WaoaHDLRcnav295IKRoZtDcCmd5CA98q+o3BVWjhxr11L+jNwXeKKDDDe4
3z+EKjET9RMVSyvbltE4jSEuYqhOTioaB6rBTp6ilYX5vsNunIbvffJjYdKpkTh1QrsdJLWXvUD4
TQTBt2OIioW9DtJjEHruCehbuEN05izpof5s9uGv8gFOL+p4FUeWHf4VkouH+gRh1r209lL07Qfe
+jTKxqS5EoAEAp+GDeOFsSfNG1AMZrgfgz05Z78qycBlbw4n/sV/UaHSg9zGNdrKl2HYgAJIBDsq
GEhBemJGh/FLvKYN2BG1j1K2hhcFBGL78GENO8NyM7/P949plPtmaGMRapT5Vn9NoatpAHsyQ8Fa
RsnEZi43HDJeyORCaNuQy0uOlEFpBG+QvQ46e9qLdlNZVYvrfgIwXwWtXnQSz/fPHut1gsY/zzoX
SlWD22eyo41igiId/IepI7u+oVh/RLM5LWi6NUeXhcD5dk1/TAU3RY02luhONSIbKtU2xIcdxRgc
xTqXhgjiwRh0cMquB0EgqOBWnDRWDl2ggrhq0Kt2LNCt4kKxaRvZi2bC8oi88EWG4CzmN7M9g2hw
gEt1f2ZZZ5L8HQPXpKjkIcUGbbO3HGwrURU66Wp4xLjBv43Zj3mEBGtV+kMFv6U0BUcxtS0u8MTg
Lvox3+sPxOoPPbgp63ZlNN8zdeu8UfarVEJe6IYGHt+nJBllaXEfEBuqH9sdNF+zT94358FeReUz
fCIajzsORZY2E3qDEJ4FzeZNDIvcbvoPzpa2n/FlealKXQI+xHY1P8hYMBqRm4JRYS5VTOlApqcg
INeyE/9UKgKIvnqswvwoD40raOFRghBhkM6XrAGzZ90e4mS6xKq0UqzHWFmeMmwK13ZFF7VweGfR
DgMUbciCAbY6qPYqK9cFC+vEL33/2D0StCHBUtIJnuROdnMc98I+foSmtSXsFDAlQlZx2q+9sbKO
PL/M94/OIqloUciFznqn2I2b+pTtql1sAf15BGn+vrUhgXzSNrEd7sDxMuzjtUIp1p79D1i35ZTY
L7CiiHdPxXu1G56DB9VO37XX+dr/SlauSdbGoYzLHAY5FAJzpGEI6DwF5AcKJAyKNcT9svA3Th5P
GZKxJxypuBL+LuI6oNK4+FHTrzrZ9fEaoQhzQ1BRVs9BmlQI0Ud9FlEjAmQkUl3BL/WSb8Yd+RTf
wanpS6vIM9aMUcZEgUqvPFZQV6uCB5mAKK+NLFFYO8nSzQkjNEhXmUnPKeFykLmjhqeivl8DJjEc
ZEKjbIU6GmNZxjwNJndKkJ2eLRShOCletSdQ1UbWmwrm3dFee0+4nRgidKVIOcRNVHGYKN0QPe4Y
bTWDO/uX+zcUq3HKCugdOH/8CYMRARbQjafWqLy16kdGvpnQgGFJ4zo55dE4hMyt6QilTCPejDbB
7X7/65k9LMv/w65IgR9M0/L5FfRqoBIEKmmyBSzL1Vbmh/EQSGi4MLA6TZUtqy25qM/x0m1ophb0
YcFN30OsqDEQikG8yOD35XO6SSz+Zc1hYQ6OOvQTXO8EetbL4PyHZLMYygj57fEwrBgt1uJTJx58
OMBZjQLWB4ptkNxNIX41IfAqVLFxfCVvToOcya+8IulrgdZyuv9ryMi3QNuPBVMjdRgqf0ZsLdp6
8VS4wPbkslHux3gX7sOVqPm2bSE0YHjMxRli7ehFHEq7rPRdUWrbEpXv97cda1PQOOEqIWPiE6xM
CuVfY3hot5Dpehk3nZV4tQ318s1k1aa8S6ExAsFUV31aS1czfHVCo4SrGlQh1bIpiuvsJb+gZBcB
/qEeZtd/hJgCnsMRzxxbN3pbo5ZjBMeEhggnfKmF87Jm/VhZwwTmZfCmcjMY2YUHUnlFcgn1lyKL
TXF+vj/BjI1JQ4ITTm8CdYS70EGQNQx5YxAhnRpfhCq3eiANdcj73u+JtVMoA+IPUj9kS0+cjoXk
GmgM/xLwIH2/dcYtRCOASdbGSeejdZX76PtrrIorDTO3AWUb0mpIE60YsA3subH7V/VEdsmlBW46
2c4P4dV/bI9NZJTvhXN/KIwH4W+m5J+mdgxGNQ469Dg6/LW7dsdgJx6RBLNku/DiHWeJnwoQZPmF
t9Y4GRmPFUSjfIRCnqsqGeJl/g7Ch3wYUC0TG8E2fIDCaONoju7htWIlB8vYdDTGd5J7PIPy6Gyy
K9DBQVlDBtTqz1pijbEXaAxvEauNxsUp8jO670Q174R6uhIuMDaxSoULYCNNuqIJ0LQIkWwdZOrJ
izg+3F/422EYofG4vhKMvJZwvNd3po4EEK67XbFtI7M4r8086/uX/39cCrpfDRpIVFF56Ze4ga4T
B1hktuYK3vadCQ3IFcjcR3KN2cHjzLN0rg/ValzDuqJpzK2qJxHHzUvbnnrxvf6l8AqH/wi+1moN
GflfQvOSCgE/hWWF6Z9P48l/77eQD0zPyvNwCVAdaAguJK9BxQYyGuXj/oKz5ovyCvg+kfhKwJiQ
9B6+0sd+56fmGu83q3HqREtBDTXkBI0rD90xvCLpw73d/2zG8aUhtmoQzx3Po+V2u7gwz4KbbrqP
VconxvGlUbW+LBTQMdZ5j+SPvviZFmtUpIzNT4NkY01IQ67Edzf2+JHuw9U4ZVmvG64WTUKqgEcK
zGKR4PHX8EnctPBORrsB6+8hgU7E/UlnbU8a/zo1cxXWIA0BPBT5YBQCoNre/82f1caYdzMK6j9R
ItK8DLthp6x1ylpp6s4uGqVTG7BXeZKSlFbmx1bSV4e5GR7FsrnUfmsqPd6W/3GE4t/GSWl0XVGX
1MWCoga5zU51UA2+j5AcbU3ujd+3D627Sh3KOB801DWtdSGWc9wS4Vayq2d1r76O22RHIJpU4akJ
nE3hvjqlw0ZDTLtWs8Aw8TTsNSzJLIF8Ak6QxplK1zp9ndj98ORzs1G3sjHmqtH+G2UfpJ7/ns8s
lyqpm5AIl8pjFzl981byotH0o3V/wb7fAG/sexrzincQbQD9AZxHIMXAUrwjkJWVtv5Tue88PNSZ
kx067S48Kpth0204SM/olgQIp7xiiRimgkbE5lmgZ6D0gI1ra7PviblKUv3NuXprbMu2+XFTFllf
60OCpsmuBIxfRvVPtGuf8rMKDV5hJz8AWHtqABsroOzEowpKcSIrBJYM0Kurtm9skOBt1xLQrHFS
uQOVExu9TCdEQWlhaNiNibzi0DDqrQiNS205kL8U6gi8u4fKRAeV58VFdXQgb+v94IxG+QRnByG4
ch6/grfxPTpBZ76+Nuf7e4hxCmXKwpRV56tNMwieP1jIcE+62XaXACplwUrYwZo6yqh0fNXKbYap
S9rnFupMzfj5b19OxQUTp3C1zmHitPoT5RdGVT9p0maYt3q6ud8DKxykwacS18/CVMDkKw/JRXwB
zNuAUJiFBwfj9/0uGFeiTJmIqc3Vnm/Qw5JZA+R55csZb8yEBpgStdK1ske7gnPtHQzg0D5VbnyJ
DvIH6o62hRduim3mIAVdu4EZH4VVIB2jyojQKNImrUiRhri0klKDVtlMjnEbPIuy6Laj5AwQCed9
0ZI5YBkbYLDn2vORTb4/n4zdJlFWI+USfpQ0mNxp0F6SsLCjtF+JDpazfsMg0ZDSzJdBNCPLyFF1
Iw5K0W3bJnHacnCqDDQc97+fZdJpLGlWBu1MavQCXbHneUueechwuf5ZfFl4UvDEBazVorknbWLY
hl28LJ77K4dLvJaAZ2xJGm06+EiWxctTsxhB9Enx2vSFy9dcQIZDI1HWIJn6uVByNK5ymj2pxTtY
iKwhJW6uaZYS1ftZF/6tYInQnJl9IGgcPyJ/VKIqC8Rd52xDzoBVKfv2ebXyebE2t3YFFUJ0uSaH
7ZIfU3L9QY4UVNHXG1Uf//B1ckxDKGckQQYhvqQ+CdPkVlzkZKP+b8abRo2CpCse+QGdgx27fuRl
09cN6aNTVzYjYyfQeNEI/FKE00Ciw8W/xB6aRXhQ6lbqvFjxJA0CnZWYyDmEpLwh3soQTXzud+JO
sBH9jUj63z9NjCNLI0C5XFUDPJjwXjYFdisnvytVckD6tR11aAre74M1SZRrEOcCn/FSgtgjQclh
9qbWocEPK+aM8aZHxKXXH16QXzeVPMd4EVmkH5tLd8gOf1oDNAGWtukP4dpRWY7fjV38jYj50U03
pjGngjccj5a9o0KlrtwKm2wbO76D1Jp+Ts37k8V6UaLRnUSr21AqQiTzQGllwtmRrvle8yJUsy+J
Xd2M3NkO7QQ872/qvzmpNHpTrdQhagiyXa0IdeP2qKmX+6NhLT199kH75IOjj4cwQW43+m8OOalQ
XjkgjJuMhmoOpOQUiHfg+WB84bjXPHy8/9GsLUUDMKeJR4ooB9hg2I0nbZccfBB9QX8kxbbiX/Tz
tDI7jFCLRl2mzazLZYl+eLN+VHZ/+l2+693YvT8MxtzToMs6VLiIH+BWBr3iZplsa1rnhcOaA8Wc
JepY51XPtbqCr19kN0sP9Xp78dhDB3pc6vBw594fxjfS8sbJoxGYoEwVdHXBP+RbYjdusuPswAY9
+psEhUbR5SH8uydb1Q0eUzd+Vs/cNtSNCXG4vr3/BQwbSaMuszTVo5lgoIRP9208mc2IRHunP6qZ
stIFyyOkgZaDxCPhvUym5ko7WEkMUjI8qIahlkle64RxYGhYZT3LiaaOmElu0xj+d0dQ5N2hVAU0
GZOVnNYgHqyri4ZQAjYDnMUynA4F3g0UV5caUNQTmGv3FiMo+8Z1/TDH/SzJ4dTOODpRZAvacYQe
KgF//KBDbH0tMGOcTxpFOXMzFKYIOmkbe0lRGDMe3KNz/ZC93N9ZjCNKwynloui5ZEIHRbpLkePu
qz9h9Xy/bdb5/H4t+jFFoZ611SSg8arct9mpEICv4z5j6dkHREoJjqTYleQpmzYqqpqb5PV+t6zn
UBrbqBdBw8OyYWVqQzgJnYE3SQmxerapt0D37fEYandwxjb5FeDhXXut3eRpDSHNmtDl/x9jLsQx
nIYA7l5aHtr5t15MhhI/3R8Zq+3lVP1ou6qJFEUFBtaTL1n56iClK49rR5Pcdi++F/FH45MfBVk5
oPH5sbe4fXEkdvTgCq4sGwB02/dHwDg038bnRyey72dBoqITlF+DdGJ+GA9roGkGTp7Q+EM9giZF
gsJ8JKOCXwWqw2ZHMn3UaT8GG9+a3hJ3OnQHgCMsQOPzC/cwL+ryUELbK06x6UyAvNZ455lbkEoZ
+LHaS8JyrxJoFp+Dx8lMT8lOsdTX7L1/Ia9qjVqO0AwOgpnqpoAScitIjdWggOXC0WDFWpASLZSB
N8qO+msO6XPIAqDwHQ+xVmWm+8rzHdmWHB+wX8BOV14sGYtLoxUjoUzB8odBJ/FgCtUu6g8z4MyV
dinjlS4YJ4BGIuaRlvXqkrYo1Y0E+euUO0MWaCVKYMS9NAQxhVbgEEbLomHzVEdcGSbk7dsVt5ph
ymnMIacrpM00tN473bsElO9SpMF7a0SnzCWnjEM3h3MBhmR8/WBpshNtBDBRQH7dgPreiMQr2dSx
pYAl0U3O3HKmp5U8FuvRhaYILZI4RISNntNtD5KFxu29+CnaZ7Zmya7mCKmhfU6euhIvsrAGNPiw
mYP/d7q1xAiJMVxzR3tULDBXQETEmnetqT6BhQOlmas5RobbQjOEjirH+9NynNrX7FoBlAqe6E/F
Ei1/29r8PnHWCq8YyFQQAPxt4kne8lFBMJfjJ4q/UkjXAz8TmsQOXOmUOpwZX8FqgpHph+QpQYUx
3Bp7zWm6PUyBRinmc8qP+QK5hCSk0Q6zUZVrzyCsppcz98Pwx43U1LGyNF38VgICwa61h0VGch6e
+N9NJ1AcHGMJ4XfukXekx7H3X9pP0cl4o/T6c3WInjFxNlTQzoVH6g2kg9Od/Ea8acUo3bZ7gk6F
IVwllVGnwSj1imJk01OnSiaXPkYovFJV6/7FyUhzCzR4MQiRDSFQ7wbME5JnTr+fHxpHNEu32a2R
69yOMgQojP+1RhMS0mGhoAv9FKKksPHElSN727AKNGiRk5Wqj9tC8sI5N/siOJZpacYA2ZI8OMiy
6GnzSjx7+34Q9MW5+bHNSD43fDzOaDEiX1wLDJo2gUi1zD/vLwNriqhsAnQFSCCo4FouRNEB+Zip
oaZoDFsjbYUVsKDAiMRAEvX3IIZBVpFfbpCySGt/k/oKeD7xTOkWQZ9bujyUgHOHobIjPbICXRF9
qlqgbqrCbzZpG+RW3am1OY9I2KbilByVcPZCTVbsSqx4oxP6ysiFsLeCTsvtPhJQN8/1odOUiWKU
TZKbgRrqFh7QUBYkh/ouHcPKbJMIHlLKqa6kyJ0bD4W6qRMRkc88lU6UCOIDOPr9l6T3yTbEgfwV
h/5sAhbmP49TVRlDDps5P8ycHjtzrYM0NBoDM6vi1AraFDzjhNe2PO9LG66AhGg75LIL/qPJyIYy
BtKnk01+IoFbxkNt+mGbbQd/DByt6OtDVgCoQ0gzPafjkOwVSS0f9awXjWisi9ewnFsXnznC1+ma
Px0STbYfS5lb48JHGUMIBB/w8uKG0/IGigQjsXlOLUH4Vwy2VOIu5ZWCM/25zuwhrkOH1OCFwaSA
OTnRM4fP22ATlX0Gwn8dnJpBNOzHNO33XC5rhiqDRH1sE96c/U6xCy3QDL3Et6VTAWF5ThwOkDcL
nSrp4hMfknQjtTXZKhJX2O1Yjpu47MYnCbgbU6/iyBRmRIEtmJR2bTbgdSaO1ZWNxzg7NEq17dIx
kRfwEFFLM6j/TAPY5uM1yh3GyaExqvGUY2stuJKu/YwDxZDyTaK7PbdyMBnxvkADUftSFOZqXNq/
QP8a8+6OSATlB2x5spKBZU3Q/3H2ZU1u42qWf6Wj3nGbJEiCnOh7H7hoy5RSuTv9wkhn2iAJEgTB
Ffz1c1R9Z8altqyJiqiICqedEhfgw7ec5SzOC7eEbOIJuTWEh6p86/VHWP69CHmOMB3chg0DrGhv
3T0ob4k1oa3kJOJvQt/t4Cy0w2oLcgQ2zkj+Dpk2ko7x7EU8fravYTYuhPhzaCkrmebGwReU7d3s
xtb8BFHbKCcy1tnBL6+M936dQ9vBWXi3s2HM9Iw8TDmwRehir73TroqFequoHVF2I/vxSjFwcUGd
hXoeWKqTCMS3czFENnkzZrt0R0cflFfEFulWMw8S5vytTrJ9Di3NprrQXTVDl3ASaZjdUvuq6NqF
nXcOJC0sWrSzgIo0ucl2zg/5BKzCjsVmVR30xr5vnqSIHsvn3x+QF/K8c1jpUhM/6Dnuw1cYf2CR
9WC7/P6jL2y/c1jppEkYhKJbbisfEpWDm0h+X1dffv/hF3pV9jmulBSsFb0HTVsLnWQ7IQ/2RkL7
bXxptzmAOeTKsOjSTZx+/lOCwmVVwcAFXxP0D/V0ZxoeV+U1GYILoGj7HFtqfBo2VXe6iXt/V74F
a/Sj9/bWTsRuvKnu6j3KBQKhzfrTvbmW/V564/SvdzTanWcqjKNv3d62kqlmNNEleIK/fy+XntfZ
jg8g9C4rg/VU8ODJ1DjXAyspavfK67h08WebPGCiXxidYB1D6XjwYBeymrMp2/z+4i+VJudargLe
DKoLW4joNNr9pLMuUoXXn/TjyfNQh+OqcLt+DS+vIEIV4+xYTu1dBu25bT4CWdtavo5cAGdiu6vt
KFgEhFnpJFZF3YGW3CxOBOJynxaeX6W5DuSDO80WfFIDcLuvbLsL4eMcyBpCeC1vSEVvazpNMc9P
ALKe6z2yBbJpRvcanfdCFXWOaHVrCPBYWUvRLFbkqx+YKa7mkq+41P1jV5F6rerwWnS/sKzOUa5D
YEZ7KXp667dtvamhORhZwmURzCLb9e9f/qWvOMsWsglDGybCZi8WOkZT59x4tP8k1vD6+8+/QCC3
z2GSFlmgSAUnuJveOHnUq+ZR+fACaDr6GepxO5xg0vD5bjq5azTUQ4cagpGCfxZ1tapRJgxNWON0
Rqohl5eptT5obtWbMuyuoOYuLZzTg/kp1A22U5aWJHLvD/6w8SHbui6LicROYdxUBdY1G68LScG5
GK3uqb/4jHm3bonbZS5rtyih6i9WD6vPMW8CGbWd7T3MggNq2Vfl5+9fwKXvPQt8UsrJsIEBccuV
/8i06O5M4ZawF819cT92IX8u2rC7DUJjMK7v+6tIgFN0+p/zSPscldu6uWUq6tg3ljVBBMOijt5j
DZQ8KrwmP9oTXM3gXB5iyuJpCJZFOXXb78EC+lLc2jih498/gQsINvscPDvlCEM8b+kNhrokS4Yl
tMa005z1EZrx/sZ33JKlnZdbAX7gw8iyErQHU8vS/a0PhbVnICem+wn+Ddu8wdOKXObS7UBE/16L
MAvgZ8vB7fAZ6d/cwhgB54cKxq3N6JepHILumtz3hcV6jtKddVA5YlHmdlhqf4hmUZrU8Wb1mOUF
uRuovtau+hPX8ouXdw7HHZUAWB8+cmBQ5Ld3Sb3LTvJY0bfkpduIPrLWsH+wolcSA8T6iTnBbooe
B+jSFusi5usfPP5AyrDHsPEabvZS6nMuLiu4XGoWTpCIj6z42/I6RzI6mVzcTxHkPpLfr5U/8Zi/
uu+z7ZIHxOkI4/S2WRQBTbX2b9yiE3DtCcVDsxDYcc1YQqKlMWaGCMxIguswaYb2dmm8hIfeV2KV
NKlyAwG6PoBURokW6egLlpRN+2zTE8CjR6Vua28Hiz6odlgNaJ1+BzJK6Txmcrz32NhDxa6AQKDI
b8QovoR1CY92mlBu1vPAU5UNP+qKFZEOTYvAMYrEK6Yi4rWGukJfb4hvvIiOvIwXFe4phKpIu5R7
tfg/8qxlcSuda9gu2/szSf/VUzs7RbrA5UHfO7AfgDFKvIBxuA29EnItbGnDb9LTvow4OgaJL8YS
4+GcBzqmpVM+LDmcL+Uww7Z9MfVRiTCIWkw3XLRiSm/cjb0zL2tTyAyoejb4dTrkULFEhyJHV12G
8xgX5RD2EaUCpGLb6XCXmQxHlSK5gPpS55jHpe3rVd1xTLgYDlKT5xBaI3I+Dm3pzIlw0FeJGJkd
B/0ZxOeHrDJkE+Kj3iDFd3LRzMMvo1isdbN4zprBkJVHyDf0d6/iLWyWHOuD6xBUEYUFgOwDKM5E
4uvliiyTslJd2fNDLuAOCSMY0JFLGEDMRoRsXeTd8Apgs+ukJfzRNz2uhcSKyuE7TiYiUrXwAiaa
mKK+wntlvO1deHW3nquPWWffzKTBWivsMArCTmya2fE29SKryIPSJ4DMkysxvws6lbTweD9YNmP3
XMPNkUhcOPa3c59bRNfRYjfNrXZktVa2a62BSYVgq66gLNF4Mww9ZYt4WIeQ0QNIbcW1rB9Uw4cH
g8ppiLwpGw4uqTAahMQYWneTJ/ODDl00raich6iEQttbW1XzzVDaPCWmnWDeOQ/JVLLgJoQv7xul
GSQAFubDhSHzoJuggNyasIZc2KnFWExvVgaqzNSELdp+sGdwjT4W2r0Luxm+9UHlRka4OuYuvR1d
WLUvsoc4cuWDJ8FKGRPfCSI6hfuqyaaYFqN364vJgQdIKYKPk2oK5DmJpW+G0YIsmk9q942FhENd
G46eD6Fmn66nvhZODTKl1GGUEWniORNhVMv2nXS+HsEhhG1kMWHKE6rm6IaduZn9XCZQ0Mmj0amB
VWtDuR3QhNjM0AFsIzYW88plZRCXZfcpJAl3he+FsGDDeJLynK5tnDFpC0ZhNA9dvbbwJt+yQbhH
i1hQiLNFHfEMs+qcHqaeAeQ1PXbtUMXEC/dqqj47jx2ccjbHvFOwXBO1uxsH603KxYnd04TDK8p5
Y3rv01CO5JK1d7Y1QgAS5nIR8Ur7Qbe5HY/leAqD5Cv1PbVtjcUS7Yf3doFt19VMxIMpv1VCHXnR
WonpqbVtJvBgpF91K7ey1co9UWOo3x1UC5twKDFD26CzP9q2HNKswXlZhWbfWOEXq21mvPvG3Y6D
fQ8Fv09Z0l1RIdSpfPnhBRPkWmm9mT22RJbK5IYo/wUwFLqd+xY6TFVvRQsHbavXOebljIm0wiPD
HIq+dAtoVmOXF8nIhyPPmoNNCoUwiXhSquy9nVoTUavWq7C0VJyXWYsafnmTelZJSNSG2+M97Vmw
QqMZ9IbW7cc1DaeDyvQjyccXl7pzHEzimPkVdG2HsnyHWioo9aE4Mt9+MSx7FKR49Euj4imjeVrh
bcZmpGYtCjffK6+uU+KNwbZq5h3yEhopAA63xrGhCe/oXbj07qrKPHdrUHRufNGQdKF8iusAitaa
z8MHA2T5zhABoTHbBt2+xtn5Ku3RijOHv1dZ294wQ/P9IIL3qoBSwpDTHTzVxaERzNvLoiOx4Eys
PGrlK+V4D8znxeOY5YjkSmSJKIKbPB++5Vn1Ui3ZlxCGX4nd50fmdtlhDvP2xp1G2I3i+dy05Wl9
WO24bgfPgoOh5nfLzNmryvIbbaaNzBHT3YKYZ/iDoc1sE9RVmjz5lXpzMoMxdFZ8nQLrtaib5cW2
F/FtqIt5Y2t125NOwb3IBNhibo/FVmlF09IvIDcRVA9NyK2oWUa2mzMLpPhlwnFcQNA1os6QR2YJ
Vr2Ge1iNgqOgU38MpkBsSyJhzj44r5zo5mYxtvdeSM5IFGrwSW0MrHXDn8RAGc52aOM4MPfLTdIu
0LVu/Hc+VmPcMoAmSvM4eP1GdxbkxkWctQCriyyms21WEgOTyMtCRAFWLo92mQ1JN4QmtayAr2pb
Qvc/37RDH5ferGOj5NeFW2WK4xwqsOjnu9rL4XzQ/wDsj8ZWD85gV+9znzarwbJ5LFtrjrFQxu9B
Nc0AlDuI1bqEUVnWxnXRDCpqZI9TqSdrf6p1pMX8Q3qNhvXdolJtvDvGqnvLD0ocrSYpcz+Zxjbp
OszzZBfLwsS06++KJcBox1+gcozJzc7VQF/7S+yK8q7Km1vez7cFdgazkfEzd/pSDOgfzqTdiAk4
l4K7YKhPLWhtWn3RxGRwIi0wBJph8aJ01FTOAUSG7mUc2Ukti/ebLsvoqwjI3lEGKsPUTweo4S8G
9MkS6FPYgq/yhqWinqNpxm7EySvyco9bvtEVhXEZnaKi4gesiLdmtiBImakN4sGTIFDEK0HGEL59
07TyhvBuN7aIlIF8OSVxlc9XWejOaT5Zcl1bGciahY2UkGWpnlmDkYtYtWgpNnpca9pjQwWufyzn
aUmRF93gudB1VepVQVTqVOGOjNUGVp4psMxpMBRHzG52DVZM0cnU+N7O43BLWPhBy+lgCki0cyux
5oKmPB82pYYcCFS2I13YU0ItZ6/oNEP/P/ejpidzNLLOirKuFJArydqDmjMoncGxL0b/aFsFwEmH
9p2DfklE+LIe2wJSUj7M2vNN3cGVQmmgb7ptpoIILgDrrtV/Tp1WwRgeTCj6pGTZqg4QeqaqWDZu
Pt/xiXcpHeqj6y/HFo5KS9RQoSIzey9QJfDidui+maWVBzFO4GMOvuJRaREeh+AfjFHgBrfWULYx
soccMylwNouq0tEw2ObGEz1wGg7BWCYwj7JrdJRPfYjxrOcmJ3z+l3B2ITJPA5z1TVmurTnbkiJP
x8C063ly68SynRtJxAZ+PyZhQlR4PBTEAcyUT2Vbm+QhQWzEVi+Xjq5Z69/bvfPAwixRtYTAk7fs
Wtbkq+HEuM/G4QtrzRtq3AKennqI5VTsaxgYNGOVYnhYPOMsgYxiiS/iulsiV00Cuq7jfcHF40Kk
WDG8CxZR290sPojpwDd0K0tgq7I+hBCjMkjhoBq8z7wKhh+669+dyg9XuYQ3UKHSyuFwsXEyJya2
QLpS1t0zHNjn53ZZ1lU2rzixqjfikmHtoWEV561lxxAhhiDW6AKYMSIK0ka3R2EDpMQd76PrIBVM
/TUbx203ydfMZfuC8I02C25ihLyIF5b5JmcYQmK5pbXqVm2WkV0h5RbFi70WgT0fst5+zKf8QKUP
ykdTtlvlZhkK7dKNA6KxUxiGIiiRHN2nVefYu5IM7NNzQNwdHNpthmzZjjJALsY3dl0fl7kco1rV
wAXhePYNzBazPkfUNqmb+y9NRu8Cf67jELhjEagX4/vxrNwPWnsffMIkX+VGxoON/E9PEtV/kJWR
z/L7Ml+eXFmtjFOmMK3rtl7fgQ3KwxGZNNKeoEDkxRoUkpN17nVQLKLWlM5ON6fan3jiUbtOm6mm
iTRFmZY2w9D0FQjLj3FZ9tY4HfQ4JFLUqypsgfkQw4eVl7vKZAeSqZulavY2bjbs7LQr54fMhtkZ
6oVHj4RFnBscBkuOA1Qjxns/TEPbPffdJMszkxhOe5g1g/42F1vosZKtlYXVFtWPu6XgB8kS3t/d
UFsJR+q8p0PFk97Wn94M2vfgJGXprZqSOymxvAejSNp0vYmYluqxCTrvSMsmUb7Ykzq88edlm7uo
bQIoKQRQ6Jfd81AMINrIKR5hwowD2GlvRN9hej+BGMNHdeq6HOlCntwlX2fWFJtBpYv208yMaWA6
pFltETn+hNSvcROjQQzv/F2gvSeX9OU21/6TWzm3eF4VgtCwFjJM8rlMalanBQ1XSws3JTOlfdPH
PQo9VFxzZNOpA6IW4LuQcTjtenNkhX5si3K99LhYvNEH9LMRTKwR6eD0TSvJNgVm6xHrMrpj6MUB
MgFWcA35wANy7ju3UbEuuhtai3tNpttQ0h6DbnaAB0fMmxnr2V41PrpHKPGgwYhkIIvC3v46km7N
CicCiGG3ABcwDm0i5IKQWE4fZm5Aoi7bL0tT9evckKM9s+fBAnuCT80q7McEIu1JPdBYch6DxJN4
HaTDQxIvvZ3SEX7JPP9cYEcd+3aBtKlbDipX33yCz0K1eVdaPgBZdrlyabALRC8iTt0hyRzQNRWQ
j0K531mHZzK7huyIKddzzT47t32pRbvTlfc2suoQFLDn4lRFgT2mo+iQ13fIt4b2rkRVZhaIC43o
K1QdSEtDmMc06DZsoqko7FcXTDxkc4C8Ub6sSKDN2oCKtGrQ7IwLkd9pI4ukYR3dBrn/jc7ODMwc
MBa+g4ZJEz64unGQC7luMuf5UVjLgQXeHs3m/dTDfIdLHzcn+zSzUX6Fnr1TgJpQolWkKvfoCI4R
aInsFKdp43xV3rQns9jXVN1Po8R4zoql+aaxWOqe3ufj95oC6w/UJqVf++IDDJd7ab972XeSjUuk
UFeFFtk6LcjV8vswBneSZC+Nrj/LSmEAIeDtWRZ33LcrwAoNhH7yBrHHgilu5zyMbWsSf7RPZ5/D
vcTl/jc4c+nD1BJgXT2BMnVAm+TBPZ3rbf1VoEqUdpu20k4Xy1rnBN2OyroHngZlPEDC/ekXfDtC
ontg1Sd6ly+FsvaBmZOZFp/O0t0XNToyqkv6GYNDbT6VBNa96dO68I+eYJjNzGItUKNlIVywjd3v
JmrtoCwDJkLtb+RoJXNWJaxvV7jUeO55ii4ymvMo7Sxx57Z0M3ft2pUMws8mXPsiR/GClK6wEN5o
Jbz1bPoJEHosV2faLWMZiXKJlqDr41HrdSNf2ARQEH+YFi73ZYCNaqGhhjd/V1jNPhci5Va2oqA5
w9gBOpsBStUGarv23ERZK9dSIQEiz8hgN73tiUTRB+hGg61hi1QM5tPOZuRYfjp6xVeDJH7iKItn
6CHRZe1Vnwz/k4TGXkXfcLihbuX1V5oNn/XgvellePFD+gKyRkyJ8ySB209KPez8DI2qpr2HzNbE
Vexm+R0vzbHps4j4gxXbPVKtPMeWkIgf7YuP87mhP7RbPjt58GjVeVT2MinVy8gfynr84eov3fDc
KQeI4dcpPHplgVLwixk/hddHs4aVsfOkNawJAqgWAHqhzP0AxdXiueR51CKWKBT5Jg9XZgGatR++
5wv94EWwn+Q71N12BpV0MH5CgeBgK514Jt8zp3pvUL/Ba5PdCiMPM2iCEMoIvi3g1a74NN24eF+T
gXymexDcqROG2r1F46fTN4XPNrbrwDLX/cbpj8XfVGP/1IjnQjpfNLwyCg9tMKfFBzpJHwDZ3oWJ
h9+3rAca3p+6AN5wp20RI0hv/R6CkE2xRiWAJ7hj1Eun3ADdNcABtInCxroPZohVD77czotJ+NhT
hCOAayEfOuY8bZZDYx46Zz9B5kRDsQIPn+cAFPc7mLzHLcTpux8ke2qc+0zJBCJQCYecdNncdJO7
bUZcWwVwWffECjeuqNrWLdt2HYvK6a3Kl3e7yaNMI0vzjqebG0McjHVqrEf4MSdjFWy0/sFGDcXi
Hlu+cNJpHu8CVHz5SXMIRZVbLbfe4u3FhC4sZpXVGD57IUuCEhlsBpwe/ZaT6UPgaJ5lhn/yOYLx
Uvh1YsCdLjpIH0ADW0OnwiJThG7Sa23QJK72LurF2e6xMyAoU8+JD7/tALKnrK2SYSzuJa13pFuQ
iVXYjQ5qU7FbtExaq1zl3lsThrHSM4m95dVyf3i1vO2C6abT3eNgukjnM4StZ7LJnH7rMPY+otmH
0LKaJ3YYPSzraokIKjY1w8UX/ZfJfbMrXOkEAAz7UhQfjZulFvWeGgiStb1KDRwwsgoUC5291mPx
xEv08WdymxH7i92jwNQvc/3esGLvwAssN37S0+dMYSFlHKsnR9JdNI+OH95QjGy6qr/lrfNiCvMV
XvGhaleQAE17d0fa5kuZOcOKojjnfYZ+s4c159Esrgd7XXOgU7P7sYdLgDUHVuQP+Qva0EBvuF5s
OKahdX1oyorFkngYDNp+KsceyyD3x9sFuMMdhgMYbc5jpI1OBstA72vY9fl3Z8Ab83j+IrFgMojN
R+Hcw9CBjlsfm6ccliQPunhBnlABhuij0zTWeNRsiNoK8KSsguWRfZjqk99hkbpThVY5JDsNXHTk
ElXj4bSIAtImDtwcnaVJ5hmXBW5q4B99B4BB5LxjblKvDqCcFlD0KuTKDzJ0Uad7QhSYCbdoG5ay
SU0Gk4ShRtIyRI2HnJxaayHYRvJ3OS5rNou08Y6sVugnWLFlf59puffDYt1KtYHH7XNfAhZUzCm6
yYkLRUcPEujc2ZMM71/3sTt+lH547CsQZ7131K7oDsi9RzTy2lxWoAjVcTF1Sd7CHBoeuV7tq1VZ
QymPIcgh0HUF8JbcatfYJPvG2eXiU2X7EuyBCf2GDQtsANG3inVJ4FSxXR+7/C7Dzu6Crb0Aw4le
VNAsQKvhZJqwQIryY5bmOeDwDmHhD0urx9kCUXIcInS/dnOg3wXMhEI8VUz34tBGkdtr6xmFUZ0A
ggOjUlrfMLT2UEcUQ0Ir+mXBOGdu7lq89mECAgFbGc3w0x8niZZy6WyKRr/0NRrTZf5JZIGNDcRE
2b6Q4W6QMIzQmQdFyPIAkNV+BpQoBnV0VYQVxC4+bQ/Vqd2+KMtO+4r4Eeck7YnZcXeGfyRF2i4a
fUMy0W1G9VmUZgcbtlRQeQDDJS6y4r52BSyoYA+dSfoIOOlbXmH0a4Vosggv8QFZ6gI4XXr+uHeE
f6vkxLdSQ+FxnNxg49rWm+cubSoa+RrUnGDC+eDnwdb1RNoOFnJfSKvPm/Fkcd6g0sGYP49L695m
w7s1WB9Z07y1yN2jwJNP8zS5D44VgvFxHNvd6OIIGYI1E9uZVGl28ihBr7HdOGqOmf/k62UbgHBP
MrnmPWTpuLQiM/krrOlnG04Yc4QkD2kQE7a1EmHnfOG1FzabYHCJsxLL4nnb0UFBGocwe4ZoZVEE
P2o1+P0tsuLxru3YdDTFCDALy73qNRBt/l64BA2UQvY0cjoUG5kgahUsvfMWztax5YS8MprTZ2kZ
q48CVmQNuszojfNOOumVoeSvB+nnuj4o93oVYsx7O+undtxb+r4IrkAVLyCLvNPPf0I/WP0iLM/v
6C33+E72yxPwLS9/76rPMFFDx8sKDDMQGNCHgT9IS6OlXMK4biz539Pa//yY/xf/Dr5DZXgju3/9
F/780SijC573Z3/811NT47//Ov3O//03f/2Nf62/N4f3+nt3/o/+8jv43H9/b/Lev//lD6nsix7p
1HdtHr53Q9X/+fm4wtO//P/9y//4/uenPBn1/Z9/fDSD7E+fxjEX/ePff7X9/Ocfzmkg/Z8/f/6/
//J0A//846X43sv3+n/8xvf3rv/nH7YV/sP1Q9tzKUa0kLXFOHb6/t9/4/zDdl3f9fzQCm12YqHI
BkIJ+Eb6DxpC59GCwo9PKTsBq7tmOP1V8A/Xxk9DF8d66GGTO3/8nyv7y7v5f+/qPyT6ew12RffP
P3611FCdnfNd8Z2mQZ9j3mm0xRWSIWLoFQTbr0BMp48+w/DMhW9rbOlpZ/vt3g4wJhfig7T860/P
+N938vOVX/r4s02iYGKYNRgXo4mHeVPR2g9tIO6Kzr2mZXHpC85AB9DKCyvoZkw7y9C0slHqz019
B1ICXf3+Dk5z+PP5/OkBne3FUBERTAh9O48NMN2uRNyjvTby9rGY5yvfcekmzkGKflcBwIWbGDxu
r9AHIinVcIvxRwy0f38bl5bQGeVkRhS2WqeDlCrGyVEp4BjeFuIaBPnCDZyzUZtRWab16nFXNK5K
g86Hj1nDrBWZp2vS6xdu4Jx7ajJT+NniDztjkV0V1KlLwitAPuzgX73ic87pJIoRs2gDlQKnsRw4
9RRdtx5si1EkbVMBEjEQQ7A4zx0pkr/zOtxzTf9gGHVZh/mwA2MHKhJ9AzW9IW+uIDp//Trcc8Kc
Y0Aw6aFLuWs9Z4/K/G50gFCsBnPl6n8JKGIBot5fzz4fiivov7r9bmgNbA1z6SbjAEEJ28PgS6NN
0h+pVu9dhZ4+I8/LZG2DBpZDmA79nefnnTN55wDiWNLMw66GAww17rENnR+//+hfER2w4c9pvI5T
I8Op6bCzw5x/EhxmMeyVw7X06y7fOVPAk6Ls9JEMkOy4glK+8MLOYd1eroSB4mu/a7i3U1N7rP1w
Z9X0CvHn13vHZWdBcmG9IENV6J0tvBgZQsSba7TFS1d+Fh6L0IJQuy81uoMCjoz1ixnFevTcK+fH
pSs/i4zotwGmw5XezbnL0qkR7XrIB5H+/lX/+tO9c6+WEHuElb0akL6RfWedxL7ZFbrBr5+LZ509
cnuwB8mQu2PexQxcMiervXfy3sNw3fC/F9PPedJGFfNogFfZaWWx+9I22QZQnmuUotNe/sXBd06J
5pXbA9/UDOjn+4/oHdy2iO9NqPq4XtiV13tpr52dSgoILX/huAPGXdEkgZptNEL67GUM0M4ZeF7F
agLUI6S2eP877xyp2V9DV86m0FcWYqM9Lp4EmG9CHwc55TUBg1/fkntO41ViCLzCQRMDqJH9hNNj
45d0RbzgWC7TD+2h1Tqo5kogvvRlp4X9Uw1S9D6sSoWF/pzVASXjoAngWvQWEDMoiWovAs3Ad/xr
7PFf4aFPUf9sTc/WQlnndXDfMmglaT7soOv3gYbpDWQu32FHuzWd8+gqqLP+vXd1HlyCfvH5RPud
YIGq19QL6+NcsOXfRdBfaqCfs9Nf73+MUv76+CYTZFNn4fEVvoSrwITy1S/R9Pz91f86BLjnLN+K
gB0wWHWPQB62N15v+4lQhrwNUx9cOQYvfMX/YHSGYwncERYz1JDuG9V/ts1yQoB7j7+/hQsP6JzT
6VStUWj2dzteYOS4ltKdIL862uLz95//6xjjnjO+XM55vjCjd7X6lI5cLegtLMuzaa+pElz6gtPP
f9ogfdk5riCz3g1Wl5KMp5IgwRvrW45x++/v4cIzYqd389NXNEo1Ey1wDyxc7rypuPHa5coKunD1
55TXyVct8ME4n5iSr4pPr6Ajx3MA1CKt2vRvXX5w9oT0LMRIFFI5VU9PgYSYqQHS6PeffWl5nj2a
aQCbWqmg34VjfpujZds6JDY1v5K3X/r40xv56cljKC3x+QhDrsEjQXr+Ng3lAebqf4dEhIAXnAW8
nIWnygbxB7YL3X6ybbJqLUlvuNMvye8f0YXVc054BaCimvsSQKlQrw2YlE4jrmQHl57OWXDzgFvF
yQDIY9vdVuJBdFOSFdfSvksr8+zgljajTg4v2Z3XdusKzFnHVcmi8ydO6iv76sL1n7NaZ/RoSKkW
vWtqBhUny33rVb9WAK/9/slfuIVzIqv1vzk7k+Y4eS4K/yKqkIQAbRt69GwnjuMNlbxJmMQoxKBf
/53OyuEzTVXvEi+EWrOuzj1PQtupaDscLbX1kGZ4avaLfebSV93Kr5c/sdC58+zAmlI3aUacu8Gl
DirbhBph7MtFL9R+nrTX+zDxLMq8PQGp9ZBkZNdmxIeYWCApwjN/Ln9kof7zjD3uehK5VxhCBK/5
yVQ9ZVW7u1z0Qu/O8/OqAd59uR9j1cSDNJ7sA+0+p9aKX8tS4edG+7AwQMLGQXxFu1tw08ODVwyH
BsQ+tpervtQq569+KN1XXlzGNQYOqv6rKVNv40/8v+vKPn/zQ9nTMLaZhqLslHU4jPij+1PVSXi5
7KVWma1mSDTx0kZm6uRNdN95ZDuN5Y0x/cp683kUxZnnrLmqJoieSjSLx56jmN8OHtJH6/Elace9
S+orPBqwJs+TImvfImPt4ao86qqxN/lgSxLUeHyGSCfz2yuy9c9fma1vFq1TJVvengDT+tPb07dB
fr/cCwsTd56HJuJ8qkeFXlA1vE+Q6hBvtAtL+LJ/SNt8ZQIsDNF5ClqsKrsboVSDyCW5sbl8mXq1
cmVbKvrc/R9G6GCEk4kCK7+bkD/t2AJHX+g1ftnCfYbPJm4FZ58CMls4y1mPRXpouiHM+q+jfG3G
d2hzVo4lSz9hNoELqJxikyJmMcaQXYse+B6rpq+X+3ep8PPfP7QPjgxauRoL2ySrLfUPvF2Lui2V
PJu/ShgrFy1Kdoc65I3cSP50uc6fcs8w3Dn9t9J1U066mqLm5J+1bDzd4mr0GCMZfVMl/qa2iiDy
dqkMCvYCQPGugSAbh/kNknJWtrOFtelvTuGHVrN7ZsfuOKiT9KAPh/9OrN9rjcZ8jTT3vl7+mUtT
bzapRdt0HtLPsGdCIaPhJ6Lx5GnjKbbxo/DyJxZ+x5z4UCgbpHEhoP1Lm5BD0gwMO0KjaxfipeLP
8+ZDM+UKS15H/eZkN7+76sSHr338+3LNFxpnzmywjavsyqDmjipuGyc/MN/aO9B5+/K6ED7e0v6t
vaORu1dWXnvqGmTi6wmph03bbi/Xf2F2zJENuJkOlULKw8kWY3GMdUoDSPL7664acxwDQr0iQhQf
DW9DhRX9zsh7bq58DJjjGCzaj0MCgfHJ5gIap2qH7IOVebXUKrOJnWdeZ3seJnYHt62EVPc8n1aC
yktjcXa/yBVzh7F2gS7UBElC37lqg7J4vK43Z1MVCk/tJQ3aWw3AyrN2X1K6ck5ZGOhzngKFkJbZ
KZok7b8ilatG3mMFC3zb0ysfWGiYOVPB1lixasabUxQhMaMhwdDcTd4aQHShR+c0hQZa+7ybMFhE
4wdtnN+OSq/cuJaKns3PNBuaMnMZKt6U7BnO4/amhDfZSulLzXL++4e1i+TT4FHfwdLokPspQy4X
s78oMawMx4Xj5xye4I0KmT4a0TY29p4Pwb9Ff4I1DNW1M3rilw25Xh7kyMpZy/P/fByx+SOb0KU0
FhmaExyhj8yHysUr+Klrmxcz6e1V02AOamhNlOQQwmH6uiT0HfWzoUjiuVy2QLv/f3zfmQMZ8qiZ
mmoacMSN2WvZIYMNwb6vsum/sCF6J6l6Zya3giS9MtL0lzH2YQA0GsYUrZ+iwdr6FPfpSV7ZF84c
0zBl58daB0UDXwmRtzzYxr5xwDwVqXvdE90c2FC0qSA6P5se07vOcw6uLDdRsUawWZgcc0wDQnoa
tFvcN7pBihGJNXBTp3gI2ZCMWs51CxOdH92rFo6KyC859akFYZbon7zJeeF51awMqYUF5C9O6UMP
I6PcRtYNMh+IQZ6SSHMVegXj4eUBu9RGswWkJV4TsaJuTi7Jvc1k+yH2TVifFHp3+QOfz2jnr8nT
h+o72oyjl2C2NaI/0aY6ehW5z4DN2ljQAV/+xlITzQ7xCAnltDc4pjRjYdNwiOIm3SOhBcLeyx9Y
aqXZjq+LCTYMBToZl8CgQyYP5LCQPr9cLn2p+rNNH4pUzzUZJpoROUhR5KFr+pX9Yan1Z1t+pOss
npDQdIpGto/ik1fd+7jgU7LGulxomb+eah+6F++7Ysg6jE5l2UgE8reDOjuZVdvLTbNU/OxsPlqk
pTFy308DVxKyBwf4HFrDEAw+hunvy99YaP45byFLk4xHcqpP0yTjL/CG6m+U8fmVpZ975kMD+TQS
RZI1zQlGsf9ZXD0hiWhtt1yq+bnVPpQ9mc6lmkgsn674Waf+bd/KNefRpbLPf/9QdppIqxo4BuUw
ur/zLgpqiuzs61p8Nl9t5NhWjoterZsCDirjACnwljKizMrd+/Nhw+bv0WWfSmRbGaxqdglZ/HtW
/pFICLum9mwuM1J1LDN4EmDIl8Ub7kdbJ4teLxf9eb2hcvy30ZvOH0qKVIETHcuD9utvk/T3lbK+
XS5+qU9nC01qMaTZIO/1hHeLe8iPT5VrVoJjCwvNXz/QD8MFGaAyTkiMYEdR3PCJhhXVyJ7yTxpW
QJdrv3AYnevhEpa7yE1tYTdhk7y5NxSE68NAyjraGFqm9l7GyAEN4zGzxpVftdAfcy1Lb9TEoAXB
JRKGGBluZhvPrZCGzK5b+eeClkjVUZOXXXOaVPJoNe0Pr71ymEJH++9YsjOZJGVdoUd894CUwy9w
SVw5ti2Mo7mKxYXwsenwCnPyvQZprs4RUvTny528VPRsw+osk9a5KRvYDDTxBv+9h8XWym1mqezZ
ZqLjmklfokWA//sziEohZY4NweWKLw2V2TnQyrK2g7kTziAeD7Cu5YFEwzCW+SvDf2GGzdV5vrAG
gcT05lQ00yvUQjc1PH98d/hZ9d11Afq5Si9jdCz6GpHiaGrPGnl4PR4TJPJeFX9gc4GjdIoRyjAP
dxUaP6bl8FCW+coDxqdG/x78Tc/d8mH9kY5SVZ9ipmoVhRadjlolGJoSbh7JV5imvwykPvU1eRng
bwLvvzWx1d/LxP/f+Njc/h+HE6c059BB6o7HvnaQi5X4UE9GwzbJSrBDEHw/lLTQgTv69xDJI788
ggsbMg+YGm8Mz5D0Kt5bqULWmXsLqT5eqUJpyl+kUrc2M9/9yTtQOQQV0pjLWu2nydy4ROwuD9zz
6P/sB8w2Y2ecODJdERXK4NgMm378kFsyfKdwJZKOBe/2lT156Tuz9ShtKGmRhowYi4fsKmByVWnt
Zenf5cjERvKtC18Ny12ZLEsfm+10Dolcp2fYSBHphglg4+/S2goNfA9M1x2VY3/TIls5Y3++rMBa
99+h11hxp1lrN0jsg3lQ0jz0wvp+uW8+X1TYXIqkkVEPkx8UPSELuiy8cCT2Y6fiqxZbeJD8W3Pp
t72LMH2NLHz9KiR5ov3aOv75asXmKhtrmGBdFOGQJJAC0abtlwIAM6RThZZYi3wvfeL89w9TflQy
75k+x4oiO9kMiThmgw1zAoqkvrUAxULfzh3mFc1zAqc1xIrGdA/N6VHqNafbpaLPf/9Q/SpVZ6Yf
Qr2uybd2XiFptVk5ViwNm9mUHo3qsozkuNEARbFhIn0YyjGE0+nKVF6q+mwqd3AoT4VB1R3c6RnR
Wz9ee/Beqvps4lrwe619HxO3bdrHFqZfoh7u4ctw1RGAzQ3j/XoCF5Bhm2Da/po4QPK6+crmuTAc
59KaSvRYq/uiPsnIf+9ldUgATPXH7EtVOa9XLQdzdQ0YG0OWn6OjvYr2LG0bmPckh9F4K+Nm6SfM
zjCcV02R5S1CTdiOdrwau/dIDUgjLAukuef2Ggp8YfzMXeMJnOI8p8WWk6jyOPT63nXqq07sbC4c
LFhjOuQR1acKnth+3ATwD/rKImfFnXmp5rNJ2/OxZ8JgE4PnYBy2lEeAYHt8d7l/P7/hsHlKgVOP
btcnFCtarb/0VbPtOzhFpTCKsjTf5M60smMtTDJvNn9xTiIszXh9cnX5MvnxQ17DA6yw3y//jKXi
Z3M40UMFIBzCEt6U/yoKdRuPyL2GnH9zufylYTrbcD1NMzh8YZh6qb6J9fg89MMrblBbt+i2lz+x
0M9zJZhnyb4qz2F1a0y2Kqdh4ZOVThZY3z85b831X0g6h5kr4Nen1mrhftePtxmnr1ZiPbWQY4M2
cojrNOzi6yR5bC4KG0AN7XI+4dKPuHTZ6qeqAEbWp9sGNr0rPbJw3HLPPfVhLyuV5gq+qzhDcn6Q
rnXI+vTdg3tgPBg4MRoXJ+40vNw1C6PLPf/9w7fclNbG1uh9C9yh2k2fhS2/NG6yv1z8whyc+6L3
eV72IsXBRcHAw87jtw4HRhj23sXMeiJxf90ccWdbdEyoCyIUIlTZIAYYGcGTNp+K/wYYGqz0ydIQ
nk3yVFpJ1FeqBhgBxKSYv/OBFFeWPZvhA5xvpUmgBTRt1fONZbuw3hM0HtdiPQuV57MpziZtscbF
gIorLBuWUH6g8NIZXO7jhSE0F5RIUZo+xxvcCbn/29GOttkYPfce/3q5+IXKO7NjtWIDY9S1cPwa
pq8kiveQTLxeV/Rsh24ppSUUku0JkZ1NThlUnmuG5ku1ns3hzMdTkHEQyc8Rk733OgbXZOA9VqbV
uZTPVr1Zh4qRwouoduqTAjQihxgKAIJn38kOmWlXtv6FRWguAhyKpHOx2yDSPsCvx0xHUng3XaLj
0B/g4u3Q/Ba+wVeFwNhcDJhIWP1GOG2cbMnuHD2ePJetjM6Fppoby0NQxSwpfTRVItMNS8yJStCN
2voOA2sNKbwwBeaiwGh0lNt5Y33yWrn1uAlIrHZTvBZUWCr+/PcPi3TpZLDZdaAGRFLYztPFL1xe
fby7mpWT6sJgnftEGBjSW36FNtIlvzn74aRZcbg8xZaqPluZ8VZj8bIRiMGn5I3F4g9N+tvJZWtv
iUtVn63LsTtp5G9gP3YFzHJN6U+btk7clcGzVPpsZW5tw+VkZ+2pJ+MJL3+P1LZ+XG6Yz4smc42P
7hs4MTZWexhc+OGxvOTAIsJo6brSZ4umzqIeEolUHSKeAEIyHFlrraw9SxWfLZo9TU3SO1F70DQO
nZEdEIFaOUkvFT1bNAW2P0K6s7+N9QTffxkILsaVrvx8PSNsNocAKZE8Ld32AP+EH1K/lFwd60Tu
4rzf+SnslU2+0vafD3kyl/n06NDY9yXse4VT3gi8dP9GzBFg4JKotUDpUkvNphXpmsjubK4OfomV
YCjVfxFYmSs/4NyT/7+7kLnshqUQB8uaqkOZFQF3X7MBs1aGU/2WVCujf6mNZhPL+I1VGpg9HCLh
vSbU/QV10qvnQDF8efwvlT/bIOOuJjUc8NWBjCPyvvUei+WJand3VfFzpQ18fKuK80nBLT6JNzVY
MYGM858lQhbXDde52qZwHdraA2w80gGJYw7P/qOJOTq02eeZCrxSgMzC3et6Y6666QAfa9PaUYiL
q6Mqm23cW/DTvE60h7P4v9tX1Ljp5OE9+uDHaXqAezWevzWIE5f7YmEq0NnETlpWmYqgpUpt4QHT
hEXdrmxeS0Wf//5h3wVxNSusDBUXqdxHbhn4hbsSOlsYoH9pRh+KtivY2kydUQdneM/pUYMZmaTX
UArhjEbpv/WG968vC4LCJZLV4fSX9T+9NdLVUpvMZm5mJ3nteii7sV1+X8KQedPldG0HWFh6/nLG
PjRLJrRvw7hfHVrXgqs4jI97GOHW6tbLpuxI0iS6MxBA6evGzlxvQ3FK92vVqQM8wvc+/OwY48+X
h+VCB5PZDix43UxpM6qDkUUVOF11H/nTYyHpWtxmoSPmQpum9aCB6RSATU6373qwlEt63RY/N3Oy
iOw85DmrA26mwEawsBiLlafFpVrPZmtUVtr0rEeLWyK5i2w33TGY3a1U/PNoEPmbPPJx+ER57keT
Df9427qP4+YNyrJvse6dTe+TE63cb6rM3wq/81em8dLPme3DpnBES5qmPIANdDbn8DU8CQvu5msj
dGkYzaeyNQGUJOvyQGl2KuF657XDLsmmL5dH6cJ8+/sA/KHBCiTfNlHeqMMEt6LG2limviEgtOGr
G79fk7X9nU+fnCjmepYkU0I1pGgOsSVDQGvGpH2OawjoYNVRTeIuJjdwBQlt5ysImzkptwNpwkjq
0Kt/TkV+61tOmMEbaFoNSS788Ln8pcqJhjWJGQ+DBHR8Y7Eus8IsNxz3dKctDJCFCem+cD+Sa4ZA
/t/580kzzA2isqJpozEX9aGsoc/9ArlocvJHybvbDLad9cvggQr1RcV5mrKNjeRfmcFoXVGAZjh3
US1wsJDD0AFUHtvl0UmkjW5ifuU9F0k0iPNLg05PahqLHOaMss/eNYYiEKw+Yf62lJTro0OKzr+t
VFN2u9zGpWaLNxC7+dPaeZpsbPhSV1D9wGQe3tXcMgFMSGHYOdlxDXtK1sXxIUpU7O+mqrT/SxML
1uhca+YegKgx3hG11FCjthpo8mpsWRyCaJf1eMOvnAoQFNr/MaOoSnCUMlNsPFvp6TQ4qql+MUBN
OhSTGF5tNUvr9AbIKunfFLj/Ti8aQInqRYKYoA8+LFzLWz0BNRS4vcRhO2kQ2wJhrI7ix8hkCrbQ
lU00MDeidJEVJiJ7V4zWxE9nxXoSjir3wStK3RoAsmioHx1PTt1v+D97DGYu4LrDwjRvvoF5GkVv
UJL13wFSiuwj7fwmCtMEt5V9WmcSzjmV2+s/TQ9SwWNmO371OED24R+LCN43Yd6VMED1dOXbwThw
A8+0zi3LHfIY3OEGlqBI1AewxeEb0jiwrK9kLvTOwIC7DFI6WilW3y6LAiA8xzqwh44Q3CQGz4eT
jmu3+6Io43PijFBuKNC0ESxiiZq2Z3/GKOTaNVVgV1VyX/W9X261ohlI9T1kd/FJufXgA3XRgXKo
kZMMx2TdtGDbNFN3y/nAz16+ae2BbUHSnzZF8RsHNnm3WZXkPUzmC0peqJaQs0cDgDMbR5QSiWtQ
GjlBiiQT8s0b4bKGZq37NLCyUuDHKi9zdlPZIm8P679ON3yESW5QIfHK2cOvXNEt56lLkavjMwxk
JPFEQd+3MNseAZeDGa/HW7ppS4ExpuAG6Ia+nYv+y2S8xNukowNf5Hrg8D3Fa1IC0KerO3M4G8DR
oCgAqXwsdSZqeAGTpt975TBkW5G3uvxiuY1E+gKNqS0PhtiyeoDheTLC9Nersuq3l4pWhAD8DdM2
RQeygIza0SdRJwmBP2usX4hf5m7gA3LlhQUYFdmOAv9jbzrAyfkDTwa8ZgY5IiBmC2ecAYl3EvAX
eSxjvPvvLDFE/qksLMcJ4NbuwpGwTPHvSTrjcFSTm9ugh5T1N0gyX9wGnvERE7iB2A6QT7Ivkq+d
D90tAZ7hp7G7On/rar+Q4OV1o6xyCIp7Rz7Bp06Wf0gCX6xtBC9qX2982Ba4pxEkKgihyj7mSRnk
WUdqWKN29iCCuM40oOeu7fR7gH04v/WL7ow9Iblrti460nxVQOT2D3HbZvE+LfIi+kNjJKE0aA5W
xL8UQsVNaHADHwHsUT29wTE16Q8SGdL9Keo4ZDhQrPV8V2CwJ99N3ubNLRZlPwtAZxv8l6rNsWZX
ThpPb5YAs+rZzcFZ2k7JOLA7uDCIfF/oloJs1fU5UCxdx6QEB4orBzcDnhc26GBwQwnTwgMzRk6y
KPYtrg3jsajhvASAe1tKEORlbAWND1bkliI2CY6R4cK9yyxr+OGWftkcq9yEDJqudDOQmE9BOj5T
sIFBnNqAVgzneOA7Noa1D0CVbZGr/ZRbrTDbDBKa7zDzKXjglq7bPYKOx38Nrg0Tcj2ZJD8IwEuy
Q0ynqaIhd7KAAbr1mjs9ACEuQKwbcJ8AWhJpKLMIe2Pl+TlkQGnB9oNtAw7CNbLokdyb/dRjeicG
N1XHxDgCDhgNx+QeC6Y2wi/K7yMXElwsJyeYJJkl36CJy81m6gGW4ADWoQ75TwKS2H+0tuvyqcp9
gFMaoG4pKEKD7W0tA/f0U5f62gQ47pIp7OComT9Jltv1/RSnRgewFSLtJopkA3vpynfju2LkbAfJ
QwmYhH03qQwbrje6ACA60Cu0WFcnBUvlvLO6YYfXkbi5g9EpQesN2PMCA1hdDjt8AtdZUeSlBk1F
RSJAkkJqQ2jnucCHupWCv3o8Mb1ptY6LUw2k4HTDYAZcb2zjaUjGdMbFbmBVXu5FIa0poDzlIkgs
nyaASviI+gHfSe4mlo8mdJLeuAHy/nqOF0VCu20zKNiaQy3r6hs1wh8fXAsgsylPuuTWgBkJHzsG
8uUGICVGj0WcY3UUUdYkYaOwiQauU8X+XVpYoNIZM6FBHDczzsaNK7f9XhvdpG/elFQAFoiGZ7ua
tDDNFnqgVaiMhK1+yYRsn2VsbDBKY7cAmgCSDHoGXlbTbWab6KyHAYx721hVncGWx4tTUHIBNzsi
m9+FeA4e3w+WnUQk4A6l096iKUzEk7q0sn1Tjzh9VLUFkZfju/13jpW8DlRZN2NQDSUB04VjAXns
k6KqtqkpKwLAFRiPe0Nl/ab54AwBboyEhAn1PQDEQRKVoKkgZfsgo2nKmg1thC7u7GnQPUzb+0Js
+ha6uULQoXtT3C/jO8E8l9+S2hd6e/73CBN/Xyc/QMDiVhI6Rd+zp9jFxWVT9FKw/TgafgAYp/O/
d5KB0RvDNtHeR7pw0xASPbjpt5Ez3uMFaNJIKkfSOMA3pG2AQmQKVtERFPuwuhdoUR5lWf0Ej9gy
e2CGJi6GWgGvyiAhwwDCNYz1u33VqQxm8d6ZlOdiz8fem9WAdGA9S6c3WG1hQbEJQfQGowmAI8Cc
UhOWDZwqgT86L8HuKCQDhQ2L77EAAwn+//B9qDZe2g3RHe9xXtjA3cpvjy3mEjwf8YDV/chrWE0+
FmMP8y7M0qQ9eLzopgAPxnV9g1O2RbctbS3wEYkjXxMPJNKA54PKj47oIn0rHQY2q8GubP0BZI4Z
uLPzrMSqKAusgQ0kmRvSOX66NZbVE2RfEwUAxahYFaA25o8uWesHJI1oij72fLNzayXTLTF4FHnw
ChLnO3iK1zj+EwLmSGq1FljLkzVkYRqVksPzn/fvdakyO0SeXOrtJIy6p2c3A20xNFOZ9wHpR3+E
aq8y8DoXeHraaa9N5SYBgsDaSviY8ZsxSUcKNSQs78Ic2cpiMyW0Qnar1gDBDo1Aj+KgVbgbvNHA
J0Zb3HlCOhIb75oqVvFeOlmp93XdGYz5coq6LcE2Dn4qTW2+qWME7fegzknAmZDhGr+BEQ3Q7lR1
HiacKexvvJc4VqceHypAPXWCcJeXA19CAMusYCfvOoFTZPwGwVrQx0Q7NfFxAofY+UqneEQasXkY
gf/bVBTaOw370vshFTGwVRC+/mJ4r8TrapnWeIDrR1qpm84xMbAyWCLumQsxNkivktoHy8EL4Q7h
5lwjh5jkY5hJu+MhdjJQyRTpxQ116VBsBO0ECbspMxl4Vz0ygXEkSGrQonJRbFk61vK+gPrE2/sd
FyC51Q7wHSlwAtO7hPICQAjTWfwBGhjwnhItxhhKjG6gx2bwyhYv5UXVAcLCMufBAgUKikU1TL+b
EgnTmyI17gH3DYUVdyQe9rxMWGC+0ZKlt4zHNipgE2dXIBstwcDA3T4E+rdwt7nSaRRgp+mibVdj
FwY0pvDpblCJjwXWON5vmngkgV6mi+xtAm4AUAFx5haB7SWdveVTJtimUML5LovW+olMU4OOzDyg
m0fR4GQCuEAkwoHr9hZHUXvP2hFj3Oi82+adl4yhF+XVF8/v0mIb2YCubQQBMm3jtEkv9rUeR3oq
I+19SdRkVXf+mEDETnwAYu9jHLkk2SfYTqznqMZ1DcqOpn90HSSUB5VD2LdU54BQxnlRPnBpOd1/
2ngjwA+547phgVXaPuABwIFDskbTcABYU1Cje8jMG9tgaYCAtsOujCkDBE3TUtDg8LqE611RSiyF
PY+Ko9EZk0EucFLa+DgePWeQ81NgsfL8B8dB+s1P8kEcSl60MpCyHpx9NNHhTsEZ+LEagCXdY3VX
EIWBwKpPYGIO3j72XBuXKz9L4r1fVbCSpHXccHBlQOK6h/+48HZk0NP0JMC5cX6UcaJ+jZgjf6be
6qpwwCgES2EawWNoJubXoYpGj8Cvt8qG20Z7br5nqL544PbE750RRMSNk2r2bAP8+6Mz6VjuewWL
DiCcEXcI/bxOSFgiUlbu8lqX8U66I+4i3JjU2dip5REwVYQZjo1p/TLw0rQmX8s2NQQ0tVGZEPcm
Bu6GqHkdgGKCEY59EynuuLywsQorGeGAaQ86LncO8LsqbNsCSAePlSq9r+IqAr2b9m69dUlGooMN
y7PiTnXkvG0lrcNuipay6QurLTEdmWYT+UJjyIl+JZOamq+pzJW3pTa8DPa4R1D3AceYUvxpQd5p
U6SOEzaBwDwa9wH5awgcDADZ1C+Zndc/CcQH9H1s3I7dWAmIpd+rqasGnBNxoQUMKbPFVsRV4py8
wcbOKiu8pwaVZQ/NhpeGgJQMlDRxHi1h2eDKZrjal00DYnGmSru5qaCAsvcZFU2+GzMgIUOPK90c
bE3SFjoQlrm4+JekDSxBMDiJNq5zR5pIJQdDx0oBWYkbPu6UvKjBNMoHjSgFUouhL3B1HuJ5N7eO
RRcbUBu6JPlmTAPjxZoJ0LJ0p+smoK4i9ZlfFtMwYo7Hn8fStmrQ1p1ugE6uKPWjB+DkFv+AQqwH
3yPfRT6g2n9wU+PDFmwJ3hwAW07A4xoAf30ecUMdcGUYo+TYS+LxHHGXyep2DKQp8cawoKb5RtXn
g5qPHCO6SeTEftfQhbXHprKoOcKH2e+OoJCLFLQ9p1BgybhlnQOkkzfT8DsbSIuD/ZjVz10k6h8l
MQzBkGRMzEZxJ/nVJ/B6OzhubH/NM0eA/tjbEbxgyYR7caWxjiCw7xk8H+NTMgTltPe2gFxX/msN
n7XyKGuu+LPdseQM3YBbVABNWem8+hDKUYDTsjgLs8lOQJlXNAXLGstKOTrvVpfk/KdvGgQPpr7R
uBl3cPUJdE7HdItADKk2oyz4tKIBXXiXnTubo355BqxGfQCSsTh4XtEgyYT0gfIoD9uS1o9lZdy9
L9iaImQhZjtP/WlJTSq7aOvDiFtXGHNuNuec86ueFNjc5AUIaYBOEaQ6aWrtMdV/d5b37XKw9vNY
MJs7vIxtgSYChAnOawSIoDSg0gL/ZeURcEEoM7d4kV0DsnwXQ6lBpldVykc/tW8QZ3xANOn1uh8w
C2YTu8rHjkKHhkxkgOySw4BrUk7XXmU/71jmzJ6mWuTbR9hrkSXBCmR+x4BY8pU4/9+c0f8P3TJn
9qBMm6yhMEo6i6zz/KcPKu9W9APbENPClcKmKuhzsIVE3d6DY09COWWwHW7GHUd4aOV1Yykta64Z
IZCPCxg3N6eyPx/PrR8IYD3jmnKTNdm+RV6TrOz3xqnucPw4msp5u9xtCyNj7hbTMVBFcKmCfJA+
JWCrxaBSFU+9vfbW/XksHnSSf58rPUdjc+ihEYrL/ocBd3MnovzZddTOsOw/r8Hh+vIPWZhAbPYQ
LWIy5S2enpFGo/eghIdqBEKWrOWgLBV//vuHxxQvhl+ncDH+eLRzkYkNrvIzHjJWZv9SL5xH/YfS
k1K1cGGCu8cZpuxW9mPGclxnmxuXXplmNPdy8f0kaghWMCSt2TqkmrE9sgwRtBliuZkmp9hd1w+z
dSDmtK5EiYxXZGDcKjVsdZ4ea0tf9cbI5i4uqUikZg1MMtK0C3B9202uc5UigM1dXCK7zzywn5AY
iYsm4laBB//3qxplrinBbbFEfB2jR3rmgOtMWAJQl/MVhfTC2vh/ehLK47IGE+6UirTCNcACmjB1
rrP5Z3MBiSBYEGvEeU+4PQatS0HRrVdW3oVhPxePIDdKwsQXeeqmEa7zXni9eacOsftXR3r862Q7
rF3pgYU2sudrfOLaQIZW4ljSJkS2FD7prPyKz5cGoMr/nbwDK3mjKxRNYALKcKkQzNpMqwbfn6+g
dG6ikNSpA0uvXhzbkb45NXmaYEyMxw9vr2L7lVsIUl43SGdLXMTGCNgDDCNRZ4/d4B2FQSSLRSvT
6y/T6ZNtdu5vkwgX/ls4EJ+wqG1TH+B2z7stnAiYMboF6/AJ96Awj4a7JiqCLjEvCU9vEAO5jxT2
3OwacBryn+fqnMiRHTUEqZye3W9zrm/xUvN0uQWXxvNs7cMerqNK4RcWrkIk09wkhJ5GQl69vA0v
f2JhHNPZOcjrUi05QmwwFEDIZmDTS4e87StHwGySxEkihiFxqhNCjYGEoPK5xy3vWzQN+8u1/3ws
s7kmB56wBRWjV58sVuLtCS+owo9vI7vcc1gAIEt1e/k7n1882Fygg4yRdJoI0i4Lj5abwSbdE0mq
Kd4A0VUrPKu7uKEpJyne2taJVpaYhd6fi3b+x9mXNdeNI1n/lY56Zw83gODEVD+QvAuv9tWyXhha
LO4LCBBcfv13rqvnG5llijM3orsiLFsACCATQObJc9IIqbFaHdlxer5xkgzJHh0kfM6F08mVB9XC
6s/BO7KrmtjtUI7WK3yMtLDylKdkZfmXWp85gDpt0wgZH1xBe4p0h6534EjrkcP9elGWmj/+/NMl
x0CUrXVQNHnIFCsfhA1e4BqEXcFprc/QOoOGZMakUACuzCk5g5fXghzRzZWxL21ccz72pDdbgpff
gJIwrUnCHFgXGkGbeAQNbb6Ckf79SWLNETsoz8p6ahDcQBzJISVt5QEHOTQkb918jX34L6Tgb/zw
HLBTEStGnNmtD+0Eediia4rHCXwDQZXzzI+j1N5AkRPbawBP9DnYsBAxTmzyqmlOhEo4pEELgVC3
E7lIfSb15EPKsPQBEwRYsBrwYEJqB9LJtRUMusUDW0GU3U7yXaGqOGxBZwBFZIhyo6Ii3pQFUBee
lsghQNZ9QHwyQm6OVem+dbXibOrMKaCQJwvGWI/9oUxL3x3TOtQEqEM0oxs802y7bdYiDT1Ajtmb
ihbpfAJxei5dLYSwndwjcILwy1S5UEIWuS8UdF9ZGr/FbKo20HOROwcC8r6D2EnAFJLINWL7wTR1
EJMGLrqFYuKe2GV7CaB0hjj4IH2wuSf+0EBJGBWio4dDzdyUVlTcVG0/npkEUrYC4sWbgQLukbvJ
YyaSxm9N28KCmpEvsuauKkFlrAu73eo2urIBtQjsSAyIRvb1O2M2FM2TNg7qeqyQkyPODlCbV12x
6TYyIwW94QayLg6xNha334FK5xdt66aXQ2OI21LY6VNTuc1uiGvzghMdGNoCPTv6oB14muZnoPx2
dxmz781RfUQ8c/zeMuUZyEgSb+DQSq01sIY2mir83kHlnQ4xugeK9NmmdSEYnWl25KWZLoEIceKN
phIRxK6ZnWRw5pzeEvjrFEk97oYpwvGWLH7kRfYS0fpKI91Tx53bU7yGOSdayaJuqqiDbmwNUUiy
pW618gG/t2VzTrNi6HYKlifcCrVuV1iuTxjCrtlKBf1S4zNXSibUUxdG5YY1bTwjDSCI4bn999Pm
ZOZJs2zoGXAUNHTgooHQxUvIgMzTyrz8/hQwXfNXT2rLSCucMgOYjOuI4HfQO5qSYQ1j/PuJsebQ
v4qLxgY6ujr0IO6tNAcFl/p5ldYrr88F5UFrjvIT/VQ5qNfOD3WuiTug6vQDA6wstFVVwNRa9wxJ
TOfM6Bzzews88FkWO+N3g3fqZUwcyNrDVlcm8vd4WGseXE2HXkFWHO+CETlfkZQHIOUDE6BwqDT7
Y1p6HLtOJWuVoEtRsnlotQCur3Vz9NcVnvatuwScrboz73RgRr5rBwv5lpM2tzXnVoL+pVRpi44a
DQcsuRIWlKjJiZecvxGVRUZKEZZwQz1L2E1JKvMW4T+yYjsLd8A5TRkQ0KMbU7Tedy+tetLLFwks
WpO+n2KaiM39ajxItreFihs3lOmLEJVXx2tye0uGM3tXRFnfuDQ6vo/FpjfPIDzsQf11Zav+vnFz
LnSWdiqKNbeloZaSbhMnUXzrQFNvnzR1vlJl+vuJN+fUQgNxNFo4DQ1R1JGERJPlvtKgBZrxdPJp
ZJ8mC2TOeYZcrpk2IoskzKIIVTrapouAo1CnRTHNOc+QW/GsSSZFwraiG7N+ptGONWsqBwuud840
lLqM9cKQNJxE48X0lfYfX2/LhfWdi3jZUadbUJKiocRuD3KaX9sNKY75whWXsLC6c3KhI96JV5pN
sIGiXakiH5idM9GLuy5bebwtzc3x558eJ6M1ZRxQPxJ2psB92wa5YF9Dn+G0CZodqXFFU5tMPQmj
vt82UXNGQCvZIof3dfNL0zN3CwwkrIDsYfBNv83UmX2kPuvAXXlSvTigcb9OTq+yhoHlgwDXA6nd
fMS9m9nOewOdAEBat67ikYdE+WkFfuaceqgFptaoOherPfRdACrbeqv3AsogUlurWliYsTkFkRiB
A1Ml7Ew3b6T9gAK/0OC3U9We9JIDLmo2Yz1YvUjVkbCy3jlPvEhz/dR++Hq5F/bqXLYwtnlmTOlI
wtGAEDXLOn3jGvbaA3Gp9eOUfbKExtGQoenQej45/UZOJvN1nDorlrDU+tGFfGpdQ5BdmD226pCQ
87rLvtWTvTLnS00ff/6paWkndiJKOIm6rvgLoHpK+cBwamJ70rTPRZmmSMtt1HgMIYXMpdeP7j0K
5FaCo0tjnzmIXPZcAOVHwhTcWFtSpNW2r5y1O/fCtdWc0xhNCaOpnmg4tfLnOplgsYaXWsCfw81Z
+TegiDxAbd+Ya3q0RcUizX2eaytH89K3zbwHKxR4Gkx0bhpA5QyK1j5FjceJG2oWs3Q5rTPDYCTs
44wlXmkrGyK+oIn5OG3Vj9fvT7sKpOwOihJbO6wYEs/gEYkByvq66QUnNOc3KmoDDON1oYd1H29w
IfIGoGP55ARtkZ64Z4/xrE+jH8GI2AN1r2NfYdbxMBhMd/P16BeWdc5k1AB5WFRIQYQ8yh4mrt/x
cm3HLNwn5sRFZZUUQHapKUy7Bn4ZSCVzcoPSrdZ83FIHx2/6NC3UUijSmtgYJor5vQvq67HsnkXK
Vu4rS+3Pzbls1cRLFHXLI44AVR4xeuCMbcF0l608NZbmf3boV3k2mFbmwB119AI1Bxvh6itNL23M
mcWOSQNQ24CyCcSjfIkKFZ6kPphPPcablUzAwgzNKWgqRBxZjABeOJAm2SS8areJjaB83mtsxbwW
JmhOPAOGcDfRpmwIOx3lF7LYVEm0YlYLEzQnnqFujyosg/Uhgpobs7dfMjfeTbpzGY3V00nmNaed
qYFxifXURRdGe86KYVd3p6l9mOS4Jp92f2Q2yK4JrQuRsQgckYSMTEHcTScu7cy4EE/uRKoSFRrD
t6q4sm3T08j117OytG1mhlVDWhOI0agLp5zgWtIBddhvp9WH6tKWmdlUZo+IaAPUgy3T97ccJNg7
0TLpfz34pdZnZlXUVjlYid6Ffes4gcnyfGP1a2rES43PzsGiwxmbZqoLBcm3Gi/P4t5YuVgtTPqc
BAxoyyFldaxCIEh2oIwME4fCc8oVY1pqfnZXVhaPbcJrFfJSAC5aviG3dSgN/njSrM+V5Xg/8GLs
aBfiIbGT0kaByBor8IIbmCvKMVehsi7FbhzsGtxrCR0RDnjM23vgMNjK5C+s6xxzSIbMkC2KXcOS
kGbT10XsZy6qJU6bnGOvn1xByTOIh+tDF6aVdjtl/TbN6etpTc9M1YHMyUD0rAvV1B144xzYVKws
6dKOmZnpaINtOCUSS5o415CJCtIhu1VRdZoDm2MNSVOpDg+VLpR4Owwk3qIiYecUa5QpS6OfWSoq
icah1zB6u0WNKwqw95BVeRmQ4Pp64hfa/xuS8Fg5mBtNF7okhVgg8y0FsG28+br1hT0/BwxWspCE
Ia0VahTFSA+Va+zSHJCabI37Ymn4sysrqsLtiXY9XHxqqha1vg3KtTPUXwMhbQNrf/f1dyzY1Rwv
OEjUU9Zu14XZBBni1toW1ZoC31LTxy/7ZFRZZ7vJVEYydPPGR0ZvqwOVfdqoZ/YaTVYzmrUtw9ah
1aPlCHqG2uG1qV8a+MxkKeUOjihNhqMWgdKT2VCWQ6XhilkttT6zWidRGWoyUxyumeEXzEKVXHpz
2rTMTlYLhfm91WNaekl3livOIYK7/brppe04s9baLnNtaDUR6vnkc/BU2JbcNB1ZMdaFSZkjA6dc
RYbVJ6gneGYgUqhPbHZ2pqKGEjXwBUQpDKX5xMnCoYsevp6QYxN/hw+Yf8MDOpmTUkRVwtx5mkrg
bIW8yviEJMcURIIeqxhXPmJh6ufwQMselJ4UmJtYkiaIhrQJdaUZ+0ad6ovnBFPlAJKEsXBE2Gbk
webthUz6Zwh7rD003YXJmtlr0RQc+tejDFFnt+dKKS9nJHANJPK1/E4HJtEf+3zHdevEvPMc3maK
3nIhSCjCoTTDvMsvHavdOvUa0ckCTh1Vib86twQ1pqmKSxlyRvyKtyhSuKc1SsYRGjHcu0bXvWJo
A3KsodKrFSP8iU353aabGbg2WDEeKpkM7S4KREy3A+cIl7R7MclNQqywS1Hpwfh5FfGVPpd238zw
qWQtywopwpgpr7FSsAie0fE00TBzjoQj4OIwI4llioCgQan2BgJTm68NdGHgc/BbP47QfaOZAHTC
tPe6VkQBb0sZOHk1BV93cTyLf7Mcc6ibq1XIcNtCQKIwsw49IP4vFXjJEjyzFTc3FigqqWdxZAtO
O/fmyW4LRDhgv6/bkI0sKAoBabs11ciF6ZrntRH9gb0D3hNa/ZMBapMI+JcpWZNXWfDv82S2PjCI
seuMh8pwg4gOgUj4yiIsOOI5GFAf6x5lKw220MS+Qbc+90pX+pxmNzzhO6a154OtnwQ8NH9iej9d
aUpIZmtMgUGwAovUtuMd9fUsO007xJxTe+WaHErawtRE0eoeoazfMFCOrMSfl+ZpdqtJIJKRmKLF
3hk0jwAQurFs4YMd5H4iNhh4DIZC0jXlpoXr8U/0xKeJApxAsMHkbehGB4J4dF/H0Ci4h5LR7dem
t9TBzBPGA5c26L6xXY8Fh3L8VtvXERgtdNtZAbks9TBzfBKF9m2FlEBYjnbADacC940ImqZ5T/s1
97dwLs5xOoCdjTJzwHZQcLHTaieE5Ps2oW3lZVb/noEZdpwMINKaaI1sbckQZzeivjDqdILadsho
e6Y12fmoToyPzCElFA+VRIP2XYjSYZCeDF4k7u3h7ev1Xhr3bPeOZQ0ulmLiYVnH8ROoixKI9hT6
69etLzm/2Wnu1gmLXNrwkFgf8ZFYjDfI5K5VFCyNfbZXqaAiSjO0rpy2DmSEuhrJ9LUc61Lrs31a
d2BqAr0JD7mRAV1a7MFstv96Wn7ftDEv6cjaJI7duCjDuDRlAB6XYWNAhi34uvWFO5QxL+lojoWk
1gQ4LKi7vAGkHIYDpL3tNdEucg+Fdij462CkW3sUJ0WRjDmcMu1Lkkb6kAHTZyD3B2KO/rEUEzhA
Vj7puB3/fiMw5kBKGFeEwu9jB/wpk1oIlq2zokHlrwkwWlne9ZztRW8+QUfrApRyXodUl8WGk64H
xhxsmaTl1Co7dfaq7mI/r6Nub0VaueJyl3bD8eeffPoIraJOa2y6Jxb1htT1svTj62lbanlm3LpM
QWeWpmovxsLdQmjNAAlGX61cBH/vZI051BI4utaJSaz2gy0RaYb6hBGBg+g8ooVnUHFIiyu5Vpf3
e0dizCFeNRMGkQjM74sKMkiEZ1sUEtyYJLv/eqaW2p8Ze9GDKhHIQLVP2/G+NK1t0zu3YFU4kVb3
b7gurRR6IzBXJOrAgzfklx0YxH0I2qy4lIUPmCO7rKxt7H5wsTGnTgW1Jm7NwpVey4ubr2fo98e2
MUd3lVGitGJwur2U5DI1r1AGeGYb3I/6lXvU0hccO/5kBm0JEp+xstReKxrfyJLgmBFE3eqKC1ka
/7HbT80bCR81VFl0exeFAHoRovDQ64rzxlkZ/oKtsZkVd61RKpuOCiTV2fdCZGGt9yv4qKWmZ2ZM
QHXVJnUPQ2P8zAB9BYgtg69XdeHla7DZCd0gjWkmCVd7q6yuOREPPBcbUR6tOa6PjDLmy2CUSdAc
gaa8WMvPLn3S7Oh2bVSEiK5W+2QatsxorrgxrbjTpX00M2VV5ogeARGNjWpcmHFc+IkNTD9pn76e
sgW3N8d24eYKoqZOqT2l43YAoVk3PiuCkISmHXoqNwDlY2MlK9WfCxM1R3o5lZ7WHISZ+15MfowX
Kuj7T0IRGHOclwBrK0FsXe2ruNskNcjuCJ82vAWv29cztbASc3U5TYEtlIOecW+nvbYZs/Iw5hPd
gHXm/bQOZjatmUqBI6FU+ynRgkF7UtWblZgrprE088eff3IYOpM1cgVovNMyX/Y5ACLG5utx/z6+
Yczl5aLWGLmTo2m9eYfqtDehLOdY6sLdN1es3V8XHN4clNV2oHPSIYuxzxDY8kqtuogAUmh18tIa
+sqpszRHMzPmKBck7VBhC2W6D0qdwEzGFX/NMM2/ufE5MzPOiB4rA//fu2BQYlZ7V9vKV9q5ycx9
bFebCczcX6/GwjadS8yBwAY5GgkTsyZ7W+s1KtBI/K2Ra6nzhYWY47CqchQQcQZX6RSblwJEfILf
dI6F+9Fa0cFSD7OcFq9q1xT1cRlGJ8hw4c+JAMsnWMD4GrhgaZKOXX+2hs7KwKKF5SgR7x0Ha29I
cdYNa4DZpeaPP//UPFhZRWEgSb8fQDYIhj1PiTdqrKUrllqfmXJruErLywxHwnRZKbBx6q03oIju
tP0zO54LU9Wm0rRur1HqT5blUTJ4qi9XDGHBWdDZCa1zMP3pFbxow8ngc825Q6HedjSmm6Rswspg
b19/xlI/M1sGVSDNjRif4brtq8O0W7efLkDPdV52Dmi6m5V70tJendm1U+iaWRfoJrHODXbjmMrj
zsXAfnz9FQvNz4FfBYiJqQ6Zt71t1Z4iVwV5StWhylauYgs76W+grzihRA7YSQzcniJtjxwhoBNd
s7IFfzoHfukNTVpRsW4fAd4QsGIUfpnb5ubruVka/MyGE5ZTiHTijRBTWqOOAhyEk3slbDdd2apL
wz92/MmKj49/p28xfNRd74ZJ2/W4Qp429pkJG45pDg6leH6Y/HtrJ4HsQLqGyt/dae1bvw4d3HkS
5BRWt280R9/GrDEv0qblqO41ppW9s8BQYZCZJYMMjQFOjFJZLrrjKkQTb66Sxu0inxiqiO6KzMjY
vsnbPtlRZnJUE9ca17eJo8fJNgK7xRCUtMnlIddyJwFA3B0iaKgk9olXtjlPGClwDiroGuAsLN66
wbhNBN7A0mSvJ03znClM5RroI0tIl01N+X2yrXNSoRJ4Oi03ZdizGVa1ZSeOCRUwkHAj0NW8gjXs
ogf97Gmjn7nIaSp5zlAFsIfmgoTQefyW29nG7vW1g2rBgOZUYbUep8NkQHttUBP4nO2pQSYqXjtJ
Flons+FHilBVVdCVoUedpjwfse2ytZfkUuMzv86UztrMhfCL4fam1xMtzMHwEXw98QuNzyGCaRkT
lWo9BGv0btMz5P2mGLzBXze+8KCbq4TS2OqSMmphllWym6oI5watzluUqfhZHJ2zo6RE1NiXha6f
JglrzEGDYO3QSyDvfl45085L61q+8Cw/rcTVmAMHs6xMckOvoDGG9Q5TcIafxyO8Rh2pfiXiu3CW
zHGDndtDKbfGTuXqIYWQmRs3u7z79zH7H2/Df8Y/6uu/7vniX/+FP7/VzdimcSJnf/zXfV3if/91
/J3//29+/Y1/7X7Uly/lDzH/R7/8Dtr9d7/Bi3z55Q+bSqZyvOl+tOPtD9EV8mf7GOHxX/5v//If
P362cj82P/78463uKnlsLU7r6o9//1X4/ucf5hED8h+f2//3Xx4/4M8/7lug9d9f3v/xUr3/475+
fYnrv/32jxch//xDo/o/bRdvR8eiyCqa9Ajh7n/89VfGP10onli6DmQSQ0Ed/CBI7mXy5x+G8U+L
HLlyiWlarusea3xF3f38K/2fug0CKNdB4bllu9T447/H+ctK/c/K/QPcFNd1Wknx5x+/WhMhrulg
XK4LQgemm2ReZGHEQN2CItdFMQ7YJFrOfEZaj1rpI2QTnvUaHP1K2HsTVZzepxn790g+9/wTHvA/
T8a/uqYg9TQp9HOYM8/+tRAtGDQb5elQ52oT7S51QK5sDGRvD/xOU849ygO4V+TjY2HjtQcks4DJ
F50Xtb6zjRsVlmUL9bPu+uuBOT8zzZ9GRnUwyjkgXmc2Q0W9OU/Xt6DBAItzAYaOroUskTbexGAP
37pkLPZuqSML1IKilYC8rcGR3mrOE+nMlylu7oyj8IxrmxJAqJpBX8bJQJTCA9SafPT58YymGYVW
wOhLHkfenoOGBULQdXfIQIaYmGUbQLe2tsKsjG9bQ4L+u9gioQJSXmCMfVcWVzBj6hEgvOs3SQYe
FBO9dlh8URdFi5yE4JC8uexAlus1ZACNCUdZUaFNYZ63GyLdC8dtLyFIsbfM6ADCj1fDre+Q6sU/
ZJeQ7HgaBv3Rcc2bKG8aUHu4O9DxG8Xk63r+qo7s2ZMNLvPC0TbgOznn03jFjrWNuRPjQdvZAShx
3yagExEYlhe8oTc2Td/zklVe28vMc+LDZIE1ALlSFlh69AgJHc+u2BBqZruvhXXeDxqY7+WQ+GVf
7S0SHToCRjtqFM+WMN6aowCgYpgMC2SVmX2jyLQvoRqdxi2ajxKwwxhd6x3J2JGxLhuieWpydjJm
o68XTeKBtuXSBV+yzFIA1bJiE1Mu/CwH742VZn4VR75Rkg6/Kj3UAX/UA/hAzFdecLCN86uoPZKo
T6B3Q9wM1EuRBHlNK81NEruahyiduYcmQdAlhu61eneRu/j1nKeQDY6hE1Ga4FOh7r2DKhEPK19s
W8svM5psSJoeZIetleROvpHDGWktsbMbiIIAnOK1sbYBgiG/jB+HHtusjHXXFyYUH5jO801sIXHY
QW4HK6U9ZBlEQ5Mk9jW4QKTuJ6Ab8N4lfVTgcWrfSCn8KpcvoBb+AE79rsSrPujiVAGqCgtTtR4o
Qa2w7sShE6rdayq+ANDEPGdQKijznu1y+DxPZjp2N3HSgMhIosTDwrpTj49E3hFZH8DxYfq5sYmN
wgNMtbFNyOGCfbYVllez5INg9bu2uAJRMupjUbKJxHPKN4023RcGSo5ajlJjeyQ7SLo5u54CO1fl
WuDUTXxDXRuiJgnELkhTZmdjKi4zc3J8CqpjrGjhR04zHtoSVVdDi7BscUd6cxeXmJUi7YUPPajn
IvphyOFtGMg51MdvmxjfXCAzhrLXyquKsQlcSMm6FdTSCGvcbTR+b2g1bVoBAQGdxuJyPP4HV+9L
apnl3go0yoQX2wAAMFDQg3/cumgn7aoidOuYxRtiG5mLfUmafIRdan4zGbGHCjSgmZLy+bihYw4R
+jzz6ijDpiM3oobzLWLrR2pQy8tIDZEkO8S7pNoVQDNA+IdAvyHVPKnIgyjbJ5k6wssKZ9tY8Zly
JRRbSvB8G0YdlKKpvIQ6T3GnoVFwaHpxpjJPmaPcQE/iGuowxAtY/Y54iSdL86bOKnBtuzDdXBbn
RvK9pIgiWjkYnCMDLrnW6rvYlvhIKYIqGh7BQB+QXnuKwN4EyBzGzsDgrjJ5Nk3qoqxHHZOCETt1
fdfr+S6xupDgkPAaMwEih3WBriINuMFriJTeQKXgmlQIdusdnvBGvmOl5VeavG+JdWk4xg30T6Ay
ZX1wq7qXoNvxuIKhc4SyM1p5kKNLPKti9xYAvN7Era3TWh7c0r1GyNbs8U9QgQZ3VPWXfIKSk7Bu
wLL/LHr4zj5V17SKznpRQx8j2qhUyY1EkR2t4DnKIr4mbrpVVSsCK/mZDoOiklk/NfbwODb00pSU
gLgdjgFnRZFm76kOsSWXHPqslpuR4LwbnO+V3pxByYYBxxO/ZrZ5KHr2KO1WD7SEPUhRQvAk6Vgg
OnI7NfGZrv1gOQ5EYBOhSaS/GZZzAAH7U5RjkRm9JRkENIYILq2W1lWZQiPGFhswVPk99NdVmnp6
dFUb6beqxCZNexzxsUUvx5JeDuaNDaEUP2I2mP/1ApTs7RNj00FY1VWao+xfTeTaMfut4zqaJ3Tn
XtM0lF+16AeYzxx7ocmTZ8fMXscCcWbRbhwNa+LCrXL2kMuHCKoKXt4l7yzCSRgPySuw7FB3YOej
IzIPbGQNzjrjuUiq8yrHQemwiHgodn+OgaUyquefPdO66raCg0YsKwNwfSQo/oBAbFa6vmO3yuvb
7NkgDLnDWlyBi6UOmPlIYuKZA8rEDGe4hUINbV2Uj1Xwx1NnXQ55vCU1OeC4Qhwe1qpH5fVAaL8h
5j1OlcRLYwgwM5U+ICjJAyXrHeeGtlF8dH3otbymot6yjo6QPMHxhNLP55+nfUOgHDGCwkBLPlSC
6VJDdA+pGm8yIa1j5T6z3QemOuieFiGuOvd5A9uCTqHp2xPWWeZAOY4VC1BHkLfZe4bJi/qJefAe
W7vKGj8z01feVc8gAbzpM3Y5Zrgi6FbS+mksz3gu94pfjBJXlfQyHrIrKrVNVdfXZWLHm74fPqKS
xF7XQXSkHbR75STvuVtfg+whgBDLS1Y0xqY14QEm1WXeaMcfJVEiSLJLwaUZ9Mdf7JPay4z6Wih4
SdVBi9Mkd6l7U9mKQSGCwRUwfWc04+SDms/a1Mz9DvWROjCcLogLsOfrQHc33QVuyqmfWHHsC9ae
i87cZlZ9DcXSc8iSQ9elyu7q0jD9NOlBztuahyjtzhp46M0IMQv/e13UuCfWmCwujuc7ThEKMlnf
0MrzPgGXAdMMz46TdyGTD+jGXZSq3diRAZJT7c1kR8OOoVcytOwVoXSvNDegMuHe8WrUywhnqYRH
0dLxfojpRRWri3TCLqUjfBw4fXdalQPv12JGQBH1HHXVtUWMx593AF7d2A2If42rmIoXEKcRFYld
WzeXplbdQkGp8iBv12ziMd3RVO2GsYP3qPRN0WjjdnSvemnJgylscPVn55Oo7qCPpe3bfgJOrh+C
BNpTfqZsnyXgmYMIUOln4HGV2jv0ugKnm0CwGoHHK3V0SBFGJpDbbn6dSWuDWNJtXFQPzLQxFf2F
yavnEnIhUQ/bmEZwPGVQWsjPk84qfYh+2FtR1zxgibhnzRTyNmVhP7ZQR03HHTzDIc0i26+sbdJr
B9xAH3PT3KcgUfe7Kba8hEiI+4HoF4p96ZuVTReFC20KI1KXcdmIM9wVBxP/aUDw4ncDtL4MzX3p
YvcSeTcsjUjvIIFZvJLRuCkQcfQULmMFid5LYEehKcoErXbHap64aFlgNAInHXwfKAFxF+zKEv7h
2u2k9IFR8pRdh2Va4L4DeTqI1vWB20MPolH2q3BdrCyUA/yydZ6pxe+/fmnMn0BQ0nOISSzHMS1G
UZ8yi8SakXAMt2s1P8Kn+hM8sEQZAp5fsDVwXpkTCB9jLz9eGQ1eXDsD7keixROeyMONA3ZRSNJA
fybia8QcP9mif3kC/RwZ3j5gQYUCz08OiU8xYpcCiQtVdQ3b6Ftb99/aKX6nzuhuKmix1a2zyXFl
99z8vkuyjyzvnoD8ikGGGb+MqvdNECFv7T6nMJsK4A1oMzFIPk8S53iKW0TXZc/E5hYkNuBXRV02
vgvxTLNvssAwhpWI0W8/xtYNAvATNUzUpf0aNdY6nRGjwNPFTOPt1OMi0OgsNODTA+RfISRAvSki
dzQlV4ZdXlfl5PE2OcB1nLWcnunR6DdjeQ6ZJ7xzwIfpEXFOkfkEy6WJD2L10xBddrZWe4gSX4MG
KYyn6lxZcbPyJTP8B/m5YWyLMIchKEARH/j1S3o1prqaMs13BguCk67+OBk46BU9aAW9cbRGD4wJ
w3UFtrGlff96v/4a1/vv3sHJBQ0fRB7mNQUsFRI6bgkElDR5YeNh1mjW/wnl8FcXUIq3HNM5hjbm
EMWxa0bZ2xBSIwPZFa19qXTtIBR86tefYv7UHJjtcHRh61B7BTOPO6czGkujhDOE7CpyOThfh/HR
IA/1OHxHaP1iAvyyIsDJdTinEaqGSzftAvdlAZh42vs5d0vPKLAfCgmNv6SsdgLaX77DjUeaIEUA
5ckjlt0v2uRdK+ybBugcr67JWWJK/9gDxe03GXHrB8/1waGJD05N3euc/KMQV51OrpOOXjpSr4Oo
z64qGp3V6MDLbIQBaEu3U4d3DQ6kpxSKpV4KVKU/wXVUkIr0hpaHuqugckj2NC+p1+B1Be0c40O7
i3TiH283x6c/1bNHo7poZH1Ho2Tyq0GrjoCixq9VeSU6hsdDdW7p/G5U+UccJx/VCFHiIjqvbPkE
ycEw/wGWyIufgRqLTI8SFyMcGNG9YzXYlVaBS934kOM9nXZPCfhNGxfP22F0tgyHBE+yM7vjd3GE
Z0GuHSjUCEoksD2riT9oQbYx9HCoBDq2jQflQ294A9miZ8Gaa9JDfNctz7WeXoLrEYKxSX0nOjwq
j48U5EeOB3Z+DVnPHbOh+iiNKfcQObmsJ37n1hBrhcheivMK1XYd8jTDgUtw+fbQNc7rTW/ZpZcr
CFWXuAPjwIAYZ9xeieHJ7Wjk65bPnMc+y++PNiApznqAjC5Tlp+h2BbPWMg9+VVa3UUKb8zkR8ar
84ljgaJSP2qJen3OwALquhuttkHkXmxIGX9EdQlaWRQ0uRF/inl3Af3EH9XAM0/G48P/Y++8kuTG
tvU8FU0AHTAb7hUmM6syyzsyXxBlSHjv8aRpaHoaib5d7HPV5OlzqKvQgxShCJKRTANsbLPsv9Yv
ROo52nili+w45QU8jvRZy7bnZks/EsUoYK8NCjqXCCN+A2F9N6XWhTGgF1wHtl+j/o4j/1p4qYhe
ypGN1hrjFdlLDL6GVP7Qn+Kmus1TXIAsO8Um3ki+uapPfb8nBqIQCTxn+VR/2TLtzpiytyrFEtRa
TINEOlRpvYYbdA8GnesIoBS3hZJ9h7HzsXKsQzEQ+IpjFIi511Vt9jrLfsw0fkaHF7q6lEhU1cSD
xHWFCW7yXRidwUSmH5Jd06nOozqc07J77lRMJKNr9zQKuKAJ5ULQyoaCNHvTl3nvLBr+T51/dGpD
0CC5VnLjqZAManqz/RAf/6cj3lfpe1f39ffh15D3T1Hy/4fi4hI9/K/D4ntC81X/bf1rLFz+4s9Q
uP4HLheRZsq0hEoQVFaN/xkK1/+wbEEMWJoacB7b8qM/Q+HC/cOGhsO1VdsSGsYIAfQ/Q+F8JIPj
rm1rNHfS+Pg/Ewr/LPP8i0YQtrDJfWtsQR2KGu1XUMLU2bVbujm9l2tqzS2Cifp7kxb4QLcbcd5K
wmit53w+jcZt7GB7Rbe6+TZNut9CRG2kdxkBSLHebtWB0hkCgxhx6nO6vg929xv19TPcyvx1qNYv
aby4VyDxaorFs6Zzj5e0gW0cqJoRnjKegOH/5nb6J2Lin+ZGYHUQVCNp8GtIvFijslkLcvlyXoa5
Owj8f/m6KGN/00/VSS0PhAkhziOa+941d7T5R4ae3OTUFy9Dfbe272WDELbB0UFu1Z3KjBZdSrBG
rfc8py/zrEBWeYro1i4vUunP+oAD694qbRIuBFQkR33yYqencn6HNtrTzPe5e7fiu1bJgoi6Y1fH
0U5Os5bjqLa+vMrYPOsJhvWpLV7SuvOdkYJUWGmJ+JV3mULMkO9uQfLQDruOdt/W+7S0Puuuj8+O
GYeW/l5Zt/PyXK+f14a92WsrNGw074bondHly3sc3TKQrux9ymIRhXtFuWIOCuO5HE9GftoIgRl9
TBveJGymd21B3HGdQjR+qmn00D42G/5L/Ww5z3p658D5RdoxyNN3JT6NvIdWm0+2eh19N4fn2rpV
thMfFqgGB7cva55pRx4M1jFaCful7xTXQOP5bFsUuqWhWp6KqvXZl5IxZJ2f44X4ZHyCqw4qbJWI
Eds6Pg3tqXM6wnRMrPJMy4ux3LXoKpMyy9l504ZsL79JY4Cw2AavOhbRMVvf5+Ykz4acx8k8xsmB
O9oq5NNI6+JF/kIQ4k8OCjNjUKwISEE7iTy0tfW4CCwXTtSq3UZKMDWnIg9qG8J3rCKepiKyrZUH
nlfOmME4mjrz5rn1tSiDrRNDolwCMwdDx99WfXbcjCADXWvfzeROnkA5ftV6q9xjyolW3FuVYXJD
jLSBKsCVTJeW3XF77FIuzHQZ7524lce/4Sv1HWvfje/y1olF8EU8U/NOdIpzLW5nIhRKy5pFnpWe
GD3PwM5k4wzNSbXeERJpoeGWejONYXk7j47VfNeqOAmdx8Wz/pFQP/PCWWDVeAeyJK8/VqlBfcbv
OjZ/Eqv8eoIdzdA1FRSOpWvI5b+ifgwldfAtB3xpq4QbHXKjJ909RfpZIbUtBoZQcb6QdtlpgPIc
49an1AIX59yyf/UuOhhqGbASmcGuqE6Rc86Ls5h+J2ukC/PrOF1TtfAvdEslifPzOMmBZdMwIdom
K/Xq/syfZbiXom0gtD+dRfJbPOYvUJ8f4pS+t0KQ8HPIrf4iTgfYUwiDlYTs1UsYXKmMIn62wj8z
7yOSQGZWHlyClNpgetQ/oAVKDLDKV5z7wbzXIFgs18+Z6AlVRnPqrdBlGBr25XC2ifBkIqjXe/kr
/pf2xyI+2EMJXSPfhrfDjSvfne6VuQgGaYUOZbAlg2esBsExVqAfvFUxPXuENRi8YukSVG7hC+/P
qTEAYYQYoHiAidkr9FMNGbLdnGfIc1AKS7DYip+sJoH5+2E4a33p8zO+UERn3YZVcr1XVJ4T59tx
eEBLQIWt+qVe+okrvJWIqYMJmDulv8Sv8pHkfMTG/RAzwMokefDAfWztviteTQKnk6Mc5KBN8wQW
BHeFi5IukzHVVT1Pjeaz1bY6uYiI5WkqOmu5Z4Xl7HaQ/PKSqcx4LIcJUiFDQPLNwyD1HB8kWRWo
41m+IYfF/Gs8dtmeTPuejzuFB9cDTb1PuzNrx+LICXOac90Cm2c86qDu5LAxRXZRF19MHStJLBqu
0RLhqBYB/ieCavC03IY/N/XShVzues/Vpu1zqStxzypa/V7OBjzhTQy7RerluYmhPpCmODOprSQs
7veudZVB2Twupf/jxNWOCWut6ZGrDe2Gq08kNQjyZHXlJxEmPk+VUNUBmz39H19hBg6VrfJ5Njnv
pK39zoZrZG+YpGwYO4P53KAE9ApVIzw8fC5QOeh+r3BiGJB8X/4fNodwKMZ9tZ7hE39MJt9UXt3a
9KztHR6kLtlXH7PahqyzXLVO43Lw8dI6Xlo8irqT8yefhPWW95FbcMafCeQL+e2NzZK4PBf7VG6B
vuRZslHqLpa1QxDyiklk1VKZ3WKiYeOVjpn8QOv2dLqWcyPNlxydAp21l1Vwe/Oc7BIWYbHOFszc
m3XPwZKbo8zYuwwp14wgWhnwyrmTyvwgSRrPqL6phex7b9Tskonv4A3EVwt7RF74U8SxqC+iP8sB
T1BIm8noJSrMufa97bD7ivMmZEJZeLVhegtHE2EkR8hgB2Z4ykn5FGedsfKOHHbs3le6HiSsbKX8
OC8qzXN5TBt+D55P7rSCMyyvsoxtWNOgSYmjUEsg9DLu4RT22F3wjAdS8MpvNWVKioLZT1lWZtVp
CoJWnEN2TteXAYMtSCIzsR3xWZ5amfkBy7EW7H60Kc3VdnOp7jgWinOOdRYMoSKfqurKoHaMgLOu
IilYF8noUTg3jCSPVo/8gzHeywHIazZqcZDXE+k5kpEvVt5M0YZOdBixPxNcahKDfh8XwcK0VRy+
yRTy60wOJ0M+RCEPCkTHqJtciz5PgXyWka0qPy4LtjBLyW8gFbYUy5sJGsorSaEkN7WiIQfXe/of
eQtVGVJeRfFbMexySwOV8WO6GL78oFOvHP073S8+P5B6jW1EIFaKna18YFRJWwZjW/ldd5LqTkoo
Nlev3FOc58kFYB/JqVT0s1toPjpo5CumYgTy7Izb/YLQcEghyGFKLVXZqp9z5uTsQgkTOnYZyLmX
S4Mk0hHBAEXko8r14lS46AV5B6lpy88tJNe8c5FMzAvj6nMUh96G6s7Kx0BOfH6aaQss19FATWvo
EBOnmFJIMthCeI7eQ6f7mim3qdGFkJHTPptJ4ofjvC84I/LuNNMK8Ie8RDzSwH7WNakZXB5EzrVU
YIJw02aaVOFJEp8i2FCI7VoGTG3h6ACTOUHoC7nHpP7QsQz5SEpFECkiIt/FLrW3nRWXvrJdxf2X
tpXZA3Un97Hcu3KKWAI5mpUbSSHoIgDlzMNBxR69lzLSYZ5rtG5bQo0jz09uBMzMXqpPbvi5HEyU
FJ1oiU78kMNSdf1QGiPmqlTK5sKioGc+5SvvSVW5LOhYzq7URkl35txJfY0w46dKofuzyaRrUnVG
TRkknAnZBxtd1p+kDFSZfXlpPoiXM/+yL20OhDwU8v3G5LPuvHLKY4MhxqAjrCJQsU23Ofef2T4m
N6pPci+hveSdpZmQIp3kNpcqWj6IlGsSWyOQY1KHczO5OiwY3ZQ9KTj+4rb/DTbr79w9x5JobUc1
VWH82hFpiZttdkW8eFVEAMhEAKMSpCHCM6pox57QPudZTqc00+SeQtnKl8wfT1ziCa/xwyZOUn3J
8/x5ttdCKmfO1w916mpcifWSPzdgfZRiRsqONn51zWOp5AHH1Jmb0JT5zPIkd6EU921JwyHECHA2
OiVze2QGvW28uTqbGLLLvZwV+SboCbmL4oGtyiR1W/EbpOsn0+gv1qpjWZrjmrYGvcGvVDB6oldC
jSETB1Wyk8+PgmPvSKULvGg/dV/HxkNvmdsJ4YselFpUyiELlS33v3ytYu19yiYmGGkLA7BXgt+R
KkQeSCn0pInBvNqbHrBp/v1qg7b7Z5ubp3Bs6xMM6PxTHmpajHGyxEw+/ixXm6Gm2tcKXnH7025j
1RMIjJhRDA75lFB40ETlvCJ/pdmCaSe1Pl/DUmk+FPt+jDFQ+CKWodR3docRgvyWBg2+A7fRV2BG
+lmeELM3PoXLFj9UfbIzpn6PjSG/Pltnuc70LfjcfHIDSokp7T9upC+08aQhoNRMWBDSEJKfSA3J
/pIilW7gn3YGolGwV+RbUs98ymCEZ5E/2lq4qG/yChVasAbVJi0DaQSOvbqrIuSbdS9t0c+n5mvS
mMSaYdfxCvMGB6EL5SaU6kbqRqlDP2fqx+GUZopOYF5REJE/DBzAFjoBYGSWVJhy40olOZRlIC0K
qUekApB6g5AU6f+PjsBma54RRNJtQEmkzLm01weeT55BhdJB+de1w6wuPZqhe5MbwV99L6+MfJGG
SQQHEhIeSSPFti0+x6NJJ4CeQfatPCfGvdSBUv42qB+Gi7FTZ8IrjZOU4vycTvqhqt6jleQzmsw+
byrpg9TEci1nJz/Ip5Kak9sjOOXyS1nJT/79tv27TatC1sWehTINAOvPjmI+F8YUyfISRA6yiD9S
w0mNwV2l5fvvb/d3DrSjguIVsFoQI/zVMRVtQg8wiMjk/eQ+i4m/sOPZanIJcGukDTlAMGcUSdD2
l8Z6qDtkN1Pv1DcYUpg00tVjllnJFfX/nbn794P8uzmxVUDGBDBVpNKvznM0GiKPgCJwTqWdPsQ7
afxIC4LlZ14+b/f/w+C/gYfbKul6wYb717Hwq9fidX39L8exS4v//l//W5/L/92nH/G3v0bH/+NC
P0Lk1AD8IUhG6wbwaNNGofwjQq4J8w+HADfb3Sb3athABf4RIDf+INls6jZ4cYI7piw9/EeA3PiD
9D1XtIlqEHun3cH/NlbcdjlrmgwB25ZuEUtVf4mSrC68U3qldk9WJFMw6rEUVtD0VlBLLnHX2uVl
s8/q9TfdxnjUn9TTjxu7riaZgYVLgEbu+r+AESwiRe0A9uUpoXY/mfGBSfSsHe3/kl3q5qFCIwdP
1cqQ2pPWUyrHr4oeK4L0V0oSkqjCDLWFYfrg7fdzlQe96C/FYu0k4jLbAOilzaHSp/usA2yTjcES
DT5pfPKmSWhbWzDXbyCC92tJPjI270oUR928JU6/s9ryJOqNXgzWY7ZOV5PWnhRb26vGGuZLfWFV
VqAiSxP41WHR/Tr3KPH0nsz+I7EIG8+MYG3kzkFcZadENHu1L67dLQFllb5OCYlKvdbe29G4mTrn
MS4BK3fNVwnr6nrh9XwR6sJAAN+qyhdrui3V5CWpIm8ljbnmoLG7BYVN1LsCl+VnnXM9F/YjkDQo
NJe9vGE/dBfTjCzrlfki75yb2Z0iz17B1PVDfSF0K1Aigat9svvUV3Iiw5YZLKNymYFfG3RLQJ/p
gsZW/UqNiPHPNiBoEtrLdlEB4K6U7EOt7IH2RuptRHJbd3Eo7Ln54kZRuG35uSAjjA3utD1Z8AIA
6aLs9G0K7UV7UgX1KTKkpZGHN0DK0Pfs2iydY9OdUmW4rLo80HBwbMOFzKS1gu5JqZaLprFgVy8p
XVVCCxxUEV3n7t6u4P61xt/YgGSI/nl/6qoUuyaqwdLdX6oS274tKcJTuicobXyQmrS8PiZmv3Pb
NZSYPJAw360lNKz5Rs/Sx8mKj4lbhKKTsQP7Op2mQIcpq8qrPYwUu7QFNCXWly3tv8TMR0G78qFu
9jKdT7vIoNpWzORviTbhB4mDDUg3c21P6OD1I5gAW6P0yrq4TuyLsZ9PW2Py8q3sIw9c2F6lYV/R
z5ermTBzY2DMEUbRcmwraUmBwl6GPNw4THWdBbU53YDxu6hkAEkb79URytPYME+KY4S4/UGXtrcF
saSiMPc5/RJFUpxtOt7lhXlq+3nyy2rYJUV9mDFmy9EENQHeb1ybrxBYX24TnUl18zCgJ4sNrmSr
vC11+5QVCwGI5aZpydbHEb0elSOUfbfbdJOk9cFw9aepi3faUPgkpm5tjvCSiOtcp8mpWK6m+J0M
WmCV5W0MoqhLKr9wYdEl3NBow86gpZdTUXLROadki37TAuTvt4NmuMhoA8PEMn/ZDlPegTnHjHvq
VPdRQv0ztQhhRx3WJlzH7sumFR/1hCjTlpt0McNmyK6GGYLArr6Ppn1NZDkyl5sMDAmlKKfUcUOV
8pMGZITe6FeNCStZ1dxakfIowJWmhX1qaA03Gky/WgWOSB8UbQG6REM3UDTCBl6xVBerORG+mMOi
Hamfs8II6d0TJ04MscfQDahKOUbJOXduGqveR0V3GZGFMjqy6zuxqMexrw/LMn5Rkyxoq/m5c7Kg
GQ3Gt4R1Cii6H4N8GHbuWu8NmrPqdOxeVR0w6OS32K3KIpejuZ2m6pCt81WaT7DnWqdKJR2EqKyH
yh+a/io2ppvSGIOsn7BLl6PebWFG6MVJbjNtvoJYeF9BjwemA1uYntrRyD6t3eukfRbWdBPNzQEQ
gOuQaARlriy2pzrvnc6j6Mola0M9Q3PQFuUKWt0swS4bauuiMVBdkfKbUiJpEvwlmfGpuXTNNDSQ
Z2CZtF/96My2SstMm/7JigsyWV/GAXEVm/t4Nf1eUN1Cos0wCHvM5kEhmJn0/b6wo9vGBhySNftB
GQNlYV7lDlrqUDfziwZfyp526nC5KNu16Cg84Xw1G5ggmj50QhwiyczsioPWvUzxHUxz3lKPL71T
XZD4fmqj9F0eMB1hEKPCOgsk/wqjp91c2MZL57q/sZx/blXwYxKooyKpr5L0p6rqZ/UtCr21rXwb
nipdPEl5aHBnejwFazfLVGr2O4H8tzcUpokRbAoT9MDPN5yUzlCaGXuBeMmlWdY727MDY2h8Oz4O
rQkGfT6uk3nqOkop0AlL/uLO3c4azWttigD7RL9rvibNs582gmEiCagnoyeaDKj82lnMgIzaNuZp
fpqt2oNl8EKBZStF+GyWoKLVOk2O5TcNNlUh9p0tDpluBiB8ZzCpDZUKMiFMr0BvUF6gDfEziqUd
xT1WETF9QDLxB1IA+JB9qpP2y1JVt1kVH1skOP3SLuhwT+1Ofev0xE9qJ0zN7kVslIa0QIBT/Ulk
HZoZqBXI2GodQQhl16XpXiaEArrCOAGC3MVZLKufYP4wA2cdr9TCDDYTSlbnFXKUR91abvqMW2IO
FvkY1psW5itI/DYGF+xWOIFL5RycCJgd3wX11nyNS+NO8CVPKdA2uvLYq9YJbpRjU5S/67Io99j/
jNNAm4VZLKv5DDw3jVjNL85io0WUhiTMv6UYIKbF3ij+bIryn3KG/tcAP//yW/Je/1E9+39JJazF
VP5rNwfc1dvr2/yTU4PJ9w/Mj2H8oeKM4oAI6ZI6siPgD8iPbv4BJlOl+FWXjoXzF4eGyOYflgrO
3xUu/+DTsFp/ejSKrv8haIIFikiWjQoVb+c/4dIYUAP9tDPIiFOBqkmXRhWmg1/3i3NRu7UwohZI
HDRXAD5EM150Tp5eq3mhEuc8rFVUHpcqX4PEhvS4X2AGXdE5ByVaqfvHcI7cvA2dbhhvIgK2u1zt
2xu9burdkhnlTTSmETVr/csw0ajCmSirIpYnZjvbLcn60FuS2CIqFz/OipdyWATwRyMNzWztgmjI
LjITK0rdbiYCbffOpGlBX27FVdEYlD65GN4jXeziFHghMdrZL/FJjN6SqT41NCRWdTI/VoDVT0Ne
QrxXtZbn9kI5UfczEmBOmpscfAxRv0swRSWlicZ2MWpIExqIw9yk9g9L3oFm0J+aXGlgBRz1PdCd
nWlmwF9LjXKyqNSvG1vbQonYWRaYNMaiCMZxUa9mEmYUZ5JWasEJpcvyNevTJzt6dcrvNGd5bZU1
O7tY5c1CKIz85qpfDl2+7gHtT5fCrA6xtnSHMRnHw+aUTxFlXEFd5eK4LvZ38OY1IfBWDnsCpb9G
7rGWpTHqZOownqxUllXAGJegi1bzwWycLmgmLbsXDhWTw6jU/phPYrfURY+90rVHk3KLtFPV/ajP
KaWb8F5ao/oNwrb1EqP4W1xnDV8vxwNuTAkSTOkPQwUjEuWxT20txL4d7GE/OjP+iq1B4Ng332p9
Vi+6eoN8bHYyCJTYWWWnTIEdEySHBwDUBf7lg7EBlpLI4tQajcfZXkY/Ghr7yV6GC2Ps3pDn7cta
YP4ryL5QbaN674xGWJY2uKOGFGMeJ2cV18G20OJL29NnitLeqcsf0776QpcQNcxdciiT0r+Y6ojX
qBUZ7UvWnZ1+jWtFe1hjTLkmxvYaxNaG+pQDJJ0JoLvFXSy6IzBoNZw4NQHYy7Cc4yHMxvRcd6rY
91V5SeDXDpaiu4ZQqApWNU39IcnO1qYp/hSBhMEwi7yWUicYEZa9Xiwr6ag6Jk6rUgC61qdSp/DY
TkfyWPPc7Ep9PzQpMWmDJVtcPIVeMb8tOhbUCIj6OXPclYo28VFtGJYYqJw2Sh+hevOTunRuBf/z
FAtwfocMCOjbUQGzaJ2byO6v6zK5s5qiv+b8JI9RPdwlszgvVHIFYzmjszYR7weSXp01Nv66an1Y
2vljtklnBdp3HqG8pny1mqKXNtKcsLUEcNqCfiN5PQyXZWQahFojm4KW+rTS8+hAKuuQQcZ4RxOh
IEmTLCyVYe+qHRDkwTyNcf/AoYv8KEIwCBgQvakyT3SfOcYESEArFK6/NcP3WaVF/XBatFI9ZVD/
Xk1q7lumu5GF7MghJNM+E063p+fuMdXTyVNV93YFBQSMamp3djm8LjEhDpE+AwEZd2sWbeTIYkLN
Sg/43c0CZbMqdn2yeg4hDGDi1bHakuxFWOVNubhlYKe2sdMKJJWqRAapsHJlM8VUyuXi6yTaY1t0
+9SuxKM1FNcRMmabrQiolxNfWANmfdtdF2J6i9voLd6g7MTlvR+y6FEt0/F6jtKbzNLexTiRyS3V
9tSOTKTqnDYXFHybN+1eXRsZGMDEjd0yPkypNnkTQVA/EvpLI2p/s/J6766BOnTZzs67+6WKHodt
EH4xbJtnz/SoVSF0oFFBTrrjIsvGI79IVveyVOPHelDKXbHa5Z6C3ZseSh+g5k52q2Vmf3Cq4ipH
kPt5DAxvXS6TSX9vrYq57L5Faf6Q2beTqe6bqnLBJqgYu/CTe/XYfl/VLqUchZyetowryB0t9Xua
CHlOqUphWRMFaJ6UerpLN9dCzeSGTIPY/uAWi59mZHnzGAtfw0fIJgPMXvxAiCImkOBJOb53c/su
0ZZ91ugSQnLhrhh3+dwFOn3pKXEz6oNr59F1TfdH3yZEQs1OFeQAuu1myo8aVc9TrM0H6maty9GN
cKxFjVO+0WSUkuCgv3ay+HmzzOt4yusA7rNAbYf2tp7XYB76MFK1ZZepWuYn6deWmFxYjq5yQXio
IMvUNcHaiGPf5NebEznBMNENqFvhZlMohQ/tVtkl9cXYcXpElL9qyJzaNvYVG3eZHeupabO71F0x
i7smjCLSNK1OHKPrCITl8/w1WfPXslKs0Eq0K3g3ARZSPqeqyS7XzInHBAZnt0YwVg4V2HRDdhpL
p6IeoGfMASlT7dLl+K8tSPKtmb9p5TJClt49JJMKnGQeyyCKpoR+yrxyjXHn2mNOIn56nhQ99iPO
kk8l5ndqg6+zSm9PzdAcdESVv0KUQ4uv1kuJAXqkLyLPmK2W+u1oCt3aknXFzcekkEtRM9ljYKQm
IyUemZaTdmnNXLwkkZ2uEzUc2lGn91BeKHVIRT5aUHWvO11xdqVbV16pbuUuNkuqsJzsLdMWyoQf
DLes4Tmtv5lj4rcT7caNTINogVrZuJ6/51nzpM4WzRSq5qtQ1FsnTqif7Jv92G1jOM5AaobqaI8D
Pb4n40uiYd2LFixba4ROmUSUN9MnSgyjN05xDECqoVpfpUJlFDHbzkFRpVZ5yHpqhpu27oJxAXRo
qXRYXw2h+E5ktH5uTUdqN9RgJZo8l1MbDrV+2y1atxvetojczrwCJO4W+xu1dZhOjukQAKXOw6YA
eUnmi3bId5RDXekInINtdV+EvZ8mgJdOa7jB0GeXKoTml5SfHJO0cy4SN/ZxkYKh7WV4UdtF8yVR
4b2xatbOBSrm60N+iLKPaa3bsByKLxTzJBhfKytpVF81N0cj9LNyVXyIZf2qjLTMsGv9NWo0I9Rq
9UYkU+uZsVtcqwNF3/Y2HFI13ifTtUlI+n4dElpzkAiuB3fZ9yPCPQJNkvf5cGsq7UdqBxWYVw/h
Mwe2MxzTHPsti9P1EFUZGdZ5K7FEKSYprRk3bqRhb6YT9HIjakeJR5fUp+a1nADq31J6c8OEKoI4
RTdNRvWN1amzRJetOBAY6VNJ36yrSg9U+lz5LoE4SurRxpqr+HmkE/xLGsPDVgi0xKAXukLZkV2W
ss7coteZU0UXKlJ/Uzk2NiaEnVXpqXooGnX0y21ez3YFEjqtTD9pHsrcakM7TV6bAfE/j5QU582J
KkwJv7uzUnGndNbH1g/VPmq/VbdKF1FjWADc3sQUgFW4zmLDONXmgz2YbqCrRkdrK1SCBMFsNkUw
ehOOW/PhxNNH9LRmArMb11d1252pRHeJ+d5sdCAe9cS4Kl9XcMhtnFzQws2P53Q84MzeljgH1djn
x2pJC0BS/Y7zX4RTqTShHoMXXeuwwdgKqMxbKGTWH/WeLlhaZFNrn3U3V7JQ2+lcPXRh5IIKXiMq
M4SKQ1XTNNBkvFGqGyUTA5rKeS+B5JiR+daUMDaX4KN2rXPKlXGiEEnEO1F32yWsWP6UxUAEIJNS
Y3xtk4CyNkfU2mdZulOdgHwHcG7A+/vZLPatZc5gERxCf8XoazE10fgUJLAzA0Dv7Fn6+JYrJE0s
YXyFySmcthQLNKXuYZhATq+TvduWlfxymjK3NsXYieaGiXadbrUb0IEL3HZlUQTkgsFLy3InFBH7
lJOVuaODqqwyFjZ9ANMw+kazibDPV9qIqk9LZkYHIcrR2+ZxDA3tViQ5rRa6+X2DWxAgd3rVzqYV
IpiJ+w3RARrV28ZqrwZNfVZq5ateTB0o2YaiyD7/2sMvZ2rRjWW+4EtsO5rZ3cRpCquFttj7WLf2
1sbpWZ2ZI+mAIcpEcbT0OShclRIEvTibdf9Bk5KNRhf0YolKEOadNV/Y+bDTtVrZg2B+idsCvJqj
DLvY6MNxnW9Vs5YV+c/LYdU3GvAYXDKJR4PGE/2uLeJXs3e/pZNyLfMhiqk8tAkQQTqS1FSUUSZH
f9VrTXYWqSKLG8WNRhPI7WOKCVrQGebWXMtvhrXxQEUfB0o8XivziLfTbdLQKZ7MrqXx2pLGex1j
3lMaNq/eJh9pjScwa3UcbFKbpC0whaJ8rapG9gMGy8ZeM6mrnkVQJA4FW8q6t5P6vlFZvIFdD3dH
+TyPClWlXfm25HDIE9blauyGEXIH8CDfk9KddpU50gMHrs9xMgA7IR8MN9Yepq667hM7pWM8+jXO
qzQQ8ZdRsewLyhf7C3jm96u5RAEtcYe7aYxfC+2p6yxviswJHdhsFHG493Tkly1hwYAOHXs9G+hC
gL/34Jrzuk9IqB7dFDHYVAm9PVQNC86u9/RyHGk2UqaHlMCQH8eALLS+UC4UQljNFk13JGaGx3Ea
XtpWJdc3MnpHAYxZtKGbjuUhXtnCtTH7xWw7uyh36M1nN4cF8PGXZCKvUjqExR19OaAfIbqgk2mr
FEdteV4sakB1s21CsZKryzL7dbBTCnXd2RtI6jVTE6aFMIOpHGLfWOKvdAIB16rAgFQYQDO7mhnU
7dd5FG8AE96MxTlsxrLsTDeZMZNnGjuJBbD2vULDc29UcAJpV7QRQ4ue+8U5rjFmHVydD3U6H5bW
WC+ayNRpJ2PHQZQZOuWla3o1LatDS3SycJPV4ngZ1X7JG8BTEW2BbNp0AWHo39XRIOGGCWxF0e0A
7bunw8JKY9XZ8A1qdUwJu1Ks6VTN7WUB3j4sKSSlEnPq/KE+tMDAyL/oHn4HvbFsnSchAmsvZFq1
WH0oug7UZCUuhhj3yxUL8ku/EGJoPMOqxDGS1Tii1Q50js98QX2tP2wx6eCETqzJZUQWnIKrqA9F
NV+tUBUHs2P0XknTkTFKjrbWyxXYaGrVf8X60w6EQb42TkRSUAhzr3bx9uT0BkU6aQEQUGkwBimT
HIqu3NX0n9Ct5WWb+odKJy3cY7LQk4HaXCvKj06sq5gttvm9W8x3M8IATo2HIR7tu6zK/wd1Z7Jc
t7Jk2S9CGhBoApgeNKdjL4oSNYFJJIW+RyAAfH2tozRLyxqkWeWwBld231NzRR4gwn373stZM1XS
kW7qOjYO8TKfuHjrAlFxFsBApWneWRPCgVuul97qP2QX15buDj4f5NF8p2iHbOLjumsXRizu5DwE
AxPdrbFPcAv8Y+sJwTBLho0zPBGm3ZjMZR7B1OZbueA8rWbfuqTJNpvBBQmMe84bndDgO3z5zx9M
u4572X2NDH4NWPZhO6dD7Bi8LFK/tLkfYMeHmzLa6x7rqdJhvjJHM1yZQ5iQ+SM5Hzcs6vFc+Ztz
9nymiGSrv7E+9yPQOGKqzflK9XhtJ6JBvKHUHsnqu92pGXUZb8Hb4gg3thQ2wH2nLO27p7FWTzJr
/lLVmeEyAVRRO4eZKl9zsd2ob86T8pYHNsjfGqNVHJZFHXpVZYel5ppEuti86sUKnnVeFVFPwwiu
JrgrILqHePaiRXgnWDMXojIfzUqMIaBZLDAXOk3akY/p2HVvFTCkCno3o5iaAzPq6ZIPzc7Arv1V
GFMQp5J3zuoY0pmb+JjqoU6aZn2dG3th9JW7IfpV3ePYT8vGiVzZWQz53C2mZ1/uK4tetdDVcJzd
2ouU5wVRzqbRA8TAB6YaHYOqDINsYfLsgCRo577Fq5VXYVO/KKO6UM1Ykcsphdz1p+shnnBrAU6a
qPJMC2yKSds3coX38/I5FF602/Sx1Uw+sRi+B456u2mjZ5XKNdY91+FO/1nCYj3WK+GwVHllWG42
Dmy8k31e+kcfXCW1HvvxhBbZYWryhUQZYLl+8/8GTfNgAng5N+psGKObUCBfbWf/6+dbYqTXYCFl
RSkVrq7a47aZJDZ42u9VPAY6XQkptH8mVlT29vqrVN6nZzH3cgNEltX6GZR6T8a1/KIV3563rmOO
WV/9ruHf2xRsk35dqOuu2pYrrt3h4JjlzBnTYKjtiYpNJkluEVALuDq7bI5Xh3qjA9IuM8J12D/A
n2TU6Q49RN13NC/VfOz125wVGA0I+Mf+tEVtzkfkLZSHtHJR37jRbDlTVEz2Z78M89VCEXD2WI3b
dbJSMwabkvF0tv3l3w/tDlV+WfH1VY5/EEv/lqG0JXNBcvrfD6PVdUS5b/9bsNvwUt9+PzgwP+6q
r9nbqDJc4gGtoXihR5wmEAmPOGfmi6IlSYaNIgheVOj23ieycxZS4NxPIAMInwFTM3V97QvRHjAm
BIfWy6rY5B5y9/TgG0DiN6N8YjVvfmzH3op63zpaC+/aQm8DdNEj3ynXxCJpP/g1X7AS31MfDTxl
EpNwNJSxGQQPnZXTm6DKjOVOvm4SEj6UYcSFZselOzQ81i5D6byLi823znoZMsoyZ8Sn8boXdRcx
E2B2nw8Y3PXqxUMqzLNu3mtOBYzAqxOWDZdcGWDFbrHVjlYL1IPc+MEJOmQFg0AEl9sVK8QvVSzd
pZdmexWlddnm7sVlhQbz9Wx0FDA8eac82MZL7AUDNXnN3Ns0FO4J0CcJ9m6p7PPMwzq5mzqOe3+H
MTQ9r5MC4eDa17ZpzvuonESW/TlF9w1NZb45ohD32eC7x5ZxAzZzbvbOwfY6+LGRT/nTQFmeQAwE
k9e3lCDlnoVj30ARTD38pE+Da2QXtZnHSQfEYCZypTsCk4sGwSdr3/WT/6Mu5ywe+DDRCVmzYLeV
dZnb7mNC2WbHBoJXloomcthizp1LEkEuUT/I9ehmYocsVwxJuz2uubm86RywtVqubNrDhwOYZwAU
BEfLt06yXNzQnlUYmETxba9fDoaNl2p3zCUqhfF9b9Vr2aaIxQifYT/dQQy7OSQZajywVc6OFoVL
vxI3zo7P16F9Ay8CckGjPGwh7TdLNCp2N8TaYmTqYfRGFmWWNx5LRtF5xxKdRjDXd8TB6wFqduX+
XMGbPFXBErdGKq48LW+wv3JM1F6KCTTA3qEe3WHzHmd7hFy0WnZY0HEchOHZyV5RhKqmB4ng2w/z
0r1TTTmhQrw0/CkGcNniEzFOAo3/MG6BOgTe9GSvYgjrrCuidqu+qsl4zyvfxOFeJebeU1qXuPnV
DDiz1D+FwczFQ+JfFss7eXaZpDvfQjYn0fpWdF7VMD6Puz3dFXP7VCzgPm6Io86Z/FNubSejg2VF
afY1FWxabOr8rUzRrZzpDN1QIBk1v5tNPtdFUMQl948zPPaNPUWZCftwLa88GjDwbDOSbb7HuDO+
tKyDc37jXnVMT/zVNfmj8AF/328iLIv/sFOL8TK5w3hatHnXWVyjIi/SyLHmh1KraPZtFbI8McEh
B5/DtnaISkUWNp9rk9vRVuXvEFa4z0FXEwXqwYsh6OTTmyem4dSn22/U6VfSKOyg32ZIFR1s6EFv
JGh9yWBt+pjb9iOjITis2k0ABeaxquUjRTPME/CFSS/uJ+AdoaAwiIqAiBaf0NGFJ3DASNKQE6yO
zWYJbCiFeXjYbeI2vVtJlm2kdHL+2csM/dCb6Us1tetxUCVD9epu3gscgzl2/aXmdE7BopydLX0n
OOR5e/VTt7Z3DVazZ5gg7cexZTozerxCCHdtXGUVHyeJ1efGGa1L3xq/aNp43/umGu+BGpz+/WRx
+xXKGMcnIdmJd/sF//5/YqfRttYC4xK/YMy38tlwumdkD68jfl1AtbxZxN3nfz8E3RsF44k4Zf4z
nZaSqkgRcBTlkGwV4jgLkSHkpd1wrLq1eK7kBIJL1e0ZP/AWF5iOzHWa7upcfl84i0+ddt+Dzenj
ZSoIdQcPEPkCDpHJPBRzSbOQV25osFvCbEDxivyxMp37ku/6a+4xdjFN/eCkSN5bEVYwS84+S3Sv
gYffssn4SheXIGjQXCtrVq/5WqFfiaO5G+ro1sEUet305f7lAdSvzdQ+1W4PF2XU47mRTAvXhdfD
sHH2yNIFul0VZ7+3v4YxA+m4+eesdNktA9XmkFlc8bov2HXbyY9l8PbHrjTxymnxuJiMXptF8N5J
I71v/SJ/1C367LJv6hK4th/vTnrj655Bzaq7oc9PxDkmsHI0RpBkFDqjwyM1BMO91FKx2gmj1Mji
OZRO77JXg8HKnm2Isk62RxdkDxmTuT6uRkOEYwHwk4lodBpsFBUDWnPf9clM6s6Up11muILa4KHP
pSTSWL8gdsf5iDg/saOMlKD9k35M3htO8Cdz6PlbZVkXl2TAzB8LcZTbYEHigwKcWGOgf4m6O6Ao
rrEDw1fNoVerLuSL8J+qtO4PZsd/XFVjfnJQoiymxxZoBL9e5MMIdpf8VlEw4Njza4OwafW6ie2t
SEZpDi92S1jcSbcHyiHycWb2WRszN5c7FkfTsQoEdePRdPm9LAz7U5uFTjxj2Y8NrfrDbE6ELAw7
O/iVXiKr7gsgsyUoiMXjKy6gJmXDF26oNOmH9HObMspX4atvnrHPx/EWyu2CkTEYPAeAORbHT9XE
bTbXFyXGOxS/gBTpuMVqWBAx0xFUnW8/7ilAT/uZkOcaB26KnrYLcZ4tBmTS3n/TbNlXY92SwOq5
wrgpWDK/Rk+Lqpv7SckoleOXr/gkzIXaPZs7cloyY/Sk46GjHGeQRegCKD24tqWLzaq6d7saFFAl
54uX7X/NZB77M0P52Njam5HGCDMx/y3ZKXro66qPcsY0G7dXXxqJ4eUKW7ImQYaibkAhigpxZ7q9
OMseOTMtW6hDglfDrsbljIjxNA6WmUjUPtEb/cXmCnVtxkJrkdZJC3JIT3QuuZM2B8eQazSAS3Ta
3/42W6e9BiE06bVKuvSLv+HO+MEjbcVTQ/R9IM+SMbfpDdxB3nNp6jl0iXfK1s3Pu0QpdPwYZMXv
Tk4vrdsbR0ZK8ihd9zLVbc/8KQtwEgNgZF1wbC6aYKQQv7b8g9UmVWgu4DVM8USnfVpqv3/MeuMv
jSYA1NyP3G5LE4whT9uWfwZ5usamNTw0/vfet3e83Z2XLCkTIzGb+2Gci+uIaagapR/OmfMuN/W2
7jsZ+eaHMfs9bLn1VWgMqrMIQkUQjSZo5nIrXVq7eUZ3QyINJZZXkG1/JU98hKzoHrvsTJwDwm1Q
HVxr+Mrauufv1gDjdda4LJyPahPN46bzqKbQCvc0QDKQIMMnNVwmbUUytYMH3ZAVYVNp0hi/ZoXF
IbPvzDyXzFqQsDN0pxBS090cAFN0guNiNXe+Q9SzdmQXDmUZRLXGtOVsdKKUYNQm2cafjrOxV7Gw
tweV1VU8LUbUNfUHwOUidoriTjH9SbUljh1qDHGfLSp3rAIj/NLW2e97RnyR6RKYzCeVyAn+Z7bH
YNmO48LDaU/yZWjWLQI2DbY0Z5baA9LkRsuW/q/ZKWKBfv+GCJSdncb/EssPDFe01EgisFsYnYFW
VAuspttM3xL6JAf9YjPqBhedx9gsD3PPQKsA+GkZOVwUDrV9YS7VtjYV+G6D1+ZY05fJZN7VuAMt
hKE0FVxGCVPzKGblehZj9rR5IMKWG6mNcThmsw4RdQru4Fi3YYHc2RWlOHWYKA6LVdxL3/9rzgY/
ZRblcQraGLRW/jSl1r3yq5+thiLgcicXwS3hOVUH7agu2jM/zGb7jwVfNB7Us0IMTgaybdr5WgMa
Fr8kIuCAaDjjQ/YdHbIHbTximW4Otntx6QjJx4t7oWWTWACrlNMMSSk2RlbIlhVyUFT6MEZghZ1F
KZIBimG0K1dcRvE8FuZd04tv3mTp5AYExmxEPetjGXeUOBvDD/D9jMcHRsnbLRaWT2ghK6O3oII/
5ovyJJwMwB3huRC7yRfnvMO3nMVF/a0PD1ZqXAZp9+a8QA61KD5Wvz+bbcs0Pu/PK8uICCO8uIH7
y69APJbHVLQdU11C082Sr9eVnkH62B4aj6yAMk7szvnUOxQTjePxghj8Vgd4uJnLB1BOdJuYN1S4
FmUZswID5IKNTbd3/ERmvGT+aBMsW1qcIk69MZua73A+wzVcbnHIrb5f6uBPMPuSYP/KX88PU7XJ
n/isrYPcdTQ7G/sKnO/cMyIpvJWbb2bRVM+FdWiCm+SbASTwxyrxMey+KCnv6jUNO5vkGyKsT2fG
OFkGGxmT4nVlP8eTgmWXQ6tE+jSjYbb4W7nzjvcp/YBm7ITayBy0o+WTU/xU9NX+1rqVG69d9qtt
JRDA1XLDfczrc25BMaclucAw9Q/ruIbpyNBN6A6zU19yY4zetVlWhmZjyEi7ePduvvjZxyeRyus0
OW+WM2xlqPg3vUKqNwry13XZNtEgKnIfDltuip0zeoRU+RM6s+ajN/JoD2gtBn/b4409htHc3Ebr
2bQ+780Gi8jjdkllHdc3QY6lB6JnNxStuXWwmiyaioEpNyDxFXAuAYN5idJ6IGDtPpoB48R2yL0j
CVAnEY1HQd659flG8gtTyMqRqBUoZwW6ba0YKGLSqdIu9rB8Hexm+3RZs8uDHc1bab6qdPjdliMn
HP3zbOZIv5NFhn3niWEt5Xqcc/vHavPEDyO9cgN++RaT7YiLp3bzZwdLGgE8/qYUshjNSsujEOJv
8RIgoLe9x31BSTmqhCwJvnCzecZPfrWXGzoKTq9Vc3TNTnqnzLqLVVn1FC1qPblVfWsEFScUPqYe
7SW0KlhgUk8Xnn1NKB26Q7PzWWrlLsypWkwMDCDWOcW1MJlh73d/rQy9TKYkRBaR6ML7MzE4OCrX
wg7mrX+7jRnFPAX3mW/8HvpGJ8F8QxEFJUZEvmOpIaFMfqM3wnO1u93DxJx6/z48bfB9yZ10E26P
8dfkYfpjrMvYrGjrI5bsCJ3OPa1Nh1NseUFV4STgfj70g34W9GLxJEcWJAmw9rVTH/cZMKpYJ+8m
CwCM9mWYuSiHyqw+uqY8sZlFRX1PqH3wmhfD5kCVin3VUwDMvxQU5XRsr43c98s+WC8GZ9ppD17A
El79AjwEUiXqc/fMZcNN12evjdV5x81pUW82fV1HN78H19pxRHjzvey4A9b9ovd1T2rNqzmu1Rkk
5whHmGXpOxQv9S1P8UrkPtzcZi4gyNu+ZnasjrbZVff00dU96iaBeuJRAdpp7C9PwTaJx24Ynoux
FFE7+s/e8CObIIzPVCx6howxlPOtvxaHTXZr7CFohbbzQ7dOlbSIqeGg5tsJZSOgjBOD57V4tNa0
uIyj0Zzwn3y6AaFiXfykWB2+1WpOcAFMiURDOy/Gi9/aj5nzh4kyPrvc/Dm1+L4osCJF00X3ujzg
TUs2CyUqHcWbySlq1OM9az2cBDtgizkqglL+y+5gqjOofwKp/xzwOuQtBQBI//rR8/OjPU/p2fPG
cM+zmLqDmiNNxweccGctzTsTciyxHWb7MjAi+7agJDdtmRgbcSuvchnVWMV6BHwg/UhnDCyVJ41E
V8anVXJd7G4xXDJrjrQz/FCYaaPFtvA1zat34eQhEu/Hq3KHO69jsI4H/auemQQ1szp29T/Jwjsb
C3GwAkuf2MJd1wiXtnhtN9BETVr28EjyP7r0thCGqHEYuPQTN5uPnmiuhW/mxMqfGmsqEmMZxojP
K700XB27ybRhVQp50PwqmwJHxL9NJZY5YrMrntCupNwYZHkPMIN/1OBKs7UzTgbITqOnNiJHlbve
CxLVszux8GK3kqYEc7yvBZY4KtCDOzEnoIe935rtrV+vMuhHXJ2dhwkBHvrU2zBVJsB1qXxox/PA
mOOwBelK+JfDpK7+rBQjufnhyFmezVGf2i61YziJbujfZPXOIBy+sCegzNevzc5tMgIGpzMUdd/O
coJUK1+isbONu77IrTGjtkWRdSa8Jo3NcoVl9vEiZ97B3xu4vRiV0xJhzwNG0RtofZW9IZuMS2Jl
f1thvM/9eK/M2Y6muv89B7eJ3Iw+OPXFHFvT9jsnDIawS+XmO3ZUmC9dH/j32t3fO7FWJwnQr0ht
amuPy2LbGOGljhFRD2PHKomU0aNuC6YNq21PvtPp73hksGPWJccg80bbYH4zjzsgVZdTiTgdL0a4
6lVfaaYui0J2tx0ebiv1+al0vma+SnQJr5TsPYtAhHYAT4/Pm5G6J/y4sTDc5WjO+XspkfUzpwvi
wV4+chszw1rcZ6oiFFYJO1yai3BdecOI3pe9qsOqQOf1CjSiISPQZOOJ8uKxfd+4ZM6FjzOg2c8b
NjbME5669Bl7iRgVnjyRQoHTmHPa9lMKKFxA9EMTgn1Uuio71n7woCyhDgS12KxRNz+HFjCBaZNx
c7MpshCUJwVFu+Uyjj91ybTRMMf3LpvvzWXbHtt6HxKbSRb5T/xCey3O/lpf7Rq8nreb+aXpqje3
rapY2cvXaOaMKJvuvp+mDybrL6Njh6aD9tbWLb0hW2jKpY0NR0yPzS1aMq2vXO79mYhqUFdoYl0O
yKIkbWXl+cPGgCXBgYt1eOovhTwWecVgIP3T7hm+BFt/TGnxjFf03molb26JXp6vqP94rZeUpT55
KU/wn9+aGoUVX9+Qje3ZnvoHA0dKpNA+wgLhz6QtKwUcFdU+a5faTIg2aXsSKKZYeb1YXKJzjC+D
V31um8S2qG0wSvIWv98Vgkr3g9xkR/4l/dH3xPXp81i5INNkKRgxsvr7d8Z2iuC2UcYjPTfZC7/L
tt/ZSuNHtePJUIjyteomgkE2Jp49+xg5Gl1vZ9VQBy/e00DqGIu+mOtSHKfeZNFAavzMx+zNz6m4
DdMZz23V/7GM7d6SGdo9ndNULA619tUO5BXNaz04fb1EzYqST234fTFX9ktt3XsbjJhSdeHyjpvX
lqb5PIn9vTaZbwX+QEKX1UwEDbsTWwq+B6N95gXkgluo0ck3BRjoYRWuqmIXyjZcrIyaynOw3w2l
zaO3rcyhbQw33eY95/PKIo2AfmnBSxOty3bPMR/zfeIBVzrs4K0gGsXTgL2E3Dp7B6opHEX7zGph
mXAcnDbUhFMzFK+sTJHeJk5GuxcXyRbDbNPqZdHUAbaGDcdhxgCH4WoxBS9iqr4ZNAr//ukz+9Ha
bjm9UrGN6SGnJ4gc9IWTI/KLKKzgaOZTNFnDW2XY6Wm61ZaZiHWTB2/gdJ6M8q3ahZdsVEw8HIQp
p2d6Q6jTQ/2zt430RAt3H+RwGYbqSIAdG4Rov02Z9XqoCmqXYjKvaz6dmeO/CqulY9HlX4r+n3uv
vo0+xzAA9O8ahqI7bt8rl7e+TXHHDSQzGQqcCn+2KTEWfFkpXgPl1X50ezspoVj31Nx5Za9vQ56X
0oxFmgUXragaDYJ34bxRQLUWj1aBB9DKxWsnh+E2NPm7Owjxw+BwcxQdpUi+90m1VYlNS3uVckFI
q5g3D776XGvvYVykd3XEufRY5uCWGV0htq4d5/08ZZhQNUTbeilZCPXsMaY7jc4EfASu+MVhVKOB
ThsZE/exqSLK6xCxcgjXYhjwD8nmrvSKt5Fpdigbn0SM1b3MDcDEpW4xAW3kY3yCyOu8fM+65skp
x9Pm5SbAv+mPswo+s6x56h2Vn635XVbFeAssvOUDu3YEHsCEvQantDaY3afbYxm0MDPah7UPhiNL
h0KdpXiH7RzwrKPth+VWG9+UZpPNXWblICrNx2Yp3/F2N4rhxKaJto385JoB6GDmdXKZfRzdtP1S
aEU+VKUoT40pdiu+m8z8jkwBk94zIKU6KHrbpxLCOi9199RSUtRMAc+ltSRpGMh8+TbaqF82SXzp
6rdlXdZ4toRzUOauyHYG+n42Bua96+zf1AuMuJxNDZd9RCuJTXbAvlLZHQhQV/0cMwfb1FL+rbPJ
iPcRaWBvPqzc6BKPHtXuWS6r08ib1ffS0y/G7gp424A8teTcCG5RxizAe+DALKw/hgAv8NoySq4q
TW7Y1tiDJeJvxbbVPJF1mjCNjJVTdYeVzzHpqiDyBCbGvg3kfduR1Myv7PoI4oBSPvH7tI1SdwxZ
wUFduvc/CGxk6POvGNOmY1qWz9pu2LWGRyYlC1PUnjgMjJwqkusbcWdGh3x0turPFFn5eS2qC1/j
fFr5D+jybuyJALsGtY5tlhIX67yf6sU7NaaLwmV6v7uuMjAbgpfdKiABRdsf5Zr1F2gVLQ/hRE+d
7Q+yAnOyIBA3xM3uPIluIUwZ+7W/h7Di/QpTy8wddtg5Y5t6+BpkgZnDH54CK0jvg2+TU9sv9MgX
A9fM0AfI5wVrn8oBGYtHky1+TnoKdovFIVXAnF4V49EV9R1VDetzCvVkO0iuKfmsuF1MhvVWviI1
PNtTAz1pZlFwK7FvpOy+wwA6Qg/czGTZ52T3ctoEPD0pOtFqzt+CAQOJg9GYOQT/+LHT4RGUbsA8
o9uLs5wuwWit99YAdDb3fhGLwsEv5fc1L7ew3OGSNTzvpbt+rr5B+p6y+9ARyD9oA4hSsLcxNkQ7
ZKEh7ivNkHmRkdMgH0/FD9/nfat9anrYDlO9XIPaD/dl1gQ8qs9Fp+GodcBVM1xyB9K+bFiTEphP
wiJRndkMcvzJgqKPvH/490PV0HPskr9UUe/fy0wsTDsNSANt84aBAn1zFfDlmE8fdNCXCCd0iMxW
Lult24hDPRo11ggcAq8jWSXNv9yYaeO6k+s3KkabSIsWCa0cS+VoUNem83Yt0cwJTlNVVnB4U95t
moX+IZuLxOv1nSiVFXfL/pv9HQMBPcaS5fK+YIilgmbs7hTmw2x0F4/dIXzr0ufNFBnnEOBnNqpe
veBqT0F66fbpZzBh+72d3UamT51AuqlqNJx8sx54Xr818JeBeMnQLBLR0T9ZRoUJjkBFsrbqjIWf
C3lZ7/xtwlJpmcduAZIvUl1GxWwAibatNvbYSYLP61AqmZ56HjlCta51zgE6p/iLaVX5blO0Y1Yy
PL7b03szkXhOZ4TfioJ8IUNjTJAoGahv4WLVTdKkuHvTwcWA5UzXzRmxv5LuUDQYjtPuB7Nyn00b
0dov1SNJzDrGIDqEXZAGTDLS+9Gtjs5+9m0t4+C2MLGSN96k166XVTJfHOv1yrj3juDWEk++LuLc
qc5Otr0J2RsH39QAHucRd2yGVQpx+kg3T9ePHR0XyzCCtR0f8xL8B/RabeDVVaXxaQfo7/jjw6av
H6gWGSuZnY5Mv77fi86O2F/K8kd3fjZkek1xu/k14wgdNInBAiHMJFU4/MbSWp3JFJBHGWFzTTwg
TdNsh7Vu+SYIGZIcN2jDHRxqEEZ8JUEy9HfAJlBwt+U8z9afMa3UHS8PZ1/1POXIHpOTgRPv4E/Y
P7WagjP+nKe8GfsTe8F7bZMGzIpfjFsSrQdq9aFlguUapP8NbquCt63qa/JPGOxqtf1GJj3ofZ7o
zTQNaPYELKS4ZCvbDOoUG5VVqhe2NLUMdbOZw0MuDTxt1R0zvIC2gNzR7UexdebR9BQrKhv2dXTe
b+odAGkTjaoa5C93JJBe16gnoDJIvEy1ePr3Q1qIl22cIa5gTDx4scte9wOrHIwzxtMWOxlpqqYB
BwqMB/c23vOa3YcZeOu8Swb2s93TV3LtBng1bRMDVZ6OB6ebEn+1CXxUvTylGq2cghi4DMpALyUz
DY+n3u/+kwjwv4pm/09bFv575Pr/ZYvx/1fhbQc0wv8c3v6+//mii51//9+7j2+/6T95VNL+D8sW
QprsJg4IZPv/Fd923f9gF4AHacWF2/OPLPVfPCqX9Da7ltisQ7AngOH9X+ltW/6HhS4gAtLb/7Yh
e/+b8Lbnmrdd6P8t1m97rIqA/2YBqrwtRPoX7v7vZKgavyQO7gbmpCboYOhL5ftPjOhkbC+VQjtB
Uyqy2zDNH8iPsfUciTxjp65hbmcHswp2xyzMFoUa08+3dAy2RDMLSpbH0xnXhZ891IK54220XGT+
8+qx1XJZix9s9qFrZnNMbXq3u3frk8wafuSus8IepLFjD9OMmY1t5K3jV0fcWay+E7+HBXVlK8vl
Zs6IU03OAkSFEftl/lS3M7vJjNtkqLCfbeT9lq1tDPAAhtrSMsksMkAN0gbRJqvSx8aKA/a63jG/
2aKqPc3zuzBH3HwlRKaaOd6xNZjfkSgCx2rvvL/MewNCu+FWBdsVdXkgb/RRjCv734aqOmqbpQGW
m/f3ytW//Pl2qeWz4qqLMq3pK9ZppYVYWPBmOlfPSIOEoe2PNiiXK5FME8ntwnR2vaSIKc1di/n/
Yeh688VwJ++S+TNrArI/LZwGInw5oMMb+tdMFePxws6PnMo+ZnoxwP61n+eZFQOOhD8xFumbXG44
aE5Nt82/dks+uqtTfljz9pMxDljn2aofYP+VK3b4lT72UDRmemJ7Wx9bu18CJuvz49Ky6NcPup/+
4ujLzAJXIoC6+ynGgLiWlXbXvrN9dlmQGbbHZ88djW970AsuFBIit91EY031sbt3ZN7Le38RU2wF
9h7S8kL9d+aXwKjhJzcpk3+cs9U85lf9S9est0Mbmgk67h6wMMNH5Nhh+vT8hQpmkCls3Fc0kvqq
ZlIWNJHX3Rt6Vk94mM6ANtNy96dmp6xwNwbE00s/+Hx70LTGAOZ6Nd5Aj8vWv/TOOCaDAr47uZmB
6W/75tv1X7tf/wizPpfZlBP6LDImYoRwfPOU0SIdl3V/GluQX74Pa9O5BXXwRCvFl1uqJV61yRW0
+yrUVfe0C64wd6GqcBoa+xmEMtqtlZgZNJ28RxuYFMU8SWC4r4O6FjfoJIrrmGQFG5Z6NgvWjfUy
MfQau4w9T27pg+LxPtERt3jyfOeZyu8gTYaiaTOZx2UqSfeQCMQOmHJtjPizDAydgM52WR5Ev7oY
ZkeRNMDHAK2wjWVzeVT0Rm7Pzx8VluQ1gIOVzVgBthxhqht7982d/Vhl2a+9xTq5bRtMoo9WrzbL
l/M/yxosbI1O2aU8J+UilpNCzLLUKKOqMj83D3OMxQnSVkVzyPaBrGBr/RDe/+HovHYjx7Uo+kUE
qCy9VlJF5/witNttUVTO4etnaYCLQc9Fw2OXJfKEvdcGIdolzTaOyiT0vSw9uOwWj2IF6FrW6sNd
LmNNoHUVZ1no5PKt7OYXVtvUn7PzkqRlete7CEwipl1/Yie7JwRUXYqaxQEBDFEfVIfRQs1tthWx
s5GN7GCdeVjmOQBlYHjRQJDGK/yWU2LFxCIPBcRlz36wAawjQTUM4othQbzayJpObdK0WxwCZnI1
43eoVWIXpCxuZORALKAK9/z+ayi7+uCP6VNNMoo0i4lqiwfD9a9THTsfS9Quu+S1zFT5Jlv3BV0A
W7AR1F6JjKR1OpBhrvpj9e1yQAwGL9BFj9QMRn2M6vmP7aULs2Camni55wShHy9xo0on/rQKVd5Q
tN2a1d/TrM1AhW0NzssMoIq3XRb0/KbVzAefLfpU94e8pfcM/A7JQLVcMgl3b1jK6ixt3TJ1QO1H
sbFcFkubbLsG1g2N+khTi6hYJ3rWJe5NNsbUN/RiRNFIU9yAIeKb21KXfs0GsTGx969xKdvMsnsX
TjCHfcCpXJJO0Ucu4De32eERtHe1L1H92jT8yrO2YxFV2xiD+84U9rPV4ggdTTKFF3FaMuMtyGg3
icQDmk72nA1XmK+PMlmnj0uMtCHpm+h1TZSdAYS0Fi4ghVUgaMQUikR84cTUxzF2nlDJ2uTSE4mz
JGbK6xp7bP4Q9SbGPpocj4ewwl9KN7SZq6yngRD5TmoGraXJIMeNZ/c5EBfbbaPvrKAH8DTHjkZ+
4uycQYMem7MXp5MXDxfOdeDjqfzC3o/WdCLPjaNaRPdxRwq5xayVET5Ws76OuLSy9gekir8R3COE
IS9ftCcPeOkhzLB/niS3cG1UlzHDRoAD79Tl7kPUWcYLoezxMUCdtSG7+q+ZpsMH9xn67AF/LjPm
5XlcgusQm+FM0m/YT8xZothAFIajbK9y8aya40QoztbBSrPvy2E/BuxOdIVQF3o57oza/aid7P9c
diDi4mHpuwsS5hdt+gybEJdvI2vgjaNXmR25TTpK9ToiYdztS0xHRdMxIG3JI1O6DW3bns6Bab8J
c2z3tKOITyozIEqdxDevIks6seyK+xjHua7UoXHgPWdJdsYNz52a4xkFp14YTL/YA5YbW43ZGb8N
GvzFLEIkuThf5nNKN3BO2uwlXdFPBtlyu4XFErGn+lm9+kzmMy65p1RhzE/43BvAkbtliF7GQbD6
QCY+apsd+aR/57QxLuAojccILYBX8+4LwgxEoi9dZP5MChkAoX1otEf/JZh95MMi/8vdUW/9hJjn
zOivjrbpZnS9wcay7Acy8oi25zLXmC2ZNMBTVgIPFod51DlwMlBtFS4zlbFd8KdFU5iMsJj50ddl
GZn0yuOG8ma8uWZyxCDMxJgt9o6AvfhaFtN1rqLhxFbi7DV8GxqcCiVeDCjOSs9sCYi6o7tKOM9L
R5bHpmXdgYDwCWUfO0ZStB1pLtcB2s/V/WrcDgWQGELcqeWV7/aRGKJpP2ES3PWAJsz+veIXfRhK
9uxeX9ykEPgs3bbaL7q8OgFzs2Z+MCbEYG2Qww/KmBRGQDXMnrsIaQBWEKlonX2ElkFq22dswx+5
QsSyTI44G/iJL3mDx7uyxmOH+X6H5PxPa43InCP7xDoX1xIW+j0QuF35m2WZj2ffHA5qXk6DWXlh
1KOydZrvTINeQXx14HP9sfLovRmr6Fj0z1Y9oSqqyl85MlTKhv5SOIivMmZ6+yFOTnMABxAt5Xm2
omnndcLeWhbnVl1OpJ+TlrmtlJ2wb4nBhKb1Xx+JYVtF+d4xqH+U6MlHbTE1MX/zDobVO0cI8mzr
tQLraEMpMOvVvuIgJujzk/KAM2Az3ZgZtVDAfnE/Z9gAqzx4SbyHtjDzW0DwJm13VB+nkpVAoPBs
/P/1R8bDu2C1YZN7DmIgSh4sJC50sSdmwOaHr4DOD4X3SWXj7d0xXS+glAxr2yCmUJoVTD2uCwuz
ZomDJZx4H9nnMrzISwCabWa95H8wP3N8dxwbIAnYqJMEgN4XvOKEu9YvRyI9oTlY/rKTgw8axMud
Q2ERV40BnqPKgrcstS534BfjrTLqVz1H6HPoDLDvw6sVKXY3ezYuA6s+0SOy8K06OmFrv5uM76Xy
my0XBCfDmj7PQgd8tAHtu4VwSwwOA62aXRMJZ/Eo3ohl2SGq2Y1w1hBEIsMaNHJrDMjpfV03eH2q
6ljXFjuzxv67WDM6z2Tyd02Lwrxz1MSqdDTCPnU+htZQ+McJd2B+jMlwTnqMXO54JlA0lHGNYdRD
r5Dk2ZHanOWSLF1QF25109gw7cUfIGeZu8EWT55g6YDGaYbE1D2JdOTCciE9HZdWh4E5U3J43rqU
niGRrqHastMHodlpUnqB1bH75ZJM9qHUhE4aagxdsr/c1lfn0fLnO1sZ/tWpiPaQS/XoBsM9YaNA
x5vhmIyqvQUud08R58V+SHIEXrbygI5wTrRFlh+5qruX2vAufjf0W1N0JREfM9apFJcVg2cr7Isf
c9bO3f//6DCqGcWE0TPywrL8i6NkumkJ9B/n/Eupg8fCMup7ADPN/f9/agxDhSrpAMgDHo7zBnhK
+VOqtrwbUJCF8xS/lQUCi5mxu+AD2lRUIptlRiyKCAqFl+NkR78zkXYawFUn0/zXe5m+5jENYWRb
QH0G67IAekVzg0/KaPPXWjn1obRxjknB4cAJ9BkMWX5fN8W9rIuaFbZ3J+bKDLsSYZiN12vfbz2N
ly/DB3vy3cfWWowzQuRdgC4Eb0hwPyXuUdfj3pms+mJYgmWzwnRKS3P2aLxyNA9h6q+zxowhaeku
B8hPy45X+d3w2Z9ABX5EJfCT4UHbt/GS0Sz38qIFQIXaV1uGRoeCLPtQ1RV2pqR8VER+7ERdf0bM
hrueSVXZs7NtFR3HYsas+Rfvw+9c417OZA8gcGIqSvAQDsi8xxeFBWS9rIePlBHnNXKRX9WQZiuE
yZTupHEVcJGgMnX7uv6DhFTsnCL/0T0jWjbxYNcQuIDISu5Q/7a8WNm+WSVvalyOqshJim/JqK4i
A582toZpgmgrxbGbyvTSjNHJccRAvtUsqCEm4EDSeIpg88bzNKzroHQTVC9xbbd3OQsaMQF1NNCo
2A3WSJlFKZGB9m+eMWxGT4sF0ERZ6dSwYor5WCwGYmpgD/S77YWazwUBPC47k90RElRc9A2UGl7R
RYSE9ZE9mbnxEKYgSjYIe4x956GLaIroPOAaq3s57vwheZY2BpjMqA/dyiLzcpwAeQWHpW/zD13F
ziXH5294DttqSGaQo9VFu/BGMQYiHNCP3C1AbvvxLoqd8S4xaACMmXFnYLzrTNfr458eZtyx0V3L
Qhm1nGXetdSWhxjrTg0ygYvT9rbCTh3Orw8bf2rUReq9R4Ql8gQ1TG89FbbBbHDpnxoEutuEsFAU
3SmrlMB/8QH5bOrOLjZzozuM4/JPnC0716D+x1PdHLThXlBXBPtEEwzmLtOd4SDsUgKtb5D4BmY/
Y76xU4PHBYGDmQkS5SYyH7DR4n4v3jpQ1OzNXXHwsdrvlKy+urlhWfI+wOrhIVOfuftRtjZbBZRF
eWVwMqHIHKfZIuZtYFQzPHqL5b8UboCMILhrEJvdCz/s+5FvqwYwDnjolY3aCnvImquhqbKn/A2N
91HrUTDh4RiYxWebPWNGivfoN5sdpBcu0M6Lz11eB3tbzCQhBd2TrP3pEaFKWTMAqqejnxr+EaBP
ZzHmat2shuoiqSsHpIMW5vI4dpFiBi0WN9+Al7c+VXCY0KUv1evHOFTp2S2No19mD/GqSXb75BJI
XLWZmB80G+E+MCgUjPovrv2ZuZT60zA52ceewY/jM9fqMuvgE/GSV3LeJXex6p1duoDB0775PFth
FpHqbPcgqNRo4HttvDVzemuhOQsZ0hw8cwgY/2D+yGrkH7b5OWoxMULDMzObFHZOiwZscYdxN8Xf
cPkXbh/MKegqdpWqgqstq6tZgwKxKh2CZGQDqgyUTHSbXbAAiYC8uCWJNnryudOBnsShnjA01+TV
BW7k3TLWLaC3abkQQuR6nk+MQqxNT4wxlgOjeWb5sG1dlJOWM9WPVIXeYSZJh6pefCcMpM5tPT/6
2rjz0Js8aBuem0+TZyHvB0eFaYW9clLchNclR2Y47GhF1IX2ZEPnjRmSwZPs4Ssi9MDyYGxM2ho+
4Ku7WM8iXdr71LHXzC6sERyLIRRAgJPFXTr56QHNGHctQ4PtYrWXPrFXaHfMMXrnxcFHH7viEsuV
bhH5Z3Yu/vn/P0WSRhpp5g7aEy98U3xn4l+z/lqWAlFzV0Tfaedhy9Nw9yZC1D02Tod68sDY4Ape
mDZw5rl/XZcqKO0sjQYdDnlpVXtaxdC3DaKg4paN0MTiJ2qQd/QSgiwvj9tEE4r39ja088uwMLYB
LxF7AxvRaLk38MSeC03m+hJkISy0zTiO5m4as/HmnVU/9B8Z+gJRRegyOa9PuWnYW3LM4Qg4xm5O
EK6PWFUN4LqDFAreSX7KMvoMtVCjimL1ck2vi52TSybbeVOZMH/Ig2KJodghu8hVV4X2e7pYGIBZ
r7odZLGxbnHjUudzdkokc/O9kKUCbZVCXp+bDXk1zoX899fcbnFqjdLcDg4rNjq96sSEczaT98LR
hKfM/d4LzLtAruYVytV9yfLTxgU/xNO0P0rvJQjUN9aPaZu5Tn2RcXpvN89LakesrbnFhrZ8AZJ8
yVXVQc4jklyPP7m7NIcqlbvAltMG9IvY2yjAr6Z1X07QaozGcNmYD8ujkVqw493qoxwKUP/TAO1C
IACdll/TEglVA6SYgDlpCn2HzVdoBRhMIY2c4shG8256yQ7lmIdBLr6XarTCKiwXBNWKeu4MMw4W
gl18K4GcyKSN6FGtH5ZM51RDzk22ejl0Di0rP3oYp+Jgd2BYu/krFgbzSLxTWM6Z5pf4q69RnbDh
T16L2Q4OCh/aPkNlTQjNiEJHjEfIKWeF0mnvIcnEnTxMjz1ZsGE1p5w+CaPCOK7zuwBVNdZZwucB
OZMAjb0XTyMmwFhQeCLeZETRoURu4xZah3VluMI8RPf/BtAQO5dt2QamFOuwlvEzvo7PKB2WS4oI
XfeFc0vc5G8gI5f6wnyrUj+5LpF34u9Wt+RPATyp9AbrXQXwRCJzJmo1BktFk0ABr4jvy586Uw0n
5RrVodfIDuMqgauGWmeXtmQpF6taRLQMjvCBaQTn8TFZqKiToP9R5vKvdjqOTxCuY0mTh2Sfb9b3
9xlcGwFs9b5R0W9lluimFaOouPJorQxkjFZ9bEQ376xZscKecQPYzCHXO3inx5Mz3Byar3iz4ANw
q+a+HbLx4DSMkZXt/JqO9RcVKyt7SCrUDGNoJinfdal4YfTwZgGgU6TDecapp1zZ2c1Ef2Ng845g
viBdW/aZkzgo/ftwnFk1su1EKIXZ3FeCsc6Q3koTXkYuyYCIvO8geB3JJutqmPVFV28tsJLEOqmP
2M3ak1U270kHLseSOYuIi3SZHsfZaJwcPAaJ/ubc/7ME65vmQBOJkcYYrYUva0TjDhsDVzbPYYDI
x/f6q2I97icfBaNf204oIq3mE13ANO5RBO5cHshraranuYlOnqTAz7IkX2ewZLqlSh+QDNOOQcCq
JVFKMOTjbeF47Ys1l+NBe/ZrVGMcJVjh6psRWvzREPBI8Uw0gqRqf3xZRvVqVwdwZTpsHORT8eQe
/QUzkLGQEbe6lD39NU/VnwW/4UaDSdmZ0A9OSctT6U2Pai6nU1ePSHOQPbQ2EosMeQRO8lcAIFiN
tbqYdUyKl/vkyMK8i2noEznXR5TXJjPb8asvGHKICYNMNqNEcjGrcRBx2wQ8PgHWIl7rf7oyGJKM
P8gTSgzzx2FI3l3JGYn7S++HAjaQr5mogMTd11oWYR1RKkR5tDEa3L2WEKBCZl8QMtN9g6cFRYii
EgaSxdshKi7RaUp3pkKcsG744LvE1IItsYeM7jmXqSzBafwmhVxCLyhelirxTrkxq9CIUGEBdwn2
LkwyisnfIuEWaZnMoK9Ymc8BdtKCDidqiu7Sj82XN0BqHdBxa2a8+LibhbU3gdtRep589eo4uX0A
mXadx+4Mnuc9kuVzy+/tqOND1ktgd+qgUnA8lbhGLKYYMUPM9Vzj2TKVT3HfcK1OXOM210KLE5vZ
ijWGfpqf/KCG3VF57VEixgmoC09G5dR7K0Jaw3AC7XuJ+aFcNeNHHGWgd1FZ7WKoUgHqjkUxdgCQ
9FnkcTgm4oNXbGcFjwQh2qHujrVqkMjTvOx6sszsPtOfWu6iYrIO5tpDDSnBHp1Jy7Wy37qAQMxi
RKxORTex22wr/c5GBnAVuoWKzRANPXBh3RE2Y/PLpgn/yQe+nQLajUgi3rxBQ6/CPz6V4tlT47s/
W6jU6q+l906J2V9ohtPr1NRnHWR/+sVjD+eP5dZlyIOoD2sF0NV7Z955dvusWEKYAg8/47h48Bm6
zhU5KQNp1T4/MKxCOKoILZBRKRt9qGgnYin5FfZWGhAUwxQxQ4hDolj2UEDBtebROkhPzackiN/m
1pxgXPkolp3Qi4LiWKHDs2tBiZEgXs5iDHABaGkiONCfeE2xn3ROf9P0r4aPSGqCunVZumm+qpqV
XfsvAxw4Z+pJSu4VUD0gtEzcj1M7HKoZ729CBPAgy3sDsea2QewVQr0iBhHtHErpcif6njPGN271
uvG1NXxiFUxH/uuo41N+s4tMqYbB/5tu9oE3GomU6pJ9bGe3WtSItmnsL+3ivg4AejiJ4HqDNf+2
0zPazi8vIJ6MjBbcc6s0kWu5LHDUd7B0SnkCDW2xTHVfXGu+d+WoDjH+Qw1lZC8ja95iYiUbwGTO
NOfwRwtl/RsTjxOUSzUUrvt3SviBC6vGx27+U41q6EydO9ip3IJrQB0jRe0k4rDwfRyMnF9Yopuv
xc2Hl4xxUZXnTKmSbNjH8fr8NKIiHdJ8kKLqL8PHYEKHS0uUaH07cOHXigBvVoKspV67Hr6W4/PU
yIVNht19OJJuYjLljDbKQVKWs8EtvPyFg+ORU/eUdgjNnAFsdRSbfxj76jCX85fMhvLQReKNvRXE
hoq1adGwtPaOuHao5GoMibnCRZqmKPtJPrh33OrTq+r3VYVq67nfsMIV56FtLZCKRE8VCpo2Lspz
0ZOStLoYEYvVwQLNkuiYGt8fT3yv97HBGLouf4IOLZ6PGA8zujqJZhV/RQSLDHx6Nk4bsz8YTvA+
FCj+gXnpjLkyS4H+CXlkQaVrFHN7n7lZup0SkB0ZWtIekb2DKWUZq7ugNWFPNjKMjVbfKbPiY0n6
9oAqetNiN7uUxaeI/eXWUatVTmncThIxxt6wHXxgRvqOeqQ8L0zMTnnufxcOqyvPz9HTm+roSBzH
Xu9cMzv6ngw73TdWoLf8L5NUq/g8MDGhHOrUc1cAKpe19Fl3HxebwMzJyi+M6MwH9gqBaKAkLs3N
95DgWthI/RF/amZ/wLC+VbX52sB4QGa2hJg/UGBhmQLulw7t2V7UE9zIV3dd87fEJEcpU+SU4Zcd
Y4fK2obf0AIyfhIfjEog2EG5yJPs2AfNg5hYR3iRetQt0mwiE2Gr9zlMorlk2I3Fm0nWhQylbjtG
WHk6Xct9YDJ86tLg3vKwSlFe+pVzm5Vv8+PV3i7gNDJ0l14DNnDBekF6s1E8sdc4ZorVrYn7jv9M
cMxV3gH4YMIYz3hxsrylmqFYQM8Nmwr7FDPv7hR5/3vibLS0Ccjy8S/BRzD4rzUL9ltdNM/zZNF5
qCzbIrBBK0lioXyTLuaCns8M5+OA4ZyN/WDa9n1UHcgkVod+oK2ym5lat+FNMF2MsVYVnE0f6/9U
mO5WkcGDizSaeT26LN90knE9Mt5P3TjVOdbNzRU+tl3LTPbw4yGodPpJkAZCARP7O9VZqAgsghWS
gP1DFy3J0QW8su3HITh62Ou9EWyvRrw2dylJHvirRb7uhn0RsQwFA8z84JcHkonA8DOhrKA2ZwGE
yV0+iFk8jRpJj2UDc6CdBFKZXFZxC6KFl85Az280KYHMwSEBuH2Hj6OEYDdXHEt6MECxkQWxMcbJ
ORBIfESf2VFqY7XXE4yhUnhEmVgoS8zpzU6BSSb3mqC5dHZe3X5h82jJmvCTegp7n1JaOt4FRGLJ
bLlmdxHdIR2g0apRb3bevvMhDuUtaF34HmQnGTci0yxspvyW7YjL2DFXGaE13zwuDM3VfB5Wq0zW
Qp9crBJ6G3CQtEkfSCiLOPRQm4uKVcvISOwStWt0fYSkRkkyPjWpFfyAD0h6AyTtL6r6Zw7Nd6eA
bcE0oG+urnlroBqMNVaJodpmrcdDkPU18UE5FLVFMB5sIWNk8T1sp+MoHayG9CZbeM5vc0pCmMF8
yUL7e4QO8JEQIFXMCEJgHdP18GiX0FdFKnpkTy09Yy5DLx3AYFUQYqt5yzgVlqATfS0mf1vIOtoC
J3GtKbrUFjkC6T8KQfimzGM2pktKQYmbu49Qm/hnI/U/Ee6AAxPDrbYxgJT83/sacNhuQE5tmzn9
DgpZqCeYFtKNjQkK5MX8yUj0ViRTtgEKhpfEHB4sbKinOnB3QMguDAKROcMR5dPGyOGzBnWFe+80
8iHwQGTaKCoPJqd7jIDtXGFT5EIAoFjod2MC8gNsAiEUbc+wY/9j3yZCXPvGgUg9JoCSgmIVUz5O
TvmQQInfxL0kLmRX8KE7JbXW4s58QIqOQCYXq2gviuA0ooNNxhvzZZjXbN0cZhU6KUEsrK+bt0CL
P36CVCcxAf6BVoRt6Pa/dVv726lfXtCupyB3Ge2VPF8MiMnnqKp4K7zhy40hqAXVd440mlEb0x0H
wOJGyvpGAsD7wIiAdDmHPQEJXRQNSMgAJVgG0rLYI9WuWzfyKXzGvjnNBn6mwD86iYv4KsfljDE7
2bnr4H2VtsOzhOyNWAs2ZXJAB+gC08UvE7X1pRM8VYVIPubUezCS+I+IhnPsDJiLepJtl5HJKOmI
AMOQ64GAQuE9+q+En8DJDVB+DR1aOowvtsIjhumRIyLCBBHlw9ERLiU/6pHtwntsu/tUcy14zIpM
BGIAefkk63TXoWw6tTN12YLrJ/antTgVxS4ozK8uMI7NiIGouLdFNF5z2RMkM0xvCnzyRffyvU28
T1m1RKZ8qjxpAbgZ/3i8Xky7vwoJqbip2d/51C2FbD9J5aWWt6YHZFXbwCnZKnZBj9F0+jXGFKFw
8OqAa9osBks9TWMMX8TZRhOw31xaJmAaMpqF+ZDq2UDETQqfk0JMk3Z+N/v5TzP8xn4+sxXNAI1l
5Z1ZWyTpIjEmpvDo9G9JyfgnVoRPC5dfnmKVu4tz8zlGLv/W9H6xgfSb3Kpl4aJrg46x5YYvpg+0
/gDG1uFRWfcRQ6HkVqLkD52UEaYsMLWlXfqAY/tBRQiuS9P+8l2Tx7q9LsXCEGN0zG0gRoP1MQbC
tvHzQ4tkboqi9uwrk444C0I317tuJdTBGOxC1hyhFVfQo5381A+LscON9VxAIAjtvdE27rNlm/yN
kqUBoE1/YUOAi1YwbLpwMQDYAgIBmYNl6WSM1GIfAe3SqhdUCRLo2U4V73LF0snvg4fO/9IR46u8
IoUypyEhlNmWd203wm5x8XjofKwvWNbxQjbd3kTx8eBZ7anzx0ORezcifqY7xzzGVfErM2Eesnh+
pXvq9/7gc9yI5EBlfMbxR4tGCZpbqEUqtALYeosLJDviaJqMVVKERok/SGOoTzWkS2RPLi4Cu2WP
TDtw8dkk5OyXgKT0oLZUap1Zez+MFoPZpJsJ1ElBIEIIBySKewcdV0k2E/2hsWzjzH7sVlov9k1g
fcfok+2bPuKxin0M2c66ZVGy/wtVg4XdmL3ljcQHbdOTsJSa9rOkDLKj30CQizDV+lLFEHeSqDVC
U6NNx1UhGVAbP5Y5Fciy6LPwBwI2Ks8RKh6mc8YlWubfqbmIelkuAnmTJN3gMsrlYJoBEyowf3Tk
+kZOTgU4gMAEGPR/lwroIAQK3gIkQISgyVMNgnXKQ4+gt+24xvTQ1YKsiEfzjn0uIlD2AmoAzWrJ
gda4DXir0OFV4x2FLMqGpOiO2di4IR3Pjx3Mr/28cKwjj/Jz/RmpxAiF/5r7hAmwWmu+e5CpHTc8
N3tyH3tKsKE60JaA0ZuM4KyASz9nAFI72KJerlaXBoOOrlqQ1TCDES69mECM4WmL1WAJ23Zyc7Ux
uxp1jWtnCHumv0nVHTvOUVT+3RAGSXxrOu/HlQiWysDXR+d58br+Bc4iBrrgGEM0xbtW3w3DNGxt
r2D2kiTkIsj0HqNvywAiw8PMpsXhJoJcl4QYyIJw9Kx6J/u10sQRR8AsrLg4pQPAaxKmbYbIpsOC
sRD9sB3wpm+yIf7x+/iVYueQQnAEKM21Yim8Wyg1ZYVCaKrq6IBeg5G/OooyCuFhNZu+Wm1kcFSh
KP1tah/IkX1O3Ga8xpqZSbcGEPXkO+1wON4vfk3pmUfPc21PB49Nvq1vVcz+Yc7MknNuFTXn/SXC
SUj6DT10wBJ3wL9venj8OwRWm0FOxhbrSn9MvMdqrqpt71dvWBAJXNw5PctM3VHkSC8vdo1uzoaM
PxcwwYwavRZZr8aRBWO1TfN14TT+9LSp5IA02dewWJAQZRbOiWjospgtzDGK0MFxwPLEUfyNBevC
V9j7TurczQM+RG1DRbNSnPPFW93jRrO0994Gs4cScgOA9tXKIbNbgNqGgTtC5hhwFGIA0kwizZo5
EdlLrOB6ZSNlolGh26O2xgVYfvoBWvd28ZdNG7w5AGipdmZeU3xjyJtG5NG+ielJ9/tqsC2WvX3J
uSHJ0FH9NS/gHUQI3MKU7SG9A2OhrKMYcfofMaXFxud1PdktmiIjoR4M9HMBy/DUJdYnQsPb0rjp
2YZG1pb3VYTy1hmij8FAHT0pcc3BVp5cZ6Hjsa9xUIBEsrnRYeeBOE6WB730zlMbc+ozFkdbiOKc
6bt59AIIIS2WIh3jciqC+Wxn0QXWaPtuFP+qxRn3o2QgXbnVhSiCfr/UMT1z9Atg4MF8ySym9dDe
dISFquqpsMu6eQWTPocCUiFeH3mZeQf2PeotHRnppYunx8jxZDgvswaGhcHQNYy/9YoQrUagg4jU
X2yZVSFG1GTXJTcZg0Adu4Jtb+u8DVzGfMnyi5lr8azg9IHdb1/Ni0x4EkoydlQRPFajPoOUrqFh
ofnwuuXTLXKk0dlC5T8oTEBzexwq8Y2y5k+xLEQFxcVlmP7ppLfwM7H0JlV6ly25OgZl7qA8+yB/
6HW2Ge9B9GjTGBdtnD7D32Lj25vyHMSV/+pHrDf8oQlZw2laUOeg6+ppaHluPHRu+waDa13Nz3Ex
Ayaw6xBbNYgsBgnYcGlje9LdMuNm09Pux3LyD01X/4IAP/ios16A+ACIWRF+/fiAyQ0wK+RB1Lbd
LR2M59FBEjL1AGwhM4TSHwnEmayPdMra/WRXLy5ZbdAzyldtLcPZbPpjNej6WKOA2OBqpq0q1MGF
c4RKNgXjknnza+aumMh/TpXAbBTdty3QH4/z9IetY0tUZeuGgTS+OrK2lhqsIKkW99R/2TVjRsOK
Ff10Kvnytv+AN9V59Nd/RO6wTyCSbtSC0tpPor2/UmghxexNR8nDuDgvsV7AO6eEFhQkL7HPJ98O
+x1UEfu9t8QR+li5wfi6hQEJSFwAC4ocYW3S60A5E0ajl4O49+6mOAH4obPmzWQ0DPcEVC66DKRp
KdReexL9xqgBfy6i/Jf6+Q2FASLanF1bzoqI9KUHy4VTbUATYO72zXIT1G2Lmj9gyboRNQA73wbp
n9j5kagIfys0Ad6+M7wFnNE7vD7zVRYOftG842c08z+m6lGBU2dsmLJxenL/FFAzN3JixUsYWITV
k6HdJFFjUbQVRwKCvjWLyktGgzq57aOIcd65TjIdx6mJb4ZTECqO8MIn/Q2RjXruXeNqQ7bDkYHO
FEPIzUG8lvJmGUUumXLlyaVRcPKnvnrQonCwshTyNBSItFgCoDRXe5wvpJtx0GP3QWtIcbH4if1p
GfOLO/BEdS1Z0KlAohtTzzRJfunSkiF3geAZa9FT3uO4R+WY4e3p0J7wb4vq7hqELztjvcEa46Zm
9sU0/80uZyByqSActRI5kpl5P2O38u7K1xwBE8xZ/Orqq7daJxTww7Il+LZ4cpDHSKQlfhNhuXV+
29Z4k8E/32RbY7gwm1BzgHBk6wQP508/ixumdXmKTffBBPh3tCvnpazZwafrHHNWgQ4XT/D+qOy+
T+TWtRW4AX+MQmoG7l4Q506L1lO7wDDyxHPDfEC17FbPJbGrnmVWZ4GEZxcLfZMVP6Rjcr5lS2Vv
myJ5SfwGeP/AjduwMBvNdlPX1TOpJfGZv43tV8Fu4AhsrMTeBH2S7pzR+83z9MuQwENHKkdIAXRX
rfqPrPNYbl1ZsugXIQKmgCpMRe8pe8wEcSxMwXvg63uB6n73xusJgxQlkiIJVFbm3mtD/i672MLk
j9RZ0Q2aZ+kclSeg8Vp4ZTvipSqUSBYlvizWVR+/9177O07Yqwin+Ju0fnN0F6p8NmGOKL8NpWpQ
Rgx6kwUQMfqYHRMxhqu82cI3id61IGfTixBjZ0H7mmZEJcPfXRmMVfExsiUE0ImWDHd0FqBjCXOk
aKQO0u6rnr1idinQ1i1ppl9QSr6ns72i74rQqqIowwmGTThB/bsg9zLmaEhN2u+L3SFNy/HOp8pE
p35B+/fLqaZoz4AquiFBpdkZ44hSwxE75j6T07dOWqDBc/GKGz+/1637TXHCDlrmySr01vdQztYp
Re+COm085B2ET39hIDg+yeBE6rwZvaNXDU6Q1WjStO7aLzM57U+RVLthnrE86PZbQAAxczNa5CR2
ZBvdNS+QgRfzlw9XBjzuPCrqhHD4yCLbPtWegsrQOl/tgsmoNQPkFSTokEUDlMtXdzIoQFjnKTCV
PDuDrjg4rrZhwuovddBxRCRtw7tV/nSYF+1Gz6WFrtFNOH2A004RQx9n/HbyYmmMMqmHSER0DtYe
prRtbFR72JbkxpdrryViPJvRxJLUB4XNZb7jIAJlGvfFScJilzFs7iKUEzZjbmTcL+hYYDEDv2Fs
bZK9rDdOeW4I4sknDwG3DaYHxpfxzdWqX8cLvdMS5utY1WBgsTJpAhzQXqMPHd3ZwT5BsFQDX7+i
TofeM9hPYY5RZPjdosO/F+5Zox2gY/5HD9FBmcFB0xI1oJUpiWGljtqV1aEtEUXhXnSevqLIWJcG
BSmNRTD6mZ4IBBjSjZtBzheZg6CopWauxLxPTFSWVoWvzNi0bb4NJuceK/peGaoGWAsKKdyxk9gR
G0Wc1TyXJz1KYhDZhnYmcXOoT/iS+9GbUQBOkCPugjS2Xt0UWvgU8BpdqdE6d5Heu8So4Unm7fDn
4V4PSl0U7nDfgdWV9s9DH4q3cbFsFYwx0AYd3TbJXxFgZAfoPsje0Cq9Cqz07PvsmeLZ+xHJKfg+
MTTEDEJvhHlgzSZqnRIEeglNDWIC8uQPaOQro57S33NPVkqByp2NZ/CzA0Z1hVl6l4YQhxqW94TJ
bs9sDuwngMvNkCcxCIOOEUe3dCJnl9oFC/tTKvO/o8Wqa0vjHZGnuiWCQbwT9Wevhv0+j2kGHlGu
iebFKB4zr+qk27x7fcamI4cRFA+M2qIcHXNXSuSEaczAP6EBZVUDLCNcHplD1VjNAyAf2uG0PqwX
sqIQs7p/4pwuFugJmqf3we/e4jqkvy7017awzesQ/44bavHvTBKooil0CfYpboiWmwz0eoTJLYuI
3Yw8H5Hy9EWNxFJMhb2rs55SMttVVoe9jZKojg6Nbq/+MJ2DInxve/+UngDlxMzh+OQLaEvsvW5l
s8TeYw/tY2gQ9A8AewRfcxsvazrvSBKkT9HT/jQH+g3RX2uMX2qcQRvfzBhF0q0toxm3FRvvswzG
F4Rlygol7Vbvp7anv4XqPxjrbDCa/CjqFmNgQTplE9PWpbiWi+Q+zYhpaIFSnnibfjI7h1Im6FiZ
NUgvJSn1x/x33AX1Ka2iv7JMf7LrzXZmkh1Lx8XsY585QH6oAVmfowlAaxz9Yk8+Tafh0CNtgOeg
V2XXv8SFST7yoP8qmIGAjxrzuSyvQTRgTFJefzHec7evLkEWf2kaTz6jSCxogWCgmUfkMYlNRhAs
khNO4gGZk6T0HWK1t7DU4q20jzRV7SMRaqgGWR7tI7yk/UQFvZubzDo+Ahtnw/m/a8vPHjcBJmTb
PFcfxUy6SeBGnFVaZEGcKAgacjS6LNilZ3Ko1qPbksRFKYpDyimZjYOaLFqHdss8ii/mXEOkGz3v
BJJRnkqZwJSqc2+v82YPLZkpjDrW7UJzq9DXuUHEWYxckuSkgpqggABYWpgH74p4nJNlZQba26Y7
FLEET+Qnp8eFQ/jZ57XHTTVbb7HBniAsqhwNesYIllLqiU0GN+OWU8rjah8olAspHglTiOngAeWI
CqPctgNv4xgR/kYlR6O6s+uTrs+uNZDdMjt7f1AUgyQEhSKJMR10GHLgeJ1LWWEVrg1ZbWOHRrYf
meLoT+wOgpxja7nIQyZq2APg34ni4EYyo0kflWfcWSVKNoB/ykj3jeERJBvIYx5ONAvnbF3iX8T+
3SYTJxENsTgKtLetUdadOGv1ijxLp9M7K/Pcw9ChSAjC3ENk4uzzGPmxLdEBQ/rFq9EEEBTRuhkn
Z3k3H+/r41ofYB2OrAGj3PJJPS6i0bnMFfYKFzkxgyAg31TDm5DkVH620PqkHe7xP63GofNPTth8
L1PsEFN3IHk7OJWZaik2hnVjGMahyn8pfBDYByn5ENnT2U7Mo4lN4ehvS0/PW21bzzYhWQev+yUS
JGV0BX4J9L87VQ0Xu7UszA8QFwFtPvsNDTm2DCE+JOIdCa65EY8OqaJLnolEM45dt9jRUD3iDQOA
WwywxbNqo3u+mgk9RLMIGdMxyRyqCMzjFBCPAQQdXBYq0TYm5ts6DgGlvp9O1TYqId0pvo7Pvhzh
iNjg2kdNqwFHU7NHYF4FQYxVsnO202hthG7bvZnr4WiTkLT2hoGPHFDbETmPyQZicU+ogYm3HbIl
STtcBMTxQCM1nL/SkM0GAfdHGrFRLCy7Og6FWRxCRjVuSHyIlVaXqF3iP2GyHD+vLTft7B6Z1nyA
d14dneUiW/64tqNh5dolOygYtURAzM2RaiAy9QnJ7EcsTIDaUI430rL0BpNQHxPzB5WgN7r1MDPX
n5oWcYXWPgo4z+Ktp5KyY07n0uys57bBGeU1/rXw6zeJJOIkQ5c9g0/N0zM7VYTS1L14q6ENL+pD
eUzlJQy6k0oDdJeNVTHmdgkjmX2MisQyHQo/Ua8BmjEY37QCywkEERmnXjhW2Jyij3ISbxTN7d7o
tfMqR7C5VlH9NgUt7xKlOKc9mlBR5zn3OQdZbEdfQP+NF78QLOajJgzXwchBDSfRHsL5WUlNRCB2
2mSNooFviqPqfWJI4yvJXw+DsRIVlkRvVDsPQgHdgSK5GteI/fq3VoX9fkZdQwssHLe0BJM9yUVb
M86HD8A+9hYOwJWO/rhGuFu9uBoiSrCglDKREWGM+jykDNnFth2+T+P8tQ2scVMnVXw0kiW6r6bJ
zSsn0XiGsUtPLkIWmye3JhDw0R3O/kJeGMTWuywDFGSilsK7CaBH9xpXAaP3gA1znyMBn62E86h7
c3VrfEMz7O6IZ7O3+rmlH3Iwda/WjPBIuIjKFUzrbMPpCdEn3Rk1GrellJwlMZ4ROrgXDeDGstXR
S6pN2Za/QIsFLNFIDcw6F8dmnu+57JodiVE/ozafd55Fpk8w9qR3hGRaEboeHpzUkM9ujZg65BWs
Wr4zjh9cY+e3xOPGm56em1z2uzqeIHrjswGyM22yEP2uSZRNSNr4HFHA0okjS1s/x41LDHnSIDTu
AuifAs1R6BNiUCSkklWQ9Rw4uqAWYTzO5gjjB8q1M+IURHW5Jd29WqN1w2Q6AXr5Sd/Mfpa2k52n
EJAo5LInTxHK6wamc1GhvfVk/4tH3eAcDZ+mzv7houaXVlmCvcPqmnZkJljJxfB1cSQePvi8qCYV
HMto/EtmDd3/JD87TIrWldNNTw5ReJCGCubDItriZCNgcrimsdNv+2wQx88LFbnH2GZwSTpbuJXJ
14nZ+sFBi0QkFZm4vvM9YEixMjP87aW9h55nQVbzFOX00KZ7vupELWP3ZgRBXK6Hkq3FNkmBGUFo
JEYI+T2ANVqe0alR8heLP9+SoDQZ/XFetl3WUzTuLNZsB0CY9u7fz7XbjmjQlv1or2qqhhMJ8s7p
cU3851oUkmfrzcPOz/Q3BoRiCxgKt9Vy0Zo/jCH1jnVEH6MwJwM3pyEZEq8hUzvnlK0IX2sQAOmC
ZHcHIhx8p90qeXO81DrVXTeeHSuazo9rYxNg++fbuDIHJvmo15i7WlTV2bRQXicTOTcWa7rngNI3
mdVjnbAZ5gTh+KOYKcjKSGNdKD3v86K3R3j2qbWP88lFBeKDl0gQA/X9oEgZXkQCI9yT1mouyZLH
iogz38JN/N8/F8sDZSDLWfnTS8Ge5+QiBgjoybBzqdSeGSwzs0id/7mog744T9Uhn/Lo0iJ3ijMJ
397pnoG1edvSUcSbNj048P9ctKkbnMUIFMZiXunZXyezPSXx5J9Hj91n6k4//XJGD5vDLekIG8mx
FvKu+nl31CKFkTGjypqnX/iLCJ1vDN5R+0Kbk0zbMVDnaHmoEKtulY/q2Pd9cIoxwzQhIFrhvEDI
Ci+a0yPqvegQjUy81PIfMjmNL4+bwV4LGiZRNH71UtGtcIMWkMlGyCs2Az7fAvI+VtkZ125D02mM
PtjXlWvTqaw7JlZjm7YIl00SvI9+URX7HOkUnK222PQ69V4hyTIFoZloyHT6Nrfzhy/c5Du96pNg
plVFGM6wq4pDUffJT7qV49NY2PG7OcL4qGrD2XiVMa1IlzJ3mmzhk6CNOQR9BC8l8Hdkuw23iLyv
NR33GvK/hfgFgh9IB1JujPZHlhRITv0VQYLd76RqN8gj5a/c4JCujNK8jVXzFTQeOq4qTp5BFj8O
gPc4KLas5Rng9ImPdGBNcxe5We+KfQ25+KZaeJYdsFEUV9nJUS/gqL7HHag6BCoJiV+q09fKMMgs
KjmFJL35y1hO1o07Tm+EZVyskPBIVlk+mqpQ9BK1edBNuCSjkhyINACWA/Xhm1Gl9ROyqO63Q6Xa
ghTbdFHRXKqw/w6oRTJxKdGSmGzJm0Jlt9KCP2/i0+jdDBnwgh2XNtJlw3c+ClRJHzydZpFiZyVj
KT5ggdbgemEQyt5yP0x0hkztc7V/3Iscg5Y2nOHL42/NoDj2UxG9gL+z3rPk/vglICvx3XHmNyL3
3A+LsOET7QMsH8sDkgcwofpyWhK7eTpG1vParaW5fzyg52RsNDrLIUyJv52FfSpQIDzHCV80m9yt
5acTA/k706mXxyN4oClwNCUQHpcHlJUUxK/kfMzL08WzKTgZMHR+3IsQlh4O3fHz4+nkXF7EENTY
g+v2g4nU45eSQTh3V1n3/30NbIUpbuTnnWEfhXu4ZvHn60+gLK1D2sD7x9PNvULNg5ju/HikgXBT
zy8iDKy87s/X51fxc1Ko6+NW0c7ZGVk8W7jlN8Rokm0/WIxyl//FlcSsE3Nm7B43qUPk0xz76vR4
Lle690ra9uebDpojVUPzEamwfZZJhqaLRwB10J+nHp3O4+ZITBCuDt6Sx02G48XGnxvCY5dntwXD
+Fj12AaXvw1qpmVl0Xw+vpHj1qnCD0LFnGeLz+XxO/Y4ifPkYAZ+PEKWJdY+zZFSd0WHAEI2ztmy
l9AMBDds0vTvmIiAFfPo6sVMeJfmsft43HJMeS6VwS5cdfxC1N/cZpRbIqwSCHy5/e5V4T12XJ/E
iNB5h/ByCKPfuoX1/Ljb8aJnWHvi8xYcueeYrufNiUz7nUn0C1Tn6fO+hn9rmFX3eUv2zStUlubz
N7NZvtqsOZ/3VcP4hlEi+7yVTOm71WfJ5wswQFC55hh+3ueVzQcpAf7VI7EYjUUBcDWMdn7vjDfM
COG6CkrCoJebgm48iJd2ZxbjH0O3zR0Y6DNa/GMK+nLNGWA/t7ZxtYyYKX3Um/saVv2NqStp7/Vi
LTMVKiUrIyAkrKtbh+P/RDjdwRQLR4XT0Kqu6uY2m4WCA2McbOuDVoB1i4MuXTPwAgO7sDsS7ypJ
ynhqPUCfEak1Lqi0c5H570bIWF6Z2kcGChbyqXST8hj484soCKpSbI45TasDZqPxxjxeHJxcfpBw
Ka5prt098bw/H7ceF8ngJVuXuBt0uc54EsVIZeGzVxKM6sOyMI9G6B5xXZjXsJHm1Un6+JLlt2xA
5EECEpnCycYHasWGgMAdVFjjKraRoZSlpIvpucuQBpq69bDax664Wsg/B0DQZ79I8aiHXr7rGb7O
OHgZRbDqRn5LK5AGzlPdiXgXJlpc52jydg6+UKKBuFnPrnMV6sbUaLhA4Gf3S5bzU45BiQIHOwUA
Nu9qawEvWVs7H23maQgqf28AU3WWl+LFnXt9XHtcuLxFGd3QQ0sVS/+MWO6gx8FF8sL68T7VXk8Y
HoWjufwPjx+FLTPfxqzbrYx5dbpGjtVkDAnTcQ4Rd5PDYyo/xUGNhf2pEJgKiglHi2970TaewCb1
Hdh9UGsEStbNcNMyC7aNmaBjD18auj0XtbzKx3fhcU0rWmsQyoE7L3fY4fCLuZVNUnksr8zDz8Vg
dvuZotYnyOUWYDK/2YGJr7Wbj4mri8NAzllbJrjSfMgfvsDMjgiXws0OriMgd5L05l2b2mol89Kl
mgFwMJa1Ok9U+tYzuWXtwZHyG0kMEJtmdFXRXCMHfVws5gsKC0Iz8U1RzXQ75q+Q0PoyQ5Kq/ng+
JIquY7ObRBizUh+991BH56zV1jqOjH2JX2JqjWhjW4WBuHd0L+xt2UqfQWdHu9ZH+0F4AmGeNZV/
qXxIcCmkIjg2Yb3kvdivYHh/9Jm4RlOSbv3sA/rEU9Z50F46fxeE5jHJwiNdkRTufXWS8zOWDSIs
EnEN6bcwkRuvc8YwBcmT4iQcZEfTyvKjGamJJeQ/t2F25cd/boaiIzq7mHNfP5XJOP77V+3l7z9/
+HioBtYgesjlodCGYYDrWxsJ8Odv/NfjPv7g8QCsuZRV/3X3v5/287rIUx7rn1/79zPYfEPq07+f
7Z+Hf1yzkOfUp3//F4+nftz3uPh8jf/9ev79zObjffrnLx7/5udTPn74r3/+83n+3/vw+Wj//cuf
j2iCE5l6CzGQAfIKCsQBfFm4g8Lw3NHNPv3rYvTvsVksY+o/Qx1fxsrEoD9nv2lFd8fa6jTWKsxu
ZWWdqIYCNq/qAzqiPE72zfNkeSrFVJ66cse+BrNShshKFtmWQPry1C8XxegUp6wM/9La7CEOL1vM
1PgbLxuxJgObb+T2l0Bm4iT1IE4+tkCLfIu9nJz0iOCKWcP3IWKVKJssho1hn9nX+qumwhY5hB2e
xGXmjn76BLUIEWrqn1VK7vGsdXTySwjKtHARwZoWuRu+4T7BMU7Pj4vcCSpMDVW6SlFBnJLBYdRD
DbT2lu2mmUfYWXJcIaWKP0iRgjiBEv9i1khH0Jxs7aYGogcse5NMTObnZDdNXYINkFdNI+BYlYyK
86lGp2gErJXVKZDlF1zGyItHPR4MZdDssX6mriGJ9Ums25yMe/y1DQB4vZ0F4a4Ni1Sc9Mjknfat
iZODPcIB9rIJK3KMVjFtvzbCMQ9TeUEC4OwxMG50S8YONDGEiycXFegTLb70I9K3mlbpSszqlyLt
daNrk1QJQqH3EZu5ix+jnkqWV6smbWwiW5DehVYh78ydbdsvQqp86cC9V1me7VyDoa9BnodsVLnR
JuBeJC9nFYIUDKg7RjfakZ4ozp3tfWAea4525/9uGa9RHSwzHaKPpipZlzXEBGE4RBo7l37ZzysD
aVrVn5nFq4QuyZATy017+rcbx87GtkmiM2GnYRBJbwmAqc2kUObTBcPPxlSDiV+3QkyAPr/v3sRM
kLpPo3whilzqDs2Z7/4yh37YSpylig3QsWUBr5Z1MrVxu41lezklkRPdGzITEP/6xSFG/jJU/vPg
Wfq1IZC5H7DPBOyM1j2iHFx9ziHFhEj24cYMXXPfNBMrXjMQ0pr+mWrREBtBj9jpoUT3pnMPifth
Ak1bLTB2oCZfwzCXKw237R0XN0ZWYwV6xzqhy6GBHbbfxPKjISu3WMqvIltTHBXx3H8A1PTRxlbe
zqQ/SiR1jbSy7y9WMJyITQnvNnZJOUTdzqZyUkrfEdiMu7zgL4TBRq4eeXMj9yVdwEM4UL/ndcKQ
C7n9ngzV7T9HeEB0WD/PCZ3gZDwS3rAKxY1edvcmCzbWzJSwejH3ccqFxKjdg8ihbKYd+nRv4oMt
adsGXsep2c6S1ZzEiqXdsDjUEIimY36YIeYccGzgMx858nXjd/gXGRoyMXCSrOBIU+NTk5MlHDIW
MabJ3qkx/pMRpExe8bx09/HvTbrw15pECMMTZy+yNnGDNzrxw/jYpM1r2eF08XjHENWbqDBBFSyS
7xXO+5U0OiY/NQGIdYm5wGe2rVqA0Q7A1FaIl9hTQP49fY8q6T41bdiAb6OjiM7QnbS98zpivunk
JUF7yMWYbhVq9UHWHlZgFz29aA9W5MY3vXStcSYHyns3KyrhFlM4DTrvzDwIN2CLo3yop57jIL/g
h0fHmVpvdV3Mp7zsMISZwNhSJyL5YknmLcw/fZ18T1rrC+itNCUePIEZsrKg0Zk473et8RwM/r1u
0PIuXrgeo/oTBcfPNueZapBDhwGWh1p6By5v1mxNyPYtNoqRR19dn3WUwpI1izfEg8iA7fCnHwYU
ad70q4oFVLLKegEVUJ3HRlzikFBNVETY6nCG7ciS/4sFp7428VxfSQHUuzovOZW2NtHXyzO19Mf5
ei/issQDFeOd6JC7IJoGCAxWAPm8+qoddPLS9TiplPW+zQTYQ+mCK6GduOmV9+E38av2MNML26Zz
6IsXIgZaOFc2XcgRMWLSYN5AKDlloEnCnKgIQGZ2h4Of0wqhf1FtYe2rAILnBBwKCauqnH/a5W9I
7LSoyr07Fe0q1+O2b3DeYcqWF7+ksVZNrVw1cX80MRRsEg4GZGcYR0ZpDNux88Qybz9rgJLoEySE
QstuN7VV32v6DXvGAhuok4RJpHLnt0TDOYSushx9z1W6t0uyPcJM2qeGrzWd5TCio2usQzd491Mw
KlM3n6PI35LKapxa0LhPJCCwFU7jdhe7+cUT996TIwutOI1wkZWDQIHRcD9G1UUd6E/nLzNI/aSP
+o0qQP/Rt2L6J2bmTi76icAmWjKJcJMMPpv38bdJHMaTH0jyreIv3VzX6ziMKdNjWtPSTtt1n3AW
RB44PNdJszJ8WIVzYt4A/O7sKOvvsBbIO5JztFWQ4XUdTofZY9Wpnd7ddFomqEH2vUc1HtSIMwwI
0Hyow2vhdcNe07J7IqDRI6fIuZD5ord6aDpUUKS1V9QeHqc5UVn2fphp0soCJFNR74msv4djWR6g
898gszDVN8314HnRhvTWr17djWApzR++HtCOjAO4dvBzOmqafanMM8SVTRGi+mhG0TyFEbtEUdJn
G2XDCRmniZ/9RLRI4GSeOKsu+4UnmfWra7gHOVyo2dXEDTO9+KUP8zelR0Joe+dtzKGthprwJgI4
tqTzZNuk+Z63Q0GUH95QDwlIVCU1qcAUW45pHrIRxaIpkOPEhSzvxMJPB3duGibt5DGOhpMiFc2Q
qpVKXzl0+WLBCcj/tNFC+xTjSJdo/N5JiWyrogubiDaheJMhTNQCiN1IlFCU8gHkXeltktgkYBCi
hqmtDywL30HkkdsVcRR1w7F2gmQn86IGON7h1UrRUdaGt/Jj7x2Fd3oKZ7rn4RzVq9rvONg7WmKt
7aFxdrMOEeEzqpjFJjJjok+wDyba3tL0qUCdsM8BPwT3VLhrsnLjbaraS+Is+lijEk9gGI+OBGIV
GnO8Md0LbtdgnIyNHHIfVzcIcif0lllf+II+9Ktp5uFz2xc/zAJ7hHbeK0wCNFUNiFYIfVSgw1UX
IxgUyAtW1YDP1vGKclcy6RiB8L2VXfLeMmMmYa/UKONxc2KefbXcJqZtCq4nc9NhQ4olgLU036ZL
1ZG4GyMHAFfixd1pKhYdzyg1poTkiNLdI+ihO95jFk0KUgbF3P8IB6fZjpD6cFH7xI7jGHSTeBdM
5XNcwfyQorq3npOfpnxE6ksvsOmZ8I+0DPsMKvpMAF5LjhZyqd9TPRl7O/N2MyQGMJsqBNmNBybR
CbPBbE+7jw5XUG5EZ3ZHrwyJkvH6Z0Zm3tM8p9/mpeb1nA80RC+zPSIT7yXk2JozROt7V08333tp
FShnMZZ5TAUnzAMzvPDX8dxO47SJLfVmWkW9C4zehYjeHLDtW3sXWxEMdwoJrI9//IJQQMOqr3py
utc+VmvA81uNd/Ubsdg7CzqrPfW4HwYMnsUitpx8bW0Jq0jP7ptyiYaSnrbJoTKqNf2GPOyG3SgI
7xI0zMnfIZvP0DmqOGS8i1BV9BiFjNZ4twcfwTuqkoE+PlmQeGQbG8BeTLiuKI0taD36BtmvoJ/R
0XnqLa3y3+0s/iSLbkm6kcH4mhUhzqJN0TLX1ZlNWuuAsxZV13qwunBtKFTCtGuuQzki/4UtTM6W
OoyDSVoNUrCG5YLBp+0wQofBNuLJ2qiu1idzIhjNHG9FUzImTJeawIj3buUeg2R6XfbQWzMZqvXU
4NfLKhjZtmtRYZfFKs9vKMAWDHOn1+BHzxFSmUkM+CTBLVH/zHpjZMW0IdqSaingWIFhWa0NE70O
+GEmu1azzAbzxVc37VANZJtyDPKdzunq5YDZbctEavV1EIXcRGn2avkMVUyKonNhFysH8OkYsYBI
TBWrKlfDxRH9vVok/VGN11d04tCV894CKbKJrEidBm94HeFSPdFv9E6lySQa/OVr3DLNtVFVm6p/
MbJwW6UpKUQeDkRQ+VABvexI3X7p2w61bNThXeurZuW5YcE4ExdW52/sPK/eOSsDcgVuIgS6DtOb
70FeX+CJOmuETBc/oQCoy8VPLzAAxzUCcpn/qlqaSBjw8XsO1Y2lqKmdH16YxE9tO7ns7jDdtHLe
oij71mpzcRD8CZBL7suQ1OmBuE5eO2rUgSWw68Q5GKIvvXaNC3ERTBUz31z35VTDm/qYc4K5gt5b
wntJyCyE/F5OSbxxA/jnjPYWutJsX2QA9KN/r/wRTVMPYaDzhgML9p+xYqsxBXm/oruKfXehvfk6
Kw+VtqKtP5JXlqENd2f7UM6s396yU6owGNRNGKCcHcyVaWIsnj3n52BJMnVmQkoMu91yBLdPsWj5
hrZozySZbqK0fmBC9QGO+WimG/80tDhnoFCnLzngj7Q0k2OskxHzkuqfW+RKTRAMrwhV+A6y8rBJ
DEh32Y1DwmSzwzqV8Z/TajBhHNlbWlg10Bt+VITdHYEd1rL6tZdjcWBq6W2wADnfPdaLJlPunbb2
iwq67Cqa4FbhwAyNKX7LkQk8kSMeHAJgcqiMbcia2BTUB/0uc9N79EXQWcxnKqUviQnbIXbGd93k
3lbg2HMSlR88xBCnUm8zJSe6HTYC3ECnOzvPbij62mM0Zs99TU/Dkn15zInsxFn+Yvc9XJMlEmeg
n/IUS8fZQNySRywu2Z5p5N4IRA+UImdzn8vhvK6gPZ4ctGku+KMQ004RYNYKHePa1kaKO7jb9H04
7e1ZbVtr3DtyrA6E6CBBtIVLnELydQzGke1Lz9RDtGyP7aOVOHAPqMii+KjjgBZEXF9SqaotlA8G
ahprNNKKvihB7cTogBM2v8SiglcOAoRHFIMVs1tZbxndL538ETmnzLEPS2g9PN5M4cPxBrAvASVA
oZMbbNXJt0IwEO1N610QEbsdgd89NSdDzd8N0yrJAZDvui9+jovSrA6QZip4lKQ7koCk2pdCzl/c
HIenywvFTXQtMvOPhhRnQGJbG3GIYXwC/WTO1Y1GJv6uwXlD5wRCbekozqlmSBnDK6ZlvhYRawaF
XrCBlQiEB24rmzpx4eDw18UkwD6AWggSEncsB7wm2l2fM/4Tgj2gVDmui6piLWzXOSiZrdYluV92
0x6qCfk0Kis6Ho2N+gPV28mO5i2HRHuxYCuvbE3TiITsozNDDLRnyL9M7EN/rjZx3V4MsPRrw43/
VK0uN6CvCoweGGDy0oavFEKnhm+3LQz3R6aqfeGOxFzbtaD50vs7coBDdlawm5vA+5pkS35VVpAu
5yU4HRLn1PSIGuiXbsyKM65sv+EOvpOe0b6R3wpWxQ0SKp+YJWWwXnKV7yadXbNcNWds8IS5Nw70
WOXdZkL/aD2rJ930+HLQxurw++gCZUaammNgW6P2sJ6oFq+tiXWeGFNm5hl5F1ZvMMMcsKYNBEh7
zUgfMg3+oM0ggG2on7M4eIe462yCeX4rSrdHxAhT3XEQDpqLql5WBQTqwkEt7+m106UntOfNKjSs
H7VdH+bZHwnaIFsisMEftDo8saIL0FjWsGbXD/WHQ3Cwsh24w7hOnrGUxNsVIqNprbomeEaozpHZ
tQzPs2qd91heggh9SaSzI7Q588QivI+DMNjIuTgkHfmCUx08G47zo+oAHMwIvfEhwAmN/rB1CU4m
FKVVctTJbCFA7g5d3RlbG6F0SOruFvBpg1R+vg1jgGa+rheeguGsWymhyTbm9xDd9nZOmm9+ca5D
5EaEas9I9Yf0gBTbWlPCAjxAQLHrw+KdCgg1/tR8ZwEs763NUQ+p4+KSW7NtGGHtjRA+uUNe9Viz
pgoW3nuDaPephqO4blri6Fvv7EOA3nQ9iQSxKCjqpfeR6vLiJF5yJcr4yfRG62RiNYGL3e6gRnhM
ZgYmApAXWwCoq8gD7lZLjI85s5217MSRjDUa9r4mJ9ldkBeBvY08lAN9ZKScrZ07bmtjG41zgS7x
iZACsQ0WSJawIfI1EzuNyQwge42xfcdkwkgUjZBYcGL7Zskc8ewEwVIgSNZ2abpoW9ibABkQnDLU
731BVq1UElB9fQsEe5/if9g7s+bGkSxL/5W2fEcaNsdi1tUPJMFN3ESKoqQXWChCgX1fHMCv7w9R
bTMVOVM13e9jVpWZEdooEHC/fu853+kCyHgZJBwTopW0sZUVZXVPIsZMmijHfabidEAXTLwjtXY2
gmSLex1dhY0unMYpkvbXgIrxlRpr2zvDJxAWSmLL3Mb9PM/tKueJ2dT0sDNSB4j3e0EdLS61AXHS
6acHwyqSZlIUFb8+qyznQHm/jPYkwowPVUNuChXzWmpKeks1dfvriwYduZvLSHv567Oax5SSBSIr
i8hfe5KvhY0T3WWt2+vzH3sERosOqOFxUoLh1VDEoTWN9pAxmqdKjV8HBtJukDyCyVFOuqr+UGnj
PUobvU+Yso78+iCjx9hrfSPZ/vqolaHna6q2O7bome8GWdqdy/4mFVqFXe/e/Ugy+nSUG1gW985m
ngbqDr5NcR0DSzIi49aeyIRKrOmetb2z8/FickAlHSfAbunVDTxZXBigfaB4AfvFDWEikkSCoH66
0mZRiWNoY619jpLpPvq1/hpriCabuMppflFnUDwlSydI4G2l7FsEWVdA+Xrig7KyXRNSCkk+7/iU
kkcvdeBBjnpSfjd9jPrsYB+0+zTwpXKvMCF5VVVsAUpN2nnxLUoRb4pOApOnlR2HoXHNVOUbO7y7
CCtwS0pnnRpLsDbQ7aVYqvRNyf61Fvah6xt1RbvyKbCqmgRHU30YLkeeIicrXq+BQ/6qgfqE2gM8
O1ktSb92iKG7QWXeE3ml7qwMG6oxuuE2d0CXNSRAPob4VGjdKxpM5dLANbxODfu5736p1JfMmakI
uS1Iju0x8QrOHI9RfFCWFV6eS3sbOElK4HPhbmhEojdrkP12nD6ngaMVxXfEPiUGpHx22W+CiEl6
boQ7RAfoleY2cKmwMLbuyZ2dq5Z/Ud2KuUPkMzqASRhWgHb7kPasLv1zjmnpzfBDWBQujUbLgDbV
tjr+xs6mcAGHWjdAwIpShos61od9bc3oXy2BaltgRxuicdPLEDlu37trk1rg4efdRtNlsDVHuFuh
THBoqPHgKYg4Ho2jvUX02WOcLls5mtZLgwZvXYN88xKlHlb42BCDCZSxLkHfOtL+Dban8aUTsMV9
a3LIfQkxFud2RHjX4O54TEmb7C7M17tDFVnovVeIp7+lZu+f4d0yamBh3JFg9Aq/gagPzvMwrazp
uXP6b6XNdCav6icEn+oB5ZNKi4xTYt1P5iYDCIlzAckVEs9+W2E/iM0gOzY8z9zC8JC0fmtEwhNs
5t+nRBOLvEeRZqR0O5UB0ZOqjHJt0RS5R2320yo1+0dZUyK6ufuhO5DdbYcnP7fg0iQlgBUZOqB8
+uldohZTUkX7RLKwdmp221bOiqPQdF706DxGxkri83xtTKW9xKrJ4tvC6CXbCyhAFp3zKr4HJLrd
62lozzXqk0GMXxQgwZFEqvYlXdZT96TkSnUc3ZaWhVE+iWzQDvA0qrzUzi4UN4xi1eXXP/qE1AsM
sgFCi+JhZWr+JHW6ObLEghTrBTE9s38JUvFqMA3ziAkfWlfr52syyQm5SzIHMrgLW8pSoUYPF92g
pNacnpIs8o9F237mcJOH8g0zzweSIpj3Is13Q7PXgKwvG7b7VZDClwwLeyeizdjRqwvntvTgG5da
dIz5YvHoA1qpQ22c1brjKNTKbt2hGpIdg3TRcAxK6DBQy0YXZoIpMXHmSx+m8wPvyH3vmviESy8Q
jQOn1ispaJZ5WeyqQR7phKIQGglyGpFS6CzFPVYHai7aISXNrJY1YjDH7OCGnAAr7sotgnZ+135y
gPxDefMnKejWgMhyXf1HGVMKCAe6SuLrZ0w/HWgq4rSxTaj7ufDUQlfQe8mHozL0hPMVzz0QdGIo
xLAztHWzVZFybCwJdLfMOEu4tCZJzDI8Ezm3Je+yl+kmBYdAgxzhiZM+m7lFOUdxItyWh4r+TOYi
SMq0ZpUk9k/BlOFoalxR20T9gaWL5X5CWMTYk4M8emDHVpF91+KoM6Ve4sRFYk7iac8xsc0oaFQ1
+QyqgBDVqblU+AVDnw1wiPEhxyDjDE4XznPhFM0P2yFuBAqOv3KbMd8FEaHZLqVCOWTzsAdLsI9o
xnNH9zOqe0bWKpuakvXmCdnUq4yZxJ1Amjl3ptfGVLxjCDSep1J8G+i8O2NeQgNqGR0gj1kbVsv5
ZgKr65ZL9qHoaHe9frT6fVhiAekjUu7r+It2BSzqEqGxLMQO2cTSFJKboriplQWRVdguWDUjvWhD
5ykNJGhoWAExUwXnccvdTBFBBj7s071My2xH7zg/ZEOmbRLRZyfh84inY8bzZAdrJo6UaRbvjelb
C6NT+mWdcUJS3ZIzUUOugmXbT5Y5YdFp0aT4uVmf0LAiIbcrcDxI3W1kM4us9dujmSi7LNGDpU2v
b+FmXekN/fiDFj1U6p4kLJTrP6c5rwl2ne9V+awoj/EzQlNdW6RLLSqEd5z+4gd1PPxlnJmLLIEE
wyGXjSphml+Oq1qjI8zZ4ciDrm8UH/xDozdbd44wqcCaztEw69gB0+ROOshtNp1J9B7Tu1etcDPA
DTS64lKEK6qXaBtR6WRTClq5UH5Ajy1LDI2NyggV4e25arWC2mPoaGLK0fPB2tAkq4pzbc6KbCTa
wBGg0jiEOCzT2HW8MCafmb74PqPHnXKLcwzrgeU0qn426Wcy2hbooBrC8YAjJa21Vkfg1ACtz9jg
mCSxewD99ogUaRmEdDBF7PInR2Z8tCLDBahyaEAzdGmzepfkk4WihsAjA1oImT4RVFoPbopXt8nV
cUtJRsHaUEEoJtDnmDsQrVRlgBKNBNJKMpzDeW6B21zfYil5B1fa854DYTYz7B1o55XNP2SkXv6e
LvpveZddClA+zd/+0Iw/fg8ddWzX0DQNAakmVFMzdD7+D6GjTThfND/ntF+RvDXYtE5b8wCzJV1x
sHLW8FrGZdc7W1Pi7eWMvWYdnVtzeP5rpz/8P16OKf7P14Noz9Q1XZhC0y3n99dTWnriZlrOhgKa
FEjJ/Aaj4V5B/zhyT119VxcXItYTtp0zA0WOpXHJijDDkTsY91anvILJj/f+oLyq0d6sCraJXDu3
sHkXaMdocChi69fDZ+rTI2CGtmri5tn24yNUy5RlEtNr7xPh5irNR00buGp/cnN8awsor6nI7nYn
z9nA6ULr8nPu8MRnMZw4X736tRzWsUJeqt+9I+YnCrtV8n2umi+pyNWnNKgfRmuMoDabJ9Ogg6xV
Z1raFXcLjWcbysFSZAEAV4S9x0TcFI0zaUTnbVUH4l3NXvug0bA+UHUZ+Xhx85jWYi0MT9PpCOml
ebWY18kUdYErM8hvWf5WKd0eoRsBC7g6PGwq17HIPZtqp4pHleqFpkWaXrJpMjHtTbQhZmJ6A2zF
JgQHKI04JXlOy3eAIZhgGWU8o26BvS4LGb0apFx7Ee43FCeFRf3VeE7c8WiWVDHCyrZidnMESvjh
IyEk47H5DhHrnNr2AF+oJjLekJ4vUsgzFdurNRrPaOp3ZtBwCMlQ8ZTCXRmZe9FH69EjwFynRrAL
jUQwxtGSNWeKW56YO1NtQQX7yYfN8AiuKuy62ayLGYcGmoCobVnVTzpKPY6dfNXm4iSKgZGQKQ/1
kBIISz5FkolkN8w7I0T5BWOdYPmvb29T/evd7SDl1EzLFZqqq5ytfr+70Sj6Wk7A+3Z0sH0y/uNV
1OMVHNhm8Jty1yXC3lUswinmw01N6ibQl25d2+GyzOp3/LvXXnWfSIVXT2rZn2w1OHQoo5gpau3S
lj4AGtg3VFDZwmSmu9TouOKEhBBoBoiyGU5jz6OlNk5pdEpehkDTVmUvrFU3O78txcR46thUDZBS
Kcli9EH+Z4VhZv3rSvyPQqxfioz//fv8Nd8LmuRRELb/8e+//emf5lP/9ln/LA37t+/c/MevnxR8
Fatv7bff/uDl9K/H5+6LS/3VYC/+9Sr+6zP/ux/8t69f3+VlLL/+9sd38Ibt/N2CqPgtj9p1efcd
QqT/eZD1U9EgXSa1+tf32/342x//64v+HmSta3/armlQDXIr2aY1Z1LLr6b92x+6+ue8hquuISx+
iilY7ZndtuHf/jCNP1lMVdt2hMr0xnbJxW6K7teH/v79+Jjq2LM81/yfBFlr9l/XcF0Dma4bmivo
BKvopqzf7/K2Lx0zM81saWTOFzJD95DVzakb1fKOtAawUfVjyqQEqX80o7LeG447PnO6VTcyDYGV
2ta2SR0qDzVeq5QqK7VqjrVDxm+McXwdgajYNPX0mZlW+mqbh1hNMkBN6a5CGKwDqc6Lo6Br8ZFl
+rHXOFbrTUXdgN9ggRF4WGoBFX2FP26hqQ+R+ekhJkVzZ0/kL5sqspReD6Gx8um6NDAq1pziGwBn
JjgUlNj8Ay4LbT9IoE2ojOvBUOoYuFF2bzy6mP1hdDldj9ayVRTSo1z9mShYpuFVTOsoRPqtqai5
TEd6dC0nzABPiubfTC0Mz5pDi0bpinNLPP0qLt51AGnIJjo6ala0wGTPF9EsqlChjJHdeixp4Wao
fcxkSIMTRzzpRe+eda3fTW1trkv6TTuH5jxEd0BmUFJ2gaT93JLXcWTejcRy0fYy2gUtswZNItcd
mX9juTe/hrLxNBcE5Sx4o6feWd5kJG9NwYyTy7dgHK5L+g2tVnNNo1cyn4lDlT6g/LTacUxWvcgi
ptTCyjHanCu7dF305WvTWQhEQjhFdr+NoppRZeWeKA8Po1LZu5hJNRyLpSHAE46aC0MlIP2UBHdy
au2WAK00GpYqHKKFREzF2EslALZmnk/wAqxJon4ngpaAchhMrjMESf4cJwCCErMXRuyJZRK6z81o
brpNvUU8RLbStPaDYmFp0Um0jBjmmJ2SAOc/G51J27xAPtPa1mJAuZBmVx/thN+QcaOgQDQlmZgF
ipVFQ0CpX4cDFj8BP8Ox34F3yo1RCrIHkmoicmQ52pJ52rVSCFoPfGBmaGUHFAY6IiIjXaXZsKb3
vYEHuxKIwZGm7sYIKlc5LSriBPJguDFb38dRvmuK4qLgD+zKMzaLsyvKp9B3mLFQC4/qhjzIbWGn
+6roT04NyaHL9xqmNfK/zyH2jjR9gXW7yZ4nke/7KNtWToH2cVqRuwVprdnYbYHO9xBSqPiA6vLm
xe8/a4yvgUlSsQyYXb6FavVUMEYiJ2g7VoaHLGCrBvHBwM9atzTntOKI7v3ah/nRaStCkeMNrecN
HfAHnkbykZsVuXA/nFyu/Sg+DMIlkJ0HWY7olNsFSsOFg26JIB4CtvSnYPa9YU/oU6I7w3KXotVX
/eGuGtleFO4pSKAF5/1ahcFVNsN2qp1dYdDbHACd9PGh5Xfi0IpllJ9XcVwPP4ZMegUMbBpwK8sF
hKc6C/SEWzepntwRMlpE24sQCv4qg6XedeqF3hbwGpfOf7kFZbKqaYxa9evoi7VjiTU/dFuik4yM
8FRp8uBEw/P895kuznhpnkeTBpVP+pr+3unjGmuzp3c0VBOEZvwbBM6aeJF93ES40/juYfRNg4Ja
0vyO5h2cvzNtIs04uPZEQsXofXUVl+W05GnahMCqyI2xXbKF0rVyBtVTaQOMZXenQM4KonFn0Emd
3+liCNYyLLbr+XLEeGC71CZdADVwIi4QntNy60b5MVF5M8bw1PrfGo17j2iE+YcVwTFVraU5FFTq
8S5OPsDS8c5qT8kk3uZXSYPsNuHsxgW5dshaMScaEWrk5e1OqdwvQd7GFEYbpttHQ+wqmERuBUd0
sHfGZ88YNJ5IcMizR+LatzhsmBgFHtBUCAly7bocnHSwBNJa1ahmmKmu+pQTS3xwNF5Rm+2KOfk2
I2kWYo6ZWQdaJl6r1BsTMbkN7i6KJrpFwOSAT8bwuOfLhF5v2Uzo/3oPcwRLn7sjfW85wVPFYnOo
ELjyodaInpnHvc+38nzNOYqsZHmxzeswkognSW2CsgnvmvNhEt407KCQAjZxbJwTrTznpr2tG+dU
FtkxBBs1mWfT9IE6hM/Bnq7x01hwFzXmYeqzyxglzwL1mIKaZmL+hngN+tEnyXwLida0UzbWGJwC
B8Rgle7AzHnQDGGtp6u+JZQ7r5etxfKHsqrKPD91tkYs10YVeNhBNh2p1/x/WZhev0feRRGN+orF
gmcZReQ6I/bOcqaNHyleGUwPOPureSGe/9zBtRXs1kpteNwIuyLg1MjzSE7RmsTVIxvqevY+TQy2
ESLajGnnD4PFWlolIZyFetTpjqRtdCGj74a67wy/yu8TRv3WoUkR08Zi5brZThiwioDoQgSw0nGP
tXyTVMN3xNBLIOQnIfVzqAWvaIyPboKszw7rawNIEyoTBBPa7zGGa3sXjr7XucU+1Lt7WrjEwjFE
a+ydw/USFlSOYlgkAdR8u9pwMHmmDwBxAsCiLxAHWjAALfeoEPdsMMjJuNhp+ajAdOCK9Nwgu/hF
A41reFGL8WhlHP/Up95ZV7xqJ/lUCC9EhPqu0OecTk6nP2Rh7hNmNol/5Qzzrmh4M0MQ0ln5Dudh
IyV1Rxpdm4lRJx6FNWvd3lyVlusRkHeEFLshnOlVLZxrSAqhLJiDotaf4NqP1P7ueCWvdsG0nP+i
DeA1quI5EyFptNC68IfSsshy5BoY42U0h9QfqUlKFedlg+UWSIU6woxi3NpQA8Ef9OnkSrFmbO0V
PW9JqtJrrFfxGG16n2adAgc31s/1JHeSdJqEkygMiX3vIISn9xkUJVbkaZWE0IApPNpzo6crhYe6
xC2NaLlZZRHpApqBq2Fa6vCT3F09OlCLtKNdsRCl/n4UxEN1zq7RjDViKnqRYyAJYhy3SEaWuUkT
gF+pQFqf6ncuCix6WFkttJAsX3b2sO0zcuT7Z3LjId9ynqVosJyUAzcadcTSZK3QMqLRhiR/IFZ+
/ntiNKGTBGD26L2PR8NAsj4AYbQOgNE6tH9oWDaF4nvzneMcfPcHx8rl/C7YQpsfTVRp+X603K/5
xaQOZO7AXjnvY3dWzZsM822F5bpRok3sd9d8zrBPoJvWn+iyLokRP4/VBMTabV5EyvcsbeTi7a3N
2rseKnRvw4PdfxeWstBZDMB9whqe0EwAFrdR33/N93eWJ5esL9EDhA9fXJSs3EgTF3Y8PttddE3c
5kqL7jOsN/B4Tz5TVQOfcTnNSTUZhsjg0Fsb1HQ7yF6bEv10pflLxE1gE4mBTMHHFMyn3AqBK0dJ
ZPiK+MribCWI9zXY41XC2tTg7iNAyWkeutx6uKKXhRYf8vF1Araq6Qkt/4BGxrhrKEq6SXpd0DNQ
Yw+2ggOoQSZ+UBtpJmIZIUX2oUX9tUIEAaBYgUUBUA4wHFYmFhjReUEsDmHRQjugriEScJme2GWB
1O0b8gFJjd6MvOSxPgDhPhYEk9UJGVt5eonz9sDTiFVh2INgXi1qoTOEHFcTowlix3YKDTIzbjdu
At67m7YOD9AEl9sttxBpISMtWJhjVA3YdfdqNewwpW+dKn1TLHtr5yyfo7ogFPRKr5SgGSh8zsZI
nDlfbamY/QuBQYv5Oo+Ke83Tcyt7UphtRArDK+GVn2MEOFaf/VfIn2Ltx0CLpy0ugK9BpJbZEfb7
MtDNs06WE+sVJunI3kTQy/24+d64qEbpF2Uyfq4mcNBFCjdgXDPBPvh5/mTmktwb90WJuAhzo5i1
lJHppp0UyCjY5DN2RoNU5575g0uVitSDG5LcNTDb+To0lGs/EuiBiYHg3FeMRYhOGywsWQDwEGxh
nX+SSmvo1VU3rXcRhHfwt9ro3qx5JkREvW0HC5egqcZytkCNmKU+pXy4FnNQz9if5o0wa5q7vxoQ
Kgo5PXWdf69bvmKw3kG9vzPxfCRm8jYGwUspmxugyZOgf59i62jzN6PILr34IDP0EFXBNZzUH4F8
QeOwJ0yBR8F/FUbwqmf5J6MHr9Vwn7hIkpKuu80fYBBz5/RR5gnl5z5ohqufjvfcPccSGkeUXmC7
vRnheKuy8tiW47PkwNBkx7hnoCe6eyyzi2Z2pzmvJ3eG22gP51z/ORbKfdzYU/1cPQwj+ZBV8tnh
WSljgQQkO/Yqj0wSvMw71/w659/CVYlyUsR+flmyGPdW8NVzslDa/qWK5TMVLyphjlJmtpm/LFe7
+/xlyejf2xGbiNIcGY6tUQ5uMMITX5FcAm4iNIzv5E4+DNleqZjfyrS+OcCAcknLF49YUcmdX3Wn
umnv9tDeozC/dCbozDLiNleeLdnewGtcCkP7RAR7c/2LHg5PuRaewnxjF93LgNpCd6rTUKaXKXXe
m+TQMfcdSSDNfP+mU0bUPqwW63vLCRCt2cdIxRm2aOLFW4r4XGF+AlLkZot+j5D70zWbC+bjKlCe
q1q8c3S+5Y1yzwJPN7rLfFMA0b5DA3+f30Yl616mYXiu9YpTzGU0o4vQbV7c8Dy/BGEr915Pj2X9
jfxRJK6ImtEK8DTfdae7Wv7wHA35nqwUjvbdzU0TdlWUFml/dbLsYtfB1Ri5sUr9HKTyynj40jbf
S906yjbfMT26hZb1nin1xxT6xLWPwatvpW+yp8CPogNO9odiyvtAp5d39moXG98H4+U3J2BlFILO
LTWaE16wh2KHx0A5Kvo8udYxzSv3LlNuceUfiRF5nX8pspZwgH6EZXCQzjUb40udBa9xm+1l1N2w
kZeaBn3Nvf36/rV7YtICxuHe8EbOb/IEeLV2JLEk6WWYmpO0vysx9GJ+lD+JE6KmyxQFD1Kl7mbe
ETL+CHuee0kSr8rGogbXumE60QbXTIrZvLcge/DXbUNe2K21cMINyjO5X1eF32Bo1vEpPQWkYsyv
R0VrkKO74Fj1Pn8qqR0XRSh3FYGa1Q57qLNXJqoXFXAvU9LDmKxpIGPOx5/cOPV+iIqVruGgye9u
c+Ho4OBAGN3z/ItpNcvkZS5NSX1TvydlfWeTkMCRy3QvQ5oZ/jlp3wodFNdS+JDpQuU2vwFDGOC7
WJZ2e9UsFT8QZCwQ6o7Ga+ztE9blZzt1b/oscgh5XYZ1slm3hnB8JDyRChaxMKXUpqU+BSow6+44
ETCVqI+MB1Sq3A2soAxnByUhTWpWuk13OrvXSmtukH0P3Ju7dqK44uab7yi1Ck61aF9jGV7nJ6qD
fu0etbx4RwpENbjHoAGS50YI182m06/3EuVQex3HeO2rNS0d7Tx/PJycW5BpD6T3J5Ff0pL3qQw8
tSENopWP3JkeSEcWdpDiqnHvhqZexra9OcBcW9UGGzrcTKN+wQF2qWe6J1QVd2DKEHEVtET5GFVC
FJpqZZvMsyrYmTylkz4+RrW/xn6wzDL1STHba/uzTl2mtuFbSzocJG8yzEp8YEaRfLpR8yFbdTPv
DsbwqWn+MedbIJFrtGTH4HWOmcyP+NkRAChPk6NelKq9z68pxMmP6WYzd2Ycu7pbun+bf8f5zu4Y
exmodudnVSDKbRNy6xqb31PeG7zwBu6pglzH3LFOuY45uVnCsn9quLUJsL8aA6lUQ3ap2uxo1ogC
aUohUOUe0B7z1Q1teRFu9lYWRPa59YcpJU2j5NefadqQXqCT8lRXj6iuj1o6bcPkbaKxw6YHqdfy
j+qw0ZUfyKY8QW0e5Ryw7eDkJOQoFcgUoOx8ryl/IMghFkWcUhXlmcbpthzsrUFTkUhCvyZKmQJ1
aElt683VvKISDIgIjScgCYHA0vJExlSM4UHVXwsSrlLqwfmmmcARZJx5k8pYJsJFFkddrY9Pwn/U
dCHa7mS3ykfWsS0E6mb+d+cMK0zXqyRTvJwxzOxMC+1xy2AKLROwRGuRkArqGPZuKAqv1fHnCrkl
whLNVHAtgtBT4kuJHBZyp9P/JKXjCI1wkQA8amdxXFM/ReZ5NCJMC22+V1r2LYsjDoj4faXxsgno
aSmBi6E9WTpEWVjTvCv0RIJTQ+bNmJtruIc4zfHIEgbe58WTG1P2OnSM+l3HdDinezZ/Ox6/FTE4
K1MS5dQxRZ6z7SNlM4QqwvZ8H5VvRk4HwkL5Ua8cv9yYtJ2s8h0RyaByrCfcketcVc9gKp4yfOVa
HXiGpJ3FXSdoN85XqwWD06aENGHazez64Gvuml1qBvHJbIe+a1cgyXQCNLpNe6haxN22+zJ/JetU
UA1bfn5JsrcT0gWtUOyWPaYDTmccp0aD7A1I1VLHKR8E6yQ1yXWT23ysKDxP8zWRKBVUQgEtqICW
AClr57h3FYBUEtW0vx/QSOjJQU1ZTJGRCeUnkNILqSRfaUQmToJOVzFdZ6k2/UPp0QsVWfSBHnU4
hvYhTvp93Po0pTq1WXRZ9anHAB5js4P8jVdDddpFQSc+Igu808sjaczqgnuRRn4CdQASUh0HZMO4
6BHHSuN8h+Q6NosXgXZOm0JCY0Heruj4MZ8Vz6KMq20cu7euDG4NtINZa+s3wlhR8WxEkHSeT+oU
2bxyVQlcY5UhXnyQJE3S/ezQza1yr3WG2Q0ExbA0OeaOBcqFLsWdVcofBY5T2kH6Z0QMqV5EYKCt
W9DEW+ROSuge04IWEeM4xyXZmchWJnX2qZVM9cqUcINccbbJxFlayeGtyI4YItP4kTbxz4AjQjDs
zBRGlbiExAAs7YlGXsOva46z6jBTH/bUvVV98ohU0XiifXesKjtK16e4ELcYC+6yBNe6rmObfHkl
2WYOtrrIUL2ppmmIWfgsMWUTIGUv0xJ0GIwrwXLsmQMkg8q1UVi21lOhYVgKFBoJOjnpocbVaI05
tFIAxyNPoEL8Q+gIn5QUyZuY8hsEZqRgejVif6GjEQ7fEdmRM4dseKGTUIf60yTYEWE0qNZsLWMU
1C4WbgP3DrHqOKUhhWio1vtd1TUKcUDDTxz629pFU5XRUJhCOPuxybuHSNerrfabNLt74sgNNFfO
lxxDF9rdkgXSd//XxjssyYqagAXYL0gvgBXpbk+X1oV/jb864q1eFuNNh9TCTLQ6ac34o7WJxTOr
ctOIiNLMoEeYmekP7koLabq/rti/dCtol1Y6/ay18U5cNNns77mWVKvQJPzUcADK9l27yjIE0QPt
v0aqx9mSHQkR4HvFj/D/Z6n/nVmqbjA+/+dz1BdMdtkXs8D2228j2F9f9vdJqmX9aTmm7gpL8E/L
sVGj/H2SKvQ/TTRthIIZjuZA8jL/9yRVZ/wqBJNXRxhCExaSmf+apBriT83UVFc1XEO1LFO1/keT
VOa4nLfHoMjnqa9tCFNzmI6aDHP5L/Ovc9SKRC+pssZ5Y01cYDNW9WLS2TNsUvHOPs1lzR+Oeq4p
yAnAMaUDRb5W9xKAtw+Pd6TvaUDEtesMdWzPk5DpcNkhjf6odF3Z/sPF/b8oifRZu/DXV8tI2jEt
TPuMoP+iJCqdCaE2c1ScOr6zUXI81eB/N1aNjjCrdNLRsuC9FzJZYIueFtAe84OGYNTyRYKHjYQf
3bGGpVBlsq3H6F6Rd+UpFd18rYtIhpf5S+yW1p0lANpIizJ9VWHj2eKuuCAh1RfIxoPjv/6lfgky
fvulLAd5FIJ6Q9M119b+MspOHHV0uhImgOw6opxl27NVyfQjGES6iUejPsT4n4llMzTgqfgciN7y
M+DL0QNMfwzeu/eJ5Gt0uRvYkWs5C3/85Fts4ICaiB08haniz90EavSky7cOLQS8kgyQrUh54Mnt
gMSAaRmG4Um0ExK0tly7IVSboOg1COjS1LeqGGBJF/1T2eBX6fKIceYED1nNsEOREWFHmnghZ74n
PbAaVkNpl0+UsJo9diddd9/tlODIf33lBIfCv9wQlq3ygIhZxiUsVTNm6dk/SMtKjBkaq3ezJpTA
hFrBmowBVNkEZGc3amJv+7AITplsNIaGZXjza4qM0c6cNz033lM6Gl+xIO2oT2niK6I7OER818jz
tSwFzmxxxbQCWHYwZp5KAmFAJgs4SYW9mI2EwYdJCKZr5BGDz2aLd9rszNfGbNOV3ccQo91gDlz2
n1odgb4YOZwkXQABy2n2huzvSTd4CI/gyerItgt1wIjWl++RM//sbeEw+GZYxrAjlBmg85Iu6/x3
Ap1l3raS4d3eojYfulxeFBsIX0/rE3sXWC6XjQCrQeCxDQO9q+QrLV4vEuPgVX6Yw83HVdyB0usJ
mVw6lUUOVQrtG+cMjyQHfTHoJKcFzVbp5vuoJUc7Fl9WOIczVUHMrmvXK3U8Cgnlt0IRX10pQpA7
RGxoiVF8lWg+l0FnA31wJ5VUy/5oWaK5dqH8qIyyXwHkId+pMWwYYrhRlYj8YyIAFwqNzHUP1Kgg
GDUPu59m2DwLxV8RYgdb3TE3uhphtOUZdiZrF+T2FRkCog6WYI/OXLEqNPy9emJS04gJa9xkVqsu
19U1uBVqaxJGZagtDa3q9pDP9tzrBL8TWA+v6yJUen557wB7reY4hMJWVzi4aZDQnBsJalECUlva
5MWNQXWk2EvxsS6DNm0Wow4PhZDHWOPy1BXslyQ3vDaq3oMYak6Y+J5hUZ5JtaHWj5mChKOGPbC2
h2c7UsQOIdreGYK9D+jhmbEVfkVtlFsUfj3nxIlFelIRRXc6NxUTzl4VNzhIzD1S5RUvPeWUhpda
4I5E2iy3rMqXiKTKWPrDFtFQtc7pZ9dF8GTPyAdWEFrTjPg5xSwSErAX5IXIDSdJwIGqUPZNGO/B
jOj/SdR5LNmNJFn0i2AGLbZP6xRMQXIDI1lkQGsgAHz9HM9Z9Catp6qnmpWZD4hwv/ecuetuachg
3Vzt174PEoYcISzhMj2vEndUkXMsnYFWMfjYzRoZ/qVIEiqiwcK/YjkxHpgNaEHj+DP2TH43VW9e
dEBGDbrcWQVDcK/QA5ZrM5/aIc0ea13G166gu8Ok60hptd+YS94+hlQh4ImWjOdyR6Z3Ro85om45
2K0DXAehKWnyjU0t7gBcFw5JBtCoDItDyT//OFLuJ3IS7DsPewQOh3MdqvqalXN+kYWekSKTbRtt
nTsTeEwGBKrtCnahFWRG/i6cxHqWEHQbvAVO/Nl0TvjQHs+HdQrKQ74S/nDLeNpi70v3Ucivh2W0
6RmC9R9UF/MDDQ73Ph1+G51+PMWD8xnhcLja1UcbgKsqBmowResDt7FxNtq6AULGW2PnTAbWQQf2
R9+kzFZQ09VlzyybpP9UEV4owG3ALb6Tp3/uaufnOPjvBgrmfZckxSnlqr7JPGjz5SQIGSf8Xozm
cMuZ4Rn5LSWHeRynQiFHzwPI/8s1QB+wixOG8AOl3W0JdMdovIXxyAhdJor24dCRPLYKcVKyfFpx
3vBRj2gB+1FGGDrrYDuh3VPGtaLrwtjQ+rFAfdn4CLgY6LkH053fuTkTGxhKfsyrd6Ae9SeMTMHJ
u/yvAIRyA+xOgF1+wXhj2BImCwGJet3U/HlM1iPPoxW7FzhrILOCRl+DYrlx3uoOVoPT3TH6f7ZJ
3yBp+hOld+tUEZ7dRgH/dKv204dbsZ0jgUwJ0sdsW7HdAEpCSS4om18zoYcWpBBqgd76MCZrU0e4
qehULfdmHv7lBWJqg3kurwpPs7DiTmC21OvzASMePww8cRTMjuhv4aPE2HFifXZcihwlTG8DlOm+
TABP9qjYt9m0VLdEvvRwxc00d07WqvVtNl3z4nM5ger/x5dJlMPG2Z8cqOCr7nC8juMpCwyfDqT9
ns/d+lIXs7SAkt/B6qsd3YjlotoEel6qHMICGKBTj8ts6N5Nx/GeZ8epCXKFqKsiQlBht1L26LS5
WRADPM08tB9qYKnsqvxLaUedeOvHkfHs9hRw6Urd+kWF9zFyvw+jmk+e5h9ZV0//+7JUwSZDJH1A
lA4E1AKuD+Xl3xIZ7pu1elwMuyQ7JN3qvq1Bl5/XDoWlkWv/PMz8Dgz0XiB2ei8+vuG3wuqJ4NpQ
9Vs1U7vkJeFp1KcLLpVSDbvVAE6HRCW+5y6kVM/g9xJi/Hyccz4mpIuLRxi2+C797qwEBk5A4kbn
6I9yIh6jjMk9SBD31nJPdUa6eDLZtnXqF79n1TU7mwafpDzC9BSY/p++Zo2q2/7n2B7T3ofBv8CM
IwF9yEf2lYoN1OXrP319mVJWTTwG3z0vbC5B2flY5gAGTaaZgSDPtq2bpKc5C6NTM7DUjEJwNlD6
0W9FqfMplGMNsuATy8F7VNeXbo2SS9E0+pAUKVDx+IensXGHHFA8nHGXry+INPxLnQBWSdcF9k7b
rrvI7HGIQfr5nNr+b2gM6qnKpv4duW7QFglqzZFez1Q6VzoJc8OhCITEsOEQCvOTDkWt8ZeqxMIN
2JLeT+wDnTTk1G12Hyi7bPoRhnjrQRLp5ia5TXC869F7b0vzHsw6hxvrYBcoGbwZxrCNuarfIkJ/
0xJeKY+E1zKaGWO0s7mzCmm89cuZQ0QMJZIeZiKfy56/PKxV/+wYNB7nebkN5XrLaGSa7tocOqph
fAz9K/l+e1NatDXpPwHZUumPRBLLUF4WAs8ZKkhZFRNRWQ/xyE816TKC8177PA+IA8he0q+bCBBM
0c2OKd7VjhOeUgsXOJNPTkYehSHYRY0ds3E1qYX1NA6zlIeZBdNtUxY+qa+stLdZz3cvMEKNGY3s
ju5CYlEIZIwVwQEElz3HvjfXGs9sL8qTT7b6WraO2gTFD48GLKd7/Vvg6Lu8jkkf0gHZpkn830q9
Rml6Nr00bgDg/DentMicmvQOuRO1dU11GblZ3qvOQNXEqWY7uUxqx6C+xkvaPwKLfA6Vvg6SVQFn
Wyc8WVG7VBYBvyDK9FaTbrelLzQsNIdYnR7Kry7RV6tI+kWVNI20dI5maR8Z0kPiEWbQMoqOlXSU
FmkrqYE9tE2BqbOrZ76F3caEa8AdyySU42nAIeMWq5939ihCoefOn/rsb5exDBzcXm8X7j2zZ98z
ajP3zOY3cEZzmWX6vU4K7nXWjN0znJtHlMXbKQx+0Ud1X9a0+wEmsyjm8P0nlh91ao36I7BBANmB
BSVocBuifOpPmYQGIg84QUXQIhaTRlhCNSyWjtgibbFQemONNMiG8GWlUJZIs6yRjlkaf3RUzhrp
niFpPFmU0UZppWnqaZH01PBv8OimuRZ3EDSly5YTELxW0m+bZo0OUdzEVr0MB63QQPZpeA8b91+u
dL+rqMoN0plLpD1XUaMDvvRiSa+udx+l9OxmadzZVO94Mk4BTTxuq+DCKOcF0tKzpjA9DifXOrBp
mc9a2nwmtT61TEeW+tzwpfGXUf1bNB3AUtqA2VcvkIKgL03BVjqDFGMohdMi5LHK0USahbTXKUBJ
2xBoaAIegRTOIl3EkVJi0ZBZKqkpaukr5tJcXJcd3dCJ9gCdxm7WgtWnjUDbMWn2icegywJ1IW3I
RnqRWhqSGVNusJDFsVLJc0iIm0EcfcpZmpUTFctMupaWtC4z6V9qipgrhcz+q5lJRTP9QghKa9Nn
QG0aXBkCtkScsXjMAY6kyWNaBMASA9WbN5Y/UYx/j/hJgDVlKnv36jbe2V/D1f5ZWbrY2nx7dyAz
w5vnc+XppG2qXXqni3xZqaJyaTL4N2ZcO0tPdZbGaiDdVSLFn8qgzaql1xpIzfXrS0zpFeCh9SSH
JGnDZtRiV27iL6qmKQsH5QqSKPaHt0qatAuVWi6q5Lbo2CbStq2p3WqT/m0R0sQllkInl3LuIC3d
Wfq6K8Vdh/6u9HhHafRG0u31Kfmq0rB+z1x2XOn/DtIEBs7zWUs3OJSWsCN9YS3N4ZYKcSBdYta7
/wJpF1vSM1YLjWNXusfAt6xnOHDexpdmsktF2Z5OrjSWB+ku59Ji7qgzB9JrbqThzLYr2PTSeoaQ
D95c0YR2pRPNJ+faSkt6oi4dS286iOgUJdKlXilVhy3tak961qU0rieq17SYpIcdD3TqMtby0tDm
JBwRv6O1bUl/25Am9ySd7kHa3Y5Jzzum8A1TiHCndMALaYP30gsfHBriIP99NMykB1gR/MWI810x
MmKVSrMc4816hF7eH2zpnWMKPnrSRNeEZg+E6wgnUlNPpK8OaYzNoXTYgejMF97cyaaXhjuNuN0s
nfdR2u+B9OBHacS70o0n4UpLngUMP5V5k0qDvpgDvl+eH516XX9f1uekroc3aBjRo3W4QJajOmTe
LJtVDjk2iQnK+r609hfp7wPF/aal0V9S7W+l4+9PJy2d/0Ta/7VwAEYhAqzeT18IAYWwAkKhBlTC
D7C+SAKCFAAtMAhjQLuB8Yx342PJHvxsjM9aeASukAkCYRQodqRnH2xBJPyCpWUFCBci2fG9w3PI
M9Lp2Dw0Qj5wI9nFCw0hES5CDiBhElKCH9xaISfEwlDIhaYwCFdBTf4jFdKCK8yFCvhCLhSGBRyD
L1yGTAgNKQcDQ5gNqDBUD8OB7fAl/KI6CN+BfiwzT4gPpbAfIEGvzBbgQQxChpiFEZEJLcIVbkQu
BAkgGS5BXKgSpfAlBiFN5MKcAIYFfQIMxSo8ihEwRSyECqTvv3mhwKxwoVeEwrFYhWjRC9siEcrF
IrwLQ8gX1QADoxQahjlflplt1KrgZFhCzChBZ4zZseohafjC1JAQfjlC2fCFtzHR6oCxzfILEscg
TI5A6ByWUDyQtOenmPbrnpEUix3hebRC9vj6uw6wDzbzxuPrby5IhoQHUvHBH4UQ4rINNYUZMgk9
RAtHhAS+/oj5PF8aoYxY8n/OrZBHhEEyfHLFWz5jYZMsQinxBHICefDUCsHEEZaJBdTk67/lCOdE
Suvsqcjs5EJB6YWH8vX/1INIQcrl8Ugp9VsIPuXrvxUJUSUXtsoEZGUU2gqihN8V+JVEOCwuQBYo
zFyf6VDqDFZLBbSlqSCJZcJxqcxpZwvZpRDGSwPsZQ4IvkP0GzlGcaptQMLA20rBVD1xymTolxjB
Ngf7shlNc96Zfgz/pbJA5QpnJhDiDCOy+LwAocEP7xJgfzI9FK3CqBFaDXEoXtxCsDGEZRML1WaC
TOsBnaYQSlC/gAhTgblOuXWx+LIPg9BxQuHkjELMQRRyqYWh0wfQdFIfrs4ohB1PWDsNv9O20Hc4
taDaWCSkENDjXAHxEjt8NGF7L4H3sNNUx0l4PnEjZB+ftgKkn16YPzA6SEAKB2j5IgKBBlIJjKDB
gRbkCzfIBiA0CkmI+0/zXAAXWmXzqcENJcIdyvmREh2FRcSZrTjXwifCiay2cX0zARclQjCyQRmR
wSs34RfdqGNLNwvxaOCTtywwkJjETgfKp1gc4CMpFJtFRrk0v1jCTwqEpOQnfw3ASqYQlghIxlCm
nV8r8KVcKEyIx8/EPWJGTt1pEVKTI8wmA3hTPdGHgqqMWW2EmiqEp0hYT10E9ekQCQGKoc+LPZ97
IUM1g48jPL0DlNM7NUKPUqNwpIheEkpGaSaMKYCQHB6sX2UT9FsXDNUgPCo76h24nFMNNJh1KPBA
exPTvm2EZGWAtMqEbTV26oM5yAsd1voELv5v8MXBYiIX8pvOu9NgTym0rFK4WaMQtMDOPHBWMZEQ
utYinK3Fk+Tez6FJfvQFyjN+6ghkbYal/lPFhganLcwuHKr9jc3mowbnVQvXS7KtlZC+RmF+LUL/
SsGAhcMPS6hgOXgwcKiAPZLMua4rd7YKiFguNDEkbN8xkDW7Skhjqz8Rlxf6WOPBIasAkjWAyRh0
6oMBqqwWZlkt9LJZOGZ01YFd+OlfBZB4JwfPRKhny3JkabHAnuc9VVeA0YSQNjvMiXniDHcHfFom
HDX6/xAbhK3WCWXNEN4aWCq9rTsYbCa0alagq7DZDKG0NSa3e7ZgF3pwdJjpHaeA6Q9qsL9N6IWg
SDr3Lh/4cUmYEThnvK+ZNEHaJCWlwpUdEdhifG/5hhiChebAeqvDALQU05Mh0TOtsIBHi9+sjMSd
qzvMf5lWPVAWtAcrCo8NI9nU715rx+y2zdL7VwqM14VT3cYMyBaCu6Mm2wj77efAwYyJlidcPMt6
z4STNwsxDyeasePUyItEw9Mzv8h6wtirg5sKqRObAzPaWjh8Woh83DyIqO8dqt0MT3mhCbsvB+LH
/jokNMb1tUcZXtDDT1r+oK2g/4QBGAoNEF6PnTlnC0gg9N8dPi4KdsIPbGL1nTwvOh5hC7pCGRwF
Nwh2cLVdYinrwG81REKSuo9GGIUaqWpIP3bjAtIUiuEmN2caSwV5BV4f064AZjO4cA8bISDCbaTB
s1BMJh9FurrqWeNrvnfMI+wAhqL+oinq/EVb+XBhR/vkRVF+hGmorjHCsgsTyhZS1BWISHX2eGIW
QmxcxundaKmAEmT/wKq83qgD8nES0iOCqg9H2I8mEEjDefKECYnt1OVhBCeyY7TrAY6MhCBJ7f11
KEPvOQAu6QplshHepKYHfZ66b7OQKBuQlMYXm1IolaVnH5AymftE/pInLMuFVxEv80gYl19nIAvs
5SD8Sxw2G347phcQvGwr2C5cCLHvtHAzZ1BNcNSiqylMTTfgGuSB2bQCeJuVBXmTH9XFEhanQkSY
SEZBuWwHTd/5bTGq3XYJ/F/Dr2OKUClBhZULs+2XhDVC++zk3fNc1Td/YmkzN2Nz9lufQTC+gE06
gPeDrgh2LQr/lpxc9JTrfffFGH3HRVtvZ2GPjkIh9YVH2gqZtAFRagirFGwiQ3zhlzbzB4en7skX
silcl4qtpEfCVLCn4E9d4aA6QkSdQaO2wkgdkWOcOrf8OxvWQzk1GNXUpKPLXLkOIKzGBXcnoKsh
SvQABitw1O0yD83O0e2fBEyrFl5rK+TWkMfwtgXmOvVQXSPwriuYV0d4r76QX8vM2VnCgg2Awo7A
YQlU4MjBHEruiDXEOIwODRHn7glVtq/0sWoLzq5CnA1ahifG/IrQCKkvUFqVr9/YIfEyFF7tIuTa
2dffUmHZMqaGSA/e1hvdc9rBu+2EfOuCwO2EhRsKFZe72gqMljUQOykrgZxrC0M3BaZLgjLYT+X3
yYayq8HtFmB3W+HvliMJOJYPx17YvJYFpbcUXq+ymvCYCcN3FZqv5fCyRxu37GEVwvrNof6uwv9N
AQHPyYBBGjKwzpjBruHDLouacAv04EA4wgi7MYlCFvaEMRzX5rcoJP5OEfY0UmcBPxTsgnl96suJ
Yxpu32Gd/X3Zsbmqa+/CDIoBXb+vWLlT/CxtaMdISzaz8I9zQMgqGoD0CBtZxeAxTG0+F8JNboSg
nHFJ9ISpHApdOf/yw9MkLgEvTwCYjYmhL8KjPyjdH41NNUv5ZBAX1pWRht88AXLOnWE5lq7x1jnJ
h1K6OfQzcy6DIF1aNgzkC4jQHmjoRRjR8GX10XcfvtCjQ+FIR0KU9t/wjhU3TkCQpifmM4YGewBD
a7mSPOfUlByLFEJ1BKoaD/quEHa1srsHFa4W4UP11xW+tW9x5eHEYDHz78+GULD5BNPjA4zt6W7Z
Rxcncv1vLfioxW/Yz3kGohOgCwFw7fSLsg1ue2ZXtjVtes0TKG7+/B9Ioz6MPCNoD6s7BNrNhbA5
esLxLgF6Byg5T5GX4/CiOutT4QNUr9gBwgH3Z49URWuctPNndMlYTety0sIOXzKDLjc08Q6s+LI0
Lb4K+LeVXz9TbmIwujToexUBxWwbCJ18CFmpuJHuQWVPv3JhmGuhmUfCNW+4z59cUOeFMM8L4Oet
UNCJr6y7OPP2JYD0TkjpVThyUKHSxYu/4+gOT90ArJ4FUq4qYK2PIdT1Fvz6Ihz2FiC760Nm7zRx
cB1YVBjZDR4jIbhHoNzbjKNcJ3T3wnm3amjvI9h3siLqhTPsdy1E+ETY8B0flRAcCSgshlkeVk3v
nghN3hWuvA1g3hDSvOMZCQ/2/u4h5uP6LkbWEGLPZMgzroKbHZkHz86H7ajg2NckOogCvCxCuIcP
NO5Nod7jMuGFs0LCR/BRcaiAjh+n/nsPLn8Sbr5dQNAPhaXfC1V/pSJegtlnLM/2zlh/1kLgd7ho
8IDEVACbn8NidepmeP2GkPunBoZ/7kLzL4XrPwXcvj1Q/7Mw//FqTvv6b4sKIJIFsS92AGbRwWb5
MgaIO8D/sgiITyATs4AljoFqHvt9wC3ynNCcScVEEKAkWAnhnDhm1ld+T1uxFnTiLxg1NWtrDjZg
bVAVtfVxVMgOkB4QtHrhKAYahFnd2ONFiMeR2f4ff46xuju0ZiH3/DaI/XTiVGDdkMNscj96Fp8b
lbpgEtmo1KgYKPL2FBvXRyS0o7lmsMhJ5VfLsve86PB7DfB6H2aTuXO6gcLYCBapac6lqp873tin
KXpWqphvGtfWCQ02GVvWNB76iEI8EqEYJQbHuWO48M+Ml9tNw8Dh5CGggEXKtlicFCTeccVhqRBb
BSN6b2+KwQLfznKmbXz2piE5hC7cKpJj43MUt0eyLutTpngDMjUux1S/rDQx9s7Ecmup4n+pxQDe
BgTFvuGDUxsHws6kQ9WN/6UjFXYtEo4OGwfvVPSqIuhQmDqCGmVHKhHphYwWZ5bqNTiz8WjvLpaP
XnQfml8T7B+jjwbEc595aNxhIEgFDVEIyXeQbSIPUVhEZmwioWhFDDdm/I7/WIQjnOsFHIiExBId
CWt3fgAISmzvGA4IS2pRlyD0YTGb7FuRmjh289xQAdpnJaiJvhO13JrctchQtGhRShGkpKJKWUWa
0mFPaUSjEjYz5xBRq4wiWSlpC3JeHLazRZkcFd3o4/HTvx3l0GwCcb0BWbyJRN2SicTFGSEZ+eZB
6dW7tYEcyUuEja3IXyAr7VdsMB2wq12ZBK91imK6EGUMhLVvGofMKDKZkYQaoxYEMx2mmVCUMwUF
bcqM7fcIG02m0NLYaUaQG1PNJMqa8kteg8XGFJ1NLlPpXhQ3tchuBtHemA4CnBITjj2jxKEUyh/K
yabdwMEqrdf2/xFQPtoSN9d/eBnyu5XFv0KS3CBxmZSIgIeP7o1NQ2/RNf36X6JveY9E2jOr+diL
xmcUoc+C2UeL4sftkf30PZdSHUEAZqkQjcfZ6G9VVTIB67JwOy7c4uDUBuqn0vNfd0IohJnxYM0t
6zQblZLDxeSaGcvbujY1xMjiPncEbkFY8r/E02ybUkoZRWAkb9ptvLrvczaV2zzeJOOYPg1tf16V
N514jfmIAlNmupAFfJEkjSBdPOQtS24f3WGcNv60ZUHc7QfNJjwS05KPcimx7Fdgc8mxCdExpXiZ
ShE0TXHyndS/cY3Lcqu6lAO0JeOfzNy0ht/y0kD1RHznWx4hf8pEA9Ua6z7LnVuf0pJnrgqrHn+6
zbv2UIhGKsAnFYtYioF1tu9wTRHRnTkmJhySCCKJqrIQMZW46crewFVliraqyUqWHW29w5Zt7ao6
CHBlpdnWbtplSwj5LY1bFFgtd0lV9FCdLYc5hu0eiY+c8h51VigSrWlAp5UA3uS1kIpmC0dYduG6
cWgZAF4Dn+wdnREOJRYf6iwK9oHd/kQpxakr8V79XljKRfYIgtQ/TmasjyZYSk5yTxWZ52Nss4Uv
lXr22ukK3GO6o2jonvo+gYqY+UfdkqDgVjF99OOWZ+4Ytw/gmAcXyhughvaHzeZlMzI/uS5ffym7
5ZFGWValfHRt/5sFBP9Ys/5QLuKounGeMUicFRecjT8sMIwtUB2wtsJ+RI/G4ZW3O4zcJTvrwT4H
mrlK7FjBrsOSucsn61N5Tf6NA/GLH3N3mq363NsZKYukT56PwUIJ0UNb5meTw4U0PGJsiy/GQmIi
hPHgtX8mjGrwy8P7zNx765Yp0K+6f1vsqOWfD4+RK0z98Ek4se6hreobMB+q7CnXbCYtUc25KdI5
J8z+U82E9iNDSAeSohZBXUtEizwqjLm7W6zhdiigXKNOyShnYB2cv0R3LLvx3iEm6y+D7X80osTT
uPEiJtmBCkgd8KjKmMJufRHpTaLUc3HrNSLZm/3+3QnQ7o2r+WpEJQUZVlcUdD/yJo4ZxlTc6VOS
EaTUvPvAleuUidQvEL0f9/Y/jF8Z9eVPuQgAXY6im8q+Uh3J37Kh/WbjClQaaeCy3s1UWed0nb4b
ZO3Bti4Xa2YE2WEcHJzhbWGZeOyZnFSzZtQNXGlxKdw5znRSnms+eaEdXFjW/w4sKGtNSCSmH3i8
6OqTes01qmOIf/xp05V2tFrTCz3N9JiWdcYDCsejx51oXYp9GZfQUCdnYe9XAOqO4AzNfb9pOfIG
omK0RMoYiJ5xFVFjLsrGUuSNrWgcaxE6AlAjeSBfmgjd4yDiRwPQGcI+fizg/5JrJIJIs4husygj
6y95pGgkZ3ySQ4tYchXFZIprshXppI7Zdrlj85M/aigffVsElTGmylCUlUbA+1XV9ucgOsvMR2yp
MVwGDapL30IQQc7sX0Ny5qpFiDnKlxDK6CIJkQaS23lqjv/7hK82KRvGJQaji0qUmxmCg6uNhbMX
Had2yfXG+BCXFlXn3KX3xfovE4UnB+TnSfSe//uyYPwMRf3Jd9k/R0NJvYtVQjXXH3kOhpEFRXpl
yZBeJz/BNe/HC4EBl5RCmv1rnAVVRkzjfHGcYF+gMTR0sBISkxen215MRapzyopgVwegsVaLAmgx
NbskyzHpdDxXApaPA9hFyBnoSmJFgJtw0dnqFX25NNtPLcTNrgr0jYfYczXO7ckOSFPgJXR31CLR
GDsV88ol/jF49X/aYvCRoIejfGham86qGIeqQzoO38xsZODgMnIus4ELc4iYgkTO1ukJETdBfg3N
ivwnh8ba7//1k/rTjsjk18B+tbjk7CqzubTJgqlIeKJj+5M/f0lfOWH2k63v3oLjHtMAk8jMeu1c
vz03dkmELu2bnbEk6T0Y7OahWQoyj0g2Yz3xRsyq+mmGhJAdKmdqfrc1aHDL+BWUgfc3CwmyqxS4
U4/svibQfA5tqmaQ5b91CMleAfpQCvlmWZzKlt6Gs5/0uF0av/wzsqiqULya8/zXLurHlKIOmJ6Y
tTJedqhnuewyDl0UZwenLD9ZC3T3trNeDYNyYxXX/qebJve2oMndTKZxW7D98Y0bMcqwLN9ZQd9S
666aQ1lkl7VdXw1TdQ/HqZ5WVtLPWD/boLmYwL54qYEp65JSMw/NCzJNg8OqAVM64/91kyoPVtti
pXfNZYh/n5jEUu2gAOQKUbAhsWOsap7l361BNmeVckCIuck1jTjljFQY8558eW1Fv7zBf476xD8T
GbjZYZ6cWGEfFfjTXVhisTQd7qOrRRDYt3p9qJKw2Ku5ZRytVL7LQorwKs5eOu2WBwPk9MXo2QmM
cT1vM90lO1XraGcieT8V1DYJIBgpSwUuVAyGf822tq9G2j43kQNtLeGXk3Qno23n0Q5Gcg6tTFCn
e8tl0LcybgfiO1ZMBtJHmGYYtxY4KolHpoEo/VObR9/bCERIZneKx6WlYW7MOUDRHIpF+gT+VT9M
L/8ZJrX/DoQmeUyV+cfBtOXMpfMRF1SL+cZv7WHI8TKN0S32HeIT1owNxF+XPVN7orIeNVpGlNGR
PzAiVZe/S2PF5MXB0rLJKl7mNmuI0ee/AiTU2E2L650GaDR89lxUQ31mEsMOk1vnglBgAlgelzXb
4euLN1FN0CTIv4f+N3KsM3f7985cnqCx69PEMLfTfQreOTDAzvjdpHZO0yXgTNStjVebjQeDd0sh
yTIZEziqJ5Y0EyCLPNFxlfHF1YXFkmxBosGz88IUH2iUzwioRjZ/4R7Poqt17k1j41FVrbHzhvzT
ia32yEfEv3VJHtzc6VvnMpSvTnlGILufRi5gCkt35lDGKqhAbn0/n4Eqc6621/5SBFZzy+TLsgTH
BGM9UHPH2nAJ3mLt1rfInt9XPjxwwTRg8hAJejwVrQkD3z9CKo5Rrbk3bI3jJeG7ch+tj6nKq3Pp
dp/YSuwD5QXMGKUxP7cdj+ORzPgFe2NM2EbzOma0yw0LbfAYVAcj4xReL4jTvQFks1Gtw4ZUfmpP
4BCGcJc3EH7WxtSgqedjagcOMwlYnGtBm9BKjEcUGeslye3XfG5hdeC5//oSyH/S9GfFRN/zfOYz
yUGVfGB06GvywGoOJghuwQeVU/3kLW53X6ZBkthbu+2Sn01OGjqZWigimnPxzLNyYxuj+rlacHdY
sxDxC+MD7Vjn1trdHnweH37UU78p1+6ceCr35Bwu7PblEVMXh7kO4DXG6ikYdPcxZ+cppTTHiueH
Q2KdaJ6GqGVxaxk7x7+SV3qmE4KkwNWcTNOwvvSsyIBtvBehmbzlTXivaxQtTeP/CHRRMTJNmaHr
RO1mVtpXN0F4bRHMtwomSLbNDaw3qOktLm66iVzrOC6f2KEpFtqF84jLbnluiki2+NfFY6DPpQiu
8GrR3R7CaNOVvuQnoxXcVfCOXCx5aMa/hCymb8xz0p3d1T5RRBe159C9Q3CEtqOhTXpktRGq20fi
3s2dIMlhYOs3rp9YncZHGoblOzPSjv1in96ytanelTsixyGOvulc72wXkGa6OH63jZ7RAE0ilv88
bJOuPBRRX+9U47vXfhmh+iXUsD0HrKPbKr2JB3t9G/grmR9dAHXXu4DL1s41CVrG9sp4uks+rFB/
jJZrfuuC8s+qyWy1I1gZQEHfwYMfA5bBr31HxJ45t/dgXq58f/jBg7XdOeswkKLJqDSPyQd9H0ax
TQTzoBudV8twabkvHuQrHb7klbLpXQKz6ycje6juMoAiPLaKLdo6s1YKeRUdeRUhf5ljffeLmB0K
27DE4t3a5SNFUsaxgyInMS6A3flQOib9iN4cqFZ5Sv8IGPD2a1Bdram3b8XQUGonYLS3+nbaaUKf
N3eIG6EI2adtzjvntTYy71WRdzxUi8MpBIZhUq7mPSVjt7VWtzvzbCMMM4XJmeYGOQWljqhZaPEg
69rXnc13w/FAm1SsS1zgluhFSlJMnneY+rCk0nkbWX5nuUp/saGAWtVq68lMpvRSOuV6qNa919Rk
TuycrdM6/qkUYalind+8GipPQ1400okDattv3nifXke+aacmscJmo7KWcTEfwwZG6p7LyfD89cWC
nXBKVkIEdE9ptmejT7m/BbLs0JTOZ4N5csYJ3Bzc9Hs95tZWEweh63MOG/0+ZkV/ByRwnKx4vABL
J4sAYZNfuUY9pXH/s0wH47IShbhHrY12LCpeacEXrySwdqZt5z8bDqEr70o+bdNvRmPxRQcFwSNu
T324wEcYrA/wuJyfreWcTizzF5UD0cmZ2td2y6djhoxSN2u1m/Spn9PmgQY72CLUdM9rlFIBWUJO
LnPyrl1iAlM6YzWay3M/hyXaTjN5Qb5FhaijWlLM0TVylf3R5k8q6k3K++RerDR+rL4unmJqey+6
XDQ3GGsgoExicMBiSGU4o3zlz58egCD+YUSl0m+JSQd9cSDck6RDAel62Os8Hl9VdbYYDHBNMx5J
HE8v47hOL039veZicvIdumUkIpbL4Kt/nEPTfWGY1rEo6T11YA92tOCybTrH4a0sUuOasWm7JWV6
r+KFmy9az5fJmhUIXJxX+TpoKtop1b41JHjTrsF0H5wXr8b5p0gvmzzmCVsky4XhT48dJXhr6sTj
U7GJubdcRmdsDlT9pZtONufrS+5yjRm5r278RV+WwqvfqjHLX4x63C8NXO6wbWM6VW29X7QKX+KC
j1QcNzfXA2semXOCWKeqH+Zkuh9jrPcZMuZLEGT84AcTdmOPccbLl2cCZswZKUFeK1ZGadKZeza4
/sl37RKDILvAIK5eGttJWOBxHGFoa1/bUIc7y+NfpiMOeBjUzHsjbuprw5iMjarl7eAl2vcKG0oX
Pnw5eec8TQZuEb+8tLg2WFw4X1pMPlZWjEQ7tyXNro8SeLpdh+++nIs4pYKAq+wZNExpnwsV+IQ5
ox9mjgQdh4ZPxJVtrJEb04k9BdABWhlH01fzNWjXDwcN+j1bKLGH4zkl6PBYtbM8Fjv81S+Wg7hT
Ved8IUSmVz64ZU1FNTVK/cQ2enqqVjdkrmBYRzPVIB9j86dDe5HuX+7zdHH0PesOQdt4Vydfwmda
Acd6nSCr1x2/TUQzSP6b9jnnJnudLDZ1PejKk9+n43EMrAeP1epnawaoqNbxqdcC0aWUuRmX1ju0
vlvuylBFT8qnLZgMzbVruEpP/jgzuZz/A7Ma72cb3IDZ0k1lBPiZog9k7KKIiO5gnxlXSrOHeQVu
0ToVV6uaMus61mBDCvVJeZV/Q8O6OxXQVROS/P9Rdl7NsSvZlf4rin5HTyITVjHSQ3nHYpEs2hcE
Lbz3+PXzgbrR6r7S9GgibvCS5/CQZYDM3Huv9a1LHcTT0jOUeAtHb0d/rXtPYTOgwCrXBRpDbnSL
u8EDSxavylxjGAieZ8A8v47Gmj9szWcrj3bumK+Gur92nTuepd5A8Wmdx5Zkv0NfAvfMisw8WDGE
GItqY29UKVdqNVg3qO74TVaPoKA2jQ2j2WAXJkJg6KIwMEdR3w85D5ZW8CcihAfFMXAxTEFOqZE7
65xOmKGIaM/7pj7JuCr3YchS6o3txsglc68svRTFOWrjn97X7MOQWDeGbFdlGKnHPulC0HDvtU97
WWblGY+rc+68KMe5RtaEMWt7ddxWNvsPA8WuWDeGRTSXX+kLITknOS6W2YTy4s3JAjrv1My3SmvF
rXQMKCZO/+zSJ/7wMdQuSksrHpRTx/ug7WcdR/akGA8vcmxtt44Ua3MwEYwm05y21li3s/Qk6534
oenjHyJPglPRtAPJg/OnjaMFJ7hJjLM4lyAvSDaZ3TSHECPLjT9/qFV7Z5rIPlqjqle+093kziTO
wagIAR9nuUK3pHic7mVsRjcIonFXagbCmsq5I9kCAVEbd8uBbICFlY3uyc+bR5cO9WrssS7F7qnM
aU0E+WskGutsd9XIbZrA6iw0jMKleEgrXS5rK3bvfj/4HY45oifTMH8xO5lv+tQgD5V52J0eDBWK
t0j7aBJIhPBoM41hdF8Qocq1dpe6HjxR7FZWZslXnRwZbrjW2KWBd+2yoCCW3bsvnekaSwMsmchT
0s8GggtwZ63tum3uugFVtcM+a3rVpcPD7uNC2OO0QYuBoKdmTmcInmOfEptETOUjfWx9bZkR6Soe
L18xCeOmoaBcNI13IZ23JduIGVbsmgM4SFgtVlWTWlQZd0bzOAQRaQ2p5r1Zgctd7IfRYxuysclI
T1e2Y2SLSon4hBCRwEFTviRuC95Mi+6TrorvfS15y2LT2NKSu1VpTnrPMzPJGkeNlW0dZKxX7k2x
4lXUN6X0MwroTj62LI6gnU3zalGOzMsoydwVM4ZSZo95fdeFgqNo4N3kpmhXlqIJOQI4f+FAR2Jc
3z4ESOc3kKfqs2rN98r2NMLOuuHWGpgU6W5nHYDp0wKzc1YWUXlvmnuL+QMkYLEzifVCmVl35ykq
tScUpSj+6EXTDiKbd8iKlVlPLMnsFqFnYnkPpvApogZKAo1WZJKWe1kX6TmcKSdpQVSPUCdY0vg4
M5keRZ2fJpzzF8NVNHyie2gpNSaYVxcpVqn0b3eynRNP4kTXAyScDgvR58NCSY8IBtc2z1Zpog81
ShToFGG6FeUPBR2apuzFTlaTf8AUUZw6zVJ75BBzgpLmXn4/iC6VqKD3WJYNPImnWtCTaEUQ4COZ
40vpst0gDSV2BQUKpW16Lmp3140qvTHx925IHbV2IhyfRrQ5W1J5YCNTlXJQZT0vQslwpiwveMx3
bWEbN8HcYJ4MhmWhpB7TU8Pd6jW9nZh3at21TXgY7enE2YOEOe7FQ6JlTG5zBzC0/thSU+21TqbX
wrG3dtGNNG4ZFANStw+VoZCCqrmxmdVnN54W4FO6rYs3YAspalqWXm2DIviZOt3cKx0FSl+IOUpM
Sn0FgMhZ1L1VQiWibBSlzdyJ0zI5qpm5nEq4BeNgDR+luwlARNMOnOTBsZW1S40e9YpvHVDeNEu9
Il86hWBEMgHRsv2tjIN6zxQovzfseMsaGqLAVcXt6MKDzmi+ECeFvLHwZXDt/PTYotckx0sGG1z2
8qQSg3hRri0qWQyNptE8gGWGxD+T55l3Oucq1sv73LIezKwNQIGNT80gLFLWOr7BYZCSza1LTzAh
r8w8va+j9JMAQ4c9xIh2VdvRhUZzglakOmtl+YLvTe0KVcRnuga3DhRGuha4XYTVN9emMYJ1EIpg
FUitPKZEhxzB/OwHBjlbLU60gwOf7mDNH0q34CQ3W8SRhJ8ArOonj+ZkE0rrIDx0Pp2tANrE2tls
Ou/M36Ww8Zdwyknl8xwF9y8udy5a01oOzfH3g05deJxiFCqi4OaO83CDT4mgeoXMqGAycQMtF8hh
Z4Y4U+h8lk5jcdye8p2Zo8BIsha4W1RjkO7TfFtPHplvSNLg9cXT2WQgicW0ucoaKDeY+mL2TDXX
FE00+qORIb7urv3O8BhSm2OyYjRYbvLJUTTHTbUf5HhJBhonQ8COoef2eKwsVO1maT9MuUbEg94/
+Z5egTXj0sp081Ewlj3ZYfXHBzl/WWntbipbbZenNpvHr+lRC+gvOoSy14z/wSUs03p03lyn3ebF
pXPIHY54Lou8KJ6Fqe+8Ak1uxdCPro+7xJjHZJNEh4Xr+1+JaeSLlrmqnYJF81J6Q3RMaCLDHm/s
a0a7PTZCnutIBHE9oiLRIbuEFUkDhiwIlW3C50bKHXXNcoi9n4mfvGzqLF5RnK9/v4UuFeLMMv2O
n8qJxF8VlMxwipYN5D5WTnujlUwAMdr0yyAwC0K/MLQOxTXq06eR4SbVlLPEEVEs8hZ1Bk7zhZMh
kx2ltfN8aNaa9znr0Yw4PmWp9+rk/q0123S0IV2HBv7L3HKfQ31aY57EvzSOINOG6bVty9OIJHwf
0jGiXZusk4DbbWDov+i4aM4hrYKMzQptyrJughdMgLdKlq+cpDno+Jwky3XTmDsZWm9d6T62lXVD
Y+9Q98Uqon/LWXA7VnSxhK3/BE7zgLHqNWPKQkdjxj1oV88u7gchd15HUJiuyJ9PdETZvW6uO6ZJ
yEkfbZYI1lYM8+rJ8PSbYOyv9GtpIdpfTukNe9+UxaJIe2p94rj5XXa7NjKLzzrCwG3jre3u7N56
Vx29kKr0O3KXggR1Gya2cLRWw5xt3NLOMe9THZBjPA/e6IC4w0nzg49u4o6aMhyGVUbSMk2AhVlK
VCovdVV/JHHSrXsT+7Xu7blD/YVnhZ8SRJAxFM9j4Q5b0zA4WAX2ox5w8hoc/1b52m3fTw6puwVC
B/ke2f1rQO+akohVgF3kMDrGc9gxeEeLwS+Yu20VPaNN7o2fcFbV3maEs7KMDCTbUHPWH7pLT5N6
w9J9ayUt0vO4EIcuHg1wAtFLE+FSF1HI+bDq81UbMUIymbni9tPv47j4dmGpk9TuXnTLDhhoc6qJ
KVUiEeYPkwgAxKwJk/DvKBgZUDF3fdWBEqzUANcvm8QTM1HyBHMM2PHkr8KEYBE6c1xSYUoJXZot
TATnlAzY1buqzhld+2uwiW9Fc7ANTtC+X/Di0P1m7kMCUpk5AMgDJuBh+6z57UqwOywKykF9AlnS
2sYlzfyNqydf9HowFVvjjwrqd0yDbAf8KfU1YywCoyZy76KAw9/8B8JwkHYaSKM8bqzkt4zuULvA
I/hOw/TFhImA6+TIVbiMhYtQVnJUq1BA5ePjECcPI62BkmFMW1oBGZEXCWpVjjSHqgTLMDBtrdnH
Zf4AUOMBuMLSR5zaCwRPqCKf2dSZX9CQGH9Eq4Cj2o+GMeyRam1N5KW/PyIoqLXDLLmPkM+P/L/U
mMBguv4JzApmubVylH9F6X0dVfeTSHvLtJQKHE6+1WLPTOOa0VCTL4sAu38NBpSgeuq6nCALk01w
+vLq8p4ZC8FmVh0sshe9HN/CCeGwVPar1LVjYhAnDXZ6KL3XopSATjJgCG56kXiLF9A9voEhPEvi
iVNHx7g/flicMzmaSqIO0m0M8Y36aJDLqVErtHAfUSLftbb/KkLjntMwFWt5dSjmaaZ1rKDg95TZ
EiY6HFUVn2vTq8EGaq99be9d5Tvk+pkkbvvhFUcSZVYBSSdLNrWvv/PzWvebeu8buM29ot1Ov37t
lvMSPaNHG7CokAEu7Mprpxfn0rdZNp1N4nCngmOgcf8A/Qnyh0G4WnxMNPPR0rUvr8jeWpkTyy5p
++nQjuLDgDTLKsyPLM+uKnjDUHBEQProFcaXF3TPRjAHtTd4PsHi0mKnCbqnYN1XKqGOlQJWiD28
xp71EwAroOAlIrQnWpftaxUEI3ByvTmag/tkwBdfwEhlVgoMI6Gum1onWwYcycLEveW2/gp9RrKj
0W+73rl1zpPC4JDh7CNnOSNWc6LSpz22cIYYWQg3l2EnF3Oodu1UnBxOjIvfHxtEci9UiVbbapA8
ZPnXVNx1gOMBw5Q/+TB+5uHeTfRq0boYnj27vmkBvMAU85ejb1M+ZwfDeWgqcxGIhjAmt//BanzL
Uefei0YNHbZ4bSBexvlmSLMzKKEXqBtoEtp15Iw0fALm+tW21e3NENqUmwLlLOfvbB8VzTHNIZwj
qYtq/ziZAmWIusDWzkriOjUPTgcNseClql41UlJQ8q4FNVlkWbcV5jXPSfYVCHeDfLmIuWEhmfWP
j7JhBXFV/lI/aX17tgRzlsjCy2MnRwZcwdKpZoQkY5Iil/vcYVfKzZpMUSd5bbzwbkqZDpTTF446
GgZmFKyh/nw6k3ykS/lR5V61HObaOiFnB1EjfYIaNwAgEcRN7iVAq76I02BAXxxcwW8vVAFCAnK9
xmzWGUk9oHlb2rBXCgyaTo1v3irYEFqQ/0b6HqUs602ynqS4mpVxQ2MgB+pOQgtICXT49yEyJl6l
TGg7AERP+I3GBZmb71O306uoWSqyCRYVQ/EFArp3oJAJSM+gVw9fsegP9gDmJBpffaHOsGaahcP8
eeiZEhoC79eAY66IEKuNb4XOUv4LcVjm5NhnBE8kZvOmsuoxrKIPa0SyoFBq1TJ80CIuf7f+8Wz3
XUwo7yHUiqR5ZG5wcdPitoryZzs8Q24jXCvm/8mLQpP8hPDrtgKJW5PJ14jmocA50lQey2AEPLuD
9hAckxCUmx7fx1wybUv1YjQQmfHMrMzi0Qx6MpGtNZ7C66BsvOTdrTQwtvqNuufY8yGBq6RNyY09
PhTRqlIBorfhDQMlSVXltkyytylNK+IeB7G0s2ofgQwok87hDnMfODM90idjf1Eu249NzeuJh8YY
8ZPp1xqhjadNn2YQX+J02sKmeXMj/VHqEMHoAFk1JZU7w92V6O7GiTLJHF4raXJtJN5Lfxe5xrV0
zS+FmGsRdor1Nd4Opfq0zFsVRHvlZ5/CR57Z1xX56v54QLyPSSanRz5mnJOFa0BhavxlS6dDk/Lb
MQfgZ/TXFm42vBOeU4julTYJAkHH+MrLp8mv7linrmaq3zQmN6KdXdvBfpq87olWzZs+Ei2hj7uC
LvfCsOhZ5hwU6/DHVCmHqiC565yUA8t8B1Xq1a9J86HLyIlkoabhPZDmzu0Ay+TSvwt80CaCRxhr
t3rbvI0a+AihlW+eBm8dNZonwfvZYXGbMj6wGu0F/3QHNIJXDMDtYrKtjFqAK9mWxlEXybZIw08M
ApwJtU9G4XfkYTn12xC4uJPc+4KrRWODmUjCWkYVmmPUOa2dPOs0JHuNHce0EZf6nX/rDvXFIj2u
Goo9AX2vEvovA+LuGihrJeV4smBAMbaST7XFS1/BFigsF+0mDa0afUUPOIdeD7ekL6CepyFDCwz9
IEYibCSSYXf9SAPkXTOb96rEvK/Ex4SIbCqLn1bjqN1PqMQZfWwRVLJaVTGQiLBYkDP1nLnGZ5SZ
X0Tf3AgWk2HszxXlNBeNdilJJlChgUUzLm4wQC6rrjjiDTkYbfnYl8OHb5abNsJf50zIGpqcN6jh
wG8ym00Nui0oBe6TrLuhYXwfJpiXLSC/2QTJg9aOMTU+34bS1E9/qtLBIqgQVVJc1OzkPrmmAm0p
4nA8lyJuT0mXbIkb4+jbDyzNGjlOfQc8UF+WGX3/tHI4kKriwzSzbTkJtaAA4R2Pq33vQocrEWMz
yiiIhi4+Y5hNPWClxUjfFwwJJU1jd5+6vW1rxSFNc38S5DULL+fGEIRr1O23W6Tcl5FGDIS+CjKH
WxjEwkK0XwSkoXsM83emfZBc3HJXY+zKWixOuvRRbls2zi8c6prOO2+1X/qsQ6ePQw54Ft+PGU8D
I/eID15cR2DYgeT7yJHmYkyc7dA3wyKLgoIsKF6ZPrGOQULcNhqaaV4m5t88uC22Wo2sGeyiYPu/
Gu/H6VibJgQe+MWxeVWtyQwQi6Jv9AcEEtchxm2ZDniui1R9aXVCF3JYa+jQFqrKX9x8zFGZMb6K
JgHKuSY8dgruvLa8R1A/8ILzq3q0SXTb40aM87v94aniPHnOu2s/MVN4bXKXewC+Fy3wnpiRJECq
CQZfj+BcEuo0zSp0cZvgKVpJHzJxS+AQwyrDQTVoamRVmXyB8sNLk2WQM452HAQ/aIYcqR/DRnwQ
JHzvjRWKOSqFMkj3SAhImg1EN/Ok7nKWhMDq77WifpIOG+Qw2Eg6npVG9KJDOKP/4JUD2uHUPWns
TDh/DjIfn0DUbXpO9VkE5gEgpWG2j+XEr9bH7qlB+SHMHpuH3liLSKSvAyL1pgPz0GUvhZZHS2oZ
omn1hiQv3iZPFkf0Gx+BiYszbT14aJymuiZ5SwL7xrK/i2gg5TX9KQd1j038pW27axyD3zbxnXtE
jGu7TkM6BOf2CeDMpQrT60i+Jsw0rH0jF8VoPkFPN73mKSqCs+SE71tbTKmlb10sdLVYfMCx0xH8
ziZUrHF3RVbyLSyIgU7okFXlcafhP8TOUrgMGpls4mjVJCrfLFroWnSMpvBO2mgDC8JPuDRzM8K9
2YBJgq4sEW4tcJaHHFcGnVSoBbJXyqN6eoq95Am/8uhfNR59I917sFgR+nWmo76zKtCKoqtetSPL
weg0zNZbhnVfIfAWOyLlT3JDpiPS4Ty/zcwAwkN7MMY9LECU4MDz8GhyhrafarI/Bhk/4DlCPWi2
e1taFydi6IOODOhTT6I8y05nNmju4QmA7cvebaN56wgWz4Lk1NjDzdS759Yed7roAaCpO17MYwx7
hk5a8xIH5dVKmosf72t1pd17yxHhU7p5QPImes3EM05x8mNNVCNB/WY6Xr4ouDLcMiMc07wkEGPA
Ptyabf6eJwgjkS3C0q62usFtYmbRiGoSr3mizBtg5ixJFj14We8BGsZ0jwYPsSBO3E4BFPTtcFfl
jxhOnqs8ymYH09GQvAt1A3sojbTNaALHMZuKBEQVEjzT35O5duMWGBDKfptU9XKMccIgkWlF+wyB
8snTzduo6hc4yAhzaU/DUOK48+JvpKMi1Ndu7tDKsPcWmNMQbdEYFBcssW/IB08mVsaa9EXRiofS
GbfGbEeKdmJQpwlemqfnW5xBi3jmpvArQ4eivplOAgYSFIiLlBvCDh4H7JqcUHb2kO0HXOMQbU90
91/jkg2vblmrnPuw4NMuPTqcZmyVGSjjYiCotbZk2FMulJo02IHWwRpCrEIIbj2s+H1qPgzV8IG4
5WhKTAiNGS3ATMHTL8Kzywo1WmTchYZCIhKskhgJajNfwn4Dw67HiymQuy+neaWCGcyqZ18TO2yW
o2ItHKz8kPfOj0CExZrN1iQiVNyjgBlTm+ay1CqSjPSNpYAmVYpmP91chmbk1PvBK5Nzbfn7p3nP
Lmt5R7/CVwNY4UWNLp61hmligetUm621iARxvFrxixT13kWTM1rJe+WykdZl+jON+hPtITAAH33s
nOM+O5h2dQcbYdsn1yAZd7KcB8lQQ3TvoJrokZcw4AYzrq3NIp4Eah862rkZX3qRPKvUuUfYdzKI
3gP7tIn8/Ex81nvqM9jRuvZN93AfeiXBBRbdg31QjCedrJtFq6LvoCK8LOnfQuFt8m4eiFWqXHkh
CuEOqQkR1ItQcSIIQuezJZkga9BL1PfEY5wtdzNLlyetRZXePKtZb9Vr+ktMGlcuvXWVhq8iN65O
qn2Y0viOMnEh2eCuKWZqFfPTWt/61uismdNtNGlvOOJuJ2doFg2VbhDo6c4Ja6zm9SH8bQ0VyyA2
PhXvqjP1H4ZO4F6mXzzLPA9WcKnir7z2b0E/EZDkcotOhvGClLD3kS8gYuqhGvSLsiN6YQDiRgzA
dkzdFa2qTTHnDOgljXDsKQzTq2viWawVsKXAFeP8EdFt27ePFZ4jCrv6knXtOuPoPsLxj7DHDmSv
+SQf4bpeTjRd8QkBCiiaZwvlNM5xICkDwjHYkoo2xEkfYoB3qbZlOkUuhaZdGlF/IQhZjtQCNelo
buZsLNt/iIzxuuake43b/BT6YpMq/x1e6KJznL3nvFZt/RQHzDgLH3yBZntPEZymIhE/xczBUCmT
UbMtH1z9iHnlNbPY71MytSaXzSEPDj3wCSRK8J8tlDQ+hfZwyS/QV26CSb8DOfJc1eLsNsaljV89
LT36dXMkLIS+IdPmUB/uInYky2LLbBh2jxM6ciriR5cGfpINBPqwDhJSwbPyFN2Y9D6NJky4Iv4Z
+mJn2eUu9jjaCu/ZbaKbrvaOKeN1LaI1QgNNKuPTDTSyN4OtTJIbbl2O0eoxxI0QmdppiqIfu+/p
p34wtPgWDaTfdH456GCzRJqXTGMJaePyKZTrMWFLA52FRb0afvId+/oz3JnnEELq2Orbru5oFY/r
zqQXYd0jmDkk8rsOgr2ZVkdXj+4UE9YBqqPhDZdswBdG1WTSV10aBSCkPGfpq/PhZ56oKCf9LOGV
gLziUEWGy8YkqQtUCP5ceJInFX22mv0YRfl7a6iboO/m9+C9xBSaA7vqUTjoluaxvrGSoF6lB5rk
x7rrVuR3wi4Q1Y9pa88T5pWkGDYD2CFt8h5oNNyDTX4FVC3K9NTE+nPo07XUNPXiBme4w899Zd2S
FvMIqClfJJaAE+kdbNla29aaOWwOV747VMklC7+KGt8wcKjxFOpRhJ842GRx4sHMKPG0C/WTmSWm
sHHYupVdPSKH+249tOsahq5T0TUbUu7zt8iemLF/sx8w5SsNBOaWhQZ/6vqjxnRow2G9hlVQhDQO
if8LMjO6Th0G8KSHg6YH90wPio2WfgStr+2irmOqbdvUQSCE8ji9DsQ57AZFpkWO7lJUenXW6ZQv
fdCYlP1dRYJOFYI5StJWrj21iwwuG1dHFsAFe/j9kKaJ/I/P9IYMs5wQZEwRfXVgNygPvc+Zs+Gh
LIVLKmafcrdzYhxsrEpIyYdyZWiBdpTzB7QN3rFmL1yqMbaWSNLaYzXE3fH3M/qbYOrkhKtpSNhi
8sY+GG8GsJpjXcwdPl9G4wZjyrsuWYaEq23cYSzxXNjl0e+K8uglCUb6//y6hE60cgLoQLU+XKyR
zJIQEHjSnZw2vu1171mA2kHOvegYtyE8riE755O9UPE2r/E+TFE/p1ayUFnIskSEwEqP0Qfb9lev
+acoHF6VkbaAf+14ORIgD5OzuTWhmOOTQSXkotWiZdUEtx6kH1PF8ZEGI+ZmC9FiMqhlnsTeRrjl
KR7Es+8H73hl6cRW4qmV7pPdAItyzQc0WMTmzlZdKbLnFKQjQ2eMktKdtd6BfhPVHx6AiZVbhTF1
nfVdGAe0kmKHEpesWQkyFZ6ZE1sfJuGuyxxZ4iIqf/DTiHWfqjuisx4ElNRQh/PUwkHJ9KXRGPtY
j+rVGBlrEOv90tbMzTg1JXYPblpj0r6Q1H1w4dQcXfINmpF21xCCwk6i0zLq5mN7AbvNZvaYKes8
sZVwsvtAA/8AZf6lV1AXoVu9WSlEmbG94rtGoN0LqFMZG2HiIpBCfEt8s1xEOvJ5Ro+0j8I9I8DP
umwvTsMISfVDu1w3lnMUSBECsKuQQu5KI2f+gp03wvIL2fy1qLlvZ3ZNWAOq4yG5maSVlIl7ZM0p
TqK9VP4HBO5kZWm0QCf0P/jLvaM3EMiCSXvz+77qgmhu20lOepE95PFEW+EAM4OMlQJGSRN8BS65
e2Oj7Up0+pOqNp5GJQpDFMWrpL3KXmCM46lwVjWzmWoon+min43yRvNMG4e8firZPPEVcbbB7om+
ch4Q2s7a9PzrUA/dQre9gzCHJ8CL5SKqaRKG7lNWW4RJ9q86OYIAW5K11PJt0PDyTS1nQDUA+aab
S6OK8XRAR0Tz2rfK/3YmqIa6Gz2XdWavrAGpbc/JcBG2Fmwq0EeMnPb4VunMBfI1UYSpsZrzTmRL
D/bDSquql0Tw5ApMw+1rEo9gQKNjkBf0CurmJ9f6aKV3YtNIwuvNdCL9pvdvihz7iFzY8OzWvev2
HFTJgMrtZmUX3xEcQCptDCdFymtJ1z709LVB45xijW2xLMNdS2tkKXBXYET0MR+RrUr7+sYjgc/K
HqMA/Nw0bLwOwVmcFBjZeRVWbPDpSsDHQb/XbZqGeCEngTFUeNVn4cfrvvSPwJCsQ1yuKVyfo76j
/AXriwgo3iPju+oImZZ9uBkiZqsxlm3YP7sowehl4PPILYYpwks3howiArzVuACfTUsVVfA+D4KT
Y0RHXM8PdQojHZICfGhB/WYnTOZCm+ErmiEHoGXm5q/IN2fvvrfigPZZuM2nU7Q0GMsM4tNwZCSo
wWyi9ePYxi4ioKzHlwWmkzk8ffGGifY8BWDhxguDlAEPlfrEak/Mug30KtBqJC6DO226RmxomBDj
YLo4MOqsohdwo40ZDBhEla/IL5aW0sNH1b5i6a5303yCRwa1jQY4jwGZzMAFCF/Lvfgg3enTziOx
iQbi142UUslAldEt6lH5G6e+AM5hOh0lxjLnqLHSUMtwaCaIt0U24RKdskToVG8GhLyLOCvlBnWC
f6a3hyTL9olNcHPE3T5kQ9VOWxlO0d7Wgsd6yo2bJBJ4P4U6IlBj/UytbYrPZD2UBD8YMwNkoMm2
Htvf5oUDlFHEK90fP7Qg7l6JwK3qDDIbY1mVW+wB5C/stHgcZt/Kkw75bBllxkgimNCPeZa9jYx4
j1ZrfkZRiSJWo6brbFTX/m6y83rZSomT1PH8rataUpoSNlV2PbUqBPmCImwTTt16NufjZDdFJFM6
oilC0PlLq4/0ldVYd3+Z84X+1+fwr/53/kcGTv3v/5uvP3P0iqFPNvw/fvnv1zzlv99/87fv+dO3
3ISfVV7nP80//a7td35+T7/rP3/T/Gj+9pP57X88utV78/4PX6x/I5Tu2u9qvP+u26T5fRQ8j/k7
/6d/+S/f/5MgJpdwpP97DtP2u0rfs/Evf/ysOdpo/gf/kcCkm38VyiWqznYdx3F18nX+CGD6q2OZ
FmgNXFnC0E3xnwFMJv/GsnS+X5fMYrlv/hbAZNh/lTYJqLYylTlHM5n/PwFMck73+bv0H6ETBYBJ
zuBxQYwwFY/h7xNsyD5NC9XA4mqNZuN6CcKwzrIZIxR40OrJIfBOsYMn7VjcTC43TJQ4ZGzEWQaK
WOxVqjZlhJ5p46IOVqUX7gwotyd93liEW0iS2PnSDr1421b9F1KG+nYqDSIFeqaE3Lz7v3vh/7g+
/yVryVMNYZT+21/UnyJ55idkC1c6wjRNy1LGnzKa8JXFQLvp4mWF/f57XHTnM6NZuCvHbV8cmSPr
HjHaEvvGcafxupM3O+Y8ZF+LjoYbzdVwB2oBoLvfEXOfj4Sp1qcGb/oCQKKxLXQTJiWZG0uZB9zq
s1EPCaxzKj/TYkfjJae68Psb1Lrl0pMkE3fZdPnnT9P+r09TSamwDkhDB7Zqi3983/K8bYyuynNw
G715LBH6QSjI06+KFtQ2DEEFJKyEFU0hkgmUsTXLsVjqrq8eW8+ubpsuOaksHW4aRON6gfI8NETw
4LfpKTKnW6eAzdTO7r/InlkvBV4mrCVZuk+8iRfTw3ZelhUhmJ5GH0MEH4W5zYw9gaP+bZea2o61
3Dy6Y2Xi5BbfTBf1VxhTLe7KLtv1A6BrK8vO9TmyLbXsejfHD6FB77LVsO4k/rUafl6BcAe5a2au
jJbx2ODRMEEC6r/UnYWnoI70ze+XQ8akFymLeQ7CzDlSCaMsZ+4jyb/cx8p6bkNRyAWzarXndjzj
iqP9DggBsbsRn8y4++NDqNfbf/5G/TkzjOtRSQsLq3IlODyh/vRGIfCgzkMxCz+ogUA0a5eTIpm7
/12yc7SdIGGJMVAkbyrLTtZUgtNRkBELQgmhZDAO7+kIGozrNj+XI2hlpxvFvfDwlHa1daNFGl7q
+RoINXwpfoLCIJOQO7EhMMQKa/1oxwoVU+Ikq//HU9P/y9qhuK4NCf3LNBQ61n+8Bou+6KdOA7SV
CFXtDOUjKBqs9NyHtrcNSt08oi+0t4NhYwNEe+2s/BTKlM7YD1czk6iiIEDHQAzorslWglLOzWI5
8iUdA+8sgMOcBgnhzNXG0z9/6Pp/89BtYkUsKXhrLGeO2fv7Za8TeVKWI0I8EGErrRysfWdECRHj
DGAxDhyLhpgE4AwQ+3CNoSKh/k2JFPrnD4O1+s+rr6J0Mg1XGkJXpv2n1bce+qFpBUlCfVW624ZJ
OCf7pDkSefYYNX52wkKanoL5M7DH5RZez3MQFgzmHPvBNe/+D2HnsSQ5cjbbJ4JZIKC3mYlUlaV1
b2ClGjKgAvrp78H8i0s2x2YWpDVpHFZ1JhDxCffjCdEQ58q3g/Nff5qcJPq/P8WuB3sPHB0z1r4l
Mi9tMMPw/YBFWQ4KMfq//VX+7hOlEON5h/wdWNb6V/2PKDQAl94skQ5se6Oew27tyRkP6CI1z3/9
h359qf/6E9Pwlsm9nkkG4hn5//+2LJwZc8YqoElTn0Aj7gpgVSHzvqvSpu8qdf4v5+jfPQi88dx7
pmfzezt/PAg1o2V/zi0SBwcL60SsN8ox892QTTlKXFPsijiD44NfWEWGfXDt3yhc/uXOMtcz4L8v
YYvqQK4HOc+A/edhPi2idwuLvOipjpz90sRfjp+bFHeIOjnnxYUpd4PTgtlb1KR3XgLQ4J+fRPOP
aEO+NlgLjiWpUTil7P95IeZU9VPeFtu8KJyrxERoxkK0uk5X/1shIkgg+tPNGGuQnBNfpYioBmu8
t5vSIuewfpzKZLomFhF7aDxckbO7wrSCPv+XtMK/+ahs4bGudTyX0sf11sfwPx4zxObSl/XEMtTo
ecINy7vGK7OcJXHJJWt5eFoktEBpsrEfPraVmZz/+ZP665P47y+L54QfDQpNUKL9eaDTb65dBf67
pT2aaOgeJxj/iS1eYAU37y7OR/YQY4O0WD/P0EpCdzbkyUFUb/jKvHg0BfscQjST20BgRlrRcJZM
QhFNVRhwym6YFmmGDu4DCg0P0F9gnySaqT2WXLcOqjcPW9smmusp/OtCV8PssU6pXmXOhl+4C+Ei
rWcgb9B5+NcxPLmdvvrnj0H+7zPrUXz4QprccCyb/zi6WAHhasJPs/Wzc9J4C+GUAXrARHvixvK6
62BOhhMgJpJiNUpXVzyZbWk9m8R7LUVbnL012lGqeNhzCcTXokMVlU7eifgq4OJpEvzLRUzF/Mc7
5gnL5BYWFLue/efvu8zCTiaux/8rmLrVIeuOMr6wkWGpngVvY+duAz7Gm6Idfv/zh+X93c/mRwqf
c9621mr+Px9aV0V2lq2G+DHtg4PFSDCl+wSmhNFMPfEr8zIJEn/++aeaf/NXNik83MA0eVCF88dX
1EWwkdIyXn+sYW01q43Mx72FMJAZDTMotxWXtsS9bM9BWPQWQAXbza7wEBLEhaTeUlqdcwevwqQt
FKWW86jJa2zbf7mN5f/eHZ7JK23TTXAb284fd0dX6hjHNJ8P/EbxOaKJixOWZYzNnzMrUfvKSUBD
KH2fGR1qHovE4RagYD80bIxFWzlbqZxuD8Tzs4YTf000i7rtcw29KyL5QizERkygz//58/2bbxUp
lC09LhD/f4+ixvRjt4xgu1pKFPt4jcp204KpeANVRpJGsxSYfv/5Z/5vxeAKqv2AmovjWvLH/36U
ei9bsoWPEAU4YrvcfO+bvjvncroPoEakq9lSeSQduRGiugKijJ2qc+QzULR8FNGlX9x1InucdfwJ
OZ+RV5fsFkXERx6zGmyMwzpFaQEjbfIIjbrhOP/yHro89H++Dq40Sc+laCT+1xTeH69DxtfTBW3i
o6mhbkSYf88Ivz74KYD5JeO+Z+C+jfCIFVYqrwcj3/1l8Bv29hQjt18aogLsUFiKZZGzrMNWEBVL
RP7EAAl718wRrkbH3bLkXFh9FHd1Z2WIs4Hijv5ApjCyvGWhjXUISbGA9lxTVwO7WyXQtvHjoBcg
fyo0XHSnS5Vf5UH3UErHf9C2z8cofYxPzrArT9guz7mZOicdsXLtZtmFsogYzg8vraHCBhDKVe9I
NKdCJwcuDhRA2Q2DO31l9m+DG/EbV7YM0wEI/Ah3ZMUtbkYb4lWB2kkH43PZ2nJj1ckPm7l9hY8D
+dhAzxUTBNkZ/W9MwPbBy0pWs2CLAmi9gXE11sYFhrQfaf2IE51Io2qsy5C3vkPdWKB4B4kvpkWd
LLzCWAvbcVcEH7GY2Plz6625cw4mqvyY2CNIgxJRL+a1N5lCKNcdTx/qbzRMJehRBdkC/7i9mHeT
YdePBNRfj5aV3XsRAWfoKfXOkPoVUSbCydnFzd8ihgfx01fpXZV5QF3MChJA1ADMA2Z00GZ9HioF
7qi/1+7YE/Zusy5usbKwVEDIIAX74QwhUVzXPVegomuEEGIE02um5s+JjDbUDgBcjDIb+Wo5Zb2P
drbCdgJHP+UYuMkZOvtJmTJUd6y9BtOTN1dSGjdTwfI4ZmQL8SBC9lmx2SyNL2yAl6irptvYLOZr
wLFbdpmfDPvSnWFiMipIovR6lqEInhXd3YbgQ1QlmVFvu/KjiyjcZjaIu1r1uNCjBNBDetv7Ao5F
TmVOTciwhbJmo1vtn+v+tLTC3ucNZpQlQcmc5tCMW/Q31rTXRvDdu426nepuXULX+YHnv0fNRX5k
L89tbJ7ZE/qbJLB+gsJ/UDM6EjC8V/2V3zEAH/P5vmoH8xolo9p05XQvgZah1Gw+EyI/Hdgl50X8
uM5coj3Ni22RJ/k+nnjEVWG/NjgWN20PAMhGGi959k4jCo9c7Vi6dRgJnBW1rHBEkd9Js6qPDjTN
2Ebjl+Ce36my/oozPvuANxnnUDFsiYlYZWRBvjf5tM+pY21Jc2xDu+f/BucLFrMJ9SCSiy8149mL
s25Tm+BonL5HpctbLilwwWXhyjSAxB+ibrFRReJNbloYfF2nxmPa349tymSX8wTUlwr70NGJPLJN
Qy5pLgfoa4897JQwSZS1K05KMqaCw8HudlJo3ydIotIfjilil53AFLpDK7KiCQNcxOCbtyDA8ByM
38pD+4IBJ8Nqb9L8s7n3wiHnSZtk8lL0ERsHt2p31HkKkyf5ywXLGGYAtY1mE6hlOxghu1vkYIF4
tErhUKAYJuA6WcGELcwD0IWnxP6KuqDZtC4iIMfcBr54ajiRcHrghsgVxlkfF56RmiiACr6ZqGof
cw6YQ5azS/CXd8FCbG9l5afLX03WNu78AAeS6tBPtNG89eGghRSbT0k5owKDV+emJr6l1szDaD4R
8xddMqPZIx5COmxBQxyFJp3Mzmp0RA0TawE2LTK774AJRM1el4WVX+KJv2uD/NynxRNLhzQheteK
EHAMHl66ycA4IQRBDdh/AiB9KfkQGS0vmXIA39N2BmViFy8Ri3okodZba/EHgwdXBcNFBH7Kdqn7
6taTouL1XGL8Q+AHQclAwqIKccJ0rj/mOhvI0cD1bHfuL0f3ap+My68k+Q0VsIGtg4u/0SzwcjWk
d7M27lQ7sqIThC01ARBybzLefZSu8EPtO7fuCQMsuEBkIGagXrjvJfZImvsJpUTWcy+kD9oUl6j0
iY9vHfxjs4dLV3AOEvM+gb7eeE7+JsZy3dm/F51GNAJzamclabA3cBu1+Ag3ve8jYBjE6yJnbyPh
V23sAXeKw5q4KB4MN4kOWcK8ZTHyR9G1AxTMAuJNOe99xplNcps8UY3+KM/X95N2Ll3UIvBMca8P
jQxlT/RH1RJ4EhTgAeNV9FyViLKJbwYuPAXQ0CpP7twlxscz2WrrA2jaabt4HZx7C3OecoAb24V9
GhNPn1psxEOPDtwOkmmX5j6Vm5M/TlXhbr0GhXoW5TJkYfyVWOju2IDgOPV+OYA6UBASsOBe1Bpl
l0jZnmF+RWGc3QqnvLXB4DMVxJYW1NY98z2Gimia5zlFhMyj0fQIjE1Umk4vnPcktjaNJTHfIOoj
GKvdW068YsdObWRD9bdjclzjtwRPx64AmRaWdnLr2OW1ckfnEnj+B+0KYpQeYGTDSgztoHvRjrjh
mMLyzBKwkfxeLeh+lAWXWhmviR890Wyfambi/M8QYAXWrssD+5hP0JdTlA7Q6rZdPho7y8KiVoOS
2VSDjVWlTk9MDK/NwlEIlcqS1BX3ksMAPJgtM9Sl8g5WLL7KFjR6QL02WQkBPamHXanKXrsZ5F7r
899zVnyYFZIfM5jCZABRTCr70pYfbKGGU1dhrC0aMA5kJrV1t8sgTeVaj2Fk9oSGKNMPbfDAOywM
e9ObNNr0CnNNMYNBbowhtF35NfeAHdgCQsaaPe8oGRXzIstnRxGvx761uaQFyzNvfUbFLI8V0k9p
/C46TB9KA3cq5sEKR4CPO2Qxmtmv/0CBer2YEfdqR8AJxBL8OPyWRe+oe6NPQsu6YP233rnxirAc
MsoIrEujl/EuAMCIKQV3HXFFBHfwzzLpC2trPBNSrvZ0H97V05gh02oxFJZ0Mxvh94QjANTecWbF
YXyu6gJPsfmY51AfKuCNeEkmcLDWsR3ckyOzn9SWR6cwPmL9PAkn3ifAaaG77DBNmzsVoHYocNlh
ekX74dylSEa6pMWBmytSMRkTh0nMMU8uhSsAZg5QzVY5v7OGsZgCEaINxXB2u2NDHApVSJDcySZ/
KjOe/8ZkU1o646Ejhw1+J6y8JK+2vSlRNrY26H4z/uos+M5Wpo5x3NxiJmoRFkcX6rRfWKAtvDL1
tRWP7wMOWGZLxSlum343VNSmK0pwwtq90R3itdSl7oRD3iyvvU0CQ+2KjUn6dG8vn0FGyqum2nRG
nA7jR0TiKDnHYx5Odhdyjblhb42IxAANGlDvptq7DRqCTpwxeWx7QSxgsXUz6F/KqQ38eYH1Spf4
JPG55f1kXdUWCdKzQGQIDdsr3lWQUF2VBBMgCLi2JnlQwiNlThM9vL4S5EnccJiWhzw1lg08Ndhe
srsbehWHunUfShgMDyCXn20swKeSukNKcTdmxDH2Dkh/yL9XAmbXVY9Ok0J7rNMjh6wRVrk1P2Bk
GAhTFONuru6UrwPwQxa9E/go/LZUn5CCMtPaodTuHg0ihHVq6GMMU4zVWhaEVma852h0bitwWr0S
VJlLcXFbgrpzDhPFFHKLkv53T78+FfCQaSCr5ibT+O2QzZPVaXrVo6nX5Cwyhu8Y+kpMZ2QSobLf
j/xrEi2EFGN5Gm37czKNWysDhmW2V03XnyKrAV6GCHj1WlOVdL/jZuuK7IfNuS30DdAU2hrqQQln
o0BFXUlxyWFk0pXc2T4b9+bJWSPpXeJZyB4/lDAW3Gy+IpXjFzOxtUL7CEyskfkLGI37Oaf2GcoT
iB2BfremgreMB6SG1zCDEVi1BRTfGlSmudzUK/szKAekJXl+igiXpdJJ7xvqql6QwqWjDpkVJGzS
OAxaqU0RA9Gdxug8WMFyNRCCUQbAk90gXwv66jAiPm8z3Jt5D+6ekKwto/Cn0TkXTgEmuyCizdKZ
8UR+zlWkoUWqyJekSy1IzvlNq2qJTwHvNLSgHcpngbAh4veNqte0jfbuLB8SaV6IrRdlelfY0tzU
bNcgpX0nlXVfaRMsOHiIrW0u8bE0TbhDbs8d/c6y1UY4AmZ6cGC/QYF38SHZcR3t+sYD3m7/iNz5
FGLCgSYia2NmFpoQAwlJUMKmxcXi42pfd9/3ivAQzOQAJzGLoGt9RQj2zJuBwcgV76nnf9q9A+NK
vtl8sopKLFHE1+VRBiwsuhmNLkVDcKcp/Zl/V8cESuUBwVUcv9Jbzm3zq1/m97Su77tu1TO37c5H
O3zOfbIgaIzSU64QUaTLSxHYr3AWr5uamF0kUSg2GgfIoXX22sa8niO0y4ttnsglppUl2lIJeuLS
1Jrb8jZFtYKoFvWjC23gsDTEh2BKQ2sqe/zrhTgbMiI21QQC1BsvBNDXzj5Fi37qB/EUlYQSmmOw
dclu3QiZ/C7TaEb6t7zMMhhwXGYHH8tFbcGENVF9+DCPFN3dmTsXkY2WeEWQortG7O5Kij6XpEMx
BAFzwuKj0ca7uQDSUx0Sa8MKlcWzwzmH+/s1D5Ivz+Bz5b6+mb2GwhfqBENGWo+IVsDIEUVOFYmY
hsEENEgPynqUntRHWvBHK89OvVLV1k1AzMJ4JlkwTicESXWNfJNCR2kcBGn6MOvuIx2uubrdYQQP
H0Xxqa6mXzJDcZgjHcEYFJxJ2L7kbUkEffLLMFRzTKQLuNoiXXTMu57FT3uqbPehUWSSg9Fx6mNg
owmj6+TDy8cjqHHwnSzlMBETBO1tF4+E8KJMH/AlmEgnvceZnfLRTdk+YO/llNRoBR0OGTUTLRvl
U/Jqg+M8qKaI9+soJnRhjLKxXa7Jjqy3zQwCi1NT0Cnh61lVkn0KdSNTigQ4Ej4quIPEBo5HmaOR
HEt8+gmMz41e7XWzQ09blEgx62idmRvDnT0cEycRu0mly1V0SgF9npE7sSoZQs/iesQYLreGHE56
sM+A9zz2xekvHPg/UUu1ZEcC6bnNY4qHZAIWTMWP+vMvka4dlTun8H4qhFzGw8JUF5Yl4p6GqUbv
O4j/LOJPXR/cdlDj7B09XLlFf59Xwxkccn9oOgRVM5wrB42T7ZoF4kK8r3nNYwRGwUV4bEUYyCuc
dgTUJYAIYp92YdaJB+HFfic0DJ29yedcRC8NI3h0mdw0Y45APCmubZMHxY3RTlHDHTsBNqonF2NP
dIF3jma999QYnKx+vM57/YXreJvVGYFC02pE66V7aFJ9h9h6A9vN3Ed8OcD85Gua4980anLI+tGA
0Pztt+ijm9FO9jpHlW1DbT+1ZEHOhpdcWCm+GVMLkdpO6x2hYQ8+MranpiYKjQAYxAOfM9D9TZni
CYMwC1BXl7uAgLdjNWHF61sS2XLj1KwzpLIbrxOlmGcgrt04TFnG1qdBHS4FKHVI1w+6FLuGk/1c
jDZzibXtDNrvIGbY13vRL4vIq6FATDoU7nep0SyMJX+tPgMxkcUvKChh0djrYTZxUSmPRDw99b/Q
MXIQgfRy58MyGRwD0UuydNd9VRz8wbtil/VJTYO+rs5f6rK56lTBt9PzFVrJq2+ymUyc5jLiuc1o
f50S2SShNXWLtC6B8k2RXZMfxCHlBQD5tOefMr/+ZGZwiruSOYqnph06Ey5RIzApPgz4CQ3GHcvh
AwHwuU8dNgSrUrGvOBRnpIE4MxmTr/iOBakO+J0FOU2RI2NToZXTCTs1wfHN2ju0jEhlSuKaIkI2
HZfz5Dp6u4xgCPJFy31DzxHg8SxNDixiiIwwsWsK3wieitnulMX0D3qEOhIt2RKTjHEvEiww4OJt
cgeG7tJPGE+NNY/2sQjM+JxKt2R7CrJOCAq+aVheRi/53bn2K/ORQ+fIX4EcoSgEbgfImNdnMI0t
y1Fku6n6LuLh4LsM7rwRdNLYwBoBgLPRMvkCXffDmQruZ+ZLQ60jbwUdazGj+LUcScvTvIBjvwdn
qiIejyAgZwLGORiP0nmQuMiKROtTGQ2HJrEf0jL6IT+cQNCi9DZkcu+BI/nbRHbncvYpdGKqHMHc
orAUQks1oSshhIYIcKZd6/fR2D17Ug9P/NQ/jGZDYobZPFkQRs60evHVQFhEWzvrNL0jFNDur4aU
+E9G2Cj7CosRRGoAibsGssEQqVAqzEi7GHtM2VlHCowD33s/zh55qhYPZjfqEzLBaTNq1QFe5dUJ
HtBJ7sgzejB8rz5N6XtbIhONSx26XXOQk4o4IMj6Xsz5rHLjNchf3eYJpTk/b7HvPRO2EJP+pSLP
Wo3TKwIfhLntXJ2qxti1E3Yosiy3Udy+0VNmW/cv2kHTPmNm2qQjPsI86a7J9Pu0NNyYdszCpRPj
VowZoAaNBTCNSQMly+FYEC4O4PnITBxjptU9N3RjtTPqs1cNimNh2Huw3GimBfMTomiC4TWwAwEG
dkVLVbvaY/JHfOVJdQFNZRAdCuHWXLzoGfwIFGPk5tsq4Z0iB+qmwyNktcm3dCTJKWveqGos95RC
/XeI5bpYM/QWM7kxlH6sIndLdMma9PtsOdV1IAu+/shabpY1LS+upoQ8dRMBqn2jPUKaLBUtTOvw
qTseioXKrb/g40L73+R7LyIZGs0U4ICNOTTAE1aDdNHY5aWfKPXEChkyB4QzBCwv5ZDuC7Hogzn0
FyCNk92Qc2cu5ILxBYFOXW67cp1IBsZXR61A+LtmZ1P5G9WvYbvDWjA1ZYClquAuboY3cR0VERdv
zBpF5UwFBA7VvEbkTi2DLSS/7ZYiBu3NQURTzoIf4rWV2Ws+ef9g5Ix6nKYIOV1ovRWprzaBTqyL
eM2pFHCPIf4v7OGZWRamHfz6ByFMD9SI+jISflRTdveGzfqtkjWdhMJ9jvIZa8MtryJ1ErhLi+fX
Hzv/4LqZCm0N2Db9hHH7XfENbBtzRvfsM6nFfY/01plOchkP1bg8eRWu8WToTnYknU0x8FTIOIp3
iwQ40dIXQJnMDpX4kBF+YEUWFq9TdsUYkxqp5AKuCTNFm8w2wmLeOtUD/r4Zz4BZgaCa/HCG0swE
FkJ2lIy8sro45AXTRG9cikPmdsnWYOOOAEdfM7aoDp4YP41Ax4c0Wc6W5JmaPbvZTpVthKbrf9NY
cVpjQ2qLzDhkwfTNmlo9zrGzixPuKl0TmYYICpBy7sgXl6nvILdjV3RE4kRTyDTXhzZZP/Q44Dio
inMbQOPrvC8uESYJQzJfeTL+Dsb2GeOac0qlcUYZiL++V2yVfmC9M5asXm2SzY0ketFt9q0N45c1
j3prRPguXE3MlNcT/6vXDxLVkw2uYp/4yGG454j68Wm965LBX+Xgd45wLmxjmIdA2LOBJSNg4Hxf
CVKDB0JZzCXZTnIN3Az6DzBtNJUx0UY8cTiTt9gf7Sdrjnh/Z3XTg79I/Ro3kv3g0otAWdrkQ/e0
4HxOkjw4c6odjDT5HY/JQ9GsO/SSNtCPgCpCzfhpYfLqiFTv0cC51nRnyAeXuuQLwkY1bn1kUAj6
v4v5xmvhZplFz9Wn8HfHax6RW7/yIlEPFD/x2rBNsqEuiLn4EmSHO9NfNTn7wiFod/BYWQCgcXdm
az93U0+VWXIicVWjb78ug/Jn0RBhot79nplGRHW2DkOt66XP72qrrXFgAktcwDyYGUNH4Cjtpquc
Sz1Ne9HGwcUeymBnNvzq5fQ6dA0LxC6JtxKKNYYHYoqsXu/FsMLDu+/CqF9I0TzmQRY/uVN8tm6F
xDH8DWGZv0f0xGjnkYV/tY9G8wFw2NsKow5rPgOmjeeZ5xaC7SabLdAGpcBEO1o3YvrleZW1dQHf
A+iIdsMQBoXDbz59lCyKzVZsSfcguKzvDqk5f9lzRz/M7L72bZztDujUxT2zyICKmizbrELomGfH
ycviS9oqvZnXUrWFgqfcjgNDaTKfxt++xSFVGSYw3rF7cKwQLGfEPmR47VrebxdhzJgkT8lKZpj5
9y2kc3+H05chDZ4J4WVQsBdORQXSYcfZEuxYlbbbShHQBTI9nFxGnX5yG7gN6aZ+k7GVIAnGLjBA
ONreNZn/WLstg5ZgDBOv7beZWawW7ybYDIkndmNsPYi5k5dxtbQn3JfNWIIdVvo1Okid/ILFOx7s
tKP+y4dxn6XJvNWRegRosOxwnAl8bYwhABpuXacmI9MjE9ZVXAEVGMLGwKmef8qWzDa75rAxZvQX
RU+YVeHOmIhgvDYZy3yUTzyfbr93gskMCZumJUrau1LqMuwsEW1bV70ycbUPkAoYjjpeDrEhIvCu
+i6YGR8xZ6jNSIO2kXW9XzqWLKCUZMpIPKt49DpjuPVcA3aUx/BSIXqmbRA8/qX88CjpdjahdlsZ
UK5wuDUMQ4Y3SKoAkPF27YSRfbsL2wMHI9FG1+qKWRClYutzIdMck8ozQjtnvN3Jq1qxpyo6iB5y
HLZD3DdXtrBAPeXEy0wgvUJcwwNmTxykif816+KEkptsr4xWCB5fEkPecciOcYoIBg5BDttuRHpR
lHdso5utr0hIirT9e7SlDDH28U+5R1kFp34aWwhlTK0yYghpZ3t62o08q5HUsHkY+cfGgiVGtHFs
A/5rpVng6Hnf5MY5jlpmF3Oym8kc8k2GWZ6V33IcrEBjbyuqRfHZ8VRqpAFejxADGxnxz9KJSa9x
jFdbd18O02aGBARx2L3xFtOWKN9/6Y3o1i+jHg0UXmT8FSEySCoqGZhhM8UuXriefVGA2gGb0yXh
uk2NujrSV16l5ZoPzLMSUOFv+UyJWyBmfu6/JrbJJTOscf42O06RVtI4TBNQ3JLWtgV4xC77WhZY
aTG8q22zNG/V0r9EmXUFU+43yN9Xb56ZxcnqxQ2a8dSQXro1GgJGJ5jMzeI8jhH2fiLL6drI2INu
fRJExG3YRlKjgG+NguvJdsqtdMWZly7ddkPG61IVeh9n+pUR9L3VytuJ2TgRQy+RHU+7iMN4K1p0
hM1EnaAgQDIGDQ4+qUnxVIFtys4IAnjVPY+8VV48shUPvd89rk77suAWX4acFG3dvn8Inxgquj7Y
fqraiBpX3yyyp7SK7me3+UjbkroyKrFa4uNAfdSj1rNBHhE7AmTcp28qp4k/EWiVJMubg7mdqYv/
NZQ04048nKYh+G6GbueYGlc3XjNwI281p0goO84kAAG3TQQKmTY6Nu8LCIi7gUY8M/H5FMORujhO
i1d8TPXZr3639P4YNJ/gBiEdzMpnMUDyTX3nIkz3yQyMN2Ry53qQAbQkDuZSM2AfMOoffTXdz5W+
li2RBHnPqG4opmvFIzM0TwMWyQ07XrTzOWYFPs5txTg9t+8ZcrnnKAZsNcc63vgDMXRyThjZLJvc
73+6eUTKkAUPMmNqZhXqZPaQzkbVHRZAHKAJ1CMpUT9+HBMlOHVh69kHkIfIzrRo9irncSMPgytM
HQMoT4d4clwGkhlXNMFIwbLcezMIMp5UYkvHDyeXKhRGdUXyDfjFnPq0mrP3Ku/uh6iqdprvam9E
9nGs/AKK7F+tDdlN0Dw5duyth211XcUhGpjbR1M8NHnxyynbIyDZZ63yHV2HxXEcXc0op7dBy+fn
p9Qe2Nio+9lJbYDoBadaDS8eOwFGRQrDazlyHNIOTEgWN5k/nPDBpE8VZClBFGHSlPeRZuVkms2H
iw2Y1SkCNcchbCW12rCsQByNcvmSyffAquOYs+aMlU2iUf2YEXtTZ8g8FI1ARAdgmA9t5B2BTZBf
UrqUfRPrQl9cBto8Z+bWAL7ynZdyIOMKbwqKE4aDc3G36Pt6ogNyvWsHhD86OFQ9kla1nTf0AIek
9w5BIpqw79zjItiVEJr0RITfW1YTqCaZWwV2wfzN88qwsE5l4/3qTfqz1lw+HG+vsDr6AZOq2sQc
rfP5gjxm2tF1xnBvmGcXxvwct7PY5ywOmyG49BGsh3HVvNqGuskn78qKq8eMEIddwNBh00X5tcO4
5Ii19AwRi3ahhspfsbXNLNzABU5Bi1+twqS51TnKHn5eXcZX9hAfcqJ3UXI0L2QxtWFicJ2Jbb5w
QYBpBSI1eGddfwP/2VVUWOwunBeqwiQsoX1sSdI7TX3BgKEWWDoRkeQkM4MRAvRgctLs0mFAyaHb
Q46MH1hse+9ieYYzi68QGT4f8q2uWkazPVM7XX3MXWay9eEcK7LkuXcH48wdnO9azDEmgzSCmjat
VtY1qaDcXkxGIKmj6/efZPqlc/PBHKuOo4X4URuIEVhm68D2+AdMf7Y13PGtK/muB+52TT+5d8vs
40Epn1LNsx7qmYBseDpMxvTbIPpneJjIIF7Ql1YqoIkY8NsYe6CBZMbpksDOmna4jy4yYmZmsT1q
fftYkEixqS2DYEntbRICb0isEnSc/S9l1ZB82M4A44FYPCJHQhbG4/rtDYyE2s6zbxbanVRnFzcZ
zxTihIzIzsHkmb7kmfiIgxymlWH+jLlgOT9K8hj9+HdnYLClLmZrEJQcYlyn2TxHe2+q3mYz+xHA
oFuvszcxptVDX7S/mfW4AzBXkZ3zifoPDi3vsXD3lY9IYQlIvyK2rdmIvnzvvfLeNkm5HMg46oHw
pnnB6+jYRO+Yz4vv79zG6q9cqCUOOecbM8Yfj2iLV4xOXaoRr3Yrf0Q0w0BaABuEOgLcGhv2Yzpz
/qRVvBuc/oXkobcmp3xgb/BU54uBBgmFNGFAIfMYJraUFwnkkcOauOPNxd5381/ehKQEGD4Y+ulF
+NApObfEToL+hpVobDXpjNvSMVv+PxgrVGziKbbIGK1lcSRt4ssp734q1Jt9Bqyoc5DCwZ55Haxi
vutDxMzTVdSZE75nL9sNQfPaLg5E86gsdoar0BMiJJDKWuVHOEtpo9ZX5DeJTG+EbiNGz/q7eGBK
7+XLIW+Gx4n8p91kActAR6TBrsAedvS9mOr9rNYDDLLPzq/6nyiANuUi6Dlpn5SZVHNCIiXbyXl+
h9FKsKl38fllrqeUkIA48957S9aHvp7PwncO5vTtw168QmX02Sw2PHNSPYAQWQSRWX44Dp6/AYXR
Qz9WD3Juqf7mLwKNrBXKyiicoSRYZ2prSBkeNfyWuHF7O2LU3kHvJqy7h2fCwP3TJMyOjcf8MQrX
JcFmMMhNC/bcm/M2k9RX2F1Cg2Dmu3mAp9Z2oRXBmsSF8WV2zYsoPlN30lvLHXpOPBAncoSKZLKX
UhUauwzJQIUXN+3JmVw3eAzi0isc+MUBRw4y7MY6QKridnGqcl2gu2Fg1acYXJphdvlZC3+5K134
PoOV3BMB9OILP7nMxVg+Ts7y1CunYAUmbFSbI2nPrXEyA7wJyZjdmoGjmQSj0Ikz1jxK6XPTMrGd
Iuu2T8bHXGQHq1yMd5F096DuDouz1GSi5Wy6cDtFTtLcLHl7SSX39+AE735EgpxIceanNDV7oB0n
AcWLybi1VzCpT5L5E3PdlfDqMSP1nZ7N1NAc4v/H1XntRq4EW/aLEqBLmtfy3sr2CyG1ofcmSX79
XdQZzB3Mwymo1H0aUpHMjIzYe20tz2mBZ/Z1sEx4uPpdF/RGLRh1DNqr5q3gwmI7bMDOjBf0ysm9
KYINA+ujxlj5GHoN3FAtpn6d3kVFy0wLx4BLjkTLt+nL+sP016EsH2LxDIvk1JP+WiUuXV03MoEd
xIh6HOecT0osiwgJRiLlIx1ib1kgdh47uvn9GNT7yWlKRHNQGWjc2GzecAFca7gOzvgr7fTzYGBY
7OLpvVFAN1xG+UsQ5nPswHftTKuy9o2d7ZImVNFhNePUXGJh+pIaNjkikjVS3oNHR1O4FmrNjY8c
MD+RHxAtWUDDo5X87nsW+MpJrw4+HdZgLOmUYu2qpuFr3FB++msahPvJTMJlfR0oiQ+6G7UHWfbE
krvuFavB3HONTJiZ9Dglv2HMSqr8KxQ7dOBkFtAHIQhwSrtzPrRnlN7oXSxibRxvW4RjgeAect5g
7ZoEdqWbJ9duqnZSOfe2I0VPJWZy0Op6o7fTtRa1dozGDOQUHXnqSqIly8GBcsVcvSTfmbYXDQWb
RUJm3jP2fw0jwZjZLqvrPXHOL1XrPUy2pAVZ7fRXGXvA/dpVU4BaAN5KbmbHkpwPHf3VGI9X1+o3
vt+MWzx51d4T9M3gvb2TH8ogiTylA5iiZFd589hhpp653TorI/NVN6BdKicP/yXlxrK7D9qW2SLF
knBUA6Var7J/5IIE5CVhnCQowV5YGZEOeVvd6gE+vS4icoJQk0YwHlbEK5I4ZXHiC+nRlkIGzMsQ
JnvS/z1M06Ebs5CMK9JSMxzBu27cEv0y/nVJt3UJ2Ir8qXnoDH0fHQgybjDDPPy8Ndnjl0OGVFz6
hTgagYbYuwi41Anu0DLztZvl2M251MKtakr91s0v/33fdG6l0xEKYbrYcqxeMnQuu1NMyFQwFTmt
4SF8ysoLn15LvktmG9G2chy5o4IKCQ81sgLIIEcfPSRdRs5vnQEAMpS2cMkCJCBrcsIcXC8hlUCa
l5+X1qFZ5FoBbW8GQaeye80VwAsOUc11iKIBraBZPtCgl5bCKwGu/yh8d3rDivZVGLl/+XmXIt7r
/Sy4q1ZbtrMtJvHVlQ3cukT0Sl5cVSas24CUfv4wsogiiyXoAwsm6VDLZ2tPxbOzGFjwJijZmrMq
uSSEWub4Sh8mjJ6HVqZHK5DFRdPDdO+Dk1qGWWNtc/QZiFXlcKufWc00lHxkMhIcKusxzD9pg7/0
qiJSvfS9TSeYWzJtDZcGy/+efZ/29o/LHblavJnkOGdTlMOxmWeaPy/JnPzN9+Q+bozljyNTU1Z9
GueXn7c/L1kHLhpM4ZIbid5gnC/tTHoHr8XLvPgxj1WVYAzt+L9LNYIW/rRtmdw736vv0vW8bayw
fRmfI0TRaQbWo+f/GEpLsF5VHVi4JPqINCpHF5wGLaPwBoDCX/N7NxtbqvQoiQFEb1p+q9xKLhXO
jtdGr7+7+Z0zTt4KZGY/B9BxanbCt4y5wrEvXB85uWvf0WvPf/LzUjWNdUzT7h117h8NFdvL2NGk
0V3bfKvSKF+1jP5uaamard1or+SDpMveRW6Hu6jYWDQF5qbFW+EGaMww0QF06qtxUa/VNHnXnIbC
le6BdbWujl54V8xy7ZpDUE4vA3oH7i7zaIe1eRyAzbqhSQtZ0rhwjOolGsPiojt1cWlgiwFC8o5Z
vW+bAHXmGIYbh+Ho4+eFdNxDPhCs1EHXfgyNj6vHjch+byUeLmF9EiGBExCMs2uKTY6X9b9vJ9R3
DooxKbR7rafGjVSPpesNU06gLnK3yeOZQp8FPbyyuGEwYiwFTcdXtwAAKxLZvpVJiHghQS4Dywr1
OACWPEs+PP8A/oX4oKJKwZwC0O4xzjzEFB0xCSoa24KBigNmObXVBth1/IBa52zCzhwYEZZUjwxJ
2ROQ0qAJVUvCg951mQP7RY2qMDApLWML0J0eoBayW8xDE20iW12Tyv5Ls8JaeVbTLJQOOubnSaPe
kk+aJ6mld08nBj9eQEyjftaPAjkQyK35y58Xc+ZwUfXO4Z2Jtx38dxG6xpNTfvhqDC42b82/FoWe
b7KWfLjUxb2sVG3urfwahuqPVRnB0e2HjlyyNjuURftb05j1JA3VIZgBSNBj95KR1zl7VCjlHUBT
Rl2MZDTL+GQM7TZzrFvDjnpLBtvc8u81Owv24HNOZxKhsUktLzj/vCRjHv73VV6oPwUZ4ju7gepK
Ikn0jTcLXSlr6yMzY/3Qt0NDcW4Gt5QOItPxL4V+5o/mQWfSaes8bWSJW1vXiIuC9b/7WYfJj88O
Aa6xRa2l1gYKPRaWKCBWtpcP3J7BDQX/3wHxykWFLbFAcFQFAr6j07BCa15vc55wtlSq2VaMnN+i
oUfxWmj+9mdxUPOqMCkuIqP3jY4iR2o02HFn1HdH1gl4MY8g6YKOTx7XbwaY6cvoUdAXRRR9+FoY
baqwUlth99GHE7mfMi2yjWygzMhybI5BVjZHc/4qJPDUxxNwCzjuM6suPx0nbKE2J9bGc9AeNiMU
kcRljghBCXwO46/Hz4vpWO8Cdezx5x0+Ih5n2KMxS99/fwEXw7R1xW/4hkxS2bUvotyq1mmulp82
Vzsi6cJPrL+gjA4iK35nZdgxto6i1zYcZgZC/6hFMCwM/pcjgaUET9fxQHVAY0iVmvmtkaSMlkn/
IwME9HmUIGKHK32zknK69COTGc0rfslwrFceUSvrKraICPHSVdgzUFzKAXWH36ZUuk4NXExH31iX
Ph12hnabhv2dXi7kXq3Xzvn8YiT0qhY/7y2VhxsseuZ/b72syzfMNW1EGfje+6kkO4FD2qGXs+nK
KR+Y0mI0OJW/FSan27x2UezM1I4BJ8bTQAi9cE2P8dtsSu5HIzr+/JUeKPspslGpcDsU9ju90/fC
NZrvwi1eCh2scSvOttmFT9Oq9J3piHTpOb4Nwq5glC/p6vyscmgm0FPUG2K3+qQMH0abpzsTOc0u
qr0Z1wCe2WluCsTqkUY51KygUc3pvy/V0G8SfTDxRIboz7pEf8ucUd9NYTOs9IKaXPd1sc4zNMVl
KvW3VIAu9Vk3E5MSKyfjxGucB4OJGBcYs8M8o13aeA6zIgKvo0jGa+o9+znSprmg/jt7fk28lhtZ
y8BIupsc4oPS2BH6Vu3SnrTIhMCutal9akDnLreWB+Nis+es3LL+jluDvLGpGZaV63anEOT4SkoN
NtyMVfaGNxOk8S5JMVjrRvqKIEQocYsF8Ns8HydasR1qPw6cazPHpk18TnDrOv1NNJL+bssEe3Q6
JDJNCNuUkb7SKYkLZfy1MC+vQ9vUjqjhtWPKuKPRrexCRjsZIxOVSRKDmRvQ29nC1reE4ESnnxey
TY99GBGpyBLDcMdvNmMff+gkdC9ztHB0b+n7Uz/qR4J/EOYwqxShReqyDgpX6//WOGu2k4qusUzY
QKS8TmbF9NkQx7LX3EWTpmBnNdTpBkSS++jmW1NTZ+rVYWva5OWiTT4njsWlY50zUeeqTo9f66Td
KWTxnymQ5KXQHHR4jHmJxrAfKiLFDwt4ecYjAN5sKOXOncrmUvWqZKwzJi+hmltpqS7ByaOzFWJ4
z2mNfOeW8d8X83dEQRM0CrBqYOzTNxMawB3qLu8lDYdHh/0MsTpayXZSKXAUnHlOT55xkxnGq2fz
O1SJ/0Qkvxk5FJTlR0mMEjRQNCx2WY4fAyTnHrtoiAppwtRJAFEdO+9dQGuAUwDMbLMctlNUdxAR
E0ARMxQ9IYnwOeiDfFr6wZKNeCSN82ZhG+ME6TxNG4BsFzOLyPSqvGHT+2xiep9RH7y0ttFeSyKq
I+7C588LbpW7SoR1hNfkoi8MEGT/f8XjTwX58z0kkw6Cg79Vr5d33Jy4EaMkI9DM3dkJQeFtrdqN
OXButWX0Fs7KYk/nU2YT8U9zfoG5CQ2gE/Z8AOhZLi6J1n4besFlnZEFPy/+yJx99OBw9qa6DmMN
GtniEOSRonkTEHhgZRtHXScloh6dfhfYcb3M6esxX8rI2pyXLF3k3Zn1j0iP4hBq7Ul1PecQ5miX
MIBJ6aHR8eHG/IqnZhfWXJY1M5dmlzb5uAK76P+qdH1vp4n3mjXxtM+76DuXxdmI2YW1vteJkhUM
r0MaGDFpxnhgve04ADQcchJDUrsbl74bsQM6VQD8jsqyFOFwjYEe8LARyxJ39ABt9PFw4cv24qrG
J2+BSjBDdrRvNVqtBtx2DkKYfMa6pASbYUgJ91+vh9YuEyhnm0Irzm1dFWdZVRvNqkjRnt+RkXbw
tDQ5j9WTFo1zizvDvwtHPAfE2wYJpswAJgaJMtZvdRYGay/p7FU1v/35ntezZah+NiWPM28rLStI
xHHLlxxXvkpjzLcWA63TzwsZjgWJwhWyCrc6Ne1VhBXFHWqM49i1OqonqaNldYejVzKArWBnAQ/v
zD2aIe790h+IqurG/J2Ph3l4QcZVHEqeUqJi/J6sbNdmmKzs2R1mFxIRbOu8EPByKujo/eLgY6Cn
6OmtECwBkd4MzpGWxGrhtmF4diCQZY2KPvMad4Wm54g1tWzb6srd1YbdPEvN4IlNOmMlyzk7oXCz
U1RahwHPHTNJ99ROduIsaA+GG+JlMNPkKrtOzdHHOflmVli70378RaytWgelPe5DOVh3u/ReI2yr
kAcmDzNzZ1/eM89DNKET9b2YpK3O9IwvYxthV+/IW4eo7PxFkZhvOjMwjhjaPhAiIdlI+xjGd8Zx
tSfoh8RWjTwpv9o3HVbx2iUpfaGbhr3J5MXrgumvlUqm30MQXfhUWsbjlbbDAnvLHSs465WfbyYf
GnKBLmMT2qlzrHCY0KrxyLuYP3yzZVrvjWZ3TZhIXZ0+fliq676K0r/oY1L+knrPRu661mOwUpAj
KchQogInaADS2AZADDnilto2gFuyKZTXXX++gs7TX0NvesGGpg5FRbvTsWOYAPO610yGOmX1hx8l
1qWiBbiTUM+DmHc/vYCf7/dKk9swBIzM1LhiJoecSSuYS3MPQfpA5ZODhP2/fyRU7601kCk42x3j
YCHE+yGjiHmF+fnKjMx+C4nhrSmDcSb5/p+XqS//37dNIjlEdtB7/vsrEeqo0quaxf/+aD8/qT2P
ScIQsc3PH3QRxaCuj/FRVf6xIpP8lw5ucZlgsGLYk0Rw1CeCjOp2PHV2zYgfNw8KqPE+pf5wz6Zq
VVQdfN62LwGUfxVVW90Dgz8fTMlHKbLlz1+UoZojGg04Lo6RHFwgdGBUbxWD+lMxv0S5gyjuf99n
KAA9O70KzPBfuuvgXSAK7d56dDeHvilR5qLAmsJpDY7vj6ZbL2GE/bZnG91Ehtq7lvWJTgazPrzu
ratpzjK2sMab8YbbmVXak4QqGFG0oXmwF7b5jIe7DIJ7Z4T9SyMG4ihTdgsflWC1CeZoXUd6H4zb
xTYc1u0cuEvIYbAFauQuLWPVMa5ellYidpCJ9ZfRgDzaMkCuMgtlHPHhc6LIifPNXIrFHMuSfNrr
ik/etYpfKh/gRnHu2AVti6DcrvXFELTfhZ+qRx4T3oK3Za8ZqbteZgJBNcqdCB8PhHytoFr0XMTQ
WjT5JxOu2AnKNsftLIH8xzuEVDsMt2++g9QEfohcqYjCVanyQGLxrWywipd6KFYGfb+w6qZjibEu
06JNVyGq1AYoDLUTNmurdK+VPUG7KcTCc6Z3VzIOlCbzwbg+0Gb7Z2oMtK20HRayDd5KqJ2s+cNq
bDs0lE4LLRqiPYN/2KUeH0lrDR4GHMdcgVBatvTjlhhfjWWKFqfeUN0gRQ/xlgsG2nF6SMOooAWG
mYsIklunZ8ewoUuZGVmzLo1qlwfJt9M1twyXtIi9a2BW7xEO4bvWZOfW68+uhNjf2/Ss2MLwQ4hi
D2C2BiSAVokQlHrEsY8svUe1panXbh6hWFDz0bVH0apJVXmKJ3lgejotAgSC82F9qVVkiHJwvAWQ
9ebuGR11TT0tUu+ZEUSYeYSntbuB6iMYTjJGxYQF1T1GEzuWFLTS6rRdT7WFvK9LzXMSvddFRrir
S19CQ51WaXLdRNopt4PgUVUMdnOmN7STjvShr52PX6DQXXVwM7ZzXDLQHUdrzdI9352k0IYt2XZ2
m+04xWjrqtD/VmQPypnoCsX8VGT5fqpyRtrwrtaOVt4aCLeTCNqz39S/CWT6Etgbl12g8p0MpcUB
nOgWrx8Inajtb1i+mBX6ul73o6rxn8XGKok2KIArDjbZ72Dyjl0ZoehHF4ka0sfWQPok2ZLcjZPh
7lz3n92Pf9ngaRkY8m/5VWXux0CXDC8Uvfd6tM+ppiD++sioML+yG1kTZq0q5khs81Nqn0EAPQOn
wK1jYIJ2PvsF+nNE4anWg06CIdgTSLQIjPYIVtai6v5UnVbeGZ7yD47jEeXHkjLJxQxQMSeqpuYw
30G5iA+iqp19l6LezHt5rHn8UduC7sb6O2b9onBDvNsd4xK9gqSZ6COacUQhs1P51VXGfUg0gmuj
6rPPx3hp6kBHrNbvSGdFQul3m9xw3QvsRGaPnY2ny/A2Rqn99lpaGoyGOV+pFKpm0u+w3mebCdBy
V+uXkAu5FlkYkzIoNrgt4Cl0svlKKnCEyNjRvEzvtUEQczZ7H9/6XKY7dIYeIqPSWntd/pRKNvss
Di5JX0FU6UuQ1aR1ag50edjtzqpMLdbF/qkbvrkUyl4V/vBhtd3RI5lT1cW+bzK2/zbT0YD0xMTF
GFN9NASxh/pLc9UIj0CIe7C32jDbRiJm0e2HCVha+M/HLnVAMpWvugbDsKvydR9qpKhryDs4tK1p
0BE7rgg/7Fpsvan5Eg6TYD5qb4yiRkETGt3aHoiQMTQO+ZEkpdo7973Y2gNBLVqr5nQM/1aVuj+7
fiSyNyYmnFYvo/sifKriJ6QNHOteg/PPexsVmVNBjtfLJfnB9rpfnsbxrPGOlm2R5tRgAIZZjifR
YxOPRItO1CbuI5gOehDuU4W0QNfhTgwO5cdQ5xrAACDf+YjCW3ry6PrqC9FMgnrXupfmHEcWeMya
WlwIBjM7XCX+wm9dyH+kTaVZw8kVW0CH/GocAG2zoMW71DBJWyV3blZ5IQDEtxwjG2AZY8WguiRQ
bpVm3BAOZxIeEsJAvTFoj20rzyMQ17MBvDse9XVgdG+9Z9IPFPy2VgkmoioufqKsle7IAZaykcN3
inA8zi39nsgFxuMmTm/FJJcsJE7IDO6WLBd4PKgn0FbiletQKNlBcgj7sjoxvPtox/445r4ARl1+
ucxiSGMrWA3oKyS0uAVuU+bY5OvQEufw/Jkl8T0JMaN1kyuoCb5bi3i+rCQnyim7b1+hvM7G/MjU
fDuq5mm60cESQbbqpVVtxvaA0xRF6UjnGUaId/Tq7iXJnI9ihPZt9C9lU4VIXSRKotRhTNSWd0JO
jfUkmEb1Wfkv9dN1HAt/nehE1Xj9qhIjbsMaowUtoV2WQxxgWExNN87DEY45ReRcW+XAqO8rbeMm
s46CMFJFp1m/SeSxELSn1RQphqbxsHGkgYvBirdeoeODZVnmcC/YlXB6BgGHgbxaG5WfHvXoz2ii
xBE4OnqibR+6YzCBx/ZRTBrv7FvGyruKlG4ePSjGSEQw9ePLJP9pRAhHwUzI33GsEbVmLSNVC0U9
8nzCjko7eCcq3WUjI/WEqnSgd8ZjQgZ2HnBRKMeagWlpEYpfdUo5STQ6z3Fi/o0kfadLGQ7+GVK9
HdpLLQwRf0O9Zft7NKSTHGAQI3aRa+BhiMBgtRL1xErloTeP3KpCEBx2a/IS9kmhyAbzdRrjKQgf
od4LSURbY+QvaWc9w04wzibLbp0LE89ocA0zfWInG49djoJZxszQ3ZHsICsjpnACpFQ1XrMX2KkE
tkW0uvOw9NtUMSUHhB3AHR2BRKr4LrWpvFc6Br027mF+BARzqJxGZppn634+H5t+C1/Bdtetjj5e
GsO3F+mPpG0vvWz0fWAOv2pYx13imTsn1H/ZTwMs2s0ZPFQPNiwjzqTsPPqdwNl05VTyLhKy2LNJ
MpYFURGdjHJKDlXAPdXUEbR6XCqpL2dHPfbKsNNusFl25Vdr1+LKZoz7UsICCKcFEz2OBWVtb1Gd
o3y7gXQ1SHDBLT36b2WrjmPlWAc40dUy05vfPEp/+uQjcdt6nQoAx4ECoADz+pIi4sQqt4x9oodG
r8EBbNDszYqaqXWynjwnXelom1eW22k8hUD75+xrpbx/Ri7eswbvf20143KwgPJ3MeMgcm4StI8c
Mjqjw07TNKeoI46rtjtiOQma7lkNSEdG7mL2AARI5shVgJ5dEIU5duaB9MvtlGtPJVmmbN93ZxiQ
s44wxePnp14z3Rrvjb40E2RlKLPNrUCY59kDimQIYyjS8k2R5NaxtOIvXbB9gu2ZRo4olvbRGmAu
YuvqE7CEIzreyBnOo1nNKmySHUs/QjKboZCFWU1IjF7EpmQeOMnCPdDE1DEGqqWVBvUmGu0IJVR4
GD321RZjxJLD7+9ycpFe1EyYI9f4Qi6ok5DSXbUxdDBgwTq0IYCnau3GzCKFhjZ46B8q5cm0s1En
KUK6sAsi79Ujt8l9KSmOEQWGX30qkTLH/Zvy011OSPc+LfpfLokoNTTfgJHOkuNVxQ+C5tzPrD3S
n4yQR+B4yMQ/y+4TpOVsnOR3diafjkhvHPMGPlFN6L0UiDvBpk2sw4W5zfrJ3/fR9ET/gugu8j5i
V/xr86nYxJELfgbqtR8j+CDA9XO0E45c2cP2w1lFS0jpmBCZbKbXnrBemruvIasnZkTf31Rz1Ks4
VSTqdGn5CSx718uJMFcPfofs9CVxZVD+h0dfTu2myYoDqe8jpsdoC0ta32AByLDvIRRJ0AM5of0V
oTJcpX5I46N/7SbwpMSK12gS6G10QShPEyLWoKyxwNQpjOOx+EpNDJwKu7+CgVKGELRfJ2T5+Ygw
cRQHN9+LytW3llOQnTIW76Oj34nxwuaFn6qdkg/YezonDwaZ3jgRwltJLqVe4JHDO0eXnviIX5PF
Y9PYiJLdhGsUuuemz6+VsLGy2OUrNQzpJi2TN8flseXKEf31CjlLzby+L3QCxsOK+u9A4OAl8bu2
IpMFnBVyn/Z2DTDBb1baXBMbsjTvTu5+uk2GMrG5RllL+z5r/W0hHGYYqfbLHv5o9JVj3X6Pdeyv
pud+10VJZob/w7Z6URXRiTwbL66u2j1uQ4YHCkvYZM+PQkO+H0dUkZl7VxufABQWwG5vPnvtMp5V
h6o1l5EdPCUOYuRcgAT1BBE1J5WyRaI4+sRqKFPJTUHRnDpQT6wAnWvdE9lNtBqOFvwOSE/xFMY4
SVqMS30QIt1unX/65BKklT670sDK0shLh7pAp4+IBZpMSiRb7HO9fbKPfF6bjmnTImaTA4HB6VBI
anwPpa9RdFjnC2vT6xxiuqSo1oEs13jJn8LFYYe9jOk7ir6a3iyVmwafQEfCZJhQS4oICRa9Qzvu
1col/hQfzjPzoI6Qy8etNByxrqy4+p+RB39m6GJC6qutH0AXdDCkMVh4ZSi4djIOdH2Egrqcvjnh
tgvfn/j/6/Rg0+jtVgEXZElupUZGlyajL9XiO0miQ9jUv9qK84ojGkSpafIbwo+7KCHOlVVIktqJ
h3vrdMWn0eHcYop6i9z0y0t1zootatlu2kwk53H6br6zoToExOo2FhlCQ9OfoWBQIxvVcxLW2hIF
2nG9fw9woyzG2P8XTcMuCVmbXIObBZ8xdPGF45TvyrPOvkHBHupz5ilBpr0VbCzVzGvzbyeM1n15
msRTq2kVGUZOUY+ofEgepfII/SbipwfWSSbmSyOdt6xB7DMNlK7zT12R620DRMhoJ0W/aY/bSJMM
qE+ieCsHjjWV9Sq6Fs9hQbvE0NSWnBlChKZ+CzqEkVHQFghgFu3A/MM18kc4ktXH/nCAHL6urL1H
nRRwdVcaIobd2E5velbnG419Eu+emd1H5nU8+euy6rPFOC8gkGFiSgVrYdZaDrsPDUOJsx6mHQw2
LcVal8tXEeL8pIW28FoDnjcr9qkDa2nmcA0djSptrOhMZrMnLMXaebZES5ppiWW8DUoaz055Gzy0
qFXVfZWheKcrUG38gtxwOZh/bOcFxT7AgY6rhPFCX8+rRQ57DHR4UC87vHOzjSpHpRtazY526hU9
0Z9ZbxNAlNjkpgSNJ5A4On2wpt4wEE9gZKwH+23quhf0HQDTnPzF0bNTGvrXoGI/crRvM/znBE28
6mqa52EWXsjz5JG1PpheK7KpLsroTnAsXk1NLCZF4pTh8DhhOJr7M95vUWPijGv8bjXuYri1BgNK
F/ocMzlHt7nt9ehu4gGit6C27qh9W3b7MuB2mDibxPSMhVU8wgB2ShKGqHZzCBtanX27ovF2KpfE
HEj9W0SMZhImzis58pt6yvpDG4a0QBMXkR/Xiy7j4Ogwp+FW8vgYCsV+QwWaC3If2QTR6BRrk+PA
QtcnUN4RZsR+mbUiQiPsfxgaDoWgxjBTOnLtI7e+Ujce5qzrvrJ2IiP1IvX27pxDX6rPrNauhPXF
K+SSF3AWN7MbV3SWXiwPZ1wER4Tjcr4uZY/V0RbUhjocQMPNWPtAhywbmyGlnSPVak1j88eAxbh2
TagwVYpyuRsl4fL60iDJDj1QfYlskGJO0O3GlOqdGnLEy1x6S338NSNmTJvetD2gZKR4fJmC/A9G
FZqjcY/5LNUpcJjvtwC6LFhfFGPpXznJLz1tXzjUwWIgjgpu6cmvGwzGAiePzeEPr24NIYS7XtCm
XWQZj5kGbmlsfHlJORQVzC8ArJW6yafvCHpmzhZ3noe345Zq4t+UPxIIlltlIS52VUQ/teWUV4r4
HiMhIBmYJoHdLyo5WqsmN29Omf9mWFCuZB8+A+SLAWByFqFo3U4hocRuYO4bOCtx47zXXfKrRL83
MtBcZY5x1keGzR0qG3WOsOwqBUgIvpK3rgvQNy4yJW1ADxxhxwYxBxFyLH0qnvCl8SThzzkPYtE7
VDP2wzBkuK47KA2hG71Ffp4c20KWGy+CD6oph25idY08v1+YQTauk4kbMiXOQ/k4OkYAJDkB80xA
S/75nQjlLvfa8FzJjEvisx9HvlpB02NiM6ZLS/nrYeKZo2DYT17APEm4zAyT7l3LiuCEmgqEFdUL
pEF95v3IwbAWFaPy2hE3G+XBAZn1jKZsWMW7yFua3ltER2oNziRfFDOvp/I+wxrZLQcHWtmD/IuK
fyJquuewTi4rCqOlNmmEJpZlQ9wazc7Jw1jeM00COEFAqVN7X5aGOiIqbrDXK8ziKKaB20K0xL63
Zo2Hl4PoNPWzCA4aez0+rJ2h97sKF9IycXxM1tppco1HDjRhEdjeNkRTwY/tKDRFZj/HESxy6AwQ
JCiaEfuw9NmudZaNes9MCvkuQ/OOGQRTdkIvYCQ1eFW53h9ET97erOojp9H8kBXjC42/kp6ocQK9
+1nmI+Ptel8S9H0ranFQ+rni2UkbVy7bSYNtNz+uTecNB60z11Lv2G86clq1g2+1r2rg7q/Tar57
L6GRvckQTFrbODVyZA12ZRK5Zzw+hNDhTFpTfL0VrdLg0I4baU8fgWXQWbD9Td/Jh6MHaPtIv+gz
UKCu1hOIqx2FW19y0cuFpzE/jn/ym+lSRwpLxkiJTdS0RkBPeMts7Zs0PvyqWnXgEUALanVnvSse
hmYUp6wPdpzNswUtgKtexV/SrJiMiXbG4tyxJ5TzT9vS6DyQhky+qBcQQ4gOtGAgd4F/HGJuFt91
Tm3juWvESB4bbrQYah0wFixTOb4qx233+BF8VGrLGBoMnF+KvC4NWKjt2CK2TJ5t3AXANQv6yPZL
/SrifPbzuAPw6ow8aZRAouu51YJhXXuS6e4A8jxwAJ9kSUp2XLuZ/6vJ8Ysr1zgnmPRXU5KgPZ6T
t7vUuCMOcxG6D7+ISZDMHzcgwNZ5aA2UkjzbhmRQOdC0pGXCeprIdK3ampaLgNxVNRxO/GTD2W2L
nvYmJ/Evj4t1YYD0ZLOJ8d858xAhPGbuZ0sO775uQH6B8lkYIoAOStAeJzrvjBo+ZLDMlaYlujFs
fBKanWP5zDQ+OVfL75NFIrTmuhMVLH7uMqQZ4QQVh+4OPTuGCnPTk6/kT+1lxCclc60ELda8F7Dl
1340S4vEoW2dozEM66Dml9Q0LAixLqZD1ZjoS42t67TB3XU5LlYRJVbMXv9lSfM6BB2H3P4Ojrre
h6Z7FHPVCxidhDss5gvRqps3ROl6aqwdXqTuEnFrxRWd9b6F5B1o4V639H/jhLxGl/1yEFrLrlqe
Aq2lSWRDE/boNBjtMimCP3Zj+zDwQKZYPO+roq2/kYPQnIsZYE1Hy3LlocNK7Qb5TffM9xkoTcCT
pbPrmAToLdtLSMQUgYhMhKZW3/VN8ta4gfZBBRjgwfD/h7EzW6ocSbP1q7TlvardJZdcOtZZF+x5
YoYAbmRAgOZ51tOfT9F1TmdmWVe3WVpaRkLAZiO53P+11rdua8fsrjnGD+fcY2ee1skzoq64JO7o
Hr0FIKSGB8su37OB+OdY/4RUY2MNoHbFZtqDnodgEITBWXUvZiqNswqrC8BoZxc3IapCWbJ4m8lG
JCzBFNVS/T0TGUsirDMx3PXppegRb8KGeqYYZ+9alqjsuVVc8nvRtskhT/p1i6bDyRbsEK7ZeTdO
ZrERFHWxrqzCgOKdZgTKAMXzVKT1l5X3ObESKqZhKZGYhOi3cYX3GME6aaqMZ5Ay6r1wSU7gKtl4
Azu7XqmHMlK7SGlvW43RzmPsWE6FfZNC6njg3gIc27zUBk7mlIGp3Jg4Jb3ia2TZNwWjC1tKlMCB
80FndBgjc5pSOx8ZuQpslFBQAyB3P5Kuei5772L1H7oU1w1h52CqshcHdBvHsYHzqyroasyr+d0K
mCyoaAtSaVqZbT8yDumPJgzhU2I/h60TH+2gcFYV2JVVS75sjJmIgHelRhtW5FLmu5mIxrSMmtxS
bqKm3owTy4iYAr2WYXhnx/EDGHJnVzsYPUcCEWnLQFMHZKuruv7hDE245u1k35mUJ6NavK3lqYlD
9TAEcBGWZI0S8YaSs2+DvZzDoW5jzucGdWhXmPqmqL3rIWAgLPvJOkW9mg8ATZgPg7aBuhCAKmvr
x7Glk9hrk3g33HizlR/6ongdUrGRcjCviTBThP4LdWmzt+vBsxBUWrNcgYIl07QrG5IlQVbdJl5X
PEOpfAvW0gKcyTEIAyxD5qCceTJ0T6H2iBlyRXHO/nACuFPtcrgOWSpDSZuOY4YXCeB81ephZR7p
w+JwMYEIcwhxtGj8uPCim8hm42DXMljx8P5KHP3mV/FtIot8OyFGwFGtHiWTN0wO6QruwSEQaGzs
ATj2WCZ4F29jsGNnLjMeEUic+lH7C1RgIqYAAQC6TIMlf1rb7aRIrQO2MMxkO6r60Um/3GpQN8zV
OmyW0ZzyHMQAeBmEe4tx9mxbUbVt8p+l8Oxt0y1WGpYSKiQtgnysZvbSqhqkJXNg/zYe2rcxkE+5
7TCC5OibJvpskEcLAJpWDXrpGDCqZj8EIhKNgrVxbTdvWFZIiOPGXw9D/7MD5rMxs/QZo+0I9ofb
y+yTp5kWKCh5Kz8l5TmW6b4qhp4sKzvmYEr3bZfexA49mXW5WK2wlYB47hIWFKvhHYrwrbA7Lrci
jw8DeKnMbnzSMc5jOXRr9P03DiKfQccWdm6cdivMaVc3FeibEd6EhW6hW/t6bCJwEuMP+uR5/lTe
p+8UX2oxW2gFvbZmBiJq0TPagU3B/ue7mOuHfs4JpjNeKVP40/BwIgiB3/j0iQp27nwleTpqYWwL
FEdHqVsq0wpRRTtbsUV3y7cMb9UKklPJTTNl5Ts++U8sq9t6AkUq+GFFLd0rMx/wSBru46jka9Yb
P2VFl7Jnt5d+3OVlcK/1uOezbwxOHevcj2GgmdG4wadLi+ewXDW2ATcC4SKQxiPIGW81G+PWrQmp
DD1dbqXYEtGhP3gi6IzAhcc9YxQGkbnHiWC1+Xc2LGOfFquAa337vfWzF081vLke8WPr1KC9w8ZT
63wg7F0b8qeXYKAVLt78yprHdTqL4RBjBvC+4uyeXMJbYqUN451TMSDSuukU7yuCgkyRrlrKuKdS
sccbhXMBfNtjdq3q+QjJQiDz0MORJy9+6jBqYsm+ApDzPRpYeK1sSFZY2h91JF4U0guGB3XjpDEP
b1TyOARlSiyFgmCTDnSQMFdFsMI/cxNayaoqvwu9h4sdbWWdfNLXiKRcdVgpZl1vvNauEAA5YLtQ
9BmOh6upsYCiJ5yBO0AhhqPwV+TTk0jEqcfDPDOY34UekTQTKEuAvRtTXfQT0etEPJSIvCGM1WC4
nxX9VAA0yZkFLf+HrSbYlwcJp6McoQ/V3TLSVXobZwP70/BH7bj31ENs58kND2Zb3uQ4THo+b6V9
VNIAYIFTVNyBcfjGc3/kIpyxh3BGhwY4sBjEgNFc7xmIcHP2Q1ZwWUt/63vqVlZsMsy6P9HinR/c
qLqZiYpsowEjnEe03jHKtehDll8aaaxUvwv7DlfrMdPjjynCzlcQvbiKkFbQzasaRDbejx1tw+sg
iIEOOlApsFMDo0wg/S1CWKeXbBxtiaYbn4gct3n8zXLaIwdv7JZrIO4GaxcqoqZ5BFyrSTnYW6Sf
u3Be2wPkap+DEDT+xQfXfzSAa3MSMjzG/bckJ2Oh8QibVCEd+2DN8d/btC0v0emJwvjWdyoCugCq
6dnoeBMrrOMAhp48SVExHfI5GlDBF3SnfTsktzpl29jjOBmHCUtigGiLo3sdEEs5T2O6192+lF6C
NmBdNWUCXinpxIaTHsXjpnzFQ0qEMGrbdZLSmBRSxXMqfHXr4BSKBlJBrWX99EsmXOR5L5b0jf0w
kz+zdCbWesqHO8ZYbV2cXDyETmz+TNBxuyDYM7UZrzQTyMNkQS5E3zl6gbRXlg5tzgUFP5N88OP0
uitxzJa89lxOmIk6681S1d3UDeYmJ1N6O1P7BzPjEObWfExnW2zUBHWO9HUrxWPpBx3b9XDYTmP1
XgVNto+wFzoV1znb6g/Lp6dALF79Jr9Bsq2Oc1S8e4CMSafnOzf0vojNv8zgTuPY+pyENe31BEtJ
ch0MfeIiAcxr6Ux3tdmDDmNEUFR2cmrs7OBfNyJ178xhPg21HVxsol0bgq7pui7T7lSW9j186OZe
LZCfSdc8DueeMfngLEdmzAVsOs+F7cH6kUptXZmbGyFFfqoLutYMgoN5zkpC9iDbFbaydyPblDIz
VnOAh2UGB7ctwyUrz+ZpN1Ykvj13mNdD09vr0jQ8ztPNyTZzvetJMW8MLvcry1h2TOq4IO3odTBP
gHyBTRB2XLURnvxWlDug+t7S955fDw05wObI++atDMPk48zCVmzqsNhb/T7L7AdWfRR4NA5b1eKQ
416+ch0JPQ+cV+KjUxV5dKwsjmACw9eVggHaheZbzYvc9IIhriEjeZIGPitzTuzrEi+zH5X9embf
yO/kOkwa/+REyXPcjMc4Sxg4ZSBhATtQrRE9pi7C4RhnH5DMtmPf75Ipu4+wrLuhsfdSZhGdPRY3
bgVdyQtXg8OtDWOKJLU3TFsga2CBR2bYuYLv4ozfTaoucQ1nu8c2WPt5tPP99G4oQNgJ7oO1jNwv
GZTnQYUWTOr0YFvFewEefOUyqSadh/itcT+YrfzUvjmAzEoYh7TbSJYaa3hvbsZOg28sg283yR/S
GZWsXkR1i62OPXrPXhh9+DZVOJbEXeeN3BW5iOn36SKcLqw31DcALIv5bUJcRxNnaUwMSYCSs4qB
v4Yg4Z7CAmBTfWyzUIhLY7G0sdkG6VILhtIOpU4kMM9DMD0MKiIlFL57AZ5dyrthaoabkMKknWYD
T0uas/Zx3baOxIw/uc5xSEiNN3K8iKI6QUrEnYM/tUMy/tclYOqfit2oaNTadayliJASsKXU+Q8l
iExleuOXUJ6zm3r0uI4n5c3vE07rK2Lxp4Kmo2sRO94JrareyNl5Z5vQ7ydu/juOIQ9tKYuX1sCp
lJguovRis6L55qTgy/A0IYxCafpVYpSCuzx6sGtD3IOldViT6+JiCQWQiioRwv45NtKMsfGUqNs8
YF6bFxCDoLc827FVoORgzS4xMF6F+XhjqC5fFUJWexSt5qbUm//sho1aQlGBmSNXqSm5G3wccZU3
6YtPNnLzr988659q27Rgz6tBfFumcqy/FkRbXNi4cQy8c6pylmIdvfGLzjs2LmI9qB9w/wJizlyv
p7LB8lBa3jbHSssGczrWCYgSC0EPL1ywTYyQkxilfiuzivZ1nVCYEUA0EpE6xCXlHPHI0NRqMKqt
uqIs1xXApDu7qwhMy3HnZUqdrCKlBHjQ6KpZ4D26k7HG0+veVd1YbV0A2f9D/5r0/qnyWzNAEcIy
zaXI0lF/uXrwLIJosbDq0uZFoqZw5G3hh6e4NcIfNrI388IAXS9Dky+JzLzUafg1NCPmoIjjukij
itFVzjHJAIy8wU09sTbl03UCuoUUUECqqrPxpjI7/FUhPcMXw6l6DKmc2ROUb+5Ch3+ZDfg3VYAY
SWi3ObOzeLfq/KOphxegzAsYsDHXYz1UZHdRcjozfho8iaevpccta521J5puN0+FfGwN6WwXe+Im
wMN+pSwerlZpFg9pHDxwaufwx5DnbIUCoBRL31Wky+AI2yrlDAOM34CoeO0MV7qipEMuf7EbYJmV
cSoOmP6XBhtCPGXSwLwDT5O1QI4mvxU3zJPnw9jbbEaKfFhVnJOXauYe9QFy4NwFzKhLNn+Za37A
/fVubGyuHp0IFz+cjhnlD/tK0t1sW6OHEzh4K1T4bfa9ux1daFlNiskuWAjvuUl/+a9C1jRRCcTl
HtSLYUhid1Je14K9WA2hCb7Kklfa/+qZrCwAqZOmgsDvugjgv3s7+sB8QB4U16GNgAPM9WOiEmza
OguDPoSBQ95Ann/9a8wdec48cT+lOnzlxYEo71hVreHJb0pnPaSwgH4VrFdF75+K9p1KnmsTB9Se
0q9oh4zjvQNbZUs+YVcta+wIc7M1S27OTaBN8dGBLlmpSl8salqvUYHww5vNDQq5ux5C+4idzj7J
csaR7TT5bdibeHw69aGLQbOxR4uZFkGPsfpPaxrlru3FuO6hk93N9SfE1DPXZ0ZpQT5fTDMoN16F
WQCcIKi3ogrvsl78iIooge0C3ihcTAv1snVG34NuCSnz4jr43sSIgNlY9WMyVwt0smyYQ0IfBxtS
vQqWkCQer6uxth/mCSt0YlCiyMjlygyF+eQ0MOcnPNfrOYS5aFtzc4Bolt82PdDokkTxutax4JDb
2zj3CQz6akBaCYaEPECVbH8tfv/+Of6f4Ku4/c+a2ubv/8GfP4tyqtkntX/5498fi4x//mP5O///
c/78N/5+iT5r8ILf7b/8rN1Xcf2efTV//aQ/fWW++z9e3fq9ff/TH5aWina6677q6f6r6dL216vg
51g+83/7wX/7+vVVHqfy6/ffPosub5evFkRF/ts/PnT4+ftv5lLL/u9//Pr/+ODyA/z+2+N7HCUR
NQr//Je+3pv299+0/TdpW5gWJJcVkTmThtLha/mIo/9mKWlJx2QYrBgT023Kc6oNf/9Nyb8JyJJK
a22agCA9nkRN0S0fspy/kYOSOJFcIhMI485v/+/F/emX+F+/1H/Lu+yWtta24dX8qU8Tp5rSyiXf
8ZfuaiOIQpocJgeEj/XeVnKpVz8GDJ6Mwv9MavX6h/fkH9/2j9/GtP6b77N8/z9sN+IqtDCzjN7O
FrK4DZQwTrp1pydH2n1wNnjKvqQYv7J12c9hchZJgksiE1V4roLB3Ya+QPGYfFs+oZsEO8me99HK
0PMHux7f47LqrssaYSYkALeraF674VfBc4Hgh/c/dLbytf7cPvpf79ZfHnt1mLkVG3C5Qxb8IsYh
yLC3DWUMU23mhyplxSGJzChl20+zdazYTP9oGkbDjmXr20q0iIkRBGKQFkGOeVzB7PrMMqrndiVA
AxxP+LtggWnE+mudT0ovnY8BVvfOM6i/cmLXPHumCK/nPvQW3RJu+H4sZIuDu6UUOsuIzV8BAAtv
hgKVA2tVJG5jTNFoxWn6VQoufaVaqu7syOHtbzPNKI8h/xZtjhRgM3ikhRD8+4OtG2a44D2mty6r
gDg0AQAjnuCeEe9ZTauLWeRNtoHS690yAFKnkaxfsG2ZQDy09RA9TxxkaRGT2A5EKO3nzMXojnbh
QpQDRdM9Ty3iQUwBGhCVeHmo+sZEf7jXp/othHh1p5zGe+UAhyLXmI1+ZHdOYCjts/OM71mjw1Rq
N4PsxSsFdGvthWAvgZPkiO4c5MZbDhswlxkKA6RPfQYvPKjH+OIzHkMAx3EWsaxfF42XXWaTzQgi
28xhJBvMk13U0bvMk4ZSYNu7AZZVnfn6ht4tHXYfVivyhs5lEPs3cdZO8dGCjPFKSK/ZM4X2zzXh
3nUiRHBwCXiTmP41OqVDolVR+u0EbUjqa1mzabSMPgebHx3tcZ5ui7LgaJcnGDSY89Pwwzwxfquc
0f0wuALvXA2ijuh2cePkbnETKjWple8InCvEXwbm77K+lEVVTtilrGmViYA58cB/EfNoLxQSqLeI
fHJ81YZx9WmW0Xjn8Mayf8aXeXQKL7xA7bBee/SVR4uuRnKEsb9pKUa6KZjRYD4wcg6RnjG+SBty
SDZRLmc7tfVpk+dsrvy+CraFF9OQQ65/1Xbx9OE6JbZUTq7DgeH1dHRrO70JCtN7Kfw4AxMrzK1w
G3gGAksoSdP2jI0nOzdeiO3Z5/IAMdzNeH3mGMs2BryTrkK5riczO1P6Z99ao62Ib+GduC2NQX7W
wVTeZxTO5WfZxBNKrB0B1SWQO8lzF5IdwJbSSsyNTeA+1D2dShACAN2tHBTIz0Li9jfsEmCqCkyC
FXDAh3SkGHiSzge+VYM8PFEfsxF4UPmftE5iY2AOLOPyzcpkfROFdfYqBBwQCOJV+VlTH1Nu0yxl
jlyp4GDKpNrT/YAx1Zz84KZTGFX6aODNqzR8XCPMb4lV8DWlwHWDfRqzjQgA7pMR0eNaGW7+0+u6
6dbQ2ttrTj4guYLiqZiU3LPBrl9aIldYYfxkx6qe3SDczrupzq0LCAJnIxOLqbwf9kQ7YnIDzAmr
sjo5/myvc3z828xKaogVibUb0R0vTD6qN5NN5107qBkz19xHZzk4EMznpvg5iWq8hpHbPQdAR376
bES2fiy759FFNw5kFL/12EcO3BkcUbzCPwjHlQ8aCboiNdFjA3ZG2a2rSnQodJzuAXlU4dou62ir
q7xnwp2lsIWjlhEhvzzap/z6JS7KnL7W3nvpLajYqzzoYsb2RRDvezLHyEQFYIuRqDNnMtPBnMwU
6tmzyMQhVvh0JZUe5kFcfd1eD3axrzVX24wJkOkRyx1tri0smLKNniI/avHXZxnIVlXlelMWSEkr
CeD1bAyB41wxjAOTZ00OoNbMAwzKsbiKL4buymzlz7TKMLtsd5inxNIfYxPqxcoe3Qe+Et9Ak+o9
M332yAy7V9Gk8jO1KC6HlyzLznGlvTXsVL1SuPfSjdUy+vZmt30Pu8wieU4Is2uxWOKRKx4HSrO2
xeiljyVLdnGlMdOsQx8MthFTgZLHYkcCz95gAQGP3dfuLqdm4XV2IWVoquZ3dL+MnwWZqnsGq1wn
sxnwAFdm8eI4mqBeHEUAf5uIaIjFglszFaqYspDHy5Rs9zOsSXxNmcVdZQTPhYZDWveTOOBhrd+S
KCImJEZCN1bignPgu7Vin/c1dE9uXSzajfA+otGx3jUelIcGO+RLj81qT4HvFAMs9vxhy5ZLnUNy
r99Jn1UnK3Xsg9Yk633GZduJBWYmhBcHr2ZAD7Tiw49eU/Gk7FlmiWOn7gGJMcTmElP/7mraRKqi
RNsymjG+C7Vmmg3X9UbMIRYnoYHkDXKAU6qUf08NgvRW7pxj6dXjjGRimjCW6c+66YFK8Qill3Fn
Rna+S9OoPwKqxX2Fhkzbpy8M6wEIYLGla41LCvvqdVFQdMHRAFhVYzgVaSY1f7FvXGBMXGvku6mi
KZUtf2QtKPiEAQHO6z57MW2aXAUw0TV9ljOvSEHrhRw8vsY16x1KfmikO848WImlFSIuUsgyPOPJ
HU+1mYIkyF1NVCnEVR9CcjsGhWb/ZTvj2QIJeiy8Odnnph98jPjHnudQAPniJHgAs+3DZBTlvplz
98vE2HfBn0sL3GCH4MVJ0mUxop7hBc1H3MxMuFH8zzHNvLh3eqtjJhTF92ms/LUuOMtFol8CjU1E
UhiUyg4BiEK0CJ8ayFEMVTB22hNIWF6YpaNN3Ngu31CQtLeJcyJc2Ui/QNo2xUh2rlRm9dnG/vSC
WVN9TBZHNdIC0XWzpMrKwWnuncAN63Vqms0Gs2axMZqlgZW35NwWTBUgtyOxR1he9+j2+t4q2g1n
+fZcyx4MQA5NPPBGnM0U7lzHqutubYMWPr/pqgM9cN69cpLkEhV9/ZL3ctpiYuopN6I92WNwdYxS
p7htk9J5Jkk6Q4Zw/XDv10y6VnZg9oxBiAETEpbyMwkm76137XmX+9QNBebYnfOgsvYloQ9cK3Xd
nuEWYu9P+wSPL7U1Fnp06l075CTfOtVQE9pNKL1RjbPTKauRZij4RNK3Pcg6HjZS3M0kESmOGujT
cxyfYjvl3xHmIoLXB+Riy7Ts4d/P+qR6yQwL7iaIRybxS5Gw8l/w0KgzXHf1PqUB/VXYdXYm/JVD
1Ubz0VQZpkJK0/dMlknVG7XZ/pB201MT7GXJs8J5+RrzALuvHYTytmSLN4W9uvbraT66HVlKP3RM
zsutCZJiNPFhM1IJ313QZgmBGTc4okTl3iXE2WlvRGDjgcxsCeWtzcbyOwMy96FMt/kxs3qRac0T
yok9234NEHYJfcJp58xA+xbKXPNexm34oq0O7caYEsxbXsemvhuRTSE5iymz6Ogce7QHZwjRasnU
GEkTH2QetFsp++aVZxDDAS/oMc8VycqZoppVm8gzGVpUu4hAd+YC1bWnQt/JFogloz8y4Wwlyv6c
WKp4S6ltOscZ02ZDIRzHJU6Yyon9G5rNa83ilpTXo1OpF1rV5L7qgU2Tt50fnTH1V3qGhaepiVty
Z+2+XNKutVmRpnZxGbaXuJj99yywVLKaTRV9mkmBowJOB9UH83xvcOMR9caAaOM9bNpr5iYo+AZZ
SfQZKYhQuMxItzUF1E9OVs6gSpg9hVvfIvg9kgjiCe5UxNy6KuBqkX1wDbW2/EzbGlOGTVrvvlfC
vi98CZ6rhG7xmhkieRJzPW4qV/vvpZHzVHEa1ODM1+4LiFPqs3nUiittRRh+nR7yWhu6UMJMewCD
Zg/jNvEMbuPYAbvHgDjM3unnG6s1Wl5DAWiSdmf8kcWhlXHxSGABSbBPvVMdDazPcLyGI4g3ZzuO
XvWgSbr6K9x7wV4b9oebTP0dhyIqpzFqbntLchFaMKkiJMjOfBESF/jK0KNv4E1qgjN5dnPvVkz4
h8J2wQB1PgHYWuMbowue1vVx1ksSzFMEIKwxYSrXDzxOC1mUN37v4fwhy8qWb5h97KUSrNVj61gA
6M0EsgdMa7KJVyDz3Ikqx1H7VB8ykoJu0wt7VdY9pmujwi66LtwZ4H7X+mpX51U7bqvAi+4zItx7
KRvryYzwJ09xQlibHe+jrcvyOKdJu+i1VW5eWU5KqdhcqiqCas0OTBbITBITSwLm3SSnRFAMgaMF
7A8wOunfdczsPjIoQI6yzLlO7LA6sT1cZvlN211m29JH5Wbmjunl9EJsWe17h/ZawK8ZtCa3XQAt
1o+hKpw7TWeSRRQVowRqTJCtBMcuUJN0Y1CCwl6us1W7LXDcnfLOp43cmqfxIc+dhVDAuCBwcxTB
MaSufc6DTWZp/UqMgFYUeDfTFVgw824msXYaeqJDsa2s9woUkL2eQchc8tT0MbHaDTKwxKEwwkx4
8M1CQOhdpnRmRBf21kv8/K21MISCDUWAvdQcQssr5JX66EddvNNjUK+tyETvgL9n4yyHNGPBApBB
d0c5Qlpdctg6025kF+hc0a67pPmb2PsA9IW/jTNp8NgFcWEvM8b4Bp2bvZsS3U3FlGg1h2z6qIJR
5XcXJumToKFkISXDkJU8m556Olf3NDMmuASxpd6Fi/dtjgAl9WFtl6u+Cs0Xv/zgUPtk5V4G0auH
sU6nx7gmnYQbeGa/exdXrfpuGMBK3BWgvDi4ATqNmqC/tmp5k7mxhnVWWz+5JkiiJZE1HbQsi1cW
WON27lyVYJj1i1uvnPu7LsCYimsSfySkKv0NsLLB+WZ1K8sQIc4cHdwUGXNXaUfpNXts570q6vjS
TTU50OWY/FSFo70dF7/ZDtK69YNwWwG9UpQc0TmWokhmEdQHhvHyTsZJdDfMwciqiyOZYBpdG87V
KFr/tbLqBl8LvHoM00EYDVfBrJBXY/bbwHfsqXmrqUxiTK+7BH9JE+DB1XXrvtScgm5lTAftplIO
6cbGHxlZJby3r9wKDQ08c02KozLggXNuMomgmwwWMAnNyU1Gz1+RRNk26sAyUaTUl2xMgvJo+ZaL
N2hmo23PeAfRVoY3XNzzFv9IeOrnFj9xUHbEwfH2mK9ZZURPYU9Es+h6SaN7CU8dZUH15UpHen5i
0bIemBg1JwOi5mmuyGfn3oigTPzPBvKYGDfksuQ+NWaXqJUY7jR5Q5YjFQj0GhcgaNwQjQaJ48Ku
mvpCcOhUhiCJQk7yVbJU43hPs0uSGgjvVmr/4OBBnppqEByC+G+bHw0DdyjmgUaMkXUQPdopCX5F
+hRdWI0AKaIcr2Ixh/59Ecc8Vsah7FJCxWU67GI3LQ6jMO29FaZqH5cBJXzEO2+wjtlk2N3gU9gu
PqAxRb/mLRy3BQtresDS5+0EOa8PSdkWlwazV/zjHDFHsDqVgxsYGfE2yYfkQgEDFHxliv0YZN29
Y2omRmQNInzaEFOBKZu82I76vespA+3SghgmXsO9duCgU9w7bgTrz+WpHmdL727ESsiiMR/CPs+f
yVukiHSRxgkcNhfyUo1c97jXkHzSNr1MTA05xyYgDwUTFn7FPkC3wQjuaTVrDuhkGnNnwx4qnLXi
1adBAng5ivZdGXhfg9WSSGtzkpSZb7ICsWyKN9Ky42a2DLSgoM0Wtu+0DW3DOjtN3/6EY4+/rh/9
mABhqb23FGfGXtNUyHN0YRnyxHzUMH76N5pOl1u/yF2QLqb3nsYgrbZVZwfl8ixYmlsr3eMnmzEI
b9Mp9cgImTOiW6S6SB7rKsO4xFl4PGI2TjDoGRrmglZm2rHLqqaeFhfJTxDXPd+DvTp5j3rUesPR
zNsNglb51QgQi+6TqLOfpVdZ70mRmA9tjyMLhGnOQ8SzmLiRWo71pm3q8IdyMXSnbly6Kw5gwSX2
GlCzQ4DXb8ya3mPAOSuS48K0POIWEUwGbqeB4tOpf5wjSu4q0ZjX8zjCyecMRdDC7696Q7dLJNHe
TrMy8Q7yrW/qym7fJjdrb+JwxA6P/SN6gTptb/Gbju88+6ddRTCXkysHKypp3BeUevmkVK7xGupX
o2yLvcpp344cszuQ2k035GJL2CSAgwoxg0LI0vaiC0BQLCopSbY0zYrvaWAMseOeAYZlAimly4YN
pKbEup3PAi2JdRLK2g32Sf+YKOVdjxYJbogUg7zMwraxOFTj+MOJiHnuOffMj1Uq21VJwOypsZGv
vNIwNtiy/PshsLN9RWXkOsDkFF3ZRHK2s+vFW+F10WNTRDYlrP1wa/uh2GI56I4i0v1IDnYkWBiJ
qjdJXlnGbpQ1IZMhM+u1ygPKYktjaZ4ecxoYEoAvJp3bQc1ojUtjeYhKh+eRD218lTtG+yL8LFvo
bB48Luh7RKrqgXqmdvZ50PDWGQdFWyCkd/B1E8U8u7mGE2AinX0bI60Tq0zn5Y+4mwUGp7Zhtcmj
6kArJVvKKjaPbVyX+4mN7AkmGxVg/LA/7ZbHdkRD4A7u5PhT6c4/sAdLf7ZVnTwCqLMeZj3FDzYB
lieEu/Rk9tN0b8+w3iXbtCM8Vusn+QL5gsk4DBkIBBax1KDrdzbmDIJWdjydqYaP6SukoIF8ZkQg
IBWsvVOV2o9uqjVeNJV/hrYo131A8I6fE4TFEDpPzsA4s1FhQ5eFy1wUmqu6NFpAOx2HoLoqTCgj
sevCxHNCWX9imgpxa9O1iHAKG4WAAL4NvlMXb0dzSPyNTW3ZHS/P+yIa2B2XPO6jQzbmDCGNttOc
soi6wna9UgF7rtRXxs5MqE2NYlqHkiCfn4hr6MdiUCNzPoTU4mqq8bZc1bptriM4JB+F9spLoDUO
LZfHegi3aWuafgtyfSjJ0NoiWGdjjYNKhvlpySRfD1Elb/PWorbcmsyjjkr3U0YYhqkxC8xbZ8Rd
bpYx5acm49hV4fvmppFG9inGvtzhdGrWKq7GOzagPYtXmq6ykISq4Fi67krP2kX5LGhKaXtr23BF
McNOAvfkkLPZzFoj6HNNYy0OIQphYKqsTeWV2aGLev8ouRae02nQPxtv9I7EcYdriJTOjlpV8Sg8
k9a3rJdbu/MIUrAxrl/suSK4gPc04ImrMwgcyUSvDgurtiQNSXbq3GPsDEnY5OMZQgEibxPb9w24
1PWsk/zQmbQl+AS/n7PWLPbtSJWDK1tx7xfRyG6ldcHj5/MId3W0Ufx66ZIdTgd//EF8Jo8Wy73J
elc5TyI3BuKmZq/QoQCTAQdWGNdlnZEbKmrtXkOSQ5ivmMJQMmf0zdvYBezmi7iO1vMoBFcNkpZ/
FQaRYtvTZy6ZH7ZVaOP9hgim/86OlkFcwJnhxUJMQ7eqelzFuV+9NhiGj1g/0h2PaIxgtfV/qTuz
3caRbIt+EQsMBsdXTZQseR4zXwg7XeY8z/z6u+gqNJy6lo3O+3SBRqEru5OSyIhgxDl7ry0PdRZY
d6XtFPcFKrT91DgxQnUVbCgFzfSmCON8qwwFLAzM/cZjWZn67AceA2OvIWmiBFLQw9lQfFVvMvYH
+sKE8Nv9I6/6tw39W3/1Pw3wP2iS/z9qfxv6h07v3F3/rfuNIpA/uQl/PX9smc9/55/mNxXqv4y5
A2XTrlY1S+r8T/90vwlf/YuRzpZYmhYIQtri/za/hfiLnrctZqEV/HtC5f7T/Db+QtcpbQeJh0Nb
nLb1f9H71n5XMxkGfXQDNKmUhoqwi5b6781pJZ0oMo4OhYE6dw5KvDG7VOxV3TxwHMD0IUeO9jaD
NiM0J5RGtKBjeheQvnWA1XbuDb6+06zySlOUEfVp+0hEKcoYu7BXcXo9GHhtECa72dir+4xaMkHr
ypP1+uGGf9JaF1i5f2uu8zscxzZMfgZ3mdujzpq/D012NOAJNOgGLTSIdMPz46Vai3FVtom3HXqN
iM9Qhxcv3KDx7POmSPV1KdC99nXyFKkd7hngY1BL/DMjdc5oWWtLMZCOWA9EYqM4eotp/wCU5lxa
kQYZBjAQLR0yFJsbBXzdSqVIPY1+dw5bh8wQMDDSJHzHvxVhahMxR2JIZKbZZdhWZFd2Ktm67KGj
NrGXramg/m3a2LUphmRO9xLG1RvbqF+BxEnD+eBVr42n1mxpx2ADx2ZLbMEYjJd2Iq4t6SuXmdHB
TrDzFz3X6yfF7u6NJwTs5rNC2TkUOswGH+SArwE71PR+XbaAKGydrbz5ImMTRmqYiNV5qRPhZqCJ
WDRi8g80twgFlg8EN/LJ6GzYJkQb39T35A9X67SFWxUQDenMslewlkPtYFDWkd0HPSF5YejmmUGa
TDndDWbms7/JobJ33Ral55r29gBbBdmsg859ZVrq2vdotdv5GG46BLmkHQaPjT1hmU/p7IvBfK5I
SZMYJ1fFEP/Slc7a2jR9UMrzdc6t3kZX2TePMHiWtjPGN/KgNanbeiitQs3Yt4DNl5bio4/wrryB
fTUWEKSrDnh6wlAx7UCxRWeIO0cJS3zQTrkAk3BpTGzHrbGnc0W5HBbYofbi+9pKD/G0ZifWHcxe
UVeyf5x6hTRYnd6ZijhxkY4yWnFAnaN6YaP1s8g2sckMKPQgAmtejhQLQTbXmDcGvaF0lnTgEDzK
Sl0jr72JqkFDTrpR2AkieMAAMTou0dJjU2pw9QVWDB2rgkjbdhdy2ln5tB4WQaemZ4YRlxRfqBdD
q6gjfTpwUiDpXKTdJYBJopnSEuxuEV7VQ7qpFXqdYVA0hATK8odJgqqFv3ZlZJ5FnaljB5FWmyBO
s40+4dSJsAv1bO7oEpQPzZsRBLAI5BVKNJQqZPS1qR9tKAvNzV01X1tZAm3fDr30TIg0O5uCspvW
at6htW5TdZtrCUJQh4zBfPAAfw4O4Mqkr9eyMt5CgbyyVAWJFOJg85RXowCXZLOlKxCHgn2zdsBl
7LS89PowdscRIuUU/hCg/EphPoS1uPdk89PUiKpXlhFCvziTd2bFURN7LPWZvttXE7yx1jBb2vQ6
vV5MJM1gYEYmysdqqwcYFc+Frt7TIXlVETYs2uK6jrotwO8nTQN42db3MF5prCTNLLfAp5lxeFRr
NPkJH2xxt6ugv+/Lftu3JHzbTtfTTIWOY1rEIq86qgSD7uCb5iGFcKpbCil6TLxUal5D/sQU6wjX
0sJdk4+HRlCXDfUcC2NKC3bQHjUq+fDK6pt6gjsmMuAGPh6dnLpW9lClynU//CyR6ixwN1Orq8/o
cq3SzFu2aIkWidRIeFNxK9AwvsmDxLUmsdVRJC+HzBO7PKhcdQQiq3LmBgz15EsmbqDZv/z0Z1BA
vvGwWUfaD/gFNOPGHrA//Tqjybbgv67M1CS9tvLWXltuh4QmKSWgOtZ/Aqq/pKWOfLBo1l4VuQpo
j8nrZ1h11Gwts74bFOprgEYHy83bGajD+rMwR0y57bAhLGLa5EnxUpm03DSAY8NovfQD8lNeT4RU
ZOyAbf1FrfqftEZ/5SlZ9hW2mjrXKM6ZkLozAzUDm+1zc4b6eu0FlfViFiFgiZf1j1K1Upwnqbf2
KdutI1ahfFTknvoEXNGaIG0zcie98O8Ikb5RUozUU04GxPubURia3CX67BWyzXgTFXS/h4lsWr0Z
YFLlAAcVDTek2QzbQFqg8hBZkVuvoIIgbCnPm4lP7Ltb+oM2S1DtHOK5eOOTjeBmkG4K0hJEh1Sa
IysN+YLdtx+QnKaESfBT63VU6qK6zWPOknTkIIop02scjbMLKg5uQVuarpr1ypZCSn6txb1Cnp4n
NybFvZ2O6DiNkvg61pIdjIMBbFOSbix+TUJSyGU2IbkbB6ZjQX8Aj/U9j+yusMUVk0keYm/akeYk
r5ChbNOyENeco0FqsbIvkNDIM78ylDXoI/lomST0VBT6pKxLF2/4IYBq9Zx4tkr9dXTuAqrIKyPs
4lVXOWB0cSRe6gXcntjO459+ha1XoXt3jqtTUmcBnEHHrqNFWYyXKNDlhjHcnSdJh2+JZtxetGQS
k6IzRyp58Y0fg4CyARi/NDoxZ3qudjdFotJ1UesGsa2ZwgPISRTwtIuWCuFNJqqMmarcTYACSW2a
HkbkDYCqVftioAi3qv2yIHz8CvgbEKWe43KlG+ZWYJU4N9PwsoFncgUEDRdbKm4swSo7EDZDJPnr
ZOfqdTiV2o1KHIZTkcyhBB5x2kV9mSK6Xpa4wdZ9GQRnlR3eaMgY11INsa9Uorq25p1XkXkBmKhr
PZn0fYZrj3GFWiqdwGzoUnW7Sq8e1AJHF+QBnTbmatDhLFQ9h8TRI7M5gjG1iOvrBGRuYFf7qrzP
ij7cpZCAwLBIXgBhDdRw6GHk2R5vV1RoUxqvNau7m7NLjKq4YKDaayVBr+YRFzHlFm/FDvZp1NRw
se1eW9LmawJF8ictU1Av1rQ9gpUtvNtqzLZo67b0/oDBJHB0rAuzrA9UMdcKKpaglVwMid2IWmtl
2+fChjARTWw7xvyH6sDKBrroIJLigDlCmWNhx4mwmzVKPDNr0fjGHGqyK4nsqZy8RSLeQVDrk4r3
r/VSgyECr3Xua+LFLthNOsVrlpHUaHVesorL/Iw0lgqNWbPJkPQvoo4mVYaaAFzOK8o+KPNBgfLJ
NungK5yx4hgTg1kSW8E+h3xOQv0a7ZycpYcWryRF5lsRZxDeqAL5uJXRN+j+0vEmKGM1eu/QX7ei
uhCFfqhK+Nddp74UpXzTZ3phYYG8MbEMMUbvyqBj62j3q2ro7powguRbLAbqR3lFoUWGgWvDUss4
W3OupepBNrQxC8fAzDg3yPNu0wKJYjSE/rLADuz38kwL7B2lFtLnVPXV6+rXWIJ1neZOCoDD81FY
z4UJjQ0/dUHiTCwwxf2cKKNg0h2yv1Ovva7awqRbZ92nMj8g99zmPuAf3x83rVHwjjGjXxZ9ukUn
rLtJY6+bjzQHIU22Rf6QkB6NIDZ6HBTjWtQ9OOfycaxhBQWecSZG/9m6KbGYU+4C9EIoyjNqqVua
GjtKENQ/foUJXyZ2hjuOO5cUsi+ZtQ1sa+xaAF9aDtG8AmOfSJdwspKlSb5o62+dWKmXzgAGl/Q0
bdEVjxhbQhiOEh6BF10X0WWnlg+T5YCf4+sSYYa2JKQ6LKNpS0AZ/1bhhp1MarpkEM5Uc5dTIluv
mM0ycb7XRY3fJQvSh4IC26KiTsUmcbwxdeM6AqS56wAuVAY9vIpAOzGdAaY5Y4cXrjRh64wavokw
TXlW4JuHYPhGsqO+1Lz4gBZBW6Y7q4c9CdfpOVfCmb2C5jMbix0LoCBLYZiHEzbuYhdawS/qatau
8LWANfEOQ8B0Fca89VP8ecuqIzRCLRFzzBpVrxXKZqgPqlXiYOt87NRoCwgV9+QeEwEKELQGjwhB
fYJ+SRDUc7mdiDRBKUZlOiP3E2loey3y5BwxDVaQQn9CMWHi6DQmKE2tfALl5KZp9hgmU3GO8bW5
Kgz5mB8sWI+PSSwwRar0qd7/1evJi9c4mFhpQIeBFnmTNfR80qFdjZY+XKQOwXZG6V0DVSQzBP/J
wiT469qZyP2iljTSF9GBtplquao4A1zTLuUfbIc5+1PH7bXxbwQh1CZHWtqW1p4rvX4xsmbbY1+i
nvw7ae1654g+XQbtFeis+lb1puzOuRmq+FUVVnwx0pW/t+zyTrPyxsUv++iXVGQrbeAfafQ34Xve
FoxUdONrbM5pEOpbI22jm/c/6wKitxJq9Yls0VCBjJNho64cEtydSBYXOgfzJS/4g0ymLZGmjySI
QJv2pvTczu1LsCLXne78qtMK5lfaQylSeUVOputPXsWRaFJ/mDEQksGP2guNLW819vkKEys1rFHj
gBpmh4JOyZLyc7IrJwCGEnS9Uj3lfWme96jDl1qvPJYA2NfRXNwX0tm2+UIx1UOV0W4XxK6vCiUS
dFHZHSHsYiFOY30P+J+3s4F2ElPIGGDYyrz6Rplbr8StzhA8qsnseE2zD12d0jJjFLuj3u1qgIHr
KAvuomKdE9++QWJ+YZEccDV69PoTNK0rxHI9eSr81SyjNRO1b1oZ+LzHbvI6DV3VUiSW9ey8CJx2
875bo0vT7XjoeCx/Me9QTRbEDNRt0G0AhJ3b6LBGYuuvRk1ZdiIGdIQQlVQetNJjoiNGstBkz9nO
6Z0ks9sf3I7i3LmXCTaPaeXBirPr1xJtCTK7cVhWlKn3cUeQNKMnS9Vrboa9Qm8CpTmgdx2bIN/b
Tkvdjv7TrutJpJC+kBeVrl6qQrt05hJMM+ScoMbqMmX0gWjCvA+KINaogivImZCybFsvHznYSmtt
Jj2B25F4ogLO/yMDOtJFtuPaOBVmIv1LVlSvuJH3gcJUnM+rKd6zJW2i6aLhLg6g+A916F8SjyLu
BLC6mhHZSmIqRhraGw+fke9cdVqHFAIW1Aaizxg0lfv+6PuRcPjOAOJhl9VrNoWguIM50DAW6Sqc
kyaEV8G9ZQWY9BFjWkOXB5WY3P3zHCWbgXSw4n00ww2apF2GeOFW807YbxWokzbpxn5lXb3/sW3q
oP4m5VqgOaMtxvgif7VbiQ6pZeQB9QoTowdn4zEokTANwDWNyIo2pszexm5IKBebsN2HWSucDhfa
lDiHNCt/1aHer1TlrjLuiIrhRVmiRDFxta6lj2z3/bvWQIh22AwwLuneMlebaZYtk0Pb2gPOP0RJ
dCUBhge4+pM5XbavQl6sI3WpNOgeFEx4502ZPOmpxm4woSE2awUz1Av7aKRdJwXuL4I9zwJlKt1W
Ns0OJ7h3RR8ORHea/aIcKTCUIBGWbJ1Vr750UCSBR9Wn+XntrA6g0pRwpC4d+VDkgXWGam7bsUlf
+p52hhDffhqTals3hrgbHXCRwqoWOYp91wNBAIRMlRfW+9S0cBAQaerRgIr03fuSgJgz2lfE0PlN
k9ya6VvpOfbhfZILwzhUCHmQQ+Lrwk51VerOY1FRNlOK9hbdKRBVkq2W1ZDSXuyD7nygqM6RjCah
g4uD1UGYO0XJ/n7//oYn6mui0dZp+pTTUrsNrRD1iN7eWoGjHNp57qQTa1mQsSyhDNaXgxfwPQ0o
uDkcDkCqJLV5BWa1KhbgXqc7peuVsyo3KNtL9TyS6gZgf3QYzFu/XNnorXfgKsBYVpOkDMRNhMP1
kuAmj4fIAO1VYVhMEfrKqNX3uXIb+4a/ttS6Oyu9dt1ZkDV7O+G0XYCsDMhh8cbXptHVA/wUDh72
skhich0weZLkRNyNVvs3TakCVJnMW1PV0+0wL7z2tEpJhdrVXvHr/d4zzh7rUZPXeMDn0xmC28kM
r7Sy5/Dp0Dwc7VUyAHLq0vHCd8QbdIZ8o87DQEdLvVWVTOXr1VDJ7HSLmz8/T9CX4ohur+U0rbNM
29i8aOE8TbDRE2hi3hDfaTnctjwcWwKEimgdlqkLhIpIVr/x3UkMQBgqjaToJD4EUeNccYDmJJJD
kggpN8zrth7Ae7ADjmtkv5Cy7oOhctoKtZNnwCWwvBuNAIXEm7y91AAQRqm3i8GyLpu+TH8V+s6W
FzLwooMDSQZYY0TkFh1gcH0wzA3kRPiUXmzEkJf5mLioNEksAW+xLwuILkkhu2WWG1T45lWCDRZk
6U7fYwiisQS+6ZBMb0kl1UNs+E+QZfstZ69oX+A3hViR56Q0NeEySDqorn1PFEsTkxs+yGc5h236
A9WYSvOJj1W3DfXKa7qPdqEMV+/retJY60pNJvKksmKV0ZZxQwng7f2Bvs8YhX111Mc3auURw9ZF
CH7V6F6q1Cchie7BpwE64z20ImXZPtBWO/iODiAzZUNK3VXfTeFwacQ146Brr7Ma9Sf93a3hgCJQ
MQVBvVIySmCx5fYeZn7ZKdEuzfyeYgLeU3vG7dOBq2iZhjVZc9CiGjUoKF5iAiC3zV6XdgSEeR5G
advxxjWHcQWMb0uNEFlzlNESEJBWx4HYx6Qt12HcF4+adeap2H/0po5u+xepw7hrUQLcefJZNAhh
hpn10Zv6D6sv6rOGF+liCMatR72LhZ0BHg6S9au1Krfzi5d46sS5PW+P6YJrFCV3II7oUUwWrB3O
/v/cUQWH8nZo+hZ2M1sKBfCK648ACAeSRxkUBs23+YfYCRRPJuelMFG0Bg1A2tjRKgANo48jJhdn
dPsovNA02JcKhbf3RNGS8c/wQ7JAuxkOOHdyoVpkJhOuXm4i4DNU6pTdEE32PqUzapHbbJrLqOd4
CEv3zZhjEd+TEnOnTzZT2rXLztTbbey3pKjgSEkqK75UWCtulKI6jyk1dpXs8V3NJ3yO98sIT9GW
YcTzCetH8InDnUPOHGuWr4urMkfFYXsXgcViQkHmElW2dTb6041ES/y+eSFg8gcH9XZPzV+u1CLo
1vmcms2SsPN8rb0K+ju/kOoDJTOTic4MMmikLhLsRr/i/m/Et9oqLAv1CiP0AsGV8hATPbdYjr4K
gXcEJySM1tsmavETu+4qVLrhSgMHSDWMAnONBPfs/SUq8tKN5mTY8EUSOXMx1XClRmJWZ01wegYP
COdOSzgzTfdsQ3KzckY/mDKCRimdte5nAWzVw0bjBjMz1BSkckHGR4JU9hnJJ0R0lOJgGNlrgtZ8
41kxJSSsIosGUuD73JRWEbpWkOBeGnhSteShV+SddFO+0qvgoaqIK1LO81AU141S3KVW5C+quFd3
6lgQyBoLPqQ3UmRHjcyptVNcDvNgn+lhtW3q9vJ94zmiydnTQGEnMLHPM5WfdZNd5NSUV+/DPAt8
5+DMm0dFBzCq+NRXbaV4iOyJpovvNbuQcGRlGMtf0ZzIYGnagRq/d59D22GBS2+UnMObJMdjlLEH
WzCjop9oK9lV5gUgqeuMmhRZY9N+moZfQe8oO5A3HIfniHBWVfYbvkaplqTuPe/dilwVyHM1fBYo
w+a0C/XGuo6KmGJibl508hEcf3Pt5fErSRHVOYoTSgrzFkM4vryny09l0B+v3muojZLtnNDpXKXP
wLfHwsIlVKysmNRvTZXd2vKym9TpD4phpJu0HS5FxznaK/3H96W5KREmxgByD++Z0GhVfZ7kutSs
+lzRsHzOXfsKdsOlXurD1TCkvTuTNNdphHpfJvo5/YSOunikrgi2yQFkRWfv3wzsnP7g9DWIYP8K
SvG0DyODk1+8Jvrax1XAVil2bPc99rrZ6PNY0X/SezsM9eTsE4hZogAqEjs0QyZkxVdpF58liJiv
UFzEq4a4g6zUcajo43AFGoGNtkHnJS1Lw8UoFfIiLVzKykSTNK+xOWvF5v1Wn5trSynDiyyVPcgf
jq51tuekJzeJwrjsoMKlEjNP7+3buCJ7Wqe6b/Rz7pg2gs4XRBYh3S62dv+ACwems+Vo67yt802f
OMa2tkhaiY21P7pJKarD++bdotGNiGodWSitDGMko8BL9whHJafC+k3mk7ZtdeuGbEPExVk4rvTQ
6NwhJPrKq7y9RXAodAV7IygKLhtZ3xO/Fq5YPmiDzns0hF7Bii6lR7nB9N33PTxNPJUKStFOh9Fs
2l0VBd3SUJK12QnjQXJeXg1pU21b4yfVHOM+n3sTVUxdTeusctdxGHIT4Sc7m81ea/vDDsNFe66r
pQ4ClUlQx90tp325I3/rWs/Ha0AUxQ+irW7hf6HNKi1tG0Yhng70/dsWRRQI/Kf3LW7QUJDtxgtZ
ALXLNSIU3xetvI+8fYaNi6jasvkGYKOpR81uSxiC6CVH16GQqBwifm92T75j6uTRWqBpjO0wCLy+
tA0MMwQNMhqr972oL53LWEUllfY6G4D5hYzH0Dm8f0d1PqZpSuW7A/0rqpHyzJz2Y9GkNz1tqffu
/H8lCPm/IRF+Yy1AX+A//w+oCYgzPsgY/pdu5Pw5eQbk8Ztq5P2v/CMbEcL5i9MZKFoVqCCrz39U
I47zlwlEweLhme+6EcAF/8pGoCnMY4NuFdYTRwgBg+BfZoL6l20YmnBIZEahyl82tP9GODIPsX/4
GDMQ4h8MAGRPex6aH3QWKcHhqSON2nVKeT3BDtVF+uA4xu7DrfhE0fEZk4HLW0cyjrqwm4nNKl0y
c44kRFglVd4Xd5j/Ng7d468/hVv42Y+wjsgPOWFThLx3DanThmtaFq9B5+rrS8+X+OT+WEd6mrip
MvQPbePW2h110nUdUxy8Mgk/m6wLpt03S8GJx2Ad0Rgstp91wMrimtwjLy3XwQRkMavWX/+K31U1
/3nKszDp41N2glJGgeTy0FsXNt21RD13aOuAJPv6A059//nJfBhG5LLqup5SCXUI9VAQDGhzsgLO
568vf+r7zyiOD5cfAx27VFMwSjuy0pAJ0OjTbdiOTgiv1yJi9evP0U6NpJmW8eGDOvqmoIWq2kXy
sou0lVKtiEP4Ea8x2C30VbJA4nLwfoHhL3C9IOXdQBlagEpamd88qlN3EoDKx29ACpiuhVVdu2Wg
P0ZK/YPNF2/ywf36F566k0fzPSCFIBAFyGIMRuzzIv+yxCiJLEo8tXH7zaQ58SHm0awPevon9Lpr
F1/Q0kfs6k04O7QHerN/9jPMoxlPKIzf4w6sXfIh12MZuLXpE/ehrlPF/+5BzLfkk6k/r/4fnwSt
fzlkObeqaBTNWlQjtEoDYEO+kDjT9l0ptLcYdcmlwGC3rUsowTCaw5Up+umsHrsY86Lw6X2BF//h
i7Zd9hNSMxS16llUp4BC4rCwnsd+dG6dJlc3Cm2ze7UG5O4QWJYg+FkhWet2k2wUqPvS2FRlnLgh
waZntGthO3ZKou3amsLLNKXTmvDdZhfjml8NtM+Xk5oZ1wiFO2JvHXzQ/TC8Uh1F3trbdUvPt9Cs
O4XI24P06ui8HhS0vyU4lIem9KYrcoqzhz8adebR/EVTq6HSHWpXM3J6/OwU+/sIGVVZ77/+gBPz
1jyat60crdiiXeu2MGuWokbKDOzq4uuLz8P2s4FwNCWnovVqgmVqV0rz1QmDvwMQWmh9/44V67lD
202t0tWR8X79cadmz/znH9Ygeupj5XSsQfS0l8Hw99D8LfVr3P7fvGtOXX9eeT5cP0+MLAhqVpjK
e1GMlP7MRYBrPzXDfzaK7N4+BzGdehjzn3/4gDoVaUVmDxPHsW9oNZ23UfTdpDzxKI6Wr9rEkoHW
vXYnCiemQkYj7q5CXf3RnTeO1y1s/1kbMOPBJK8tnMu81aDgeYtaSb/5ASfujXG0cA1gFqDVRSyN
pQfC3/fCjQL49ptpIOYh+clQPZb/akqGtQy6rUtd11znmWls2HV6q9ZChN8DAVl2jjqemZgb9oIS
k6uHtQV4tjS/eYPOg+izL3A0eGMQ70Pk5ZAmUuM8sDAWTRECKufP9hnG0dgN2z6mmMbzTw1vU0/5
YxV4v9RAPf96AJx6OkcjN0INqFsJ1Gc8l6AR0D3ayTeTYn5rfHZjjpZA2yJzujF6FgpyUjyAfai3
AENrNbGvhNj82fc/WgbTmqwVI2adHbpyEZsHnKVfX/jEmmEcLYFeqsZtMl/YzLR9E/9Ih8H1I5Ba
8ptxc+r2HE3sAuMw6tq0dpVJHGgX7PLOvyHb+WebZORsWN9MkBMP+B0l+2FpMnG049tmeJZp2dEe
r+6CHADF1zfpxNg/BtAJnyjtDheNG9dgnqbsdpjTzfIy+2btOPEQ9KMNSUKcJ2Qr7lHplwdkC3vg
GtGSps9lX8W3f/YbjuYvhcakDRxepF7+UhJoPoFdoYv89cVP/YDj2SuJW8lBjZHKR8kJcw38g6uR
fRL61cPXH3HqAR/N4AJDKrwSphkbGhPTMrDwb+7+qad7NIFHSG9A8Hg5aGG81EFRO8hYqWz/2fc+
mrk6+VjSJtLNrUYixoB0ugTivH59bW2+yCdrj340e4l1rBxd8NUBwafBQjXGcdXlw7hugrldOmjB
tayT5IW+VryltkhDKyqImHZUB7nZ1N3aQqjPo935e4I7yajpfPNs8k1/hRcidX1PdPsJzMKhNqKJ
bAcEaV9/81MD5mhVGAmtaUyD5b7OxJpdxTpSs+duxOOpNc2fLW3y6KXfVn2leePU4Gl5xGARCMSY
5C+ljf3NwDnxI+TRKz8mvmEiWrBxFY8CbHVhgk2Ix4is3/Gb23RiaMqjhSGDKq1Hkp+AXt5+yhra
WI2ZoVYqM//t6ydxYl7J+cd9WDiHVlMF2uzGbQKolry6SudZOkDWvr78qXs0/7IPl88cG61NHDdu
b+07aGMlaUcFBYos+pf5+t9uSuXRwlCbfYVdOWqQ3NdoIo0VLqHNn335o5WhIg04DiaKXCZ0lzK9
MAE0ToLJAcvw60849YCPV4dW9L7m+wwhDL0j6mHeLAtBof3ry594+c7Q1o93386gNXcZWvayehE9
stnmhxxwHXpPeFy//ohTv+BoJkPLx5Ze4EepB3VltoT+RTmRDeXt15ef59InK5x2NIknJLmybtLG
jeN+fPTSWECeip0HtcyiLWnD6aJRPUEHPe++edGcGLEzUffjPYu0Luzs3GOn7QfkK/kTETUG8jZf
Bfknvntjnngy2tHMFkCoRzyFtZshgAih7Bnmswn7OjIGaE3f/JR5Cnx2847mtuf4tBw1h32Fhse+
arKfTtVn37zYTt2no5ldZGGSlg33KcwfOv2BNtZ2aH9OpNJ+/eRPXf9oXg+5lDpR5mwcg4n8PD1z
taq+9JJwB0r8zzan7yTgD6tTyblJ97L5KTQEvyEFoMnYqlf19JZBN/36d5x6CEdT3Ezo+BZADVyK
8OQ7hO1LYKnu19c+Mfm0o/ktsbGZ5NHWbgRilfgkgm2Wjvr09cVPDdGjmR1kvZnqDmsThvxdUePw
Fw829oWQqCP6wn/0IeJofidRJ8zeoYANyAm+c+GC9HqphgoWWZc99xPRPF9/0IlbJY6mNVlKQ5wn
Wu2OeLhserkV/gDEFN9c/sRTFkfz2SItcKpV2i1Qjw660+9yzftmkJ765kezmHIotMOGSlSjIMWA
9F4a1bpI9dXXN+ZUaUHMn/thEhCQ3ZUYBjgbx0301HVkmhJiaK0SpdRuddyWRoXScREMkXMlkqjG
a8TjkfD/v5kh87P+ZJkSRzNdKTqH1BgeDUgT/dkaV5i9ptTVc9S1q+TfLud/u0+YO24ff+YIn1Gp
InYiupXbZxqICKINe+2bu3jqIR3NcqM3W7BKPP+hh/kQmW9xptyWVnvz9UM6NbyOJrqjYQBrxonq
vq9d9BzaV5CTzW+++4mJLo4mepiCg3VMiiN2JDajfOK9scgDDm9au7AxkX39E06s58fGb9G3mjMW
duk2hIusTY7S6yS1dDKslOa19AFjf/057w/0k+GkHs30qU+0MQIN4QakvQKVWmg43kEL7Udf2USD
sXbC5NECqEPW6qKL0dWCtHDK+68//n3f+dnHH60EuKqTSUMI5KpNXE44ZuMIC1SFCtPJHRiLsOB0
Y/bdGudSn1P7Mnwf69Iour2tq/ZTYhvxjxix+ps3EneX2o121QapOnvK0vWoqs0ZQ5mjZJqwXYx9
0sr07idxEOUO1q3yNkYVKrYwIqxJAVD4MEMKkGp16qYDSPjga0SP2b0zPRSlFuAVTb3ymyc83+DP
fvnRQpVVRjgFEAxdGsN8g7y6H7PxzMuHLbE5V1M/oN7P/+xwpx4tWuj4FCwDfuWGYUNcp6m8Cc24
Tizx1tT+z68f5Yl5oc6T8cPC6GnNNJYN1hr8xf2iLFiNdJh/SJQ0yGMq7UEMI9/cu/cXxWc372h5
wpnf63aoZq7iv0QaoQDE4lpSWwBCPws42yNhBS3TL9O6Xw0dYmbHWvYDBQvS5pWEoEzIeA5x2F//
9BPLmar9/tMBFs5o4j5zfbsiWFA2MajtsV70WvLte+fU7T1a09rICoI2ERn+oUZZh7iNt6MDd24O
hLqqhz7cwGmp1nUFMRiGOeJ8W8U0Q84MAlwMF7LPDBcWTrxCvo+vWuO/OT001q9vwcl15GhZDPSq
kGkE2CWcItNFemS9ekNfPeAwGlZeFkTbXAXLFPZzujL/z2qXDDJycfTUK42pnqEnByvw9bf5fPUE
ovH7A5n0yvYNs+pdBUSEl5drCedQ50Ada89ff4KYn+3/HoGmc7Ruhqj34mKq0I+jDzWXhU5SN8Bz
3/sVsce8VBxCJBalUMWrwp3hPCkAsjuwnLKtquot9ua6+ubg8vnQICjn918bqJVSZ50NBCTNL0nq
2WYEP/ZFcDBTcQcX7ptJd+pjjhYsryIOGneHRuXPktQulfQ8Uoiu7O3GWvJL4WY6An/P1zf41Kcd
LVmpBgV4jFSiYQs5nLdSCS46iIGHVJjGwcpmvqrSW8M3vc15kfrsaR4tXoYz5ug2bM0FcFRv8cb/
QGNsf7P6vm/NPrv60WpVJY1XKGok3S53rG2AJGDb+grU3aiUYglo0d+2FB9uy9IM3QEXKs4XYO1D
3yvrBHcfMYZEDFJKB9r49d39/OVjOkcrVjM1QzbiSHQzvoDjH1RNefNqoLzQBUBePtGU+7MPOlq2
ZK0itXdARsspujDzW0igS4NIUHTnZKeTsGQo8Tcb41Mj5mgFMsSYSQfwmtsTmxJaeGZy6JecW2yn
uRjyP5ts9tHSUsPqJ6/e1FwvgKqY6QMW74lYlqGJfsigfelF430zBU4MSvtoiZHaZFRJrWuuXhQk
sjrgORpb23z9YE5d/GjRwEJd9EETaK4so/Am8ado76BP+MO7dLRWBLaoGyWltWGF/0PYmS3HyWRr
9ImIYCa5LaDm0lwafEPIlgwJJPP89GdVX51wtN3X/bclVUEOe+9vLZ+gHKNKD2nntwcYcf7jODfe
1Zq78u3ff8pfvvg/50YpODVqlERfsLLUE/U66HVQJSx5NRx3hLnotFM4AB4J//3z/jIe5Yo/VgtS
0YbmQw7Y2Un/kZj100AU2rVeqPEc3LHYtU15b00AcusOZabNfC1sDDlsTS/5zcsQWCbYXyJlK2g5
qeu8dh6n0RxuCoGtCS8FkeR//6rW7eH/L0uP+GPpKQSk7ExnVtkWfA7QN+sGoUUFQQ1odLIfAWqe
GCVA3TGEpbfuJh8PbVo2jBE12vhe2f1XLy03ATsrSYAzoBv2yB7w6bQcszhONVvOHt0+5ugTwivO
Q0XJIIo1uL19bGZn0HmgdLQ5fp5wB9xbdSaTjZnzFf2Pb+M/F6//9if+sZZN3aKAynbsxLqFDDU3
sdnhPp4sGKBJKwOn88XFGfAS6QLfaJRy5fnltDbAkn9/yH97/v5c4xw3KUgTFDvmtpmzn7rqNOs+
GGKtiL/Wcliuur/6xv9Yuv9ytvlzVBUBCzNW6KRAfs1HqZlbjoVXLYV40Zf3//6D/vaR/jmvmtmS
9JGj99SYxt00dlejqLcya0XQqS7UzZjwtBwBX+TLg9KGr3//2L9sSn/OrzY3Z1jb6wMD/mUc+pWs
Dtq6AOcZdQ1CaKrfDaien/SG0Oq/f+Lthf0vj86fY63F6OhlTkZxR4bx0/IW772DanL99z9+O6n8
t3/8jzUQEL5V97BMd7V0wHRA3rnFYXX9LgFF+vTvn/GXh+HPidZiqso51+L/9KPaS8+9+SKdCoC0
1/j+xUGj1f6Pj+pvP+mPNa/KdLpqKXecgevDzlq6ZWunTvbhUJF4gq1m/I+X6W+f2h8LFgQP6brl
SP3ag3oBqNMPF9tdN8QT/tcb9JcanvvnYGZn4ILuBgal27GrTGTqUUGzPOpLOZ+AsmmBWBTJ7xLU
ZtoeRf2WrrjS//2N/eWR+3PyiSux0zhzPR6I4NUvo2M6wTK67f7f/zoLy9/eIpPH8f/dw3Eb9Cpm
fnrHUGbznfTueq+MhMowQa5lC5EjR9bkpC+mwLTLEEgTYvaet7DuvTurzOmEiyYmRe4vPLWmC6PY
eJ4TZNFxsY2nX/labGugd2RrNFJxpOpjcirVErhTHQ29durS7GvoFkBJamdleL9K4ihLD39PHhYU
DhtRJscscQBTU98x/AdPTpFFlqno02/X4sJW1+AEuKD3FuhwDGOIzrcoZgI5r8fauGXWygv7zUYb
3jPYtAkMC4IrPv5O85DEoIYz5yOtuBo7QMdkd3X9Olxr70sN+rnMmUWpYw1NEQkYZv1IncHZ07b2
on9n7lWrkqiytKO3GCFWOqwmTGneCpWFwmX/VGCo2oBghGONQwGE6clc1xcxTVu1mvdM9m9j+1jE
P5VlPPjO9GF39a+5uh/Z8/SyDY3iYSp+2/GXhLzKNzETLc/2g5ExwNcyLD6FdtcGCTdkM7f3bdLC
5Ri+S7LkjVYHq+YfnXjvGk1kQnY08wCGVAdxIb65bwFawWwc48BQ90WfveSVvetW9HfmiwVsLwHL
SNYoWIwPoPGbW4i46dxt05QHDGL4Tip70wOm4H6O/ZfYzXSXzON7q57b4YtYGTzWnCtIn2zKdL5f
fXHH9D9wl2I+Nu1AtX06TBleBAs7xgz9JJnfVU2acZH9NfXfS59IQk6uav1RmPmDlX6r6YfK4kAU
96kEXW5LLVTJbultCBv2dOnRdizOAUIuvBl7QJUBEc4jljSB3SnKsIm/qTgFfeycTYNqrGOSCcr4
4JKtJWBivTtTFupAh3jE0kj3rG0Vv9jDE27wx5iVmKs6P+9mxrb3mj/slTc/uGb/eIsTQ046QwIP
uLm7G6j76+YmTnN04qVdc9D8nxX/42yPZ3tKH3zxu4e25EzmLjW1UBALzfgCPaL4dm0wOk+dRUoS
w/AdgBs03J8Tue1MsasH6pmuvxxXJ/5gEpn6Ach4rQPKI75bzmGjWFmL9OHFuEVHSSGTiOaU5iRw
9b/WWmw5j0UrEdWpfkIWEfgNzMHWsSlzUACqnexkwG9aG28Da3CX+iQ/LfshHfytQwAxSV96D8Wd
5ZTn0qZLVVXflJU2GnZIDz1W/VjlD70oOVEvWLlB2Ewr3pIaKeSwQRp1iYsYPfChWnjIem9DJph1
9AM68Rnd9za3hn3Ry2idSCnUM6Nmb63V3s/r+mFMZ0Myds942PLgNnd9DisJR1Tb85wUn7FWnnie
Isa1j56ZEUtVGw37cYnZrPmP7QZINoJ5ZYE1dZ2fRs2hDoFJ3N55zs8CGT0UaWDBP9NFYQ+xtjI3
WIoUL5l68dLp0RyINGh0BfI0nG5EltGGM+T8Qm8GFAQcMunzqVAbpvw2vXWt4yTQeTUG56crv2bz
IzX7je1WoXvDOTSE+GO+0TUHyu/M8SO2qCQgr7qNXSvwmmo7+h/jOAa6yN7G5NKCs4ln/l4Byy/e
2KNf8hC4+xT5gQ4wMtebvVO9C0Oe5kTsHPVRgAIwjPYbk9Me3dBxElQ6AawFvYiP/fLeNMOOPHff
V6dkRms2vrQ4R1rIVTVIn/gHRksAh2wADugLzyetWl50wIimsgLbZnUCxQL2AlRLGhaYbmCz4Clr
txbXKAm/WVv0aAV8JrjB2B+zAhQNESy2v2tQjDonQ636mosHUHqh4ZWvSf5uJxgXKyxXAsxQvoRx
Ab6T52GR9Ymo4zHVrS3knBsFfTPjK1nSb9HyMYjPKitf68K8zPA46mQ6Lw1fSYOjrQaAVIDhQfTD
K4m5ptVD1oldw7pRWsV93LQ3tSfCM57uoZ9Y3OeLBvsbfPHJnfIDMHa0dN4aIAYDZ8AbOrv7hIA1
OKAfS/aiOje4SQjSZN0i0gpSh4uY13/bhX0gAxCQs9gxERi4LYdRCQ6xwxZivelTckhx2g9m9QCK
JCSPEIniRPogEjHhA2zZA19OA8Eb9TaZ009z+MT0sU2XPGjyLqgETy7HjVqXrHaXRPGjc/krT7mt
6S+EfHWcenpGYkkXfvsGOQICiAve8ARh2SbE4GRU3tqsJ4bK1JbYFFUV39XAVe7qUujI6xMgrbCA
HW7CqfrWp1F/NjvEvLFZ1k+5XiVb+A+sbYpGUDCsc3eicjucZ9ShFqLGeHpSaYKcBSHmIYfXwI7s
y/aYc52qwqkz06M0XIU60ksKUPGLTE5r67Qde+/oM2RtGNEMmTD0Qbzsac16c0BT1v6dycw/FL1J
ghyZ3QCvLUOpETQuBBTwba9J74lzm67dPfoq4j8OfPqXdC4/B6nts0Y/u7M6tIlWnFpraRGjr2Xz
sFSqh86KCXHkABMlDMpHNoG/DdMXP1U9Xxfso2x71RjVSQs5w/o5Uog+uRbfQ2WyMlUwxSCjR1So
foPcu7OhG6H+I//dnarOYBxedtsRA9I1S/Tz6KiopeXMJKF7pscyRWsp35O44M7c5VN/0YHS9HJS
d+083ZtLU0ezY+t32Zo9z7cJGUInZzMftrk5ZKfKG9vAaUyxMVazJ9jFfDeElg/GDaMKzXCI/eqR
XDZY/8q1N2QHr84CpCzPpumUC/dS+DInb8MCV/jjdUrTN9Rw+qE0Si1okiFUwsULSp4PelL+tNbj
G96PA5aoZxQ+Z8d3D1blaVtmXt+lqKIZvuFexMCi+4z+HxoJlwRTQ9tlAqiWtUPAb8c/WEP0Mrsw
7/t9ZdgPXlXeNbm/l5YGKFh/A9YqYSW1R4NpDqSny8lfl7fSoFEiU/Hee6N/SFP9GZLYgWCWIvAD
81h0W0L5GyuHuZv2J9E5UB/jjSjggjQdEkFIwz9kP88hmb5j2tuQ87L42JW5vtew+FByucarnwSF
43yR+olD6p4+61TdEx0escECD5odDqQtlLW1sn+BecHWJnu5T8vRk9TckhS9oBXnbI9IjnHw+fVN
cB+vN1phhuQhcoYByw/tbLN8GroCeKMmbO4qHXJWTlJWDYENpjBOqW558bFEvxWr39YnIx6RdA/L
rGL+33b27VnAUTeFX4F78DXjUReIH2xRcziz6rZtOC+vE+BEo7F+os/MmW6vMuiLyVo0vLaja4UW
JjE4F0o/Cwgx88bPMu/ioo4BHbJyoMSN9NT3jL6MJmopg38g4H3Jra0Xi6neT+06fRrmrRA8QlPF
dtpObmiKRtuiPFyvzDm4IEknuAdBtq7+rms71hak2brc+qmeHw2bwOMExQ0AWuzSDJNG7rHMJm17
Ig5X1FGTay3lXz618ZedTxngRs1mfGGxRL4txGpEvYXXxGkKnV3UQfXQqLSJ+EASSv7OOGc8hhQf
+G/dLIC1oqJczeklGwq5F+kwPE34HlndJ7d2j8hXFCcan6HijWm4ecNyWUCE8+3G2tS+220sH+h7
oOdNXB1s5dfVcbDMvD9gKrE9pK9pE7NUp3W1lckMF8jLurKPsJd/e4VePdcsP07oL30mt7WJjppZ
D62AC5oAIMF5wDzhfhnjOQ3LzPHuuc6SCpWtycOllNWc1ZTOweS4OGMrQCUgxOi/Q+rOuZBuvLTR
XqG9mneYwprHsbeNz35oGCrC9wpQwdDVExD8tTkq5UP/dW2bj7xI7f7BjY1+b/M873zuVicn8SRn
Ft/WjwCaVg7F4LZPKR3bveW02VXUsbiv6rGLErXMUGLFCkQIT9YjU5yDFrgqru6rygX9NKTGrnd1
Par9oduL3uD4Aw/3zu685kJiswhLwJLPsjXSAKOw/jglXDgCnZ18qyrZ7pZkaY/0M5FMuyZDtGjM
ta0Qrfs9ZUb2VJaWhzokVT9nTamoorPG32TeSMu346Q1wibZ+XUqdvAkCVWWZt9B9a7hQsSJw6ov
l7sYesdpTa1+64q23ra6BxN3cWxjZhtITz5nf89pIAf7Xl6fp+yGOCujNs8OIhOQ6IFci2ht8vFY
pU35POTIv5MSiXOmsMnBiAMSk3bxtr0dUx3U9rzpkw5ZTdZFOKju51IM9Sae+odZwMdgI3UhOwzD
CQvZsS0lC0X/mHAFgTo0m0FhxUsICoseTy1/G0t9yZ01/QEJ7nOFELKNdRolaQsnyhwarp/NB0Ng
SQAwNwEI21/1HFeeyIvuruEJ3qJNjvmK+nFTrzZYVv47Vuj2DUVrdkNov2qk3fddDPcajB7nEx0S
Nna23dAO0J9S0PSiMfOtIt8XW858iuMhDhqhJ5fKk/CwIbmQaZXfTcyqlLnpG6wK8tpTVl0caCfM
l0pUbRh87nNpyLPoUWxB0l6j0TdxD0zVAtprmcMRsl1otJzE+3p5nnyn/fI9Ja4acK5wXmyow6W9
wNDpRJCXcFb60hue51rIg19yT6xW+BoAtMS26iy4IQC1MKkU7clGmrDJJj4VqyhhV1TuWzW0OlPb
kMGxYjcfsH60IHHMdWvVndyaJZH5kqtgzthTUC0C7S4n7cHmFmo6mtjo0lk3Xkyq0kNf+TKmaXzp
s8XcEXcpOcRj8PEhxx3lCAd6iv/jiPbj84wQ7mjW3fQkK405lkRwi27VzTeRODUfxfq91C58plV7
68G50inPuueKJudBmQpUYFVMoWN1SAhGoqyuI9VF6/FIq0kfSfmOxWES7YuqIeNlWfqUKRRlfa4k
CjQ50++Xww87Hfv3YtY9EkvNfXZbP4ZqqvHLu2Popt4YqKJ+X7UCFJtDbr1Jm+QSr627K/LSZ9aG
D5lrmHVnTXV20VvdQENmQVDhinSvt3567vPZOlvJANxsasUGywRjQo7thoC0EpglhtLCbO5kMLnT
W2HaILrKcb4xU9nVmXffNOa0hk7Dtb9M1O9C6S+DNTzOhtMHNPAe5DD80kdpUV+aHgkju4zIpGuQ
GqWCJmmjx9N9aquMO2/czLoWWH+fbTJIWIG8MayG4rFv2UWVaamdMwKp7fzuJWdJDCxFLYQ/hBGu
RTTRUqtj2w8IpCH+Rdo8fk5yNULE0Ly6N2I66NifejOs96sBoxQy7A7DVfVq5HETdR1sebrgxn4a
k2/pDmVgAZi/R0ivP2GNLtEmMRmfGeIgmZSJFKG9SG+9hBFBvAl65bz2bjFcUnuu9mVv3FCvjb3H
slhz3p9eW4Vv1Zwzjpo3zGg2wrtNs7tZ+oJdzB3gG/psvrHm36GyTwLWt4Pt1tpJQtsKa5OIaFx9
J4LvQahRnR0cWPR7mmZP2M/c2pWBLrzMxKmFoLKRAjcRvgF7YyT9PeewA6/Nec5YSyyN9a41xZfs
tPaBX/6h8vpLaXQq349NxaErQ8IdeV2p7pdsMPOozuc1CUQ8w2s1QBXMLmxAZ52+uEyYPCBV5yEm
QUT1mTBkjBcVFhvOPTFEDZy/NZpdwey6gv2tV96CC33RvjsoSAHOa/tpxRGBmiihHjmkdcQ9dLrN
w04Hv6380ALDCXAcWoyZkl+PGyN9mJlAPCW8F8+Nvi5XroglM+XjwLQQ3injy629ZMuR4Abak/lD
Wn3njtXs1ci1MYe2tpsXndqdMuxgWcz32cwLOHM6d2efw9NJ4YVIOcbr/uvM3vCicYi72h1MnsyY
gP8lGrqrppgeF3MutmaWJhgbZdP97vOlDDsw53O4zFXubCYYzqep7bhd+aXJv68jf/ywE8DNoqtN
fghe7SfG4/VNPKbaj9bO1YFsvkEdKDae0lqpa49u86mHe7RFqOAe2k5jcS0185Sm4PGAj7EaTXLB
iDV4WvvK6cu3I9GKmIS/MS8/RuSTFXhx4KQUcl3KN8YYk5mauQKUeUY/UXbc5/D72e3FXsaJUZ9x
cFg9nGoPEMkK9NnWL/Bd3EcDvbYW+TfHNniJfm/0ZbNJDT7z221s2Jm4Zo61N5u4NTKeQjw/oAg1
w7uu4OspR+jA6sFU9827pVf2l7vitghSRbCL0w3lLw3mfRQ3vn7WaFdclU0AbpRV/JmZnVtuh0mp
aqcrSU0PRSS7ll0L9WpIaFQI8cCxhrzG8DkJuSFy9kpCSxG5MaKpa+3PzSOEAtleqqLSTmO6Tlj4
+gKWoEwpJTJtyoBGDRZvlytF8HgSq6cubh4b8w49lacFWunFd2PjFUejGeWXm3HP2Iikyk5qtJNf
chx7xAs5gpSS+GFYI4FHK6DF40WfsM2zzxjcg8FeI4yxkGdI4h3haBJWoDqwuAZANt+CZe8BJ9zb
HVjRe7K8yeuyltmhpxb7q08L44oV0fmaR8sLNb1K7+IkqbZJ2qD1c4fmuchM9rnCt7hW5CoLx3kB
8ghU5hbrWeNdonkW/PyCRHPhunf9DBTG1WC+t9Cro350y7OpGRZG+zJ+d13H+gZpn4Ipzq2iDqxV
rMNGddI9u1pFbRYwsPhlwnzddbqXP5SrhbSTGD4gxfhMb2L9Ofm6fkKONMDc92ToOFMbjVKymDdI
2EC8d8WvUg7FhwO6l98gmdZhm+Aj4Wg9aEn70Ge2roLM6zVw9jyzu6nJOHmOc/JT4vgMYabJLcQc
8zz7zRTpYyc3vRp/S8oU7BigbzbjdAvGKVQT7N/Jk1hYVUZnPWBGB9frqAam+txS68veqhhy3RC/
TWR8ECa6+7Hi/5G63hCV3hwq7uCRNpjjJikwq/BdhlkNuGq5jQwI3eMHjOLsNsNDOeQnrXbrzVhN
3WbN2+20SFmGI2b6oOI2EqqKHRr103jKVl1wBsRoMMQ7MWh7NPGU7Ubv0WuaJ3q5BnNbhR0N9so+
N2NjSjl3pbLBIZrlj7fMcWXOZ+4OUV/BGIun+sselw/TNuBU80uZDQfpyg4d/HTxZJ91bdy1BfQN
b3GPesZFOJffnpHtBcqphW01ZkBgXLlKTUkNP6BUw2lU2QOV773pZcUZPVcN6j7nDIs8mbo3r90S
N7QoytEGzfqjGU9jpb2qNA2p0NCmy1EJzabc+XH9w8tQl3T2WQ7UGWfD9U89eiCrwSXKNDw6i507
LjuWJLEzZ3GlXLi1Csn1U7ENW/da0Wk4YDil02lxeYtXBDspo5JArbuhPyUa5pkdtdTx3XHctdn+
j/6c5f2lAej9MS0g5t6E6ummez9p8ixErDa8JeSbIqj28dURKr8zdCjYUdnL4Ql9vYtXM5Htrwqz
+3PbdNre9zgM3thClrHBomzt8qacUVfWqYmyk2P0uZhSzQyHfPFamHRacSksX0fdO/VdGS6ZNrcb
LvvdCUxCr214FoffcVbhDbJLq6YgTmf3welK/btGv3EY0Ynib6wqrkZpZ99knus4/6jmynw2qzJ/
BZ7lClIvs8822q3TAc/pjAKIFgx3b+cpVrb+yJrJC6yBdIOmmP6Woq/wis+Ts+EMpN0P42Dg9evi
pgeWbzU/ZgB5OcciXYOPnBlsPo6uvwC1XRCIrAOkFkOM17pu4wumb+ulEw4kvUG293Wu4w1rcGQW
qA8szQ6oDo+n2nMbjtVteuGXGB6SmoIqKTXdPDT57T+tmLt5b9zaur1cav69OLR/N3PeQLsssB3s
swJgCEfUOL4YsrO+12UkwKWneM9dynX3s1FZb51nJ/uk4cbOccRvjajVYvlLU5lxKhmIeffbpH7z
lrJ6tHrL2vlu3XnB0M7O2bEBGM5tZ/wwR5N7pW3Z4KgTcYcOA1TtbFndObY8+ldM7/2GZkXhuBBH
O6mS75wJQ9pU9eg9pEvfX3vHWl71xX7ljJocNNq6FDW9PP9VmwSUpeUvT2Y/WWdPVewoTeJNB0N0
aTQnlv2jouOOBqmt45dpcZ0kMMvWfvYLJR78RhYNS1GPgaFh0O7YdhP18cSHlmuW+lJskjnvLsWy
VAfR5NZ97FjcJPMlnaPUMTIHwIqhZWEJ+n3dgBWFAwsQ+RibixfFNnlLwI06lwE37pktSLO33rd8
VmOTAc2NzZn1dk/3u9d4MPvPdMHEcFSytgR19IHerKf1eFW5+nvldql1lqDMJcI09b5I91liO2fL
agnNDIMeXxGq1nDdDRlfgGXmj8rK2OhdZ0nRYi8gTEPTnimzxuVipXQoTTalqlDtsTcMdwYlLND1
4mKFcGAqfeMsXCJCnifxKjoEb5u+q3m6ZbHU+0R2IDCTbI5Psovlh5e7zgFUa0zbd8bOAteRPlk7
+/CNUX08jxS8b7O8yamhvXVKGyc/mFlp9eFkA9MONFwUw35I4wmNU5kU0MoH+5DFQ/3pjCsNAZzm
2laWEglvMlvLl8lN4JXgSg3Rxb2Nas1tmPaV+UUNA+RqNlu5FeSNsq50xbtPxYxYEhpaUj9Cgcl+
4XqMTzx2Mgvd3lsPeW/DaF+I+baYBKgsciw380X8IiSEUkzicMYOvq67liPc3qHUiFcg78Q9kNPi
pTfk+mpLqtDeKrt3VHXe+4or99Vcyz7lWkwEYlMiZfCp3eFCAE/LrZ07iemEI53VvbZKw4wGCl4+
zagy/an0odkuhtNse5UYU4hMAwEM38v6Zk7p8D34q1mHzngTy3RDO/3WMpEeuCrA/fZk9Y7IpMMf
s7CHqNUe0dY2y5vDK/Im9Ri3cloPFy21/TfIbvO3oHC/bcdBd8HaJ8adJwT89mlZ9d001Mk3xlRU
cxptgR/dXKEJ6vvcjjx8ftfSK7p9K3X14A99cdKKSryto1RYUl3nWRZj1oQeneFnMfqOiWHR7H+U
Nq2324H7gKcAXLsvaeuKOfNuT3qCxt6v4oLP2/HlCXc7LguuwuCATDMZ8Wvpy3zylY90lgZPt1kg
BdGxXdZ8h+WovjqqW5jfTlhG87a44sjx2tBcevkai5V+TB3H5X7SlvWkTxa6H9P0VyeoMVTfao0t
HQFdGzpt49VA4rdA15lImBqlo1+b9e5meLFHbACNqt66OBmTfQGnCkhY0bjX1p/N/Zp61bdw/D5y
+KwojfQTNRXY492Dm6v8zUyL9Zcfo2MOMJgwH1Kk0wdeT/9XuhoLhnYjnq8pyLNLt3TV10qf88mU
Q3nxC6q9FOKHtolGkbV3ca3k2ZxcbjxU0ScvNMSkcAo5/khPbqaaGFs3hQWf01CGpBT5Vnu+SoxA
+OouJmzkLYjj+Ej+q/zpDbQFDL3U25O4+WhplrIjhwgpkl1p8ltulNHSmY+HNhKl1j8rt0Xnw8dE
1cb15zXw18p6yG06ROwR9n1JtZprdkdYJkf8LulhLzVICUfdHC/6J/QtG79cUYXrmgt68u16J0RD
5CVRGJNlRU1Y09UhV0tJ5TOVZ9fI9MNaUW1wy7zYCsYuT5i8zPusHPO7dqRYkfZ1nW/Yl1VAWUh7
L2AO74xpETLiTD7uDJMkVMBgLdJhBan9TLGx55ojTEriA6633hVlJN2Oh9E2RTBpdhsCXnePhW+y
q7iqvvo4m5dtx3xFioadGfNhMHGqYyrgEXfbOEHroY/uteb+E4cMxrAiui19L8Ngp9zQGlh/mPJ2
I8V0xdDESumioVVCZ2724+y+lpobFitNuzqpuSXXRm29l6IGNB1jrN9wWmHChREJO6golVC01LX0
SQ24Rviy5KfVJ0xfuAXSamvUpdhA3/cPTUZvSjk+a3hViO5OVCPJpiGGU4oKsXWfZO+jNFiN9bGj
tICRvJYckEynwTyi2/E1EUv5MjG7z6SsIyTDWFl5bWujjIxFa3nd6u5pbCb5kGliOi5uQVPWSLrl
HhOR9touyscy0GmnWelLNNax99n5LP8beKLGruENxG4Q0wwWfH5mISSFeFAlbWzzByxGsp0bSFfs
AA0auVoPak78zKV4PZNVzrQdlgZMul34b0M+2c8tDO5n3yxjENu6+V7WTr7VO7PeuXOXRyKnvS5A
EU+LSTk0pRgUknTG/5HBnXpy7SW9Sxa7CbohMfaJqyM87HyTI0pT2EMVZnRjUYbl/v3qGNpD65pN
sqPu48xM98yKY6vLN0O9qjfveXaUCrPKgoxcefl4lS4qtZdlpDwd2bG+etTOVPZReYn1I25M90Vj
oM3cpHqf2Bt2V7uikqlnVCJpt04hPEBY9B5H0oM0S+a/Rn9W5I6nvv2sPFurn73Zk7t0aNUvRTuT
2koVyypgNyXEpph3uuUQDZbxcRm15yFBKB8wZFnZV61eZ7Efbd3HU7uQVKeQMESd0w8Rvjf7uUrT
NkR6MlCL9yf9kgu/3I6CHv6GHiAUwHXtOBnNC1NXvlpS4OLwDWNz1JgT0bi7McEZLDQmok40c9R7
prXXiwSvl3Qt5/fgJcz28FvtpaJpR4fMOWRzPyNB8o1PRHweYpBSPeGena4tK/DO6zrzYlmNJ6JB
t/P3Ai3kPa3O5jVu6/UNfGx6mBMjPzpeKw9FlVNCz0rjNndnVBuDveVoz8342TRW8Yjf/bVhiOmN
JVIdqG5qQVGxKVVOVf4Y5mq9K5tp2bJtxy9Nn+hHvZfVaeow3ekrc1ieFCsTNp3w9zEuoIPdmsmV
0QT/arDRsV4sFh9oW2zTeZjQKDnUDqnZJ4eEDyhahoaiggt9RVKAV8tjYksGwHJVrU+OYKllaisF
8u+zjH8vAytCNif4XYeMsZsZ62cVWYNBddd1phO66DzKG5O2rqda5uSq2GC1wBLYP5TMQHDZaNGw
VL1fPy5tL8StLdAcW71M95qu026I2RBDbkNSHlfNNI+LnQ53OIKrPUOKzGRxoyitTSuYxV/HYn4Z
fZHd0z6NT2qYyBDniSGeqnniJXBGXBlOv17X1MnftXTWX4ra8Hc0g7GwOoYQT70k2RrrA05YrW2O
g2YgX1duH2CTsI9Co4LKah0zk8bWcPCntn+keQBQt1izr6Rr2ePSSQt6SX1r1CwmbWNCC/O8UI2n
aawuho0Mh+LrHBVjzH7J6tCfa9VjN04Xv75z5qLYytheYSgNLcSansRS2ov6vqURpG9mwE1YT6yJ
2caq1i6dZqRPbm/ZJ/wf67mgV3dyiv+j7jyWI9eyK/orip6jBXPhIiQNEkifJJO+KicIFqsI4MJ7
8/Va4OsIvaYei6GeafgMyUzg2nP2XjvSb6hwpb7LGlrUTr93QBDdx2ac08GN6LiuIDYM53Du1a3M
OzQVgpvOPrOj8lcEARxd5yR/KlmZPLNjE6HF4AHMRBt6pw9cQQY9dA7kd4xPbWcTUevq0VFmg7wb
uw5LVY7dGJk+Og2Ctan8EjjaKDbNcq306fDk34eYCEElzU3OymgDVnNjjSUVurxUqc32ikajV3cv
xqhYV6E9lzChxmaXB2PZ0X+qCnVlNeq0rfsgfhhro9p0Zm081Ra5M1z/p3WDhnFHCal6mSC/cZaN
Spz9DFC6yW1WE6EYVvYNm2t/onHu/qhCxdi5SJRIg4jUsaZkJqOfkR0RZWwmIjzY6Uj4EPjevTN2
8atrx8oPN5TTmuZW4Ql1pkfF+Yr82KU+dDWUiY44pHZ3tlHqG9BDwb2jR8VjxcGOnQX5GgqzEguL
ggLFaGbps3/FO8FoubDSaz9HpTR+Sskde+4TUvqEFtqwiItgI3BkP9Diz2+CIpok8jz6rx5ufzIF
W8VeU1VI9vzV+kqvbfXAYHAQ0jn1KiQr23N0mpWMqXY/wp2gF4NuzgkdIlcoXhLYlKXu+FhpSnKu
KDj5cWJVV7TLAYe0mbvBYKodOm6WRzu0mIuNcC+2Praln5JT6q6sKkKb2UkqLaum0fLUL9joQy7Q
Grq32Biu60GPwo2jl8WJdE+Sf7MwYw7VWr/q8zFaR5y276JkbjellYXnoMnnY8q58YrwpOFUqVzv
BkGKejynk1ck5ILMhi49E5zilshKzUsVM1i7kcg9JAYTHcxy3uoT+QMGdWTKu8PE0MyBYe/rhPaq
12phgrJT1RskE7ab0iVRBrlVE0vZ91WIoNYauIPikT+EUpY+4SIj2RIoxKIRsVMYUHM38sHZWUk8
Xk32IIh865N4m1e9e+yaiBzN3CLOThK/dIT7xY3XCoLtVATmWeliQhx1A/kNl7z0Ok8S9TZsA+1Q
KUa9z5MxXlrF+o1pyvqnSSc0uxK9Q4wb0QZQC4zaekq6rP0uNE3/MdSy2Qyxmx9ZvRF8C20o21XU
0y3dQB6dY69mSX3NpkYNkadW8phMo7mt6rjaJ4JdczQa/XtqLSClELOAfXZSAoE3ZkmkYT81/bXW
xSRvjFR9OCWarkWIZ+rcqQln1iYfXcJ7IIuTO5b1d9w+EISYSTiS8e7OG+6UAzLr2T7UoiC6Npvc
g7CXdMFZCW857bSbWbqK3w7Ea8xtHX2zURZEXq2RHR8HZsIeGzmP5LCDFGjy+FedtPrkCcMU14JY
647Yu1oc8UUWz8Lo851B2NtVqGU62jZ8CatCmjrtoLk8a4NFlkdMEMt1rg1smraunPrIrraWpXb7
llPXQJnGbW+wJM43OCY0HyL0+Bjj1nK9ycncE42qbsXiK9aJXTioLUrFxoxWJDeFMofdOsY/7q5a
WP00QEZUNLS1CsTzo9r23cqgf+0N9pwjnTOKZ9ZA9WaggrZvutw5m5wgvkutJuAVbfEt2d/aWsjA
vm/rWBl8rXIMj6OB9egWkiJrmFnJsaiSoSb0uBPUmc2cKmNtIFso1XUyz+YtO4x518h3XUgaTs+C
TkLnz1znPJSKUqJSDrVNl1DOHgxCvRJlzI9prWa3cRcbaLcQjEkEXcd0JD3IZJFcmigsInOqEWOd
pXd0peKfIVGLx6qK59cEeTfq7XE276mDB2io+2kd5IO2ikglfuU0ufQJ3GFND0KsBeVWP1aVwLet
gkCovoHDwxg+EKiBE0sg5iAfq1rnFfpZtW7I+JtaY75OMD0QKcRx0Ju6QhKCNfYb4k+7GzyD4xm0
0ryu5VgMK6cqOXcl1IOtqCdoWKVFxkchuiuxh9Z3kyy9rhWSpaXtJHcjkGG5Ci0hn1pnpF4etZTr
aZO3vhJYE2cyJ36Is2y4JsKvoTbVoyPNBfdnWsiUgvJwXhPHmDk7WVCcw46QJg9uqHSvOtahU4B2
NPLVgRF7RbmeRGQrG2yvLQ1KhUMiupsq4NTtZewbzF+bsEqNKv4wNhGLi6VmR1u6nXNUDN0WflkI
jZ64YDHrayc9Gx0dXBL4rMcoCVGGWn3XkSbfLPbBdtgYQa7sMpVAsmYgxm7VUc87ScqeijcU7vg0
JCotspTE85NW2+Y1Nd7gniORdpfqbbqGhMYZyO0Yk+QMhwCekwZtZGnFyYVCY8R4rSXttsGS7lbV
2ad9mv6pRulnqLzSrKctxb9eOUJxdu11nlr2j3HplqEYC/d6Vxu3WF4m96ZVFNXXelyQDwb5Ru4m
0mIVaZqhG+2JBgxZpCvN0K3wvsfR8hLH87jlBs2lWx8FLq1uVJ2W4l6TPmuKJYg0ZnqGj3CGrNLv
E8WkmpsE/RWCaiqEQllonkxNmorQ+WPgF60LumWkD0BoW7rc0k0TN42OmkIha9DDnWCZazVUg/5k
EcaX7cKazZMrjKvbQbgXATISBQm/imDDVKgNDUHMdEwIPsMvQChtZS45RZoRF49BRV2DTG6iy0kU
QrfkRYWkxuh2UfUzk02n+nlUTzUPiLLCoRrp6KyMSZm6NVoLg/+dOG7sIZE1KV4SZaDWDXce4pVO
6t0jdb948CqbE/nWUsd8ONAjQUESDkOmXIqsjHa1jqifrbj/iUJe2N9zScMavkepINDPYlNuDauO
AJBo5LXu+37Q7mNOYuoGsFgy4IwoSKPT9Jr9uI464cdzrd/MYUNQECVXcir5Qf1uNBPrRTc5GdDk
m+IbYWm8+HlyYcbnOY6VWG7qhkHb0IF7Qr6R+AZFTt8euumgB8Qo08OONw78b8NDcULNfBSNSR1A
SoxHItWLXSaUYG1zFsMZYKVcEJG10+afiSpr6jm8o2MtMdgw0A7o5si0odl9X5fkfHWaOYeIQsf2
urKjxiKxrwgRrKOwXRMhW31v7Kn9RaG12ehNIEDlU1rsQzo+XqskMUUiPUGgqctpZYUoXkuFgOK6
C4niJWjMTK/TeBzfSJSit9qFg8okzePrueAUFKszgZiNHkZbVjfiMwAAbolRFpdokFiZaFBe8ihJ
JnTNrn5FFGl3aZs2uTGYnncRId0U/pzqF8GycL+7eN6gaIk3kSGV7yyCZeSREzCs0agnh6h2Bq5j
tGUuQgLxmIe2/KXPIX0DLaaBjvwB7zpHJUvqJ1Ep0y+DCo/pGfVYPiLIjDY96aPbRbl8VwsKuHaY
OweqN/0ru8FAfdSoWVd4ScmBRLTqpXeT6JhYLTqbIbMKfSUibfjmprYgYlyHISaLpkNzUU+U8Tpc
0r9K7oCzbgICRe1eryIgcNSZtPJIWcE9oJHpsk2e1ep9m3csVoFT9r4ZxESCR2qEQGAOyjUiHpva
sDXfNelQnSZYPa9mYId8yKzC+NQrrbOqiIw6kDhs4ByqS0oxAc2zXOmORE1HbzrHLiIROVCl9URJ
vA0dp/OEkxavSl/rL5YsokOpFPkLyTvJK2CEZlf1Y79Tg8BS/C5d7Ei/73B+5t/8QGEoi7BQinLq
tqOolZ2NZmnXiXfdIZL83/+JTzqoH1MvAtPVAteus60ajyrRsK1Yq3Kcv2jRfvIFrMXl/Sf/pNN1
eAkGkW5lo3RMDYNGVzOisnBn4wuPq/7Z31hMtn/6G5xYuYcnAblgyEl2cJ9s6geKkt3ZUzccW6yX
pKdx9HlGwyB2oSqMO7Oskv0cOtotWsHiYNhtfVKk4ewZM6RkZ0Y2cjY3ZLylqll81yc9uQ1maVu+
YXUTpVx46wqN7GQlBgTu+8FGZPT792Esreu/cDpby9f809dxs8Y1haD/5LhZQHFXN2xYAUPiIC3M
5vCnMmA2wC0VtJnPDUfuDLcc11mGhwFQlFr7c91zXh2jrvxF3dt5mjOLkd9VIzU8ibMFlS+66StM
Svr3QXGc6ySI03u7ZSkibCrdRrGRWx4LYvbizHSUfFrN0U0+dsmPpE2z267H3ICsx/4iaemz97eM
zD994dHM22pw0NcZxqycUVVr3yu3Cb5BtqiUf81w/TEsJFCI67QQiPLSjfGVrTP/EdcKHonJRMFc
QID6YjR+4uz+GBoCy4L3k4t2bwR2v6aar/jm1GSbyDbGm9JIw3+NCWJ9ED6QYlj0owIEJNfVdEt2
LVZ+Iy3uhMG+InorXItCr+9/PyY/YTJYH5YhEmUGpzKnbl8gFoJivQQBTB2JAy6H9pwDiIWM9fd/
6pPBYH4gwoSkGXKSks0+qosan1vYd7d0hdUnR8Tp4+//xjvh8y+mmPlhVaomN5OCFve+crk5OSkb
bN8p3ydHdTfaJDBoVCmSRa7lR2MUGjrsIFoXBUc6AQdtb2oivSUojz6YMXKL4DawimItWuPelrtJ
QgH64oN+shaYH5a2AYUJRSZp7hMEbPZKOHP7qgsS4L1ayZ3HLJCT7zoFF2SrWYpkZuNQYC3cAw1r
mu9ffIq/hmRaHwMycmkbsYTyt3cKJe23DR683Kv1eDyUsjMy3OuDcquopvGUZIuYzqxD9RHVufrI
0dr5MaB53CFfALvjtMKVXl3qHRp/tZnWQqjtc6+E6LyhUUwPv//Enw2iDyuKnPO67M2IHSFvdW7p
iAXvBScBlGpN8NVT+QQNYBr/vGxRZo6cqY4K2siNdUhI6Vu87vlBJ475lCV58s1FUz0jcS3dZ3yP
wU3a09NQwnxeV2gjHwBHoxIPpYl0aCyQis2BSWFeZHG1kxbyjy9G0WdPQ//nDyrLAqCZxey1IJ0c
APdetXHN2jRhHfz98/5k0TM/LEaRmhYQ03rm08D9UUrdvkL50l5KseC29OQr3MNn3+TDOoRehSPj
mHZ7rAMtot58fg6MOSasvp7kF+ehT76L+LAAobdEvSB5Wr0b7mxkr76jGTg5+4b6Zf9VItsng+dj
rMegJ7pbdA0rqqboEwZwTIxtWSe30YTOMi2MxS2IyCCLMDl+MWI/mcYfoz5A3xtVmHfdXmqj8mBT
kOOqB1SCTK8Mf7jU9Iup9ZRQtWTQrh2Sqv9FQJr4sIy5WYbXMYy6PTwNqtGGkDT57ZYSST0lrJtw
k8QDrim6bolEf73+/bDUlhH+F+u8WMbRn04WLlJOg5I/oknYUJNrJMcum2hu0y+nYFA3It1ZdVwf
g15SRRtQ85nYBrdpnnMW6qv2K/7vZwigJafzzx8kTZAuNahB92S2G0erkTbVQFvT5MqK7ZQeUJ75
Cd1nL9dRr3Lay5CAo2JQvzqWfEbNEx9WK26NlHPzuN9jp9GfnYBeiU8nBi26ptQ41CF5H91aiJ9O
aOCvarVsfKKEpKVr6RbIMOTA/UaDt4VjteEE/8WY/ORkIT6sTcJQVbeHCLtP2Tqfg4aQ7xnrihcX
veqLIK7xKrr1F1P7swnwYZlSizgq41Sb9zJRxLF0dcPT0FsfzDhc0vIQYrVBlGzyioyFCJ3WF6vj
e2TGXw3DD8uW7BrU1iSW71v8ieuyadorDvnZvR5Hhhfaldl7Bbq6dVb29s5Yko/zcnYuJv6FE6K3
fBtILfDZVPODSq3nLsUXtVZRxX8PB5Luk3pMD1kLhmWmDmmvUa6kT2McjU8TVYOn5eTLJdY2i5tc
KebzSPT2Gj9lsEXUllxNbZgjh66DAIS7NaBmwH5tYf4+GENnXsk0cDdfTMdPFr2PqSgFic2q6Pt5
X/VB/hqEdGMyVdcJcFVmU10JYEEXE5nrutQytF9xp/8SRhLjuaWNqbc28tDWMJ2ti96R2guQhTGH
nOO5pap+77S29X//QT/ZAj6GqwSZjreH/XevFtqtHJ1HSBKb0hB+i1zoi4H/yVb2MV6l6YNmpEuJ
tWRM7d3cNto1eqVsby/Fqd9/jc/+xIdVN5ztyCqdRtshJWw3jq1WG1wWuJS6tv/iSX32Jz4ssCzW
cIaKGlBK0o1bt4n7NVRWd1OH2T/S+f5PCdEPfxnrDH79lSJIjY21/a/tr+L6JfvV/H/Ifl7Ysv/+
X//xBz7+f2U/3760L/Xf/u0XyvR2WgKVteX//yP42dT+bumO0GyU4AumbPjVtP/5N1P9u41ewVQ1
3dFsw1nyQ/4R+qxbf9cc1aSYY8IzMTWXH/pH6LMu/g5kDNO2bVkCuaf7f8p8/nCnspHm0wIkVVqD
A+GoSM7+eavTy0p2FsYtn30mX+GvyC0UW7X7kqi14Y1teNB65Zs4663erJab3YpObIvcU11rhBl5
Zah7AS1WWk5PIjAagAJfRch+OA/wGU3VtBxLWKph8oE/8viTWaDkS1DWOZPyME10VKM3GV27o2ki
VXH2VGCvYzt0kRyGmYdLvlllX8yYD7jL5TPwfugJuLqwLMuwPzynUgrpzGVQ+FOKqEkEG1dmUNIs
H/G67wzKhj3Kj7hUBPHoO5SArHLcl/IJ6TbmjcibaaeOsYmyL3meQppkTrxDjHhxXHmFDadF+Bed
/zT+zn/sVP+Wd9m5iPO2+c+//fO6/cdjs5eBRV/Z0e33AtyfjlMiQY8RI9D0K63xVMV6wH350NCD
xwwYPNQ4dFbFSFfo939VE+pyOPmfjfP9WSGJNlRhQ6HXjf+F1ccD34o24HjmVDUHxfaUQKK4cJ5V
ObwK6yzmNNxpiJuxuzRY72Q1Xs9Br/mTNeXPTIjvvS7NXz2aoxQahal5tUUfsXcXxckhztL9nPYY
sIaj0WRXhWOegKdco1pHPZL7nTnfZXFxVqZiW5rxNWrTlR6bl1It97j4N6IZ93mabRwsSzSn1azc
wIjbsfnuLeux7acNujYP0UKHpjKyodO41BvEZiyVXduHmA+7PSG269mCrpJGnl0UJ20AjhOR2EYM
MKrLqwZTMFXBPRv1QYLkiCbTn94aSv65Fd5wtrvWxkMh7e08qdukTNbI3em8RlsNKXfFfqnckwZ+
R7f+FATIhsKAIofpp3G6Qdh7G6NFMJ2byu13EayExiGrJ6oQ5FbFA5LMPVvs2pjpVan5wwzgrTTa
tazxFI4xHQTNKJRVc6/W4z30MSg31t5ug0unNfuGUkEnCCTt2rUqNDJWHB/tyDFT7X1HO6kEYcwd
HalNdT1VznWYmb4Slw+lM++qavohAoscgyxcSc6GqK0hEDeUXZXwoBRIXBTQ9CWUlzZCMoEbNFI4
sCp0ZvrEm+W4r1R0VZq7Aaazyc3vaQOtow6umzxFMoG20NW3lk09WEU+nOqrQsWwFUy7eEAan0Uw
rm70Uac5M2xcOEX9ni7dVounxwyFmOjiZ5R72zHqH6OqvGqHuFxL+2wEReuLgZUjZCgQuxMD224e
UzHhj7Lb11CXW6euL1HRJZvJrXSg+vB8hvl2yAwa4jHcpMUYebAUYpXToL2nhZJx7mlK5Rr136bR
zE2CXhwXGDSGdGOl4IEiS3tUW9zK5fRIofM2qtPXTm0wDoc3YrLuknS8rR0uF8tTHtTs2Z4bOABg
TuJMYDCPr8CRbGJhXSnmBYM+TN3Ut0dxlU/84uT7kOH+DedzGkio/M7swn+BB1fVv9LG9EFnbprm
ifi5owmM0KLPbLVvtD+RzIHdqvHdwuXLMO0ZsbMrTcNdW4J3R9nNAQUm0hUJc6fAslHy2S/IEquV
Mjt0n9RynU9OsSlgbzpIWMPS2Fpud+gARmCq3nfmcKs0Ln65cBsCdhjAQHTayYRfolvRPjZiLjjJ
uTEf8BxvkD7vnMbZ4HH02wrYnmrvLPyYkR6t0dEPaFxjpEWuV2Tj3pLdck72DbSay4JMisS+mZh6
aXcbjuZdN5Iw0aZnNRqOVSu2qpx3fARkE6RcKOfUPjXtdV0sGnnwKIq+E1zoMdSgfhMsTDiqGyIO
IWxVNLNwuPp51d2Scr5X0vFoxupueb9ZWHmIW/Zx/ExrC3VTebBl4ZWzfS3L6Vi3/cES5aqciucw
VTHvWfZN0NJOxl9cWugYftIX8JuYj44M2AHiVEfZZnlHkxZsIEpAuMJHj/RmZZTZNeHnHYQlK/Ed
Od4G47jHinpqES8iG9MKcyuGbg2+jshfg8XjTMIGTlSxKZm27fQECMFAZKZ3AnVgcMeie1fl6Vsa
8yo7Q/ykzH+rtRHRAbL3Q1uZ0JYx+kLTeQ5EfW+0xq3aar2nFY3jD2Hya1Y73iNasjCEtNDM0FNy
zfQDN0Y+kaAsVQv+VK6eZmc8RNhyYTbs7NL8Rm6FnzgGZjC4NAgQlJc+RNCQN+eSZ0Z/eaB3iPfW
w4ON/DJ/s0EnrHHsXCnljVOLV0ufNqOQOy2ObqaZvhVn2mrVqvm9Zm2KUUC5Te81xV1rmXaQcMZi
Az61CG/Rv21tWx6oV2McUhI8L/pj2ep71W7WvdpR8cufGgWRgNKm12XWrUJwcoPW3JITdUTP0+FB
asCwdd+AALHwhztHDpfK9rkZ5tAdgq2Cndt3ygQGqNschtlp1/oM6VDGAKFUGvmeHRmX2sXNFD5I
wy9SGrPaNzXLDmo/ISflPgnmsPPaFLucXrW7xMLrH7ogiaPGRODO+1IM9VlJa16i06B5grSTRPkp
FaeWIATUKW9Bll4K3cUKXOzHtvKquniym/JizO6G/I77PMMAaEOD6QEIVqpcNj24gYHFrwoTEIBh
pH/HLF2tCjCP7oQ/aQotLDb8DlMiv2uV4jLN2cXp00udvExhdIBmwWkj4zvIHt5QIgJwDWa8JETc
or/JYNGZSIizsyXcB6eQb0El1wVlWtCZ+VUdtBYfZzhDI+mr6M2uKg7WKQoh26FlGL91eos0ppxY
28zELyx0DJn4XhfJkaCNwteR2a14MRCBy/yS09LB2LxCCX7dFF6aFiQvrQe0h2gxoEAaLfN1gYWi
lFyHNsM6zbR4JXPacC7o78xM3wxpmd77Y+mRkSDFC9a9Pm6VYlp3yOZXfaxvS9sO15YM13DUNF8z
+ZZxPj5yxLhJmxn2eKw86dXce9zpn5k9P6rRhSjYcjg0AQLEHBA1hR5o0013Vi9f7VbMwE6lJ3Fw
bXQTYlySv+Y9Fhuk829WxK9qFV66abM4a07MEdjkCdaMyqCYrxypJ/4Abm5laWOMTr4ZAFikM2y1
ivOXYAEONxE15xVyjLOd850X2orGWT6kc7JSrOKSY5tdGANeDPlCi5VTmPCfu5pfisDgbXl+BeJd
WI7zIwHq3xuUbMwRw8tjexvY4w7ZO8ok+6cbi8TLguySB9lV7bhI+OzsHNnjtw6ns4khynDHb7hM
daJarJ+i7M/kye3zqvBmET2oghfIuWRjWwNpEW54pQRv1WikgJSyCyAoTGQjITR4AKm3XNyJJ+KM
Dod05ba2xFtJhWwlbTwqXfVokLvGxPNiMSe+WqenQiYcglzEVjn2IGK/YVmcwA7UfspiZ9X1vk/t
rcjywbcZXlMXZeuBw7yf9hZxUfkipIAQItnro0xATZiGH0BlsPxiWsyAf7I/ooq2E30908dN8YNx
MusDZDbxQbC7mEb8MpTWIkKqNxUSBg9yCZWW8s4egJOJx6RI3t7np+yDh5lKtDoUx0QwAhSQrNCA
DTgd/FO+XITeH0Pc8SzeR3M/RB4s47tozk9RxIPRA54bZr49Wpp7VRTnQUveiro4U/RBeTIcRxNL
a+cGy1AC4YYTJLPktF2uEe3w07aQQVU1lmaUVve9fTtK4GZaqwUH3T7hrmJygXZwXMa1re2Ylawo
Wmz5pVvsK6peW3gLR2rca9z0vQdxnxGajw+aieKF7ctKVQ5gNZS3vi8dPyyS9XuPMaSp7YF/vHMb
9F5hRMKzoodvgAD8oRUrp0cDUhfZOdCBk4LctzwuBYdZ8wo0RmtdxRSPO54+HIumVadvjeP8wOLE
Cs7YmJfpQ7W1Z719cbVm9iwO6JU79RzvebDGUGRe3ji0a8Oz1qePuARMb0b0BU7LPSNvoyDJRFx1
qXbkCd1rExqhABLatlDnxSVWnNHBIufqIFWQi2fkzgOO9nRFsySDmKCurWUaD6ZxmKb6RzWAtjU0
E1DGCKhUG9hsB+chINnAy5rkohJ1DToSMp2j5ufAyd5CbnsrR3JPadd9hTHZMlMOy1BFxLQM/jjg
sK9ep3YPsLi3Ud33ZBLh2CZoRXLVxMICcb5Q7TPSPtiabLwyUl4LMV71vXMYlIOw9J0WBL8WXheq
2reQZFqsCg1IAYODiNUzxDWEXlN1WwA2QbA0PcwTXiRN6Jwr3JsORM8qn6wHXVpn/K9AV7Mz1Wom
bcgPxwFQJHe6KEp8SpnF7Wg/4Ek/51mrvt8eVH186UsYRMvWVNdsV6oQj03dXQ/uzZTy/SeHjaZV
0rOSsa8Y5VmVP3T0Isu0SUv+NflXK7hFezUd1qltPeDjQpk25RcEmhlWn/1QQxZKWNsyl5dj2f3P
Oh9ZhFhmpMa0wK+0GancrjJuBOssjd+a2n3oSVtT28nrovBKL2Dasl1xF6hOgPJYoBkqQSMvTHx1
Bf5CxbhmPmRBu26q+Ol9fKQNv3tiWaeOtINxcxkV6hqaJd+Wycnx7VJVwc0yWQODDdWuH8uwuS6l
8wDg4lSa3OmXnzbc+L4rVo0lL8tbat30ZLMrIzTw2rrhrWpXsfsDbMhGi/54wGHL52qch2V1SCYD
QhRHelb+UPb6unCUXaWWzWr8ERdQY7uC1T8pefoFXXUZ8bgikuSWh4ML9cbNotv3J2zqnA+0Ptvn
cH1RtLM9Jy86C5yvq/ElDsJNNcy7IEgf35fb95+xSzh70v1jrAd2vmDEzrC83gAf/TF/BO/QYW2o
O+Whw2zpaX1xhkd4puzSrPJlAWsYT0lxqdHKr5b3guF5BCVDWaC6tiLrR2SzWXHXvVRdfkFJxI9V
l5w6gQFDs8MGu2q78oYvRqUrT58Q4x5zKg1xXl7pAQjb7J7TExI5Rwf1Qf+Yh8q1mmQ+lp8XOJcY
MluQqiLwI+k+l8n8HOkwOJZv8P5VUnc7D9UuN+XBTqiiLSOPHnOzcl3xU15nFcOiZwhX8zdTN3/E
sO7KZfl4XyloSV86k2qXIQ4z1NpA+6mm06XifCm09lsxG+c6nPZuQXCJwbkH3fofE2IwWWuWmVnk
2Y9FxGwatDKCBBoWn8EAkuXk/Snlyp7XwCqmXT0ba8nhAC9m47Qe6y3fC8ftmOER65GYFxlx7Ooe
hOdK2PC37PY4W+CklEyJVs1cXg2x8aZV2X2v6GswXb/yaX4gQWjddtYtNj2kWYzI5jQvHK+64CBZ
Vmfphm/sD2eNY5E26WvqC2vH1JGUp6cwSC6hmZ6Ws6LuKGthNgbQgmxNieD9hEsWztus9QczA6Od
nt8PRgj+36w44vNVT0UfPqCr3qSm+zy1AG0Z1rfjyAG7wQRRWiMiFldw3K7nXQ7k4P0UHbFWZjWr
z7L1DYW8ZIp8I2PNM5PqtmUYmVn4RhnFG6z0pMrkLVT6m3i/LPZSF344u7y59NKkywJcL6/DZg5M
1IVX6XXXdYdC118CjnZ+2HM1qZvXgFhI39ayPWpbP2nGb5kOFFarXoZFbYmPQsD9tzeOOyP6am5J
StpEYDN6VKwyWet9c1nW1ILXP/NxAMCcA5ORsqwZahU8KKryq+QRL3NjmbVJVusQZfjpkboOIyAY
mxvsVHdO/Rww3OosO3Wx+7BMl9ztjlkW3y6LC7yinTVyRHn/zbHMz8uqV9fppY/Z5BJzR/FGKN90
O78kypWalLsRdM7oQLZZxrcbKKkXgjjPinqDBG4n47Jcq66yNkMW5OUNYm3Dyc3UKPLpNZ1g0jPB
l+cfMUyKot9hXrqMOATZlqcbgKBUNbsIml39wwwY68jKndW1lNYvxeCIiK/pfb5DEcV9bRfw2Lip
5lV0Wd5WghlqQlsLdRLuydg0e5xiqadFwALpiq/S1oKRPB2XBXh5HriD38zavmZr8geoeVMRLdzh
t1JNL91SK5mH+T7outv3yvQ8MP+thb5W9I/LA3ofIMtuMobPQTqCH9QnwiTG6mc/sJV2Ds9gbJlO
E0iIGIC155qgl+Y5YEMpBgx3aLRdt0HPpDKqVLe8jzTtVoSMrnGck83y3/whi164byegbBwvr6x5
l+YjmPgw3aazzRW1iHiqDliFMc1nvih24tEZj4URTds+svY5ZUQCJywofL0DWIfPUSrKOmr4jObQ
plstcbdZcsIS2Htdw2qRjdmEAWhqvE6bnxKDXRD8ZHJjt1jcFFfj0uiQr1wrnrHs9ikKPNZQEOzL
qt0mxbSdKAWu3NKNd4aCaxly10uJHcBTTLw6GMOoIY7sTDqgsjhwq4Ps1NvKhIEiYVuKugKt1VKc
+w6irTq0eM9XsupabxxQxOldEh8rs6igAHO7xuj/OFXVoxmO9St65O+kUUF+Hb+Be8RB0OjaA+1f
FPv9WVf+m7ozWa4bybLtv9QcMrg74ACmtydvw1akxAmMFCX0fY+vfwsRkVlBZaTC6lnVIEdpGZII
XlzA3c85e6/dJ3dVgfvT5XxwzmgDH1SRhUcT7yRfdv6dqC11zpxM78O8eVdjbJ2Zy6rzqE8SYtT5
t/9SuTY8CTK54MATEwH1tfm7oe3HEd9vPXhGFlphLsEiaP6sAfQN14mayCs2S2c27RmIFjZuX39H
5sPeTVclKz17+7U2EfN7/s6xvuJi2BuDPNuuefhtJvC/PQw8R99wvRc/2p+ngf+xI0Mb5ci/Hxme
C1qBafT6YWq4/JPfp4ZCeJ88aTrC5ls0Fam0/5gcus4nR1P5Oa7lgSg3Pf7NH5NDW34SxJmZhHJK
S4rfxo1/TA4t8cnWjlYulh14z8AO/usf08w/pknNT///z9Ml6zcVzH+PeQzJyJADDiLLjyPDGiuy
R0MvO0/KTsB1el5qCWuXc5zsR7wOU+QG93VhB2oTVHZq9KhPW3SHPWJDY1rjBOkAMizTUjnvc3cY
pyVQJui/d1EzWVimMz0BarcLQ+cLvQHZXQH73e87Z+Mq+I9rGRg2bIB+xgfRb6KKMZOF8232xavy
MZ0aG8skrPg1SWqzuo/xVvaQuvPB1le+tciM1rlHdfXe9lk3h+sMDyYnmLYTlQ9MYhEd2bh0Oq9s
18kEGmzkaAuekjiwNAy6FVUeh7F1kOFCoyGv646tf6o7lV+N5uSnN0gKc6tDG+LVpkKd4QcJCghb
Kpbr1oDuhOfSLHq1m4PUruiqxCE2M+qnycAqWKpp8X404FSrs9s7KvicONyKF6z1+IqILoDX9GQF
1mS9BA5URCzivp3fuJMsaE1XECzgXTu+bYs7URZj8AhsNg1vo8m2p0uc5VOVb0n+KiHpgr0yviVu
ZrwTcTWBP8jjFgcpmdLTXeck47TvjNEpTtZihtxVshDJUSWDGzLgdPtZ3pPEMod3tPpr8I+BO1jx
mekZpH4ItwVJZlnvheBKTLc2OI/MU5S+RVGAza2s6yTaen2GqR7n54LKbUBPP2KEpMkD79qpxB3f
hAq2NTKg6dD1qHJuDQqV8hAnfVmf+jSzM2cd5wnacDopOUnWMDjsOaFU7vMOmJrfhYUY4E9bcxBu
ZhNf+8K/MibI43SDi55zhZUm4xsMjzmF99okAT3Apo4STqyYWWzFyXu0xYuJmDHc6XLiM6zLgTDb
A2y8pjgXkeXPF34IdCTsgkAQzhY9/kZeqLctBluNA2cHwtrAe7PVGSX9AzOv2Szg51ipycGqNY1v
wciMpOL0oYxsOIQyxqG58dopGNxjYbeJfobV7Fag8yAURo+x03fDg4hAQYJgbHqjzzd8SWVXrV3i
Hws6yDEdF3MdjK6Al92nbQ1CZqwxC79lgrzQp4bOqWXDQA9y50eIrmXpreWebx+dVEwJEwgtjAek
mgYBWm6Y4e/EclS/mLrizLmemo4AUAhDtLyfYjexMfwpqJbVchJqokcLcEtzEYVVDqCc2LY1rQDQ
XuUVPysSu7mMQ3FvuaHtQ350B598DY4q1pXnpl19bKhjoldvLpP6qRvskve0pFeAE9uom6RbXldY
vG/dgAd8AwEldkpKUpoo1SaY4lDtM8UmPqxyQ8fOQ8qXXRHL49nJJcBZXZ4iy+xy0mw6FT/6XSaT
7ynHU/drZ9plWRBD0k/TC+g3WHerOuF4dbT9amh2SJXHgTA+u9F6NfJIYjF2Jf5i+p1Rt1SZrDB4
1anznHUhLUyBCwilfnTaXMltXOWlg/qabuYbDX7HPU6OpTwyX+gUbmOrxptbxG5bIA+vvZkRkWGE
aX8uOhJBjiNTTuNtbPqieV3IFNOxgi4aHkCkgcGJfRDZe0PEip4TtKJqGK4klu9u3ziN1J+lBar2
nW5YGFzyogyHFzVA9TkLNdVo4on2qNWxMVoIL9paQktajJ/1BRRFIHlksfdROsbZ5C5C0KYOa26M
YXSXYEjC5NJndjddGHM4Q7+KZNdA3dOGMMfjhPokf51CNdSnKmyzIgWck/ddtI4ZZNhnVqwYei2z
NnoWjG3jnprWVUynvEpb0akN+sFej5gKNbrwAT883f9+6nbgsGc98TY2QGxXdH1xqNJLBkXRWOXo
epCkrHa6tYY6LC9+r01mto3hDSUjLHDcT5K30dt0ZZZUG4pzK9/anOuGXRp3g3tqsa96awIr4JKv
rMZX49ajxdnfVarq+n7jWkkw7IDqMpElUAoy3w+CsQG1RjlOd/hgCRTnclVZPByLDb3nHGv6DPwv
S2tXPUl3ct3vyoiwRa7yeBQvDXkvyX6GCBE91qGtg1sYr21wESHygOvQ13N8UqZOYnQPMc04z8Q/
e90kZlk9syzaDOpIrai2EUluzr4oc2H9CIagnTJ22Mke7xoMFNO5al3xgzithN45G0d7LvUwNcea
oHLzYQogDQEkKCeO+UTHQ7xYpU5XiH2eim6hqqZRcKtnNsfPTeNZ4ZeYggWFiVOSvbOZXfk1yswf
mJzSt9TSiVVujUGI/DZupay2VQ/ocZ1kAZbcTUnAUb1OjJL5WwhHu9/Bm428TUkVh3vcagJdvmVR
kzc3fopGQIPqGuroGDIYmh9pGoTRsUntcOHJZSo8mY02kcjWgI+d52KCtHYcjNjuDogEoO1rGSPn
7XyZGF/i2OqIJRrKioA2f0hiCAMcAOJtBFwG0mDiDRVWB8Lkm61V93QrMbdkgUMrIha5c8BZaJBx
EfaquFc8XsW1OeU5rTkytJ171/PGAJqEDjNMS/AxxSnoPIgVNpkykoGhqSYw801FTgEnP4DMak7L
waDfQf4Rdabrpla6qYe6n1+c0tYWIxW3tV/Shcl+BJo2036E4g7+J2fylDwWGMyGowfC3HwMkasD
i4iz0qCPZkdp+pW0ni66GgvfkddaZLhAbScvvXMJUpVvNuuHdDuY/KirpI4ECb6FkNDo4LRo8bXx
B1V/TZnIKrJ+2SdLZCyjDmyHsCHqugZNSmOU1k7FYzffNkURMrCPG1Okp5T/oUVHT6zsIzAMk5yP
kWS4/5S3lt/eje3M3N6DRIBqgmSSjBEYGwOpOxtvrE2vpSVHhjUzhIboVao1bHb529w3kMJ3RSUl
JxFizMa0e+MwFqr00iceRKRt5ye1n+5nVhDQQ4VIjWHnR3k8QeRsEi8Q20loMkquGpnBe99mM4yZ
dlO0DsJWqr5ImfY6jVsVERIZcd9ZoRgO2QJ6RZnbP2KOEAhHjCKexd3/Sbn0n6SdlBQJ/74QOtL3
+1gFLX//9yqIqsX1wE+7wtTa9Swbtdnv+kmlPqFcJP4DCaXL4r5k5v6jCvpkKmVJkz/yfi+F/qmf
NKxPjrQoifnvQnLkxmbwU9nzyzLog9bN1tpTktIImJNJMWb+LLKDxh41kBPIc69IvCva/L5Okrc/
3Yy/EPLJRQn6QVFnIQV1qdgkSj6F2uYnO0AAPwtkbAi5UcseL5AbEyw393HyBeHWAPhExf1uJm30
1Sj9elplHdCMzUh8WvdEO5NGao5e/jOGgbFcNVFXAiaA1ekmDvxhZVVqRQjQ0nHjSM2RaAWpfqLn
aYgsiXaUgZNNPVKWEO9ghDNf8zhCOZuSwet00w8Ma65I90ggVHFQKnrgwXmjTp7hxwAbSBaApeAy
fSfUwSB4itgARvVfkAVM4sytndSmLrzoeWLLl5uJRT+7LgYam4WxGwJ0Y+vKosocnRuLids+EnHs
bXqER9mh6su2WVltxbjTAs/OycHLGU1NfjMDYVI9Q1U/Sah0hsRpA4F4T4PFGjbh0NfGbY+Qk3TJ
PkZK/2K7Td9/6fFrd9WrGRl5431req2rZB03oH8Z47fMw8lqiMTQvZm2Mmq5SXRcUrOyUMTOLi3j
ybkd2LXGTTdkZMygHMgx63BmrNcwIHqb4AHA7bBykFwf6sVdvx6zsq1uRZnPQ7MZoDXR6V2qvuuK
MYv9nJVUGBaklawhOkgVLi1zxPhzu0w0cVK1THNqTDNmNClo6V5hhRskBU52PbndoilJ44BhYMGW
uvJjqTkYFNIJ3tOpiO6gyKnyJm+4VII8X2Jk6jIrf7d84iEh9Jry0C1ByxyoTONGeFP4oBI9wiH2
a9ExmbJ7B10YRLEmv1Ch5UW3y9owZCZGsC9RFxvphSBBQx3omFATQ0z+Ka8He/rS5pohpQz76cXz
CAhigoDZ7Y6ZJTN5C0anXFPb0tYM29HN4U+7KURFTcmS3oEaKtIHwiZtwqoyFJIrzmrUIYAXnKVn
UMkZehNzGFAHh8LJ+9g7moRSJzeAvWuwi8idwt2Q1A09ionyjKHmvJyM7FI5Z9kyTF3nPO/eTtsA
hhFaLHCgCDGOu4XzUQ43da8qWJKmjsWKOsjUN4VEDLvWfVn0O7MHpblN6nyQ23asKmQdbtUJNDQG
YUt7w2L7WqfsU86dpRgXbxvHVs2Brarrd67pu822BjACWzjuk+C2S23SykpMIdVKyqmrd3T3k4m/
wyt2WEqR6F1pdsknFY2oPSYpIO+n3cTPKTzhEm+rjdmv7r1RWe5+VnZI/HFS2+U3HSwLCutlOZ97
vyB1IJIRWTKRPTGkFFFRRGdZi3Z45Dg1uFd6ZIZ/SETcuWsxt2m7CiJv+qGrpqguUpqsL2LABXdl
dRrNlNSym9ZIJJmkdIER1hRpnd3JO4VmwiG1b26yb32LTwTOMYFxwWtAjWcpYPgcJMtu6p19lts1
8DCRLgY0DHhW9MSUVsaCEinK5q75xnEyQiqyctK+cS8yKc1qgsAZRO0O6Xgw3yCqETjt6W8z+/Qi
Za2o7/DnwPLW6N4810HWmVWmPRvf45xBzOLuZHX4+uuF/KNDBXIemn36sQLNgzKBfS1N2z8psoMm
MZRG0gDoCGlY7E8gC83pO5QxB2Uc7N1fX+4n99jv11OCjZAmoRZEfP10PRpI3TByvW6I34pmuAyK
ZgtahyD113VI1eKzPlDuOYBvqtJ8Qqp54s27NsPo8de/C96HP+1gf/wqyjKVY+I3wHXw8VfBtx/3
nNxAxHpIXDemMbwAu4QvNaHWu5A+0YGJb4Pib0xccjFr/XeT8o/rErdkSzZnjmfL7/WnW84k2WhL
p2Es3+gzIVm7ue69JRnrc0SKNi8ofQzyUmEzxSQ71wD1fiCE25B2tYKQQsMiXhqCeObzeKuGYaPc
+PfT3u82kb/Y3enVfvwNXRq8nmQ4jRPEZNv4+BvWpmjajmeVRO2SI2oo350KXdWvb/9fXcTSLtIM
T/Ic/Hz7AzpjvQ0UeQWva0urEllcsf/1JT5OHLjTfA6bxjMnFIfTivPTnRYpaTDzRBbY3ChEX0iv
SdZxnMPAaX/760v9xafhY9B/5iXyHCV+ulRCRHuqBkr+bjCI4YvHtdYkrv/6In/xebgIDWVpaowM
P38vXlpnYAj5XmJK8L3NiPHR0JF5Tfso+f+5lBYcctGuLW37j4+A6lUDz5XPU9vwd9uXzHlLzOZv
HoG/+jw0ByzLXm6bNJc//9ObQMpBVJA2uOCYw+4pm2OWU18Zmh7sJP/nz5sUSintmFJbi4Xp48WI
mDC1P/O8uZgmn0oF/ndwxuxv3u7le/7wcuMuUdby4nhKLU/Cx6vkS2clKnnk/Hq8ycqhWJs4plYg
kO5REmE78P3w6tdPxV9d0pIQ2yT7sqaG+HhJ4GwysDJYgvQMt3iCrzpQe42MTiaIDeLhjb9ZN//1
W5PKUtxDLVnCWMg+Xk+1RgsYCktWXg5fbdV9lXb9lDf53+xMf3UZWyueQXxqntA/3cmmS+KWsIsI
pXfqxtdpQbzIahqnkpgd9mXxN3fxXzZCLmHZeJMUMjuPIurjp/LMfDRzJ4lXcMnBXHZWztGOGA08
B2Qonkc3ch9+/b39ZhL7+VnRnMD4eNbim/vpiWxLjkFmyOMvK4ghIAsDNCyWHccwEocQMavPEAU+
VYVBxkE2/2LUQ1ocMG643qNXoS1HzW9NZEF2oj//+pf7q7uv3cXSxymNUd/y0P3p1SxEVfUy5KGi
Eatqcp8440DyYu/aIvkeos2vL/exmmSlxlaI4w9CufCk/pfNYGRFRnez3AoBgG0k2pRMmeAZDuRR
J/2d6MQTnuq/Id/8y5q9fOUOD7Pn8qr+y/bQFz3yFZsDQDVbwVZM2rkfDFPe//bR/rcnzf9JrZPF
z/zvWyen16L5MD9e/vof82PT+aQhSlJBsG78Ngn+vXHCKeMT3Qq+A1NYQpuC1/MfxlP5iSAh5Xqm
98/J8h/jY/Fbu2WhubNN8e7a7v+kb0LB8XER+Of8WPy02yUhabJo99Kras7h/3nF+KiDLkE7x4vw
ErSSHl4rY1Lg5XCJBqM7K4mtZUMaWtVfzS3NkDV7qY3McgrGl6gwkbWXMi++x3HhFswaQQ6TsikZ
ZzJN3BgxQyWYq6BOmSzaj1AExWcdRWQtYqgqCC1O0N1AaKU8WNdM7C8jUOZns6yHazOJgYh5aX+p
UJIcGmsengh1S/CalV5XwwS12wfyApmx0p4+1ZEmtlFLv12ZtZ98gxQd7EzgnekBlaz8YTjkVq1z
ZzLPHeHtl9TI3Pt5cfyjp6N8o8HfDpuAruwTA8k+XNldaT2okDMQeSUOYTBl5PYPZVo5qxiLPWqu
JG9OsVupO5iDydKdtsyDzkbvZKrRpacyjN6KHC1Dw+z2jVvq1e4hJTjxqRr96sUakuGYelVzJM/G
OXbKaZhvO/bwkKsca0kXVciD/WwgtXF2gwheesGJIe1xfI10pM5R0RVvtASkvx00KHRrAEyKtaHR
O5tFZFswR7uBNgPejTjyvWeb5U7SJrgYHX2OLqhA7sxSk1rp56X4EpFac19g6HlSCDlXgWcoSoSx
Lz/PrjF+xzlXHEPLDLd9CVA6CUV5nVG+rwzgT/gDfbNZCxsVsO2nASmgXVDep/C9TsSIZIc6C4n2
Ez0mOVSsOytu2zsvrYqNm2Y0WPBJHVUU5Kco60S+MTL6R2uiVLx7aI/FpbVCAC/Uv9FaZ+Ziahx4
xFbMUmDymv24bwYMPzthquy6TD1/g+MoO4VQEnfEQKRbYNHyNkBTVjLZ68l+SHTpYapMrL32R+sp
qqbgFol69KI6C7hlxUPX20sOp9HE4VVSQcykv1/NSMFb8bQEhL3z5eDa1lPMoT4e0S5alfYPvijS
LYziclo5MmninVIjptsiGo525jnrBonXtzRkoL0aisg/OU4XHEKGvvvlFXjBD6FOkU6zjWN4EY13
GVxKKaLN5LkjpWNHrY5ZD8FvVnf+bq7s8IrAXeMHtYH4Xs3TfBWSOU0amgcdGbW7ddFROm9nodud
Z5EhsyJmKT6mILmuPUDNV1bJUHFtBXYRbIpmIrnQs3kgFCnB0xwNLxMC2C9ZiYlzVo73brqe8aAQ
eDx2fRifKqJcPo90op5A5UbXyZDO30PMV+YhnodhqwBjHI2iaVekd6hj7Arr3gCnS3+R7iGmT7PB
31ERwM63dk2fMD4kdipuZmaUm9lv0kuLXfU4pP3g7HU8BBg7Gjf8TFRmdiD0uj+g7GAI3NtDg6Ji
TMNptTTKXIYOOEWidqCjRJF5nkwIJgqw6Q0Yu/jK8dpy7fQ1kyXaUeVrYWd1iqLUbW/jUcodEtlF
dkhm7WEiEvZ2gCz6yh9Xz0uIw94xPfE5m9p6S/PPBAlPqb/yxyglVpeElMnkCwOho2+kykHYB278
JUGp9lUmbnxo4iFDOp+l6akvO3sbT4LW4xLTNgnCm7LEhflYE62hbae5QUyPX1l25doehuAoh7Fi
VuNX+jTLePg+jbGf4dUjBQYq9fzYFEl2O0cq3Ff9HJxnswasHg4jIVgsoqjdwKKOjabqL/E0r1zT
GW8919BHrPcJmoicwTMqottOMpHkKainYDWAaCcYLRTNHtYNI0lSe/OdImCc0RlKzCtzdut7Gug5
nuep2nFJ5PCgBJ5z2UD9Lx3anmglvodD1d82BCd8XsQCyHGXfO4o7GfjvkcW8UIGF4Yw+qo5QZZp
p81D2hQaURLSqg3hDwTqlEMlXrwxzLBCE4B5pVnobloKqg5VXVV+zxoj2iWj1V3obbftPhoqfYx1
0OIIp6BBZRnXiJ/H+qp2RoGlOhhoqLXxxbCn4aakvnj2R/QyK2B2+SNuOLoknZ+Nh6kW+c5Go0pE
3xyC5g7G8m3og/mU56l31xtWTzuft6Qpgi9S+8WDk3bxauTsemM4dXaQ9H5exph+N5JL2Mb1nNvf
2sJF6SLbdiUtozqLoLb99ZCyLOHUjr+V6ASuCHDKUIqTBTXStNrlRuqusn5Cp4IN8LMQfnslnLCF
CUET9NGOhHtfpV5y6OCS7wwAficyBs1d3SbmBfl/sBcFjSmovxUqeoo471iEo7OPHCSgQdPH7xVa
zJ1Xu9hoLelhZKmrB3e2nO+FnJmpIyAyFpxesqXjVL+moR53okyajY0i9jSnEsFEENm7ZpALnnwc
0HGnLjEV/dIjjymR9wNb+ddQJemWkTyK1zSS5huJkzR8WGUjjE+JPd3kmZQX3FhjtmowX12mwrJ2
SHXEQZHWQLdXbRL8fhurtK1tPAfJYRjL8FagXP7eFh5o0yACyrlyKkDzBLgj1c1pma8T7EqEVgbT
9OjJsl8m+eU5bHR/pZsqvBOhMK/doZZXmRWEt7Ws5IO2Cj4LF8IU1pC50tpWsWfrjk/QQoIHoBhi
X5pLgIA1GyS/AQd7bniJ7xUM+4JYr66oVxUaXbJiQiDZnCTCpxhY+zU8gPo14h3Z13E7T+sR0jtT
jqkuN04OXnkNOkDFm7Ty5bURGtWF4F7/KjbC7pRgojkK18hvql57zGzNUV1cL1B4eFu4k16SiVXl
FtnJkqN/bcfm/FqoCIBUhwMjIffoRalA7lAsD19QF9m3GYHGVxmJDddjOURkk49p2fI3eyHWsjaw
kstlRr1K5/d0jDfBESJyWcTrCh3NNurZd2ODQO057AJ025bxxKDF+RZWIilWqVLuxfbj/ISXWWxR
tkExzWlIIwmr6FwP1dA8h5ZrnKoFZBCmBv1qxGkkhgTMnlCqo3AoXG0e/bbL9lMqjUOAnPwUkF/3
relczn022+ptNWKhd93MPLKzxV+jVk6PLRhLUA195V4XwRSc09TBfwhmYGOMjToPog+u6yD3FdsW
PKcV6b7OcSYLGeu9QO0vCVi8EGWcnMxWg9XokuARHnh/1Zph96UncORq4LjwzF6WAwa2UaAQUkmV
p3zDHwGLtxV9Z6NM1mMzwkpzXN86oJmLPnNiip8yL012JbUja0Ogh1tiletNbZRA/TFaRNjxXObo
hCvIjV8ycduIibEewibcY0nzEqLP3DBpMk82cu9hhcHN3wSEOtxoXYTPoMKn50o54yOxsurRBg96
Jc2EGJpKRTrce6l6RZeZwERpnit32MJaIVOOL2xTktun1mRgikfXTFhuwbLuwKK8RmFDYxYpjXVp
Azvc1blVYltZ5olyVv2hSfkRoeZJGphruUAm8hwHgejhk7vpZ1UkKbG/lns2m6xCsQWU+ESylXuj
zE5uiK0Z39LRiJ6iOOqpKooG8HyCeuXONOz43Lb2MlZt7PFkxTZnmmp2bIjpi5yHHkOHUdRJOOvl
fR3tokCY20CSZBZpzLK8u054LohVxaIh/FPZMx5BPmVu0rCQW1+5rYNIBKA2kQD9eB0w9r0waJO7
yRq7cmUxkL1iJE2HddB6nQ0dvvCB2cI6m1L7bqJRyycnkvEKpEh8VQZJsB3KoLqFrJ0eNaqV2zg2
xaXg5jFXElxTezh/ISmTnNrbiXOMgNOcJoO3LO8mj9SfNNjmdVwcVRyk23TK5F3m4vKWZp8/uJ6w
IN1DZwNv0rZMG92mxiCQCMwIxciGO7V6nRcZ08RY+U8js0Ey07vU+KwB0185nRBnxH3zlwmq1uvc
EGXDwBK0czn77QG2Ia5zmKY8TF5nv84evAob7dldK4zx3XYIk2JT697dwe23NXF2JzdtzL1rgC/S
NZHuaz8jkWTw7f5lKMhQol5pH3vhVSsh0/qW0su5GLPI6VeS6rTNOGtDwQgQbGFezg9Fb9tUec74
bWh8+wdj+vCuq0XxiLFgeO/EFKyXYIRTabi4d1CcvsJ7Rh9KfMrzFPByN0s1tRLob9axZTg7n2H1
jdkFWGqhCgTDlt5bdivnESZB4ISfe5j2ZI862MTcrrgww0peLUSs12S6Wzc9AWEbHJ2YLQtnvquE
W33rAst6MpEPvXTMzN/tsm76le44GdLKo6z1UF8GlSyR2kw96ymLOaesaliNkqM30sUcokQs452e
RnWeJoMcxnGqrOMQOu1tZZc8wNwb6zIzw31lukUaiesG38owMId1j7xwPWWuceb82F9CA2LFTlg0
ljot+XOzA0diw3DiQC3lN5wYzmYMBfE3TH7Ma50jx2kdw9gTmdM/sjopigeCaKOgwoGdEXiI1yx3
f1ioFt+B4EPfMHnK6xXJee7GxBn25OiyuEyttyQuSWfTCBRvazflxARdXpMRPLZrdzZHfzP5/HMV
0Y9etblMb3zIINHWdBr/6DsCcaEICvMkZ5ub7LEhlTXbWQqam8D7MWufBsV5bsFN4uoYUTpxldI8
DGVI6q5S8U1EEXtbIGvtVmnWYQOsTQOigOvWWE3b6A4vq9GuZUK1XJiG82NiVHoOkny8lpQI1xMR
VFcyUO7GzQDacVPlG4nD7Rfi0vxtldj63nc7wrNHFs0NNNriuiit/qaNsurAEKy7nsfIQpbsOO2K
3C6GnTh/rXrXItYHl2AUnMFGU+xgeKu3gTmoswJk5THjqg1no1uwEzZRTT9CC8nppa98o15JxBZc
BJULCeakjqzSGBhgx0d0NDbkKVGEcs8NPsVasr6ToY2XzIq7+cZBfZFcmWPjnuEXAgXyciMDK58q
xON5XxxZstKTcuncrln2jCvSMrMJAEvTezcM1rudF3mIJY3Jeh4mY35AnxtSwDkazE01XA+mK2qO
dBYH5qSrgpeKdL0fJkXDW2R1LTsJFRsFurFsCCWImcowv5DHlt3jNpjqteuX6qlXcXPvJiNaD2pj
THIMgsWDkTvQqXRLWtyKCN6ZGWmLJRCDlp38iO2JG1eAj3julWi+x0ZuvYeI7jLkwHby3gXFdFOW
ZGShPK4f5oJcUmASaNQgJ/blMdeh822atHFGiTcgYKg1yxHZ8ek3n9X0GIJZ2pV1OzyHM+a4ttJQ
+eOuO/dso98zDBgdbnQTFgm97iBfR9mg5NrpSlQQ+A8gNvvQFknGUMb8VadhxgkxCb6GSdFejxVM
Fbtz8nsYx9470UlUODIsw5NGjxGs6jKM3twZ+5bXhO1J5tJ9NoQo0Q5rdCKGzrqHIe/Q1TOEK9Z9
VkGs9zFPRDvbr3tyw51qfkvoq+ldSaL9566KmGyR+QmN3weK90QiHc5rOarqHYoCqwFRG6Q5T25A
fwKZjLrm/cjJinE4gqwAUXqHjErnS2waBHtphuWAcOiKrWRTmneG3TTbpG85NcVNIJAshZ37papM
/+jhmZ6uW08N65pIbHhS2AA13l+MiusBEfhJIWXMeGcy8QNSf/pszW1QERuSGChrIr/5rp2RUTEP
T3UextQluqeJBMsXJd87Ta3ptrD8odoZItHs2nD6GTaLpHzxG1oq66iKTEyxZEzoojOrlRX1aA0C
knE+k4tUvJDLKA8L8flz4MdYzx3DOdoioYdUqXBH1KGXLGiv+TIZ5M9q1VgvblrTOJ2Rnj/XaLrl
GlGHeYupD+w/gevTlrLK3+ZoewViDPTtwPn8eTOEgWVcywAp5MZyx/xkIVQ4JABM1h32/XdfDsa+
GqPSIps3kHsd1faWoB35uRCzAeaMI7qPHh/leegeLE+LkyaCaUl56rvHQTV6L/s6vNQNJl6O6CmZ
3yWCA2/K5rtSWP0dkyS5i0IieYm46/KdidMn3GRNa9zbaTFfj3Em1q1D3IkeoWSs9JCg4krAbWV2
Q4pHnjjeKsJX/NgYdkGYkyGXUhaBbL1pq15tXYZl67SV2SMdUXeXFIzz09wwfthOZN4Yo5cESLCL
YJdKs33PEnqlFPzRJtKj/2Ik1hJJP7XHEpnO3gV/cSLPUV2xYbLdue7svLpjWN5miEag2nTGO9kO
VNtmx6CzVQD/wtGwH0Sn1Jc5MqrvSeGHXxd/4CEI4v3ky+ibJun0igHV/KWqcWavSm8UbBBYNtcN
yTHndh78ewd93MtQGyreOgibr/va7t/AyCN7I/5o44dZuab4IPYaaeyisqERgKU6zn8kXmkfmkH1
gDFG+ZIodxRrpOLVYwSf4t0OS4c8ick37+mkZRtMPwHO0rKjWTokaXLKUhNViO2k2zJPwu28EA7y
rHwrDOsQCnqRqZtdh3RFAmNYcuQOcqR5CE9Ge/+PvPPYjhvJ1vWr9Lpz9IU3gzuBScdMMpOkaDTB
IikJ3ns8/f2grupi5VGS3Zqetaok0SQCCITZsfdv1gGoijt9eVplCCzqeVGJHgequZCr8ZbP2Ida
dgTqfBwd7bEvzCdpbIXvgJmFF2Qo2q0vszO3LE7Qcgvdh8KRqZySI0S5mmrSQ0cCUvZc97QB0V4z
vCZMhkWhqTQPkuE3r4KE26Kdm8C6YtJrOCzW476TzHALi0VO1rhHxhhH5YnmLcwvjuQpRoSz2uLz
gwyRqtgxeN+NZKrGThnmBh/RqcXCK0gHJHrEAMNDVU6fcBapjyCqsRTOQj89TMWoMa5MaT9RV9sW
I1J22O3k6y6W89EWAfF/0xI5ctJ6sTckMyHXCyKL+GdMi2i1FM12fjAJt9xDufE5R+5Mvcu/TNCE
SBi0reeTF1rjDNt7uiy0R4xABaKyIN/kdU6uEG0scnzhcGJhHTySPbhsB6qyympJ8TpRrnaNKSqH
VJLjRwSh8444tLU2UpDjcdu01n0ZyfkXA7L4PpjIybBV9y8U1KWVTyCxiTM9Km14U9KLSWZtA2PF
X/VjLj5N2hx7VGsaj0oEOENNT6O9FSyWVw2eaSrajmRX+3ibSIngaIba3GXYEFzrRHEOQSrjTk2z
g9mUzQYUueUVhhEdxAWQRFezty5eDmOsIPUCASBDSiUCGDnI+k1atMxeoRUOpPCoBWXKRCXeKHBf
0cf6vgL2zdDQzIBwO9PQooIyhYqgVFxZla/cFRLuaM4siD0myVaTv7DPZ0DIVBNtND+wmm9ZoCY6
J58OkoGlae5Y5QK59sRQ0RWkgGWbKa6yDsdG4z5tA0wFC3RugkETrlCiigY3qQehPA2MzFvEB8F4
1fiIp+uEk2a89qG2vcZRo99UMKGeskZDnmoeff3I0QV/o9E39I2W1MpsC9HcPUBY7x4qE9UUvH9h
y/V5o976YHfHFRth4rtmNLZPhmI2kmNoTS16Ku5kX/CgNXekclrLNRIDBbKmQJ5ISPAAd0dS0G9E
dwgTIRzhC/jJ5dOywAr+izZiY028Q8TsjT3QEUeetP52tnrjBKK4xExbiIPrQqm7xBGmCPWdEXBs
u1HDcoy8gPo6IlLhQqiHfAGUEL10ARYEueNxUReIWkfEjowcgVhOb2MoqpMjV6VClr4qKrAHkd8T
dTdVPm6oFvrrAoJdcIUPtq89WW0o/hDL2bTuBnk0dZc3F8NGmYDQIFYzF8Tccjpw7iQhHb1hg4LT
rMRQFTwIEtn3aJiV+lqCNjnZLVnw4S3PIcGtJW0iThjSePwujkWdup1FNthLeZE18EXiQ9cC1QLE
qa1Rh+SgZ7yNQNkyDOdNIfaqsWMJAfyibwJNKmpPL4SE0z52V7EL8VKOCKINXEnzMo7kVSGb5a5o
BY4XwSwbu0odhKMyt9EqbUIdzbPabKVX5CmzWzExwo3MZnwnBVZ5gM3XW14JC8IJ+N1pB4RI+1qX
afxtrvEiTmOgbPBhiQIDBFasAgSqgYEspybwpOiSKO2W7a47RJqI7xprTYyzOhtSa8MFDZ8aIba+
N0S03wecTGOvawXWVXyLG5CkcV99h1XUx2vUdcrRxukcsUcydHafLYA+UUtf4rmfKANSKLjGaxgG
I+gwYLmIdMBpbm+KWS4PHH/ndSjWCAzUzCE8c2UDmtScPPFgKvqlteIOs6zeBDV+yWD3use5neoV
BpnQ4sjSCbusyxIKtSMfHovupaVwiiiOiWJnzpHmhawr4TYVj/RHB9nuuTD96abDO8/LUZR4m1oE
cMoSziKwlyE81NRs3RCBhhMQ1X5VCw2hXNtUqEhwYJev+qFQbjNZ6e7aUVfWjWp2u7DUa93GnSZ6
0uWkoOZgkFWSUMHJQpibvqwz1aEX4ckJWlyt8B7XTAEr3loav0zQOveTMYHrHlp924SBgJtBVK+i
qVOd2sCk3h66YrqW8YB3B45vk90h2umGpWVMLv2i3CbMatS3YC6hYIyKS439bYPymlVV4zEwymoT
JfnwwOnQJMPfNtiGJkLgxXInfyX4t44liP+1JOTBBhnoQXcoPEpovURKT31cgPsKdHKuc4xRFP2L
P+NB4CZim12zLRs3ejJDA0TUqD22ApWFPWVks7NDVhk7klBxywpiI2IP3QV2rx7kUhLckgIJ1ofa
qD4X2ZI3NMZOe4PnQaf5vHEO4I25k6ow4GCHew26jPiHl7y5UdU8WcolVp8gxQb9fz14BJDGB+AR
BAhe3oq/wUeWD/wLPmL8k12cAWCYGhghUVpQSf/Cj/ATWDeA8pEMZ8cGVvtv/Iiq/NQ051NAixZJ
c8Adf8oP8CMZDL8lGgA3DWht/w1+BMFzQFF/AbpIC3GMBpypyQrQXiB5ZzYNRihqk99DSKvkE4XX
wO2uTogsO/MqdGK33xwmTpUIlwR3piPuBg8k2zpaGzcz+s5x4wyTffUQQDLICmetrBFLq+3paazt
XYfgkRuvhqdpo+0g2+yGAKr3TuzckWPg9UPjoS++yTaGZ65IGcJW9DJsKLMHcdpkjkK1IrJRCsvt
7NBrtyWqkNwVVZUVlFHJG1f+YAdfKTk4p45bOGHM5VkuPm5b3QvXqP3YQBxO7EP6tO+ultqf/cCM
2ovX8indIhi60+x+Je/KPeetdelqz1fs3FxEcMVHdVPvUk9+jVa+120eBnSkFVuxlxYIxowbCD/K
3sfl24sMW7ztn+UDnsz2yXcaT2I225r9sDs9PFj24Wr5YnLqfbptvK+qAzXXrvf1nlLSDl8F7h3Z
HvtpdX8f2K+jW+5bt/OyWyxY7eShQgjNyAnH7CtxjU4Y7yJCsxltxYdwRZ8ZXNuwv0b2PX1lx9vW
bfne6Bpvlk2QRXHCfq2fKa7dQsmz8z372PWigUmxQs5vUVyG4EzFkqwBJSpKHKfqbV6L23LTXqmx
m6h2oawkGuFze+0UHQOnXDebzqasT49Gw92M7qBW8GTsoHbogtbYI6WzrdcBrI4RWsoXMuWNG5g7
+Y4s8TqyvEdd9iSqrFeNpz+Pm/t7YSPNLplqu3JaN9qhZuuaruKGW4BHa/VKlr0HtVyp36XHdCVt
kl25GlfoNXfIle4wcY92KxV0krEOPZEaivtAHVZjN+WPkSgWbcZxQ6ZW44963D5+SX0P5XI+xuZX
7dJwq94NXxD6rL728crUXJAho0yeApKEbVWbUIXZFLht4ErDuhJd9I1Fr+8f58DR0mvrBGXNLdfm
I3XHvXxQ7ur9sO6+6MZReLVeYQu5ohk5aDKKjsI/xF1yHbrCDYUQJxYO4CowNUv2GO+IGngBQFcY
vRN12dmI9P162BvbfMQchhqcp1rulLNuH5Rm24F2ICv8g1Q7ZyDENgdtVd53L3DbtH1703CNYjtM
u66DNr9RXH8XHunYvYYl4g//xCXd19nu7eNxv+P+K0e8q1yBCU9qs6Xo8cRmXt4jZqog7Fk5zQ/9
q37IrqgwbX1zlcIN8pRdshIYURQRI4Sm3ho+bbrS2g09AzEQ7AxWwQmzJbi5+uBCTBqfGGYgFShG
H5PG0Z5dYbL9O/EtXtmtTc1n3W3UA+EqcA3T0d54ME6Wq3DVrY7TBmy1EyRXkOvoHbVmNQiulRv/
C5YB7jJlReXL9BgmLrJ8HGD3lF7L3CmfNBYKw+mf/FN8DK7Gb7rpVd+F146SBLE4dDxlxfjQ1nnw
iLwD9UVZcaXNdMhXqrOavMlD8qTdzu5NudKuXtFpODBPoqv4W3Kt7wSIVC+5ixnNdz+nS0jRm8/p
aybY9UZ+PgYH60XBiB5W+lG+VY6R9UWJt738PE/b1pFOykF+NvckJ20OIkNnv4lbCaHZG292jLX5
5NvCIdv3jmqXr/Jxq9yuDUe6Dn9QGT4ioelNd8ruutrGm2IlVRjJ3RrJljqr+qDWPFB9XSKPvkFw
1429l5dwg+UV+A77LtwUxx0sDOfRI/a2ryfX004ogb/JLgk1p/km7/mXjRHRU/7yTNbE4yBLVnvV
egRPq/Clc3Pb5DuSw5nGSzcId3rD/lpeSc41rjYPTeiqN/OOR4Dq5Qzu8ikmq2feFFuRXwKhaMOw
c3SXJIrFb1nrFNmEa203uNwS/z3uJSclM7mBw20pW8y5koP+nGxVf9f+oObOP9Mfz8b6531ctw/L
ifUqXZc29QuvYylEYrW3m321p2WZYR5CyfwRyzsEppEyo2bmTCt8Qzv+ar1syz/31noR8NTYmtqd
AKT/BuAWclvSupu4ez6j29o61VZCCjnfwdlAEw/qWyDWdqmtFC84autn4SDxDBYOFmg62+Gacely
HPIK90V5+RLb8e7O2fwQtnnnylf6lbn6cg1uT4scNNy0F81JtjX7pHGQrhMINUcQcm63Qs7MVdbL
/60nnIzSEb6yp3L7ULpkO7jPX5LMaax1s+emzCcyutfDnnQHLP/BDg9W9RW0tfCtV12jBQdlR+qN
752oI+GyaqdrnKn7YIO8AN95TrllEsVKbCMXj08D5V/LBcrkqMVOt/6wJf1fjDImAF84xh8Fi26R
fCv+8X//cf+SfMc9Pnt5Hzf++/N/QI8VWNuk35GrJLMNBVv+M3aUlp8AWJBFaCGg/xdVqT+wx4rx
T1lduEOUp2VYx0vE90fsuPxI4RZNGFJEfVzwv4kdzw1l4PRoIK1UhMwApEMePwsdZREYl0DG+RRk
P2L1y8hcqAEPGYbhAID0ijpwihBwXoqrdQD1wq8/4eJIC5/iXfD6P+7gDAONgAVaNDV3UJU+UJbR
bnKgj2bsAhPcUtp2zeoUdV8znWhkUVsXvv33R53/TG7tPzBxunihZUL92+sJVv0fE2zxTvrbF95P
06RT9x000vemS9s/CfnLb/6nP/zDeul+Kr//v//zVnQ5OZjb70FU5O8HKuPvo0F+jRNl+I+rov7+
t+H981N/Dm3xn4AhDNQDdE38ORT/OBbB3PqnBH/GtMBeQnVYAO9/DG2ORTjjgVSzFFgQTAcYIH8N
bZ0CG8oGsqxzNJL/Kz+nv7Ms/sTUY5b0dwYJMj5ROQRjQGE0HjbtaKrrwe+b63d9cfzX+Hyv+fZr
xL5unnFnDN0HJOtXAnrOpF8Uc2+O/Tpr0fOd0JH/uI2/c2H+eoLlyd5xYBoJwK6sZMEtajZfDH3C
6ECEMGbk0evHDVzqojOKk9KWbYXwiX9qCuA8uh9JG+pv/b9yCP8hm/Ov22fBe3/7So8ODZp4wa0p
R4h1m9OBAq3ufHzrl/rmbLWwtFktQRQGt6ogca4bhOIl67rc681R2XzcxN/5bX/d/9mSONACmmQ0
0Tdht040irGjrIJv1qxVFvYnYG2fPMyFlowz7pdZWskYxKZ/SqRiHcol2Fc8Vkzp1ZJJWAlJ98la
e2HQLuog799Ig0soUm2RdTJ6RPdLnZADeS3qBCQmzVD8vWF7znptC3RWczauE6m2+cCTaXejFrU3
OrD5h49fzaUHWb7/bmak7KMjmvfmier/tYh0YppS3dHDu9RXp08668LkWEzq3rehWUqe50CcT2Kg
f8U1GohxrT1+fP9nm96/x5ZxNrUTsy47eCU9aRrJk6vIG8Cjmv5Wbh/M+Uuqqk6C7UdCPs9oCB2N
WzX9zEz5J+H0rw33r7bPZn1VSHB29KY/dUiezANp7+x2iA96gHSt8jqaqF4InCflbW8+GaBTcl2x
06ra+eI+A8/6x19VT84FMC4OsIuFzjjEG6H4AePmk+4/Y+z/dZtny4do1gC8w74/KUK4VZTXKvqq
Ag5Dc+yqhlNCsirjkC3UphsFCu5bo6Oq/XZQPqMG/sya/aqfzpaYFIt15Eym7CQCvmkHzuX0l5m1
a0mnazAQkrcDJ7vyhGi7xFk7qzHPqmvHRyvbIIbxc8QT9W2SrEKcAD4eOD/N9X51U2eLUjYZSdQJ
ZXQK++FbqOXgL8QnE7/ZRIlLu01FZ6g54wHLRyimJRHXSXY/gDdEGu/BkDWA4mrniY1508XzW6lD
hpiEQ2dFT2MTfDES4avU6asJK7ahkQHuTVemJBwMqFk2wK6t6Hd3oxV/TzLRnYGjIYpBisE0WRtR
kER32N/UkGXDeb7W2/GOwGAniv6664wrIQR5M4EFAn1zDXB0HejDVduFOxbwqyivDnpXPFpBt1Zk
QFt9vQ4jVE1AN9qVYK6ww3JzGXBeOmJ6oWEf2AIwkdNxp/UsLQqUWep1G+REb9OUrFIXk29oiweq
z58sa9LSxb/o+nOGrjTgZIXqJGrss36CbYCMZYUINWAdxUamgfRlKiOIH1l4+E19vwp6/zP5igtr
kX6+cI+zBrkv9o8A0Fd1h8pa9d9x+/89zfRlT3q3lMaDHKlWJpdHdcieOl17hNewRVT1+eMBe2Gl
/sl4fHd5tYA4Azy5OlYgLe1UK7eTUa7lovWCNrz6uI0LsYB+tlL3QpPFJUIwR4l6CUZNhqCc6iZV
b+Anovbze42crdhKroCmD6bmOOF5BQLrakL9pwKn/XuXP1uUjbpB278yqqNQkV6b0+LWl9CFCiZ5
+3sNnC2nqANTjlWC5oi0CzlwLUFZD5nEddKKsvd7TZwtmKNmWmWlSzV1r+k4CwLeEXW7r0QyNh83
cGkanC1+GKFpOdye+pinsMumHO2SoU4+ewUXrr4c/d/PBPTd48ZU0wYvzuhOX5K2evD94xu/EOAt
FaX3l84QfIqgJNRHK/Z/+DJ1FX+aj37oH/tQw1NO/ORUcukRziazYQpUwVE5xeNQUh3mnW8XVv/4
8UNcuvhZ0BUrQl6oFrpcyWi9tYZFKaSYP1kmfjKdf7G4amdzOJUR1YWOSc1UXLV962bGCtnlrd+T
o0VSUPZfg6Qgn089hkTB6+890fKk7xYn9E1x4jRpVAa7Uzby7Ax+M7m/d/GzGR0okTQntcl2US0u
j3FoOEOPlvXHV18G5a/662w6Z33GgSRqWmQ+VWilc7Hq0+Suoqqei/qjKOAEmkFRzGBj3Hzc4qXX
fza7G12fZjGhs4hKgbw3d4MKw+Hja1/YJbSziW0VRpAMalsfUU/91gHFUmvjW92RbVXVT05zl8K5
c72fVkaDPSqFkkiohvhpCtUbDunZpkBk2ksYf04K8+vaNKzat6uJkkKiSbcidhz7tp8KluLApyog
VY96ls9byNaS18cjkdcQUFmDYXfSe0n/ZPRc6BH1bMVok8wYR0Fsj0MxkL2trnwFza4yP3RMjo87
fbnUL4aQerZYgITxa6vNGP2EfQs6x6A+KWwgvD+IKkVevxpf0ARodx83d2H8nMu2zC3+q7lQtccR
9IJUA6XCRzP8ZABduvjZ8kGV3c/BnzV4luJ32iQN1SATkuHHt75c5Vc9tbT6bp2QFKGakY5rj4te
lFuAs6XPjNjl2B6tPm7i0gOcrRZdrIGd0RMwlHLcwySedNC1cup+fPVLD3C2WvgVJfhoNJuj0aIW
Lin5UwajCpiw/ImkyaXherY4mKMwZVFUs/H0db9DrMB6naxO3JhmiAGo2pS3v/cgZwtFAXs3UWBK
HatZAcNdr9u6PeLYcvqtyytnIUAhkA6ps7Y9Koi+aEK4xgALeHTTf/vk+hf66SeC491IGvxR6Xwz
qo9xMXZbCQQv8NrccqJSUjYq+MznPlg4plWFjIIR5OBIUQEhYLAcSQkp1WJZ7GiaDnNJtdKrtpcy
uKZW4VS9nu5R7fVXg5UVnJCQlEbrCQ1QpWEvgHC8HhpN9vJSpEQXavdV72euNA+UijOq7HG3ePaI
vswZsmkQGh6UVWJo9SrIMnGPohT7cUipFiFBbV82iFOUPc4KLcJjB0WaDEx5kY+0iti6VqoEQxgx
XkMxDFZ+QukaOcPuS60IlK1VM3f7pA2A6kmhK5f4wpOFhCD3cQ9f6uCzkd4MQjpNY1EdMWTbgw8H
hhdlr6iuecu55uM2LkRzS/r8/XKA0ayp9klfHmtU9LZWZqpXuaZM2EehA4u9X+IElap8MnUvPdDZ
iLfUNGjrdCqPpqpczyVOoMgE1FNxZfCuPn6eC6vDIjT8/nmicm5QmGFnVEvf2rVdiTlBEBhXIGS1
32tiAU69bwIOBMrlog5RAGDxuiVhYLOpBS40zd9tYunAd1NL7tI00THBO0ZScw1jmU3GTO9HU/vy
cS9dehFL7727fttKGDQNKi+CvR4Z+Bq+cNXoDoSYcA05Y/4kULnwNpRlh3jXDh5VWYkDToMkQ3WD
b8J1M8YH3F8+GbyXLn+20YxRQlxYDdVRQ9TgK+yM5BgbWBYGaZT/3pD9Kd387gk6RU5QnGj1owxV
Zy8ryosx96wzhpm5IPyH39tz5LMx1QkdMNFJ1o+Ebdspj24Lv/FGdfoSW7/bxNmYmg29ipDV0Y+Z
IazHub7t4vogpP4hl3vn42F14X38zNK+66xkGrpAp3J2jDEmBeWBptpnpdVlxPwibJHPRpJBjDtp
APbxYO2v4jb+HijW8ffu+mwUyeOoV3Uj6tCnY7iyQr6eEM+24wG00sctXFhkqQH+bRrUFuq8E6qx
RyFdtDkL4ThI4n3WFpAHk80khZ+EpReiYPlsMVfIjeLIlOlHA75IEZieb87f/VDaWblG7ltCfhsB
hY+f6cIS8vNo8u5d15AMMQEpeddJ2R5mAMtOYNXRBkcsTOQaJf69MbWAUd8vIYiZsTMBfydK7TR7
zsdXX6yl/TDJ9frjJ7kwaqWz44lgWckiqqodoXs5mgCSKjdXgmx9//jyF0buuZppEHGrZT1psOQl
ilTY63kjAn2fvIZLN38+qzG6GKDjaBgpmvu00vaw7+6QQvykby4liqWl3XevOQktcZFwIE0VF+AS
tVWgpqt5WKE54mCUvK7ag0AmG3LSJ3Pl52D9xUz/WUN516IOLDmM8b47jvE+hzZZlEAVEycdV3J+
T5rJbcoDPEiYvddj9l1WXlPlUVTR9tK3ixDw8lW1i3BHxEbx4zd46bj9s/L17pZUrCAmqL/G0QTc
q49wHocfs3WPR5fd1sVG9PfURtTuBmXfbdJf5wiKFHCnB7VxIANhQbiKMexIVpWef9JL0oXp9xMD
8+6WBrTwZl1PccUdycWE90Ip2UEw4Uy+zfXCgX+FrP5zXqEJ4z+TfVjjsOBUCHaV2U5FL+Tjnlkm
4a/e1dmCg68jdFI/L456f4KwSlwPRLCgvKaDj4wDV+6etDJbfdyYsiyXv2rtLHwM/UQfxMjMjsg2
+x7kMmWnjbkOKKxWn8oZgpVcadMWiutr6Pf3g2VWdoXTzU1bB7UL7Yi6ilb8kNPmNsN4wC7TGsUW
UfIdlGADr8rm+zFTwUWXOeJzMUfuMel1t+rDb3rVVnYNxxBBQ/C3aaRWrgkh2h41cKZlCC/144e8
sFqcu++N4Bi0zq/zIwoNP7A/AWiIEdsno+bCoBHPVro5K/QK8WCkKKYwsCdNIYRFH28Eq4Tp3vBJ
VHaplbNYZpTLUOSEnh4Vrbq2uu67Xm1wY9Jn85OBcKmPlobfjf3ZaAoFP/nsiKbjdkDIJPbLz9Ly
P/fkXwyycx3lqA3nKkRKHn0ytYXxO0t3ejXXW0NIaqfEHIlDUlOWEM3N1E3RX0BBIlX2MfJuOwzT
onVYdmhQsdOfZpIFVzhpyStkkjmpomZ/1cctjvd4qxFpFIOOcJoyfhJsX+qW5fvvuiVIEVPp8j49
+hLWZFjrcIZwf29UnoVIaFzlCuTW5BgM0kbN23utTZ8+vvQy9n7V38tkf3fX0FMQeEzb5JiWpg2z
2IHOC961vTUqdd/Hh2xMnn+vpbPFShxGNHM78l1zV38LC7RqsUFZwS88RA2w8LR8ChGm+bitS+/i
bKlS0jQPVWWIjjCsDVcKKgkfS0Q6P7668utdX7POgiIlF3DMk8aIWH6FiKQr49Q3aKe826LBmGmi
LRjICkXf4fGs/RFBHJgMYaq5LVIXiv5gquFKoygUWAjwDSEaMneCGCGqdZ/gGGCWj0a7Ipa3E0W+
83t86/x4PfC1hjbczyakwPit9Q5h+b+//oHsfoztSnocZ/E1KRSnEbHM/bibfv0SNAxR/za0YrpI
9nEHP+qw+4ZmXBlj+8kSdCEu0qyzNShCakCH/Jmwgh4zEeuaxhH9IxJnCEUdY11f+/pN2X2yol56
kLMgTAkGvOrnLCWuh10axNG6HNVPSiGXhtLS5rv5l2ZREk6anh1xT4WQl1RbxD5+r//PVg3If7k0
6COHcitJPIve35Sk5j55BZc65WzhIFmXo9HQJUelqA65BAlIDN5+78bPVoq8qDKc9tTsmIRp6Soy
ZFx9yivv46v/esXDwervPR5qSMyNvcyKZ2ZfyMTUtqAGD50yHgy05hI9eSvh23/c1oVOMs8WirKQ
kQauuvhohMU98nkCYpgkYX/v4mdz158HLJ3mMT+O9QAhJXzBOqL4vbdrns1dpDtA90lVcpRiq/F6
LGntzPLlzcd3fmHQn+NpZ7JSgS5F2VGt1Mcszl9xHfJCNKY/6Rk2EF7m/9zWtHNMrR+USdLpeXQU
ZVRXjGHPYqDpD4O81SpzKwI9j7ItfC9+5I5z64XtIy6NnjzJzhTM7qSKLqbkp2muHUnfK52yroEb
IeOiJPdcJJ0rW0m1PfJmtt5Ch9JxQdQxWUJ+pB8eJ4GThwJxQyidBNEnQlklEe22BQk/H1nnkV5Z
Kdq26La9uFqW9sbgEEeem+/MkJCEQdyyt6BRw3Hia69raGep+ypTd3WLWelWhoNnyLXblynEFV+y
VXTLFG3PxmH63Wsk3Rp66LJfCLw4s4B2HIcee0fRwbbDopxbQLHwTgvQmZa3dTZdafVLDOPFuDUy
A0RBuQgFrGpZsbmkNMKl8sHoxQd+B5cNj1vQpBEEm7H0o1j5kJAfxVpZl/CjS3jzVb7S/evY/458
q2dID+x6vVju/FR1u0ikJO/beY11vLiy/GCp0C974UQCP+vTG8QjrkhwPPpW6HTJIZFupXRy5Yqv
NMWWMgQQZP2Re0DAGrBp43S1idr+E0LStp5rz3gSbwp1WGdVztECnZVAgr5zkPV9Qw4j5yTYoSsW
iNBFoUMLdbdZuhC3eodzYieuOuxpkMezeTeR8nV5SHGYKIY3LrcyTr1TZcVytoKVfyB9YYvQ+Xjg
j+fGpSXjbEMIkYwZLEOLj83ijiL52teAzPDH1152x1/NirMdIcnCwBpzDiC9aj2QPp/odlTOiinn
0dCz+qSZCyusebY1mEWt14CnY9Ln+lppcrskGp7F2amQDey7ciX60icryaXeOtsqqqQqk7xriDE6
ZOhNrJ5sdTSGTx7k0jp1tlWU3WjpwXK+BiR4Fwbknbtqk7TZJwYVF6C72jlYu6Isr2nATI858yEc
FwWeYceECxGNZk4sMVOTnAYRAVdlVSgiyrcPH4+EZR3/xUg4h2+nI+bDCEvHx6pT9Wffasr7EvNf
lid0vxVg6ddmN32Gd7v4nGe7SW1hi422UHQ0NeS6kB/XTqJUm940o6aBFhG5yxjWnep31mzrtWRt
5zpGKDK1oLNNUulFhWV+MmIuPfkyN94FXIbO4aBOs/yI5Xh5gDCSXgvBLN5NiWq4qjoFXhejrfVx
N1+YcOfAbzPBcX6e4vyomMm3rIEEaVbrGutTvJQ/aeLS85ytF2mLNiD66vFRChJkh1mebBEJZqcZ
GvEoo2DqypJcfJKKW+KWXw0b5azzRgwGzTHhdC62r4XaXA/W6ElZf1NbsD6SNrI1ZImQmVh93H8X
prdxvpIYmpxp6ZQek6F4Rtr8JRPlrx9f+sLcNs5WDiWsG8HEpfhYSu2VtcgZ6/1XU28/GWYX1sCf
gcm7YTahXtXGqhwfW0k9BJm6bKBbxEhvtIpk4Cx/tfKp/SzcuRDtnMOJi7ipWxETXqozG4Tesmob
AvDlr3I6yMMbntZOWn169row4s4RxJJvFh3uitERoTHjDolM/U2Pc/GHkJvZiARQXqoEMEoEs0VW
nbCR4HYHLGcgCso19yLv0d4mXdoX8wrRFxTXBqVFE6VFtfjjd/uzFvyLcXqORK6bqR+k0gqP3Yi0
CmqpSLBt8sTEhPNE7DOV+CUQhdUvqhq4S2imadvAyNfxkshPkNpE/l1cNfMRJSEcygQEOZM13+Gk
3uoZRsuZFxSPYa16S3yBGDoxFHoNyW3XoNNMhb3tv4nIRnef7BQXBus59FnPDLHEbA+yfuq0pLdi
R/rMwEzVf243v+qtpdV3Y7W2ihpX1SY+hmZW4c9ZLdK3JuIUnbzRFcE4qfpgbmQ9eU6wUlthv117
iZShRz+kwdrItdsaRRIsvDEnWkvmQndvx8YeIwFAhlhY25hJXNjVKGYPiRxaXiv0wX0RozEo5B2R
YCNlLv67sm3E07gKxcncIQiO4GzVjHasJRV6xWZm41f8VkxacqXglmdXpdZurKJ5DQdiNlMe8108
6PK6Rk79aiIsQGldmHethANirzHW5Ll5avBfXIXgM3fA7YQvajOmG1TAa+DkoWYjz57CSy3J2iO8
Q0xRdGtBtOCNRhZ1jhYDGE1Axa6vxRWIYcxnUJd3JlUPydWECJMZU+cmfZI4k5wn9FFcv6LOld4W
opod8E+IS3gQfXASUzm+1UX/MQjkzMkzXXmIM4EzkNSinTLr82oUwGQ0aKQvqnyNh5k3g3QeTgPu
AOiqzXBCVGXbZkXkFYpy0kKUBoXOVxwtVDtXbAZjg0VnvgOmaFQOfm0RhU9lB6UgWCdV9UJ++1uC
BPxWjlKwkbEs3VeIwd+IQ4u3MGX9HS6AwVbMYpyKc2Xob3IxbddDO3Yb6md3o242ODb4PnLE9bRS
O0HfJf6cX8VCGbvUtasHzmAGqh9mqb/EIYz5uUQiLkJbda22HZYqZpBToy5mD2836SZuKfAjGQqI
SV90Y9vWRfFu9sohfhTM6hXLafSME7hZTVTYTZY6aZAjZddhYCzUGIFMW+wFNnJv3EFsWXdR/BWz
gMybEhalIECfeEyrO0OJd10Vb+bQQKZU7lkdlOgxwKTVKtn50+pKDBUyb1bhVX7u6mn/rTGS/8/R
mW25qWtR9IsYQyDaVwPuqmyn+qq8MKqSE3rRI+Dr7/R9OU1OThIbIW2tvfaacev14RJwb8qTo1kT
TZMnO/bWQjn7YARxiiUqnYMr9IaHe+gi6JztL+4v+7BStMFKTuW3oFEB9mnZkRsoyVhf2SBh3YVU
dgm/da+ZNFFrVHRX5TXHAZRBzwCCVFuYEwaQ8TPbsjmA/9mJ6YMgu1AtXyPZ+qNgo5372OvJ9Ju/
ps07GFyld4FootqyL5umN9Ywfr2az9rqrjar2O3cYyc1/sw6eYAV+2yhgpNRPEf5nK+ndG6JoFnp
n5GAPj0mmWuEuUOM3WId+dS+2RFDI7MzSJlwar7tovqyeNW71o03vucNR5ejXsUAOZsoZjsxQtcJ
vmfQPn1FcOXaxA5MYX6l2eRJ5uvx/lNZkIeK1MJ+mSK+k4ES5h76R4sICkPEaX1oKUjXwsXQS4i0
WZ664qs22xNcl/3mDBekM7DTv0jujMifjQcpjzCmdlt3Vlw97jgpA4FtyYxo9F5GICcmOZ75sm8T
tRs0uRPD9sR/cbKXcfgJeitcGMrkc4z1R+9nD6L+bzGWkYG2LHTkvrX+K9MCaAr5aqQszO7wqHzv
NI+rc//jOz0e7Y1kcVC4N56+ZXlxt15M2M33/9uayGLb8i1O6+Q4QX/yWFCLm9zGvLN2C19g1Z0I
7ds1Lk7R+xNzrYtvgKySthGzrnkI5Tkj58veqt1W16HYRoAfFZNj3u95IklIrcBVKhURDfsAyiMs
2pmh09y/ZDarhc4W/dwNVCtxaIqsXre6eb4knInF1pCuDtoqyqf8siSQiHvzWJTY3yY20dTeF3lP
mGH1byzLM3/O1iwvfdLGS8/bT0Z9ap0yt0oOwFYV7udLMzwEFmzXbnziGZHaeuZWa4W8sIsV3H/I
M4Yrf0sK5yjmtn1O8jZm9PvRFO19vVUI97lN6IYeoGcte9++5xIRDT+myT8U2UgTj1LKv90yMgPh
PQRp/6BztgUWWzrx/uTGKauTuJ3ft2pOiBknIG5sSZ26j/hxBebmIdavsSOorVehSZJoXt6y/HRf
M3ohm5SRKWKCN+8/1x4O1lZy4hNFlZI6ZRn3FaB7+6kdn/T2y1Mtm7g+t/esoPVkucSP8o2lXvFm
UEaIqozX5CUn5plsh13mzNH9zWZtEe4dK0bAZvUn7aaTBpGSoiLR8QIuTkQB6SmKLFu/nnb3d61d
vpbaeViEfoPV/EzWPIeF+L4v+G57g3/1kgTIUuywlfjLL29vH6X1dmeONDXzhbO48vV3rJf763b/
o9x/k7KjODLIQqk5yo0jqYFETTtY0wi9rT8ALH6OvCc84nFzf2wviSb4GAVTgW751xX2buMOUGy/
79+7mhlYbIvnqXrN3O0Ji/CxUtap8b23+yMiivzLkNs33KvH1Gld8sK2PBqy4EmyFRSBiMmDb7lM
WDkhLctxcosXI0FUoymVy3ElfVN9Km1EWsB7stStN4s9zpt3Wj1I/3ACCqukOblKSBr2eLZXQB7K
9jHADcZzRyj0SZXq6JWw6ntni+bEFRdznsnaTAQfmvqQ3PN5V2bzu9q2IMRwbu9IhycnqWajNc2u
enVSFKGM9WdtwdGoUzfK8wnYCqQYcCMPW+VG/uzDXZpeerF8zM3wvEkDp26/bzfBNZPXt4Q/o/XC
u55zxyEsY7O+qmB9I6zwXPHjILoX+pX99Ni6/h+i2699muxrZX4xJ/mac5RhdahDwDWEHYsqdhaZ
hbg0vGun2KVdF7aIwDLttMM756Z6RXE9TpC7Fx08FpUkRwp0RbwubrEvpYBWlwTbgbop/WNL0z4s
TPXLXdOaXdjpqo67wMNb5pKeg/MYrGe3WvvZTYkOk5Qv9BHdne+0HFKybzUmtKSJ+sCZD1jRx9gc
Nysceu2FzE0451Z7CgJN1S57ZoHss/aaE5Zvli2hjDvZmbvR+nQ6whZhDfY98KJ6cfWxy73txUR3
e1qrTJ1VsMmvQeTyYuLBIeJ7DQgLK3DWhy7g6Ze0r9OD0P5AH2306ndzVvIR2EN/aPLZxhNSrd6O
TyVxatnZh1dl+admYuLsNHSTy5qoWCKj0HixztbXLAvK5Dibyr1/30v5MDLZy3vtLdtJyNq5VUk7
ytiwDUJPp2DXpKZFjDGDq28jJjeyhOFdvbCul2NAuHe2a7rcFDsCU7LTllkofl1fby+QsNxw6fT2
d3C2BaG1aleym51FrHvqZsb6wN+YpIX6BlcVi/P9SbptOu0aYmr/gOjBGtH1zvQ+gQj6Jcpe/2sJ
vF7xZptLyrixnJ6Aw7uxnaaBjvMOgt5kd5rUXd0vR99R6MqFFjUvcN6f1qZZcV2UfbPvfNai7Q0Y
vhs1XhLi9bF++3fzz5phZS2hTLSbOsxrOVa7xhdjXMCRj8tRwy9SenoSNKEiudSketlb84ajRL2l
PU5FSFX/EZyORFtrtmD5PQIF3BkNFK2FUOnTUA3Vd5rJ8bEYQMh4BsfA6mJYtxvfjpKkNUkSnV0g
ZTzn6a/TGSCqrNR6Tkbojju5OS5y8P0eMTEOVFvAmdd2JUSTuPaomjSx25mHf34mwZ183joiSCHg
Iwk3ajM+jJ8HWR/ZxTC6V3NorNDhH3+Pepw+9LTpxxr7396QnbzlfV4Wewa2yAe0LPuvZffpxS67
7aHuLSLkbJGl0B4MvYYKZSg0wI3sjKAad2bumt/cm6zfE9nZIfwb87FOCUdMet+PJ8cyr67XO/iR
bQywrRCPyyLZvtdE65/ZVcleyMI9Zf1MPHbZWGeQtyRs9+nCviPXlzqbumfGc5ittpBO4SlB/2FE
GxTgaMhrAufoabb9IKyG/xPA80l8mp4xxsNgzCe/God3wtzFHjJCfksL8dvMiz+i9m7K5FLIhx0e
q8YGTrHOFDrmpPmZTOZscizD2q7I7hgU223gFBAS8Gu7A0eIrEbaqkNwY5T0ufDnyKY6gZoUl/72
KixACFIxw0L0cFTX5q+0d8lb9DnpeIvWoLwEdrOfNurrylVPhRNQQ1qHpOMqNVj9SzHZFzhFsQzk
axBYO6caqIo2lxFfyo4lOA4U90KWcdEFz2m1XHo1YU5K9RMFzG9lN4Sq8dN2mfAO5GQeMq9/8m2S
nCGNne7crLTbwAcNh8IQhyJb9wkhrTsdZHfZhzaPPxahhKFCm1/8l7b2b08YDU0Svf6yjBTpZP6o
2AiCUjzPPnAF7+4NqgMm6edkvC+i57rawpphlahqHX8vRp9PLfeBH7wHXUW1PsS6zh1GIbx4Vuzr
4+jyFRL+1tvFhTz/mwFK1PfUw9iWr4Nu9qUVcLTPjQnchRx1MoO966pkeiiUu9zulKYTGz+9K6KM
CU8UpTxYzkS1QIy1eVZKtK+Sdkm9r7fpVnlcGdag1X9mgpmuk2y5HVjZtS2TK3CqZ0aRyjCDfVNm
+mFGXCVy3bi4y7aCNsgfcJh++cRIq7JpY9h2pLCp+m83Obd1yS/l4OzdHHnfSpZdY4EMEnbzpOuW
wWZvOrZ3FyLwo6Ar44WzcFyn95VfsJ+nP5owbUIovXvKLdJC2oCz2qb6Xzl3UA3UUuzahNJfFfLf
3LksIn1xyBi9G7GmWcV2nf9nCf6fvO8fcqFOkwQtlXbe4f7c/QpEqecllEotTL6B0POw2LyoKeSM
q9j71D2fz+VI2c0BsCrXPxC2sEf1fi4qRWZ6Y48xhdK/AS+I1RBneh/FD1zvOyghK/CphdU+1Wr9
2tzmPNas30yJ/pnBruJsg3b85wmrOIqsLl5btvOdm6pTOhn65K7+3bE5vqYdtDAnOBtjfwQN8z1W
88Gfp7NL0MGabXPcTdzyqOnz/ZhUZjRBxV7M9G8FVjBslDwmjcGGAEyAd//bB7q1Ix+aHLNsJQph
Ln9PfeU/uEz2REnQyt3g+jug3n7IxSZU7b2AXYoHg+dFW3QBzWE36c7bzEeAPcUuHeuvuR5PEDcf
/Gy7FiRw57Pzs9RMStnqIHtn2A0pAdeG3gdTUcQm12LH3eJ5TP8Qc0LaqJUAZ1iM32C9HgTuy9jd
Mnu/tUQxTv7AZirvco6NmbyE/R6Ppe9AV1leW3oNPjuBx115UwP8khKXYfVQBtt3ij4yZD3mpCa9
AbwAOdeSG+il3pPfTY9eoB6rfr3CFbv5DaGS99VnW8uttkxAYuo+XfG9BPmx3hZ6F3PwVTDHzvlN
t3RyuHrW0wNUP6IemuppRdhZXDMiifxxHuwnK3XO0FfJ4jf8U2UEn9623VotHu10+VeY7qv2LKSA
cjoT/B/ghPUe61a/NWn3KGfngkesJUQDaajyqlNuLU/2GBzA+PwD2eyTBDn+Qq/5jfeQ0QbvNlTT
F6adh/s3ka/Ba+05R6dxTiVVJnAqc+axpa9LKm7pXBNzXR7nHGDfQuDMAf+lw7KVsQfFCgmlf3F7
7zZSxAMSMy/+PPw4uiRAM7C3UI32cKyRqo70m0WIm5dCoetIBsnO40hhvMBbbV1oEAxdkLuvyGCi
VAGhDh5ocX4k73ENl4G1hNg68HRCXyXp49AEE+RpRz1ajQ0bduz6ZyNYnNho1gHj1EqyeOC27S8L
dsdL7jtZvNrF37Wc3ydIrhdHqZIDwLIe1N2BxqdkrRuLtB7FRE6sApvGO7KqayUX+WWMzfqpzRw/
ZbBWZ4S64L3TpnVKrbWKBhfsqlfbBQnJruOK3Qpf9kf3ugxlzfpp7Up7RNUH5X6pEwcZzJ7P3cBx
6XYL0a6pOU+/7jiHb4VLgFaK8FY694XZ7cdVlTdwadZzCfPhWNSWoHGWEppiqo3YiGEMIRrncTe6
98E6f0t3k+Vv15Gwm6fEtVu9qyc7/aRsmF/8dVAomdO6s9iuQpn735QX3vNkpf2nmDbyebRvVt0O
OmYC265wOoJ9HJnASRjr6sw9hdtvBQWjIpuJY7OfdGi7TXHIwfFy556G7EG2rjh3ZPif27HwT/83
Wmqnyq6rtMxYacu/Y0jLa1cH096cW/rruddHdbGJ6za1XijMmfxbdKXnYKv9P7kWvzJQQGtIht8S
rkYe5HHpjGTCZoF1J5kKe6RiMbODz40tQPhtY8vFb2wZYn3MABseoajSZVRwuPpFi9gwvW7fpC5e
UaeYvWNaTvlbz1DLATfkuuuG3Dj2W7HEfgliw+Jfo8Zb6XV1TKVw6TEfS3MB9DPa1UnmVUVyEWNu
Hxl8pC+wu/px0rX1XkjdjTujWMonw4NO1xR1d1375UeCsFzw880gFYVMo4HZhy/CFobImPV0qNtk
eByd0Tkulmlf+z6tr5iunXNRVv37NEv7rW/G9hHQQ7Dr0yrZOfbUxCmDszs/42QRY1dFNvx1xGFc
2Jtvl4j1zLAhXLJBdwnqqcdsnmNN1ruv2w3yjCselR5U7ANLi1ZgsdA4+ixMCZt/EEyb3HSv8NDb
wxiDA0CO6KnO666ZATpDkCtWTyBTelxN3FmesqCTBCU7Rf8fFiWin9YRfOc4CC4dPrMx70bl4DQc
1JpjiiGX/gYWVWCCGXrQRFbWQ3bpcxNCdiCb9k+R6gZ7e++H2Kb7aG3q7jCU6XAuKmRhsDpL7DVy
jgexWh0kkLn8lhNjdUIZtAV6XF07WfcbcIzVqV8UqT+fwvXMPUeReetbg36UByE8nvA1B7y823zo
tuCvTrI8rs2MVUILIHJhucYguFbWXdo8IbyDVx8diNRm20ZuyTeqinEKkTvutVFOnO3kcbtulyYE
EZhiZan7L0DZeZgV2cLvpuF+8z3uh7z1sdts1r6H4MUzTYeLN3tzFGBwvwIPXU6G8N1YGnl/7jyH
sPCm8JHwpPvb0QutxUKUseyoFCVNnF8tQKeYvIF1Xw96Ij1lXVP6RkPSR8lAcnMPHTD0GYjYj6Zp
7+Gb9uzJSsEdab2P0TLmcGob1FlYiXGSZYRlrulyMO1144rrkPVrUUBBVYO/Q/t8JxC6shWmabkx
s1pX7n9GXQxnuRqUokly0UP7L+UKm6v6ouo7S9q8DJ31CrDTiuutfGqL5cwV7jLl9b8enHhYd+aX
LKmkq1KrqLtDWeyW0G34IdDjHauNSt2RRD4wWsXXxaFni1cuUi+rQYZ4loEDWsqfyu+Y98mGV8iI
HBt+ZkLxbv6U1M9N0DNJk8SOax2hX2Q7s3IOrJ8/RurEZWAdSjO/1QGU4o6g8+VOuOQIrnV2XFqb
ngi+I3vePnxsTFAhAKAkp0SgePb3utzLX/uK0YigzN+ZWrnXO9VLS40jKm72+QxjgajMxwTkRnhv
4HOBG7hDVe91m74Zk31Nq/a9cvx/upMnxy8/Kk3KQZkYIkxhaOHT6DpOqOWjUBTU3awQptzyMt33
YASElqDzFeSkoXIujd7LPHVjJCDYjW77vpnmlZy+n7XUv5t0+ZwgmfZaHscNWRLQ7/OsiiuzZP/S
xXi2ZgdlPN+3feO+efeDg8p5DQs//68z1biTebvfqGpRI+mY+EgVG2XB4FtvVlHjRzM+R9qotAKP
EOX3ZpG8BzJ/LYij3SWBdWRV0WCVbRe2BApGePnTiyisz8XwPuRQfNheqpmk8V3ilNUjuv5Z9kTs
zygvOSHzj9j86shr6r2nvJ9VjWBUKE2ipe+Z2QUGE68dJjJl3DPUCkqMdRgfipkbaV074ey4X0Nm
XIUQIMgzczrB2Bj3nHMWEWTOs2bAni4APR4fFm02Xvh1XtMtu9XsH3B+1RA7hXeQnv1PBejzwHsX
8I9Li1gQtO6t9P0G2dh/G9v8DbiQgC8ZTNGWL7/vDkQgRrd5lgduHbhPnDQO+JHdvQ3dpxRM1vRi
pKSlT6v/lPuFIi4dh+HYCIKYa3WxETV2rpQi4n06j2qOdUmzxTCuVcEDohUJodWK3Eb93ixkVFf3
6O6tiBCgWgRuGsi2ztjuu+DskHQZB2tK9P/4uXWiQhBN7oJ7rg9Bxpk59pMXzY24n8DZ66DaU+BN
ly6nvGzrB5hS3Dbw2ynvn9tm59Ta3ujWXQVG/wAP2K40k4qAk+DJrszngRnJ0Kqm30luezuAVk/8
1z4squLcmv53xixbSAIBBVhfP/ezDTcBGVtZ4lr5TUslPv5FKWOufHO/NpF6JwnLEctiNe6dLMnD
1mtleDfg1yVVRN5YnNgz99OHpSAQPynSd5hM77W9FHGykI6YNV3PictdqPIxIbrlWF7tsnb3i2dk
+7rlS0d59+IsoXlxJ8zovPwnauuTumkImSCt4q1b8z+6KWDZZtl4JWoVBOo4D/tWDCWefWhWqRP8
SaUmAD6Xb2xIPZcpPdxSE29GUxg0u5b7kICbb8Aas+1tdLgtZIA/Y213w6tlTn+ZIA4eE8+zdv2c
QwRLTHmePAOOqutgLMbteL2jwhueWsbdVjq7tEe7clFFDplM55hKNOCQ6a0z3f0yNEfLQ+JuHLXf
yo5AbzppLBOzfoX9sQCf7v4rspRzeU7CVMv+TOW+3DjCvb/jOjgvHqBVUFCJWHckjpVRn/vtg9tB
1elLozoODFXHfsV3lFqIQYL24IlbVhI6SPu/ZG18dZpGUp1m5WtO5kHcCA/Fqw3WCNFDP/hJBQtn
sdL9sPTepdEVoGGr+zsvzH7XQ1pzH8mIMx8LtiFLV18GqKKrOZn/lK4berMNnW6dEX5uty3ejG6O
rVnCWyhLQFeIlbPD+qKjwepm65ajs8tkRo3icCUrZrs/YnJBzQnwzOpCVzuHqMNwGk0nZENXsWho
nCNxZXGWwSGCTQ3QDg6SsQdguMRd44E09wk3NKmZnsW4jlFPG4/Wti123iKXqN98wcnICoCuCVOa
kFN9VcRgHrSDl8sel89mwMDSQqV66gKDK7yFttzTa8SvAVydFXj0+9kNZ48WJ3WcSRMwC34ldvmy
VJUdJ8UEVLCVd+St6Uc0abpbzl+wChCr39BbAORG1bOSD2cV2Vd3H7HLzU5AIaxcbinTHKcGpy55
R3bI9Y1tVCoCGttKP3dler/SoO7YrlPEgCDhlNjAVhff/Nf1Ro211pJhMWKP2TzqRHBn9LsDAdxI
jSGH2XPqzHInJEQxgfMjXFzjWsh+3SHFYVSuHX3HHAo4e7PLKT69c8v8LjTOCIhvwR639i8/XfPD
OuRnmTfvXaa/0xT5sRUEjNeQF892MDQ0RDKEyHnYwoGrcGia3nJIF/3XBCULMRe9nbRrLpUwLjO/
AE7gEmk3t7Rb+1osN2/htj3OPGNTanO3Sr6Q1YB7Xahk4b48DbHsGx0OaVrz6Jw06rwFxINwYk+u
A8wugNfjYCyxXYm3MvCdMxYPFaVQEqNu4AMk0LbdzkJ2IM+k2TuFn4Wr6P7kyp8PJGloqu2V0yuA
zdJR2kXIJV9Uyp8oRNRNS4Venlp/TAN1GwgjaVKipHmPIrmzJHvimNvqOPbex7yOWWgN0yMumSLs
nbINh4aPw60HCX0LcK+Y/DLDg7JW6Fx+fjGa4cVw7qd0q492kyFbbbRiYO8q7gbzRNqDeC+rZo2V
L1QUdOmDV0CdFuDNT9xZmqe+li7GK/c5cKC4ybGoYmakbm3j/hlHScFUrAICPbpH5mLISGxiYzcw
zlHTzHwIM5XIEQXdoDWo9hZe/11SV+bNEkRNeMVdQrQKGedbBfay7tKvPIBVYAQwX7p2/a9wqFmy
CghI0NaIvw0dKWzCEfJEEynptA92Ar9BzKbFqWHYUWMvHCcG1nj0heXdsfvfRi3MpyZJ0tgek/qp
nm1O+8SawGJmw8HFUhp5rjseOp3hhNT+titxkOz1ss0vCNX9LSe072AMynrzkG5pfPRr5NpkTRhp
EHzqAvxIOmKdn9A6Lz1ZIPFo1vLUVmUd66bdHph1vjv3rRoVC0JZ2sAetjQ1YNpML7rL6/OoVbGf
SpGE1pKxmG1jiFHa4B21abBL662PvJazeBgG+5H74XITmVVShnZzH0LwLV+X1u2elBaALoLZCO3S
SjFveN0pTcbg0xrJIXXKwY6qNFOHZpvLt22sxb5M/XI/N5l8SoTpxj0jhbegteQpMNDWAOYGUUYw
+LWe+XMU41j+y/rE3VmAFn/PtBH2WTq0Lz2aKxlE7VTsyBLGxrFWNKjlBN3IqXW/77pyoRc0Dwcg
ngiJhuH/iCADEBIo87UZyChK9GhHulvWR/oQxbeXFJjWOgsSo1Lzr7IUD3girkkWIG95y1MnqQwd
Y+YrAVz3yO1l/ZOOTnBbaxrYTbIOpx5FlVJoqn7oifvQ7gdL+x9rb5Zsax56aovJcDqppnC++jRw
H9BG5RyWyND9DvSejETjyqd0JNrNLLo+cgN8cPnSpCeXS1RsNjm3Jfix3WUwE3KaqKbp0Ce+RxWj
g6u7WPDYeccck7jigF5fBCeOlISmIDusL9HfTCi3o+CEBk2HrG3kaLeLNk8zqY3Rqv15twilw0T2
feRbOGk8k9zXocWZqY1Fx15p+3sAltSzWZKww5XKedxmtR3c0WVTD0Yf7OjWL5fBwpFXiMz5NSzb
ABmnHN+LPrjLVImcjqrR26ubFeqx5ZL319xE8xpwY/pk3NN/GvMti6ki3yvNEy4tWKOT6k3gVc72
yKIKPtYCIqS92t1h8folYtt2T/7S4ZOx4cevomz2ydBNT3NOjgZlNMq8yqb2paDj9lx3AaD61MAX
CSMSM4xjHkzXlt+rDb8Va2EWp+ZShK5hcPcFSx8NNJ6+HcFONpPCHhVpnf34nRqO3NqcqJJZ+9YE
RR9rJDiyqov5pVhyHcNIz76EN8tbOtXu55oP07UJGo2NpW+4WksWSW0a8VJXzi9vAucpVSNe2yHz
fuxa9t/J5nlAsUv1pFtpf62BWd7W3MVqVkNT2+o0eAVJOXzZTrodMDU2x8C3KDacbNzjHptfu1bp
2KnpGpKmtcIFtbb8UVRDfxwr24zgUw6fDTM++35ySOFOigHwplO9ayGGk0zQWhnpta41Pd2YrLvp
P1tVwylw0V4St6s/643mq5jgiIpZy+e+HBHKMgfEl9Q2Hp1GR6mdsU2WbfaAW6JkvGlC/Ogl/HAP
3i9yn4SvNQ7O1RlKuhJMEzyQfQh013PTMK8C/aqF1xxW3015p7Uh3mm/b4+M26vb3WxGEozFaZfC
GyaC1x8Y4E7wPxW25+wV+Sa0eUdzjcvWK48u5PBIj1VPv74xLvPswEaTfM4vS/lMGiUKPccquvkP
bNIpzHQ/nwj8ppUjiRQ6EWfXXelFMAZG/Sw/SDyDBec0muujJDySJr7hhSv7UCSzVf9atdxOiW2u
/m5utN6T8DJc4NtvN9Gm3BFKZVy2Nfnk9Z5RAraNF79NpuM259gDW+YsQpW7LRmP7fxv2JiADqu1
m96WcSlO0mmC/3y5yigtsuxhcpG/UG7o8BPkO19WJ8sOY07DocTvD1EPsCAOu6Bmkx3NX9loB29O
Qq0TQpHkSxKbz3hTUaTDt6qx02mqnIvdqfwxa1X7kCSQbXdimKa/OqPO76wSNvlGq6bZWW6DMTCT
80cBzPbXFLC9NpvpnxniaH9sX8uflBti3MrUebELz/+7ST3GzliYZ69JCWO7vydmSkwjAlmtwqyd
u6tHbibSjZkcBj+vnis2pd9qnf1D7fjyY5n0cMkyCM3rMFkPos1dApJJkq79bf6dzhbQiqF12n0r
3XUf2MP2RtCkinyRbk9ewBbs01N8MDdHjGFQm+AEi8BK4gJLi6IxV1aRS1B+tE3oSW0+LGdDlA4J
nBnAcjunZ22t4w2NUUROv2HHaLZgX6L93CAT1weHwLSIaLMGT56dHVaLA7VZJAbT1v9vdDH0NFTF
l25sg5+sCg7wcHEVr8K65bLRO0OWTmhNU3OlkQr+qafArWpodXzfKVEYWcPtRGDbWZZynya05ger
LQ8+uew4NFkH5TD8JJUnfwPtdTH9DJjsZ9cjDqHGZ+GU275QJoIxF504LaiZGqNe42CeO7rf2n0C
862f3EFOE9dHJh/RJMbtpLbZeylK7KRwImRIiMcSpdtmvY3B8tEVuDm5wWAFUfwmOFspzOq5Odg8
ISSoBgdq5T1nW/Oe17n1bAg5PhjSl4clzbIob3QdTUt/KhDMd3CAsXv37l+I7a8ZHmciHArHCAOF
To0oR5JN41vWb9dFPyFPetJ/DJ8LvJckZrTOZnUQeeAeZ8PTJ26WjPVPapswrOGcDPKNQt705fxD
siregTWrbstaW2ezmcazStiTdr4c3HO1qSPolibsUweGKliknRkQ8MGVm1qzCwZzN1WyjnJgqNFE
SvFTkbjTf3w52+8ClGdsG+4ctg7RM0GlBCAh/CeIxvOptLsfwgdphy3O/K23wGEYMvmYVudvorY/
AQ+Nm4mvdo5bus/THJyZ83tdG0b83fpfQKETZmWyXzfrQoxLsctmeo+WrjsqeMBbuJSMa93a/nNZ
mwP2+LL6SaeG3rBw7EPgbfXITSZBoxYb2Y7E24e660WI1V2gYRG3yDt3SUeyQJx7m6H5qSx1AENP
SyOXu0lMVdgG4jh61omTzaACxrxNUQlKuwitjq0/kzDcNo5Yc/mPTfzUF3iqfLX9XTYwZEF/KFXw
aHaA1jhv4gyroPSSOOfvXtGf1f8YO5PlxpUsTb9K2V0XsjA7UFaZC86DSInUrA1MUkiYJ4djfPr+
oLxdmZFl1tUbhSiKDAgE3M/5zz/Ad8Cz8tDpwX1ptrda48oVUfHRStaQMEOmD2gcDiIZrKVUmA57
Vi5wIIrgATY6q6kP52/vK0TCTiZOKOHmpYynerVMuqZf2xMvclt6dJ+mv2d03tmkm/uJzkEU3iHP
o1tLEdIZ5Fs9sB8ndzwJI+IC9w92Y+ziqFm1VXxOC342WYvQhH5Q1uUSxDZbDm28NTniITNvU6zn
i5K06ULuaQOgcWqw2etNnlig5uHanIeZJLCvptJEV9rKMxyIDSnZ+ynob42BNHEfBr6ZjAsJpYi7
t2+B0f3w7I10ZaVlHyPmkMAF/SN0K5Rd/Um4aBw6TrrWLHD01RcEyUOSK81xK8bktdbNJ8lyBPFu
whxhgWx701tBB0mhGxMCGMjCTAA+F0HNjJbo41etZB32h+joWhEfOabuj1UQeVTfwU0UhLeTI82F
FXkXK68ZcOTuc6Mqjca7Gq4qcR2uyPDQCAeKbz1t2GavzhgC5VX1Au6mttNTRLyxWktjhAkw1Xtr
jCkVo+lShPF60tzHxGkY99VviTW+Z2Z0a8ZNudbrHskGFFyTMnkhdXWsyummtbJwXTpqbbJeEW2Z
rYxGX1kt4XV0b+Dw4b2bRE9ZwZFIgl6hmeakVzPrK1sCNbsj6clczbk5LD1THLCRfw7LQqOCrHXY
6SQuRyvKPf2pkNEphquNQF1ymloitM3xxvAgW7umuZxM7TBiPeV48ceYmFev696Yf7yxiW4qQz4O
WLPT5BcFKykzmlxjgevkUN1aVnhVU7Xp6vg11T5sLGE5j8XkrZgwrytKcqiuJwP8fCLC2Qyj54a+
U04mgE79WkzjneVrTHxTbrTv2n6dqnHVJxJS77hNJ0bwvQPs5jjvvZ1+kvLzEaQTHEH7VdbWJk5w
vIuq7cBHq5LpOk7lW87n5ARAHc34XVvYumLdn5bZvctrwMOvbcgqPDH3jtvopkvJD52ctaeIAO71
q4ND2+wb2qiAoZI0NlPTnZ0wAlrv+oUwaqZHY/FeAm9A6drQqNyYQsfEwV1Wk1hg0PXm5Nl1HtWJ
1llWkKgi2a/ssr0rLQg/lrN2nelLNGGM6ID2mRZ1GK03rXjxzHZpoimndrwqkdwj6o+HZCt0WDua
sUTVusnj7mAX4yaBxQPx7TpNwb0GXS9NokvbxccatDl3B8S85m0xmCg4HgZESa1g3lXH4yoQJCap
bK+GaUVRt3IMVBuWk0D5xsrXCIabHMYizKchj58yRt1J6u/MCKF6Ii+JEJv5o4rHccuc7+iRuSOj
llJ7Wuk1qJIkwt7ujip19qRz73Mg1Nhp96MTsq1RumrlG6PT44TKfb4csqQjehyXAfxiYh3FwjiE
jDo9Wpl8mVsTjNR7iZPkrJWH+7CquJxKDnr+eEyruUQk3zmR8YxvQIgi3+fXQqc8ew4wXcWYic9r
ssaPrhEMzab1fN7Cpt6aQX7GYjtc1G69cgs2TS6Bpte+5mNMM3cbauF2DJO1XohHwZKS2nGCeQzY
bdTf6W5+sPLmFwKgo9mpre9lu/mFTdYBVo1P83ILTrxhvVn6YbXCDP6GMdViNGmpZblNMbzx3WRX
NCNcWyKU9Qp6anYAwP+cAns39DkJQbazKEv9DsP6ZcZqnA7D1kkoURIT+p0Ap2OTHvVoVQ/1kVCi
nCtrPttlS83WdvsqZqoHUb7pghM7p+To5cpgRpaF8imtnEs1BLcTrmqWbTHIrUBTqwsCcAU8+BAJ
+zo66hEVjc6qkGw6ZT71Sb0b4mQCY5nPUqnfdHFLCoGtYz4ltiPkN8LXGTyRuv4J0SlcBDEqnVGr
V86k+Uw6G4jsukksm7UCK9sWERqWwt/1/miz1pfN0k3kahLRxQq9XRIHT9Rkt0HI9Jo/4AMSwTlM
MnJ445iWKSLvVfnGsocnta1SqgIXgnWbzNTKZIG1bbxuythba7lzLWR3zHV1qh3rqbLIQer7ai1H
82vM2sdiKjhj9U3WxY9Wnh27enxnvPskq/LRCDMCsKf2ieyDHQv4TamQDWi4wE/EstKXfEdG8E0u
z4Ou9ZeB3q+21Vmb1DZL3E2WmSdgSVA+2dVH9Gcn0/BM5nXETYupwR0JvWEP72I+bEBqWKCdfXa1
GtpdRKERzBdVLJGsDCEd2dgjL2oNCVO6fIBYc185013thzC4BzR68dBuk1g7MzXTdlRW54EFDq2c
w/QxndSxG8r9kIGv+CRq+Lh41dxvkZTXuvfZ5XDUYFdewmmHA1tzJ2ouU2cz3Mo82gwjsyMvQ8wR
mEYOS5F38ZqN12eHtA1ugZYf4H3uJrY3HWgLsQwzubA2RsgZTHH1lkQ7Lk6v9SGLpt3B1YdrbbRM
koFe6SzYvaHL1kVq8RdaR1vTz90EUJlI7clHD5q12cFP5SODHXxHSoh0Bgs4mNB9rcut05jvNRoj
liSrX8RZZCLvit8bTWP0wh5lNsCLNI03QcZ93ob6SZfm1bIL9uHe3sRN9hVQElmsOZHntMtpFOOq
CCZ90ab9RsOvg6zwCfDYtXiBLKBxEV88Tc1rkKtdnptvzGCMdaSjtZnvw7JDqh7ku7SCXaOENUPb
4WOM9gKj1jvLrr9zZklBE1KVUdnXRn+iCEOtYnSHvq2xfFKXIE+fNGJ3zan9THil45RHbA1W2Lqd
uirCpqUf6bOkttbi7lsaDMHcxN8bSfM0D91qRyMUHTElvcFXGXnwCaV2zPvpYI7GTJb+gjS8TSMC
vPnXVPaucIoLUNcOtel83RlFsxRsiG3cHxiO3zus+jY76ny+c3JxdA9eE9z9Srt30xe/Y7sLN2Xj
L32uA84+xSbUqa5fZqRPYUByM5uRzOUkOZYbawwufm6f0CgczLJ9MIZojX/EyoFLBisG8YhYaZLQ
36Jf9eithrniPVha8BLAM4VJZ+c70al73TnrfYHpSf4KI2A9yjlzwD2V9KagrC+8tNOK2dFm1u43
Oba+6BCL/hBBUQnc+DATYeAiBQpYOgvuK1pr9I8rP9jj6JLir5KV8mlMjb3VJm84KuwCeE0FzIpC
5TcFeE0tLoHhIM/8UMkpcgj3KlDQNowBh5rpdBMe09Ff4izjIksaJu+2p5SiZN1gXuPH1lYIdeLZ
+TIr54ufk8+Su+tAMvOaDR+OFk7KN6HVfEhqcrRxxUPHFhl15YnfDXUT/dzMCb0BJJ91HiuTzPRQ
25ddOV/QuljA68xXYewttUEqpqAKa0mu5aqB0RNu/aLqFllA5jmgycLmDnDYynnrROSvoYnaj/3H
jtpd1I6nEA8PyNXPfqTfhXbPcwA4vThC7CNmuX6Y/7X1fJuzsMMPWQ0MImSSfmOnf0wbCPT8aVBo
teMANqpEtu08/Vjb9s4d7VUjIKmX2n1m8nlyA3XucztzQtFfze2F+zD/bw41VtGVB2bzcED6lSmt
c9x5h6BCle8E+mtV5Bur9VdV4ey8YNhOQ46HsLaLuIUEJbML1VYPkvuMhWXw6LKx6GEu0IRqFtKd
pbiU9mvenSGFwLMyF5P5bIbBSUuDbe9CU+mWQfHsKkAzumwt2NfWSahvZifLAjCXw59Q9YGDL2GC
r4roGxPQFQL0R5fp8WJKGnBofy0VDSTZ6Radl2/V+ylWP/4orvpW1e28qfdVQD79a2RAHQFSJT2O
O3UcX0yc4Iyp2DeeOgapgbcAq0ZUKWhbqb+uwpR1a4birJGhN4MvN/WMG9AT4GLxyt86uA9zNApi
csLFoMDVzBrmO8rlEx64aRXLWCApbJVjbQPYZyu0VyUBUjB3mT9BB22SZUD6YpZteUQSc73O9P67
m/nMnI5Et+9tLivbR1RG3RBy54LjQZG4Oljowv6j82cgQ7G2HDVhrYMuhGGirzPo1QHE6YybDqXR
EqfBeIS1DZ3fh326lWlNprpb6gs5spgJjFoXKKWwLvBhHsRQ06iytnFS4kGL3Ryt4VOTu7CF0AnM
S5mPjTCRElthuih2nK0TJk+Dad3mhXnLHzJQCLlRdTe71ERZuolb7TAvQNxcBEGfmjbe6MwuSK1B
SY1gho6mNWn/3ba9hLrzgENtRqKNZ/7KAIFh8x9CRv4pS+t8lRrhANCic/HR52OFOM6yl76/hm4H
GAdOUJagjvIrt2dmNuV2zQx0XvCCM+fUqMS0dKXKZ8crYcliFaQWbDJI576u3rMsn3Zmn7Ao5AK1
S416TQ/Ct0qqgJm7d+fnMGH15zLDAQprstMY1rzFEL/orNhkjwyQF+G4JZ1loXEsjk7oXHMddbYr
rqkF+8DX2m+R5ldzZnnH+vM42fuseJTei2P+SruciyVdd9aqsbpkb1OmgUPr3UMH9LvWmD88xBPG
giI0209vBInMtQmW31gxPx5h3mau2zwEdZFsZY9G24zUkzHClxts8l1JCvxkpGVDjFTdluDd7H2q
q+mxhBGK5L4aqTdCcF93sN/cSaAtMVL1btRh/abZDcQqM9WhkoWtDrDid/Wda/fACJVsmbooKhVY
YPVaH8f2SLRGvxjnyoQLsGXURjJFMmbhbuLIt0NaxTBuay+5DRlx71Q+BHTjRsuwu6QLc7C6DZit
rj1/MjFomOzXEHg02TZhaX1OVjdlK1kM4LuJILWxNdWNnbTOw8zyYA8a4bgYIVXoJJpoaWcS1aPl
vXcxS6ckT5EIBVh0UFDDIiHqpH0jU/fTC0J8FiR16aJtQyyh3ar/1k0CFxdV4lrbSCNJ0HbiYpEL
HzEIV6y1zUsn2WdeyKDZanHJWphhaNXLwk/FfS1s45hlJTu4E6Y7iH8wKKMamuo0ejrrWlwSnTIa
W/R5yH9hGuD13znn2GuHW/ZJgEcRy0tTTc59PXQxk6yCgh0X1r3nS2dnpSRazq9oVgThhEeeiVYQ
KLKN3feAAUNQRqdRc8ptyyoVDtkLfVO+aMrhDheYwwBYUYCZL51Uovk0uTUqAL7pqMvyybaD46x8
G4LqWFABTyA0pqQSFvBPfeO28AzS2CGyLzpRXYA4gBU870kMSFS7bD/fn0bhvFg1Kl2t2yD925Lc
tiIBfju7YEtEelh0NEf68V3fOTeBGx4113vxpL72w2TrYAOqpeGdW7oLA6VKVJv30hVPqG92lm2c
LZXtLFfbu5RsU6e9z9fdDBH4kJkXpgkYD3FNFuo2i0jpjcI3xDiohXw2Nj8hB7SOqE5pGxfNIFo2
JQlcrzsns2vVrdmbZxJpDsgjsq0K602TySOXOApNp37tYm1jQGWd2hBUL/L3CDcgFomwXDWRfZ95
Ee55JuCog9UA8Rlupt0qI6EnNW5zGwv0Gq5DzGs7J1MHnUCDPXslvYjd/kpG7FC64oFYoyu2vbjQ
2Jc0Acv3huPQqcc8G3Ayp5yBGX3ufDRQmJssbb3ZRllzga8CMRVxbt4k28nrNrjk+Mt6dOQCIeH6
pwKzrFNosFehs9hjyn33Aymws+cKXUUmmcrER7/IH329eu3KjA+M+z3OiZZJxltv3ieGut0UsXcN
0vY8F0KytcelM6hV0hvlehD6+/xXp7XxaI1Y6WXOqzZkG90unkQzL3+RuskDlPVKaLg/GfrBr8tf
gVPf9XV46BNxBygMMSUTUMi4Pkb7tq4glhnACnT9VCYYmDtfI2coE/I5YppNu3kHTn3qVAcP39w1
Yw2nw9ZQV8QvnK0CWxgTBa/aBr25UlPymLCj40Swy7k4ZiNBC2efHFYB/VWHsNN689LxPvGyfavi
xyAuvmHllSz32T7DEHCkG4TNtk8F3bbI7gwF9x89CsJQH9kInZHpV591PRgrp+H4o2QC00mKJQPR
PW6Oy9nbXUQpRFpCLFwDzg2mHIdez4Bl6CT9uLkR0DVajx2ZHeGj8lom8MOshEIDvjB6Vs1mfOlG
cQP/eNe1mBGG/drytFtdqWeDezWkw6QeZxykfc4QjJviXaPBVVPFXo7kO6nAg9jVvvQqvOYB9gTQ
by6Vho+ONXo0PK21AxqCdF+X7wX0A5xp0mMCiflQmOWdqlCmDqnBADcloTeP7ixmZIZQL7DuKJvr
8sLJ30B0idYy9dK72b65YVzDJ65Vi2qKkFlXsGqRAyGfjKEbRjTmU/SlHO9ORYDPE85usigOTW88
wxjfljK/q913Soz5Ik2XA4SyYYyZo4hDb2i/UMk9zp8nKtGrxtoGxa3dSQdmT56Kiy3zs8epb2dn
wfmTJknFuTaiPMVyeBaSNlxzI/PiaO1jbmEDWrireR0KYzKfwXkMRPm59F6jaEJd7yc7Q4cAX0t5
MfvwVcn0DJHmIavLF4+Va35ccZrgsN1YWFHOhv5VWzJ3KIabYPBXiEuOwWSjALZfSivGo2RGwBnH
L71K+wpLfytSl8YYF4O8Omq14kIojFvcXV6RH+Rrv0QXJSN5iMnnDqaI2ylX9iIsNDyQtMZDjtGe
4bsy+5NrzR8vkTVuq6q5qcJh6U/NHPceVMtgMD512/VnGhCWHQHcchcx39y4jJ73jk/OW45IT8Xt
XinvkBnOtTS4qWFbL5yExd9uoMFp/nQHyr/xjSLl+KOd8jnB9mRvpYrhQ9sIoamImWpDXHU2qR5h
aafvKuQk87u6VXEFsN1oIbBLrsPoFTg3lIgVsJVlMm2YCEhtDFX75oqFHGRep72to+jL6eWdwK9U
VOlqMPplEQU3c2CRotMopLvVx2TfpdOv0HZf/bm1b61DXfZsPEPyYVCB5wW3nxlRsrFlTX63h/XH
LBRysGkVyySId14qgJAzJp6RfxSj2ofA9XxwlyJKgCqERyFRet+WV7RvqSy6h6kJ4Is4LUrKeC/M
ttu4dQiQVh6Msc6WjQmvsDSG23jqFwNsla03TumXZzQ3Zh1uWOW+rJxep63N2wq++gICfw2Dod32
WC3I0rpOnQf/HLHeocDM4b5oSnGBrskIWIwXZSAcyos5WKEI3ieVhMtchNQ5fUB/2RoIS6iMHFFe
7bj7mI8BW5ptrImbyIBlw8T6M0IJR+Xdcx3JMVzFJF5PjXk2vcZA+41IvomG1RhGe9edHhrWC8bq
NVoeuGQQVxAJ+W+xo12zvN/jeLTIS8G00zqH/EzXhquMGCBKh7I7Kh5FEiPHo98Zc0xc1BwUwjQG
J48wgv0e22s4qwI01fyFLGUdxvGpk+2hiT8q+JRNiWi2wgbXsrXzvKJOLEcWNIuUdVv07UYZ/s7t
YTaLQrtkZrDFQQA0ykwebS17RVz9WHQ5yyrCX0Pu6IhuUUYc9ByQyZUvuIGc+li9ujmDptlSf+tl
XFe9PWBeXbzVAbTHxIXW3r7qWaDWcVTftTUmhy0AhwqTgxdaFl1wJrZJk+obswEgT1yb1MD0WAvI
6X3Hbhq0VCTBOO+jsX8fWOFjC9OYiTJKhmI6ycoigM2ryAiQWJFN2kYrxpdojJ60yMN/o1sNvX+E
pP+QttNjb3oAMxPbsGVX9S4ogpYhmLl0ca5blMTzcovNBPIbr8DtTge9kxJOLVS84l7rZL3pGLyv
Ogc7n9bRhm1XYpg1qY68dFlh7RX4pbsJtZpsn6CaDgEK21k7grMWtFP0uroTbISeY1mkdcBTI0H0
ruDcMAbPUAizvU301Eu0iAjduulDSGCPDp7BFSOM6TVUPvQh28FkeOgFG3bgHCS0t6/Ssfp3vy3i
le3K/knSqVywKRh3bpk2h072IGgiEdMMDB5aojh3UTM5O/R84IEBU9CN6+TByojq9GA6QAVO2kJ5
7YK+2sU6TmTEsahuhSoHX7CRYUXRJqjj6NTq11RRBdIh29STDY5ShwoNED1jh1rfiOO134f61msj
/ehDPKAeyDsIOzLcV+BgL4yZf3Vu1xzFVKllGWvBMUkxkikNQI/JCON7VbT9zdCiw65yBfcuZxgP
Ygyvo4dMRR3S38QsNge9AIdnnP9KtLh/pn1S60kI7ZappHUIvTDDj9ow9m4tH6QzEBzjp+oVUkG1
nErIgjr1xi0CRAIUpH4ZrYqhcwufsGY0sih7zLk4cprewC3XXGYQ73XXWwYGqFkUYnpT91Vy7jML
K+TSyp51zUuopJX1URpC56P3mghHBxmvhyb51rlvF0zEhgc6I+yRI5A8z8fQX3fgEJTIDZagEA2E
mQgkNfcShLoe7m3zeMfsy3DZei3DaZ053FBhJB5ByYILDvIbVBZ2NIbnvkPJ49avk34X4uOxHKYg
PjiYe2zruE/3xYynx5M/fJvVBFqps0xSbETeapxVVJVPKgiaOJR2pUQhpTUdBIYmwVcpjqZmB2G5
O5ROOD5TU4ul5gQvhmHLdVen1j7wPIUec8C0y0hsf2279ZsDYLeClJescTDKo4Xtu3Dbx1wIxMy4
HSZSj2An48NhRtAIkz5Gue7gVQ+jtl3UiZnvstS86p1jX3wDSy9tohsQ8dm2fcJBjPAdK6wHmgzk
4aHz1IwAMRD64KhUXrKxeXifaclDmmavnaHbu0TO6dWqvqa9/e50ecvKiNwM+SCecmH1ZA1mgq+F
XlxTsyBdY4r1l5GQ4oVXiYLLfYAtVjo2KYN27S3/XdKRao1dtXdmZVyiyVh5jrWfMRxQwV2YV6cs
RncyRXcTEgk7QLnN1Iy+OapDTM3T5b9XVlNFYYpw2TCs0wwM1YPz1QK+Sj9/84BaJ5UyO6cqHWf8
lSsAPVy/HnLUb60m61uVQM5Dm/qUzs5jlniykDQvlC2bFZqMbBWa4OdOVT1GFf4JM1bkN+cxz3Eg
LLZFXD04fol9JySlLFti+L6G9/uYqnZ2B0MDBrUkTFYp5GvsEdSbiBgOYslw+TEZ/Y/P4T/Dr/Lu
7waZzd/+i8efZQVCHkbqXx7+7QHOUpn/1/ya//6d31/xt+1XeX7Hx+tff+m31/C+f/6/q3f1/tsD
Nktqs0v7JcfrV9Nm6uf9OcL5N/9/n/y3r593weD0669/fJYtGzDvFmL89MefT+1//fUPw8AM9z/+
+f3/fHL+A/76x774VRZfTfz+P17z9d4oXm4bf9FNQ5Co5+jCM+Ycwv5rfsZ3/mLqtql7SOJ0k7kp
brkYuanor384fyFQ0/IxLbGFYVuOw4sayFk8pRn6X3xYTLrPe/kmpFT3j/97cL99PP/4uP6taPO7
EhVJw+H85CD+w+dUeOivTOG7hiM8YQgybX/3Oy06ZVQtzgMIwOuAklLBLfMS71QOWvrndz/D2Uab
jviIFXe2NWgQ7KfrzyN0xNYukwg4NDvwcGz0mcXY6XjHqGq8w4HAPSaWfkbtUAS0PO8sBQ6X8jhe
0zbqoNQb8sXwnY+Ed/2lp+bSb9i8cSf0cRxq6l+t335bhnKejSD9aAr9kkKSvFhpSKXQyuHY6fFE
HkDnb5rcGnCNSPWlnlTuCwyMp0woLOagb+LxF+jDMXPxVpW4qh1HKzfuVdpd06kf31Ibch4MW+M4
9a5+r0cK/g7zg0B5HQH2VfaM6WfJ3AaXU0fvsLxBon/5+VlVmt++9bM7RmeqxOh+tMroPjQybQEh
NEcangKYaIllbUE7otPPd5otEZP8/rO/Pxti6l9XCvkPUo1N2vnjW5F8Yp7sv2B+VXKz82OMnG6m
IvHdQ4gnbJzaGcoUDHfC+btRs/787udnY5bimBe3/g0kbKjb6T20x/xBBnhahB0ClZ+HDYm+m1jZ
5drwiyUIL1ZvMQ58QB7h2893Wu9qr//0XTo8CfUam7Nub/5iBVlzq2qNWR/yU0IJ+Bkaxf/Fa9vQ
f3cPxxbWEpbtG45hORbVsfcvLtj96E6GM8bGoRyi6DZFkbjJ/MrH8lMgo4J1mZ5KS4OyqWXnTKMk
K2tzfENICUoiW/0OoS9IZ1xuqj5v71qrhP+iqegzkJ/A2N1SVwaWQsCWd93kl4dC+m+GVFCO5i8A
TsZODHXBFoc4LGiw38JKB89UNW3YdI29k7entO3sQ2CCF8N6hoXuyl8JShsf/PEQD6oEyKr1RVqH
DJqk0W+T2kDtVc6c6HEigMC6t0nwug6lJs5o41oEK371mo5pzKAq7Pedb7O51TUws450L8uzZ1uB
vdZT8F0Y0jn6A4WxPkh/Z3g1vokeyHY+avmuKWx5GcexOpG7fhtFzR7vJ505ucPIJgWm6MOSk8XP
gTMcqdmfjIso+Tv1Ky2Kc2Mp/94jPnvRyIjrlEymLdiPgGJSMUWzDP82jt1+xfQu/vDwR9EjXXsF
Jc43s5/eHtNOBJAZdyzqh2DZ+p53iqtp2v/9TnGiFC2tahP4qTqzDfRV+UbXP5UZ5yRxm92vsomH
1T8t13+uiP+8AprzYlr9YwX0XM8TgqLbcE3X9F3rX5NiQ9+pvLjHQHjKEv8jvXawjpqxVechNoub
zh/sjSWg5bqjvs3tGJ4Dbt10IIk4Ybrmmnl5Nhl1V6ZKyCKpy3MsJaoBXPF2pY+/XyoyYkHCCvC1
7O5+fmQ7PbR3p35tRn88aEw577pOZ3aZjP4HVM9fP+9qQOS4EWg9gLjbg4jifGl0rvnoup2B5bK9
Hky9RbFFaYb8X5KPkXvrQihv5dSRg2ZJVOsspxqXYmfKwnpURhaCJgDWWAVkkDSo3rvaMy5GTESq
02e/NM+NmMqBPHXTyKZS2Du9bZNvn25Db108bDA8X/NieMQoHLdM3NXStdroPmIQqhVgvYaQ5dli
fi28rFmk1ZBCBkDzZlqR3LgMkeAZ5uNDINWDVxnRhxaUZKPbhXvoOrx2zHymuYmwek6rtNtk1WRs
hn4qn3H6C9BHBAtQu2ZnWFpztQuywkeVLzFd1vDryB9YiM1Hu8V6HEzo1q/zuc+2cYKBrLawPZNO
otLse6VUty7H8QuCyNvPAfc4PWy0mt6kKsXbGMTOUUGpwfUgOlmWQJSI5yuazwgDYu4Qzfa4VzD9
lsL01k5t00eKKlsaIt2A3eWfRaa/a/Egtp5bRNuY+dOaxMN81SVefpc3k74sfq4k7lH36jErSEqj
PGG98eLWMNHqsfFpyqMCWwoeCrg3WHAAYf08mzGYORN1uU5NLbsxkyDcdJoxLJ2mai5T6XpwyQbk
nXb/6uJngJmgG+prRZLKuux0G78vqz8ZWzzGv/J6iO7LzksvugME6UavnSNtTJ+68DTPMI5OFmA5
U84qHe1MEcG7ZU5hHbzeC09lAUTPYUI61+W+NrL+mWJTWwxlWV6V6uW2m3QPmTwfrCaVunopqBR7
dPyR5bBGEpx9DujubIySkA3CM23fsgSbDk+FGN6O8GLC1CuxQ0bQFnrqVp8/9qr3iJjJh2TTd+HM
WGz0ZadEc5sarnETlGi7573ILqF1kCly8fEaPDDaxiNvkA7uAukWGAnud6MVG83Vi4eUIncRtRYK
2mkslvh8MBFzijfEfMgIk8zY6x0sqND0l4mpjQzJrOlBSpNxklXH52mE0YvvD3dZPQab1DC+HIry
G9cEETSK8hgnenwPUA9qjznTa8EYrey1zliKsElxVPLC+6gitgfpHdp4Uzz6xXgNU2Gf6aXTXSsF
tsCjOIe9oKkUxQh24vWnny9j4G4befx/L4o/Yei/r4mOI0yfG1O3LAst3O9VoSClLiuAvg9Wjz+f
iX9fG2j2m57H5A5ZeU6NVIUbxrv+jRVrFSRih+KRPoQ96FJD995otoGxX12q68+XrG2+8pl6hy+7
2uOFKLa9bh0Gv1ZvWCECzGqJdkRZ4f2KJ2MPK1VvvXSF12iyqnVcNrAIoQxLdX0X5xYS4Lyy/ped
wDDNOefi9z9bmGKuMTymkY5n/4v5P2e8dq3B0PcJ48g5uLe5DlOydmPgQqtgjF9aWDr9fDEHlre/
15ZBXIfrvi3GwwS4uUraeHwpTKAEJRNza8/sL89p+k3mYnhTDtXSmu8AF0n2SviiuwlaM73jRJxk
mYXui8ccLRLDsYc7KWvs+LGd5qtJi3H8+cKBl1ukzPhJUIbqUwv2bue3OHJz+6N52Rm1R22Ir1mO
M/ukXHsXuaNYhQM2t8oOvoY62rOTTG9WAFyL49p4V2IQssGv9U5NabJk3tBF67YMOuyNeexHmo3i
EKGL1RewDeLacI4tIt1oRawLfgsl5YKmnPvm/xB2XsuNI12zfSJEwJtbit7JSy3dINrCe1eFp/8X
inOmp+dEzHfDAEh1iyKBMntnrkxFhLliSs7qtK6aaDdrdI7qOliEEDZ8GCZ51KTixZjj6DK3egYk
j24chUiU4n3onNHSpYfb2tunqkaFfEi+xqirb0NrJJGxQ/4z6A3Z+1E4FI6X2wFOLTTHQacCUBYC
ciXPBbQZJqpZ2mp2Dflwu9VsJ1zZY5se1FK9jZF6epr+mMp6WWYwxf3z1ZYes1O6AKG11n+oXEei
LMOi3KVGffITx8wuZgAcrVgcGbMGwsSChvaErhp+U4MQ9vaHpLP4jEVf7OfCGM4R7KN9ldn2Zm47
f1tn08mLZ0jdyzCGiP+vB/V8lXeLK/uvp8KyOzd1o7Wb3M9Rl+GI20RMUDTW2HCt+jJcbAAYrP3Z
+9XWefiSGKzljN6ej5mXBteRbL/BGNiY2H2zS4NAfkE67uHXCIKtunQZ4Z5tW/qHREj+SzVbFKz5
bhe7Dh1BryvnyQ+oElV4j3449r1Mc/F9yKuSqg2k2FXdYcbJaZ1pvjE82lMwXHBC0r6Oi/lTvaAb
WXy0GsrNnkl9HsWN3FkYKrnaTeHgVpu7+9GXBIl0+rZdBu50YGajdaOv6+VUZEX0kNjOrk2Fu75d
DIWDh2lygecYY0etC0mZz2g9OfcYF/sgemFB6oxPMd23Zl5HGT5moEkSmWSR/ggi+mk1QCMjeZ6s
2HnufcSwlHX8vbqYiwQaR5zUpzGbOqZIOoi4Cofn0bNwBYcSHTjzlnhFzwcGWpZbGxnFu2XKwzC7
xfdYt8lFaC91zk4X37u6E6ntYnTWehgxGdQAvZbIIgsSpCfZPkLB1NhH1J/qTM8Sc5+C3cYTg1Bh
btipZ7GTviGZfmRZw6VLavRJH7LgIGPAW46mZY/4ebdqhZPIuLqi3AMpFPysjX5/e7MWxeVDOPK7
hXD7j4FkyUxo7Tnq8Jy8mrrQ10MYtI/qLSS6W68GQ+9Z59LM8NK426pFh3rBGrr+MC0/nHe9RWMX
dYFTS3lt/FJeMzn26yIR7ToYAnHt57Fw1zqCRiN22yN5mYgpvTm/2CO0jxAa9Tk3hfXet28Nd94b
rj33Ojg/62q6yNzXz+pB//vImqR+TvU7PKvtNeXvpwYZjWtqL47HYqEuT9w5eEFDZpOFxxQHM3v8
cN3iPL6d6RJ7uz2ar0ZQ6eq1ibGADkcc7kZqDWf1sDj/exCavX8i9zuBfA1ouH43ktzZl1GVbfNy
15mpc5IBEqNlZdySiPJszBhJq2FdFWn/QmKJfQdasXupTJg783IklufUq1Fd/6L8TbcGvQeakPrO
XBb94dA0z6YEJIy6R9NG/0GNXoOexmtdN6udW9PqaNRoH0mkXaOf8051d2h3Rpl8KeiY9it68MCx
BCEyoTSLh9rsnBMt7kusx+VDaXTDxY5MlEcMnepBm2h09E2obVjjoggYgqffYxHa7ebUSe8fw9OT
jT/iOkSiuuZB1O0czyhXQ9B+NVOzu32Mt09QfZhystszlcg1gn9B+Z9LqzmoO79rx/R0G3AAkuYI
hUbrvQ24MZMwfewd3ULNm+3U015o1KssDbVzbkXauepAW0QzqBKZi25DioH16uX6TxOm8yWo5wtw
pfxi1DGAvKmy1oPhjlRrrffcRm/Mzrk5T73ZvHveoxodrbkLVlNogeNJUL3LfJJf3D7AcDLazTnQ
I4sZzrVXBUWhTZjH+cHUshhCQPeNXQqzd+JWL7Bgy+0EdfwUNa04Sy82Nz5KSywyEcOlpoUPXYCi
FLXCsHXGXruCW7UwB+n3hSg6mFdOdIpiikPCcCaqfZnYUAeZHgAVTLcj9Vwkhr9eFQtsj2oYiYZ/
/7A6Eknhs4sZx3UDHl/4evylF7m9Rw2Zb9X+HynQHUhyb9t7OKguReBqYAE3aghQg4FViOh+NNo7
zNy62ZAWsGz65uUBVeGlctt4Gzmpsa8G3T/9PhJzS3hGNcqd1wj8a/rJbyRbkeUfGjQQt7e5Mo+L
Zl96dnRR+xC6LojlHMuml+0m+wYWsdr+JZ6IHivtBx2iOb+z6pKFsByju7ltV9FkTz62fG3XazR5
l7Hv93uMmEOnxmhQiI7aPql7936KgJ17bjB/tELcFklN5MMgpgGaWq/oy7R7MG33YcBy23E1d5vN
UQe2BQNwmtasDpZT9SDSYdqMnuwuZF9Ps5V/Sdl4ot/3R+wS+oBFbfbv1J+ntpd9HUmazZhCl7/Y
IG5zUgs3LObZJQLHSGaBh89Sg6RApmdipwnmcYoOTe+X1BoG+hPdrnCz5DpMsgayLk9uXcsvLMO0
rb3MsDCrn3sXN9XGGPw3ndv8WKc9lnB18RUO2QHsTNnKq2FAPRQBg7Ip6vNtZAidk+8602OeTzsT
tOZ3PmkL00cT78ta+6o+4AT9yZb4En/lSCe/Ot9A8ZunWlioc2q+IVEX+omN1Ff17bEX65/aLgZb
zx3LvD70wO7a7+rvnEycpfacgLsqiYi7vUMNtuhF/Sa/aC8x2spjDH5sVSe62FONAQBsHzW1DKJb
t8PKWa+TORm/MEmv4l4schta1uoyLkOcOpnbfowtXNsyLA964wZbu5/kWx6l9w3F1X0+RTSCljV2
ODkrvemQm/STdS1150sapcX3ouoQ5uXJsTEtA1SeuVKTC7Ji47nlrFummiSOjefKwxlLdfiQYcZn
vevZzzLtnsK4Cy8zoWHPEft8xqNEp3JqP1mD2eGVD4H2NyJxqDL12jN3/qYE2fZSQ/i4q5bedRdq
3eF2JULtTvWg2wUy+SwC2HTMCZ+sTws26MaME72rtoiFzVW9PPiD1NlNLacgi94xEKL/pzvP+DdO
RDQJqkZWXaCaylrzg5RUpM+29asjDLKRwvoe14iTqRFVj4aeNqjt5rvJ7xN/N/cISmCeIGceF/h8
Kdttr835mUL/TN8x9tYImkayhFiiqw1szv4Kc+alQDQAI50GrOn153GZQlQVjCUVBaWQTnooHCr5
KDqjDRwhrIJ6bGwrWgUVxKGle1lbbAgarf7GIs85Bzhh74jtkV+q1qOTp6WIrZBHzXVsnERSUmZk
wxddbCu8ZEWIBNCynctY6g/tcs975hgdCzvaNgMr88TyIE8sU7mzTOqsHK9SfVQpm7alQAtM00Ik
cOlHG7GjdKCPZTmyM9FFYCgLa9C2re4Jtlb6e6EBB6W6m63VFeJ0lrmvkvlzqLMByxR121564ovW
WWyxg/nF4mq8i3rqfz4slZ2PnfYCWwwiwnI0kUuwwCdY0osIuaCtNmJsES60Ot6syWAzHVjyQpec
cAp+KteRaQwx8GIE8/bJbuVwH2jt4+3VcEyHox93+oBuY9bPQRmwshpYM9sNJFc7GeSJgpE8QcQY
d7zRB3X2+/nfp77s9VUOl3DTG7ML2lY9okcIT5Fv6ScChoiIoiVDtxxObMSPqBedOghPwLTDkzqV
Y1Nssb1i20e8d/VbeL1FeFUPnTszKcaR1q9Sw+x3t/MUx2qYI9zoq+YZcZlzGpd1ab88RFn17IJf
PWmycB+yaq9DEiDVw+24ZGm3wFCg5RN2b+p5O/bKu7pxPhvS7o4y1+SLV5iXVnee2n7uDr+vY1Bw
4tJnglUcGU1l7S8sG1gIsrGjfeXPxaPfLgna3tR/bafw7tbAmcvoIZagczbeD7JEmwVXJx+otyLD
IVVwJZAAD+MMT5YprM5NZtjlSF+mTDeF7qZeHZo4pF3dxS64G7kFg4OP1GqmU1FW/rNkkRoU9N9w
6510C4g3yplzpra7pGvAaczc5ltlS/HQ4rm5lZVYFcpVERUs8xuSkoTgK8dyx8JQ/n6pGKd6rZ7U
W+zb9GGGu9FDdKh1UKD7cLReayhGuMnK8Jgw/j3nWH1tZq4rwALGOliJKLi4CUd1P86o6OGvi3kT
Q3IFsjae3dyz+x2mYDcIiksTSO+Ck/xRa9P6MWFTS9BW85pMKMjVHQAxId+mhMAjDvaTO1UJVE0q
dfT7hd/PdY33NFR1fYiTAJRCsEj0/fII0WqgALP8PmQX3sX0PfT+snmKwHah3f/7W/KhNUQIb9R3
hmJJPiRsRs9W2mN0d3auOzX3asxAfm/uPHtgxS9AX93J2NuNwmvumQDpFziOuW+lNPbzsh7Velt/
qhqcMHICDQ1Uy0Byx3Om3cRXPUjP6kUnKQJMY8530ya4g0C/pXNTGS8TvNBtYix09OXU99oUOEYZ
3alTU/fSe/rL93FmGKxNM3DzE3tN4Ti/RosqeTqY4aN6aMOf9KfFQ7w8409OdEkScbUmohfuDM2l
rl80+nbtjDALb5dHXoevramhDlcjB2FS6Z0P63arPoQcPdhaRw59O81qf3ysoCf/9QnN3cPtvigg
RiOxjL72gd5cjSCyXu3J+6w796UVZYyyL4Sh+9ah908GU//SCfb0qiU6xn2wMZ3eevWX+r/jz8NO
/Xt1ynQ+7JZYyNOcDtE+wn0ey0i7JGAPnqyWho8r5JsqWbp+MG3logL9x8VvxG8tJfV13IhpreaD
xjGdS1K29zhgLfwO7f3tWlaXtXrQNLIyWw2JjTXu1b8xTGwIsxx+oTPCGi+HxYRcNgRmuviwkFY5
NA3SoHlrGBEqJARUstXcl3vuKebPvAfy7B0E3bXCyw1vpZ4D2e7dDdNsbtjfQ+mO2/iQn3VMno/t
0vhLZrd8zEnD41g9Wxdj+SiPcvmJ0sIWZuXJmSYSW2A+b9dAvFp1dLC0yNTeEpG/UIlzfwRldUbv
M7/aerSe8blsR2Cle1gbbNdJqFIN10yvou3cwNO8jS5lMCHNW6oa9tKlUEdNrOFh6MmYEGF3tStU
+ICai+8Q7de+PbR0hFq+wGVcJU3Xh2qI81uNNnGA2cFjfXICOztAfOnpXi8z/TL5104h16D32zsK
m0zLo5mkRzciuXC8YPGY3us5Ks5RDKxG/RsY5pskLOvjONNW/XOIVYNtjKHrXHZwNkKv3dQ2mY1i
2QUO3akVyfyetSI7u5V/Dd3+kd0Ot++Yi3EbTAEL/dGawMU0ZFVMWsLen1l4+XRB7tBAVt9q2Y3a
0ffFI7jzmAi45T+gxMaaNgpeqBnbl7q3fto2gQcRH9Ku9GfnkdqIupQE9dc9gEZClbV9GTbY+JYn
7M7hipogA7TuT9La7zI3ZYOyPAwOMrDbMkWjk7dX16haCWV2SNBTRiS3mTna7lZAZsNdHqcQMeX/
6DH8GdBM35WSJPVqWvwOQhjPXorx/0jaLaJwcEu8DgessR9B7UcHwGDJ87AYktgjrRyXLYraS5ML
lq6D1Df2LKmOhh6517wiBQahHfLeCEQ1WA99JrbG+2Wm1S/NFN/UgDLKzD8uZzW68Vg4BRgl8U0z
Y3tve3z+Fu8SuTvwE5yEyfN//4FGsGgR/mgnBEhXaChbNjKf4NZu+Mdf6JtzmklkPIdb27g23Wc/
SskFjIzpI+hiVIO5JBgInuetH8TSmtq0oWXJzrPOQjfqx9rMZsQ45Tkdq2TX9RFpTvUEOVdYwxVN
q7uaunx+1BrjOUn65F0vl9IAGOLaqrUd5eEJX7DMk9PUWQy6hUUEp48mt1peThxcxBrKl6MVtfIL
a8BB0Ehu0doBkyLgJsg7dnKic7dzOH4k+OMB3lnyE8MnS+gseR2G9k5muc7tyKh8buWpddzpRc/f
Kxcuqc/Cg3Vw1nyAW0SKxu7g6DSmthkyqwYOU3f3Im9B38LZqybPP6eCZCl1FP99VDHV3eF3flJ7
UVW46tKIpjeG+bvGQLy93FCT13YY0ZKd4w8/WtNleZ/rQtuQulKuiQpANDeSUZ0Fv6RaywRti2s2
97s7VeGOK7COWhqerYLeFDC0eqXqboz981kPvgaUkPSlEFfC59vqGpC7gdC0CH7n7UgLicERJVgs
y6zf62QsjuNyFsN7uLcHvBlG4m9lGYuL+oXUmKI1m/wSJazYqv2kSYIN1BWCVvTqWkCzvqatebp1
XR3cOcc8JsEh1Bm5ssxbW3NJraqGROln0beAN/eg9UAAiPErLyFXpHGKCPulsxkEr2mLV5YkCf0k
TM//Bhq6Yg/hRYckMJONr1ne5taSTkEzXohLae+4fJPvMv1u+gidp2b+RRfBOYh+QGpqBuh+igBG
C4kvj7e3mDnEFN42Vk3W4AxY1AwaGXp0dN60KS1eMGkiSy5lfUeAwrDX0kres1Pa/N7tOSQJTLSJ
T1m7Vc+mpfm1Fl12EouuakrsPSJdG7L+vAu0jDLjvBBcjBTZ54BDnH3J7we1J6lMemlxNxpHU7Wv
ifpa1v6T9j96pob9Z7y97wYISFw3sAPPYqQJ9H81TSFQjybUgQ4rhGMcstGST3KAKbZcNdQzp70D
v+6mC9JN+Zb2TrdvsmIN86xBr598RFn3IWQVfVsOYA4VmzY3iZdd+vUwBNDYFTTfCmEZO6JKydle
ik4Vkv2zFjRPWlh0QB8y/x7rbXpXx7O2GRtuJ6tMKF8MQfTkhFa9bwx93vcDatKkxESWG+VG3dPJ
kihWimlaVfyuHetRLmOSAHFA+u45R038HjsGQdRW8QL1eCv1GpZj4ARvlfZTdY5m33kAhSnumIai
Z7oDcALwufzonPcux8DVhZN1aDuZb43JtfaR3iRfMnDNCHPrs7OoWkCRD9dBpJ9mQcqHZTX+tiwL
Qn0qssaapZtskF75FIivjsG1WIWzQ+mcyzyZ0QuZp4p2NsYw7Smr8NiRJvnF9JueJN0QjslrauRs
YsCEQYJ0JsCk7fCkMRg/MRaK9UAZ/TxAwFnfGtKz3+G9dMP5Qdeir5GuYUygLEqcs/FUcfO+ebX/
2E1N8V0w4KX5zxQGyEPiuIyYGty0Nh/lpxxx9pgVzpR6SO6J3daKB/XQlelwSqGXKyWFzW58gvAF
dcipcB1oIJYeNIm3sAms9zHwgUnERB/rgjhJ4eIHcMHr0YDOw4zcqzY76823oAsdwudE/UFwDqUi
6OvIubJrwvb4H0fTPOa4ArlX1S5SLltJDy7P/5jf2Uz8a/oL0EEEy8QXmLpl64715wQ/ITeaMM0S
qaAa/GJokrPWez8832ajxTJ9rWXkrbD9Jdid4XindoixQSqa0xFi587RegwAP7aSRGWn1K1XzMV/
nSpBkwRLinEsH9M7PYI0zYoFCdEyG1DjMPB5hWxHRfLYMIoQrz4X390x2Q/xxWV99bXMyVzIoane
w35hHUBNCU5jJJ8KAf+eXjwOxmzSX8iffdEpNn3jYgADNwD+n8MXiUVgQ83PfK08lC5lkFzUjUyZ
MqM3buvntnC9dVJjfxT2QCFFa3ENqJK6ye5ISYGGBOJERNlmK8HT380kQ+0DYuCJBezaR0IbGpIb
+l9RZDb3IbwRDM4E6JIiD6Ky8nbqFM+8PNNN+7yd0eN7Bs/6NsxLGNAUQ6iEU/liF6jZ5RDbOwT8
40uaGtW+xTVyp1419RZWdsmmvZ40eWfAO77v2U4cmlrku5ic3X2nE8w4WO4IygQlklrEDkE/nSsZ
ssNfPnSWqfuxLeRRLSnrKelIKqEpX+BuPrpcjmpRBmLEvkyuXLSCoCZUScowqifg5uLVC/yDunGi
KQMeaPnN0dPMw3+vzJSO458Ls4AGkW+6Hu0n3UZg7f15ZVrwhZPUs6ZTDBK6KrGCx9InvWaLvl5+
0b2x22eQ+iyP73/l9XF8qewj4lp8q8GIyy8zMHPaVrUWjZ89s9qq1hXRUM8R6s7b0RKyWvlleWmJ
laINMAS3NmxpsJCeuhQnzFJY7hszPnoDYQlKV0wztmCbk2rrpurYtU20smSXPZuNDUQwCKPH0aDS
pRRUIvU+GoLsnyHK25A2umhbv/7352T4f05pizrc0wGEO0xnNCks91+CGL1N2t7zI1IHE5scP6OF
CRJGH3PmW5vWEu4KxCM9rb5+zfROnlSvSq9AEoJogy0/AM+fGrNDTMdRPRM7xCYde/xyyqpCBuTG
yjVSH+7gsSu+FVnSfqlfCvQHXyJRNzt9LMJlmapdysACs2BUxsfUunulr2jCKHxMiA6hTtMlT+ho
6k1lE1yajSZ4SeyQMT7725F6ju4exY3lORJGipWV2f3aBb52rXyCctoma99l0b+TOBF+al5zPgwi
zL5Dh8nWQxtNFzEU8hLmeEtUS//pXy/rI1P2UDFHtHVNPzj0O9qZSXRFF91s+nqeXnKDmh2OwvZb
U4Fc6JMHzc7lx+A5OzEH9ldqeoSyu1YAVAP9Y5cLZz9U0NEX5Rv7AsKmCrru6lQ91Eaw61J5vM1Z
mWv4Z2fuaTvQKhKUAVNKwoe6SMejpMC1tr1vtyEoo4K1qfC8vITppxXAr9aS2HywWO6lyfQzsY2f
Q5kV78gCKND6Mc3iDBJK1DrRajI7fd9pekXMJ/L52eiJignG+rHsTWK3O4vcTNu7x9j3a1w2yi2z
P5ZTSnsJaoOpWqqiphGCQbXGA1tVjkiCWVG0QQNXISNyA+2Lvoik9IKY3BiK54Nw7XHv+kQFUT27
RIs8hNI4uvNlD0G2kHZcnldn6vkKLOmM7cYbayqfEWrrk9GJl2ixJVRN0d9r7MRD4oFAQ03ORr1P
HWE4wE7d21C+mvdh3lAypjNs2nVxwAOrr9WpH+EcGxuiiYaIOJ2mnuKNPiTjfhhYEKu3lgZAWHug
iiR+eMUVWrU45DiuDPCxS4mjrKN1LTP9pQ3Q/CWDH2+miSAAqLhoL5aHvA7asyOomvz3PW0vY9vv
sY9b2mCmNn0LX7IBScL+1yq1n/3KMEZNbCes6vsiBOdZFMFzyU7xZMfuL1K0d1NYuJB6k2/Qg/TX
KdIK5PKTPHbdRqkODKynYgRTqhwPedf8mucJsVlGgUnpHUKAZo9Y4lZKAmGRJEHupHslBgTzbRqT
A7TMbxRhzQdVdzaT1nzwcDRBCDyFfmGcA8RYaHTJtMEPMMPwWdoQ+TCc/qqEDZTCo0W14P2obRrU
t+OcLLP//ryU1PGPz2vpPlk6zhiWMLyFZZXzj008gzMxHnVr7nTXRFrGojijO/AtG4bbwfKMPg2Q
ECEiXP9+Hc7Ku2gBAtyarP2AAtldSlmzKp/XofDWqYW0oM+nn/2yigTr/GqmevcqY/HWToY7PhlS
EJ3GMjIjMO/Odjp7999/HZWIPy4HNi3UH0h6xm/kuroT/HsqHJoWOacorCMMXJuLsCwJHnj1uhqM
4zBSPjPcX/kySKuyoZ3nV9MKcoqmVvkpDca3hJRnNa/Xc5c+Qscn7/rJ8Z48I0bAy8C/n7HzEcZM
I8vIDIjw9i+vaybIUJZmYABvmxPrSAI6zC78EtgbtzP2eRlXX8IFdDhVZXPM2uytxKq4aSbkOr6V
kbrT4KgMQASvotjEB0Q5KFz2g6kQDYGCbn+ZG5ZW8Aa/Cw7SIAzUQZRBi4nDD8A/iHscArWJ2cDE
J3FJrLKJ1mSQDd02tX0oQljyTykj8hpjrNiFDgCRGOUouy+CdCws4yfyOax3jYLl1EX+Cx8mmned
7jPIMSKnjAGwUdxcsUguYlH4FR1hyRDBx3t1Y2S2uS20SmetlQLNRdlM8tBc3neAuyI36qjyUfmx
Lc+5U4O6CY5gNY3zcFKyFhmWlG+soT8y8mj9oTLjYpP69Gzi3vSeKxuRVnRscXbuhDGy9fGLCmmc
b9cfc+gR8Y6OaVuxrriqoyjLgzWdamtVWIF5FwVTf3C1DF5F419xGKfvqeOdk6WM1lBPq6TxWmVV
9ikimNw08YOD7dQ9+kc2pkwLlhedUUUb1D0SqBCuph+zaKCbn83tA5pZup9a172bVvejn+1xF5Fw
sJ8gSHquzxoJ2lyr1c+TCeOFE79uvPcKOuzyyt8/kg8OKI2avXChvkDCvcuHaSaBuer4am/CAZTf
6gZDc/K17YL2xYudd9a16XPSTzDPE6lf4aBnD3NO8WsgJmPjVwwkTtPqe5EbyDiWxmEB/XfvUdK7
u+lGw4xAoWhy6QEmHYHug7tNzam7N1FAzNWUrhFbsKwhKGpErBne9BpGGzhnf8GMLdsupWZYHA8z
/my2x9FPEkAflKqJlJj6YCBtWINssmgZ6x6Xa7dtGj29jZ5qCIXWwyKbBvuhWcr6FUvqVdKXZLvV
bfw8ho55N+nCpmbIaVEhE6bVtR+R/jzrRHh0KRr4bDat9zmXx8Ag6M/R8wh6fXsdDCTM4DyXEhET
rWewse/D8KWJPZh8TQXXF6zjp8CluqAl2M8+qXGgHGOahu3srhyb7BOsT93aaJiKbx06zF1YhQVK
diegvF8tWs7QnIr7NK9OMD3trbQ9GGSL5DUIq2FPPqJPyktMrYs0+T1loAacQx1vPLSN2eKFiNw0
JLLURWpghRpbNCSG+8nAoQUDq+zwga80kEAF01gAPnrTLvaGRpUIgUWdA7ksK0hMYcDF+7sXAxp/
7vgfDta69zE2WYIMo7yozyn+GVpsLVOBw0b1kyco8VviMqyFzTSc3Ul85g6OAwQqcov3MMCV4v6C
o+0cOtQsm1SAnWgkJNuCZPJTrC8J0FFAiI50TQT0GDJGYwadGSBMrcvqZ7fsMTU3cS/LWW1iG5tQ
3+ySJGMrhv42HrIXmx7CG4X2+0mLsJnEhnn7Wo06ozMuDfeik3300nE9YGjCYGkU5lbNqapLpx5y
Id67xrLPWeXRvbVTwAdjDTYxsr39BCdhA4kq2quPYZTdNyKb7fua1V4h/P6gigl1SGOGSEG5iR3/
O/Hd4X4QY/Y/lPqYs/6/WcvW6Tt6uu45bAL/LdTvrabu5hZGQ5QQYj3EE5WfGfJIbMkvVrsgsTLr
S+gb4a36Vllsxwa/LU5AhrSzV2D5O5hwB46q3yOqGVVvblwyEmi+tkW1shaNk7Ho4zL7/jYPYoOf
YXTCC1G7298P/VDi1cbLZ3hGcQoCqNuqZ6UEAXpASq5ryQKANTwoB3EFHNMkfkGiegJwVH/IduCb
MCwqNqPYmnIOaAvFbI/S0Xlb7Ci6SJoP2HEV0jmabQzL48qYoLFDnUSkMSSJgT0nZuhmzW86QMKK
QfRPo57zUIxYSop2OtBuGO79ENu/QdCGXo0mqJv/dxSR0eETtXVUygslurjJMdR56XK/LX/bIuLC
B/gwLw/NlFf7eLaHlTp1kVs8DEw+DzIxn2qnYUGemsFGj6A9d1OZrfzJTD4Rw4Byqa/pzNUlDIHy
CVjyRmgEj3RNXjwTUav+v8y3vxKiFhzUbwR+lB5H335TkqBoio4EaBlH0JnJ2vWrmRwLGWwJVKwO
NIwdjPbMcVhF590clfDKhtbHJTynV/UCCRY1UMNlmVmZbM/Vk1Ugrb1S+yUIjmF6dwYkQCe8zh0X
RLXsSB2L0XUw8j2EBh2BcartzMVxpvMVrOPlNIZb1uREH4ydab22mQHVVi+dQwOG8LHqsocoqlwK
PmwlLO8iltq9WrWMyxEQ2JQSvWYTAkxRW71AWzsNkedDC5efJFHIvsw+OzvG4mvV+S5fFCs8DXAP
kOwI5XjE8bC364lOb4E5tGi18XuQr6gPrVyCc+6bUKe9mOAIHbz0yUrt+qC6gkWkkQlMTwPOxmBf
Q0e+u5NeHjTGwKt66By8HSAn6o8oGauDmlEoQJjb3jS4otInvdTGs+c63dMccwFXnvsdAEZHW51c
Y5uw6bs8FcEmHzGa20u/acrGcwKbbqVcq6Ed1Me+0HAEFDJYWYU27eCOiAfZNogq6qrbNf0SLCOx
Z5L0pwcOsZEZ8Akxuj98TVariFLIsz640dqOtPLdXIqKnVNpd3o/9ztNI+NeW2NC1Q+9PVU7+Cdo
6KrKOjtkgL2ZIQFx3vSNDWN2Abc4HW8zuEUgzmYcgXzUMjYPat7VdCQpt+VFzG55WRMlhG15ucw/
nSB+hJnf8sZq57FatraeZmGXhuTlZ6794hQa8b18oZgeDIQ68V8KRzSrdUbzHumg6j2pRZ5a+LWm
PqxH0yz3DQ68JC3CU+8TxLmi2tdhp1oWGgaoIZaPy3Tb9Xqzaqei3SoFrSAJam3ZsFKUxjQaPeZe
gDZK/N7UqAxJ1pYbJV6cU9JeveWUARiYZRdcZBXHJ2DYpCxQT/4szfiqUffeVIt6nRV2zWLLrz8q
GgJstMOf1SDksvLmeROdtDcWzXEebHdD/h3EbpHve9FWqKp6uVErIIlFamP2fnhIjtayPQYqm6yZ
uuDzs1YiZE/Tf8DPMHejcq5AwWSOE/NJfYgAA16TjkTRTlIhdRZ5gdJ4mlQj7jJUWqvJnD/VL2qW
7n5U9VtXS+rHosleJsI471XFuMySF62ZPwqhg1b5WzFc1gA2CazPNpHv7387i4z4noQz85zY5sZ1
I1ZmLFvLpyE+gpLSP/ys9XdpWQdbL/eNTetobCKaSqKps4Z7tdBM04QxVfClH9SwI5sUfmyS1ccc
DQ1BZVN757oGgy7GE7FCe4/zUL0T13aGMx4qNup1URz9UVZ4I0hqddvRQNrukT7gDY+oDtAtLBtt
CSvqMhnNdtLTlyEoKVUv60GTkvquQJ+jRjz1JqDtp1DcgMqiMXrEqzSt/Tki2FDm4yn3KLfbPWTg
sa0LcOQhl1VOr8Fsp2rTd8F07szBPpfMsptaGBEWGwToUWa+VN0QfKuk+1JlufZcOml0nNGwHCpf
P0ZuJi6mNUSYbYLskBtjTLtpJrR8cYAYYhYbMTFmdIb4WrLPyGiLceFY7fn3w0D5fF80zbWYfSo/
Mn01WeV9ExG5MCaGaixOROdotokNv0VxskyaxFEwf45s8kjQmLiDoiDf1ZburWPlfCICMtkI3W+w
beigp53sl+pQuEnLbq7GNfd/hJ3ZcqPIFkW/iAjGBF41WbMsW+WhXgjXxDzPfP1dpOq2u+tG9H1o
ApDaZUtAZp6z99px/9M1C+WbHiBKdKrKuKANk17UiEwl7p4Eu3NRHfRm4gLJWKSR5COOcoDLscYi
lQ6BoHHL8kc5tuquoooOG/gcFseonXXlTU5QXMPnZqoa65CzBHXCuLqVTm5tbYv7vPXIIqLUZtKd
uhRJt401W7+X4O1j73bOkTnFsHd7dT9SZ1gQQLHJE0s7jWEsHuj150vK4FWhfnHNeHozYIAsM61/
JSYkeHDEAC6nH6r1yB/Uu7G5qswGS03frWUxTAQ54RqV2i6rElZdbAE1oqtRLOgK8FtwVy2pP1QP
U2dSWZhvTnVqGEeCOts3JpGMPFKj9b9XNbBq/s/80OImEAJViYWx3zX/WbQJEi1nxDWdfVdbIIXg
Zi1CqdgW3TOjcr1vM7DRFdSeB8XEjKWaefeMzpH8TXW3FVM7u9N7SArhC5dfc6mBgJuUNqxUheUF
sS/xCEtRlaHd62YQXQps8Z6T9x/krmZl3P8ga9gD4V4aFAUNhb5fdEs6KzzJC6iel47Ucr/lmeMf
1WxqNp0ZdRu55skHjyhXN0oPAKpkz4q0Tw88VE2D0CcMQ4lU67nKMf55GUxmeUjnPVtWk3uTl9Z9
klYpq1zAWCvvFxrrt02TkYYqJ2l2ayVLUQw6IqkE9+0wY0KiOnFvfgFbkumOc98L5nOTMYxLn3sJ
mry3EYPtb6RCGXnkrxAi88O9+systMElg9Eqzqbg5AcqdYHWFZhBNJIF48reTICp7/+iDim8Gdr6
knVtuQK366y6DoNfUEUfplounaie0Byz14eleG9j3d5O0u+FsAQOIhtDaQnf9ZilEDbRo0W25nhC
ZAJGDO/NUPm9cF5QxUbgAP7nagIPXidQOyia2KDlpA4kQKb6wDCHlIFn3AbnIk2JEqZTXTCdkuOw
468T4BRfMOqlX8jjdAKsIw67czUqcMk9D85d3kSvg9ew9E1UHrtzeQEJzRdjKKclWXX6pfCLsw6W
9D3KCCHNLLu+KtpUsTT3tH05RaeJu0yT/rJpNkbJDeHk4NdyHasu62Fyj9vT2PGBVo5Yh61NmMaI
7cifZxv/fg9Z/1sYtNExWKYLF8jgUTSDWP5W90w92/cIHlb2rhOo6z4errXI1O/zjuHp9x0rqtJX
sy0+kOuts0DrzomuTzvyksylqQXJ0cpoK85MjJLH4C7ChbE0LPXomIzDsgI2FogIWuH+vM+leGav
750w3/BPo0sYdhwCVrfa6ll+FUqBao9q8XNlM6swI0Ixm2J8gR4/fKv+uxMr3QthVtoyiuhMyE9O
8mhqggETu6+P8pTcyId1yXmzwBXkuIDR//1zROn157PIsKmxUqQzdT5JR/yhc6v03mjtmO+4KIoI
7Pl4kApJLQQN3xWFujdEaz+WWXLzgYSnSlEe5CqnAgBG7PM8NBgJKW8dIQzEVqITF3R2oyxObvm0
VMNsWOeR2j/KvZgKxnLyEqpuJvS9Cm0csQcQP71gctDJh+7Js2fpiJrVzzYGvAfENljbAlqlmzaw
ukXuTu4xBiCsqlG5Zd2F6qBD3G1MOb77cZpe7xKWYrYeezrWY1TADEnt2Woy84z+wLzvOUryxMS+
fyAI5LFxmf+Y6JclomM+apgmPcmZ13xkYuR16C8NTm8Qk4RiRm0CzAMdUzjbOzg5o8fnFC5mEZlO
k32OFYOMI6XVj/e5s0NX5+Eua7D6N0XzTUKIfi/6qmGJcRgQxlxP4WMyeZDFW53667Eyix/yF+uw
Kp/mI53n0eI+2xQh9VwljhyIa1m4g+LqPtodGoohcLCKC4o+labzVFCtaCt/ijwk/njDZDacXvKy
HDc96CkVe/ehdwZGR7XSx2IRxNSd0ankoHlU7SwlASx2mg2KWJT082oadyj5YvIZbeHFZzaDvayO
9XGXDqb2MpikXcyz8jnqtZos63BfDAzRhFZ2HILXxMfcNKsXwgjKIHnlyTkKGZcI8+VxjJL7caA7
SIXLDr4RJ/9WQ5d/LkxiALgZOiIqXHcBNVzbKA21c59lwFuJv8lAJ7zxhKGi+gfKoGDC3iqY5R99
VxFLpNDOO7eqOti7pi68n1FS74sJFJ43tMYyMPvikcv+TbOddO/1sN3nuhdqkvqsiP6FiNa3BDvZ
IYcauoy9DAt2ilEog/ixk626fMogz6JtSxvjUYoPiN+muxmZT1L77SfaytCNkNUVDxh9hlDSVjPv
opwid99Gyx2fSIHojyTnmUvV9sevKvMtYiPFY6t9jMy3L2GNE3EURrlQ50NIPmitU1rBSzPTWnph
AfMn1nGqrv4oyHv+P3UuZ1bIfPaeaM5Q2afGoQOHQ0VDv+6fz2BVgSwCXt7eaz3gwCBm8CQMAx/1
7JWKMkLmKPWeDUC2xyZk1XuXXgf+lzD00mcWcf6x+us8ldwvqhGFu0JP1bsHDXb4XC1FqihNaEz5
cdKlFC28Onk2i/ijZmcJCMvZ3KerMY62Izf1tjNd+AbJlD51HQt4axyj996McF4aXnkzBpzg81Gt
x7/PJ3ZhXC3ToxYfZi8dFZRd31h0TufDzCVUlhwM0llc4xEErPFYQvXcugH6VHkOaw7nlKQ4a+Q/
Eb1DMa2bwnxRqCh6Ci8fV2NMu9uPKFcEtFeh8OIMOmMaQhv3AOHe/tZnGtEPZHQ62vDHztRO9zMa
O7ZRE7/mhMqqb/lTM7/Jj4rZVMismdD8+/DwP6pB29UMW3cRQVuoJFFM/fEdg4lsGgzD5OKkIATu
H/OokIbAlTGtlZHkN9GS/LSIBC0KntP+1pVqzRoUam/6yXB1jeEnWSrhVvc1fytEqd64w2+xRRtg
NqPVQ40OqiYNUKuzR6miDUsNSXUcfmX+z100N1LlizZrOipPIU33tloRI6ALVJW4YxCcprcyZ4kv
nBZg7gyRi/qKTBBYtOsqVb/nnW/vfHTtK+4VLHqZPVgLAVNkbQyEDldFbj9WwrMfE3IcBW14eUYM
k/0IO/pV9zJ3/3kqClW0GGJY+hlZ4CnF8YLmaiWOZqUfjaKEm57tiKEAMuNN/ulzQ2UGN+m8YI+o
CQRzR4ZoiPxSHahEzj5OW/8tgSit4D2d2+zB3HCXG1wu+WYaBExO4ZfrtA7ipTS8T33PXwPE7DkS
Okp1tUE9WRc+UfMhzH0raJdlJa562MZvQeL9HKtK+RiHEDMvurZsmH4pfvPgzzsjZ5Q+b4gdR63m
zj58ixZQWmvFOZm/IKIny9V9yYh9/5KMaXzM0UMdE0Uz9pmKsPmvU9aUXUNDGNcuTyHZMbafK8au
cyZof7VWGH7zzuZUMhC7lAxcK3oqzdC50OzHcRQgSjYjw9s6dkm0rvZx9x60UxxukUjx3J/7XrZb
VoT30dFa+vAl11V0AMhqsTDq+jMqbwTecwNJNKTi/PvN8b9aBdrTpuPoiPV0DFDaH733xi5qPAm4
qHKaLFBs2/bkIx9dGcMUfvfXslZUwHddmQMq+bo2W3TPdUlYkOQJSMu/rJ8FTf7DHINxKwquyN8O
68xBy1aO6kqhlvok9zKyFp6UnvKs3MtIzLlTCGwS5IlIzsgrnDqQMkb0M9BTcuFZb1wNemeNhrEp
sfoUl3EcgVsoDkbWeU9oDJXHnGLwFBThWz367kOI3mDdqnr4FvaQsZIYIeG/f3BiFnF8DhyIPOAY
0dPneQLXExjvH7otULI+E7oqfND0liL1zECwugwWitprRBSI8SC190hBKiq3kY3kFRmNgmGHkNKA
CWVjFI9FfZOEoZJ+AoPGxAVgDpa9IfEJNsswPUh6mKfw6HJK0pp9Vf1C2u9KIhKa2PhFHp9YmIXX
X9x57jiEY/2ShMR59/4w/lB17Gh1UPsAaf29vpPqiE/0RNSLt4z2AmSatl2VrV2ucJ2NZxeX+9mm
OzrntKonJc2q/YjM9aSKhOLigFva1Zt+Q6OP6GycbiOqRXyJiYx1nL6HWe/+0mLi63Uj/cjp4JIB
aIUv9EVDYJ1FfzXpW26w0nUno/LdrU0c3Pbfv58/Bvb5+1E1l9WA0EEOCphT/xzYG2UMI03D5nGX
xpJtifKJ6/uLVqgHjF/jY8Ga54ubF88Y5dML9VB3Bo6iQkoDgP1qu2bw7Injo3Qm9yq69QiIh2g/
tG+jalY32YJw/Df8HeVDGinW0gcOB3OM1Y7aJG80zPKd7DQodZocDb0/dZ63kjXVWIzGegeFSn8w
Zitdb+gCKVX9THGieIc5cmjNOrgQWi52UdcOD2adY41UFJtADXP6TodikUWAiAk/6FZOkVOdnSdK
3SQuhelSdzWpy06Zpx/60XIpkgdL5PDhTcRWeCvt8nsbVKRSyLoZnBaQ6xYhAUrhK/eyU2FS+Fej
Xj9ii6HfHsflznbrjBY8XiFRaaiLEk1fe4JKc0Zwx96eo70l7FQZnOop6pjzzmNa4Gv1/9EMOfPt
9cftZwmHChRLPwffzx9jutZpag8Ji4gxrS5JyB0H+iL2cN/LUhLARwtO01+nCh3AF/mU6TL2yafK
g6Jeys9rMv1fCSXDi/B+yEHaag1/SyNtvI/ZbkR4a2V2H2L2qHqZL06U8mbTajNv5Fly1iugDURa
0aquLwi7XBHfKVNSr2CJK9VwutM4DvYjc1Imh/NuWuRaAuyaiTTC+IR40I/cs5d9Mrk/IGoxr0iS
8RbYobFxeNTtSzdTzm6iKMtWUcTX0DfXjR65P6iC/LB18u6gzk8rquHiwDJseKiz5IlGrDjE86Yy
Y+ZqojAR5AR5vbbjZNyypNKwRuEalCORU7nD/ZzaPAaFWn9gs4bg1DvBW+jFNUEeRf4cUPlba5nr
X8K8MXlIhRWeSdvcgytw/49+yv7fb5rZm023xDCFayNM+OeNTHNMoW3UxQ85VcFVWVYYMpBW76LW
/gC3Xl/kRp6P6rUyvDiO+4SR13htB9/fDUS4AlhCQ0QjUluULlPm+T7BPbQERae8goy3MEoMMfJh
Vijz+alwzsSaxxBBK+0MbE8727GuntMyd1mn+NVGviDPyVctgp1PyfhUQWPc2Wpxq33YJqaZ8US1
mFHbJIGjSsz3Fum4mI71H5nmBN8M+hmLZOi1axvNjmJSdVKqGLLRK8uMctNP2dYrbP0G4MlFBT+x
Wp3/Aks79JA4V9h/nAd1Vq+aNuGqTqZ4G3kYmcR4qCOx9UHW7uRUpWg7plFwGs5lrRfnKq4pJ7b+
+H++NAbCf1KEHdTMrqky33Zclf8M54+ajNGXgd9b5FuwMqT0E0Ur1QnpPvYVNtB5Iw8/N/KcA8ln
Oaa0ZfwR79Ei4mrba9lMS0UX//eTZuvne8Yun/tn3v3b++Wx3JS5hRezJ5t7/jmf5yfbyOidI0pY
fr4CJ+6//+L9h2WtiHahjrlEZzKMpL64bxqCOvZ+Y0C5lyfplZV7eVIeIkwytrYgwS3B5B6OU0a3
6b97Q0C1VS+bYvl5Tr6FtRz/+ue7//if/ziU75PnPn+ML1rgDGOx6xVR7pVy/L0ZLEJVMt3E9Ebh
eHagsxbtKjteyN20JM5zkShltr/v/u0NjRKZD6RzPrQUj/ms5jdZasyiKZ7/rEl7xTuyS4V+dO0R
VlHg/ORySNBgmNaK9bOR2juzSi5WWJXQJ7sLIcxUE4Pi5+iY1Iqs8SEtSDwPSbgvVnkWXlIdpE/N
rQ3BMTyiz/6pZsk2zFxMLJFzTMt2bQrvAHkg3Yw5aQOuVdY81yHrKHUTITK8eUQjUmyoV0ZjGaSJ
ZceqN7FpJXTQp5xYpmnt87BcxGNuYXIL30cKeEQYbyrinKHhvjjDLG7Dk7AsUrgySUO+qoIJnoXa
WidF1vCDI2Fx9srJu2CTV9Gx1kY6d9+o/REyrqfrxOy+ZU32tYLEuIgSgBhdibzH3euRc63d7tpQ
6X/AN6ir8+04EA7pB+F67tW4KqEHXtdpZEYmtzTTrp44mK2Vr8bKYwTbua/CqspV4JWnOu92nkt/
cY5+sV7iJv8JeXMf2kfb5r4IG/2GD4KAmOBWOXpDHwjpaddHj0j8jwVKgQWItEOkLZVQ+WkyNBpu
YK26NPiSJVe9XUWBtc2t/timz7GZV/u4MZ/rYGRy77NCmqyfohyf8sShie8/mnG0ttUgWtoaPXMf
L5mIiqUJ77xRCVzyqnPNx6okKj1baxkF4uzYdb8jEGSTYQdtlRKspdk9mQwuxHjRTl5aWvHehuUx
89WlW0VPuVejVbNZZHvV1yZ3+ELTCXBFfuwrrVw2k7elAYxQHrj6ytTqbVXCPexc6xxX7iP3JanN
HVltcdZv1KhQV3XfDQtw5A+uHp31DzvTzzjgHtuB3pE/QAJLkm+mF4mVNeMbLXWTC3ufOkjQ2gAU
esN8UO3L73CHl1QOnrwofHYCf20a7hUB6oB35UbgzQ+z0C4mgDaCROP4oFaFgHsvXhzb+Miyctdi
El0mLpGck6692Lm6SoOu3qRG8YKE4ls34dQ2DSx/vvWckhc7i5OUkm5gl2+MDpIY9zXKpJqin0Ho
SVWnwzKKw13Ytczzwp9pf7O4rG1veBe1rq/L0X+urOEpyliOlrCHIgVXKz76Xn03vZAuTUOkvRGg
RoC18YKitVyo9RQDasqXdaYvu9xmxuKa73lGyFWXGivSyIHsij1YpGxVFuE5oL2up817Ho7dolX7
Y8SvSG9lQQv7Z6ZUP8zBbdd1OkJHHd2i32aBv7KJFoNylAIKYEKak380bRWCDB/6OoFqajrFfiwG
YECfx24XXse8azfy2SQ38tkon09y7/MF+byUh0YONB5NDqKj+ZEon4skYPFIlM9BeVJu5LMQq5ZD
B3l+5992I/pXXqoa21C4I9QEfgtCfOdNAIiBSzmBS07vJ15oWsr/OQ85ck++58/Dv95yf3U+lHvp
/Sc0qBOcBnSA/PU//5AspV9MdZ7nstzcx4XPk1RXUNzIl2Dh81fIz+XzrfKwMTvoJMyV1nmo8hkY
87/uUN68jxVy7/OcPCThhR/2+R758v3//nx7m1nfTC1p10XdYlAS8zDdW0L9vSsHYdpcQbYNw2yJ
ClnfWlWT30fLAKwYaho6ZB6Pf6TQisIjLZjH8YCwr4ZnIj9OHvtN/Ar9gQ4rGpuFWRu7uVNkXjW1
6BZq2gQr3TPHlYS5xXlu/7YzVkJhta7tWFlPp2L2g7e+TbokfJF9PPo8/qqmIA2SZzozgWEzoYeE
ZjJ2S0k498pee6LAzQoFhd3MPIe6bvA0SeK9PEemj+rk1dkKXcoaIdXPub8oq2Uh0uNFgPJ2nc5l
ptFOCEes7R2xIDhOHcsRD0qA4DaGO7DqfJ948D5J9oaZE704E7LChsk+ePVyJ1t8aWfF2D21Z9i5
9n5yfLqqs1uwOYRhM3xJaBt9IbUveI4Qv3Ipf8l9jRokFSFKjYl3II7OO1R593sjz7mw8fFq8nGV
KO41hUnwQkLxrJmM54vaPPr9K9V6A5lxtiVhM92lqeieE0v19m5rgOIuQrdYOqF2KAM6SQME8pM5
Rr+Y0NeLKEq7K8ODu49U2Ex8SvEHo6Nd+d03xY4IpJ2G8aiGbnspJhJ1qpJsc3hqt7St1TMr3Gd5
pCopyMocbPL82n3jiVXfKe5VtXv3BmCcEkQtjpF5UcHm3RKsvsuwdlCo1Yp1a/x0Wk+eUmy6+VDT
Cho3cUWw5HyoOJl2DMgNW5gYCcgqSa/GZDRX4qo3Jl60bhkSD0dahPkkf5pwqnfNA1cj/6kpED+q
IKCBMwZXlDF8ucVcZSRignqjErZrarngaMPuqz/U1se8MyW29TEM9decQtrHxM7gl8M7eptFBONs
kUShmOF53jm0QTlJeaI523fkC/X8ggk3t8Gu1Qi7XTiZJ+gAIMaRjlnpkw3yjnwWVnh59Nhj/XsJ
iyB91CeaXXMQQDdmxm5UFYp+GTaQaegug20Yj7YDNqqN4UJQATAf5blOL+w9iQ0v8qidHfSan9/y
sjtrWqhcmW7YTzQr9gqQk6ewJFhATOYZ34u+74byKEn78pSdOeO2D5hBDG341bLE8BoyrK/IX+wv
WYIfzreDfGczwu+jrD2WSRw99K3qY/g3J6RGk0dqeeY+p/OlapaWfeFvu7nu1GirJtDEYrL51jwm
bVgtSshfQZgE/CakjPqOKe6HbmcFxHEYe4sG5CnwUGuWWmqugrZRCZEvtFezbnFDeq7y0DekSuRZ
Wi5MwBcfkxEyH81N/9qiGjqWk4b1d34B3PEhbQv3i21m2bYyyG9vkJIFkWXddKX1D2NkqAsF9McN
gBfXe0rVt6+tW9bY2m3cyFfq1M12yNCgDjvDRWNKem5i0d4KSnHLHtLdTrqOKVd4myEYiCmDQb5N
9cxf6VbhkSINE05uPNcNd47BAD2fN+KJBJdMXLF5iNPg2jgS5tUl/H5wsYMaXMVUiZMwsCpgKVDP
dyHK4NRn6XFoJwRlvee51POHYePGWbwZeDaf5Kbtk3dUzxgo0S7dT8nzdUSpdPI7+AskgzULYCVz
iGJBpvYszOhE91XF9LhFD4HbwFEa7RT2r7L1ZDblrq5nKrQbBNCIhXrqhm56qi33Bs9PvCdidFeV
Nfow84PxtQ2Ju+8T+71R6+aB65EQPL95yrHCLayhKZ51RyH7Ic+6HQJtc3+XGvp1mBBfO2cjmL7V
rXr0+nmTUVPBWnr63DNUSnOf56ykT9dxU2swTGs0uzBT/UPadONKqmpJRTg1IoZsEqIXaGKEpLE3
4yAAUWN8S5SVr4btRTVa0vv+uUeqIVX5dO5B45ZbSdnuXbuLI+jkGNNGCns7H3FyHwqDGSUiV0dv
sxuFm25N+rx5or06Qrvz1e3kGMo5TXJrNbLWgHAx7WjMdDenQiVUx7GykYdl1cQ79Avo1Vqtu7mk
AyzuAkFcleP9c7Ui5711EnEFHVaeSzTk9/NBKlBHq954Sg0E65A4mbvyPUSCNB6TSoWYAusI4RRr
QZjUm6AevWdTQe5ueUTWGm5WrafBOYA4dJ5zFG/E/ujuYprF+sLXgWDiCIUqmjzrY5hukL2Hb1nV
l4u+GMqz6Eb/hVhl2pdD+GaEdXnoIfku1bag/6BMH8OUPGnaTNvy9FOfTeXb1OnKSjQsbWLQ5mZU
O+Ay3Oy7Ker+DsCX4lR5GFr5r89K+kS89vauh4pqNVzyi3rXQOD4S5Ir9DTvaoz4+K1QXOVLLnnd
18CFTKZmAi2X0L8XDhauHPr9cx/TfU3LZ0lI73/ik8Mh7yXuMYr74lVzCRrv/fJmxo2YUYsnR5AF
YqTCLL85TlvsoPefhYAlStItZGtn+K6w0iJK0K1ZB+bfGkAxi07FgYELGQEo2atl3t5GixKYlZn2
YZy4cH1jWia9XVp7K43xvETFrkxf8NKI+NT2QbnKREJeDN6tFrEBayPiPNCQ63l80XJ4M1V362fz
BU1eY61qlBrtvijfY+pvblSUuJ77LQQt1riB/kOx4vjRycvikQSAv+E6Jl0RD55qqe3P2Iu9mz+F
YqEgD7hOnD34rfGtraeG+IzEfIV1oiwrJkl7We6rJnz/3fQQIyknGdurL7IDM0BRu4CDstIhWduW
FeM3tLvb6Ez6CtZd+hAYYXcD6OxsnTnoUb7aV7W51kO8yDREnCWIq/yjqaaVOQtfhY/POfMH9QYa
kTI6c6N9kI5QoLIGV63ibIQZFq9d0jYY1kS2M+dDN0o/vBaGNkGC6jkQ7nukB3vTCKqT9CXac4F9
PkWTCRZva/lbFM+Qfg0F9qxBheD4qdULaso7ZFJ8pAVP//5RBCkxsUIYj+a8p/fZOxHjZLT8db6k
YbOi9U26uxL2yrOXWdcg9sQPxUeAY+rTu10CsKYirrKaFw09CA8OVaJ638b8F00D+22WRfHFDSdj
4L5CXmTR2eIwYZTWyWrYyyO5SRklFkSMjOuxr2Y9IQYJ6hn6w9BQvJDX9dhT+UmFsI6M1/lrypg7
qlVy0/2M+IayolCatpieYOAdRw0uHVOFauOjtLqRctkudDrwFtmSRxJzshsi3Q6kTeBsa3j1t0pD
h6QYpMsIMkQrTQFVZ4QoVnOhPiFv6Pd5rnZrd8iSF6VSdtWMFbamyT9qgwEwqkeFmOrG0Z6Qy9m1
ldUrmlkzpgI/56BN5PKm3sgkjvClYN6b5nOfe35fT18/30eJg/IjGbN/vVW+IRc9eOAhQ0hsaoea
dspKV9NqFdmNfQrmjdwb9QgCuPKVHrZ6CDvqVKVquKzOca0u+Jb5GKFmb8Nh/KgoK52krgC+rb8u
uwGd+dySGQyayiJpy50V9eZFbnjefKimof7tlEbh7oI625jfZBMHt/Q9sjG9FNNBp9XpPSWK/lnz
RK6tiBR/F7iKS3fDqPZ2lSHtUSr9LKoMixY17OeSuMtl6PXivdSGW+n66i9X/9K66sVDsHDtIrd6
zBWNwA+WL38dyQYZ6gp748PmXuk6GgMJ+PRse1glEUBWvk6Ywa4WXudX5apIrpTQ3/5+hzwn35HV
rM8VmL22yOKdXDMQjHSk2ew/yjWDbpDCMBREJMkXY1yYy0mxp618NakIRiqROqxZktYPWV+rLsXP
qflK1DYiqIqYMewAyktdECFemGaxlocp/dGVIPZ+pxaNc7LAR2EtC7Zt5mbvZYfdkq+hPeYwgUmQ
6JkadK771ayIdxKhw1KIwVqN50iSvsmf3DSlzKwgaGGCoz23vc6CvPbCH3A6tsST5BvLYyqAn7fA
6DwaT9xpyjpu4+yk97a+GzticSMqRmfO5eu2MPl7wsgl3ixTTnZcXiq/nXaj1undg4uCdxUGjoK9
hVeb5FcJ6ZY/4b/ZE5aHEoY8I6QdSVhS75sTKLKJyGnuTRYhTRnuePxvpq4YD4g6fm8Mwy9gW0fG
cGhK6xKqaXbw3cBBmdsfbRn6JQ+zuDlOxrgiTRG2N7PnZe0GwGPNRrdP913CCNUF3uIqbI5VUwbE
CYUMjnLDZCc/1RPJ1Iiy1WUItXoMTOUicVeUtrS1NcXBWoKvjEZFXFcxiYElbF67THuQ+gY/Nczr
SBM10j5oUq0a+DMHqZdMOk1sGuwgG3gNTwpz7ItMuVDN6CmtofBMlA3PsCVfelW5ytelD2jg3e78
7gg3b9m31k0op9pU1BdTmaYzC1OotP2ko+nqLHSg5mubm/lWmh4nkdKF13SYa4mcbepNdkmSei0b
P4gwmeAOwtrYbUXjZe4N0ZJckdjYPLWJ9wMrtX2qRFIswn4IVwPLMQrOpfFyb5aHCkHygXmqQijd
o+dxT0bROrGVbem56lXTlOS5jeKddO+GiOv3g1De/Un/omjUK9BKYkHmAlRjqBbz7yJ/A41LJE2K
5lFkmnGw8+an7hJ7YUDm30h9YVqMvw+D6musFtlVBWBz9WuQyvwFckOAXLm8w6uc1F3pBaU8yFuD
8dDg+4fIqtcXZFto3g2eZEGdvxHC3Fx6bikGqSkqM7BTg4b3wO6vilWuJ4tJ4LIEOypP2WTA32ok
DwT/ZCT8ltgNilxVHqq+pjwYF4Sd+NhI8JvTbyuydI13Lj1a1uicWkLZVj6PzI8yy0C6knjjoK1a
tBjkiBAI9U2WsyK3RpWSl07Qa2F02aOoxkf0XqdPu6vcU12/W2cO2clZCUoFVeiPf+xQEEjuZ/pZ
Jqr63VYZuZB05Ixb+XGyuoL6VcIqjZIuPEJ5+CXmG1ZuWjSRByEI1Jb3qzzXGM54Lqoa63yuXDTb
jNbtbBYUvYbbjLLHwbPq6/1UF2e7u3bgLqNKMGLN69tuCbzHPATOFL+ZjEyzXbgJsFqw4DexXjr5
pgtmQENINq2YwuwwRIXxmtJTansrvxE1QeMdLP9WxCjV8yEUy0xJ4FxMlhtucLu164i689GqE0An
thl+M1NY/U7vvxv66K/vVzDBhNvCQuErhTkqVrGdPMQVnp8Jd32RxvIpdao1ZFtBPBEd8M9zjmac
WiO+mk5+kD1YTStdh4dL6S7sSKf1FB1QclHEm11sdwiu1ESruNY3AEG+hzpRe7sYn95OasJc4Yqz
DRNGTEn8JE8BfmEADQAJRhZijtgWKlSzsHkaivGbo1j9/SjOG/hemDFW0lFmYtndE0leLDIBpCOO
q24vZczIfv1DMBRP4+wd/l3kHEqm91oklAMplCdYfsOj3MgAYWoDj7njYPKDrHN3B2iDBl0kg/df
1kq7A5kHjMX335Moti9Z6g4vNOJdHgvbUUMfqs33ZdCWP8O8yg7yqEvSCPJPuFGeOqeZPiq90VfJ
GHQHs4qipw6Uz0K+gFe3WRhFZz5GJsZ3M2pI3Jo5jBLg2f9F8XQngwUqq/KNYSPcb61q2wOXe8/q
ahnMkuoRTNJKd3HGhl2VnOuW1AEa8cte0C0xO/P33ue5vmi0RTOKVZXYwZON5XhTTYV/9NQmPuAl
yGcIrEKIpAbs2UqnfaHi9EFltsxna6xuk0sUtXGwAzURXgOSXZDGx4tqjOxHkU/KSc+xumUlqbhp
rj/ntOAXjmkmK1mBE3KepqbwPzorg91ilkdT9bQ3YK82c+M0P7G0CKmeKqBVU9TnqRtilupsRkor
7H6iAGIkhvZtGfVqmggOCUvC4uTm87C02444+w4O58IA1m6aY/kBGu273HE6/287pZvcYqpFWgNB
EQBfI01DWY0ec4K5cq/4GK0bHF0qAJu+i9Wd0K10d7/3rTDzzxToyFqv8n5Niktxbmx/Tkw2n2kj
7c0yrS7MElnbskZDdtu/JDrCU/0/hJ3XkuTIll1/ZWzeYYQWNJIPoWVq/QIr0eUQDq3x9VzwqOm6
03aNfIkGEJmdWZGAi3P2XnuxdpeDIMReM7vbJJAvp5Gwo50rrx6RqZ+GVd+NVE7+IjSZ3OA5/PJd
bZE2iQ0p3t6D0Nz8kJpOfjRF0d93mg9ksJExG/IU8KZmEay2lFDVkSbs8ZMtaQ6Ul6OccMrVUkNa
p7EBtzCA3jo5eGiUCt/tSnNdzEOFFXicPnBr1mJ4CvrJvbES46gkF6k3DcTLenqtQ7aPepA9dUYF
fb4PBFmqeMiPSnofNbFDg2N+7vT6nmIl5UQMqPSzi5jlV+Jrj8Jcq69Mu+WGNAkpjEvreMuduD2e
mZEfI8IKbqYp4D72eURsGcyJf9aXNZPeBv0lS6ToVuo8a7V2KzW2VqPIf79dCu/Fsez+qFBeCqZV
7KiglfeIv/ELa3DPU8y0NAvdn6KCRhbNQEBNjLeuy8PVhIQOzNUQ7OTApknBM3x4Nrth6Kgz2f06
i5mNsCkhEffwCN7J0OQJtdkwB6x+h3b+iYHZvsceHx21wegOxBZND23DozqTP7B1tG7cqlkwMeLo
imVJXA3HoTyyWHU6x17NrGu+WfCA1wABxb2OOe2EZvuLVZS5bvRI3g2TH+7+3VEhzX99t/gW2Z22
ujluxmqITxE9WbYpkAtwbgEgnNurmUnvTm0K6WG+6hhH72Vc87QS3LqNDXqXc0eeDvEs8ZFCeIOO
XRoPhei++7X5JLw4ffVLLGnqKHfqJQR3nq9z314xDzSPgxfz8WXTDNWFbb8qAKhrpkYLKv6hOOSk
vzbneGG7WFnP4JM0RFAEbrMntnY+2qaQD9QBunVTsSppZy3dVl5IGUlb90vWngotGeUY/C7gHdR0
p1RfNRvBg9+WIDmXebC0q/7qjUsGN2azkKD0+Bc/cdwPbjdefdMoD3ppGWDmxuDejt1sbddECPox
A+ZKXdTRPUzhcMpaPb+qn14TvLBJSQ9jDUSNi5CC9FK2Lr2g9vevFsl2z+jXHSut1S4AkdwDinoU
UYmsPtyrtIl+sZNnDIYpyRp5dKXW0RwcgT8NBifNM5zaey2u3edK7wtMx31+IN2wPnS9DhZEAp5m
1du/9c6wAmDwKMIM9SdqyVTju30vzvZjZLvPtCEwjVkvfizcnzPphmwE8+/AcKd1RvbYGjY8QumC
eTIvrAoPL0cxK4z3oWe8JHJ+scT3YqvSKgK+965PxYZsEyB5RtOQf6OE3txNPm7LrN3IJcsbRSwY
igD0ojvWu7Aq+p0xwXSgqIlorY3c7VBbT1ZOp2OsGuLuiXT8AMtycrWy/mlE1g+fjNRXYyZk1CfP
79i5MbQQzyzXHYliP7xhJcqJnG3LmLf0i4ZVZMj2Qx0NZr1LW0JL1FLHSYFot1SK1tOcZpcWxvTK
43+JfksSF+uWI6jOITrr6fykd562i23ZvVU6slMr0I4OfKid7eD/mPyIbs0S3Owup1GVEDqL4ELz
gQhQfas/u+5B9RrqMXN22gz5Rl02nH97eegefIpGj7levPSyjp+w+LbUp+SaaQQFgUtRyc3sy0gC
wGPQJwmlM0D7ldNpbxC6tC0JXmDDltMyZ9XVd1V/dkS+OG2ih45kANT4UPkkCowUcdg3WzpgkULK
n71fkcfdDNYu8Xz95c/Xmhnp85hkvgUShpFOrfZG0c6dsNlRVzI32HRz+o00fQIgrftZlv4KYGWw
RZfWr5U5UtkkoynBnOOc56X/4UZxc6lunZF5ihG893dq4RjZZIfkxhKv2VQ9gUrA5LdjZtNHsezg
jLduYtc4eEF51myNIm2HZyEY/P4sJubMCh3OSU3EtVU33H7oLZYwUd1DTgpc/KnQ/OA1tKNyT7qq
d5CmKOmn0f4cnTHcZDNqZYAa3QOljZVaxN5WstCrjl2CWUydOkjmqaHDNLi5/JFxAU1LqAGlkyU+
o6i8UJAYn8sBVVDvESfrtTL6lLlZbshgZCSPCvfDewgSR55yMHRrPTOHJydgU+VqbDFg5m+NdNIf
56Wha5u43QO8ipdmadn2SWqilcED5xXJr3/4UB1s6sGk495QewpMYV+VZWosH8zThEr29C+zVpoA
qXMB8Tqk5x7offUvFJfbPct2pD3Labx0h2PT/6XOxIj5bbTHuyazxKY2XG97e+orq6pOZtZ8JWM2
b6YMTVS1WHWqxaoTrjHx2A/OYtJRL63rvJaeG5//XMra+Zw62T619PRnzbi+IL/zmay6RrpQAkbA
AS4paJsgc7CgwzVEuyZ9ukTW0tdeLCaam5nnrunAZjChj3IeCOKhxtb4IVHcUiO4Y1Ghs9z7/e6f
r1Nf0shyuH2JekO4QbFKrcq78y3qMj4C9Z1auyDKTh9zhBDqrCgxEd7IRjTQxn3ivI9F29JNLyoy
E5L6V1yDMyppeScl0baFV+vvrUTMNRuj+zyN0tlgNWse/DxRBuLiKmMA9cBSs9/T2Njq6bZYSiyb
0puujeP2p9EDEGsp26hD3E/smnKj1pqZNpU7yuKMG072XIfTWq1epDPmz2Y6rbXGYXG5gCpaaPDr
OvJIelmKINSZrfVtHTyQv21XqVirN1Auu6egKiBrLKZXTxt+n4ZghJ/hoq2Dvy+pb1Bf8ef7RZQz
vGJkgJuGtZQOf7bnfnlNiqygU7JcM92ug7GTFivHMaIn1tyvYHSrz4oW/nZoa/OgyaBki4Zyi8gc
Bxn/NziN+Sokm/lZhHNzgMVDQlbtWc+yNBH7uKn7o+zrc2OL6GOcCG0YrUSeNcB/PejzvWuW+sM8
eYQPLbAYoEXgkSDGRoI+SCzHbucqwBfTU8fsREqikoaQN+Kv2t76LAaCsht3OKnfrGoSuSGHPTwV
ptG+xxqL7+U3DtCA0KFM+oPUvKzZyNWtopCcEGj1z8LSUaW39mPYIuZGsJcegdovm5+cLAIXtcCt
zNFBmpLMRgf1JxbLKeG2+4KazNZZouTagrZ1GgUndaZeLMFCCSZ9sbttYfB39StfGuW750wbm0YO
S5+ZCbqiEpBbzl8KFGSlkUUf2v9LH6IJpOb0XZUy/21RU73jRN6dUXtrPvSl2cwjjq+KBx/DyzVG
Oa8u/RkL2Nxs3M4o79QlvSUxr5rJOwsHrNGxMPRj4KHvqLi1N8Jqho84yTEp/7KtQXuzqrE/2UU6
r9VppWXlrrN9c6dOWbCVWB8q54CWu8HoReYQkTMXpeaJ3IgVkpGYmyzvqBym5UsvEoiSs9k8GWZt
XL0ag1iAAkiH6KayojVZmYd0CNp1OEXhRXjDm0ouTW2cE00q3APJyYxDUK2B6lhlutZ9Ma3yaSKo
U9bnP3Ge9lKzy8LhX67bpna1nDhC4IVEo+gb+5D59ps6UwoNugryvwQc8DBLtBpK2KG+Iq58JP8e
nZMKNsuuTIFHxpkVslHSDOPiNvrpjwuWrA34jJb9S3pjty6MrnhFYtqBVIl+H6lrLblf6ENLxJEV
daERJcDMv+/k2hTURSOnbe/4xguRPLA5tdL/YRrp2rML+1fnWfdeqY2fqATntZZ6w9Y3c2CEtjbe
ofJC2ZeZhLOXYM9JWavPOFuctwY+l70LzA5tqZ1mUJbxfd0Yk5av5w/CdDZBP7NCr1gmMlZMd12s
49iKJzL94mI+qWvqpQlJbA5xk2h2vbNyKuDScFmNpizy7sI22UyRRf6YyKe1L6LxZE32j2l24+c2
beWJrqe1FQb7raE5JvxJV7EWkXvjBw7jhwXZJJvpxarzjujIHWYoa1+ycbjL0iZkZECa1xcCM9ty
+ueN2KHozB/iB/bWaf0P00PZoUQ2WZHJUiDHY7lPEoW41mNXnkvDWovFTztYorsMjXFUZ0HLNCiT
rrqZKkUVHu04oJ2q7kPN0SgH41fVQLSsbxkqf7aY6sjvcupeJmQNdRohNG+1LDzViCvC2WguqrB8
qy5DB9zEWp+vBAo0gLZV/J32xyVPvfyNkp48pAkR5sSRlOubg7iN+kONEJG5x6DaZ4GyPGTt+Dtk
8Za0mKVyweMUq9ugBIoWuljcPw00Wjb/7qioQolwaDQONFPLbBPEgb5vq/yVQsVS544jtDPwAny0
PBwkVgvN19AfmlHQ+BWud5xsLXnCgvIemR1Si+XMyyHCxTNVk+Vs9My/Aticuziu7Iufevo69Olw
Tp731Xh1+YSDz77UtC3Q81Nvue3Rq8wLd4YirQSl5p1qw1yplS2Ul2PQyvE5RSu+s4rGO3hG6r+D
l7/FmmXLdTi18DD1qyEd+0594L3lNpuym5yNqudHLhXh352Pyq2O6vOr7PB7PWru789ZfbptH1rb
XK/btSjGXwIr2f2QOMnRN1nbqwnZ4s91O60SEMcYV8y9QRUONHYob7l26lSOhPiBNCDfNgn7D3vo
KWTVLFzyhZ+GZvYiXM17aCA5rCp6L9/6zvrpMHU9OY1lnSDj5Vv1Dfh22MXHr1mTX2RdEwkdVNUx
pWb4Wkbjfd378zcvWFKfyiC5K2m73vvurDH70+KOvT67y4f0OmSu9XM50AgNVQfTcmWw42uul/bP
iQNNOA5N0fQz6gzC30Uizo7SHpCejVLUe5zdrnhJJqAjS8+9CkMPmlmCNGT5KjPLqISW9DrUN8XR
2LK+7bNVz+u+4896dKUdHVtIkNfKaGGf9RDq3ayVm4H63ivA2omdsgy/isJ8nMC+/WrZnZQojGDK
4rwqPYRadjCfE9yqD50+Gas86/vv+NTug8T0X4n+BWRYVc5eonp39Ll5dRz93jSt4tHs9ew1JXi4
p6DzLmpCAFw/zW+nfXL3n//xP/7P//ox/k/xV/Fwcxb+B7shgr3ztvnf/6l4Vv/dcGixlCUIEFWl
t/gO/7sNrS7GqCZlJtkzRaZ3XQXeNyAOcCd1OrI36y5C1i/wUcifFjhzHZQ/gFMrUJ6iG1dZaa1T
i4faatPPGLTfFYfncArtWK41eG2bBuXo2TMKwnOoCTxCv26PIfiSgT/oRkkz0wDJmJ7j8sHSVb6X
7fiFl0q/dwYDIULZ2TymcCKDpf+ZglU4qlP1MrUMjEXWw36U7bpwAmP7x9I/Qe+/7uminP2WmGvZ
Sud5NjC7EHvK1tzp5NOAh3XveTwdYvTka902byFihZVmetl9Fc8srOcOuy2GvXdTotfo7KK5U5wd
FTNVWfoDOgDjqM7UdYzxWEdb2e3zJnAfXChQanOqCsdgyb/iHG7LUEyBsWugiTWkgjyllfsNE25+
i6wsLetbAK07jITzoX9norC/BTVlVXPWRgjB3vjEAPT/Q0p4/6TjOoHlBLphGp5OEVB3/kE/Kyk2
oIFIo4NwK3NXhqa4H+vg1ViwOn+fOUuejs7IdjLjcYvDq90OnrSPVWBPL1Px0MdZRBKc21/VV1ZZ
EuGP0Acqx0uWrNabPz2AftfcKYgBIGiWDB/EeLgoWL7ZdzGouRc5ZgeVLMeYZEFO7UgftmAWr+w6
JkOTIelJHcEF/30Ek/VRlFIHcezsPWN8JNf8h6pCqrKjnpebHJfxHTi/8hAELKK9Mv8KxNTeUuAq
t/xC8NjeKRDPcuYsyowcMd5G8yZIFboI3saRQBwTddQ4BGdpOyEh2ZJbxFqkyuGSNEDh5rGL+vIw
DH22MTKXyA/FlnaXknE7IVKrKyM6KIVwPkPyQ4WCJ9YWvblVv29PWuo6Tl79pi7OYcqaSiHTHLKZ
1oMTm2ezqlJ27waS2CKiyKtemnE23/CH7bKuPdf6lK5smdk7jyjTq5KeqZdUg+6T+2x3VMVLjoQs
Va27Rbc4XJNSiFWbpj9SeLp47qhnWV3THq3OJFQ80C28CLF8T6cqepW9be9L5IWHwUPiYXaSFAd2
FOFtMWfbgjqVRHRIRT459LG9RN7ECBl6W79L5FS/0OTYp0GTPDf9Enyd9Nqd4smqLg35KGcbhRvW
3xZQHUommBnB8XYUougjiu8svGbeWd007aNhIChQQPJP8vmV8S6/lLrTr/nIqs861dDhR9kOXTOp
G2KEILaI/a2CRe3t1mrVrwAPdHiOpH4M57778vPUWEdo1x+yThsOqBHDA5ELD4CiiuPUpuEun2R2
pw1BgF5r2A+2x0fw/x6emZ3/mYXlGrquk77gGCZmYd3+B01tbjwN9VyKrLmL42WjhGCeEvYugGN8
Vi/+6LMU/XNuk3gee+23MZXfFZoTEr+8y8b4exy53r2xEI6BJKcUmd3vOc3lp5wi5cWx6A/ZjQ1y
TUGj/Mo4zwUI7rbrHAI+2Lp2evWsJoHK8hkY+Kuh9g8vXS6Me/bn/spYolesOHwYROrBvdfWigMh
9CrcFtk+popHWcCx3R3aXUqHQn/VcveNfVRx2+bmMVG25nJ62wS7TbdB/kMxOzOPyJe4U9HFvMLs
Jjs9dWiekfzD76gbjflYw6UyLLP+5rSigU8SyEcHS9vBQZzp5pN3a4erupFt2j4Pk9XvVGugGuYO
tblts+Ck4IJ1+Wleykh/n6nfZjlz9dR4UjWlv99T+/McRgD4Dka+0TFXBGOG98WElmr2o3lT+A3t
72Ea1pFvh3fY4MR1NkWEnaWO6AyoAOpWJTEoTLJN4OeHif5EFW6J3npzF598R1Vmo7K2IA+7P6su
gxtS99/4zo8B7tcK7QSQxaX1kOe9vAht/FU4of/ognMaoyld/6ltZjq4zdno8/2t4qpTYXYJxFjR
9vGujpOQkee2WIEL4qQ8dva/y0Rm0NkbVw7NaUowvaqqQ4Y6dnUr/3ehsRVZG6xuRSGoQiRldduY
judVyQ09K6G25kNcNrFJFoRAv3Rah7xBs96dqSkIh2+7dVrVrEQXprGWPTZVNlw0375LhpKdN3k+
n6wDjIdJC/NtZxF0TtksfvNkBDJTTrvbNwrCGfZLcvPVnzXtiITxQMFYXEX5/fbMMwWBcwzafj/2
3vRqeMgrW03bjewFN0z0AZtiz+3PtZkvUZuIu3gSlrAMf19gHISftiqQNeIz4b+5n/9qXFST2VTA
2m7EEK2DKQj3/dhoK9X9Mt332w92UGWj4U9xXGUl81Uj3Gc3L5OTRGe7qotu09TGQC6TN2DIz39p
eV6m1Fd9Y337H5i0GUkUl+NDWmqUJ4AAAJQbD2bcx9tJwCCHvYkKuA9x4/IkbpzllpjCLnnUkmqT
UPJY6RLFQ2ove1Wy0Bm5xF3iUwdatRWRm5WojoTcpZcxFnv1C8J67Ne1PS5iwZxFFFDoo465xCTA
1cqq/MH4+4Xp7SUnb3hlRkV97H19oolLKuccRPFLHjDoatTaH2+duKH/LOoie4TnBkSeKstuKOkD
zWHh7qISCoxwxuy96KjZ0WALKKaYnzfkTNSKnWMN5spREGUj0UhPnjKDvjcgwT80QQUXLE0IKNl6
6BLw4iKFy7poAdSL7/TnHtjISu8JlGGJqQM58Y27PMtxDbYexswoEH8pxY0sDG9jeJm5Dyow4ZqF
CckJwSH0ipm/vOhyJlegqs5MnfV6DON279pYsLneYDnu+xdCgahIhXq2V6ce2qsDCqpp3TrlknBm
53u1ZKm+bh+RP7IWqPTsksohJi7aQe/oFNZL5eXFCumufyi1LiTEpRP1a/2uVKXZ7D3DuxFbjFnl
uy2Y1sDvGbQI1mr8r1mOqcfBaJx5Vceju1WnJc4YihwLsefmgRvLOtkmbVcydHXWKxGY6C5ZeYbp
gP26Bk3h2u6SWkM1eZwNnIJe3Z2lX/jrlrxRYF51dC0937oAexQ6bM6uLc+3f9g0WfdNTviIrNC8
OEZ+O4NWt6F7A/6wq/YpRNDTjSZmIZJdqzWWevGX1VabGfrpRlu0AEqqpVnyHEooQTadIxSzZLpH
hSebT+zIEmlMVF+KxNlRVQqXZT/66zLEWJWmLuDWRa5h2cZWrQEVxIZqwl8y5bZ3uCWPKGaNuyKI
bJ7zbnjr2/BX5Q/xdRKZS2OMnqD6nMlp2Dnm7L2ISaTnEnTuiPlfgYUOosr1DxnkN1yHW7d/3Zw5
RGe4YHoJUlTeN2bSZxIA76WI7Hs3Cfqz16XlVqasDXup1+dQWEf+Xd5PrdTf9aKq3xz7HjV1g4yf
Okao5W9GXb3a8dCsc8QxH2nekAdKlY+BGwskE+Y6iDjf9l0GinPW3YPuFtUeK7n3GlNZMfMQ7X9T
O3e122NDaD4HqmyXYgEupvH0I03BACF/2ysupldSQmFzMh4HfsWmQwJIF9M9x6X46hf5l3qpjNlC
wA7dgCwACFaZUayVIcSs4vKZMogaqnTcU0gJug4VGxGKlkpTrFPn2sClPKobVVvG8k4TzWXMHluz
ya5RwdKoWe7Dyo2zq+AxXwFTEyspLQhGqDu3incZpPZak67xPhBLtwNPVG7SRY4B6EXcXoI2/W53
eXOCQkPHKWjHmyBcCcH8clWONFxljbpGlYad3CvJoMnXak/sLKRqM/bnze226xdSV4fYXMGt8Ij2
x8LQ7Y0tl5VOjBACSUOzDyxWOgEhWi/YeeK7NjaelaId53WxokhMxg7Tgdod125RXjIv9la2J4gQ
C30XyjodMvJuLizAggfBLnhVCMwj6kgMAzW0kgE2bHJjI0v2NehXnWdi6wpYyP1feVpvUzIK3wy7
GTYyS91LmnUDlrkqII2ej9pN+mrlRbTU1ZxaltFGGF2FdKyPHnVccOQr/NeRDoD2cJuqZho/K4Il
XpTiRdUf1YsI6g+Sb+sr1RFiVaP8h2+g8O/c7hsEB+J4p3HYx0kWnzwe4bsk6+cNyU80IfMqhjoe
bQxcTw8xxsJnuyPBw0XD9rspTc1kA/h+eFAgW9pAoPSn6csYDOMBjnBw1HM4P4qWE2bWnuSneeNp
Vr/H4mvfmax9VnLh0hFeXu3ZZEV4sOiCL3uEUySy4jThJGKO76xHEf0MRF29uN2nkvark7j+cmb9
Z8Gm+ZIsetgh6NwL+Yp7l+bC9bbam41f2BHBaCwCNSXvrdjH3Ebeagasa2ADu/V5glarrpFl/KjI
IfxRzfeK5QtYC/ziSDbGrTRpGE15Xiz6Ppw+Egp4SDOP+qZnWCPYT067fvQOt5FqsFcaKoLVkHnY
npYFhDscWzPzabcU3V3jbIbCpzM4yuqiubX75NjVu/rEps5ijor88tJbWGCztrhdD3Lf43ceP4j0
mHbq86s0CNymm78WZLvdY3X5PiEMXIVe0Tx0Aidkk0CL0A2xDRvduNZ6l57i4TiOiC88LBBPNSp/
Mmjk+GMCNQnAuXshzIhgUyce7lkKFmsnm/wvDFtLRO92AOnwAm5Vf7CK9K32euud8gkLLNd+DVnF
7WqX1U+9mF5i9LYHJCAoCeC38Htr8UHxv2u2J1prPpWTuXHMURLdBIoJOtayoqUMpU5j3KjrsJ1q
1mhEKsGHf4/02NjbUFn3oxTWW1fWp7HH1KiP7MZVkgL7Jp8q8lhvHCUeqb1wXU9teOzGtD+PcHtX
LLuazYji/gzykXGmNdvlHc7tSbuKrHsPoByfGWHESt3b6vYXJjDTqRyckwo6Ny05nq3lS9S7pZDd
A6MoC+n6FTt/89AmSJrL8b0Z8/LdJWr5bipQ3Mooyu7x6v7VZZ7cozGdd0rl7PniM4zygEZKgM0v
y5+dkqhb5qB/fpU96eGV9IX6MtLG3LI98+7nv4+KQf997c+RiCJm57z7/XVFmJZXa/HgWVa+9whv
P/VpE93NBvuekoyGd8foMb5mKXwSi4V91XYnzW3owrZN/nEzKuZa+QgLE+1pVrzrPjcjtV3zOE4/
uNpdVVe3JqNGDB5xNySUGEy4Ul+zRRU7VdCMJWucBgMjaZZIDNSoDqoWJ0H5mqCXPvtpWT+PU/ai
nogqbONNGLr5KihL+4yThE70UikVTpev07JcHvlKIGcxZ5ZOBL0mhJM+jj1yNnWkrkXLtXm5po4S
n7ymKDRWivjljEitxAjxWJ22ZoU2OrU27iiwUS0Za9HyQvMaUI+MiABMx+ZMP+ZEKRNDhZ75G3/q
ax7HGf9CFTAYSEan2xg9IUBBJdQ/K84B/davWnenS4Qi81knnG5P2d9dqzcnK6OortEsqAZWVyLC
C+CS/JCG/ffSnrz1XJjmXUuz4Ez2FeklRWCvZWkY+86eQRfVevOQyUruw3yyuZEnwpHzVAP0Pcp7
AojQuftm86ITtcG0Hax83YwfLW8wz+WQWBtyEOLvmvywZRB/uvn9sMRAEZA57TBp8E9MHfsZRHFw
dqX+ptv9dtCi6fSnHGxGvYErBDTv7NT0ZXRyAkaOkji1cE2YN+vrVFPLZjgHbEoP4jL3KEVj2/1W
FeNa5ZuiwpbESOpApJqQbUrS4CKp2mGjRnv10jnl/SBDSkkwuW/71rIkpPH2iWPKoyXgxV8+k91J
LnPEbaIgT3Mz2zFgN268qG8ZMby53nRK+pIs58CLaIH5zFEKzW3GEz/f8SHeDjwyKdY0G8XcSQVN
CwGLaU6K+iMaMNsKx/dega2hYenExjLGDKT4FCHws1d27FSfDhujw5zE/lYrdJItVTy6hfLkWGsN
8F2K58nyUs/hk67ZI/TybwoESCmjWsWBEAfFAVHXpF1nC4gpv7ewQqxTu2mX4cVFKLmoXWf0kmt+
TLoB9uicgab3zy3lpaH0+jcpxnueqiemQLKzjKLcowodds7COx2B3J6cXm6cEakg/gNrN+DuPejo
8l7BfyOr4K8z5yb84day74pEe4Gkw9KGURuMVdGcwpk8TVbmTE8aN3B1ZVFWMmUSwe2n1bbBO/R9
tvH7tVoir+bkN/elX2srq3asTSoc1mKzRu6fjoSOJzN+Yup69Yay+qTqYWybnlqQRnse4iEZxiSE
740oqF9Kt9U2sPZBxA7Zi1ovqBCh5ax1THFqmkDfOtPIH61uxbcwbh4TfzB/dcCLeA7daFWRoqKZ
U/gzgCHVSrP75CMMcTu5xcOgcwMuw4CMXJ9au4WCLjTRbhpgu3ra4zv8Q+zBMiQqWsx2c/Kq6JLi
unxFU7GlRhQfO3oDO6Nnt5fVvfZYo2tD2mclZw0rz0WbZLSTVlRsfQR+ezY+l76Mpy/PdiHYpg2M
Lms0TtxncpUYS9AnQIEPYAMsVKy+e6cF1oTUDQhL1S90VeQFiB5VlkWLU9nO1ShYgNS06UFD4NJo
ItfcVxVlMhq51qXJxgNpSZtCBEfhtOZf//0girxLOKTxRtOW3aSRtdcgp/YiRBKfpBN/ufyIsxKC
hG3Y3kH/hYla9XvTYjUYxribS5N/H+qZ5mN25YGlhfyRBaykI41BLRLRNmHCQU27wIQHvUOgzFG0
XFNH6hoEtHmjI17ddH2AtwUrxacLvcZbVOeOc620kH8ibrEOtchTKgvEzUZ/TQo7u4WFGpZ+pwfJ
cJksf37InHd4Tv1WmFCy/GpAzwLw64u28b0fSE+swC9LH4vMio3nMyWHcOOjaDoGss52fRIioFwW
+kNa+HdUTikhOGAsGNgn0ujO5A7162kxKpm0KBgSoHInvfUUWFl8USUH/uLBlnQH/wWJUoacPCYj
yTLcNT6xmULm8C87o6ZAd+TaZQ/aWu6qsmt+2C0EqcXj4HT2Z0tax1tUen91joEkIx+njTKvGnBN
7yuDap2Ut6+O+/z7iCj7DcgJsWYAoq/24ktTcO4pCDZp5s3HuEDmqR6j1p/mY03iFdqn/gVYxfSM
/j9ZaU6TPbH5daGbTcUWyJf4Mp13CyytMNNPtHzpwZsic6e2zFymMy0/K/j1h4IdCI7eMD66P292
SNqxF8ubT1qE153Yqv7ewsFCpVCTn4FW3g1l2l2bEtv+oOu/+tgYHnHYog8Q1KcZbLADuClF2eVo
Vkd46va32sXSOCFIYWGx0Jv5lY9tfEYQUDx5vasdVeEUvRuaZyQjJy+FLeXIksKlKIKdTTLpbevp
t2aJGgV0mlqmwkb3j7cJJzJ863BTrVJdw/xRdaw3gOwnbLEZ1p6DeKAYTcW7CJByG2n5l3KHNm0d
HsYaI4C5tAAJfG/82rjYYQ1Cr/Kf6EuigDZpG0WeLNdFPERHMWYd5AuOCtNtD60zA97FWqFH0Pbt
8IVUF39C/ONRPc3rNHJWv8s7MmlPogHoVJmTfYQcRbDjEMa7TB8CGPaZeBjayD9nMX6iNCzld7ht
IWTz7zY6YqZMa7gEzVjcB0OR/X5D97gh7eocNR1kNGsS1xROHdrHFtHUsq1Ncnp6MppP8CJiJDXd
hxibAxyj4hegon8coO0+JIG2CO4z4rcXD6FdV8iUfDfdBLpOczNjWrn2tbt3c0GuHiFK7eLarJcX
I7TKc53Ad7D9fO3PSIfUnmP2omFn9g4a2iWCSFq+INsStZmDnkxhk/PeRo80Qf2lbJ7bt78UCYzN
WZ2yVzZOxgCgQ11LutqGc4cHyczJCq1sZNVDzpLwUZ/IAhbJl7o9SkcyOfika50blutsgFfKcFfO
SPhXXswfPXP6J7Tf1KXmJRFheQnpg4M8RFTDph+YSzJurIZ4DA8J0m2Z0nPTnG6PqpW2FiZpTGNL
beVPlcUJx3oV2kZ3BLI9b90BFbuqfdSxPZxjt8V+tNj5qaN9H8vAu2jkfIbBs54b4iXlPsaO0VL3
m6LoBdZBsZ+X6ol6lwZ2fC9Tolotv78XUYP90TCOVQNttsCY+TCm0Lp1LK0fU568RaLQ7kiUxgSR
yw+z0YPnuUrwh0caBjX2kV+OAdK/LUuEl7a/F+zqTxV12JtHUFWEKvrdGzfF9ueHpIDnfjq8W155
bpgp326hKpWRot4si7MaDP18OpkylV+UnTCPEnd+ZFtw/38JO4/lxrGtS79LjxsRAA7soCf0npQ3
E0RWGnjv8fT94VB/1a2s7rqDZAAUJaVAAjh777W+JT8phZaaa6En4/0cliJC+E6nsjP1Uz+LWFkq
TzsviBFHyTldoYiLrqDt9UIbdrU+bGD9tht5/nZIRBeRTrqVo7TjamgaeinVkM123uKz0UkN0mei
r7yw2lIh7GKMX7gAGrjhpv0bguowRw99X1AViJ7vNrqqKKK1ippwUVTtPrKDXTTXPE6mZ+uh9ZQ9
y5TgdX6+m+qlniv2W4GufG12DRc0Xbl/rWUkvGRRiL6CiwUHNt14M2sDD6i1SuueUjA0bpbojV9e
C16SxLcfY9LUTJUV+7lCWAILe9Y1a7ZYwsHSrtKGg8WETmIyq4+LOdk9UdC0s6wgUZMwz1mjawzW
JuzD4gUjcXsqmDksvdx8UyLffVT84QU+ufEHCITfN8r8iO9xEU6W/RMRMzyuiCF1xbIsYv3zQxmy
P/I+F++6GeWM18bmCeZIuYYq2R4zT9llKV46P66tc5goyTbjrz5Do/3a8ufnwvmrv78O9uGOm+VL
xMpr4+HUvBWhh7S47IMXK2NMIoJa/SBk4yPA7/4jtbV1Xg1huPDqo+mhmV/0hn+KUqXbmBYLqcHV
KfpKak47rJodqwtzFzCXuvUek1Crd8nQjQxqzqj9ySr8s6xGct0LtO6slb1rX2XvQjYf9X7YT2Ob
kUpLL5KgIPhFRbmkOzk81oKRsFcO0feQzDiZ5qMoxfu8I5ykODczw6T0GIvWZmHtdHwEz3Xepnik
KZXgoCD00PRvOqHhkvZfBPED0mDzo8zR2SNdqB5hhRWbhKqGiOpSa1/a2Zs7WUKBgZIFVyk1k6Iz
KT+rvZFM5jxc2lLmTd1/lUaKL9dE8F3xrPjSo3m7KxXLHBAGK73gaAqAAzJ1WRkMsnLBz1282ikf
7jbGzk+fpI+fqYB7LkADyj0JCWAZeE5K5djmyNoI16pfus6JTxpUxMccbsXNT+F+GDpzCT/45TEc
v4o4jJdSoo5sbUUsqPIhBKZ+5jfNEXHRc2KEDFbdUl3YhRb8kWnai9om5NO3UUmg+uitaOlcyr4r
KN65vVdhph+deUwrd0VXL+3aNJbSKomPrL7KrajWKWuy3F0jnNpkDYFOi7++ENOXZFaavA9zfodS
99autnJnJZ3uajMQ9Eef46h1e4Ib3GezpwywW0c5yeE5eVGwe6dHOhXFEdt1+oyQkEAqQ4QbuZs4
bX20TYwpk5WdK9YHOKi96Qj2LF/6LVp5AcVvbZFEuDUTGBXEeEbAYgh0dYJob47tnsLNOmqNijQy
RcMqbQbyIbEr6yi3ePvzhZKl6lrxPOKZpk7Acezq/9lUOW0WFnKOofNAR6c6lkHuaOsg9JTnMaj5
35EV/YOUyIXedj962zZe7dZ/HO1g+sCAUC8JY00ftVLFOdJp0Wly0g65SNmth7lbkYpUO9oFVJNu
3p2V7IuxbAF+zZ5zOtnLhpzTq/zk4KFQ8A4yf1Msgn3nO3qYcoPUczHndeNrCe2kPw54iRY+syfW
Mc2TFUbevu5bZ01OpPgU+WMfcuwaoQCpSvdyYC8fLNublp2euVu565qpf626ZF/NLiQ/yx+BN6uP
NYE88jfD3FEfC1dZyXdTUb10Q3aPgw+kAwVGnS5QEm7LvmfOZbHiyOpaPWehxqSa7Fz0CZS1Gexk
UiWYXit9KHZa4ppreBCfQgm6X9G4xV1NqEerpY8huukPfWCaZRJyuNe7SVk7+d1xbMz9q9i1ro0/
7KV8Qz6oSt4v08IPt00ldl8zzAmZS0ezcF/VBHJY5Amd407V1/BJvUfTcsul2TbmexCWnyP4sZ/w
bQiexA0/0CNYa1V75UIm7k1jU1hkBukCJvdAy6nTTMSrU8OymBjiZVDkDxlvymmM6ApIAcCfuxRQ
3i5pices3IZM9C7rEWQPykvu9WdnCBbKEETP0oA87+E+iJ6dJNvf720ZcLmOTuU+DyuX9LthfK+A
iNLot7RFQS9slcz2BodsnyOW2Z8StmDGMOo7eFIqiNU1NGt/HUr5hJ17G6yAyTIRY7iRr5UPvBn7
voqKi1nRVATxRWdWdYZbbWp7g2Yjwjb24pmGVtdWBcwZFjzhGZdqvoqrKQErQdnfCm2y62WfRZvc
scSO++l3IwjjnhB3lttVS4Or8Vt7NcT3/7X83aM9NXMhFlHgVP35fk31E6HdXE3Dhks+BxUXv8bX
EY2RRZSv0ESET74Mlzc997Mzgqv8FEh1DyJ0QJoDFE5EQzOeNtQJcwJEp+h083Xa9JcYpQ7u9PTW
NSoUD9tqoSuwMtR9kX0w4KOJSfgcIokdbt3yLArWt7xtEZD1ipyYkewlGbkUBnDBdciqq5oSdiFP
DloLNCx1cNtyl2mkvi/6fKEhhl5HrMnoXLtzj44/JuGefIPOQvZtjRbOdeottqloDb2x2EjBaKiq
4Tm3tHfawfaXbb6fdOW+DmOEFxwooLGg5EZ3U6J+WP+1NdZRf/OB4a1HnCougaEXSWjJ4uCCOonE
mCQf6ZaWEw5f00G1CSKTlOJyYRltfqMy7y605IiYL8vAoihQ802J0X2b2V68jlMQpKXapp8+pAt3
BsMoBp1bxensxyn1SlaosEDqqX7qsN8fHVadS6MbIUqZIFJTn1WdD3emcZT3pBffTfKENTO9/QWR
SXp34qMSLbKw93Y90RzHTEc9PM5bisEdxY8Rdspd+QX5krFrmj0rqODYz1t/fXVua95/wP117fQK
DtilT+DXD54YoGNFAXUrTb2lGfJWRLitvQX1arszMeIsGnoOO/qR7kLa4ozR2qjh5D9ibuifvhqb
AyNnV5oe28t/3EJ5Sike9SpufoZ+yToGn5PR4XgaarxPQYpgSPFKYwO88klekDFkmw8quMI6KDfy
rA/73N9rLnGGXZf3OxF3EXg0Fv1Jpz65tKvwrDT0Pnq//iXJEkZ7M5Nu+qG5Bul5TfPVe23G/C3u
RwJH5n5ax/DkzWyib6bJGwK3yhh9EmE0tCixIGqgT512K5Xz4NuIPKJfe5bKeToBlBVghuvInrZW
q0Kmn1t2neiSF91pX5vJSr8Hk/O9760Rv3yNqXRudaddtWmZhy0rvaPUlE+qWbbWaq0/x/NLXPrR
nPZpeI7G7uh6YfrTT4cjZ3j6s/aaY8ybdrctonFdVXZg3JkuZVW+dkqb3VDfR68lVONZ8T8Uw6vd
VSlCEf/xi+vgq8CTvAemuPrKYjp4iAozA7fCDaIZ6UwGoZmuTTe237UGEdPcJ0441ViopUclCoon
BRYUeERm7OSp4pz3GaJm5zj0M3iLHRSK+TerES1qhzmY4obDqxhZPcfRI11WrHYqdP25Z+wlFMis
zaKz72Sg7Xttr02F9sDp/jyAlQF8nVNBzXf/ogzCg9OzyJAXFgKUHyBCM+mTV3awWSlncE8g1kxb
6A273EawWFZPXuvqb4EeWmcH8ddCxm+nuL1XFfEMZHfDIEbN8JSbwy+56pyXmGljDy9oaLrtyIQG
dqmO+Hq+8wZKGx2nGoEx4xZtZYZDth0dPI2BkezlPUzuWdy/Wn3Sz7bXKTCKR7AmJp3G2In/UFUt
/uUkTJ7RluFeE7cq8pwLPBUsfABsV6bLstFp1PAieubNwWCm3y0sb5Ve/xHSJ7q/YCChh+KdwfM/
XwA4j4H2YOx/e5GibeIkaf7/P+V/XiD/H6jz/XPjBEfK7ejU0ylelEBzPgZDh3qhBbPcW52ejBa1
5/x8ZGnJOhVwprF1Gm8t0djy9XbEdKaGnrJlKNwsBwyj69HWyFOYkq38RIbhVH/d+HIGLj2yN0rH
uU4ccou+P8bYiVTPpYNY4hTbFabo0dKORhiy7Pac5ERjVr7tikk+FVR5/747qUzMTDIlyDxNr3GC
AKya5xuDXpF2aYuXLodJI0QHfdL37os729HGbVakX7tp4o7bqiHQLvRsItfUEI2K4y9B3XQfquO+
hW0w/DREviw9WqWLlKFOXLKYCsfhU7SKONYzr2E0uUmWWu5AUAg9qmF0oZmZum+dap6L0gT30Npv
ahK5L25DshYyQ9oknIzXOGRyGoPYJw09DA8lWJVl2TrZo+maxLUNdnwKECoeA6+utxwM89bG8QlT
BhomOVuoOPb29KnhVfPc5h7ifK/5sMSkRzurIcz4C7MwmlfRDgTiRCDPqILrSzNRZMmRkigF8Ft3
8o/oDeN1O88iHXvhl6YB7Egr1h25leC1+EGx21Luh+SJIbVP0fInwavcotT3v7aouFn9g1CYo+6U
CRlvgMR3koXu1BfLRjfqH3qHBBcbdvY69eQ3jcWn2ucxeqLM784qjDElX+N5x7bGMBK01QniiXOT
D7XrrOT6wRF9fk216eAPWbOoB7pz8v6CY1uhJnL+wJ+EG1N+1aJYUMgVsRrS391Y3D8rE21U4CXG
WwiLfFT4mFAg1YfQSZOrMXTOMo5I8saXdmfrwFkIF1DW1GdfxGQloyNKHT8HCj8bZ42BvyRRunzp
Us5uUiK074a1xnLVvdzFDg6MthVYK4fiqQnj9LsK55OIKrAi4xwD0MGrOXimXd0vhJZVhIepFV+7
Jol/97tDqCrflCiOH1ST/7AyVsyvcpbOraDpj5aMALMoP7M8Ld6mXPEO0BzwT89X7pz4qFVshvdf
ELj6d4fx3R0V4JXTR46lmTnXQ0uyFfT/MUMrxdqpUHHToWJtF1U2mfuCImsfTmq1UQe6tff/lIfY
JB7ojMqLuEoqyjH8+26S02BUyDLziyD8zHwED0o0BV9buXvmLtQ9MOEsV6nvdVfTjbQdbsps32Q6
jdq5L2agIIhKJbjFeqHQK5je3dn2LNfbOQFWS840xMJ4BURn/5cUSc363bXgGrolXFXXDNsw+PeP
mKzAqIfUMw6KM/Z7UNXGMSGJZ5jnBSGY4WVaoqaRqtlJoXvu4Fy/76phqBB7VeDAgjIcNfWLVN6y
g/mzfklf9Vqpz9EwzqfBuDS76N02EIpWDYFzGydwNjRoykcR5zfHTtUHXVTpE8jcvRIP8bNW5geF
wOQd2cXmRbUchzCYoMfOVJJClHn9d7d30crhEqYRRVWnOxM8kcg75mTIEJbRDjgdgnDVZzVR1vPW
oGCGRSHpoImwXotZmc8g+1AnRfZRZ/R26hL9p9GqJzTO7t7NcL82hnrPLfBU7230FAIYZ509uSX+
jfVaQksUyj+kBEWjMVHpVtSjF6CH7rbapjDLCGEZFY3iOYeE+dJRZnD0jQ0Mei53cM8cdIH9iIyb
vP5gDAMclU595nuoLzt6lgwEeCfk+EbC6WKvKhZmjyfZSpO17DrLIYF88MP5Dw7sBy1L+vt3/kW0
S3qPH6djJF5kaIg2SC4OdF2r8zDbbGOCgzYe2cirWPfaeAnEocXBm04sqZLtIPz+yXZjEPz1mJxM
zUnerWSp+4AVp4E23Ogz3e7SxjynWaM+Vkb+bLmF8eEPSsgUh7o+9wt1a4fDQNg3SQDyYVLJ4m1N
gwvxn8+x3myXqlQFVDFtFVksju6obYx5fGG0UEUrHSWPvGYOvXnuB02/yHZZbXUmViJn0Wt9fA5T
5CzAL2aL6ipHaL8phyJ+odf7U9oyssrGx1W0/8UKJOZAwDwZfcJPfvyf/+VYnFK4e8j/VG1XNSkC
/+7UHEmN4FnVOJRdepKOPNTvysbQQEfKU6S1CmVDhfu168fxKtCSZS8a+5i7zq7XlC5Y/7lbEuXu
W2SlZKn+/4YxU9EO585kttfY58nsfrUOpogvYI8nTgiyH/5ylBiDLjZmwCxEPqcUkXL+dzeU+Hv4
3hx+apg262rMidih/hFOS0i1opskp23FBJjPrT8nwhLgrlf9JfK0eHpNVNonRGPkNyWnpjUGLLyG
kgRH1Dlik+ZD+VS71OWTVYu14M+jdrBQf6egB1RFcOWGxqXn8zS0hvmOTKk16o0y+PVX3axk5aZQ
i2FZa1Z4ahzOS2MidFkGGTc2nx8oyiSpzjP1sYlwRH/8+zH4pyHM1fgscBToUvBZYPvvn4Ns8r0Z
W5kcGeRspJst8mvtVEUAsud0d1Nq2nwao+CKzSK/lt4UbgYxz21L6KhN8IKTTDuNAYQIAtaY7pG/
+RDYtQMZV9mj/ITrP/UQqaZWgzXWWIzbeE4++NguF0OeHyoi5s+TZgn6j4G5Ljm4ryzMTlY0rLWm
Ka53u88YPU/zHrZqxMJ0chaaTAMyyYw7eKQQpnNojNOI8BQt74sbSQImKuGDYZOWHmHTqg8pk0s8
XLb5QDu93YVFUW4JT1nG+RgdUz8tL9NQFCtSd2MQu8CMkm4D5G38D1i7FYywyEh4WcpGbEyYGhyt
4EH2YRE3Rit74RSQCKXscZiKNX2q+GWSDskY2iErwbuX31GLb7TFssemAe+SK82LyE1UolgnLzgN
lo2lLOMApMiiYqsREVuxDjtJbs1fFan9h5MH1fv89P0F80sN7HerKBLltcjR4XBmf6tseosZDIYH
uKzK1m76vUHC9K1EzSePMBYxAENc6G5BmV4iRn8/5o0piJKtolr4u7qc97kjMkAKN5U2x3dfLJE2
OGdb5HNG3djSVv+lH5SKoxONGCdDA01KCDK3LbpmVxXOvjdBy3gEZNKPEUeG1bmGbqwKSL0z0QEu
vXalReJoqNNP2J01t57414Ba3+6V75leIgP0fZB79ufUltkaCLGzsDR37UdinRTptykkaM8kUVsn
5TmvdG7zBASDqSGgcJeZ/qlKle+I+OtN1icZ4NjgRxsRB1/G4Oe6kbilHLFPRVQhgOxNCKqDBQg/
sXAPY6+H2yo3dJYTRrU2SC9cAhZed167tY3UWueN1XJ9Vw9Yh7ndDGm8sn2IP5vC0iPe8uSlb9yn
MCsPu9g/xSG+UrOOjlyIOpIZi2zt2MUG/Y7QSlrY3QUb7WZM0S5jtkVX379EhEuSbV9lJzxBfA7c
cRE5er0tgVwaxaxi0MZT4vo10Vi1/5gy6bSXKczKaTyMafHoZSnaVPxDdVkgqvNzfW+ae41U25Nd
CWSSecTEn4OAim44MFMaDqCeny2LZFjSG0kN7K1pGZKI4YOytKJsYGYyLbSU+rTt831R1++lOUd4
xtOpQGBfMF2OSuMHWsR+PamfBsp5oPILIEtZh7g2tUm68sd+Ozb2D0DvfNKjttk5nruMKn1adPb0
lJCHsXICZp6dZnCfHvUFZpqEmL2wfZ5y8zBmZbm2Lf2sZcqPCnG+xc8Zu9a5ql57TlLryPJvWqqY
EcqO87lhGLbolYzj5xObjrDaVUKinjEoWZZotzQ9yKyqnN2YdLDZBzdeYo1daQrnrVPW59Fynsxe
X08unsLsF/rgpQe/Luz0j2mMLSivi64MsmciC41lW4C7NFw1fRZNPu36NjjR43j7i98r104NaElR
AaYuWnvDTFN/rePxklb997Aa3VvsqMmmcCZ1W05qR0xZf6C+qnBVxw2ktzK/OFEXQeRwYd53zcuo
uQ19n7x4IIPx1c36S6IN/n8IWKdyyo/1REijSvwuwGlEY45FzA+qtxyARkdQVTMR9gEzPKW/M4jP
lCAvPZkgFDUrG+qxVq+8hPOsMZYwhBckHC0HDlc6lpz57WL+N3ZPaIEWAWqzYWwfc9u9eKQre9Zr
RBBjM05ctJMV8+Glo97C8BNAIjIwVADNqbaLLTmohkCrEO2M7IqrqHZ2foK4BIBIqm4wCCEaXCT+
+4S0eMbpuk8GgSvhOzMr4C3twoCcp7tnN1k7cQ1vkj69zSfvMFeL1UGr7IWY/RGqwlLk1YLeDDXn
rawYg3LhuTrxo0OJfGzbTFuCTqHLWCiPrkNgkdeaJ81Tb5Fj+kslspKjRgiH3bKSSQ4q2d6rKR+y
YzaANO0NWo6tSS1AOXvVWDxm2qfom/JW1Is+Svae7vWLwOygqwUZcDkisd4qv0GFQBQycej45VJz
6+tud4i7D3qAw7p1vFmzkK4V1XwbNXXp13m5oUP70vVxeU4IC6XXbB85+9R9yCB/W81Y1HHKuUmo
Qlv5yK5gaUTHVtOW6sRlZJxzFwY42E1Wtit7GvikBwR/BVV+tkbjqquE9JRE+rbx93zrkkq0prny
zTZGsmzggS3QCQabNrkBSN2T727sE7LtY/et8XIVunPzncoxJw0zcW+lSnpIGXTbxuE+jH21b0PY
jHpd7JxCLU9+OewsKw5Oqme/y8GY5WLNMJ1UX4pgDtIwYZdOsD4uJQSpddTr2WOaF+aympCpdKlG
jknru4SCG/EyN3uBEaUaN2Zuiwsct3FD+iTio/k5+VXYD/B3BQy5cy+i50FBokrQ19G1svJyn50x
xPHXSR0aC5JE+7da9WZ2r7aVsqr7t5If1O7uIHTf5M6QF+llrACd1m6wc0q0ZNIKDo2gAuSnezvD
dsi7KGDKtNG41FU1WLOKUs8w+1sC/UKGrbUyblxcW5sQ4MmKt0zcnSOoLv1lpJqAkGdFmDJxc/O8
KCb7Yq6i0PM/wY8wt+YQ7jI/bM7ymOeuYJ467+YxgDMxCLATptWfjZ6kswquSq1nFmOfWVj978tN
TftH2aFRU6iqZbqWYwrbmnPMv397hH0NTkb733pVjGDJ6+TYmHDOZAHvOI1Figc4ity3WVtL+7oZ
VaTPMCipudy/Vo36USAe5diN06bHv3PuXZxlBpfBTm2esonUBapcRohcSM+t07OS7oPow8R71EZd
9joU2hlXD8pgwbg9eJSLFzgPYunOXAxW8e4RNyHh0ijfF55CyFaqR/EWv4W7Z6Zi7uy4Pdz7BIxn
RjIuledm4CRiqPEtMDHIgNl0nkWkThtbiSiW0xY3qO9g+aszKbcJnvgojwQjuN97wGErwTDlaVA1
Ql9r7nC46lBlwMr900oVtIzaZ1dkiWQqCbv6NoKIDuc/Iykjcpw7h+PTZQ/xYKsYMVoiHWcZQO8J
5yKmc10O2ztb1o8C91xNGLizbKv7bnmWcAwMed+UvgViO0sFkep1G5c5PoK2oCQEqGrOrQ8Qh6Yc
A60ybI8j8SYrmcreVvhws52bqCykIpayvvuJ8i04SdWf0/rx1UbGPoj68mWoTfzmHNdVdh3G8Cjl
/2RyeY+oAvdytDOWdbqY0sF4TJJ8fZ/a/vvHT9f+0Uiii6VT1rqO4bi6of/WSAJq0hOdydUf/VIy
PIR5Vyy8Uc2xEc9XFb2+urRdTVC+1zYdugXy7fBHYbJ2b+0fXeBoi6EsrUVqVgNsd6gfJoqvnTlE
u7wSa8xf9UM1W5BVTaSQrtRbmdR4kPxnv/Dsi55EOfIVkhS6iJ7kXRXEW54idZm8W9iES3+2IBYO
micu5Kg0FYvB1pjAIEyLii40bFO60+TENES+GjHpaaUxFNiR5atHEXJnLN1i5SM8OcvTS3dIFAEF
ChVBRjJhoHTU893lR0hg1UBN2VgeCM0mjyx0RQjsJDbC9OwGfA44ba3TXu/tVjGhqmm8igv8J7Dg
ZY1I+MVmMnKm1YpNAbnxcTA6OC3zseQGg2edj/pG0snkg/N5P/T8TBJF1WhjjmH4PuRpso0bpd5h
dLBeMIxfpg5zvJsMm4bbIjDOkRs+o9LqZM9lXyvZCQL1LMrzapm0BDfJ3Lkqc/ozSE+rJ0ggw2Sq
Giyzg2L1m9WbyCof0cVMAjK6nOjYCjIcw77qNLclKECHg2idp+Z+KZnBT6VXEvpXEnC+TQbPWU2y
dz7nEW7kL7HiozSR271mcyMJtyVP33Sl+kmrRTtSCIECEIzFXYHkW3ook0GloWDnMdpH8VnEabju
PbMC/zdb5o2Y1DtFBO2SIqfbpGPBeJMR3hzJNKsUQ1Yp62TuSckHgm69o1W4X7tM0li1VaDBYoEC
th60di+NQNKGJp/DZdTum8b+bHAJ70m1MK4eQWoHc5yesV4QBQssEMMNW5Nu1nACcMrKXc+jvXGn
7etBj1M+S4ezPPRT2TVbNHvbu5yUE+7WRqbF0p7iegPpD6VB6PerIVHSm6ATubYKwI3TvItGu1tU
doNBZ17NAglPITnBXsMOHIvsJPpRPY2Jo55wVGgASfpmEVWldRwClGbD4Mc3RRfaJe0Ygmguzp77
aVE3nFMkJtaqPq4KZdr/+2XF+Xsjae6lGUI4BvNJ3Pz6P3ooSQrmC5Kje4B87qwLwmxsyNg/K/Jv
F6VX2898RKtNZigx1kvbOueqpkHoc4Z37nAXd36t1dRn0G9ohwpiMIl6Di62nXYLv8/LgxDxsp9Z
agKX7i0imAkLZnC2OoEcyq+8tSQh4JCEASE/0UUIDsfw+07fg/GjHRonZz+G95WD4bn5g7fsitRf
OFW511s7oXvK5/6vB02rjFWHQIeheZlc8wpCBRPIGly8llx9mhXGwkfBdTRqvm1+bswc3irRMdmz
x+o6KtpPORYetcbYTlqrrxEaGG/MnhBEReiOxgI/nkTWOpBmwLxDx/nbd2Zlamw9E3HVZIfZNi1H
RPGWSOiqiVXuwuosAljkdodCRHYI9RLtaKrF3b2lKJ8LcMuvMlMEyFR7Y/fvb7umzjS7v3qocwMR
qJnKOMLSHUNYv9PubA8zFqVcuQ2MHrTpfOsdRGad6AKQY8deVHkqgV8aVJQvRD3JoF6vjzt5+sOa
mlaVM6HXN/zlnZOkOka/M61pgJoDRKuuFGgDswF/mNE/rPCaxzzPkLHMWxIH5A8amOcGuZYdVPal
DzF2CXgJYHGqa8m0dS1BBaL8btbBu1yqKoZHzA3x2nGITVWzq/xiRNDzohrr6l8GR9fN+1XVlMNS
zcERA0EpZuVoAe8Q+Xfm45GXKn6mVoRYYAd+KFWXXOAOF6w5VNpKYd2xmFz3jKWBOIqGYmsa3HFT
2KVzyeaHMTtnsf4tKkvYYnVxSqJS/VoCDmFr7uU9IyVGC40v4TZq3RIApyXaUrYqsXYgzJ7vk0KZ
M3+pk2rZFcsjj9aBT6YOQ/vrvDcRYI44ILWJXZ25PwHyk4sbU9AHzlNUj+Mzwtl4VVbtdPGiioDw
lIFrNHN5cbmGK6kEk21+AJPpf1sXC/2fHyXDZuyo6Vw/bFtz/r4ujsAXDZCG8y2mMXyFpe5vqsHm
COLqf5QPVTP9UtqpXLJ0DxeNov6QNiMUImikIR+dI9MWDxPEGt8PDv7RBiV0KebEdkgDCQgcFUh2
jd67ZvY+lUFxiRNgUVNcYsBhysOAnCQ1BeBqAxV9cWeq5M3YEZWZK3OZElFyohZs4VJ9sRwrkS0l
qccDanSTWzo17xLTKCVSS5wW0wWuYT6w63mLdoD4CEog5UPV3anKgzYqeILCdzmCCtzGOJe1s9ez
vrqXK2lDfU8awuJuIJ2GwNtQ47zLWiYu63DNzdBazk9pvSo22WglGzlQkt0VX7OY3CXhErdWdjG6
kAJKhOr6fv/JsvQ0eAa6ciaGy8Guu+dKEEbh2eWz3JMP6nCi7TM8+QmMqizVPAY2uDuzOk+esh65
7FfmaKY+1Aw2Dp6F7iecOyaa6cRvOH3ffbV1DhPrlfUUDle3tZ13Jw3SFb6w/Do6Tr3vdJ++S5/9
EToVvJGGQZTcyvRe3fb5LkQHRRoJuiAnUJ/VSTgI/TzlaazqTR76cyMPcwKd9vAU4qC+00m9TNU2
kW/MHBrG0BGiKjujGVKO9h816TVRmcenf78smn+/G9qurnMNoMIDM8d8Rf19suRXpZHBNGoPgvO8
eYoUDeN37ZhHM6RH1k4dMu7KXEdu067uXma5z+2HMYmwLrgRZwFBa6/1qHeucR1vKq12jgz2uK50
QA08L/sjyANy0IbhU3pgZqLDQIbxd1u3DOb5DkE5Y7yupznkXS06iisNYdNcOdXoWcYg/VTh3jF0
J8poUIXOhTt+VCxPebG6eqVMkIXuydO9k9OgJT95KxlkMBbGZRcr2t4cmODRLt3JoR6GNWdjJEJd
yd2EsIBr+fbvR1Yeuf+433BkLUczNE1zbZ0DLH6jq5qTKFiKdPrhTt+PIfosSzuE6wpq18195Wft
ktgR6eAGZQpuXMyMANteMSQhy+XPLaMgx9YL3+4Zs2UiGJmrXQLC9JdDOthBEkRao8BFiLUBo6pG
uiYZqpzKVHpyK+A5NNwMBe9hxwNhp4GZh2tnytVPcjAWDeTN78Tclku/dMpr0yX2UTMqFOkOGklL
UzP8/RPBxS1Fgil2VkCfTz4ExCqeoIWCBhGuT3Qp7DXAU1wGLJKQrWw4yUxKMYzqmWH2WUZSsoZY
5WmY3EqFC72GSfA4sO4/2SA6FxPu4mU12vFDAThjp2Nlm3OVm12eatZ9LSovCEWX/MKYhWJKqcGA
ZGmxk4Xy0MDX4I9/rZTcPwWJ5q+Komk3BArC/Gti8DVmoxztuHhVB9K96AKJ1zQG52FmJVBYt8cF
ELsL6kYHhjwsWkXXqF0qlFekerjf/v2TYv5OXqW2dYWwGe65qkO75bepHmeloyEhqw9CF8c4SEum
SIH+IrccsB2XiVgp1J6a+dyUJvKOBMyb0ALrOWkwRHDDG1favIv9IDtCGR0Xat5aNNoD/Zo06Vl+
K6tcGLmx1ujXkVK+IojQj7YqGI0+68R72Y63OxfUIg7HmJcz9KmSbe/SBSv6BkcDy77C14bjZLbe
svdt9YObcL4optC8Rn2l3SrSFhZuUGgfSYiQPFRR2txbAx5u67ceO50ckys2jVRRhvWTyLNx9e+H
U1N/u6Y5jmOoeCeEIORsvqb9RrLFH+PnzVRFOxuh46qxq/rEym8BF9M+C0XYZ21+kFvyuYGwHBCH
i3rGwyie+dGlosNBw15N8kOVl9GRicZOwvCmiALIIfRnq84wvDLTahpSoMV7o1RXWIAtYxc4/5ew
M12OU8u67RMRQbuBvyTZKpVK9ZL/EJJs0/dsuqe/A+Rb/k5VRNWJExnZyLaEgL32WnOOScjWDLGB
xbSkP7ywGyQ2TC8c3W3Zhv//mYNGP2r6eM+pu4VNKt97GQOnJX7nZkpbsmAcEy+wNd8OBcSnrGrv
hn+lfrdZOHupkxMeFMgtJkJrDw+lfJWzaPCnkFGP2a96rQkVEF2UI/azrRs7a/az7JzNFDjhpTCr
6BbWMZl7WdcfzCVIKXTyZ7Xvrc/lycDVf5iDCoFZNZDwJvuHag6ra1LNXzCxlTPzVka36OwPAoLS
bvUBuupbOQ3xe5IZ2aHVlpyNfNjSuDEfKcxLj40iDF0MdD2y86cRqS+GXFQfrWIX+6GBWSbGyrhp
Bvu5X/ZR1sQYw9IE4Oiq4SU3uqmM9deAjnU8o1TFGVgTq6DT7TW4Yv/76ST+Wew5wrF1F/ATnBk2
D+K7Sfp/mqBaz1yDlb44iWAomZBZMd9z7DlG116/0bffbONy1OybdavnLvu9zJL5MbCNc5GF9XZC
wxd4MpMEOSuT6n9TIvOIcLps7lS/La2tluN2ZZgVPTJl5UugRO5G0lN8naIejRNW1r7BabV6tdeX
3fKS+2+zURWr2aq1Y/gR8riH9Vmo5fFDGxcohrXoWkED+ubzOiSHX8GfbJGOTnAi+iHYNbJn7hVX
7RmrBuAMUfLvpJZ7rkaAOOALf0I3dx8zu5LshnJtbw+mSfYb8IfO1KNLtGApV6G6KBKFH28a/kfV
/R93Scdm225wj9R13dIxavyz6KZJTVx5RgY7bktCFMz8ZdDJojD1U1YG0BCEQ2NQ1dOPqko5yk5Q
PznsykFygA4LrEI7lEECk5bo77Fy/LU6zsMCAuJcoUtN3PxOBCg/l+aIM6Y/iiyPDmuXxCQc+Cgq
wcRWb8hcmKiXO1I13oY8RD4t+3Jn6xbFDe8zXCYoCKT+Afs8evXeeA7sgujVNPq9in3/9UoJUnsj
8JmemmF2buYe9eBajqwPfd3tKNH7m/9+Nv+nkki3uDlaumqouN85jP88ikOEyY6zrjxVkXFNIgaz
DnIbWPMScm1tJHclO3g8kgnky9xqD39ZmavOYcjCzDNCBpeNLS/K4tddHwaIDbcInwgukY3AsGNa
XqUJZZfIfjqJ3HwolXFGnRhvv3vcEVkmRwatCGhrZ56vhSGHfQSt1W9iMH5/X64HrZ3bcvPfj4T9
H9e1o9Gn01gfNGRFNIT+eSRCI4lMdBXjsdLoQfaa9VLa2nhq2I5vCKuxXkRF8FzIor+jb2G9ZPQ+
fUvFrrd+yswwo0JoUGnrEf4aCwW8Nek/7AX2IYzooDeZ+96PVuP3kmJ5nBlx5XCortGS8+HUBSCN
UVmcVrzMarDIndMHuxAsIP7d4jWFqPleErmyvGBw0H4uTwyKQcmK6wPaXXpNTn5XR7O9CZSsxcXR
IvsCoTpg8tkFYNHPdHlYi1ARCkapAFxBoXI3uDdLBNIs+flr7iY2TddpivarFXMmCQFpUZ1to8Wo
mboxI/hc/Wqh+T0R5oDykmtgb2Ztd5zr4Dkl9+CyPqhiNr+fWeQA/vffFr8Sfh1/y+nlNmybqq2S
OOMwE3D/XVXaJBoi+wzB3Nh2M7lQeWuJL61EpbY2zquxEl5PdPA2mpPMOSpR+vR90y1NFaLdYD9a
8axswjnPN1oH1bdoeu3OIMkRhjqJzgj8HQBDAIhpPbzkg1YfpLQ+y1hruKkumcjre27sfLIe/Nbw
dkZ+XdVKsy2m3GBLWw5nDN5rqOP6sE63RlQlbanZD5D23kyaBBej7+tTF3WNt7b9lch6MhRlOqw/
RtYptEwix9jKgrBPLarsfQebb68vknmZqvcr91ONy4tSKPkbrJuIPNjU9ZU2RS1qxKD/UnPealbW
bXWk6Q8uIPsVcyqZl/SkNA1G8AK0JDvMeWuedAnXaJG+rZ2kqZLFQSNkwzxIcXA7NkpH2sefiL4b
wBvTuRDq4NVxQQfNyfrOi0x0X+uDYSfJn3OY3Qo9ZClGciyXQUjxr4doqLccWtoA6+10rpUPWtRi
s7KjCG9BxT6yh1gyk+NV5ou4dLGII1UkFhEkRV2q7rXoP0OMCvdrPdAEzDK6zjn1pZJf6DG4wIMF
Pn3SDm6YZB5XGiCXR3tSWxu2qN0br40S9D7rNIKcMIrvW4dI0YhE+LM1J8/DWpJ8jzZbLXzpy77Z
6xr9/DWUZ31YDYDIEG/Ctn3UhTUzYMcXuH42Ll8/TyF6t4GYV8rg//NhNMobtPDJef1SS7rO/7ix
GUv36Z9XCkos1XA0thWIJdV/u8XToUuFMard0VUIrhU228rvvIk+oYpZcw6Iq9qvZcTozu59laV7
MxLz83wwujnah06YPIUknBMTj6IZi+tmaLOZ+07JrrMk7kHqSxwQQ4OrXbG7CsK6fTPr5jkvTOO3
mjzLYL6Ly+C4Xjfq0rFcn4lh3k6uPvhDqkcHV7Or9yBFolD/z0OgLzX+Pw4CTX4SLVShG9zcVeff
7u4tlnTkxkp4bIVCaTXW7lMRuM6OvHPmN5nhPsV26x4Z9pBZvHzKYjvBWQw+1g/p+Yn7Wqbff3L9
gpbSdaYXsbPggvrrW3MJt7YWxuX7zyDvxjvZuqf1Q6BMg5/CtNuvn/7919dPu4rgC7NHoysdi0tx
kC424nR4yOB0jlpBUCAPjUglc67cxrDAy2RkTpeE1QErT/n9Fbp0QLvr9p8/VenTfE6b4O3v3zH0
oJVivclvCAQuH+1wSE4N4x1v/ZJRJjhzS9LupHiM9RqN88pVBRl5rNXU9r7DPmVlPmpiFj5bc3Pb
54p2sBLXvhmiQj8Yy7NxeQ/d/AKHAQFL8sMRwGQgTprhZld6WWIfSQuM+VLSRxIPax841UFrVALz
ahWXbKDS6aX9xsxTafQjPLz2vsYn1fcJw7ClwHD53jxM7slurTdoRmx6yFNv5vBh2cHw4SSt4YeI
5emjNNMJdskLZMf2RgUh9z3qbfX2lKt3oWlMP/SxDry11xXp9qEW4HEhX2qvrTKgxgJcpRrkd/Tl
RHZCiMPebRCBBJGBAtBYrBMZ6kzoQyVJ3wjoncotCRlkypx3XF0hQc5nzvVtvlhd58w9SZQ/P9Qe
LqTNhBjbaO/uaHIouywvFO6mJ/J6E2ffoNglNScSvmm3L4VgR12okuZ8Qarl32ekW/zHe38/LVqy
atqye5q6ogAcwJcOBQm1fTISEkAQZyva1C8XNHSGoWkxugy0fy330lLYp7eIJizoYePhexKiJQOn
cllkBwh8eHEgg9zPQ9Tf4j+qN+1iftGrDNqyEG+l7eT+KtggcuOoqAO/1GKqjwErIT0HqSC8s+go
aNiAS1JEXw2IRwugXFXCj4Q2IYJTvOmJrvkxu8uHqi4ZojjBG8c3uFnfInNuUiLt2Dqy+xbCDuGk
HGdqZs4HnepxrJRjwV4cWVvz87vnUTKr3dB5Z/4W0q/4+yysYEp1tdqf1IVzZUklRas2GScY69/I
cdTO6rnEwrfrMwMJwgIfX9+zo3bX5upH27fGfka7/17P295SEZUnrnuEUUA/f3lIQpveC66i0MFz
3cQkBq7P/j6ojT0eFaf7/oq/74sNF4hy1ptI97vWgt2xbC7/bDNt1e9nQpYckq8uHUIC8LDtfYWe
C4BkpPohNI392gWgFwiznoFUddeV5Veai/LVlWSVR7E6+vVEtjvkcIeTWq32Vu203phM9btjI/Yr
TSwlM+KB11Qvvt+vyoBiySLjZjlk+FhogrZP64tsBDwdZhdJm2CVWCTKOO3LmLLr72Vo9ACw1vdS
RLMHkH817Uw2E+ySQ88Y6na/XuFEAb9/764TrctRFCjpvoUP8WK78f2sVdk7PVYgQq61sxoux7mp
p6tc4Fwy6hyoVaP3/Wp5i10PVg43/AJPSm9aCapiJ8PJ9L7PeRytPZrESXsgluT3DCHhM52w4E1B
otyv0JU8AqfAlmrzfS4nynyo+1re1EtFgZ/bB7E+gXqM26sWBK9gauXF4j1fUhemWQojMuno3CWK
BZ+Pw1vp6I6LpHgaW7W6TRUa30kFPlLgPlKaJ6jm84OCZAyG38BPYtLH1CwVwgedqTKK/1wGa6Mq
G8VryoivXMlea0s4xVtu97UAoY/ezDKVXVdWNnihttoVDuIAvGp/fpQJ1auCOdCN8vmHIvvAn63O
9S3NLQ5DJuiHosTHr4fFIDQrYlnS2j7S1NynbFF/L0+iWHw/UaI/T9aPokHxdY3CdPgye+Qgq/Rg
3WKnMrWPWV/pXtDkKLN7kaCngwnmtRK1mKH3RDwUdudHMh2Oa0YICSt3Ev70fSDQWXYNdlAMB10t
nIu7WOGnNK9OOPtCz+xt1Kllt2sM9qvzUoCsID+3Jiz6+4Qy4/JKmIH5WCAiOmT0OjcrLlFA43zM
lUNTK2JTGOOwFjsTSHXhHMfePQ1qvqkb66rZefrn/thrJLajLSoJjmNh1RAiHZMmiR9ZLFsiR7t3
V9O5xNZPmZIrWyMXZv0JMQGF2HKXE03mENpt2qjaud+tD4Gsw82Q0O4f7fGjMnT3Trca9w6AjH4j
8vr8/epf77sDktVMCdAYNzrSUlJVVDxYO2qWBmoOL2lEJ6h+M+vShYgG3Qg7jcTDLyvEwWQ9X6jt
YLCsL8uS5bwAxbV+mjtzspk0AavLSvfrzzaSRnMdlzbSGM47aI1w+3TZegJ24S+73daMSH8Ny1at
1kT7XBTGW5Y0xjFu4816RgrcM8ee6MpvSYC4GBLB6ioFKLrSPI0uXR1cGpCT3G5g7WgUDcgL+SlS
/jQxnB3XloRwWVPGxaaXYIZQka4AhuD/xt7F+Sj59hYMskHWFkN5DHmj1zZBt7fw8H7TbeTysk7c
aBv1DIKS3rlbv2J9a/Vp2pnx5w+IWM7ndtBE/1B0erZFdbn44+vmAkx7PkxA/1ZJWTeN5LUOovuW
mbGBjk6INRn3Kvr8lJcqRRfA68Yt2fLrhq4e1tKhxrF4GwZXomphpazBVKlOpCU5BNU5mEzLh9lR
fxBR6JlAwovahuUytiX34boXVKbWc5egkwVrXxCBbYSYf0OXNIHqSFL7uNOdxjoTN+61WqX8sNI0
YAI2ydP3PvZbIlQE5mtLeAvAh/p+3SQsr4yRMXNm1NaxscAVsF3vMfTR3KiMDL3s97QPdDNISsA0
RSK2fZJpRycaxSPOljcm5vFnbzW9h2LZvoZaMRw1jHxpR6dhbFT3tWbUum5u7TK/0rpxL3bQ/AZb
W++0uaFZVObV0+iEL93ivq5InvVArcvrONIinUlgJ4tC23AgosvfNktXgDWtZovvyWqP619Pn94L
7UT9rMuop3Su02tvu68RWKB9TKbNN7k3TTDcFy3EpcCNbH9oS5b6mNwfUar9TzXMNu0KLMp781Q6
c/sRyMn2ornWH6shM7ep0o2Yysm4XG952io/WwKf/WGEpuAour6JFrK0jUV67Rmt7+OuAukSxTYL
s+h2Zsp03XVzca/OCIxrbjOyHZ/WltH6QIBBcY2Ri/ZKrd1EZoCjKyXQK84g+dlqYtxPDqGxUoBs
GZsJNga6ojZ1SiZ+XeSerLF+LoDo40XJ2/m0RG1hKIrSh74FfWR1WvJAFJ3/LVSirbAW5VGalHdq
gXV9WbJ11enYPmJ9/y7KzVg7Gqswe4o49QYTPUcedzZa9qUH7sRoW4mNeRRLp3vqmASVk92dlBFi
3wz6d00BUZqu92sjTfZrQkg0LT7mSj8ETYc/ik2pkhRbkSnKj5ZwDxoEZcBSG19nelrbcSHEcLF1
Rwyif56h9y24bS+8SLf6XE/rws2yS01YcaMojRfHbnrX2Mp8N1r4ef5Is9hV3CZhFz4ilfetuFIu
pcqvD4pfAeRorO7+7RmTp00u0BwsiK4bEeCbKYsWjWoeutIjqZykgGWM08ggua3M5M4NjJdhQUWr
eiR2csiVXar37nOJ077UmaSG8fB7eQKqgbDXFFEw/x3xSzTbekmC1wwY+OvPI43w4uiZudEiKY8m
6X0PnQW1giiq9vrdb2kDOkWmDcy8xy751WmbqtISILfMgwM3Ka/0tzPuBs60qwvCSnVde2kbKnss
I07/YCfphNRMm+/FQitZ2mYsrTQMtAFTRmji1mryAj2IUzPey59mLZ4ucdL9eZgHY7rAUb7MaVKc
1vfDf304AeA8FdoHXu79WsGaldGdzbZvPC2sLysompQ69uC6MTzINIZYJBpMy8s2UYIk2ZulTcb1
Ugh0s3MbJnxPf4W1a3dNBba0kYlMfPRxH6gJjGeVuKLLpMsPNkmpAqipxPR4qpcTtJC05SNb/+rd
ooB/Ujq3cwN7WLexY/TL78yqR5z8jY3oem5xE4vCfGY3sVmZaOwKVVrFxoNuyK+/jaOoUTEoZIq3
dpBQn6KKtAFVk25J3jBZy4slrBzudCD9NzQHuW6VoN1InJ+bao7SnW061oEI4OjcZGgOXV1pj2qc
XbCM/+mF5qAHMKlP006oJDlrupzvErVRb1Klz7d6Pr18ywBCbn1a87iO/i2pa5s0w8Hm5kg/1Qo6
sNQfOzjaQBEr7Spnrbif6BOuZyuBDM6+TVrgrGYTonmLk3M5GT+xkeAkxcvk4zir8I29jRoE/9pK
iQANA/U+gVuD4DPcNj0QY2MB2eGDV/zvYxCEJN1Ro/nrzWF9qLDyKG4b7EvhjMe1OeFk6UseuNZZ
RZe8cyMFmOGiYO5HN/AqNdB3DBbOem7amyFNcdJhZ6kLxaXFKlm1KGjxXIg7M/10ZQdLLbRI33Qf
yB4vH1AQH/CibbuifIw199yV0/1oV/oG/IxAmzk/jJAnRF8S85vXN22pcmqE4Ac10JJKL6atMbAm
yRGL3XA2FaB5VYzAdai0E5ZIL+sWBaU0XGRRpm8ZNG0TVxfMq9ydFvAdpzAYEZtzeZuBfCTcGq2M
oWHM6pD1urZvJ026UyPw8Kl+mNAEEFcAQayT5CnEIMvk6Iy+yr9yHlP+XSdPd64zPwL6QDxXY/ia
Qx95mXnIBmltUHG/aqV7n2ZF6vdjaqPPopGuhsXP0lKJyiKoqI5cUsYAceVNwgg7NujBkCeoFgC+
22h6tNzO2bt5d47FoO/YYqDXN8aj1QhA4AUi08LINoxi7qN0yL2uJIstqicMoS47bS7mp3yOIeqU
DDgktrP0h9R/lBhfqyTd6cW4YQxzZvIc+3VgJF4IYAysPbZ1pnUQCe0fIxN3aA+vy/FSueq9InJj
L1In9l10WxAgsm5ZFEktfYyjHfBHTRIqrSa7NRnn7BjsPE22Wm3dsnlk4fmC2ItyGjSsKL4EqTXm
zKgnYKHoR0wUpdOc4Cn9cBpxaVtsxZwB2pCToankzCaVeaPMwwdtM69CRQ4szG52kzVTqE063nEr
rE7xZF/pBnwNXfFaxva1XoLYHJYqQ8v0bao3UFNsdPk0d69uo5zwuyu3SI2PJLOHFM/Yx+apf+3Z
KDOtsE9qlf+yKi71wTB8TZifsqge46iwfA1mRD4HT8qcV2BBlm/KILUiWHIqxwKCQBY/FpW2mbjR
w5sIiVNmQIp43s8rGJyWDj4ZZwprWUJDm80/8ygKzWJ03Y1NvoWHGlHzHFMLNorTPJKWFl8kt7SW
MB/ZoZcB8kXwq4L1Kopvg3ZiN2QEwBTM56JvjI3TgHgaHRUrT9li0mV34Zll9G6Rx3kmhUjPI9tT
pwLNbBRw7WrxV1XClkshggVVnG8zLTrpUfvo6C1cZpmbDCbrVyaq7xCMGVU29AcYXW/NGPUoPuHG
c/g7kabIH0aGezCiRdDHVngwmv5OsygEOsInCgOpq9Mmb0Sp7UiXmDYihuRR1ksX8YtRDOameOLn
aOJ9MmtvY2ye5dz8opLpEVWH96bo+UFsel+6EX21VY0LzzEIQCrz2R+qVp5wtN6ozlSh9uhOcqL5
qANviuYMl4BN/oQuzhhBOeST8kurZzL4pupqkf1+iYW8OC4dPhRcaHhtslH6hCiAYf7ZderPjlBu
DvuiGG/nY1jrH8qMxWQcuuskFAaHASmHpSxPnZq+cGO+0yZYKnZMqyN3tmQ9UMGUwQ83b9tjQngC
tqhm5lzOMCKmBXnPasxWBE/xQKmF/OM1oXsByM+goLVQnjd3tp3dK5r+jh0mYDsYvzD8JoA1kkiq
ss7eJTl2un4ynslXTG7SONkL6VBytQrUXwX4M7lRYTynh1H4xKxjiNFcaz831UtRsTdRQnDESvgz
jzCeEAQZDzjUc5PekXnLbFIl6KN4Q+J0Z0ol2WBY+NUbTcs4U4IFqIgVDOZ91bXp2QjfuoCYVpiF
m7ku3U0J8CJ3aTTZkt0VtoWbsjBZDEcl8ayY78MeUVkU8Z3btW+ZVrd+o6RE5nL2p09IlOdnx0m8
qP5lIJzckyyV+WnUDhtZjr+c0Ij9ub1GkfXBkcWIXr7Mc3CuLbGxzSHfqkrKwtI9omR85HcpTyIK
4NuF+DpFn390ms5xwu7b0VvPIuBve02O2j1WLgZhcQZENpi2mCfei4oRHTLJdxOPG+DH4K0LseZW
8EE3ikG7D4OBb1i9eluj7Re49pHEzjqSVDDbaSUA/rPd8QqHLoJiO6GvxAa2JrTu+zi2DtiAQC84
u0mbcYkClPECMd+kDTkUwh0eU/O2GRKsaYH2YlQ67mIqJd8ItG4jJ2Wnijjd1cQLYWqU8V1aRARG
EkamWJkPLptJCC5bM4DSGmJ3zEgF93KME1XS/J6T9H7OaOT3PTq/zktJAfMtIW5FK+/L1DokGpMq
uxRv0KEwISUfGvGp22qQpR91MZMaMyJ+RXnSE/1NrSIEX+REtBqhOm6DYTwJ8H7giMFWHSYUBMNJ
9lTjE1HHfT31Z5vj5iFTeI+Caos/KKQeA1vJaCU+lUH1GARe4Ez6LqZ36FVpegoYz53FkP0adXKW
VXPYMpEwvUztCSptjdmvxRxuTKN+SIee4S7aZ/Yr3ID4baH+UjpN9Z2uzG7RQBzZv4Y3bUt8KOh7
3esS5Yup40M+69dBBfBpOPqLBG58utBS/SoL44oserqt+P2hb/wguINzxyT7DskZA96XeGj3OlN/
uhd8YwLkrYfJTiBMfw919aapZbYVFnvlUYcg3tdnB9D9rNmbpGAvN1gqi+BYEZdaXFStJogInwTH
kvsrFxHR3men5HqvAowoFjkuvm0570WS2H6OfIe7ovMk0uDeVulca/hMeoONILL9fNOG11QyB0sT
cH0NDTJkSsG2Z7NGiRxuWE8OlE/2AaDoPdeg5gOWDTbUL7/tNn6UcVAQ4FVg1J6xVLtAiBnsjtew
fq+LoSRdJtVOYlR72PWLHC6aNyZoiW0TVlynEmdImGR+FiPCxI2heK7Zz1D059u8yt9ziUzQosuU
t849uN9Gew+DvPEHnSJxcQvH3bBN+9tBH6h4HHbyCZYKQ2n6QyI1co/VlPpjeDMGbL9WGtu36dhe
61E6vqvLF5pXvT+PCY2NIgRl0KrEZOuU9mEPkmJqUHfRcz+lRPsxlguhXYjB3dIOTEkrirMdrKet
AhRy6wRFv1FtRNQudi3iJhhY1kVJxFkX+XqVEwPvDqwEWvbZ0ZJjygGSVyjlD3xCG02pnsxFhKJ2
Fp7mpcQJgnyPqIitpBEZ2zQqvWB2HZRVxlvc2l9mzqlvgEh5IiSrncTWRn3BnQtehl5RC1TG7zh3
HfpueAMjOpIjEwV/IHs4o1NJLU5f3ur4zZccwtoAn4RE4V5NiBJhDeb0aYfjEG1TO7maRYz4fqjA
QSYlRXPb3Y1m5ovlgFcmhixTwQpfUavpRcxoapqI7Zpfxro9hzaKCCgfnMy6+NE74Umh635O3PgX
2xp0wnNVeQSq9BtXmo9lZj250eKO+BxL0qIKoSQ+YJ6rsyRc03IjYQZ2YVcCAIu6zI9ReW/a2Yi9
ttdLYCSKyzUuX3uq8UwHBaGh19zYDskB8UtWkOrU6OA5R0SjXt3llEcRJCwITt6QYjIIzSMKuFtT
MG9K2Xp5I/lXNOtrcqhZaLVK77jtMjhXc0rijDwEU4GznKPXJwF6uTDbxIg32ISAzNbRNQYX8QqA
o0jsZ4kDiC5cSYxLf7tcLT0/XgczXW3xEynhMzmXb8mU7kp+rYne8fcFCP6gq9WMGoB+j+le6yIs
S0w9LJ1yYWYip/bW5KtBfWH7UFvGjUIoOPulyUHObQLyyX86CRMqPWt/0sBwbqTx01LgsdthpPl0
1m4oqBb0QnEJEx9tjJFT0uBJ3VUmWP5Cu7ApRmSrttp+YOQ1GAINJmSvjcvgB5QTt/jQmwb7pjUx
YnJDVy7hGP0Ubn6L2pepXKzeK7hSu0apbhVCMmZ1GrwZyTdSQOtT2kSo5BNnaUB8cF0cgbUw8iVn
0yq5hCGVMNd7LLIHlgKGAZSFrhGXp55hOrFe7QZL7KOhOjdhL2NckT1kd3d4yehdlPDIxEFW2mcQ
osxVaKrvnNiEquU+6e2sQwPnYmXuRj9DvUpBSl1L4dBtrdh+FjAcNhL2OJ5zFw0Kyka0qj73L87G
5UJWneHnNOQHogDcw9BhPBWxfrYlE8oqZECUz8Umu5+svT0SOtIa0clOZmxV1DxbVD+NN4SXuqzV
a98wJ7eKo84sdtsIGCCIqMUxZYf+IMpwC5zFS2c2VjOJ5JwziubpE4pitoFfXWD4VRskNwN7vqkB
iBoCb5lmxhlpXbzWofLo1q7YmEDrttPQ5BuBl5IznWRX0+luZKS8Tkw3cQvS9jPUBrKWDUgyz0tj
aSbZJ6Mt852Io3cx0IISrn51QUcvKRbVttNO5MqSlFsV0SYIg2fXdKDvdW9KKzd6VZX73IqfA3IY
Nj0OBQ+i0A9ROQ8ICeoNzbjRH6u82gFDPXcq/bJCmW8r0cNiVyh8AaUmO5doE9C53P+HwNnBwwQK
217yipzATEU8lwTbzhjIT4iMwauQBjOxIDyrKdpolwZsw8keO6hZ4LBbrIOtS8mFQo/Bjoonq08t
udECV/fS0WBbys0LNSHFale/tRGu6NgemAszzjr0xXgt42DyiPIb3+z6JzdSFtmcG1bLzsx2RoUr
2xnOg4gGLyS216wjZrk9DKthbLidO8NTJ7urZenmgRPhHUl+jrJ/22XqNY2UnHroZzP3zNXdDu8N
CaweCZJekOQjAYCS1KekOSmC5VNCQtAAe8Ukv96q0QtkR4gARsVgGOSsmWMssBZobIDmjP7YfNOl
U/vSVekey20bp/nGjWp1i0gVpxrbWlYq9pa2+wgndjyGS8xhmjtfI05YRjdRd08W+sYMAPCGSBlM
s6TI7cJjXqlbDfbyRPpOFC/xeblgylO8Zuw1POKyUF2zjudT8G7Hy0mLSdRXoSPkRUFjW6A9534x
swzC9y+SJQiYCWSHvbwUgKuU9N4tWWmtdGfluGhQuaECVqkshAJxoDVqbO+lxOkk3SM9mO6E8fg3
QT6nSsoPwtkYm7LtBeO1cNZnbac2CD+TMOKYQAk7mgocITIs7EWW4DVu85sEjy+NTE7IDeZVbRLw
NEl1HmrBwLav7a2LXx61oWLusaxswxZOVBWCc5Nu+1uzbthgOsco6F5hJT80StRuE7O6hnyfIhr1
a1zXuqeVVrGJ8+aLSDiaWppKCgEMRKPukh2L7WfLMK1vSqKbkmiLg9GgXfy7aAfbp4wPyQuvv1wo
xnaETUmyEi3bYKsxw62Q2mse04+zwsD1ZWadxaQCCLC9xHDuRWinlIYBJXCuPDWZfB7j0t6o+vSm
E9LEhdlebPRlN25eC/q0830BfKK3KOsqK/1d0WS9AarqOeRVUAuq7UkGMVqfKBy37uTiK2WSgYRB
uehaNnqOgI2rDzm8x8GzdZT4yHt2I8m8QhdkgNThtIfkczOO1X2mRLikB/WpH9HqOpzpnqWMABRp
v7XhAg2LrV+4AE6ZfCEC2PVRiAebDs6XoxgB6CJR+InBFhrdCsdjUB/7tjZ25NjCIU4g+Ayn5W+3
RqvezdaJ231KEyrnltqDJJRkURQKJoeWxdbqduHYG9u67n446m9wgnSDgNl7cnJSBulUrGlErjUy
eBS8468SKNcGoxPSvkiGdELt5ihmolSWbrffGhSR6I1MNPkZFcqSm0f6GFsad3ogBJ1CYYblNicm
XUM5PgMp/4ppmsKX79DJVsaB1QJVyTnI6UAmMjyxDbK3YK7ijTuGHxkKvI0uG05nKHMwZ73AHe64
UsA8uFW0iS3tqYvZ7xTKXmjtM3lxwO41LiJTMZ+jCe1mnqgPRTJ/RktalMhxwyQdt2p9JIZ06cdg
gPHUXuH3r2REV1tQkaCxAyOmDeay67RV8WF2LrAAuz7ZA6Y66IusPK4YCBUfnwbauGxDvty+srzR
bXvfakhewamIzvgLVnfHBvye/g5T7FDba7kYD43IWmymeMEHUduMFzkh+Qq6VzpYYJa8fKAnwHQC
JB4rs5eKM9v3cIPgnPm0Vt4wyp4pR7gwgsE4Y9cbb3Kt3mZWiINXDaUXkoVN4mHziC/Gr5LkQtdi
9pN5Bl05iSPc0zc3n69JGqrbyjXuaovW2EgS0QzXid6ba3j6GD2gAbgpDYc8wkHQOXQ/hC0fW7u+
Zm7gKwFDOiMp1Y05ANYaKSEi7GzbvlS/4LNDY63s6v8Rdh7LjSNdt30iRMBlApjSUyRFeTdBqKqr
4F3C4+n/BbBvd389uD1hEGCVJJJAmnP2XntN5ZBlSR5+EaoKdmuiKjwVKN8I1CQZuthUGqGFaM9X
qROSi9J1zwCe6R9WKIdT1tIon8BzW3W8J+7to5djxnZEwAvy2++4btWj3e5tRezQWAQkpJlz1cQE
RefSE5AQqMa0P6L9q9driT4ZCHy56avyauXsBlyKumfq74jZFfo1BbwQsfPjZE3GmlJvtPIS9vGJ
9we4oM0wMLVaUbKirvKzc8uOnNzXOJq2GsADtFGofYM8egXNgfjUF6tKsejC8pdvfRxcG0T0SRCD
8+XbibzoxYDBQVOaUoY+PNJHZ4XhsqoP8/a1Ky0aFUHQozEUDuqYBI+yg5mzpKQI8Hozy5Mm5k48
K9OefXAf5c3r5Fh7o6ygZXWmQwmSEIZB/RBaRPZERcq4N/jl2mEKN5zQ3hZx+tXV2rc+eK8AhaOV
2VcJrLTSRwJFNKPnk4emiejkZtaBoK0PkYDJKkikdBOxF5MM7wOcPhujhF8KwHYg1HnldYoyV49W
uk136J3ztWWyZ+3o068NVqYrNyd0qmqgNI4ea2vDfkQDzowBwH2X9dFXqvzPymkeY4Kja5zsWyd+
G5M5GyJhsTRO4a4EJ3Tt8uo88Ilo3Lhbair52mO1Y0ITq3QjuSB3Xet19OopLmqQN+42q6G1UU7Z
R7a9U0FbbQxX+5VN2UNYkmoQWYx9pkiOrj9RT/YIhnX02t6V2RBu9DFkwVXIX/jQyoOK+g8RomOx
An3W1OaHMGLMQQP1O3OdFeRCKLFYAoxGu4v9EVKL+iUGsEq1r67+MFYnI4Fg0GtuQiFsTwww2Rme
3sJ0cEZMo6tagKfrE+DuQ5jskc2xljDfE5VieYliuaG5t8anVB6sCs0rNDFzlKweWt5qo/PGME6p
1HqrvfxIqvEb/DA2jQYYTSenx58IpESe/5FP1mfFh7UCijjXqV+T1BVrPbRjmA+GOKjGeOin4T4f
JBNaJ4x9Wv0CoH3M++og2kZ78qFa7HO73k5EdK9yIFsYz7dW2gx3rAI+g3EQ62w2erhNiWSI7zCf
qHWVGomlgoNafvPnniSxJzCG8Q572olpImAt5UHfnDMWgq9matl9ee5vvZQHhaYzb80/msE9mEkA
YcVa2yRU3pGUdJXKhAkZ2/HONM7hyNrUzeEsWlzU1Mh+KtPj4icmdgXtk1JPOm6chH5VEpXkl5iQ
H5v2V7spIUjsO0f4e7cw5gWTPBd5AQao/9aRdJGMkJ7a3P8k7iZYT32QbKbcfrANpKGhTXCXD4uv
rGlIUdj4EUqyCVA2stMr7R1Zxf5lSjpGRJs8x0qL6Og++I2FtrMMYAHEGIcT2hkdPqUVoOmLcIN3
puNwqH53JDURWEgJoSSSNS1sgyVPQZXDn56qhCpGW7dyN0hW6aZAMyU98tgC5jKlOvtBSf+nSxsU
SUhH+YSdrFEPYIBkWB0JJHJQD9Id6S0wnTbrJhaa4U+3z7pNEAcao1yNTMsev5OwbPYNb6snq8JC
wIHF+ZWKvEkNbR/pfbtH6ClQeiI4HuhiryI0a6zFzxHBC04Hq6/nY2+hmByQHdGJhbiGOzDflac8
paLdIkqM6dG9ZDSjQEZwzbL33YfMV23NVdy2foFetfmhuyAOKBF9tjWXilEEh6gDhFPUDJaTnzw4
6LXAmDfsjjpW387WkiUJ9Zpjbf3KwFIW5buYyO4Rbx4twvC1kSxSglTfc9HO96TnbaOoe0SHCooQ
+81GjvEHEbOrCD3EXQeleyKAGjBFckri4TQiiNH3qmBbbrUQJ/UieZbxLhuSZ2XrhJEzDcoJK1AZ
NGdZER0y9f0B5qi7p9xPcXVK8lXVVwDXzDfwcVBd1zFm170dW7/sjBmvHA9dM5B4AMhuFcLgLy0D
pzaSNEx4FUbg+CkvER7gKrmODg0lLYkOJdVz/CimD2bOXYs6h38uCPDzhXRW6WRQVrCqkwXbboXO
Z03ACJX0hn0HtC1qK3198N2OpsqAyNHssRVZyL6ikVHdLFzC4Ku30Rh/le+AG/1DZ8VsshITnmbl
5UjV8/wSOOpuUrqzbeYloZ6fDQiLpBanOQtZRFMTuUCrskKFyra3HP1t6wlUCenQ7hrnziiHj4wq
/MpEA63b7k8QZEJFgCLc6hsk+E9kIbsCR8JqKMu9O2TykJo+HdxBbCUxjMR5y70p/RejHg9+o9u7
oKLTl1SXdsJnAT7DXhmdf1S6+aV5bP1d96zaaKJQ1cPArMRrkqnpxD7v55BSco9STNJj3xxrOyOT
kz+dfSOfTGqP21D+NiPvZ9wywtkmy/sk0+6xfFkQh/KvqgnYVqA93kVle5za+6J48hOkwXqwowTO
puc64C3dAgCBCNaIdy0Yf7cVTSvAGFh1ZXe2PZYzouxJfYmRYGblq/L8cENp5asqaJSih6ZIKpIJ
C8W3JsxnOfOEYr0Z+CaRtXj1s+JGYuVgslKy0mwztL+Eu0vBBr3iTVk3RRIcPGd8tytUlk3HFWkN
lCsM6p9dSDB2QO48rDobSx60X2V+0GP4LlSlKJxoW4QONv7qaeWNRLyzYbmoNH+VBL2uvd7eoqFG
nhp9FXn0M6nUfs60XSNmBR3cUv8fhmLcmBJCgMANlz32OXuXHtzZzgBlZBWTjRgPfRjhqCefmtQ6
i2nSKHePpD3bZ1Lfd5KIKh+/5D2lKnr3DEM2DbvGstdVPgc2emmyZbkJ85mbwi6462LJ2/MyBOmW
eeoaisdmymDc0LeOKOFT2FTlrPDfaVo0XT0L9nDchKeo17ZZb067qAj/qOkS4y6fh/iID3milBok
hETqiHOsyAhPA80OAsHn1HrzYqRlu848edcUXb+Fbf6tJfI760v2FJP9oSkuJ3xg1gblIWG4Ogse
wn0D0/ypdYY7T9XE+tHDQFuXriqzig9sd3EsWsEeWxaNu5ISfu99gtGBY21m1YM7wKYp5jknKpud
Y2nfplN8e6b1O7e/rYT6ptnryNYT9QzvZKPlfHml39IU19VJ0ciB3KGX+1aqZ9/Tq2Ol6VvLz7qD
Ck4txq4jGiHKnJoSVPDdgv/m/xElA32COrgo/X7QhhaqhzNLZzu+Hz4IIdsahnXz0ugaFFPCg2nj
bGEyf/vckcSD2k9TTFYYC5qjawI1DWv3xZl+EAr+g261vBAgCywMRlbfPsnYynYlqnwjZISBfVXp
Em5yd019CGEwwbg+V3HmmmwXSRFig1lS0zTHvY2F0DF1/94ta/LAWAwmU5PuYlHcUXh+rBonRlGh
v+mt9qucO6VV0gtmZYrcfkb3BiWBs9E07axQugOCsSh32Yi3BvUFOaI7F45dPVf3ILLFiSCADMJA
Lbeyoa4imkDM+aPWmkiB/NP1o8cc0eHvmbRNzUPc3/gZNQMSTBFw00HW/4CPtbHDwjiGg3VcDJVw
ff90VXouN5NVxTRFlsgBA0UhC4yCrKTR/TCDoUJryU5N0NhoY5TZalH4q2TY5VUjYSWm6ZNRNxvk
QljpInasyWhV28zRcjKdzVNbp+0Bfmv91Abo8TyNJePtUE9Rk2doorEEg1d2NP1QlMDk61I3z38/
c/30U+o1WojZnpV3U3BP7ehep6I8S09RTARerk5GbY6XNGDzEYJTWzvOuBvIqtt2zXy7mAPBB0Me
IyaogjMwL+hHZrKWwo2QH89WFJz5hwrHCqsh07wsSVW3/LLBtA72GOuXDNVhC/LrkrvEPdEwAxBk
hYKAPSmeE3mlKGahL3JoYSRNk+9nLoUqvYF9J9pIx3TzXWfZ6pgyym0cMt244qP+yr4dcpONEGzB
qy0v4NpMSbHMyochG9HB++rFScR0nwjkCciS9e3t92hYGi4aWzGcq8q6jhPy3hvVhM6bSb48CvcZ
jzwaUfQC4ed2RJmLNzj/z5iGjRa70aH1fTgYrpbunFnQEXhTfU3r1z8/30jrjnljcPsU0a9ZPvqK
ie12tIjQF02636VvUUUGVjjHouUxgL06E19lqL3dfkzfZOZ3Zk1b0zCmH2UsrJXFFPXcIrXA7eLW
56Gt8xNCwu0I4idl10TrEYSTWbLUkjjscPDXF2C94sNCNwIDFh+MA/a2DnvnrMzMuqKKZs8L0Gxb
xQHCbCP4Q3ml85gPdsyAXndYncrxaz7fJtZDPervGDW97UJDEB0sGQj1/pautvlqKdbAvZV85nCt
r5qdzlNwYF65c2Pm+Wk8iKRLZu17cp7KbqCbPB9nfslOc4EPd6I7N5Tt7rt6VA+ODz5TeCREQW3d
Rm5ZbJeAFCTw2T7S+scqbs/BYH7pWH2+Jnsw1n7Yi3VL7Nd6IS8EXpZty07lWF2xh0y2nrFfNd9L
2X/WiyRfHzJ61F44nYJKm6W0SEEtk5/k4KfOddLiiLgirCAR2vam8FfkkjxMrCSiKaZfY9HVMy0n
fVUIdJFjR/rFirPkjikwwmXt3o2zYyVbXNv46fjo/0yBnJwk39JGlQf6iuNHE8f7MCu2tRZiovQU
Rn+QwfUmJrtgLyeWFloh/F2jWdYdxVP9glg33BIlJt5ckzVVNo5nK7K9m68ZSE3nxw/xQi7VR22u
9TMV+rCfj1DJNrfYHEKHdd1rTmbSe/skJ5Uy6gftoRDc6VqN+pOmXLDRaVRRhCYpvNf1gxqRhw3B
vNIJyLrsKrRYLILLbezgobA6J9/03uCu0Q4H9yIESoPihSRAQqdXdF588E1lf0iK8BsaYHHvmHLY
s+FAmzCDSIVWrnsnJPdiPlpOZaP1C6hRtgJ1aUJOQhNM+NUbvFGcV3iZ7kqVyp3hTd1LoaO9Fb5s
X7zFoQhdlShjNIV0u0zrHc9XCNTWV/toPkRNH68MUuf2CZkMbNQDblOoGWakxw/THNZoVMjpQhnU
jwZZBLuyRld0G+Osv45RzfCOdb3FmpBsl+HLkGZxlA6mq7JW1fn20ffKG0h8pt3WQ+eKtZJdCi18
YCKw1fVMPbmL7yJp3PwQ9PXvZURxEkTOjsddhgd6BlqS2/qPGN6m7yA+1d0uJL4CtWBrH4QR84mD
BXrxu7cOZ8b19lGMET+ya+n3ADG8wybAs9jx1ooYtkPDOHJV80NJ4Oba6tHs3M5hdNvwV3p7IneI
C6g9dUWzZW2doqKOPrCAWQjS6B/WjPHjl6V/OOz4m7jXV4Vo4j88+4/FPCTD6WdvmdVb4o35FvB+
SrOJpswi3LYG8WlGqru/5R+F7qcwM/JXQJmvbzE40o/ioyYYR5Y7VHPzx6Eu0ycwO+ODUxXfjfdW
B5bxsLDiIHNskCaSgbNMLn0fjY/U1fvMQpsIQMIkNc1oUBkoA0Z8GMIsmAF1Y3o3RvosImnGG/+y
yV15V8rpgbF8RldqrnZsJLtCnDbT0QscxDsgX5+57g7LJebONsCiICZlOUx1tFjjQuXR3OCHlxrT
t6XKZwgQ9Qv6BoFNVJCdPZ+P7mPIZt8xxoStlprjsRhp1pBGp45i3tp7dmDducS90gM09JQ6UX8m
XTt/YNn65wOSONAgVt9TYzD2zFpobQzY9stYyO6ufdLdT0tY4jklme3YBWPKEvYl7wbr26Uisckb
fzj3gUtFmIXQYfG7LmYmhWgX/duwikMj3JGDgrUQkQSBzvn2Zq9wG8NC3h6re43KcmgbNgWI7qcZ
jN6xGmEqIuiSj7mqEspIIv1RhN4csNo+9lFrrWI7IK2EWeQMXlu+YfxbxV07vN+mBRExjZGWFFNr
Keu9yjBbDKEgDpqMWcq3+UPddeRTSxxpy6mRHQeKqta8ekhdtrUNYKLDpm7MmK9pfvBrC/1AlTt3
dUfvmbDf9ZLVfotv9+JzEzN9L0cDe8BzTK0or14m2zh7SRX9GEM0/C0i73uLeHgSUDsK+fMLyRTv
S4vwAOBB1Z5MsuwQaVryNv/P5R8s/zOHkXwJG1j5wxA9dY52WYynWm3rxzijmalVnvWu0OhsOnwX
Gq67TbPAXhE92fdmi/Qyisq5b9/a94YZobdlzXaYQvPSzp4qK2GfA78XfeOougt+d+IZRk++EXZz
UEZ6Lhg7nvBcqqcync7LgOio1Dn2Sss2LuWAbdXyt4cK+SA9NP+e8V17htBwEGUJYqVW/UHqVbct
ZuuIB85lBUEnuMB/X/Vz/ErV0J9P20zBTm/yl5SI3m3OhbsjbzB7yfkEThEtgNh2v2gwAvCdub0l
8SXFlAyP3XwEJQQhDTVRe/LIqRzBNI3BhRTC6jOHTsnfCoKELIHq09D1z7xK001PsQecine3OIvI
DXk1O6W/DS0JyBODtC/877AqEf8Vor4uRKQC9IDSLLVDWVReRZFC6cqL8t2znW9SnO3f1Vtuk5om
rPzFpNf9nrGv3+iW118K9t4noWfW1piZLjeX323xNobyIdBIvlXUSmc5+vTixy7EHXJ0f2QCqEgd
Epo7puUW6JD66bjmTvcFfXYCZ7G62bupKSfiJpipukG2q1Bq+oUeS0F/H/KBZYbt1kIksFs8w2I+
rLRKo75N7QulQ3DnUcHAJ0Lki2cn00eWQq1MbNLub5wgWRpnF33kxaboXSfqdrCcyRMKirf3YTps
DhYUoz2jogLAW5vlcHnQhWbcEeXVH+IiGE54ZUmvT87FHAY2wb5EB9h65C0uqw9L71mRxsGFdtPw
YQJfpRlXphdVlumZwt+nH8uv4S/btzMmycHKQ2Le5nN/v4ArManpc5ft8LPCSIxqZB6de7Jb2L0E
4Xao3ett1LXSCqV5McX3QQ3fTLKteq+a8D0hZfKXwjslBjT30BAEteWq5GssvKOtsvSt9Yz9EgW6
nCfQj+AwfDR0ecSz6mK6egHlt2VkXdaWEq4eKRbg/orvkdFybZt+9AA6lxhoOF37wk8h9bWzAm8S
bbC3yhFmvD+9eA6d7F4v9COg7u7Ra+Tv1ppBrBJbAQqmvD+l1RDySzVx504+vbv50C1tvApj22PK
paZF5bDTMVwvoWteZuf/QWL0ZsjK/0JYHGFJ3ZG6hVUcGziv/wOdp4yy0Nqyyo43lk4v7JryeBRd
A9z6u/yvZy6l19u5hhvJAyn0GrIi8ILYf9XDML/SwEHLGIrscQwyCUI3Q5fVu/5pYie1tacB4qFM
HHU7iVrSOI7UXCLdHR60rnrQ6Uqebj7HFjHuVrcre0P9qV3pJQi4N6N/GAiDv3bLQ5pMLHjRa1WZ
d13Og8eyLjL0vlx+87MDlWtndzoO7MIvTkpa7i428uwJk/dTkURvtvD8V3d0svXyjC5Evu7hYl8a
JJebpDlAWstelocIwBB4dkcRocM509flRtjZtvDpWCxk21C3gsvyzAyNtwrb56XT2/dE7wWw6M58
pan03qPIRrcMWCNjn1wak1MT0ISF0hbNo+q97KXpaYLJ+r3AVLIjSw2T8Pzgp5F9L12dd+wkL21r
ftyiZBw8yWhVcGBHekLrSE2p/x9ML2H+m1TkCSEo1gjQw6Yg8W1+/R/XR6XAYPHVV6csJI5xMvvm
pGWGmZ30noKUowz1SP47JvBCwQKIMTnJ/K6aDONVgrzs1U8XycrvIPX2yFE2f5pUfeuh4cZ96g2X
ReW8cKb1sMAThrOa9+lt0Y2v7t0yBHJdvdHtEei5DIcwOpNW0kDQGyljITYZQqD1tqAzu61NVTxG
ugTP0LGZ3du9S+AOULvkOMx7EptbHrkr8mF8agRHYeOVfNLvUcj9JWL5adYF3s0mfrMChabETZxr
g25dFgnRVmFvP9U1VoKSMF8i1BHrzO7YqtgNIVNuarOAczSzOhBf7m/ZkxMb3LDXIn+j33Q1G8vS
ZpY10ZOfzGEYNwuTxdD8SyyL7HhLd4iwXFdsFe6dqleHoOh/sGKed1M8LOdTyA1G685hFc52iZxN
jIhKjEP4LBTn5HCDeltcbCvLbYJN6+XkyJBVvBiYWUv9Dne5X7qnxcC5RFeoSD7WNn51auDyHIRF
t2Uq1R+WZ/H8DOn8BwrB8Bjr9XExNS/2bc8R6b1JkxUcLTbVPjK2Q6cBlLdN8dtWyOKynm6SNkPu
vCZFzOCw8942C79mKo3xNuNgVKz3XpSIdRQgR5xmWxjtUDQ+ibCfuYm03TD6aHSblDGa1fW2tSJC
pgsZotKKs5+gxHifU8s81frNke5VAIB3JrHCRD5oms9KY4kLoJRQrt3eL56cgC9Ei0PIxxZ/56jL
7hKb+PyDMfuZ0ZhYpWn4RVlxoBBkM1XG2W+HJdc+jiNCL1U+W+07Q+76gTvPyUp6V277EmHwON/C
onxcGitJFnm9GxQZnQswrYrYFhReKLGcp82dY3aHv7/giCF3q3ykpukM7KOyblP71Su+3VnYwSlD
lvbam+Odlp8Wd12/rioPD5mqInQL6DaS0QfyQK7HXZiZfz6rMWHvapsCpt6px3Kg5DzQ1cDnzaa7
L8OrxsxyXCKrOgnDiVn30x+LM5nC7YPqVXYCLYGUcf4clsMh7Gd42nEp1EUCxbpgc3lijVA+V13/
4nTqORiC8RBqYx3iRNY/O8EFDUcD/qsbPHMFl08qfc9993mBiHclswfF+OK5rtdVbfigJbBEd3rv
raao9KCLdBnNCW3842+gIKll2llQy8r/WCzGNu7SbeNWyOZnDEplRPyJYYLs0XxL6nqXaE7z2j6n
XK6XAVbIvKcytgtRWWTdh5v2wz2EJ2Pj6J5+LIO4eOsGBqi/ttHL2igG2bz3KrS2rhHiHvToBLK3
NogDn6uFCVaOXRTXxNY7mMp9xAZDlYebXhrRebE+Lw+mz1KjRZWIxtS4Yn1OdqmK/Y2YMuvcena8
kYSMLQMgbrr27jaY+UzXq0zgrLkxZ+pAPvdsgKg5m4+iaOjRxKo6OFzuu3js3BNFuOasR85cDhXa
Uz9LqDG7qxctjmhZ9HW/c016YQ01kA0bLfRh8/gLssvbNJUwUEMx22uA8H2Cp4kYsk/eKABXqt7Y
R3kJSXUsI4iWajwvWxhRivtQqwmyQNCCsHxM9HVm1dkubdsJUbZJUhYaULzHYXhmSWs+GClcWhh1
4Y/O7+ay3ErT2LgSzf21PNFwuuV6Zz0axACvGM70szTIAmSTc9c7ctZjpLF2CqK4oxUpzVfIh+k5
1zVq6V2sVinS2teJHnrqUGPH4hHjb0fSwivLk79ewoso0hrKXItxHqvYFl9YfcT3HbwX6MKQ2+sb
z0Ds6VemtkcZ4d42SXlHSmDpvVp4Y++iGc2WDY080fRS9kOjAa6dS4ULXY95EeWUPcTU6rlWSErL
KNC65zliPEZqS5MZ/6WFWIeQrxD9VFNdAY2E+1sGSG/cl3VvVT9iN3fvG9/jbo578ZBimulzWqGZ
hGI0jxSpyf6NDiRjmxkPaEwy8XRb4bVjYO6WYkGbwo1Xfo1/dF79DmiHVrLCxi0mD7eHATsK0XZw
WR5sogSX+VSk5r4CibKO53ewDLNkENZXysjl1lXDqzJpbbIxuC4Pdpm7hBTTHv/7XOzU6eUW9q3N
UXIBTsUOG+NWnz+o5dO6FVb/fqXkDd3jHTVPQYFbgMrzPifY9M9nkf5Ax0LesQnqyREtgkvhQ9eB
IFVXTvIM9UBR/fHiu6UY2IBlvR22wss3KeiRnTFk7bXq3rxJDA++nYwPyzMr5DKRfRVvy6J+DbuO
vhpzMUnnm8Qo6PdPQvUU8YZuE/ZBxDHwIl/ruvvl3yZp2u+UxKM3kEWxbDukGz5C3XWfazl1p7/P
h178j/O0zsoNd+faitWADIJIXV+rEsqhFDPt+dBjF7VbWhC+bgzbpn/03fl7boziK/61/Cr6ADnB
T2LYF1k+n01Lg7zjTrPOaeTp24St1x1IyP+icf+b62h7rDxtx5WWIR1SZGaq7z+WjPSN2zKQ3kAw
Cl19c+6HlciFV0bS5nscx2IXNOhcE3zN4+RVDyYCvTeJliOpWemJxnwcSnmiNgzut6d01NYu7sL5
0ASMcAiyiRiXMjkWtceqmgAFcEb27zyYua2a/HRGp1/Hqa4euyZqUD7SKlK+7/+5sFqWUhNJoPaP
EWPnVWbmw8Iz/utoaXr8dUT14LMLguYhi2vjIEeltgsLzzLJKUmM7Dc2mP40ZPmwKxpLnk3ms2OY
h9lRGgx2gacy4mdIkhGDPpNNY/lma1WxMhM5/GDauaOSN/5XZMi8a/vnro6vAMSEaUuTLZ3hLKmR
//gK/D6XbZdN4y4tvF9/4+jcXP0JphsJgwfKeYhyCVoYAjYwxPHgJnr3BIsSf6WWxX9kBmQB4lm+
aARwgTeyueRdpJ/TKkQOY6APmAqYA50WI30eaMmhJ5TBqZ+Q3hO0fU5y0hXlUsGYJxU78d9GOgn3
9XzkCOdtKqRznxReSo2C5iqEoLWNwCKk8QpWi2wYGdN5rxLjqZofTLMjyj229V2QuhPavgjQkGhx
Ydo6rDFa+aM2KqyFffMftFIu3H99okLXLUd3HMcw2TsAOP7fi7ot3UmixBM7VVxpWEzvtFfXzijy
u9tANgK53McjJDlLC+rjQuSyPP8zdAfrWhgh6RU0VFykHMzeLiY2nfi3idS/TA/2fpPWb52Q9vHv
82Gj7cZWHUMsR8+AfPNdYFoJ/IgcNqs5pMdaPMPvLZ/brOteLLoMqygX/RlQZveS9AhXKnrsezoC
NAIR7VyiNGP6Y3Z4KCgB0bylGxQgHTt4lm1sEC2me8U+Czs321MKiM2DmROylhnFzJ0rjyFZiC9d
xcSW1OZ1+a2a3SIBIbr7eDuULHiIRScAph2eHHr5qwXnpOxjWIni1GN13PjzlWFUrro9ECVUn7PK
grHBuPwQsmoAAempp6Eczl5V3dXuyDjeYDZiuTJHPRMItIGOkB7MebIna5gtdDnGKxJo4Sk1idjk
iOnX0rLZcAxmEp0tccK3wFI3Q5OqAZ7EIGUiiiYjt4xM/5JGaJHtjmUPMbp+O9THDMvkshBaXv/r
CG6Xu5XSt/a1pAE6ygD5ekl/hOUQ2j9jjK51b5pXobyOr5gxPHAp3fd1nux7jG+vGuG/S/iGFIm/
m/0R+yWkYwgJxGqDjzmY6kqtkxpS0KB5Q5//6fn4D8ParO7HUVqHxDWoAJf1gxWJ6lN0KQtHLCiH
5d9GlOcjMQZPikqWBhjlzs8mB8k6F9qQpSfESNkrJYineiIcnWpG8ln3b8tsUXisC/yhTw7apC+n
qTZFR0+3sB67mAwq26GmSfjFh9EVWBdSSydR0KpefNfYZ2bZ/Uc6j/PveQTKnmkblmkAE3cN4fyr
NNWWjaY6qvS7LGe/rhRkufl9oKJE8dWjcEBsZ79XA0ie+Xweiz/P52jEmbBFt5cSnptrBtYxm4tr
LI/Mc2yF77U5Ryctr7Z2pGZU+h1lsuljcPv9wjHiFrNWOEx5IBP6JNtYB909Rj/ByRBFy4Qz+BBH
7bb6qtqgXgOqtfapN+SbSBCgA4/6FsgMyuZi/c/R4OMDuUU6sFCNtzlZX6hg8uJpeRbYIG6igV0I
PvjiKZifRQ0dudRzhs2t3z2FuNTMUdwWbhELoYOd0GIdausAnqJ6aCZBWSyHZ+PU3cvykKlh47Ov
eezmU9TvIMyRPHGieVv9xwqAL+jfo6XBd+cKV2IrgCyi/ysWtsO62FJMiPc3nC05dx3prTRckxJD
T5j2H7mNS6MfDYyIqapOuUfBeyG1s5hczbklz3aAoLvoMA6I8q4lKfoXtzVeeIrO19gWP8mTJmdX
+N532XTbhQbcRwPJyEXxMWtaNwi4Hmn8DdcgHn8sX2qZi/dQ2f5LKzo4ia4oDq3tZi8s1n4UIBJm
TGl2WGqKBGaqPSUmIlDmgqNGERDMQY/omjajux9nUXuGcv1SpP59QpHrRU5GepoSqwN4E4xfcRhc
i0hsx9rN2QHwmWciMVeSEBS0AxyG9WCTLJJq2+Vw0MPmbqLxsAryDun9oujRKE0FNELOmh39WvQ1
i9KGmPlDGpLlxYCgbytvJhQ2oRHfl5kLMsDCnt7Ant/B4EwO1RzgqjB6ocRunO1yyBBwJFkGlk7s
fed6Onz/9SSn2aURELXTbd2mjSMYfVWUDljJk+cE/MNtrzZl/QPjcfVq0Mo4pDJzdwP1ro+K8dfI
0HQn5IWdJWS97dTSmrYj33s1/QaJF/dqb/YYHYT3VIcEmCBfkCcKACBgwL+8dj00M2qbza+IayHo
LHCwDW2vQqjhEeBPemhVER3rDKnO/z/CwPl3tVNIMZfCdSGx6JquNV/X/1g3NUrVlqbrxX6IB/1Q
zpxPJDj0lvXQQSLHYZ2a4iAdjXG5MlvmeXrCSN/bqyqIR6U46+2SPvnDUlW4XTb6UVlg6TMOmacX
d3mdINTUhvqxHhHAeSPChilN8ovUZltK64Q/Jq/bVnVafTiTDBANhheiBgROZIBdoV+bj8HgeJt4
flZE9aNUBa5wXa+/4+EXbAT5dSsPmlMuX5wxWy3ShdZWwGTa5hyQ8/NiDHa9GayeyOW5KxWmw70u
0RdoBXIMa/S/zUDRCuxttYvRO+zDIgpo64f5TVGARBK8VK7vS71e47iUN5mQpunDbMAk6dwV1WkE
KbXpHfMakZ31WDfZYzRa6rw8uK3WQqHCtLkctpGu/cc36f57Bcw3SQiNYxqOzsfDjuR/v0kVDpbu
g5/a34KZC5ckpoVAluiTdlfQv8QP7taXoBy6PVGuhLe70f97VvQ0dl7/fv3vZ8u/DAbxZLmpSXUI
9ZWGroGkGbUu25QU0HbosDqE4sbcTn3jw8DkvMFCpM51EJ2MIIl+lDajNfkG/0fYmS23jSxb9IsQ
gXl45TyLImXJ0gvCx93GPM/4+ruq6Gi3dW74vLBBSu4QSaCQlbn32uNFi3uF8GhnXOq4qXHoq7de
NYONoQfhSSvJtx7jzuVUUlDXZEa2Io99PMv2nxa47tYmT67dAymbFu3kIPZOY7x70NfavgNx2Wrf
xhwBT45O55xqprtXsbTu3Nyvr7mHPxLaNltmt/oqGxdJEvckClbpDn89K4tUb4Wzyhcl+hpFlu1T
XQ+elJgs6UEv7J1SogeerVJ7RnOYHwc68+tGTKpNpuS1OywUM5++sHztc9pTX/98vdre58gRD5If
8QmEjbim57LZ+f1r5iQgJ4/G3SFyjOgwFmhmqukCkPE5mOLou2UfgpCdDPOAaGm3+Xy18X/tMSQL
JltHKZwo22AkWJ6+7vwuj4pInR5H4T+vyZ+OZK3/6/eYGH2frUY7Ol4xnUbdqpZ1Ulfv3YB+qrby
4jwo0AZIhIUIigIsC3xFJNSMZ0MBKSef9uCjKWPwIsin9CM9jM/RXzDl0HoL8V2Li2kFuaXeVSJ0
p5dPe6faavNfqaSClorI96ri/DFLkwO1pMGATKcV/JUBUEwOyORtTd7MqobRU5JEjMbFvc1jQAdt
RNf4bumcx5jvyQsYsxeXKmsf1wXCWPE0N813rY6K8Tmvmpss4X8V87KOr1WLG4yCuvseFuNBb/Lu
rIwPvvrQ+vHas7tuKWeZXBT6ci5BbcVZn+wfmyg9QKGNirm/VyHWEh32/ioARHTvg6Z9Bg+PN9/G
g+Qbw9328OnMDW5A+f+TtzWyngSYj29lo7n0w/LKTDeTSZB4OBu0MAcqcsdLu22fhzqrVoNbokqr
h2zOxEL7HHqAbORrEftqYCpBg0O4L+Cipf9+aENE7n5bHOTrcW0aixxG2j6cG2fbBVm7DpCBv4EV
sZZcEuVhGOaCEXV0U7MOc2CK2A5KOfyo+qjktDY8JBFBRrmfRnaxA2WirDuldBdZNQjfomFcGarG
RwI8X5DSm+06FudQO6RPqhu5K72GdKXYhn/s+s4/yiMgaspRn9v5KFyVVoEyWnaiTeqNJ61IWSJU
68DYmgGs6HhpEGfWrk2HkoApgKV6oa3lT+eudE7uFAmlVu4vqj7RsdJWV5RCmGHHbyEeathIbnsA
dGzcBBM44T55itocB0DjP1f20HwtmMisCJJyLpmq6HtdgRcdTs3XJm1SuL2c3CDAso1hpIhvm2Tc
eqHRbJsCRTyg8/yieGryxthVKmrMoWBC58HTI2fOOBO4CabCiKv3vowOvd+pbFwzczVzDyMCM2pO
8kg+0C7jHoz6xI8a/ViArSY9JqZ/h95ktJtgpzAV3oRNox1UpVRXKbd+Jw/aN7Te/rYa5nqbatPw
1Wwi5tOx+q3rVIBxVaQekbCTCw8N3CT/XdukA+PuR/Q8/I/spIdgsvBwzXwWmo83oveWRpqjnSsp
dZHFayeydrVT4ecrv1G0OwAoG0XK4KFLrow3vZjvpLW7p8eE/XGjn+IyOJCqke+jpDvQclNPnXjI
gMgv9VgwgHKzfvbHBIZL3Yxrm3SxPRnaxLf/84Oxysb1QKP3KUa1jc4neXJVSCjNrJbvuJWyldOV
7gFLxfDGTQneDci3vra0o+/SuDQTCAg9u/HJgi7iDsjYWxUsGPZc+691afXWX/0A2AEHpy0g5y7U
jWXoq81RzxLjDdfSCmpedcI5D9FghHtkuanxoRr2Okh8+6/G0k5J3Gw6iBi6GdRHR8zGWqSA+gIh
3YDCptr9jKYnAuVIYecfH2PGAqwiI4DOPtK01HeBY9jHoRqznUegh8meH6Xhli6BxQi+BHQ6jSJj
6+QX1nzQ05yJlzrfKz6GlVExAH+YAxhEXNOOocqc1z0y7lR9b1iqYMqPKGIbahtMiOQZt56z7iY9
X9YmsFoSHsunsOIEK1mm0mBoXzT1kd/T1ojomamqZw+HA2Ieiu4Qm/wC8g7B8yFR5C52PjkOQhbo
Hg0LiD2WDJ/0+NrFSVicpcgS0pyCu0d/bUjJ0uOMWxEE++xpAoaUge8y06K8yxG7UfdLI3KLu14y
haqtLv6pyQybie5kF+Js1rkmzRbdPpdYodyV2lBeqx6imD4w4KMldge+sO7UJHjzjLw/V1ASFrXa
eXfsoksbcO/ZL4vxGDg615fjnIs6gNUFbjmEXhbSgnGL5E0Qwk5pbagnkku4ECbFhVaL8JX62WSU
x8YdcVV7GqfxhADpUtha91dcZY8DchA3LUb6NNHTqxGqzH8a+6LGdXrNc/SrbedRIEkhn6yvDTvZ
suPW3/rE/ynkU3JSVh3PHElRtP0VltbwPAUMQFNwDfiUigQmmd7BOtSpg4ilabjoNmpqES6R82us
my2BgjrsWz09D2KESmeuPdqKSeBZ7GZX+UCzk8Bedz6RIa4s83nC3Fk2P8NZwgxgsa+rfxcg00qH
a8xRrmlgg65HH3ifs+kmTrb3IkN0UuV+dFOqdka77KKEUCe4PtObjn0OkhWejgqDLhxbk/x38VRc
7IoYlPa9UT+ZGrJTGFn1uzzSUufnkXxt0MuA2+wH97T+uZ+1lkRgEDKheN+qY/5wghGHENinvR1X
7lOEqJz/mV6+9y1nf2aw0dCHYLx0UTHEyzwD+Fyl6JoQ3hBC7TpPpKxey8woHlGhkGOzs8HoTTca
KznjD7afZq47RHeDdh0Ie1sPIzy33FWmx/y61339aunbHsk6E58AoDHxG4GqDeu4AI/QzI55N2k8
bB8ymSpWjEXUpfOi8lX0ZG3fRFtHAygJqx0JeDx9Z1eEr1b1Z/SZHcoMGcYRgiuusl49ubaj7R8S
m0Bv1WOJi74XGa+G0BgIrovu6ofcSZ2/qgLmXeB9d0tqMiRT3Sq1XJET6lrXqTbfpcp5nuNqyR1x
O81GuysDa4JKxt+MYpz9ZfAfg/NkH/slNkSfO5EJgwfgeQk8Q5bj45x9hL7zijUtf0jppZ6+UTNG
wyrgM/uqcjc9YQecTilZlmsFzsmbkjfXqsOySNcP0S2Soi410JgGlAtmGW8KgFInbwA0EE0ml3xw
MnRCYIekfrGqvtppsiFRYzc95jjJpNtD+jzkgw2T6uEAcY1xO4ZeXjx51fzd98kZlOus7Zko72Vt
VnTGdcg88mZxjPx//486IoRqsqZLFUOD1ac6+x705ql2ipvcTuRN/G1KcNGIg0DVteXImb2HTVg/
AxF29MC7VmgC1wrbu/2gHHH5wJGcOCj05tmxBwQ0ieVnNHNZiqd68N9LPp9Rajfb7mk28/BHO7n/
0ZVqOOg14VGeUJqpQahsXJJhl/JpmrmUz+IHg4meJBEFt5HVJbEI43ZOM+8sDRnqWENu7BwQhqbx
TRaG/RhkAJTYGBpOQLIHs7RVlxTOzozBuaqWb10Q0HyFuFBdtSJWX7oU6FhcUgT4P3tDXoLxOCj1
YI8If9O7yXQ0o246yqNfD7Az8JZ34Y8/b720/1aG0R+xTEM1yOU0xCbs961X22kIT1WvP4QMoLLj
YLN1VAuIkOEY0UTrB3Dicg0ohoiRsehClWZ6oA4IDsiN6pUxTdbKrNtXWzPaYz4YRwB9fDEUbgRg
ePmxzZ03+Z3KTzEseAmo4Zt0u+QpNuQgVwhO6L3vMkFIKkmlpjQaMNxAZz8XJvO1ATVj0SgYKvs6
OlW1Xpzt2LYJWr/oA9BnSUuP82RcmkqvHvvGtVdxWKvrwrYZkYRq+vrz6O+HSkvs3+6JX35Y9PBe
bI8r3K/pBcXMMaM0WYQiKysmiHPfFZt81tTzHJG5J2a3pXg28kwXz5IUebwaBtYR3eDREhsQxFAW
lmM2zmx4SR9rq2KfOp52633lFhNosWxtUJ0ysaLJy5FWlV/kKzPQVxahxdhrEhw1tAgG8WBWfnSo
e/sWJ0myt+zRQcaAwcYN6mrtpqoKap0NmqENI4CB/DnCr3exaRbs55CINjPUvb1bNf2BLcywHg2D
sOG8PYJh+EbRCwAk4HtEXr0LmXMepHjIsydta4kGWUeXcSPVNdi2SzYQCBWreOKaG6onbHwbFoj5
abb74Bx044cOfJtUW7U8ylXSea+yptr+j7NWZpD+ezLq2SSOc1Vbju6hbXQ/nbVxbph4DK2UUMiu
+oLOWWReJcGrPCrMSnm8Jo8CD4i3G37TRGnbQWk7OrUr/O48pUZujlAVzUU4uafHnpO/O16rAa1N
tBz6FtRJg5dhQBsxtskhM6K7lPVLnYwpBP4eW9oti0iyMPo53TLUBNspksw6T8W47BXj2hF6Fyl6
oRmuud0FCaV7CBFJbGYnrL/Uk/s9cLCWEfoGXE17H6PJBsPihBcf8vtNK5sX+boaKDnusajbJ5yx
X0TKdxJ526kZx3tP3+J5aMKb3FtNzhzvu0h71vGzLKQtIDJrTIoNFDkpexlMOLTPDzGnETFMKHfB
zDIbizc7DtywF7FS7VCIXmpHK07KoHSveX2X7UZQAfYpKoBFEAuxyUmJrpE0TSkSKRf9vJ1o3qGq
4gsnH2qqOWieIGI0W1DOySpjqTdqbFFIXfxxoyXAmaVcUkz1+7x3VtUM5MKD5r3whdWiUCMwyGQK
bGpHJIAFwP/YlK/yKqSjIvY/chPUu9ObxaK/fGwaUtX5cJyuuJIf0pyaXKtWMhwnigWAMo/uStRe
DWUAzzxDeiqMJvyPCkeqEAaR0ioqihP7Y4i88sJ+KKiIRGd+1J0fNdFIOuISjizzLKNvr7NRQW/x
HbSheek+mbapLR/F0J/PfUMMXT6d+o7JEFtTmcvA7Ps0lHHNOlKwIqTHNnPH73PZg9OxceRoHJnh
wPdtD8TpBcYrAb/JlzxMDRyKECzqmsCMx7c9FJp1KonrdTGdcMZxVDasSPLo8Zr4aS5f+/33KIyw
3yu4I7O8YfgkultYo5JT0vRPf36rpvr5rTrIlXWRQKSqLujxT338UO1NG+RWD76dWirDA+3qwkGb
NfCGQDLAkycZrDDN6WtGo6lkgPNixepwUotRuXSWu1d0zEJz0nlPkdAyJZUzH7qhu6Pg/PlSFJDF
gsL3EMY9Ex4TAYPsm2u9MjCng3WfKxCeRYIS+wX71DvJcKqGBDB1Xavc2BwSpt3LYPrTV6Q+u9xN
8h+T29L8yaOXP38g1udZKlJcnfs0khDPol7/vOxplp35LHzjsWw8YCBejeRZSF1h7ezHfFTe4AN9
NOPwIbeYrYvvrU1vkxY3z7FVawen9H5IsbcBHJeMtXrzK5BYphLLh4ygPJbTNlpPtmNXa4vZzc6Y
nAkmXkNN8E+rydV7ddvOHuhJ8drUVTOaWtXaM6DWv3BeokiRh7sgr1HseUV46lvaVnJNDbppT0SZ
cZSLq18y98dnNh8QG5/shmxvdW7uAE/it8wZh3UUNP+j+HH/n48T8JxOYcK0iB7ep+mC72MsCg1N
OTwqHLNVfcoZLVvnSdHspMlLi42vUaoUV9BaKWl8tWFvbRPZwqQM2IVnVwDT0vIeapryFCbFJsS7
d4/FQw7bEjTim0Kv81Qi+ijqGvuVpsXKCrSZt5JqVz8HzozA+RwoHY0fB8ijKSxc/L4/j+pbkkcB
HZPxIGW+dQ+TNnov8axt5UgoCpvbGOX+s9XQHwd0sOF2YG2HfPRPLaDzxxERaAjpde7wVoJtBcgv
4j5R3tSWwvdrOtqOMLIZEk5er33Ne/W8MWWDC9LAbJ3g4ozRsep9ImlGWinwjPplErvFm5PDTNAq
td5m4mll0s6APYiIPUXE6gBpxxMerSBxIk0K0uAunskOB19JcGkCjzGTAd9UmmYwpkMrlsXmn68b
gm7/ayVBpqVqrmYY2L0BMvxe5dJzIHeabsiRXyr2LITzrW9DlIqJtxkMKBwAZqR+ovaGL2o8529M
Omn+9tNbM7QkYUwn5K/+RdrgwFRmwhWKb93lfj8N2rwMxD2z0lXGyUIl+RhXmSQPK7ONGKfSpw/b
0p5Yn7MXZN3F0enjW6n69xQ2MBAAHmSKuU88IdqdBstD2+rFFnq4stF7MGnSSDoKN2mQWD9VnIip
BZQaGP9jMM6gVfGYUNWhieVQuDo6ZBOLFgO1j/9p44bltwCswgFAk08VbrJpDPT9lDYmYDtT++lf
UPMhep6MIkTVnV8NH8tqPlr/gSDjY/RvsZjLDnJk2ONZy9ONvPo707h2tjmexsj/C8gywBdT4T12
0/TcZhATfVRGhQbsCgEocHR3bg5yADYXkXKcybrxLYO0Xzb3ARpvTVnn6SENOuUW0i1Zon26FMBi
XpzQC49sWRAfl4b/VpTc7EDDfdSMhBeBDrEBDlJ0Qm2fkwtQlGzyOY3lg5/j2UXofWQ3Re1glFtm
pVv8WTRX1fIZtO1lajXldc48pDuhjqdYj4I3TVHjbUB++Npvu/AGXPtbMY8b2UtpFZjYLSPQKfPV
1zbMN9Ew2NRdom2iEAmxlmdGXrvWekZA8R6QrLFjFX+bxdZhjpHf/flkN4WG7bcCwVPJMALMb3mW
5lAo/H6u61nkIoeAuV+PXvoSMTyOuhIzY6xV5zQz9Y+x5Z1pXZXcC/LRN9XIgus2UYgLwnV+ti1p
r/SbMSPcRWvyq63sjdLtn/xJBxOokoTXJMq00FVR7pnFoSi9+tSGlqNtbLLgf8piQJij4XlRGJV+
lwdF+9I3VXoLsFUTQ6TFV3ySFqKXWt+1Qhpi2N1XaBIoeeQUZ2Ie8+cPx/ovSYtjwpwVekoVSSUf
0u8fTpalvs0Igkxcl852UmfkFwl3eRB1t8YE0vWoZOfRObdqC4i9jau9NurzjTeWL2xUZ14eK3tL
nxHNS3OHMwRESEYtELIA6iEhDreKPtm9UCidUYhIXUg9pl+csojRRQsNSXAQro9nuJjOU2g4P/CY
Ord8sl9yu7EOedAT8CbQZUQpH3KXKLRPR0BS1H2eCX2aWxPyICAmTUUfWrNzA1xxdpFicCv2Iyb0
ebWWUnG7sowdnHO4QMfKsfMn3+qbw58/YdpYn84/y0HohfACE7nrqLRtfv+I60otS1AtDpMf1vhR
9SBDUzS+Sglxn5bWitGTu6zpn14iY1sA5lp0Kvvzpa53GkyisdxrhtLc2jSLaYzr0fglGVRl1ziK
+zIXZLoKYQP3UoFgxDzmcaLJpF4THBzLMXzAwu3gopIJJXqAICMsMXAgrRa64sbIVeCYTmcxlSyr
na6W3VFu5ujBk9AAzZlcw9LYlERa8LnxyY4oFPAUlRpN8qlY99NYrFJ/JgdVPMijXw/0HShMTeCv
gz2AXgoAXOjSbJvT9j796xCHwgpVQLgc6758JtAwWQeWyiLjIgRyJnPpiCqo6ZKLm6CGGksnWDsD
SSeeV9CtLaJ4heHReW4QCYO/R5Bg5v7f5HVbtxh+yyGid7hOijJblHNLdNfUxMWuH/0ZIgXxTY9J
tHiqxDyNtcYnky+odpXw7HfpZC+TrvPWsTDt+xYl/iPPFy1puvXTdH7y7fQmK820saen0stvAYkZ
5KRCzZoyD2yWrdf8Ban37kdoLPBaE49kdmetyiBnkI5wjmh2X7F6QKMVi3g6wpIjqnD76YdSMvjr
Xw0EM9oQ0J7TsX5FDuZfiLKKj4Cfa8CRsb4rkt45/vuI8IF5FqmYj/eQ4lvjmo20E38OveGoR2VK
SwmruBJY5k7rUn437m2LHlaQbHUiTPdm29DCr+PXn/wStbpLGVQ5xN8AYaD36z3zNI8km9a5Vz09
vkj4rwwqQwQDKMsasrjd8VzYTbPFmPfzqFDTfUgiAKSHZmsFMW0f3W+2hjgaxWuNMZwmtvEbeToS
Ka0v5rEaj82IDdLSqkuQAFoNQqO8FRX9o4B4xceUuFED76iYDiEAcp4Yu9awo5R+MgPrZepn9cZ9
K94Y45AfAxKQLwPczZWflc6WAGBvewoTj+2EW+lro46gL8fs5sVD7NgfZde2gmQEbyj3Lk0xv+pi
chMbIOE813rKSr17xrG8kyLc4rdnsV11z3Xi7Kx4REUxBF/wIjTHyHfVpZTANLjGlsoHIOB8l+U9
Lf8YLSIUcJ5PImuLWex9NPyN0kEBAOm5CXGJLVI3LggsY6+OQoZxPpPefQJMff340mr0iEuUbNqp
EQ/1GFWbvCbiS75WsOIIziyx8u38pbfMGAVEHJ/C8EenW8ZFLie1VU1IbC2fhKqwX3n1CPldMDd8
HD4VDY5XI8G9J19vddIfOlUZNo8WskfmVh3oF/ks6FwoWR6M/ZxLA2aSG59z1JCOJdgYVtFb54IA
Lm/m0558b2MTsrxgzucykyYq/hB347IjGmYp7TH6PK/nwIXZKFv8nEHjYWphRE5KGhyk4jeLLGZV
Q78bGNcA189gshJDcldBrK/mzI038oMbPeflcQvHxkWSVVDjSFGb6qzQHcdRmD8V7Vgt6SiqG0n0
kA+jphCA2GabxranEzJDPEvibHiYdcwI3JfbPVl5Np5lF7lSA3fd17q5GPyuJA9+IJ92mPB7iP4/
0rKnasybUz94AcLeqkZmR/FB/8XEGkDWcCoKE5n2yadFImIJJpH18ktfWB9y5tGmCjcDZgKd/z7K
Nxzyge/lvdJKEyhw5DHuXZcVR40MZKFzbwtR/vwlqEBDx8IEmrn3X8mmKi3GVWT21qqJS+0JXoX8
k+TfIB8SLf0f9Yqmf3b2W66JKMo0HdNUqWBd+/e7qU9r1myjWqHBGPkEg5ffuoYGRpD63r5Fk7ce
GB58zON9Dgpzo7Vxukvsyd7ogH22ZR/QSgzVpYOf8ZVIX/MwW0OzsodOe48nxoBTlPL5I1/xJ6s7
u/AsPYECHJNx9Fa6j5csyZCpTqN/USa13f2SpAxWN0eryUy37OBAK4jZeOFU6XVylYep2hbO6qiH
lTkWKtJ5pb5Gg+pc0sm14VeO6Jq5x25NxeHOZ5RztbaTAJ5aOUJKGsrqPQn+zt1Ue3NLiqIsp75X
0uaxBmpWoW6r3kIzI+poO1CfA2tslkGEhqCqKu36GBvGMUl3fSAyJ9owPCSNcpY+yM4gF2JIFOtC
5wnzC/DZOwgVSjYrwkExWsmr5ufPeop0LyyqbN1ZRbZq8qZ4spSgxbbRxbtidNknZdnHo3+gpyjL
tLn7KrEghTY3OzdCOSufWuBY8Cl0fIVp+NZx+1GTqP2SprZ5rs8Au+CVITvM1+0/k+ahKrrDwwn+
eDNzCXjxAR5jML3P8uSDAWm2raSkVWWxHauLNrgNxgGlOcxNMoPkZpIQEAQuaTkIaey9WnGt9OFg
7/5c+pmfdbdIxVVPoymp2qaJZPzTLrsjlCCL7KnfWzTuLg/dAmRSIzPCq9np+E1MTcQHSxd3ZETl
WhmhqYsOsWJ19CAVshFSLng8DQF7xKqM3cUDMZUFY3x87Bwft1VrhFDXadV3zYppa4jOcaArpExZ
wkjADa7GlXeYJu/F6kG2PlY8i2yw9VC+NEk836QRfXSyYal24bSLhS89pz+RDIxrx9TA2ZPZxVuJ
fXFJNEdxiMRTbUhvTjO4VxuS/P3PH6D9Xw0pT9PBB9i0KPgvhNffL3Y6loj4akc5Fpq3y8v2Kx6o
IeHcUMG/kgKJmUA8z5uMxJhORakQEEFjd+1rm4UdIsWIWlM2W9CWHVvMDI+nZGp3j6eau9UwRn0Y
kYoPG6Um5wXe4rET3S0hg7I6pM+xWb/hPlPgP6OuCEB07R51EWgvG4Q+qhgstD7OWC56FtD+al77
9WDUBNkF/t9RrkLnyPKvmcD1xKGDk3U0LESIMG46Q/ve6yYZUT02Kmon5VsKt7kcB//vhH8Ylr6H
OxnwR67cH2jLurRPlduaCyk7Mlo2rWCLEfaT0v7nb0DXxUf8++6ZhrNh0HDWPXqCn3cvLOwoXGsl
OE0mf14aD92qd9z0lEzqcCXZiYw6AWrk831V3JKiFns6ul4s+PRURZ61+rd8Jpt7QQps2yrVo/xS
uGz2KGXy55pl/hBHhH4Nvb+SFCNUvKdSr45kBBbfSrTEYQcRpJuMk4Jb/Nvg2wY+aKd76Wkwi10A
yfNUSqpWGuuy0qP31oPdJHrBs6c4VEklckClcw4BSbdLZnDKCkJ1QMaW9ROsJBFLOnXuOorag607
mFHail/2x0hZ1O2g7UKDpgtJiftImD4U0GObNi65m4jO0jzOu8yowmfiJXe+b4zPjOr1hSqxFg+f
P9RyPs0UfGRnEkHafAuFDCyedbqSPloRV8cuYsWgbkuUB0e/z8gDxE4wDF2/1hzklWE3pPvCbpWV
LGAUi72ik5jPOvKlh7DJ0LfJ2JrPch+ShSb3yXIZEcCkD1TDjkpYM3HrjEmFNZ19ZdS8D1T04/MU
O+4OJi5YPYttx0Jh4Jc4IepWM+kX5OuCuRxoUTVNu3iQO/LJ2AYVgyklr7xF0xINoYmLrXa7/QhA
SHQxky2nbr6n3ta3sa75N5uJ1aK1+Afe5AJmVnSij4zRc7Geu8G+8kv/OjkmKc9idzLPBG6543FQ
+KBGEmhQu/ALiXuLUYNPC9ROI+P5wlx1kXdL+aaOcrGTUzY22iRy4JnZlZpK9rRjaWcAxRsiu8wf
Fvg1My+Sbx74k2VIF/5W2/kuGudyncSwCdPQau+k6IQQXLjUJtGswuB7ra0JS5KqUJMR97wtI3fe
a8GsXAxwcauuj652zoB9INWAu/l0+dUjygkuXaK2ViG1dckmUKPu6deR69Y3T68vTQ5/v3fU5pZQ
CO6hIJobk0J1sGtUd7m7leLCwAj+sudkeqpqrf/i2vbCMtIXqzYfZnCloWmkQd5daxPBAFm+yVU/
PUiLqt5bJel9BHZKBUtuIT2ubXjxYI42vwTBvaKCA7ZrffHrNXlk1l11hEGw1xSlOEMJmwBjp/bx
UWf/ef0xPt9CGUdwD6U3RQuM6u0zyKl07YaG8exhvgTex/TGujOhMw5GBjRadp/la06rYc7dN2mX
PDBpkpXWmk61S1TzJz+ttKwX9N2QRdlZtUfQTj8FeqP1xS1d/fFK2TpfO5+cZFmuVY13CmbkA2iS
sTSNSYUQdHb2ZQRpRJYWstiYABgsZ/KBt31msh9zNGZT/2Mt/i+oFZ8FHUwPB7ptw+pwPzWSkglX
cCk0oMjbn6e8R0SLImsv532aMwOf0NovfqaYrJYM2uXrI5DFFXHgVEdF7iw92UuxKgwTQucnFX9e
mM1EmeuLWjHLr07NOuYEJL2Rr0SUVWSN7LacaKOV3fjU+GFMhiCvBZkWEVyB9NVxmi85y87U5Nnd
9TMPRp+6k1ZhQEj2kVkye1Uo5LdH2yXJCmhLVjKew1lnp0gaSl5n+VmP00U4uj9CMTog3ZuSJcaX
VQ8FmjfU+9c+suOLNUVLppwhMkhekg9mWxBmbQ1IU/95Tf5KGml7whKQMorXVfw9iI67s42XQViG
x48E2yn4zzZ5glKsPgFzZO8DSL+NEoaIeo10M8vf1MaaNi1BnWpNaNmvLT+CC3aievbVc0f2UXGX
7nn2kRimo64i5+++QfKDtEfvt2OiuouScNG1VdXKWYmq/9Fm1N3PbUZ0HzgSLUOzGA9r2udZaE9e
UFJPSXXCsALZXnAOUT3/sKxCZDQRx5PnWrDOvfrNqawOv2jmgS6rzDeTE8lMDWtBTdfcXZrYIvKv
uQ8gLJcFY+/EBnxjWv7P13/9xq+jpPhBcGGATLwjWwjn9Qm61KmFI0z/vBue63+OzJm0NvkaYthv
JaY+dj1grOZ2MA6P26TaFu+4rMstyR8aezC7JOqcIwuipViF7RSrRuS/6yk1nWiTx/hcac5kH/Nk
MgHG06r7RnkcQ//oSVzNo09hMJZ4lMxMjAiFTfvpo/eB0wxd8pa1MEZ9u2eRATrJG6eyx17QFFsw
cMZ5dmZMV76r04IQ3CwVPXLj3xSKJ1ThQpkOKKQ61nQPhzIf1w0S4vduStaDVQD/IChoOZVKszU7
2kPy3jwnZrNNEVf/1PLO1hSu6zq5d9LFO2WknyXTmzKUIxFc7vysR9VX6aUoxqRbB0jPd0VRaKuH
hDGYM+YoGa0Qtm43WQukAYnkcUBzUlUU1LXNQQs956Yz5noupv6ig/B7s11AwI/eGHpXSiOhF//F
ZyyiwrgVukqUnW9DzHLhRAAaexwVmAnoHBCbJOpevHaCm04aLG7x0yhWRJ2b00oaDOVDNFrfEtaX
Y2ojgPUyHIn8xfRQjC6/UsdNF0kRqDveMpG8MIpET4ohkkMWs76MQbSdJoQLXL1I93Zeo8Q7k94v
K29arX2xpMy8eyLyRmvDfSM/hGOnLB9qfKz/8LfUYe+VpHUk0QiEAL/EIU807LcCIaVzhayDsnSX
2GSLS2M1fFVtpELQ094nz1c3jh4ri9bospe57+dndtDM7TpsR5jXR78q36mqyrOqECgxVKTJggT9
ljbaF9n4sdGYLY2206EtoyOLVLPfACKMV0qfTPdPRzkRXoY2qkiKjGsv0Pik39iHRs+/SSJfbKKh
drUoJ0MpDM+JO8EOchG3kdBEXcQUbtrNjv5qGP4taQuLYUtaw8tJaT6GfJhj8Kzl83seMgPuRIMp
t2BeTNzRdzPw10Nc+Pt+GppzJEK1HZJWxZJY6s4rSLn+9pjn5UOv4Bp9UI4xiWek7WIcDfMCblF+
1vyg+dJZGdF71OFenS6RY67kn08JG5zlX17RrtjoE6aAUNyP5QMhlT+PbBqFia2cHu9KsrzkQ6FH
89Zwyr9t2uormaQzzcQZLFTwAOfHIbEnoKO5BYROgixSJzABzeHV8miKkwyKAEi6cwr9rCchGnfu
OnI2acfPSgWSV8KZ2cBbEOv488i8vcYZ6a1/rnA0R3Ss/r3DcnHr266lIV2yLXLNPt3Wa8+ZMs30
7L0CSHOpUpxnK7Ut4SRUKhmVObPu2rPCk9Xm5iWCeAt3h20XBal5SYckIXPyTKd7uAZp+mYJI4qh
xeOusQuy5IOUZEsDKofTzNx8YtW7E+CtLZiR+//BcL8iZ8f8Uag3j17K/xF2Zstxal3WfSIiaDbd
bfatMtXLviEs26Lve56+Bhufz/Wfv6LqwgQgWZYzE1h7rTnHZAjGqncyesKo/qE0q2pfkUTTvPk4
mGiiu/1PcgvkwqUHPb/CQAUmIOHjopsVHMvm4FRRcSsM3b3JM74L8Qu3AS2Wwr6X/vQglak+jk2a
r5l/s2cMQ44aeB12DDhpssGWn98NqbtTAHFchG6coZAkH3mPogIdzZ+9wjF3Gurru0ayyg78DaTZ
OExuiUk4lufevCj0b0Y8iJvQs2MDBiRqp9fUbZrHBnbPo+Pnb6NF483KSw0kwmzjqG03XTVAGPZt
xdRT2j3yqmZy5GEKf6sRQhMyl3oXorQvEsDBxYcLV4gQB5OFx6YLnis8PTc7pZWqeGcVWYDs+LtN
7D5M3fgmjwC8Hz2b7mOc1S3QmPrMGjf4HBSLNJLCnR7CjlWCmMxFTC616AyzoNQu4vKmfPmzhBJM
PJR8RJaqO+WNFs9YluKgwpXelmggvwVu/dkKDWSdqoR3n8j2lT4pJGuErNXh/QU7s2w61ttKfKaI
8/ddIvynnEbSumFmuQ9oNx9CwJfx0Fm/kDp/KYPnvdhq/0KHzlt7bZ4drECt37042019U/8QNXIx
SpbpbGtD8WSK4bdQvOqHYBLMTDjRbsbk/wyn9Ko2bnchWbe/4JgZjp7uH9Sp7y9phNhhRTwaW/k9
bb23TaP+xqP/RDxr/mpXAodszIfYE8QMLk6p//3q/P/FA0jpQDwDd1dNR9P0f7Wb20IHMWt55Qk5
2fvI+0tHnLcaGAvst8RknTfD6qxIV/C3EPs407oXiF2p/gjtRzBl9k6NBxX7siceFnCEX5JY/S/M
JXh/FBGIGfcs9Mi8iMPsW6lGaLkD77dlRhTUUGB7XvJJ8yOCyuhAuIHjnmJ3+C6Pgvb7MtMxsbTb
bhUsRGAt39k9WUH/+wtjSg/y/3PbYjXiakgubYJPbOPfMKYW+RON3yQ4maON48+0wPDISYs6+1yc
FGW6zyLlXoMYIl0HZ9wY5A+uQcxOGnTFHoFVsZuIikWIAesT0dYMew1YOvOyEjiTQrhdWaLNzvK4
M1Nj0fwQV6ztbKqtdRKb7k6YEwmSKOWeyyRy1lNKoFnaFu9/ZS6m9VkkKHjMmvgqIwIzXTvlAEon
FsdBvzTkTb6MZgrnN/eV3yZznSYzLhoXwbooqWmqBBKKHNsYdoO+GPfhK/NUiAfBTO4gUHSeS9uB
8ROdd/1qjfr3DD3ESYqh5SS9QGl8wKr65Xou1s4ynqta4xRlTr2iFkbNwwTpR5QRop4P3m836ci7
UjL74HsdfN4ZOC7MEI0a3Vbk2eR98+IF5yaIYfZMOVfy/C2TRqdL+t5kEReNaBM1ssqtDvuCrAhT
KBOWaxxJ/Ove8wZbVlx2Hx7K73thEx8z135jU+kXK46Kld0OAtKaHS4wSTFj6Ir0bfTM4C7Vd5gp
m91kgiUlY2stZ2VOFdcQs8GOSrcfHCl6Dg9ZGmboshDY9Zr4ZnEr/7QA864ZzBwDRauvsLZq1B/N
ayHa4fyf00vLPFZJDSLVytfEW2Ca1k51x2Fr9nhD82q4yoFUVpoGzVMF+bEwc2/9d65mmPVegU22
yWIBDCIix6v/HGm/eoRorPqxGFHh0bWSS4IMTrysbyMCQ4eKijQSMfMahxYYVi2ycsuav0jiMLme
nV52JJzhPyTDDhImBjm5rIVvC3bFXtOJd06OJMR2o6NtkK8TIQqKX6ykAC5yMTsmivsc6EJcdXh3
Pm3ojSjNjieuGzxPNfRNL38FHPMi5fmMnYtbkkUvSkVG+pRE7meXO8Zsd8gvVg4hTosiSm51EF27
i5AvrprY/jSqbHjNRiffuZMSntJIa/dS7VC2NbG+YUktbduY0WZXd5s/pXGrMA1Vjc8e4oOrg12N
FOJUldHAmYyB+xjV4RwOxeyyMtXyqqml+6m5u2mqy1Mzy1znnyc0v/7M/e7o9KHYGmNNdl4aW0QV
WlNxLJg3OTaMpUDYGxdQO0Yr0/103DQ/tnPB2+TBrQ2ww6MypXD7hx3rl+rOqXPr7KpldVSgd1Wz
CUf+MllSuytGz+WuzOKHFlzQqZ/1tVGWMUPQreeERtclBwV3EDjbMCO2ATNatz2w3NSOueJs7fno
77cp7jxy0fPupBAodu9c/0IlRwJwF/zOGZPjgmcmOJHiNdTo+VDGOJ9unjnXckY7WnZ174u4uWTW
RIRcP96lkCeeFPugxpa/KdBBfY7NCYg7wlEziojpaB3CMFD1tKJOj9iA7Y2WRT8LR4leqs7mSBlZ
lkBTbv0hZ5OuFbxkZ5vxY7/yR+4hgY/7SwbeMO77TSpMNPOtfK7fFWVf+NDpyE9joIOkRpS7HN/w
sY+8A5BeSGY9H6h9Qa9pjTwmvvAcH++2RoifGqrBJ2zTvdWOfI67IskP8vdIeqD9aTfMthgPnlft
biWBGYgH5LLZEaAy8tpooErflr8bRd6PyUJGKW0KDg64U9ky3yzc5loTjaWZFB2yYM/mX44gmZAg
K7Mh2qD+VPL26JMC+Dbq9T+n5Tf0xkHJbeIul6OhfEYWfrGi9MGcJ69yo87ZzpXHtL428r1DDNKB
z4CzsmsfjY3RUA5Vv9oIGW/S4hfms/yk+t/+gvO5P5HMHZBF2DXgwuTwfMCCvc7tPNsvc8+WGeO2
T3JWUShrt8OkF08UyDD2XFbDhc8afXb/+mmpgjVNj1L9nQe1RR1tt9vauE1a3/yoIvO7NjbdC249
UM+WC9oYF53TNYBLBGDruovMXR8DHNBsCKOGkvFRqGeRFnNO/DR0McZkxPCYjGtC8EwGr359C96G
CD9QFJJKlUTpmbFJwPuFrR6dUXXH+tseYasicQ1YMctVrR/8kjavRilLeCzZeBkpaxcKNGLnYS80
OJGjqmNsz4zhMPqAVE3UMMfcFMHaVBrzuTcCglzgNQcOv2RQsZwR+ZnYxWcfy0vZ+TRk5wIhsaxi
o0adIB0sN65av8uG7mZHrXX0ZmBvYNcDRvnprVUzljGEyX+3QwpaSwBm/qvZt+rOuyyvwVIXWlZb
wWaaSQ9eIc6+oFNGiFrurWxCYgGhfbWaHp/k9Nw0Td5kBz8ajdy9RIrLjTCKOQ+Gc3LJbLfhAwMt
Vr3z68qon8tr7k9VdE+PDE2jNfLw8ih539aoVMcqL8N13ZkoEphQiShgXlJVX/MOSzZnjSibdU4C
dNvIiZvomgnj1VTYTBVwmHFtZ8E+j14TN1AQ8iCh1lLAyZ7C4MmN1TfXM/ZO6Fu/MFr/GFnB0wGb
HatQ2MpVplrpBjQ4Ovx5Lyv9jzxVn7ivT2eBlx7duZN/VwKiRPUXtAfMxohWWyWDtUff2h0cluwn
rTPMvS3tjKMoL7YZuDvHC5gkGE59s3JXUGx42lmh/Y2v11jnjW2+KrXRXjsBucSewKovau5OONm5
rvjF/w+9L09N/d8ratcxHNuhatdN1bKl6PW/8a7qLm+7IQu94/JPIfnjVSIA7bHp0uaUh0h7RW1H
qyHDC+SnaXxH1fkrnX0zZIMnO3WikS8P00TFytLEs6dN3f6Vt/R2VGz9OYG6UIfPVBTksc9anUKz
+31ag9BlpYoWA4P+pm+b4GJN2caSdi4tfBwIGaNlY2XEyStrOcWgL5g+V/W29plxWWnZHWX9ymi3
erTqRa6toeVfsb7VT+jfSA1HsnFqAKZuOy/XNzETlANBeOEm9PX2ojZptKHVgVU/GPBvm0ib13nX
WauxKQDE8bTaKF4zrGmuBUeGaflaXqKFmpbPfbxJuqTaLN3SiLzrhZUTG1zikesJ+pskO+i1a52D
hMRl2wn0Xa6lJEnJui+sxQ9HFR/6hPiwnxPjtNzeF002PnXABzVjIhBT68lMbzN/zoSKNiQQJR9B
P72hdbCePCX4+IvT/AvkURACbkUvIxD6SGwbQPVrR7H7rV0KiyDsGYtPL/coocsTGUcrl6DNvV8V
2bYQ3heQBHqNQNRBXMJ9GufkNmo4JvUa9myoW/m1s/vyiNH2Os3NJODsVbvRSoU49TJEwi1lUVVY
dhdd/2iZWoyrsFEo6VqVph3yHvgys3laBK0HWyR+lEd/N5bRVetJM8r8hjPyHLWUoYmhkZ7XCPFi
KtNEW8e5aqSIPU3mZDzpOHJkX6fW93ljNre+QWcInS0+yA6L7LVkZMvcHOM0WsRNLXSWLkKVlozG
E0Ss5NEg1vlZRM1etn1dehNkwOk2Dcxuxp3P3aTYFlgCC4AgCo4QYGgZgYmyn0jpXW+XUXaWa+pN
4dOxCk27e24SaJ91XzEEbVa+UtIMNkKCPBVE8RmY+CwTFyba2R0JZfpiDj9bU/H+tOEdHLR7tS6a
Bz0rv0swVCam5UjWp/JriXjVjEumuC/dPAVmrX3WiTr78CG8gvImWqe2U+0h1IBjz04hRhzOwfbQ
nitVu4S0jRjqdtHQGdhvKPU9nPjLIZ7l2SpnPpGVdiX/1n7lbakPSakme63JAogB5DcUD7Lf5Znt
bzsBux4xj9/ZjsZdeBTu2u164yEj33kjHPgugBW4Rhp1WyQUFdJsRs0LuJDsinHsD9LVLTeNUVX7
eOYDT1U53lvkX+tlDR0FOik0/zHJSrts6qQ195FVDii1Cbx3lAzGObBtbI7mCGuvIbhGyu7K/JTA
7r5JRWDSOd5GNbVqDUyX4FYkV+eUkImbDcBsbKO7n43Vp0a3JpuXnii6XhA9OO8ea9Axn1d8dpWe
ms7KCYMKtI1Ts05ZxJvWWN+Xh2u1GmRrRDObb3k9o9xRPtiJPzDCGcpr3mTwZ+Y9dz6XA4BYC4+M
T9UTPaAyu7z+/WYFc8+eOKO/3//3G0wr/1zQcEO7UVKbTJQCYXGTzqpv13nL525X1ZAyPGWBfeja
qSO92nZPBh4wCVwQEXAd13GUu2+Y3akhxX7bBKVy0bE+rwaWg2v0XEzte6h3id+MaxlQloTZQZ9m
uG6RVoe8qT8YIXm/mYuu26pJfoKGA2rlke4EIafby5tPOBS/xhyDII9S25ua37r62XpT/MsLMtIR
jaB+hjnMOnLwHkVZR9/S+j2ZMZJG1Wi7ys8hQo60V7qCzHPN4vatqsE+Vctgkcs2EXj9zkuGQyH0
n3bVGce/D6gy0uCipuMqImvjpsd5dISlVR8iFSmgG/L/atqMZ5MhgiXbF7LMI62B8VjnKf1hRoTj
hcXKyktL88rzaFXNoz1yFWEXWRCxK+NhIqGAy0iY91zNiwedXHvZFpDDFNMulStdds3aV0QCF+Jd
/gAMvGj2xrTWj6luQRKLt8sb6oy9s448bZUlSnd2m5ZukK6Q3JyFQE3JZC5OAdEVi+4FcQm2u17o
l5hK4y0h4zBpjeg5E+6TrxreJtQyBJDzXpZO6uNI3aYkrX6q4gkPdVX441ntyLRajlMcngyQi2r5
6V9DbvYfXpWP62UgGbhttfaYIS+euK5zL0RyaddqdlqrNZw+w9Z++Qk+Y8stRyanXvXbxSa6isak
elgeV71vMVXsw/yYOqAupd0w7sv54SH+hEtNqXKosmlYURaoz0xPh93gkDynKCOdC9TyW2ri706Z
hIg7CWOyRP5kgoJ9SiZco4HVv5LSLepdH3Yd98hkJS2b/xr3NqOxqViYnpeOW4a39lj01WeliuAi
/Dq7eIIMCCAA7oufgM70sqQ46F1YbyeQzBvbSOLTwFr2oySkYipUki1EWrz0SfoOKKj5VPr8nRYo
PWCDslb5irlbPI/oVGgRN+0e6NnrVMXhQ1mOLt7OOD0qRDw/aGoIY7YR4QezD5y2Wf+Cqma8uWHw
JU+PmabsMCINO2P+LpKmjqiiIdxMoG7FpCMeIJm4Y/lcmGH3EbgCwUaut6egLoJHSClfJrFbDsOg
fkN+ww3EdXUzhpTlMUM8OlrVcCiL2Ds4QeafFxhZYtibtHbE1oXPvjLsKoZgoWXGLoFttk5VK9gM
agSVy2pwuRLqKlBJvFuqd2oAZsvFRFWS2Ts54Exld3RR97oW2Q2Auzf2aGmvaWsPVy1JjVURGBDf
LJaf0h0kxkxfFWbX7XwiXSbf/UqpMO9YDPKDQq71MRRue3MShohAHWmj2N2scJu4F2kkIlejnr8N
vMrDnIoCLdJCaVWxaqqb7o43FOcDY10WwK19sxA4rwUU4XWY6yk1EBwSPVc/Sq1qDmh1W6AdOLh8
LYjXhtqOe3w03iI2loeRW/GcmbXHdJGqcCp2tRZYu2TSjfdKVNXKT4VybQVsDIYbpz43fqrj6DwW
kR5eM5DjqFS596WxuFvgB84YhKt003UtYQ6y3KNlae09epKvYRju5CCc7vO4V+aZu+GR52RHfgrJ
o4JuqzKnRYysHaTKV56rD11CRJI8kccwPu1wcFbYUd0rEKFgE822Hu5H2d3BobzNGkjlYdaaqxJH
yBz0WZ2ixiF9ZB7/VnFZYG9RlyOFZtvySxKksJP1PDReGjFmqUAMnvOdwj46NSOL5CoXSJ6B8ag0
z092brk709GB3+X895yksTdDaCU/uAuvwm6Y1lM4KLeiwrXolp77oleqs9XKPrtkNR/tCX8D+NJ0
T1McLsy8F8T1n71IMzqcNwACijz4lhTK+MDfBr6ZpN/8ziBcZjAOwEEJPYHT+TwwIVznzuQScsQ5
fyAhetFCEFMD9UbG/Plt7q+x01SPbFBgIS36iEKiFYYaaizsrBDZ8c4wFOu7UkH3n0SRE/Cmpq84
9G+kl04/rFmXDkZ+2AbdUPKonwfWYVqpm7oN9W0+A0UL+slDL6aXiqfWU5upBBhy2oIvcUGEpq8I
wah3eq3xdI19f83dH6F9OcZnAJk99YnTfyNHiaYjkKV/fYcw+I9lzgqcQvo9RAtQjqH2CZjLXEMa
sa9y03g0wOQXLHPW3iEuESzMEcTR1mnbon9kiQ4eLW8vnfTvihxpROhNNTV7jI/LGs6LaW80iZAE
TrgqFC690AysvfyUyc8b/41864NJ6CMrOoRlXB97dShuY0jYrWeO3kdSVzciwn8MgxieoS60/JxC
eynadtxq05Rda26CpzahC9N7b4nyIGeLXcOMttQcHtjetUyDazIq8QsjTpnPB8IDdQEcrDNewZLf
k7ZS6SYKTVR7XcqEI90Fr7vUooaCuVc1B8jPc2NJqvcTpX9LbXu8d7zVSEUtHYb+jAetTOOeIRHd
hvOeP5+Te/KcX039zUeKNKYtebaz7ECaW9wJVqo8JwvLoAQ4Y+hehlgfcYdSjt3d7Uo8onQSdnST
1Nc2rD5izB2/2iK5k+4oVr7Z6GepNG4UAJ4xq6GQ5NhNTQbeaRDOkzCN6Y26Otthp1JPRtVrN3OA
J8jdyf6ZvUB+step401HmVPcpFODcIY2tpyF+xFAabIVEfatpbkpVnNs2drkofUNCQgMVHtnEY4G
AJym4UW7NQOQTgbM/cWbN3aELhhFMc3jIPKcnR2HzH8Kj/ai4TzSB3mQlBolmrjjqMiO7RIflTSm
0Nt5inXXevL71LqKnhu6NLIoGR0+NNDVVXcR/3sxnX8JM7zKbaVp+d1ItJd+JhlikhEn2oHtGvkL
GARXpAcnCfYRi84vDbcYqU3m18QOgD3xNX8pdlD6N+7UX6KQZ2ZgUSCUHvy6UmHwD7Yn+CQf5jFV
ng1S0B9JRnSeWpziMUjXj7xKkmOlTmCfMiX8mFqSTUJ7xvqJnhmBqkPPCNCrT22Wv7ga8ADy5I2z
4pEUpSOS2KrKnQyu8OIomvFY+f3rNPjPLLq0HZko+ZXAgvwq9/5uqtbJjkkn4O2lx6V0o7uZvpm6
fbMVZnu18HbWFFQ/aOjWDNlvtu3FWz1PwwvFe37FiGFvVKFp9yIvTppgDaEqw7AK+4Lyu/CCQzHQ
UbC7QPkeRfY6LzQoEy4i7C7us6dIBOKA/dnaM4XsHpSCRRNZcB9KniYLsN60LAsq1sTknvHDX2WU
0Sg23rMKiCOfwAcFf8OUOOoCTh1neqozRNw1vbLfjHX7lE4wMlPNmkmlA00Xks+/BQliRjoe2UPf
U7FR2cwTG2EhdXDeUBCX3+p5ZYQN0D44Kd3YMO0OE/38MI5r3D2mOEZNSwtq1sWVPSGm/zlPPNjv
PrFe6ByaPfjZnDu2XhCWERVXctx+Q0MokHJ5Yt/q9sffLqwTqijs3fKd9taGoX/8Dr8WNzO1xzYd
8DPatFGgRqDrWpIUG6P7jTKjXzW2dvYV8YaF1LgrKM2XzVAARQvaG9ZUsZzxe7Nc2YberLF9tCDD
6fTXXkwGQerl2wnLf75uok2VD+MTHaLgOTI9Y/kiY9524/tuT083B03qqx2xuEPLGzx36gg1Qi9u
HaQBiUdQfCVLbCeZl3YCoa0Ipjc5dbLmORj0e2RY9p+h2DyRkqctNf2pAQBlBKmj3EhH8oYz0mow
Rk73ITDiXa4wJqk9W6CKj8qtdKVa0n87e1S9ST9LOEUxEyrkntwYuGXP2sg08VmyZMesILBRJC44
hsrYx2WQ/hFEUDHpW5NG5FpRa+97ZSl7qSkI3ZKQIqfDukydJlXqvp1gz1C7abdQDoLmZiWOchgU
LT+Yg8Y4Km37mxQolPnoPQaqS1weICG5IUgy3wnbaJnT/0MYqqyiOS817zQqv4KgfIMyanAzdZhR
4NLZysOGVBtQ8SPN/kBBO4ggNKnb6bBEX7JK5V/1tZfYTd3PITOWne6fnflLgck6JDHhU/2P3xeE
hfdNa6qNiqaCTpD1a6rMx6Eu2ndRtgRUEtN1URLVvdQtotXcwq2D6fmhD7ioxBDGKJtmDG4U5acU
5d5HkhCJylWnubGD7hLqjYLITLT5O+TvYtPUGNKatije+zj9ViiuSc9MrbZNZRf7XrxJTWLYh+ZF
dMRyysOIsg6gIlrLGR/RxX53trTndD5gfTNv3ASnyGzW8PlwPuXthsjK0CcKRl9JJZLctKBOT16D
L0OSwMapdc4ZuiHUlADWXX8YnzsEnyuZOQ58o3PA8ojauUsmLc5ior11/07hNW46VnxnT6n9h2bC
Olu3vXhi5Lq3rAoGr515b6U/VGdp7hmKnoXwzPiz48745mLKRg6JoKlDd+W0WXZxW7B/TezQsWP6
STeM4qwxQCuGHX7uMlc2IvBfUImmPyvb+TJigBNgl7ONhnnhPI11t2k6vPR4D1UkQAG8SkYvx0F1
0ydA2zmV3Y3uhLv9117Q+N5yLpJ7tDw3JBXXBy62s/z8ia5WkABOlCbzpxOFzYE513erhG3CP0FR
TbeHTO5bSNgzzzbrkMEZXWcBUPko7nmXK8aFlJ3udSKr7t0AQMYQ23/J2ufcIpjTZPh6nYYEMrmK
ZsJ3npBRETdW9FfQhQC10wR0gkyWxhajIO0QJzBmykmmEMbC36tNgJtvNj8beTNu0syNtlNc5cfc
Jc1vGff+PY5QLgN+FC1E/eemC8u7fI8CTS32y9K2HvS143Un3zL73/NOjaxf7pDdBIBOj5h/Oi7Y
lDTjmTXvyQ2WHNoBhX+R59GPHJkl1Ff5LIs9k8GpaTibMFabpxQ37dZDQbfBTBIivanb314dr7gj
1cTRzvEbamE/dvgx98LkwWAUlXfrs9pYk0rp7/tOU3fgXL8mVTXgeNlfPYjdZSfMDD6J1d2f8KEG
OXMd2fy1st+92XhvHQj3S+MT3SxPuzXWvyqzfw1OglxlphQ2AIjxkM27DnYGV90VXkkZShzPpTLU
+ILokTt2oIhuEykF0vmgZlnvdbNuhGVu8p9Db0y6x7H1lqBHc3SmczbB2Qw1bLZpayDCaCekCm62
lvNirIP1szya/eBx5jbHBT3Yd3r27BX4caZMGzAsGOWxoLu/Bb7EShU6kTtv5F6D+61COjX2x0R2
2Ry3+2rs9nFynPCyCGewghk+MQvwXEKL0aOIQ/9uZ8N5YZuGEfERfUfCc2Mb2a6TCiyFhAC42Z52
LIidW4+661zJqZhQbgX0Rmeqhp425y4tKE585vbzc0lJgmyT09Fd6wp0fvkLyi+4+aNZehRqs1Sh
mzf4mLW1RfjnNrBcJp2RYTEGDMb2dxWp+cZXugdb1e29iIV2/ruZ4I6Uq7JAaeB2k7OOZ9IIyy3v
LPfkBi9pdPDc5KHSBkyhcdZtpap3oavNilK9aV+zgpXn8pJZOSTIMCN6mR68upLAKYmeco0O05wU
IEDwfoa4bW7Tqrb4qAMOxt/93DrN9INFV8SARTMePJ3AbsWCiR525OA1XSnQj8efltJGT5NvO5d8
ssZ1h3Vmz+wOqtP8hARQfHYEqdXjfCSTRBvDt09pYD1ioywhLM/z21L3J9rYkXU2bWFutQiOGk1u
AnmLj+WDoyWKYKVPNzJyu3gLcgaW10y5k+dqTSMwHFPvVg4jKnoMjUJ6XTPE3bnVm+5czxu5J88N
ts650KH37KeH0m5ubeWJ03/D0boBESiKXh/k4IJXkGpR6CUhK7yYVDXtRv7LGv6kKw+cvazR1bgr
VmLyMNPMFfzfjazlXduNz+kAPJ8MYQyS9XV5yOhmtFfHVYsN46daeL+myLG5o2nvy22sAeXyaaAS
8icDYm5vNSsAagYKqWTcNvGUHDIDzf/ksYJprXwLWm47BqJ68SwrOWguTA9ft0ysc8aHvFIY+aJe
HdEFeAnI0nKuphTVWIdjQSelUqMDwIr8FoS92EeayLZArZ5d5j2vXlu0ewKetUOY0AXW3MhfeXob
f2fxsBtRxsqf36QAI2uzHO6FSrfO9SJjqxRG+G3+DnWcfmV2nDzxMrmbXBvbEwE69asxDicDtd/W
Kmq4SjKHIdNqwhH9/rnIfYKYhJp9WDxVpZ0rV51sx8V/bLEz7UZW2U8G/tGVHZn97U9TmzH1CqP8
Qf5WEHBg8w/NeKn0EtX53BzvR1DTuVscQzPZRFF1aKoA+a0PUKVkOnECn9R/gNBBCrqOh1L5nMoe
01MSvI2hW23rCr1dO83ytKQhci/EExwNpJE3owoUB+rBlgAaLeUqJ/gY2kO5L0uUOTJRTW/r6lym
ZbEzeqR40vdMvgZ5xRgKSPQcu3cl2Qy02ySXLZhzfByu3bXjm29kow/bgeLuhUfrj1pxm8ekVT+k
Kb42k08l6OqDZjjuOi7ofxSp+yPPDZy4BKu2oz+8gwxYSdMFOr3hiALDWE1uYh0MStylQpeJFGY3
7kydDNak94O9iKp+340YeatZR1mWjUAC2D/Kf1YKpeAdcWFosB9K0VcvYWs9dILQSRuHf6AkBjUH
WUdFru1ZrSYPIIXCdWGS6oyGUn9Fsh9f5eFYpuG5LUPCmYzS35qeWp4kZkfaowIdw1zjG/qmTyNv
ndoK8OPk8qcID+LqagL6uJV4Lm9ZCNXVyDwTQVFPMowBm6dWMWKTAwrZsCyNcmvXNA2yydhJIj2P
2vrRqGhMzlJnN4r80/KTB6F2m9x3v0eho/+Yd+q2WXbU3ow+SPU5WQAh9ZkzPLVp+jQfmVOjv0ZV
vFLzIICq1HgwqkgrkcIwWc7Kc1WLwTnq0q18o/sm9+4hrkIHHdJ+WSPQErcfwOFZ02g/kMnr3uQi
xNPq6hAPCGBA42i3pG+m9rdwS94uNJnEsELP3qYg0OA0Zo8+0JBjGLrI/kUO8YxV+rKn5SLeRjBZ
183skK58zTgsdF+z3RFVz01eU9xtZdTErE9J/CTPYc6ABxTj+PHFGN7puzzBxrXWC7HfLkiyTWen
c2IO2xgd8K13SThvoC8te9W8BzuHB2bTibehGh5SJtav3NraA8LVaI+tkkWoBIZgWfphT2C654Qe
yyzsmZ5RMNIkoScdRmVPp6Xc6gKRkzcq/lo1CdtmvrGSMTzk+4q73IsmCIPZxHxojucxJpEf7CHV
y091LOmeMKNgTfokh/yRKM51iWUOf5lBP5WRvzKxMfNGuVYaihdLg0ROzemuEwoQpEPmjDHDlp0L
EyYC2EH+9D8XyFylkUNLpbcuyU4H7eCheUp4ePD3W2BMsXjwmCWh14xt/pcF1dv78h4YeET2f7sO
3KntzTg2+dpVXyJ40oCrM1pemtJRdRTAHxVczcHcjIziXN8GCVRHuZenGNEGYLVRP4cNprB8GWuM
e6MQySxDBXaKJ0O7ynsOUSd0xzCoqSPekv9QSho7RKNgase4c6d9DeF+Vc2fGSGESSqy8tOe1eKO
sqors/pFea+sCkw/a9RtEe4zRTwbGsMhx+rA5psGcbim4f1BSdNKYbiSTXtdTZ0L0i0gBXmrKCu7
dEfWXgAFjbHZy9tIBQ96+WQssBQg/dXKYFiyLDa91CjgX04h3eiBLI2gJI2CQI0ljaFXmOJIQ51v
4aozhNMf/lzmGj9G5bZxddzKXmdzFzC2rK3rhMh3LMz8LEkPVR1Oa4NqxYYRo2RHxOvvLtC6teUF
w1ZOgmtSEXdmKOhTSB3x3DKpbc2/EOZFn5SquUpqBzfJ3GzC6fAwVoF5lBrBFgDQcVDyrZvqHyXN
vnsBfvHJB0iaq3V35c7rs3aZdS1cWkjfvOQqBS4W4Tpbnq+kDkfZuEfBmq6lVFU3mRWhZiJMiLSD
bR4Nxk3u9UoyHnVMECsIZl+d6PRXdYyxjEX5F8PSEJDtTGapyxeaTt0B9bXxOHro8Jnamb+2+My/
ltdNxdM65wYR4cFyQO1pY9CScRHTbS1BPKdkRrEaSQ+D3VGVzoMoJcZiLYt7teUGVljhRr61pINy
VbV6TRpGM+/NUs9+Gh202jMPmgSptVpPX3GpFldhZdWlZ+2/ztsCsWQxvbsDMuK4itpNnIbhiju3
feI1bYCUlAPJpck2KBv9YZkYWhmBeyyIFmterJFqk3fKcI6KT2CdpLsa/8XeeSxJrmNp+lXaas9q
ajHWVQvXOkRGpNrQUlJrzaefj2DcZGTUvVU9+zFLoxHAAeie4Q4HcH7RfkhBja8kL2s+ccgxnXmi
HjdTBGuUHk46gNgOBF5XnsCM7PGkQF8i4Xs5p5f6idtZYTLSa1l1EXdePlQXf6rD4ay6eNjWvLRG
jrueMy7KaIJom96TEym7rA1JlSJWvELdIT80YHJvHSnLbZwXFr9Turd2K8n8FGv9k572MlYFT3Ue
I6nCVL+uJZKnjRp/0BKP+Uf8TX2vvyjiQ9ToGarikcm+wbW1my0P7t7HOmWlT5Q8hJD0C2eW68Yx
AZcUccWUIvYOpzT0q9kbMv91l7WqfGxc8LX5o6AYjr7ZP3nKYzVNN1Vfi4JosVv8l80xKw5SmiZ7
XaMo3FlwEAXIm3lYRImksqF30YMZS+neH4p+qxdy875AlHxrKDi6hY3fvg/kol37lkM6dWqtoWuu
cm+srmOaNu9Dvb71sW/fu3VpACV01LVBxh/KLcsFKbb7h9qNfspeYLyf4Z8Q0XZKrbLXgwi7RavD
eZ8XzVOKSuJF5rd8h0WdDXwa4HK86+RWwl3LgBSLlY8Z1s5BSCd0Kse0Vl3ciVIFuemQeQhc9MnX
BUgiuSQugtL/GiOs/5DnEQgUWUVmegg+VDgcf0DrT9+YihHcSjfHriHGomMssfuEU/IYgdRdxbh9
fM2Dbl1Oojoo+GGNBXRhgv4lSmTbqzEpLprWToox+vfMNbJJUhPLyOkcEoQ/mm9aoW3zcFSOep58
Fz2FPQ0Q9C8zfiUYMjB5QoxOittg45ks/wTXVVwE13UokDgwezc8Ydmh3quGsuMYCvqwnYx3Zufr
N6kwn1kvDKd6Qtvk6QY/K/cm5ssgKcyNgQfcWktc9YxYZLgS0GKh2xRXHGqPnIg1kZ7cZX0vbZwO
szYPXxxIetFwskgbrmqnSJ6wXhykPro33XZc2yocnqiMJgc8BfiPnkw6OybThepijiE+8PMHW9li
MqrcBib5VciOCBJTlOSrOq37a22BXQ3UMHjW8dkE3+lX30FIrOwU2YROKqyNlRcjtNuEBM30e1NF
0n0R1O2DU6PbUNY4pPFzkZ9DgOCoeGZkIAbrLknK6EnUx1N9IqGllXqKtY2dYGTl3/pHQ6n1Jy3P
3gkrAyicOmZW1rkG0SwyoYGbkUPNlDkvmqChNIOi501QxhfnoihaA+8xfY8Y0XBeLnFbvy6KhiHT
opWRgJNMXfwHBSsa2f/MB0k85COoyBe4eYcPYhuGnPUBGzwMqYNsBehIfhkzDkJVPtLTDD9P872x
bjvAomJyFQzo7h2ihy0/hT7WO3rl79pfzkwTJvcAwCxdIchsH2I8cydGrPaspAEa+KbaXsXksRRF
KzjVl1Z1SNEaan3yu0rNKQeKzo2bJ7cy18OV4rbeh8ANo2ObJ9VGtLZxijJZd57R1NAvlENdNAJs
6+l7Sxt4KY7HV7eGqjppYih59nPUAMw0oaTvOMDGGGJakS/HHGjGgYas1O5gF6ax4xDIWQM7kXHf
mDblHK+JUkdJcOdFieO8g4OalhI2FyFahyy4fyxKHKLCaNDOqoNol/hB0A3OVz2pfyfqSbXFmzyT
rbNqYMYie2nxwO7/TtOD/EOAZuip8wc8Y6ZiWJHkD61qo9cmWKdUla0Vpoy8dl7wqLn1jW8Q+Q4P
rdoWgjvm6M7Kmo65QfpW4JeYSVCEKe9tHfXhPtZh6ZdSadbbbog7ZgVWU5EWofNUNBiOAczpNkbD
D0ievvP9qj32locSx+StkQxNCoFCs/mau08BdoIX5jf/nTJJuula+qjjoXWyQYifxJ3nrrClGe5A
y5BonsA0ErKYK5cZ8KZYoXVX5zWEWt7Yk27iTT59Dfva/lRlcXifq4kNigpHTT6f59xP6nUTWuVF
UxITxiNi9kHR27sgY9EmshxS1iZrL2nJYqopcvlhUO1tX+PdATdYKaSmV2KvBvS4JYtWkOLW+WUR
q5nGDuoju1uXP0gOkaSzUQ2eiuLiOubKeh9xNm4Y1+jXtwSdxnhXDiw02Dd/yXJJZs2eo2aV8cMi
1b22mn+Z3MiOb8KrOYIUyDcT5GLC4thwgqs8KXsZ+rdk+inRqjbAA7zKN3rYf6y6An0DS/uCpbHx
Yq/8soQpOTB0p32NQNeiKZQepMhvsYs0vv17Vu2fMBcc3TA44FQdzWAL9EYLAISVxLkdZytV+g5W
S7ZfUsRBNf0MWeG9OFrXJWzydLDDa1cuOYRhQyvyBiKD8CaXoDnpuAstD1fu0rdZW+ou6TWMceC5
odsy6U4LtJmon3FnfXgpSd6gqpLxPR9HD2ldFnLt5K3WISprJNFTVvLpSqy4P/kaLDxyqPY2t5ic
m6Rtn/LAG05G6LAvnFrruriXegO5TbO7FurYn9hm7cUOw4Z5Qto19ccOsGcpbXpQh2vxG1DppA1y
fOPJMCiH0GFyL4U6ipZNhMYaR1W72jvIfXQbwL63WaW1cJENahFmPRRGhkbmRJU2SyTaLERT9v/+
L6bLb8kmiFPJqq7AgMak19DVN9ZLcolAhWZq5UnijGQP3hByhBvqZ7T2x2vQFQpHoSMkZ68NLnAX
AeNhen4UjDI74YSuHFIcXMxTUSmzaJveBvEtypuvxXSM1KZ6dJPs7msauk8gHLNPKJ2PbcBczU1U
lMO3rLE+VGGX33ugNs4BqzqS/PCuAIgHOzOEchqr9jsDqM9pLPovaIPAEak9+SREgsqe821J3QGA
wuy+jSYRxXLYTn4Mg4tDrqx1ezEjV4rFVrWqjINsK/ndkIwAz8HHVLZqHAXora5LZBodmNlurlmn
3kA3KRmR0u2yDEfCLn3CFjxYq6iTHnU1TJ+UCAY9bMT6oZVMb1u2ectqFdRyBB3iiv95vQJwVd2S
2paflGzcGPoXVzPlR8ExlUMYNt2gPE6oIxKn4H4EL4vftm+aneTvwEvLICGt8h1sdHVXlk1wznF2
PZhInFxaA0EVLDPfKZPlYDVoqPzoOjK+wKUwNgB/jD6chH8BiTDxs1ZaoXPWfR/M4kg6qMNSJFRN
RKLQj+agtJJOiFiqWMob6PJO81bS408a6X3EmZIfrAGKTBsWP7uyfmAac5zhY2JEzmqEeXONDa8k
Exqpu0YapYe0diC5I2mpAibeBq2Fb62wPm5+OSF3phuxueV/ASPA5Jqqnbyf7+QJOJiq4NXR+osO
TuGU+0R30lVXR8O1TOzPTlqVV3mMq35lgoO9zmWnTs+IAG1Elbiocwj4hrzULyKLWQZYIRYtesvJ
8HNKaJ3RRpIfzD46iD9LmjXGLjOR90AoE2q6r6H9L7NJ7m3j63zSkwQOW+iqgVLSt/4q8zjoaXTp
h5uH73270D+NUSStosjzjybJC5TC6/cWEN/vUg5yqgE9vFKzVd6YfbCqOn8bq2b7w1X50beHAnBP
BTHACdsPpSQVa/huaAAX9uchCoOzEVYB+Rbu1AACWuBah3HC12i4kFywIUb8PLM8yBCT5UiRO+0e
x71PRmAiHRsN2Lf6jaHvWYNycA3LH6k+vfDWOI4nW/JbEwNXMXo24zUqGkyOB/hk3UasREVRb812
0yLBcgsM/ZNgeWeNPaw6bXCOspx0Wx0Q7bbPcOEKmvAqTszERU1dZZvLgUP6O3kOvRBgY33KJwKx
NbIu0sIze23/XT7UAN6cBhkmMVWqlfzZik1tM7qycZYtjpPzNPlkaHJNdgOe9VDW+kZpm0NjaPA/
JfzlJxpNZXHkaiJDIktFdl950XroJYc5xkiQTPBY6OZgn1qreHZNt9wZIZ5RjRUWGDV0Cl9UMjIk
uq69nOT7HhVp4Fa4v0ulV0GyRHgqqZpj5nrhu65kyYV3k98cbTU7AosNQdqWT/rkQ6qYd60PWHch
YSaS/6kMbKj7UXvPAgTUcV0D9p/uvMZDuVyqrZtv1o+6qXV3QpHStdvHLkMxcMAqAPoL7B7O4p2T
jwzrhSNYe8uT/afcUvFA1QG3zeeKUtSXl4rT8DQf4q9ByYzH8bJx12agJpQxelSQIly7g1ujBwgA
oUYRZy52Xahu5r05/jL5Smz/ZrPVeCSbwEnb2qtgMnUcOR70Po8vdtMdU8eBwTV9CPNUGi83rIbl
C4pC3nreVahePG5EdsHMWLwo9VDMyjIWqfZVo8dA/JIUK0IYrmxPfsQTz1iuKmk/e1BKQzX9V8a4
KobIIHp8aJs4c254BpONgCOew97b9wYyPNVkiWpX3WfdXldlmn3PcUpao7gO8hfXlEPI3DOvjzSk
ET+xKEHhbEJo8GeBOjYBqMQF1CDnMgjEgM9Cdk/o7NWT4h4pPsgeIms1AI6dPBb8aebMycudPK/4
hGlyjTqE/RXwHTz36TJLVeNjQrxa7XCT9TaGlzr7MCH1KukBfDWJo4bUAwn873/owaD9zirFjRJp
PYs510F93EIOl/bXrNLAT4OikdTzvHX05Agz6CbjCBZCbn3TPXOVSqyUtwnKBeToJHlbB31yr4Fn
2EUJp5ithzmQgrI+jpHo25p1EV0szuwvKVKrQnWu6ZvhlpEdOprkNvaqVWUPtUeixxoM+cxaq5nF
nEUWoi55TgMkYpsOanjNG/7zhVZ8t3atctwaseVdmY3vBbK+dI1yYyddxTSBCyiCrNXOaEFuj57h
Ha1pfQQFooEpmowYdGcPWGmo37D8Xm6yCn/GCi8JMplOeHJqC2vLVjHeh3nd4yaflrsiz4z3Jnys
teel9nFQA/P9tLZbQWHBRK1wy71WK8Ypcu16Z/hK8jy49nd7qFmpV8iKy1ZcA2a32mtWoI+gT7oW
kKtw9dTqvaAX1KHjA6NyJyIj+8RC076gH5Ad2Hn9UPpQ37WJM0FCWKyQ3YvOulqaCEj9ccliPQCB
i4LuUifuamW4qyI93mgqtj2Zjba/UDxRcS3ad0Nrr1MYrRtzlOsPhWa/hwHk/nD9AbvxJDp5naUc
OIZbacCqkfT1i1Vl+vK7OKlAf1mo9EqG+lFrOr6+ffC1SRWcgiq8SzI7S46m05q4dTBdVtArZAS0
Vl0PPqlSQm89Tm+zqnTzJIpiLeZVugoEaDRR5Gx+CNGYOHpWjLb+3vgQUou6/tSBglzZnY3Q2nRx
p0uqA9+3Bog0hmLIqxJB06Mi22DJWMY+WhyS5nkZ3ouqxnCydWFURbR1c+VL7Nn9+9ZsfvJrGf+M
TaQ8Ov1n1wSfR6vxD6UP3Yk/dH8Voix4wDKJVsMRPMghFXYVJK26jWraQPz9/MiiHLlDFHs24g0F
UqzsVTD1G/F2bTQ8tuIL/N/f+v/j/cCzMmYHnlb//B/K37J8KJFvrd8U//mUJfz7n6nPr5jfe/zz
Gnwrsyr7Wf/bqP2P7PYl+VG9DfptZJ7+8uo2X+ovvxWgj8CxewDUMjz+IAdUi1fB+5gi/7eN//VD
jPI05D/+8TdW+Wk9jYY2Z/q3l6bj93/8TTGQnf/v1+O/NE5v4B9/u2ZpXf0oyy/1v3T68aWq//E3
UCt/V1AAwM2BY1/ZdmxU2rsffzSx9YEhJmPJYAGTQB4rzTit47Hm320V3XbZUDXZQtiP6bLKoLqL
JtPSbXZL6EaRwVLMv/3x8n77My5/1v9Km+Q+C3ilU+/fJcoN3G4txYF5rlmOpVmyM+3QXk/MZkxS
D6NjnObLO9WPNkWPfnoW7CUW3Vpe7+rc3/Wmg4sqlsacfSvSWrJRxkb3g/RJmt9x+JnFCjKEwwFs
9zYfPuBSfChBDCVZd9PBcVRxfu6K6gxzcKONqC2rX0dkNVqrOnIkcgWKukGD8tZi68hx+dHSyy2y
2dsANCTCO1uYkenwPTbKfRVqO6VCS6wyTnHZ7saa3I/5qQYUWdoVGERkKUc4eG5zBgV+qqDAwZb2
D01gcXZziEA7y71xVZPu3vfUbTyJm6ugwL3HNPTe5Zb3k8yvL/Wk+QbvI+qiOG+DX4MMLXHa0sJr
Q1iwBZuK1K0Bza1cAwZYDaN+MvPxVjTMf+HdwETWVy5pjPFEEuY4qgdkAM++Dqi52qgDqDqEv2QJ
4YAOLlxx7sKE/5Lu1uIngJPtqm0zVDG+J1K0QRcWwiWYYK3l+MgHgJOQ2elufWU9R4n0AQuMM9aQ
zB0xBFTzndNLTxyePvu2t8/ZOHOae4d81raKco5dtGvUdt/KsH6oS32jcyhndc5Ft37yy7Y1Pd5F
ET7gVv3ZSGBEsDtjQv6oMZdzsAgNTt1YUX0n9c5jKYUPRY3teVJ+UdPkYch6To2Ck1nVQAaRAXSc
vdkGj31Zeqs8CT5JkrGZzGwsX3rSi4I1IkQFu3v3/2ep/80sNTlU/vUktf6Sfvn+5fUENcW/zE+G
+ncTYWys1WRLA7+g0PQyPwkxzZcJydaYxjAvwU/C0bkzmSZeJiRd+buJ3pomQ7+YGoz/l/lIeyPo
qVuT7YdtKrrJBgMQjbCYfzUfjchdhU3Ox9vktNpIjLo9IgFpnQsEoP1NOmYowytA0aTIss7IW1uT
QqR1xlBRq3evIlH/dOuhO3PMi3aNaECs0nopi45iiLl9UjDfShYT0Pwc0RSY/PQel2cg1vtzsBuE
9wpZ9TfLKygH+Y9nLNEyW/dTiTxumrd1uWpYuR6HzNwvGNkEysqMln1Th2oGDK8yG7eiQcSlwJB3
YysDWNc8+ez+uqigr0noTeVW9QJOoYhZmsWdLiFZCUoK8wgrL9uCabbrYH6Iex84gm+47n6udDpt
nIcX8YiKxCfdtaEuR/o17nMUvZKw/VSSXmL2K+UL5EPtqVaxACYZ+mkMZQPYcQyYbyqGabXt+H17
Ln1JO+OIcimU7r6Xx+SMAcp9pjXZnqRXcq4HPzlLnQYTwWxirqI2GzrdwroOIM1c8apNBFRTXyPH
6NbwLAlKbRmFYOQYSzzDFkMt5eVR4k7EiFZRfDVildprwx1TQJk84C/jlm5vniEaRN38FsQIotLL
IbrEVvVTlOZWcTu/tVcVc4DlJuiDNe4uBP/WmLX1JWyxCmndpLyooyHf62ijIapnW1+QhfiiklF4
xz62OFVm0rNT0ZNL4WFoQNLyq9kk9nGBGiFYDGILFYMZfrQ0NHH6NfRda44VfBbbAt0Vy+AOFk8G
0TCN62QGWbEBsQwyJNbDABPsgbdz9PJQuopSyC7nvnBZCxhGHa6TEiNuO3A+ingS6NaD43A01mFZ
CXyd7qIhd8sO+6dS2i7jstetVxxVdMe2Teo7BXtpLUdvxq6r+Ao3WNsHyvhZmaqWehmdnVfFQtYw
LU1RtVniRHDH1hWS+jRUGBVr5pjyLBqWONGYTerkLWRCzujKn1jlDOm6NZrt0JJ49e3KfkQd0DsE
UJfXoERo5Vz4HtZBd7VN+JRD3RhHFb7fSgSLiyFr3iq1G5YK0wAYNhvnsa2/iQ6ZA+uBxSIyUIFe
HUWEY6G7EmrtdRmjQjB/XUeBspc43X8MBr26x/RgvUToqWdz6DPZ9DHcg6dcEl+tTzHZuRPHbVqM
wOgfZXG3XP5DjGgW0fM4S/nNEEtR3P1lnKLFHxVEyrZ/FpaX9curRpXxq1RaOmQwSb+Ii6TkBmaM
Hht0Ue6l+kPj47jyJsQDCd6SCiaatWJ1DNvwtIQsQ72pk6OhWAM3kkFA/vbIpbj01YuPnVrqZ/GU
pXp+tCjz/bW3fqm9vNglMJJQfrVxaNmnUhVvYSHne4EADfThpVjoDVIaJkoYwFXju7IZ4ztdk6xL
U4IMmEqiviggz7xaRLxsJX7bOrwRseWn2kTG35LB0cksAJAM+33rYCgOLA8jH57TLLSPkh7dlYmh
frJ4Nes2SbNJuwk5l6QaONvUwqvuy/L0pemfbJgv4I167Zuv1es8hDPL8RvJ5W9JrINp1jZGFZsn
N0iSsx+1iMSx8s5W4lZUirA3RYQE+NkQlaJ56S3qUEkVI+Mrg5FM47XrwpRYV0wXoBWOz+oWNkEu
GX6z82xl3BVN/xVtkq6Ek0XLEj7HLJWDPj5kMfb1ImRMRm9dK6VCWqN8hxEOCkAThlEI3Qk041Sv
lmpyElXiIjx3fsUvVeLuV70YRwzxq34ZJxXOQ0Ndw9LkmSJCxIpeU/2QxMkpwM6VLJJkrPjhT8/i
gsbdy92bOkDdDqK96Kxm6M74BLFCXLWjmm3mykgybZrYQs4j/Xl5jhVji1FEPJwb56iz0nk9/K+X
JELmR051TpLnW7cnC6N4WXDufMmfL02KWepKlMPc++N2aU+d9AvZuWi3VNWgn89vhhGtb+qa6SFh
wOHof/jmOObvzjx8ddh02xorb5AMqszC+/evTlIqeuOPmvdsJoh6uk+I7ifr1IS2uVm42W3bPjfu
wM4NX/RopoFENcKfWel8GytAEHOwG4V+z5KvfybPlB/EAL7l2zs9RK+nrbBCnzTS/HWsK/muVFX3
lkTAPfPpLleC+OD74KGqLCdQVIpmiyxpOzrDVZTeDiPi5i6O0ccHOHcAYEjXQWpy7sLO1a5uJWtX
KCMeRvLatyhSBuQnflWJEHsc2z1S7ZApxky/irqlr6jzKhDLYc4UuTTMg4pykn7PbH+4zFUZHJph
1Zvmy6isQXNgs0lORtl09kg3D0cHSNBdJ+nwTIt4/IgY+30xQduUrtjlhT58SWW/AMBVlw8gcd39
WKoDsgbBS6coGMePqmvfQ778FsVadNSm89FI37uKnF28RjFRDaWm0xCw5ECUW6DC6SbxJGUtiiKm
Q4PmIvVD3q5atNzWCZKhmxb3DWg+ADjPwIhwnxK36lQWdxJpnfluqXMzj827nB5F41hbFZQywuax
RPlfbt+EirGtprhV2iDvX3VZHo+mpbfqvbbYx3Kc33KImbewgXsRpDa/0G6b31iCjtoGQTB1peMw
tStsHfy2CBftvLdqBUQz2Leexck8op5dV0fyCjNO76Z6hrlxgM2SBMpQUA1sST66Ec7HougFsX+r
zBj5iwE35qk0d5bq9RAWCaLgkzYRQg1IgXKQD3Ag77N9MAA48aGDQfVIWu84n6Y6JNu3QxkheShO
V70+LbehieLezP1byp0SlXxsKmyQ2/5z2MflY4Bu0kWuVGVdTmT/rq4+Q/4tH9H0nSS1+CPLljd8
Tt3mVTy7k1fx8lj86D1p0ogFmnYwtYKliWF9ilU9uA5Io86X1M0KZFGncid11hZxIawrpuKbwKWo
WnW+IeWETs7vcVGuQHIXgT3SP2slJ/UxV756jGiXe8yZm7Z2d8tLWZ6w1Dlxc0P58NkdZdSL7RI+
qaSSBIVogE8MgBkL9tVcJ1qDOL65TqCfG3Ns8LyL43pXRkm/FnGS7NRk83EHs3X5bg6pnYg/+KBi
TD2N7OIqdV/LhXeVrJE0cojhcyopqA3nxjpvJjBzpX30MIh9BKHfXgItMtaers31kmyPj0jstpcl
3iLeV6gX8dinj2tPPRW5Xt1SyXTRxJvy/9qHMer4hAWxvBJCI4lJepdPVbhXzUL/kLPaWSHBVf/q
JKJMz3zphJmjBh1frQ8Gyqkj6H228bpxB3PN/jTKeoUCsuM+RMWIPrtcDvzcecaZHTd4Box7IMTI
uEm4rv3JxeVBSAJnmWlgJ+x97pg9LqIKDawJjap6W0tCNBi7rvSuIFePRAEmunVuY7yclddEdYtr
i1jEDlv4ctUBlWo3ohIJBR+Xr0I5qK7/dbQb+5gMORBfsfkLp82f2CMul2nzJ+KWTaGIRZbvdaxo
nTaV+q8N6LzZ1PQUNA+xgvry+7his8ocyPOlX3GtLFH+NZ7YpIpt6JvxRESJyNq6xsBvi1I0U/R0
8RToXJEFcqh7qdHNjDl4xLcQ/U6ksNYS/1ebpUea27Qv5b8aQYxouhyk8D/PUoutLj5oWvcMYaif
fYJEIn6pErqEUxFrju7sC5XZqdhNHZai6C/pISoqf9VXUboQdHsddc4qy+xDgNTmtZMnR3opfAwC
OXxUkhGEu+8oa1EUDQXuSWsdK8SDqBOXMLZ3SQ9faK76Y6Cl018O1Oc+FK9Q+2H5aARlfmTdAMtx
UIYM/OfAQz1l4nA4sDrSBot2zen6XYBOyBzq4wexhOIVO4dWRvg6lDyYdatCyds0xfBmVBHqDhrZ
1OkFoHRWIjmTdetlozAmfrBKKlnZii1ClIInRBydncGr3cOrzcaf34rxMhRtXg01b0vENkWMlyy3
VRVgnZEz0Rkq/68u0DaB+BIX1uXvm6yqkHuMjXeJjQ7kqA35VjQiHqDdSPS+ih/D8r2TB9U1PNpH
3fLyD3BRnmUAKfeqqtjPgf5BnWpN3YpuLvnRlQiyqzg51BZEPEFxKzu47UbT2kdBcUNN+TmWOaFB
CMR+HuOPos/Y9S9DNJLSHCuF/HPtqYCWyV3WOINy1NhjwyojJRHE+mOVQemE366dyYPaZwX/sB2S
8dKjVFW4kTaW8QX27975ozt2iMPb7po9Kru0cdDF4vwCfwD3pCiFY6/Sys4Q2S+gHkz2SnPlr5hm
YpAJ6SkRV5UNKF7Qj7AKpgQw/mDyrbeUj6KUyBo+Srn+UZskBETbVJojk3puEyVNzfKLp/p3sQk0
bVJYBw+HuZk9oHjTe3ZymRpE3Tg1LCEquO9JfQk6nvq6XkSIRnmiRVuafpUdDsIBKdT8+FSqpGne
uuzQcFLUT3bf5u8b1pnCCTkuv8m+E36PsVtc5X1bvms1Xd3xn+CfAYBl19gZ0u042q/65PXXuKii
78BiQZS3yPPCNJGZnLrAH+9LjAywqPXTneBBdCbS2kz/HxZqBGegF9mvnVun9Ige4bS7NdPsJb52
4zk+sA0X+ASOlJqM44FURE/dRJ2EeeudmiJHEG8iVmLmmG5xvAkOotXgY7dyIpQNRWvTfTeKVH3+
NYSoNdiqn1hpuGvRRymtdOv3VXDgk/Wu7W3p2AG9gg/fatc0VU0gNOG4bnqHfYCoFM0TtuFawbm1
UpiBol5UiUZxSRTXPhUtxJwpdKlfYpFDMDe1mo5r0Soa5ueI8jS6MY3e6oN8gINVPMkVWgsc2vir
6c4rI/DUv99JE91H1CEu8nIna4h6NV3zWbPU6qxMF3Ib1dlKcVlcifJ8K2pxkaNW3Eo5+vOZrBxF
SVyWIf68iwiCgFqd4yDOwdUnxcFTSd0K7YfCbJx95kTkASdH0ZatxZ24WxpEnOixNLQJ5g6LboQI
SSuARqJhCX7zjOW5y1Di4ctzEfoOV2qoV+dB2arTtzcGNfeMvOdSaNvthKt8xv5QtAiERKI34TN9
BD4imwr0WVqmPknYA3YXQOoBLNpJwKXi0churpkox6FGY/oXjErUi4i+db6nVd4ewSBFMACcBu2t
6YIKRggGx9URM8kxOyF98tLyNmYO/715aMpHPVNQUfuWYbR4hFM4nsJfF6An4wlQ/yl3KnSi1Q5V
C9Eq4uayiiTP3EVEL81vhhFxfz5Ej7JUslq6i1BRjNoiQKO7afaOgYlKSRJqH1uR9FAlhvtgq9Et
g5h7FSW/V6r7qklXIgAGqfRg5MV3Dznh+AsKpjcmDrRipo+dcK4Np7ssVD0mqV47iAZRJ1qXhgx6
Kdz76aNpuZBWRXTfdfAjl8rcRUlXFMVFjIMNwL2sqEx6JQR+G4tkuF2w1cvpAostwct0fFhY7HYM
Ph6TDFjtuYxVl5xHxV4Ei25zc+W0cz9Rl9c/DTvtPiuyArozdz4mSofXgNxop8T21Hu5RG2inmgT
tqnC8rHsVxFGUP2HCDGGFgPQnwWfwBzG+eifQie1Tzo8hlOrGi93Y+NCV1zKolkEvqlz0w42kmgW
F3UaR9yhwUiLKM+3ohZyFojvGmP2V4/1A3yTXpV/vYxXdSJGDPHqka9e5qvHiajlIl6xW7QF/nH5
B1HfvnniXDk99tWIiIdJdaXDOmkgSHMcWFzrPMj7lSOZ7alwrJ2ocwczvyZNU1w5C8CaE5n3dQfi
CzS9rSAfkSm0hphXxc5Z1DdTY8eBACKsneudWE+e/CjUBijMBM+3XoLNhKGiEPFmLFEUlyQDR5KR
odgudWIE8WAtxYFWlpBlHBuY5nbcmCdxacah3fYYOq+gqpr8zZMW2YzpdomJ9MhQDqJSm1pelfFJ
yRku9zv+jtOg8/htwN5wKN0yfrBKs4ROo5cPQg7NBbZhYGp2WRQmkLi8NHVjzW6Oon6Kqv61SnQc
FYR1ZmkKopaOv4afq8LcOrZZydFIpMogbFWk6P2x3ebYb95kq0OwGhFo5ZaHQL6N+DbqsYyM29Rq
R72/A8KKqayoFF3EMHaZPHq+oR9F13mUUUm6o+JUT6LvPIwIltl4rxRMc3avHtforokM83WuEl3E
8A0KG9vGSOU1yoSI2maacdA4ejzV0rTWqtsB+08VTPhJni5zWWv1P25FkyiLXqIoLmAlEuwuOoCS
09/OEn//MhwgMEaoS6CAPTmpT01D6VE5N70Oe30vxhCXTkTPfWS+A/PnZWkXda8eKcq9o4DfAhay
bny5vxcXE2Whi6XlF1HyQLu7uC01DzDiWLYUbgL+OwQEmaiGjKOKDFhMGbTk4tAFUArFXuvjSxuz
XJMzB84s2NP7pEy8hyaSkMyIunot6sQFBkBwUorwpyhlU5jE5HmNJ8HoqbSEqvrnFFuTuyWyTr1H
zUjU8xKJMYm6cu00P4gw0SDzfdiI1yLGFw2jn0h/+VrKoEVFYijH+XVgfjKJKk/vg9eAj1t/cRNb
O8hhnUIbRxf21GQSSta6h6gFsCuIXaZLk7h1UB/R13XcGqdXHUTTXE6REtvhuPhB1A1i0Lnl7VBz
m6hdLq8eJZ4/vxTxqkTQq4eKF4HHEs5sVvQB93q0BPug+FQP0KJcJps7T874xa+dZ1EfF7DZm9HR
DtUo55/S9GdfIJgAH9M8OV6absapdzv1NszypbeiSs8ivKuUkWXcozK46bo2cXlfkTvrzqW4lV11
OiGhnEccjiRoPxerYapcWiBGqPtkkG+vutQBSoHrJeZt73kgMOg/+IGOd6JZPGZuWMrmECDQKQZa
Hvvria9eaTH41dZtlJysGD7qbpMXZwDQqMmoBZt5knR7UZdWHg2/QkRxuSwheVHQdym/iSlCBzlh
M+QoexpQXBy5yfLVfBVPWJqWcYwwVraYRVf7smwbHVQPSSQ/VYt94lS+tEESxt30mob8q2jXFCW8
Qzwf1jG9Vj66kNIGdkFyVVkAqn5Ja+5Fd1UIeX+VtlhoA389z53jPOaMINCOaVzjJwVPnkyd3ioB
MlVGszGRQ3uptJELzMiIFLG/y0Xw3GW+ykaTII8gutfd/2XtupbjxrXtF7GKCQyvnXMrWbL9whrZ
MwQzmMDw9XdhUxbbGh2fe6vuC4rYAWRL3SSxw1poRtKT7qeVmR7YdRHppGFaYbL5t9e0wiSnFaSz
SqRnHCaHfztPFzFdEF1xgu3FatRQZN0ggxRkG39k/d2oufk5GpEsiHr1BaiTbzIO2gMpaQjA9rFG
RWS88ohJDa3X+bl3a8BOgAaaPFxAjeBvmpaOvtaTGnmdJs7AGSJstLkBEZsGD1H1k6OGsvJQ+0mH
k0ZZA7sNnaVd1DU3PqQ2GilBg0fuypLXsPx8IWVDPtPiup9OV1EYhQU6h1Bqj1HRWIiKglmSIV5+
cdVAU94BzBsZCBTmjW8ikpumlW3aLgb06bstKciuFs4GO3/7CKiiv31vDLZMvW9zhSdFR44Dlmnh
9cC9eVeY9O5ulmAQM2O+R6wS7+m1eoufDslnADj3hoTA+XHPvQdUPi3qtMe6j0HzYMQ7ogcddce4
z0OOlIJufZF9bNyDsmo3cR5F0gDNDIIOigEpjDFTutnv3fLdz8vYMRPpOtPAX7tEQRo70MC89u2o
z3x0HCkFyQTXE1BiKiHNWxdcWDWSVEvTtVqQs/dWdc6DDo1FeGahdqI6k6gam7ejWYZ73otnePEO
oE31mSw+mAHOCj0QLZh8SXFzilEUXyuwodaAXmrsB/Droda5rPynCNyZCDZl4OatbP/SW56G55Sl
fbd0MYV2Z9sU7V7IZABXiWxzVDoDS+2YRbK+K5tYO4CXR18HQS6+eZ21JhQ9l5n+4o8WhTf4C5E6
/3mN2SJqHLyE14pOqYtFii0Jmo+8EJja1E9I0xB7VLSsAZaoTYX1UdvoCJnNxpWazsaknae08tRc
ppvmcfZNfo4AWtrQF33+trParvHoz6ZfzIcfEIvQHx+VoMT88AuqI5DWWVlyiQFofkHFpaM6xcIs
frWSrNnpo57ooOSLXzO3ATQhQYSyIXw1lJYARB2AbFgrZVK2SDx+kJEbIzjvDpSk4DDTmk2oaIIH
RCfBEzIC5tCIKnZoB4dvdNEB91up4zRGg2rtPyIe6a2KPnEAfCmtF1QPPfmm693VgLp7AqzuhsRV
zPnRAk3ikqb/yanXQrZGICzCrUDmjy4C6BSyAbpu/liHg8qGCLQ+SdRwGUzjy85x8EizI+2cDTao
GxIHRGyF0Tc7Q+++kYyG2QT9TNq5B+1rIllynBxmOyZ8VIGW2biaZbOvng3BXu/d0+QG2qF0XwPe
wjJiforAZnBqI5AX0nSSpUhkNrZeL/AovVWQdjb+zBe1JPeFloNS+j+5ktd8MlouYK637a327tMl
1Upk9plrwlyE0HHnWc/a+RK1xqlXjl7U27is7ZXlxGC6lI75xWa9vWpbD4xhakpamlIr6Twl7Wz8
f/JN88g5ZFr6d265Sf137pjmIesrIHFroF1kaL7c3chqIF+ivBGPghE5iMI6SGlbdoNqG7gB2Txc
DujuAqRm0YzfgFAJ2qz4DAI8s181Fl6jMlSqb3Jd6ufYQfHaAlAk+pnmXtIeQLnHDyRyO3ec5DTN
/BQxBrCfKPPWj/s3T5qPqdvtrcI5f+ZJC1URABp4qSB2wVC05FbjrFzQqhx1T2Z4f1aHqKS+HWaZ
qAdAuxjtFlAHeQVool92s8m0DO97c58Dnakz+/EMbBfk31FqvEoAKnyN3f4BRbn8kI9dhtCJko0J
OmB8JxTrSjP4lWQ0FJIpBh7Q9N1Yaxb+JFwigpgGTrhLbPkQthU/zG60ile7TAHYiHWdS2MlEUhB
sTMID8XgPiIXFl1oVjIuV7xEKTNNC6ew9/jRheDybLMnuwcQArAzVobXKlCoGgnw313FINFBpGxl
G966ArC8JVdSvp95qDR+8bo8f0IcrF19cNfxsJvObCl3oEzdnNlvS3eTaNl36QEUiQY7at+OaFqY
bn/8IKOp0Zs/GIh/Nv/RNQyEKut6X3levgqi8r/Uqrm/94fZeEswdVM3LF93dZMBW+n3SrUyxbcH
UA78YXqW5mglXIe+8Q965+3v6sDTIvt7DJzxIuLsKdH7YcUGlu9rM7QeeA+IQgpzNlUF9hrePwNy
uNxoXbUtSwFCULRNnmmoQIGHtnsu3+ZOVCHdwlMBRuuITzaz9Syb7QIA3a0NBxzY0sfNC/tSb0PQ
sRNDBR26diQXtiHfNMQCPinUoxQAKi16pvoVfdfom5BIyU5Oz34gnZ09Td+88qXyTZBFKImZgeLE
DEv3QNOs89tNUbnpujAq8JpK8COnRp3flcKt0ZgwyGVMJQ0EhyOqbm2adnMuA686/7nK0EGnopga
OVXnovrP4Y2JMR8dO57vWJ6qQbzppCkjt4hlpcl7rQBFFrAYowOelwJxEst9EZm2t8Ih+2ElQLHA
lwBEAnrhJGc8Mfg6rt2Hqf4gDxTCdsEeUNaG+gMT4PtHyep7noDlwOc1v6MjsxoHMBroySaIAEXr
qYEUAD8WdjRefenFqNtIcZ4O8FtIycPfaYbEA15T9MLGAQC3NLUcrh2QYLqnldy2bhbFiCc87aF0
wBFvAfEIYCjaQwlk+q+xBEQ1tmCBnQx3IQix7vSCyUXdR81uMiO3usM/JE4UazW2Nw5IbSa32ddU
biwvGzQyCoSmgIDoL/78XzHcj/8WZOF100FDKAbLw2/r93+LD0yHNrItfp+OIEtpgfPrLGpw+B6Y
bn8RSYzaJ5Ih9Ac0gbJwFwNKdmMQbSb6yo2BspkbUQdibM7KeBPZaKRkIC6/y9reuQKlOgTUBXC1
JQomNYAGTUqyKDQrurOC7jh4gJ0nEQ1WUAaAQiuBzaYWGnlUeotBR7EegBHK3WxYicw6BZa1RVgP
5wCMAmgbEnPZg/x7GcRF/gwmNRyhLfs57AHvDr7N6hk1JxEiSH0NNr3kp2+B9rkD2zN12/cyEwAh
GLSJ9J4UJEMFHQh4qOYF7B1AmTLRBDJ9B7uKv/mQOatFfT/LaNl5nbACkSFNAVcKpDgnK5HABuVM
CfK4ZesGJQoFvQ5slO9D0fXTlEy4ycrVDLJKvhOsatMYbyv4VHo4L0GOnVr7xlHqQOSt1OKA0gyX
mm9kdbQts8q9gBlM39igWVh0VpEDVzrIrlo95hh6f2fX5U+S00ByLorhmFY64ADRi7vwgjwCEJ//
N0e+cNFoIt7ZKm4uQXh3KQquX7wislBRqlCvfpPTNLDxET2tAraKcqCheT8KTWNdAtb6qHdejEgT
ABjQsg4k3JIP2jlHwcgGqDM1ijhzTNWQuQbUtVJPUjq8UVWqEBSgqu6GhID7GBbgUgRbGd6OH2pA
HgCmpQZoe9YZD9KT6UUO7VHWCWiwKgAgrGq/jDbT3EnLJRBr5R35dmAf3ZUDYIHLMjEe0tSs/kvb
w8cGRdDBmLqDXhxfdWGbHvvYMF0CM6jPM3bHhqGvzaUMPftU9RXwvIMG/b0Gz7eERFxUJjt2APVF
Whlakkk73GBTBQ5QVCXCGWQ6e6Ov6j3VsFHRWmNZ1j5p+h9U0TbXtjWAg1yMesBXZjI6Fl8MnbqP
SoQXwYmRb8q4ew0NFfgjmcRLmgAsBGKCXj+URzqiAZCcvzSzkGwQFcsOSKdujEiL7yhXHmkaNppl
ckc7rxAz0lGGXXP41URp2aRTsxowzVvPRQGGljg+7lFat9NrsN06WRWvK8fun/LcNRe4AzZ/Faw8
jS1gNhYsvmNhJP9xg/7Fyi3/a6Aj6g+Aj/YBkYwEvKVCO2HfGe/+fDP+2MGi/peO5zkOEg+qAZYQ
5W4ekWE9lE0B3KX73Gnx9gIM/+CKwhpwkHtxe7aBAQLqRL8Cr2xeXREiGFcAWUmffQa2aN+vxU+8
bC4l4OjDhdXlh6KPUNCEysyFWfXOY2gYKDIY9FfXZe0SQBFy3QGj5q3UkMoF8fOpy1WSc3wrwAcy
lSLitcI5TfWIKUoPgdianEqtA85+BMjXJC2+ha2lr9O4CQ6+qdV30kfZH9rW+5VIermauGmBKQHw
inLsTyUa+ImeJFMvW5b7/Oe/Iq4aSAW3rxouuhjQCGM4NrMA84xG4t+faRkAJURue+GLpsluETH8
NqPoC4XOzOpm8ktDgTNMEnQlfKGYWjW8mfWJua5dIICgdbO4azL82AmJqTIbkDraSbzNFC5P0zg5
aWnGFHYTYpO3FkkNUBzlT0oy6ywQQ2aOGU1r0BkKEMdm7UY4aAPqgWp/FAHKGjYe9QLRIS/Bz2FZ
2T7L3L5aeF7vLqUGFDYwQ9g76Y/eQsZmmy5BiILefjmA64HmUrvEpV/fpz7a/9HYaq1cYErjAY1S
qE4E/nZAXG1tqWq9KBTu0ggZwHuUNq3Zw6BFxjqPK7bMJfce3cLPlh4v0FQJULZHUYbZ3m9rdI0o
bedGwYPWnklHEr9ARk0UvDt0duM9ehHOB8xcf5k1bnoFUdMGbZXloUX85qCBrgqcljQ33E8OSVWh
EwrMj3AaIlaBqEHNp0PgDVYHn1ahQ1o18cBHkdSDjx2dBtRVAEgsahPUc6UawFHUoYvAWsaKpI6G
DNiXaMBAd2xaFCcRpT6ATjy+L9KoOPvFgPdnK4jvjcQosMXI+y/IFxpoBS3a72CQehLApv3bc7Nl
0lQ1eptB+2S0EqRTQDAkhJ66DuuTXvVXmgHIBJlo16xIFL5bWb6oTxYcP4jeHW2zsU7lODQoBgRL
jg7knRPesOPzYBv+qh47CfKz5OzUQKpPHO0hbvoMkbBfpqUyzdMOLNbY3n8NLTD4uqn7s1I7itxL
LpY53iGtUp+dDpsCk2UgAU+bv2g2y4E02oCIS1t0zhhNpvooOgC2K1eys9P+nz4Hel3fodR2IdkA
eEhA8G8k0o9LB3zfF0d0Efpi/XiFlLp8bUqxqKOq+Y6dAHjvBgcBjiyLHvwYRR0c1W2vSJ1/1XIU
qIH8AGTPQE/c2E3jvxTC2JLBvLZMHFwYcHH/vDZqkPG4B0f8ZgS0zKaJXbTS2ll6bYFjc8JOEjSD
mWa8Ot1SM+z0NfOxLxzjzj96meNfk6QLFq0eRJc8GIZ1xVC/n43CRP8bBjoiGQ1yKBnofz6x6dOk
3Y9Vd/WADw0gJRTzgR+ZX8qO3Xd16DySqG6M+0pm0QUU3ewRRKMmUKpsIAeoaenkHP0QLvZGmBWi
Gw8AGbx4dQQsZ7wcghE3NdFeGvrFCmAAqM22KuPkEluhUmcZAAOmKamN1GqdzbuGZJN6WqPLEcHV
Ig3x3QIJKVzbd+aDRkQ2RnP2ddRlVHgZXiWt0X0TRrGtKy36qQUdwEaKvn2MUxZsI52PO7x2tA+t
B2x9Mvl9Nb3WmnMd6uMpTBIFEsfkt9oXIEmUHagcuNim4IMZsdAr6ryHJUJ/AUpa4+HiAOAPlawA
bIpRoIoer/45EhWoNDLWb/3RBISXb5xrq2lOg6VfyqzBa7GsRuOcBNEOXU3Ffezp+X0zZuHVzoyl
a1RvohiwYHfYrJIe2zzcz9puF2cMoTEw97Kj8EG7Rkc0aNiILPuQx6sBRUs3CpoCuOwHiILQcuQ2
7jlpsxy0q1a2MhC/OltqEDxFYonm59GM3TNZkmo2IscgGbJVm0Temw8ZshxgiWXzMjAG0DYJ7H9W
DKCSdbwrqBzZvhuifKsNug3YWrS5hk7u/EwlENGUbQhc7RvbyDHqTYu2qJwXB4KMomEKw2ODNSxQ
AI9CJGhJRlpCleKklaALPwxdNvlG6FNA6zCxhZAm6MWkYRGQkfXO3DK8JAHs1C0PwJIPxiUdphoA
0dekokFPtDJdTKa2eLOf1Tfmk2Wo+eW6bpHXxLa1eQCmYPOgZ3G+cFnaHGiaFC3geh19STMawGmR
b70SIci2GqIlvn0a6mIi52rWeK6mABNBBxVePlH63py8JI+eZNqgdj5LvllIa/fgNMWdFmGQNK+/
xK44Wgaotm1s/VYB74rjaETWo9mUIBGB3EAR0hIc1R2o8IDn2pT6D6bkutDyJVrvnXPgodi56FVq
X/Qgz+wiAPaOWX7tYy++ZrjDokzbfRB5sfdkGaBLJxR7fTCPsRUCj1qJ3EIHEOr7lI5Ihn5C8GbX
kxV5kz0Ns1XpDCiS16sdyf2iso5ONq59ze6XMaBqXwNN7sqqBQJ16wzIo/TBFl3dA4B4ggNow7dd
aG0dK2uzH/FLUPrBsc2duMdTh68TiddXTQPCeOh77Xez2PQ+S/8y9T7ZxIDQ3eMtLnsGiO7eBOH6
X47HH7WmPLsJKGnqHBfSGPZD3xXpye/lN1lx9gAOLPYQDtiyDaLlm0poK1SCKnDWd+Y7or8LuQ8h
HXKtjtdA79cRAPpF30eKG8OIzNF2Xm1Tu/wRcwdIlOCj3HlUYZQnhonftufgHVnVJ5X5kOOdeSFV
cntN1kAi/GU9yszcakboLgrBBRDkr2yq68dFKM4rvMbNZf5TJwAYSf6loX4A6gwAB06EN8TqSr4u
ksI63j9/WwtU1iHoh120EAiJdzSynIS47VsLPL79fVA3G/DapD90DXBWrB/GO1kBDRCw/NbaAirM
N9wVNxRsJYvAZWicD4oTmhObByGRKkN1Q7gnZnWdNdo92nWsnOnpEk+FdpeVXbQk5WcOg3KIDcBZ
avq5R1gic/rmlNducxpHC4k93wJ0pJqSggZ0ArbTdFakysRInQgvIC4YHt9XIcU87TzHapB8wUkM
BrZeI/J383qzHbk1Zrvu5CDOFdPvgOXTHafaMmRM+NoqQmtF5WkegCAX+oh7SoW+47WTxPHOBxTJ
CwuSr7zg8s7Qsugp9LpNYPjuC8BNdUQla2fpKiuvBAgkIJCNPWmRjAVOaGI/VGNo3mv+eGfXlv5s
MA+INL/nZ4AA9BNQvM2mVUSElI+5yeMAQRqxYZJSiqezy5/c7QFnNASPmdmWW96OcYuMDvI44yiC
euPz4s3EU+kgy3JAn1OOx3BQ/cSu9V1EKMDgqheZj3bubwilcUSV96rveItnYQYEBu61r3GEhzlp
UYiHDrhOfC/QfjL5TstNWvJoC+8Kvr14a7d9dzAiM9yjiGdJMxo6oLgc6CjOnG46+kzGlZZMRuxd
wOGMe9DKMJtuQcICv/psEUYlVNNxUrgHcA07u1i648mOQS/oGfzZMcGiQLNZDrYGfbKYZVXooLUR
ZRxoioeWFNJu344+yJyh6hfo1AR36H83LhItXrqmxVZk/OHkQ4NObPRkbtBhD57aNo2/I4RTohNs
TFFLrOsPneF/Qboh+T6UQDdOGGgNs9C070Q6opHYTfdWar8aNd6f8Fr6NhUE9VCVQJUwf8nssutQ
+M7N+srscXL7TEa4EAQJkaRAp9Gwdd84KPdYJ0XaTL+ToSoH7NLwd9J5dJiqOJtM6+9q0T25wNI5
0s+JBnIFpNSbK8kCzdZPPd5CyKkASMgWkP/jssCmdB2jZmcrVHXAaAOBuhC2d/FQlvbc1l8rJfY0
RJkjy2ELp4qsl9mJpojOfXCCn+mXxuEmruUZOY/2srR/gvcJ1cAUFqNg14dYGMKMKIHym371QTEb
T86aKuOjwNoUM7N9sW6yWC4thl5rYSdsV3Q1e8oNo9gACVxHTQtjT1YEwAGkmwVQUzEVEbfObuh9
I1sDPeQPVQr4ROU5GQxsHWRRdz8t1ukcbQf4c9D0/+NUrbUMvcaYArUUfZ3CuBS8lfxSgA9ofyN6
D+paWlmvpAE2ePKaBzJmCd430ZRwnOWMgsQ0j0Q8LTxr6Yhcf2QchR1A1W4RmEeufmEBs+oCZmL/
5FYR7tTMuoCvB3RkdIj2NiCEF2G7JrvJJQHp0kkDGAHJyI4G4r1zkNBbJkDMXn9QyGq4OQfZBhEa
ND+chxRh03wPzSa+IC7sLmrB+tP0ZTX/CfQketZKHl9d6YfTl7bSvX5rB5a7Jis8TD5zChGz3YOI
6u8KxO3LqA7lkzHY9tm1+xdU2cgnVAfKJyBet1YVT5Oqq1/bzEpV4aB8wst7sYoRg9nS1ERQbEdr
TVqUddJaNKMFsVYa2/ETnStL5KsE/bXBTX8L/uGSHQxctm7h1jyhKbAV+Li0p9YFc7DGu3oPEpTk
S9fycG1oY7rNLJ58kXblbBhDz2rKjfgLQOW0nQQ8L0qgMdW9Vh5RaQKQejXVuCsubd6+kGtpm/Ie
UcUNzbwQrb79huzoRAjKbnpRFQA4ig6j24V3dlsvhkY37rlXGPexqzknUJhcgGdl3JMctI38gAbY
dEEyMsPNQN96tlcsSZawojvnY3AoQLqxAsOhuxbqDUm3tPphQPGWEJl/JlHboP8T5QHPpKOBnLyo
cNc0RSKkfuCAd4pAhXUGSK8P5Pk2QjwWYNbjUoIi4QB0C1CRKoxzmuJK+O3US6JlrejLgti4/Dk0
i3j2vyKzruEAY9azbQPI4x8j3FXSMCeNu+qZeCls5Dfx+G+/VnbU74q8rzYgaR2+C+z9Xcttvwaa
0+2YUVabWE/G7w7s23f7Wf67fanWkYp2qsHz+4M9rf9+Xlrft603e7W+K9xkhURpvy+yKj9xFOsh
TRcWXwXoOVdd6vf7BK3rX3smtjEYyJ8yJ+qvlQ+UQ5IHRjJs4iwBqojyMkfxl9uZ5Z0UTvHIG3Cl
KLGFdNzOBuv9mqYaA6hr3wkf28SifUGIn5w5H5CyCfsK9wucEghV1Qqtvjrq7Q3vgBcv7UwDgLqd
Y1Ijt/0u0nTFDknzbki+8y5Gq63S3ihM/CPWoGMQIBqz3pZC/YCxZDn2BCEYN9YWG8VulFb2wsAL
t6iCNrogGJe/YLOLHdDYf0H5o3MnDfFAYlPG9WFAuAIZlyF/ydAFBtzccETpD9ZA+BecChlPzqSt
kmSV2D+TSoIdnMr8qPRhqpEAyHaRXQyqIUQ1uJq4VBNhZaW1AjEYujIvoGdF/eBnDkLVE5aV/U9e
y0Zb4IEI5L5Ob9YRmneRjrOwHSsCwNmnRuTeoerVxYt6EJ7NCmxGShS3HuyQkgF+XWYAW0ZNwViE
VuVKx4Z74JgCNf2OrGl9IUENNcvmc9DyZBcGPT9HstzPInJQ54nGzrhMlzedB4Ay07WQseu2wzJv
qkuMIFQq/OoUIhV9ytVRi56/ZkHz1BlQhI2WnGjHYTjbzC4km4zfl2l5gnJiXUwON+vNdjlyTaCo
alYWL8DabtYAQ9TRcwe2XSGOoW4nINAYQ3GkIbeHtyMpM2hu5spmMidPMgcUlDj2ub4B5I69+yAn
ixFbkNWf70eG/S/gK+bipwJYa+YxB+DTHzJFEeON6fd98KXWAcgEptYifmVj5eK1HmkAygxEA8D/
BZAjVnNqwBeGfwDv3vMsoiNh/u3jG4QSkF9JBNTooTyOVmQ+Qllvudl4rNutXSQ5mLHAEovKZ+8O
HDJApO/Sahk5wElAFaA8IsPFHj8zRjHRyibj1K9ujfN8b7dIxSOAiPSFqmygISrBFYxn5puMyhIq
G5nfNm34gqh2PshoSgryJTta6jPZ7Evn6AperhnKtFYteuABvYCScxWnBLUeApeximvSHEUl4JJA
gmRN03FI7XHV+/XkcmOd2iB7XpC5j+TnGtE0ZD+5Wuj3M9Dak+OHM0xLkBCoBm9+WGZJLjLQv5tB
+2qB5c5dNXl9aiRH1F41FMx10sXoaBvXRz8lyYClwN+aDtq+nDycAVWuK7stwm3soD4TP+rI26oF
M1GaYNFS6wOnM9zO60yLVV17AU3naKDPMC19bMqslj/SUOjlCVXZ1YVmZGFq9ptFaTv8USKw8sEi
a+sJ0Po31P3fMBZNW9XX3VRxASnOQdoI+PA63oOAFfeh/o47AchoR695NiS6XjuZeEdsjV6AdRhu
eQoM5MBEvOJ1MHpnG0YovapNtkRbFmiPFK070lrJxZUgFlAzcMTiypsUhMkomNqRzFMWQEuaLAw7
jB5dH98SF1UbuwBFYce3n+qw7ME4cAlK958aMc+Xxm7A4w1uhRVN0dhRrzS7LffYwReAkOgAjZUY
V3CEsufSW5LUMRtwEZvGtEKCusOd66JimJS0ggc60X0q8GJcA2hnKi+XoDFflXHmLqfqc5pnhnSX
FN1uTaBxdG1oocIA3LlERhdH6TGztO7FAu0IqJpbd2/FsXsP/Lw3iwwcRIBojkBlpx9atbu1h9Ha
m6L8xxRxXK8FKBxFiFd+LVBRQzZw8Lr6CoVZbY97NYi8svYibj56mFm3efurjWAN3Wq5oV2lr4mT
nmT7qtKCKw0kbxCRQvxZ01ckG0SpTdqAM7S1FOFplntolz/kefNVV1atlObSi7MMeJVlupUsdpa5
6ZYPVpKUD3rCGvRY6WyP1vTyoYyGhRmAy3NItewO4GqgWe7jdhvkBuBUFIsXfqWgpHU4mJxgMcub
pHcXoVW2WzIDvzhYfjlz1g3QMFZxbeJtuRDpKW94jtyt73yt8CCVvhf/HBBjBT5+Ez0hvThuG1vt
DaLYv+9LC90UyiQBwWUYOPVftJqZ1f7ZMYf0hNtkvs7VagKrJdh5/rRqH7fTgkdPKdMQ8M/Kn4ZV
f5danl77cTSeI3xFsijTHovaCp9Gw14WbWY8h/7JrPv1iODpaogGfAPV0KkBROkIkEa4H9KsB627
NnpvFomZxMgvt+lu0gKZC1RpIRoSRITsOi1AmkjjT+gd9w70HDLRWKf3SAHNTyURSZTUgQkaWQgn
1BYIugJflKF2z4gSNddYcRqy4DRN35fxa9s9T7IgrTxwyzJQEr8/7Ko8QIuKA64bpEbuwwAoYWjv
1v+KQNLtaqH298jj+1yWw9e6i8tVKZvw2vjWuAchMXh/nO6jE5GhODy9b+wBSGyVYzjbeMj/qYVV
7SlVE0ps2TT/PGdlepDw7PoaN5WoRd/L0sV3bpGgAhRfyHTj56l9xT/IvoIkNj0G9njBa7B9LWvH
muQ9knybxgyb5awgLfZJ6B5OA+1mEVI0DdsNeL89zYujo5+d0Ci5IYN5oa5EtEmTvbmYbcnEKGwD
IejeXX9QBEbz4GF3i5/er8vE/ay/MO+vD2vrHLevGHyvi1A0yBeQmldtv8KLuoIS/OVPH38svb8r
q0r3H+R6vEOfZHydxUKL0oNRZ8+ziFYoU/Cdh67n3/yhSCEdoOJLu3S2s8f0IT25AoVaCYa6X/8F
pGDNYxEDI1KJZrlVhTqAl8L0ZnFaAwHddFkW9fjxvzBm+tETmXGcF8lQ3XkGxtxq/kshbxBvytRL
lkBTNc9e4P+lt0m4yypuA/1ayXhn4LD6CoiaDuwbkHS8Ns+TBasAaQpk0q8kQ2+tiS2Dlw2rUejF
CqQc0WryJ0fS/8cTzUsEX+hkJJiugS5EDXRClEh/nRfsBch3Ep/jtueL5FxGeMkEC9kz91VllhJZ
wHqJtoNE3FU4zTlB216ziqMwOWeS9x2gM8BDCIYsf3GjIj0NLn7niyph+pph+/vmOaulGx4BjNXv
pzMbdoNtHanBMGvhKVZPszTwl+gb+9vx7XRLN316EIy9tzbQTnZt1XMgl0VxRBFONZYHUYpvcaI1
d7FfvA06G+9yTzTow/wl76WVAArSxZsbmSlF6mvWNUPSQUm6EOhjgxoCgYokP0Lj/qygMxWs+jaf
hBzUmdpwxJneTx76PoB61ZloNVLwykX0vMAeC++yyIkW40Ma+cMDMBf6tRWEKPln+pss5P3e71l3
IYvcGcYDSB2yBU1p6EOW4fWoLXfk5ZlBdy+ANq9WpAH96+EW6P/hapbZ0nwB81hxIpFWAf8zK5In
mtEFCRCYrzzAT21mp9jLF0MOEAASScbMHXBYAAygTkVeHaiOcVvi2YFkSeCG197stvMa82ecP7cr
h32UytvPmGlA6Zm9AqZnS8s3yh15aah9u8dNez6xMMxwCxZefvMZ+1i/+Ywmt81TKfco4Sjd9lgV
P5j76JhosQ5UFhYQDqxCMTPKyGnueGkAI0yrpB+jVVY8GajjP6L0G3ncyZoMW6y3M62aodHAGJ9q
NPgNIC6947yVjw1+Z4gBAyeHpj7Ywq6pFu0ywG0+Bi6Xj3gaolnBYuJAU5+7bJ82jr1Ak60vlnrm
rg2RiDstxHI6ikIADWoioq58aTlPJDtS0hlouVa+XVDdoYWJsiOhgzyhy9NwS3mSCVg7ehd2gwTP
kRHKN6MpG5O0rFwUE7iaIQfgf186z+Zb6llx887fN3qzm/tbSD63scxmHkDaPsjT9y4ZMisR8Nvj
vfLGDBUk6J4hNzpF0qJrGtBg4FQbonaRe158oDLkItbHne0IuaSpzD3jAV9I2hWTBIENaxGgyvmA
ECj2wj4IMj/YR/kDmdIQ2QKo0Wr9z+yDEiXcsKd99bQ+R8UlXY/n8PjkxfFDG9vBgZWpwZaOLQAK
B/BZF3gYN8fo5w4ONHTKOGEteNqidlzdGv37OOdoJiG3W9282HQirrs4aUwjdpyveAwCZtB1AGit
l6AsTIBjYNbcnAb9/YhkpCW7D1PLL8pFbBnAFlMen9mR4s/nALPMw1Am4O9Ti9RsAB0Tuf0vLoPs
BDi6QcBl7ueP8dkZP5PRKRodMAtgRf1ffIjZpBIpfg3TR46tcZf6Bajy/uvfMgyLjak35X5UVD2G
GmpF8ROqjS66qw9NYA07EpHygxkp6kGR8cy+UeCVWwAHP03a9+XmVeiITjGbzMsHsd8s8sqs15OW
lv+zM61l60C30LPrfCUfrnY+BR3ZAI1DeVoNnniDb1njBRfKQQAwuTyahvh5k4MwJaBqwW60mWUW
OHOTMNc+cyrKDKRtLAYJmiP6M4juexS3a925aBD4NmxUeqkZgGBR+dONdrey7HoH2tkvwGeP72K9
iO/A5SOyrrxH1LG8T/xcv4sAaaMmJBZDl96Xx+rdhKRNt/QLy78jO0uM5YZJPJtsFDauW26PC6pI
pyFRt7jQLEGR9pm6pO5Aqml3YyveoIcBqTYn8jZenfUvI6/3hlsYr008BOiAGb3rOMTaseYFWzV1
Ll6bdEEGnY7AdO57DQqMreoKFAMALGhMfx3+h7MvW44bZ5p9IkZwB3nL3hd1a52xfMOQ7TF3gDtI
Pv1JFDViW55v5o9zgwAKhULL7iaBWjLdcieMqvhS4n0JFiWnPQxFWIASuPpJK5Os+JabofPkIb50
oL25Zkva27Ws3/bmQ+KsAf+57A3eqPe9Ediur42H07bRNsmVMYAqRTVis2VlvWmVAbSEuu2vOapY
jrbBgcTdcPHsSjMLogzIuIY0Z11gTFvwjSfvuhpzaiTMhY9UXx32oMyakoztaZgD33otogao2VOL
cJOaXYZjEyc3ystaJE30l3bQQiTMCIHaGx59HXTA5HuWCe+1m18aI/cCklvw/QYN1+uL53k9iMmL
75XSx+McufkIwp5w7y9eQBgApwTkld96mz6NnX1ua+K16AHUAbGNvOldZrsD8vIBGQq+iWqVTrZz
8YEyvrYFrlhe0jmXhktuoXoxre8ECl/mIc3kShtVdsgG13QNhcVKkWZQXYcwtW8cySDpzbOhDZKp
0LCMHTJ4Sg+pEMzbw7f0NtsCja+3Ht36uWrN6eBGuPYNpRGdypVnwOXSgbPy0WgTZ983pR/QkBqw
AoQgr83Mva9X9rpImblu/dg8ND34T+k/RiBIdujUkOrglyH9P9GwjYpb5SFEFHxZS7OLMpmi2Vpt
9H9Y20T5Wvax/WCKqt5Lx0t3cCk1X/ohXBdInXtDUmm2duJBP0+xgPsIIZqAJjSn/JMNrv80OLl9
KEEpsTFzwb4mI9A+sFBIK9mEuYxOzOfFYzpYG5FEF/CIjF91B9n6+thY4IgyswfGG6R2KBh3wTOO
SorkfcLMwddMEy2IcecVXgQvlAW0NeQQWqUVI5CpW8jUDJEsoXrUmG2NmphWNKtlIter3/Rm5Wz4
mVSGP1sitX+yOev6p8Qf4jNphY1A2TDJlwbMBdoOSXHPduK3SAZB9YaNansGpEkJ13Ro7HkL/IJA
zzr/moix2DgSdY514vhXajL80K+TZj3IqWTHRd6ElXHq9f5MIlpOvZyDYBdOUTNI4E1oa4kHG6sq
PdDiWBxMl/vZyunuKnDvwAua8keg0SJD3QRw+DxUMheVRWs3nfzNIpM4BTJZdWcn6/mjAzrHKyC5
totCpCUAhU77biXzyjl0Tg3KbacaTvj0IRI4UvO1dWPk9kbI12+E2d27TZsA0MYwXpPSKFAP2qan
1DDKP3iorUmuT3a6G+OSg8YS62tcwFHkJv8oEq4d894CuZGSM+DPob4cuXcIs9rXutJRkZqiAMsC
Je8ln8BRJ4pRXI2O+6fIYNEGbhjrq4NEbHOsi+//fxqGsmH9YqMdHtpqbOfU8sypAbuQo7ApnhPO
7Wh6RbW2s9VV+rnu5T//I67msl/DBJ6OOz3oW8ElY1ku0ymMcFPJVha2BR4OJ3vqwJddABZhZQ58
+MPVInsb5yLeOoY+/CGacliHiPnsaba3EQWvcwOHUzUbhtUXARaSK02KyVyHYySfxCTDZ7eIglks
G1zb0/Kelkx4nZ65NqDAAVmXjx7uPStHFWNllQ1P82AcqfCKmsqu+lVYOhkyTVHB5duJCU7yadag
RQz4DSsNT5r9GPlgpDVKlC/8WvzfGQDKGwo+bpcJuvDAUS6a9TJd04GBrktyiorNFOFao/tZdWqj
rjr1qqFh6Zcoh+xH5962jHK3qFBv0aNlJJOdm+y10Twuup/UarJJ095o3eNF8m540XvfVn0Mm1Vb
j3VsD74vAM4sG9FnznQ32ZYmaugzhOSusYF3IQJQYuvqSZduYk38hRBmikcvVBa9aQAWu12DZjUP
2aqVerhB0UGNq6BmFOcRwYapk862AlXBmRo79h5x8VGBrchZJQpIFndn76j5jr6zMg4UgE6zke8G
UFh4nIoQkX3oSEKXJSkHNS9wjj8pgHm6sPYkpQUDvOtNX7hPtdUkd6mevnGgF4EV1s6ffaQJDXpU
PpJIdPiJWbZXHMFNnD9HFWh+XUD1W9KL7w3VoPwfBMUIAK/kMMT31ESSJ/da4j2IKUF9ZG5wD1UF
fXwErfDrJzUggmiIxXbXf/85Wp/5nTwdoAu+5/q+bvrm7wWRU1KaTgLEwJepiv31NDLrEEch4u2g
+KbGEMZ7j4YRR+hJacwFGYse1XDQLOC3TnOhxqe6jp5V1kHx20y9kACO62LAg5CFG/VEwTT5ACPd
KH6O1WKCFGmWZBXOpBsrhTP/08Rsa7Hw+Q9Q9mkJqQBc8N3CP+1EKssmtKwl2oAIeFOjMB/6dgwB
Mmvd+aluPjDVWBoPDwaKbIKya56TylXJKBmoURwQXCCDUCCB6UojYfjdGRUYTyjNA79FFzuIxjl5
sV4W5NgOZcdWuKcVNPE/jJBCVWveHmhIcgcqpn43NHjhOwrt0FSoiNRUUe6dgFi1Y7/KSQ1VzSh0
BHHNop+EVXblyGwLptSu98sELUD2JF/HdsnWizmaWPa3SiQep7YotzRBeszARVl9iB6QGTbquRSy
YwEAulxtTnrLRsvmSINNNOB2ofKJ9lx0qOfaU78DwneHZC38zcidT48TMCZ3KI9vcFWJOvMohWBF
MOMuqTGIEcwjDQfDGf0T8IvN4+BN/ID8kKAFRAaym6glpUXdgNd2FY8o9xvHKjzhSuvsat24p1EB
rElgE6uJhOOgEVCXGiRnWHsUVx5uJlJgWJ4WlZTH4YlkGS2WSWgeRpQISGVw0cvDCG5LGn9eknbS
PqYA7qAls5lZUW2VSzxk3hd+bF1Lk53YzR484iOuWmY0rJNmBL5vliLxvh/hdBosHgErDvXf1CCc
IXwkn43yMKbTIdbaPn1CvnkXRG0cbfssR2o/aVI1OVIZAWaMTDprcK3yMqBI1/O06DRZKD1gOZKJ
ETrQmqBkHj9rFmq/1tSdpYbWX5rOLfduDQ71sehxZbvp4mLQbgGZ/YuRWlkiJTJEvUUGwuWLhcTQ
/Y1oMWtbUQSMyo/PRosLt7r3Jjc6+DHqZgKtAV8cT3RgAjmnG1FC/HK4LN8hzlhs86g0Aj5E5rim
FdRI082DscrzXagUDdwnN1GLaiJWdxaKBzLrnALma+6hwPExhBt9v4iyEKRm65Lz9lx5r55nbXQt
81BK7LAHOSIjtTDyIqDhNEkPnhHwMI+Tz9cko8aX7rAK4eHeLTKPN1+rLK5P8M+iYHzE3Ub3xuae
NNwcdWUl3NqLftc6cJ5NiCItMke2JvA7S3u9fKbeLrNVncXRnvQiV2bnMLLPFSpuTsWkdfvU9fY0
EkrkDINVArcg6xALxNGVZqixaIa6o5vaJSKb0CclT1jg7ADO+IYWLhPL8LMJGlNzsy2+Fe1eIe3f
7MVKHv8HfJVhf4Im8AzTAbwD8yzf8xlgdz7lzyAYhNR9szKfOlS7bID/eN/3Y/gDqIT7pIoAqdFP
QGJGSloCPsxDZOJAEgzdBTEokQRZxdeAhwh/uql+KLza/FFy8wFV2vKbVfffDNssL6g1+EvIll90
lOgAkQkwJo3ZRzsRImfPU1cmMAzAYR6WU+BXVXXQ9UI80kQ37GKk6T3MAzhAjiaCSMGyyPUAK5aU
udhmZu0GTlda+6wzw4fart5yxytPJuqk0hXiqRHOHA/znOk251QbHw08A1DrnKCkFUuMXpc7IYpu
VboTS1eInWirPmzNbetU4QPQebWHqhBvLsurk6xrvtVlWa8TtfZ3+8Drfpz3hjfs3a5rPlXmxO5p
yWKedqc91Kfm0ksQS3UNgBfxMHVwdgkdBePtWqjM0+0eaX4sfhGd3aybpA13sSEAJRGNfFtbwNGn
YZYP3V56wEIZKyN5QTIJCoxD1wQ6JZSjDsBt+qR90XQ1GvL+QR+Bb6XmqPEuLaCZnqkfVk+tLYpj
N5Q4fMlhhxJF+9iqxqkEKlKnHGXJTo3/zK7As59mRD2F1gpI3pjPZF/re5qDfw0ZO8gb8oDWBANz
N5v6NxAX+pvZ3qz5927LupstgRqVcICuqu1JzLoq/69fhvkbspuJzDLDdQwL0CdIL/uEDzbVKB6U
UyWfmPvCkpyl69BU7wnQqAZl5iVnauDaAZrC566LVLAzYkfiNPr3Ng0GpIcAP/sf1llR+TQKQJO2
WpfOVv9Rb97KTivcIWF7RUpkXLpAuF7P86aGsie4LJAOnrnDH3CDh3tpwO1DaZJap9fn1hmvlDlJ
WZL+36IZ0YyGjSevBBxFaiQCPMKVTJDoVzuk6vnVbNqphY1qE8JvAgjupc3wGwZzkXcEQuE3GrlT
Mz6kCY8P1aiBULxOUcoyOFmz85MW3ihaIQZxqBuJ4rdMtwELYzhIUtOKJ9cG4MFOIO7WpShlHBrw
yYFYJo/WwO7QgEUah5dUa8aD7qZ4RXuRfo2tWr9WFrLWeBxFs2yZEOZQrEor77ckS5JxwNd6VCc3
vCPysbhtFplo87eoxwljES26iwwFLNm5Ad5XE3QmHqgo0+q2iyKKI4rTv9+v4HP95O4wcK1yHBdf
Wtux7d+e6hkioDgpVOVTSQi/OFye4rGxz7g72GfqoeT8dkgTYF1/6zpUCc8jpZukEwABl7VCQ/Um
vFg3ok/mUtQqAynBcIuNLl1kdSkzetQDCjUSNg7feXgXV/xL22jOc6eZ/qOTyEAHJuIzjtDOM+ih
t27SiAcS+Tb8b4lRDWcaglCUrWqwW+5pCOjPdovsYrlptNp91vlgH6IKrkSy1DtWsm1DfdCKDTMT
BK8rgEknqqEeNXAp2EcQlTrHelQA09RdZqhHMlJc1pEZPBhzHiwmlnWfzKAiudoAqzuZ7S+2TLJA
64yWoSaqGJo7X8Xjcw681gFnqXk0evrajTtzS8NWZsXFqsorjSLKDrDbFACv8XDKVT5Ai0c6iJGB
60CzflkhsdWFY14xtRi99dYUgF4cRg2pRV7U5+M6+9PkqPwhBWrKiJt3OIwjA8mQYm832heSj22N
RTq1tuRinXC8s5Z11KN11AP87389m39z5+GZDMeGaQMjw3HsOSv4xp2XZh1K5V2reRqdiQVuioS7
tizDOy7z6cR7C4UnOvIkP+TUo0YfTNyQPYfvFtmi55dxt9M1RLaXWTK8DFmsb6Yir0+f5LTjBM+W
CrnjsaP2XgxTLzS7CQFbc55c1i8ftgR+VpC54798ugEwIjd/8bKWtlCfzi27+rTsv3yIPpnKteZ0
75+Oli6fAunf02kajDWJhkrD2QYnvjz23w7gQmBvDHHRDXjyKlxeWfbUi/7bBESoNz0v4DYDQBTA
E+3k7NmApGFT069dVg8bxqJ22IJZ3V6D/QcJXrYQyXd/Qr26hpQtSe9F3xyT86xZqVdkV8abKorY
wdVtI/+TZFrSyABwm82GSb9Kvo8JqmcYmJMDEJLU2gOg0OqNPpYuLjVOtW+i+tugqnQaMRWXTjU0
HGNcAHEqelhEJG8Hv7gg75Mdm8bZkwjIxsBVoK6f+/xshP2KRp9MNg3uT1GzobnF7KIVyT9j4Eei
aI7ZW17Xchs19njnV914F+LHdJeUGvBT+irfVgJwjjuaGaL2L31wpl2oyWoE8FAB73RmjlevBS0s
qeRtMoHZueTDOu/GjSbB3I7s9PJvbRsxW1B/3SHdu0aNgMnZ5r9eNZ8qVjwDP0TglDNbx/0Br5tP
FSsAJgVvH8CEnsrU7s7IZgcJgNUcfNwLcL0S8uwC6rsLaMxSjq6wUcUb26CqXJSoh/8ZeZ51PLVy
Xm65ezxNmwONFvmydt6ArLYh7v6fdyWzizr1Pj5nKUE9Ezngwos97ycTof+c68a4LZxqOgIX1btY
yEBeo9Yu/NrkKCJRsFUpVG19AOZ/5Y1bXCHeVXVN4BBiZeFXo6gB2Vm4P+CDSpxCV5kLbL2w+GZ9
mN77m5mVd4r5PfW4k9qz5gJumPdIMXjX7Indd9EKNf/ynsbUA4Nno/G0BOwLihioccz4TqBg4EIj
15l6cI64YtaIVcFDpWnnTxpCC4XC4C3E6h9maQekoGUCJfq/Wae1wgbnCd78GUipX2xUpWarCDWI
R9+KcJPX4uiR6W30mBUR26S1NQWxD1ZOPEhO+SQVQC6Hy08NCWNODNFUz+ObLsJ6SbKu23QFUAFx
JPUB3MLGA3XnJhmalZ+BMYSGXfDv33zLZL+dshwfWZCmz0zcog2UkOIUdvMWkrknmqzwyyfbEN4x
dIQNzrrRWGdxy+GZzcwrNZ0hpjP33W2M19l1VjNKLdyJYmoDK+1FthlYKte9A38mLQnD7n0xmAF4
IFnT7ReDNKs2gmfst42iDDkfH8tpEW2Gyrg2oGHtfku7uj+TX5n8z3jcilOGFxOJqLlxtBvc5jS7
+KoB1w4kJRp/zN6ssKYUZVOWCbg/Rd9kAeUG9zXVhf/cPQrVUM9zHbA50Uyhj/pOj72b2YnIm0CF
5R5bYoSihbOUlo/EC7XYzCYB9hFg7aPaRYCkFM04+KrezW63oR5r6TyDA3+E8mZ/TyodKQ8MFxEa
l3r0l7QFkIC0ficTJ0c0bBCXVjUzI4Sq+1STbZoUiJdBDtRkZAW1YH6VHCxPLPSnHZX9WDliSnJo
mjsaFl66QuqX/zy0vniwkDiE0l7UCiHwciwkAGdIi2xostFnG2mT3dqYpgwYfpb/XDKQM0RaXKME
cgAkR20h35oaAMpn5zKP6w1A55A7riZIVpR1dnardkSduNKhMU0bTmivwrABIzxA8TdjhRfG0Lm4
tdB0+WH7kzEa0pJUbfXJqk1bkc5NU9sAmkKBC1Al6wP9xeUYviZ9bl0jRzP/wKOS/llApONcorqJ
AFaNiqpJR1qA3tjOGkn6gABuY8Dkat7XaOr5qxPmgLovy/ZZR3klkppkdh+nmrbVWdqc4Sd1DrHh
ZQcJasm7HDHRbVm30YPVi2qdT7x9scvORFwoq79mBntugUTzV9SiAjNHZnsw+CFIZLvkpw9XGRwP
5wTcXieq+CjSCAmpNVxGc31HX4DfCT+w9EA1IA6rvIeu2NCAFiQ9EOGQ3JDeQHdx5n5HJo4FzLaB
iV0vxnFNRe+x7SUIwjTjmirkS7O9HXKzZlvTT4pdH8rmOSz5W4s8rO8h974gxG8/O6IKd8bgZftf
FWT5CoJk61QTVbOukJVwOEvurPTbjQgIf+IyjKDntjs4b530Wx9FcFSMOgec4/iN5lMTxw3PAsYR
PQ/wXPCbSszBLgqczcBq9FT5e/IWV+3vVaCWf19FkuVRhNxl+wB242NvZtq0TZBhg/xyoBEEoCLm
ZyCxibMLurMKScTHjCYypUOzXNejDRB5XBw2UIiBHJ1iWPMJ/iJaN7W9p99R12uBgBDq9pbZqA6M
NVd/4finDQrh8Z8b322Kn/1Qpih049NL2lvwJVhFcZc7pQcMmFTbGoUNpyL+wYOpsUD+UDfV1oJf
8mzWcHk6/TmaFNRQ1AF1iOQ1Hkjr2qiclTEgq3Pdl3JjFJE4IHIFwDaTgdp4aSZFQ0xD5MlNQdLk
7rqyhuld8R/X3MzfdMmI29U/G4vJoGL5TwQPJxFUmp2d9LwBrISlxflJC3uQvighNSRr4rZmK+pW
1G3H+Ar8W0CldT4oyaruJ1WAj5qfmFsOhGNQagEB5NzylSaatsBRSslmpbhBtxnKCA74NkA4R83Q
/Lze8xLtUOAWMbrAerud8UWJ7BwO2jSF3pwSZnNO7e/9ZvKQNxApKGi/to6aYSaAPmNw4xIItJfn
wPWk6TzluyZN+qMHPC18q4VXIMPCyNbwhFt3noq2oGKK4dWnxnoHlAE9iZGr1wz1jgurP+VRt85l
542IBeJWMHfjkllIB8DtZx6npIA7OQK4QMsLQtfgAZI+YgC0xPLawet1pZ7uZHowOUhvpqGPV5ML
fwP/GXlw65EemHw0wCY64z2QdY3jrELaCEpsQSE8nBd7JNcAyteN42URtwVeYVX5PXHN/mZ3s8al
B+Vru8odosBosyqgFPU0j8uLnYh7ylqn1PguLp6MtHbv5px3abgbrsfAG1U58oKB472Oq3tSpUUf
+iTKLeZuwpENG5okfWV/rj63cvE0atG77ezDNuki8VjgpG271TdTS83VaIBCIva1AclliHxTI6P+
OCEL6m4elXV5cWsEQ5UChbY1wd2dVsoKBUx/L/pfhipR+He0Cu7/2RCOs+7aQqLHpgujvTEMDsJx
TT3zuCpR2HLnjihciQBWicrKt++00f6Bhx0+naJ9TXVt5ylNUiILv9qzxmrTWbgzEup5XmY43+ZI
AqXLAjUAoi9QQ1bNIsJLJ7miIlo1IA3Yav3EvMAQYXEHnODtgp9OemSzUnrFiJoFBLZgDymM29a1
NLHxlBnacllHKsoUGZhvKMtH+6SnTE1h9CKFffHTsj+xrNtUHQcztBj7k5ebXhk4vfDB6Ihw48lK
wzLEqQTdWUqLaKxWDgM4peeJm0XvVgzvoKM85uQoyC98NZH0HubeTtq9BIPHx1g3JapZGjjNr5mB
s6IYQrabhbHTnYfCnk5hmb3kptMdR1VWXLQ66pNHgIRIDyCyqloZmD7vJcu5h4M8fs/aXK28TKRG
vY8aoz8vIs8B46PVsTeyYY9IToCL2GxXvuZVW9rG5IozpATXbqfjDdKiiuVMvc5tJD4cEA29Xs8C
mnBMies1Tc9dW+DBZqdwg5Kw6eRd1ro68NphZrFFvU+y0W6bbahMJ+AHRe5iKsERZoNkbGMhFnLy
uF/cM2bgg4Hi9nsis03+q4YrwnY/jVV81sHQG1hmwX6U0VOYhg1YVSy+inhq4UlUIsgZFTaYST32
WKeODISw3A9VREY5Unm3rY/kecC4txVbN842HZv221CxZh22RnTnJ3ly8UvhrYi15RcFB9jxd6Zr
XN+rjwBuZ+JpkU1fkGIP1JI6/iGQSbItLW2w/izj7EfpJ2zrOcjlXFvMatYj8A5WpByGNoBNPtaR
Io0KhVwC+J2/Z/ulqywWORu3Mt1MKRvBNlZM99Qroh+giy6vNKAGabtg3GJ1A5IEaM2qfp/tZZzi
VaCWT90w3Y+u39w7j4spUjeSTqIOcALi8Ieml7Bsx+HZwsUjB4eGnvAQiQxgzlIbVF1fI/8ajqQA
0Aj9oU/A12MhhW/DFAIKNXCtvPcm38vLYJn5NN1Pxr06qe8+yWn4ee1idbFHstCHN9rMhLHSOLvD
8wWhNJzJQJxsGvoqlhW4jFvUUAbGMLGd73A3mMeIhMQXFLPhNq3UB2ZZ902Mx74yQSNqFjOzWTCJ
vpvpLM0FZANoyXQ/sl56cOjVikzPVKP2l5GHlCpX0e5ZsW6+wGU7a9JIrWN98zQ0fb+PlacPnw9M
X6oXKp9fWuclflwo1qMJktEsNZryCGaI5q3btupWi4FPejwCY4s9MLle1i4Geq+81yb+p5s1CMKE
3Nw3jigeHakXj6hzXyEtIL8nUdqD3DHtQOAeO0GZupvctL1rjSTKJ1WYsismeLVchf1RW0n8hPPu
xgVm/pVEiwYtINmHjUWDy/bdxocG2finXUjjX3cpO6SnmUKWyHXTxQV8K682KjL3NOqR3g9uTjWB
LLF5ojaYcfA609uKqdNXAF4y1jfXkvk60rS5vmpDx1jPyXxO2gfCS1LgmU916u2iuN3FJpKPAA0G
1HakKocbrXCiV+T3bzMAzL6ABBmvX25r6kcWvwLI0loNPBxO/ejyP0WaBghcx68ySsuDlkfpvNyY
JsSFaulfQVnuPjCveyGzhcyzrZN34Y5WfezCTDu/Q9qmFpBabwG0cPplF5LTLrg8b0zfP6Ao4XUq
uuwx7JMMLO8+2IJwhV3TcJ6YYqRN6YN+IBkgJu5tGfvn1vtuAmnjnqRDl5knZStG6ST8eh925vEQ
5V0QV6V+cGXrbjQfFSIZOLAKjRnPvO2So+sBxxBPV/6WGgMeJGH0Og56jwTacNp1oWV/QeZsQAp6
K6sNyKf4ESDT3bPjFw9OGhZvoAafVkVXlndaZAz4jgPzjiZGra+CydNtIBeBudbuM2DbwstQTQ1/
+/VjgMUB5w4lVx9D+bjPhZRyC46OY5rL6crw3/bk+LJdc6QQ7uah1GPg2DkgT1CzHptCnEufYpY6
jySpAR0IZLSqPdCwQV3kHi4euaJhmSX2A26M84hEI0BUA11nqBByAkdKkBuohnpa92P0AYNNA5xv
38UIGGYXbQCZ9CjtwyInNWqaXgf1tyvTHel+Wq+BQA9Qir2/XiYWPa3AmX1EjHe1WEaB/oAqCaPz
d8w1fy4bLSoafo/HsQF2A3262B31+c/R8iq+JLtFMwGnw10THucj7sibA/jpqwBE9F28Au70+9i2
v/NQtMgBFqWG05qWM2Pba12N45bidHb6IV4ZRm2vSUiNnTaesfVx585ECrjjDLXuOLb+oUXhBqwb
49eQ2bhIKjn7RR55kJN+Y8FdP4zw7KhFoAAevzJ3HBCsaIaDx9vZGMmXRR+bcNzdTrkzVrtEVezb
VnloHNc496ryn0RD2FQb3BjbdaJAAkgm46q6DBGe8+kEgl+SJeVooEQDsJPzUCmzQuKUPCZZACRF
A+jcyqraI84G47zoNQmvNqgnwx7qU1Dj13p1AbM30tYhcqJpwtcHlX8xIvRfrLj/C2mPCEE4vf/Q
ue4TSKzcL2XMpq1VsnKnTdAqRAcgCttAlQMYCMApcOdnQ3ah53dTFMO+G7hYGaOBuAFSIe+SlmUX
epJ/no2BQ/1ptkfKyArxFJUU/bflqvHPIFbMz77s2o0B2Ph1n3oFiFE40MlVL+GvbRjF1y4Z3sVV
j5DgokpaUT5Gm3xibNX5rS6DfEzyOwvYJDLAs/7BxrFq77ZNfue3xZTsBgPOCM+GT1Dp3SizZHpt
gf6+zXFeOBkMvhkRsQGlEfArgIjFWDu8HUt4wtrmdNPttfRHP+CbCYdSf44ZGr0SxlZ3uwgnXfjh
aWIY2xBMfmrshUXL15lr/5EW1bijJUMCxvHoULIOYF6F/R352SBlm4D9SpCuBhubk8xzPC1MEWSN
7+1xFpP3rWoGfMN2se5GKxrSBEJZHIfLYJFQz4fHNzCy2NwtEzAr976Bt4OLh+sOuTmAFBnytcEZ
iwOepAF+TU0axNm6Tbw4CwDzYExNDglqnFE+g7zaGv5LT8hcYVKyXe225l91Vp4H3xc/8tJ+qHrN
+wamgC8214c38EP+ZYO966troGCi7cF4hbg8/NvR2KxCLQu30m/TZw+5tuQUpdGESqcGVZkvH3Pk
P11GH3NK8/+2rgaZm9twIFR3CYiypxh1IQ1cUki2L74jKDl+jXHRWlWFG91N3ApJnvX+uxzJ4PH/
lHtjPeuTHcfWPtshuRH5fQDS9J1mJ1cqWXRG8D7ETnKlWkimRr/ORX50JTZh0lSjZV1mZFeqgzRH
kIqpuXyQ1hmwtt1qQhb5atSM7M86kzwAvFn9DY/rE2CwMyDyxZuOg9U6mACk1ovC+F74wD2yp+oL
3nrlStMc+YQQPVxjeXNvyeTRMlrvS1YP/koD7Oa9Zdd8b/FxPLS5110kQmvrtE2nP0TI/3Lx3vkJ
gKQw7n86bfETN/Xujz702dqs8+ISPeDrjsPX4Fj3OhIxV4Uw3T8bd3xTD+ufzYiXT4woAUhqHian
s16ZdKoV05LqcerrfpvafnGuUTCI84d1a8exU/anz+WHHaMfYKeCN8ZgSLaZknbaxx2Ko6eWsddI
yjwYVC9Vsmgovddldun9u96n2f9pj/RQGAsgsd4FxKDtgXFa+DnqkUrrJQqN2+EyW+ue+VLXzvss
DZdZrRqB9QTuKcB7prl3gN++PlY1Mt3p9ovy4o3bZvjaI+y/y+0W2C+qgcP/BTXC2olGY5awBxd0
WkOm4YGsBq7Z3bF2Os0jlQNeVFpyaBKkCt2sAefbJqo1RLnVKpoQOstXtJ2rltFE3+cvHRLMb8wl
7Ezb0ZrajXqU6CPXSX241nedg4EUysAaDPuqv0b4nl09o7KvJPDcvD/U0vlWgyiUzUodx/cPwfxx
XcSNlgEUVvwEL2J2GNo6zDbvNtiUgkviY/2suiyVGqpB3ak94C/KTtTYynHukjs90uA+p/EyPUUu
HO3hIPCIFNaeJhY93jbesQGStzI3q37SWCxRb7FORj7JemnXcI+0/b0bV2tywOBLnQRpHQ3PiWTO
1u/T6hjZHr8itgI2l2lo32KtWpMHpmgdpHizST6LLAHAU8pXlMuI8JjIUBn/d25kxSNEDoFyPU9T
aiPNtp2TnakHHmFFafkxjhPjyBHiAAab8YVXyB+iXmSV771E9aQYjC/UW2ZHJfukt1jhSXmUvfeD
gWp7VRSmieO4hncveWfAOQGHjh0BS7yTmjk7dGYvD4InKIyNEHBlhvCvIzhCA1Gg7MhRQ5LZpe1e
kuSFJBWq22YxGFyRADrl8YomJKLylWM0d7TGBz8hWCS0dzu0anATpuzQIOn5MzIBhmftwXWiEJWK
LA9AVBC9JJXmbnpUIJyLtNVOemHEKOOwx+eSq3JM3zD+0h7KQd6uqYecbYBL2By5nMBzhDyQsu6n
gCUuO9Bwwkv4PHl4Zo8qwaP+dRbFC0i9Bf0d5QVbRf+M97lxQrwK1MZdi++MGlL+LzVcn25EtKiB
lqHb+mnJHlZaVdvfin61xZoMeU+xYSCHKb0QK+KUR9V9BW8OjXDgnkfEi+jxeh45XLdeftX8GNHc
hyYiPt76/xF2Xdt148j2i7gWM4FXnpwlS0564XK7u5kjmL/+bhRk8fiMZ+4LGqgEqi0xFKr2Tswy
vIqmetLnLn71Wqc5RQEwLHmUz29S3pZx/MqL+EvEomw3opPjCm6N92HqcCiNbCyY2IdQ0yXrxrvG
dVwAMXKzXy2yxRmMwUA7dJJcaUkBJAuOL6oKedlMpNxfrHFPeI+KzsthO/HfdirTRBwAafiSo+zt
WpiGWMVj4mzUsh2DK83seHD2QSh+PshpWeF5HCHvdQ6dsAJCAx/3Euv0KbFbvMPHWuvTEjeg6Ylm
WQxyaiBNkSSS7NGThV8HMSEztJhOWjbu0SSH3Kg0uVPgDTVMs43OLRt4xlWbfU7MQdzGYRiBD2VU
19Ip+DGSsplkDmQNC1AIomXIzNsgXL19yNwmZ0AUBZWbifrKOBxPnuuITzS0nAOtcOjRE/ghs+zy
C8uKEklzUGj97kQi0wAJATkJ/B6cROGiZGFd4jB6VVSoEsA/DuqX1dRLNOCs5gWqABch2litDVjN
8eIjK6zjj0Gb02cTTFp7Mja8+F35sDSMXjuEFd+SnNzVbg/hls1jqrAmy7vroA1wXPPM8bW4zSpn
RK9rqDOGBnLHWWuWK1lukuK1NPTyWIFCE/lULE3DST+lnOEHLTyxqkXzrdN4dzGSoXgF3Lqznrz5
3nUKAOxFrmnXzU9pJ/7ubXQVTJ7oX0EhZK7TMct3tOz0HvWANsDEaWkBL/faRuYzrWjQix+BFsQv
KHHqXy281wKo8VewAvwHKlgiuR/+FMwAlZUxaho+72YU5KBHAFUK+M3QuwiVZbWsAqZ1ZuME02GB
seN2jYzwh4Jmpca17VTjpn/nPKMzBPdOsBDHXshPKiLpOwPFNoPX5tvAa0KkeKqv9jQJ41o5MVtl
WpGjiI8BWwyNocA+ZCWmtpzasf0pNuNhLwbU4KBQGLJW4iPiQW2DFKkG+gVW4WBYPYiV0FDoRWbt
V+iUv5BxFeVNvLN1EyndBBwfahu1A1pV5gGI8Pa2GUE3Ouep2R8b9AYcutA5LHupvfEqlG/izgj8
RPIkGo1zMyvZDg80o843uD6dHSN6H0ijS7WX/93hiPvUNwUe0CQiJdkuS5RyRH7Y4DO3nlGO7C+h
Om/+FJZeeQRGRb5LBjB02qGHXKMcknDInoKOnStQTJ8WkYazyN2AxlefLBaHQLBPqHvnx0VUpr2+
T0Bs4fdRnt/F9Vj4ViVZDAZn12LASwFs7mBO/5py5zCXsmbqIt92WHHoi8FmfoZX3mMHOGEKT/Ho
AlgYguh2RD0lLUmRA1sAzPHT85ymCEUy1nrI4+CcercEyEOhnXjinEDRG6+AMN7v6Ki3GhrcadGK
rHJhAZCMbx0eyLjd4HZLWrkkWzouRq+KclAWtJy4rSzIjGIsIT9iOMP0mpqB/mWwkDvthR198foU
MGggfHoSxahtke4OzyWoCo6x3hd7B1CtVzQ/FZtBMO8FZ/HIJeia/d0BI4mm8+EtzdPSd5kYwY2d
2E+DPHqJKhCvGOGEQ006j+lKHMGDr3TT1JHVojukunjelJ+V1mDFvKIIaBLG6Y1WwrvSKuBSBfjq
sqbR2uLgVdzuBkC44xc+C8DAN+P4dhq/uawegFge9agQQioF19KdaUkzkjUuv5RomAPoGqh+UN4D
OzUlw1E692UcgZG3+LS43Znk4Hk6lagPETinRaII9WW60MsnPW0NH1Da0V9647wm6Ap/7VKeH5Km
7bZ9W/ffjTBaAYNlXdcxf+7rqHgFWczZYzh8ttH1/xrntosUmFHuSZlPgBCfWgAfJWMJDIgpip6s
HAFpJR0+3Mneamd3xeu02kdIvSMJjyLcOvFODHgPn3BCwJ6SxPpizgbo3NrE2DVdom1oGZuopUuL
ugC9PdgHwDPl29KsRBXHyfKQtabXdYCIAEbRjLCDBRSXs2e7px532qe+qXvUPaXsEmpueCZZicbk
J/TbIhMpkPWnJSkmDfcngJK/5dJiBDfQoQHxlyYLPamYM6zAl+07VDZqzpN7xO2/sVdUCUpWYQYW
g1pDLqyYK1DpkJDUymlCLQjfqDAUcTGgGQ01Bf3zLsVkIW8RAmfjMlJxk+bgr1sOSTjGp+FjmfUe
0MnNosetCYpEi5NTnZR16Svr2P01TZF13jVj9dVjCduDUBGFwhIJ3gzdbt2BYfoQyyVOcn60s+hu
VcnDr8UXzRXl17CPgIJmJP+QB8i1vbsARaV1ayEDkHbSPRUgtMFjEACxczVLXJcEXUdspY1mtpu5
9wwMx/ok5EBaGh5kyoM0+AXCZ8diqYQyVoOC7kWuXLzUPgIzge0iC01HK4abYenzaYxOjoWs51yN
xkYJ6xLnZuiG67N3g3sPNSc/ZcFGgKbqIAPYoS/29C5bgpP6Xqqio1IzOlEUtfbkhSxXI1oLOQlp
c+dPalqTRjmSkLwD2lT9CJ2rgwExRyIsSpD97CVUPtG8sQlUE1MwXhXZIskCBxi2wHN+J2AUE+BP
YmDNr4kKjnz/m9tQCPtEFmQ7ah5DHtb1FCcdRedMc0/oGLnSigaylbuSO3Be9FNaReqeSLc+SjnT
na8FEKSla+jklrfERU5KSlLTjBRO5cxbx4sjlbJeFOS7LBffBM2FSBSmu7kogBj5sMcSPsWd7IDy
ZtRE/bqLKw/a98EtdTuGU1AkJ5cAy4U/yGyA6Z06d/9wdYEAwd3dj0FbNB7o3CqcEKqHSVCNW4Fy
qnMrDx7mEAxLzN2r8wXUCwFBhwfdGkXA6aaa8c4NZGNrwNMcFPQltHRmsZiQH4i/tZUjHHtFD68I
cFR+ztJxR0sa6EkXeFbnpzxFSl4+/UrP8U59UXuA8BxuLg9noIi4+W0ZmJagRCPSg90io9nkihHV
W5O1WRRDnxU3Y06KzRinAcAWsCQtKSoQKe+4ZA158MhQtYJy6uLzg3zWbec8F9N6iaENeL6jYe3Z
Bs3OlcLO8cmqhuxmh1VzAfHUOgu64JaDGftGs6Brpw0OCrXVpA9zvsk1/QU/8Xxc7CoBNs+m5ufI
+mpn7Tx6x1ogC+hGbTT6AdD2L8tgdA6gao1Mwyk93s52pAEIDtuHKJIIcufdOCqdEIfSVf++Bpb/
ux95sLn7WQ3gFTEMdN77emltqgg9agCgqs49buPOwXb78kxrF3TdK/DhGCvU95bnRdEZGpyXNam5
MNujbemrKpzRnoeaqGLtuBUaWXuOHGIgJpzqoBjr1M1A79nTlAYeW/ohETgOlIatFsCQposJzVCf
9iuE1ae1t1r0i7k9aNAksY7PkMY+kImyvnMn6YznBiDu5BWRu7Ia5TWQcJr1pyly8aQhw2ULDeWk
fE9r9VOFeKUxUC+3yz28qGh6PeDjdXTdEw2anrBjZn4lJfqmG7QC4Y8S4HHSRJjhr6nSZXpQbkPL
/JfUTj/NgPCWljOzN0OBfyArScFcIwf5YaKGDq+MLK4GcOH8Jq9Rk31nphykbEQZrR+6rKOvm/ND
TJdll64LwJfs5fZJAGwRDAAGvu2imYP1Ge2nI3KiR1LQsNjRMke9Wo2CRPg9qO2sRDPT1NQrUlA8
FfrBcHEmm2XZ4Pc5Q9IECIa/XdVdFPIgPbnlKBhYz0Z2tkMUW/fZMH2LTYANxAWo4+Iunr6Z9Veh
ldnXBNQOZ541GfogIEZ66t3Kw5/teQYU7EowvC87jYi+h2kF5jULyKlB7jUvXokzWSm3O4C5At4y
3pFZnoNFyKumlzQc6muGpJQfDqgZyaasXKcgoTt6Uad/S00lBgxVfOydYFyTFYC/Gj9mYBcdg75e
GdwR52kaPs9Bgc6aPgFwjRxITkMWtfdLkukB3sjl9/hi9l9t3Rr9l00r8P2MrWigHWivP8n6Ykz2
IC9+/q8hHy6pHHVjg6RhD7rIX9eq20mxzjO8/s4voIxzjwAlSE40NH2Ae203JCeaobnc2rsZGF+l
Bbgg381o2QV1W6IMHsIHN5L9yWWxA4uUeHcegRy0d6pYbfIQb1kmEwpbtX7ag3SSH8FKxo80A03l
+6zBXREcAXKtpg968vFqfu+tI43kJwYY+R4UZGxaeFNH5/qvDcnmYam2+u/md3pvBKiujjb5Der7
AZ6EY2Cf6G9Bloi3ZTDZYAS8Tn0i6UKPq/R/XBcyUltbAN4hd8XaGxJDLzlQPF4CsGBw95nmIYPt
oaO5E4Awd4UDfOgqmMNLywZ8qX1olCFpzJIDcMEEXhb5kIwGnRRZEaQ7QGAkftICIzHEU9VH5yU4
wwytPNRoPT61vLfQzGoH/6H26uxTGwWoY0on9GY2ot/G8tN8eadBNUG8mhI2qm/2RVHoQ7hCm62u
FFkrkPyNbRbgTltb2zIsBZrawcmQROE3NHgHz8h3oV4ly/FArzVjRUtSeChiAZKmy7ZOqnFlhyfA
W1DPzYnMSC7Gc9DW8TMtknSyz2Yd3MZGQ2fWXCTaLqtmULvIXchE1612bQY8UWHjvipR0T0VAJnT
bwFQdAHmZTkv+EfoN0Pqsg144p0XgJUAptfiL1oJYj0SfdiX0sAR2r09ktgAXJi8Fwr2Ye/FQXOl
FdmbFv6xs0FtUXqjSVtMaQVEV48Pt8SZBDKtXYCOkhbMfGNqocpqmI0TDUD8NE9IxA6rVstB3/6h
uDMUjZWEa1LdSRcnHX3hJ6vn6F6KJ9CBNBU4nww0XV3aprcuPei2fDsDe/rQOYAX+1DQEqe87jmo
XmhB9osVzYJojLb4PQGhlBX8nJtZ29Lx4QKcoiBVlmNIQlzxgvFYcc3eL6eQym7xKyXEgzd5+85s
0YBQazijc1F8hGKYMe1Pd9PRGut1lHLNx+tZf9LjKXPO5KVX87hC4j9FxhWYznidknB2TsWDExIA
YPigqRE9eSmI1khpZxrkix3N0LsUKPUvh0rgf1tbpPkWGdax3NUA07qkenXNi0YA9z8HPDtySujP
nNrNYFmgFTPddq+V3f0sbuNOycKP2YPd9LvvYHT4pCj6H/WsAyQitwK8gevIPPIOKG/6wH9bN65M
HGUFivbIPu6tFTruCI2k8pBibXCKSCutHnHKlUT5Ri09B9nBGRQ+QOxF1UgcotqzzLoDoZQUIBg6
dm4I6lAJaUIeoAo6Zha+FgJJWhJreO+kcGQx6J0KR5gn5TwCq9DD/51aJNoBRUXfGnR1e35UJBzs
Pg1f5VmtbyaJKa3LgRRjrW/Rt+IC8d55F334k8EiX2KQop3x5vEOK8rHuj8u7bRZEc7AhSrzL9Hg
NDtqfn3ojaUlKRY3kkmvSQ/F7kF+145Ldp6nX3oUWe0pCPfqL2Yj0XtkY6+ypekSxQTd6zoXI5L+
dw1zWWbK2p7wQC1wNNw11dGaPXbLqc65RUczGago6vCgOuqUjSf788CKi5x32Gsv/08Tvv47Spdj
GaAGZwzQwx4oU5Ej1X/vwdc0ZjVog4n2caUbxxFEWhbKwDaGmVXXoqxjtkb6FGwQ6C9aqzUSxi6A
Yl7MKXGunV0lbC0GVH4DPqDZqDWPNXHm+rz2JIq+kjUCRfNj0ja+VVTeNUKp9r4x8gGdtyl/nXj6
Flja/NOa89cMPE2fp4pztFF2/WGuQ/c5D9kI3JlO/wmq9G2EdCvKw81qM3eJdWIlD64ZF/PKmYf5
J8NteZjin27g4je26YqrGYziXOJkYm2VTvMGJKt1aGO3FI9nnwPD72lO8XoeJnW7t3n2YuVZeMQf
eHKjQW+GBL/r6BdD6wjbsMRD+ZiUkXY0AUjVdeg7afoevcskjErNOnatc1EykDWgyag3zUM4jP06
HdJ4C746YOsFJnCHrHgQR8Kwo8GMQOeOmq4nWs3eMF5cFOsorDwJmIc8VLcXmc19FWREYcFaVJ23
WYIATiH3Db1JVGBwPdQHt40Bojolhj/hYAHdjbVhoUIbJ8YAYqr8ITWrHZA7qiuOiKtrmyeA4a+Y
+0/UxsleWZMGZ0ZfA6/je+UrPciNlm4HRr4BH4skUkFoapTewQD9z1F3LYnvL90oCjetLyia3Tl9
koBtOIiu48cAwI34qg257set2W0fFLREirzfhLVZrGhJHoud7WrWIR/M64N8WXZajAQUqHz/5I5j
s8h38tHckQMKgMBTG4XuKkOK6kKD3nhrpkX5CWQZIDcZJArzhyKQikUEQshk8p1Lzvy50N8AsDP+
6GIAgglRjTfDzuxLUzPAlEsFsLyuTcqKz54z14ekRT+DB9C/HzlAs6SeGQPOGgHaqIME+5rmY3v1
Rg9DjFYp2zMAdCeX4EBi9jqM0fuqe6EA4ArYUNbkgzOam2U02sFmzDRwZABzJ0a1c7SjcCRQuqBu
XCRoUP9MRhQDlUvFNnV0hrpUbN6LPNsXVplGn9OsTV6qfg9kwFtdgdFMpKXzPI/MfsbnTWUDQIgW
SYF2UKvLDrTqpJHb448v9cCrRj4ks3vX2eaF5q5oSQo78ip8twXZdpHhmTr4+FQuVDwKChaNK45C
tPOyxZCsuiZsnwGf4jxXsTVfKvS44kDxmKIv4xxpZuD6XYNi/tkBMmOc1NYNjMLWjWY1ehp912TT
Li4jGJKQ6+VWTCgMUTJPw5cxeh53pFSyQeBtbuwKG7yEcgNSCQcNBZkA9CQt73bJ+ldtTJvjKDcm
eT4PMbio9yDu4a5Poqqc6gMKSv5WsjpsL//7EWEy/hsYnmOZSLhyw7Y8h2NqPyIU4X5vekjqWTuh
OLUz18i2Iw47q28BjtLq4WhkbvAEeFoLXAl1/hOAert6RKajsfEoASLTvcUUG+O3CpWAID0yOO4H
rvm57lE/y5jgB3AaoCYparsVaal8ibQzTgIPVJW0GHOvaZCXBynxjJINEQ8xnkTMiVfpVMl7LOOb
rB4BqCqH0ZJn9bOWg4sZyyhuvsQDuCpH5v6VZkNwLO3MfFYDGomFsJIrrcicZhTHADHFtYQFOCvd
J3AtVyfiV7J4BF6oOXEtHKwZ8pkIYimxsDnR+o4F6kEzIRc9m4qJSrlK/4XDiWS0pNnC9dTpNQhQ
glD3lx3Kqsdz9m6z/xYL1dfPfQFEiiXesvn9xS9XW0YoycGRz4lc/mhNl5nlycHMQ/DgcDe44MzG
8kfDy7+zsnRXwPsf0JwsvC8T5yAxA++Pi9OhrRHoaI0NmuQUBxYSRzSlwcEdrvSXNc3mKAWVo8Nq
FI3g3JBkS4iRe+BtedA4PZL4WReinaHOxye3t35OeHs4TCBlDnwgFTXbNDB1FD9rWM92Nl2nvPVd
dHaWqMduhrLaT4mO4wxZvu70/6Sd5ikxG0D/7tZusMuNwep9VJDYwH4E4Nw5Hupy2xtg7aBlImU0
U5YusPfOrZHNIOBFIQs9O4RX/42WcGOnnjPqsYHq08mPTfOfYNLHd83HYyh2LLFqOgeF8Hjv2lmt
x3c9YPC/uszbdVNp/3Bxqr2yAHJ+6Ys4fKoThsd74FgoIaq/D8wA7KEzFkfWtOOG5PgrDbuh+YHK
H28D1EnQIVp2+ppq+WckD0EJ0Giar1jTtRTdxXrYCQCGg2NdCRn+sk49D3Yk093ZvrZWoJk+wOdQ
t9eh/ZqEpK4T/h1QpIAN9231nzHu0p3s9z4xdEgc07qUuW+9uZhO0WyBqEMVYtXa5oUApC+I/8zO
TN/cvP6SsrT9p0KbRVHE42mM3HnVaZpxdQtT3yDxhFc5kCtclSy3bdDaDP0hwd3/1Hb1u6KRMzTR
6Ds+I7fHyI6E5GeI6GcYA5237qLwmiTnScIQICO/A1gUai8TIBKB0AIQOnJZUCFKU8a7Gffrqy5t
IzypDwG92JvEWgmq9hZcJ+IpmYfpDeXhjawbFicLLq9S3oELVMkTUT7971s913+/1SPhwLhrM13X
OfO445gPiFwMh29aCcixl6LFYyaW5xNe12AQNqiv1VSuF42TyCx1Wh5IuchpaXNg0PqLWxa4WIM1
FKOaLzq1RWkAnCmxdJTXf2x+70X2jryEP0exGM/iLRlU6JrbxVqjfgI0VdoH1jjHfDaDm0D11nMa
9z/SLK2/d8OQb8wGvWC0jFAHF4DTerDC4qgPGqA9pRVQvlPgd0TaLWzsbPFOahNQrdK78VBpHHAc
TqAe0fDnKOS7SbaZKT7aNiwO2sSQGJRdZIsCzNs45yyM8yIvLRuNbi0Xa5LRoDUzaM86lBgaOfrX
SKb24WgtXOwyFCIe8hlpkIVil7SFLg7M4fp5kddynyoHFvbCsdubQU37AKUP+9B1jijm8ydg9ap9
2voFN5H6Gho4R5XocD9i03uRPayvLE3FIcdJy1Y3WP4mkp+kbx30zxvB9Nw5+L2S0HmhHESTmyuT
6XhNkss0NLObtDDsMH4hUS0t8Cv7bqHpISgP224/zunspw4DeiXBjVvdP9hiUl9MHKeMl5BPV5vg
y1k2aTt0IwPsBs0vCsXczkN81RZauV2+qlrN/DeZ8N1GkOIk/xVWSaxeQkGO1yUMuiDeQ9OHFymW
0Euc30OTHCcLiQGYaxb3M3rDaNRsNCSBeL6Nzm18aOPYOCuRUnetrZ9pQJYrOg/1gRaVA2g6ZLLN
jcfi7DygrzuKQeqFRGCK4igpkjPnY/YgC3D4ceIC6G2/rBYDktldr7+raT01VXvMATStDSbfi3nQ
3xoAsMXB1LxVXT+vUGZhPWV1nO+FBqJDBpCfWwgSxTWaN7NvqBV5NaYKMCEF8Ie70cp2A9o4gRml
u59nUbpbdFrrm5xF3udJw0cfGv8DpRUOyBlbbaq2WgBjlCk5m6ay9S35BhqKDidnGNcOsPLMLMwv
VmVmlzaxbSBoyCkJ59ZmK4HU99qK6lzJSFs3KQzJpmPBznaM9KjLMEssNZNugweOASt3XhYlhWvn
wXoPgkZCUCU3q+7nBBz3TYujnZueCLz7h4XxtZwLDUVmvXWjIZ3M7oYyQGVAth3a+Q6zZ/+whIk3
fjKbMzvb4MlSrO+ELZ7SYGIT6Z5sEJ1fMgstn2nO1mURjsfMK4rPVq8dqZc3n0K2RuPJCBg/vfic
4xDIQkL6hObrcs2FmNeTlfOT/Lx5EiiExcvlGP8VjvM3fa5Qwdjp+gGQAcl27rv8jffoHZQG5Dnj
p1ae2uT0PrpgYnQOjd+ANs2UZ4Rs9jY2cX+QnmRAnlWXdFsbnHT4FEiZnwsN7dJVdegm5EJosCr0
UHkgaWpEJoqNhUZU8DWCqXsxoRkyq/J41LjixopIQkTFbgLZCSgSZpBJKptS/6uZM/PQS3InEmU1
3ldavK+SSF1FljjOCthnHtpJftkFoZeirN9uQnPvlqB0bGZX01Zuy/RTY2QGOLdwiOaDsAq95JUU
kJT0bpVsUnPoDotIWT+ulTdJKURWZJ86SdVLohn0JhtU4oKwWvbSWnKo3YqtphEH3IsMDXsCr08Y
/iTTNYCioQD41IResEPXMzpwyY48lqCzhwPgRfa/45F2MX6IR8s0mb+leCqdqyrB3W92MwMAi0w/
R6mXHPOcb2hFcmuYdKUkmS7NaNYZSXoEgOgmcEY/jrYsA5F9hUzsaUzTSM1I5koFzUwexKX/oP6T
y4PMAx5A6VfyUyOekFchNUWkWLOnJzizAL8ISrTaEw1ckp6Av9SQEEIQ0ppITpblYo3qgBTlu0m6
Jjv0vVvHCpx+b4bFf1pRNLwIK8BfAsAutsBzz7+BiQX9IzYO5LgN4pEsQ0l9PLmfXDSx7ZI5zUAE
ElhPNkPbWVIO/c9RezKMzv2bTFuUOt6Z4vveVqZpFj2aminwCxMQUuSmlfk42YhxVzciIKyhgJpm
FZi2N9pYaqsHBVDX7YNbe69ki0RADtIo6WvyrwBoCS5KNMXDFeDs83EE3evdDmS67JB3qAlaZDSj
HbKJvy7y5bqwiwlKxAvpPCdD5uXhZ8hFFK6CAmwg27qyUjxa2EWihRwJmpFwHScJ7kizIPOUchEt
ZmDwUkoyXeRk+3tYUlb4QrrS7EOpkCMX14+Qi2hxlV7zFITHXkf/D6qg8jMeesAZ0lAwXEqW08H2
bujMT1+FF9foyQfWE8mBynirxna8oMKIr4hFMExkeSpNH9dEF3hHOEhrfA7qGxsUmYBR+EV0uPAK
kkwREDK3Sw+2k2zCtDf1z+TXABPI526TxAfbiv5Cbe6Yxqs2xtkKvc6MKKM/h4aGrBjaHNX7D70K
LVpPxHrnM86VjXqFEh9vRxQhZa22s/qK+XYfie2YVNbXAgBJgOuP60s8m9bXGQfHKN77GjOBfws0
XfhkxeIq3P3JibQoIPmTUyCdTLnTbOO9vWPDgMYyYIfTINAXcnSDcjPGwA5TvNSBIdmoSeOgbTiR
TJQpYMnDnYd6BYBYgrVYuHjRipPuSDMaRKrhz3BZ0yyRho3dQhMm867kibcjPyW7m5L5Q8jcHNvj
Y1y1VqOKsrgKwcwM6dk/XAmFTiOGKoWo4Os8FcG1scwnrTJBtCiQbfBJBn5FNBBXVq5MSKYUgNk6
jeV4XESjOGq5HRxRHdkGq9kz+1NZmQFOnIHRCyybBKQBYTicahKSfpRGWRWIYEUqIyqctTlF/dXC
mVMRlVHom0aFjywtQON7Na/wl8LRvQIMHDMwvRi9fU8sKgEw40zAZrDAaVCFbnAI4iA/zo5zP/xJ
JgAkgj5S492OlosbKR5kHG8/qCAV2epBQW4Peywmao/SPAcaUg0MDWjHxEyao4UDVBC0ybWaisir
jyVeIDKfDBZTWi4yT2tTfUVqPdKT96kKQlaPQe6szJ7vkGt3UGnphU9AnS4PbQTcio7enaSMFKmV
4ElQgzKqoXc7qWBaBZSV2PBdemdrpSK3HODEtgCepQCA0kmYP8zzMYxAlRBmGupNURR3Qz/uDV/2
xnenMSe0M2j5c9uO/a7Js/GoT2l2Abb6vDGAC/yaeC7uHUXh/AQdOh5qgCOwdZxn9uG/Aq1HewAK
oBmm81A/gxbun3PWJwe1JA3YQX4kBbLud7IE3J+NU4yHhA8zym5kNyZn4itrShsd8YhHohhfdrc2
E59nB0cuyp9kvO9eRDzlR7KloZdeGd6Fm9xrlbysi+P/zvjY5n/QD3DXMkyk9m2LG9w1H85/Ezcf
HDBIN5+83pZ10lp6HfEWfBWeJtY2cDrXvVw6Y9Waa6cusq03hh7qb+0Z1A5SRfraSaq91ht/UQS7
LjtzzXPDPs4uqtFxOqmr2ENho7ov50CY2gyD84+NfrurbtpPnmiioylXWpzaV5K3OOPaZWyq0RQQ
hJZPGrKpTPfJZHF0VAqSBX077twZf7+l16Gz5SN0V34B/AhP8ovRzOvBNdLvE6/cTdk087EBQNlz
mQJwadatEOm85OjFsQkMjxwsE3ZgHNCjU38KQ69UFuUUPuHeUn5pXKsAMlOW4GPMbFHsZB8mD9+L
hDK3DIRGp1XpdNHMGH1Io3siJcmBqwvwZ1Br9xe+se0G2MokJ4s+4Sg38rburImLEVsjX7ujAxzt
SXRbVM0AhbCscDv1Eq7teh6Cl0UKl9smzXj8Jnqc2NOi+TCgSEU+d9sH+3oGGxtFU1uS2tW/L0HA
Y/9ZN4JXVlf2NZPJXi+61cPILq6ULGJQL6DFogRy3Z1M2pPdJJQTRaABzaj2dQKO9DqRTiSzrfRb
OxXZgZQkgiPo49iFFlXYsmMalyda0Y5hA7w9Mu8o10yaxnrcja6JdisBcaR2I1NS/LrEKAoGNIPn
aYqCZJwaEHJtLVFu04L9lXd9iRdwrHjYVc+5oRYkAZYowNBGIIjSkoaqBSSLYczI1HyQy/4eJ0Zv
562J8REugaM89IPFWX91DLe7IrPSX+tGbw9m6710oJgzfNLSYDRVsUltNAGSHR7Av9SGznG/i5xo
t8SKWoEMJWPZBkyJ7JQqMIeWJ83aCFHnQJicI2FwEvYDrY0KQDbCyYCYK4E/FURnKYE71ZSkNLhZ
cW95F8jQe0CB2WK3GNMGFLvv0ACJ+vMMOL7WG73F4ZMKOH6NynqR5OFVkF4KSdbgfv1hSuLljbAE
rUO5zrlvZf9Ec2LghXMsW/3sZQC5y6r3CkuqtQSbsnNGnytQkU202POq6bbMylP0mkIBXKZNX1eA
wJ1EDZyMWT9RO0qtF8WxdL1vtFJtKxY3v5eo7sZniF03AKlAB8RrtqK5KQU4Fv5qZBO7GG4wvAYC
eJSOyKZ9Uaf7Cl+cN7tGh4ee5E9m6ZlAvgtEuQ7S1N46+WB8Eji/+TSVR8sc2DNJcCpk7gBohkIY
aSAPeD5ltvHd7LP4TCLTKMTZzKOvXjRbYG2zO3vVm3O3Iy1aJ42NNePIO0dBw84CaKFqBuEVmjpw
CPze2aHaRFodt06tcPaPjR/U7rFEWPxIQYOKYOvZsxGHzr7g8Q+LoXotBW74J2/Ip7VRAeyYlrGU
Nc60GvK0ehrzcfrU9SAtBYKa5ZOSZHmNY/k2KccDcDs1HH+OkZ91GeiW5DDE3fvMEWOZ4WP513qx
ST6sF5fOAEGmivOgXmyWCMxh1XEeE3ODUoDiwMoAHX6T3q5C5J+jVVSjs/9uLRqR77psaIH/IvXL
uhym5tkWlXheYgDQqXkWVp1udbRibbQMfDSdO38GDjqSBT2bgalpF2/xnH8C23n7kmdGc7ZzCW8p
5bisf7XMrZ7DgifXhqNJmOSti5xnhrTRDRwu2s2rO7RPAPPhbcK/A5oP+XDRMxfsnWb4w46G4vy/
30EMJP5/qzAAERkOnEAFxRlD5Y9nPxLBGK6EbHGz7tPYCORzPU87VnIYTTsApRytO3Qco+dom/NJ
O5LIBuJA4T+ulY/SqfnkpMDH/3CjWdYz+Co9bdUZ9rjEf3BR0WhT8n5ck4Z8/nN3ij7UYAZ0x3ar
gdplGwZN6GusMwCMDSjl92leVOGFpDR0vNS23La/xI2JVKINMMyTAcDc8ELT1i3hGeUJ3835/1H2
JVty4tC2//LGl7UAIZrBm0TfZt9PWHbaRSdA9IKvf5tDVhLOcrnenbDQOUcinCYCJO0mvqIuQjZB
eTv1ltgP6e12M+EY22Lvpkwd6zTt0/e/WwR7xEz+jTdRet06qbGGBki+Y0HZv6imPMgy1++hTpdf
tyG+BBSnsvKzrNeqgwla2D1ehy7LmJksgQPBGgX9iiYWaF9eIU/W+GMbj5j2cDxoHXwfxrhWGNXO
BLEE+jC48wEhSg8MXvKLmtRzqA2p/mAxfVHmNpXTN8MANGrqQ01KUCwKebCg79I8No1FTUoUab0O
++6nafbthmNWeR+VTX4Lb9VFy2xI/YRdra94BEB+CqOB+2TMAr0IZHOEbDxmqW/gYNk3KWB/bBbB
PWNJtOtV3cHtCU3fNANsk0H5sLbxUB9DqgeSz+lMCSAgkhRz2ghwOqadKQQqGd/h6QUzIBqyswCj
BDQkNbKldDL1HFnKXAcN+OiBNNSzI1qsoYm4ubLsqrzDzbPOh2DPoIT+Ah6x2Jgx9vi9Mipvodg4
4H8Vt8T/X4UI7HDXV5p+yrD7l8Bc/CWG5OnalC3wDLFbncBPLNdg9bfPUa7fWiY0y12RT6UR9svX
mRKXpfjNnkrlqFk+ljbQ6u5Z8wwagbGx7RJb6FHWW3Ct/LUdYg9/kYTyoOHlbAlzAPPW7AN7G5jO
AD0YN4H6Q5qu4EiRvGKF7Cxtx/rZQqG7MJvizewtayl5Ht3EGvN2TcWbnQEAxY0eAHxXQVvjm3Dd
TVnW6Q5wp2AVlKBShSYPYQKVGXJvi3RHMT5SFumMjWfU1IngSEE62G3wncGRY0MlFIIFNkTxOASu
rQJb/vDqjvdkD0syUIB8/R2j239uU5oKKQYZ3GRfB657jpwGs951y3VoTHb+eAvU4tpNCnYPd4i9
OX6ng9gpdrkmB+yZeeoFu1sg03XRRZk1lvlw27wog2FMCl+uaB3gwbnrdWg4RcxxHh0r5zvbxNx8
0HP3Mer08U+i1AoCOe5jrQlji3dDf1X0hvuo1zCPamRerakvoBv6hletvaa+WVCCzdTigU/ZNMdr
SFWkfEN9uY1XWw949y1lQYS1V30H0XFqlrC8Xdk6kLvCa+WaSfhO13GN9X8rGnfTxq0A09D/PpUw
nwRXftwRyDWAZoWv7aicCqc+X7tTOx4JqjHIaViDhxlCPDIWxOchYizbYOEvXPQjJ4ESrAI376JN
wbKuqgV5yZGiGMu6TWty45parZ832wJOMMtEKai5jtn6M6vGrGFI78KBLo/aTaFglTb3Z2PFJFD2
ObpgbnBfJd1l/1+vT352kRXxjQQF1wXmJazC5jlsgQuGs7GGRfShfi7EGTpr1VNaDP11qrRvFK0t
KGaZsW2tqAkSfAw9xNjeT32i4U61jX8zZJX9YEHcnUZOPGcZ1kGVJwAKwyMFcB7oRMFeiw55FWM5
2IEF2pzAPBAqeNTW2hoaelSpzPyjMnXC5DSXU5NK5lhQcDgMCrwS9aX1SkTL1IQFSJz62Zaartvc
5c2oLco7fjNWEWnTg7T3RVVoV1NVH7r8Bu5T01hU5cZYGIg8r3/5rPocS40EULoiVVHzn1XUOXPD
a9V3W3tkxcw3Gt1ev4u1adiuWJnAIO3zrqSbdLpfKVjRrTvnXc9pVn6DZwsNO1VGgglQhxJ70YHn
cw8ixh3oIeych/pwDxEOTP/C1F5Rsh4cftNmgEQ3oJSDft0Ap+3hOUzZLgTkBNOtYNmF464kSwqA
G4R7S0NxODesBlBytlRcJJyfUrt7nYYaL1vJxDpzO/v3y07JsaLBauLFpZ3MheVlD3ja9EnGf8l4
eaD4ogWXSXOgrr/7DK0cXqmTM477+c93Oxld5YG5b0aak6qc5khn1dj8c6wLoROEF0yoBIzd/ld9
f3cNWeF7IJM0W3+5uE1sLOpSuAoIIK0GzduJ8drk1NEN1snCOywC3KeWa78MeqZjvXgAJjl3oXpV
ZAmmth4DgA8/oTomp3d08AXe5UwLDACwALBLWRXhgfVQAZLWEN6VITw+LS3alGOLQlgFwpww8S3I
+GMQEbUaWLMyWnkBCAM2RHB5W2zhTO28A6j6Mw/t+qVPqxzrtm5/r3n4HJnIimsGNOI2BHft2Blg
S6sBRK0aG7hXro0HRyPq9K7imDM3aek8xUqH6Y0RxN8H5Z1KWNUEi/+6Xu7nw32URsm6jopyFfEG
Auej1otfDfjZo1MY0rxD5lZsPNuRRzpQnM5YFv5dN6fpzPmsnsaqWKTWEtI+JgzHl0YeihvbDPku
gLnLDqATedNkzAQoNa/eYKC6x9PO+5kXw6koLfUKJ2BtGaoA9pdYntnrQxeuej0MtmWXbbCj5F3T
wRg5WS3XzDUMnh28N/2SGJLoDfqazn6Ol53vn34dwx8XIUOvlhc8hn5kNLgCnoyysX5gCwcsB4oR
ryH0jGGrC+cHUNTgNlBigrBKrInwauQzoetYQbmmLVA2UyI8gH1oYOo0xyPVg68+j/4JdM0cAyy+
z89DPTK69jzCZ7fELyFLh2lvD5AdLjR+DK/vJD98DjCNl+hutizxSrEMXBjh6bb1LGvo8+ox92+c
tpPXgQPJtrFFcdy1/o3Ju41nwFsLcoqOtsCMJQLYBDQfqqODjd+1JdMBda2rDDUwJi82mDA4y7km
6vphrwYthiwdxqeEqcBK9XxvM7VofNPJFkas6mu6OH2MQoTPPB6C41TmVv3O0uHDlHRw7Vy0ji+u
MuvOALMY90hwedBUtm9cWGp/ibsJGJ0yZni/GjtkvNEhQOLAlDtvPcjtfI5CgwJuYG/KIAKd4TMB
HcxuW6e+dR4MwPeGzIqvhG515zBPtGVcJ+y7bv3wrNJ/K20jXzulnx6hx2PeuEkMcHBnmN+BJTvF
VcufhGLp1of04K7Js/xBZ+1rOI6QayWE0ZXAtErF3R7SFfCfqFvxAgOKreyLvzApuWMQILuJCrAc
49ZWy6Eyh00wNimmlNFvxYCFkFZx64aKNaNoz0WcbKnFOBBlQHND1Vm0/gHMwo9D7zGejfxEaGKP
GeszTU2z7INt1Fs3X7oBifYvowwRhCtA+MVYF6fTYJluQcf9166UUdSJTlMV3MbAd22oTmf5T3cQ
ah34fXvwdKc9OOMBRrKYGtApXGpwSvmYTqmK2pSns7n7VDOn5+qLzDTmxZXmK1PPrxeah6Mzmw0/
YS9t+86tiCwbGHQw8ekw0fG7WlgLnpv9lMk+0xMnP7G84DzXXARDQ4Kz/+/5+UJ0RmOwz+vMWWOA
GLIFn5JlUQMNLHvcfaZVhnuRG/GWxXr6BPtw6DDG6fsfK3ptEFNFL8tHC4+gXZF40OToq/bNcLw7
023b+zio/aMHmfkV9izbNzZUT5Wlu3dBgam2w0u+pLhMxFtfxcUdzFjdU2VrCgwYjDPY1Y+cO+w2
AXfrnMFTe4obOYcgfZqJ294YXjUBTiCEcssDHZzPs9/FnMxqcP+MNUki3/9jJdCw/7EQaNmuaQGI
DpF1fLIvZuhxpSLP7xvvFm8D9ckrq/gMK6/4TGfQh/s4SwFeEjB+3lH8X8vM/F30JdQixyGEzqoO
EH4zhuw6BspFCcplgf2GsTXHv4xmQMNgm1fGX1MZPG+7BZXM3Qw71kEzgKztl8TcpDNjvHvTcNDX
F58F3nHZEmgNuXKVKbcMyhUrkOkx98sDvo7V+EA3a3UnYI9bGPxIByPQun2qybUBE6UpJHgJdgll
k5SnYCJ9pvIoqI+RsWIM+92LSgb9UdRZhztlPKVDmDfhNjO0h6GVHyGKF761DbkRHUq8l0Bfi/Hi
XGu6BoRbPrUopDTQBVYSb3Wg2pc/8ZRvtgJ2lmfKVo0OvVdqM/h4wascPn3TgCpPym0cQ9/G7+V7
X6fyuhVp/rxjTiCfEzzurmPffO+6IX+26izY23BIgKcckgUzwcVus3BPzZL9BzXacv5xLzo6FqNt
izs2GBH6Fy5EXthD0AM+ewu6rxie2trVDrYJ52rysC41vFZgGpZv51iQenDOgvX1R2Yyux7gop00
rnmucjAsiTaExc5uwS1/uFZ6Kq5/l5Awvt7FZSkxacLKb+BhtZgO1Oxo9ZePmS9pM8AMHrq/L3Mc
zrUBGP0y3HfYwLlqxoPEVgooBErfUhNuEuXmz19m/iuzfFzUB6XcNKC34XgW170v32UuOzvqrMG6
tQPvNsE9cS4hFX60ywabXKPOCujLwZkOjYG/G/TTxLJMWLSGVbzx1DkNrKoC7aePtxHXCKx3b2gZ
rANleK9VvrsxW90+tDxSZyeFbqhrQbXiAsc24c8IimYxSAwvCJ82w9UI5+Y4Yb2LMrb7WjdYZgB8
NePLkOUK8DVgAPwgzo5uKPHbIbVizU0RP2VN9DOqLf+nJh/D2Kp+1LCcgSRw0sPsTQ4bN8bk4s9/
WEwIvt6ZBnPA28et6cHG27XH7ZT3b3d4v6r+7/8x/keEUaZKgGBu7eIJjOnkCq8HxSECHXYbSSz5
JmUPKlsp3e/QBwKTDX9EEfhPFXi4z67Cmp+jJ0AsA3WwSJTvnqxIxzq3n8EsJ+HijWJ0uKiZTgv9
teHDvQ/iBfbXQu8bFFIwndCMJ9A0wl1u29UWG0nuc9OmgIaDGKJDD2aJ1xL/lMFq4tp1TGuRpewv
2Bzm2yTpc3MZc6c/uMHQH1he9Hj7kWa7s8c2BemAiau7wUsvdilY9tEFArdFCjQfCpvUL/FrOQ7k
gEhtLr0uEGvcfmzhNk11zMr6qmC2dm1ARQHw75pFmD9k7RoIWz9dl6mBLTLfPjtYh4VOqABKyevy
HUCR1WIq6foCVs8BiCQ0DtUYhb/Lam3A5WsGZS2ob5x1v23XMu6jpeEy40wHSkw1OcR+F1bhV5s5
PdfQWVkE+ORufvwSp6an6vRQdvaexqQQHUQZAtmo24G+loXSFr/rSzG81AwLcG1goDF+vrLtjH3d
JT9cR7fg2wfBghr2Fkc21GqDTfz8IQz8fBGruPkJSTsnSpsfkLpnC66F5TGHv5AmloMO+CK2E3W1
gLg1FGfyzl07AHq0cFYEdsUvZH0epaPXUC7Jl54c6nOQMD3devhL7KAt/uh3dW0etL5lp9A4TK0h
yX9EUfhaeFECJo/ZYdsz7q8rCWF2v1XRLXjqzspjmn4XqirBOhaXD3CJbpcCvnhPlt3A7rT0hrPG
W3vTa369bTKTnUpm9DuFbd1j3nugtDvK20uRp8fYjsdJhvgZmG2zgD1dfpgP2N+HN0aYKtAHPzO4
/eN8N7fpDAQWbMDTKXX6kp5jFgxO8DI1jpZZfiwWc+rrQBelF6cXvabTr93mAS8++XQ6py4+7/xR
L65ycRrTv5e6XlzwouDilMaar5KUQ/Txp5qDF5e+6Hnxz/rtB5pHhlS/u//zzysz+defV9NyLIZn
P6RAdbBevjz4vUAFQ1la0W0VQyWvKsrqunHUnZ+ngE/yoL72ukYdKzG893b9zm2L/QV1+dz6K0/j
99oN4mdwZ2FibFXJdVfo3s5OdX+n3Cq+1l2pVjZcqZ87dDVc3KGOXbCdr7vvGjebVyP07FVdh96+
KB3zpfU2jZ03r6LLw73XFs2aqhKhHuvOFHgrNGEEbeJtIlW2ugqsEBseuT4AvRzJVebJ7CGFjfCV
lM1t1XnpA4tV+lC4+rpWWnBLLVvoAqvhrNk3Y4WnVcPWwfIXGOxoakMOs6m8uqXBqAPEKACkhE4c
PJzwKjkCunSel1cpKBDmgO8/hQiAZYQyW3W5q1/AqyihQS1v7OBG274PYLDDeXLbR3Fymwh9pdJG
wdPRVcGySJKbWADrSUnRNAmkYODBo5tYyMJcFiWaB6a2CerLNh7TVGM7LYhBvpdsWDX0AZZ0Buw8
+e7okYIaupwJ2YCN6zFoDdA4Ll5Md36YQxtwrKEL9nrpH6C19DJ9mnCo5blKS1CGGnXzYZyQJO7O
kgX2hMq89Y+NCU8Dg/tXcmxRaD78Ljb1/ewGUod/tF3hH1mk65vc1pxFLEzvMcrbpSUlFCOVy/Y6
tN5Wde+ol6gH8ikH5/VMZTKE/M0YD1Od7WGXg1siVdCiAXeQcFKEopoAUZaDp7Cpdd8oCynv2t44
fpSApyqf88j8gVdjdps1KbCTVt4siTs2xhlgir+Lp3Xw27jvwEHGaEsY5KR/6zvrLIJXT5BcO7qe
+QsovoGp0soRw+zDxLRPSm83hC5419Qm6WYtBSDJggvbFHPCMMfeQgnhh8T8AQM87SXr2AnervlP
TRuuIDLfvaSxgFQ4r4EYrNwQMyFeb7Ko0B8CZSYLyKdjVm2ab03UOY+kMlD6rffeudFKVeHoZlaF
8CeMvG+BhwffkPbJg8CK7br0c/Nc6xUEn1tf7TzPhTgHELsrF6/n+9QpX9IMaM/Sy+xjPKqo0hnF
3CAH/a7TGZ6sfyfs1JRYthu7TKdUSe2LcfoCZl+9LVcXhWUB1CoAP8uYZn7hOE8sK39UGxhP6VBn
MCFNchucMWhshKtKt56hVV1vomHgB9W4/BAVwj5QM8lhEonJ5N/tWDPQbseiqfKzT0gZCs5pata8
xlpl9VoZmbczxhmbP/D3pEwhODO2fkTCT58jrCtee176TjGzYyEszyq1ohkfS9x+hZcNbZoOuugP
NbL0o39vWxlWPpW89vMEGwlny4avG3w/zAjOTAEYqnSwdG7gyQphlKmdjFyHTOYIUl5+qZx7fknP
CRqCmvOwQ+73yz8/iTBL+vokYi4gV1xnnoHplPl1CuXBsAAQgbiFWklQ4LWwsFusEIriuzBhkzWa
VymWPdSp4z0PRdKv4oFrMGc1t3iABSDc4mC5xVsOnbW9I8yPEMV5BT5EZXbZ6ktCNDI4YGXt7kvc
hfHXNazdVsqDTQ+NUUf6moXmDighHWgLoPz9zJcvpiubTQeg2JaaiaOePaPybiwWN3eZo1+FXlm8
tCGgFYNIhzU1i7CsFy5eEa7MJmgf8dO5pHgFd7ND30BZI+158VIosGkTKe0jZXm8lMxznusmbCBl
HW7bGDdwtopcdRtHcbxVZg+DKBCR9WOctleQ15c3qRd/HBqYKi5so+l2hZ0LbwE1Dm8PCe/vVDLF
Qsd6c0sZHaZmApvcHWgI9UKMY80DCt6cnSJPdoarP0StDSxbqN1FtlWe60QKQISE86pFWN6WDpjp
2BDob5OYf2Nm6L4GoFysHPA8Dt2AnyMXegTFMDivEO7jG9evN8DodMt5paEO1Mc6RCAwB7KNod3S
asOcoGLKttgu21LiywCYR6aLNI6wVo8Z9z4yh6t6fErgb2ycmpF8Ts3prJU2IPx6vp5jlKjGOjqj
gxJK7Uy4RlXrBALnd108FHda5+V7f1wccZseAseq6dplqafmdmrztF26GZw4qRrI4HaXpzdQIYWv
IsDLkP+Gkku9qMPsaAQl301NaK3lp9JNkKEiatOZ5wvM/twCToBOMUqNj2NMlaHRDLtChsPCY4a2
9kPRvSjubAkFlQyGuSjCNrwtirg9DLFeLloP0gZ4ucD/YKw5V7DdMLCslZhL2HJF310ltqEAXwCb
w+W2AuJo56lMPOXlcKKCoQ1SUEbhUT33jPQgvgczJV7kAdwcWhb+ZVTVS9YK/8UXbQl9V87uSgcS
qEB2tGdWu+VedwOxx+KrdbbSga1rMOnvWwfqqbwritdIVU9FG7V/Me+hG8x+m4exuweSc8WbIXsp
A6CCBln2W3CeqpcE+7vc1ZtvLSZ8Kz030qMelgawYliULtPmm8oHttCBql2metAu8fzFe9oIbatj
GZor11LxlVdC8hug80PUCi87YvGhLiFUR7moKgJzVVvqxnGB9+YhCOOwTdQ8bPVEKTb7tOsB5u7f
WpigLjtmNlcVJPquqhSQZCwTmN8crb/JfFN7EKB57dshzzZc8/Q3Jz5pvDK/xS5wMn69zIClhJYI
vleTdYjTxsG6NEW1CEHob24oI9rAUG/2KCuUhBXq2yyzd2wwMFHH43fZ1f6hg+ng1lDgg2N126kO
fR1p1Q89hHqvBkXsZQPdJ3DoG2HfU952sb0CuZ70phrSYJFi+9hWEXbXY84f9Gz4IYUrzlgmsB+A
jlRLGbjJfkpiO3wNKI63hrGV/WAwN91nVdktvbGYR1p+HpSBJx1ajlUmdzZIwdSTQgDR/PlKrodf
expL/7cr0WgR1JX/7UpTgQCu6vPfBHO5HxzkHcFsfWNK+CVb40EDnnM68yEBDLnmsU2HqT0XDSA0
XZTn/bLpq+giQr0uqiBUvAz13E7OMeyAbABP1/loKY6pDagYSfBUF05w+DUuIqY9Kryx/S5eQf/4
wGSYrY0yeMctqi1Cu4D7jetjVF97yWvM87wqUqd4jEOdtn/zq+gViir97+Jh36q7CrC4qb7B9MXA
zjIwiHpoBcsU7+SLSAcKt4HxNSQ6zEBsDMvIFlPb6Jrm1HQZHm50GpDbUq0EGHC53FCMZYn4SIvB
xiC8jKCKH132mxJUToeSQYmzgKEauKDwb6LYVEN2TNMV0yH8xhJoVU+fhSpLXkAK3QClZptV/t2E
p8KTqQpAzioJfUUxOogRqzU3L2Ii2gadVu1TGEBBb/atyuMSczWveoGy1GbAJBHcocK6wi9fvqC4
Vads7ZpFvEv1sn7xSgczahAY6rpq4VMef8O2Qv2SmwCn+Iblb6hT0Q4vQvU2fLhNeWf09rVsqggk
iTrb5LEYjnRw467fdfhKUCsssN+dNCkg7grKPMBeSwQoCn0StN2OfXSkYFZ4UI1ptWQ1daIgxKjg
rUHj4SkutxyrhrCoy1zxZgyGvOZVZ2CNFf5sIPiyYN1C6Xop9CyFaS3S8wFTOA9ztUrC0quygnWQ
t8YqriFe19QVD9YdVnOXOTSpV/64eZsA6rot3OzkAsxjrT34TB8Y3J+sNaXB2AMHTPsabYUMHqiA
OrjK0QAOHeq1X3t8Owq+3+qO9RccSdSbEEG51HutPhNTvMnKfNUBPrSyQ7e87pXzVvBGewLMMTq4
FWx7qFmDQ7sGJgOEEZi1PjUM5F8/t8DHHYv5IK5bL0tv+yHyHmHDzcciGjAL+Bu1aECuZ/aSmiZA
ENOA1NQkJJgaWJnToBQaB81BK7pVqvUeM+uKrvzrp+w8vLXRoF8+JTVhgQzx1c9PqTOwbYANnQa0
sFxcyOD5108ZhYO/TKK0hVMbpudxVr93iRg2NGOnOT7F6ew/Yqr42nXuj99ceHVxrq01L+/B/Ab8
vzEKbAk2CuylPoBC3IhBn7Oa6Ebj0TTWVksra+Vr59jWvqh8Z1UkZQG3bfkXMEN4Gkd9fxNLbFdA
WPxVNsJb4cWQ7am5w0/jR9fWh6ovdcV04C/eCHUDEZluD7lpucMfwDjMhwHA7IMsWm6vKYivJDw6
6DSs9bx8mEsNAzgqv1bPTG8jBppztfQ0qF/B5RpwnGyRGxp0OkZ7qaTC1+CEX3/4QSjdCDaBAGen
6L1sqzKnvAbtMtsFKsQ9ETrdh8upLNJi1wkw08ORgKsGgUyueL0DpSD5CFLv0RMVen/dDj/G8WIq
JKNU1TkDCMAhjJs7LG7JxLyFMG7x3DUdoMJQ/Itsw17HuiX28Jm6iMcDIGnAuIi9PcYHzGEx6e3f
xBin+saOigPwQtBKHZn+NUDkkamxPUxSgzOFslEuoMfPHaAKv5RQgiUwrGCiHnX2QG2C28QK4vnG
FrB7e+XGkJzEu1B9U4esvgFXtDqP4la+F5keQB5IuDXMXrDToe8EqyDsFRmiXDkVjHQjJU91mkPm
kE5bWUNVwo7XU8zqM6QL/FlXF5Wh35+wkD/sKJ0PNigc4zhfq1tXNEvLzrNVkGGfbkH5i1PqRN2N
HFtDvfnd0moOUF7fL62hb3bUHJxeYi2e6wtqZrnN7wP3zXZ4ffelHm/T/F5vnY96LNhHSzAiiiqC
yGUT7IXXD9dBYmlQRQ+vc+YN1xSiA9RPh60LksxijlHJYNpAPkFFZ0WJuRt+Hf0FbltvM8fScVCV
GY9N68aHeaRa5fq1CfJ5r0GSdh6ojGz3FMl2PYfoLHCY2NeC/ZiHpji3sa45GGW9pOYQAQ4JU0H8
HPeK99MolKELsnbEd9RWs6MYjUWfUPbR3klMGFV+/hFcPdWuQsy+PiNUKWxIjERWf/GXoqE1+Hpt
sXMygE4PYqteBt4hTgUQXGBhfLMHY992EYxjofuybKpg+BFJSC0z6DA+GQ5s0h2gpG5CF6yNrtIg
UdVa3aky6wL63glQ2G5XLCFBPrzqDbsrqr4LFuBpgyYVQbHBxp5jLO0X0Dh7bCkZ/LaNc3Njdw7c
vmULhzol660G7M6NKpNolWGqZUhLbdMWPlqW2UEEm04rlW5tAC6OF7FkrOkhhK/LzDpSWTnqtVAc
y95yo8MTBrPKYem5oXoyed0vUllpr4bgb76qjfchrg650w/BAgsRWH8qLBjHB3/V2PiC8kQbHnx4
Ebz7bfbmYeL2VkMTC1SB0LwqQdAkUUxHyySgJ1GzmDQzZ6VM3dCvtGQoDk4BwjVktK2rJtf5f4gD
OMbX5ScLdDzLMvA1Mk32j40Qm4fBYDlJfesW2iOZO5B5QzWaOdCZiIJ4Eeg9x3bCiIkGL/441/0u
Nvf1rKQ8+ikw/vmPEmigR+WW/vmz1Y4tLUl/FFjUm3JjKy2rfmFBfnwRSNiBmIAmrnq3ZZtytALx
Mr05Acr3PpCRBwi7u7wx2LUFs5xlbaT62oafoHsK+sJZV+OHv8DEzGiYKRgZgb5MDKmtY99uYIGk
JeewcyBibeU/4LZi3MLwOVngbUeeeqyxrGvWhY+QeBeLusIjNnxrEk3/KdNGLuICuhO6VUabKjb9
Y5Cm7n8sFtpfpTuxaYX9KsPDcib3DNv9smsFEYco1qpW3laTSjPA3fp91RpvYTyk77Grvw5NZzxw
/Du2XdbGOyMNu4c/FWDuEF/1OitOWQfYN/bMG3wx8WCNxwM9LplVg3uVuPVmjhXYSt7LorlJbVAI
sjQHQz6K2WOGqdwihfQnWIimOTXnLMR37AU2ZsfluPpG007K0uK7KNLjOyiT+/s05BJcXzQp4VuD
vdKBQFnPMa3Lv7O6KI4U8usyAJx0iS0CLIR7GefHTkU2ZLhw5usDgs1ne07DpuAuzELQLuAPdfzz
gq7F/oHc4IBs2DZ3oLbkGf/4RoW1FcfGULQ3iY5VWnOUu5ANwAB+XkCartETF1vU0S6sGb5IRQNz
yjntiyGEwHZUGScsXazgKexugOrpVirW2/uws8Vdb7xizaq9b/wMUr74Sy55mbQ7ahqG4kez8iDF
MmZtGL9A7deHSmPonalXkkt3E1f6EzaaYihZY6A8S9M7k79Qg67TV5DqnkcN8WhdCQOSDaHAjZLX
dVEvKkysToDslCc6i8eMlyZ3MU/8LbWmOupCbapzOvmWh22JX1mt30gBHTOJlZtXk1mAi4nqGbuJ
zaFK9R77Xq7xGmj9OzdKccuKsLjuByxOWF1jvMaqY8uSwyYaJGbxmLBsR+PQsDrA61u/fXSyQ2cm
2rCJBxiv9LGVnTQNe2GlaPcVxIGMM8XokGGChyfByJIei6d+lKHOWc60ajH2zhKvgSf2OKyMM2c3
OPDu7oWCbzHWCvu8bhZYXtNutLLhxzzA/yIl3PR7MAD3b0ZVuGEZZ3vPitn9bzpWBuNH3tdY/Zes
e/O6dy/yFrwYoisC9RejAwuQDt6uc4BEn4H+lIDMJ0T8BL6tXxK/DkJJ22v8r4OUjCfH3E3eGCZq
Cvy+52YAtQMv01jQGl+Ox3g7xrsx7v4Sn+sBSrqoNztLf5YDNnk0R2hr0XrTOHM9jW+nVoiPnWJf
nXOZwr4j2+I3oYe6EH4VN6RC4X5mQqvr96QwkdQtdDEbhqX04GSFrnyuVNhvlGDmPgtleJcGrFpE
iqfvnxWeA44TVUAJPLzLDDjRUAVEl05YVfzDGPnoLKLEKfY9Z08/kQD6f/xYpip7ArTd2XeG1obr
sSnGMtV10Jmg4i8x+lH97JZrApJELmbiax/vUQMghDxMVpNhKty/5SoGIn8dkKGq0Ir0urDuSI6C
/FObSKU3/lgWjmWiVvwMjaIAI8ZeD5xT3V9BCr3W7ovMDnYgCHuYXQ1SO7i/HizXOQMiVW3nuJUB
AgRVqQDEfZBwD3YhoAdYHcIS9OMF6VUSeNEfSe82aWNSkNp05ubnrm/tM/z8fGYkV+XA2VWMdz3I
/niBtXLMMllRkA4AfCEDUzXelslVEEMyiOLYu4aC0NhBsHbXwllj2pSf5+RGzzg2RoGzKBfTOU3V
U66lAC50zvrPc/heQuWwbMH8Dg0x0lP6slkNTLexdQ0bD+gGol1oLbTrTV9bAIcNhVe3PIM53arF
4Gru2kxy+C1Sm1Jt35dnOsNvYXN0PbWMKEsJSBh/ZKkJ8sxdaUMQPUwgoRr9P8q+Y0l2HFn2X96e
ZhQgCS7ehqllqSzVG9oR3dRaAfz66whWH1bX9EzPbGiIQADMqhQEAh7u6ouvLoU1qPK3YNRXKJ4I
1uS0lHTKUHm4JP6IZSJ+/+0MshNYeq2AqgIpH7JnJIpmTKxAyWbZQbgBCym9rcXJxFfQjyAk9hhY
lyDIICkAOjT3tFyQnK/XRWCnq1D71d1lHarT6wm7TYoke25NTM1RAFUyhM3OA+vaUQK8YpTIsbvQ
8Qqtsy47E+uNuIFolmoimVeuy9qYVmbXYev0qb8pLfNcA6ANDvtB33zqBwLuz/FlFj+6kSz2n7pp
4Ccbp5D+CErjU2ZTiY+6L+rRzfnF0B0h6NkfQ4/h1PXX1POrHMBfunNH5/3LCDIr+kNwoBluzKIJ
V7KF/JZlOaYPFR/jji6W3gfIcDO/E5U5u8ifumZ4qHPsdZaORoU4XVtuphI1tlyfmIMaGDjdwgOE
Vg7AuKmZUVpT+/959eL+CyDa4bpnWRAAcRymG1/B+SJzUrMFkuge7A8o84JO851ll+1+tPmIjaQD
fb1i8tYpa5OX3AO4IwPE9PcQqrRA/P8hh/4VW43wzTTCbD32+AUMrShdZSmOhpjsskuiKBmFBT7p
1nvRBe+uvXDxpVRue2QJ6mlkuSWTBsW/f1BHtodabSCkW5+6OHPvG7Vl+GVRXzSA5lb1ldyItlhU
AQ6Pk4o7ukAn8x3LguEQW6VzDLpcnJBuBik1eAxwZtODKt4B7VxqdMnPsvwdhSHVd0Mwb+UWlbzG
kydRQmXJTe8G2is+z+fB48lPLWx+RLrm3HpL3qQTFeIBFU7jwTYkWB9j3q8CnhsAvk/62Ss8/fzF
BFnZtP/Pb6H5dZPAHJdjb8AtB3gbZhIb3CfkcGAIfMSxrrgJVAKDPdk4R+MIantrFNvem1AdJ+L6
Xe+sTVjoxrPTy+wMicJxpQ0IcxUUKQPm7CI93QK5hXG2q+ngitysv+thg7WsQNGYK6z1wAbzOWdn
UI+278A4HHGMUj17Ih6PWeFAUHEy+D98Pg3z634VOyBgoqGAByoZw7O+apmNmu2EZdCHN7dqNlYf
33puxWDpKLqnULf2SJK6rz3YfI5mz4AYgpbyawgu0nUHtYMj9cY8PsSNrJ9Ei+oYHdWhFNVM3bSX
Aaifbj3ooO5bqJSdQ7vo13qsR98td/JLaEO8u2VYb1FX0h5ECOisFtcvFFDqSJFYkA29B217vu4y
UJxXIsUGJi8fLe4Uj20WhXu31MvV4kNiIVk5+lDtKYQ65JCsPGZk92YWNbvIbQ1oCgOJC/70HxRQ
ZoUE7UJp+F4UQ4SN17G5BeBBbEHeG/n4QRqhZlKPr2CHBciq4M47qNs2WPbiCEwH67prQk3QbiR/
cXTwRCh/MbBpw72uP4jczo51JFC3LY6p+mLKqUzwcUAyhUzXaIqtJ6tsR1ypddiClc4B2QnUJZ0X
AF1tPKBfJaDYJxN/bCDS76geCKtNZLHIDxRdZOwEP0YvLbANa+9jA0RgNmiK/KpK9Vs7aXw9lLK5
a1AmttMi1zv2UzydQqQJdm4e5/dGqp1CEzigsKmT8yjXvW4P595pxzO1UHDz0SIfSj2ROmcmOJ29
vEOJMmiw//OXjrmq0kFxxkFn4ef//38Mez2Or5yqbNLxw+lS/6dvXSuyTpZlHt0A88hPRWabF4jS
7yvShyRTJiCZiwLIQQZFYl3yttvnIm8fUsDL78KwXIVhPNyXORebsmTDfZjiPaMW+T71tg4UXpuB
rzoz956ystswhbYCj7s8TxL4NVOZLYhMdm3cJFvq7VtZQTQGXHbUC7GfU56z/BG1TwAQSGbvgtw4
trFpXBvmRE9ZOqb7quyHlWP10VPUFPLs1Px7UBd+Nuj5c9A3zkNmhGccoGgvqV5F51SzXZ/MzG77
nQmyrg2ZDY6LgBOPpwOZUTz+XhcaAyE0hqoZIcnAj3MRzlghn/tQAT3aHcpAkchV/YaeCMC/pitu
T/zk0CdsbFejU+TP0AF077rG+UZRjmixu1aDbKPzJ4iXdofWHVl6AXjlqWCgqQwDcIdCfbc+Yh8F
rUzDLN8MfP0t2YAmRzcBckI20+Lcrd7KCaAsPRihYsMH1FzZ2JucUNtjn4whRoKhncoKbChgdA0M
L4/WS39ZGD/MpEqwNvaG5tSF9o6phV+q3nUvdpsHN+XfjNyFYMkvVyDsb6gUxPKaaHEKzZxNGkRh
v1xSMNRL0OG5LDhoVatBHiqIAKPiA3eg4CksUBMtc7ChqBuWjNnbHsw3UE4tQefPh5+eZte+bNPw
WQfaaQPMXHPpw6g/4gRN7CCgUDw0QSQh4Bvz97TPrjyvjD9QxwoAVlT8SPNg8t1cC8D6jzQawz4H
2CKRnQr8TG8nACcebbcGPAaf329ZbR/ShLmvkVMc8S6zS9Rl9qWvXLSUKfTC9bGP9jbkc8K2xlZr
NLBg5htnsow3RyQ18uKJpWhYx0fxRxXgLB0iH/ZPUJmtJmt0vjW1bYL4h4k7K8rjI16ctk1xxn6j
2CJKar92TZA2jaw56+pSNbzv/EHrkc7Aj1GT6MmOrDlkAqphLMJUPAQcqs7ggTS3Irf6NX1T6Pth
dvlKb2p+D1KA+qGjzxskTaaPrRpqlTfBlA2XZa+mWV6zRVXouKJdWy2vyWhbmx6ogteohqqF+jCy
FHsr09NKqAJU4qC1FV+b+LgWOx7WzXa+jw01v4M7pBB4CVH93oHrbx3W2fSY1+8Z0+obPakz9l7x
fDFA71LfaOGEMOqBrnZ7dvJcfWFiz/3N0x5BwQPC5DaCGoWY6j8YwwZ7AqeD5xYvdt733+wGQO0g
TbL3LHiBBKDVTc7Kq9Nq7wRgdxF5E2yNGjFjn0wvpRH369I2zLtxkkhPFlZ6hOZzfMFZAN/EQ9A9
9WUb+JDbib+1SI2rT1c1ZCkE/JBejLIcHHh/WlJPj2Xu6ZDMmPB0UAlLE9RnGx6E0TpWpqXOAJeO
iWfRGs8TnBgOase+RFMgDclQdRlDBG4z4hTwWJQRGF9VK6yHZj0pckxKQ+SKEXOht5yzEr1+clKI
RpOfZ9CqxB/IfG3ET/rQj+FhDF39/Q+Pj9O70Mf4YNb5uNGiynhPs/phssr4qeWxfgFdKDhNVHDW
hNHKlqW4IDGWPeGH4d5T8dCrFxueVanvpqENwDuOQCCYWq2mCRWxrXjR7ML5GbVQ9TDqMHwCBNvc
DYMsDw72WlC76k5awjLoZYTuJUyAcKMW+Ubli5WPWuSLuQ1ho7B8+C9i//Oc2lh/viPNpyXaS55H
Yl0pmlUnluNdDP3j2VIkqiyqzX1aQH6ZfHQB51O0NhSXyeJD3vjeUirlqKWY1kYRV+BRxemLYOIW
YJu4B9A43JupNd3yzntvRygZ/mNABsAqiAJ8pzCTn8jYHqIaZ1Ig1gLGyHDTswmCgIse1sVaJkn3
TYOq+6DlyU+3wVnmhFXWQ1GOYEcZUXQh8jK+eTlqs1srYnddoNu+0XQ2Nh44rYzzonwuotDCzyVL
D2TqmXDWGSigdjisqJ6hhZngxzsLt9TLcmfa2RB1XFOvE0BJZUASd1XEoA8pcyfAaSoehRXW1PjO
CYkDeVF+B3cypCVz5yfkz1E6EKTOUwms7k6AvPFAsV4Kjm0XWN0vsRWw60+1ih1UrOfV7j8UlTpf
96BIn1s2ZKdsg3PHg7AollqfllJ9Z0A4LurNp/nZhtPsXZWk7la3++hWA27gg7s9/V0mP+pkbH6A
ih//8IKVDyIFRB9gkXGv16KGJGSXrNze7X7w5rd5CEpefG6n2pOdd6guFXZ7tPDouDI+peu4a5Lf
+NDuKVaTxZ3El/a7iKFfwxvePBnCsPeoC92nhgFZA/DL6iAj/gYhjttgGMUtqFDT42GbuCG/CYnu
zCi+jb2M8CQshkPvuWdQ/UanMRBsA3695F5jzUcLp1ZsM4ZafF+kjG2kaoXBe2lagGN0ZrIh6ip8
dnu/QeHn1dVsdjPzFuJWsXyLR2RXKWyK9P4flreWoSjCl+UtsgEeiGxNZlsOin0hHKeK+j+9J3qA
v0irJ3ZurNE90KnfLAJPZ4RxaqSbhCc9Uh44N6QDwFk0nuw5kgYZBkDR2+UQkUbyssD5pzpdnCO9
LIBWhKEV68AKdQjb4OIpzBaZdtWA/5ua5KTu1MzitVM4qDxUgY6FQiqfmsvAL/Msgz08I3FiDQZA
Z5C3EkkPCPeiOuIelOI4VopxvEKmUD6RSgvAQ3mDqDvinEx+xI1YQ+xnJ8UYpn6LKE8bg4lpxUeU
hYlA/pHo6fSbsID6QpakA+1qJh70dJz9MhYf/gn8Nw8qnvCQRmd89qt4s9N+i4IcalBVYVy0RhgX
aiFLpF+ifuMJmX9yG4M7Sd+MveEQ5c2VQkPUS55Ty70P7eYBVUTC9cu243d5KA1kY222JpMuwN2B
+k+TJ2YmxU04w7Quyz7bGckIE+QiWJAFKMasLVSgBbX10CU20OyIpQGo/3nOo9K5LMPTmgNYreJl
FmngOnA+hhsAnmw4VtuHvhmsi+htC0JcruJ0a096Kwy5NkXCLnED2A+esK8UNghPk76WQoHOt0zZ
rLCaSTc0mC6fghLuzJORj+Za4mhWXpuv5Dd0t8WDj531oYTKj6m0lJaLlSCjuJggyIepi/pQBeZ6
8VOLYucINcmXoRTy9R4Ug/IkvrELrDwG6FpW/jKwI7vVEnhpYuqScVTuoW9zj6df/4jCNetQZigD
R0Vg/9iqy6QDq6i7U7onkzpQ+IVCSxyEqEE5Frj7ygIP/WSGw+yDWDfzMwaQJcVrNqQt7Xbu4zUg
IolrXa1Wh27A1LbfUtM6BjbEs3yuQxWw8Pqfoc5xlI5cx0to2oBOmfFwF9deiQKwuNzhZe9Dp/Ou
EDMADxYrtd90WWwmJWdUVsEfnhnwW97k0xYa7fJIoaPFIcgFNdbfpqnEwxihPAaLDhA5lB/MK01e
9Ya/0QLYSfXpCiW2t6VPePYbLYE1s5qWyL8ZpyKxUvXuAWPchS4TFwtAu0uCVfq2D6rRJ9/SYate
MnHmIjcQPw1QoiBKlJCrwX2IQ4K6aUCkauR8ixSye6yLeryYeAht9DKYXtrO+EYgA6SzIE7CQI7A
YpyU1FglBpZzVwzjMxjggVCXWg8wu7pEhtUeYyEkkvpfmtSvgSDlCNpJ9M+DapRMfRn+KYaacRf8
QxbP/vo0QZ05c0yHOZ5juEg0f8ExDNKxGxeYtnMH1mzL5NGxMPoYOvcD+LHJLifxp13nenSsVD9J
r5KmqpXFYu+2pt+YVrinDRjXpHsdGqjPjxlglEyCCiqvcRiqxaNnRb4GirxVh+0vJNbtJ/Cm2k92
mkR+mmraiac2e8qDJN6BFWpcU2/IpvKeC7bNOudiAd38ldicbChlyK3Mrcp3wblx4VEXiZlOnex5
TMxw8By3hzZh+j/gDdy/pntt09XBoWMjD+u4yIi6RLfz6clsZnVt9AmUoaa8AXmwIiY2/fkZxkN8
9Qovxw4M62SoJk4o4+GD/HhK0aMrju0j8FTHht1RUiXgUXBO8eCbc/KhmaZbWbWgQFEpl9azUj+X
kQHg1DC9/OugHIWmigiy3BOJbWDG0JTEvuFQAZ75QD4c2jezz1bU59QRWn+JI+7bxddVZrNBVrVs
IHbIcLTtotzMhRjGI/PM8FrUAkwV+P+850UaYGENplzL6+rHsZ5eyN/nmY0T0VYx1YF5xuur1dgH
zjsqchS3y4idjjJ1HQLCpR2/epEOro0+sdY0XN1Oz43sccCWY74dxTdZ+XG7PIB0/X9OKXpf3lio
ALsMEnA60vmWjrS3yjh+fmMB3YOUVokSZBRMAibpHFG77ByphYf5R2vxdVj2gXa42P9d7BK2jP+f
fChoA1QDQjvhUNWnJJygJYYVRn0i21WtPslusuiC7Rc/RZBvHkY2R4lj5VNz6adpRgdFK76abEj1
AFI0f94ko5uSDXHv77aXdPhpwvlTuC4ASDxWf72keIgdx5YDuKw6unaykaf+FUM9Fog+DqJ7Xtxf
RlEH+aiFSjKW+4v9b8ctIRxcQX7SCbmlw2toVrebBJzcq1KEONt2atuPXBDnFE3+D6T7pkksMZ+X
7bpjmkg44ceBm4ajf2WRYWIyecka974wLByhi3Ux2PnPpAhC5FHDGnT/mb23PD3di8AuH03HMJEF
C7AvxIYyr/OfchrAcs4utAgNuwSZ2qbX73P0XeMgioDdRLUOOHwA7M6Sj45Mg2IXdUQVOiIzGO8B
z5hagOTyVD+A5LIF/2be6oC4lO69LSb3nrUF30eQv/YXX9102iWW0wYVh73mUxykX7fMzKwLWXRx
oWfom7I2UOIZuPc0PgNj22aKer6mEEvdwoKM+3wL8lHc4A4PoVJ/mDJjm2oGfwrDSLv3mghlacJ6
HVLD3Y8aSEjITLRoWhWuCI5k/usgMAp0fpHxHwvvPHSSpZva9xmePOfSHd6gaJXft+AkxZE4jtxq
5MPWNUPdEgpD3be0Vj9O9bsESSF4d0S8oQM7rKl/AOft3ZdBngM8V4IfQR3k0WjFpugz3WLrxqvl
pbQ1FAcVVfJsIcnn5w7K3EZIcILUjv3BG+/B6dLkfTI0UK7nBruHpjXbDXWeH3sefgzHWfPH8Mlt
HpM0v0QFUDG61zwYuhc+iNjNnpPU8Mkdd4O8APPT+PNhgxXbu3oC+Q71Nm7IIPFiNkfq7YLuwVJz
DH/Ogf2nH8zPadsBaZXV6+vBGLAhU2RcyH+hrDSv3fI61hU+NKwO1zYQrTsw/QzaE+rTwTkMIZ7U
zW8QF81vAkUuvpBWd26tHvsREF6gVDUrthSSAZ5wyvFTBfVsBIMkr3sykVBWBsXXYYkTebPRP3Tb
W8bHbZ+IdD47dYceMhIt6tXqzD2bWlGs6K1w7TBbQa5VO4/TON3wlxzoDQaXT4j1cZ3u6CRWDWf6
wK5RKY5UszuzjSUK3QPY6nqp8o2CuIDi5Cv9GxoVYNW8nv8r5JvpyHjBPoaODYiBnKkdDpqdCrDi
4GKyqDjWE3ZTTv/hIv+ozDSK8f92OnBnMeApUGI+7egfYRT5AOAVKnnpX9I0WvTAwJ1LFkWwABtX
LrorWTQ8jz05D8+Hfjg0SOH6Hh82E/eOeV8OT17fdndpDcW9OrLkW6UB3YkKvGxvK9ILaKCeior3
TyVKge+iOoCGJEuntxxKqf82LKyj1KfhjZoNKd5MBgFWfJEV5tsSNAwnu69rvkqCCoRL+hhWEKZH
86vdsjiqfBowN5HOeU57ac2TzD4amVYDRHip+WkQ2U4Bck8HvLzSdi6TA10zUHDxrdsB92SrC7XM
CmpdTlfyozDS3eKHQglkmTsZdqu8DZINxQEnCPwLjUNlLjYeCgSC2YUbw08hZDNQrq174GiAh0Ua
fh2nUQlROSF2QZD/XMSo6hjHciDxB2u/SrdSx9jrhV+3ZnokH11asbPybHiYjSBITv9unj782U1B
8+qaE77nmm6cUl41L20QrQH4rN8VrH+feiLf2srE2f4d67T4CWRMxXUsQJk3Srd6X4ZzZOaeoCa4
C/vi9zx1JaoroVtehSPKEWWeQjHdBJxtsalFMWoEtGqnLcWRPzUcx4fwgFyPJhAdqRYET9Tqqkab
W82vVhWl0WEKHDA2h2kBer623mGFYr3ig7MjAWwHmbIVKo31i6gmfu2nKQOTNjACds3OVt+mqJ3j
+TwSyijWa5TehACTqHr1X/6OxaReUzrxXoDOKpsq84jyQPPoxSCNXmHpi4VHlgKtNQ1BjPNQ9M9O
O2DoolhDlWnN9seAX9NwKwF9t+h+EtEpsao2QEr6ZiLa7UJ+SvSpX8w+Su6ZC8F2DVXBogfVIV1a
0DvOLTJ7sy0PrhwuX/xfYpmq5Y5AJrFFdfvn8bxp2d6uh+5+bGW5Su3RgppVGtysNtjRz2jXB/mO
N32wpV9brzBRh+X0N6ilJZccQrXzr/AyPHbH4IYC810UfCu4IR6pzsDFukCrsudWIYj+NKg6AUYK
aP/zn2FAvr+Jim8A1wV9EuMvmSvzBwNI4EccvUgINYMNjUy6INnQrHiXBQpf1z2SD4OEgyMllLIB
CzWyYDVUMdAWSfRS6mP0hErw9ByT3zUBT8isbh1iFQ/ZEyCUz03OUObuMYGz9SCs1qEZVitNmbqM
Fcaf31UUQj6KY22GIYudm68BDh1O5KFJ5+nU9F98891AFQvmGfCf+xN4ifbI18gTXZp0ArfoYmPr
/RdbM+RHpET5zDZ2pt8pePHPM3hBuQIU4FvSMOhNF333OHRx9yhRTet7iV0eyex1t7xnoHkhiy5Q
cKx3X0ZZTvtbGqHuUfdHPMgBj03jFJtVFyzvAqccdRGn9tWwxm2sifGodU0nj0A9bkDoWj0kTsGf
VKEwIC3W8y/LHBxztiCHhL/4s7X0/W/jyr7WgfTRvFWvm/GbCzHtyBpeu8TIL1nkAi2o3C3qGTeo
2cz3rTLtyXuEvHL/gJ3T8Oik3YWisGjle93uNABfEAXS1BjozKgB+mWemunV8Mq04GNqUEhkT6Ym
xUk6eXcd1aUXFjJSwDJvs7DWDazM1ZN84O21hO5jbWDPrpSUzZ3XAVKEdM2FIubgIMz6k/S8bTGh
om89j60nFwAHI4b+dqSbqBkTUA0yNHOV9ZOBG6i56f7F6H7cer7DrxtSSD42qCGpLW2HZd8uDEMH
h6J5/FBH45MN6iUQzXBv7xmBvZZGy15Ha9BXFWQoj5A4tl4rMObToKqQ8UMxmNBPeHOwL9gbnbt3
OaiR8I5Kfhqw8Z4v+MZ4QPdNE5hAlDOkplObZ4CMy48xS/jXOWa7CCJvxZB7W1EkzUktK8tRmrYM
X3p+var5hksIteZpqTn3N4PbnXB6YnvZ1QuYtlvof2PFAUVEwV981PHF92t8rVirKIIuKLl7DHkC
EQbXspD5qqoVyOvCHZkmEMX3ZeiUAKShHoh8dDESWVw8L94DWQWSdfKF3DyYZs7PwsWH0PfK7GMq
mqU2UHUrwSFme6W17SMQKQ5hlDwMdR2D0YfooTgqdwwD9Hzq4uUOOwGdOUeQX+nMXVmGf7YaRBfy
x/GPegrtu8U9xNqZjZ44L65Khzg5ijesA01PHbIvcHaURNVuua9e1fYaqsXlBrRfdbiy1Ou1J+CU
l7no9eJb1/qLLx0T+5TEzsPyZw2lC3qEDpQVSfeKdHH2bvagQzAjC6AwZTrISenROL0YVclOHTD1
K678VddxH0gccbGxz7hVmIL86dSlO6Q3gy0Nj6oRghaV+4TibRcbMYf55Ac3irNiIRsP1RD4miXG
Ow1HuHfgv2lWEa/zbTBy+H51dCbokoyh1nbUwVUvtarReraLIjouseSPHWBRoHR5/uKHrC84Mr3r
4g6nuL/0TEk342XM91WvBT8p4cmru6spzP5iWuBLBJ0XRDHazxfyuTz+8HFr3RcjO/1daPk3I7kE
irXn9XaZdgkDO47Rfr3rCAzKromm9y+3+GJKGkuz5oAhraF67aACCK9dTC0/Rih4FgxsgqiiSvw+
0sU9XYgibwJnVJuV8rr49Qa0SSA3mfDFQCwR4qWA2n0dnzOga3BiU0CVx3DOEbD9KE+Wabgdjaz3
Qykr5ETMxjmzXxcR5vWAOkXjIMCHdaAOGj1Hz/ZQo+i+G7+TcpQ2edYj8hRkRKCUfWobu9mYqNLe
kK8VFXvMcJpgldETXYp+wqGGqekbimf4TX6sQd+jxKkqvXOwUU87v+wEVIx5kO5jwROf6U2G3zMU
DtdGi9UvYKtQHcYlV3H11AA0OWrVlnytg7oR7NMwOFSDIY8JG9nUGEIiJnb5fouKF4aj0dNyMf9q
UocXDOmpbp23vg/b7eJaRhmBhxJgFbb4qPVvp6MRSzCNjTqIrbo9anVavcCKR51ygDl02PUu6BCx
awAmdNBA7wU1j2JV2G3z0BaseQDt8IePTOogX9dsQVu6b2L3MulTcDTUpQwsqLZRky6WSKEkElt1
cJybS9ccWrihg02f5B8TfIqSU9/s1PQ0Br/i5r7X221uMxAE4JmKT61tnQGuR+KNmlUcg6+wjrUH
rMMrcAHiyKPlLAT8iJoqPJQglXMATjsmUHOzhwy9CfYgW3NE+oH4D+jSRRwK0T3fN6YDmgTyEVcC
sSj8NYT85HIha7kzYufR0yJsguRkAMFYGxA8gEmtUpnU+jvzvxhmidzIwX83vvZB+TQUlrHvsFm7
cj5q68bQq2dUVuB3BLKeP0yrwVOjxAdxSPLdVEnxXeOoJZL2YNxG28VxZQ/FFK/PKyjItnwvtUKf
ZwIBRvUMaecW8n6ljX8UHi6Q4GPnqhMfF9CDmZu4daVPPup1UWBQrckuVGAHZkG/kZm91TUD75OT
uAwY6ZpXa9EruTFQ3pJFHTSFaKsYgX+dfHZqutvsgcCuLR14VlNfd1Won6M8HE5a+0dRoCrTJxdd
9K5MoBgTbQ0NP9hxUIGWVMXPcamywduKIRFQix64eI/ksyHmHB8pMkUaJUDvIV05rOmPcRdh7wsy
ofGIzTh42+yi6/ZtGI5HIIIDC9qBUgWovn/xkqOfetc4UcAyzRI/Dqw3VhQJHEO6khwowp4VLfjy
vGa+DKN57SYwZ3zxk5khDVVAr/6yxJPftpPuzFm/+uInM/Y6wIJi63G2WpyJlAODeNsKS/ziEmlT
J0AEDvT8QSvlcAIbwh3qTcZdkFTDiasLtawG3ENbAF37zzb1Q97uru1B4mDrcRWsKJwCacIQkLNg
tUxEPRC59CCN9edALwPdo08xc5NGUiQ3XBCtulk3PwGCDntWbmGdr54HUx81+8kZQXanTHoe2Ew7
tZbMV2Ngt5sg7IensMrTnSbrGsD8aHjKomp6lPh85g7yheTJsESMGfAnZAZxkJxRgfiTLECVEVbV
gDhikTRbqJuaJyQTuX9xAvnE2xBANRXnmBE4m/h4sYscyTR1IZMuY4jzdK5CBKgbxvXcU4LzjnpE
ivWwHEt8kZcploHL3EvvcoNlBiHUT8E8t3olFCPVrZcZUt14E51l7IipkYsY9NJYZS0sjF9IGbtf
rI6RAGe9il1cNIpMatGUZP6KJT9NmeJrd/xIoTp9Mh7KuL0h64PakYlHAD8H3kmwoHpy3epWEFnb
L39pyOpJxQM8BDY+EYGTwwEI0pnKVVexXdNiC4OpOnDXosXGtMdHGuALf7GpNTupfxlD5iStGjT8
Ovi0fk1GHY4QOIUnZ6V6qDU7F5ucFJ5awthzzZxf0+L/+nLo1c7T2ALfCt2zmNesEqM20IaOHMlK
kPAEmXRB7cIq0Gv9sLio9Um7guw2serTLF2x2MuYRc5CTdj2o7PS9DcNP+wvnvQ2uV7Y7+4QWNta
y40dmTGEZvOSWa+tlodHuwP7E/mlmb1MWIc+tnoSXvH/4T75i6IEiR1UUi/cNczHqAxvpp047y4H
KLVVz4rRMK4czJHXagqNa9zpPyu7GPYhfgdd1LgVxhFoDBSBIGL29Q7rwNZSSOz+Hd2E+uyfMyQr
I4imjzAG9NJmcjTkzNRYpA5xhkXNDrWZTWKIYz4iH+fTfVHhIKHS2/+YcCxz7fUOLOs4J3PPg2bH
pxhKPSeZmhV4H3/Z5CySEqtPatKFuudIsrGjqFdJLBXk9r+dY5nICpFZs3QULBYZ6NQmANBSZMU2
KDYoV0DkBlC+GQPr4jjm+1hgyRa0unVJU8+SoHOK9FMMxUSKqKeSXahFIdQaZP4xFZl0KaqH2Hwh
9otuaK9VJLMLsWVUrRndod57Q310qfH02hcS9OmLr5W9s+qiKNotvr9OBKmj8WIUzg5VBmB1TXF0
haKx0zh46ckZcHazomavBbL0qUn9vG/S0+ShXMGWubeWua0jkTd+vvxPPhxIfIylYYApyQDP/l8z
/heTVdD1zAH1x4ug2XQAjZymGC6d2/XbMopRpp8GzkMX9L0fKwqVuk3BMWqPrzkgqVsn0E3wohrI
f5kFhP/yMTrGbTjc0iAotmGPVB3AgjDLMAbfSy186tVB+fjgeclGgHfvRpe4YwecOiT3FK8bDeD9
JvbS1GljmTDP1qZedwjzAGy/RQeiTRdkVKdJoQWptZgAEPQQ9Y7jDflM1wQwUl2KHrzldXxppZ1d
6eJAYxhn6I8V73A2R64myXzsWp3z7BvS5oDyYuvoWRVWd7xA8btrxCfS8/kk4CO0neIZPJIfCLUP
YR+KiAoOaZHWM1YxKNnD3o2+t6mMVlHYFnc8E/WlAHHBCr+X8Xewi26Kdsje+qLAc9pJoQTDkX6N
UnmlADfGhohGBqieij29vlSKmakcIKXdjtk3rEXLaySj8ipVy7VKefg4Cgbi2tb8rgdcLCUuTfVu
nLH0B+llpJgyvUx6u4mlT2RpMVwdMXd+Chwlr1ahNQ3rT11BJ+p9UiaPpTqIpksSojhGtLazo8Pp
pYNag9H8znmT7mdL0TnPo/SsAlLS/dZpaT93Jspl16kBDXIc3beOlHhoJt6xsN32NtiWq7RWnM3/
kfZly3HjwLJfxAgS3F+bvS+SrMWy/cLweGyCBPcFXL7+Joqy2O7R3DNxzgsCqCqALalFEqiszLGS
zTPKHEOkhfi4Im8K9aBPuNUEI0+nNkDdy51XsuQ+zIv22XKqITAH19tTrG6nclehzmuNpCTOXCp+
iCoXqLGp4exkKa2p2zGv3fSAg/8teZe4yW7xICbj3PglmLkcwc9hoQs8V1tZPDNRqSrdnAeKRuCy
NBlIA+dhh8PWE/jc54jFfhsrwSQshbXLLHwdPgr7D9eyWmQkwfCoB8VkDwCqVvFm0dD6UH9r0eO6
cVdqBaZWIIdW0q8RNJ6o6Rgg0h7r9atAOgNs7o7rn5tGQh4pt5Hxb7LNUPeWXMkpDc9zF/SE4ZnG
woAurxb7R9/Dm/OaJr+Fe9NPCyU/u3lIK85uNZl6hsfNoIqqYk0LuqFRnnXwJfqsL1aolhanFtuu
AtyzuFmzzk5OZAS4UuA4XwWRkdypPf00CuGqKmvc/j9c4mq1uUuxcYSbAThk0m3Fus9UXlxx5oOW
psrOvM21x7JpPgvFAiOz4UP7B/G0TvG+TmpO9aECKzp0TYa1yji8oLzbRi6pX09+ZC4jQ42ycZp9
oHF7G/05D8iJm1WWecqX7rQ6mpZVlysq7xKrrr+M3n302VwARSTL82jFy2ptCq1bJU3lhqBDqLJT
pxrDzpNk245QURv0KTtRz+tSG+Wa70FuPowgr5ouDjncBnRlqyVcB40kqEmGYu21fXMpTNltBTAF
qKTLmgvZqDc0TnOhXjNG9UmrsRFUExzVUM+t0nGYp+nVdDIhkniYbcsq1Ksj0PRnOUgrbhzLNehj
uJmPtL36GIuDZtA13z9GDfgm9vIdysUn3ToajV3pe+qa1PU73zqCraR8s5LLkRrA39yuraObDoCq
UdeeAADfDKCrCobCGwKa6tWaDc1Itcq8oO4ZYgUWExtUdzx/kJ7I9lk9QiZmLFHlQUYwrYAuWQPr
IMhPH8iE2/FbHA2pIS+vQYXlMX5a7LSm73VYE0jUeT55VWyGLNspnHBpMmF/+Pv6KjaUk+tB5+ot
bpnvlH66N2xDruiqi+M9drEvawrcsDdMaRZrKyaAre2JnQiaKfgC5G65kTN5UahOBq7Go0qbDGm4
Bmxkgx8HtSBxN56oNw+HCdq/i0czwIRqVA1uR0pXRFRKbEQ1NPzIRiG9Nb7MuiXvsTdTaUjzaTkR
Od0OvLV+lxxEGaUrDfSu2Hs5Fy+vOSA3/Lq5svV+dOCmN0dYyQSlTAg5496M/07btJ+KrNAfoDax
IcYcajxWiFUd5+w023oJRU+8ooA1BqQ6GtebAwcXRuVpmeIMqi9ILDJoJKMcD0Up2Q/xBLBv+Nfi
L0togr8R+o2hZq17nhf3eVPmO2eou7PHgD2PRR0ePKmZJyNprd1oQOhCQlViU/hF/4lJBmxAnrnP
PPZAqO718kthCSDos6T7a5Tirh179qvV8Pd2ByDrtf6zoyn1dD3KjkavDz8qbfhL99z+axzhMD0H
lxhonF0/4PgMj7wc283ysYD6UxSMbjV/LKgGga3cSt8+FkRpUNqQM9SNgx/zkInaebQMxV/UszO0
QJ3HNjadx0qpoBolWCTSDLdtO4nYpyx5Jh9FJTgf2QgQBW8ogBxWNazB1J88UESE6vS9ZhVNQBch
G7f7F9agEJni8S7rHScXWAZagyI6sBKsnAH63TRsu1IRq1nn5Sp27kXrsIghCqs+7mjU7JPPnpAM
H1HiOY6HFkIN/JWNIfbhif6JK2YxnUPrQYZItOOZD1o1rcl27xFWJ9MA1f7+tvdSibpAa6pxfI4a
YuoVkAEHrKPSAhoiP9/MjiWuAxXC/0AnaQBPDgz5H/hgF4WWYKwwLTgdAJf+xJjjW2d7OjYID7Wd
7EcdpD7MS/uV5Gn6HZKeD9MIwKhTQcRiSjwOnOC0Zn4W/wxd/YusUv0rso3eqvI789mtURHWTVb9
kIEdEkWJIAIQfESuaQiLA/MCUSV8TwBI4FRXSZnGr26cZKeUO9Ga7HWNMiVDONbdWHP5mMbpEyF9
UA7jbgxUFe5jHCZlTuaAWyYbv/ogzWhxXPhXB925tQZANf7fx+J+SOw4qJUjY9MJcLHpcw4WZuyV
9KORgmARQBIHqdQ2v3c18z7RcufZG6r2WWZBqgZkkRY/4zg3vC8a13724+ax66dVX/H82dGj9C4t
yicadcrERrZGbrf+hHtB9tyLGIgMh7NDbbb585Sm7U4Ht9CaJriiHrfJWMendLKLu9Qye2CK7Wzj
4OXfXPuaKO4gHtUHqTKa2fS98PJfjbB41q0ykKau5Ci1ld7W+p4RNsk+VKAfeSwV7shCcdA+qUpv
pSukEjUUb+eTvm91DixTdSqNrHjMJhyqjEgB2pkbgOkBlUeDwLGcEn2ghoaRUKIPQE9gL1ozdHM5
/uqKDmwPKnBSDvLezPvX4bwUTaP1wD/zy9d/doZi8G3dgNmFezR8zblqFhty5s5xGS5xN7b/EPcf
Qjyw5e2wgT3/h1j6KBTXTHhsr+bxnz/MzTJVfzbawTy6BphIIU/RnqhHjXAYNJ1VQz2ylaPlb9Mm
e1lMN1MXx81UisPjHoety8p2BIo91/hbxglXAgQo7VCcvVw11Pu/2OrSX5sQ8zpUbvuP5ewsdSCR
kvQbw9X7oO64/01KvPUUQ/izczh03eriqwe+n7UcuuHeGozsgNtruU/12HnIx+4u65uzsOUWKoqg
PI1LIJ8rTVFi8r0/aQ74gzm+752ywDdHmWG/LSuo8ZipcwIHbA5FOfsxjbj8q7LH7yNueN/8nEM4
rAvFI95ahu1S9zVXfFGdl4jiy/B1cbnKugyp12mpFvS4ja3nsjCK4ZCXHFbePB8EtCgXs6AyEIi2
MRwkJnrubEAWztcgOdJRhITabpk/OtgwvII7uzrreD8NyExRnuX9whuuM9f/G27kBaGJSgqhyAJA
EBOuJf7iO7tpyxdtAHGTsDJ/g6xl8WK4rrHrUFk2z20K5407gOZCsiQ5QYzVWtFcw8epUmi5OO9Q
c0E+FuPG6HzLp9z/YRn2PcTu41dh83Q7gbjiiNMuD3dXqwQfnuX9MFAkF+XiRycHKyhbad+VjQ4V
chDmo2y7DfDgHPBYBYO/r+O5g4NT/wH5weyOe3yzmEIfdmWqc5HdURQ5Q70T6uE7HBab1gEO6Kd4
iUhzE3Wbat2swlMZlYl5QHG0nNInOvmF87xM9RKnfODJzhYexD5x4slw3IJtyzBdpG9ZeOGb+maD
9yNIkykjNZ2W98O6rWyIHkAobj1WGW5jnuzxwu+m3fY2Epz2z9zxjf0ciPKIdY2anBPFWdAouLBS
t/bSth11tN72xdrmaw52nC9WIvHlZW0Hgap6/JIxaFincSdONHSyte8U/Itucvc0FmUHtGUJzbXa
AbNbLMWx6UHKgud5AU6MUICmElQhFj521I7m9xxaI4Fj+939EluV3VssiJaN14YbKHDWgWJAEVey
btIefGCKXogBDX8cAEAWF30sz4PXf48FXoaFaty8fWtkpF0PyUtxFPLRkBwU4mjCPsTgPRk6ED2B
eDcUZ+lgo+zlnzOlVpPi0BeZc9WtTV2cKSLNB6jdACY8uH4HZgDN85NPPHSTtd970YUaR4Cfd22Y
erm1PAn8WTO20a6sRHjgsvGAqCoyG7BJ0BS0rJWn2q2rEBRc6HqVhgTp4prHZeGxje7is5JnNlL8
1RiEOB1SqxOSZAarUaWN+pVzx1EfZmao9Lgy+lbrnsmtSQahQxyRODvPDdnBYP4ToY2xBWkfKxeV
T3XYGZuOnvVA4l86MJ5cKCTy+/GsJpj04rAEk3fU8Iaa18ZxwYH3osJBrwCxaWIU4WbBhlOP4lgB
2jsA6ophVUngSWvQHSCfX5xKVXyxNGRjVIDxkRv1fW/RodtBNRM1wGuavAQj23Hq8Xq9u7HfLpqp
q19Ni/Vsm/a9eMhb6BZJ6PiW6Gg9ZH0tUD3hLz93+ADLe4xy9a5jvGbgMnWrrYfi09WMqJT1r0RY
YKq0a3CALRjKG0jlDfLyfW6kh8WWRgTavFoFyX3A77DlMO6sSauOOBgYTtSUphhOaWK+DccCoDBR
8s2NnYY0gWJvhstKNXTYqhW5bcDSB6lB41RdDDmIt0vQ8CPbEuKUYxAxpzg26n8t6UDzmriAzNMw
V/+Eo4zB6kvjuTtUxi9WtXJLNn1ge6+J+z2XqCuVVPsJ1Ex1ojH1QCxWnf7VxsAjeHJfPopcJtam
320Gx25x20D9wlKiICDstWml6946KG4JBvnhpkkiEycXf8zXUEKOtI9apUL50bzKMhcpoxqq0FkL
OXOvT40AULbm7AqjOY+giNiaYfiTTEsDatfmvAypZ6sJTanxDcoFgGlXiyyOZXgzdwJaAyTpEYrl
1AJ02SWYbDRcHBF2UitQAnebPK+0ddJNqAxHXSmK6oXcMl5JvITUJ1u66Y86w24EjNbepy6HxHro
+d0WG0H5ytzy1ChmJYoAsL7fv/0DGTm0DN8BwwQVnlHD/woYlgQgvsEdE4qYYMiN4PUGFPPeKZSR
f/JxHnaioQshSjBAv3tCnP8dwMCyXUJoBjUANOe7wrfMFY5rHdCyQLesTXy8d4+GsUFNjv2KH+Vi
Wiz+u/GHv1pIkz1zFKfsLDPvDyN20J9SKwVOV0VY2s8OIMS/cPQQBk6Lg5q4b8IjiDTkush59jKW
rrZnvmEFNExAhX1qEptBQkVPX5iIh8tYRn+Tsx779KHxkMFSM/2ojZ860wFddpu9kKmAgkZqgrlJ
g26NcMJnG+eVl1iVMlrlgLeQPs12rSqC9DJfO3BDQBVIefsM9I3OJAM8BqGWqZCJJfa1W4k09XrG
KPayexsT9BCsew2Sz963N2Zy3wP4i6rHkEwc9iMSgTgK+F1RpjUoddDc0N2SjRpnsO4BHQnPNIp5
Vt0XnnZVhnazEIVBqDi8WqjH2589i7GB+S8HuDyfVjET+QOEmUByoDvhfS+T+jQPcYoUAmdZvcXU
TOI4V8XYfgbppJI41mspX8e0H7/04FoCzjR9LmrdvpvEABSUsjeF3my0sZkgPYXh+DuMu6V9x7vh
G06z5ansdLxmiaq4i60Q+/osMY/pYB/IbnERQ6xP+K8NNOdPnZMLEFsXoLxRZbWJ7bJtJmU7k3Xq
SrhMQLLlxBSVZ52IQ+m61qM/iOopN7Id1dFKlAiC8LPx56JbWoPHrN0O/VS8mr5IgsS3+NFA8Rne
cotsvdDWOUbT7/K6+xyGFg6kiLJuptmnrlGCQ3AEvp6nkNuDqvPwQM2QF5A9gniHJcYHbqMhs2VX
EJZqcZpwFYpqyh0KeGKcbP2OY8hB31vWPInMtg29gdrv79xy6s4NxGC1eGyP4BzuzmTCnwTffg//
Aonn4wZOY5xITDu9zT/T6CZusZGDlhKajIO8BaMRea1ogMwiuefuMsfvxPwR/hGzXIYuryXpZ1p7
/lz0EZdluPucJ37FQ2Cdy1zfGiDkifVKXCB73z62ycgvo209SD1F+ZNqwqivNkVcNxsaOg7IdTJe
PthW9DaJAe924Q6bJ9UJVDkcX/qrXp3EU2Or43jqlTjnPRnQsjV7je3IHmlmAklYChnMoprncTDG
/dF9n7SsGHoNX419iLc/tezVFIpZAntaly4hhAOUUWburmxzl8JRoIsPs8zskEhHxh8K8ZNoD9jO
oxrLFGZgYPM5D8emNKHWCa+pcn00XLwU/L+cy7LRRa0bSJMA1dkMlAtJFH0kShtASa+MsywDyTek
TYP6D5SubRbVh8VB0VxNJtu/OkpVSdFMIKKNkaqrUYHWA4i5oTLS7MJQ7AKyVKfZ1JrQj3aXy0cT
R4coYo3jvyJPS1ZAO+N4osHz2a75+8QhNdzvcRG188QCxeIPZuM969ouKZruYhUowegTN+rXNJYj
341tNh4nPUI6G6W4HRDlqssa/nfsRDpqDJUt9TW55mqJZMhQCxlLUDNR4Gx8X9yYoEwgG7cO6FrL
VZe4HGhWVO7jxykmHZdSZzw7p/d/dlDRPVFj+iHQ/omQ5UYkyBjW4G5CYgmybiebXNRlHHyH2xai
LOAo8vfzkOaj4GjSgmU9p9ex69OLstw4gOOuyDMblyAJDO3pahE/jjEJZ1K7AodBewq8ui6Fk1Gv
ErntB7C6cWQHmcKEUa+LkQBcbOBCQzUREwcyLfZlKNX8ZfhRCNn+Qxx9CnXFwu7+ccWsjAokjNXV
QNEVB53Nkw3qSPWLk32tUU0xC22YSruIhgbYUoIOwkIbGi4OmuRbXxaLk+sag2JjE0AVF7WcvAWT
Q2IdiDKZGmJIdt9plBfbTQgNUeKyZqVrzvM7wMpn8uUlVpR2t04t6e9R8Q1VdmN6rJEwuOg6Hoyp
qbGvUO/lARi6x4tXTdpj08WPZJ8yu9qIvq4PYxZpEEDakdmrerl3W1BsZsAKfAXx7SnGjuFZRK48
45uIc3late76FU7UonsPZ0SfpsQEsglXw+EqKnMct0cldh2/ouhpjveGsN010LfdFmpZkA1tkP1K
PospTFEv36TrqcC/s2aXoNwWdQbapVhbe6ObP4VWDYS4NQ8GIy+erJb361qrrC0FcLwigkst2jcg
rXoiExgRQf7Uad6ehgZ4rc6u6XylETW5kljzUK5zoiWnyfQOhQ2Wd/IWQ189lAXeIFP/a+5BxmMi
EhbeQAAICnjldh67MQrRMlaDUY7lyEq0Jd5acPT0iThWWmheiMHl90S2EinhBxDbLzQtanFHH6cj
+ckuBEQOFZB4S7aZ4UVdhAH1Eyw2uhBuj+sUh6V2iYoGEU7hCXRB4YmGrTFB/6Wmllyz3/HFRqv1
CZwRv+fcTKQhM9txp9vRs2xHZBNVA81fG4c1gLGATqPZOBCJeLNFVgLdktlvKtB2p7WvNFHnvoVy
LPJDc25c+Vrnr5ust44enixzM6G6/5hhL5KDLxZd8lCMX4CqfDZe+a+6MTQBTZBL/l7KK1HTBwaf
V65b3trhgKXW2b1VDykwnW56mVRDvWWo45ogGQZ2ieJK6Zj9iroc7LKeHmbH2aGFe1lBqG1ZblmE
egD6QeOpE/d6kmbzZWLviUV+fr6JvLkmxS/LUi+BqsGQ19g6eU47rRp/dIEa6a098r4vNLKtwr30
tm4h85gNv0IH7zpuKru3YHJ74DynGXNwLcYL3gJB09A+AkoCZj2VvE11+9JVqfc557a11XnXHSii
jCDsR3vZ9wgrH62tW7DrCNoP43XgkiSWe7uGriF/ag87OrNPXeas3RogARpCe3ZtgC/xpYoS++Io
mRSyQ3PTQQ2+B5EJtd/QU6iI/Rkmld23cPD/b2GWWo2m02p/XrQfona+KPiY3y66fDZaXF2UwmoN
SQXTgxaVaFKQ2xnF+CkZDQ7iwBL/pHblvrq2f2hjkeG0HIeAQ+oPVxFOCu6mKou8NQGVa5aDicLB
4d6CQB4YTsmLdgL3tpL/oyaEuoyem9MDzRoHSNv1evJlCcjwq/ofFhpYitrwFnTLNvOmQ6brig8Z
2rOOajoRcOk2T2SRQ5YHmgZWblKeXeJJbJZCjGKOl61x4lE67cXUtUpSzlw3+Am+y+I7fVccIEmC
uITO578EaJk2guKyfgtwsOEuwAPjVz2AA0gJPJo2iHNaUOL/KLzp6DS19upFk7YRdmEc9byoH6YM
4vMUAbmnYOxE+Fjo8UNqJsm5NMF+RJ+YfhQtKXYSL8gPZAICd1wnQPhseQgZywj5/40rUEkbupl1
4h0kbcAp/ntMRmpMuw+hOtEZq8VGPa1VU6j70TxIsdl4m4SYNwgF9CIDAoX98oem3oMT07yjhlRP
/UxLDpnTfyET8L4qUa9CXMP+hZ1CvaewWSc1KnNBwSyF/B5ecaIt3bUhGYZ7/nJnvxoXNc9RlX1H
D4j5Ft9k7j8fED2DRKnd++CcNAOovfC7BdbljIKjCNU1QeKg/caFqThwZEWoSlC2uoB6NFJuFZ7+
QYcnpX7XhNASS5w+3ho1LyFb4nbikvvDNuplc5xtSYvK+wYq2L0A18JsAx473WrYCgMyZj78//kF
kQNVRNp/oD980zN03XR9l+m6f6ulY/EWBFZDG91LCWBi7mpyJQpgwjLmZJtWnftnZqRpWwcM8nhw
+CxwtREUVJBYxnH/wLTz3CW/bVmAQXJbBrPRZ3htHzQvL6gseUcwAYIELFiBf4UOdL0dr5HLFcEy
42aBGYpws5Zfa83B8vglQu0+ntRT9vWmZ5ky/8obHH3nkGu69TZV/jTEebplGtdO2mSFgI+UtdxW
hQxB9AtjqZWAH4hoRd7FTkNqLGO4b6qMPbARquAge+4rn++s1jF3tuZ7X11rg9MfezXyBtswq0Qt
s4KOEX6M548gdTEeyWI6eBWEEAOO51RA5oHXVvDMXBE2rVdib1bX/bTHKAZVeVpCamDQ3UBDAnhD
xiqr43vwrMf3SB8aOw7ILG7EsM3RaZ3GF73pArINvo/DqFSADggomjtqUFNtBROkkzaAx5RsheP+
Nw8KL3Fk6naniRwUrfvNeBBF/TTb8KcbwTONBmdoYYBCMHd9u4wHWoRUCCBheAX1dq1s9pCwiO6k
X741NTZ2Ydcg8QpLHGFLigw0umpfulIHe+uy5AcugJXHi/FL0lb9EWwY3hq58PGbNbhHvdGLF/Ca
9ce4Bx9gqnDHyi59vCE3SP/vavXr9SwUG+MEVT8iFwp1cr0AK2IPQivyllEdfipYv9LtUHtkKNjQ
854dwtYd126kx4FTogphm8QgDHHwAkTZMW6USIyZeW2CMKNFca4qmmi9Hhcq49BeaZHW7NOpywIt
zewDT2z7eejiHrwQTbul4WhE0x4ksG5Q9I39zPSxP6MWGIgsNQSdYv5p0PQ5VosxPx27VYO87iMF
9Cz5Iks9vNBidKmsbKG1qrsXUuylZvSjKVl3SPg69lqg/jZowGBwD6RCe+8xZJzAsXIkk8566FNq
YAk8QfR4ttmcQWpDNUVSjSekGo5kyjvc4YY2zvahrwckUZwJQKz0MTXuy8gYUQk45Ruw9jufoOLq
bB3X0lczfS9gda+hNKezo8SH3BzCMVNuwAvkYxF45nDltZWX5uoDNL4DB178uqczqbMsc72e9Xjq
WmylGXkqdqiyBfGY9N2NHTJkcVpFaEUNjnuLS1GMBZDHOD0jb1Ra8S4GcTF+Ej7t3DwGLRWotz+H
mX10VV2LjmK+gLOqv9PDATV2cT0EVAkzNsbeGcb8tWuzDCh4OW3nvUmsNiz0KKLGSjXg2BpI7W3M
Vt0+aetimuOdWylyLCTSDoAZXpbCnNFhyFlTBY4OgcwD3mVn71KeU/ZCQNTW8qNLpTK0E8eXp+tA
xNCgLPzeVDcP6pVVjFR6JLeunebW7CVHhwrk0APSa4kle2jUIIJxUHdMw6XhRW6BsA2XUKfOB16A
xy+cZMuKQGMgL2tInks1faFvwVvkHCSKWs6SVLyUvTTqPgfBB7qZm8mNnWnTaonxSdBrGQP3Nu0t
prVBjgOw9QAZ5CfTjnHUzHRwXWBEjWW3fzWNN52BFMYrYGiDSzyu/+Zd9uLGEk9Zp4l1bPCopVpY
2DQT+Ti9EeB46/Lw7Gn4BiRmPrwYKOPCqYI+vCCv9NablK0FaPXYCuZtl8K4pU4ujYYJdBiqpG5x
S7ODDsig4W+pHFe1dXYINrS38GUmit3xVbAY6NFjqBMmkHWdYi43SQ7JwXRqQAE9G5W7msQ3cGE6
ezIJy8SNHNXU6ZmH1noJo16IKgEjwQXV94WaJqufyr6o94kydXTzIsfyLXwPmb9ry3eP4nrUu9Sd
hHJG7rIjZNLYMVO9rtOcDEqh6DZLl/wtFybyju0H/gkiBSDCU6tcdee1rpZdlimy/D6KHW17e6Wr
6RQNPZWjxEL78E/JRtJtVKIK584dXwD9d3aLiXrUkMYjTZ29Y38by0fQgNgcDPalBipiDbR1d82Q
I/kjvjUgCHphfd894Hf2TFYkVH1orGcR6LWc4hXiG+km9qp0T17dZRA0RYE6TnMBLff9RwYF4BXH
6wL2t9gW0wZ53gxDLeZhcBOoOqktNHmXOGZP2HmgKGWVAKC14UmNW1BGZ7Ph/czIXv05hASwOrkN
71mCishABbeuk66gWG+LS5kAJe2EceEdIJ5nIbPkpJs31WZIi/FJMbQF/eiLLfF2EKkH0Xgwu0eR
g8WbDUsK3NbI/cYBAkbF2UVGahbqj8WmqyV6I282IxSuewhXyehCgfMYJcfX68xG8uM9FyVuNjLf
oy0iIC5G7Vi7rgYABnpkq5P4VSutFnhD2JGPe4sYIH6Rg9jjn9OssdJyAA8RedVd1l7WkG3N8V+e
Vk2snkuonFIvnADRbRJj7A953upAOKv30aWZjUw4j3ok6p3Ju2Zl8rHcLBR9N/x7i2Ph5PsopG8A
rRI4W4w7EBY2mv2sGTI/D2LMVq0aZgn3H8rY3ZVQ3pRBKn8CQV8+6fYIpLQVfY5raCZRZDNaMfLc
WnSkdSB2WG1AVjzhmVE7z2Yimr1tJdE6TabxXjj8EA8juBEA2esvsS6GlRvH5XbMwXvaqwborWRE
ogLdWuBxRm6KpsZpZIKyceMlsrTk5Oo4RgW5nvESuuZ36AWAM8Lud9pgJ99Y0pRrAO3LO7/AQUDl
ta+VB1lrFME6qN5Ab2mubOboB72wo8COLPs2+CrufQHwyV4v9dE1RifEv99yuY9ilqWhQ/zjrVyk
LlCvi99HtKJ9BjL8ZZD0XX/JvDb7FB9nPcMyAgXAxL+FHSs3AxheTrJo7XvLGEVgmjUqIjVRBm0H
gtVUcauiVIXtxyaDer2iW1UN9aiZvGRsVsuYpjHDBozx94yPpt3YyiR6EOCbuo+yPj9VrdMFzKms
V/AcRZvQzfW9BmGv13rMPpu9MHCsoRXPULXFx2/4fQfJpp1QBJZe6oIZU/WoacCstB5MJmeOzJkK
k+guF6bLZd7s7rQdG1xg+N6XumLU1FMnxpkI6mR4Pz548YmUCUiy4LeFBrZSMmiRh1UxZCGpg/Ft
Fg3I7GfuEvPHOn7ivfgSgilM7TrwZBedf4+bmA80w1SeRne8M5RpsQszZ+swL611h102qgci/1Kw
qIVU4eSA6d4yDz7elgEhB6EiJU1p6KPCATtIVEG2o57PXkq4ktdJxZs3QZ1X6YO2JmMgwxzK9OAY
3AvmDQMQLoeqGUFSl7jp9FkDgfcahBD2PRsMa24sxj+h0hiyBe92H4rPF6vkAUUt9qHN/Z0YBRjL
1PTFkXTcDsa4MTeNlzt7Vmhf2tBkfOuGdXLyssLOXgaH1QGoFPFZaFymaR6MbpgLsYc4QIViV707
Dp7lpisjBqlhn4bFZogcwMbsMFqBfgukxYPGD2FtA3Bsg1IsFAN/7Vup7c3IlGtPDRluNZsiZyg5
chP+mpSgL/IKnl1oqA24VQPu9WRWDepCOOj+IRsWG8/cQM0/aOAkWxcJYJ1QsNEDKV0OpSoc2teD
4U/7VuUD1JE43kDqxNtQFx/MMeco8s+h5Ero1J+6VoT3Ic+y4s2o5nc4C/M2tDS5OdhqgOgqk03o
9Hixq/IxOnEocjjBbdejAD91o9PcrQDsOrjI/X8cySzt1R9jtzAftWjIwfvAAV3KIxx+TrrUAryK
F2LduswMUKppnkr9cWygZrSaoF7jQD31W49XapxdVhMOPfRqCw289sx8E1kRkU67EPvRBz2DjHMW
Tf2rJuQPHQCvn1jHySpAXN11G0MuNIaEs6EQA2rUAzy5jEYmUP4GihJdlcLEyNrs8RlBFKyGVC0D
dTdrhVq0+EA2C+ipTx4EzpvSuJ9w/pTijRDZcY7neNGY2pGaeUyuq3FnAYG+mn0Wc1ggBb5tFNXi
BO20xC82mr44isjKD57goCvY5iFYL1Pd2DZKn5lBXW1jcpMdJs2Wnz+w96EM791IVDtBoFSuOEHH
KbRPYIezTzS88tB4yrdtBgoaCovD/Gm0IlQqvceT/cOZv6d3OBi5uoBt9I+NkUaOe8g511dg/nbO
kVnQPzCkPH3dLsFLAaNtTzsoFfoHJbMFNVjhREdDy7dUBV2WstuNlXnnGN5bYTSI7rITNcVUOsWK
4shNRhpSj2x8gGw9/haYQ3XR1KPGkzYP3KHK+boecjAHr/x6TNbJkMQnaqq+eevd2MLB4SfI9SJ1
XhUl2ptw8qdMB/rcDkGurta5Cpxn+nXypUBFrBIfGD0fGg4Z3uhRHke3empQe+nfG2JIt9wb+tmx
3Pr7MvkVJwM0tNWzgWKzbDIuao1M645tUuMNSLEt4LS9vjRNWA840cUYRHhrq8ED7cpGMeQ1e68I
plhGm7YYG5yG9BUmkl9qXrp3zfSVAkcWgdWm7r4v8NqBYLtTlw8gB3mIjK5AXk3heZcQwud6OHuf
kbw0XGzzFPy/bNs2iw/gJr7BJ5FhBh7VZegdB/8W8URYIha6f4Fc5wdKXr0TNanTvvVubbFmg7oB
FeNLXP5n8L/PpeV1ecQdHAV0anQTa49+uonCopvvGvQfPt8Z5rsE/d9n6oZi0L2FAuptr0n/uNwO
KIBCr+8tc//mluJG0ACtU+RJwQCLs28qwp67jsVQi5hbB7L5IktQ4UCF2/Rb9STgOLnDfkCPfdx5
GRS/F0HVRNerwMChx86ZoMNKDp46exMaxHdk4pPjX/KwPuLUQYqAFoFAfVCa0L81FXoRBdDVJhJe
uOsVLhGM8yrrakBUS3nBfQbpmFa+eFpnPWSm9hgpQKRhQYtgFB7qEr0q2RSJGUXdvWZDGIQOIiXv
f1QQ6wIaDAePPiRZbLDvtFc2CqODSGVvGxyeLSbqvdspikzUqLWX+GVSznBAFtdH05H2lvLZN0lt
SlsXozudfXf3/0j7riXHcWXbL2IEvXmlXMlUlart9LwwxpKgJ2jBrz8LiWpBrenZd++4D40A0pFS
qUmYzLUeTtpJp4+5O3/I9ljbAUD+x2N5bUeKCDXOMV0wtRg7un3wBf+sT3nRuDtMJdjel8MUpduA
iJ3bDWn7zO1fLAG84GC0Pk2giv4kQM0iLUmy+P41BdLuCzlXo2AbASr0YxYO5rW3wCHVZXgDjea8
owLWHOnBlzBPQeOMNWu/GXrgLSbmRypn7cccp2hdB45sWQmLzbF871X8lPutuVM5pYoz2QcufFxl
ngCgIYrbcX/es85IzdxZKSgBNeq89liajjzPT0CMm3XGbihnlOWEQ7IlYWYGwC+l7pi7CUAfYNmB
jFf1VhwZGjutuQtEQqDDL8eZh4qXQZMzaN6IB1njR3zbhoCkJ0UtF0bUo8akhZEeE7MDkjDuXUgb
jKW/DQHosA1yXodHNxmR6gaiNeR/u/xSy+T+ltmV94xT2naPyUARd8RPTnrf87G1MuERq1QmAM6A
NCBd50ZE1p68GkMUsRr7GesvborjBlEgqRfrnPQc0FQPEG2Y6umxHWHbJlY6EpPBAqLls/kr0u78
U0oTR+3nS2flRg6g0f0LSRhsnyagAN/TA2eipwzL36zKc08RJX7eKVwzaTe8Dap9HjnTORtSwAEv
I/9ITVSwz6U3Vc806kUYHnqeOBsa2tJswm6U5azBG4kcH0USfYcqRGNgOIhyQv8VBAx7Uq6Wj71M
5BbGY2a3R5LRRU1sE9uT2KfYccSOb+YuF5FEvrv3Jh/1pi525YYidLFVDU2d1WCmTYccNA8mYL2k
7E7RjSOKha1MXOo2GUHckfEtyXiZ4rQsD+MAaeu/5G1+jVA39WFY+PRWudNH1L40v+B94h8GA3hP
RbXWmCk4+K+VTN2LsQzm5yabMXWBd9NF4hTmANugIVZ4WChka3ZWwwwlSSxsvxSl8J6TBbVbFC11
Bc7607R+oqG8BWTK59igEus+dX1UGcqmbmcUH00otQfnm68UBjYPcG4CrtpL7+MsT5rkvuvYsbJ2
8hZ0sMmCpWgOoY6z9lbsmUv2HFSlrUKTskrraQ8aqiAehyAPwPSLK49G9VGss4XngxxRKK/v6+Pa
sK90IVJQKBtc58IeXxt33HUJy5+dFn9rSzYJSk5PS2m8kWgeWw7e8BApjgPeJVttRz13bH6fuCWO
DEirryP2kF8B4z292MihIAMtN4ZoPcxZj3wZaasD5SBL34RJZu21MWlvN5cly8uCSuAnJ7H5GfCL
7w328GWG0W1MPW1jLdj8C0EsoEXalmQ4nLqP92BH2gcZBUi7EH86lABudYCf2bmeNx0bDkZrWfxh
9J63KyaZkklbv3qsNooBgOjtMqcYt1iK8jfyAU/WP2RkN2C2tTXyqX8jY4qlfYnr80H2n+PlyInc
4AQTZV5by/TtOxotItTyPac9p0uyJ+IsAmxTxGKkyF1jr8wk45hm4JpC1KLdvLQr9X5UUkgrTJ8W
HrUnfZrY1DOIw2oT2+Q/njBixtSNwCMDH1tr2U9aq04caYyC8Htnu51QdkQa6Yf8I/sJx3p83JLM
T4O/HeCvgs66yqPnmQUdCMqmBDg+EmAgl2AC1GOtCe5BPKQA+n0vJyU1VZgDKeDBTaspFDmTLEEB
U5wkA1KLbtfQxr68uB46BEJA43+9PMqUjBlHYdrqzkuHeriNn118CJcIldM2Es1/vA1tHKyLBW7C
H+/8Yajv1IqK61o040HHI1v9bZCCZA19i/+qLuSfwcWfgTxWIGBg6dbH7gT4xUGuHx22AL6UxoY9
uIDulFJq7sYWWSlbg4/mphJOv7FdHPqhQD15d1BjX8ZOcgNQqcqNBMHit9meuvrimNZ1iyQalS4q
unIRbod1qViCXVLhxxvU60uXr9MnxwrFBkCDAX6TGIoChWm23YHdUA6L0u4v4GhhAKsypk8ui/KP
2IgnHTUyGJ8GkFkBugkYu7OQsA1j47xRs/rJVxNJx2ctyjGhSb00fzWE4bzNftddc/tvrQ8wD8K8
tbxqER8MflyHaAD2kfke2Qb27B7LLhSsyThkDCywaVvNYYTDS9wBKdww9GNAD0xPJAP5QQdqR9pp
jMBIKlAi02HPj4FrLsSrWo3HmrlnJ3GxAQaEtS7WYxIye3LOUbaAgn4st23T9uc7EZlQY8kI1FPG
ZLSK1D287xdZUeTEafPF42uECV6DeQfyKcDBsngLkiub2Yp9cLPtsHwPL27hN+0pBC7GHpAaKaqq
bKv6WFrK21yBf2mA6GILuDqAyguQ/FwyvFUv4WCHu2qUmAaG8S7T2nqu8ikmwzRdgeUQOEiJQdrU
FJNRjtyGdutGU3NB5jpFUFqOsvjYcRd/N9IcdgrxWcx0qnahnL3S7BYACJ3MkfWdGIWK1c4aUC6n
5sykTwaWHTHTeGlBy3u1Bpw68rZSI3dck6vo8QjuTBsFedKCGgf87hsrwjxby4rIRp1o51obcguD
MLoGxlKc7Dn/i0Rk60742Xu2sVEjeQXqpUOx86fK/v4rBu9SGOv3XLUAj3ccMJGl1x6954LFSjeW
gWeBfm96NxkTIFyYisjDsarngbiy90HIxVB3TmOHWegunnGJajnBoCFpJlktYXDbiSPkEO6J73kC
cyvKqIZgjyNcZCu67QQY/32d29Y3z5m7jc+s/oM/W/1+FU1/ibzRObVtax5M3ptHZOCKjb+YB8rL
Uck5XeVt1soxUQ2LXB0wTvavVrPeWTDsgG8WaUEON4u094vNsALJWqdy+PacIq9LZn5QOkhkJgxZ
P8W8J5v3zA+ZKHJnmTsJgGFd8aLjYBWzHN4rrwEcYW8sUFOdw3l9b7ylAHypHovAHs9I1CYz52Z7
5+XgtP2dS3xBtu5ulIDrAwOl9uCBXNOslhOJqAGRAfIFZGO4ATKyyK4FoeCxtabTnUx1geVZHeYW
Cb9vWLT9RivgqgHZWZWKY4DfsfdMsh8VaZmy4cMi0cKkMVA9wHE54m/WmyhO8+ZsBxIBELQGfDiS
p1qMW8jenCIwhtzVeyI5B6tINiADNAAfiKoWHSPwfdZVtKDeeDVQJBqY0yVCjeN5tkCofidLm/lC
2mRIJjwk0FBvBUUlqovceUtD0D3ij6sNu+yzaHhzaZegHbcRZkdxzsDDa4AU57nEYhIURzOIyKzU
fE5qT06WWnMPVDUfVNQWe7EDJ8C7Liz/aPkB/zf47yiDHsCBKbxDYw8MgQC33WK6KUCH1AF522oP
OXKpkAkIVG7Spg2ArGOBkuAn8Ex9YDTEN/iuJhvUZVtA6ErdLSkiEGA8vScyYMmCdGMJgxUgxeJI
3TlcsMWFjaklzmxgYasxqQokbVZYuA8ggOvHfTrVORi00ST4yQN62u0bkGKjO45d4uNspDKPo+nH
pE6SEkdfXL7QVVd7itfEAzwIJRjWXTBfymT3nmgocw793quRUCEVosCDN6j6+2TE7wpyV5AeS1L2
wC/snEOGDBU/LJOzBQCVvZ1WeZxlEbKsSchlnsLjOFmRqECaIsVmEPnQUCu084NMxZodV2wzz+bt
+hElV5JFhjcfo8zee0FRnRgT0cWzho6jiABdkL9LiF1JNdDa9u5OA5IWe4pHy193pjnY4FJ0GLjd
pVPqYLo1ggGeRtRU2IiOg2BsdrSZr3bv1cY9bfar7j90hpUkB3w7p38YydmaVS4Cp22yu3LnJPOJ
n3QWRyS/Kz3EUtQFwDq2bEmBST6+aUo89toOXbKkscoQkd4N812wzq325kGhjasAyAjee4IbcT0A
DPJ3t8DiwrAtJL3dJ8CRvjDZH0sBtOF7PWlq0PpiLwnHjvSEDgIcGTnC+kU9kNVT+yFBj57nndd/
xQp6PuintH7OP8iiwtrMwYTDsBInyL09A5uhs9rtzFNexySk5n8dmxJVTrv/v2JYEmuOjOgWirl9
wv4fliaJMZ41C8oDpwpp/wvZWPVi0xa5pUhZiGBFu1Hvf5Lh/f0eT3GzSHaYqqyw7zt4R9r+1Jul
IgFcZRt6w04rgGz1fUP1p5untLf6qHGXDrRTfBT7sJ7KY1S04TmQTecbwV3zMxljyA1EFR5wg/7N
+D/Hm0K2n3jQAwj6+8UWEJMsld39DgCzD50kQmpkQ73ABs4n9drIBrm4awcbLUNJOdiPHgzNEtmf
U5IeSU4NxbOIU4nGoDnpjmAxPOlQ1CuBRb/nYzmiwBxQ7b29ZfJItvYkZNAdMlCI98/Mi3xXkoaM
VJfAgYoKm+n39jIIuznpQHeBlQ9S5FF9mSGXy2dridcicNh7wJn8wArGJEFYW0brO3cYjYkUbGq+
1ksF+AjJLqb87ro/9SM9OXtrLbyNJhcDRtR4AsMSCtjFlkXI4ifQcYIbV9DhPJLI5CSgZibEcaQs
TqCZoD6JyQ2QbcZuXvw/SESg4yRX1tpORUb5YMb2WvqPmH6Zv4QNjpz1PVFM7bLIl+7VkCfAWKLh
7Je6aefU710aU4P8AhCSkCYBeu2ZxuliGrt6YX882NWNDcQZLayANXp4RyWxHPcaACHkdRxY+NKD
/VQOOjcCsB71wirZzxOWDqSwIt8M4rzE4V9QgniJhFUCLiBrWL0e/098twXqewNcn7SdtnRzeRuk
2V59pIgjCz+m29U3pD8S9e4+sfqIZF5Ui430UQQlowppi+9T76DCBrIxFecJHAuggmc9qpbdAu9E
VGErjbn0y3AhKVm6RlaeBQPq6oaEIKxBIjnY5VaOgmfQI8/nyk0EWJMxhYsyjv89NEnz02Q8NCWI
35VQT/Fo6tdViw/4uzzaPTrSuAt/G/pmvRhN2W1WlDhuGeq8zos82y1Cb8KO+m1MPWqckYN7JwIQ
slTqhtxW6fsg08PaX+odCEJRLnmzAxc3TriCAam9vjlNuzI3/Qppvh2SToMy/ArAiHq60gQQhUQD
8hBaSdKDdTmV5eed64IQDtzamLMB15OEIUuKc5HbAJAZPeyzswLwuji4UIY5GZIQ24ZAYhHOu+EI
Wu1dIkBQGAIg9gkMyte78pVZVodpkLgfTbScPEyCh0MNcH/Ii+3aDdW3tZ5OTeP4fyI384tdW/OX
ySq83eT69hkg5uZzNglzKyIAXKOWtFZrrQZnyA0KpgT2yHh11OuvxR3Ni4WtFbOs+SVLbXvromru
S5mVf9tIIPm77YBND2Q3fI+/9sY8fa3Gmm+LcZheh6W2MPEHtihfqwxER802XSaw7v2EHAyA1PNz
h/PrzZRZkpgPi2FU93wnECOXzvZnpX5U3Ii+2sqYN3QRCvjTK8mL6PtQF74FoCFFofugoSIlU7cg
DWt5Ea1WESSPmY6l74NuVfuSCcm0idY+fC66EJNfmVY8Xu32nejIOp4yvn1gGmotBU1QV3FcfSwU
b59KX0z9GTr6bLcL3f1tdCx9q3fflg6kPyyQoUFjxCXY6Q2RI0VuCSrRkEErRYVG0FBgGoS3obpK
p/oT8KjfkTbI7wEcBEgtONHzkSEH2JTndQKlKbK/UXQoQQy6ye6mPY09qgz60eYfarJMo/DZknGU
C8lQ/4kSRor5ow2y6ZJzAEIjUJhEqjxE1YPMqDkqxYfFxsJbV4isUtwnrX2o/BFFGA91JiWvAIBX
BNg5In8HPNGmKYBh4XTRAtCAtsQUBxja6n7uPhh1qSGjrkIaC91bmueoiKIuqceq+GCCv2afWCjg
8yS0si1n9NR7kBm5NyApUdoAWHY8DN6ApDOMtB0NkSj2HoqG/z8yF5ScW46dJywzl/ecZEDTGqdM
/E4SlXJsSKW24ABR6e880hKZM0UPSoE05RUS8W/5zThjzy53MZwcDBVzi+/VkeRPnPHuEC3ZWzgl
klZFskepLqnvpPOEQl68JxNjFwGqOGbTzkXa92vWAqojTavKjYOm/dai3vxIMtJSkyR2s/VRbLp9
UOTrsDxV2JOKtTH1DEfWKL1fwQK8cR76XZu9LRVbd4SHaqSgc4vLJvrDxG7WnmRLH4znUaKtUu9B
BqBneCi/sAUV8iJcHElEAvvvfEamkUAq+I7Ggeckh7Wfxmy3lqA6etQ/jqd+rPdrb6efk7VPdoE1
dk/u3HbfgCAMChEBkIjGbM81CsM29eR038AQMqOOyTFfOEimPwAm9QMOFsOXIOyWWeyNuUGGNHYB
g0NdutU596KtiY3yI41qYAch00YqRIUC9dmzgyZWKimcpZA0JMNhR4J5kW8uT2M6HtSQNEbd1WfD
Lr57k+NddANQsQHq4xBzdVvwmncBAJ8eopcGtnjoaioy6RldU5nS3a0NHo9rn1Y7dREZ8y68ctX3
TEbqztRHlBfVn1B+Hzmm10cVInMYztd7TFCMaUD+sAIRJbDfUuKJRkXEkNKdNXvSUEMKENthpVMF
GXD1JBipVveVz+IWfFh7ZUManie/dNwJ9noPmHq044skczymkh7PrtuOsd4Kvts7bpjAT0qryFx7
Pyj0BX4WNgFfWdya6bI1I/BKavJHYPv/1TmOsSP5I4ektiP1g68eUo/IKqkng67yAfAg10yW2pZk
ONRuAUqRjh1gwXF/2o9kkZl/5HOTXsLCcz+C4aBDagFvDzOVX1aedXaqGlDIvCi5zFXZ4b9pdJoS
681CtvizmXU7VMgbza4fgbAUpRlWLISn4K+dUmeSmYeaSpLiaDtjQjZVjFzlCZRifGOJbLX4bwXw
JyOAdJ3UsyAP1493QxBJfQRHBQ6zDHYlpODJBWBhrEGDFaYwCIkhfcQXVmPwCx3DOqqfNMQx9dyq
+XVChRvq8lCPOqLC4PuSDTBpyZaF+bx9WMt5rnkt7dU4aTnQQJxzkmEeIN071vG9PSGbJq1wRGjR
brMjN57tal5OPP9IcpMIFVC67ueAO0V2dZWC02JOZM2UXRjbEmw8G6qUyhq+PFNPlVRlXAK+SjUV
W93VWaniqx+9qQCLvEmbBWW1eV+2Gnxq94YDftFuXV4AUDBcfdnYRtNup1aMO8tF0UOc2qDeA9AV
MiXy4UoNGScMWIC9NfVHrSiCyUVaeunKQ0L4kmHKQkA8mECe8bEhQrsisllcF2joOVD6SGYsoscK
2Pk9YlZ3CoEg/ZR1yJVGUpJAgtoAftK2WmPsfwDi0h+aKwM9iwS2DD2jTgDCkpvxBFgsUArAokwm
QF6Oi31gOXBYSbakVrpzTCSRO0jcembBEDyH4CHYBRJbQQAXdQXvhwdUIo4/X5/n7aXNSgzNwW82
M3BCno28iAVQwFmMQvz3npTN4Aq74m+dY5EImOOBODfTuSqxMMVYN9Hi8wAgzhCSekWRS2ynYbXV
sp9ahwyPU0DK8pMobWOLLND5YAOz9zMNMXubD9bkA29RalG2utwNSeuIlX9u/9DBC1nBTDdRBUm1
Wfs6VDeW4avEXFjeI9k83FlF5c3k+NPPOQ8gVgX1xaKWXHpaTyuGOcQbFQDP15+tH0hWJ2CHAvv5
9efsy9/91cohAA7QOkfHsRqCl8lxgheXMPJArbAZ5JBkpI3CnD8j3yImuXagYQSkMbnrbuxJkXr9
5ACuprKePI/9+WBMMecUhxLFDIRYeWnRYOsnAtb3YRKsw3MIxG9uhRRJbFdlLzjbLc04kV0zQnV2
23zJWJm9eE7kzkhARnZkuxZHkkWoe3h3wLzY3bid8LYkDKJ1sLY6dIXp2Qazm3pD3zEtkNS3Mqct
0C2m6OvDl6+WU6QNoaWvW6+rtLHVZw3gsA1lQWatBA3OWvsClqDgDI4cULWZgEzOkIKXyoZ6kzWY
+9pm+M8qtdbQzi/azgRizqYc2gg5AVCQh9ZGWXNyMOU8kVwHHot+3Vt5NaE8ykFxMcgQiRKbyLHV
EYk8v1WYADS+2d3J7rrK+3ssCpOvDaoxyLnv3i/SFDNOqIRYensz1EHxxFsD+Lx5WF0H2VAP8Fzf
kjQvTzRCZXd9dZFx/WR3DCT3NzNSzEv3zRB40Y1sqa4kaiMGiGlpu1rtp0T46VE9xXUJ7cKRe9k3
gbPTbwJ6oFNDz3cysYbMlQwas3pZkKJWL5Q5RfXVWr+r34XyCmSuL0BDugre6q9rG74WhoEJlh0C
hD+ZoyZW4wx0GM9F69hr3BjghGob/5ybHJYoSwWEiVSHdpcBps4ZtjQkhXJxxrk4e/Wwvw9G12EO
jqtFxtfDXTQRTKhbiP5m7a80k7mbVrU006Hpj+s4qGW5m/+QLY3TIMEPa/rjzsTLsQnVIQ8U9Unl
YGInd2n9uAix99vQEz+X74ZMNvMCDox8aA4g1QNu3E1OPZKZTvpq4rjcRHJoeInywd4wCSybymac
gDNTuLwC9DWGDk5r7xQ8wPKcZNRMoFp65cHcPGkFRSFfragN5Asrv4f4ZA1Ixl/mpACBLGDh0+0w
cxeZaGjATe8Cl9Wpz735D+UIeL5zLxuyxeoR2ck0Jo2Js4AYaDfFntTaUA+DJoCLHlOPGiPg4251
014F1AptrJzTSPwJLhxvNwfJeqIG3/2MrVU5BuD3VAESB4TTc2Cj6zB7lX+c7wbvKpi6ZtfHE0cx
551aOY0qtPSnqNqJwunh3eVJo9wfL/9gP9KNkSs1QbIH2nl7SiSHZaCYL5GIc4okX+bd2LPL5QD6
vrOShQ/m5E4+1CM19bTCLUCShtNoxMWkBhgT1FVS7YQ8d1QquvYnndSWN1G6qRtkAwtKjPv3NDal
p8S4efX4qe5m/K6RF0cuOmHupwl0MwVvvGAEuGh5BvDEV9HihYkcleliSvZnYnqmhuieqUeKBLAy
J96JzYP8Z7YUbsrscAsKHCP+15gPvrfbASlEfUEV6WCMQOgrQnbBzva87KnrLmV+6SvnAtak4cln
9cxkrSvbmP0qtiuSIcGaKn2ENfc4zpPmAc4S8u1spSUAu6IcwFTOarzpcF6E3zN4RGJWWZ11dGfH
ipHmmgDbZcb+GpL4nG3QonBAjR8eQZn1qbSd4HL33KKnErmhTM3Z6AcX9UCwFzyrXvb5zlWbkWtv
Vg7SFGCrLksPQ3Xt9yvqG1EWOHnERgVeHAYeppsuE8ZzHdT3zTzn7slf+ZOWe2OWrDGNuTe/YZXQ
Hn/mygfD2nK2+kjv+SEmGQPRxNGBy5uFYMhjiJ3AfDNQonPUruqygwzKuvE+6IWj/gEbkTYwbUrf
tk+ouLNPi4VCQdQOoqtUVToCI8dz+mAnsNR4CrpqZ4de7wA+DUakpt6dT7iMZnTWKmWPCto47fos
6sBAbTmos0hBQJ5iwXTuvGkH+JgG2YtouiGsX2h4U5KpllOPlED02j3IKQYp8SJRygd3A2xm8RKO
HFmmQVw4EbtmQ5h+qMFIf/E98WqyJvugRGszHITRg3dAWlBjsGXFAgKIijgUfLdjvnUVmeWATRpm
fVG018iaY+1UWCI5znmBBb3Di2IDnLZ2Z/eiAjDM9yD2iLc1yny8I/mRwsqCOLCb/DpNk4lnSVHP
E2i7ZdIjUigvkyQjMLCX9VSb9RuNRF+2zp60DrEKdG7fb+Ys77Fv/d3FM6YpfHbCZe+gUPGoDJXP
ELJ6K7jX7fskBUtF5QVXCzX812ZAOQ0otPodyZSim6snw8M8WMsa184BqpAftWiJhgD4Gh4KOZf1
heQksgHRCuo5hx9TeZkAiFfWDJw9+csw56XEQ2FYDmkF8pRYlzrYUoPDsuVAhndqT5g/+JjGmqLc
5yYdZOCHqgrS6mh0GRWSNFaFJeZd+YWMQDY66nfrBndJd+1Z5gJWtx/rNqTjfcR2iEMj7ZGpdAM8
wxYNSL3xTCboMq0A8rXzXNvYhfgRIY2GKKr+iMKj5EijZp2xVw4IO+QhAsF/R8LCqNenXuWw2+Xo
AQY2xbzXbV6iwQ9PrqxYRQb9DLLptVOy2gNRSIx8NmXndnl0Ii9qfiIn0S0u2ZNIxyWZGtIVAZcI
FKUzdseaM3gXzVdqImSTv4576lvJ8C51wIF1DqPlRRuS0p6y8QC8bWxj3CKs0sufxxVvE8vePih6
VKrhOZSLg45OHgY2/VoAj55xwt098yHcCqfJPq5Gi3y3ZpxPNOxNwP5W0/xn5prZRxIBjRJpcIZ9
b1FW65+kBOFP+rG3kTBDMcgr4413vlmQGW+y64Bq0RYgIBMw4I5eiWcRNV1iv/e0jE08A2YHUnRI
1t9MHoybLqn3LWuAQHuLp4OugyuJuhkQrQPkdpKvDqXttC+Oyu9ub12Wr++5/iVLxyOA5vGuoBeG
bHLZgBEC0GIkBA823jVJiyRH8MqrESk8pLHhrX9z1HEa+Y4iBcnugvU6Ls4RO2fzYEpOd0bqQlXw
yjgo5UDN65xMlFGcsvZ7T8ssQIxsuTWCl0eaaAX3x6hSQtI8qP8nmY5KbsWUJv9VaAtMArORIYm4
BQgHQz50xpIvbuUPx2YyzV3l9S9D27UX8KZcCBsnCOflehsBzFGNCEYnS/GcLivkydlsbpqjqoMF
btDZn2x2jEAyR6K78tm2d34rQBHZFWeGlTGSzPCcS02AT7VGc6SRfiPTy9hyJw+p6B1S1r6/2fWL
/qYk0YP7v4Y1k/WI/6fGcEzSqD+4q0BVkGysCfVBq2xomKfLX0tWWjsamdhiUHIakhk50PC/kKVu
2QFRRYZ/v5CDMTnqOPrqtofpyQpkIBA8LcjdAWVIVJYJcH1cK9sKKRtMB/xIOKcIztQIf2wOUV99
1iLkM9rZVkWgrlYVNQqS1nQUWy27M5+5sIY9XQdp69vOCbE3bQLivWBIzFGwJYRBorFL7nBKHqBO
tI12od4UJU+1EzRPZEGiB1eSEexJ9wCVol1+anMLTdqHO+Cjj4pdx/2N4FsCZ8LEkrrU1MCeCgS7
0KBpw3ZC9azvX1R3dDjfLjWqw7QH9R7DMNBUNljnaLNHC2sBT8HPQtHlOm/92EjSvT5qi2cxTjh0
XdNvLYp12MFx1wLwh2jsTGRbezLTbYMNneeotBYg+4aNAGSgdKyC5Ru3kYpH1tqPlFr2C6sx9yLh
XRwaJ+sowOCFmcSmCdzuNHNm+F9L0Ok2RbReWIZnh/CG8fPq4HASB8XJX0D9w0qk/KtkYR97WVR+
atew2fcAcEaGvTkc0oWtwE40SpTwABxql3pgdUjNygbs0QCucWDg/uY3LqDAkC4PRoeUBzs1ltaJ
lyNP123ybVX0yQvy5JMX6jEjR7EVEtj2JOub1gP7Zot5WN0AUlAbKs0IoKuKjy9cBlAiimDgPGav
xhRWzJgxUgQl1HGY2IFZD/zN8j7oQkwALH3b8ujgmz27gCqtB4U5itUsII5cFvb1cRlKK8gCpYU4
dVpcIODOWNLqJehoixprxkzEAU9RRiFnFjQXGJv+UGAS80oibGath8IMvI2eXmRAtynrHvS3cipB
FjoGeckYubSgEQ9roAHLq1iO5BdccYL2kACXj8w62UAxITmlzlFiHDXa9kczbYEVcwEwJBRwjNEE
bC2wOu+RujGi2pl5Kyp7l3BvGk4HsCpvmZ9K4IYc6tZ78sVqnajplzVa1Nh0WmQXDn1oAYCVMSAp
3Ky0PanvLFWX9KTSltSLnLkNz1rodHivACMpDQ6p7T+Ri7O6fux3QPXVZz+hqMVw0WN9sAVAI6R/
kkadGvWiLXalhfQOdUw0VeC5nniyBYggdjSCKnnRTYujhOdc/EISUdeo/xUL8uDtoTMOJOx9kBzF
Yw7KSqDHJXGSVi9jUp98CepIDQ5y/bvhg2wo8Yr9zybkIfIByI466kMYGrq3a05JyY9GGyiHfw1f
pigs4ksDliG54wc+GffE5Q3R0MbMrI61hnqkJkMaUsOksx6SFkktcNaGD37mhJ3syTN/1RYPobgw
sUOo78brf/McbMFRhq6uqvItOy4FsjlU9ZUquuqXzj/YQfcn5esqmdL3HEnOfB3BmES1XANgE0AR
hPPkloBRJmPk2OprMsAMNdhimFH4uSWhm+OXvsf5FFjEJXVqbpSBtQ9kUamyIi/g1AXxnb2KN3Zi
X9iYTs8tcB+ASF2hTAynT2XTTS+ZPJuioWWboM7GHHFHMtJqO8ccPrDeXsES+t2VeqICqMlopSqk
VlIMfcGR+ykyEZvqACZQ/zIVZR3teR6EYGQVh7XIx26LShz/orp+W6xxJ5izsxbfaV9mCbBmgvw6
ycSC/Aw8q2JrAC01+VBIzgaUoIvpw92fbsxXK9zpP/Ldb+pO5UXsm7+uyF7q8F7b0B9dBXn4Udz5
qB9Y4wGC2kpFtOUSLcUta8Cu+IL/5YV+sFdD0vh+sVyol0iYFRqWaYWXWVOCiOQmIxNeYfmlIqYM
UDId+5UsLODpjqgjx5W0RzegzmpIzMWo8Doz66MpEXQyPHWG3BhO6ndCvwPAYaM0MoemRxLa6e5n
IqQLjQvczi4D0XYC3kYUMppDukEuDDsIkfQbnAFjbOA44QjMI7CP09hm3JIn+B9mK+rTzWTN40ud
eNvUcfI3h/f525xm+RvP8ZFa6zozPqZAgzQPAEM3n0lHpmY4/5IsZnJSFuNkCryzTfFEMahBUjsO
fKN+2atrcawhdhzJEupiBv4SL0kWxXZrgyEKtQ7YOQ040uVScBFKWTD0UMgh9UjWdtj4EI44P5iR
0pReQ+kuh7kwf//XGKQo5jWJmWm+eHk14nswkLnnLKzZGsUCLsGHsSiLP0M2rpfF78Zrv7bPtsQy
XeVo4RxTO7BD9omldD7PzEuBbxTUldZ4KEr8dx4j/GAPQbjy6LXsLaSypSALMMQqy3ndCxLGwyfM
c4H9nkjUb2qQ5mNe1iQv98kMnmBQQvDY6VrnKaIsEUBDlwcHcDYbg8aA7R5eK+drwBbAWfs+9j6n
zP1UNSHfaTrcpVtQg7RMryTybOZfSmxs0oh4dWt7cffOOGAtIXl1qfE9L8ATwUcGgW1h0iHKdj8i
r+46yJQpNpsD5tgYkgyJUem1moKPVTbjhS/lJBpdcD6mvvWJTJVIKhvkK2wcY8JrsY+KMF5DL3kt
NmQwLUt2NQxWPueM7wbHbk7B2D6bLX63TlTeN0me8v0EUNj4QWFJOysCQC8DltdOa0lBQ9DffHUc
O3miwOESDHfRB/eZe6b5/CiWNwPql2fHB4VjieJzUbAAnMxD8AaUpP2E2t8XGpnVur4m4LUFKs2Q
b1iS4hR2NP4ke597wdtoTekBCz15LgJ3UgwDSGHbYh73Nbb+c/zXBnOSKM38RC7gS8C6wQ+8XZJP
eH+6TuedqFnCDNiv6+oBfxY9kvE2/BtZXsvO1maoUwJ2u7TTbtR78H0YkokOo33/NVRoliHW8FUB
cNyoA9QildjoZp6nDUgTxiMrGtRPkyKqPTd6orIcHzubTUxSl7pNj2Rse6y/pDPyleueoZhJFm+r
am3qUsOxxZgnON+iKm4SYYnYPGOB321HVKHEHYqPInFwUhQu4+3Fum/BuAAJygQOcb+a7beoav8C
Iox1XfGkvM5V8jeJLdPzt+k4+0evccpv0y4KzeqIbBbkToBUZtvwWtK0uM5XANM/e9NafIg6YX1w
huY8JJ3ztSg4A8UqYGa9oOk+RyBFXP3SuogyNC+oqDRVj2RBYc//x9mXNbeRK13+lS/u81RMoTYU
JuabBxYXkSIpybQt2S8V8nJr33f8+jnIklVsttt3Yl7QQGYCZJtiEUCePAfAx++Lz/DraiMEY5Bo
avJHo3wGLBp6Owqr6Es0hmk3m1HicUY2anC++WnKwd6VIOPah1MPlQsrwKkTDQpIQFy/jMd8mEOg
SwRH8h74m5DFRL2YReGpDkGBT0NaaUBtuSxBYgKChVY1neJSsIl1gcZz1xnqf9e1kpekSt5OyXNQ
5DKHbDlylUrz+XGeG4B4GpCSYmMaNXhfpYXdSiNQ3mDgGwOO98kpz4kAXwEYmCmEqTgH+ZcNTorG
RlOYRZBlZOySV63eb7LiQBt20MKMuFSV2S5rx+u9fgihwZ0c9HE1b/SvtvfUpfC+zFe6GJ80MFRA
mxLcvxoX0Cc2hh2RAJMpQtX4toxls6YhOZo0+d7h4mszNVO46c2i2XZJzp7BcXcwphrCgUOP9Jrk
5lMWxv7+P0eAZKbwLJ3JnZVY7J4a2YTG3PuzrZPRBUn/6moq87XvlubqoMON3qqm/lpghWP8Z6Pv
x89T71sbaEmb94HLfs4lssK3o8NQqSpkA0SFOEs5x6VB2Rc+w2nCVc6IqoKjbCB1DtNNBJizr23m
EAGvEzT5rgv18bHPtPFxAh3KrglsZ9WqITkgt5E/gp2CBoFWFT4QGMiq5qGI78A2/hFZwYvxzibe
24UDqIeGGvd3G/XCwULiz9Bs0Lj/oh6nXpe3XgEppxPEnUAMzSsBHsk0euxpKP1wZdYArkcyLI4j
KIiPud0WyAiE60SZyA4YUp6ur7o4ZvGVDlHKtWgFXBQal4kG0iaH1VBr6AEEDEF02ClK77mnHv1X
Q+WoUj9c88Zy5+CiliA1pGi7KmKgBP66RK2GZHN1A5S1nVqydywBITrVvbJWtNQyQc/AqvFGUuT4
4O6ku7353vEf6ZOXe8Kbq8XlTlArsIFONL/yfhc81Ibndmn10sTITIiGPYvUcoZ1EUXhNgv8AcxC
5XR/I0NRJxLVqzkki1EzZIvVPKZIWaESfIvcj4S2rj4dDCf9IbLJvwCA397pk8V2jRtmn3q/+BwH
cfYddfU/otH/5wCUGIBtOLV3ud/vertDDY7F4vDY9AaKbFQvCNwE0KL3MRn1GnquCTe7zY1jjNoQ
9LBoKG6kFWncJzhfADm865umu+tD9+AOOu7mKiglzyn9eUyJ/Tl7T9l8rdJb06MukgXgW6DujA6Y
uyoD1OoKUzBP61vgOwam+9iivE+Yux1r2V2X+dj+BF1/AR8ieDkgSg9ReXBPNrKHyHlibcjpjJX5
IEx7R84gRHyeWNCuxd/8gWy5YHxfNK6JqxN4HWy5jDLcXJ2p/RgncekAcXLEA5dB+MYNP4X9lpQH
aNAVW9Id+OXRFYf7rwF5HAmuhTyC5iLPWxQsAd2HtuTMBE04sjCBAJkKlTlRgVOKq+N43/dNsimk
6a8YaoAgBAcR33Il+aWXyIPZKJtZ2Yqfm4aTYgjvphB5NuWlpn3vLQ6KE10KUvE/T6H1Iyvc13nR
A+EZTC+xm+BCti7OEVKv58YFcAE0Jbl1rxwgCUXKvILc5ewecKi8T+FIoOywK0WQrDiYZu/N9CeV
uS5VrzNz0MI29CvsilyInDSN+IdoiMuBXq1mcq/E1ul0C9bo5HTSpv3v0kOa8lX8Kum0TA6QHzvx
+EA5J4gDfpdtDMJUxZOxUFrkcbuxdTPbL6aF5UKkhirpKqYeujd/mUa2Wti6pwvTAjFcNYyhYlSo
n6SipTS78nXogPDluOcOPSdoroex7F7ZJB2oTuHvwXsPrnJQVEJwpF7ml0YSPfkpqrwiY98LkCtP
bVd8NcyfYcfDb5OE2rQRVfy+A+DlsdOBHS7MJvw2+MGXEJwLFwt39XvxVNV9B2QWdMeyNo4fDVwY
p3jSXMikSfZvu2ggtqJMLcqytgOSBQAUYqiBTHmJp4ios67iG033t7YPVJgLHaX7oZqaDR+D56Hn
9bFJmP5B8iY/RlnyUthiyrzOLG3PByhlx4KQfQjBv/ABOQnyDVYE2ihVaU8zqQEl+rPpiNEr3OqO
q+onCEmze+otQ30KUDVoMXtz41iGS/AQpcUhhIITIcFxDzIhU/oxNjiEMX6N6rwcC0BP1NciKD3i
0iRIx4LriANr5Zgg114QJUtYUJurvkl1JTYwQeQBDN5SiodeNQaIFEB9rB0cRZtA9hH3v/e+od2T
abFXge5Dg60b1mQTk6PvJIRCx6dEF8YB9WJ8E7FUP7jgY3scDd9atdLJvvtOuKv1ojm5HR7Zs8wC
dI7bte9ABZbEEkhL4XfSCuRdQqacSa9NgB5bWIECogGicWvhk8bluqJdMjS+7hoD+rrvcqULK9Bi
m5mDlrEbO2/zFoIg6oEjV+EIe31v13b8GIh2K2O9v+BqvL9I0DEpZmZ/Pyqb4wJxbieOXM1eZYvG
dmdBSPaBTJkBoDv2Q+OGhmlb23gM1+VdG+KCuvH1D9T0om630Iwb1m1Y6JmXs+pcosLx1BcV+9BZ
JhimrTq6mlEJI/MYGK3uaAEcpMInteZkS+Y1rv4lcAdjzUNTu4/8IXm0x8xZDSiT+Kb5IdJ1VvNZ
y2JsGGQZ3YGSnn2Ki/aRAiADKFehXlmPuSW6+yaVwSbX3fBbg0JbtQItPY2RWI9NJ/Hv9E1Lo+hx
frYE4vUfR5F4rdI2epy6EM8ozGNm+80FW8O2KaGmCQrXAjdRalNEY2qcyR/dI0hVzjKzzR3Zqq4l
CGe9aXwrf06Hj6TxHZihPISOGYFcRUwvnPPU63LeHEcoyj9b7lVUZLuI6qLpxQhRHbZEteUnMgN1
Ox1KK4znKJknb1GZgHoR17PtyGQPCeQI5erVGF58wzTOZTcddB6k4bpSzPY4es6nTjq29no27fQu
fSUbNbcHXQqRQXEVQmdXiGljf6cFx1AJXiA/gzuM9IEGJSlllBBqRYoV/HQqYHHoZYMqM9x17BKe
Mr7y42oVo+xxKgCdYf1mwQbfwH8l6nhR4j5+uYEQ04QEVZp4qRjFazTmWSZASDkGYJcGo/HqZq2r
cE2GHi7ZnAPNW9ZGIiZfoxgO29G0HFZ20EWPIBNzkb7uKm9yrPgVckfPjczKi59BZStnDgOcAfZk
KnZx79qfXUAt7gxw8mxTKGO/ys5zZa9/BfOevW11Xt5Bhsh8xi3JmvxQBIw2Gi6JD31eJx8Ht/1A
61lBBvLYPstOeW05j9qgYb+jXsjQG9Q4B3b0iOLZQ571IHmSSFzbZTm9ZG3jbMA4Gt0JK5EvvNLv
DemXl6q1xgfURSO/HZpvYVM9RHc0/GuYntpPVp2tsQfY4lLS/tiNYXnGhUE3a9hHPvKnwZAHe/oT
tRAGWVEGEG5frK3I1C5OXn8Oc2m/lhziysJKzYehGbLTJPAoJYcdpndt3cbPbiXFLgOn+W4C0exz
MFobCojLKEENZCmPIFZpHq0CCeRpSuxXoHxfIxRYXwwzbg6Ng3Q62R2UIgKc8xpkmrMp7ZLvW6vS
LvbYfvaRaA9z/JqPUKL70Fpy9EoXsPToXeB+SpJ7fYAGApnaPOzOJR5IcWxARyOvkQzv8fl6CeSP
EyTusUAGAeOrBXBL9v+yAC3vt21zjqx02ygO6qjFvjpzp3ug0otTp0xkpyE1cYVy0JaPhbfYqLfE
TTKtj6MO7d567fr+cFg2mZBa58Wa9pvUvIdw0lZ1SG112Z2+x+AebzwUVvjvIHFwbfu+EacteUSa
PrQnpz04uZch9eaYZQcfpH7k9XwM10sgzbMcH7Jbc/7H0EBpwHPUCwduU21CVVFjqYqaWPVs5eAa
FKfIQTbyLo5BFdiQbXEAxPE2I4i4gnrGCU5ljVUA+EcFQoaZcC+G3OEh0Wr3sW4SVLeqOyVjxA3P
oLGXpAjF5ncRoVPvShTCvpiagwrmSKvXvm8ZO2jA7IcmkRAZ7n1tnbgh34Tg0cywJy7XGXfDx7pK
2Ie+yKP91FTAjVA0oJAVsDxdcQg6S/8QaPF4VmsFU448Vpk3W1dd1i7XufOdbmyYWzbi5tp/9/Kw
BaPREjjZ+dnpgHcjk2sNsZePuBB1LKToIyVWSj0LfzwtMkaLGcINQHQ0WTatO+y2vREVRBLZkl/T
MAMVdMgxKUlTSCqjnJac/Vi/zaiVh9zkcDL58nZ8wL6drfF5WGdiSALmxlyHtpascTz+RZtElEjI
vtQROIQpbOZUSlSwayfpmoxXMxA82X46B7Mhis9vBdFZtW8bo9vhBI6NWywf3cwS/26HV+4GtgIZ
9xtUW48/wPb0artMe6lR+Oxl7RB8DLDNg7y4Ix/sNMIhoitt1HsnzUGHlMOdNEqUQWS1u+mTot/a
VYbkacIgH6I0REBk5e5Lzd8sJrJTM1p8bFdX47aX+BHNTouJmJdpbqijLAyItxEl5UDZB6kenfHO
00+dlkAtyh5eRi1u9tyqnXU31sOLDrZn0EDH8qRDd+iTOyLVqsIybkOFKHYhE6Fl40vhCpQgalaN
+ztUuu19p/C9AqwLp7gASFaP8LDrGgZWKmB/3TRP9r5eo6yDQqjR4gCX/1Vieo3TWP2O5oFfUz3c
HX0dDsa5sMTnKsTz3u3wq2moWuZU4tlKQ6YqnZcheQsV7KtgXQXfzCVvmCRrcLYgk1ty0D/MbQjU
y6/+4BTv/QzqHY5uAAsjOnZPjamufpfhYrueR9b3yfNr/M1PQXGNI88UJvdhHpgnNva4P9SDcCcY
CFCwK4KRGldR4KYAR7ZsNixWglwkJURNUiTvIeX7m5ntwHH3iUpz/Fj+WpIgHRkO3xPQ9YUnbFCe
0cssIagmjjaBhbKfwfYLj4M9D1kFKHekZdg/xKoZOmTzRQAOY3JQg4qf/iFPwCIelm53dzMjmuKX
GD/7+5sJAVLjbo6D8bIG9bSh3vrRNBxp1MRIbK4inqwcXAmcl9jcYEAIAYHTRoo1XzW4IwNFL/az
85Bsfpopnl5lJPdVNDZwLYcc/btaVqCLHAKSyB2SeBY5OkNcuj6sj2RC9XW8FlEAfpra4RvTQjIJ
pDzFCXkRPEypuzSs03cs1YrDYqIeV8/g2Rbr16uQQyhvkt9FuMP5IPwe332tRkZYHexwfun3WYa9
DOQ0IcYjRL9mKOd8pLOfjsv7jRNyqANAxPVisSB/yKTYh30HtdmbpfSy6vd9YYhVO+LrkSWGs8sa
/w4YoPACkcXwYrUOrnGg17OrLAdw/yaLHlLNnSOm4Asq4ZwU3FO+DyK/EpphEL/xwdukO4DOF7p/
pHGe4vPrRNBvaGhAIVXbknvCJniNq93Ko6Gbh5jI1cRlNi/G75al1XcLJJHAjMIw8OklRbHDjynA
KVmrx7uBoypnKkJthis2AVSziiF9idoUvxV9alpnnPmssy2yfwNQ1tzRaLFn/Rjt8W34orPGOhuq
8aELewoqnn0uePc5QdILMKDVSNqYhWt+qrEzePFbTXqGEU1PIM4Q+J/z5X0X2wO0AnJtW2PmE8qM
cd6dCvMlH5vPYxhWap2+Hp0vUjMudKUAPMJzZQ3+lkZLsyg7kq0UuTNLRN6EVK24ne8AndqBUpVO
cQ4ST8NqPu7VsbbKa0BLyLMcAXFJxz0fQjBKhqN5MCzAIW3ciy3KaihOZUdIE+8yA5QVWp25u1kW
YkJ9fACV1jUo1vuPzpSwU5xNL3oR+a2HX5DUyT+SmgTQHWB8KcoTzRPS/P0yvau0pGqR7nnSDHcR
C+UOuaf6k9HV0A9NkDfQ4p8ssZzLHOD0+BlxcMWnm/GOifo76bxzgoeQKDypvVNDnvc4MjUAh61l
Vtv4NaiKKoTkRmw9mqrJ2fTTAgHPfuCm+Uh2vyvcdRlJbb3YpgI/mcLEJ4vLA81f6ZmvP7qoY8ak
gVuwWC27Wsi1wbM5YgcBZWhD8k0rI3EYDNs9UK/+zXAJoThQUL7NWKYVcbOqQ1PfL7F8qJ+Rt622
OI7rANv+9SWWOHrFZUi9m3dBc2/iRgjArcy+LjxHESy2DbJYWe46W0sNoZs2zA15ybaE4DMD302t
GAGXwGgCXyatQFOaVjZ7fLAQIxldeTdp5bTXaxv4EtH2m0boELKzsIsxzTT8xmPjruMBpGstAbyd
y+zvkE6GbtPIzU8V3ulapEI700qgDp32aR9DqkLk/cYA+O0swjS7oye/44sY4G/5iZ781BTWVG7t
wq/Xs4IiV1BmyJQDkmaHQ+KNobkytah4pGizyZNlARaDbk0Dz7CtgeDKaSF/h//pMJ+G05roNai5
IjwJSv7V6FJ+TrSAfYB0e1eZ4YWaEsfAjR1bxiYGnOmCPWjzUOavRZ462I1i37NufbDKz+PJBin7
CLqmA3RD4Qd34mpKHP/BjSLtaeJ4F24rUfdf+U9xZ/hPbgHt3dxEVoaG5BAyk+u0scWGZlk1jx9Q
I6kDkoe8a3j0BU/vcRw+moXdPDRj99YUrp1uRJZsg65gR16507oXsfs6Dk/NUGXfBYje8Y7z7iws
HzIMBt57FgIbyHhabUfu4jHvCBxQfV473gJfA70YcsmESaMmBzBDyKneV3Iw3xzQts1mJJwxTGyL
j+OzXhnYRxj8HvUeCuiVtvzewZvq97kDVmoaW9AeWU8da7yiARK571HWyf2vpZngzkMqHCHJ9FGv
hszqHjxmpyCNf0BYuf5U9X691eTk4rq8BJfeUKVrhwfD1zztt1rsOz9UqG051Rwa9YUERiy2D8hs
9echBieBA+LX53LUk51IpnybSsN8lgI3KFIW8Ym8+DSzXDifl0mJbhePUpYhCpEV4R5450S56oy2
v8c90DEDoyYQ+++2VtH1zePr+Lk/gsHgPsygiWe6tX0c8B3zolhm36vkE59c49WQ2LIXUT4eh5iN
5xScWF4FmvqtnoSgK1Y5IaEoze2+wJugsa+yRdSDvCgEwEc2eovDpYzSMqbe7RJlFUxbJqvv+FcJ
UZQOGp2lIZtQJLhBk7pr/Aa/eckR69FT2LfhHXPjCWn/zkZSB4wkx24qITlVAXVANuyb3hzUkxRN
3WLCr0pmJ1Ac7yMQhVU58pe+qJ+QI6mfFBJ1tllKX36xYWsc71vmIJ21xJC7cDPtbOcBUE3+eAFn
07QtBx+JzSSJT1rlVlBs0qLPsRP/rFXNiWZ87C2t+VGiBm0FLNZ0gSDPtDXGPL9PEuSVge3/ZGhD
c5qQ+FveWhrms2l5Z2QqHXcvsG07/+u//uf/+d/fx/8V/Cwei3QKivy/8i57xMfbNv/9L6a7//qv
crbvf/z3vwBlhC6PJbiL/5qQALeU//vrhygPVPj/CNO6zvO2MM8ZkK87otohWh1mpludocZxMRHz
zjKc2Xci6LTgWb7lSRvNhDwUcUP20wsBgldmGUD3+cnRdsBzECGz6OHnNDnijhkfM3Uh4pAAF4YY
GlIDqYvE6xL9KZosyyuQr3yFRrmHf37nxwT9oFVWauVHDTmord7Y6cHIpvbBtBI8EwzQv5H0j2bj
dh9nveBuVtSjMU6WwV1K2ctlPCvwYSfjrwInCu9IHG/yN1Ks59+/OEjibanpOjQjSgASaVyr8eRk
9rAGWFo7Jni4oejyKXdd4ykKIYVeT/yBRmYWjQ9923k8QMLA60Hpdo+y8Y9LvDkk9h10FlHyTSFZ
E2bbzPGLNS1ADTSG4rUxjs22eX8dHYLmKyPkwX5eOsqtDyA5S4+0tM6s6DyICAxVIrxQfqGvinOK
neyJRnGpM6j9IHXB/aHw/vyXxvW//aEBXeoCL+AIizPDdP76h1andjAlgZBnnRvBPekoOfVYhrP4
0qyuVKC6L4pwvTK7oTxzDybdvJvHYc+KcP3XGF2WfrNFTSaebkRhqOPndd9ObbDyJyN7JEZDciTt
+B3UYeYe6YL8EaxfbDPhj2qrBassnvi3XP2QGa1VnkJI158EM/FeALwEvNHezhzfdthFZ6faFyNK
snaBCWa6oHGtdQv28K0JXiNUe1Wx5lG2CayggKRTaqm2UiiKTtmDkyLNMo/AJyx3dZBWRwiHVufW
AFiQDnPq9FaYeeVBZLSdj2/vEfrEssJLwwZeK3rzBvbXP39U+OrfflYQ+MHDwATgQ4B5lCv/1UOh
77WxyCx3PAOW6XujdI9cGNrFqBr3KF2r9Mo+YF9wCDVXKN0tz52ZlB8cQ/tEdj/U4o0sTLnHLaHx
EmoHa+jYF5T0DXdTZPgbinJw/HSqlG+CrmnvrLRsHnLgTjYq0erRMBayeQhV0yXmtaNEZd6pk8gg
1yz2YvWL60P5bpMHZXA3xaX5PETgJRQA2+SNU37SO3A1qqipHjVoxWCS38kXFjQtSoMTwKd0PHfW
mlkLj7a8hXBxAxuKbN0w9+gzffjSdZrvNXwwHyK3DvdQnMM/P06zj4xVqB2rpPxahNG+VA//IreP
1pRvYi2Ef3CbD8IJk1XhtuxAQyYm62HMelyMAo/u1W4W7FDM4kPSqdT2WsxxYx4ZL1Ppx99UB3y8
ybcInUFZVIcs765cl0sMXDuWp9U9nRaXhs6NuIngayj3FB45TDxqtn/+67G4dfvXYzoOEAqQUTAN
/KrQT87VX89kJDwJQjs+a0DceZXjWifbmPCVEtBebk32Y1QFSWQiJ9lpmMd6dm+G+ubGTkNqwqFv
17wrtHnd38W1LNmPOipKCvXKy1R6hWmESBBP2PONnd4Dz93+EJfBzu5i92CqRs+QG0Plj8MPozai
S665S1YaUw8cE+5hsd3G0HKLm3ooNrwLUN17lw7hBV8nY/v2ev+41NWbWNa6Wfr2lSmQ3t28OoUv
7zsDwWymXnuxX8Utr7Iss9hGLfrk9G2z9fHRHUSSQBCOutTE0E464HinHxYb9W5syK6PYFRQS1Bz
NaYl5jGvIjA0tbiG+t0av7PRywAMiF36jTsESd2q0up8ywTwDazwfwJzh3SkkJ/btAYfhVUOJ2eU
/AA4JjT9uBZdkAYATyIQA9+VdEraWv5PVrJX8KbKz447/JqkNilVOfbbtuQn7OFTcJGyNPd43kjU
v+DCTsu18JwM9onR83xS3qJL3rxZX0bkRaY4vNAE2YXX8ykiwnwdCbnt4CbRdgSs4sgNM/WKHtTZ
dYRf8dFIxDFinfGx60xAjsrqC/aH0S4xUbM9TLz8YuTOnTMy9pGmTy6wDbYKW6YL/D/TdGSxQogs
41w3A+2Ypos1RMXx//qOsZsxd+RxmbGteN6te6tIX/SmP/PGcH4g0frEtGR4tkDMsxlyqwWndO4e
M9MMN1ljpC9ibJfQKoZkRRu6n9yqtM6i4SDkacH7qUYp900QLUlcFjoT0z2A4qsNxZGHGpSPoSYd
M27sElrjnj7VcmMMwOJrU9DOWa4lc7YkuAbHxo40w6ZEJcnm/BnF9SaQeJ0fv82lGTfJMTUXvzAQ
4NDCHUkFJpmGwknq9kivtStmB5umjeID2YpSoPSNHCWX2h6/Gw60WaQoAbxRFcWVXbED9Ww1pN7i
6FT9cU/1x9SlaIvKhikIpdSoIF5mdlVaribRAGAtZL/lWfvdVruuig1vjewjqCrRWMcdX73qlPjl
4h+LFMiGDPiYXFVQUNOo0oia6i1oPAKytjJ83dkkCr6yBKKCUNsHuHif/4/pfz5ysblx8OCYtRIz
9Q8y/6Ox+M1D/1LAozAvbhUqrO+K+7xN35rKF2CWXsbkngwFViUjjSHuYmywEYxWs+f/Z415Naep
t7Gmm8nJzcoU18YgotWEEI+4Kx0ODPvTzcQA5gBSY0cAaoqo8F15NFzQ8VCEDgLNVVnn2RrIAPsI
ytX9IPpuTyNqhLIvQxQTdocqqIFzRaVgaQUF6kP0cTOZXVWtiOvEibrpfh5TN6zsvNxSl5oMeW69
KswtyGO7Yk82Wo16kV8qyLha3Qa5L65ZnfaYNziUxw2wMk/kWV6H5uCaugbAb9Birx5YsSeY5QQK
gX3FoSFOKE2yDdvG9vUL9W0dpzsKdxXBOWqgrsODpm88x09LD7TRwjFWXd//kMzEK2G/vqMSxUiC
foyGTCGdzcbKNq3ySjUkrxGnxY4qGKfMz8BNbvxh7hJMc13bOBRB6q5qlPneJ+rvzMKNPNSjkcVH
xY+y6qXMkRpDHaJH4xTVlajnUi5qYiPrN0NgI0moIsk25FGQbGlMiy7R8xR/6Nd/3poxnd1uzSwX
VYCG4UC3kQnTUVu3q60Z10PNwbWEcQJ8K2737hc9fjF55S3o0htQ6gI2/ccQ5Ia1vVokNPCtbX1o
B/v9A+6WilOvpy3qn11xTMTwlHVj+4FMnVEWG7trug0NyfGbSbk/PVEANY2axNWkZaH3SYPVVyts
2NP52FdaYJ8rUvcbnf8yKEmANl2G4QrP4WpPRmbgoR+PfY/iuMzVgs3fZDzwayPwvDwMJOpBcPic
kPDUNaCrtuVWXOIHLUe+LnF/WCXHjqCYnosANAoGOEGeTJB8b5OgC44NOAmhj9lau1ia9kOPsztA
rMz5FIxTjRTc4H7rHJBL4xI5AMLeXYlhJ3DCuEeZIARal1xkGidibTU4IYaFHYyrJUE5j1sDOV81
MYL49p//gMTfDoaW61iOqzs646h9MW5ui2K/aCt8dftTIED6E5io8F1VskLNa5F6phlgqFUZVKi5
m4P2CxUnYPouIaSWZtaajNRo+GbquF6S/hrCrY3nF8zccNuU2CSBx29FCay4A4dyl0vp0RCyr8AM
qYaiFwf+EdoHClkcFEczlqVCJd2ll3b+1W8KJD1RiXIZIg3yym4EoTHHQQEVirI8X7dRf5a9gBGh
vLORtvMadf3avUumUI9sqDNJdo5WXEhKZbH/LvYqJPWNbT/0chVPU+RNTaYfS8dyPzfmT0fh/lJo
kx5yjoxdO/HxhaLqcNCPKMQRn+38p6WiqgmQucBGQo6icBRTtKZYi6KwFpmXKJpEazFwbR3//JfB
LPv20YJUscNMxi3uQo+e3dwZGCCM7EJhdSdLNq4nFbM2NWHMICnogCNnsVEvm0YPFCzxORx9yExQ
HMOv3FUcTmDZI68nXEg18blzo2A/dFazKso0u+C7Tml2Sp+7OEl7kRE7O7IBm68feR9/nTPv0qmf
tdrUjhTbMlDwpPj41xRb51V1yY9z5BAGwuvq2pzX6bDFOzZx+8VNAKD0pih7cTlYo2kdvTPkrjJa
DSw3vF4Xk9XsG9ClA9jMxH7iWvIZ9yy7ojKmr0MXXttLlEeRXZT5tV3Fx3oiv/rp9EWzm0trW2eU
nrcfcA71H11WPEe4LnpxGl7sFPvgNmVt9WIG1ukNFBWbFmBjwY8CpA0nwt2okQwC/0SgnHefLVvj
0/uIIDnvo/d5oBC8WoXWfJ8HtgX/RKM8iOdXyBIAO4MAIFa11D9NThH+p7dHb/b9LVDk+9uTbuON
eYeCsJTbSnbeKDkEY13tQeuHDErMdnkJcKrC1V1bXnLdebMt3qVHcVrfmP/huyBurzrVpbprc87w
qMT1h33zVegGgPODbEhPJUfFGGt7bPMpAzWnpUBdtjOsVkII4Vd+yhQVsuT2eNRkjQwEqk88kGY5
HzUtSE74Zv0MYtv+aE2u/9Q645qz1PkoVIOybmhyTNkHChC8+h7rTnWaRyOKzvuuLfYUitQnMI0h
C7Y0ZEYybQxr+AKeknQFNkPzqcs786lummw3hhpgtcpGTRtWYp3UvNssNq3zE28KOd/Ztv0WB4jv
D6MT9qEzOS6aAWndpX5QnmlW1uTZU4FtkHoVsuAmrjoBtHm/rGD2aXBY3lFi2yEgCkF+kDpKQYum
sR9Rajeou9IYt+G5fJ064PcaP30WcRTd1X1U7KpSN15SX/coACrZxnq0UXUw4qrlg+niz4YctCR3
PU0LcRG9yv2U7//DU9G8fSoazHB03bBMy7JQG6CrP5WrDVfVR8EIESbtGNpgU1+KSGxk+WzkembB
6sW+FJPc2CDP3a5dN0AJC6rYVmEWyCs616WYJywgTqALa5q9i4M4Y40Mkgg0d3GYAOGwFXnsKG1R
Bto8toRcLnQgn5IYWKlGdS2gW7fCCqYVuTVcMiY76kJueu8bQXDAe+sPusB+ICu08qUEB5RXRHa+
Lbr+XODR/SOw65uOco1x2fyQsr1xjbBI5fpLDHIi6cq0x+qu3jiiKh+IrtWlnUO1Jss8IHu9Ydim
P/zFAsRavGp0BVwoROvlqvQ9U1xX1OTSYccYTEctsVnhXhbMJAk3vlWFxu+u4tQ0DpDzpmdh50kX
aGRW12wzRCiCMqf9wmMTlWXXrogeiXhtlkZVd8qh3PYKL+CXdXixB+jpYXsHmKsaQbHizsc9D77J
nYNyVCgzpymkDAdg+OsVdanJlZF6ritBehF3zubW0U+XP/+BO+bNr77BOB5wtoPKNWaa9m2mwGkk
2Pw4wAB5UOCGCAXtn4bCeiljw2m8D1ChSj9G4ET62OUMtbR2bN+3Zpd9TOISaMe4ssF3gqGuQZEC
GMwMgCcHhRWdUIyYLS4V4lQXgIMk1Y6SONRAlj05hlV8T/t4SvOQXS+LPQoZkvFJT2N/Z0ed1paK
SmcTaj/GFo8lPP1eAztGehfoYxQuvg/JiwP7a/ueJE5+Rcz5YIoAC/FThDPfnIcBLxADOhMpJcrc
uGbOjoNIn0e68+vNjkF1rH/zxu3Ijh28lUDJzZ8/Bdys/+1jEPhOC4MxwcB//LfkmmPaLrb8uCnp
E+v/MnZmy23j2hp+IlaBM3mrWZYleXbsG1Yn6eY8z3z68xFyR453797nhkUAC3BiSySw1j9M0BBR
Jp+WftzVAbqIooSh45vDj3IU0aniSP2oJekarVZsfYAgPSpFoHMUazuqLyVbl1Cd1rnrOw9RBmd+
yGwdi4LaeYgLpbuN2Uwhf9lly8ktI9wQXW0ngzOB7CBKP7suLodsWXVjuioy39tMnrAfikQ3N0C1
bfHHFGbi3pi6ZoMAXrubQo/dLOIZNfXL9yAoGlLRA5nxqh+/wSVbJJzRLv3X+IQcz7X/93i5TtbG
P3sHAw3JZxV4DW8NMkNLU3JZr205nKUo9pmd5uHjOxS3fsTFHDMMpSaLS6T0+zxPtrJLDl7DtISH
Johv4rQQ8rbTOvEh700BmpGLDpnm1Obiqajybt8nUbE1M51jqu9PzcJNRH3ryNuhSaJtO1Z/XJp4
PN3nU+lvxgRp/4VCRuEmm1xxw3GBO8OlU7Y/3X4Kvdx+CrhMmxe4LnWZKkeCusXgpQQ1WZTqIQzb
t24M9E0TNeg4aaPCVY4AhlQPn9qX8HmOvKt0ZBp6HlzrS1NOvyyCQSmyXMXi3z/61tcXLIp2hulQ
nrDZchlC+/KCBdrQqWYC36EasmACMQkHD9e0Apdf1XiOft3lY/DRd737r3G5YfC3Cb3uPvOeODck
b1MKJ88NO20TT/347pTPuTUkb+rcHVLu3iiBXh67OEPRPfc9fNYcThuF0bwYnQCaBSnQ64LwRuWQ
sIpmJqFWOd+d0NTiYyLK8WxOPD6Xvoflpa341dFPMah21Va/89CgP3VoClDp5Ee7eYEQNeL0dy1E
rU8DcgZeXB8zRgNJUzkDVHW68DsGJlR/LjM8fO7fkyhiKcob//43cd25lv8ZVGJpuuoKxyZPYKqW
Y31JEzSm6HrdysfjmIDu0TDiJk8WOvlBXsY4KXCk4pI0oIYW8nZU2/WQ4ackQ5S0LQ4WHk8f8z61
L9HzbBl5bdae12wMTwkW6ay/GVLXXed2mZ+jQc3P8q6xserLAy9ZfRmY0L7bBAUnaDkQzzsGeYeA
IUBZjuKkV/9eKpnXC0YvvIn04fG6uoxw8bm9zfRp82mNeabF4fnUpttruFxGzqn6bJkinY5Ddqwe
omwYTmWRhlSdct5UVgpma+5LtDrRFpxaSgDcQNJSlTJUno76z8EMF1VkGJguZY+i76xvhQlCBnuS
4W7ooV3UWAGuVd87UO+t9VVV5e9R38PntngCbf+hSYVl3OG2ys4Q4MlSGXGfCtJC3Q6uJthfWgI1
zZn1bTU9ovVYLG5bXUPQh08aoLPzJQLlEHXbFpNYpINHrJzwa9bktNO2QY7sNF3kB3T9hy0ZbBg2
kAoa1WwlwUToT5NFk3gj2b4OX6BKid5aG4VTWbtAE3NCwBQ5VCRm3HzlSF7cZZZjl4eC4uhbnXbu
UgPje7Q14FtUoKpVF07D91ZbSaxyOweIOQDHXm+vRr5zkIhPbCbtDUwNXorDjOy6YkEvANEJ31OA
7FSMZyCtvHwKDH4NX03c0MlknchIoMdjmrbM5nqH7wevSjBhCSBbxkTXfGllYegSAhlzp/nJ2R10
+yGpshCLGkgNY8aLeRiTcj2U/bQe+8h5kCHa9Krz+l6EprHTTd189BxDWdU5BIoSJZ/HgGLnbV/U
7who4SSadZQ+s7BdRaVlkVmBsBcmiO8hyTDdDFZ3J7sCF1+hRZHazY3hqvc8+ibqeDaqcVHrPlxn
ybuxdSK0w+KnL/1tjacI9L/nT0siNgDZo3Fe5A8tpIFWxQNn3ybZN9l3WWT+d2FU1O1FbLyZgY+a
VF0D0THU8o9uZg9ew0ASJ3vH8L67petvE4wLFuZc0atnPhtuCvDmFA/AkWItv/TLCNkXh2O27Fw0
HG1JjZOdwUy361QsMue5MvjT6GWy1XzMk8FyGlApe4nAXgZXOERCoc6+676JmUTaiucm6IYVZR3l
3A/tsB26CB/jnDMs0mLlNqICejf4Q70yGs9/KZ0e66+sUL8nlrZDBCgMFm0ZLeKkV/50M/1b3Ifu
tzEbqqUVp+UJIiSyjahM555W7dtRf5WK0fJypW6MbroRlAluZX9Xeyj7VoiOLZWsqdZX5sZl2Gir
ve2Zr5e463rzKlnbfaxixpui3MqatuANBIPU9i5N23Tc0wS2Vw4askxeWp8jrCrzTn7c7q91ceVX
hOz7fY1qpsUUWvHTxEmE3EV8AP9LGh60s4h1mHepnVz6JAza7gbc4jF4WRjd6CCSOetW9rq2hjGT
3ChOqt66TYJ45WXYm4Ur5+F0QDsrQSFc2OlRrWc77DjVwoMekf+R7iNphf9nVFu3ks6aezgZ9koY
sR2FCisvciDSEDEPfAr0U9+TBP9gxf7dmcvvgJahkT8LqV7UU6/nyF54r3o9wl+9Kvf+LdJLlsnN
nNdwMKvtp3kXLdaRieo88RINtDddYDyH3EsXBg9NjCpjGWRP7XyxS/U1iLThqLP9fGoMkvqK6GHN
6E32VKlJeiPUBkmIObZJ2uChbEIgngzKCb9PV0KoFKEPPF/rk7WH6NCudYbxG2pJm6QdxJPXivrE
W6BBlot+dQ5z5rB+btaVuQndWDzBqF6metLfor2JgIBQxm/kAJJZVc7dBUl8WTGaVyws72NF2S9/
sAxTUtBWCRqwpMe6pygMZop58aoqpn+MyRYsDNsvXjXfq7Z221lr2bRLvVt6ERgR2XRi94hqjnYv
18hTfyW7RzNCsWFeQ/u1Rphz/K0Ua1UmuQLfh8yDzEG0OYodvPQvXdd+EnH6UvWgSsu+S15iSIGv
mWbyemlOGMCXVo/+MpnHc6HvU8/sTlllC+yH/eHkxJN244uW/LBiWcl5bPgsQ+4ctloN0mCV5H0E
Wbvz1+wrcGUJWjT5Ots/y4sGx3lX1EqyKNMg91ZOOvKb1Had039EuHUK0TqLrT9Qf/P3l6aci7Wa
ugIbxEt2ju7CNLgsGiltv+94yMuwa79sTs1fsREZYGTwsazgbmwxXmI74mNEvofL+tRBvTt5Spyf
LgNu1BXLTnMoWoMh/mRdbgJS8doCxUMJLv5iZ36xLpdDcuKvaNnS6vJQOZ5z4651FGE/0dfl1/Oj
l5dXfR7kt9ZFQrkvzhduuvxeWytc59B2Dc1nv86VVdVYgN2Bro/BIqyNFgDNoO8cNWyPYzZXRBWK
lTKhoUdtt7Sgfm9iWcHM1PoSc018IDw4bUnAYCcwY+jjGWb/RQg/d/oDYkjV/qp8L+8aIEszX+MG
udx7WGTjUw7/8CFqY8y7aHWtOT71ZnT0krg/yy6r0fylGCofjAmDHujQNVs1ay1Hp6iiTtlkPwsz
zpG7ibu3uhvZa5vCP+R56750Zr5szLF7i3LF3TZUjjcyLHL8W57J/lNstcmRwnh8CVPcOlwOTVdw
uvOsxzhD0zLjA1wI276Jk6h98Ev1uRsFEk1wsx4ECaqjLezbhIfOQzZflLIU67wzw/W1T9PqB803
zVsZkTiwRzL8j8F+HnpNmM+DLZonR32TjQ5JwccAwoBsmfxNHsGUopoeWM9hoHoP4LpWl0in7h54
IvHN9qwnToFljLZHCAehUEKOpk6eIXKuwfSWZ8hYUKj1eYSdG1uZzmOKSYaX684zp4rnq8RD7se8
jaTYWG+j2u3tpBwEjgQNm1611LcAI6YFKpR31NyzlyhXI8oLYFQxIlYezKaJFxJ3EnvWnQ7A8sVH
ze0SUYyJ/1g25f87Yv4pnokrnhaLYj1CXVug/Cww7a6xGeoaZICCod+Y8eDDVuQlvqKANK67YIju
jCCFmhg40V27H+pGOcteeckzV18LjU33x0Jz/BjhiBqWiLPPrUtc5JlbBS3iRcu3J1+PkfWWtElw
I5e9xFlRftOr1usloggTfZH2ClYSsHE//ol91SE3Oi+AtMjHP/HSVm7yNlTO1+XALejrahAUBeUE
xWq2+fyP0pLBX/mdXW6VvHu3VV5VBdblz3NLlOWnVhwo9alONe3ZMIfLWO11+nNu1P8079cYqk35
IoyUfWvafOaa/nvkdpwB5haG9f7O8eB+y+Zg5i+pQ6moGteZR6JunFWjujpHX92rim0305FHc+R7
5CpPrqxlVsH0Pa7T6raZByM/+VjwMtob69A1WKgQ/TJDFHJrFTxHYmu8qIxe9UadOmLjXIS3UpFU
9pc6Wg4iF8FaipDKvqlLhoNi9Xcy7Nr/a3riKZAQ06LfOEMf40Q/KW/9pH3cXfu+3BVT4L9PKMhd
ZjhVfbbT+tBMhYEX8Ki9wNXBm0IZHuC0krUZXu0q0V7mV/9dEYjHdo5BYEg/JGh+LCwryo5JoNZr
sN3VQ64Nt0hoG6/Y0dn7MfA5kc7axsrkJCvVA6Ylm7RurWhoH9Kqg4aLPrchwsJbSk7UwP/ce/a7
BmhB4HjLC3uq0rN4N9qIapKigh0imqM1/8N64QLFsoIHyyiU56jdyt4oqEyUTJSzbNVofN8GOtx+
2UxEJ3YFD+SVbDZ+qq755eeXqZlZUOEIC3Fjm5WzUywOmWjpaPoCAgMbihqRhwEhbxd29zQg0IM5
omxW+uCeAs39M4zdYcczD+4VpiY3nYusVl/V/VmHb32OoG9uC4FldTv3XQdG/oSYjqNmeu2Td0nZ
1ysVEdDVlwFH9NVydJpkIweuo7rRzQrNJBPkj5QD8qdRufvuxm25l/2hZU9Hx52mtTm+eQC1+Gzb
2a28q3F4axby1m8ZCVwKKwvDS+OlOrkjStd0ymF5ieSwvO1Sk8Rc1ikrXeTASRHJrp3S3MmW348x
mk7zs1u29cF2D/7kL8J5QI4mqKf9DyCXZrtfM2y6y2nXEabpmi68qS8ZNttxA6MvxvAoqnxYXFBU
Pb6WbPCyzRUz1eRI7peiP0nI1Ajdcnbqer8GpP9lElAia9NQHMdAwE9XXgJ596qzTa6Eylfw49oj
766hHsr2zkKGucEPuy6WkYkG1agFZ7+x/afCQYp2GlAEwN06eKJWJZDNHwEPzKOT4XqPgD7mIdmB
+CupDaU2bmS4cOqEZ1rEf3cOx2nDPZWNdZQtOQsv4GPnTgkoDl1d9H7kY2TAR97sM++mQon+ucbD
dMUBOdw1cxMrUhjXBsJ6MljF136nZ6O5lM1BgDIIrQEu4hxc1Fp5nrLo7hJbgx/BpHLBA8Tvl23C
W4wa6oP8MZOaPpuK159kaKfyneW1Hx/kOlZgLWoUW4DtTFjQz5opvFL91fh7U46CI9Muo0plfw6G
kv65+U9zyxz1grjDptwTbO2x/3n0+9I8uKFd3ZMQq+/nLjMNzEPMqeJe9hdCu3S5Tb3Kihguk2aj
9oZsh3vufUzTnXl3HrfueZovQZhjwzE4f8mAaz9ntQ6Zci/dyIHLIr/mX4ODGnWNYRLt6gILdYDZ
xH30LuU7ZRfMshulrvKzBIrG9QhwOjGbzTUeuMS7bJVVpN7rDaTCOQ9nSd66ZPZIjrrXgRdPkIuF
ITxn32RQ1qjupuPss2zzID2bbTF/cPLxvUbrkF9fO55RVEzPTRKqi2zG9DQkRS8DckaIuP2nGXi3
j0DVUoscXCC2UneX9AabLfcJiov23GSfGn+PyLBS2cmwv+cMdfgAxsDFXwco+Gj2+qsajflNGZMA
kkY8HAjynabXZnyMJvFNvv7lzgA28EaxhHeWrQy60VpeZFMOzBFyCyA3CTATVLI8IriRTXkHwR5E
odw0/FpO/gRkBD+Wk8EhH/Sz4/HcMPkmW0HHtzJQnX3bWMmSN4fzZEfldEz14Q/Z0rsUDUlDTKj2
2t4+VMbwqVM6wQZrBvDMTSNOi3PA5iIrWnCC8RQeEx0bAJ16zJPia8VqTNN+25VK+DRV+EZEkGsX
cqoep9ntOA4rpOjygx8AGSqLHgcUJSpkc/Q0sixKlqXbf69/qLLq/Vv9w7Zs1aUqjqSMBt72S1FK
L6JCJXvBS9pXihtd4+jiFMpP11M2St8hwIJm6tCCO5x5zBDKDdQGJh3GFgfiHzwe/jAU1383DD5f
1LbMl1pEZBoyxXwcO2VaZeCs7ouy8zeFU7enaPAm5PutiJd32e79cvJvVNfoDjhDRLtuEAanz6zd
jIqS3wGA9dd6FTRLIMkgC9huLu1q6F4d4MvgYrTiu5n4R3RRR3+Rtw+iKUJ0Bnt/Xbop7goW3A19
3nKp3kz+s+tnSt75KvbG/H5sumwTlsV0VHJF3QWDWlOu7NFXmQZ1a/iRgiQQhQgtZtedNLq/t0xT
O8DxdheqV2kvxmCHO1tvFPZWNAcBsDtuBxOPW5pY3kOXJWl2kE3X1V+MotTOshU57QK1UePJqrr4
sQqijez29ao4TXBPLz+gz9UbPEaN8rtpGsifLBoNTUNKztSZ2hiZhhkU17qRucitqTxIEFr9q9kH
pF1JMj56XnrfDunwmgw9NJZ2gsZih86thjXRGkRm/I3iwElVW+snCa57YA/9q8epYN0h/XqLhoV9
a4WJutJn+Gdf9VstLbO7MRbpnQ4dBnrFiCW2RR4AFnB6p7jorOr4pGxlUwb/iov0st0KxQsx/oqG
tZJRz9NMnHtk00BKA44TOPjrqITFO6JCv0cJ41v53gkMZan7RfAoWy3b1GvLmvxVgYvOwYmFAToz
vkjzxgZvOw7ADtLbfXY71Lq1GoY0+0Oo/++IqHA6iLGF+09rRGIy/hdSQthfNk7UJJFYch3V1AFT
/gffPe5Ky7AhOd26Vb+YXGP5wf+OtPA80JRsccn5dv9Ll4cF5IUkLiPmNUbyfvdypqb70XmOkK2+
BKNU1PmBP21+gy5mvNGoPn5DWnRn8Z38oQt0fi3HL++joSIir2d9ieybFYj7KSjr+74Ikf/Vgp3k
r8ICEjeFOvETowLZUSSNMXMy4r1soujxaZLqR7tcV5QFzK1mE3kzOuj3S62Ci13ITowM053Z9Md/
irv2lSI7AhQwrHcSIv0inHXXI8vQd2U2fZOtKxlMtVFmD+ZBFYU69Inzk+y6hsmZE4OXfk+/HyhY
LJz2JKWfnamdMRlKdSLTo9+KQh9WJezM71N8CaiB3iwDq6xOgQ2I898CLK8s9pPrrkJgeiLd/fsD
/z/q3bauQm03JefVMHRzrod/Qvll7CWa0VGDAyLw5HYWfdjdpG2svjSGvXAi0T7ZcT49epG2Cgpd
vPQjxmBamX33olK8NNXgkjjP4OTOc9wURoJjxxXGZ8SOZeqt+AnR7rKiCctGmNOA/Dtz54eg8Dxx
/vXjhGev9AHjrStgKsyHaeWi6be+9iWuZp1RCpE9VwxVIrTPoXJAhtb9UmYdux7BINOAEsHXp0Cm
OzNwGuoKUcMBIUdulcZb01XGOer5v5Akkr0wHo2T33Eu6tGFfgVWpO4mFY1BOZr8vkRhq5clWnWQ
S6jzwqEhPpaQc0Rti8sS/pypv/4rYqf6axKev7/W5oBu32mORYFKFu2u5bzA1RIEsQxMNef633VA
C+L/sSlwvmIibMsFCaFbuqtamgC28vtnxCoDw5qKqb5h7wMmcd7Ot/PLB645L5p571//3gQb8TFq
ZkL/FFxXxndXQEyPCiNbN0IkG99zzUdX8ZCbNeJX6ETmI5It5iMs36NtNsgSzV1YPn3Ey8EYKMkx
asJX2foVnxmGdbosWFY9cvUj2pG51apo5XrhToIqtUShcDjo7w284nM1X2S/XmW17Jet3kyKk9uF
Sx3D7I3da/FjOXnuIo40cLtUDwDIeH+lIxxWgQS4181C6GlsP2pK7Kxjq+M12drihmRhu01R5Z0f
hxCMrTF609PxIcPc5q86eQ/yKP1z4CG8MPU6ekngcqwSF6kJbEb8fWDZyh2yy9+aQrFhvHnRRoTC
3ubdYH9LQEcr2RA/+ZGl/I8/uf4VHOmosCEM2zCBJ7n/iU2Kh95Qp4xsidM5bElG5diqIOaSoMGj
OHMUPKTou168dtYbMcKf1y55p3D8XGmA+FZ9Pr70aOz/iaM0HnAkoRduUa+ayPJ+jpX67vlN8KYh
RgRI3jIepxDDi7qt43OlOOa2a4fkEDRFdBgDHZd2jfJ9/j+ehWxxv7xhoX7owuYDqEMFwa7kywc9
NvWO7XleHQwQ7LfABu1dC8Ji3/i5fxocs1orqto8KS6nCvji0XeBgUpZFi17tCJakb9RfmQpEFat
prat6YpYibYuz5lVVLtxdBzE4e3yCL7bINPeTo8DT8xFmGpsmyf2TnKloEVPFafIP6c8DWCNm87L
6JvFSudXfCe03t5qXdTdsDHUwGGH6caqW/PBizGp8ABnvDu2ejZTExkRTbnrHC/4y03S77hFm69Y
XnhLuUSIRmx15pvYITU8jNsc5s3yan+haOW/9EmHDBks44owBfxhYr0B5cxZllVAdn/oqwfq5eZU
afeeEVcPFo/yfSzw7JJjwTA6p2RgR8afsngJOHUD1xm7P/gdnMuOGuRCdZ89NbT5nIykdGun+4ny
3R9eyeek8MA7OeQsTui2RssgDd/NGj2kYtZIyuuOZLgWv8tWK2Gxv3VlMXXQHGnZrR9Uy7wUfBZ/
v4v0GKj9kJcAUVXuPo2uEdyjLqNVff3QGZ32PLcQn/zUkmNVX+jPWT6tjTmyFM4lUo7Vc2sek/Pk
WEHr/zfv10//NU+uAqzO3butPqyrcBwPtqoMhyITyWJqC+3S50PMwOrr74uMuzblnezrEsQlOWPs
esTeS+BvrJcnQwJttNPWl7ix/OkIe9wLe8gebEDQ2zAI6qVsdpObPcQo3iwDZ8KJaQ5p5j6+AgtX
S4s72RW5XnEIjfqHbLV+BCpNqGKL2kp90H2knQEqHOVF6+yJc/ncrkl3bVvOLLAHM/WoJJM4Cjks
260aAJ0a6xBd319zrgthBpwuEAsItwYQ6D3HvIOjg0s5WgBuD+htmjdmFVyw6XkX++O+aQuxKUa4
dLGr4xhgN8VeunzHvpMc26x4DAy0iKU1+DVC9qVzBOCWRxkvLzx3/nGNyM5PYxI8t2YYftf1emVH
g/ENK0pz0zuGuSsqNX4uvOxeBgS4dSwGlQNkhu/v7aQ04Qqzt+B7qTYrINPGtzTUrCXSNfmezQfo
fL/1NlA8cnaRNFXDDx9T6gBOlQKHmrt4Kn5EyEHZ93uEXGM0zHwFEKo6VcJ6BL8A01MNu30QNdVd
RG1naQy68x2niEVA1e6nU8N9ATNaYAQyfMQWY4CBe5PuwqQalqPNntxImp2S+8qfhWGAWvDKt8Zt
gtWQmeO5Bie5JyNV7jS3wLVlnoTMpfXeALTGk6h5sADf8IeJ46dcSfE2tsxvnZV429gcgk0V5BZC
PtP7OCk2OptWce8oxqvsBqatUF9HhhiTg7Ob9MsEo/J7LVKs+yY37ZsiN39WqOBEECkrsGPoWnlO
5OwD0NBvMardGkoUqTHtVRWkTIJQ8puotJ95Uuh3StHVd87Q+QsZhhSoudKRIdqDcg+ZnE1x9/rv
u3nV+MrfciBIm3w3XdvUoEl/FbDxTA/PHE2NDo3b6dAMsYRGFTlI1hhtQM4lhbJ2gsH5YcVevKiM
WnsRDeQzX42HO90NQHjrRn3wpo5Lqhfb2RTyrjESJGwnUj5aWj8bLckqVEyzJYDH+tnupu5ALlQs
4rlZ2sBCKrOPFm7mN8+NaIcT++5XOdXJmuwud/yjnKkYpnLvNS5ofia2InAes/5nQ2ZhVQeBvSoG
PQf1yKWd/OLQhX2I09evtpaGYGyvbcVsboUV9xXkyqBTl93MwGyRZ7lrLC3dgkpTFrLvetHi6kZv
ooK8BrHy8ikWA9BTmShvODm4i6gKgZumjRZsgjjyFmTQxMi2clRWFxdORCr1Q8nz9uqueZW7vUoZ
TZarH3DMBcL1t72nnPAlVoaZOH2tzCERysKrVOduVPVjnav5rcPeQcG4BLV+oHEOPN65bZHuXvPc
GD/m2F6r7EolRku95d+58PNCPbqeu5GLXeZwOFz6tj6eXOG7d3IAxcFwIcJMp0D4YDRg24TMlPea
ftNY/cPFOUX2ZSA7V2aKfsynzrbvoadYCpmDObc+59yBkV3mXrtkf+nNFpORrf0PxTZ5IvmcxXTY
x7GBRaFOI535H2IBPehsX2/G6GCnKXwc7M95Fxkp59SgRJcrCx/ambSUK7P1YIaMSeBOqwsBB2tP
Zvz799L4eoIC5a+iRSZcsqsCP7IvG8soNM3C7fDyDW2R3I6zl6yQhrK/LrKZ5uVsulDEGxnCk6bd
uE5Rkeod0faF0HSqsGuUrevFsdr7NAywTpyj5CWCPrGsIlKJYap7+P8pVrHLwL8uwg4V77h0SSYm
syZK1Qzazo0hDRSQBjYS9ys9ueTdFexrGOLvkFlPVo5+usx9faA//Pvvbf7lfNmSuzZsfcsmQ+GY
bEe//ubq2hvAvDblTWax/zV5lmKpbIn+WM+QBU4n/kI2mxSUgl4hiadbZX9sZphChs3fIoaXsKpg
ey0Q8giOedSQNNbTg5NVAdbldMFaBk0k21aqPIh4cO6DwnO3o9Zl68pslRdNjLALsTXdy6Zii3gR
GyOMpHk0QXO7cJ3qqayL6QFtx50VOMpLZQhwljlPRtl0wh8CW5mdEVTJMqoB61nIFp5zSgSjXQPd
q8zuiS/ZMgxa5V4G+F1RIzRedgc5CCUFZbakGTZydFJjFbRwCscxUxaA5XPEXBVvU5Fo3kgAn+1Z
2bKNeJjLUc4ON2GRVA9+nBmPRmavJa6PxxnGRXNCBGc6/RAA1l/CnVSMHyg1/oz6AtVlF4OOUZLD
qtcoqawHiXXVIbSuOw/BubLVV1aTBDOm5cW3dI26XBbcBXnPZmrU/bccg/X1SEF2T5E8eFOgomld
Gr3WXageikpTl3I6mYNgmadVyIasTZ7BQ2zw3pkPhoq/63qPr2tPccToUeWdlNTbtWGfoGaJLuJF
KkOt4zdnLNKbC+4M+alwEVlOhEO1W2wBSo4kuI17gX3Ygxh97U5phnfZjX1GtzHCBIzyzHnpUute
D/2QTStRQTu89/NkOzU6PLBZqw3Gref6vDeAqG2tOjGWymx8GczemFqzMgw+TLKBYmOyMvqu2sqm
Uo/ZEcjFcyws9PKHVvmj7/Xm1pttN1tVrE0LhcdpjDgdzxTDsgjzkxWpD4ju8O33HGXVWUV2H8/s
ROHm8vwz7d0+A7paF9127FHfDp3xpEjneSUcDBTl+hdMmQccqLkoWBTd5bG1Q+Pfub2EpaEOWKsJ
xnUyoMWf66EZ+mz+yxeb8+4m8zAtwOrNeuur8M/cjeJ7RL5RuAaHuTCG2n4zBCpHvgF7qNGT5tEJ
6ztcbey30FMRCqi8dp8OYYc04LNcJoxyd6vo1rCRTV/nt++qznNDYfMQ2wbazCMo6oAn44LkgauS
CS7dTe9mPy5NvykC/I+gMeeLxm/UvdoGoMOTYOQVrapPetu5u9DzpiX+XuqTUwfiqOXum2wZg9s8
BsWzEhEpe/ja3aLOrJ3lZNNIzEWSldPNJTw1K+xdcEJvMm0tdPyipRu0CiCyQkH1KLuE5Q+3mcif
SIcJxBFj1V/LCa6FpXljGy/+aHYLsgb8FD8Lz4U2aYsqgTsoB+zc188j1JOzqPXPA9o8Q1EwRvgy
4zpQzUvFM92wjoq15lZBu8eUYBvEtrPxiyg/5bn4j7vo1+hgJR2/7NyKjyMQoCVbeHL8Xv0CCg63
h1KDmh9X/oGcPSBn0pr8gWMszrHs+Gkrf0Is8v4MqAt0XfwxR88hg+lJ6LOJqwy8uWrmmI7AvsK4
zomb+Ec31t5N75Eebhyn2cDwsveKU1ngkTH7qmcB78YJIO9Zw+s1wih8616E3teIysS5FqzWX9WA
Rj5gVwSlTcNuNm1NUsRWx0eqx+o5BoB5bK0KlfLWFG+1X/PkaYv+OHIqetS96U7pMrQ/vWxcW+ia
74KeprtC5X140xQ92jsq0BI5mcPXPZqd/mOPl3WvNcomqfUW7KtrPfoqf/LSNvWfVnKUv6akpmjK
XsF8Tt0Av4p+4AwXiOZQp/lqHMZdxaeH8x1Z0G6+1NhtYCJm3skuty3zFZCQeisznRREx8Now8s0
e/WH7drR2qCSvbhwYXJ9N1iz0cYAT0aopDtscpO7C23Gg/MJ3W1nuijTABpDpeCXLPWljZnrjByZ
VaxxVgJdq/cJDslTzb+nj6YXcP/1QZbsFO9BxfDrSSpVZfqj1o4fjbB69PpqdukQWvm9qHu9RD3f
TqaXsM2LlywFS2q2enAE5a2/VjlyJr7x0mXmcLI6ZKdktw3rF0GGON30ej/wrw7QudZ5xFnFOJ7S
TNVWQK6jlWwac5+8k5fGGO/62HX3IglnXfZ5NHBS76byw5tLXwW8em/CV9mpnqmy++UsHQbaU0Ot
4KlV+pQKgdtuRBMBALYQq5kDamwpVzZMndsc5OZdB79kGCLexkrZPvZpjx10Tgmoar1hp2p2OCsN
9bcAIQW+KU1+X9YK0rpo9L8gZZfynsc0dJrB4lGdYXRCKdIx0ugvP1FeFAQk/4+y81qOG1nC9BMh
At7ctndsWpHS3CBkzsB7j6ffD9katUYxG7F7g0BlFUCK6i6T+ZsvZhqn6ywt2H1No49oPZuGKCkH
9oOKcoiW7YPawMEYlMTaSC/aRTnup1Gykt5EqbyXoCextTzaL5fQMZ76gAoHegUDXmdkcTumrYck
tc5pXycv02JVZyqQLKoGZps0bx0ujpvygMTkos9oN1ADukprTHHEcbUhWlG3RNmtaTWS+UH1lmom
nHjIDn456wcnL3BFW8gOptb+r7A+tNDyX93c9rYZbPULiSj/xMEBz8Zas56p/ddrsyiav+K8u6BF
bv6tgdns6iz8PgAYWylmYJ60yP5uKa316nwr2OK+yr0XDOka+Fl2dJauPhqHY9QWaDwtzXJQu7Xa
KSMsZ/wkBkfv12XJOfS+CZYNr1l3uIS4qKoFOVyboISyhA/gz7uI2AD8IVwB1tggqMndfdy/eyOz
Nldm2Dd7p2rMQ5sqj3edebkTTXmRmEdZxzjWjnUIMiw8ohoLWXzNwC8nRvavdu83zrYx+Nke1l+z
9+BCe3jwBk7dUIeCBzuZi2YTwYY+1rbzgK71d82P64/Rmt+MVi1eC/7e54SNG6a3C3mdT4k6MN3P
rUYdNtPCDfZk8XGwHGPtRFPg8TEowr/MDvLGp7HSv86O37aviDbiMOB1GaRqj9RwMLWHucQdHHld
kFydYbUHVNENlJDovqVq7zERspdnZIy8wo0w5AgWU8wqtoGFLQgnr6IKbViA2gzXCg82jiib2s/M
c9ZuskV3v1xmtG6ZwP5oSsc9Vo5AKnKtPzb4iqJNOSifPIBJwse3GoT3+sgITsPo/Rb3J+T67nE3
zA/yJ7uP9yxouQ1TM3pHjyLqFfiQON1qOEpIJL5+xUcKsEcJ6RDzd+qSU0LFIib50AaIwevJs2bp
X/t4qr5gIJNu6zSoj4lknZrdkCKlzJ44O7mKOm/GZRSH5Hg1gkCtazRgrVorSXdryVOXxl/JhCEq
VnO4EJf1dGyNlZaF/VmwW9IrTf5TkCJcBt97ZfC0PGsseDBpDn7d4iptz2vZmMZNgzBaElINW/ap
M/WWs2xMpYmrb/RmH29iG4iYpasiz7xzGpCMqwvIuFEFKRGVNes8LxdpyqXMq3LVTt68TYEb1Kt7
jwyUR9KAJTfOCpOdoVGqNWcuzM8+rGjwHhRPWTlej9pKxpZRsAmwDR7MKI6hZATGi21TDF8wCn3U
xKfMj6ONjILJW23KuHpC+T0bn29bpUR1F6uIOX8oSZNvwdHrb1rmtitV6b3vXZiubVazvw3DflRL
c/zSdlg4jY0VP1N2H/dAKDtMC4uv+PZZJMrR3xW/R2+62OoUfavwJ9tQrVj0M6MS/fl/BjTlJYqH
+NtsNv8aoCcv42wzq3heDuGyyN/CpH+UT6VqoGn7H3GthyrL56Y4Nzr/Uct4+dRrGI9vQpeVpvDd
Gd966lfRZVCGM9lnpFCXgo9UgpaQkRZQxcSP4FdzXqAlidV415sqSpd1+cOIXS2fktn/hgTlSl1w
RpBk2pWrdsVrpyjDHlZTd/TKID9MQWbD5LJqG/uXVjOtU+nmv6/sejrs8kbVz/fFXtb+hAMQUonF
u8SNwPhn2YfWoa9ZytOtvCl30ooJ2JxWMv/gj8v2Dves7b1y9EdMJiL71zhpyuA/Y2wx4TjDvSnC
sTjOlfKVjWjzeONHZktsMtz/jA0L9/dOsIyrQt37xmuf88npXS/+1rJRFUliaxqha4+z9xrYbbI3
kwXUb+vmI3q189pyy6PVW8ZTBo5nk09V+wQfh1XUTqD7ort2AsKjcCSdkkclBSVXgFN8g5DuoII5
tX+1hf5cR8sWWrN+7knyJjh3Zh9/6yb+ZWE4OJ/GOX0ffROhiDHt9gLXClsUkRtU5veyM5Sm9Mre
8N4UMFcTez8H/389e3+z/KD7s+G/fw35ufwJ3ett49mQNATE2MAcX2ATQCtwVjL1MX8AxvwHkuIG
uRjJ7KyjsR43gsrwwL6cJ7M9NI1ivc0aKbOqK59na7LeYG/H4BC98dItnfEM/bxvZ/UgTXQlmaTH
ctzKYK8PzKPpl2jRLM9qQ+Y9pC0z+NJq49x9Sf1xJU/Kj1rsAge4Ij998GznzVtO8oHFSV7u3NT+
WvZmenL6MidBrdbKNqkwqvUlC2AbyfSA0cuu6VXrBG7JWmdWAw592XlljmFDIMkxdLWb6B1/Vz5q
MFVJydnHNLE3t78ei/1zMw02eNSAydBwHPsU+vyERJ/j17xosYZ1nWhblJjDkshkZOo9mDYUvzIY
90gvJ08IcTcbbKzyd6p0xcK6rL6jPLgbAKEAauyijVMF7Y/CG9H/CfXkI64UvN7wTnsanT7cL0WL
86AZ0Vne6fZ4TDaK51xyP4HvY5N1Gt1OP2oVmRwq7fNrooEAtxcNbw3LplAvhufMm/211WpnB9ro
1axwFdH1skQPhdyXOIrIRcN+V5DJSlhWn7zEPtZ9kD8LI2pQEcwB7fssrKdBM299iDlWu6gFX4hq
UrBNbSs7z4GpP9u2ka+kSFd77g+wtP6L0QTlyXEGqsluW35VNLSFKf+pDWBRGN7PRtFqt68U7Eb2
oUtTPvjSnCaV5rL83pvylUKNx92oYVvtihgDx6UkLi49VWQ/+wYSTnfPHtYm0KBTeLk5BS1Dl5AG
yhUCivfzwSUkD5IyLB9rLfrUKYDNbbsewrXeFPGeM9m/2hGzxErpqZ4p8T5vJvJv+fTz5lfk9xul
UL2YLTOUNBOL2GREFV0HCaaowVV+XfltJEQeGKvZZQ/pa4xYmvd/I7oymOW4gUfdD0WMuUKrjkym
s8FMyd62ASKp86BhgaKn84aUjDXcHjYX9EAT19s56IfbT5SXLqEaftRt1K+QPHj/A4VRtZVQuPw3
VYp6GPxqXHPcws/DB7u3ZAcP0kQw4RNZPPvJx3UIMkm6kzDSx9F5k7px99hiM8tvm7zMAONeJubW
A2Agd7GDSl7kkiIytu4QF9rdY241PkVh7lzkqTyMi0dcX5F3g6e9Rm5TWY8UEvZZNYavHlZtj2h5
LWkyD77ukvPpivQZtg8f+LlsDtnCpRBCReeMP2N3yoUR1ySnbqJFDVsdQ0GIfiZBS4mj/tLGT5KG
qsfMuoWzMa2/wD2SsIwmmedKCkCFWhNp2o9m4dx0JXZ6at2clUDJviIG4JEqm0bkPjCTbzmFP5Se
F568IsoOZoQDcuWo/cZEqey9WSBUvWLZV11N/gYbbF4nBGJIiPnOXpq9GDkHiqIe9cF9NSeqe9Ih
l9k3002aqG9u4c3PXp2sUVNNOGiiXQgzovJOtxOkNmDBblnu7ciIBFKwuWVCOM/sBDirJY53sLGH
g5th1jdorZ3OP2MCtxWMbpjXP2PSJOeN3mrShYdaNS3wiRT9K8+KX+Tiq/EGoRr18dZSEHBoQvNZ
WtiwJC/tQIp2HFCQuseMHC5zxdcgpSq6i+IWm7jlApXq510PASyIcJs3Qe5A2KRTB8C9dzHevTVl
bOpFdPclhYB8eZVlxuM6HdJlJ7tIa+R5Ol7iSduIAsfUGANGqU35NTar4Ch6Gk1RMi4Lc3XrRCDz
JJgkk73rrUo7eE4UH8ySTYs2q/Wr2xf164iHqFHC7045Lr0aEUcwn2TdVjorx4dlqypb6ZSHACBH
a6sxoqOMQEDIQJdv2b38emXm+u/6GGLes/wAZfmh/B9diiqHn6JH6sqBuLapwrZ21hUp8rPTBF17
MZQwPbs5XmRUU4nKRYLykFGUAMEdP0+SA0gS9ZiiXZqByE8jrMKzdhuZmHrNuLyHieX/r8ysD8tU
QZJao71Ryji4toGKKkbvkOFylf7FzUKAhi35DHso111T+v8zJ+dDb/Pio6qAqstDuXmwSY5OhmVu
Glw6nuKRWoRc1I7vXaGiHkVE+kxOldsshY3tkjT4baiGrJlf1Nr1/oowDbxt6Aw23nmM9QMLkLSW
oV8PmPm16BFnWhCgYzr+1vrVJ3DQSTd/sA1iV9/x9WmSXn+DVzMjeTnFDyPWO6dZKZDtMJXh2Sqi
bq1ldf5XpumXQg20v1VQCpAErG9qWBkrODAA5aI03c1VXCCN3HfnoBuMXdwBpBxrN1x7pj58bazy
4Dv2/Al19A+nd7t1UbP3IvdsvZpFHJ9QkEMGZmnKpU2eXU/RX6RxHx+UivmqL+MjjeyE9M6G99ro
avYAmno7N4n/aC4qL1YBYEJLQ4zAlqYIuVTUbwbMGR8l5KeAzJo4C6llLP5X/9FbLb03r5Xl7c3c
U8kvmq8padtdnQAKzerps5fN+g90308l2ewvBcCWlQuEZmVQ9jzUTo8OTl5/SjLfeAqUKnmrA7yq
lnCDFedZ8fthbdeR8eGGtr8h12exHMC7odZUsVUBgvwBsYCsglYPzLS5exCTFSv9XJSD81EruXbi
ywSKc/FeqQaMTrPWbR6ZLc1nMNAftlV+xg/0wzOT+XNhQ0hA+/ql84FVQBH6UWEh8dkbnQzPMhg/
fRE2qzQz2t3cXzM9tF9kdqXYC9/XrPWDNDMnCBHPnc3VYITWa1HY1ivj82FHTbt6SHT2sKemT7NN
0jTxSk/B4Mo/Ui1hKygAwfbyJyhJiK6qLlevljWo79F8lTBVTB8uPA9hrL1zWECHaefNF07UT5Xe
w2BBJCV/Ms1qWjkcgw4pGg3uir1MeV7GLJyINeLe1k3MM1JiGwV5ddjfIen8MdxzF/4EtAf6WB5v
hZnarvlEgLNA3SH6NscKZh6BUryUHqW6zKSMJRlmjFz9PPiWKnx70cLUT6Qy6xd5MNCpNzp5Hh2b
2q1fXsjoty/aUpcCSGMcoIqBspUqlFkNeG+zrzrY1mw9W+HOEqikWZJM8/uHWz6upFmYmMTKaXa2
O3NTzvO0cfSswKuGi9xxWE7WkREZ23usAiL9W6/lFCR+lifuHTJYnnWWXumQCwWGn+Puvfc3q3Z4
NHqSKFExfHb1jm+QH2PIEpjAqMSStvGr4ZKU5tqstW6lZGZ9A6Rns2muEP6hOrHg053aRTtm6ZW5
S5r3Xhn8//AsUlDgy+5V1JDJvUtBrLly4gph0eIUUsU7Ka/KuM51leOAf5+0UPBPcDxpnuN8UfQv
8wzlwNkd1zdbPleF4ZpgOVHPlnHNC8o+aafgTtBkzj9sFyG+jB0lPreg8q+Mlj8ex8Kpoe0UPVma
MU7eBcnUZHOLkSiYRWl6XcGnt2zds4bW2Q3x1OgZJnRpOx10rUYDsi2/lHqOTjla+yvb1coXKSoj
d2qswOo0J8ndoc1q77yBra708rU5Rg2lFJGdcgy92+RImK9Fd0pi/iI4JRd3uYtsMz40jvE8TZVP
6sZD26+0Hzs/8ziwQfa5x6ter/qdBH11LHaJryXz+6gXj11e+cgCIpZrBMyPpa9ddI4Cr26NPx0W
IjAATZOSQqBYcFr86EHYIno5Z3tnAUsJI+TOICmb6rR8Py+WU+UH0+2j1R8JYskhS6xw3c9Ut+L9
Pbd8Hzu2FpBCkpcbsN394xA6PxPePtvxx5r/jdv3zWGLZO3suHPICSA0a5X4ItSl+mlKyu65rdXy
uRnadwmXJLQ3cCEOcTch3aK2RvbauEH/5BXpzhbNuzhER7GYHHuptbLeMSvuaztqN1rHKRHBMsdy
jp8zyOqf6iJmj8N8HGXeiGNfZqArSbPNmArH0Z8eNMoeqKyhLZMUVfRQqsW61MbQxIIiCx493VGu
pT99coHzHO8hRHmCR99x+g1f1GEjw6RXOoxhZuOtDZ9MIDsgTZbBMmSAYS8/RsaC3AjIlHLh0GCt
Oju1dhK7PdYs7WLp+S3465eUl2IJu+4ge9tJ6Z7LxW15XtyXn+X2HpTmf8X+GGJats6XEqWJe4f7
69X32B/vY4c+HjjVX6Le8Veo3Jk/ZfduGadUNbOzU3lbySndYrd0k4wPI8O8dd2Cwu6RZ6jXb0WH
7/bMPWN1/zmkuqcdYpLqqulHjV3MEOwhHNgvTJGwcsq6+w5ajcwS+0obOqxazfh3+OhotUVuPESN
loGdZF9YV2XwATXsoGizBeyvTN8yPd4I5GnOUv/BZApaSbOeDO8QZ+SipTlWbbKteo/DzIKPyvts
ItET23jLhs4pwFtvGyDUcZaLqyJuGThZgtArHYMdQGmV4O32NihNSfvLrTNO1dlbLr+9w+20nT4W
wYbFF8faXwcnp+2SDUSheSfHJOno9OalUcnSSShMAhPor72+P9QObIDkRbMZPkdAUS6yKgYxSQwU
PLK1Yi75h3u7k3qVtMu0oCCG8PqVw8tGEsRh3U17id/zxTIWJaRsLa/+4/1SE3PrmBw45fo9mVmN
00NV70IF4tCKAq92nBXv77GupqdbrHGQdQmVFKVWMAhymaz5is38slSWCl7OcrWsMVknmdduh84y
Hm5BJjfjQdp61q5DUtBnad0evA3UMdDqNfertIIIUIiR9cG6zUmPPDTYvK3qwLW2me1E4Tbq7dG2
NqaKOt6/gQUCJshZwU+DWiNlQI3utyG5rhSHwtL+BuY87bHI8Pc1k/a75nmnoHPCbyqk4XWoV8NV
9cfgakz9uPaSKvpGXfxguEr+UWRFTM7Ge7I1P2QPhGgBkuLek6FEVFgG701CU39oCy95k4iTZFcA
AtOjdAEG71ZYcqhn6bRUTtVZgqOO9DaWXe8Q3Z230qs1SLdXaPKspbdigrpguxiubi82jkAmSt95
nsdR2Y521lxguSCoH5hPZV+OZwjEcO0XhdTRXTz1pN1XvK5eCpcsh/tESYCt4NCmoglC21U51VqF
URpI05G7M2Cdr2pS+8fJ7az3HJ3MlcKHHCALzbjvDnmgji8K/zGf+M9iB0u4juLp0RmLzyQLrffE
a7xTF4NGk84wzNJ9WbXWVppR15WbIFKToxsia5LEMcdFNdklKJljjQ1CpcWp+4q2I/gWWsFC6fPD
6b1uu0UOuurOZtTgXZQWDw7Sdw9yJxdOifgBT/X5HrdDkUxZBldZmGxnkNfss/95Nuut8mio47kH
CU71Juqmn7di6RZVY3sARnaUVgtTuTjexrBLPd/S2MbcjbvADppn303ifVv2HOCbgGTmvQ06wrj6
nrFWlsq5lM/lkhlpfML0c38vq0u8Sy1/jTuwv5lJODy2YJrNgbPXOsJB6xSY6O4mne4/y8XVfWNb
NKW5iX7FwpQUfN/U6kGGSEdbhae4n6nSL8PiuLAPXdb+D/0ErIdN9UUuSsDJGtO4DBCFO2frSfH3
I2W7q/T6leUdHS3pV/cn2hRwmdI46OpVifYyTJBwh6LbxoEen6NY+yR7sjvl+je2tQSZly5OFjeH
P8ZZneVuwXtUK7XwSN/o7lhtaiXV13eFPwB49HS68/kGtC4w3jpWpuc+Oou6ch2FnPNnc1hbS1Ni
0uu64d9QBIvjPU7iDv5P7K1lAIst5Q11vKKqoXFOzctrrjTpaajVliN4m7zYCRKAY9nN39Qp3OTF
6P/Py6ZPnpZbj0M/GWs5uMnGUAdatonN3trct4jScQwnciJT5V00ACckqDzrYLaDecUBxNtMbt5/
Sik4r0Y0RL5raHYA3K0DMA7Gnip7861TdPwku2x8U7oIC8QaYqEZW/h+D+GMng/brhgVHUHaWiV/
TbQZbqkEV5mQn0VCZA2CZ6RCAMp8OOp+qeYnVzW6taux9erQBcxP2Cmw1g5U0NXxszRCVqjL0ETO
qspI5aCkpLeAzHFCy8u+5XCR+906a3EAl+BYwbDcqEv/7bYeCucsFwnCszj4VaQcJHR7m9z+NnoM
SIjp0fxgI3pUr357mZVhldWNYb3RlywsYiL9OmAl20oqVmJyF2VYWOnjuG4ld3tL2dbpdz3W0S20
umHrjM30xe0C1NrC/DvrQ7AuUzd9Av2XnP9jxOikwVpPxvRpIV2efX2213rV5tcRwYWnuk4VFjXc
06UpF3XsGk5MxosexSYVKIbJZe79la555Jt/xUm6jysYEt1BRlRFctWTxbpjEUkdkwdLHZKbWKpE
5OKms724+Wo7m8+it0HMzNhTuilXc56P3qbNxr9uh54YwUpYMSU7LJM7KYAowX+07X7yt7cNSccR
bpO0/qeJ5eC2tGCRWmab2yqTeajsjd2PUMUYskfwYKWp7C+BGh356hon9ke1sZFzOnPaUV1imjIH
2uqeFdAZzMxlnO6H/VmGLE/IWyIjq4xbHuHXm+/H/n+/6fYjDAUWqc6Pxi8Aj1VWfR1kDqovYXo1
Blx4kI1rbqs+HKeTWvXWe4jW917tO33v9Wn00TvJsZvcs9ro1bPh2/o1SrLPt+RkP+jX2Ih/a+Ws
gxNVvYPhBT0c3wpdzNgMm62K8dSqFjvYpDSqy5Q/3nAPo2Ot/WhmWymeHCnzxa2NFQJmCN2v/hsm
Aq2Yn+MFMQHhqXjy9atrmIuSrVzlfCzHZTPMvT2ykm8S6jq8fimPYEeuIwMWATpFs4LKgvwi95g0
BXIhMTSM28Ptd10GWy2G9xKTX+D+rNN0HVXXxbVmxm3h1OJmsk/SaNjJGRFk/F/Z7AKA5x/2EpTe
czalYJRvyIxC55hdAz0QPkJF2vMAEXDh9AEa02ZNv4Iqfh6WloQm5Ufg+sqLNJjkwSbNRXmjP6Rh
Ym7COkv2SpNDwtT6izvHpO/RcPptgUDwx3qI8d+TdeC+cASemu/sgVnsj462eYmR9xpYd14KM7Wf
R9d8Cp0++kwLpxZ/IpXSetFnu7BYgPPGvSyqbB8ZtilR9LlSGu0StTp1suWZPmqhMUSBepBeSvqs
nLzZL99udbTWGczkwWk+Y2+m7HEB1N4so/8ClC37ztfkrwGgyNsMxfWAqcaM+nP3NV92YJqfFqux
5fQtG7KOKkziaOYLIDDnrZtI9C+7NsuHtZ1E7hd5JmKeOQ3O3Nx2bXoVhnuj9dzbro3MGlJUpV4e
mX4Dtn8dXCuU6PhQgzDoBvYFY0AKs12wClmUJ1e0JN/7peWnCBHpSYpisZIve6NqH5lF+CydKTJl
q6Ko64s0E9Lh6wHLr4O8yHCUYbGygImWF1jBpaBCZDrU2W6vgtHBh+HXJAp5Td0pLtWk+yxqVGF9
ifjfB5FlPt3jTuFSY22sBwnJLN30hrNhjS8ewrn6msW5sQd3UDywDUoSzrzoPo+6+SEjfNl3ih/p
yEFxw67KWYd9+tXncLD3pUMGyqVPOPYGsfOBbBlKVrc3yJggLL6GTtqQEs6AMwcZZH8dO91j5QNW
B++6HNp8M38eoElinbacE0czfa5B7rCdp6TuehSlvco9o7iJB2qz+JXdbgEMlFtlHHmiC4oHuXRi
Z3YfM+nYAjoRa5fbp+faVedHNMu9vZdl2aFo0vrNc6avCIBm30Nj/lxPLU57oO4X4MBvA0SmBsHM
z36a5i+DlyVb8bZGDf6nE/YEpxPlysX1GkZhPGX9BXJVgBLuD+oHZKLz8bOWK9XW9cGLmhqfn8Ip
k42ipfpXD2ZAWWrxD1xCQXh6pfZMciA52oWKLGiulGQSlL91r/OfcGumxuME7wGqWq9AjtOL1SJA
qsY6inicWhOsmRrkm5i/Bms8UQi8SiybQlzPfl2cbrhEXYU11q+QDGs9pdl4BQKT0mEg0wOZYm+b
XYXhQZ58T6OvParHP7Rq+ZaNfvyqYO69D5B4PmqUP55QQK7IZoKzruz+AceH8hXG/dFbJo0csfGj
joLARpqk3eu1O/hY3y69Vf81jvvpPUfj4MHnFg4aYUgGqG8j3L6XUY7vf9hGrz1hmM4Gwpk//Ljs
KdooHUo53FFx6G93CD98DKpr7CRuiVLrfYiHAn65UoqpP2fhkJy7CB+eICsPlYgnKqphrWCI/6ud
k1bYRD3Q424wofn3nrYSTGdohPPZshY0PFzKT/emwENlsPRWWWCwz4k+Cb89RqQ3ZrvGkRZSeTIg
DugX5N6lUy7hPyOkZSrRgG+C+nNEmLbdIRlj4EfB/M1NquHs2FbzooS9eVUja98ttswSAgpQ76rS
bjf32PJQ2dmbvvnQF+nb3uy+kMJJnyD2229Zk2ObigRuquTq2UOcfa20pvFhwpzb6uEIQzLUnH1c
jM2Ob2aBkkwb7jS1BUwldjIBdA10r5fokpkAgcwgMSeUuxiegY0s9b6OcRYZW015R/5n3uMuN2yl
WSxTcoU2x1GadgXewcFz8Hob7E6rkGz4G6yH6GXqlJPm98FHrYYIwZa9tfL8+aBV/XffSBT0peE/
dpOnbpTC8/dCeOyVCFUtaS50SGmOWI6vZl3FleRcVunLfcMld4hrosA9WPNONnCm/EPvPRGpA2rj
FHPSOsx3XZFr5yrbzHMwfLV9f9wyq7SnIkaBxEujv2WzZhrI8alR4D5jnBadMaaIt3nPRr1G/dol
64Bl/HtnZdpVwXCMmplnfNiU5PeDm1O3E9BMmSDPPQ3+RZo8ZPelu4v8BqoAf48nJVSMa4z6kbTu
hzR/cd4rLLZMt9hSWIu1EdYIFUQfab+jHVis5QLuGJKNiZDwjRxge3hh63YQHrvqa2l47b5Eqv9B
UWt/RqGeW/Ll7bqv+3TbJYbyIDG9MFAwL6n7HdAY+PjZXEbfxyhOsrWzbjhj3xTsXCfooat1iPN7
JZlOuVVJYQHD5tIvPf8VGzoqDqk5vfwxtpS3SNDPLmVVu0Dz8a5E9JiyyKSSXc/i5GLruOjE+gm7
PBiQVoX7R+9Yl1hP8qcyH1ZVPkxXaaUSUgp9a1tlsJFY601LFqlnKezI2xZNUJ1HSdTe2xJMgpl/
k9zeBkW1sWZ2aYHB80ygQflZgSz8+Q4JVsmuwlH5sewcZVUWeLjeK6i6nlQXSjInOX1LnETagDCo
461ksceAKse36HJfvCV8b3ZBl28CtKrW947beh8ivPQPuNkz82jbVer4J6A8WoDo98sNdH5DmQv+
PKlLPhDLg2B9zZy6WR/G25QDtlOsnMGakOpLou3vG1bZtfYJOMg6daOtNO8XBw0Sxen9s4rigLPK
ktw6qWX8ModJ/YA4PmdddVxOuOOTp7U/tMlxj3dN81ZBgzp18KyWYWD0p6ekMR0kun8+OQ92fzSB
eXl7rXCTL4GNTzHIxGKbBGxjHD/8yDNX2wMhsPf+4Jjvip+eBLmYsQFbA3pAFN4ek+s0YvIggiRq
khzZ+M5bJYyTvRv37bkzZnUtPt5hw0YXUt5wHhS9/4xwsKUUb+hD70s9Gp68Ef7rQq1NFDKr+QBu
WPi4s6c9DUVevCweESzV6cx8qPvuu+K13xAka/eoHtR7Ebq9mHY3/GUvQb1q6r2I3H6RYDYiA1/5
8Gu1wWofYEQrMOXAOiCN1LD5BeATjm39yW7V3Q30gDDpflAj49as8uLsdHX8Cv/mVkPIOPWguWWe
pGIQ25X/7Fzv5YWxMfsTW4wY3DSr8BrmAd5ihVtvZXxjmCP+qGKrEFEBQljZPs0kfO8FUrm7nwel
kCrNaknxhLVzFIzY/UfqfOSwo/dVUM1AxqRjwYf5C1BMQqT5tUcrCDf3hwRiJi/qUfnd6AJ0TVzO
RFU4NMk7No/BC5SP29odztMuBi/4KMt2XRnd3gkwHL+t6ctiH/9fRshOoBqL9MKm4XKDG+d4RZbe
9NRNevoyJdmzhG0qSPsWw5TdUKB5sbDXNyLgMS2W7FBdjA6Z9j4GVCKReRE2URp0lyWWsXjnrqY+
JMH4HixkTdePom1eZfpRBbr5uesf5g6qZ62E3aE062AnzcLqL1WSR2/6hLGGl1mwmJenO9DAcF7U
+tqxi3pZ3lqGX/K6zbDnZIrelUpdHtrAYX8J228v3kGd06vHckCeSprmWJTPeotefOnA3QZm9OIi
KH0VZ6HWas+DkEky3zaQF0dP2/bc8VjEHBItnaU31ad0Wy1N9Dmms97F9Up6tUqNX0oOZ9IplzpG
VoeT+6O0+CCAp0U4S58N7FvbdDqnjm9c3aok5RZWsK+K+G8JWfoMGsGWDiv7ghNXeJzQmEdrWHkL
gqioPsHjrtb+vuzK6S/A19V+6MxubyRG95e/D1hF/6KWVe1nFbk7iZLQCvr/zUpDgd/xml3RRs4z
bN71EPp18BSnRXmwogJYocqfHxfm4YKyE1v4MQl2TaPCF1w6ersZLnIH4ADOgbRvt5Vdn1JHj4+2
PgTdSl5xfwZVCyNb1HKHMHae1c74IYgaJ/HzlesGiJK5dX5mng22gsGx3J3hDsVXwNPaNraM4tQA
ID31VkKWt8EEUhgXXcwpJKrqb2OrjxCVUv9xMkcTw18/38OaMV5lbNld/Q4/I1+1UNZNMveiZTZ2
UdmwRkZ6vFjoVlyM5WLPauHvGtdvV0D7gOa0VthcUw8nEi1ke9Nb/dijYQExTfXwT1HmVL+wZ7eR
XFBAAjjNmQ0+phHSYZRTc7aWi18bp4j85D7yyX6tXb+Oz4Uyay7WG9xafoiDtFUn9aHpUWjF0+tM
jhpxG7m1vLRj8Zrr9kgp9LfsvaE53XnS9NUtjZ8snj2hVpLRl9tf3Xe/HmryHCOlncJZxPsbCTLP
DA/AIT5nhlUhqv3PhVNuM66kPXmUbdOeio3V/z4Eo8H69kTVTtnajdlb/vbY/V1wsLJdRh2hc1IY
mDGAYHThAIIbFeZYZlIcBWTTSWY59bL8IAMl6C/w4RtEZxmtqm5+NJZMtfTKZRi6/FAjH7OSDj20
jjVA79Okqv11WC5uYMRk1EtvmyLgcb13yJ0fFqek4bQqnWGoYK+zDGtVxT5bChoMS0viMl6aWBCr
lB4RoZKmdLhVyNcyhOb3fyg7r+bGlW49/5VT37VRRg4uH18wihSpPKOZuUFN2IOcM369Hyxqi9pz
7K/sGxS6ezUkSiDQvdYbahBv93D8P6N1jNJeU4f3cpD+3IIcXaJlD1bunwOqWtxYSYnl3jIgwXJm
YCN+Z+V3Of4h5mVQ+p0pv4HviVFOatz8kceVLUTaqV9SKhI30pLDdc/RBdjH2qm7H0syCC+mF2Xr
SyYFr7JHt3GSTTBb0Z2SlMEpcf1yS0ps/sLX/Og2fvRL69gyARYtXiiiYrITN/Ghqyf9sfNGfSUh
iICShdHm73I1ErH1up39Yl8EjobFuqF80ubFGrrp4l9VaK2hRlOhaYFR4b1mfDczQPCVbSjPaE5M
W7eop3OObs1BGT1ejaWR3adqMS/wxUMQst6Lc829FUpIOwlUMPrY7NwaGMqyV5NgaHwfm3Otjasq
tfoj0ljaOrDgiWFhsha2CsBD9jdWF77YfhDtA1AxRx4P0VEPqC5OY0Y5qOtuLRuzNGM5yJmr9dlt
OrPJz5Phrur6t34ZrDsj3dUqtQtpXkdlfqChG9BQi95dR69Xef+BNdvNjnX5s20jd944bXdIFomX
ukbFIhleM17jt37X2GvptnhWsIbw6jOMYOsFuMneWiRgvBF1dIDgoLqW2W6KLH6rhk9NhdaF6eDl
5SxhVoFYgjuF95IPkeTGNTPy/9AnIbk+KwentFE0JpVyyZMM3WM4xxqVNGgkVsMNXYxHKjqLPWzM
mpE1QLr7I5msF+46STvtfO3PU0T2luqkrOADS9lRvKuOcxJ31cZNauemCN1zn6SAzOGjwouqF15U
3qGnaKXluLtE6paNht2IBAZqmdNDZbePJHPaW6F2ySHP82Sr4yO3uXK+qCFnJ9NHO2aZdCF6FUw1
l6nSd52qNa66iROeAezP3qbJ6DVu+amtWt6USM7cCqeu9EOkaeOkPEuzfm8K8SjxkrdRaX4YXTjD
oux+nSvBamYXZ2EpXYMTrey2szrx6RafOpclsdKHW28xo7M2HxrhHg8BTCrdmBIdiQe274mp3V4P
cxPqH5v8FiAE3mOygpQRVqQ/ZxlQ5z7a5E3lQAhUqVE8hvroH00YzBt0QKZvcTCc1Q6h6Sau671s
Vf/YucrmN1yQTDIqB7vJ0m3beqiuvQ/0slW+tiVQJre1gUQMaFvELREdqBfPDyxU/Bs2EXBHaEm/
GIBI8xrRG+3jNKLWv7oOSJwy6/5Nb42PH8xDJKSaMA8LU+dANuhF0Or2glvndccXo0laEnE0ydhi
heZUL9KSA9KMlEZmTBtlVlu04Xm5xjVCroEuyNs1JGK5xvWnXK9x/SnLNSCnOLdTaf6l5lrw4qXu
JxsQxBmHkvAlqiDYT/1c7WQwAit7q+nIWcio9CkgNQtqG0/S5bHLXc9pNB/wgA9fatTvyJgBy5XR
Kiyah2ox4FkGZTrckH1jQQ9cWNo4D/tWHv5GJoK6E3aan9VYMylSt+pdoUwl2y5vAmRUzvd8GanE
epn2Gs/zV4+U4dFECqT60QSQDFOq3Ybz6hYm6a3FrrwyqOLPU4LjJ5qn7RyjJrY4ojf0O4pPf9pg
LI4sCLc0mgGa4ec7wYSlMbxPQ9NwcROMGXmwf7Rl3LUHby3YMjMPnkLTiTegWbAI8atsPE5l8Gj6
BV+cPup5xJX+A59B/TQ4KTvl2jbWaVNHP2zP4rnf268Ktl77dOiKmyy2ws/sZM8S0ALuX7MTxgpj
1KazqQcHp4Wh4vJvOnchZhmIYznb1PXqz248vw5T6/zqDPsQm0Xz1VG6aeMvoZqdzbcTdtTXUNEK
/Wcor8zo2JH7KLgpT27RllvVL7UvAySIRGvjX65jBLCOu/wF8blh7/pzdIBlZD6C0EEJaQkpE3eV
hs74PZ+tlOXPEN6xEAzJFX1pzDxfU8cBrGf1xTelCb1bxLrHp0x1y3NYKfcWb/4n6VKwY9iUjh3t
/p6Qb4HgqfcyCnIRaZkC+HnRqzk7uNFSVlRfjRsZNg07Z//x/TJV8bQQZJWrrGUwaNFUaahR71DZ
j266Wc9AFWjxfVP3PBOStFdPbYOC9tKH+UNvXoZVrIlJHuRY6jWRwrOQWzg0enPfIyr6FhNlqspq
r+KWuk6UH6P0SHMoXnETIkx3clUVujAZpoM9JciWDxr78iW7lLRmualyvOgVf0Ed5irrVRd4uV8F
+b1fYmYTe0X7gOJTyNfF6w7SnGAzPSCSo+9RdQV8Lc0lTgYSfBcVuDS4Si1hS3+gRujSZjBPYteF
kKhyA51yxzrKhEtc34BubHIXcH3feemumlz/qKmzf+xQhYIFv7TRTT8Pad2wOnnvi4zqLVCiJe7D
cEXlUNnK0PVQ+IZqrb0myZcvUAonJ2JlXyaOigujbrlHO9D75BTCJPO5yfc87LFBJYVBIoIX/XrS
Y6jliuGc5SzSbB8Vpvn52p+auMJSUW6dc4tj3ipLs3FvJ7kxb+KlU9OmyxRpfRgYFDdcWZ4/7GVE
rjh07ITsgjo2ybMYYZR1VowdXqQY31960twYLm0gHrnT4dbKWCrRMiaHHggjYzLv2uvOXcl+0du2
borgqWJRZMW29KlVqgBhoJ1RwEgCOId8sB8oESzlpa2o/XNZj/ZJYlUUhm6L0fnehAh/rNloTOBG
m3YfDxvJ5Ej+Bu8qd2/YCRaZi2prOSM/uEIR5H5qu/ZWQtol92N1rbvP8lD9IOcqV1li2zJ9i4XE
fstn8c5jmzQrQ7eTo/wyujVod1RyDnHjq0/SNVgwznjrmLAL+WgDGilPpjVuErvEFmrpChwAJS6Q
1tV1FmXYn435K29nCjh66j/WTfjFayf1K8kNf2MNNipmU1d8yeJPRR9oX/tG45naQE7CAEn7SpID
scW0esnHcj5hlNyuZbZvFNRJ4Mrd5Wl3P7qoMWB2K7Kk5Gq5MQPHPbKFVlbawm2BRvnWFM+fa1NG
r8FiEORE+PGk9QwZs5yNfZa2KqXpDsQ33LHvitlseRP6fynxhLj5nH8pgwDRkCGl+pb01mFEJWVd
zAAlZvYqxx5b7nOUwDMOest5sdOiWSW6F/9CMmDlmIX5O461B2dQqq+55mnrqgsUCFWOunc8tPEd
q4GP7wTdkTefcghSs/3zLAGvd+zrQDn8+ziWS8VuQGYK50itfkQFGXbfj1FAnS0uwDTCshzPrPcN
VvxBYxmIV6FUDObreCl6XY5N65467Pc+4JmufCQt8U/lMuO6ob3goZaBlDfOzku95b/ll+EneIu7
EK/e32mIuRcV7u8W2sTr3uqqp7aI7J0aWs0tZNn8lFdKttPIbT3PvmutVJMM0zLdAfu8peKU71Qb
0scvHD6fbPwoitmzDnbuTxD6aKYIXK5SCgF3rO5qZLUXfPFSJbsetKF7Dlqsh6WrTE1/l3mmu3YC
UB4WUL7LovzalOW+NKskjM4iO3BtfhilCH2W1b+M9oX6+40L2zgK9W4n8/xt7pre0UmhsdzIabq0
h2lEg0JO/Sx236ICdHOOSclmKTbmxwEzknwlfYMV+kdAG/auGIZnZ5gRb1gO5piwyJdT1XTfOq/D
0jcoxle9bHWMPP6e1toRLH0zSMfHmlXJER0QPLS8ub0dk9a+r5QUCvhoZT8jh02CWpl3nqP/AIar
3bumggSkC+nMhpxoA2alcxjYugWJ7e7qsdTvpU8O1hzcuTZ7cqsq+d7Uo6Lf2fajRLXvoSgRQxw2
52/X2TLYWg7lxcp+KjqMot9hX0mLh0qetKcL3EyaS0SGxWBbIH6D5BII0OUgu83LxtNPcwppfbyT
vmtIXlIZW13bSEPD94LJs5XAChFsSsSThySYD/7RTQvzqKswDd28yLZD4tfIyifx9uqcCHbEu+/n
+ZiXuXKLrhCEnNhjW2JqgQnNksfvXxkOToNguEO/LKvVwFbmVg4f2h9OZcgp9OI4LrJPI7Adbxg2
henHPxYfiV4BmmK54CmxPqhgpSbNAXO+fD9quvZi9v0viXAcGEGIxX/JQaRs87LQyXzm3Z2jacpa
01nqK5YCMM1J8zUct/IEub1+tZPF4QmGljFoxzjjLyHN/xoVQSP4glTqW1S0SMlKFHW56gTmWK4l
3f5gaUfcRkIE9bn0NarqHlJobIckGuInBYAVVgda+MPNAeDYVNdZo0bzEQWRdtsnrfW9/qQGSfTD
MBLkgXXDPZrzpo7Y7UO/hRbnxB18vYV5J4dIaSFmp4q3vfaRY4Oht0RLHxK94BIlMO5TH1/4xNmP
hf/p/6ptnvcqUG8f/uFV11zOEHINzheF9KhCM0Zi4gVV1A1BfWsgm464U2oMwITIT4c77N7jxe6L
/LQpWWrpCCWNHZXg2K2YBbGKIsJtKxnrZEleXyY4ugalNtZ1YNRVrp8QEdwrfafeaLU+Aald0uUI
RJEj70CdoZVUo9FYW/YN7DLWN+P0hRdRfJhRl8QyFoFCb/FBj9o8vUMPdrwbG48chdHvwwH5e9EM
EUmQa99Vq6S1/Lc4CZHga5z0SbD0TWwSyP4tYLFrzPX612vFgz2uy6zVKSaiX3S1fZoTLd60ORRt
oZTJwIU8Vumqeo5+XEPNys9WoxVku25iuwvtK7ZvXYw48Km12q0NRPhW+uRMDip+Wc1OTo1I4+t3
DQ/0vKhXMqR5Ydotkmp/sUypduFSOZdDIpVyOUWEjunToukG4vOFl0a1/zOmbnxirtPlTKbI2fu8
y2XZBLz9GCcbfxYjrw52gdy/cisjiuUcF/yB3OLSdRl1Lqjb5caHQeEcM4hPl/v+Ms4XqyELj1+N
Y7TNbd+TAPh4OtrGYxl5+V5HM+hWYowwK/STnGqhnR2DMZpZbExO7fFXCTM8XXs9PA1Ri7rO+5nL
OliBSnf4oz+WGde469zY476thiWV+H6Va5wSkHNEjuUfYhX5jBTIIl6hpk0X7WLF8XZ6ozwV74IW
H7Qu0IsinI3guO7lDRnyjdj8ydDpMIi6Jfd94eYIQScR4GWn4ZcxAHjdSqeLHcX2Tb0d6nq5bhRo
Bm3Q5zdSqESt0NqHWFBjkUedcyim9Ewi8oc1Z/1LUPrxC3tCGZKDUmmv3jCbZ2nJtSJfeVFdzdh2
fay82lWxjkGaf4M1He9GPGc3KXhMjCj0PWRTaxUtm84wnsH0xuxGeWipd9LXL1tSBSTEJlx2o5Hs
RudlN5qxG00Q7MUxc9nslp3WAZ4lWuZN75f2eINjSWAd9FEz7+XAB7BXZd9zoyx9jlaZ93MbWPee
b25Nr0KD4D02RWbjtjXH22uXnBkpKTCn7+q1NIHIlBhnWf0GFh4QSRBf+hoduGmDJs94lkMbBxbW
s1rPjliPViIHT5W6vzEAJpMRwJauz/Cqje1xOkgzNr3XscuCh8iJm89KcQwXd7razTqQd04VfbPd
iFxjhjbzlFDM7Y0eTLvXsVIzW4f3LYepjn8PUWocpSX95eStk9xlF7dMQg3QuSPjsG0sq8VPTIe9
EmoFsmbLdJlAzXjcRTqyizLDbXuKlklosfVP+7A61Dn6YKsxhpUph0vbgE9uKTDIgVTm6UZGLqfJ
HBassCtzZ1XhrwRjSTYpS19E0M4sc523FtoSgACWfKuovQa6VW2aGPG0a9/V7UD0YSWkWkJmO+Me
c8enkOzZMXZhoYqkN7jET+BU0uegmMNThokhUo4oqr73pw4yW/+HflS2wlPYJnflGKCq5kDW7Vx9
K2KwV4HYRiqr0sZ0HJvjkveeAgI+2F8jZbbPInwDecAlF6SylxZOpgduUm/XZs73hplgbEWjB7YB
FYvU/CF9otPTi8hP7YPtNSf9ZNeVvonLyTxiI/CzCLzye2iVl5P475P3oeUEL7Dqu/ToVv7Ncr6V
/nBuF4RiWtftw9ISNGP+j9b7WAY9c+3zdzpcgApGPv5WUMfHh3RR9ipi1Gin2PwiWIbItfHYzG9E
bTHWkVwEWtPVEMpFUnF4F1f8u1tiJFoCSPdL9DgM5E//6wUkshnBJzhF/rtOZlauJhRE1yzTG7Uv
p1tFm6ZbOTMxosU+S2Jwm0iVtXQ3eWLeFIMCXYVwnclkSlLcVrHbe7vgh4kSdD1cry59EOwQI82+
TH5bHyPUQDdSTGsjHZBhhYR2h0fjs66WZ+kPx0wBI5SE3CLU3EzDOTU+Qvjs/vu72h6p4y/9SdDX
G2Ou2iNCycqXX9JphPzGFLn3KMPHEBdZ2LKWxsrCYh+ygFpeC/2TdOcTlJAE+vPl88ovevlgcnr5
s1w/yOVPoyHcv3YMPpAE9SgzbbWqyVfZEA3tah7M+mTEjavtDK/6pEy1unfDqDmlJbsTG+V81vk7
VFCsZ8My0Do3PGcFesY6YOhsPk81BPXcscu1jLYRBIeu3JLQt716jSAVAuCnCYHxk2b55tr3G2td
Gyqqwe8D12aaB3OzwlllvnEC7RgoQWGvy3wKbv/dqYtoPmjmIS5W4Pzn49xtpcte+uVMLiFnlY7w
KRqdSAPNaHK/8V+aaAeCTjlJpVEqkJHR2we0xDHcHthiyUBvuMhOBqWxvXQWSfxgli2GtqBxqw0K
vas8xogbn6YZKQxzFSLcfB/P4w8+enBoxjS9r5aDxVfpXlNr9BSswN1K02ktsNoFPibbBDAfhQqH
GvAUG7gCm/7PPyZTVrBB76D3mADgX8moXKYavbX8BtJFyuaAnoV6Mjw9vDUKe7Gx0B76sdD8leub
m07xw7tWmmk+p+syKdN9kfnqg4kI4gMSUvhsF+z8+mWeTE5z179DTuetS+aWZfs9dYbyKGFycMl/
bOGRaJtrH/XUy28BSmbhTHmfx6ZGq9cz8n28VG1qdBPS8pv0Yrjy3mvYevEtUdH1ld6ujJbYWe+V
xzzv61VTIPDSjIP+rezrc+sEYBkKhPtxk83+6iNQCKBQ/c95hzl8HLvKfWT3Hl53XX0Ma9U5OXoN
7gLngWe5ktmwokz7tGoiELMgqcOlZJJgU7MzFTd9YXuTLtYw1q+2mNd5N1vfB4WVgpfF432ziO5G
cf+jHdko1raOIqppg+IzovIxLTrEjyIUrpaCIK4rSLstEdJ8j5CWTBoSQ900efTQYIpyeTSUiv/Z
bOfska/f8Bgl4eXRoLd4I9SRau1kozyW9mcTA/HHCHjoH1EoV1m4H+G+kMUpq7HlWR5mwZOW5A1a
LbSky8BV/Z7iyVPX+/WH/qxHAasZMBsYFlPBaQrsYTPY3XhGX3g8exkarnlkk/BEcXKLy9AYYrDn
PHaBUVz2J9cNyIcNSZxZuCbJZuRymiWLWQtl7ZWXYFk9wX1/qF3ydioEuq3IiJpJTwaZd+2iM2ri
1o5IQjjvcVAdt7mhWTfDotUdj9+1cTReI3c2jnavFQCg8JMLbd4hbtKWFBA15zEyAfgstnNtYoES
GJQXwwZfYZAnekz0RcnHJQWoZYH/qPKRL7qnKQpF/vwL0YW3yNhL3yJRFgK+apJ1FMwJDhVuq/5q
5o1OuuF84T1cKA7a58Fu8jNeajAjhAlx4T9on0M/ynFBwSEP0b2zYApU81tcONW9y17CX5VuxXuC
9db+AlFQusACb7Xk7S5atXGs7JH7BIXh2elJ2Evg8XGnInnxFJmpdsjsYd7BKMteSdac7NJizykp
cVQNyAsWxWsGofgEoUN94kYoTn3hvAZCiMeMxVojj9DsZdS21Pnpl5zKgYRtBYIqcdZ9k1C6SNTq
lTQNTMhaOcUmgItVMsz5GteeeespSXHXe52zHtR+Edag1puTyHmA7RjeaYYZrWXtl7Tz24BOteNu
YO28NmszwhS2sZJzUaG+n/vaM5WacoUMtfOrHUj6F2n7Q4FBt+6jjApkEJqHQpuLfcRabwMrc95o
+TDcmupYbuTxYibVox4YzrP0t+xvSPpQcH7vB2N5Rlms/umaaf5aFr2SH1qHIpWjtvkZsDTCaYuc
H5m4/DzW4MCkbNBPKwvhmDuAIv6twvJWcFx/wr2WwcCFdb4QYa5Ir2jwyiOKEhkKV9th4VapDSVZ
I/dKjFDz+GYsU/umMRp4wUjPoSFDree59kvkvYZRu3Nc2z6XBqVRpYX8ixHj3uqK7hU7i35fo4G0
3DvNZ8cA0lrM+QO4g2HVT2mxgdtuAlW3tVet+tnMKlp1XmPdZME4UcWjaaCpRMLYfSwWEana76uV
NkaAwZfZTYQwkQUV5o20G0FCgaLS3VyyrKqVv7UvpF8e32/tD/G6oXY3ejYY67EtJwQhY7AYQNI3
vY72nNMVwS5xans3Ybj52Yg1yhC8iQ8ySo4hQbk9t84y6sTmjdEn5VM2ODZC2zcSBOnKedCq6l5a
hh1NYKpDqn7L9bO+Jseaor2bw4voLKfDtsHLntWfAFT75345mDnyljo6VXtp9rU7g8wuvklLprhN
9OqYaoCLGvFAmPp9jMziJio84wb3L6qgSx2uMgroE0lYraVeJ31Shxs8G8gCGvHXfkUJtd2SAr3Y
MkqsjOYJwNslVrry1AdzW01s/vmbr0HOf6ryccKYFTwDHsPxpWlHeEJRORhB5Of+nVU2n6UEQYXS
v3OV8rOUK9zQ82RMqhXWEukQKeij/8O85SoS6RcQVy3qY7tIzfayfJRFo6+gWO/YYXySZWboh8He
y8dxI6OsStOH2XgddCyFxYZ4OZTIWp99bdhfE342enzSdcn34QXhYWXe7/3aQ8EmKdKbVC9e/YWZ
lobmcNO3YwwKEt6aFQIhb0KtJvNJE4Ls1myi/iU3o/7BwlKiir6y+PH/coe/EqAbvzIFt6Vwtspn
7PCMXQSO/ZYNEEpvgbU4V6TNZ98uf3rxNG/cwG7WyIIXwFdxb411zd47IjoDfvwfbRlPl/Eu1fkK
V9BF/qa/znVfrISQV4Vd84SHCk+fcjpLV60UyCvG+rMQ+OQQLJVX0pDowi48v8vh/3NSGVJsHIWN
q4b3XjHz62Sxs42bzj24onegd267eWPo9oC4d07ssbsr2grgyqR8suBQS/7Xdm3zgKrOtGkm1iyY
MUTz5zoEHZiSGNqI/InI012E9/ppQ40Wt2XbsPYw6Z9ts3DOUeTBt1nO4E1xqHj4h2U7bf8YkJCB
Ogv+Tc5GWnmGs1w6IhKSTqa9DZFn2wqBQvyFPXOH4EgDwge+hVZqNw3lwqOGYdq0ukLExtw/eEEZ
HQX0NcuonAqUjDQA4P7xH6OXKywjMk8uNTixujWxfWW17/CSUhWw/E7VZ/rJ6H+OvNwRkSfzycqC
xbwhp0uitNUKpADZZDSANrVVE0APz/pJ31xuJmmPnqFvCgDc6v46frmZhqS/uwheZKMH90RDyCPo
W+U2njV11yVm8KTiPQoX12i+Dob7FItqNH+/pLDU377Tf1WRJv6Shjn87joKHlPs8/bj4Aw3o6X/
nMfuuRUkVWM3mIvQvHwPrVi3bjt9eI5KZT23+kVH4IIHHfl7rfhf8myVfZarxNEdzrWXDdelL02w
bGG1UyMwbgC+DJqXYRzV127D89N4pVin45mRd0BKPOMVE1x1FxmNsZPR2sVmywwtYCNWB0bbLNFU
6LwI5TgTuwGjYN2oTeGt3eIcK/996evrOF4ZNjB5aRqq8xYiTTnIVfZAiYcbbVYTdV+H9rfZG4s3
1CufRCP/layrJBs3VYqQFRrVbbAXOrgcriPXPjkbhCIup1qHQQJix9CYIu2oD84hDuFiOa7xl66o
p6Syg195AgQGBidIs+RHnyr6N7vK0Rjo8+RrHUCFn1tQY1oD1AjGWPw58JHyG0lsvwyl7q3tLoWq
qbPcSFN2VHPIYzErxzvNs7I7CmCUX+vA/J727j7NFjQfRPyoq9Xvvce6XM8a+wng0rir+IVvi4ln
vF1TEhbLs1bpkoOijzeiRyZdcsgW96CrKdoldjETkrjBNLJDnyY3omkmXZUyfQ4Ht4c60/XPE1TZ
LsF22lusHSE8JVs/9EEJLE0Y5fF9GvZHnzICwlugpiklK+ROM7t/Rs+vPvjaUlRerlSSBWGfaCwu
H0BetXeg6xXyGlSOXq1iMHg7082/XmGvcvYhLuG+ahHfmD+TMTGWHZ6HSmWdK+GjbOmSHrk8+Grc
DsuOUPp0hCt1dw4fpYsbFYnBjFefDE4Iqp8g2H5GUjV/iZx8Ju0Eb76PeF+5Om62E2sW4UPlOLOs
wUhUB8NTs5cI/Ot+nI1so6iDstMru1gXSuAV8L4i7YTE7s6fg+B46fPT+jnvB+PeWZWGWSD8k1lY
aNiUA5c1nG1ov/OqGEA3GvPDYFl/STfVMo+ntKMfjLwIX/qq2v9hQ2xFGkybYIbDu9St5YAcTn83
hgm2uNZbl/RnZaDvutpI1/zzeyBqi0WNQ87oJDJgF3ctV61xmCHNthaVsMCKeIrbeb7qEHegfg6z
vizqczc7wQNPwfChXg5mEXlr0wJcIAPSJ6MR2Hp1QXcs8XIJO1B5QBjg+P+4RlKoP8bC0w4yUQYN
ffiEJJ9xo/UwcQoXBz+py1wOmfVRji2xGwdgiXP4EPGuvHbtGyz9d+0/QRnOby47PC1M5n0ejO7q
gjDXxil6yM2NjdFYs0UjBgHIJbp3mv2bZafBBgbcdW49D01gP0fhl7bxhyfpSfNhBF3RDDcyFpRT
flRKl0R4AMLysocC+zzvrpCPPJq4/a9tgXp8AIe0Tf6ZolOwv4boI3bLWN+kBzHEQwfSAor+jJgt
ejVBEWDJF6onGct9Z9xM5dzsZTRyUa2Pwgm5XYDjL4qlVndTpF2m1pNWr7JmwUKPgblGRyKneLN4
stjkNA6Zm/wVoovRbEnlAMiPlfPlb4hx5jad0TatC82m/gyAJwXz+FAGZX0Xw1q/wnmkX+WTwEEj
1kMV5EMsmZAPsf5ijnuNncrxNxBv4MdITBnFHVzsca9MSsHykJSu5mc/m2CsHmoz7p7AUd5Ld1TH
b1GCe9Dn8mOUod9Ld0iVwkf0bhNWjYGsz+gddR8PUpa3BviJslmT8S6/BY15yhKM+9p+2Bi6Ev8M
C3fmyxGFL1nSuVu8CIt1PaEuiZpt+2Sj2ngIO69ZrCaaJzmMvFxZdfTqHs4IXquxCzES5euHeEGz
d7ZtXuptdsxGPDbn+UaKblI/kxpcB3B1RL/r2j2bfoA/cv8qQdf+InLSrYZ51eY60GO1/XdRs2p8
CHFl4W58UBVrFJAwQBzwWLicadF0h0PsU2ohl3vtl0Gdfcitz20emosDg/TJIXbhjHaO/pu9bXef
OyAVSxtWF3mm11Ht51vSM8kaD47ytRrRBbWVCLMNuyleYci5Kyc1s5OMBrO587QpfuxSNDmtTVr4
yVZSNPMQ/rLCyj8I/0M4JTPsy53leNb6cke6gWKf4W1cJkhIOuK8rCBbjNkxZlK57TtnOYuUwj0P
gYZ+Uzy752k5I/HgfhyNzc/km4I1JvXmF5RINuJ347NW3QT16J5GrdLvXZ/MvdDNR4UNVK0lnwYX
Nwy/aa1dAER7bfetcwBHZ64DpfH3fsALktdCexqwUpZ3q7wzo2j+hChdfpaWsfgvayO8Qnm/Gos7
M7+BjMnBxfAKeFYe8s0YEtLvtRXu+7wzHtvlYLtejkG2ah+CmTfousnMUwPc93xpesqBMqD/ILFW
wcvDt4adTC+Adj7OZRjcWtr44y08WvysSVuuta5le0BOatpqNbLR/rRcPVV8dS2/gcy2q/51MnQM
KJYSZUaCbO20ZbC9VielJnltXkNcJyHxKSNAbagESL3T1RptM82VviTZeqN6DdPhkTUCGel6OmKi
Xf6etfZ7W45oIFWmjyx/YiICVi5YBfw4I7vKKL9CKMlzo3yC4luty84BJeUVJ20eapwGSfPaLKqs
/Tw5f1a0p6GINknAQ1C+U9cD3JUXtonVUbrkm+oE/DUN/5f0UOBBxDCoMfXTZ69YSWftKJvB8xHD
MkZYV/nsezd9Wp+NRQcROdeqX11OL8MGppQ99wOqIEs4DHKqdDGK2UHphPfGHNYrRSn1vYGA4/2A
Tp+5micUrWJDwT1u6bwELmcG1d+jouePH4LltLEQepyT9nyNdVzFumlc55NAmgTCFGeBux6oOa9z
gTwh8BXfyrAcLrAmQThd53yARV3DL51yTQnPGuS7+WDfcRD+Zcs+PiLri4Lv+EtddvkxGpeINJFr
uBuxD5GBS1zyd5xbzdGNoY6/hnd54Jab5axROD8rkfHLBNK4l8FYtIXldIr09NS26uoa+8d8J8Ty
yipz3MLeLzzF4UGzFxa40yv3OJjIM+rKT+vCalyVll/eXAcaVhf7EtzCSvo6x5vvq+Qs93oBmwQ7
r+nJp0JrHY1aoal1TzXuzcXeDnPt9K//+O//63/+HP9H8FfxUKS88PP/yLvsoUC8vvnPf9nWv/6j
vHQffv3nvyzdc9nOOJauo6blmqauMv7z+xMKOURr/w1Q9FhEQZ4ewXZnWytKoNC5fMmX3Khk0CVz
bsDQJV2tP484vTR6Or7ovL0PuIa5W2zW5+9yoFzpbklRaIc4r6cXz6qR11korZqWovBfTneaDz68
Hkakcc1Y/Y766dM4dvqNnsw2fLYBWsMR/TzziKDdbemQ18O+fHEVwCd8hTW9v7NzVdGx+suDE+qQ
O0ralJFwx71k6ILRxy6gggGu5VEPVmJpRilySypOEU5hxWtSETGOFRySCX10YGXpHrhDcumLpuhs
K9z/ElFUs3034nx8nQSCNLuRC6UpzvP//r/h6v/8bxiq6iHNTrbGci1D4//xz/9GmhikXcBdHNME
nM9kBfVD6tY1BUOt2eC2W26lTw74R2jnsokvXejIwdrqgF/rZhNvqLii75JWwz18mv5ywJAjByta
8N4FWI24SxoOoJQ7bT9FQxNt26b6hW7v5k3mo3Qb905px2AdqmSXEcWC3nhtU2iggjUHzX29nMmA
XpEfkD43dwAidC3eetJ5mV1arY5iwD61DB8qMhvGyxYzRzFjLt42nErLuz7VjLcNJ3KBMaij+iih
MmkyGzadYWcc5RUIp6I5XC956eOSae3ZD9KSS3bFGO+kiZ5ffI9i0WXPKteVS4KVNi4/Ri7p6YqP
xhubXp0v0M2//1drrrf8Mz989XjxabbqUMbTLNNTLfuPf7Y6FClfy17fjR2pIZ8C30Frm+B/U3Ze
y43rWhp+IlaBmbxVDrZs2W233Tesjoxgzk8/H6E+7d57pk7V3KCIRMmyRABr/YEzIDkEhzDVV6jr
m6ZPsp+OnfxMrbZ7SawIHkYlkeAoMv3eAx+z0bxpeJuz/DK51o95HhLE7fBQmDjAfUaJN96ipyQP
qmq5fHIRxxl2OvSakbXJ8fp4LvVBf7LA0KjmqLGqO2tAWRU9dBhoo5yPzfQFGSTnRffG/rGLTeT5
RPkZq6XgaA4Qw5JljxdpJfrqmUihG9Jb9vFnQ3vukIh4Vr4nuvbQjkP0pFqQi0WnbJxDQoUyLzg4
3TrFWMlDFILq8I0sJX38n2Isx89Vr+d7L4XHFJZecus0UWtoVh911a2moTOMVJUZutvKLuyVpfvz
Jfcba914UfEyTFKu5Wx7rzxFDNTSshnZYSLBJSLbX7R2+C5IHX4rpHjusE/6UZbBORJB/It81c4Q
YwIDyiX9FVo5Zsek4EYhX1uR1SsUeofPHqITgNA7WDiF9gSF/aiaEVGNgCtor8Ju7vq+H4q97czw
mgKpH5e2fO7Z+hhQvleQu9Nd1+21Ug++o1jIjiubkytQUv+QoNl2EB6Lg1eZAiYbnrS6jgCg/F9D
vVEmK0e3QLYs48Ej/Wu8G0GQUbc2gA8ejKj9fet/DIW/bH8KO+97PNfiLpLdtBWktF603PxVYGn9
0x5e0bjNfxQda3SSiewZkGS/Kuf4ZYxM1jvX8I912KafChsdlng2STBZWfapR336AkbkQVjI7mMQ
FB0aLMofSxJoa4Nc274ZOzRLteFuWazOqubq0WSvyrK/c2Rr7olmvGeZJl5JR3+18eL76SDu79WR
9T2vCxPFyi5+tpLK23VCuqeoQP/fdkhG5MskhO6/usskkomrchx+TxrC3tlkLQpiKiyZIoSD8GN+
f6uBoz360Yy70hLq/OcII0XKPtaqx8nU9LuM5MAt3fanesvGRW0JNo3MPsrVI4iT0tD6SxHr5dXi
+KnvO62XIAArl9+GcB4CxKLOvSvvVFNm9jWHjqyZtkSF/XXcaQ7PNQo1OHf5hmYyQxZnyBp3NWh1
eDI6OBNQPK5Kqn3wipOwQ45LS5OmQQmJePioPtVkhSg3NB5BoI9J+uRb2zrszI1qE222SUcT0cam
uxdWYD8YS6GuKqN1+O015pqVST+MOpgo9STAa1TfNKOL51tZR8+eEVVXM0YPZ3lWqCJzMn3j++yp
1IQQBaBrAF31Y4S6hywKe9tL8Ku+/slDreJUjQ4i16ratvKhH5uHhq9ot8ayt6vs9JPqs5z0pYNN
elE1t0YsE+3/Yxvo1WOXlMFWhJW+yYcWLSyYxS1CJaVxvNXb/N2eU+9xsrSESL41n5Pefr/1fcxV
vRnSoE8f81UbKZnpAUbvSgDbmybP+TYUvOUEZsFTm8bVvsW24TTP5qK7TTQqx5zo81zZr+oLinbi
WvyZJE1RPQUZeBtUAB4qQ8qLU2ro8QXWkyqklxT4ZOcIuthdfdG7LH2NvGTdITr63IxV9AraopvS
Vxlp4nnQ27W5DMkxvr/O2F2oCYLI4IPDOgFkF0kxaPO4W5aIiMzQmlW1ZHd5rsv0h6qNy4jBxmcl
aarwnNiclHFP27UeeeURncgr+4xkjYWK+91OjurZNeboLJq13T/ls6Ht1VCnc6Lb0AJz3u/+fOha
ODNW4D43izgJPJ0IMozX7RUuMyfZAOxG724yk6r3oyphS/89eJkLo/w+i0PnXPegTiQnpXfTDNI1
j+Di3ovL+jnJ5aNq1/Rx2NZeDgGD7Pw7Vk0oJCVbURSI8MAvX1dTVH8dC+2AFZ/xq8IIBP1X+2uT
VtoqHyv3afTraWePiXF2l9RQN+L4EYfZIQ7s7GDnwnyxvKDfcD6TB6X5DaRw2Iz19Ls3I/q0yTkE
wCMx0s2U49QCnt58GXOZHrSx/7vqL9VaeMZLYbe/ez+qam6JkvRzUbI4DpF3NhEnhuQegQlGivY9
7qt9WA3TDxApP6cgcz8FfuTs4qLgqFDXRLM7YhoSetS3ZPipRhoZQjJzwQkhh4u895sGsSmrrE6j
EWMi2MXtulyqqi0kA3+7+u9tJYGwORy7NbsMB8dFcu4ChahwPy+Xnu1U6yEfMZNsxoiQSRbfqytV
SAL1W3dqjY0YFuKXAYdN5MXbUGGLgjtQv21LvXhziS6vFrfteynr+NU0URVbhoUoIZyypvfW/ZS+
o8DRas9DVeo7GzXJlWvY4xfkwTxO3WK4GKUo4PjSoaT9BJlP1Cm03x2AfqqVkvdTHR8zVIdve6t0
tuQ1Ysv9BGT8yObMu6haALrwEIR9slZVVWhN+8rW8XXiMb+qI/lLiaApiTSFJlbF4EXASDqMRReF
NNXUxOlj4RIzFZqlbTXhGp/gpherTDjOz2gz6UXw07ah2cS95X0SWj9uzXhnycJ59HvfgvwcaW8o
cD/p3eD+8scfFWYKPxzHy1Y1n9WLNrp4GnhdfilMezwaGFcAMO5OtszlfRxGHntSOb+Bhr274WuG
knxSkX5Gk75a67FzMqMS2lhR5t/nvji0E3F4VrD70hqIa1vp8DiVWfCl13WxCjDQeinwPNtM7Ece
5QimyWiNz3ilF4+qqPsKFdisqtcfbepqRkJ1lgAYPtpHu9O3OQnqTfVnvuq14jOa0sMDtnbYUoOX
wje8yVbs9o21rpVwkH0/+ybFYJ5R/5mfghgiiGbF19l05ifVJEa0/mwj7HeqqjqqGGdS3Dse9WVY
nTTOwbbAjTZm1CMQxnNIdiQZy0Q8isGfzn5AgjUhSfUt+hTZef8tHmN7o5mee47GqnwcLPSjBkCb
38Tg3I+BI0511lQ7KwlQpVZqQrdLEK34x06Q4/8lw6wEmT80im7dSrjoJjxkZmF6CLX83CH8ss1J
vt1rUeWupwz21ZyWy+HwT518M4kCF5RPRVB3JVGzvusKJ/mMmhqGRJn/lPuTeG4QdGXtSz6jjxPe
uz2i5arqpjoRmiZrtvmUp59xEiTsBoAfPXwGG6b5BYuc/kF1ujZRsVFjd5NE1xxM50pgffSSN2IE
+a8Vjymbs/00Gjg25Xp2gn4nDllfonWbOPZWF1P7JOdI4Mcix8+9IDctpqb8rln5IRndiS9gxqGw
HBZxFflgTHr51ZHZuBqj2HqJG63YDEXvPs429tDaMIi7eUZ3awi96Mh/rrtPCjbxkF+caxI57no0
/WPVVQ2CiFFzF0rR3Kmrj8INMGNHpaVaNX6PnwSWDu0G299803PeEvue/e6tXnaiIGm5DFKNuGbn
m3pp5MTQ3jV19ikUJZ9NINwnEfnOU4+cQSwHDjIE+J5m1+zPqZ3+UjVVtDALwWWS6lTjkzxuL4GZ
3cZrWuE+DVgpAawd4z00DdhnXjmemqSaNqISxSkXVv9mN4d0QYE2tlEc/bHNt73CihbxV0Rn8qub
4InZjva0C1BgX3F2KN71kf1e54AFHsFZv8Vo1S/NM9KXOEShTHCrivZX2Af9Yz9rJk+l+ofH1uDd
6STxjCbpj2HbFO+9vQWGId5ys0awDtzhRjXXAd6zVu/qROrEdC3S4S3tBH6BozfceUjibeeo1w+S
o/hbEKB+TdjthZ8XFj2pzzapmu23wfUw/3YR3YJS5bxN0LS8sEAzXRRnD+gqkgQ0NwFYxc4Coxan
AArHXMu2AbK6ryOL/WuJosDVmSt8B2myIje5MzhbrVQV4YTkkEdFeJsQNzFajyz9uAQzWI1zCA7u
G7dqQWXMb3EUjedkNPh+LUVa5as87IrHYWEuOR02MRGKih8Dypo8hFuCF/5oC3DT2U1eLxc3cfYy
OmhDpHvIO6q7qIHwWX4VaL2cVE21R1a9yQ0cGloLI3IzcoZ8E4TFANLVQdwS9oK+nbJsWFmOMeaI
zQf9nZ4Tddihm3bQ7XlEj562WQ8m7Xap5gQJ0EjVo+6mrgbSzInkBBN7Y/cYSggJkxYNX0xbxmv+
6OgSDnrwmOsWXmFLhxvzJXN1DRhXE/VXSPK/UPkYvniy7NZGoKX3tVdq1zo2vt1utIhmCfmML08W
efOlz4EyuQnqpnIe50tNjs1YqcukbF8XSMDxrza83+2T4YXwQ5kLQxWbbFzfoo3tGtZGTQvN3tv5
NWhmJXqkY+WgNzJ6UIpJf5qE7YYPN6/bBYonwt+jVNNsNzoBNaCN0F0LtuONvjKaGQSUl5XPtbCz
s2kg0ea5ekIqwy5edc1G70UNdvPmAG+nXbtRl5aISxmI08geATZuJUs3RBWlSreR2VKNkuzJsp5u
Q0HIfIun4TNqJOXtlaVZdxcrRnh2eWF1h7oof7+Z2w31WN7ejKqqokjqv95QnYXNAQgW1n3LS6o7
/fNNdW53F7bh/Rz56SPik9iFC4vNA+Es0B4AF/+0d40+rFHwL3cfHV40VZe48FZqmGrPMpHAkPGW
CDKPxMowEGeFdcAhhirxeHlPKuMJU/aeUGnNtpN4UHxQvWBLgwfMpiCotOciH+qTRG9mBcAr3dqo
CVhHWdXjNkoid9+Rvd4ERRTvlPqBKsYsyDYVArh/tWW+jmIoDkG7InJIIiKbW1tjvWvNunl1WuO5
csP4hxXrZPbjnOgK+r2S7c7J95L4EXgE++plxMAfVBbiu97YeJAZbYdLKUEOBy+YXewY2muRmI91
MiBFaXufbaKSLz1i3ztH1vXOiM3HCnE0YO8ljnkocL/lsf2I7lTwszbrnZa349fBATFrsKW46lkV
7KdMTkc1KQmw2cuMeX7LmKT8yXDk3YHXnP6aJM042A/LpBwW/cMQC8giy6Q/r+RO8IQ27WRl75C+
9a2hpahvGPzWKwBz6Nem8vuAx/t/HzExAhGC//seMEKy74h23e4B42QzO2F2H1TvY6bJR1UY8Doe
K6gBmwJiwlbqKXI+Vt9FDwxL5o79vhonI+mv8TfGiq+92N3obayizV61TMarXNP1n0l2krll/rJ1
73NrF8FnexYwPC2wCTppuYOuVf1RzXb/zPaX2UJkxp/ZvgeAdiLsweMPp7XOcVcKKZ+XMWiN2cwe
9RC/TNWhWD7lKPjOomOskmdal9jbyB2SdatAr8ZTE6Ohkxq7yG7Sg9Db9N3zXtSRpR7ZwBT5Agyb
3PTd+bv5H6PVOUaNTgbdWQ1N9d6FrW0deZ7md+1SWMUiTeS77EmbYiF2+ByYQh4f7O/S7ElPGnNv
j7m9r5YT6qwX313BE7y3euMFGZm/aga1FAQwWSNOustIVYvqbvyea88+R5EH09TLFx+e8cwZ4nMY
pgb2DVNxq3ZDlm4BB44H1Qtz/CXNBnINqLQ9G12+7w3f+Ryb+nRCfsFZd1lC3HJ09PWwvF9F2VFs
HVWINm4PrW4i3KEvco+l6TS3+ge3xyjzBlYuu1c77BLCh5lNgMtPoLYUaGva1rNqcqapADQjy3Oy
jBCyR2L0nxPAO2/gs+NNaUc1IhlNuqkKhB6tSMx3YRD1cDcQKFLf61Y+D2ZmfyVdPm9aDLFgDzf9
hS8AK0Yk39H0XwAbQHAJWwAUNv1xp0KWBsyqK7rrqwR34mL90esJI946wD33OpxCTlLduEcgrnyr
uuETiaz6OkqhXT03eBytsnwDZeDve02zt2qUwfFo1YOzvTQ4yq8y2GPnYTI3qtPJbe0oXK/aNMsd
00wjAdBpREWWqnv1uRm8nGU4UcJTiZHfrajYPOWrj7peOL97MEvnBFiZcsvh3z19zMubyCMiNF6M
HIkhtNScI5qA9VPPCejqy6cApu+TasnADx5yt0jWqqo65iiECpTHxkG1qSIvdtBvkKJOYZxIr5vW
g6yKcD2ja3REAhnPXxRar6oYPOiZQ149JF5YhkSJmuHBMNh8qSr6c8WOZF+xFlZjb8zYhp1oxNa4
Skq/vVdFVeTd/TyJcR/6/g/VFJRze//XODdI4nNRAa1YxqohGbGcYwIdIil078RJcUYXLg28kyq8
P1f/7lHDI2fK1ugKQZVfBqo2dXUbPcWduQ/R8zLDIj4Dgo3P6ur/qv6/2vykh4zm2snm435wQgCX
AyXS5DTcq4KQxHBfLKCSkiwqz1lv+9Hp/xmm2iaBsdDica/Gq5ng6RCcU5diqJI71GxWaqyaOtjh
H0SNDOGZj2atAw2wxF1ozsGmqyOs8mKAnk4Ti27lxj2yHZqhc60GEB8MbwOsyuwJRZseFPY8aO85
2MinWGjp1WqeQnQDU8Q7hDwGwhErw0LHMGHdL7H92MdTY269zo3ekKcDZVb7aOERSP2MbVXDD/Ot
DvXkrjCWYGVUxm99kXiEufLoqKpBN95lGqyyjiTwdUj1Z1u28rWxvgTmSFI4Jy/j1GhLqKqN6ZWz
CjrtDf0dHfNfhriDNzyADmWwWR410hxnVVPtQEzlxcT5RxndxHEVgUlHHk9Vu9rzNqXw7AMbVZMU
pPjkA0J4LFA1LVyx0afMu3R9gXgOUucBlLLmqUajmPAQYLpNjNyTsWhi/QWDlI4pzte07j93vWaD
Gx/Cp1kEgH9agDBe+JTHWfiEoU+E6J/8ofqHZVDVpdmu9+BRqBGqI0ouvn4tE/eFiGX56BlD+FqM
zwqlZmCudWlEkRHdJaE5ibY4TAhhb1XVXwIRUWraN0jbcgvXEaCJgPptcVspNlZn6W9aOt52TzC8
dqY29V/HBv9nO56LK/bP2p4j2HiMDTN+SP9Mwr3uNqmYxtskk7BOzs5rWQDUiiHRMzH8SF5VzcyG
eNMCSyUfypqCOn9+FlZWrtQE1ZbX8V8TJtAELX4n6X1nyZc2TL7LRXCkToN+7Rhtch9anX0llPWj
rIzpC2J3GAdp8O36xhLXLjJ/qvFGq9fr0CS9NeOtc6087A5VRySw7SnHZrzX47JcbBMiEHGBdR/l
nr/TlaHAUuQ4YPtuR55x8RL4aFfVxi6GHlpc3m5wH8Bi759jYnLysMEHeByOxGh2uZ/Ek+b4Gxw6
evq3aW5fxWjJt25wlrgRO+VKR8PQ6wdxlLEmLyGWq0AMkuBFdoClvdlrfraCDbJl/frnbLe2otts
jEb/nt23YY0bvT5tVBAGYfHiEqNXewFHa6w17GE2fddDJVHhmKqNnG1r6t9blEfWUxW4DxBmIWZI
CB5smEipmxHrtNGUn/zRvkzYaVTjQDgWi+0s8vX3epk4tzOJQNf9PTHqpv7RTzi2jp5fnAuc49a1
4q9EU8Q7gVw7EII+3vZ+Cj+1tHVL221/yCd8q6pOHMb8Y2glw9bJt1XsuY+OU8NgS3D7+ah13gYg
ifeYjrK5ouLQXGmZzO5zM8TlQwHR+4GzhVyZYT29EZqDw+gMHPSWahdgM0Lk/VkNCwqyhoVlIT2G
fvA6RAIHOUHjxZZ8tpE5DXcqDWL+s6p6UUQf7sY0D7eG2bECSOsV06j0hXwvO0vwIYc0T6JPZW5+
V6aBcpxfzcr4PcDQHOC6sbnV7LC5VuSyHqf22Vk0GD9a+uj5RuBT/dRUV6N3wd4cJm3lxS7DHQJD
cR/lh2z5JGzR/24r4zI/qGrwZ5xqM2JB9Kq6IL3nPcUdVs8lyW9VQxYbb+IxZglsEVhc24P3PgdS
3qlew21KiPEG4VzMckHJsXPuxaQfVVVtpFUVx89p/VFVvbmzu8HPTdN4tCMD5A4vc3br7tAs6B3V
pK4iv9bOMmwPRGrbhZBZ8ahOokPJInOInWD85OvFF2VcXGQ4erb+/EkNEEMUwxkF98Ux7zYg04P3
yht+D1B3iAYjXS2+I3f/e9SoVdGBU+fv2+Ci/UUZkP65zccA9UYaWX8xTFk+c7JydjUWoDhCZ3Nw
Ro2Vk5lhg9dw2H6dVWM6GrsSM8zjv9pVp2q7TVP1wDP22J0akAWlrl912dr3UCu0lTk27nvpA+aU
Bl5Sfo/0P1vLt4GQ/H8HCBnC9/4FzrNc39ddMHmmDSxMOIb3TzhYLPzccfTSPrLWzYcIOdZ57esy
PzWcPqbbZca/gZzJ0krgtD+W4Oh0owt3FnKuW32s/E9NFCy5kRmEgHAsgnu0RW1e3DVjma/ISPmf
JH4oRAztU+cigruWK6wSvE9qZDzHZ1fHyshYBqI0msOtA6itOpHTsMlMedZBVcmdaFuCUtpWDY5H
xJy90Ht3UfFaB8XkfLKdiaNLS5RdVU2btBcox13V4xirmvCUXbVFlGF8x3gcXl9RhS8uqoYhYrSO
DSs5dd0ECplQ+ckK/fE4EtjaRAhoHboBlJKfFNWGjwj2XAsLWdas28Wc+LdeI/QdcL5deVSD59Jc
6x42CwUKBceunduXHplFWCClJOFM1ReY4fG+MmD7sn0BnxHuoqFDim7pNbIu2BVyqDj3UNXMxco+
TMdNoosYDC4qOUT9knt3KdgrJ/ezI/zT5HcbVUMY4Xe7GvbRxuEQXemU44TnFj+7QhT3qnDiorxd
fbTpuvE4xq57+Ggi4IRrwVKoNsRhQPHxDCKA8Y8O1atNQQyXLa5PhDHs460tQG7IDzFan+30OYbV
cZ9nYQCSHu7AzkxwkVWNf/V81AeoMb7rhOBXmfdR3O5gykXuzeoe9dH43TsXHgTmEJ1hY5biaYI5
XVnFk6qkPOz2U2RNa1UVy4DMqb7ryP2eVZPKuxV2erUX4WPVlMNN2wCLJum+tLVtFD0Wfbkp+YIR
7XxwWpnchdEwPBGOyo6zbC1oa1RVkVoG6KLajY/oBQ1PjsOBTsrFS/Y/IyDSQ7RmLYfxTZu/DIvj
8qc9zngGLk0GRnCXCp8UVVP3GaF6bV03KbaqDTopIeLS9neymO9dKM33Mi67pwh7lzvoYi+qVnoC
mBeGeCDioeKrNlVADz/2EH8uqtYCxz/7af1NjVdNCBiXGz7rVzMdSBoJr/nSWz+0oTPfRi2ccfmQ
7UrCp+DbbsBsqDzxkrmjuUF+NNp0nvxi14V2wj0q37tFOqJ/05VITkTdWp/1x3hgp6CZM9Gythbv
vR7f6570n2NU7tHznr/OGuZoNZhXXmSYt3AX+8M4NhFUrRzDl7E9EUNA63pMDiIPnfvQDhKslh2B
qnrvXmrffClq2FdeyxHD5034epMdG9Tqt/4ARnio5b5yrOZOy+/RKZbLccvvkTnVeUeDc9CzZJea
ZXpIKjvZV0UG/y6cVuU0xytgZs5VBPjcmUIbT3kUk5H09NfKHduviLLxfCktccEm0wZUE7IP8spw
b7m1vm3HzHpI5bwuJyN8UgW0KHGcATlw8/+0gbRMt3Vp10Aw/9M2+HhJRloWHPFujG5zw8YkxJBl
j2qYAMp2R3b74WOSqLSBZw8+4R+TUuDWa113k71qm9AZuAsi/9xbYDRWZjNVJ1KiyF2rerEgL1Rd
FY6G5Us44bOHhkS2upUG9hAnHdLXKdV6XWxV3eit8qSuIJkwdF76GzVLtf6eKspxFUjyP2olUotU
mASoSS6FavuofrT9a1yi1jLVfbv86P+4BT9W9/eCd7uUskeKQl/Z+CWdxqb9XcQhorvpUiSuHWUr
VVfdqlFdfbR9dKRxDV35o/vft/iY/XskCof7yqzHNYLUqyG0vauGYNBznPVHeGE/gA/OD6JHEdrq
Q2PTAPLZ9boMnudM4ntMFOenbf0swxHQw4CxFE9xKK1hZx1KvykPUHCsaz9I/G/iNv2Re4fE1JOf
lRx72O2BfNbastkXemYdTS0zgGSjzuEB9P2aTO5mFhgm2H7cEa6psZ9BDeaMiWb2gp740UZP9j3K
+njnhTWovwHTBCaQLw6T8EXv+GV2TfKtJQ/4YvRy61rSJN2Zte/pnG7HztJehmauDrFmr9rRHc4O
ystnZDex+La2hmyno5/lS8qViAeBynxjOrV/sI38GM+JeexCqF1gyKpz6ZhvC+hBPdiTJe7ocRDc
BC+sntNeOi1aCZoevyc1CTs+0KckLg8RWgMXwqbIHlsZGuzztM9L7GY9OW8mrW22lVwS42ULnRlw
2d4MQ0ECDMQ035v0OGlQcF2A8NCYvAz3w+RJq/XuYE3scIKEQD8YbOcb8pqHZPEajcZouOtSoJis
K2upYQKgT+7POUyulq9Z5BCStTWkLxkUta8csbZJ6DUrwtLZpSjD4YIXJim5xTe08LRzEHf5K9IG
xSFHuWM/uxzhe4Bsfk1e3Yu77yWYhNXo1f3V1EjwZVMy7pIAd2YQB5d08Ks7aBj5Rga5tUajuD4j
75y9iWnLU1Bfz5IvDEoR/saOgPRXRrFvqjE/Zx7JbLcqHjgrYr7Whtm6MUxro5NKeuh1y9+MqA75
TrkZGsfcd7HlXxxDvIH7g3XWIqJSIU98TEiXraPQ+OE6Y3pCUgAZAevZ4zGGVUd+6hPw1FopFkxd
WB4L0/RQ/4krQkylODiaPFlDpa8bp1z5cdZufCOvNgUiaRfXibOTw4YuwZpWa6uVLxxwY6MXfO4q
ZH5a6bvPyTFmX4kwAHH+2mdzYkvCvTHQT0zG91MyvZhdlT/nR3uIr33rYKkHkRU1UfA5EXGnnZPW
bOVnzdvWkl3YZDxgSaadArMhuyNHoH2l/ColdOnETwh/ivquS8ar4SRwJ64aOvirSU4xj/u0uzPE
OgySY/CzSzDmbfAPOqmi8utsM2GYMRVesoIO256qElXHSvoQ9vP0YGvWrrYyw9k6adWty955Fwxw
DcS/h+iZnVCLY/dYnFRh+HF5u1JVrXSKk78UqoozdMJj/M/of3VnROjI+Q8rkzPlqV6cQTjaTfmt
3uTFt8j+5lY234PIXeNIYZwKmRmn2Ypsjujsb7PoBTWvYAVg+Qv68Zg78hQBFIxpmD+N/rxWl6Ce
XxwjKndROcJrSxzz5E7WsEEeaAT/dgzS2F8VUU+EZEDyP5HaPrZJsa98jzsUdblOko5VvwZDXHlI
z6G5O7kQZX2E4NY84wEa8Xg3E9LUo7w6g+D7LVbCmNJjXTu5vh4z+epKFxOD5R14/tbxRXmc2peq
zMeTHw7jSVsKHMizKkJppejzU7AUaq1RV/Beo303EcJcOaGmb4YBvQORDN2JIBC2D8tVb/ffy7r4
hOaus6pEyidQLUssUTl7P7EiYBVR8zUfgt0cpxfECrVTvdi9qCKIIRJqmUXYP0XPo5mOdswfpv5/
ulW92qB5t3iV5KdhmvMTG6BOy/pTY+TW0bIBeDi65Izmks3rzS7fWqKD/4iQ0Knw5RezaOxtLpKJ
ZAYOprukyl9D3a9P/EovxfLBWqN2dhKse7ppn7q+u1d/WIQWwTovJfgP/FdPcdXOJ7uFI074HLUA
rzwRr6hO7OW9vZvEbEhycUoX5whZl93tY/p9Iz4mdZXlVX+7SlF4O7Ym574A4h5wfEOuw8IDQyrq
edc49tUsJCoZoY9sphY1J1V4ompOXRrBUaoTsJWQNFZlUazCtm1OMg6+oO9+rSvwgGVYtWv0fzag
0M5e3a1E4J11ezyFsXxKKlBoJjiQYx/WpyonLK+79nvtaMF9Mvbzuk3ya5HIER1j/Rs6kcgbNsNZ
kq5F/zFECMfJPdgeyEk5QBJS0T5VaRNuHIcdEVbazS5GSG4dpi6Z18qCPg9uEvDi62QEcgepM9no
vltvQxsVWi0eQk5+1ibUSn5wVrbLA+9rqhEAt532eSrKcTOWoccUP1jXhhGtsIjOdhEne2e2hufI
Jbs6Tj0o9CUAtiRXU9vBItGFTg6uDucjt8XFI3FX08IIa21jqyOWuoMgC9qKY9WGHxU60l5tH8Ai
i13jt2wObNyeIz9ikZBXQJ+44oihhzE92gcISA9+uME6OITdwm9CD/JxD8PY5KVHA50I/p4kmol3
jvoq5ImPVZjBX9mxlyHKJIPHLA0RZMp8bR/G2eOY2O3Bc9o7J8A7NI3KY8KadYqDeN/JpOWj7N21
E2CalGEesEKAX27rucCr29BwN9DCSxpLXOLrWmx5tjpbjOiAebnZK04wYuskkIsSrULHfAyda4zl
8uAbWFQisrJNvfBVWl2DYXO9Ct12vLDYPfAbqs95hNmc298ty+rK7fx3gfbFJials849rFFrdt0b
T7hkK3X9S+9JCKNtHZ0Abq/t2pkwQmtgpfZxunW7ttv4YXWpo/iYRyYIAd96wBIKslDhW7BsMmPt
NUDJu6zZ8/tEkawprkZRwlComy3/rPngeNLeZ06/HQejgQVj1SuSSHypJYarUcz/VUswWTf5yhnm
cSZ4uOMwcVl2/3dNDCc8m8biqJs9R4NekKtkN57OE9D9joWezMZ6KBEzseHHnzMR/0qmToLVX7jS
/f9wdl5LbiNd1n0iRMCbW3pPlq/SDUJSS/A+YZ9+FpL1qbp75rc3DCKRoEoSC8g8Z++1YdJRlyVG
xCRLQcUwjFSXlKOEh5/XX4NkdBaWMuFvRf1+SttbMwHzV0v+/mJM/rLKKl9rrmKcFYucLyowvz0z
xi2f1i9spo5To0Prsxp/3bvqNY4juHvetNUV72ymYbFMNOEdLA3Je6nhHE1id5PAMbwI7zwEWgA5
LoyenHzw2f6k1s5VOmdFDcnC8iNuselC8WB/ptvE22oRfMNwLmR7vn9ObQ30LiWyS1XVynWyIOQj
7dWLajwoaTttTaX8VhTEBZO4XN/6/qVIU+itPflyLPi0NeuoflnX1slOQ2sHwhKuk1b/HEaWKxGl
kSNPo0ucWtVuHK6AMqyFJfpqW1tOfLRTlfZ4eHa8rqElmJzqrnSv4QBn1qhFvBU9iiSDGvwi9hPn
XE0qd/2ptVeAJzTA/qyo+i5zV4GX6UvRGuVCQwC3GUpvARXBecRxpKGSL1adlznzg9tatgkh2FUH
cT2oiK6htAXUCs0exisAQ601/1DxJezyGw0XyCKB36w1HcZT4vE9yWxak0oSBbT6HBvGywE6An99
2MFT5YZLZTLp7Yc0l3WXspxmdqup9F7HROcRDfJhG0zlhkCcbzp2r5VPljPPD1ShRRml12JAa4ge
ehmog+DPy5H551ZJ2jZyBGA/ybKndLMce2c49Jl204O23mQ8nq+Zl+OqsHAM8RAIb0FQvBBjcwJw
cWkpL19gRY3ECdDoK/uN73beg2l123Tk+VNllbG2VQJT6yrKrqMyGgtvaOe/D0vRvLLHTa0WTwj/
m7VrVO2qUNrvSZ6Jje0SfBplKC6MgDSPJAQKYZgk+GbsnPiPYLPvT2qPVqmAclGSL930eA0T92Uq
TOXZi5UbOumjDkfyTOmj2+hqzAbIbvqLFoqNm5TaMZyPWhH1Fzsz+ouqBNbBhrvcJzkzohC1M3eI
ZYrjc8oUDEqefonCSb9kuNdWDQbjpTzkpn0YxrgBM0w6tTZN1Xtgoq8WZdW8l2XfL1qjbd+Hhp/S
s43unZpuh3AyGN4DntkLfIy4IdmRLCK3Vd+1fGyRO9Dc9KakRdDaGe9Na4vF/IV+N4mhIHCkdt6R
SzULkCHuO8sPdj+lb60GoYE8NKnNlKj939nv8I2qhfYWNxOiV8MM32Zw6MLws+61DEMon0nvvtSR
grCTuKO6rV7sPBqWQhXWc9jmxtIagvI5yrgrjzZ9M8fz893QNHh+e9t6xALHDtA0AxQYZz1GGqzV
KLQtDVnZVDv61bP7ahPouEFxI4Lgjurx7MWRuY1TMZ4Kp+53JoFwR6rs1V44jXZokeXD8iFMzEU8
gL/K9XfKmJKIYcfpbuwr4yAQU66zzCbb3nL2+AidFWRVfiSV22KfN+SrRirb2Kh9SEd1WwRNdkOh
Xe8EEIjZ/2Hhts6f64QYl3gq34ogqleIhNRlQSBnmptHOzJPZAlo7IK0n11jvKLa/Z3bhO/CGmYR
XO0T1g+IgLPVUOGmGNiItyG/4FPYf750iXLI+VkIAHe9FZ3Tk+WFw7Z2xlcYJf3K8u35vjeYm6gX
3bpMs+rI7oS4aOwVmqMNuxykwHKA/LFwDdLkR4K+ls68lYgto9+bffZoeh+uo+ovuTL+Cjt25ibf
11DZtUoQX+s0ZzPhOe8+9sRFaVntixvg/PKRDmy7utrEASVdpdaRnSsGm/FGXLqodzeBl+sLxx4J
SqJ+2+mnTKcbAvtbZR2TvGvox1eVl+0tj9q60XFDjbIw3GTAgoDwRI8j7faFloavpdNgPFgY/YTe
pj2UkaLtQiV64MG16s14WGqjAC+r1r+BrWl2XaANEb8pyPY8zQUqNzWKFgSvWods0rr1lLc5qYv1
MdSdZFv42jujtyGBvEFk0ZOlKKfUIZK5RD+psAi8d236edeYFi8UANhSAoGhIOhSAs03dZdGW938
0IvM2HB/fK46Mj/1LO7PLV942o7ECIMm3DptnRwzA6FqX5K2Gtv9y5BW9jbwfQGsuvumNgUlBbJo
Jzvk3jf43TmiNGD7DYwNXK9ruvQfmSXwAxntS+CPEQqPRTrh82trn/pIxJNJKct1ITRSTx0e/FX7
K6FjvkaDSrejsMPnxt1UKXExhdp5AK1ztmrmZSqJFTXt6BCH3nQrWEnbcfdT0YEOaG4Ci8ZvF5rt
PGX6j8GhaEYvnBXn0H48OGHq/uXhSYvBlqJkxTiRBwe/0RKMTgMpfv3kPUBxsQ9CH3/VY25sk37+
B4nc+jo68D2WTUTRE5LXNfAifdPnU3NoSCdBNAfgqp9rBVnV9JSKKFFkpKwn9lBfVV3lCx557DvK
kS1HXpIDiKC63bMQ7rajPC3P1JieSGpqYubLgfsH/O2c/BQ9Uw9mlI1b2/mdVH6971qFvkntLlVs
KAeDLEt43FjTtFK1dyCxlyXu9GUJzEkLY3trjOuEJtZj6NuXFGrQMhItMq4cGtVA+/EF6ypU7A7P
EvnavcAariQ5N0vUQtRvtkpuOz+DmN4/oUQ8CIppZU8FNXwftm4E2E2lCLVIGoN9ftkfy1Cs2q69
0V4riZEXeFA1BKa20T60U2YgDylNjGRiHQb7MEhqtrnkRI2JWS1UrKZrM0uIPEYTBDghfCxSnldp
eVFIAxs9W+xK0zIgcNT+yvfDZ2JavaXuHETXaS9t+qyiylklcVBf2qL/ZdLzJRC2ineVGtI+03i+
TUibSDRYY9U0lsWAzEFRxovvQR0t6+Yl8ms6c/5vv8/zZ9XvvrO/a0EONpsx8GeGHb+LZZlcbODN
e2KxgqVn2+vOVz/Yh0O7y9pp3To+m93G/UY+ULqbFGjWRtzROjL8aZFVTrAAts33qn5NTDtg/9T8
qnuA8048PVtlskny96oIze9+Jc52XQGwhXSVjW9BlhULKIOE2YzFI4z8duNEzqMxpG9FTu5j1Hwk
g/bit+JXnrJObYPvajT+dqM6Z0XhtXQOgoC+XKQeyQq6ela0b6p2q9rt9B1wLmBGIr30tCPzqFoU
glKKkmvVRqsMsY6tHB9+9JcgV4HGVSHOfQePJlPTGLFgBb3H69da1DQrRT/QR8gSstkyy//dzNos
y8FIAOhNvXUtlTe+uZFD/FmKBhXOFx5kVh8dkg1vchz21v43VfQEDluju2iz6VvKPwwBk+xH2ltR
Gd5myMrw5g+mhWLuUnj2KmLj/O40w96ye39hYpzbQjx7Udwsus420m3sKzyihLejHO2R3xp8V5zs
o1CNYJ/7fvEY1MlPCC/DwtVIt9QN5fjD4QbB8sEpDgGtvgUwTgLUvC5dugM3+B2r7mSfJOald1l5
FZTUlgUhNZQUcsSxqsGvBFjYyijzVaT0Gbd/NlQR+pvNRMllpeom7O/CHC7ynSEotzo40tS+wFfi
1x0Wnjp6ILFwHzSls7NtW1kWcalcjIK/qgNh2gJEzVc4NS5VNFpn2lL5ggWS8uqNCOasNJnm9ZLy
akwqdvXATne61YQ3JS5ijKahDZjMS7UrsuiGuopHWTuIp3ptj4I/iXBC8YSSAHpf2p5E4NPjSSYB
2qJAifQJvieAvki68Kx23IXNKU1Pbmxj4cHKuiycyT/j2V8JO4RyVfXxLxWjGKv1kNqfBmyIbIPI
xFA4RyuHIw0p6hcKlNnYWkixTh1k9XFMcDNJR3PhudWxhWW/kMoeNaZQ/TVZnpWHLCiXVkzgQ0oh
d24Md8DGgzpbRWrYb7LB9662Vny+9D68A1QrX8O6oRHzMqEcI5paZjh+Tq0Voi7jEdsKjERIfK1O
q5BKITdI/Oj4Hcb3BgAnrTX3Otb4EusRLMQ8LGfZLksIEhHus1y2WdepsdxH3erOcthmDel4dP4S
PHKEv9QPrPZQRPUQndIkObL6ZN/p1Cr0fFSy8iRi9OZBDs0zKBfBDJeH82cYib7Hsh/yqLacm3zR
s18VMQRXGIM8Q1T+T1AMRIevCZljxKuJbdeaJRciFTN1h204aAEgh/kSGqskCwCZkJfk5VSu7Dih
kWTH76yqxqdSjPVBpexyhzlp/rmGY/jNCcdmU0EW22tWMJIK1Z357k3fw1HtKQup5jnXGnF1RO8s
5AlMJO9u2ZzbAUHH6MGRTZuE/iQC563ixW9d54XbKVZpEg0oJv08zF+NqH6XcR9xhIpvMruPgqzj
FQ7i9pT6b9z48ONAFVjadosjMybDmnaA2KSp6Vzk2YAM0bOVNudE91vyTzHwbzVPhWU/8xlMIJ8X
VDzPnWqvFOSZj9WsnCqA1skj6SuYj8Y60R+lA+HPzE+Nlb0ySflcxcK4wpPTKF2E+vEOrp0sQR5E
ZmjHUdfy3efgfP5fsNt4sKP9nCAiMwdR69rHeyYhCQbNlhL6kzyB/7Cgxohb6niPKCymCDv4PZKv
6l3ndCfjaU6+DJvaOH6Cwv5zCKEOqrbtbJp65ziud/Nhkm4MfdKW3nwoX7CpJYexyH59DQURYC5M
4ktIHKYCqYW5ZHmtnbrMEGv+58qhUcOFm7fWnk66f1Op/N8ml0odiXIlgGDmyRPJ2LvshSnDfI8N
TCBlmA0PSRbp537qxCqjgrrSwzq+anNEvHw3RAbwS3esFv86MdpTfkqsdCPH+3tU/Hxtwx68ypET
yQ+B20b2vD+HxOdqEFFeY8rXi2KrYlXiH1m07fBLMifzYbLWpds1WynuHUZ9WFQ4cM7ybBX6S9tR
uudiatQHt40vhFAXbwn1/kPQ1QhjUOyyi/PGdYE/f1P1AC1lnIHIKZ1GlsKab043AA1LRqVpRWd5
yL/PSW/V9kEejTwe7f5VSzvtoUI2IgcbURfnuIElIBMV2BD1e6MJg1U7xOprOOYdRT46bKZr/9Q9
gMRZ01X8h6JfATSVPSfhmKGfgf+nl+Dx+9B4Lwr0unKu6k5Uk9rI3ci5lpF9XtrNGGR5KVvLz0u7
zrpfGg9F9uwIy6aF7Dib+1yqJhjha5qQc9O4cloCa/0guXrucC3mI6+MtOcpW8OYjO4HWa6+cItK
L/IUL82ywBiylxfrLZKqsRfqWp6N8jA54GlUFmGLEy+gRHh1jObSV336nmVaiPxXuPxCBOKEnLFe
j9PQvZV801yQHn/9c6rt6p9TO9Wt/jW1H9uLVl6qZBeFJfK5Nqhu6Ohs5ELFX+pMabamMSCoPh33
fYsRrP2dkTPyUXbgr3LWNCs5SV7sExt3w+Nq3whf/dvF+EzHvZxWsw+1oCN/XS0/U8cBvpBXWzUV
u65KlKU/IFJrFIAgWuR7NzdU2mXv01+uJn1rz5nng25cvKmIPmroDrO3prmqxGssSIukjzJzitWu
pzgy9fpSHo6ZEj1aBP/II+4j1lOX9API+wkfd6DQwo2ddHpN0iuWs+Zqe0a1MwM1xbWqw3STg9hM
cHUByV0Y8HHvE8faJKyhFzzDMTkugjaPTnXvZc9Kn6prEQtlLQ/zRsOvHKCC0eMhewZG4z652B/m
AznBLKnS0e87jXnTHCwV9jaum+ldBCy8m9rUD/IBbWNxboR440lSIcQT+k1ld59rk3JBsG+8xF38
ytNKwbnL0XyOmCrlEpFks6+ICFwFiUX2teX/qqbpQx80n6W94VPd70yeYKl6GJsp3JJGYT5aI3je
VGmbnwY3GS1vbmUjQ5ri4WY6q4C7brLI9VXY05qk0Uy5Nru/Ubp5pKQV8t/mqIQVbErhwXB3enXX
NZTem9nlRhyMulOrMluNXl4e73+UadsdN5TftUGRSFLJJzP4gWsuOMuh3KUpRLkEjd/8i6zbqnYY
UnvChc0Fs4HpEVoP8UPhjAkU3yJttsVnTX7yEhHcmiyFlV6EzY+hdQGphOlrYbXulga7tbWFV77m
WX6mptn8aBxkALmpuNcmrauTYIO8qkyvPeYdVgBplAGa3+0aLX3s2owKuVP+7q18V+h19VulXvbP
N/McOTLwpnewiyuE1NwcMqlWGcjAfTEvwGj9raoSBJ5Q6SkkSMQW8mswdrG9ivuw3cvDf07DfvY5
bWje9ch764XVh2uV5G3K/BNUsKGnVqKwA56pCVLFL985InBWpqaCnAHpsKJ7UO9BRXrEGeX6w7/e
8eN9jhl5Xx5dAoVvgRJsJvZdj82cGDkfNYTFPmIt0bGX66QpkcZKUB7BnsSzmc4zix4LICEKm2J2
X4T1eMpCdDfGnLwkXF/ZSXy2ppNsFykJVe1uQqPSYrY9UxLaSMx2pEL+TxTVSM65GgLHlkmrAn/Z
thm570B+wPmUlyJCZIGmD7mGUHdKP7DVCV1a7AN68xPgqHhBW9oux/EisPkgf+OdfGFfM2zsEtqI
+Wfs6+zQ4GlU2ZJt5VhJDtr9A4yhs89GdCK0TodM0kOFiILoMZvK8ShIsq4E1eK6p1mN3rlbyATP
cs73FEFuHZDX4PJo/It8uSd7KmV8qc1pPHzNle/UaRpW4/y0l4dImbxd6xTARQvXf8iNZqP1bADb
+Sii430hZIVGIEfyBcNKuTdsCmFfY2ircrCGvMir5AmXks1CzbMKJgnXgn5Ir06Xr92+oMbVGVd+
XPVxArO1F2VHAzMs1GzZtC17rrpX9l1RaY+pCeYHIM9OyLMhDvF1piskmLCNzZbz5yV62F0T5Nup
QtJs1zonNLVXZZgcfAs5Abaagi84iRAhzIfyxEAoFRf68dpKW/JqldD3yOnAbR8QDEgT0/TBlZjD
Sc725s+yH1I2uPePjPLIWOKaSDZYRJVCOJfe7PitsZL/9RFrH8QL1FLksyNSxuhUFOR1bBPFCVdN
ATSjYU24cgZIDSsHSA19RcIEMt2v7i8DSdY8Zbvj13hPB6BbleUcROMZBf80TBbFSEPj6zrfrJ1t
menfvobku/vHxGvb3IR1HdyE/utrfyZHiC+8b8/aJghuWfY7zUGcLqccgK1lB8S6od5QxFrXYP1Y
Ya+sJAsXeuKemqO/I8Zjom6vk2mUiGrTmCMBpfNhEvlAtyOtupSaHryN7gb4rfFm4Jo5WYNTb0cB
1EOiu3hgP99vBPcgucAaxCVL3RcyuW0iM+3wybKscd+lg7Go5nBDFAf87lOtWmlmED1NlK5XcdBn
22j29ka1Gd1g964jaea1Z1YLrqTPs0YVxzefb6icm6ZQbzrPaP/mcERu1W20AJOGdDg2s81RvpMv
8t5eZx8Z0eNrhVr3YdAM/SxSV8FnBUgzy8Jv0rck0OqwTut+Jn1HZSDy7ceYutkWRNxRNLG/Cri7
P5mAIvdDgFQtmS3Qw+x0E8YyRyb4JEeo4+dLm93vPpsgfxSB8UpBj5Tu4UdsDMBR+fudmxyYT02z
nrbcmP1MWRc6wfi3CZ2YlLMZ0C1S61E8NnAnSOUyqZsGQZfss0uLHfk6uSabR1QIPxMKyng/wm9Q
Fcs1NafuiJkiXCkD0Vw+sCBWJ1r9FLKo33mTTWt31OyXsbUey2lITq5gDy4zeHWn7WaymLqVKb3y
5X86IccyC8oiHXJ74+YefE1DFYtQHedtModyTL6TL8qcAJ8GporQPOduTzPrNZ716I79n0CqRNWW
ShlFN5liNXStOEQOai45Q445Fbwaa5aVK47/EZjG+M3v0kvdhP2zEmTREdfasMJwOH0Lq/w+7s4C
kaRRPsdd5ot5vj2PZ/N4DD11nzkClIUXxAtEYM6lTJT61UzfMM0Yb2EfWRACALI6qYI/VO9Il4PO
t7XmQ3XwHtQyyKdXah72ikA+7Ggy7gWQ8BPhKF4KO6imci5aHIp71DQewhhlEAFdXdc+YYqbqOqV
AGst/XtBauBj3WTO38ZFpt7HI5Xr+w5dup3bIIw9bwkNXv1wFcIa59W13gu0jkH/LTMq4DB60d/M
Vu12o10rOyIsiRlwLP50A0pMYsfNFYWXfchc6wJquycTYwBbagA+kGM03lhAG00J6UJNInxqpfKX
wTdLPDuGsB71nkVa24q7uxRhhnocVSVeyu1pmvn1pp5ak38r9qG0/iDP5Wl2kodO5m40q/bOhEM+
afwunprSi1cyiRCkAysnWrJ5QksJgCKNpqIPXtTCeXCTKvqh6oO9UJ3BumppEX06xcIwH3eBLow1
myAw3A6pAUs1NcsFTBhlr6lu/Chfau9kqQbyqbpIHlvPL4+21v2Qp+SQ5Yi51YHlRIblhTrgHLKN
Qu4wQ3aTYzJ/D1PND02rXLwnIFe8BBBvNIxUM6Cs9GeXVkSpkmV1H5sKvAJhFB0KFd9zkGjWw9e7
KSvdVTiU1kPAEnY1wVM+xGN2iTQrA5riDetSd+IV5uz8FuvJ54uHJaBUAvsix2ck7VL3ah9gFyvS
KE60h7EDWhCmRrXxTc9482Zh/HzH+ZqRBsPnDKOozbekKO4zdJosi6JRj12Wo7aWjnH7b6/spPuN
5mUJUuZWPYH5bhyVqpVPVuNkjME+aLuPerKMC2RN8xLnJSfIdvsFOqbdVZEwdhQyfsGH6c4NgSzC
NpRinSpKt3TZRUErIGolm2NZhBZrCy2DfRjXOMYcw7iRyGfe9Pll9IlLiUseyyKCfQ2vCOFMq9c4
MpgnXyJR+ZvcNYHBzFfIMV8ZTJzr+SE1fWSQ4CjYXvqUerfuzB6k+sRPS0DoIhtV/yTHJI9QYgvL
ZhBrStPjUo7pcPHNzDarH0knvrsRORpKxL9H2o/vAewwAF+Zv5KHCh1rilEm93YrBFA7KcWh0Yk3
rAHDLTE4kF3TNKRERz4JiDLSh4YFTYGqc3f30/UwLiJQfBn+bLzUureWawQl7pqHr7Gvqm0xz2u6
WVYqy7bTMBMs5uOvtYW8ritrdyVUzb3Je5fmKRdrnJyzOd/JCq838VKW/D7Ju9lohVd5Vs4Nw9Lc
CV/AnUWmgD6FBmzp1afQxAssX7L5MEGBtwSE2a++Tgx21tynaN0wrbsWOkCv9y1orHHd+l79ECYK
LYT7LTOsInrHjWUghQ5oeXpl/jwVhr3BQ+msjHk/TluhOo9189HOG/lmfsmqaWE1TQnBj/mhphnY
Ae1trLcK7h10/yFggts0pZ/v5Fg8jw3zWNxbxWZAgvizatAEN94QHqw5YZjgoOqEAP0jI9P4ybHE
pbdUMu36nnsmGWTjWaXR0PVKwFfNRwGKq3hTzVt7jeRVUCvhsJFQ2K9DCYXF4u+sx4G+pifwW3SE
ldKd6B7amTTMbgrYEpCdlTyM8Yo/gQyg05ECWJut8p9ZiiaqC0+kU0uGF79UFpq3FY0qwr7mB7F8
JNuGyWn6/r9YejoL6mzfI21yr5USJi8InO5wBMsuiRUZCUTw5kS9lsbf2lI0up0zK4Hg5ftFQmv/
ny4ag1w7dvX8F6wAvsi1ZYCUaC8PJfhVGZLPQ3k2HP9xmFQu5YX52kRXUEYF8WtWm9WqdGEmZrNH
2y7I7Y7q6VVVLAd/EroTZYiyjalNwT5T2F16pVE/FgMFGs2DvGqSgfajYIvJI4bEnRJPqGKCzbOK
R29kZeDNJzzMq0qtoKqgKD/Be76oofYuf8Kim9SLM2Eix6LwAg/83+dIanwP64EElMihmWk1dF9K
TIlmmWPVl4v5PgwQuU+dupcMLjmnI2Pvfxxz50aOnBJ2tth2PTpHouwjDRpzVl2pcbhXGWAv3yUR
Rew8Rpv3rxNkKp5b4CTHr/ECpdnRHONdBjND1lJlBdUymgPEXdoKc9k2TlCWQfnud7JQG+tuu0PH
YyzlBaPSatdsNA5TnpQHiN79UksT8Oh2EO4tRVhPua9re/Yt8OVoOD8VhW09QTot1awCDcQIz+0f
McK9AC7Bj8heokrMfoY9gFA1yr0zDe70nMZ9tXJy+ihCfv+Fzr+x3lMHLKvoTGcTbBdHcikrx0Wi
3sfl0CB/Xf85JqfJq/58hpzbo6y6fxAYnTU6nBvqWpS7Uf6zZxu+GCxR0/jsgyPfzWmdmUr1Mc/o
XON6r4nVmljjShvO8iUq6uEczC/ykNr3NraQnw9oQBcmInIgiIeyyVCkzGS9br4f+qjkwn68mU3Z
PMhhRtzMGW9iPv2fEaNyt8AZKBNjc2KF1KL8u9df1LI0dg62zIUsz8gqjHwZLB+rTtwe/NF70/ox
PJYmBb088i5fzxPdSVc+zfGLfHzIlwibVGo1n0Ny6p8L79vV+bDRm4PQa4RpmTLchroab3pTYA9E
U7GRY3avjTdsB9hvEsF2bp53b9s6KGsI3VQvev1jGMmOiEIW7JWqvdChKQ7sq6K1rEHN41qbf44n
ThqtcVhP3/45X45nrPJvaOTiRRKqJ5GG5tMQdNpZGdHNy6q3rZgQ+jwnPQGA019UFpb3onlNDxvY
zbCRVfCpou6lpCqwYeSUooJ4tuqaA2Kt8HI/ssRcF7RhiivzWoiQ9sf7rbpRxQvUY/UBZCbJSl/v
qIQDNq/WAzk0VCTHfjkNmvoepfmHFuvxb7v7UNt0lnggk8vT2Pje6yg40sGyn5u2UFZF5/kXRUGr
N0xePCsNDPqpQYU2vUNI4uJ0/c1fJmG/VtjJuZkmpGqdZr2GXuxviLHAFC8P1SRZea3b7OVZs3dg
LWeufq7Kwnqdte9lVnuPnRvqzx1RKfIilKrZNQusb/Ia/E/TQS27dmnh27h4IaxGJ/MvbGWrVdeT
j9XoPoJ5OagKCO5xUl/lkXyB5UcZbb7CNYZjFXfK4WvcJI+YhjQ6iRqtvIVsfENYqnetItIk5bsg
NBbRyKbva9wShrMjDSheyDHkod5Vm1/kh1RuTS8jiG6Up8eKZeCsPVHSdPeFGs7UYzK66nFwtWoL
z/+9rl1AXWNv1qdYSbFUdEpbn9rAu59OepqSKzlmxhh2NwFqjtU4diX4kFWvq+ahVXwKkXGnJsf7
23R+23decpTv5IvVI2le3o+DYeI3eJ50HyWdgFRp8+BPNj/u5B2rubcvnyHI4OLGiR7++8j9kVP+
7qIxfrinrzNZHsmnyv/hcoVm/S5KBAENTR1evRQgbTzRuZWHtaKFFBU5gYmmPMQmuhxzsoIdbZEF
4dHlOZ96Mr/u1xZJg2hIn7Zfl8kTqQqX0g6zJQFKA0J0dbjJFyOk+txDiBLzfeJr3GqDPc0P5xQo
s+IjCCBEfl0qJ8tLnTh5lVeN861IvvtzqUMHB4RaAidSXuoKbdwX/MaxrPMMSuKKQ9cgjvf3Q0Ur
rn4R0RPnpCU085GfHKCUpwY0WUvzsZhfSE1oS1bpcpaLdI4EhFBfynNyFgq+JywC7kkeqTDoj6re
ImGcr5ZXJdb4O8MhSenB3PcSs1c7ePMEGCOJT6IkmT7Bj5Ln5AhhFdiA/n/mp13v47CNhp2DYGdt
97210WfYje27I6aW8u+HX2flZHlWnSe78+Svs1/XanXOEsnV0SNVhrWxJqG//Ovar8OvPzcMUEpX
urON52p1larsAQXx17Ic7YxOvhECq2XRm2OGNN8/NV7jnt0Zp2DGlnVIAG4vDFmsLr0qXoLfGXc9
9N0H0/lhGHm+01w6UpIYqY3fYBwp720S/H04Cr+3Wa68f82WNMog/P6v2XJ46L7jvPDvs83QNdYw
DPlGz5zn2C3e8Og8VqU304mi6iXAHyCH7TbRz2Bfq4Voy/INbbizHX2vIXqoLd6ULLSX98/Ivjk1
mW4mUKsYlAbfdmHitLCEGV+I6yAxotesF3Ni1QrsvvhlpU+S8plr+ksXhPV7FSXUu8s+uSlUYHc1
BeG98+dq7c/Vdjnkv9zhKU8L8/d8dQyM7D0OKDNOpZPcMmxru74j/1deHWjYHH1RPmlWT16OH6Jh
dPzhw9EIYTJ19VeDa49bLbz8gdCoSau9v7iTfVPghr6LgaCjXkXo01s0MRoKXRfNzJUtFHTvIEw0
WU5sTFviPMVVZZu1akSSPifjm4fMbBFrIv4LisAC0avy3YmUYDVXPS95p5tH1TXbdVKGxbvpiqPb
+MgNCauCUTU8g7QptxXpd7iXiROJURMghUzivY3Mmp5dGR7jhDiSWemUapFzQxOs34ZD5KWolkZP
MKyXz6EzFcf7GFjebjk1/LLIs/crTbgmRQ88JJHXVQPuIjuAZ0lErRKZ3wJP+y3fpIZ5f4Mm5bem
qsa3+c3/9Zz58mm+6h+f898v/zNHHbN1Z4TBo+U7HXS18F2Le/bMMCqfG3ZZILzjR3lkJ7iEYsfO
D6Ye589UkFk2YBdbuf7QnRGcJysjIaJpDgkp3K598h1MmvMdIaZt9/TnHM3m+zmpxZPnNK6TR3+u
A7+BPmWIiqOVVYSh+pSQUFOYL/bUXOSmbCr9cFmSLHFNaK+cCzBlywAW4Q8V+gi1meYVZNlimt2H
aTGgtygovsbzO9Szn+/kmDwr54E9+N+c/foUijqYl8JR7EdM4zA5tI/OcyiY6lG9M6Ne+2iMhypW
xXsYKubeH/mT5axqbN9IZ4yoS+jdJUixIcpxGjcNFMtaP+lk5D2T1nzsPbLE07TWHr2emD27aJub
pdcK2MFcJdpALT+CUoMKQr5TU3TKGkzvtPbast7JHjP9jn1fU2jtSBW4Vl2V3VvRIdK6+zTZsZ6n
scw2niab+Jz6v1g7r+W4dS5tXxGrmMNp5yzJyj5hOTLnzKv/H6Blt7e/Pf/MVM0JRQALndRNAmu9
AcGTa9jsIQ6duNlSVUJDwDCLbYHW83999v+Pc1NNPeJuunQao9iSy/ifP1KjYtgYIlKEbGBz1+Ar
smxQW9sUbYO1VgpDcdFM+FlIiEUQZv1Wvn89bO+VXqk+YULd3SOu+NXV3PZkVNQ5DbXRTnB1v8oC
jyziBBiqhpoBZVDUfErBbDVAmGxkuQfxxm4RArbaQlUAqmmq+UaW2SRaVZ6Bvi4u0Hxs/DC6P0el
P6WM0xpzPfWoCwsrLU+zyBorVjKeZdtRyAGo8MQ2qVOQEMW/apeaXnCWhwKr9jOpkqUaeCjS/O4f
SHDvNKOmshE1p1ksRiu5Li3iXa9o9lF2yYPW9n2L2aEarJyiHZH3AWqKSVv9aGp8ZqQx0Nur9PJe
68IWekntfFUgv/SKb3/vp0c91z/JzxX2MLkxL56uH3NkaXds57pPRQ+kCLLAt0rHBjO3O0EDAy/t
bW41+CbWhQ+R9lMW3mXRXoX1ry98tU6WlV2AmS1/FfFvMTnXyXwqvJMs1WPk16x8NbG3lt8/651j
vMx1ra/BODrHoORSNESNQWFdV96AoR37PMq+aC7SoSXMHWQes6VVWM2dO0TO9NQ+WRWG6EDUAbia
thpsGyRHl1IyUIoHyr60ysdlP4UbaP7dSZ3mwjonfQWJVJZ3UEWA8saOYGfMWc2S3sMsWxwGv+7u
ZvNbNsLRv/aji/qS66MLj74wr1GqWHUaBZCyW1/Txu6uoNhdVD+l5p2qD3zdjcQKd2HYlDApEcgz
xEEOy4FIwMlVOFbLEqnMrfT1ajpd2+kG8PdJIE1lX+n13B4jjTKNhKqCP77P8KY+yZAIy7a7wUE6
REzAUQjouQQSoU7X3l2399NcT4L8GM8vVbSv28RrcGROpv3c5GtchnokG2c2Kq12yiBFnGrEmU9T
CpdU67wnHLOGLWzGsVnIPhliS3hFVvvRbuycx0kmaXTF0Q+uMSH7IZSsPSsxDpY93GFT3dxVOlY4
sZYgE7McHexV5SchPjEfodmraKDskp+V6PcqxMduXb/j/+6PQC/apIOXeGLwqft9M18SX1DteBG/
W+I1jKMSL/ABGlCDAoqj3cuMTRxRnx1DChk2xfpfLaoAzToqRHaeJcudbaNHoHQZvlCimWVpewRY
cry+c9WfIFyE/l5qdmOOdn+FLWR6f5Y5mE6DExCSCtvlMovo+SY1gtbpdx+AATHeamCcZH6GfxVS
+n0dCmug4myHLURLeTrGc7JyjR4knxhxyr44y7PbQfYBPFY90mgiSIXzvPn4kTeh9y47r4+Jogrq
1i4eBrLzr4eTTU88hYrJeEjCFJP2X886dVW9j6A/RFsNA90p1tTDYOujvhcGFeu80Kl03+doX5GP
/f134EYg2tPH39/jLvpviOPwevQdqWr3ilTvM1CSUZZ7qysQnaSAs+sDrSHLwRpPBiK775291lxf
4eyBGAiA4EyUPc54OLPy82ZTSClrGF+hrrvEBdNeAanRhy+2nn6OdGfYdHrbH9sx6Y+wNSuMvqus
hB5U4hozzBo6uOgHy7PbQfEprNrOtLt1/VuY7AMA1IMLm+IrEkkiifTC59IOQHYpm7dDnk8t94Zo
feuS0CWUG/xL2hRQYeoYKSjwS11g2nskLUA5+PwXYhPTerOCUGdPPl7Hekv9rvV+Ym9NniWc63Dt
Zoq6yroRkyKk61RjtO96NW0/zQaOzGo+Jws5KPu8xIS84roYwIuQalLf8LByqU/PXjdcMap64K8t
H5qNZag5zkPoFsg0XBcCJstQCT/nBs6AgVuewmGoSIwpYJQN3Oz8YPIXlu1YW3lDDlCE3lVz8nq7
Ud/ux/8cvPVXQ73xKXwdesiZV4aIgWjbWccr44M/QkrtLEdVsaUlzf3naCeat7lyFA2jxzko2y86
FhnQJ+Gcy+UXq2/SZsH0aVQQrwyi+Hs8YVRb98N4DEa2Dqd+iJOLhZvgkpXi3iuw/1QbH2JpNL53
An7r6o6B7yEEiKDx250at/M95lsz6dNQ/Swm+UN/1DQy0DK/OvjOfB5DBZaxyIL8Ts2Gbvp19FFK
kl3yEMRiKZ3NmNoY5XBJvGEVlfirUqH8oKUMlFUsC78RuTYYdQUTiMYtLobTXMPkuwyGOEAqeP6P
MKUctUslAJc+upTO+CBvOfGIwfcU+d9lSx4SUq7rrhSKyMKsUvbVuKwuHFXPDh+Ol+a6NLGP8aGo
X1PJ8k3EYf6axZl+CGV2KENgaT27JLBv7zOODOVUmKj+iY/ErCdv5SuOu5L3cBhwd0AkMB/kJ3+9
Yece9CKX/OtGRsi7dmFG4Q4UjnG9zcu+QWNRWCPweFsR6K1boo2o6VSfay2Ztz1yJRfwGdSz0h5s
SwwsK5l6b5tW7g95Y+j6aVdTZj/K1nUd0MbjH31yGQD7s14OJpuKhxpiIQSIhWHWLp5Cg72fbO5o
3Gv7V7do0MEHEPBvEXjY9a8QV/6IaBqhI2q1KHWJFU0UK+6p0NS9ESUsaeTbzOd416RocN/eZpmB
U/I6IJ23Prgx4dZyfOxgxNIn4V63n90Y3rDSfh2GvH7WJzLsMM0ph3RNfUftFowf1g9k0aYF/Kzx
+9S4fMPsFnYTBq6k31x7x0c6PrT8w64hwjFTzb1v8qEHXRdFBxdugmEHiyKJ3jIdQUe87NpDzQ/y
YFdBs3FwEEWaL+uf+rAfjxmeXIsqnvunGu3tT3OABWoR+e3ST9tTo7XTXWMlHuR8dVrZJt+2IDbT
hxqO26HTAKfksVrBtGx3sk6EDP1HRCsimv9ZRNJlFToG3R+P4c1lu1ZxiluCuUi2rhany9yG4wJY
1q/vlPi9mxwYcckELdYPY3N3He1gU6/MKtlkekEarzWNVwWl0GUc2NFJ91Lz1aT4lE1F9zwBTb8j
m/ZNRhVB6W0to2MSb4G3Nh1xSGRJVwT4CMhTu1f42uPNBMdFeAugnbHpI8FNF2LjaqF4qy4oEX4R
zRt+WaqQp5rlIXCVmMvbQN0BcbZImq18x8tW3gBDGBP7vWMNHoBuUCSQnfOAdSNmOJCUhSAIZjhY
LiI5mJvPhtb1ezQyULl3gvJ1yEHeFFM67cK8K1/VGFycFhnqRY6GFvTNeXiBt+je9ab91rkRPjWY
HyzUCp9QWwm9L5avH0wrw0s1G94nL01/Ntr8hsmc9Ta3UcfK02w/hWxgNgBpw7Oba/bezVV1F/XD
AIXESFcqLIMYn8uNdNGSJll6mnNVFX1oH7BGzIPmoz2Imp4MlH02dhPXebLPtwf0JHS920ioRJuC
SdFbi4W04/qnOZr901TpwQo6rbJEKMLu2e1mykkOZzpq4kiPLifV/YwSnHN3O9RWnazsAQsX2ed2
7KzAL4QnjOG14y0OFfP5mMctYnPMT1M7XBS+Ozf60o9RJQnUPj53drmuyMrcIXpk3cmzYaiTLbtY
V4jMffR5pd4f6tj6PkXWUkdC+plsBi4ic2SiV+WNb92ERKrZW+reFMLsHiqCCH89foB3RKVY1o9l
YdmI9S0/heBetiwtUld4xXgbWVSuRxDjmRL/lCVpLBy/UB1zzpo4yDO1Vd/8zGt3Ifm/dssOPdyp
jfc1ctqPiFatpg1SXew9vWbYJWwhWTAOkCzsYqKaPWjbCEzm+dpEW568bVHUKxmTo+dwb9ctzjoZ
1tm573AHRqBuDO3sPZ8yC8GDeTzWyWC/lCMqmkmTvUOinXbzgJiPqWOoQflpXEDXaXazwdSpCSBt
IkNaX9tkKvka+brxaPra+2Ra+suYz89Oo2O53sdHfoDBe5L4+ioBHHK2xtQ5zn6uU71BZUv1DNPD
g9SuFLBkY1etxhBL5qI1Dl1eG4CwoPWeuEwk66AzKHvLGFOv7RPMmWHLpXCGJqAih6SbEUTv4ol1
40f24pavIOWcoO8HWPrkq0+ThXKYE69R2Or3dsrvaDs7agRSIsG2xiyc87UTOgSm4sRsEihCi7Lq
hrM08Rj4iZpG/QrsILokHZlz2V2qEMe03uk3siknhVpTL61+dJdy85Q7leJ6i5H/yYZsW7efU+0x
5RL/mNZ8MIWJHIoA6H62K+Nxwh3yj/5G3Kf/GT+zE16lvXftn1ArivOtnviQ++UuNxV74Pz3AfVv
sfWVR5gbEF4w29jAT0Nu1+6fOygrBx/NsZV8Kq3194MzD88oVFZ/9Iv4kJqIwE4357xm02745oPl
uOFjaU57eWVvTQ/qXOcAGqWG/4p+dM+ek12GXabJwwfICq14UESalcLNwkGmjQBUK6aDmk7aUNAa
AMteMX9yWB7sNLcAymd69dUvHX9foX2wcrJs2HpC4GAO8SmfagtcaOLAnyrd9CHBX7I1Oqh/oivV
KopkrH1kvIpWs16Xh5REwenve4xsI8ymkQCqUdv0lXij6o2yHKJav6AfiuSiFpOWtgwAJko37KDT
Yus81tZjarXjJ9/lV0Vjhjh/SFT9W+6YwTnqimY51TgMyubtkFD8P8sm/rZoeoBt3KLsNEAUcPkk
LLbmm4pK0p6azKszRik/lCre2gI2lythfq96DhsZgQEuFP1rZ3cquvhAPiRI9Hao0xbERu18uXXJ
MwxyxjPaG+PZNlJUDE3zGoESyGNo2vi5ldm+1ZrpfYQVtwJa7J6brmebqaGmH+Vq9uKb6hsmcvZ3
KlYUNsKTrjSvmqE0n6qxbiktBj+LIE6PsqvA0u2uHfPNLAJkl2356iZOlGyVh52BZN3QrIOxTHCV
sIKlxMOWs4rrXDzZezyqmlOEyIG7MPLvCmLhWq05D2w9nH0VOd1mHht8GdPyKJHrwMm6hS2KA0i4
cYUNwkuSN5BEA+O5VnVE82gZVOyvLeSdvhkhUj2jPyG4JQE/DbvZxajGxzDU9U9TBMzXzXWBKwat
hhrmvkZAC2AxzWjsopWWutFB/gDEJGuyUKswXfSGhxDg3uzZxZEN1enqEEzWi1cahidkebK7Tmb4
Bm2DVKTQtePTk5+Q7vjT0vCUcXv7WK1yBKLszveyC7Gf4BAkyB1OTVyRugW1k+M8AnLaqtbD5JTv
SjO/e4rRPoS1pt853AkWsh/tRPTB/bA9tLGdvzX92RnK6t1xn3odj+swTaa31OClK5BEztB9/Wfk
sa79VlKZe2oMaDTEzmos1PqSj+BjX+RlJUCcQqIflKhw2KYhfwEKQvZIZESsad5mnuJw+ddAXqKw
1NdqvZMDuucHO9/yzYOOvtoYVM+yfmOly3CiIffFjKB3WT0jSTlfNA24i8h82+aDFrj4VPHTK7aD
gUtJo1XafVNVqVDTzX7UWD1kgflTVYZnm2/e24jeCrKTenrvodW0aw3T2OMREF+GFNsXTDqUuzFH
k8pCGeNMYbU5lUP1zPYQUVbFDP3V3NTWuscW75M8aGQV7CS2z1nekYJw/XDnRpaenEFyaFszcx+g
a6h38hsZp/YDXz+VXCvfQTEmW0DevE+zNq+DIdvUFlf+yVGwHB5ZW2pJbh9y1KE2uhnmz5CWvg9+
Zn8XoYPZZMsiTOzqKwY/yb4nFXYptPjFqsrg2sL1tbjI/lEMWnX44lMv3Mv+BBixtrCT77Vhvtbe
5JCK4WBwD4VFKU4HQItToPI5cwOVg27adzMAJ7Va6Ximrgq0ajZXONKVhuck9Qtu6tUq8lgCyX+k
005/Nm+jsqBnYMe37MfgpOcJb/cf3yBUuo0V4F1Ug/45kOvlpfeC+njrb3K3PorH8Ka62FQzpnZ9
ZxnnURyyulRQNo0pWKRwSP7ou8Y0TrYLJuVdDshDImfIU2Qh8mUeO+W6q/uPB4y2mJODCgoNa/7q
dJa584XCUdg3KEyKn2MUOphDeSqslcYNn9Vw2sp+0vcUrfDw2sgmSl2HOE/qJzwI0rOcXjvBy1VA
wCuDszroofM+hd6jB0SpxHv5mPhlcWSLHiBd5KoAffsOKAIr9Qj0KuMt6YNyIU//aF8n/DHmuaq+
MIyy2CGp6d45Snsvv5dJ2Ll3QN7uNUwYT2M8ZIj3IWaXZWV5bsacnVBdL93Ksp5w1mweSmdGIRyK
xlQF6sEmpbY0XLV89VEEXrdYPGzlpO6n3gEumI8SwxzrnnVfJZAh/Z4SbzdZ97/HAr+wry0egR2J
Fl6GEupoWyvJAfl0g8SDdgAFbqFzOwaf4iy7pJKHVjnz3vCBKnvd3Ny7FcoO5oyn3ZuC5mmDouDF
n63xPraznkt4+K6YyXQvu679Sbdt2BKeQwpq137earziak8+CAGQ87VGEw75Qev9HcZeyps1J+k6
zuPi5CGIekahvlyZFJu/WCYCuWEGlKCFN+cZvFJ2I+6O26G2NSwF14jMRVnN1KPvrqvsWF35++sy
qHUMb81izj+0efjYTqj/rfUe9SXDbMvdH1vViNzsaB7nlo3RoRx1mKBWbp2MGDFqTY0v8hJFjS4+
qcX0Ki9RsqtQNUhQ5FqvVzLNjqvz0DWnOtZ3JNiM93aOOhJXTXBxC68+MhuDHQiPL5gfvsuNwO/Q
CvQsKurRR2jj+8FmNJLwBa35W6jXV85pNpIfckWEQXVwXRY5pnKBhe/sbisluVyabA16ypTArv/N
WCmVpyrwkzvJYZGsldox6rUzeQUoXXgtZa5dFKV1d7WvA5lzggqpZgyZ1mHjgJsrB6U/IH30eRr4
r4Zh1z9Ovh4/usAHM7sHZBD2j+LeukznyN3KppeoOAtOwRfZknOaonmZ4ik+y0le5reIzWXxinKm
in3MrK7JSwfndobjQtYC905RcpUHOSDPSNuFJzvLYHRN3rTwrVj/3q8Dsc4y4wrRv95wH0oTDqvr
AaKaVSzp0pRlkTnk6TqpQanjKvQEQyj49o8TzDxC2cNO43rilpXzaqXZtuzwZudqYz0kbgs8EK/1
9eC34dcaHm/X4qBgUfe3WFIcdAtx1c4cf8hxOdFGH2tZNnp6h1Dv3mFt+MkJhu5RE9Kp8vc/cy8s
sYVZKHZTvHazgHx1iBXI0SJF3tRuMy4AYxQ9F6q5bnPwSJDwYJ6F27rHI9cYWu9dD6/dKjKsWzVJ
P7qJnhUfozZfG5BBe27ElYO9QvdEQyogyEZkoqQJS6KPdTki+ei/GoFfI02JV9HDlWdudQVAOhtC
Djapn90UwYWEHc7F0bmUAQAEpIvW5pPbtD8RSJ6+WJpPBmZ8bTBT2s1UD8/FAFp9O9HXcTtKSJ4/
TWCTYEyGxVmi1GQT3ebiLFFqc424mBxlb6pvujjJVqaFfdOgq93RwVP2MYuV+4rnVJ6iurs2tcQZ
P8uwwvuqzmBg5hKNWZF85V/1ToVXe4qiHqtFvYt3Ya0i3ui34842tfFhgA8kdxTykHqJtdIrq9zU
gl+LcPRElvcjojZh4OYiIrenEqVG9iGhUz2h95w/GCbaJI0RNWfWW/GT7SI1LMRCcFgxN02Xtttm
BksS2tbGZdUDUaXvTnFWI1/X2w1aQyKhXOjaBQxb+JiY7AF8H3muqxHv1CiroMYURo5GYjRQGJUe
vqnhBo9zE6znyk7uJ7vJ94lPzvuFSn2yC1PEYgwVt4IrJLVA7I+aBW1H0pZkG/nUX+25N1fdjEoz
XHAXACRc3KBU0DrNUHaSTQmBtLA7wmfgUfZkXomgpYiPRbylYQtxi5chbvuv8UaWJ4soxA60Fhau
vWPoKyVvZhIW3tRvrhjqIhki0qKixqtFymlO8+mEW6Dc3+aql+5KKlvLSGx3jdbJ4WU4J7kDlnte
J59xJanSexlvYRbIgsW0dzbStkcKyu8ILAkMsVo9xRVetl4BghaJxgYPximp17mqzUu7YS13fQl6
Zs/QMFilyAwjOk4w5hAA4Iq3CtjCI+el1Q8uIiSXPnUEtI3XrfjRtSkHZZiMUDJrVcOU3tZGDXdf
LCzHGkMKLzONdRR55GZ+ry/lGb+i/Oh7Jlx21p3XJed12tTs9WS2qfA1EfJjfJrtFEAbnptxY6KI
Tjmbvj8OxYAKWO4115DbwDSicLXg+2+czNT86mfUumVNpLCC9gqD6CIN8X4xIGv+Tg5hFA4nnY4f
DddoWS2Rw54onsoBT8Nk60fhphVOx1je3KEAYm4HC+qD/Ie12Ote4iK6h+/ioG7plBuUBK3rv04B
2bnMwqncD8kY3E8hJiLDNH0PVQWZdbGGj1D0N1Z6niHW/BrFYKW+gkmcYFqwyQ/5gqxilSLyX3mA
K4tUDjfUFK/Dt+SAjK6yWV26yIxdtwdTqNTHntumfNo/dgy4srAiiBC/kS/FNRdYp8TYyiMK7OaV
sjFthOXQVRVbbGf8Bu6JzS7mnpoFRzmo7BcUZ4L1mDbxfkCEcB0L3R0JyUpTNziDuV0NVYkCg2wq
Sr2SESlgf9fNhHZsZF7kYaj6nznpi92tSwUbdQmmMN5DrXyT/XmmwSGwa2HoG5zdKgvP8gxxr3lt
ZghH3frkgKlb0bIsy2mT5kF21KP+7fadbjJk6xCCe4vEDyFCpxySquRkQ5jh16v07hFly4R6ekER
yEd7d2Q3/8NGXLwY/R+RBSVPHdzkeTBya60XRnNSNaCijenN2KyjCaAZE4IWrh1fMWMeslHnOa5f
JKBMwsh83NOyHDUPiLLjIu1Ke5M/IoAfgvUturtsiL6aZiSW6mG6RymjX8lmC1JnlQelu5NNx1e+
O+4U3clW/jh7Fl6EMi0y9whDtTbCPJmhY34mdJPmojDQl7s3jCGpl5XQTsq0PjpIZSXKiPmyC/WN
KqBjkq0gGQ3y7HqoLFy0lehJ9t/CFN2v10Ze1RC8iuaCp/36Wsj4q5kG9W4wvWzZZ03wyAUlXlIy
mD4jnXeemrCB9DqECwfY1I/ZGH+m/DReMU4vILoqEQWe1tkibtoejMQz8U/DKU0vlWxjD/WPtMu9
dG9npE4Tq/7S69M4fJkBxqMQBTtSoCtYRn4cbs0imkgUy3buT7iKsMP4tzjZp3drFBSCs7xO2eJi
BeVc5wJYugt5YbpdwOSobAZeoK8xg/gIuQ00FuohmnkXVFOx9qHKrlCiza+cZ3kWR3dK5JR3t24u
Q3+GKjPxv0I7K63+CG3T6B4M6AVT1Okh6RV1M7hWflLmYTqEautz38YSoWsLfUWJt3/u+6FbzKzI
vrZc4q/kIt/SFoadlyjcjt9c/OVe66Eyl13t4hZAUhBPh8pehuALvioIc6QDScga8OHGj3p/rxe6
+YlNMXtqEQGf6Rsq+cNj4pXd3vNnBKD1znjrTGojImCKYZzi0VFe0MHTz47NtQw4uXJyuWieFYEL
uh269r1rpux065Fnf4TC6lrhOzYub31kqVYONcH7qG7KTecBVrHsfH7s8Xa899DoBM48Pw6qMz2W
jdWz89TGg2zapRLuddY2oALDtloa/YumD/UnOWiKvciYku2WTVZtXOBm6+s11G/R6VTgH8nB2mFN
1mbBEUAv5pUkvC5IeCHsHMUt+sD4V8NNJektWrMWcRAh8Tx0uzlJvsv+60HOwjCnWM5zYrKqUvND
AWZqYRdsAV3d6+46fpErGDb9K2LWoJAC62eaLC1FzX+iQo54jD+/eJ6pkwiqzQswPXzdY7VfX9Nf
M+nI3F8lwsnKGyoXYXbQtrHnTW8U5BGNx5nzGHfR9ObG60xETQ6W69co0W2SKflnlBJVyp+P9Ttq
7pHylo/16xnrKFz5GTxHZVq5GdK58xibn7oijrfoJUM5EM0ZsNCnHqY6jrDzOep7Ws6EsZpmlws8
a2CLK3iY44Gr6/tADIfB0F+0vj3I+dcZRYOJDxy7TYqSJTOm1dDjgXPlUY8FqJeyxzQnGUdy+DH5
HiH9XmDpLpfAQPfRp0GJWw6nYjj0w49hMj6wKMVsd8LoJtarhx4rVw2huxZa5UBJ8q9aAHjfo223
1v6vW/utFoDNyLHMdWsv1wsyrIqV4TCiqPNvZYtEM+7n3lZ3NW5gw0KGAHvBRUFu2H8PywE9Lgps
PkRFRI4iVHmdPJEQ/jUD31WU2NmZo1WbHOcAne7rqWyXolOede+4TioHeW4qYXrttZWc+FuUHP4r
RjYDpYfclibvWebV17c29PkPI0YVnPrgR/rh396yyFKoaZ9fJ8k3cstXyAlDlqMD7UwoQZaBcGdS
XVAJQbHvIj08Aoj6OGDPwSiyD0G4ufXWbqXhWytCrwFySCjGZA6Gn0ZpbRsBhFp2c/6imoUNSrt1
HqYk4uCjNs5i8dqI+N7GrnW4hvtjkO+RqUbTXsTH4qA2BqmrNtJXcoYcCAIlXzriafpK6Xd+qQjj
HHALwvFAb45O3mIR4/Y+0tCu0YLxEb2ZnQQ4tSje+u8RS8ZDsqAGNKz8pCnv2sSowITE2bea0n8e
l/rnAcjVeo4zFzoCpVMPaPG+MPRFpXrxA5amBiAj7KU2H+t7ZfiCfEHy6id9ue+FhYmUuFHxmXeC
MVtUlDk2+eD4YGrqzNnpU3qYy55aqOZa6ylKcJ8bsTUra+ztCtvmC+vIhV/b8U0cXGQfuKEbC2Ei
IhIJLFwTTCKhZZM7iH2d1Vm1lrkDOULjNvIr7NccOICkQJLcoHzVC25oOy4kdlfSqasJvugQIUTu
mwKeMf6OkcOSiW3r+X/MQ4IE63CjefRJ6T3ZgfOmT3X2zZsK9N6r5inrqV+AofK2RVMEC6sAsUfd
KzqA0cMOrp3c1ym3uO+QI8jRx1i4tjU8/PcRnZU9N3XcYnHZNXdXDZ8R/lLfgwpxtRAQs5T+EX2I
6iqnv+JU0Zdj1L4N1YbNPej9Ta6VwSlUxuLEotpZ90mtPBkGPBLsz/0fFk7emvHDGF1UOrVKfUrF
nCmcgxNaPMXJH0wHqLTvP8GW+JjTnf6aI5/HG/CcjN3oReMCfwajqq3R78DgUxQButGjCIBurkGu
k/Y85D/CMWFvJlo+AiPTQs5jM5+fpgLzmN+xsv8aYvrDBRXQvef2O03r7O+Jbr0XCAGhuamFm6ZS
q2NnDCHeAKA0qNWa7yK0yud54afZTypzXoPzstO3W5RdpzV3a+wmNJR0uCrWj3Ftfck1N/xa4i6/
GEatfMBqdzgGqDOuZDou0u4pDVif48Z4j+LeBLekTTvVR1gmEjdFXM9K0hg4KSDRFD/lHvlDJW72
geqYUFIpv3HHQgq+0ZxqZYcVS1F7Ml/aDiw0yG+UCYsAXcV0yhBXBHeYrBKdrPkcKej/MtB2VnIS
jm3L2S2tY6iZj43hR58G6H53pPFxb0HF/30IMeyp/Knby6Zdvvs6ebKgytFET5Ga5IoSvocDSU3X
MppzFLvGEz45W9mPRh3XwcRjEy0eTDyJCwpqgWi6vauL3j/Kg+2mPqLQ5kezmmIYPp2OudbvkBrU
RrRyx3Ex8MrXU+l3jw2XjkM74iQnm/qs9yzk8IoJEuUCZqV/1Ioyw4IOMx05iF0QSTnLXspBOSnp
9QBLMaXY+2bHDsasRr5KMwZ5Tu98Uqoh2UOvCLdhlTQvds0WpMqb597Vh0Mj3OuEfmEpDq7tRwcu
GCm3Ctd+kAO5qoAR99Cz0Hy9iZehEClE9CXcXtuZq31Pis45+FLOUMxDvHlptrF6Jx8FxTP9MsTF
ZlC6YtNDkz3gJvW9jZLsG44DL6Ff5M9mX2nb1ubKEcez/1gbxb8FVGPW7fKezKTmJJvUxBYWmt+P
yPfBT3pgIc3eh8mfGl+jAex7F0T689BgwxpkfCFi7lvbss11pD/G+IS8OlwRY2geZsjmgNV0/RWd
lO+IFQyXUlR85PU47Lu1EXvdVU/UmgbUE4buIR6f0dSPsPrRC5DVqfva2/ZevimYKOyEU+SQ+xxn
EVZn+UkVKAQXdlKhhsa9bOWV5e3dyEYcXwwC5mg/IdAwLscyVLe3PswC/55lGXqzkBNkmDXa+AGx
fvkvZ/U5JR0IwY2Ak1JAvs24tsVz1FN35GrhnwBHho9D4c0by4Mxow4pC0Y8r/gxOXz12A+ACInV
TUguhQWsgISMjJLJCx4abT2QkHy1evYdoTrglNR5p9BF1KoXSlJzqlIUM9IER0suEAZhRhqOf4TJ
fhnWZUg+UL2d3ioAsjIs0JKPRxt/P5ojHk02RVgJ3nwxAy8++yZ7+FRWILlhvNoUjDajg4gWeDy2
AkoobHjd4E7DvuDZ19Ol7LeSvjlOCAotk5BVfttO2kqfymIvR0feTIVa5Sd7Gs0H2x+BxfBgekzd
FdJXsJbNcqYerri1f5TNoP+JZ20FfoUX5AfWqtQde1HHqDHPQRa/oaaGtINZv0wIq10Q5W6RCqyi
t3pEvDbvi2mLnET0prvJu6aY/b2Tu9SLymQvu1utmvbZiJOLnFQFI1zC0h+PcvSfj63GBUt28ZxN
Zv352Mjsv3dO298nbTH822Pr4hX0s+Ap/n7sLn9TB3JshnGaHSNEoYWDqrYfZ0bJdcQxFCliFl6y
McezUQYiguGvUiNB2E9EI7DKiJw9ummzj7ruAeZtdDG1ttNWcgqcoIUyhOZpMCtrh5DrS4TqJzKf
Skr5ELmkXq0tvIXaMt8pRcnu32+1lYyxPMs966cOI/bsaGjuO55ZyD2I6fKQ/D4zZztdkXnJM3Pc
5EJ6KXRZu/RO+OCYg/Zgpsoju2d0kcIGmYQSlyQJ6aS29leUnCyjVNTt0UF1zGXKNevgVvX3fLDi
L+Kk/HVikiqQPfJkDrvv8kT7dSKC/1cx/91TyAcEXXrmM2WJqKCFpQzltGMBML4V+bhL8zZ66jJR
gdKiciH7ZZhvIDRgs3h64+ayC/00fgKn9h9hnng0Gab23R9hVa+waQqRlb492u8nnSbU6sd/Pprr
qe1aPqlFmWtVKtgXhxFGZMkEv0EWsmTTMlvlJMtcKZeX66iUW7iNSiGHSbH/T+fKlyGfSD4ydXHl
dHve24u8Pa8cHX6/jClq+y28QmeZWC6YCc87W/Fg3v0/ys5ruXFdS8NPxCrmcKssS7ItZ/uG1ZE5
Zz79fIS8Tbd3z5kzNywCWIAcJBFY6w+yZOo34i6s8EJxI73HqGUaaJvAWhSOKi/Sse63IlAVnVVZ
rGKzrE7z5P920enVvCzWb+aF6zTCyFa85sfCl77/z6Jifgyw7vLTflpUAUksW/7nn9bXUBzwNOny
J7jEfv31P/4uYlHblPut+MHn3/k/Lfzp9VPXTNZasxIC+K0fPTd5KGNbiPyeZOOhS7bT34omZDgA
H0mJc2U3yfHltXvOA+ojkxKfiMhU/9N07D7/Nd0u0s/TKzNbisU+puNAMi7ysJJPXkMS05xAzpH2
LRmH4AdVUo6xKFKjGWlDJ8TAcZu7bXTvUXb+S2hkVu+hvQkfR4QOSvEr6rqlbgXxo5bp+joeoX7g
xWofAP4BP8Wt7mGccm9lOXScSBY1X/a/MvSg6EmSbc32aKFMZY1xumh56y7VTsdcbKqDGGULdw41
QB2n13sRJvotz8BmR1IpmbbYtTSosh7E3XzR8ECg5mi/h8wDX4JF07W1fJlYYAGpAnenyC1hPHjO
dxSGK4RR/mmGwLkz8KsWfn+tNK4zKgpoiMQghoJ0mOwguys2j8a9i5IYUDkcuPVJzA0ByfiOpDxk
5N9oJIYPUIDrh1J6Esdu0cilJ3Egz1Cp/XMkGj6FfZ0j0AC8//49R2w0dV2rHuTqWSxtpp69cSQL
3fvh6f8z8a8/E/5g6tLvcfKU5SZbiqcThgXSEll//Uo8wxDzZEPWPgNDS46OPfDunNgKfq5/jlKU
E5za9pnjy3uUPJbf43pMQcHJAQKWvbJ3ZNe4Dzv3hYKS/72RgWyNWmejdAqZfRgR7xPit2H2q5ft
7K2fJsLHVPYV4gf3tm+/iHGQLJ8nhl6BHs60Ypv+FhM7ULCbQHuqRqO9qiIXM3O0lcDNKBCrDB6Z
vfsk3sFS4Pyscy96okRQrFW7i06clrDo/Mucon8S1hQfc9ppTu2n0akvsuRg1dq4UbNdpUvqhk1H
gZuQbRzapNUn+QTk3Es+Yz5VtddYRsoFCoq3cMpFnmfu9H56ydETeMFmXl+2cpOctTGMtmOED7KW
TOKrYHlRHpdHZz3qky9k30c3ldUrFMG78Eeu7wWSSwricBmE/XDLtt/ZN+jKbhLsnR7N3HkREYqh
3mQaSM28+Salg3YbTUy3MceQDSsAire0RH/mZxgTjDxWc7lmmy7hM7nRY8VdimFxMWWN6n0inUsR
EobPvYmxN6CI8KRVmbkvWk/eUeoYrg1Hj9e2FVYP1YAtjg9q7xvCQ6esnM5nEed4XZd/59nwZLVR
+DoMSrmMQfbfeRr/zTqxMStp2nIjPtvikpp5j9AsH3Ur+24EaX3MUWDby2wgFh5Jifp+GFD9d26k
llTed+RJM1TqJx6v0LUNw2YbKPZ4sATTFzW8fGM1oYQP5qhfU1ZWUGoNvENYAo4cmvqx9IBIRpba
70IUze41W/mFQEZ260XRsMzUdgm1lfLen3eZPqAA5EUNnrHT3Z+jbBfp4xD5PvpnXCZXfD3Z+KVO
s77G+swKxfw/1/z6iv9bnJcfE8uTi+8ArGOILrp8x9Mckb2q61E3pmkaSXPTZ/jcx9iBLt1ibNcB
e+p1V0W08UrbVhwCb0RwV3hodskkFssiUu4Q6kq2GkKr65waC8KI30juOess0tq9n/j5ozoaJxg2
1TfDjhCYR7bqZMJHvMXvqVmIgTjhy3bozeac4ot6zE2sz8VKkpXvQYFX6JHnxq4u9HZTxZb2puur
ugDEh2ZMse1NnjmQ+B7JwCKhEBc/BSQ+9RVrmyXGuBaMEbPy/Ol8Fx8Ffn6aVIGYynyqeshGjezG
LndeXsKPDunrRZ8HlvXTaGRV1G1sBZyd2q/l0q6A/IBbx5FgP46uiWcARWzYyCjOVG5xjzcZxjjF
r9SMzB+KJ52KouIbvtD5iLUaKIUBiGsYO2wlPBlPqfDQazkoENd0lvhBltfG6IHZJ4G1bkyteM11
f5smofVjVCUoE1Y+3lkjqsWco5RtqJTFA17ev4wxdG8tP0HmOITVoarG98oryTs7pf3gemq87ooq
v1ZlL96rtuTtO7NvOJmawdpI1eDRyDVsZPmT/JBGF7vOjor2tFIVp+O7+HuAAQeqalW0VLXWJFHV
+9eZP6CDqffmN4Ojr81X5hNV8mZnjD12iF5lvfiUo/Sdk5wE9Lbrc+3BMU9CLVg0gLGJkRFBtWnk
U1hyEgDd/n3kjzkqZEwYYnwjRj3aKLnRrCm1qK+k1VeCndGVhb8ssPC8/b8jxiBLDyDrS79GOGqB
PyxmISmG0R5WmR1/EwQxNjZLvwxwITZRB69JSfUaKGPSXyLiojvIhZ8/F5jZb0ixNezYeuVO0qT4
PSIzz3Wa24/YjzfbqCZrqpS6e2976Y/LizTja+2P3YNCMXdXAVLcIoxuLY2JPQjI7zbRLP/Os+Lq
XGvdA7Xb/EVWkBIjOcHTdGoq8PUWXRo514ntGw8lCV7Rn6mFte8kpYZBYuQvqBZQQmKPdhSjzkuG
nt9LowAGKWRc4n3byV4aQ8jV1f1ezIFOtlE7qXjgmJjfSDaawthaJ4+Z0uuQJjNks888RdcZHpb4
n3I3qh13fmp+6gujCjv2HKm4uVCH73W+SrKBr4qP0pgofImm2Wf+sWkeFKhJx0IdSeKlyUPT5xBW
pi7AzDV1l+l2Dpmb4s6WcLJu4LWtvgzEctahrY7JNka38ELSIu8PiFj3hyry+oNhwza8dAZlsiwU
1d6LgTlEzLjEiRFLTJnH53CQozaSDl63+rS2uHXiyFmguDisgkIxDnypGAdxN1/mvsgPH0ncUkc0
yrRc/C1k7qsq95+Y2vAu84a+/1nD33wpseQq8DV8y+JEvsn1cyj14GtyTd+nSGFeYFpjk2BAHyX4
gwHxmku54k70TREmqKujqOeKfnF59w74Z3Qe+Fo2dm7fWZuGq8V7ckLaRekel0sseWpbXs19Dfwh
SO/SN/VDEF8MVsrG6aXooqwveuALRXwhV/V+bCcBYTK3m8pGxRqaVBtvKWkVi0s7GPzsWrHK7Lr/
GBF9sNE9BZdCNbsWc0Id+8lLpw/Ldx02aKzjLnPjVo3/YltduJZrpC76pulwY4sgD4NhejZc41ag
1uH73iCg9B5aRx3OHD4JbQuO6F9CS0Uyl5x14c26cQXwvKtuDN8wllaIW/ws9HzRdyblRa6AgTn4
y4BYIM7CcVm1Q4SIPmhFgfPpgIYtxw7cLdxAkImic4YrGmrVL02vAEj5F4Cj6JtXmFcVcKHOGvoD
Z8SVnsfNNu0Bniq2md7B80nvImi3+LdJJs+yJLuzoza9K8fvlek5t6JRdI5xVSRYWliGiry+SnEd
6Lxvr7u8kaIllfx7M9G6o1guANx5DR1uI1pigflVY+Du66KFdD4r+Atp/7npZBPGz9HD5SztL0Yr
VCiTxG2ufKd0YNsKxnrZGj/w3oj3taeZCyeNlY3Q9m2wd7lo/hpepW+RVcoXs+ivuLvENSdD7qJL
6Nytg21dUJ4SD7sekOoyGhSMtCdjM9F0yrrai4ek3o3vo3MzmIKrVDb2ljpt/dwSCxS//wXu6Xus
1dFLkFjKchgT/ewo9YRbJR3glnZ9pbp4AftYDaJJZer4ojX5Iy6H3WIc+uz7UGKwqcAkXuQlZYM4
wM9HQNlbYAFW1T7EY96s1SZBSqTyWkDrFB+g6VOjmkYVeHC3jVTy0WXwMoGkeONWw2W6UngdBUqY
nInvJ7eqBJemSAuUnM0eGl+Gs2WZujtwOeNSNIHHKSfVUF5Fq1Hz5r62yWQQ6UWK8pBpLXrGsnpz
iY6Az6ZuO1wF06Da+MW6rHp9HVAREBIKBi4Jy9yqyyvRxBLirMmOd8YoKHkMrZHnGLoLRRuOpyaj
ctJ3Y/achoWxdUa/Xbc8P45aV/5OfSBU4qJldr3vE46NLSoDc3/8ESH6xCjCpdhqyq67LseC76WP
GWLgS3OeBoiO5DyM/tWXOBEyv5BlgrxZJL3y6kIF2M4/y/zi86JiqUuzAl2SVsh0Tz/yf34JY/pt
G5hsSJo2+NmBBqmk0nxIhtRcNtqg7NpKMkisyOVGxf5mLcNeffACSd2nfBcsRROuvn2SVPNFtHBn
NO+iVl6ImfU0XfZA0Xt2cRYBkuuCWNLN4RiMBvqBOX+NQhrKE5D1NYZ9GC0OiX/bTJcIwNVq1H1l
JZpiQISoY7vRbbB68wRfgXpNqRVy27TI5dIjg1bWaY0JSpjuRJ9YKfvnBVXLX7cXF4M+qo+ITAXL
S7nUsTFjo6rUry/t3OEpxL7a2c3100pWjiDCETSbqqlkFpIzMgKX+FRCb64I1XtRnBUBXoV+Hml6
ZEoNVbqGYrTkbFweBbAV3eRJ0pvsx1Vd2BfxbjGq1i3aieL2EiNuPwIFNLYUky8DE5jWi/DXsEZP
X7W9HuYbUAcoN9TelaZ5mOZWuTccGn0M8o24Bbo7HHxJgUSP+BgJNQRJN1A9t5ltQ+8aJL4TUFwx
TCzmM4RMinCRQasNECoBwt7W6GPOfT3CjfPofPffxLV/mTut13kgMIRFshepqK1ybPPyTHn9cpdV
kfray3qyGAv1X6P91DdOo/85ToySsHiP+/Ia8+t+jQvQYMsQ4p9ylUIHpDfqFbYGAXV28pV4r0cr
WN1oV07NKq1g/zQW5vZ+k5TLKdhKVf8sVEXmYLEcFOX3YDGq1m9suJrbXNH3Kr7eT2HZ9dcwN37k
9lA9BXjfHWRzQJNoGgxwwdvLih1D9mQ0NiOLkrxircVo6hjY9iUmYgBTcNOPEybAz6/YUpZPaSiB
8JR7j6/taTSs73Q0eW9Fq6tSKN5Gf+87Vv0IXkf0Zmltnl1Uc5rBduDRImUjaWWwkdKgOVKgTQ4Y
m+GQRKHyTg4yzjRarb2hs3OwtE7/rTXtOkWb9jskeqydyDvd60YTrCvvbhLLw8LcS4+pggbJ1FIl
RFTAF8A/Fu1wUGsqukO4vjQnBRVx1/WSdVUF2vaSXfKkbljVQ4dgXKfA3EM7Gk+95loPRmQ6R3Qd
g6Xta/eOFZkg1JTC35A+YBsq9lquNP5OZMW5Yq9TLzhnRgfhQGLIWbYpu7Fci6ZXSy1Wod3vEacN
KE3GQUnc/F54l4zDjQlB+5vpsHUIitx8DBOtX1WOZtz4ea3D91SMKylrvKPhg9WvVT2DllXYyzqz
+ucidn91yOf+rLxsaTuTNYNidVs3r82HrmNLbdsDvJsh24s8ihOrtwjY9meUS/P7MVV3foM8wWjb
HTQHYLMiFyMmpTgTRyWw23LpFzHO7XkFw7tWrVMzePZpbmZ2sXAjsz6OhaSP4BqJK0LPW0eG1i1L
P+3WUSbbCwzLyqPryT+1wMO5rx8xvXc5Dx9NcTuYao5xclysY4ufo+ytEwAfXm26y0qvHac/MM8a
x6ugU9NpyjEPHL+CVu7wxkU8wVq6tvlm1kV/5Veje86onFx3lQ7aqpDOostvHWs3Qp1Y6J7knsWA
FTfOSvUqzttTn7jkhVksIhcYXE9dJ5wME1dJEZY3HtLby0TmXV4OJDK9/FeFR+2iMVvzUYmw2i6K
OrrW0Irch5XBAc4nP7vy7bF4sXPr0bDt9HdbAn7fSyGUTVQGR/Qr5J58KlpiuYFdnmKE/rlyQyyp
yCYgPQWwGLTYHGrFnsTHNJR2SdT6eJH+E8qqmmTHD4E+Dosoc7tNkOHH1PZlIkOxC5YokdybWLRh
YCKXa7VQhlNNjQWps8bYAprVeOpGxtJ1SfVCej3Do9J/SwgPu4FU/4wnSkqU5sW2KpRmhT9ZwTke
V1qrtEtIsFjei/RNoph3ssVvO0d4yKx8ijB0+67mn/WYdipbN3xBtp94QlQF4HtwSkT3Ed8G0sLP
qWJpSBAV0qr2Yzyh+sR4aNqAz9Uk4IhMqnbi7XFMJv1H0VVpkrJCQn3pK463hhLZ32lZOdz5kkTa
wTJOogt0ZXOwtfonb8QsQdMKdSfTdqqtiBUhqLArNY910fDCodhpKhr/oikuErhVFBoxlheTnLYM
byxsGeaItISzqhehf/k51MZ+DieABLDSFjSwGV8bilRcV7ATl60RBN89V9rLaEM8QYMwt1lrqFse
fd5zbANpnQLEzM4FHFzL/cLhE/+hXyru5ovQOkW3yFiOplus5oFP4qukVbWjmm/d2pQ24DZxJk6D
T06jOV42CAVmzZWQqa4Q6NpBgJSXglFU4adzF8K3SDwKQC0wPpSckFFB2gWAPs7kW3Vq5riTrl2+
T/hKQ1ZlHhXaAWIUFRvStR/BohklVbYlGYolr52dbHlUf043KWhbceN5iXefRia5t0XAgcM0Vlkz
2k+ablJbRxnzNNpBeQSlE67boApfK/AQnQS7vg9xT7cUap+16mpbUCjmLi/T6M5sMbsTIZxK8Wgf
rYdUZW+jaaq9Cqg9PGuOpa0Gzxh2ojnUkHkaiJgn0XT0es33rnyfqWpx7+gV/yVFehrxfjyF+L4v
RNPV22onliw1/rzvOraBZndHE8ICWEC5OZtxUh+Szsa5sUFVXlLBwqrSm4HMyDrspIBMZpHe65rz
PUeQ4SXGrwFt6+YlxNWeUpNc33bTpTFKJBjt/DD362mZsncOVagVxIpL2wf2TZRt5h5x18chcokF
HM95IKYkcqWO+UvaqMOKP3a9VD3FGtNFXCrYn5QecH482rHy8PVgmyHl3Q0bcKnGQigBI5QyHDwr
exStQQmr859d5WQjI3XjJUq0/pyohqTZlx+TpMmJcMh7+ToJ3x2tkdW7SwfV3QuR2Vlz1nZGd1Uk
SASJgSrLcfaLTeB0seV/Dc4TU71Oxm+hT8Jdkw8XQQDxMAMgVyYrtqQRUjWbyO5+46lmHlTbMQ7l
dFeVIFYXn27FUNB15sGlOrjL9OokujwJyKjRsZvxIxl736BJ9qgDIBwT0vRMHjXyE1l98150jHXj
oUmJLV3XJ2w88G7r/ZVe5tlCx2b1EHF4RxXijzusrd/7ANj8a3Se4bkxko3yADr3L3FdftuWekDp
kYD/HCpecI778uOIF/Q04wVhg/4qcyvpJC6Fg3yRItUD9qvASuaBS9Pv2TFGGQDLjxlf4nic4nGp
nuZujMatZYnTGd8QRRlKwAvygkLtUBzEXeiNOZ6HU/tyO49jhlAvtdDQLnPEgB2TIF6IW3EZ1MDe
BZmyq8fRuclbvbyGybDw4Wgm6xjXw80QdHgzK5lzI0LEnd8j9okEq7abB6qoucxtp5XmfrFIbpXp
8stA0pZgo6ZFxIBYvWhjshYoWluj/FpYWCWGSZXvotLP18JIcYykbFmFgXwQwnSOkax8KTYfNB0G
/V8miSjXAv7Cp/d/neQZpX7OTfsXdRRsCmwH9RKqOT0W5G8h7IqVY1rFSZV77Viia8Mnz1detd7Z
yGMT/vRLvjjaAB8ABXHwXSRbCIrD57jLtQgkqWJV6IQk477psGzppq/Iskr0mxQd90WvjpOMUXtq
PDN+ktXcBQbuqFujbocnwzEPIqD2En8ZJ0FzU/iDeZTVLGGTHRXfkStapLzoG2V2aT1AcdkrXe/d
83X5S8w0JiqhUYzyXd1mOLf2tYF+ddS+6cj2iAiSXSValwzC9EYnKPMfwt64OGCkStDvFBXrl2IC
0Y0qbluqDQfL7GT/oYn0negXYYOGj5UxQfVkWwF11+A+45qWJ1b7EiYkjZVptT/D1Dh5YXOKKTSn
l5toQFhOLvp2hZMY9AuRVJ47RVJZ5KLnAQ1AO2J+5KznJLUTYiKdFJDhdRnVWz4qwzYzSm1bxL75
HDTamnT/+E1yUW9qIGwdZUnKz4afZAu/GuRvVIEQJMhQyG1UHQ1jEHErMWNocHfnM/lCcbJA3eYq
sAwXBRNTfYRU4VyaQsZrbl6UoTROXY7huBct7L4Kq6u2u69w91o0oZ3cmvGQ3o4RetZguh+juByu
5n4Nl8SdiOXfin5c/0fcpa9RtfeYLikGKGRasHZ7A9y9DBUn49lznJshpnui6QQWT9rpEvVJdebN
vdTjMrmBSG2d2bAb+3yAImXEDSytmMzxxnDSYuXVcRMuxwzIIM4P+fbSlgr1m9Thh4l4hHVmw2Wd
Eyx4+8L3b8WCsM2La2STtmJM4ZtonXmFu82Ueitn+fh7uulj43LT/nPz7yHRI7faeuy74OI0Kd4b
id9ne85138QbYhRuCB99IgJDUdy7eY1PcSK4qy3eQk72X/QDTQHy4VjlpXghag+B6k6PYuVW1CQu
x29R2oghVuxddbw1W0rci3LSaRilvtt4baYs2y4ZFrKFoVFs+PGjH+YoswFjF4bIJXIxF0NkU5XX
ve9emVfivFJgVblqTUs+uY1SnzAk4WgaNP6Pco/8Xb14f3hksBB2IQCebOEESXIA+jNVJoMaHZKp
04va5CAuWDq/34nmp+FP0+dwU/HHjV4BifMH6YRCNQ8x7CCl0+iQdvHSXNqIEdvE0mBlTSKwXgJn
QcRcwsV45mrKicq5aFx6NHvhIYhy66JQhaSOdS0ICD5A1INpND9mTkKJevOKv1WzERGj1+dXdpNc
qzkaSejlo1sxlTFQQfunOZHfkmB8bwq03dwUCLlPwR9z08lwSk71FLXTICbTCXUoLmA05tk4xCsl
cDMsAvgMbvDCUxdRQemnBpNm7vUhzY8UgiMg8aPnbJCw+H5pqtMI+k6xuUf3Dc0BN91admFtAi8w
Hq3RpQIEBiNRm8e2tK3H0PHNDWgibQ/3Oz4H/PcW4YTnSOE3OqAIvnl1hQ5OrSQnBfoiikx9v/LQ
NX6r+2pJj/kjH2pc610lPRddou5trbc2Y270+66GElI06ZtJ4uCnWWe7znTN11JCnMKC7ITWqJwf
qoZUGMKZzuNHKECnS2ij638P1dz8sqpvvIdWU2jTye+r5mb/adWYVBVnEJAO2dgfLcR8duwA7hBV
ddJVMPWJAXHp5bw/otraHxNTWytVD1Nm6lK9CHrl19shmlwvg6Rficl/W+sy0ebUusMOZ4m6Hbbz
7WKwvXgyGtQeY/xNODI20bGdXIvnUWFwLEbzRouOHCLeg3s3D1ethdrd9EGTQD4CHIv15OBOn0bR
mepdv7ByDoFzXyQ+nGJYXMTIl3mfYsDLtwv87P1mb+eqts0n2FQEgWZrJyWbx0aX7y4XHbCeWY9H
0cILQjpUWvR2AWUNLRDARlWGrRhFOT+7Q2RSLCZ64jRByLRIpCXiHXICAjF+LP9crWC1C6RrXk0s
kDcDxPRwGQr8V8bBelPbZzvqym2ZFfVtXKJdEQR2/zRocHMdv9B+hEW9rkUR0PTNlWkU3k/FxYi1
zFXjSfazGHF2Wb5NUyvZGpHcHnLNyQ+UCcptbZkwP/oMA0OOGjfiUsSDhfNsm67nPi+3/JvMkeyt
GSKe/GWAd5PK9yvH6I9FxATRVJz43jdNdy9aor8e/F0GpOYqicyzDy2lWjaFt1MDwD19gRjIWMc6
pyCn2MFGDh4cVQr3o2XmSzHauFZxVseaA3sZPgTSEDy4g/SSBGYGMJT4cOCHx+is3IjBxrD7g5rz
c0eNXmGE5gPQbNr7yyDoZTg+rgzflKmNrnpb1aTiLJpWi4IwCn1n0Sr94DWahNsDKlYbN47H80De
YYU4LtripIwXJiIJb+yVH9DgGX9ZirMEpgSnKPGDhRJ37u+4KW/yPFG/jYVeLDIEcZ5wTFPBn7vD
HXvPfu3IpXaNBYeJnDkqe6U9jlcd++xd57jWyZteOdTgOLWRz/lQosiptbl1jWS6vi00vcHQjpSv
3gKa1GtDPyWZHm6wfW/PrR/GK7tqlMc6itDbt5vizcrGR68am19uniLD6/Gz1v3PyJECbyHJ+vWg
5OY39FHZ2KiR/xyCe1jmoaLeiVfOEhCvkpKoq4bcmLbK2Zkj4cEDUq6aQ1k7/q3RUjyWusilYK55
r3qQmWRm4Kined0C3x93Bk7Jr4mUyejAZGitTGEp0mCybBR3bZk2N9CD2WRO/WC0rFWihvLemmb1
Bu9qxXyuJ1KbpvjgleJGWwre2pAheDUonXrIfDN9MXEZnmhultNmB6XNtaUgwYmoFiIidKQ0ezEw
8P2IomamLQWbbY4Sa9nJhUEHtjADP08UepTy1m/6mPckcJC0kI1lFhr8b6bttri0067JHMjWzQMi
2JtmzAOD2IqJzvwvy4Swgw/w+W/FacI0ImvRWXhjACWMnjLkRES/25jWvjLdDtVwLEMQdawx7PXa
B93hvOpoyR2M4vahS3zIrrKsHMSgpQIe9WxD2QgoAEpt7R6tSyQqpqmlntQ3upmexKCXSdIOhRxl
yfbOuuS9Ut1ttm5pjWuRButjvtRjVxn2ollK6q+ijYxr0dLibCFVfsJGTrbOI4RdkWDrisY/5r6O
5FpmUt0vLIPtV1r7xaMSPrpU37xF5w83NYp1bwre0cu6KpU7BeLAptLz7qggBXiFMq+85Resb7V6
DFcl24NnrfV+WkmSvlikt3DIIZOEhvuSZM5YtQtbletVG8KIMr0hWEiZ06CCFyQbykvZ0UIA6EDC
1tqUeFHcjbjvUEHLJUR58ytH1fXflhoiaWjX31nUWDhNLq2t0ZThRuf2JslJa4sTC0UJbCb6LNkV
VagfxelEDIg4C8WdS1wmDi/DmO581YDTN51ixLmn7DH+Tn17X7cYkgiVMUuIkJU8FDZ/7WzK0F5c
gkT8HNmVvEEcKa2vUgiBNw2ahX/aXqgZ4g2Ip5LdnawwNCTlrsKwew2wT93ZLUe7ptCQCyzD4H4c
h2MbOPm16CoV7T3C1ydhjKCQj5U+vI9qvuPtWtXUD5YfGLg3RcpT0mTtrjQ0Uvu5Jj+lQyGvA9xq
tmK08cmnW5reXonRJMh/ow5RX4vBHM8bL9S8ey1CVjeQfl1WyKqEM0Z2f2kpPMTRkuDVZOpxVolF
O3Ig7ZXkJPFSpLHnpkhjWwqvJkZFGvtTUyS5/zI3Cfn8iST3p2BfZms9LRVNo+KFUmy8tz4/ipX4
5iGVKE+I6lyCi8Aa/G60EyU9JUy+RZXl3MhyETxaJbuOSWPfdnKOfn7obQAV6c9taB0AxHYUXfr8
Tu4n76Zee3aDHJctz05XBrWfZ8u2IoT5dXdfl8EVtqZQDWVtb5lGdQcrvL6LUz/cuGOkwF2lT1xM
3XuVA9k5iJZsmAgsMylO+RCmWXMr2e7w9lCrcf/mSx1Ch5pWbockPoxmhn86jiGoW9XGg4kX0KIw
eucXTyPUzoa4SxdG7lkPARy7dZSO8RF16+g4qRnaw3gzxFazTnIgKp2wxBPt3Eci6HIozUM33kax
ny9NMz3jRN5cC5HDLsMIeaj5LhZNI3TqfepI8VKI7KXYep5dU13nIU94lBbzc+RM1GMd0037w+Fy
9rocJ6CFIsAZ3qgpa9uwULSaO8UteSxSxeI2ZWd4CZrXsGR8BHQMtBHvzNZ9mGvPKl+MSzeTx4No
BnG2QlLIeOhyFMjlNn81gkh/tmUt3zmesxsG+56q5FU48USEtZG4C8Zh64dNeZr7ExngiaOV5SdX
pFyX3Y1bSnDWpvniAqNCP7ZhdmUnWLH54ZTCmfQrqejoK8s3tY0QldMbpDqrwfmR2DZcLbTnsAKB
lihKQ3OsmCqPFOymWDEounwU5Tzb1G4crRhuL9iOaKido0gi6IljbsexqhaXf7FvKu9tMdxoQPhQ
ZfopVOOhmcVrqjPFRfM7tiDwLkozvC95/F9VqkXTT+LgqGCrJmYUgeHclFkJ4a7Sy137UjqpBMOn
c88UWJQDT56XLrPdM6gx99wir7mB+2osRZ+IBRyEGmdmplvRJy7o7T16Tu0jWMBCgy9rZ/fN9xDf
vUiuoykTLf2m4J9SKh0bAu6ywe624XSHOs37neibR8HyhIhRRtbBrTl4VWNZr8n4W7clNga3Fi4R
1LVblQ09fdTUGSjk4OQV2V50IQJSSzy48OhuVPn6EjHFajlMO9sYq/3cl+tlj1k438YY++GsChk6
LE+JZhSYPMglcglTm+KZetVykP3UJ2IKEVN44YOtongp+soiq/rFJdLLbH01r2touG4XSCHJDUdj
XYqlG6fnxFh3RfLDxZAvamTjNU8TnKf+EiF12Il0gXmJqGTeAT6bznPThK9OoEpPhYlnmxOmyHDD
aroaVA84vNpk94UGzdXJMIxwkBdJButXUaic07r9Qsl1+2JJIJTitZKtp1Ta8HDE+0p0OnKoLAzD
GCGEIT8v3lNi4DL78pabZ4pxETnPrlS7RXjILZ9UL1kVyCo9x4od7CsXw+HGCSd5KCFbyjEmh67n
I2pTA1hdDaGeHsFXkzFGI3JRpQVypqLz07iIx26KlErhbXVT7fYi5BJdGUDiI8MHTWnVB3HRe/gs
i9EM9XwhOhIZUWVTm0ysRacpAi5hl3svG+qD3kXN4fOYmBxwDMkz1dt/jg+yBpUzUCL1oSs5+E4q
RysB2Y6A5aCQjrSXBZ5bgLpFvwBxV628TYC0HL70iwhFRzNomikG5+l1jzWGZDg/PadRDlqEiZS4
+1tT9Em5RSlX3OaR46xCnzeImCfFHQ5Dg3vLk7c99DxNDjWQvMud6KumgXn0b32KamG1kfWbL7Ey
OicqOay+MMkQy/UuGkFVs7dMbxq903Yqu8ajYbf2EXXCzN3kNYilBJevpVEbPsqXZjfscdw0yASk
Q/ArseUQ8T31RdApedYtsbJLfhjjhAXjw3QHoBsWoz7+D2XntSM3EqzpJyJAb27Lm662UrekG0Ij
aei959Pvx6geVY92FnsOBiCYmZGs6hGLzIz4zXCq69m9wEVzN9ha5PyOzHxTelb8PLfYD/lzpe7m
hhX5uiyCZ6UxZr5CivkhBicPVQnXdImVgxYM9gG8srWSJg7M7ibsAfejcMkzeKwfQGIYnytreGFz
Xj/oy6JnGZOWjMGw/ND6PSaRyzyzci59P6YAMI3hcuMs3PgNiML8CmZ1hFdDhBxuenXSXCLaGh4+
SUV/l+hucEyd5p7Hj/65VlWMc4L6vl6STtFc5o+/x8rEie+wB4B2QZLW0nEk7lSnoLrXor4qnbmT
Kxe9Tsr9SN4SlgzN24AleV0VFzarydGwZ/DaJadNFLCjPop+06Bvyshqv3fzOG1D26lPHtYdz8qg
/pJxL1sEnoPcfgpgbp7xJIy25QDZBxcLc+2gQngeXRdN8bh5kAPWkc2D9LM9OV+VuWTgd59E3CZU
CpwsJE4wSEGwNcf49EulocvjVXbLDUrTcexjEqnA2IJMeyzR3RhCjA1bNdD3Tjx6KEMThdr3sm3q
uMX0GGK0+o1MGsIkeauf5dI28tyHbuzmjbUUSIveOAMCMc+V6eEssXR56HedXN1HyIYuOXRLfbQO
1B7PI4VS/u9YMsjq2mSbvQLFWmzjQAGCGUWLJVlrfZ0z41OWWtPfdfXKho7yXTVbB9ap1l9DmFHT
baf2dRyCJRXmuo+GyWtiKPrsrmjC+lQ6QH8owmr3cu2yj6L1ZIf5+DQ6YfuAzKZ/CDCY2Q48Eb+R
MV9TVdXeuEf8Q6k4bPV0a/ym0B8XdXJBmu1L12J01SwHOZOD0yurLnWVkxhgSddodiqKo1TGplpN
d/LXhwiRe6ziLvLHy/+70q+GYxQNP6QLPyEV1Qkr1dZlEilb6ZSDaU3jyo6yzwZQwIe6CTauk6aX
aNFSli6sEgCiTf4BhUrT2fTW8Ajxkw0BW08HaHA07BUN1B8p2xp3xV00DhYmxSpZmqwdvnrUqvCX
/IIuSHRqTB/N6UzpvzZG+FMbB+VRVWtUK+qO1f0SjlJmunGmIDqjyG6+2va0Rjt7+Er+xtzP6Dft
ZHoRNie9VrtPZqUYd5CoqrVMR8aWZxr2X5eiU6IX3cd4drmsfCkld2e0022dWwxrsEVreY0rGt5c
i4KTHGCWzthHPoup0hjnyiGJElwUfgf816TZuU6SKD9WcPRw8/dJciHHmSk396zodS9+U3B0PDdx
Xz2ziPuVFlnzvescHM07TX3AscO9eNz064ad0fc46Z9Ttak+wRFPTmUV9VuZYM0/FB/gMhCwYB/1
WnYAPN+85V26k3lWGI0bFZ2Jc9jCNZ/RcDyIKyUa1jYlgtii9PUvu8pq5aDL8jjFTXV3LRnjx4mv
4/LyVZdD7PhnDyDsSVqB6jp3DYpYYR6z1vFyZzsNAT5QS7OW1XWW2t87T9WO0scjzHtwdT29mGm7
la5pWSaxnWWTPRs4eikIQMmXlIOkD+xuenYSRTnJt73+BUFQHBJEAw2EAtLQ/CyUmSLwg4ffrXou
woeosj8L2UZaeAtcW0M2hxI5g/7AL67K0XjVG4XKb6FP6IkU5hdJV3V1BYKdAtOd5LL82NM2nons
p4xa1HAPLRbm10xXia3DvV0CR15IMnIg99hmTvKSdXNwtouwX7Wggki9Keyi+gKFvpK0kgxIEyBE
9ZI43cU0Jl7is1q/2GMdUguFFSKDEpbsS4SyEbHjCnZQtJvZwx9Lwp0inu69Zry7XU8+sogp3yno
zQ5RmD0aCVnuITdnxLIT75OWWPkxjnGnk+Yix32HjjWZ+WXUHCv3sdHLg7Tk4Jl7x8IzTxrUSu+R
pZ4fpGXZTothVs3qapls6VO08dsOkOTSlA+exr1lfundHJnuWU3UfV/gm7Hg3gFR1rG6d6CWb80x
rtdY/5ostwobQZxGOfHTpnoBMalAAC3D8aZrkG9oYYkpVQMzta8yjEG84jws+Dpe4I++6riPjtbm
rzWc77RQXovJgh85Wl+k1WdzcTKsXl9Ls+vCxTGV7Ns1drlgNNZ3yOr19304l/e5gi0m4l7NtrVj
II5xjqVgaIwI7HPwyrDbWVhZIbcWTY9WG00XnSIf9SNWOhAAyG0AXuEhQBP633tTUkVdrfxfTTPS
3oP/mCvBMtrnsYWhm1lv2dpmF/R000vjW+nFrWvzblI30i09t7FuCZA+7vtkp2HavpLRP65xiwPg
lqE33Ou7P+IGtQGNrwz7LFScnrWyHc9Q+KZm32oUSaTsf82/3Do/gE/00G72VPjn5QHahWyJkS0Q
RkfZOT7eIdvB8sPLMGctRnXvrXxUa2lVqpcgrDFuS6RbLxC63I3jWPOXIZ/vrKXcmubaS1c10Vvu
esPWrbX4rlCyadO45q9+sV5zdXPYYm8Ox2hpirFRHNfPTe5Yd9JlQHW7BKFxL2OeG2IHJG47TdG9
NQpY1w4ftNnx1NcCKv+FgnO66vRBfS2rjMyZoplrGe0aw1ruq3BnB7X2WqkGhqaNoxxktAxn3sKz
O9+Ny6VmLXkIvMx7lMEsOXhp737+/XE9rEIe6afM9QJ0EYfyrfvl6YPymk5+/0BG6bu5iPbPFqaM
sdp2G2kqk6nBmi5BvLda8eZ0wy/HUpwj5WxlW46pvXGKgdLjbOYIQneazXJvKvtViLwtm078CHFW
JBsbBPZG744GeT2g/hlEogETjLMVddCFgnhkb7KcOl6L6UpLJs3zNApkpf4m5qxX81YwrfUWtrtN
EmP5PBkakXJngaiU+K/aizp2Z93tJbfgTrg92kUarD9kD+RUDhPZgzMr75W0DBW9i72cJkr11wS6
8HoV6fqQnaC4BYznqlts8/DZtHjoPqmjaz51GWbIma7quzJtwI3bTU6e30uc47WdOempa2ftItF9
VzYwCtZBDcp57ZQTYmaFc7mG5i1wmLKljiyxckDyqth5Vl5gysmn2Zn7F+ol30evJVET4ouOcs8l
9tKO5V/Ia1ENMv2gdYn7KCGBawTbiK+Il6/lPAbLYSG0HIbaxBd1uYoMdO7sLxaU21uX9GshC9Ot
T2XqrZ3iagdnIOTPqeYnHDqHlRag9Rvm6UkisriqdvwegxMAh/kpUTFwIbee/28iwgx2QpSx4bZc
jXtXdTapowFsuR4nM4qOlqK9fEC7XE/5JeyL3AjOV7SLwFhSu0dCyoRPphQ7HvvpJ9sAjWYh/fSr
jUhxF/6vtrBQSG/y7jNrU+A9Prl7xMq0c11bxS4o4uwTz+z3STbisK3p//Jq2GtlpmI6zu5qG1Tm
fDeU2vskXbGyswWT5MrUR06r3GUkqG8c/T95/NpC/xe+P/6aWb1KkOfnF6jc8VSrN35YWq9dDyXa
NJTgl45UMv+TyZMDoLirytr95nqKspq8oHzJe94WgHBQp0t9JPbdIThgg+o8yJXgA+E9ErTqKQag
fCpD7Xs5TPWTsJvTpQtBlWuXWHlL1NIlLQmVLr3DmqrhVpauKcv/ykfcJ2GI7CRRlUuyq7cUfZtz
f1N3YgF37ZyT6Fucts7xlvsaSv7SNk93gVefCtvXBwCAdgTk86rNgbdacsDMeK+l/fyd926E83o/
30WZqT86AzRXGYiSKITo7yfPbhORW6pVA+kLZqQ+TucQS79kA+pmOUTmQz3Z0VvLTkFDg2rVNkWM
+bnRP9ZzfxTWab9QTwuceUhjv0iPXVUvKaW8e+GhTgk6IdCp65MMVgNCAFVmOjuZGHVOdMBvHbDo
Qojl6euezQzFNZmLHEe+dbwYW7XY/dFESnS8pq1/U/7T1vrQf30PNoZ+7bvi6QRmyRPjRzvNn3IF
IpPThuFFDlGkfKmqwtrfulhGhZcp0RA8yQuQM+gBgKlQCw+d8ptdXGEoO6trs1OyGMpJf+8Uv2yf
x9kwu+p2LjRvg8JK/CyHrOVhlyRxfHKW7I70pcbBaoL2SRpToKXncLB+3OZM5vDZgd4R/p2gkrAa
xKRLKbU3DaLhS6SnVAig1yCIVrKAM60SwGPHY8pUwxd4qAZmtklH5m8ZTacKMolhoyZB2bMVu1vW
chmQy8JFZWVEndbprZ+pcVcthkBj1Qer1urMz6oTDVtQAs6d6sLl0Yug22VhC9gy8u/RjNM3aVxP
O33s4B91dfJgz0DJlpYcijQxVl1HhUOajhF7JxiO5UqaMkuz9UelSZyLdPVW2O3dygVvv1xEaaMa
27Xj5Hfz86zZ9YurVqRvSn3bBfq0F9fJ3LUe/UwZntI5qag0zgdxnfTbZDxpLQUraVYpXL16ka79
/05yU7h601Imuk3KqTrzqtK1dYXOPi654B/EfRoFtOg46GkOCL7Gm9prmhdI2/aMEs6fsUPTR8cZ
lcR1gFPCSxdaEhvHJmkgz+ZJiHirslFB7VX5IxBFdxujv7iDTdHz8MUrJXExDNkL6yg18BJPa/so
A3bYUk+88Y+oP2Y7BZrn6sPIh1O+9aloyIf6mfXPZW+fpdaYdRruqCrZtlaACTjs0w9XvLuRfe7n
0H4sB+RJfSPZSbflFvE588NxLTD4dIr9jd1Advg9Sa11zERzDOq0Of5zkkS5KapZMikyK22dqv14
Dh0A9NqI4Cu2J6Tyy+SlXvh5WZ4ZB4NS61MP45g1FSHILqw0Cpt/eepgrBvMhB8KPeL5rRf5zoBh
9dr33udBCZqfvJvJ3XXTmzdi8JvUjX4uIwOTWvBPmxi/ou/LB1OV6w5OyQvdyRI4TF6ZbS1NHV+n
PsF4oAKorY85Enk2Fi9Zo/YnGZ17FIDMKPAvMlqpwanxdPdJBu19OY0tMt918sxa/CghZtUk92GM
1pazXH7OGu2U+2zZZIp8eNip+roy84Pppsa30kdOfTGldK3uV0Jh+XPh5qi4+I5x6hT8p2IIt5vf
ocPUOj99Qh2yJv8Z6uTqh6v+Do2H7v2qSj8sOnn2h6vmaP/qelI+Y2RR7PQ2V/ZkJfGwBrWqh1H5
CpbKOGOrbmA0OFRfs6QjqxuG6T2aONkLBkAPEn+bHg6EoUb/n9Nre3yfbphWKtPlsr7nwLVKoIQ3
xSZvx3eNEREO8YzOxcgzfZFWo/umAZKFkKgyYG10w1kGWnuGpDQWLR7UE7/AXtrvgTjyoZrw8mGy
zPl9hT8+UseVdBOAhrt+FzOD+jdT8V/F40w1PTJb1PX+PE3GYlhhRWtuZDzTlOAsZ7Ouv5/d+j7M
lmHPRVPg/X0FbnZTufl0n/iBhw2ztpXW7WABkb+HjVtuU9uYeEIRC1aY35CcOhXsSWsKj9xP0/2H
abGPsIc7kGkGKiXvYX9Eo8ZDaWInTRkQ1DqG9B8Hru/lvGFv4qUwjD7sV6XTjUx/d7usXMJdrv0/
GJDgiKfc6GXKOdP96qKkrJDKUD9JSw65WlBeXQbl0ExBj02aam7+GMhNtbpIX8KFD0gqvyATRT22
LWDarGRyX2C1MrkxaotL1et2uNW/BrugzHVr32JgniItHcb1dbJSV80OpjbSMYsVrawmkE9aTHyW
hUWW869UGyEJD1mASGeuOBl8nbrB9lpL/evM3i+Skzn0O8i2DWU6fGHEHOZqAeNDzQrVLDw5VZ/p
dzJ8NZO5jtdldN9BscY9LNVDoP55zMYzwjTDILN5Bqjl2Wu/o1eGKiRKyhi3h66rfOAgS7gE6uQq
j8VYr6xxaO2dZNdNpUHtE6mDnWTcQUdP3cppIhXY85J4vwWlvU1QmDsFjr3197RSEmRqDMzKYo/d
8Nzqn29NkbaWZuZBYtQXTsttVKStb82rv2sUglrPyaMgqVnk7jPU1vTVfbbtoXnVMqd7jttqX5px
80oePsY62/tyHVPt5YuYKn8GgzP6CceUmgiJK2Y2gQE6YRxZJS2j5UjGRdGHfi+jZeLy7HMmlg7L
aG5gAhSGfncno7BJXpFP7BEYY3CRoJcvFhuFd5xrZXgX5ZIabNQ1yG1GfrK9NhdhrneNrmXEKc33
kTLSQIHyl753/inkdRuRwq9c7T8vJCMzWc711TNLiWHe42pt6t891X2abBsoTO2WG2NCV1KacJLM
x6yx3EOMEs3KWJoyoKZqB7f/hzRuoVihvgJfdU7SNc4W5ok2HjMWGb4D0F7/bA+uf9atEgFFIx6A
R5AEg5g+YoS89KH6eVSt8ifqL2sB8qhKrpzZ3CH+sgB40hnxTqdnc4dEj/GW2+NfpaUZD63alp+X
SUPVNmt7bMsXq1Q3vjsW3yuwymsNYbdl8QAsjwrxTmdP+kmN3XCFbY+7KHAQMtkdOVPcXPD/bZ5h
6rCrRJQyglm+LaqhP/QThvMNAkldWKZvda/E5zi2w430y/QEBk3uxDrizc2iuByOATLUFnJr2N4i
Zuak86vv2fZ9X+mnWC00TgD7+YOWHLQogd4u6dvfoz6oshe0epPDvIxKcGCNDUuPkRYv5DCOoTi9
KvUA/5+Taw9DYbP0fIwZAEpv+1TBiSRTxkeSNSklEF8DHg15hH09rK9kjr90oTo+upWf+asadHps
6PFF+qyK0gXwl3NPXm7r+IbKAuafKuO1WGai8sni9njrj3liXCBKYgRMGfLW7/jdZgJLNGPJHnTI
dWWJmezagN17mo8V6i/qvGoWSMt/RCw2ik8+Pha3CM1ECVxPQw1h36y69DXaB7+JoUL4TPzC36Jt
pF/ZpTd2qBUHP9SonY5CIpV+KvcTsJg8vI/N4mfU6/N3Nq4QqMqqeDSCXrkLYsVZU8eav/vDcByT
ckR/GYMXw0i9XW059VdXH1cSoITYWZdRHZ5JtajPWhA/dLJnA2kDQruquhfNr76LVAFk9oYlvpI9
lTFlMN9Ei65dNAwG5TlxQv2bbgbetuxH74iU+f7qY58a1M8pOw1rJCfSr1kHhF+UmckWmqXp/W3V
2Zc+M5svTYuAREZ25wmJjQRMmwXLXe/sc6xiF9N5nn1VeC7HBI3XYkZ7kZLzSz7q9UaxEnsXLvtR
E2mxx0oV1ebqksZDu+0s6wCHuQvX3ujPFwcZESiKcP+g2/xn02313cBr5nMCWBRBYn/eA4BJvuVI
SSWYcJMeTVlao/kp3dyMIXWfb39EL/coFdYXBQLqesjqB9UK8T8f/c4D2sFD/do2TfZimGH1hxsA
Iw6KrY4T3IN0NaMVXJYLZGqsrBJFV/fepGePweL2CWTtk9vxk021Jr92JXrfH9wBhTh/zKlI8utM
gE6gqrO86GNSgDjRKFtp3gakGaEAh0aWp+2GsgkfYhY3K2yLoB7rFAqMDCiTNN0Kl2wl0ac7vCiM
t8z8OZNtePVybWvbgdUgBhRpyL1DnxynBMgJ9jp7aVpq/96XL33+EhI16lYn17cZFufbdlB8uFfo
C7iJZb5IH7KitdK4z9JTDy4P0oJdolWEj1rfh3dwweqTDdwMyYhy+mbZ8amNh3DfmFT5XpsBBQld
xfcVEMO0R8g2QgNWV9ezEfdfwzp5TLPA/HuMo7Ueev4Pf+zQ52pC81OllOPWt2GaGI4ZrfOmxaPT
LO9j1cZljNJEsgp8ozl7Tti/BK1pHYZKLdZ+CTJ6PQAfHUDbP6WZ3b9A/TQ2nuXA+AthowwhOiHL
pXy8xFeDDxfyRh6I7MDd4kYzrIUYIANXpsFkO9vAGfk18Q6/ZN64Rkmd11aTQbqE+O6fP7Rr1aes
YCd76ZODVXp4ZSXcIHrpP3izxeO0s8pTaM3fAiuZHp2+5IHrDtouJO10kYhrWM2OJU5zF6tZ4gY7
0vexqeJZrAf92elRqV7uR7kN5faMTdYxiZ44JPD/uTXBnHXnrMkfJOLW78aauopB9l7vbBkYTCs5
T/rBi7QTefXgUumL/WS2qNOOIPAox+rdcCTPf5I+OSTL6H+FDNQK70Cks1SMKderxf2Vw6IhH3UH
Tm/Vd+FfEHS0XRnp5aKIE3xGdt7D34gEbYxY86d+WthBuf0aLi2qkemzCy1JxiReH3+YaGG/NOGg
fHKm9CFH1/9BhpwGqYNcR51ZwlWTers95B6Af66latBY7UWUT0YnOwsPbuaUG2UkE/kuKDJPdYhy
Uo5hg4IXyyZW+2BTQTW+oPhvXA8IpuBvp7jZPT4U01EG/EY1Lrc4NwQ0a1Tq6Rp7mxu0xb7NrbMU
UNVSJQ3k+Dx4loqsM8b7OmtBZaiOwyPXBHZN9xi1+mXu+2IlzRlt5kPUYTMgzXQErKmMeQ5II9Pu
LRtsjV+1xUrW9yxzkadJyQNONsTna/O2wP/Q/rA/uJ7CDcI1WLfOWEYld3Iw02hqVu5YUQhqWwTP
pC1DM28kKp29a26r2DH3npZClsP17yx2W2EEYwm0T7yS5uDAA0S03Dn2J3ceZ4y9E/M+zsvAWBU4
qgBU4n0jnUHMSM1u/h5oRXG5mmaPpHbYA5W+g4mb8xQuUsLTUkuQs1hqCdK+nkpvLfrA4PbH/TJH
p1S3eWcqx2EIwoLnXY7J52uNcsje8Utvmy5NXJjTjT9l1XHiR/yKQXy+1KnmizT7Bi860FLPpYso
hNfgCbpMmuy6egii8JsEQbNHC335gBBRuGMB0nnnAQfCdqTKL3qDcuw6amoLJkD3Jsg6ZbDKTR/5
3aGHdYbqi//evI0Wtd4dAIcG6zypeBlMXm0fZGEX6XdoqugP12XdMGjBmh9gvZc13PtCzukPVt11
K5nQL8tBGWBqbCUGP6dl9QcOIFiXc1LDIqsKZGpYfR98ErkrR1aMLk+lh2k653bNg6xvqMbiXo5T
YLexsinZi5m5qQ8u+RHwCIbYmVP/wH+hCLaOmgZM7aPDwl/GIHT5CPkW+d81FNrH64cYBdlyx8LS
XL6mfOHbrOsXxRiUh+UPfpfl9e+QqKC3LQqwoXn9y2U6pbHo4FnNU2p2xxgiEi/sRQZPFPFE8g4/
hlUC5e2ugGf/jz7eEsjmXtlEijusDbAsh8jpDLKppYIoWJQGUNAMpTw2Cy7y1pR/rrxzzOuo4CRv
TRm9Bdu8Qt9c3/3WeZWDRkez8y0Tew3DSnblMPt/gWNkPQeMCCI5/KHaNpt7lGmjo1658bHohupe
D128CmLT+xS0DlBp3OuOup+ChbZhjpuJG18EOurbasITLk0ughaVUWnOC/YicBi9BVuB+gRxEtvv
xnpAsL1+Ypv4TXY9LZkKQBtBdrSHsvo62CfqeLzbUAAdNtJV4r25MuzYPupK6m61zumLPfwuTHAz
yt5s2ifm+HAHpxrfGrmx5C5Ihw2StfH7bYCzjUvhKZ8/3MYKKGA2ZUzT6mAbqgXcc9D3WbixKic5
JBNYeF7jOrJarF+QDpsHHpqVDpoGtSQE8bq72tQvoB3aXQRC/7qbUaMUKCC5dCimfuUfru0476J7
sOIkdEFZXvtkItykczR9zxYBC5GymIzubeoAlUoLSHXzlAXVWz7G1fkqh+HUINGWpq9o6RFxOBXA
DkIzgLtbd5MppboSxMCf4AGQR+jxuJ0xb90BFdKorg5tWIAK92tsSTJdUbc9CnbPSeOrzw6EXc3t
8Q5ZWkPJE0wxdJT8CuAi6zasuxVPauUYUAR5jnLTuV+ul2NFv3GGAUePDd4JANwSR31kcwBnTOs/
yQEK7K6PVe9RWo5p6SsldtWTNINJtbZmW/lbaeZ11Z1mY+Y37IXDJ71pml08NOZJxxTugfVvsB5D
Mt1AwxIwzvTJAcCivi0idVhrmhY/NLGN2wrLzOHYR92b9N2CA0Xp7rOat7ll804fkgdg1ePpOon8
gHaXYHsnqKJ+HM1TYSnBlTUm8CBpXkFGjf1xtPl3s1uaJZrJ69xwyrvE15L5lXqmtkXhjne94pNb
QXdnUTPynV25aC7dDt0i0JSAsdkBKOt5dzGqqDUlfjk1B9W+WPcfeqRbZsk11Qm+jjZQ3IDMDB4o
S/xLFNreBYsqHQeTirq4jEhnqigE1QlSGJDCzkY5tyo/J8LbKBw2QIgUYDe9d7ldR0ZNlaUrb2R0
yIj9cCk5rfy2WoUOGWJpytypbA62YjR7c/Jg1DkNspDUEWyzzY6NZfubejFa8gfwOwMKCyfdbNmz
TWN0fdZfH+Bp2635h+ru5ZcvBzXxBn4W5bi7vsciL+h4vFK9jcL87V1Gn22QdSlNLVuDyc0P3QJS
kgOkSpI/81Oad+1zUjkFYvs6/OwlIKFid1d1vUtJdA6P1WQpz1bbJksuKPsRKPrjDL7v1SryeF8g
nJ3mnrtXora5xOyDt1Nqm+AwLHtRTum/2013uj6n9RhP5CxsfjY4scDe5Rphqy4+9Ubz0KX8uIZE
pfZgK9jeO6hiVUmMVbGKdXDqdeBDLRcKWZ26p4yCxL4bfPUJLl6Ld6uXfRuM6CI7qBYNi8IkL2Lp
4MLADH5Vh7bZKknA3+Zk08XVveEQmHN9NwPPmbt6N7WZwZoYtPhSMLmeSVMG/ugrfVtB+4p/oNtA
pdQ+//LLFWQeRWXat8verj2UfKxvpofboFxGUwf15DR/lwHGxtnieNwt7sZz77X7bBrQwf1Xfx+M
rCclpPCzRW4w++TEQXQx+7Q/zmSoWRJSYpE+ORTsBy9ylsaegeXg8FVaH+JuIcpANTVRK7RR/rjM
7VpW4DkbW+8L8nZ88G3gj6Y2tca6c5RycxtQgyFam0lmbqhK+CABInTU8RFC80JHtUD3zJMMyEGF
pYAQvhylw1oC5YwnTHGukMt2J3sNT7tfWyob6AL7cYACi4rOTaNDzv7fQh0yjOzfu/THbd5tCqnv
aF2GYFLtqlybBfd60KAZutD5ApK/T6ZzjJUEzdcZql5kmflZi/3v0pL+UFfVnY6830b65DBnabsG
JjIBZOU60pfBG5RLY8kXrBwXkMK0syzfPcEiqM9+SSlYn9kMsK0z78XnygPMg6VIMuwsGSFtH93N
ugpg9dxZ2J1U8b1ZkgK44otz9e9x7FjNLiz7VNcHGNB+e0Uma74zHzIdExYZpZRb3Ouecp0ZLxz+
qL9okWVs+rJwN/h19fe2bfX3qF0O92Zs/nJcKz9Il7n0XweXsLTclrYWXCNvE3sWOAd1LL/IFTSf
/1Yyyaf0t7GzOdncrqF0r1insKJf9lDrSSkRCDGwLM4t9ELyxj9okwYGpFAb0q+GuzaMJ1lI9oW5
ZgOcvMiWweemlJbfK+7K1AKT/8Wj3lbrAM1hyC7D6F1PqeOjsSW919Mm1vWt6tUoGt+iKDM2Z5ae
08HojWJ9g6F3ud7vcmwV1kYGyOE2oOeYK4VldWnD7qXX4NtJWXFoHWg2E5xVNdSv0mm3fq0yvDsl
0q79UgyUQuLvfulq6xGF1xJI261U27PudaDq4AaW+fe3/qmnmgJUZ9ze+iRER6MGcI/y9dbvuSSI
cC7R+F0t+Fh05nVk0/Lkq+3hk5zV7ngpNcc8m7NibP10nFEpTV9Nsog/l9AF7PMhdPAT6wxE8z0U
DbLXsjBsCQ1AVu/4ZZT9K4Z7caUVd4I1E0QafJr96FT25d9dpsISQZBn0m+p3jXq1vV74g2ktnTJ
xDnFTiWs+3I7jcBRV5MyVsdRVe9vFigAjceLKIhJn5fY1bGzJu5m6sTXWXIqh6qK6uPoD/f1oil2
60+wxzjDA9wotZ6qK7/ow/uZXdemNcruY6e7jLiKGR6iPv15jUZoZ3FRXoS5/BY+NxEeEKL7MEoR
FJUJy6H10i8ay+DDrT/2s35XLlmBsQuKy9yWoJuUYj01pNc30ucl8WL6CVRh3VhVhCoAgdfOrOaF
syomRE1VJgV6niZ7GZfDEIB0h3iDnjq83Mtt4H22WXmHfPCh3gTrJAqSC/nm5FL24Ujl93c7djEZ
gyBRrFqvTC4yMFohDAU57bt8kdOCoXWdWC9BU57k7UZffkVIFxz9FE7Q9ZKunCrN8nf+62PRfaiz
oj71FKLPkzpn524Ks7M05Uz6WKKgB/VfMXhnkD83WnDPXCAaDeLk9HYF3dVc5N3NnGKXjWD5PGhn
tW+6+yKF4zhkafJXA7zUbfzop5V7Nho+avlEnaQ5ksjN97Ze6J8iJ/0pEXbun0s9S74gRY4SDWsg
yXmMi14Vsjj4dLGn1v/dVJcmKIz3Uc9w34MNu+6PKIXq/IYjV4+3Gqjzk4sY1r7MywF4XkqVLTKC
b+rgXCyLlHTUKmsbvbEfbaKN+Ifn5acKw/Lt1KXenT5VAAWu12uMulz3KkBVN112UzEauiK1K31s
qCp0HJad5rjEKBXtqy7vEtjUoASkL5cYmUP6CKv0q9iqRXlynXpNqGyoSeorEIHKTl92P5FfsTda
zib0D7eJH7nvgQZyowdVn36wyH8PkTi1aPRL1GfAAK3eXEmfHGJ2q1nb52dpRbMO/bRJ7W3bQqsb
wVTddVHEeqNoj9jBYOryu0siZBBjkoyy+HPGmmeXeZa5mUfyDGuzQ/nT1MancmHdjE23GCaAqYQ6
/g36kb6OnKB6rFq8NAcV4QO/a7AtiSJnHaSR+5UUKiJ7gf8LtN4mSKa7fFZqnLohpoZFPV66vkLB
UFisMVpdUZk3y4/unz4JlIMy6K8y98Z4vc69XiZDCGW5sjqX3G2wy9aCwxDExpBU7/hP6WPH4LB6
hz8HmuMG6bg15Uz9GPUB2XELQ/vudh35jChBJjUa9HnrSdFsBM9/ZMdis9vgD+7UcJ2QBDxL6/Z3
gLKdT3Caf0TmXaTrxWtT9dGjmTdvWewWbwn58mMAYGYDwrZ4s5tRAYmbQ5Bemp3VxCudfcm9NJ3w
wuIoprzmKCs0WZHCsyJrL1pN2mRhGVHbzzzDlQe/zP6W7h424278HYUs0YcobYg/RNktWeDI86Yv
vAAvYJLfr9UZwd+i/3S9lj6qu9LwMSuqjOxTgTHrxszCeN96VYYCmR+eoqxwAZQz2neV8+RhwiiD
wdKVuv+HtPNabhvZ2vYVoQo5nDKTIikq2vIJyvbYyDnj6r8HDdvwaI93zf/vExS6e3WDokgCvdYb
6lfbIoeTF99qYBb7LEq7fQMT/LnSR2/VTsrlQ++jORMqHyGr59txLPxzpngBkLGaN8rsh8/QFuZQ
pAJQDI1S/WFodWCgTeXyoDY9jNlhG6+Kqe4FWxMwtY947hDj02qnKAVn3z10FnFWbR+yyPe3fef8
OBt/nS2jyxkSRd1DD6p9+y/isgEUBLfhvZvoufrB7sM1VaEBLCPYbxkJiHWIntFbqySPM07eKfaj
1bff0676VEqYsam+a4Or8Oxbjt47vtnQSLEGCNAtZJ1MkouVnkw2vTXmHKuyBcZ735hPc5G5ZYds
6E2NamhUnRunqV6QF9rxZI9xZ6c3+1Yv1Z0NPO5tAi3VheM9B2hTX8zSpdg19cvxyF19KArgtFl3
1LBNeRiH9KxmhfGq2YF8RpF9EhjWyLsPWXdA1xR08NTE5hPWi5RpexE8FB1VWhPHFjHq5f1j2vrN
TQzq6q7hH/9atRl2Vbb/jKy0fNbbwc54EmiPfWtxI0od+Wxq+thQIgftO5alVNSbDPLS8JcX9eXW
k+VDVqbqrtZg88UOlloQwJRVEFnJs6kY/WORJisxKKRxoMF8NjwyrKJLccAdlqPHDlz3dm1eFR8T
tm522Q6fwOHyKOGqxh25keq+6ge2W7br7TSIJtuZgNPHJJlJpj4tWiKCnpMbLSX3X/oiJMZ2KUKI
p98FQ0Sg0SbdOmpjDfscA6TcdBDz3NjlGYbCqsEuHRvTTdZVxrNmKtJdZ8Q5phSG8ZyW1XhDLvAg
WlJAF+bTWdCMT6JHTsJnGSdQQOMMqQpiKZbpZyexltKSjizxDdyJprhS7QfQnbCyo6IYpqa8HSgX
LyZNEZ6eCRsusHNZEo876G7lGRiVjXDapA6Ed+5UL57Ge7tEJXzqFEGhBEdmJ09t0ak24Y+Yec4S
mcYmiZ4x2uOtF93FrdrWVLw5HT0+j4AClaPa5uFBl1KaYkQcnNTQnYOiq9ZBpjjvF814B8cDg3Fx
CiUZZp/S4qMdJuXx/fBvkfNpF1gSt8dhWM1tt9PGO7QaBmktTt0C+wtMvI6p8cv2UuvSzN9kcQnY
rVJR1JtKXlRZc3820hRtcZgjxWnZQlzTqzFcCaKN6EPz1K52SBf8JER4sLhnDFojhePBHqJPAin2
TjhEreRBDM7YsmX018ACP1sG/cQeDnGYfpqtJMXCIs6RVExdkprPAWpW4IN47Jcb9D/Jn0nR1q5i
vjtVc9F6Rb+Xa8+4h6mWknzKr3OEakXeDsv3Yb2E2Eqh3y9LoXawBmaxMcaELX2vBiedHMPKGaT2
2eqs+BZm41EMiq6mz7a2Y1YPRTi2z45nIhPjQKwSg0OX9NsM/YJd08vdtVUhnunmJB/mRP5WlLrx
T82uQF9JJkxnRnz2+gDaz9rrU+teuKy0DrCYLh8chMLQBxP2K56To7OoOuphDhEDKydputMPG4jB
8pVji5mxUB0LIxLqmRfZa9HUzKjfhJlXzqNyG99cs1MeskBSH/R84t5YP/WdXR+Rh0mKUW99ZI4m
fWfRbMd6wIgPYmgH2R+dbaSg/XQrpKDn0AH6C0D84aPtI9WpKYZLLpKwdytOYXggDR8XYelcQQRI
C02+b6isJ51UXHRDM56w9YogWVM9EjSLtkEYE5WYedCb2BSm3b3mTV5eRICIBwMIgHaiZSBhoF+d
sbsgyWw8iS5lIHHiKP6qyljan3AWfLeHG1RCHU09VHTcCYkhDrqsWMcmCr4tXeIMvaNNpTfuRbTE
GjlXWhvWxL6YVhMDuO9ZR6OS/hJdIuzXdG0gMT9fGFHkTMnLGcaM8JOJfiGcUAFInnHIC5pZzqPi
PKgffkMmLwDnaII6I2iDgr5bJvt57oJ1jhIKsDkfDCBSZH2j9Bwoo3KX5Q6KJPGUFlacu2jqEuPC
C9TJRnDwos2gbBc7o/zCLUO5m4tlrl0+v2s2GiTSebTo0udGs6Jj3GvqQ9XAwsknMLyoLeYFn67K
Cv7WLOHtiFKjCBajotRYTsFiLmqE7qOsYIEMuA2ABQU1VBuC4NOUQoF5EeoXueqVYTOYdcrTsVew
g2dEQux+WM1zkspdo4KriLTLPCfhyWrtJyUiwMc8yJ5EBilqGwg6cRTuZl710ha5KBEjzlJzKNfs
uoIfgaItJorhJXMFjRrAm0gdmTHZ2dymGDTLDwk5Ilc27LOr2OkJsahdJASLOkd+nCi9B03IEukG
7mrzPLTYjgD3TiK1I5I5cVVr8CPz5rCke4qw/9HnGyHbTsWcPl2N3xwkfWpXv8YbxaS9rPG+PfMc
E0TETN/RdrnBA1Je269ug8+sOPhkw6+SZFvXQfXvK10pT1jToYOaAH+7DhitbG2F/LQIFn3irMpI
rgb9fpkuzuZ1K8Rb2CqWu6ggqQhihYuJS6NO9to6zX3SyXrnb6o81zCqM7ychF+c3fHfyu7E2XIo
XMf/MfwupjRLRrxWiU7tJLI4rbCEaAEmaWoVn8W9ablBNbX1JMtedvzNGVmMTgMaSZzjD5D1BNz+
NYAz3M8Zy1ISoAgxQ9wX0R3IDqUKcLDLFBdX8ijAd7mJX8YCjSjyaFerQYt/jGX1ESu6tdL6CsZw
6XHK0D6LyKIiPxiNyYNogcT5kPR5Oc/DUASdcGRk7sQgBlAdyjpoNopVG8O3NnaLqIAYlQoE7J0J
FyWaqo46dKSjuJuJFxQUCF6pJbvDqSlebjmiuuzbI5pPQXqG7wTSCDm28K5xNagGiTv+7LCr/osL
rXD3W5DiyuHd3J4jHZc77hortJAcl1ysLTXVz0Xd62c9xpgvoIiTTS1FUvizwE//PBUxKvh7dKPr
YCuay+ShyoN2tXQ6YbEGbODdia55dImWZKB+kqPw8d9bA0lKB/u1s2/JLeJxbjufLX16VcJnsmKM
osMUr7c/BorJentHgQ8Ho2mlDqGR4yBVA2r9DcJShnH0SfIPyEJE+DIYZjcffo26CrcxalQMhCIQ
JOgdjPQzPxBatUMstILVkvlPtvlFzULlQcBzc6VJdzLMzY0YEwcn/ypPAaKBNuyPABHvKe2L6ZPt
rTcTR3y1/NU1XiwbvUnwhZveDlC2iB4vb4UItKe/TJyNqr1S0Tc4Lf3zjKWtdN6m9JLosTNtZTg4
Q1sc63R8aKWJ+6ZV13gok49xgjNgoHjO2bK8+mzXWbnNRrwsc4TIWrRx1hq+45fcNozHdjCfEHC2
3ii1emBiRvvYwff/gEHVqhpH6y3Jmn6fUCkBd0CYCa7OSTG7aRJFOcGRxqR+Cgsy5VNmoD6J3i2J
TBWlIxEPlTNEaTHqLtjnbAYDDHjrBncztea306Z3/HUuIZYjOmdoHfjm8PfQuZcHoH4bdbJ00HSM
BDt4CDttKppLcv3dllX3XvFL65Ec0cV2mvKhslA7vXh24MKkSczzmIBuAO4FQ37ow6cqSO2V5sjZ
FmPEMT3JeAvvZnRC6w5Uv3rtg6yuBoiVH0IrClEqws2WhKv2QasLe9eAVCV1TdPrtG5lKrgDdaFB
SY2b+3YItYl3T0rXb2ysp0KEwLCXszFy91ZRzvs1OKQXEPRaVUVZcjnd27aNFt47VuwdQko3J8W3
jTvwe9HeBSs+sUzKDeKb1gsCHTWKy6YENyw1NhCjDZ5FWrKnhUL2CwkXHMHEqTiElVqwR3KDzdIn
5gSWo62Kwm7WLkbRty5S1GvLL9GClhVnnez6mw4PSfb2P2G0rVKo1w6RatG1QGalIQx+i0UbWD8W
4A8OQn/Oy3BMdvzhvAjWDcGkbKc3uOwMSM3jWt+a8kaMB4ULJNK3vr/TuBPNeAyTbTKUOLAucBAB
/nBQ1FuD8W62oikOc8zQ+NkEDfxcm5XeksgBTOKb6tqd4BtxAVg6ZA8tBErFIf0Qp658WzoMoCtD
0UpkNJBDFYqnCDyMa9+Vh3mePmmiAnQ0d6rfNnBqaIq+RI+Lu8iSnkSXmArf8FOih8gSJR6ocd+W
Xjtk6Hfj0FQ70WxUcNZFiwKDaNqV8qIlbnATLecRwWX9NXKL5pYozVNpNNJrWPXOSayHWApqZT6i
+lH3MFat/HU6yTJvPun/o+e/xHhdVX8MyKGNtocGf1i8mgAAtxp0+XNsdOnZjgLwYYCxXirb/9o5
yPhrcJdRAi++NCll8VFzPWyNWuiE3qge3KpBATiTqrWONvPnnE+2X0TNt6B0P5V22ly1BtT1YLMJ
D201+ezC+MbcSTPuJZNdlBxYgEYwAvwse+aLC34ehasWPQp7Mt8p4/TzEOibHijZB5Pq4sEAI7sv
UHt4042bWLCUZGurj2l3RK27fwl9yG3ThXJZ81A/KRs8EIv+wXSAZDtIRD1HXn+sTc08+L5ZrYa4
ZytbNaB9Gknfin+n+EyI/y6b7l0aNvpl/l9PnxUj6BqE8nr1sPSVfuRt9YEqvCyWK38tb4wjhR43
OM7+Q0utMexgedmjsheVw6V/LjNOo91AolWMeo1+D+wq21SenF+G2O+3YZzpz1aGnZ+sht5fCRlG
fpD072MV37zcad40VZfXKQ9PD9QqQD7zFTk1ph6tI01R73XDTVZ+q9vPHuiebeiMyTkpkuCM2I20
tWVLfc7sgipwUVjfvA0yRskLaidXZ0oaulM2cazRrQpILm7tOiaH6NqJMo+gqE7bEpHNJIYyBS0T
yRO1cCkLfT/J+iylucExo2Pdy7CWKLsttbZ8zCllLXFiZIkRTQxgfxbzlgqfGEkpyK0APLx1fe2t
BfhCwDASvkKbwU59vqMG7Lo0y/ELR3nuJGIEmqOIZDCaZnQTXX1QVZeBpByOeRZmKtxvDtx+PPwg
8mgv6UpxTTM5bf+SQkn9pCVqu8VS0YeNNWg3ccjhbV7UJN2XSMjNXaI/toZTwRPeOZjUtEWXqWOk
jPcE0mXTdDFQOFG9F0vyU4Z5CDw0r3cte5Xb3ZaMeH1B4Cq5DZOufze41a4l17pugj65LQN/jxWD
sgY40MWcZS3ClDaFrihF4xmRxYkzYv6VTeo5naTniMpJ7T712/aoVX1xi2yS7jHKg4+ypTy1Xemc
SqdS05VVOJAaqt5yt3It/zwVAXOvCJhja5KhFEjDdiM6RVDhuqWxxgo8O8bIvtR+BHxPKQz3nNtP
8KqcC+5ozqX38MrdaJO46qBw00+tHLeIsi+6w6gVH0WgQ3EaCMa0QF/ad15ZBxjvTXHx0AVbQ+NN
EjEjREruX2l/koxU3pVQWqeHlO4tbQO0QcPka48cFprgaXKz0IPAj9QTjzFzhADPmZbye0QOJnil
AYP3rTb4GFh6MylqOxese7tX20GTgW5u9GiHK+jb2bUTfHRbY9gUTt8cxaihakc+W8VTEzfyrdHD
j1kWBB9x6VL2uWVD3TYwYvwhyKgEd51VefdloUZnu+ztjc5O+HML1k4IMklQ3dgV+/A8+f3YCm+8
sgmA64bWlT8aX6XQ+9B0YGGViYEsG9G7sVqqret/m4c3R7dTeBbHAdDKrr7u3ddeYJO/67OrqSbZ
VfSLs78PeonjAwuaQqYBZHPsYz3NWqZ2VaIc+j5+s1KUaDolR84ddIQzYSJ8LcTWajpDNBVmXuU7
m3cDIjjosmaPFVK0WmYsq0x/3zlKvi09fCBahSRz/DiWdX5EQS3b5KWbHXFuRCQzisZ7v0rV/Vjl
4V0+tPVdJOfNvscXHM1DRHBl/pIXOcRi2x7a7nMephdsSCY52dcCcw1vVRrRfZ7K3meM6dSVCQL+
udXht4BNZk9crlrVVe7nQyWr9/jKDRtJbfTNu4EIBDiUCvIpgeRoJuSyKdoOt1oHfm/u81pXO9uo
sKJwqt5b8ohNQSSVwUFcSXQOWvIVPE6+BjwNBE0Koubq8rrqVL/OXbFrI8hRxfkmDLwROxaaCMIP
iEWjA8fjcTwAD5vANIrqfgUKrvJbP7W6jN3ccsPDSuKrFoFlEl1iwnIjDPX4g+1FxV6k7X1N/R4o
mA2LFglAnovF6XJ4L64VptWPyp1VP5aTDJCB9WQWB+bnxJTJekhG96DbtrEfUFc9mmNjXQHAVuwB
7fJjV0sPuEO5WGW7+tEDDJVWXftVQjt72gAVz6qDAWKLCdVZdlr1hL0UDJPYrR9IsqPGgGjim5ek
yALq2vcQFwDEtx/jslcvnbCfaANl9a5ZFX66d2Q1IaOAoHpIev5QTz/p4nc5nEwpK0V/ET/wy8/6
EisGlljUnl5Ea+kXsVGAj6Qd4L10UVzkk1AHwJcm8ce1VUCjEk1LGYNzZXnfRGuABfYEe/2xDuXh
0rpp+6QZSbi3oIejLM9ga6b9Y+jNYzZcqPUI5HMvxZp5jzHYZtHHdSsDxuRgOmtq/HIML2Ry9Csj
+VT0Zf04tq+D4dfXaPQQG9bd4EDaFp9iXwU0N/UtAyYPPKuyKH/01dNZkWrBwcfxe7UEc7Ow3ag/
C+hSkxkmLj7epxnx9A7OJIBN1ejxn/PdGf80CPwUCYgtz5PpSlTdJTOSYGOO0WrIUgsl3uccYMKT
QV3v2euwMXXGUL4Tob0eOZAVJGWi+6hbrGKNrfinmHL7apljexItcQAAoxxck79q+RcP0s6pBg8F
AYO7x/E3QCI4VFi0CmCuGbXoRyhnrbQJpiiwjIrVW+GRDKWFEUc3ngo9kdc2YpB7dCHwDrJQFE6U
sr/B6K4f5VwPTrXl8a2KZJrOoN/nLmoYQQ3gagHGiW/qKL7HRl0VO6obHfYlv77X8+OrGBIzDQXJ
6siAKjgVjeWx+d4bdXcWFWJka8ttaOvZXGAuoyy6g14LKWuqN5cZ4leKe5fFZvRACWjT4IYGKsiK
3U2S+kCWfmFjF5RsPDz2mWpcBGSWxJK/b4XOGI+ymgKZK54sSQTZNzmrbj0+iQ4plqN1Y1fI3E7j
bhDwfDOFq6g7QXmfCtHTbcmaDkVtp2hcbuOoNy76kHHPEl3iEOPhPPWLhoeP8wwdKB2+Tbk33C2H
sc0hjoVaf5eVTVZAHaRtdiWi3Xl2EnGia5khzpxeppKUX7tKC+4ayy/AgSI+3oCYwhIm9T/6afIJ
cFjH+/yDPqVb5WOvJ92bb08MPNeLHvtyGHat4iMuXzfBXe20h7rQ9RUm54gNTYcY0sxVai13Vwa5
Mg+IPjGaGfZwbXAeCvBk3oiu2jHIjFGJ32e6kx6gBmGxZVTlQ+bqOB131K3n0oloR2X+sx2WXXoS
basAQbVOpnjRriaWUqG3OI1UXrEbZEooutG6b5WdI+aJHmMYtyeHCsKnvpp0SZDLvvXZqOBjh6Gy
pI/B7e+T+kn5cZqUkNP7NE6TnH+Y1KPOjVVCWKNMSga8VCX1SqZuXeT4n8hqSto+ZBOJCIN3gbjE
nnA6NE4MYNv0osPS5wFPRLCo7DaiTyxgQNE6tgas7mLaT4o+JZ0sRi2KCBUWChBpOYgzcfASDctG
s+COocg/BpTek4Ez/GySU5yUh7vJ6YW5YkCELKvkRhKvah1g59L3bpW86hAWyWt4/j8XXhaxvM6G
RnteesQ6y2stSik6Btp4e9cfdWz+xzwMj8X0H9XNCZQC12X+f9tu/3tTYzPTdWVzFbGN+m3QuvgB
UGJ7yiHArma/TNdEsy7QWwvuJH6bptqXN03q17P/ZQencNfplbVZDDShcp0QSsyvbKblR/YyRy2L
jeMMkRDgiRmBUWwypIhmZEXZlaQKHOUwKgEaU4mjrEKlVrGSrYfrchg7bbhm1rZwsuAqQsWY6B7B
Cu3DArLIEh9gfagCOGe5wEnAx0zzl2GxQu/vxHJLtzjLlPL35d5dbFkSVP6N70R4mitLoe1YRynQ
Ht9Vp0QtCjDoYywCpurWUp5qIl3aer6TrJdy1jI6V6uWtiiNBVO01rjSVlxIjFrlGtFv9yaZ7hcz
7pTTXGub5EcpgX8VXaKkJw5TV11hwDRX6BDQmJsLoBvasGQpt8RLvftRsvwXvWN3SqXfuguULHiJ
SoydNRgyRzFqhWOx9cJS34kmzuzUfnrF2IhgZaSQLVllthajHQQyIFh8XL1pqbbsJHAXBuVkWoUf
K0+58UkMzYvhqOKM3HNEq9CrR/GqYgU0OwnKDz2fLkg8hf+XrnUyaI2piYdtcJ5PsWfiFOXCszhD
izI4IwZSk8cGMJkZXxRfM0/QiX8ctKlpjE2RAsClU3YkE6lXO//R7kqv/M9TETrPEgv8Y3u5kohR
gKaskX1uSUL8fAmWuLBoW9YgYwVZrmrJ9c5RRc3a0Xv/vDSDqS8fhwgyoNrfWqWz9+9CKDrG1WqO
EUuIOVavhbixYA0yLS2miMF3S4u+ZUDEkSn6Emm2tlv6c5K11fwq86Qdd7aSoCEKkuYUYoR4Emf/
1Pxf+t6t/N+X8v/0MuLKd6PV8gL/+zJR0nE/+aeYP74aR81hnQ7DTcyaLzcvAw3gb5f+feyflnv/
Un+P/21MTJ2v8FuvuPp8RVzEYPaKjv94Tf/+ur9fXSwjplZRg5/BsvYysvS9f1W/r/Q/XD+JAT28
/wf91v7tsr+dipf1z+1SHfm9styCLWmQnvLpIM46w0jeN/8pRMRNeLKTOPvj3CVkiXt3tT8u9S/m
vltqeaXL1f64/Lu5/+Jq/+9L/fF9aSTpAYFuRM+nt/6Pr3YZ+J9frYSbSgRT4W//6X/xR//xPcXd
jwzYv31PlmWW9+Sf5v5/vh9/XOqPV/vH92N5lcs7/8el/xiyDLx7u5elTDTJgshD1KXB9s5eDTxA
XAd2z2ujq/AeBVeuADuk05/QMW0D3T7KEmcrAkXfMtq1IVyHaXQZmFcAycqIZoC4nZZBrPnHgqLp
odSzRmoPN4kxx7GiKjeF1ssXyUv7c5R5EvIT1vBmU+Cu00B9cTAYBj4na/ftdHAC0z6HsYXyPS1x
CKCxs+lPhn3qhZOqUiWZ8wxvAMwW6Y0yR4tAMYUcBFXJLD8tC5hS590j5fxuXUcbUVCL8QF1e8d7
rSrFXKXd2NwVnea/UgIuqCen5jnsC//VtIevqDXjKTS10hAxB2iH96IFDh7lQAhFopVrIxkoNIPE
ql78JHdOsMrQJ9jlZTEZTSGGdfrtVHe9Ul33wId+9LbLqYgl/VEhJhciGBOAKwQcbqDTjMrExjZd
ae9+9OxGe00wc6YulD+1cuR96GvbPvl+iA98qSFk5LK91vqk3onRKu/bdRBJykmMqn3w0lNQu5mu
Cf6CoqYylUMzJF5XCej2zxDbviK+pDz6coiKuh9MXghp99lK+zWliWCflHhguVrf3Vso2N5jwnAK
2lS/c+RcDbaahLQAUjPXJSJHGOZaKZ9Fj0mAiZxz69zVNYao0zp5O+kIk+o+YOnhXEhMvrrAIHCV
krtnF2EgKQueLTIPmNydSTZYOx3T83vT0cHu1ejojSRkLD8zXzA6UxFr7BIMAmmaJuloZKIAFU3N
wrfdPbBzdYO0vPFiGthkYtDi/hhFV3I/elEKKYhgrUdHNwGFuxXB6QBXBgkl48foMBa7sO2DnQhO
R+gDCgotOxGs67q2RcVAnUeBoTZbxWk9JGFlVpaVeBsjAbIXwVlWOBt9kJW9+BM0klr4KUneQawc
q061YdtcHcRcXQObnbWGdjAlXLuMwifjz8vFt6lNzzn5hA+OiWuLzTZzTCPpyZEMLBKnbl/PL6He
U7Mdx/CD1lXBwYiKeCtGfRmreQn1+aMYRULvL9g27lXP8u7i1O5VbvtwY9mKiwG4VD43kDUPttYh
vDM1M61Wrmli36R+KJ+1pqye2yFZe2EWPYal9KoDNbuDpjbu9SzK1m2t9zjRddiSt2l3ihwzxXIs
+YoWYPRYAxPfJxN4PlZzWHvB0IU7MP7orDiG8qGN0EYa1aQ8i2aj6dg2cEvUJw8dd8ieM7ikuQXA
O6+k7NmQIxRDEUE4xRHMLL4v7q7IehPon3Yd4lJHi0jVHzQwvsfWRFxJ9PlQjB8s2Wt3hYdGt+gT
hyxBj6qOHBJC01wRpxZk5SmOxwjZspQYUEvnvmpb+Rw4oT85nD2OWoe0hQLrIrJOahPwcXbNnuSy
k3G0UPu/EwcxFPDVnZu1nHweKmzJfIBJwYh5ohEW/hMQbXZ/VtW8xn1G6QPTy09Zk70hs4RQz2Dg
wFNl9bb29GFHZaGANXNaDmpUVfhXT521W/0YcclTr6IG/bhey8qr1/7V+G10wdX9rS+dZG+WKKeN
gauDAFU3PjI8iq2eMXwcb6HRb4LGjA/xUJV7K6u9B7b+xlqVcv2WxfI1hXe68cFl79vYPJV6Bc0W
nMRai6rx0NjZKdZr68EsDetBioAzqyN5X9GnZDpSmPzkrCp/CB8UxdqH6AxeEt7gvovdIxqSEnJ4
HErdK/aS5SUrVBSki2WY7a4Pm2oF6qqu0duGozKfZhlV5rxto22NMsi5mdgu4kzE2OSIt7WcRuvW
J5+kAHpIO/0+SQP5JnpIMUyGJr4FGo4AMVA6co8IIerSok+3lIjyXIp5xVQR7/WvKbaQ18X23qzx
FQvAvGxEnzikqZPeNOsFX/Xo3qaMdUu1dYpJ+LMd6c8hcgjXIq7Ll26CgRoQ0i5S5ZUvaOnB9IYD
hGQQm3M387IHRymzB7Yd+yGUzIuNpAFYAOQU+dI9TgKQj7k1qhsrl6WNP1UDx7xPj5EHBkP3g2aS
+10BJSy3bmmba9vzuju7Dk9x0dsPje30sCV8detWQfzWStHHupC6B38oeSsRLqUKWiYrRZKoGKXa
gCLl8Fnv3GZvAJZ5pAbs6/Km9Ubzmy2ZN+x7kN9IpophqSFjr+r9MbZJQeh1mD6JPrBdl1YtUEPM
uQfGUZYetKAYz/Ig6XvKIqHjg+VIDO3WlFm2QRsxeLWqrlrhVFeB3KkurdVpq9JWOwohg3UWB7nC
I3BpijM9s5IDWemntGiQQRd9rTEV/kyt38SaYe0GXMnWEKqH82Dj9e05Ko6QlhJ/xJNp7URSukbQ
1jpEham84D0WbjoNQQ1Pl4wHN5bWmESNp9ac3qESN7htIcXJSmrCl8GfstSUd9Wy778bQ/1ZMxv1
Q+Y54O3qODgg25LuTADDZn+PFWp/7/P8ddTrusdQ3Vc2WR5paxP1+ouWlO5pqBCsH9UzQr6Iodj5
UyDr21aqwC0M5ie91eKzMZKpdD1sh6wsTy89JMVt13bjB6nGzkHZcydRpVWaas7N2kRGb97EOaxY
51YYyi2TehMcLS3PLYkJdWcFoljfL31DaeVbT6mUjZglBpRwlA+9grrl0odCXr6B9viWy+yUc4BZ
L24cf4uDRvlmOOVqzJqK8mfnrKCipI9NgMhp78h4vatk4rJWgsIXOTippulbinln7oT6raUacrNj
69tgK+lb3SjeVtXb7qiXLdWDvObnzM0g9LbpY20Z+nPZ2GCrQL9ZrV1fax4rEN0GTWd0AXzzqM42
YjR1cTP3x0LdS10dX9SiN1Yt0M1KR2LTbE+KUle3GAGh5zGDtWkGRg82ybIPfld4WxtEyKaXa/O+
R0dyL49hhkuxY+LSBsmo7quD0lXZ3iqy5MGHWoiYW+p9TTzzVKRt8yGKS3J5id4d5TQZHu2On0cR
IQfDg+F1zovs15i+QCo6BEruPSMN/CV2kNWzkna4YjkfbuOqCe8UozIfatviaRMRuy9J1X1z9M56
bPGE4WkSEfJSNovPab6zcEhbKTgZPmvdcPGcTvmoGKmyGUbNuPCpz+6QTkp3dhoAnPeRzPMyrK7y
rF8nlRV9SaH0TMoK1c0OUeOw+vIuj+uMZH7Y7PJWqR5NX8sRm6qtt8E3b2PlQxRIzItiJuH30ai+
wPxSP4yW7W06Sj+3UMV/3qokeY9iGwIaATqNPsUXqYkgs2sK8DOtvKJann9vtUmeXkZCbTBQqcqT
J0UuzW9GZGwtS1M+Z05XrHGMSh5kMwwPsmEVxzxT422TN9G6dvmgqo2hHyYG0i0oG21dK2mFlVQP
OAJwGo98KNTG5Rv/y2ATeE6NB3ZZHpuW1cAaQhIojYIv/UOExNgz7EcL+YMAQbiizrYKWhD3aja4
qPln9tlL4Tkm/OdOKcR4fnALUKadd0O7Gri6wm4pxN36voiMYecEyMd7rlnuC7f0LpaaJwcM3p07
J4vCo+n79qnIg++miWyM3EvnCeuKmoKK8HteHEVL9ItDN0UsYY1vfo4ird0vXUuY77XN1ol6brKV
ZTwnarouxqR7TKcW3pOfNV8dLp3RYGTlq+VaAwZ2FE17kO8o530ZVT254u2W3/BA8dZNViV70Yyl
Jr/FKvhWUyfFPkWILjFIRR/MoNS4gBLiAowxgkRp4LWbYujqVVRp9rkL2u6l1Z/6Jqy+Q8Bbc0MC
TBK8KZktVLiQj6CCdxvD+kvaKWCjHO2vBvVsK6nRug6N+6QablnnOyevuxoQ89dyaD5mtoe5IHVB
e91iLj/B3sArJ1PvfMqtYlgn3pjv8DptjoYGvCDr7eJVtRx0LzSQuaLp9Gm77Sv2zL5q9SuLp4oH
FZLFgw2xbtUqxnBc+rIx+tL0lnUaB7d7EP2R7j8YZpnBzuAmve566xCjMHgRg3jv/oVcbwK0NkV4
vqva1xhhkFOP0uEah+OKHXz40rUxLu3u8OJaWbqx/eqTgEaicKYg1iRhIyHa4gBAjc7c9/a5r2FK
T4joF1hLbBvto+I0l0Ju/DtNAq0tufz28lTTrwy17a5WnkqP7mDe851O3rIG5V/sboC7TE2ncbb/
x9h5LcmpbFv7iYjAm1ugbLtqp17SDSGzhPeepz8fWdpN7z46f/w3RDooCjKTzDnnGCNgVVrqt5KZ
x6ymkmk+LXH4hJRFcRs5/5Z5ktwMiV7cTkZzUZKqvStCxULjVAGrrsivcuNkD33ZvFQmlCGjXV2W
sfpnsGblrjRK5Q7wq7FLJKnx+jBKHoNUe6pqWbkZ15w4JHPG/7OHswi3spEzQ4p7jeOqsv5sKCqC
tEYJbiGzeJ9IElsGI75Lx0uDbP0PpbJjN0T446EI+n/6WDP3c9FP9IFMf5uzFj3F2bkJjLjY1XVw
1vV0OqbsHG5Kw7AObYeA3JRiC7DwH1W5bfnhkB+dznlMytL5TYjPIBtADsMRzAXgyp+TrbGzJgzo
zQQJ6A34mA4mv0NkCJy4SqD3P/TCfJMaKLqg2neLqoQqN0QvRFX65bsVyA8tE+ST7QRQSxl8YV3Y
fQnxnOvQG8oF7G6JUXFlmthJttkSojGjRKfJzU1YBrhF49r5Z9FQxFX3RRkPv6Vh3BXsP0NXKr/r
2QM4beNGHMYpNm/QqWYiSurHaYTCfOnGyFNBl/xMc81Pg1n9GprVnQnPPHsviO7B/AeHJbPNN8Jg
AGAPzXezstipK0jm1v2sPc118wPgaHBkLacco7J1s2CIf6FwMbpDXIX7WI15nn09PE9T8y2LG4JI
ibR8DhZVgn8K6V/mmhOYmOCI1lR5jxBrtSMuBgqxNrlocg0/gBrNb1pOiKKjtc7Xvm5+dcT9/MiT
4TFeLHBMda7eyzHyNU4dS/eD2eVQsWW/yrQzvmpx3LDZDpxzio7AxYqiFxtOYhT6lC9NZCoPhPd9
Ebl6rFsWH1nnVmq5ehSbhy2WKJYhQ43bItnPOatmeUadKo/kl0qfbFeOne6mR7zD74rAQKWmDPZF
C4SjRMjOh/Fr2q9u2lO5ujidXxPSyY+wXgaGZt2Xoem4KbasvVNYLFqYqtuHrdBYs0HUmz5u0co1
ofRDfgwWPYBTqE/3UPcOhK/J9fiNyFHzOzEX18Ra8l5VWovx323kdDK/WzSGj2by0Gwo7id1ilzG
W0nsiGld8lr/OfZB/VWWk2gXqu10ElJWgPTNBiYzVx8i3ecvYOHRiI5C6HoIThHSBA/NBEAI8r7o
R8SusJxr59V0zBrYu54f6th23nIHxH3bxD8woOkeulrDXQNyo2l8wTgsaIhFSrAQS9po3hbll0/F
W1MWTx4caVDcD7HrRKuehxpiohnmdjetouV2bsV0zSw7zamcX9S8Li5pbKC2m9bfRQt2uCv0PbKJ
VgSeWOxDLQSfgXDQJahVBePlUh+iwpmfg7pBun6lLZtQFVTzufzBQhOQKNbzcSnfZgcDl2PF2N2s
sHpL1Tzxg7DST6JWl/svUtux/Yyz5Es2PorSQK3r+9SGYzjoS+I+oNzoTk5H1Boo2sIfcg1wysqh
CQxD/0lUJwtBXuks8eGSAik7cKPlkzg0mn6Yh0S5F7lCjds9EtLHLEIOzDFMuiLie9/U8ChJUfd9
MVTCzzRFORlR4LxU6fAA2Xn3nei1yQPcMt7Zc2jdLnMe+6HdpV+tMtyLwGZVAWOlECiEip9mMbqg
p/3vFotBFx3j0jgDPnxVpVi9ATup+aXWRj8y6Q1AwPhN02NpBwDVPEHvWOyauDfcBvgkm7XC8AZk
rJ9LaBAfZ2hhdakznnurY0mvtd+10iAgUG3qXS4VgJz5l+6sAfSpMrliLWDD1yVAvm3a7us2Oisw
JNwvjtN+qczohpCU6ZGtevcl1x+KsKhfLYycz4wwQBWUmmoaPCzB/FwVPIXQzAZfDaca0Xk5r9xO
kcrDYNfGDdrMBfhPJKBAozyJg+JAVdEm0GSxNhxSzwaq6Yf1lO3NBXFM0aYebeIaZXi+1tPGWekv
60WiAfl2NCyRYHjHYxkyAZGL3Yc8IjBa4kBUXXIOUufrVZKjNx+kMimBI0c8csmI3+I0QCoDwtY3
UVaoaFp/SonaojQ/tpNKcD6lXbjqLP0TC9VGrdFvJGdMHgjHNLBdpskuAkmx11bSgmVMoru1LREa
iVepY7o3BNpjW7MIcIiVsQCLW932RIUkq5gKWMpJk0903vAkUhaW3WvKeU/9rRbG5DtLDJEhlFk6
Wq4JN+GvvMBoJwep+Qxvd36YKzZwlamjeLtAimEtcfljbQviXGdfuCp0SEBgtF4nxlzTiLjuzeUB
+uGReRVWo9GAxkpfK5r/rhBnqLH8kAzJl8jqCCqKE+01hjvsILJtrqqv7HfUQ13iTQcv6C+oV58l
YmgvUhdVXlkpya/sX6PS9J8G6AnU5Nl2dEusnmMi8/a2pclfgnR5kkLomrRgfC0Wpou20wd4Xfp2
F+T2a1zLVgVCMkLSXJK19K4okuhey6r2gXfTn6Qm/DbIATlRtB5Ctgqn2I6/iaI8qqtjpKMuQL9k
YIbVT+QK4rtUifUbtSh7bJWX0eynu1hAbYGkTXdo3pAneuQMka+ZM9gOEcJZELlhS29A1HpKxwZx
z+SxnGeiJYcVMBKrkEDrlVM/W0o8HNQQhaAc8P4lWYPq7Bl40SjNBaQFTN7ABNXXSh0sfyx05SCU
0GYoi33ZQpdbaJ2J2mltLK+Nm7Vx2xIir6ZT/OCUQXtpQ/U4WS1EJyvjaT4FaMFm2WPcQGdKj101
q2rrLCqJeiYct8VzIGq70SnOS1vBsrWe6gx4cWCo9dpg0F7zQcr2XdZmKHbw1iFezPdL2FS70shc
VDKZr5zeuAFriULmmhVzmCyFe7i4x4soysOh9dPIppNaK/dMCTRIVpL2UR50n4+der8x6a1FYZhp
95XljJc0TD3ZBFmKqaZ4mVirPSYa0rci6ljLgi9SZ8t3+hp3rNMB/arVooPITmacnsWp0gTzXAG6
1o1AEGEtXtJbWdNhF97yudYtPvE40B+s1VtFrOUVgBFotGULrY42SeYbAwPaq6EwCcOJjO1CyxFA
xeFZWVX0awl/K1Yp/ZsBHtQKCYm4riMmVgubO22Ow5vMIhLLaKPqOS9TnKSLGf5qx99dW8F7959z
9HzJd2h6N3dyU2qnOH0cAqd5ZFtXeejCtIfrTC/yikNEXLdWO7o1sSxZJl9r59yXdTPeiwhUccBp
B71SK/8pE7Glot1I1NV+WV+HaBeUbC1VrTUYYPhOPUkiFrQIuvIl1Ik/Fan4PbXVSiNeCT2RMa2C
pevG3n6ojNJh9RQOPzLdwpjQql+SDvzU0sclS2izee2bAJM7DSYLIT04AsPHKR1LLEPo4s1GrPHZ
24sGeqDOMMMV0lm3XuZVVhsUOA4O7YSWYX7NiGJ8E8lRK3WcTGurrWmn67abxFV2EBXw5KPal6GL
WWkW4iHSk1ivigfN67RvtAFY6vpcRbkoilvr6froRdaghajUV0lwJ+ismwBUQ6pZt2ItFDt6dA4c
xfFEVrXactdCZHAUiyBtQkNan8GAilq7/53rofKq1M5ymXvjOc+k4VQ4McjvbIR1DFRBibUdzeDg
PZV3Mo6XRrsR5eKwNRPZPEkhQGqL2tsqoITMDlq8ZK4gwg37YLjDweleBVFFmeDE5VsZ4/+G6liU
bRV2hLHNJGLe28ow2sqnMUm+l/B6Ko4rd/aD3mFdEaHoIkJdBKzHAPXO6EXeiyJRKcpFagRaAX0P
MJAP9M/vZ4gmuVpGmru1rtfW4lraUOybFb4meBenIKvPGnTRG6WjKE+FPhfca8R/g2Yj7pNAWYy7
v+AXWA4TGq2HXg+nN71fDlezJCHnXhinxl3RN/q9pfVEtVcKOkZWeLsQRfZFjpbk6CwAA/XB2bNA
km/ivrSPxTzKN9IQ/q8UW2j7+Ld2oRHeduJbPUM1NT2y+Iazp7yVSviQxILEWv0SgTEHJ7EgMeNK
P4aB0nqidpQs2Oec6QHxLRsuM74VLCcBxa9Z8ekAQtizxyQrPixTkQxe2yKzoGVRvEJQCP+XkF2G
yy25FT9hxLK0zxzmFlGrOXV2ieX8oFeh/mDgDLsyoM76XdS1yu0fAlSyEjEOt6JSzaAAn+FYO2Ap
aJ96pwNclTkRbGpkYXDqnsr0Ecde8yhK0q5bv+ew24s6Kc8hqnVMqOYyVIEz/WuLD7/cDeq6CbHz
8CRA/4W5SHslLnoQqThIrDSASbzTtbcyjmBBi4eXWtYAmBvDWxfU2ps1rgSDmZbswp5WTdP1WBRH
rf5x/aRjWpehOIj74PFaXGjaQ16r87eabaof5E59s/TIX0d1cpFL46b+w+OarfwFxuIU90rQS4fa
ms19ghP4m40O5IjGtDlV2j6fb6/qhsmAOkwPsVnS5MatA0LVL5PEeS11WI96bgCF8BdBrIRSFL4Q
Pbnm1jqRU41Oe31vKUiWttx/6lTF0JGIgURIKDBpszl5U46QZq2bCFD2pXXfN5BarUzj4jCyWv3T
AgQnEpXw//Stfm0hTtquIU6wJOh73q8xp7p2mVS8hwpwAQBD6VlKFOWlidtlF0hTsccAosAWMdcn
QkNaT9Sa1ZTeD0PwGqW0ldFHfFGsnagSzbumepAHK3u4tlbgptHgaj7LgRdGKy8ReotuZ03Z0RL2
hdoAGqv0crs3VgCeth7qlc16jOzphgWVJ3L1SmF9Ta2Vohl2vOkGEP2fFmt5Wse9GxdI4c5xZXt1
VMNGLyO1N1gEDMx28x1aueXOCAv5OI/OSz9n8p0oskArTL4RJQ5Ue4nBfDMDXamH1WBQPaIOMwNV
rGQ5vxMDYJlL6ZYV1qPo/6IIxje4S1X8Ptug+ctJuEWuY0i0cpC83AXy1O3UAtOs9/86IQqW9mn7
le2X30+y0nI4tjUT0JAX1VkHCXpuzaE6i6wmq0hOF3Hr4U7QEWueWCC2c7Ez6Xm+gXraropgEsFQ
65XAK/PdyAh0rVYbjuo0qRbGyHi5l5x/rzlNn/NbexxOMka4fajm3P76RRdfb/HxN2Ild+u84WG/
V0zj2N8PTBiihZ5BoBSbTrLv8W1dpmkK93Q2xVtkvBrNnEcXUTFrxgWV1vhGmZ34vszxuw9zfLHb
RDo5MoSIscbyeFrLWrz5ipM73gADj1erbWmf4VbA95aX3T6U4ZP1Ey2Q7/IVQhKXyY3FIgIqB61w
jZC9up/JtXbbytD+glYLBsT4xq8lU9OtDvjYN8MM/3EFgQ8+BAsLblrfi4OEAOU11XXqwQrBGKqz
PXkgsZv7uTCwqEQBEJm4gijSYjvnA95q7rsQzRzASJBYD9LiR1NTP6ttjcxzIFevkqolXqjrzVtp
sBNkodvdpVkceVGHMENC2BuhHz0dWZ+RfLeh98RwhDMp+DYjGOSPulJ9kSrUFOr2Z2AEy0XrdPlg
Q5SxJ6TNdu1F7+9Sx3pOTQDE7VRVhwITkV+0qReF5QxmkkOaK9NejhE9F2UIT01PeTC9ZGUi45NC
ZrUGiBtLCbGGcte0D6ztqzCxih3yD/0utqXUryWN3WYQJ9dD1Dj7yRqC2zlA+9xw0OeSYVE/i0NG
ADF8nXl5F4L78+U+n2DiMZwvNaYQV0mb/E4Ni+BLouQHiFZDkI1MwYET+aJVqGNZGUA7ulqJ+GOo
TOVpKOfyWqsD2EGFKZlYPnCNJlVs1xqn2s3VTPUsJS/OIWT1Z/im/qS2MlGRlCs4W1RbKqF0xDDR
XBxEy+3ErWxrIlJQ6xeEJFrzrleHb7M2mZjaYq5S1uZ/J/FCcSt2THTtskZPi7xoKlKiTJo7gL6v
QI67g+rE1dmpp+FkdtWLFjjqfrv9OI0mr5nhpepKghAn6UZXV4kvwhfO4xror62h4OZi/CoVsyJ4
IzJcxwglj8miW2eM7ly3Nka+LZ+0JpQURZGfRkIdMPOiINjI+LAFPEBcdFzUpP1HWS+NJw6vcUcM
yrlS5vsWjz7hpfWu0aMe0rU+OVoJ67qkJPbDM5YCzIAZViB/kRYorm9EPDrxiMXh2ijoVF7JNS2K
RfutKftC8zhJqIalQ5Ef2zVOeVaMPD+KB1gytXbAKnkBY4/TF1HT9bHDEVGgalVo9WXW7sa4x0ew
lm+PX7xMUXZ9RVv1VrOVidR2EO9ly35q18cy77yLzOCoQ8uAhgXufF7w1kwSvULke6KK5utNZ0R+
zh6enRpWmmwghpU73g7bvYuysO/tPyeKvHgyW2uR+nTKp+yHP76dpwwNN48cITvXdHpJdM1edqIH
dJaaLd4Art+HVgMrVGdM2U68LozdxXl70VtWlG1vdMtKUkVA2vbCRc3n8xzb8YsKyFQcqiVxNXIl
42LtSug/ODT46OjPudQunihgJur+JPWc0GaUWV7mAbPgVJ4N5u5zg/uezrkmxQHl2fpjPo+hhO47
6EjF+9ke14dhfk1en27RmLvBCXaW+nO2WewPIV/t9ZCsz0Nbf+dv2b+ViTNEhThty4oyLGJ/LiWP
OIdlafw9pM7tdaSKMSkO/ToRiJQlQDsiLwby39r8rQwqCV7LVvP5F0SNuOz1F+ac2MCmTjwi7bAC
rX97e6diEIsX+6lsy4rUp9P+VvZ/Xmq7/KfTIseqMdmEgxuvc2Qsozn5J7nmh7UHiTnzQ03FpjqD
24KqOc9JilNF/noRcaX302fCLVBzey8UKXWol0PbZ0dx8RrGUH/RdhJ0l9fxLIapmLq2j8Knsm0k
b+3+VlYqK3JDdEXRcLuMKNuy22VEl96yInUd8Vvhp5/aLvO3XxoUFcbA8DXTOtiY16/pdfb7nBTn
fii8fok/l4oGH1qJ5NYoiuthuU7ko5hjP/yWaPX5qqy8itMQ/NwmDWMNCtuy6TqxiNlFlImsSP3/
thPnitNSPfOXRG2P12l1u/XrtC7u738lxfuIxUwukiGhTgTwfN8ehPjUiL7dKyj/aAPgdzkM6cxi
CstwqHU3YpIQ+ZywxTWA8n2Kq1Ea6bvXbWoV1/rrdLt+qLeBJpp8areNMVGRhI6Ef3uWrx/5T+P4
07lBLmHFks/XmzeLn3Mll6d18b54kIfAaDfiuFCXbK9jaCGNiv1/FmsflgeRWGCIG9kO4q6tMEFV
XNuZODf24mFsM7/IfipTxVMkek0sztookndizBYiaRMefdSxfh2kSf82E9i+eGK1hYqQBNxvHfWi
eeD0L2MEq2rc2h/WoNe7F++xHRTpz1IzEwvQ6zsVC1CRvHbm7U23yPJKQW8eRaeBrC/zpaWYIQ99
fyLiH19fpSj8kH9/jcTzac0ynbbOdO1j72tecXnxs1tvFSlRJmr/lhVlf7tUprY6tCm+vu7txc2J
pl1a/hMSDcueofav061Ws8ODWMAhipctXDrMLvQp//br6k7MRCKFasTHbBnl+c7Mld+hptbntMcK
SWRefQ5g1DwGMZaGu6G2Yd+J8MEo0gJnwlAfP3zSWBXzddu+kuLTOJVJunhjWQJyxY/gEn3wc3sw
IiUOrUH0v1Z0+1Z96BPQ+9s3WiKQeU+k4r1oKE2G4qPbyz4IODWXXr/KGVGFxxaoE4xcxBojlBDH
5lPdOkDJp/og5pylyVjKlCDIdwOPTPReMbIdo+djtJgm+/w+/CrBWocEZ5W7fdsavmiitHD7Q4PI
B/h60Bt+v5sUXzxJcWAtBHeGdRJ3Kd7MdaqaEciFNc9+FmV1EjsuJpaLacy/IlA1J8779GKyUcrx
if8SQzwro52SDB034njypJ7FMGmc/pj2mIiWZbphoZRjlVNR3yx/8MVId5gbYZNfX/d2fxJxzztI
Lr6jh/RKcIe0a5GMWLwOGYpTImOuQxMsc6Gy/To5jrYz2rk+s9DTd3SAf8TNf9jVXRfWH0qvQ00s
t7f+PbZ2vYZKYFl4X7NtT1GxUjwjXXcUw+v6yNa9pejb4iKf5qDr+BaFn06pJNy2UQU9InvxGbEn
JG/EwjQo9qUOOzTqWPgOEZdikgf95eaj3e/nqXrUBx07EFGiwPaPxpg/4jhzFbhs8jC4NZPUy5fu
0cwvZexYO/GrKZSeq8fRhS59H1bsu+lBdJZ1cEEr5RpGhXCfepTKlu1Jpp/0qNGum9TrLva6shAD
UYzzbXHwqUwTuwXR5pr8VC+y//cC43qO6Aa4b/dyWgaHNh73oMis63bp/1x9mFoD73bRHq4TrcZj
zP5pusg4bH21MHWPmKHxKIrwqPM9EXPKNSlKRV6kxMEMJRqFKFiwfhz3urpAvoGej94au23iuC6D
Re99X3Krpdmc0mYq0afF+vFuhxDdZErM0O2R9gY1k30YgNssKgbldT3jLHJyZE7BvGh4Th5NR9Ej
CYCZgRqoHkQTwUFRsr0YfuKN42lz1SG2j6LrdctwbSB+O8Po5hdls1yXiuLOPv3u38qi3llds/Ft
N/Bl9qrJlPdEcT1cp7NmHPZwV17EbYurmW1YHvLujzlFXNGaWhkTUvRNjQpl2VnSgjc/OyzwJIv6
D194cd/XD+V19Iiv2nU4iX9oKG18Xp7NRve7RiqPm+UjHzTV7xelcD8siGUVBcxK14trt/7QBT8k
xc3raVH6Yaf1ptvCAncsc4uPBDEH+yyhF4pvvNj/tio2NQlvdljFe3CX3SkZnuslNg9Zq++1wmJt
KnqT1WYRwJsO6vTuR9CsGiR1rcI2v+6sxYgQP4xM5YLjh2C8rfuJjvW5i7Zj/5SXgY887XFpohV5
9x+r1YcneH2i68dfpMRTlAn0dtupQz/3fdrS+3L2yzpm2ntfKRCNdB70/I2ZHlsQDGvrksgozPg4
EVCAfiSzsNiDXpNioTfpkYm7Yb3Gh+QSVBgJ6iBGyC8+6jBa+qK16MFRWPNoRb6DRH5FvV2XOOL3
Pkw626hvWO75+RSq14ckHk0bxZ1fFSr01mJXb2BImOv0NICWWzw9Uae9igNbDFct754NPSEQ5vrt
HzEhoE3x7cOSayZ8bZf2sH9hc55Nz8ERjKlXbXkYJopg6z/886j6793SwJAr1qCiW4rHzF2dI7j3
V0UBpz9sz99RcCQl6/duK7uuZbv1f0GOqF5tIIVS/zLg895l2NlORf4guoToDZIzLwzr0RsXQEJH
9FuIBmJGEr9sTla8iyyYHj+MGpG8HkrDzdTaOuZrj8Ei5+xq1G9OFfTF6wJWauSDpgAGmmbM7sjO
69e9v2HloCkjmVXZOsmJ1yFSagMrI4T17zPp9aZE3bXTKKm87ERSFIqDeGsipeHL9oJ/7S63Hqu+
9PGAf0UlSb1u6uxYLwhXk6qRoFA9QH1r/I/Nzuo76dBaVa96I1SU4slcV3ZiPtJrAtePInk1VIqX
f01OdhueDf1HF2TjadvroXjAQkw3a/fTJnDuAkhZlwwWTWV5Bv+Z78JsdjMzJ+wOk1Ik/9ajlwmH
53E+GOt7hNqHIALRT8S0dX3FFnG4bnrT66v5QawBVztqth6K9bBAgreLw+yLKBIHvb4ZUAM4ieZF
dHEcbjlbV8HTOiLNrkFsIn+Vl+9DdDs1DyoQUD8p9kOlPwydRmSLhFvVsoiNaJXJU0xgLiwWwqw+
6sSDQ7sZuXpD5zFx9O3YbPWu1ChoZxJN+KDZZvrQL5p2gmf1Eq5KXHFSLIdAin8RzGb6hTRIvlPD
BhwSmIQx32pxtYflC9yphtfpzZ9sVeHMgotI8+LQ8MHlZ+ekt6OjpmnSwQziHHgtjopysbXHvmoq
vpcxDtQ1i9LOW6wazV5dYheR0OCyzC+LhlZeQdzfJc8Id5Kd3EKNB/fbIM1ckMA8Zx8DWXxO598t
cdOXaqjMi9HRV6Ss6YFuxzA127HzpQXC6hN1KzPDSe5VD7QOA7rUDA5VCoFidvMtOtU3BZuHVoZc
RYUFIJZknTgF495OFocb9WNninZLrx2lsEm+VfrbokXyAdlf009H6UlJQzjiJHAzWusXRaW9mdHX
AeRQu66HUVBCKmB1aiJri+P/dzvmB+gvwXoPzW8NWTnJSxSWtkRa+gR8Lj6UZqFXZ0ntL/NeSdXl
LNvJl7ifADXlSCLB5y67TVKOe1PXk9tBQbl61fQpJJOxWpr3RRi61czk2Js2ZP5G0h0UpBH9LKk0
hIvD4lQsygv3o50nwgrOToDrkfFXBgMIzFwcCYWTwAUZDgJrDb8nwIjiMGYEJteLOnjmegVxGUu0
trtfSwFSAcn27NUpv08VwJzZGa3XuK2/GGoHfrRL8odunIiQjBb73hznwtNjo91tH/jrNgoS/NRf
QD94PeSqVl8V93C5eWPIQ0D590ZdX6m2ElaEVpT54rvd64Hj5aY2e2bvTPdZpAReAF2kb69ZWZMv
oBMqQnzUk5SjBY/qIe6uWJ13iPyoXpsCywK60BNNXCl7tYBDckG2oT4UTuZmdq+gl5n2x7waoKCP
p9QP+9T0raUBZirHLgq+4f126MFenZ0iJ0iNt1vr+MzYn66Ys7s5MBRkeOByG6TmESEIcHzNpCFT
5sHeHXuqY0RuZ5uPTl8kN3hXApewXCKppQE8gtWm2LYfg05JQHdMCXSI991ItO31MOsmarHlJclU
A6Wt+Es3ZAhnd5Xh1nZ+Sq0UEYDQQhcVhRLC6qXo3q7C7nHRm+6xTZrdMEBKJ3JaMSm3+aid8qpJ
b9P1kFnQ4jfzZSmB8+jORCxu+C+xIcXjsqTHprSm85Qqu38NOEUJKLNPiTpoNxDi10fI9t1pqksP
SHCEALPBNwjPzX626VA25Bi+HlSTK9WLcW80w8G08vbUjCVBZXz4bkRqO1RBDFJIS3dmj3bqOE2u
DVnlJSDXBbLuN5ZRwsdrv5SIBRHJkN07Rtl4jQ27rrGkzlGp5daHghBoo5GH50gbvLCypZ9p6Zxt
lEdnKDs6uQt+QnCfEoLQgJkp504/JEly0MoSlK7R2/8kafyslGhoSks4oFrX4tSz4BoYkbCAYLmS
3a6OoBJfSfClojKOaPDhqoLJz+vKIsRZN0NAGFeoVZpSeM760CuK5VvTKYGbZYALohHq0lp/1o2m
egEPCyjdAYRa8Rrz3gx3VhBobtX334agRM0oS79JTbKTzamGgiPGLJD2MX/bua2S/rselzGMGQHK
MgF9yTTxuceFeZpqiIXpouUpzdUWmSLnKcq7h7mfu2MPyM8bkTi4BeX2VA84oSXJcRP8/PemIktu
3hMVC6p3pQVgnsZqInsGQrBdKllealIcazg+GxC53b+dknsKGz7QaYSLJYF96NZ1QAuVMK6FFSJB
EMTRroHAOcS7wIqHmKfeIQmZyppfhZHrJFB+Kr0FaGjtjMSB9q4Kaa9H6L3jLnX4VKv9fHDyrnHN
klgWFS3ctLAMnOI8PqXIX4mpz6GWR/nO8Ls87VCFmh4xtU66Zd61egBTYQugB07t2FVVY/IMneCz
Nr+ztKT6EkndTwU4201AXn9l+cu9osFX83frgMms6SS4Z1tpJEocrFSohsEuLVzcAm4h6cZOaEEv
2n80ogeQir06waDQtN6Q6uwC08rvxwGDaV4yZael5fUSsG8JQMCQ1aqry4pxUULzzXF04yy1tXFB
bfz3ICft3jJ1dA1TT6tj/djkWBOS+NcIIzPyGPmbWY/N0ZgvuW4rex0FEg/3F8OUiGcXxJF2rtRF
9Tr5klVV5zEd2rdZr/yIhxk2iD4heC1os13ZlMmruQTsN3D/Y8dQcIgpWnWrmOhXZ4p9IowVm4U2
h2cLNNatrEg1EvIwHSsDcKUFWEuOWUhVnuaVzqbvm/uprJWnYgqbM6G5v1MIIkrDm4BfHXpTulfy
73Vjyq8Q686nKC9r31Sk8ZAqGB+NbjDvrPVQ6P1j09c3ZRCpp7aJQHWk6kxMn/yjqkILGI+i7foC
Zzukna7cpDjKCZK7MVpoIAwpIXSzib0azXsv0yBq1crC8RjLIHIN83tkmD/KIMz2qVMoO0exx72W
dMfFrErPGPQILN44EezR1b6dT84pb6pD27AqawDxsRM7StC637JYDbxEnS+ZOXUoYqc9euGKs5MT
GFKAWXe3FiPxWEvmazfU9aMZSZiFJtXPgNnspBF1r6VT31LEW/myzcRO6kS6aU3a7ugHzXnszPQY
FtpOxTIqhYa6czL1uZyG5UZFFMrNjEl+zEL8rEGp3hYNAg/GIo30METvsmqMzpb6Czpi6b4zsoB9
owz3RipPfAWGN2CzYHpj+0xoORoI74fErpaGpSeFswNnEtcBVL68FPGXYJwHV2sTeZ8HoXZrzKiy
tvOYe3Z6J0etc1mGx0onJrcF5kBwLVYbRCf8oeYNLZPW71lSZMXcQWivoZGGtvAe6BU+OwPVqSGy
n23WrqWEQTRuoZdRtddsQLC9H0b7tMpe+sQTSHTi7FRq8r3UWI2f1VLlGijl8HbCYyx7U8OwWxBA
85VKuzHkyNgR1uOB70f2s7HiQ4nXq2/LCWiC8nt0Rn2f9b10Rhxq9pXYhkq0XafZRM3d3PlGgITX
6gWeEvTu/XxAP1iumRGnsjmhFQK6CY0uVkfHFCUxLzPKZ6VNZj/HMms59Y9E0aERAqTiOtVwJ6EX
1mgBWGGzfst0GSd0kd02VWvfIXlno2yVdvuohRsH3S7CKeWxIu5pV4eEuc1hfmdPDQDrRh+r8zxq
r0YTDdyJPgH1N6v7hRjjUzRbhNAbefusKGbznLLulXM1eRBFA+s16LmRPxaVQ5WOT4EByU80wNTg
JJIXtvaEiYozjXxe7iSledKnvnkm9knbOXPIisoBpBEqRbovKwlNE2Qo6qkPTsxo/DCR8ms8vnTT
j5N83yYBQf12DT0Vr88XjUWZpvjmpDkEg4JCgyj5Ueuk5mQbFV7f7n8YO6/dyLEt2/7KQT1fniY3
/UVXA5dkeEkhhUym9EKkTNJ7z6+/g1SdVlahunGABBE0YTLEIPdea84xU75yvWkBcFRx6LVB/Toa
OXzt0c5ujKo3ZWeUA6Iwivjyy7b1oZmm81ENi+O6tj6NHzkZTcZ0RawWrYt+6HcYHeSLIbfjxfTW
x+tCDxo4ugOlu69tlWJ87wI/vrLRcF2qSB7Bjw6PXwcMfRt4aQ2A62ub0W3fiUpHPN6jgbdk2T8K
O/kAxBBcEEIFl45U7G2CH9v72qbWFea1BuFeLtIIJVht7Qbfam7WZ8yFOt8w1tqta+uibQaqypPQ
OF+t4GJYlifMPLrta3AcwlCTg8Djcin8VL3ujOm8rq2LRodtW+E62K+rch5PN+PMh1yOF6IK7tsO
0wIJzOZu3YaboDtjYdgxil+O4LCpIkkJD27xeUSlZPVto5Fg9vkaHIEAu/O0gazvdVuaS5WXZ5K/
qbqfpdSZFwyh5sXu+nFjZVFD2Dt5MyjyR/J1pPBuPSTKIPPm3LBduRVozNHfXjU5w1wDpdtFNAPN
HPLPnPXgz8UwLBDx3N+XAZ7rolPvB0HeMoOA3jWX1dHMovsy3smDod4njGfu5bkOXKIwusN6wMAk
6hDPEuHdy/HrIdBTEt9mwhuM2iEzRHSRSjs/KhP4gzSpo0u8LMpFWlprWUGlitV1YYXMUCtklUcq
YmVCrAwoDQz3vawVLoJC7aEkvMXNVMGIsc7VBwZzw0ZXSABd9/IF2fvFWu8W9qw+BIlRXBdj+bYe
S8TRePGr8HNfMrzLfC3THFZEehvJVd7GPxOIDRik6/BY+2ZzpsUl7sc4zDYhRtaU4BM3nsruvtGH
5CyZTPiXtXVhF0tqpl8On9v8QFMxsDL38AV5ZNayaEWxxfsd334+i3CkDRfoabPulInlva3Ief96
yc7ODQc9qXJYt5HqNR3Dhe6/PmHd5vcY/EMcXJ9HWLQHcmIqN+vqqEXl3ejjdls+ZU505jmTor3o
7Ng1wOcdOkWT78sWSbysMjGrrUS5p+Sl3I8251avtnfrJiMyCFqfjWy3PsEfjf6qV8dXBkXK/bop
je1rreSHsa5ZwjQQMEn9Zl2NDL4sueo3VRHvK1Er17bWDBdtGCF9lOKZm+NwWRezFZMMo7fKcsP8
Y1tpW+5cKNHt5xFTYdFXQGev0gvYxSYAurAjolpR/PBD7a9XYkoxya8Ys9UnvgDLk7Q8udEqHcRf
qCg7bNjtndSSMle0wn6ZqvCgzXP5k+Tq45hL0fVgx2/+wmK2GWZfmcvCqEzfqXAVn1WVvklVFc19
V8bPUynxtQXqzFmeg+KoDE+yo9DLsSbfJM5aIghrKB6jklVbWdJqR9MzaW/Vbj6Km6pXgMnVkb03
77su29jSCzpF7UzcYk2DFqP5aCjFU6PZB36bwdb0pcoxATv0uXIxLQAV7VuTEuk0QOkCDm1S/git
u7wH/qLZagkaOrD38re8QTgcyN5EaPI9//VtrRjRbcH1cU7EBYHn5GG+tZk62uO1PlfKJpl0SCFz
7Fqhmrz0yWBshzqm3FDktF91c0OqskKIIzXXdgy1k4pXVK2jj6ET8jEozTerSU5zYUcbMc84aESV
fguMnWwJxnaEZRVUgV07ruQnOTWlbRhHJj3fLDm3kfSO4xGaTBVB+jPRWIZv/DbEU+GPt1pXPWpK
Nj0UTSqRpVi9lmMmH5IlBIL5JCmbpEgeFLMFWQYajcFoJ5w4SeLbHMsYmm3Z/2EPR98wQD30afa5
UAgOrqQRrlhUzs46nE7VOiceg3ZhNM4PgwbX0CT8NRnz+IbMnZgRopFvlFZptnsgo9G7CdzDlcvI
OOdAMpYGsMGwrXxXp3B8aibzkuh68K5k8VOuW8RLZfC/sJbQedCq8KRUo380+zrd19pY3oBqL+ig
gOFkHBrcK5meuxEC4GfblB7Nvpx/KoBnzCX5KPdT2s6wCUh3n5whLtNHq5o0b47CZg9JQHF0pgYE
slZNfQQ9yNAskAklSUoyBUO/v+36rn1ofaN9mBaLmJH1l3UtFTlT0lCeT+vqKJRyU4qy266rA+Fh
hxSHgNO1efeQGMsNDf/o16tVubRNhKnfrscrkWkQUauXsPp4K11Lsm04xONmXbXxj57I12DuuOwN
a279uj7BLmJtXZAzdmNpAyW0ZRPHt3gEANSvq0Y7YMlD0+6tq0ThzFcBFfw/Xs3MtOUOtu5bP59e
mt9mIxfX62f3ByP2eprvn0dMWc0s3J6oUixvVXC/uEn1/HFda/sp8EItSZ1g8sNzT7LaGdFC4mRx
m1N1YNu6iHtf8ZQpQPJRG5I34aYn11AOzoQDw9yHoHqWZCk/mpV2+5ft62qIE1Xv5+mqbykSOOu2
oG8ZqSBs367PH+j9oLG3403XV/bNNFbyrh6pOzaqyQm9blwXZMs5vcwP+2sTBUL7pkBQ77ZjbH6+
wLp33aFijD+kaf+dVPobuS57JlaiUOmgh8ZNG04PkyXPh1+2TXiUtsxoAQ4sh+SiNm6UJuQpJuIG
k3H31ecqsxOSirIh3C+3H5pAje4i66iYfS3PUZuiv6Gev66sC+A/7ARJQsDc1NJwWdfXXWKaslOE
I0lkwrjRlsXnSyEuzpxBKOZu3djB58Of3vTbuErnG0i34ohbjYhT1tZNohb7oNfn2zGcDlgsKzg7
g/aIZZ9xUCd/rhHnt2PU59+1oa09Jnq8rWajuKxH1kq2mdNx/lyLpsprotn+XCtR4pJWVdyvR5IE
7tRzPd1Hfqk/doKJo9bZn/vS+l34TE5nW7dO4IDKxzJTtmY4KnfpYBWPEl7sLomb87oPBCmMMrKz
r+u0zLZaQrtBs+pLQdZvrzuRQKeoGhbaTilpaAPQoE4D04v68j6eSbVrwlm9oGlnxhDLS+lzqveg
KnIX3j/nP6deyuRuL3rqKlOvBI5qEXSklkV1sLuJW6AqG7c4kJQrfWyu1cU/nUxWcBxG2J3rqlIU
AqyMwWBNR+YREy44AqpxIStaXoh0dJeAMdtJ00sd19FbwPjPhVPW3NqQBR38/AkQQrPc8QN6shqY
goUU55tSmTs3zxZzS56fSvzi0JZgg8T3ldLpb5wfByZV+mOvUVMI8MeGaSJ9Q+CPz4+s0nns8oia
8uTEN5awtMDpSYisLSF/JJJ0bftq/ZbZ8fdqxZBN5GY1GXF9FFbVPcFYb4SXXPRARFCHqwSNgJKc
A9VXr+2SE3vZFC+L9ZElx+oOI0js+Di9oCr59zi4HGls7B1p1vPDWLS3vV0VP2J6iThiMsVRgSu5
Ziq10PSU9kqI2vRm1QRabFYTqkEpojpffzMN+5z5OyNLahQxLCJCpfAmeUUuSYRuqbkb9tl9OmF2
KUrix1Ot23aKVW4yrn1u0A/DXs4D0y2NWAAOKeptPRJaO+R++Jj3ibI3BPZ9Y+oTwjKqXZp10cZQ
D2U51A+ApbjHdEArQazerWut7T910tjeGKaRPk4RWCjcSBi2l9VECjtXU8bpME5UINuAq+eQyt/8
pFd3+Zx1jwKYx6ZRDR1t5GDcJyB1KXYsM+YajXp/l0UifRBjEO0Cs083Rtpsf/vHf/zXf76N/zf4
KGCzTkGR/yPvFm1Q3ja//6Zqv/2j/Nx8eP/9N51RvIYT1VQJlzQV2RTL/rcflygPOFr5P/SZ8VrE
YbTvzOlbKhvHFWVazbLFNyhG3+HmUhCau6yPQZhfLceIqHgO9Jn7WlkpdwEXfq/IZvnz0bqt0DIf
GQV7Q/L2+EuSOroeB6wQJjBe50/azrQwdkr4t0zN9Gy/8nXWBYMHBh1Zc1mPaCzDWf/j//Gn/3mz
fhNvRTlxz8NB++fV/9p9FDc/so/mP5dn/fdRfznoocj4978ech291UVT/Gz/etSfXpd3/+PTeT/a
H39aAV8VtdNd91FPlw9+/+2//oLLkf/uzn98rK/yMJUfv//2Rum9XV4tiIr8tz92LX9x+5fzY3n1
P3Yt38Pvv/2/PCjSH385/ONH0/7+m9D+yRBVUSzbsjiBFZkXGj6WPYryT8MwZTCSQudMWvcgNmrD
33+TtH+qptBtWTZ0WRaapnB6NRhll32K9U9ZE3963r/+23+cuJ9/r78/kTVT/dOZbMmWJvMeeLg1
TTN11Tb/fCbjqdMwFFtbE9OK20waV2+b0lwqFWTQ4VLbxJolu0apSuxIX1LsaJucBgXdW7gUsANd
vVPRIk5hthB/slPZtfqhrBUAnWxaF6M8ZyezmanZULsSILcpweUJVXN4tclxwRWdsqD6GAdp2FgS
tXaHinl7DOj24Naks1oZDzTIu+PXIgNw5+WCDHbZwh+mlfkyyNLLNIWCsjzuh/pfm6uhZHrEYAd8
GGjequ8mKHeT2ODufsPJA1HM6vQj1ojrgpuDDrHMGcKK1EDyGQ1HpJ0XxhAtyWZDtoKgwDGoe7pK
Pe9ACtE7mdV5G238qJHc5rrt49EZkuxsIFndMgQj3RNq9eSovbRMOLLzJCdc5FX7dhop7hZqv6oN
X0WUPHG1o8aRE3NaxOOtFco/hi47V4Ohe3F3HbTiqY7nGSx0NXiQQg5SGdLnUYqXRLc6J/BtGj5+
L2OmBzmij4ObDsWLHavU37ujRLsqnyjV034JtPSm16otiXkeFefvaj8N4KUab4QHYJqXpoSq/DrB
g3FKO3zkSnGxs9FiOtoljiTyGwYkqZOQDOtMPWqIcjJec6vvXZmfFgSVWaa+GDB36JyxTQdPguTn
+uReukBGGTVIwWuW0dCDreAC9wSGqHWtKygdOiDitjOMBa9XGFoFRsEwvSHJjExqI543ctSjS5rV
mzDMHyWjooMTqC61InoljH+U6GevKZAFye+A78E3TdwZJWsre9Ia+Uc0hA+zRGNL7yk9BsoGxqNr
q+O1gQzfnuLbfpxuBVxUSvT97AwqCW59k56zIDv7WfIRj/kPs7Ku/VG+Gg3tCUgL6av8Lw0b8p6f
h17VLRPp8dhTsd/Yov6QLOkKyZ90klLcrDWhw8T1bchapESg6tskbahCpKHbtTTPi0RsobQZJRTR
mvTITHGX4FUGXQ4MFy/IlizgjgTKlEJcEL20DA2cQcNqlMvWC+Ca/M5IPXCuG7saXisjvZvy2d6k
xaR4s21qoN7tE4kN7jyk5S4oYPoKvqx5LjZwUuI4rB0Qrt/nij/uxAF58L0rZk70XKZciUH8mKSw
6ELtUFK3mPEeP/bc5a458YwclQDSKd+xILl7Td7MD8jFfIade2kaZvr3NCZh/TBM007hMHIRyAS0
x8xUX2MImLFsDMzaaOn7uJFJ82RRG2nsFDJdfGFt+imUjmSCpUghLKg9ffBqxOm8NcsIdtdU3au0
n8O4/Rml0pMv5GYDGL05Gcq2VO10GxoWPrg6WWZFMjb6TlrYNomjMjAB/XWvBOSCBFMHCMZ60SNN
3NvIFqwp1alj+3tZDQd+hRXT5l7+ZmjB60TnkKYJ9N8oWgvf8YgoTN7pXRpu1JjzJ6mTcjeqsPJD
u/wmUv42vU5ZLzMixmN8docW/OxOQydvBpt+pcxUA94C8xchyJ2v0htZ8e/1Lk4PwjqTc0tA58QT
rIBw46Suz0MdJVeZmLeyn1OrG9JnciXbA1Ld97KL0Ydb6tGuzSW+qBq3uQqcORhl8R3SnmdHpGf2
nbKbhn7wRB5bz1El7ZN8SB5nfZhPaq5JLuGw5Y7wgnpr8cuM+BI4kZlNWHG4N4V4NK1Z/w6fxWuM
eg98OPH0iQuuP43hqS+Un1EyE2omjz9tNFx847N+CMOpukXYVDpV3B9b0Gzk04cSPKnSV1xL0sle
8IoptW7SKZFu5HZSb6SfwNXLG9M4IULcEtAsbUazNA9tHxZunfagPiPr+4SDm2ogjZjArOqHac6Q
ujK+/rDFg17Z+htye9sJkAvembnfuzHhCwrYdtesY+5bsKORo1L1lU5ZkTU/7AaXWitzuiujzbQU
uq8T6uJqzpv6pdF0yQMzkR9rIadPUSttVUl0B8pUltMNxrBDdlE4hV02N35dVC4NV+NHG/fXyZQh
LK9H7OSjygheG58BMCyKhbLZppl6oCOR39F03UWJSmi0RPVRFKJerAPxvdWG0U0qkhtbqWovUzTf
67nJwDhnMXXcEy24ehuFJhHpua10WmYyyQA1V0Dv0Sql3IoI0E4eIrIlIVo5daK76TSz2pslVGCI
Le6c6WLbNSYTQuj7bsmN0406Gt59j37MjywIs3rr4TP2t1qmcOeUo5d07sVGm+ZnPUlPYhqnH0ur
hc6PW4io3f0yyPqbQbi2DE2+BuGWjM3VUlSkWzajJ8U2xZ+HLoJ7cmwk6rnxQ4NR8xgcaGM8yz4f
TTRLbocfbHLrLWyGc8e7a7WvbiOifbmelIbYxHK+1cv8yU6s+OTTH6UIUPvbTsxvFjNwZ/AFTXu9
fhlVf5dAousN883u8MNw3f3Q2qm7xooQbEukBs0UjJzDY80304FIoeNQBbYXTEF8S40Qmq2KvAHg
bXkAkq06rTlPl0CVpouvdTI5Jjj2W72iN4iYfaMoau3+71+WISvWn78uRdZsoSm6ofBVaRqYnD9/
XRinilyz+lc7ULmXYADMAvuuKYbM4c7B77LLGPHxXSMR8VNuYNLdXIDgytJbScp+zE3eeiPuGU9l
tlgR6DOJzBVVG3uEFLX4kRuvsxtMTkqobcOk3/bTNshajwlUclaiFP0bWu2s6idoqCBAzZxyvF6/
2aBdVR3Ygp4asIXrqnN7+lUqnXiKbJepoElbyT+42Cz42foxGRgidHN0j9jK1IJraEqUY9XpraCe
vDPH7gbO8e1IY8ZrO3oOboA+w6GxCQyD2A4GdtK25mJhipCysgivLTJRZqNSD3XqQhRBY9mSy2BK
43uXqfKxq6rHwvJBYlJz9TLNbLZdfZJan3GXVd0Fcf+t7BlD+PHwMRGbYvtF4tVgE0OQV3OS1mjm
4K37HRjHLqU/09AQKOISOvRPtLKwc0dad31ym5v2xcrT0TUWneMI3EJ/14HbuHGpPI60zY6NyC4x
gZVhor4JjFC2N+lDuIHyeVJTDYqI0aQuktJpQ2C4UICCwHVuBpR1QUP2B44JRFaN37JxWVB7H46m
5B+YJFd/7Pg8ppxbl5eAFL28wgRMkaFzR1W4Bsyw62SRjjsY2xMwQJUr5wRiGrULL2kUabGfmuJ1
fYP1Q31+iGVnKkR+HefnXz7H50MAJLeT2UyH9Vmfb1dm5MWjeOk5E7To5vM9WoVLV1VTZV+P/Hrp
9RgMi/Ixk4rDp5ps/UCfD+3RcCvZCD7/P+tzjRS9waK7Q95NuLPqV09w1qR9UZnFTR8sQVjL9s9V
UApp0FEpWnau29cj1tVMaLeRzeDx6/ivw1p66hONACgYPHNdzIFJ3Vwo0mkSBRoUUzwLJdNoweLU
aKqxcMOqdeXMvvYl8pDGDr1w0kcfCIfsbaEQjJTq19Fk7uT7QMdHosyA0YDlUbzOGYonxsE3yClI
pHE/p1APbYgJfaYfra4GlRxo+77nBGbEHJTKBWpGvbMiQVNqphuSWOJ7NiwqsSSQiR/ypCZhkJOD
Yi7D0knV6AEdZu50ygmd1yK/ygeq4O1eR9HEj1KHUKqM6a7o+9pNg/pHIpEsQkqr10g+imx7ND2l
4AVydM3lUHhK2hRbf2jIsYhiT6+/pXH/qGuo7EHO3gF3vRL0s7PaUNz6WyspLYLNc8JYeoN4Haxy
lM7XZas9USaUi2y87aQq3fm0aZEuk7SR1hnxMKjo07AjIjl2I+Yw2GEQaEdj99rWzEhjEwK3fxsG
4k5WVQarlQ5JoEcoZGjSTyO7THbWe3aORNxXC9UjanbciCi7H2FzekjyZ8LmKaURSEVwub4Lw5TO
XuhDEiqXy0ImUVLNns06TxhezJqrtlxC8NJMt1KPrk+jiqmX36MwUmiAHbMORQ630e96nl+3pdpy
TkROnQ+PkhkRPCEh/pS177TuMY5Keo/iMmVC1qB3yorgBf0jX7FISzfBO+EJqcgcoJqvymzfiD7Y
agMBX/MY+htdfcUQeu5JPa5t4WGAxOtnlK9VUtpOK3I0zXF+x43+3qh95T6qHsmAyZ6beHzWSCmu
zCTn9NAZyvqJcMy6g6ZoEmBUB5a1bRjWOLktXWCd5M9G0aIsmwJkPx2wTSPoCswFFsz8TA1g59UI
eq7beblK+jTmR58WdI+u040mcEvcuMprK+Rnok1PSQPAKbazn7Noa8S9/qHGQSVAiO3btg5OKldt
NVKdsTYKWv+0wUYnDQbzUdGyyZGsdj9kTfs8puYuCaQHU0VWbaRG6GV4Qqk6Th8lonF+cOroTHOc
uhBlO0/Xr8smGd1kivQzaXvgpDR+aBQpHmlTxwWWmJIms5soJO4h4nvmVqdumxFBiq7o22gAIu+L
cyDLDEaTDhhLleRbZcJS1HeZ5cJi8tolpESFcW9n8mNkh9tO7tBNq8nRhwK1jYrhVlXyl16x8rMV
4TrIzRcTgldFiHwj4MOKGgNIKgELPeeUVQ4q8EfoMMEG9XZDfFquw5U+aCKiZVATHzE0qFXzIb8b
A4uGBsxciUkmZbZXpkm9O4bFsJN9beJoGklJSEk4ZHIid/N9kebvYednm5HEKK/OutaLBZKztbpp
jv17MKgMyYoogG5K0hHk9OM08yOFTA/ELC5/ajXfzbBPu2m8Lgf0+PgLfwDIvxKj1u/HpRtapcjZ
ErvHyyklG6IoRmCr/qdRRK9hUXz5QxpdqAdJJ0TG7I9hBBUHZPb3tDKeSVkpTpSbCFcbmiPMIYyy
HfSko1iqRlKBY9iG6UI6xWIe/ty/Plx3rUeuj9bDP49c17+O+dy47v86HO04b/T1Gp9PD4bXejI6
AhpwrqyLDnI1pfzVMbk+TBZDzC+71odqbOEu+ve25ivh5K9P+/ee+8v7ZIGaHroGEfBikLMWjpDM
KXTsViPPul6uMKN1P709BjXrw6/jP/f/9dCvl/qfD1/3rG/311f72/Vf3n199b97+te2sTG3Y2kR
ZLgYm1fTHaZr8w/L3i8PP63jq8Pt072nzaj0sfG3ylAfRylsjuujbpGSrnrSRo8K2V0frhvX3Qpe
KmXzl+cwEOfIr4PW55TrxvXh1wuvj/66+5fX/OU9/vaN143m1DN403DQK5uvj7s++uvGz5ceZ8ld
cGaTcujy7L6jtu0qhfmd1JXG05VJ0HmqLyPTJ0/WUkIVipYrrbjqLBRbeWCp1yleCteWTmlYmpuo
0AhOjXSnaGPA+ov58i0tKcaYBPe4Q4Y8pJZf23HcFAZVPmVmOhSbU7oNupdsVh5NwdByqMNt0NLe
LTIRAeFTd7NJTuYck+bGEHqXBrdJAfuAUsDzYNXjthWqYP48P1ixtiMdyDVUUIFpq/DLbLA6jH77
U2lEc+yQvIXoesd2Ym5gK9h7GVykFZ68yMKPqUiYc/TypPpa7HQBl81+KUgCtX4hUsZR/WxGtWoy
hYlEuDUmQkkRCG6CGonMhInGkZdiSxOmaCmC1mvxmfAlDZeiq/xNbL1pcsUF1iT+oK9H5ufmz75X
vxeFmi6TwkM0/FANES0402lX+njv5RahTE3f3NXSPUqNgalI5sXUcveTlX7D83viZXO194wk8obg
DufQe9IPLym3b68ZUAuN6lMuzQoV0rrYBKUPrM8OUWO33RlqHFlLNjWDwZaOXcFdqjWVj0Ker5Ja
OoWG/FY02FF82/5Q7e6tDf1blaKdCIMrxKGNI4WGvpF1m1Yuc7NWa9mkt9kukmWanhmDHkVCdhvB
ik/C/sUgUIJOrqkdrZlbGHjLgyInNZ8FsWinNJVLtA2hBtTEZFM7yIV82zJs2mW5njE7aGonjq3o
aI39fihEe6oD7JsJEw1h2TjWZlk/Tbk3CNnYMaK84Vh1Z6Yq85QmdrUhVF1IIv4xMDv/WKMD5s5T
qxsKu7M7I2Ry6xLBegMCaaf02CLHcHb0Lit3aH646RZi36iUi7Ne2ZMNNHjlVdRlV4gkAxKaRpgR
VlRtmoCKiT9ODEqNdHQMNMPcMpN3eaosR+CiojxHKWdxeM7cyqPkW9cVPpVxedomKnELZCc8JFH7
OBa9emxSf1sumRz1PJaUcQCspNNdkkmSJ02TsZmi8CXWhtc57E5SLN2amTle5cQeWqUMt7eZjW3U
YGQSBfd5Ju0EspQ6Q2Z2zm3X7wrO+tiPszutS0j7k6/Td9wFCAQk2Qax4ANwzN4LwCRlbaj7sAnO
SHUuYwJVquJu7gwFqXA+XijG9ahhDF/3lDzcI9HBjCC3Ozk0EfabNUVULCWF3bi2fRamVoIMKzeI
07KNmBAiqz13IKzScOowcqSmq04Ak2F43oqpJdKJZrQiGbTP5eFc6UT4oOGO5tLFsSnvJbmRlxPi
uRfaTumMUwHRkx51jM49xsxnMeR25DJsqICqmhuTF7tkGHQbvcfQp5Oc57UhlFcdnHVfUaVhCCJI
pbVejZSQvKGf7zFoHDQCyRxqTIpnq8X3MA1PkfrcMTvxmNAXrm8pnBpMKWYzZSgWDKhxovagVGcf
v6GnzBPoExvUjzwSntRZ7a4R88SXzFXVTnPeFU93gULF5yfa2/HeULNo01Y+153ZP0w57QlBJ0aU
UN7RCKHUYuSrvtpd3UE85lUyAt1IU+bMbcb4EC7iGWlB58uNRg3P3tShbNBr0L6lNRIqaC6ZH/s3
+kihOMntyoOq1rsM3vqrlD9UW1lHkdnTBvzntDHQU27qOERHWLZXiINVXAXEHmIbIFhlcbQOfrph
0E7fCKfsoAKDagqtpF4LXB1LPIpM5MOgp6l/GTHKvHC4g8WhOX0g5dtY6zTsPYDaNRvXjTZrmHeP
stzLe2ay3ECHk2/48a6UDC7MOQEcJAVzLo3ERxOXOMY7xti950vM61Sch8gjKb755IYfo5q5WRia
Hj5X3UViyW3sZUSBT3Zi9DzmzBzLdsERT4sBigeA4NN7OaHtAukdfM5U0SLykwwuqjQ6eSEAEQAa
dRCv9BSq4tcWr0tBbo/TZWFxZkDYH/WkvCV0gj+kFdj3stCfG/m2i9An4IchbLZVj7P2fZ41EvsM
IPxc6geZzFswotl3s3iPZbxP+pA+tMK/VEYrOXpQSds8iSRHMZAj9G0SX9vZhkzEcgvt/7qXSWPV
nM4g5LcYU38TYDnT0rk++BBr1U5/Vc2kduq2ldwUxWM7icc5yJbI8CbAVjCXuz7hU1ScA74U0Ake
bb6uZvBMgeIioFnjDWYTnzLDesfDMe0tq9GdLgIrW0kN+Y4NbIciLbedliOwajFapyCgg0fIb8QT
Y8rxhZ3vxuWCT6LRA8GJxt7QUMcGyFoc2ab5pRda7HED3wsIA7QOxVOkU7EcC+kY2NzDhERTbc5p
IgaKdpGi7JTEBWRXvIOeuTj7bK10iMMdGL5qjGpC9TLLpX7Abn6j6PXodVk9bCIhn3F938/NeKXo
RbBj4v8cpnV8NZtOJinjUWAb8bJsmL73RI5xH2uyxsdUU1/Thi13yuC/QiQ+9FoanMjkdqRAC3CX
jFyeyW92G5sPrUvJXReG50T/CEm687pksJxG0b8VClAOOfdJ9yyrjQ+FdZNn/hsAhq1aIvLoKpqa
BTYBnHGcYZWVq1e5oRBgfqAKV50lrT9OOYhezKqGRwE2O2mI8jAsdoxiQn2bRer3vgp3fqdfQfWI
j5JMzEWm5EiJJGXPV+4jwKyveDfrlNrWfTbwjrnB5JxroZNRJFpUVe0SvA2caj4Zlf1u8NMfAeTf
YvUPN/1iCK/wLRrIgQ/6ZD0GEfc3CoaLs8xKPXIhmVIMpAb2RbLDNdxTqhzg4lc9eAgQjuXcBC7q
ftXrjOeBdvZV0VQPc7JQIfTkjWLmM7Ssjzqvck+t/Fu5XEzdBdQsCz3U0cyJRyFoOXPT2iahvW12
E8kvm47k7QVnJRD4AjZTJu7n7VaKq3fysaWdRNtWi3rGvO1ceV1NlaAtjEOm0072FxR9/xRgkfPU
yB/vg0JczLnw8q4SAEHH+ESYIy2ROpSctkzPUS86aMip5PRmTNyG+WT6/HrIVzYOnM2P3SDoukgD
wZ5KeoOmD+Ryn54SrWjJJgZjEmpDxEeSH+x0KvFMqdW+0Wg5DYyvFPPdUmZuK31P5q4y/n+izqwp
UmVdw7+ICObhliqoUS21HdoboltbZkiSIYFfvx88O86+WBW2q7WVgswv33G8OCX1MgiVCB4w/XfE
SkzjdDOGY1nNEVMp/lOlHWW33GxwITBw4KsMMcYOALclbR20A1PT0Qpqzu+lfSyy6lnqOhIM/cN3
+A2atesPuRePaUEHS9Db+65BHGhNkes6acTuV6QF1lPdgAtN8jddu/eyQDtmtvZZeT7mUIxxuw0k
4VS++DhDZnocG97sylfisOAndbFo9AKRvk5y994K0iFMZLNvBuNZ1zyMI9hmae9g4ZFkkjTxrGIi
Dz5ayhaumo8h9Ec5e843gyphKk7Y9DjpVIrQdgisuy7Dlj4Jpp8L7W9oH1z7ktqtFprjdJZAS2HR
LDeW4+4ybjqCxiJnapJLFs45IX71B7ffyLtVsJKgaocvnonlCxTTbDd/KezeIEN0TbsGbt0e7o2C
PSKO04+8nZ6tCpW9vvpn2i90vOx67FIvFFjWi9/MKCLmQ8qhM3bNiW2DDhHge1KJajssQBLh/g0t
ptL2gU2nPWSkGqK8YdTgMBFWorvYChFY203vPs/gbNCv6m0LqBrEg1OYj2UJEWfr+JCD/toslLzZ
heC4pA4EAzlgnWsIcdrszQnlY+F5L2mafyd6S6urgYfKzemiqwnpc9UOxJqtUx+c0CF0IwQ5+UPl
xJ+K5rdwMQI9cvndtnS7J2nnD4spn8jennZj0FbnTkU11t6QfoUqrrDeQXoa24D4LXr7tfXgm8xX
15nsaBxaEUpJHpzlvSVZ/XdxvUM+imcZrE6kiepP6nu30QO/Jt0cQHKjmX+nc5DuTSv/164TqmCb
nlEy7+OpGg9uSvh/pe7TefnqTOhux9PeS9d4xX78xjjemMyNs1eh2/Mp285h0LBV7YqZKlxhgHGT
ffraBmjbKbh+XgM7nnztUQtMN+6RLEnjDVJiiwufrD1w/F0+MBsu45xi4bbKPWWijEDcO8hc5sUh
UqS6a7M1fcwV5WuIPGPba819mkyxCzhNZvXw2FRUa67FFPoOGQB+9TUH1hO9Nf1eGgt0UBC8BVAE
TaOcb1RNIcLmnSU4BhHt/GHZCrknGUvkFYTyNlR2ENl5U7Msr3eGZs6HYpoedOTuoeoscSbRgKMn
CmD3sRzJV7QdXJejgwSr1aOSpmRkAT9ffVTS96ibLE6j3XNkaurpaCzIU0pN9rGLlCAKpsNEz2au
vOVoiBM6kYheSOwTfnWa1ZTvDFshx2zVY4Pf7KoReaepu4JGMxT4ZxWkdtT14yeH1U+Vk4lilsYY
JmlwK3CSGO2aPliFfh4y9E2ZDY3RYVStxn89AfOxJKgilNM4R83K1pMV2WX2itipA+K5AhSiduMw
Trj9C+67AS7MO9HwFqtEf++zGdpOs0a4QdeH40J9lQz9XUF4a2g6j0vdzZiC/ITtmXud9qJNayPQ
OtcDS+aSHzODHDliLzzG0kuajF3k+eyShPJ7nOWgPekevsI4OPuaeZi8TBkLjTCDzl6IDt9a0NjB
0Bu75sEZjo0OIVL1ZU17g/FrsD39kE7t7yYj98QjQGXS7qi9/EIe9NfxghHzffMkNgxzmubYd2ND
K/CNzYJksZTpadQDkxqpoNoxVjvrupxyd/3Ksu7Qd0G9hbhgKYWQDLH0U88qEP4ZA6od1KeRKzy4
Uxx3nV8EDOHjG/A1d7aPa/jO1DaQm8JPIt8dLRozIvWJfXhvCyBmoIPverWOwkNOj+rEJl+a3Aji
gSKiIjhBs7OMK/kgUEdE/GNa0NKK2phlpaE9w8A2avupIPvFDLodx34AoWYzpXd7hZdkl7eViR0F
9RBZHuJs0SRduOPWNBxA77d6GREN6SK/0S6Nv/5O0VYfMeftoGRYv83pBcHurWnXD9Nlrun6hXPA
N0CwvNIiku1sOuNCjRqlbOSONZeyOPQCZjhnCG11RUZhaZ0c6Py9o9feoXLgtHqlEtKNf9ltdRlX
EHTLk8FTqr+n7ZMkIO2QA+Iwt1lfHgoujvZAifRYh2s9feY1h5jFzB5ZM2nU1MZ7BgGfk92MQ9qq
9hQCvZWp+DOXT+jT7vOl/VzNEVHH5JUM0fqr4U5lrNXes+xcE+JrQiyVT+09OURoo1POuGW9xvxr
uKJO9ussynfK1vw9Ems2pulQ5pttnKzW/dpBass/jqHMvSUn3AicX1BMDI81PBgTL/eRlfyB7yk5
9JnPXn+aZu+xVuI01xWiZf0+4eiI8DN9QvUR+w6qCNwSqF+wa8nGRVGylZihn0A62JXsIB6BCtP7
OrhcMyrc97RO83Zsw3vBE9hQN0sfpfcFmkEvi86p0HTOntSOxJrdajV8Fvp4RPB+ooQHnWfunbO2
3kG4HKZtFXfGAIN0LWPLSB58gjz2Q2V+wuOL3dJ+L667xtPUUlbP06wg72Oqtu/6OSI0goY1W7zK
Pkfb4d1lHHj9KXnPOzIckM/05NiFHkq0SKdqm7NRV7SPXrK+mZtDRYLpKKWN5Fnt13mK1sY8SMPB
G4biwh4pvPDM9ohmiIiTFdc7IiQ8W+uznoqY6RqZUUcY1Dp/2+uSk7xO3tCqtXE695+0Fb9Z0tDD
emCi86piDc3GRQEICtVSTUyuAor41Hhp10A//7zMPdPxz0fAd/o5w0RiEBIQW2ngAD4shjoWGPQb
3Bg70SPAF0NJ+sU8HNMyI8Utg9kP54ZDbgtNxKrHJ7k2oK0u/TO7ojaDY0KqGnhl2RzbggIQHgpc
21S7E3UI0p7/hNxV64zqovOeSaz2d0sR4DVmBwpwt5/HvIGU69wD/xEiHEDQSB1X006oBUZPQ11b
/CSd/vwvF2Zu+5H8C87b7NA62rjupAm1k2xUTk0YsSwbvq4ldjZxSxb2rOR9beeju7HsbpaIuO8x
dnBtj00HB03vxrVrTSrW+Rkn6Pg896CSBBFda0yDmRlng10wbOb4WZTZRiKhorVi2GVKcHc0UOZH
DfAPtQlG3KxpONBJtz/p4/KSuuN6c8lKXobrsAh3n+RLdlzs9KzP2D3pwy5oqNlpHfIkk0SxnVxA
ie1Zh2zW7D7KXMtnx6bIoVXVHAdeNZ0JnxnPKIFdQLWlC019vDLaQvrNA9ChBPuhs2gMjVz8Ts2Z
x8KgJiVcnIHq7MrrEIghW2g7QZ4KvPlWndOdK5zN4UDCBgpTZDt+sOMk+ovKdcpK2WbSggQiqRf7
nGDScFqoGAKPjQzfeFk7c08FEoym8e6rbq+Z+Ot4Cw4O2bc/3/vnxWfB/u+/9fNnJgp51pQ6pKon
pHTjVn5e0qSTwHbiPKfIJLCWbAyGT+bT0NpfnMjufz7/81f77YuoCckProCppWf+knHnId4lLKQ5
ThunhjIAu+7/f/TzudpwTh01QAefZOadm1fNDoCTn2bzPiaa/t+Pfj7nEIK/y4XjkYacHwydZDa/
UuhyZ+tE+1CzDwr7T5/rTzNPBcGyVNuMXtfiq+xI/7WV2A3jX5rj2r2feoDNg2GHwUCHk6+UAqNz
7iehmrvZD1gaK6TBRa8/ewHIbxqg2yhavqkjL+wprPozdUFm3sWjqv/q0vznzCLbSwK78hw57dSJ
/VBam93rgwv40mfLc4pDkPElBQfx/jkpshq7dV5Tr32m11d7ttf7Wlo3Na5gLNkrZTUPRjA9D9K9
WnrzhYKPL86RZAYNOlvOHk2v7w3fhCIURy8l+o1+reeSJLBMKvSu3HVBO/8OVpIVJ70fmeCMh476
w4pqMR5YSGdiQEIvkDeR5vdTmXFyRX+2js7TmOa/sqHaU9C4XwGmowE04WDAxUNJRE7jpCyN1lOv
T7fCge7tp4uiQXo3cNmiVCU0Cd1LDMQhaJt98Jru2xite5+YVN1oxJ7gWPpXK0aIaSUOY0m/FKF9
2dQ00WrI9xyqadaKsy60YzB3sP0B2pLVZXLvYmax3/2YIFlJe/3885LRBH2ybOOpr/SH7FjLTV2a
uJ9kwaTXxVT/SuGbu6w1f2Va9qks57lB/0F2M6b1zLuR5va1Qq9FwiI1r+acmjbvxrSdpDSPHjEU
aLtu9e+yghgCpSjHVHLfo8Aj6fF5sOuHtcy0vVOh2qZyEfx6HGPppsDUs7Oz/PqBGIxnTZl3238E
Br5I23xd7O8a3vkomuwg0FwDNFsr+jaO3eaSMbdgo4ZA33rl1WOvcc8qi0T7Ge1X5YvQTIZpj7Gw
Abxy7rhYDGHoCFjE9SgTQEGkRwH82/HSDJdAm4OjWLzfoFtkviJIlo1260uTFlqGOFZJidhpXVR5
KOkKycf8YdLn+eSaIK0gHmlI4EzU2twttWdeLWO5BlPzNHgZts/1OAlwtrLv+nCq2E9mccJ4XzAN
VvQyhviC28jEAH2mH4AXMgfPP3/8v8+hsCPbfvtkXoFjGp37L+38dGf2z3pSBTgVmCO9bvq2dXON
AiqgGqRFB/xy16KjaD1Z95TYFWQ2HSkpT08EqgicHgU22/RMgN6tlWKIhoxhuquLP6vM+cDvXguB
FqXsVz/2K+Nsy/xZGt1TjVTYcXsMrlmP5yT7zDLf29mpBDqa95kDflJW+i33sjsx4aVfGKKyZvoS
6PjRmerUdeorR/riLvWCbyeQ5X6y82fid3dToX2hy+eHc+w3nzQ35U7tDtkfnnPiDoMVDcm6pvnR
N8qrUy35rsTPvl9927gEhDaEomX8R03lXUe7Q+DqE6866ZgO8pYng7L6Xd16pFNMK8000/Jbq7zp
RUvRSwKkR1UNi7UsgC3/27aIOs0PQ2cyN2NZp3qWyzZyBts1ORzZSrS6k5mPkyeRzQbOC8DhCIUy
TDs1zX/RLzVxQln8ucgekHvCl6AVjTGb5gfWqYNVVvduvUynxVyAE5o0nnTgOwhYg8WBVTPATMH0
6bhtVJCksnOS4ZbZWNSVpVHd5Rt3preeGgSXPI+k5DQQstfRgzZbfZfAjvzigPDjOWxORklWo62f
TGG2O7CnlfSpYNp1VufGiTE9gt8Hh9Uw/i1+Mp69AlMlwj52AQdqtCGLJzA06FjdIB5YcibT8XxW
Q4ANRjBJDEtLxKrj/xOCOs12rCJVQhDWkjJwjle/XRL0WhdfTqZq/zFb7YO0Uje0tK47Fcr5OwQ0
rvn2EWKIqc1ydj610GZwzSit0nsKFJZFvBg580Ke6V+zs8WvduHwLEvzhv7mPAvOhCsPvU93EzLn
8X3SOSurM4oQ4hHueTIoZx/Lk+sJZNeACiuNb976r3HUs3RZsLuEykxDfdXT77RO/rlKe82sBbBf
FAAg9VfipKegtoIoWeuPOlowRFZp8Fp3UKEBzIjd/DHrEv5XgdkQNxiW+T/X8s56XpEyKQEIkvtF
ttrBlyTTZs0u2TxHvVsfp3q+djYASQNDFcrWuuYDLSIuboGO74cowIT6qHuMw6lT/G205oGVoi3W
Z63w7iBLQvJnOPp4f20EcHqqHYrMvdBrcVld+1pMNZCOTEEdehLWbJIn/ezLTq2/ba3vp7YZqK9b
6H3I+7gbXeSRW6SBlsWic0hWS5e33uWJSdRzEaj3VrqgTFMM/sMRPniEj2n3Y66eW2d4mFBKWDxb
e68KXgN7vrlBH7OjRmSPPupu+cQBSoKvAC6Rzmt6NLl45sBNrQW7pU6fJLwKLXNpYF6l/5F08yML
V0WhqIuvJASbwrlnMsNKh0iK9FHBokVe7ZAsNnCulamG7cgmiKGN7LE7WGt3XrdCoFI1fwsMu24X
XG0ze4Ya4rLeMZ8+rBUF3apg/p9C0ubCGg866fGILux6fbaaimnGr1D59ZdmHuPcsf7UJbPLOA7k
H/oBXwipraEa4AdiVu44ctcCFdzmwiJ5JJIDXDPkRq5T7h2cAsONy8EYdnjN1c6T6dF36cey7QmG
YFjxjaEAxoTfQTDM3LBO866c536dPrqc70ZEUOjUGYRYIf96pe7t+jaNal37N1lY2duKOwqz0a3x
y7/tIdm+42hzEgg8ejos9IGNuwk5FNxA+7BU641HDtxFge9KvOz8Vh+Yd9lP0/Fgm+P7ULqfzdy4
kdUtPnHoPEuzzOnYkKBa5MeQnWYdqmLoDk4vGKVKTAUqe2pSnX3NQHmx+J+ihCBW+BqQCH7kAuVl
lnCWLIGxltZFuCquKbLAuLTJsIJv3AnQi8gisdxLve8y4GCtj3EwTA85KFTXW8Y5gxxbchx9QTsm
B82eP2xktGeMfsd2ti8NsGmI5Ymy6xStcTLPn9gIHhJ1MhPvefGar9GsIDOG+p2MFyIC0JBKwoMQ
huCb7LGmMWbdgnGVu7SkHstf94bmgbUa69Fgis1WwVcX7OW6lu1LbGeYoF4CE5B0mdxjCt4W5jNa
TfaTlafud67L9+1NaqUifsiEfgjsqF6cNlp984osKDF+k3S2og9xTprx6tnGp4KiVTmmPg5kc4jt
own96mLV5HQas+rORoJ5e1tWZAH3P5TJGyjguNf07m/aOP9W87PQ0m/27j+ucy0o0iRwqXjgrr5m
5GrFVTk9+dXNNVG3LmWvQZPiwXHTs5ua37rz6MzoAaTESp/cgtUj2Irs+yrRHvXW535q5jgpu6Nm
Fre6Xx5ss5lDSyKJAN3pYKngNMC9ULEUkZjSo2Ea8aDVv3yhHape++P5WM9FADk7uk9z03L9/JCQ
EZZ+7iVRzu/tWn4sQfYFpw5EEFwJjsnCv/hzh537Om0HDnvXu/dLgBCHgwSDfsH0UjF8UsVBToUF
CasdE6NLo1lf7FhXyX3hcLfUNqwWhiPcsGDR8TSwEjVDtyM1UYRqsNarn25TnU40c/GqWcK+lIl+
wNnH29Ox8JCMTBgYgS05WjLYB30blWg1MdCTrIZNgiMNinAehbE3DefOzWsnxPN+LS3ieoeHIWOX
5njjzljRxC8NR9xuJVmQf3s5zDAltEsnoSb8lPTU7FdB7JAs5T2BmI9YMw5ydDk7GBTnZOi28OoE
vpUeJ1X/WhXbszfV3+AIr0orvhl5/gki+hE2zX8WzYtUzTXMGc3cyoInKSGB5kwgz2BlIJqex9Rn
opPlfEmWj6VwP4jHele1/JhUvzJVc4HKBDtJZnnHgnr6DpQvK7x/VZYV8QBjDl71YaEsCZehfaES
pwmn4KDBqsegPsfM5bsjYnia1X3mdW+erGJyZgV3PeO3P5yrlq+w9JEZ7yuf5iT2ankRsngaZHW2
Z4JxWyiqKWVvHYV46gDlgPgMjgpN7KmtbyNp/trNcGDE66OiM2/dyPSE247IYDJAiYeM8qR8UVpz
NKrlg0d0OuKkWhb9kei+jrku+Axy6DJvxOmy3lcWP7FohoSc8CHe1NxehtivIKZbPDS+jFqNvES7
RRBhY6OJMSodDdoeUO6DoDhJ8mmw+PW6/ynXBMsaLrweua3ZkmRXFPN3PhYvVcn16k3xsNT5X3gH
MtLHc9os79gaI1BGoCMvf5lY6GC21b0OYLNdqzSzrihC/jWBi7j/kmE43TO32WFd0prrq9AkV1fO
3YtZ4truSM8dEQTunbX6Ii8PjE4TRwtbs90H71aSffhp/dcxjAclmLsyXM4zoNCKLn1ws8N2KQ3C
XQij7CM/CU6zGPdERLPYL+kLmdFTyBDaBslBdvw2AN0XCxEXiNsrbHuPhg85dtq+rIrM3BE1Hu9c
3IN0tij2OihcI2VcwX1uTd6jcK3zYA1AaGonOjPW0QYkxKoW4M87Cr2ef57CaeVuN4lRCXXzbUBw
WY79RbVjNDjGexdU2oNENNlpipXOfVyz7KUnyk2v4P/kBHLkJO3FhpIjDHUocXEDlPVNFTkrJMPi
LN+YPy5LQV4sJzuO+8OMLAuj+dyMOMe7D9k7Fvyv0na6c7/OyEz6Wfvt2jPSLKe4zmmpYxrzFgD/
bjmjil7OfeGTI9wY32sjqZGpMnO3Cktcfl6oZgcVGUGxUBFlQATEWWUmRMQw0znTtL69qxYC2otO
EK8uzXskoM1hUH1+cScjv4gpyS9d3eJrpR3AlhRaMHNx8/x8+INA4b4KGaRxg7k2af99cbYAGYnM
HZpTZXb6MXHy9OoMjnZJXT6aCiYRIxUnhkjt4CzzyWp01qmAhO8zA6fD0w1qsrImn8DQsTp5aFl+
ULKBxxv6i5efP5qpD+ejaGVwx8JHuuh6Zww37NGqaMhuQyJfbG0WhEvNqO1WWPftc6bc6rR+Pvz5
O3ZhefvCYaBjBtnpM+Fvs0W4nLbpvX9exE/1S7IpwX/+nDs7Vyfcodpi1PxN6ZIRbEYy9RwtU1Be
8qxg+/j5cKirJ7Zn3IAEgJVof/z/onBpciRPrb4VCUYjknXumCflbO8X07OwtU3iKTDJAZ8zAqGG
9E/t1cn9z4sY5oTkAqc7JIt6FanayVnnUiEowxBtP1HtNvFQnpqhamkOGBlupd9cfv7IPHnN+orA
40FpF6mle2vLZgskMQyrsxRRUATOdTaotjA7efVWdRPD8HeBmjf9sT3jXSqeM1HFnZnhTeiXNkbN
nKO1kF/1SDadjWgw+IOKs0eqCH1EMMBBH/Tg7G3vbqVrv5acRULp2MLsr7EZt7t8iVdpNr8Lqz4g
vfE+gkyYO3/wPy1/3rInPUApu8bH38bd1O0TgUFLwLbt58xMOZN4r4ZBBaJoOcV7aQJMmQ1OlDd9
QXiGd+93lIanpR8tVBjE9AOALswbZ0Yz+FmtAbPQz4eu42+BGVU06kl9/N9fMba/521VHoqBnKdz
/dQDMgG9+SOlV3DLtDUQrqjjMArjru3RMGSjtKIfsDVZBXxPy6JptWSOe9z8dt6lp2WG8S1cxGH0
kTc7C8lK6Ihbna4S5ATkGCzMRagYaR3XwMPaE6u+Q7mfy21+ItffyrNnkzwIXNLvzjSqo8jKzzQF
a1vktCczj6XHtrejB61FC0ncUGvq3lgerIqUgEROqBm8IjinjJe5Sjg4F/kTHs8oq4Ll4OblsvOa
Zldl+OdmQOLQsThOkeb6vfr50cq75lh6/h1vOZmyPDgZYUd7y6yG2JwdtQ+Yc8+4QL3A5qJILoCH
HBH/0wWsTCHd4aCn9Ly/VSJhdHTJZExXHn2PfO/WpCRh9Gt7P5lgagYruEjW9G6FDqPtjLCkbu3P
fbpc6R8hAyQ1w6WGRVlX18NJmr55FIa9qaV9102IrHRYBqxN2nqEGqdJQeCfTAuitJR/oPqdDNYB
CVvNAECckHv0uNqPTo1aQO+6m5bMv0XxpuqOQu3OCR6xpH0FvSjPGpNMKzhsIugV09w+GilYQKdL
6rdRL50d0AbdBZitZxFEjgbQBxUrYz0oMe5Z/QNw8Z2P3IB1fD5KZSBytnWEYngyDpaZv81581jO
7sdm0s5nSECrmJG9V+YTIzkN3m7uxPo8TAclXGJtEZQH6Yn0OnJGp3o/uzq2xWFz3QtH3OXawsII
CnhcU1jCRHKUo6SKhOX5aU0cm2w/UrDJN+U5qWvvYntGvR+XLy+zu7cxJ8Cu7yTBs2iXsK4NL5xV
zAuBYPOGwQ0vARs0cQ1E3Zkfcgu+QLw4PNUBf9u211/19oIu72S6bQJYOJMTlunFK3qzK7Fn79ht
ujvLV4R1l/gZqkYqLHVB/gDkcyO9JXkK3JuNfvwya7jSK1XlRJFzKLZXRM7L4GoHqBmWGmv5W9Kc
GIo6cQ+9jbtSifnddxOc5tw16PDFccY/TOuaD+Rb6+KzX2eiYg6yzoxvu+/fyUbiKzRX31WAAFdQ
hGg2++GoregxXYHkRnHj/qot+54QEv/EofXsB00odMv+HArrc4FGwmcw34p27a/luDx3VRlcRk7s
qGndU1USzrmW6a5vTHWwg2J5xB/y1pUToSJL67D2UsZnLWkZOQojhkGry1PAiPSTUMBe+R7UeFNL
l1Oi11u/klV7bDuY4nQpB5ZHSB+SMq96hhQg6AP9F3zil4nUl/sEL2UexFOeqt96nl2xx/V3c36u
l5K89UqTlw61t6yd5DHRjPXSu6wS6/Rr8Oflfe2DOyXq4sJKQRGa30SBS/7CrHf9zXA5MzjStiOt
Iaor06X+2upmtArdx9m+Mp0aSMk4f4DSrCj9GBvze8QAZPNa1rVqNwlRlp1HOT2h4qLxs5DX1scd
pzWk5+kXzO2kTlIAEvkNXZ7C7ulHNBbtOW/Wh8Tj2VqM7ImztUF+jo3LVMd5zl7ahuPs5yd7s0n4
nfSues8jQW3rsOuodLuoyf10Fre8m3BYWvNS7iosxze/nzg2DbjSZfKhCbO8rSliytKEM7F0IIIs
QA/SAWZqy+abr5F5ojWAX2+n61JYD+TDlbvG1CnkEsERlr58NV3vo5AclOfcvVNwl/zMpE5rk10e
SUQtUnJApv6T00YaOcgR4yx9K1pJ8tGQQ95UdfmrW4sLbnMQCs+b7jveniPnQ8q6/Hpl98fdUTqn
1W+T18Z12WNThL/2INy3doQk7wiM3KGRxfQwlvOTnacy4gBc7DXEYKGdaG/LCEKFnhl2zPKAYSti
7itk+hm/zl6MNrI0MV5nxFxECiYx0U6YZjlSPQSte60z7Jua6Zl4rGbz6ku8/IOPdcXP8MsPDm0m
gjYIXKgQOg6t8eHQ86tjMiAVp/rKHU+/mI5txVKNX0SA5fdymPN7B0AkU5IZNV3uUTi6scfRMgYW
Odc85sjLLQ80YIYCIaACLfhAS5fLnqLflS1FKamTBqEw2vpYOhqJFwRdTNrgX10ki+HU0C4h9Pra
448Bvrby4yCKIPI25E6iH9qVBaOxpYrIyB1S9yZl3FRz0IxG7n9e5GI+6LSIxzqKa9USp8Pi63+O
YjTe3LThoOQTK+KMn+T2n6ut22/ohyxamjvcEe1pNUb3a3Lbu0QWe+wR9fXn/TX1QOwx6ofMATZ4
rQLn8kjsWkDM99zkPErOK6KeF5n+djw/i2o8Hbu60N7qJtEOSZ8f8tZCdU4pYeglFDMgYyv3zCBW
5FXJ367/lRJSc0R0zC9Fns++M+xvHRznbJldtUeEay0fYrZijH53/eRkV7Nb+qgmxXmPYvI4rsSX
yRHlZ1+VzI0i2HcOxCtaYA0FX3O0S5NULQGBIgEDlGV6z9hfnrfGx639Ijg0XlGw8OLdIFD5rTFa
88UDLMcfYivSiPY/24hNqnNo2Zq2A5vHZTxb4gkBFOpCWTpnfUS7SfIcSYydbsROJqxDmw8Z5esg
TFpFCvOaLyhxG/WrTDCLS0s570FRPdZe4cSFovui7drumEuY0QLDR0F5Bxzm1uzk712SKIRlanuL
w/+CDXfvtbmklwevRdA8mxUmlLFw3V8jTy4YPsrS2liifIWDCkYEdLO1HjQmAihc4yEgOe2sleqw
bG+fWZCwik4ZLpCT7ejSKW94f2CLnhuyvNL1jw3TEnUBrSE2vxAAevZUJsMS2jANe9zc1tkmwm3H
E9ify2YMbg6Lwei7/SXTpw/6Hh6nwSfSuJP1dR2wmmmAszhaNHShPTmeDiRrbCVvQzHOONM4YRZL
cNOX5AR7TQkkUoKjnVD1VypDHn0EspjL0bISdILtBUOSR6dL1ZXbt1Lo8WffO8MI9ofeNy/DSJQz
+p2nVc1kYuvIPBJlo/iWkoMydvJiSNKneRWI1Ypkhx8VoAN04hhg5s/ZbFBddOnvJKFsazJDM1gW
8rUA3r0BSNvrA4KJCnHKwNWYrvWjAdi6Nwn04K4pETgRDEVHVCX3Tj7MJzhr7bG0SerRiKLojb+t
0MW3aYrfZdK9IfjWnlVn/8oQiv2zFI3E9jDsa+D8O1uVn0FSuK+ljnHfqZfxvipyIqG4aCH+ceNg
gOk8Zf7KsN63+ZdbPaZdOf6bVpz7atuT+z540nrmFdVJ/6IXwo0lEBWtH/U3D628BlZBIETjYS+f
8YqvbZGdyqa44RaLrdHzbtbg/3YBmbBXOha5I2l5I508LCoCNCXT04URwrkjUkrta9QATMfKvlnu
rWBT+k2dTwnTDELJ9AohQY11jHFmNxmBgJFFVFuU1W7i4seT4l1gCrRvDqQvPFJvcL+Y/1zIv/0w
Ibzg5GztBoGKh/Dic6tlb+tEdFgrh+DYD/VXDUJOvoRGf6lVU3rQ0R6JlmJmiCK+NlGJ864b7Ddp
YAMpe+1yofr2uywp0W094tR82D+4KPOW+UOs4+2K+0Wa0c+uK+Yy0nzj292So0f/DEjxGyVPiVs8
R8UyaGcGeBIDzOatTtHmEHy7hE1X61GzqJtcGu9sWJkXQ04azGHzE2V7BY3bLMhuqz/4mJeJUyWN
YvoPc2fS2ziyZtG/0ug9Hxgkg8NWEjVLnu20N4TT6WRwnsdf34d+hc6qfEOje9VAwXClZ4liRHz3
3nNhIW6wUbJTyrm1lcXnnNYaHV4Q37jh9u3YH2edRE5ZdTdBwM2nDFks1Bw/cyCigcUjdpUTGoUC
Ym7GuX00Soh/uOWY5iSYdBgb4HiVWH+NcYbQoGICrf2WsRnh1zzCeWdhy9IDRxykbp45UrnPgfeW
dBwq2NuqA059xmRcK03TxqiiLBORl9J+lNr5Rd27A1IdMZ36UHhPjcyCA1OEYaPPhbgPlIxO02Lt
F8IoLu07cOltFcTeWkrTWhGXABgkh0eaG9l4akX9VJTq5OqFgw0WzzA1chbTKpHfhuuMwCj2eVYl
y9vZyeDcBsV8o01IaAVukrju0odo6l3UT3UfeXV7AV30lI89sEuju0e7GshGYJUJE23ekQJ7cRMt
v+WRWYfOgoqc2p7SSmoPQwN5Ajnh0DWSpgRKqDyvIKdXEvtqsRYFpPOWR3Sthba8ilB0G1bt+OwK
dKjWLpdZhW092EOzRLqiXSzIM5SSUrpOBfYxKRKws4WtHQzmlKt+hK82NOHrpE0BkevxNClzvKU1
+iEh9InRSIlDWGiH2Zo6n0aG5rWS9wEsorsoR95oxvqHM+Thqck5nDEcUBXrcmkYuBPcutyLfNga
qc5Gsks+6iQOTkGkmODEbJxz6MT7BtvfGu4b9JouG8iE6j+rWNfvk3ZAlCBLZ2nuOSsmnhNyvzAk
MsK/xf3cVZ9xyxVBhiP7zMuQGWWpcLVOJhc7w5EsmbGf6wLjOlnHLfZfeiwMOlb0eumYu5aaNd1b
8Jl8I6ZcmuEk5M2HgspGtMs6OucJJgIpynvXWDzmbUbYH6WeeDKqVpNcc1P87MB8+4FJlwDCBwmT
nNdROeLn6tWoH2SsfxIX7C6jN9wNOM+Cpgy2ZjbtY4dOUOxVTJ2d0dnrmIFXdi3qu9bFj1yIKl/P
4VxSxcsBctAJ1+NqstDDGrabcTZvNPhcnHSPehxE9xDAHkrdcn0rwYk5Uz+UJKO2hRW5a1oL8ljO
njZAdhzISEAFKkmPY3jbTJ2dwt+2Ar6IeX3mRDm3iFVO9ucGmYHMKeZ0PM/RqWBNPdjlXVKVYsfL
A3dFQTGBOzefKUO5jWWK1g+Scx9G1raIksSvDOtSxBJQUZiRKEEzq/AS4ktdK30gpc6NtmiLvZnw
WJnkXEhmgVjpjA9vHEuckvOzqdHb3nhMCTsNRwCphgoJ1JIb5EG83sqA/Je/pUXDSy7QDnaR3epZ
I5lbObtSHFq4S+bglH6o4SUs5nOXzdZd39TbKVGc/Z0JtjkFsqEMHtrRWMDl6XVMoJgOM8H/onUp
Y5yXxAMJ81U3VcHNXIYSp28E8avD5sXGbF246mcQ0G/MlK7FhmJbYkN3DmpYop+ZHBh+6wp7ZUXj
sey7citzFLDJdo2tME13TXUZCTSNOQhmR+ZiI70H9Runmcr3xv0wTOehJIdK6QCAAoz9HAAytgnH
cTnHsWwPTZCeoazpfosDUnSNIEtovlWjVpyCkefSBOh7sET+bsmiv5DN7i5JSXceMheZNt3qzxEW
nPOYRFdzrKf91/95xS7H+HYKHA78MONIOTHQalCsOzzAY9schjl2ebbIpHtNMG3bpKqXLw18xw7E
KgQduJlKiwmrp+CVgm49Z250awCgAkNPqa0Eh3o1o5C6hBC0PNi3G2W4L5HnppfO8K7ElcqzDU6N
mZKwfMO2OH1V6cVQ77TUGnftYD3g17kZx+kJ4Fp8LcCXBW28TEyeS/rCHvNEU7daPvq2kSbnUjUP
c5qOd/2ymibqlExfkcIYJJrN+XacPL/JPeve6oeTW+PlnuL5UOWgBQIk5T1gXA4iKvLNhiUzIYWl
tTW5lKF6KzTPOdm108KgdSzufh6VoLFDXr2imScp++0sFGhhPYXw7Sb7xMTj07WaP02cTgxhf9Q6
s28yXPHWZIFeB8iP29TE4+nZk3myJ3FJ9NE9md05VwIOGFYaFRE4F0rHhGZzKE8VecC+4RQKZX/r
lvUn+ifI4KJxfNFHDWlLE9UzkFtvKAiP1mDnUCrLtmSqxfm/r0BTlCWB72hwwZGDiU95Ni9eX27J
9oMEre/TlFbBoDEJtPmZmZc7e+IwlTu4hVoBxa9Lp3OmodSVg11uR1net9VAXaztBX7HrRgfKJXO
HqO3CPLn1MbzJnbTe6eYfdUT/ZNx8F3NenM16w7KQdpf4p7zWByFl8gsvoVMK/i5EWUEZjzAXDXI
pYKziqQxbJNZNKuWqAZmbie6pQ1Kv2gOssisw5VF6qEcvWhVSkEebsyO5r0Tp/SKg42Fv6lH1U2R
M/00d87ozvpOS4hLO/lIjgqf8l2qk/gcgwE1CbQYxETEZEBl4JXfqTjYmVlbnUybDVgiqfOwPDZC
hWuCxCIt57dooqvCbMsTI/crXAB9JzSiuCpowlXgErlPo8WEzQHlVEzgWPtKHusB5549QwedIppu
bZvkfN0daqBY54rOyfPM7g9taxHgDdzLRmavp9rNtixu1rf4Pqq73NcsDlpZ61kAUNlXFhOHWcW0
CLsUikHOo36cmIQkxZAs3nzO0XhJ2VuRBWwEQc0GwiTt2bXYcCJ+KhMtXUPQ8rZR/DS6bXPTiHpV
yhBEcN8hnEPvZjjKwKNOnnKaZfCSkTvHO72pRxMLeZ7SSyadgaRwru/mKX3uAusDPB5aLAkdVyCv
ZBLZWs8y2ra426lamIcOAzLOoYh6C71+nkX7mpocelBH3Dg7jrF9aChSevUG6SI41NHVKzP6AUNx
Y+AEw3QnrTc7I2fsFHwAfEqGDDSZC2D6RiFE3Fi4+t3Iqe8MN4DomVWRn1tTy2Ij2vnkLG+SqIoP
0nAJfTevCYs4FRiJfoVhOV8dBCqjD4NdhEuqXDUzi8E4z9zIKfE721n2RItDC1K0iM6mZ6anXt6h
KoLpXd6gh1A0vbyHJkrLNFqedRx0p6PSL2JJLgO4B263pyuBjEGPPziz8Sqryun2UVrdeVnIX9aW
P/WwVxQ8GANAC0CwSmpkJhtIKIFMxgvB5g2qbfGol0goRfoz8+YJsm7tkobJuMzYP/ICqgBuwWHF
D6UVq6hmnzrW48FLGnFrOBDxlm8VZFvGvumJdf/NjqqPeqKOqaoFW9IgcH25lgZVGX1HL7NpmtWO
0/qmD7TmSPmBPCXU6+2kmF9ApITnbM6vGePG/dwQxhDLGwfr8wblqVg3SsanrzeO7v0YqlBH2wiG
IwL9vK95hEK3H4/8God8mjehxaZOZbgGkvKljAJwjzSkNvSXbssxcsCaoIMNNAznWYgFtr5Ppht3
9NB4AmZMQQPCIuzIpWFyPtFtQj7DbnZ2V3yP9fgNVwizD4Z5fSTHzVgEw8od3M1sM/mM0LBUXlVr
e5So4lS9t2a91WYAL7Cj44jsZkVBNSd/vP7LJs62rHcFcnNI0+dyoNFSd3FrWgPB9Aqnk26T2R1b
yfyO2w8kfZMAZDsM1VZa/jB3H3FTE1+ibyIkLyq77JnhO66RAhtABq98VXs4qHTaa6R2DlIHDAb4
wHUZ7soRTApni70hHCTH0D42ik1+mfDoFPpHGnA6i4eVjiTEebI7OwoTaEkOZkb+VPrSeTo6b7UF
wU5qGjnTV41mil2n29uK/hfuIZjaItOjL3g2rmXUXxq6TwpYyZZZ87o2htfKJR1bWuS7samwiY2X
suLm++Ric09S5gj8pCG0Xiu84ys8b+Vq9sRDjUcGiqtzbCfxylUk6XnpdjJxP6OmRgC1q7egx7zL
fQCudHnC4lP6qfUhw+gpjd3Rdw6FzdA863lClP1oDdSUZRZwpkDabD6CfVE4b4FnkVIu1aPm6I/M
nYhIN9AzQpwoXeXca/A5WcUDsj0jIOubGZMRxxWwJ4v/U/qKmQYWpWu+hItap4Y1UYWrqR7YYXKL
i1KAQVbncojJEXQ1dYwiAmUAo9YVxnw3kPiVYGQELrpjFg6nVt0m4FU772XyCDCFxIhXnc2uc9Tu
Y2jo9xbn2vVsEWMJ6UdNTOfZmzXAENEzdnXKlibrNijTWyIkO2A332gaPVGVqaiLap+q0nkDSb+u
Ws1duw5CNQW1wIzx3wqikA3p3Tgi6AyCBJmOxDHO6nehddwG5mEzJNWMCYb8fCTuQr3GyQO8aqRS
0zc95cfGDwJjuAEjSEAoEWfuTzdpGnBJ6MM6FzT52Fa7syzjqc7YZean2Ygs4nkmK/wCcA/rXTWV
d1JirCiy8qB1OKngEaxmmMEgf1qYYUyejQaHPfucx9zeQ9x4H8VIXqdlUu1Wr10hcBVhgje7IaCX
Gb+abqSPrRa82Gn5YgTRa53H9wHlWXyNhioZggJoUVRjmW5SYBScSwAdaN+G1Pi5uFFE+uGkrb4d
Bppx4vAyAZzct1jSzdECONuEftHYF8NOin1c6MdxCD/SxHxvMsJBSRiftTa+5oP9QCAWR0o2vGCa
2SMYP/fh9JDAp3XJ/LsJ+ymndDhSVXA9XPXkjsBEhpqgn7FopzZUofh1bN140zTkk0eOnXUeUOO6
JOs4bL80rRMCYBA0OLtPWQESSicvIuZmzW7HWSsM79txrl5Rz+/rYtwlCYWPuYspL3QkZQFsZK3F
nu4RumgAIiFg4zGtftZl8T55w86uOBFMQn9xmLDgLdPndg9VKtiH3BZTFSQrJcJ1O8NGyiDzWN5P
p40Z4AlQ/N2ID2pEJoji5mxWaislqJrQcm+JuYVrkcHEbuGmBKoO8bQkT1R/u+taoZ7MKUXrklOO
Zxo6Ft+bPDYuKkK4TyJj78bgz4oQcx0WDcv3QvIkEUEjzITlW2uP+6oxKEBK65sMIJxXROguDMj8
4D60WxpNy+iRalR4sA5OQq+aeCJgKRHHk0zUnQRkg1MP9U6T+B0y5s5+K4t3R0kmaWvaB0rHQbeI
4VzNksOfc+dmmErTjuhzBsiEEyWnMxn7NHwR2TK4i2rT5zBSE0K/LSS8fpN5TbZzq2zTR9juehfR
miEB+1LPH4vYuSOS64+tQQ1En6RnK1iwdHPxSL8jbmL12UzaeLQaFn5dkQ0kV0uUngcj9Fr+0PQm
DGpiKz33ZmoIthhh/TLLHgzTre4aPWIWUre+qxDNtfy9lbd6oQ0vgosnlcwbiRt+drDn4oFJRWcu
W4rPvuKVUIGBNcOCOzA+lgZRGOhnxR1314iqWumVjWvS7E5maDxSp3wPLYwnhNEg6DR5DvTG3Ypy
Sjc8MCOMYX0sDl96pRDiOW4UITo0bAQDQ4ActVtB20YgPoG6o0IX0yIJrxi9zi7H8eRx0PFOD7X7
VMpbt7ReGdcFPpW3fh/S7lXMFBWIKbkZKZ3irks+fhYwp2MGiRxbm5krPskx8ujcYoV1xcJcdeO4
YqX4SCqeJ+Zl1yRPKg76FAsWpd/bbLiYRzzpHhv8OAueC7o9MFbWd25g3JOcwdxtw2ORww1y5GtS
pxOceNBgVfijDxk4uhMXa0smoeo+Z29VVxCZtEaffYkKSrFEudYVDuuyz75jReJFMYq7mBIXqm8P
4UzCiXGZdWyWN1/vzTh+SHRqrxRjSt9ZEo3xErf8Kncs6HP/o+cRECDv/vrQ13vuVwry6w27sLFc
fB0xHNBggYF+vZcP4o/3vv7tt//9Z5/y69++PhmPRX789WW//RvtPzB05lzQ6RmQaVjMa7/eRKHx
5//9+sDXvyV//cCvz6NDa0kML98m+3r314f+/bf97cf/9mX/y2/79ev96Wt+/eKxI9Ufv9+vn/j3
f/ztR/76ml9/7L/8lL9/h69P/Jef89vf/+u7fn3AjWTjp6r5QTztc/TGwJ9k5A9YQvd1NqIGZvDf
aQFZx2b94qZ1se2mqV63hm1sJt3/utq+3sgaOAFNo/Fmyn4wExv3bdbsB7MYjm36zsurIJ4JasVI
vPEYdGSPK1H51Wg+p5xQj3mjzO3QUY+dVZ+lO6ttU7BJ6mamRiN6+DpqsCF6dc7Nz4PjF5XF8deb
KO2H9ewqAgd6sivxbO0bxjPsdguMt5BPOi/dpWa6dXXoLeAPA7ZYzrU2kgdtNKetHGrWmiy3d11d
W7v022g51l4qfaN6I93h3b/0UVcdhyG580ijg+DAZWctMXY9z/J9lAEKGMU3loBsm8cals8mBGD5
da+zl2EqCBDq/w46QcyjRfTowByIgytpdm15I1XQIVLaGRPaoD0G812oKROQG/48/e3rxTNL+ccL
FE4TMxddI7dUA5diq0DMcV6ikDg7KMn6etcUUAwkKWi3a79HZUBE2NFxDSqPZSimQL3qiDlOtBUh
5z8jBzPsTLBdgGPxSo5YbomnTIdSP2TAXMbXyGyxONG+HuSSvjqmV6XwVaU9zwRD1gzrb7sO9lZb
ko7o4x1cG569LluoTGxlgbOwJPbnTAxHxV2X8wHlK9ocv1c4a5ZTyDniLOcLLYGIfhm6rtv1aZsR
7DkkerAPqDZatdFsnYeTXUZEQryQ81F2GgCuHpNl6+eAXNngAkY2EZzPWIPzDKsqoDDkUzU+tlmB
d1AzhjWVFBfxGvThuySHjD3f/XDCdJ1aJd3IdAxtykC6m9Kg6jvK+xsuxn5jgctN6kGeLdE9h+MS
8mROfXDN8edImooH56eLSRkZMT4GMubwoKnvaW89iTF+Y+T7Ro6FQzdKQzK0DOOhia4mveKOC3cG
gSFahy2OoUaIW5PuEjqZ96Xe39tiepnt8YfSi5cYrGfcs7gu2xIQoc8VlG4jnfeZ5WLqzPuXJIvP
cZJfi7l6ZO5unoEYXMKu3+C6ijeZgbqvx3ReaniKAcgAGWFwFR+aU5qHyrdJq65zOnpi6SFw5vLD
GIBz9S5HY05wJyff4uqawAOMaFNycI9DknDGCqfCN13vGgDKXFUFR6/YeLG1IN0kKJBrzRzxcPd3
HCyIqhjlQU+Mp4Gu7F5r8ltJLrJSzmfA8DEpqS0uyUf5EaWUcwwdFrsl+JZMPtT0OexKg7vKoPmp
nd3VA3vXviPrhAS/J+1GmjNofa023zXgekzc7u24vhFDrx7iT4p0XgwtJg3YNw+uBeo0SPDSEFpL
2AL07pOcopYn3/ssTChX1RNmnmOii5fCYP9L6uQdHCsNCFX/GlPWSxQl3oF7wJTuEQakBgYzPuQv
Ct1RvrprzLZl0Yds3wZbsdbd8HlqDd1vdLVrJM5YkEQ2u0e1NZoGES3lFw4D68gg55y0xQ+T3YZi
wiutjcFehMzMsdUlU8qOmzPB150secaJqc7Q5tcRZXFFHwFwC2/tpAU0M53C8iPjBkT73FSeENeO
2YjLPYzGqx0xknfZU/nMMTZWPSqG5GPEwMSkeQFM2DRfqI4OobI163LkNwnNYp2SAoGKkrxOPCXr
FLuFK/SrKL1zSTFnQdfJ5HFC4UUR7gytwfOZ3DT2ZK8541w9mWtAFHprHWC6Q6EZkF3677prpQfR
Oy/JpO6Uerft6IYBzKpZIlpQkAcafoTKgeuMh6KzDkFk3MWBMtk4uDdpTtuAqq312JQ37LaOHvlt
jtr5UzWNbyMcXHzd1jHBhA9Zi8pCEb2EWrC2WgbAetNc2zr2C739qBXKScsFwq4PkHQjUmgzbns2
p/GlqTL72HrgTNB4U4CJTF7BFxHZzIz3eQ7yfYY7cGUs6W8rFZ96DjWb/fZ8V2Te67xsd3uO8htq
iM6ewsGRAmHV3XNt/Ags76UEZXdj6OUlwTyy0pXYebTF8ZSna+Ine1ioyWGe1DNF6DtjLF9dSepq
oJeLlSPbzjJ5w9eoAfqZLtyxs44NK6GkU+eZr9E8z2tQt03/WoYUEbKMY0EKPzoDxBynq5cusjGE
7PqWWgMLivbKzWdUneuUYCEG08eiaN06qn1vlnl6PWUfSCnf3cL8qds0F3vL/FIlzpEA5F7l9kvV
T89eI8/24qwuG4IDhVF+zDMFODW5ATIKe1Hk3bafKkgcqVil9nK7LChcyJkcxGFEuYXtZOQfZh8D
BIe8Kr8bKVTAZ37KpPliBxj1hFWh5FcvomjpmNArkDZBcJLucxdbj+ZkKaCD3b1EjAWebf/wrAUW
TIDXGxJOLyJ+By+a7VH00Pz1C31GG8qyI0YMlkn+kc1BGR6xg5yThhcTyyZ1ut5p3/Rlfqdczljt
yMS4n1Fv8pQmkzm+IYEbEmZwjmYfXls32YVdtGlLVP3aA4tqTzeZriiDqKwIG8/PRClyXlxyYx5A
UFiKihiTVVkAAEnm6WKzug9lawCP41hi1OpY4RMmWp3u6iYAy9pBdSRcDzNycFZW6HwWikIIg6jK
FNXTrqk+mojDEYvltXAd+nWF2qpsfCKAD241BdERBz+70ZJ75Ml9VUcnq3d/QpV1953oD3WgthN6
EHrR1zTazP4PPbP0x/Lf7+Wwf+mc/ZcVsn/5rH9VWPv/sGfW0v9U6/UPRbPr9+x78SP6S9Xs8hV/
75oF7fk323AcYesMjKUp6EP7o2tWN/5mmh7IdtN0XI+t03/+xx9ds8L6m+3afMxiyGO6rk0r2B9V
s0L/G2uc7lCbJGzPdhznP/83TbPiL/VjjusKy3JdD7Ale0iTcua/1o8ZC6YqHvt2jzgNXxKVv8mq
x5FUxLmjh+fQDc4i2+PERIhrDmEHqNguRxZevQBfKt29JhgnBS6G1Y42FBiYIeVrY8b2YIwpGcWM
CCObb8Q8YZW6aQ83spnWRT5/K8akferkLE/0yPmTNXqnIQlz2uEcm0/oSVTElNvHMF9Np4x2lgiA
XDD221mwZH1PtS9dXey5B4n/oUla8nT9qcTu62FxTFs3yThJHh35Wytb13tdFlWq2bN2X2vLxovJ
F9GqQK0oqRggqRrB/sayEA8GV56+HqtCn+RJoOPCbau+0YpJ0qS8cQQEWiiJODja4iXClNg0aX0s
IxZtS6BXTrq4tr3ZbnTpRcAplO6PCeIu+fMLnQ0KjBe+WaMis1G0tIJmPI8rZOfcz7gF78x++o6k
SLPioH3rPS09e3p/HqV2cKV5CME2bjyDuXwbfs4oLfB2i0NmqifbmZNzOzr+n679f9L/Z/y1/+/v
D500BBeVTs+vIX/r/+MZqXSgnPXe8hhTGh3Svl4hyLK9t3ga12ZI/MdmhgolfUJ070B6g2zKNePd
TAEHsG+/CCaR6zrsn7xgCK+uvR+bqSHCTEWebfM35xnLs6YRpeaNSyZuaRkWWDpavKCbf/8H0QX9
26UgLfbSGEJMFnhT2n99hQAZiI1RiWbvLD8ZtW9f2Rjv8AJEpDPEc8ZqqmWE8bO6F9d//7N/awdc
Hkwppe16Jo+VFBQq/vWHt4j+raOV7b4ZPLD4MJ2PWZs+5ssT/3XhTPO3PjbnTa7iEahlbN2GrUcV
RYB9eMinnzZPwCExxi2ySH/Jq0nf4GwR+//h9/zH2wi/punY0jNM3Gv2b79nEI8yzPFe73mgkD44
fBwUqEjFZDGli/KkWhfV1yWXn9M+vhXMNCcL8vu//zVMYf7jL+JZ1AHajuEKx5TOUqz98f7fFfB2
mVq5N6fDfgxTDvhXiuRHlG7T3bD4xj5X4W1gQ6Ea8enjWMHDP9efqIHTJhbyShLxAXQoQzfbMi72
LBAsepZ4Y14m2fW33DnEVro1nelNFXG2FugzTAfgHjsg27T+mzaYN2AkzlgVFscwMPrOQQk2DHCQ
ihau2lJnxuo62aZTWZL1bTDeQgd0/ZneCkIewjkor3mx+zjcRJgH8N3ET0SoasgiHAWCOuEUvrxX
5gEQAaaBPuenirTAXEe+oznltctAwoS0eOtZcahKKqljx4aG5RbVxswS8wW27rZAhgZBXTo7LG2p
XzF2XTWmkd8UKd6pKGwSZvtWeBokJv1yUgnDg4g8W3OiOz2+g7AAfzcYMME6DhXk0Fu8zr30c/vT
tIwHy1a3dDY0DACsu8kOb81u5sDbMS2P9fI1q+1sg6X0W6qHciu/DwoqEocQlPAQp3XBtUorp0bH
lSBMFBeasYqUBPqbiGivYpvJNgFSOGIVtvy8Xxsi8ccRP2DWmHSSEeKd2BjGSUdAtGQ64jToLrHy
oNzDBKcPC4p6bfy0UrOiBja8g7P/xsLG6MPBToArmROBrq08SQEyeOdspHR8gCWOrMErS7uL+Oss
52EKvAU5/IDZAgSXzmkz6k1jk/Xcyq1kurT8fC0V5k1I8wyURp/obrvyguZlivOAKX39qVfde+N4
I0mT7uCxKV4bJUMvVWvsFPFJrXIRXgu9iDaVbb1EYF6MybvGOAOhtAFGBq15BSoAjS0DF9cWZHtq
AldMqXH6PRmieZpLorNpuQ/a74Eh3zOPiXonMC2FCk9R0F9r70DI7CaT076XNjpISyMfljHbx3fs
W3aKz3SMSA3k74xM8Ebq9hvUG+7eOBvb6Sxm81Z000Vp9etMbeha1wAx9kP+JMuh28Uh2St1LiVg
IGi3ziFt3rqpfKSGTGMV86gvJR7c2iCXhrDPfBvWPIkXR21ztPein4MLb5YRhtqCgnrThzJcw/Nv
uT4bddvHytoFJvNGh7HWyvNqcQzU8Db0TXETKxZpO7bRY3N9H0Zg+SmafZsis8dzX/AgKbcgVy9v
ObPhIPnRs46u9AVSWc3OZVAD8cUC77FRaUzC6O2A20LsgLoJTqOLjR5/9k1YA6OdCLLlWuXuXCWu
0k7b86IYIL50zMuEXPXG9DzKrl3j+MOawe+FI4T42YyhtKycF6svuDATMDkeVm7EiFskyB5cFrXg
YxpeKjD9qndughC/SOfVRPE7jtZ5+13zsBwQOyBHGVKrrg5TFx7IMq5lWCwlNkG9JxUgRvmspiTa
Wn35Eavis4nD8UFwq0oVKI9an7/JsXihBCXbpcRB1iXg7zfcmk2xT5qA4PZUyY0R1slWWeJ1FAjO
Zoi33Et/SuVO697SY6YRzd6eZnEcCtnxS8EpctG9gyCoXxKwMIohGDNh2kuyzN65OB01/Aim0hnX
0e67bhnLXqluex0LYnLGPPxoK4bvWaHf2TmDixj8J9HN7qUvB0JdS1rRbYwLo1tKMmWyx1d0rmuu
m/Zbmptqg2BsbbExG5g5OHpzSKpWtDbroBewjsZF8kYkfp93IH6N9OpNoqdbO/dHalmT+U7X69TP
qqCiVBfIzTQD/agTNWIUDPatA6d/ypE1zab/UQQ4QjJd3xEZfBuzQxab35pp0LirgW2XWJ6aNsr2
ZXgXmTleOu3JEfS9Rp/gkDcJCcddH5nShwe5NnrIXNjD7qaJmfskg/l2KNYZ/1ZHwHwjuh0RLdPt
Y5H2jm/MoPfRcLd5ClBVzz7YemKTKoqr3VK42IGKwkN619IqRSGHy9wtRh7QsBSMTC1ZGZ1LOnkw
iGmk1CkIP7BWAvjUcfQkHvxIw+JV6jEWc0AviRiLi50uL+RBbsCg9AyPN3nCrKt2w5cRFg1LR/Ut
9PW+Ho8THteo2Gk9mhhVHPtkJiEeMEFC5+UvDJ9iYxncpc/MkB+cMnjIvOC9qq9hN8T7YLbfEgeG
VO6lt6wNftM3zUaEDk1v2M8Y0uLhvIlgCa66cvrhlmlLMjB7xYj33gAjWE89jZmddAARKpexf+59
6nFrMafGGUiD0g6YVHIQJdAtE2/uSB7uFoXPvPNcLrb+KAfG8JOOIz+xnjWDlQex+sZ0PHqWy8XE
orWP0m4vKiChBXDnG12yTGLMy1i0+slp/RlIJtZDuUu5A2y13KBeSGJsIECehlTmYMY/aL3zQKRt
2HpJcZtMHwwfnG8ziZ6NkNreiBqwbeDbmhmweBxT6GnALWbsfWGwRvG7o+6LaqyvhruRHuXqsiH/
V+ZiWHck6LaSV9i6lgTkbETbNdavufTeYBaCAM51eoJtd9culNZ66xWmcQ5TscajND/1kLc9Gb84
Jdh8S9r1QaRhdimWpliP3R2dsUN7KIRH2MPOdvVI3CeuQIJnIbHB2t0NvUEZQQz8sRfY6uc4PA+9
Rs8FDSf7gGn11si6BUaGLNBNOaSsOToruw/OadmARKJ2hxBawMDaSJiOmQjJ4sNT8q1j5LLLdK5Y
+uzsk4eHC6dN+ZGS70wI66z05FgY4qemmPzFGpSk2nIOAHGLS+12T+7AJNN1qoV9AixLmEm40TsJ
WLmI91UiuR5nE6klbpz1aP2MAY+cE9t+M2N6FyF1USQ+VCs3I/ZMDdQdBQXFBV7nhlcgJ+Ry+DlV
4pbSh4Ip/1qvnTe6QK6ZphGzLic4A2m8Skwu2UqEuxRczpHujebZ85y3RgFQtULtHMXafEvVV7rr
iFemIz79Mn6wveTdC6OlC5zyMtNWT7XRa6vA03/gaXgYJOHAubzXwok2izLHtwD4nxYRyiuMfTme
sLPeW2Mz7GWACU3K8NUbsTYyGW314DFL4SN2U7epa16SnmMmFCu59vpLCQ6jw6wmCS0fxkHRGc8h
R4A1vZh3bsHr2Jq+LdDhCaoR9ka3N19qu4OK2hFqBpiNFZWWGlvcVnp1o8jhx4OHvax4JJb2X+Sd
x5LkSpqd36X3aAIOvRguIoDQqSJ1bmApqqAdgEPj6fmhOGPsvtPWNK65vLeqUkQg3H9xzndyv/8F
ou+dNBA4PDNhxYueNqem1n8WolzgydI3EoEhWxAZk3qLHKCAIsq8LZCCFW0T/dZK9a333XuOF2bz
546Yk+5kZGhhumQOC3QrZKHMZ6NfkATAYtIMdOojI8+t8ihWm+TOL5NfEQ4hY7wrZf9Vak0UaL3m
hXjCiGTHVoSVkKw5E1NSILOXxj/DpX3uyBOEZAVBvyq+6flnz37oikWj0UDOsnKOGlYb25bxDrWa
f64g+CAoPkYxUq3c3vt6M281p5VHe0AuNSFHO9tLfqeTsBqMwGUEIdBZra6dsXLw8v6xwbudaeJn
ATdS2OPJd/pnnJFv02LBpYwQ4eFiZQY/4TmlxGD9g1Y4j6d721t2eh1xkVoeKyvNOPcVBklu69s0
9u8NHxW1XSLiSgv7PomWM+h4DL/zVwQCN530x8Iav3TXOA2oh7c+W2CGnjQbjn0yaIE3FT59FEUD
Sva5oMRBRgweAA1T0VNn9tl7V064Sv2La3o3RmbeozXneKi4RvkMoHH1QSP0zU3uWPcaa5Bg0eBl
y/zS+5mHxHy8izWDc8Bz3+2ZtiergQsJnNnbSuS4GtZEqrniWw3iGT1HzrLGZwAbdxrF+PBYLw5T
1QnWoQOYYZu0EjkOmSwLzSr6j/HGbwfMdw5Lq4EYi61A/dJ0ApF9C1iN8fMB/ivRQfkOkg0dw7xK
FDuLgXaRsmwrHXZ/EsuV/02msXmQPzN4ooG110bXs191rtMmjc6+5LOzsbCsbpoBU4/C3GKL7twU
7XQz+6QwySknMggJItdem0Hrx1IACDIWZ9AjBYcY9kL+bJfNLqIiUlwWcKEsurWkRlsUe17o2ZFD
mHRubwHD4M6dz0SUtThH3d+Qxc/RAG/dmoqM9BDtqtfsifEmXcy4B3bVvGLLugXSS/djeHedK9/E
/GSR6bTziu5EFo0M9Sr7SReii7OfJiKdRLFnZ2+cii3kgr1n202o9f2NT4D4CajtvoqG4gLYZdvX
aQ2SPDtZFjJqCIikW91CvmSNsORYdyz0jtWyfFV8A0MX+3nEP9FHLR3giLaY0sNb+No5YUOO2xI2
ZHs3vUQ5OOo5OxYw67mBhqvw8G1LB8IslpydC6/Pm5ZXnD3w4Ge9Dsbhquc18QQnhymYz6YKLV1c
n2Rec9+QcToYOK9N92iswiyvsymXiWOoOb4WYYIyIzGbdJhbrSHkbJip4i2HfIIUnQ6+nxSnq4Ra
2JQ/WQSFj7fw6Jjoc9Y8JLt5ZrVBcvKjaVf1Ns5uXOG0QRkPR848/oBg52CQN7rSsYS2HLXmeE+r
fY1cd8E9YYeFsI1HU0M9GAmMgvDEUVESTX+VUoBNYF3LJnG7DBLVgyDNskEqePQrj9FfgUvVJYPL
jzlXlK7ULkWefiZxvaYBVmCRLChxLKbr+6nqA/Td0cny0nNraie8h+S6644TpJ4emJaN3nVchwpL
6wVlPgXewqJBzTWB7hn6ELdcDlrifsajXu3YN8e8qvm0VyQCkiPRM7rkmgZYzP3Wm85NRLQNHwi8
ZF5vfqsVlZobXb3zDOA3etcekr68GYnF248JhDBiza/lkNQ7NXoc48Bz1XJyGSzQ+Qpyt/Xhqaje
KuxMBGOQFdCjlD4t5fRoKYxMEGMCB4RJQG7mfpw8iNxicK+moV90b52ydcU+ne0bYTqYMLE9baU7
HvqR5p8TBeELQ45wUQjGUJluCCEptvUMUGHi/Ju4gHpGg1viyO5FxIy78409s/J5Y5IyWqLP00re
MjsVMW9/FBJyA56sBqdlqR+pu2CZiVlXpobUomEXNn27EijZSmSfvcwLnpyZDasq3I67sOp3niBF
RC2/LeVcVNquaRwlry5XCtlD5lazahXGqyi9kNqH0JsHJtLpJiGIjjkJgbM4C/D/JvGTQClSzS2d
YMJkdiHZnO+DEfdRlEO0S/vyWKOtYdqMeDhu6udEuHKvGviVUV0+4okV3DIRgnMVjJ4giDJ1kdmm
73wiMbZFTh+Yo5DMyBQcaG04JKmNoHgccf0Maw7K/NS5zplOhtO0Y1LWUng3EZK8ttb9reVqKnSy
kSjcgpeYw54ylkHxZmosVA1dRzOXI0ihwfUHCzOKT7RNJ/sqBICMmEAbH5cYCYWd36QDSv9loLyi
XeM6MY8F0ZGnKemqjW6CVqpx3DYFElFrbO6k1NB3rncvBvB9VCGvcIiGyxWSBGEfPGZKIuFHmA2G
9ek9IvRmG49EU7D1/DSJD+bpKIjcWHzgaulMhotOWISlNT1VBGL0RDnviYkrwYjzj0Fg8XUr8PCE
zZGR6BdHSlVt28umO/YTqbUtrDDW8/0FG11/IE+tQ3I5hFrdAHCDVjWgKdl3kMIA6KUnNy013ut3
XG75tlohr9Wpr/UolOD1NogWkMjf4qRkJyMoeIVaPvsO+35TdlS+U4vvsiV2yHKfykkLwPp+ppBe
MHYBOKRf8vm4DVgthPyNNgPU52A+lHRC7EAxndel/910CIbtxCEzzkO/CUthN1tOmE3XwVBvsaX3
226cXxKYKfw/QO0zqhIc5HEDFocs2V2ti2ejQ+pvzNZ3qYtHfEk4DCP5267OVTTfx2B4RixCQLTi
bNto5aEdFrEZqPJCxPm3jTM/doXT7XGpnEyd9X4lmMRx/yKObUK9LvxgTOITn97bxGjcC8a0L09h
Se8Lcg2xNG8cm5vKp8gIgOdU2/GPZpoFAO7f23wWRytf1pnqTK2KSSyDPZmysw2bsvwuhtLfIaVZ
zVadtfOpJTZgthA2UcIiEiic9jA17o22IJlNu6dFMl+VVcT1d0DWRIFdc41IQuzwsqsdrtA6EDa+
7glUR/PQJbbOWIJnsNbEU4M3VjTW3bTkv7qVQD9o/DG+eh3Or5E2aHChh1DDpKHRu0+WxdoZz9uB
8MK9J9ovBHs7R/hvCKWjgy52ZUt/3GUFg2GcLBuGwDaafi+AEA4rf/HwcuZYHSbf3YpE3C4mb7P0
Nf9umLOv0WX42jq+Ba2ughA5zu/5BIhmsBTjs/IB7NLDxCQI71Nxnurb3MFtUHVE93iJBuKD7yo5
fqM+AiCPrpE5T8b6202ebNOmDpmzW68c8FYBLOEVW5hKyYPmmUi5nBgxNyM9R6NTyn2+u9+hCW4T
wvK8Tn/n2bFZc0YxJwxTuYMHkv5ASOityJH6GH6+Me2Cy1lmMbAEmJfdfGzBE5F7xDWj5SZdEgM7
TCqUgS5q78IdbyqbnI5lRhXWNnSXEE0x1vCwbqFXXIdRK0OX+Jhd28ZIVArchg7ht1DCPuMEv4/d
RRemAERSVta1dOxnQdcWUmgw18c6aErfDQAVa9VajzpQWOMZRaJoXUoYnSwG5dAlpNG+1nCoMFZo
tyO7qtTOxInD8SqNecvA/Nds5LdEcV8ANexLcKJBpz2YKwhULsNjJ2Nn25smr3eTf8/xaSzTs31I
e4NCLNPISshuHbv7xWQBJ5Mx93SUbX3txbleW/nFoupaHJ7O3svoeChq4VQwke26/ML4qsDGLjFj
lEXZnXJCuHaTsH5IqST9F6SEYbsGsR8rycSFUmWYz26cfvsg9Mvcu0T1dMAaPSkk8cy1mVzo9DhF
hQRcRR5GwX7bU9Ew1C9+OeB//aL6Bd6B3RxIyQ1aEWVdvbbumPWuOiF9EoF9gl/zMFSK4LGWssZw
yGToPQYDptzXKA+5dGv6Q/2hEqQVTIujb0YPH6w3ZIRdL/Wx7TNt7yg0ijwDBhQ3TcEJiUacZ13e
Y2LgiZzHYa/Szg5GlotBP9KKz+MhBnRi9t656tN9zBMoiOc4Z8vebab5ptc93jn9uSJhMKi1rg5N
XNpuDAolwxwQxMsj6KwQ5DSligbMwJNZFgq2Fwt7wpCzFFC1BTwLlgnux43oeXRJOD7ojnowU9oa
6DLzUcgrY1t2C/ijw4mnafAgyyaKJz/ylbNZOkLdh6x/Uso3TyRxwoJmNEGZax+aCWaMM2cP87LA
nMidByN1f6lO3FUk6HD8Oe+ZmkKzG4eDaSIglmS6jCScdXNhBzqrLaNxrpGVvkYwybbYpRd/yM5Y
2mnruv44OzUmkam5ZjEGfOJgAelo7S2xMiFhO22QRgZZPaogQESHkEtN3ysYahxkxNjNNemxBGaw
H4BilWnMNF05BxVG7XNCoKHijJhshiJMs9iRTSkOrqZ5LgBz+NkPPjUixUGJ4cAcFN6DQmdrh1MR
7xGhCCOAHdacbIFW/EYkkyOhrMMH4d8znmgMSV59GDLSXVVNMmOhxNnJqUuUml9M3b/jIa83SCaJ
oSIUbtsXbEhLFL9Gi8et44MDYwDizuCKG64Hp3b9Q21QVoLt3UQJ+cKwMSDb4c1eCHwcjKjb9hPm
StPiCS4RMUvhHD1f3OuJ94sqZN55M9C8qJMzu0GUiiSy9kTDUPyi1dp2Ey94rcH2sL1hK5cCHnSR
PZm0MtjRqdSbAsRHeUhZae3yUb/rjRdEsohLWYcTaYYSLcr6k49C1WosBi48CK4jQcz/FIbcFSuF
R+b9fd2Xv6dJ6a/wNW282fHLAll4S68LtQIRW1Eq0q1y41H46iGTb5E1Pcmy8kOk5afeG/STzvTb
XV2XaR9Dts4CG6AIpTD2aDdsXKu6T00WYFrKV2Tuw5S/B0HSj+YJGw2Sdqt0QndO3txxOeW+ph30
kUlAR0DvbnSxuOiLB2oVnSLYtnKj+Vh3kwZyBP0LqSfeszKPZgQHeUwevakAmZtXLr9zsZ+M8RGp
QyD99qFlapkiJ6TEs5EjMCUgDvjBUawbBDs/g2Ac9ko2wvsFrmmSPyVkQVB8Mzdz7XGXGILJq8fD
bGj3Vk1XrPRh3y7kvZPi6fW5dokb3DF6w/w1snH4Vow7y+w+RhEWKqztmNVemCWdW35xVKWOt+2s
Q4mSGL3qnB9FJj51A61hVbw5Zvs6DC3VqztuXQf+i6jxk88UeSBrSJWEr0M/PYHb0qkWX9eKjiiB
ZjP26ia6h/sJShYg+1DI5zEHsi7LJzsB5dSkzeMYsyBiD7bxe2eAy+Y/Fe1IVg7Q8yWV0F7RCnrV
CGSwc86daW1rnRvEMPo8HCdiL9hXfSDLt/n0MrOROvPbYa7eteTdL4j2tvz8rcjhApUurIa6B1fn
x/Y+XX+M2sYSNgvCZHsteUME/111zLVWwbfpcWjVxkuJdjvwUlTA89uIKHIjRvWDUv4iZKvvAEC6
+BiHHbW1dh6EyeKHHYjjg9Whs05HymKhTzvIHsnOJLR1ZQY6RGEsxaGLHmswUAw765M/3xkG82ZZ
WzcRrLUlRjprOCt+pSX/2BrMm6R8S7XiFM+zAckF/gsRPedqML+ExPyTCsYcbHu2tTfiHvcVK9QY
J3DmH7mpzSAT/rvTel82iGhgS68WAxK905ha2cMechnZGMb04s/adgb/ieGTviOnnY8ZQc5RxCJR
vVolpxjwhqpDkh6LTmzxuc7M0pfhMEHvRuvLM9svAsINW+a9I7DVOiDHZyPS72ZnINRurG6wWlGp
z3eVzSVPfau5KGEMSRTj0l0b4Z+6wZl50C1mYHZ1taIRlG2VWzvHy9/SHmakirv84HdXrNP5vqdw
A0KnPTauBnCuHQkirb2Qfck2mWI+PiXm7WZmG9YP050B0SGM9Dc/H+CeaTlqeRnFW6XM91wAPilB
T7GnbekvM5QQGNVcAG7kAFLemQxMksQ8LS0FXS9mYGdEZrF+ZvsfwhHPz8zthjDyYVG5nOx1mYaW
ViJiYrg/RaUXuG2bM6SFSkBW0c7Km3KLEJwRhZuemNl2u9oYzL0FrwjHioW9O9YJ08AmiQmsw3Q7
oyeLmnewBGrO3uvRO7d6e3WhnmwQ/R/yccTaStASZSCZXrZjbKtozc00C+ZlZDeb6UI8IaQC3iBj
50795wJ3sIccGPQxVgjDN3DiWzIHKbpJEuajhjMUYYIYvdamB8dx/NPiDGzHy/Sdp8DcAn3AMV3M
gTlItV967xVKKkMUS7QA5Jj00rKZ2KTD1FIPYJdeneS76HLtmKSsQUm8yLzqbUVXEZZZEjPlWOvR
KiBMCx1y1pCubeyiP5cs1jGeeiM02Ft/gjKRw+ymF2/PvjdR18WfAxsQYp9nwgud+donEOYi+2FK
+S1AxVjTjeUnL9kVVM90Tabn1ANx48w+y2uuX5jVQgUVH7Stg/bArwgiMdzppRMs2T2oLWyOo92Y
VcCnmLZviU8NkpoqT9d5ICsz+VzkT1twVowdTz1BmTOyjQrKA8Qujb+WEhcQa5axdUvz0ij51MDB
CEmz5HFOl11niQiJbnJsHeNdMnlYraFQnRXCK61E9jRqw4tMKpLVgc8FkdXcLikLWp0Wzp/S6Fgo
ugkPvnkrW+uYalZoz2o/Q/wI7EZ/jSeDobuzEj6KLMyEhLI6dNreiIx7tIK/ItySG7Rilzj1EwB6
xo/tuyxDSuTkUaKBUYgYLC1zfJYQxDSvesiJ8HIqoOA2jcauhS+VEFaa4cPdM8H8yu2YT0riviyU
vCb5rQedvQy1I/7Emsz5wEj1L0JD9kaZOQdPVidEUDT0CDRqnQiwaMh2wCGmY+sycXClt5MW944C
YAz6Yf6oUioOfewvJSO9Cs9laDJg7LsfvZ8i8JqAetWC87xjdUbryOu5kKOTgTc1S/tMi1KElXHf
OqRKpR4RTZUO6PqPwqlKjG05g+aNiLzH6f9RJiQUSCqj1J4O5JovqEqqS4+FHBsFA9rYGlk58DTl
MduTBDuNlM6N5nTDOSekJePIUNDEtk1GADRdQ6Bc/UGzskuhMSASeFYC6F7yiGiU3keFBCn9MofV
gAPpxXBMsYtdMDyG27PxAjSuWTznVA9z7zC+lMUNlGn/jA78MAHlBIDp0QQk7dlEhzZNGWHLJjZu
dIO828Oj7wwaPXqpX6rl1jIXICSjvHcQnIUu4UKkyBI9Yfq/C3bAQ4rLgZTYZcYEZEK3O9cxk/TO
3w8W6kqkAO8xCDVYFkVYFPGLpMtwEpBX+gJfZqY7sPvsGyU9mCybG0XCfsTVDK2M5zfCT8RNlpds
fZv9mM7Um+13wXO/txawnL4TJ4fFfkSlgEtNSsZvDbMLH4b6aHy4TWrsuZF8+izJRMWJP8yuBn43
mEwCB3Ku2Tm3hv2uY2zfekmvh9aCQ69b/OjBRPcxYkOXEfaHseXnEJP/nDoImMTKQ/QH9o8a+W4x
caALHzqevWefRIkgl41GIrGiQnZcllqQqdEpSmo2vXw32uRDz8ufJcLR0GIWlpIASxJ5ZFtQ37fm
sUmqJ1W6OGxsctv9pMTwljOXnIzfcr5rCS9B/Mu01YV3EEbJjC5YddZmNEp1kQPfx6fqb3NSZ0fN
R/jRVXfMytqN2/t+4H5oJovO2SJAQR/GJ8p38KQ0BO8UsRZqOxwnkw2nOWuu81QGgI72fkJb4zHw
5IGDvKZx8Mo0X5NacBPxvoWtlt1FvWRSwQsGiAiEhfLQQRFjz+tDnYj/0NjnR0Dmz9z3h64V5k0G
iGIL0HPnJmCYqZQOGvl3lKvDqa6tAtSWwAHeuh/zWM+4WNYLx/oeshzTZ5lMoHiPrLo/iR/JT94S
v5sF7nmbDWMq8wO1GNPwRb7UBfIAuoIwmYlu0AkMGhlyoIkuv+OOHjVP5RjI8bNzDZw4LgWGzlgq
LJFwxu0x88C+9gOstBFty6YV8edBt613052KY+5md4yhWWcPXc9AWO1Y1cCHtbLvKoWhy9McgJeI
w1VrshlJo93lqTZu6ooKCKg5BWXG1sFGfseljRSidAOWVYCG63zg12MDmsjik1YTkmASHVSRnrWB
jCggvHvuDtQNbAuY9jwnTtw+TGNOjmiMMszSCMIGlPlIlBgBB3woWLDGW8RvYGaKRyo578bPcehl
8Idn40T1/h5lkEpHmzuFY6Q/0SiC5a6Yrv0urApDjq4/OD4jYaS676w8A3eIs0ez9PHuKXBTGHcq
PDh4rIqQid7RUjV3/xCyBsV4MqTWE2VugAAFhGxtohWesnD20hvpjeaO1+fGiLEtdWtRY3n1hAAB
+mPiqXw7NuUviFefMDCPrAGQZrvNb4hJoGOTfdpqLi+HHgWZmb+5RC0yuME9Sq0DFIFR66MaIxIF
+5tSmu0eJTS6vHkhYCCa97WRvie6cYLRhM6pRM3maiJMXBvUd0SrklrJs1s3n1CYZ3w96musUkI/
0mJf+gkwCVO7W8S+keO7cJazVZevUAIv01QxDUgY1Jj2D3tD9Or1XrkgYFqdbrNwIIhFmDo3nmO/
eIe2xcY2FopMIgRYonwpZiMm5BF8PJ+ZkyEEvqjW2Km86/ZuyUix4iiwynSDb9E44KWzgynt9uOM
pqey7W9Cpi+MMKdDKSHGmHbahxZ3bjuDwfYmsV+U/1ZLm8AtskBeInmM2inb9akgx2rOXuHFwuoy
abKKyINR5LAH8XwWphmSPo0/601oxCnCsqr5MNKvyeK8xfVFPmVDyEhphknCPxxALi3+pN06YBjd
oX3uMHZsxqokZKrAU72A4bK9PMWC6j13scvzmi9Xi9UdZykLD1xYqjVeOnUwJRjTBDjLJGhrHfU6
pgKHMkzXHIfDjo9x5iRHF2M6RwRtEKnl2wyPR1yz+UhtOlBw5mUIgisz9XzXN311SES3dwDn9Y1Q
2yaCE5/DK0sz99xjjbLrXBztTzG7wOEY0NG8pJ8zEJBDo01sVome6xZkNZFNG1mnDOgLPNP5sAqm
kz1jNRvDCyga/ifyIRFkCuUHSRJNQdLwYNZ3PXtDz0+SSwlwmiiJ9JwZyttGWgHrE+6RTrpAVTYy
rOvoF97MOcQIiGVSZTsQlAknFJbsiBXMZtClx9EEGduPyGGsufQdQCLwnOhEXJKOBJ5yr3VYbUm0
CDJBjKTdMEQZzkZBOkhEXnueshtF1gWUSVD2ITFmuCFPIi6+xVhIKEjLOgOLjpFkAucu+udEFqYz
YO2O4/hdNzuY9/y0QUfg0aGwJ3oMWHhixFIbWzQa1kGzCWs0JVNs3+W8hzNHmkB6VXpyGKgY0NJq
bJN655N4xRd0fWdzfDKVAGlrj2gjLcTuTlbiidkBT8LFXSgnRC56an2LUAiAqBwVjJvIlVgVG+Wr
jpoeVogDlBqyGmc0+itTAz49EoMBjlqGaKqQiTEYjJZ0IIHMAvCCJttwrfixShlHR1xyMAT8O9Wg
VG50QIhFSw02MqVB4wW2SMS/FxjGf4wjfjPdTViI7nCMkwSK7CxkXT+C28tjdgkdKRLxoRLJXtNt
8dDdxGVv3Lrp72Kxq9vR7QIbF7dWmfY5m/r1COwRBKQCgFl1rBPfhi0qyhtl1k9N6g4bOYpm38UV
zXXe2U89dD8/P/E2v9oLF1PsoX0SJhEQ4LRkn0A+Xv/un5+U5G7cMwk6psFij5byyUCwBPsMLgJb
EfBf3AEBkrmt0UOzihMUAx3s5hZFeDNN43Hw4+sfyKU39fuydbWj1i2sAvEoWVPP2L2f9bOfnArZ
d1d94Ele7Vgu0gairZPsVMdwarukPSpj/gG65BMHT+dkuRJPOMIoTVru7o9fa0q4THwRvzrr7DvF
oBj6PcOeMmeqhSaZonx220sZg1AFtTVxEyM8lzdV/MS/svYJgkdqHBJeVSlv3nJMKrdDkkm2IAVZ
u12arZIwfu2YcesU7xGGZw96kV7LPp32zDpZVDJ7RLpHKdOWkXVB2yYBxrXbap5AECL5DDKGpEGe
9PcwBp4JBXt2s7LYa9PZnCbnhjTGOpzGjOQJQy1bseZ4TEPZBOzvxbYe3gw+OPeoK+1dO2bfk+dd
+sZMHot8+dDov844I45EKIJixtlRZrn9AMytDJquuK9Vl+5r2FqnPIJPqaf6rWszGaksgtBjnZxd
sy1gmEY+y0/raDc1WJtpIZ+vF5R3OYh8pidSxzPxx/cmoZS3/PUbWXiB362WdLXEbzrqIgN+Y9Zx
BtXCuFSSX9tRtjyW3rjTqhm+RW80UKNAgQvEdWeCQFDnVv5e6vWmNBBpVKwNe9T96IektktmVmkF
gPA5YjPCi+ffz6X6nBj8jz5DP6XzflDwdFa7HBWUi/PQdgH3kXlrdN3BTnXnpNnpqlckgEmfmKcb
vksBBMsrTyDrlIhLINFF2U7LYL4rj3EwDWV8/pPNUnXmr6UZAGvIsTraq+dvtlmpdcI6NlOPGAUr
fjj72KvJc12CtGDH2XB8tuSLIVhHBMzHl9YPiKZPeFi3vqD9+mezXZs7mQ4ffzxd/upP1DIY/As3
TGaRAdCrfI/EDoS7mWFzwJsZuE1fHzP9nvMSUYzN6VsZLRYCw/7+84UnxfCkcgB1QTSbwg4L2yaS
hFalkkuyG4vv3KGUnLFLM0hAAAZvTLET4hORWhGwS3M6FBgvN6QbVqxUiZ6jHycy0rlUaQRuiu2j
wdToiOISt7wzwLyqjVNlV9mNtdojl6xGIzcTOijt0jvGAGGYdVwHALOyST+xLuZXW1SBNtFuxsTl
hW2jAIi73oWrHM2vpa5+xbb/j4URhPw6iIwPSnEee125m1ZvJpRdnu+7ipF+OE9VszVEVh20pr7o
3MNb22zgqPsW8U7Kx10Y2wd4K7cZESB70BX873SaL5Ez7kDEscEs8qujgciywXCvYqE5lGowbi3m
oxU09lunZ32f5tYto97QKBz3gef4FK9TvHlAYjVlNj9Tk/0suWsE5fp0LTBWIHBGTqDVZX90C/+z
K8b7MgOfFRsxQzKyWvEOmbs/D2MzwU4lZSf80Xjozn1f7ec14tae/CugDLq39KXKHB4QjSROrSKC
IC56wh5scbEUmagSaYw2IkEc49E+FWNzTjPWj4jS2q1F0BFFpDYeVJbotEXTHfTRmC6ztHZeMz+Z
c/tV5ZIOMHrP2Ur/b0PcapGOf1X/6cZs//h/v6t6VmmcdH/5z//5/6Nh28SU+j/+yxb93wzbG9XL
XykGbdkx0j7+/Mff1r//C1vAf/zNMOy/m7ZvreZfEDssrf/2X3Ztw/q77houlE8XP7Iv/o9d2/67
buENxY0NehI0xWrj/E+7Nv9GN3UsxLrlen++4P+LXdtYzaZVMceVXH9Mvq8J+l7AY7XICDY9y/pn
e+PCuUE9NZZH6X5mbrGLjfmrpFDf2LP/1KXOGlmP3wk17BZr95k5NbB+H1tKEb2VxLAHy1ITI5x9
/MPr9y9Mv//yxwI4KxzTFuuL8M8/VlkkcB2jlNA7VlC+KaEsl2fbx5OkZfX/xY+7vgP/7TVgYyow
Erp4Pa2/WNbhHJnEXKJKQ7n+SohOKIh1KqvI37m5G3SJ8yDYqow1WsQRhhyQCTxdMxaPvP12MqB9
mhGzkdJ+E375ahP9tjE0NN6to/0o77c/SJoFL6bgF+YL2qho8+9fK2M1QP/lPXR5rXgsHEvHqsrD
8o8WVdfnCPMZNB9zw/8mxYT9WzcDHCoFhOlAHQjEWa3b62QxwQQ6IU2lxfj3P8S/eMP+6Wf4i18X
kbVpIPBGZNZUauvnnGWT92DkWDANz3v499/sL47w9aH9x2/mrmb7f/DkwpZKihz9wjFJxq+pbm4l
odiJBAng/sDUfv73383W1xfwn19g4eHnYn9hunxe/mqaRjgxxdAztUOM+epYmX1odNjom07RtOJS
mxABBfVcl2GJRYnnp8ao2nfM1it/BkMo69tyzMOEAI7tmCKfz9Lk3Pgkd7R2XvMl/GcpclAHFbPG
Ui3eRvAJNM203GVgyQOcZ6jMIOGkzfTQj2n7nBZAUec2vsYTbC3Ts9MNTCJBLq9lPVjDeOsUJ3hq
zXF0zZacimzPvu+b4UtzO0wonFPLv8PZ2W8MPXogRCrwPaxgqpluZd69T55zICfDoss6FHF36Vvl
YtVdXq1KT8ELQf2xJKkAbmw058pIqHGW6SSpM/ChiPp+XHDb9QxedtWogrgYST5I2zyUi320fK4x
nyHTJomH/WR7lxqKXOjE9WeiIRV38/YDsznW0WY8OEb5Y3nkPTRR/bGAXmJ/aJTgnjes5carxpux
TvJnGzCmLX/yEei+5SjQ/GSTj8kCarEksnAszdvCMJILUzi2N/k7aZ+gJGTLlAtgizAZIWfAiOo6
uZs8SjY2d2xAhHy0asEnxmGvozHlsHJ5EKJ41+Vy9KBfdik5gHOR7JmGv3kGSTU8JsgHbXXOTSvb
4VHFFGHb6JPcA/K9NpzcSOy4LWD918+4XXpEYsnN5LEJg97T702fmglU91aaDZS2LqK37usXlyIz
WLBoIVFAo1tqCEsWiKVoT5lStlcMk0yV4HcDIZ22gmlw70fnpsrf1TRs52XbuR5ZeWP6W61OIs/5
SVRzW7RsXbBxua9N0427WR8/khL6KT/OcGOjTJgiX6O7QhlRdleWyphCehR6WHEZIjFUZRO3U5PK
tvy27t7FvV2j8cx6SLYSh8u6C6PMzabQc9LXpMYig2jjA2ans6/m7i2r1lCcxP/hd5qJrCxREDVk
HExicjZjbj6Nv127S9DAY/or0Z+lFNZsIdMHp6ACLq3+KW/rB08R8GtNy4+TVdR0Ar3CZCmGpjvV
nUCDsLyuiIJhYEIMHpIt8sxYS1Gkgl26W++8JmbnVo1fJUcHMKfLtNjPQH5C2eYI7J7LosIKW5Yf
jpW8ccjdekxIY61GamC2xkYnXXbjgn4mHbvH6JV+NnHxmhnjFz1mjQjnCYJzidSKShQ7MVo2XV4G
xeY1r8GNt1ZUBdYCDhk9y53JOCNAwN6yMf5f7J3HkuNKtmX/pecog8MhBz2h1mQwdExgGXkjobVw
AF/fC7xlVlWtzN78TWAEg5khCML9nLP32vxAQPNOqVeU565SLycKPfNWkvgahelzZYhLVPZi6euV
wbDe+JVLjyG8oTG6szs2+9gXxp6y3k2+7Nx8nepJW9BSeK/4Kyxk4x6qlOCiQAkkPxpDlzz4KOGC
0ZSnDVTfZdJd9a4h7K1O+2WEJHbhxfKUihgwG7FPNOjfB6LHGq2jJVr75l409RJJ47geQ1f/IPhY
bz6AY1ufgBU0cPPkfObklMQFWbNyMFcMOLgtRflLIPI7gOOUEGSrvkQJ/NNcOJvO6eu9WRnxLuih
PhPOYq9IIW0PEb7yBbsni2HyNtJE9mW109mup33JGOOT3tXFjNDHTVEZnl0IUzSBsOmnjAi3+TBR
8IvO3GiVc9HJRdm2nlHRWguq13bdSwKD2i66oM5mZqmI7/UI9bgEDC+aOcyICCZ931L73ymP/FlA
tfRLmtO50stbWBTtnnTD31NuMcIywmIzr/dS9H88GehHNzA2kcCKlPQBxX/LQE1E3s51Q1RxYNlp
ivAexYIBv/BhmhV6NVv3SVFLIG9QcEBzB3JMN4ByRZMollh2IYk1pykrWWkNRo26gqMvJJHKkZZB
D0yDjVXRb0VWPS3trHpy8HLPgnBUEFX8JzP3tetrK0vmABpdjKIxxfkKM/2ZwLadnZ19g4mQHsf6
mebEL9sHmjcYi3wc+5O0YCXPN0Ayi7qVaInTwK4SZuZtau3XgFve3s1LUJ0uTXDfcy60kW0MgbnG
YFRJ0leLfuaHk5ZKHQcyvCJn025dusDJjjjSt1wLXCT+GEPsfoYjtiHLT2HTAr94kWkd8HQeZeI1
q65lbgin8MmIxrvdB80G10JdTB/5YDNkj+NmXeXyXjX+lSwu2JSD8d26c0cthn+d9u2zTlspF+0e
A8VHXpZXli1vW5k9bUbfPsYKc7yBjycl4TBQ+UrSbB2U6T+5stsYZZSCTvbY4tEZdv2yPJEnylQM
zR9wM6ZmEz516RB1RTYbMV0+oeG1mREiVw0frp9/YOHBipCVh6JpNti0w4JhSeQgaY0aqvaUfU4/
nUyzRelXuURlTx+NHce7nF1Qi+8Kpe5s3EJaofXGunFrVicoACWtypldSfH5Kytz7vWkyKre2ut1
cvQnwaxa/fz/t0tSzPvl/9wuma7uOcKShrS5o81f/7ftWVlV6eB1RcInIWTpQVbJauHfo1jAn86N
J6stCG1hoChcJGit6X4AkIfO6RsX1GPXtkBVQBx3eO7o4SxqcAk4ddxFluUJKak0ERFBNHZo3CqY
GT5XOhp+yhOMr6d+9I7OyEzKRJm/BvLDpSIDgkkFCrqShIINUJWND0M9dEKESDiC65xBXTEGGy6U
tbDoj/q+85yPtG0bbJ58mKIp3mc+vh0pmZ06UfPuNGxZwq76yyk+/JhkuKHCuTdJArMShEzMD+ID
mCb2IJX2EnjW0sUEApuPQBOCkd7NNli5KvoeNYaCQRuWK25XsD7FcxYUO9+21llc4+d0f9KG2QJ3
TRZd/DJG+mH1XbOWfQaUBX2KSu4zYsUb+h4hmffLNdJzMmXmqYpNtoBEMImENcxs1I15dWH66CtR
17QVQQxpQCcwUu5vXMrOFc4LHu9sJ4P63M4rcVREV+Tku1yPwDBMKa4ifdjP+zBLlVvgPEirqmEz
DsAeXFdbqwLFHBmF2ISiirGA+cdW9T10PXL+BAzKAhymyALiOBqcWVZ0wwsL9hlOK1fLOUjZkHUg
ZReudZZEsSA2HRi0FAjIKhK2YJ2R0IFyvHLwyXxqWf81fxu6LqSqzKCEbmdDqsmyclsSKw7+6DfL
xUSnLv6CVPmlWvJIWkqg7JrNgnvERHyosEVgBhmwycVHqws+8CntrDa6VGXwgfTh1DdWvahbfio9
PORW8teEcjk0uoMr6CLV9jsJP5cmoKdThUOzDnr0+569a4x5MLvSG2xb1lQvCp1dR23i5nX6rTd2
2brOxm81sjlMbPo5QqUrBT0dq5WKF/ik8RKMZI/0gqTWlNal+0rr+dvxCIoSuf6NW+pC/xyZWA/T
j4/3rooR61gIJBaEmiy6qr8m3qGkFACVuc6T4jdVqbO3QywRrH/fsov/CkJSP2i0825jQmHISZcP
PIEgMry1wNOmnvkTWzY7+pBVxBo7KOT4cU3xO+HNC4SoL3iKX7SpI1+hz6CuhN7eLqZ7PhWMjpys
3bTZzbTtmty5WQLbNE9Wj3ctV0O/rbBU6lWcvmrBOxsAY3bwUYfvmoJkDcNAaWLH1hIIZ7tMA8SL
mYpubE1t3mV+UBXEl6Cx6R1XJDIYKse+AIVd4XiTHg5AL74M8BGRwYBVSS3vQ9ec+4Q6GnMJc6OE
L9U0arlum+fUbe7s3LtTOpA1UDukgEG9XnWl9pXqIwpr44dm5x/Z5KSfBHyYEFV/Jt2lSVrcSwYa
ycSs97peirPTngvywRmpkvIUjMQiDRlMWllG306G7t4s5Q0752B69NspS8hyw6UTE5ejU/zl+Ps9
E8Ij8lW/Lylm8gOWO+qG9o4rAsQJ7LstUu/fjUMMVuVZ68eN+797ey9j+fM//8fvosvberz/EGyf
/3uvTpjU+//v5t6J+/Cv/+P1fzf3DOsfEMPo1Bmey6rjCdpnf7MYvX9I19ENncQC3YX6NzfW/sli
lPIfgBZ1oQvbkBZNQXop/2zuCe8fdB+gBIIUN116DdZ/pblHi3Fu3/3bUszPJthcg3vgu+mWzf/3
H0uxaybkbgJuWcBeIc9vHQgYsvrzVBrMFYEt2MkPRuv2oBF5dYikdzbwCVxVsG9Q/nKnHeIly1f2
HM2H3u337YApWaAsX9udl7zHqbUYmVhcED88w+UanhC1XDKpCDeqSdVOg9TibjlIbirXERDaVUTM
pLPSUidlud+6VPKZtscJIXO9YQv9g/8+fbETZFEufYrBIrevlsR1f8xe8yUL3CXUZ0oP0JNxgB05
uZV4sfpanKFEfFKH6C/EGtj4ev1g20sSYIB87cY8rFYiC92bFouTaef5yUi6XzRgmSXD9CjKkCi+
cCKtrjHFzvaEcUD9OW5KiVWj9EwGtSpy11039QwE/HafoUZZlDX+cRp+xkbz/P5Jbyv1pFt0KKJp
0Lf6RNmfQAtfaTUiizY2io9JyIJqxJ6+AjO9OrmRXeJepHyu8YzgG0IqQyDxvqttComst4ksy5CP
a6jnPJiZoUenoHIIW7Ma1a0I/Us3fW3bt8zEUmzV7i6FPXfRAIoszbjWvwkvZf0t0Blm1YeJ6Bxb
cEpEI73cvPGS/dDmvxLl/4WEKL8lBr1DJFogGoT/uxi4+wc4VJdy1MRBosNjyg022zKrp6TWT62t
obt0/F1uMsGLKuo222ONVpBYVnPPCeNgeTe8ID+0Ls7dDJrBaoL4vKoQz0JqkL/y1Eh2rqn9WFQC
Lworuptq3r01YW0VCFi0jiQ3r/erJ5W5NS6QAc9MXP8UUTkewpQsYzNzkZZrKALZMco1wkPqIwvH
rlA5zla7/2UH+6oIvlxlTSf62DnNDCPbxW7X7scoedcR+M4yi3FdFLa8N7oeI8tzL/m1tYzx3R23
XT7RF7Ks507wKcjY+AuXe73Xoc0ezFkUAnp3VdaaBBEnrVPiBPbJLMZoF/f+zVW1eYgVTUMnY6vS
qSbdFD7aOWNwtyH2v5XZ0c4pzRJN0Bi8DG2o9mGpk5cACUAQq7kT6Jg2JsigXdeP+btm2Gsi/5yv
4J4EmHu1rshvrLq3gt3BpkD4SeGqqk/2IZC7B4ZLceiIm5+VPxAuq9WUU/cMkBY2KvCei+GXo43t
3jZlcW60S68PANB0tPF1QXav4d5pcxGwDldl64FgxM9276okxAQXfvVuGR5UV/Ts3Mf+IsIu5kIR
ly7Ajyeb6D6Vs/DW9Z3LgLx9TypmtdOdrCLiSoNwrX71jFTuhin0W5H8GFmIT6LwXkwySbcR/qxD
EuhPvVPHh7gJ+pc8hzCujWJYR415FD6WUxfP3/FxkI7RHPO2zNnITv0awHl77dy30ErGmz9ZCJOB
6N3qZKwX1awP15XNni2Pj48DMsb4COFQWzb4RpawYKJjZqNWUp0ll2ZoNNdkCpprFNYEYxf8YrNd
GwAao2jvBHHURD1WBO1RhGIecnukgae3QnrDyZZd+Mw4fjYKe9bhcQpJGwt1JmBexI7YDZqZ3zQL
+VoR8adgKPNSUEziKAAp4clM27nzGL8Jcm856vlrFwZioQaIJ4iQ8+RIOfrSPU5xDEjE7Gj2LS/D
bO/+1Q2yqADoId12wB5Nuz5SR1lSK7htk54fj8R8+njUaO0yhnleTJHDzdaBPYISyI/a49xGMzDp
zDxYwFxDksYbkmKiX8Uo/yq6DFIBNKatZkv4nA6HZpye49JsrkRVKxyZxDtiZ7EphCgnBlmLUwXn
aN+bkL3JxpKvBNsRkxe/FdSrL0kEphtYjP3d4HGsZYeNU5I2i/zphILPg+FbXUwdf1kyddY9SBCa
2GUrTzpu71lDjOsN5tyl7vqe/TIzrmkK3h5nplN0O9eZm9DzxaG17rgzrQoNEffElRO1w8bFzvmc
Tqhai55/Kia9fvZoKR9riZrS7eguCf7fZszCG8nU4U2O3rtqzfSQDrl7NlpSCZPCekL9Fq0GG0Ag
Ua7m0+OgcKzDFhvGfeQxHGpwJaF0c7Qbcb+8q51Xgd8eAgzwPGdFskOojX+XvXlLx5cYbHIix+cH
DtlTwf1xplsR1kwQYVvTICa61DoWqQlOaAYM1kaJd3FqUT85FnzQIeO/NNTkbkBCJkvXT+BcqUh+
VCBfmlSVd48LdUXI07geXAT4RPr+aav6n5+ABAn6XuE5c1MnZM5TSLVxY0pwXpvS66WwwDXlr5NK
Irf2cc9dtCb04QgW9zFjZv/3NzSnwlo2vYZSJO+RC7mp0KDww+IktnjTIy28BUOCXcqokxeiloql
SaQ85cJEA2Uwx1+zvbi2tx4s7NvjUODipQd303vNvz6eMcrzSLQQRJraPVVDT7OvLH8pPJtsQpTf
nyqbvGsGFjGidajaF+yKxo5Jw+8ObsGFmSF8EVeJb9m7sJq4JFdjK7S3wE54P6jat4/Tzputqo0X
nR6nqTEevRH6HgLKk5Nxkx2xvlMU9/hy59OCKxnICG6kMCtEveyMU2Sb2t1ksVwSLsqksbBeoq4d
rmmvJW+e4e0whdlPj7N6pCdQ2flLLLL+NbY2j2dTJBFHje4XIsE75AXrO0JKyMCg0J6aNAOm30S0
AqXD+IOAiC4ezG8zJb7SaGVwZWwznbi9d6AZ+KfVSbeD8bvvwVrExJiCm1nEuDXxSGjaBrVueiN4
3ViFiTa86D06+8LR1SdEmQ8gIOGP7ZKWiWItBN+XLSJiQnZoQRV6V3U3lYeByvW9fVGjuw+rqf8l
sK7pU/9VoN/ZBHVr74jPUaeImwK+mGFlBvX4ISCq0IBL7FVdesNHw5iQEi4wz2Txtq+lN67KKUFi
Rt47g7LsVJjKaeaZWXZ6HDKEEadaaOwcgmk55JMRre2C2AjG7BOMxvl8EhV71WFAneTr6lrgiWQW
kQY/uVmjyCiKam37WfAxKfeptbrxKTP74T7l9slqLO297lHhZV4CSnDQgw96i/x9ncE4Ti5pmE74
x81Yr3VPu/lcg89Gg6jQ82hJxU07PEtm7Rj/k5vkzYb9MaQ/Tldyt0tIhM8iDy9eqbhGUeVWvtfd
Hgdsff2t6kkRYBYIc27+gsxgJcUg64hXMH/DwJ2ult91r3yqF0aWyHeM7REp5Vm0fJx2IkUoIxtv
mxqDfJ+wOup2/3/9R44VERHpfjh0vz/tQLw4JAP9hhdyrAhW+qOP5jqMkPktRhAEfdjNwKlVjPkX
ZyotWSKHEJ0KA8l8Hvo/ziBPWhDKlQZ7EqAeqz9hLG9t6AESdDSx1areeitgKxOhmX0nZUNUaWPZ
oDUTdbahcZDZxhc8hgvc8WsanmerdeQhHCt+1bmnH3uiP8VmhP57Pi2apL5grP94nHlK1rcyiU+P
s4hgiHvSVlCIGNfWk96uwghyE+7U+WhjmyZtBx0qV0py7GDynJxE/PPw92v+7VzkEKE9ZHfz67S0
fY1HC0GvyF+BMZTpOtFLULZkzayCzLCuJuLY6+MRXJS/sipGKBmF9rWcD2K0BARRT8xvH65XEB5f
MJmIVqmCN+gjAe4kZvrCCcYvtJ87NXjaKwRQnp9VbshZx6+kSXYyQn0WVraxg3QNhg9F7KZ0KqTu
O7ur019am9eb1pLMJIRTvCXJsH98mUqQCB9jyk6iFOKJWCs69vO/q8cMO/mUhzfHZAZDvN+t0vy3
uIvGDytFntyWXnnkYz9+JK8AR4GnyeDkyqHYDWUa7eYZ2DOxXHSd0lb8xgxwNokffG804oY1P4AZ
XAf4qhuqA1uM2zEiPrbpQj6GAkEn3qoQtqGJ4xnmM5QdTmOVR7fHI70v7h7ZxIfH2eNQ17q2t5Lo
619PEZwIekExgoG+zUIprDfbYMmvmeasqrKw3iIh7HWh4nj7+CoCGD7VJBUdKJYhM/XFGfBYubdS
c1hA3QaQA+MDrn4oxHrCYXjPaQ9eqyxfEaeJ209rw12LTA6fjK6z89B6fJdOx9BcrzDqsho0mqgP
GVkv2JU9EB8SCszu73NNaCVDpM4kNwe2tSB8BONXSRUkkvMYZc2VXyi/PQ4iEejTNVBBKE19op38
vaZcrIC4HONzj48FzadY1q2XHh9P/ev5xyONQlMFdXnxYtLadK28SLOoMF5omYSsYH7hlHCu9nzl
9gxFM6yizafiR9rorCdHgmGm4+NR643TMfYrc4EdEdHEf37h8ZLHwRIVfbLYGdACEmm/iIgBhacy
vdX4Rc5mng24oHlkz48ep2kXNzujFn+/4vH6uqKzmkZyeA4aaJ6NFoldPp8amIqP1FJ0EBFIQqwd
yULqHNKJ3Gp41qPiFiR0KHUjKHelU6TvOqRsgAq1fbb6OHvvkYbbEVtTTYTjU2QGl8erZNOkR4gs
bGysWRjhvicVQv4QteOLgQd8hXwieWIskZBFoPyzoDBa2hO7eyfNw/WYdPkHAxNnUYMXPdVI5t9V
uFPz06012cdBWkT9zKc2BDsMBb69d0xwelUUMcXsyWpmy7qdst58adqvJu6zt0ifknszudvHmUhC
42qXwcvjrHft9lyPGMOHQHjIQyNjQxlEjZUyT9aGyd/Yjzqh6WnGBj7Au9GBdRf57iXu6IhXsHpy
m80WEXL+nHoD+tjKxxtiUFKnENR2uDlKw0y/a381lan9HY0SajH16BlP5HAZbU0hdGRrX+G7oust
V0iwaXb4lSPXAKXwoCou5Plg+mlzlSSa75iawcebT0MAFIu8L+S6DUhv3jlp7x/0NJgBhvEtyzTr
rtmxyYx0avZlUtv3PFD9ZTKNw+OsjGoyx4LYoapOkrMyzORcyv6XwzBhyycxOf/r+RCyxrrJJ3+N
X8Hqo5E4nGCOixr7H7gAz8p1oXOZsmSjUk0vph4sfYPcsjrUnW0HG+4jm4z3eix0CNxchBU8pmyS
2nuSM0+sekTsJe7Ij0ZhmYcQ6h+QjAoKP3y/tTc656IhD0C4Ed06s3DOfJRYKefD49HjubF2wOqV
2UE49g+ziPLAeyTuvZnEiGWIuTUgvZ0ye3p6/F6P39CipsA53zw/fvt/Pf94lLkp73wWpiel4yga
IkLpBGHSu5z1KoZrEz7jjO8OSTYsVTaM9xFo4yWzBwKELNiB8wG3W7qG1DKtg6oytmYXeKiTgwzG
UunY67JyNLQrGLYfh9SoYe+ESttkXO7nx0GTIcrwEJUMqoP6nHrgT1G0M1HybFrsPQGVgoq8Mj0X
Y2ThXbui07agOHG9PF7heA09/zEHO0/NcrbOSTiSsAUk/twSQHV2p8pi7Do/NAJrj3k5ODxeWQqD
eznWocChu+AkpXusbM35+/A4RZuP2ppa55eaiKv8317yeHHTAcAwFSsBCkvQ0uYQHQxqoMfZkDmZ
uXg87IaZWmmOrHy8jBaC2sZwdZY0tewloI/2AFJleg8BLDqdoe6GocTdJudZddH07vvcxSYFwfpx
asSmA/VjbHENex+t7LIXhyiDTdRriMbn0yLU+rMbBR9R4mQvyXxoFa66rovvRiN3ZuaQJq5PASwb
V98jxQheNG1A5ha4ztLty7nzakO2YY8x4vSk3dCP39z/plOrflse32IIG3tf1qRTGb4fv/WpUSH7
DuEAkDfxNjaZttG7RF+rRgv2eVRrG4OYAebCAoGXhMWYHUYiFi45rMkqH+CIOR/uEMIZKDsI6rn9
yd+r2jgjRCZq3uoY2Ij/0XjAHnATRBrwNDCwDytqVnsDIJHpZQUeobahhGVlUNwyB3wveYzGPm6U
T6AJBIXJBgjFXbFFWgHFGJ0LitPZp0sJk6SKsAx+SG0s7HO8a5PGPFf4jyal21sZG2+ZiQgvc0pn
Z0hI0KgNcpDO4TIaNO80jRrfeLJgqJrjByFkf4A9EbFdpl+A+2hFw+IKXLFDm4MzG+Mv3iG5BRMK
YKMvOxKMMPRAjYFNHeKYgvoF4igp+jVv37b1qeQTO32N4jLdOxQfAorLCZT1Z2lY2Yewigmcrzed
lfedT0T1WOVPBeDxY4gaIK4JsAWnmW06vt4cmMerjQ4nb+uIjPFalg3HjL5fnLy3kv0vQan1tsYX
DJzKPoYu4cidc2Ej+qcxJ1Yhpo+AcClhGwVYJOnebYE3hkzFfUoP1Oqa9hKSfuUa/iX0gC0CjkG0
FzjpjTc4I20mAJxSJWSEsngwpVuVTV1do0iP77FnEm9kG29KGN66reuVU2ooQaSbggVBdZYahzpH
ZkZ3AONNt+QT116KHHapF7B3gfdCPHV1KgvzGaLDtM2AEWH2chKYV2QGV3n5rDXtG6TZ6FZjHNt4
aIS6xvQAcWTxjk4uFLsEo0wy0YUd7NNUztibTiBSqYZfaKSsJ1zAMczFFL+OtUwz9FYpzS+V9Kfa
rcxbrHnfKlJvelLoNMf88ZC0LsWGPvj0DJI/JUCsU0pknt6gKupip1r6Geb4oPAuzAfjtauSgYve
vimvZGbjk9xnkNSd6KCZpLbQHBxk7kRlh5LkGjp6AHyP/9rT99BD2r3SU+6wZEyaujwWUz8sywoL
e1F9mo79VyZLJCgpSHWMjABNOxf7srfKfENt/GZCc1q91IrLKbL17KJSII1NlG0nRHAQqtq3BOKU
jV5oY0DMW9nQGRYTu409y8MihMp91YqfamjcnWMWb3QRF6o0CbxhoaIerwnR9pzPrG31Wx8QMzWh
FEMEVaUXahVJ0lMZim0m8WpZRFZM4tqYaXIF6RTZkJZaMalVPeKpZP+x0FSYwqk1cjpmMmMHkyNm
asM11WKzQl7rHwM3oJE3wtHjVtAn8RVqHQS0DHGKV0bFqzLVt69CSB0xJt/MBew4+vUyIk6w8ab2
NIW5ga7V/gxGqlIRogEXudqKDo0bg3XQf7OVvwE0UEt4IYXLvoem75nuyy7JY3aKQbXobLJfBMqY
NreOEQZiZXjZPsqBdHmoIwkWrPY0FZj5BGrXh/zF8GI/MevTNsz1l0yBg01JW2LpmtUBgAM0gLj6
bhDbIWxpppdCTa90w5NLYprTC3gufVGTlmnoUbJLhBouemzczAwwTNkVzMCfaJ5uZYN12G+iJ5hT
IfZNBmhIX/fsDrFUttXZhRlyszLLug7eqRgZi1ktVxZjTfoNrbbHUEm8S/OpTVbERwFuJSZYL3Kd
W2YVKyjL2hYdKdeQrUGMF/d22OtlvMu6ttjUgEMlPyuxyvafVNf7q66zpXJMvd67jOGw5AN1svmw
Afbxk0ps+2DT6PjhBwVeNwxFspwCrTmAxo34uDcQZ0CCMh+T69jsjyEYqTv0KBbDDGSGS6rytmhS
dw1C8HlokuE6eea4DBPP3Rcehju4QvQwhUHjN3gyndc0DIhyDZuXGtrPiiEhTjhfbNJyDD7bQFva
Bj0J9ou/wkFjkyqr8TlDX+gpATe5IO9GRYvekv2T9JVYxGwvyjh99yJdHTU7kKuqV3sbr+c5Zgi6
oaDxr131qUdKgtKt5PNgvlRmYR2sXOirtg/Ee2HGuynZNRKhlZPAFnVTJXayCl5VEJIWOtm4FwRw
eDsv9UPSoEnvALh3muF/si1C71T9NcYtn9cxejLqWjuq1mFwOtZw/rqnYsJDB8dr2muw3gixR3bZ
6xnAT3Hkr3olw27Yul3oQYrI0w1Lin/2W6jief2VQjXAPdN4ByBkYls2gE7UpsOgdFVI0QyLgX2Z
sjWNIh9OiDC2nd5Nq2qAoCgsyANDTU6CZxfr5EXPs2/BugtVgDtzXLHfbK3PiYYG8U/MLYPS385r
TpDq6zQhFFcFIGsTlKSo3krgtQKWRswt1sSNs/CV8aMUdvHaI5cgqEFZNX7wSZhSvRq6foflOdoj
Wfv2fYaJEMZesYeB7hn/9DY0aUny0CJIJcGscFkM0YN/CbCouJgSdNA9CKXMXcMwHKr4pDb9MIy3
0ZT6Cvp//mIy2agb7Y2hCsaQ6joAO1kWVnBCzJr8iQcWN8fsjknl2asmJSDG1riNp2QGGUb+UQ9m
8N528rtO/bsX/jSTRYBBOTyT/XXAZOLe0FdWqOJKnXQ+x3gbNQNG7PCjEgeUAnjll7FHBNWoImDA
qOptgIfwTWqUqtpUQAibT/0Oa/xY2WvEYkDt7PyaYsi5oW0jdrhJjC16m/4FqiN/k+oQNuJYhR4w
0qlAUKzhugzD5K0uBTiF8c1jeA52XY/fLHpnjN9Qk/pZbW2LCt6uk3TlhWhjI3VJHaRNxogWm3SZ
BJI77JSWaydEQvR4UqUAlEXlRbtifo3wY+KRSrknIDc6gh/ea6b1lDd1twlbZsRJIU40WN0LVVGF
qQdznxpAmKWadY6CYWQ5p00XuP1weDzyHR7NAM/1YEpc5M2Q76B2HDJZGPsUzZ2XRs8uEMdD5WTQ
VDLmPEYXP7ktyPyxZsDrYN8APGWx0lhvMZxFk7Eft+l9ajbLxIuPafHMINHYqaZwt2Uv3xi9R8fK
LdONEUCYnLXPwC/bP7WbkBtVWEz4jPJoVxWyJNSvyy6IAgTrvXbUic/cDGL6DdbKLd0Ps6tuRuLm
W6lDyNRHDX+BOaNCCqNDgsfBQq59jGVcLApcmzsv1JZ+rNnX8WRIwnYViS0LsgP8Qx54OIob3l7Z
QIOJfGc8uzUODMA8V3YJ9P6Rq10fXfLHo5bGKRcZrBPkr2vbbuQVdnT4XFbThRScErgJGuHG8dtr
Ib+1JPOuyRhNK3D9jN6BQdCRG0mMuUZzK6GgdcXghbiEeoAv2hlPPAOtU1jxdkfu33hy7eKZjuy7
afb9hsA4KErjnEWsj3RlMELnmVss69Am1iLwSSCuPW0FvH+GmIpuM5LLvkmk8xM02hrFdnypnO1g
TD8FPU9mrSguDY1gjzo1kGONzbbtxVfTWCRxDuWST9WwS7uTlQXxztLNFd4/nwl1zd0feTMq6+o5
I17XGYsnZvK4oj5KJ1/lQwWnogSP3YYMxtBn04tlzR/Kp672MmAQwSW25I3sPKIzjBCTCZI2bSAm
Rve/UX13W1dzMlBRfrPOHSy/TgfhwLB/z2Z0Ir0YXvdhjTZfa39LpTdLPyAEI3Agv9C38fFWgA6i
6xhMQCdYL45t2uMUHY3bGDns/DXIhEb9FvpKLbO6KHEeTfpmGDSeMj9QWQbEls6cX5gRXRi/N6I9
y0ieihC8LUwlBLRJca6yDkCM7lymRHvD+KOBnxDumhCzvaxleiyd5N7X3Fl8j551MaolPCOxGRhG
c0uNsssMY46sAdRSoFmw7sr6lgz2Bk/GZzHq6Tru5Ytl1dlFQhTpO2fYMxVdwWTOWVGcHX4rRm/O
8DpqyjrFEYyR1MeUrigcV1nVHqHdUM/ActqA4vsZDOVfxZChB+hXvVUMS9B701UR62SiT+58bkJm
AfG9MaLXMdGzG4PNGxoee9/ABQPlG2LkLQs6l07GmMH2XNwsk9zZuttsGoMFqvCdYaPbe5Wpd0/r
nvV0hKg7s8BgEOqrIumcnTWMb4p0kTs3kb8o4E5cv/JoK/bHjoiQ+Vjxt5caR6swxd3r7vwAEIW8
EqZbD86twyVC6SvpU8uM2/h4hA0kz+jPNnYWFvfUIanEcTVrDTj3qLtEaVjj62T4wzqV1o9juAZu
AsoGi8FzQdd8SaKDuMnY/C1G4stITKhXIk7lBUb/TtH53gUBjIu2jhjeuBsHieYK2KJDJUR+EPiT
t6GnxEKN/LvxTW0/gwVW/v9i78x240a2Lv0q/QI84BgRBBp9kbNy0pSShxvCrrI5z0OQfPr/o+qc
07a6frsP0JeNAoSSNWQqk4zYsfda30LIkFblMfRME8yeGe6Vb52tvvZpI7UfUsuwYHWzgqqpK/Yd
nGq7HED2F8aHkguPwG5z1/bmaewsfFlZqg/JtHSCnF7uzMyg7xWhmUoFtaEf9PmaCS0RQ9CKVmM3
X6ewyK6szQbjM5QWBDgSzFnUKFTTUt/VC8JpMNUO6s148yTkob7p/+jr7gJSyLRH416U6iUerobL
nLF2wV7VWDy2jmslZ8y6e6iuDaxfzrtjWXxq47ijUh9BZWYpAyC7+ThJhjG0MZuzZZnNhVQoTgkq
+WB1Xn3K4cLYnOFWAhd4Hpn+NqqK4c4wNZwJK4yvdEh9lC6i3RKCXH6kiDrlWRLdcml/rjs8WfmM
kk1V8mobejoGU2PuDFE6tylRKLmKqX31a/uCkZw4yv7RVMH0ZNPQ3Hrh+OKNoHy0sr7NbaUf0Z0v
sKHQ/MN25u00WM5N1M7GHrq1HdrI4oqJpdCZrGfeJzomUZr9OczD3oRMdW4l5UYUG+kO206DC2AE
6wMyjAgA956YVfMsAsQv0uy+jUn8PPtkUeg5qPbxQBs7ZvG+m3LMZPaImHk0qo+xizQ5YtZR1upT
3bc0VTj1NwW7mxNhixqP1Sh9eHTh6wCWUDiZA/BuWEPtqWmNAZTq8DpufAkRAluaZulBcevtOc+V
Ryo/jv4QjspjsXzoohsha4juqyvWgBy2XMy8/iKjgyNkdxdMhbVWRh6uoa5UR9RiObLh3v3X/9Lb
jCli05UyR+LprbB70gx7zOpU0a1pBP4zbf6ZDFNymR1Nmlbk72pvbw9i3DlSTzdjGpo9lLIVUaVy
k1XWRAYuFWUwBfdssTM2hl7vS4wp7VQbaGz+9aGTIYxKW5rr1gVo24s9C3e59YwwvLNiCLqtLobH
pYH3iTi68QGGWL9vGyIt5rxmiFdrhhgZebW1NtZlg/Se7nC9nqcFdFlK4Iw94CfP87etKPxDGdev
VZ+UD9owrsQHrzzGdXcuh6PGoihSBZgOu083HOszMj0lRppK0JWks3nmeEE7057vEkn6kjUI+2Ui
kRD0IGOqaoukz35UqUepRM1khFuhRccSBwjMLTlQSDGMj8pwIAlqfF2+ZCQbzCzwnp/sIIr+6U/m
QTaefISl7Z4j3vKMptdd0FjqYVIO6IkOtEUCRP7AUZMXoB7TJ7XAI1hpIFkyAdr3UDTXw6j8XVQk
/n3UFEDU0BKv+zwkJ1Xn4uHtA3zfG2JQlA6e/+Aa0xPhAIRCxOOTQNJw5+cCly9juDi9AHI9DGZ9
QrxEccNZE44talQ4lej20d93bb72C6QkOIvhrofNqaVN4NIxp+jQl8wK13ZK7E9v6MdiyJDpcaDa
4+Xd0xOq71WdPiPE5M8lVnE+0OVHpsAoIaYBurEKwzwmeAGDwmyuLklNnPjrz5Hj6G1CziRt12w/
+Kb7kltMxdoq+mIkUMuboruPpsI+xZZpIwX0PpflIvlywcRaUUVTqzuFvqGR4XwlUHDimOXP+6lq
INQzlClIENiqUn7HpXUdgiaiVxO5m6pSzUZx1IoWYlLU1ScyKfBfhRZbdws6iu54wlQ2+VrITu4t
IzCezdn6MgelOpfWZDzPNAm2qFfJE3OUSTEWElBaBHCt5fh5CGwCfAbouMk6r8aPqUidEymkuBzH
9nOMNAFIFAttyjHXdXn5iQvWvkWGcCUnZGLi1VY1wVsjsPaywoaR6CnZh23XEkUSfraJIsbnEuBL
WPx0bVd86Grnj3YAqGPW+hJOxbmSTvXUwDpcbla74ERYoeTTvdNss89WBqyvybqAXq+ZrcfFLBzN
fKdrOMHGtIRzGFz3W+wN0SlMrHNl2+mLkblssGoztiWuXHvgPBL2/jYm9YmWtcepg4M6uhn2B9ME
5yfyKiWWGoRW4ab9xexZTd26/spcm4lna/xRzWK8ckxbWeNjEC6RX77xiRl4f7BzffLtNGJ4q3Zi
rmBtO2VzNSoWFcDWXKp0OLjxa3o2LJFNO+yNQty8ZRCcNHpLR/8lU7m9E87izo/N+moZWb0rTwOt
q5XZhJ2guyg+Rg7ZsuDqrGvqMP+R3pCuGCkKXDYQL1kLGFh73p1vWNQlsruOIu+uDJ26Kzl9l5bD
IJ5Ju6GCB6heWAl8bIqTyafKj0pSWWPWAqJ4L3geN36fmGsCLwDMZ+wn1mh8ih0pofFWzjUWBC8j
acQD4nih2PX9K0SaXTvO5E/0uPUKvUZ7+zWumJqNFX6eiXzLjDXsikm92fXo+leLxJ6TRmB+idOK
t9BuiMSx588DK9xfnzWaJ2NWz7WJfbjMjJjUgbXUdnSCN7NNP0x2PF2BCrrXuQ7cq1w0n2PPEcFM
I01WCH4xrVBW515CCl1Ph1s33KNYso5GIB87Q1DO5XCe6RvSExAdlNZOIlqd/P7OdNwPVpmnV9mO
1blgsbGz0tw7ix+YMeiOwEQQvGqJYar7T2HUfjfzathHjt2u0qbr75DfsS43Vr9FkaO3rnNX4AF7
rty02XIECNm2KrInWEzS9iVDT3lA/dm9qhA/+OTVH70A9Wsz8cwW5gaHixqD9oL87cFPPRp25hxb
CEAwDlMkK+7EVHlEZ1NnzUo2jFspSl3gmHsVprC2DQKg4y7+DJa0fnZYEXEu7yG9D8dByvFCbQXt
ravUS6WCaAXdtfqumaYYFb+EUTykMJJfY/FdNnXz2ncG9OzMX6Ud7sPEcqItwe9qW+b2Ywfpbk+Z
1jMKGq+tZXyZvD7/nFk2PWDkYm6HJIal70vkUEKGRTpd63qElOkn/aVMkp3TmEDJyLmGOZXMV4gJ
06azDfeDEYyHjjLVdBWOq6CXJ6EmhpeVuUmNdQp2cstb6x4NFf0JaOCO1aO5034YkvwzVKeIfWIR
gOh2vXGLICFtwQZJ67IAoyRuV9yCxcmQY3IbPX/cRcrgr6psmr0+Lb0ZCTZRqPDl50E9pXX2MLM4
YUfHFR834V0SdIiLR2eDAtV9rGRv3YCIgrPWU7H13O5zwCEjDvzxKsbpEFZYzfIpoTrone65L06V
WVp3gcdEyXM+W/WjSazus9clhFuZ1saOs/GGEGZahy091IogwSIQDzbdHafpkmvnxvLZoqLeOJ5M
9pwE42PMa8HwXTinPqccHPk7ZW4ED1UR68cwRMqECRSptryWNIbJ2Mn3takfWG1cpoyrYfKKVaWL
bQJZ42S0tvFMccJVi/xt7YVocuYGh2CdhXtJN3c7DgWpvBTkE5ECcDDpHmZJ9gROpbuhZBBROTyj
UkkPfaU/TwWBTZlgIubG6VmKdmcN/TVVQfnAyOFcmdmnMZaPennxnNiVt46sIKwF+P2xvsibLw19
tF25NY3s42S1pJZ55r1nmOi60ebp1rtNvuHeCPEhfp38D7x/O9m40y7wdQNrb4ax1kb1PkuJukJa
+uyoyd9zD+jApn7TLKxcc8+52+SnFlUVANzpU53YziayOB/RAJ5ekOWZatBrGqDm4e3badvWKxBa
1SlXHDUzthOCGGNjN9upBangI/NBxBsmyYMUqRvRCOeax/IFH12laYWoKoFcbgTlRQQT+mjOrHPQ
h6eJivzWtYzx8iCizWJUzU1UeXVyGwq8cqa/zNrL0YmJvM5x1TcuQO0yuZPor4FkmQZnrAEkhFUc
vCV4LQ5bmBXeebYnziilvKU2Z7gSrShUL4mGFdLgBBfTr+bb1CfFda4StIF8hhSS2bZD/xs7fxCb
t7cPMy0cjin6OiHkbn2LgSHpftmAVNs2PLZYWSND7uuIZh/pV2kJhdX2/GcAbfpiw2k8TVm6ZxG6
pB65sXVPfS8phJ47409k7pgOSzLXhXQgcA81d/jr3Ew+8Poqu9FxyDbsPN+zUuHqL7609OxvNsjr
rVuPchctTztOXXEYOU0BByg3kyy9g708p2B4DTmj7WbTPTbM8ApyQWRBcafNGFJ2N3bPcwzgs+DV
kHW3015F3IiyzWtstBc3urdRWDBF6updNCKyruP8xlnOo/bgRawDK7upcJG/p260Jt4JdaRPs5Vd
Iw5FeLH6iqlHEHl3uQlwYogA+y4OikPnF/ZlyoY/Q1HHjx4gGaAM84NBzBrhBuFmyDDiduF8RdyY
3wZpHKxsPs9C91f2t0/sHfJCYOMRlpX/IPQ8vTTdfdXwR6LHvdcE9N3SmioAvTPnHTX3t2IENyB9
DFvArzbx4h/xMg7PvJsby+XMZbjGBkwtnlWb4Eywvgdvov2DA2t4CIr5kOuyvU6x9YylYbxZKC3W
UVl9j8jDWxPwcmrrvLmnt3t0+4jp+5SyauM+sWVLMnvW809Z/oAyob8XkvG8yR6yKlPl4hbhi02L
pbnz6N8oGKujN3k3y3E6dDfYHVSeezfhqukATAMIqom7n2WO3diqxzOCR7Dry08E4fyU6eJraTSM
SmcEjGwxxs0bW3Hfsu8iCN0ltjJuBnz25wgHCRKb29sHhP1bo6isx9BrwVmiqdlLl5ooLtUlwAL9
krF5MqDibQnLkSzKvJtfbOaCa+YxHSX+vH/7p9lpqatGxlZWN390YVCcWxEL1qzszu0YgqMIz19c
EQ0bU7OaegV2wLd/SwuP3koZf4tE9NxF0RvEl71ASXb2gUArvNBXhP/mQxTTBW5D89lVnzDChC9v
T1AAuCZWBmHA8he6InuEPboibIfVOk/h/9lDv216i+yujpxh4LT5kVIyfBkJ2SRmdBz3M0kgKwJX
IIRbBEyoWFE/jtRaXs9RqGl1eDB75azKQp8KsCY3l5qMXjxHwGYarTU4YHngCFifJrO6hIssMOfO
6aqR7kdc+o+JQz6IbeNiq1z7jJ5d3NfkitrjeerT6VYW9F5KBzgjwUjPNZXmpuDa3ceBswV/Ej8l
w9y+tFF/doyx4aoMuxf8cC8kHDlXGXbdS1Qhto58M7+8fWsPmxNb/eie0K10LwLhGARK2R3fvpp6
BJ+QUIFMZPnZcPlLA+UZ+7dfXPtBvaU9B/hs+SoNdfglEwf+t58ddLmQw/Jo+/abk0K2B+b6BQYB
nmI21fNdnkERePtVsdWpYztmmNSXp6HwIJ4NAe/97ZtrtomLVPYffz0pS1b3wiKia/lFPoEpD1lg
Qx3mB2uCGp9Gnyy05TOcl/rGgMbIErhFTYKko2pvb1/quIXJ1Zqe3j6LaOxEUSEe3n5lHiTP7iiz
+7fPnNr5M+gj86/XC2sEUQV9l53fftBtgBfbeeId314CzLsIJKpC3739aGDl9MTpMxJJwdMZwHCR
YCny/dtX0Q6FOwwFObBivqoTaeyC3i1Bgi1/CcDhg1nFEJGWF9fuKroZLnReNCSvyEu6ew0j5tCQ
hA2MJde4BSprkSuk+1G3w+vIuGxNurt3h/5zyVk1miNagYwheFMjl5r7FzVwTsoUqE6scLsO+fdr
M1Lmi3iej2+fjpywV+hp1CkI0HtGJvF+Aa86rs8wPwNaGV4sdlEQAgFN4uVTB1r42vSS4liNkH3Q
HD6V2vjSyfEUtQlU37elzALBomUZHsblXu8oazCY3AoI0px7h1tZ5dl9ZaBjDEC70fIv3BedJf2u
mLm6mpDwaHyhm9mh75GTJL5z3bB8HDNBMEUTQVtrTrrkZBzRPNhEc4rYoENcGOVtuTcb1LQ6s80j
JOhqW3RGsk9rYb0g9G0ZLC1wmmghs/gfnGVXiGB/bZF8gC1QA8Q06upXDzTCJgybBaLAp3y/u2bL
XfpTyWNBK+w+Iax7UHRO/Rlp+F8Xg+bmsRCL7aPlusW3z95iZufOoIlRW0CLrWH6ZgheTsS6HGua
cWH0OvLkyuGbObJhonleQ0rOj3a0hJPSPFhnlA3HOdM0qjt8232qvxUQ4mlD8C55FsiYooLUE+oJ
Q4BMovXcufXJL2jS0ZL5Yijwr8pPWzDG0Kji1rzLiwQ7XM33D/VnlTeoCCWJh/RP/NNk0L3sXHx2
NKRRM7rlju6L91J3Npgwd7yLNTEyPRfwChR/cO1P4Fk3XJMVlZ26FR40onRwWWp1g+hb0tUCFiXT
zrqzZ3nIVY8ok0wMglLdVz83ves0e3+oBUc/hSOosWw6zm4QX+KWx89tsOhd5dbnqfAh8ZBQB8Wm
Cl5iSEj7KeNY03gXBE6XdHLCT3FUAFRLyLdq+OE0Rq4flVN1V822Tc4For2eYqkK63ArlxuKynHc
DmWAaBoMtNnqQztKVJ/WqEl7RG1WiCpdV1PyHdg4ELGO82g/AujIwdGeUsOJXy0XmlAQsMVFQwLa
kct+HgSaBgP2V5eAAson+zgJnHWlpz8q4N9I0IPzZM63isea0Go8VpS0PNQLN5R/be3pvh3pi1ok
ShpJ8SSRyN4lqCgQjyHbi6PulKTQy4veJQtUOUDz0gEUDYRdgW7lER7aviokecVieM7iJr5kooZt
ofXB8qf4wSjHaTMLn5kCkiqQ4t9xmqSvoAlAIOPSZFDipq+KDCsAhRbgOkLuayPLXkVlNrspxSHi
LDdFM+lk25di3qeUpRcMowD2RxQhig4lJMYuf2US3a/s5gOojWOHgfYgyRB7zL3uAG0X7Vifl5fc
M/W+meMlRWz8E8utjE21Niz1JWhGhojLI3PKvdTNJB7eHhiQwCYHssMMoUbPHob5K2jygHCwNQZg
c1NIYFJRoeVBi4C3gnm3ujaNVb2WuUowh8XnhMssGYb6tW7d6Ype96twra3p+x8i7K2XLqfNQPoL
jWsyk+SsXzUQ3yLV5iKeIdx++acOetiu69nXW4SKR2A/BCZm07xtupF6rUDbES8LOMI3sfWVEruQ
wf6rEfsdkqcUkk4Wla+O33xSGi9ES/tW6fwJqLd+ARn+B5GK4kLYE9j7ZDKuKcPIoI2OIlADxClD
3yauECYGAinuq3AkM/IOmNWyNeRoMi5JDZAg7oyeaAfU2jN+9EXQSdBJ4w23WSfuAxqq/eS17V8A
0v8PDvkNOMSBtvHfc0NWUd99+Qk0snz/X9wQ3/4HAnLh0k7/F8T3n9wQpf4hGWLawrId0xVKQuz4
JzfEVv8A1asc0zZNfFTOwoH9JzfEFv9gqrz8J5QlXFPY/wk3hJHQT9gQQALwR5QNgORnXAghpMRl
dp59SMN6qpnQVSSLxkadHyIVN8eBJOF2hVGMmmIBypIT7gliuWInx4AZZ4p1BNdDCaG69L538Wi/
BlOeUiWnDgrnotfe167IByhYuRw02lB+LWsSfbdPo1VFn7WNVWOKQvNS9mlzoVXhJw8+CLuIOY3l
k0DtUM2vnN4Iv6eNDfsTM64Mz4arZ3MVVtJiV8+mjkk8tQHSgYJOy2YGlipWNYrjiVARDzhiPXPb
I5NLtWBoCuzi3BgYvrcyjuKXRcW7JbzKJwN0nhJKLTGRutvn/rBA7XVH7EmAiBXWEATNuBjQf8+i
uETWmH0esM0ePbbWs40s95BPc4eEgLM8XXZ2sa86zfz7upn1PowyZtOWTHp/hQK43SAoIrkB/zHU
hhoP3LecY/eZCAJkzm4Vw4+PjRIel+N/bguj/VaQanURiQ2csHT8J2KMspdggJNl1ZoIRtdJZMom
Lov72atBsGrF8dGhz73J1VB/6DLTAwGZNOmqzUTylJVz/RlCbP+Up2SmmqEPUc9UHpkMnqi/iqgS
f7rMjXeqshiuKL8kPdFM2ic10UCDyKcTqH+4Q1e+7SJpW8YV0lB0wGmI0UNKfYd6t0YTaXKcRKgv
Gu8PG5dOuSYEjeaVwCJUSsc8ELURHqIEmWI7W9adFDgTQE4aBRGEUFbPqdkVRxlIBnIekzfyDDxi
22laq0BvykIgngnjYWTZd2gqbGioEarpj/DJ8tH1vsN/QAIc19q0D1FqMwdqXdF96EzwCwck+pzy
oYNZLme7GnUjQ2tkIfkwGdvGq0zY77ZEU+rRRMS4My3Hwty6+Kh8AOJKbzzKGXsyPqVKECwcoi7f
uZU0Ps28LLfYF8YM2c0h7QWYSXtE8BB+N5pZuvlmsn2bvOE6ITOl9XLHpttjRzHBa7LAeC3tpyGt
EDLipMBXgOSIK7nXtXkxQFc9AkORT7HdKmMls3DA+OxZ7tGVZn9X2wFRA2FXu4ciovFS44ta95TG
33KHv24RFw9/NL3UVMh+PqAyi70tDaKo2zp+N3wMnJ4awi8xXH8EuRUiuilKr1oJs+y+6KyzLXqI
kyKTzDMIzSURtLmvPWXRsAss5KJcO3a6N2Q//tEbMrsTanazVdsZ2YPK5h59V0psQ1SGoIHMChXm
Upzcz7ZlPLre4BwMnaM0gYjgoglow0slyDVf9QlR6CsKwf7g46y6GwYvoIxqAJpy8rE+dyopu7XO
59jeVqZH+GpRm6QUFfZ0HlKC5FZZ1XcXZUqqviyyTK6PzvI5nfQRmruhCjfhQEySUzr2Q5cl0yUQ
NVHKBBU6+FRIeHnyZVejTYYDeaJhAzXCwnl9ToxcMDDyUMXUM1q2KOmyHpxRVX72xwirq133+eNS
J+zDWfBkNLJZfxFOW0Tg+EhSVHxqR2gEppri+8m1Sea2/AiweIxko2ztFzu8dKoNPpZe0DLf4P4c
MF+xHI4pguhg/CfU8f/1Fr//Vl6/5N/a/7n84n8HCPyvnz8lT+Cfj7uA9H/6hNMZAP3H/tvC6Wr7
rPsRuf9/+8V/Yvh/s3nb7G2/2Ly/FGH25c9vbfQj+Wv5mX9v4LRmhTC51x3bfNuL9beF988GzlDU
gXwqIff7y1b87w2cXdqxfFe54LhgiTv/G/xlm//wpOtTFnoIKEz1H+3f1s/bt3SBbvqOLTweRyiX
UuLnbZygqklEBhLZSSRq1dXxS8pIFVvX1pk0qXRB4u4Kcxy3fYBugYmf+qsi/Ckl4n8QuPSwxNm1
hBwshcIP3DFWFZYwz/VYmpTFovHuGRQOYs2hKMLDFJC/ist0m8dN9NiRrO6wzq8mwlTWlgE3EhAe
B7WiY87DWrQaW69bMWL7+sO79/DXI//4hN4R3N+eD6+5ZSlHKeIE3hU2rIq6H2gsHGxVlbsik+iT
Y7z5qVXfwYH5arrMyvs+7n/3QrxD1S8P7JosV7aDn4YLZnliP7BQi6GZ5kpQCXSAsMsdIjp958/0
ndF3YYbW+c3paJlplnKqqEM16I9NgEhIIgBe1YPx7EXJaer74eX516/IEiHx41ukeDWoM9HZsWfS
21ULOu6HZ+al7qwzTzUHSw8vKmJBNjRGJwE+D2lCW91x8vuDM3I4QdPJw9m/ds7nkeCWbRWG8opg
QkSwFItKXaBwdp6ldr9+hs6SGfDDRcQztBeAHbWolIKP7zD/nICAVtAXPNR6+CZkv+R4Aolm9jre
hZV9KOmonYxJb0ZnolOECvxBBnF/By1Y56+2UX5Ip17u69QNSTR61KHRHbh1AG+jCj4TSrShJJIb
rF+4nJKOiB2wVnfcoB9NOJm1ma4HZcSHuYLDJUrj4BP4cM5MlyulGsqrqA5BN9hkraMgNFOJnavz
nN9dQO/u5bcXwbYp+F0bnq5lvnsR4tJjycxMXgS15AfWaIZxfU/1Fw9C347korXKSO4JVPWpzmb3
+Ov34D3LV3muw32jXIfawxXyPcs3H+0iXPztB2ahAcKlz3HkP0gtTDZ4kW/Gokn2cRbvIyE5m89D
gu29Pfq6TIG1ye7Ak3uaVXb/66cl3l8aPC2mJTwhbmXLYnzz88WLaZ/pWR+khwb54bacoZuGZYJP
O1sN1WaySvukAbYcbRsK+uhTXA0BiF9a5fJAYFKxsSaMUKaY7yR1HSfzhT1uxmcZYCcmhtFvnHSL
uyRVDDk5iDuheYqd6RhP1SbQ4fTQuIR0Wm6DQk9jfkkbijwMlmNefcyi5uSj8j77Mid523amfa7Y
pbGE0f8RAaykoF7LuBTHyim/jlOPuBcTK0Kb5GDWMjsr3DljillwCEgQR87c7gmmAHc7g+CnzqDa
QN29MhGRbGe9zJ0T6H+UOPd0V60TXlGE8ISiHqop3ob5kH6KiNdiMlgGlywBLGKBwPuLHvrfLvnO
uyV/uVAVIhfLI5pDma737i0xmk51Q9e3h6haOLU4Ku47QeokGkE0lu0+apKK1CX6lxOt2yJU7pOY
5SlsUZ+kUeSSgNhO61mLhCAt8ud9habF7Ke7wUlfKj19RU4BCL34WDiJt1eW0X6MoRc5HT3Csg4/
eaa3d9zeP9j0CYlgBnHe1U82iP7Nry8+ufwlP65Ly8XH3UAC59vK/n5NrzrmlXER5weONB/QmsDH
FQQmV4H74sRE+g0sC3tyvqq1RhWxHuBzwoLjTsV2eYvmpt4SY0juZWVknJCm8aji5XjG2QcBnIBo
32bVZhBuuDGMhGbcgnYUc3vpOfecmJQhuShObqfKVeJ0OTkzUYZsIxZHhv3QSwyOYSNkf3PKtsLI
Ak6rvbmefJvk3MwSG88jLoEkz7smRRmb9Cn5wNPaL8sj+jz1qIUy91GHrr2vibzHyULHs3HEq1Ph
mIg4ftuOL7+YTXl2ZIOqtCHDlP72MgzWUKc741AtSKKEa1UUZXZFs/bcGIZBXIbGvz9VWMOQMUIL
80ntALkMX1k2bbv+9dv0LpFmWbmAkNN/QC1nmVK923mNQQcpgpfsgL6XB0iwv/XYTE0lmY/F4vDr
R/ubBWlBrJq25QjfpQL7eUFSXsrphqvoUEMLX0/9kG+N1KQPAbZ0Fyz06tnxQeqTt7KBZPi7OuNd
mfHXMs2JatnPHbiy7/KS5NjWXFg8vJOX4WWsXzUcJp4rw6tFsarq/jevrv2+fFg2BlpNNJssn23J
fvcHg7z1iXEu8kOmh+Q8u3rtpY1ez8CI7kLcuyuCFfXZYxKzIhcWYyaXwa50ezQPHqM+2/AP82Yv
NJybKtU7Ti/d2e7AGYq0eEgqEW1tkuo2b2F8uZV4T6XvsJqaIM0gfgDOd/Vv3sK/3es8/ijpeK4P
zXe5on6oiAwt0ImYaXXoy2zdddwmomN6m9DOOQYkn4Z21hDr1yJdj7h1iZV/Y+QFWyD8l5YoAshl
+Jz8oq9/s7hay/v3bsmxuJTpGLLfmeb7Ys3ORSrsSFUHJ3IeHcM4S22c3RYVqe83e3KX89PqkE0e
sYzKyn736Esp+P7RhYJZrGysZr54VypyHK2ROtjVoaub4NITMeMwxzrxLvhF1BHNgvY0J5Ij8teG
XSvi9OgCFBquKp0QjJwxE+pf325vdcf7pyRtC2w5nVBel3dPqVYpCaqaEqwofL0miGWXUKyRVqTU
2hs+qqlX5zi875tRXrhxizXj3+ASJY8hk15Z6GqT1c6uCqzjHOoALIeO97X2p3NKgjZUVfME7GCC
M0kwvO5fyDP/TQlj/d2LKqlvafdKjybSu/VpbkkYH5RXHQhugLDIaplMXXgpAJLEWUUDlPaldrE4
JE0JlETT+ben8Gw37bhhgBMgRjN/k6v1t8+J2BSbnW3ho7ztfD/cAWqJv6pb7oBGEq9tONKCakgD
cyjoPOK3RFKKQWuD/IyRawVyg12YvFhz5Hzju9ljoyF+zCgpf/1u/91aQ46ENJexieRQ+/ONWVlt
oFKtyoMsCK7EWR6hhcnxo1P05M2Hos8+BlrWvzl//M2j0ml3aPApLnwEUD8/au47OLHyqOIEVL1M
IrNQ9aXEagIoxmGUUCgyNzRCLDy//mutv1nMbZOFiDY8TW2CkX9+4Iwy2qgMzTqkvxpKATStwgyk
bO0e6aaRQECY6I66iRxzGyxXSmJ41CJUdzmjhKFLaqsJGDtkb12bc/2tMZLfLQh/s9uxyVPrudL3
OaG9e2ka1IQ4mrvm0BrtQ9ASlZpi6iclwcTHNZj+IUe9c3Pb9uSbRbfvSbDp7G6+I6cCFlzhnFPh
XbHmYrEvOIpLuyGKOQ/jjTYELPZ/920e/loSfjz5/00ZYLsEMFL+WZa01Lt9ymD1djqOKQe4kQbg
GvO4yCqmMt3rAWHVrx/srbPyblliC0Z05/mIevz3V+rgJFHXpSHpU4roAoLNmkOhjQXRfCUJCc2e
ca/KR00PZDcX1QhF3EaO0w+/eYO8v7mEHJpSDJEUGzQNqZ8vodIzEzi5eYnBlzbD7JovPOGtjXT3
HiT7amps4+PESLXiCvw4AIveV0GzGAW6j/VUja9jCU8ybv4EHl3gCqnCawoghuCUNPwaOVG9c+fZ
H+nW2AfHjaCVqvg8WNZRllFyyc0w3BXw7Ve5xlXrGYptqlvYGpjxt6Gd2k9lip8yyf2v8Oo4wJKP
IQaB/CpNODcuB920jeUdLVs/m03UESTXVKnv7tyx7sjHji+pq4NtI0215UCzIm1wblGk1cZdKaud
7/ncmISuGomKD79+i//2lVWuLWGumkK+vfI/LJGzduvULowCxWjh7vg/rDVW4a0n3YpDkpf7ZC7S
35zC38q3d5fVIscgPVT6yJ3f7xUlNMtsnqry4IAL+NpMTN6CIKgIAXPbXU1Bi2rd4oy4oJoh4rAN
Noc5CSVTYO9D31mAhlEfrFDQrecxyl7JaCG4KxmGZXNzyGmzy3Okzv/5K8UzRm7us4hCGf75GuzN
mSJFdsUhd6l3McobZ6cnMiu3XGstylCvk8adf3Pl/x9tLW5nR7BwKuoCubQHfn5UB1XsUguTiUKA
BsqVHoKCb8gtwqWPifdtDuviiqSSqMZaYPURXP5d9cnL/ouw81iO3Ui77RMhAh7IKVAoX2TRmwmC
InngTcIkzNPfVRpd6e/oHrQmrRDJKiDzM3uvrWdvs87Gxhrj8li3NPXN2h+J60Q3WFXe/zrj/8Pt
b7mO4PonQvj/1ppCo9GfAaHvvbhF0nILl5MAH8olRS17u/U1baNuUDlHtDCwkgYNVT0/KQRMOkX0
xUjE4b9/Xf/p8qeSEjb1N0kW1r8nTaudzulS4p+pB+OtlD2wFyEf+ooQeusGC/R1oootxUQMy9wH
l/C7TybA3nbaLXTVJ+bd1//+G/29bv73Y89kEm4ML5ygr/nnd5k4WGvY3RGJZNmA4BpjiNZZIpHB
N7DpDdFe1Ggjo4othaPV9b5v2xgKq32ZLt1Pjfq90p+KuRvOg8UoZiEl/diKGGeOYFCFyeEOfGCy
Ly22hI5P7mNqecRLrfEQ2oqagun2C/aIoqlX7lQR76h2u0PqoKhe0SwSklZgtxnsEuDSQlSmgb43
l2u/X+HVgaJBf6aNBaHSJoNl15Tk7GRpHLYp9FjdrN4Ms6FZj+FF0TWrIyojBmoFNLfbP0TclVES
OwAoIYOd5mbX+6tz79Sgf2acq3i5HBfJv+1vF6cy7wlzPgLG//Jrd7m3jLoGcMPsHbzFnVPb0wEI
mx7OjsxRFFdvLPX/V0v476H/rQm1dW4/59Ym6Fgh//l1EU/SD3atN7x6sxmJzj3aDvJsq8vw4egI
TSVbT8+2Pwr01RDiaOeQ3R9Jv7YituHG/7iM/0P9diuuOQZMHmgmUv/8dXC0t/5iFuXerLNkQ3za
qwSLyzdHCK5w7/JEfAsd29N/f2j/Q2nk8KhTpbI3oCP/1/mz6DixF3Mp9/WKbxPOzoO7WH8tdnvf
ueJ+GHorgGs8hfrMPfzff7Tzf/9im5EUQ3MaCteiXfvnX1xlyITgiHX7VC5VCIOH1a6YNsuSkqBa
Lh+w++1tthZfdj/mm251AsEa+ziTdIf/hTln2vbFVtfJJyIJWk/xOJFNy8bGK++wNGhcLnq/a2WK
uiB29a/EQANmJ3P9uBQkDPQ3IiiRCep1dY+T9e1IMKcts/Rk8pI9bFMY4gTBRcLoisgvXJ/yI3cv
vozfnLyr9uyssCzZJrAHZPOrVm7LQneDDDXpgw1Zvmh1dtumI889TqA3RgnWQJqHTh5gZpCFNyHo
D8z6AD8Uatxo/fz3j/fv5/efxxEgydt8AAUOdZH7rwdKki3iLEz795pyAXqOHROW/ECkpranZ5oD
1dfjVTfaTUV94qjqQdV2s2sy2974DQjCvvemqKsRXIxydRDfSga3vX8q+XNrZizkN8daaKO/YXgC
0ABop4HwHL6VFbdnpkt0Y37/OVvFZa3H+yS7ASRVHoeVQYpiKRiLpnnMsBpFc0NRuXEzLGO65gcp
8zUSqRDvYD0T+84BbJloH9K2tXMTT5fY79fd5P7P9ZfDjIJn7p8fmuc4humxDNQtRoe3i/D/q5fE
ShJCkhjN3oDogSBVtNdyYGK7imM1VU9idrJHcku0+2ytOM0kPvpRqGBgc/Yi4o9FiMDJe+/VUs50
GlLyduYmboKE/TtCEaO/S6Z7tBI6LQWD9mWaP3L/mIIAYCXDuFFMzmshshMu+PKUZO9yUNa1+W3w
2dyXElsuJm2iQrryJ58Yi2L+CkA40sX6HZySeC88w4uYNN7kGmJTmpMbkaOx9zEWMBK6lNm8nLDA
floTIsa5YdaWs+KcFcG9Ir+0KSEUfmlXO3QQEbjK506sazQaxYvUy+e5sa7soh7FrDMYbWVkt9J8
9GsPHhV4nBzfgXJE2ANBsUbtLcaBdI7b6U9Sk0PXjQJo3ISK0IZrlVrMrIwCRVFxixeV62+rEV5n
6QkRl2hdUGK0GHHc4a9VR3c7xfVGw4ez7/OlZ/nlPva+m4eKQOj0pxPkgSZz92cpte+4iyPNiXdF
Wv5pAdirZABCyd2EzKjH3F+RvAhealPkEBZKbWiIiq3Osr2h077aok7wo/q/eWw8xV4VoU+YQnOK
H7AZgjishxjRKT8Yi+XT6NjFpiyna9V2TM1798XySaBJ4KsClCzCfBAyUmR8B96vZd+08UAEI75b
v9bmgGgWHTuo8+Sl8yGu/DvbH1+L1u2DVUAxzBGnBf7NNtMQ/0sAURYhx9opTjDE4yDtdX96T7zl
lkaKbdxtzlljvlDrR4ORAqVftU3v54K0XRfom2I27+ruD5EmftBoqKHdQtvoS59x11tmOOkMlzpN
FsiQ+b5buICktA6EHfvI6YyeYxkW0hS3gbopWxBl78CngqcdCE93IcIYmvzu+3E9mjORkp6/AujM
PKxg5DlY0CSHXB7HG5PXBDpKEEPUkK20XS2DLIvyKrqiO8+JGtD8uOcpB4VRumu26Zfu4JcOtB8H
JGlS1cd+SfyLVi04upERRJU7IhpItWPTWEjprWafpMYfcueRs+VLHs2WdEBl5Oo0M2PYW0ocjXy2
dn4t3zQc4JGP4gBN3rBuejxsYa2MZznogFBNscGPMRAdNn1bTfs+tmhsnMHEuVYi2kU9VKG81nT8
9aMggSUlcwS4rI3fE94HOZUGvWAlf+zOPMVZTfxv8jDNuraHwER+K8wMmItB4mXyTvifZhVn7MLA
VS+0PORtlwwmQRQNME8CS3k7H3BQ7Nc/CTxDwsu5aaZ6iKD+L4TIFoHpuXdWy7eZaMDCF4S1AofQ
Yj+T5UoAwd88qTInZhIcB2MQZ6dmFbUL9qpG9tccy2FkdeaDm4y/ni/PZT/fyWH5MFJxB9h92I5J
0myT6ZU6dTvI/AVWgItl+6z1f3MMx2RneBk5pQm5LFWPNgABZmJ+sQ3MiNAA52y+QzJG8kS+aWrm
sARgGzBnTb+rBTSTZw1G2PBnFEifSPclC4X4LfRym4QMlqAgnh5yrs6F7eNFaO9Tv95SW+KDkZ6G
Gbk5dKTHnIzeDS2sWLMHlNagrnPs1mSHRDb9qjlPUPS9C/PZM6tK2IEG744YvGvZ+s5Wr7L78eLO
mAXMFCyn0evPQw4E1PYI667ROXLBwq/oSTN39Piwml5zAcJzNdvb4732Z9dVd1nfvVuzv6/wnK0q
jSyEoEEvx29cOS3UUOfUzhraejzYkwvCOL99SyvePWt9133kgWA2v32NQcVk5weZ6g9phlPRCgdw
ep6X1WFaqy2s1qNjamfD/kvMXC2c2X91Jidy3lfpVqkBAxXDI4yFZHlCH/+4Of9NnWWk2yA1jG0n
GDpTbZJbRkJPbaQCoh/qgHHUPmG6d3NUXdyqyCIuwmRT9HZ31FP1vgBbKuHoOfjHOTSbX+E43zOo
AW/NrlxNVyS6VUif9uKWvOMv68K3XpJxJMy7fmVrSo8G6SntntduOukFxY9aix90iaFpw76UDbwv
wyEZFofJYVipBzrpBYbwPya7fCos95lOOlykcU0m1rYjhfuiCBygeQrYEgc6I+hUR0/YMNaQ1feq
Z3DofR3vfdM80zrlG105vKFkDIY5e4ONPrkvIjHVXjlI6ny841hNINZ49XElqAyrVXVWsuVKWARQ
h3jTkInJrQONXSdiEAAVgGVl/S6u/S3t8Y0K9hk9JJ/97ZxThGNp6xxBXM7ZdmdntqMLrAFzn4My
66GICr9+FwmEbWZrwZg9pPiYub0yhyMWvL5eFWEzps8L6cgaIdtwAazw9kkjU+TfsN4cg7xOspoz
PtvpuR2rV5qXHshrfspaKGC19tLAcIPu4n67BgjCknRvb+6gkfEdalZ9Y4tsu9a7MAX6nES+A+v2
alb85u1C/DcH/iTnbJPH+EusE5YKMyAa4jO2+7dF8w9aj/29F+kHgmmcqdecpjSwWrAuuKXID9Vx
bOR3jgpc73bHggEBnBChnRHcBHMkpbu323k7ZeaP9ACmWRX4VYNqKhMpWifrOU9xqwMHJa+FM3y6
69bVP1s2Py0Bcsfzk6BwptixfEK9Mwveu2EQ8cQOExQ1/M983Nu9eZHN/Doa0wvvISGIS7pT3XzW
ijqsRv3BIWGsxxIE26kKrKT5YxKmHE4UcpBUcKSiN9bBCg6rvSOLnePV6i6pbeEcSaBUVum4BYhh
h0us7eCvvSILvUlKdTeUE3pmW3tI3GHnD9XTrNK3ka1gFPM6BZNjApLT5aOo4Y73KOkD35h+7MI7
yVVswJq95G5SYiNKmXipMd3kKW7R2F1IHl5ps1MvZ3d0C2DC20M0Apg+0aYwxKbsR59RUhSxR/e0
HKeaOVthgGlvG8Ba/nTQSveIoc/g38UP3fpYaPTZOxZduSNtGLI5wGHo0gDMc5xU5MuHo3fLk3WZ
AwM7+rTFS6v5RYj/FsqV6Q27GPFxGJOlY6R3sY+lxh9lKDFCQtt8o8l+XNcZGgaxWDs1MC815jkJ
C0KNYZvCQh1AkhR9ed+jWAWs1Jxybz36iX8tCLSfWo5eHDV/DSW88LQm1NZvO/jngAg2iGZhR5mU
4JI7Ytus5SFvvd8RSFY4DtCanAnkf61TbBWeBeYrJpFdAPPwQUAnDpJs2MjBjNJmO/qcsIRiYaZt
MuOS+Ll+XpwXRsR3vjtdmmK1sdGXDEoWvisXdjI61yxL6mh1EVn5fDowSygOCtQC5DQTB2nowZLO
Bel/GnFj7lTxJsTXCYYAIXlGdnAnKyxuha80+pZza4F0XDJNhoCPvy+/dnXbhJhGjUD4igRe6qyQ
cuJCqCFCboqrodlXgnz4vlBIcChxKMYsHMcPnekODKQlX2ZnPjJEm8gIJp/GbHtqACl27gBUqKWk
BmgIqtrTD25fFEHZ1azOSu/UgE9w2gLRT67facgwDYXXB6rXSFuNts2m23aTK4QvtPEc3tOyQ//W
nbC3nyWvLXDqT4fB82ltbmvfgXtS9OhGABLY8LD2k2X+4KoizzgnXBxS0ex6b0V6a7oUoGorse6W
QvuRcxytifVX0nzCEt12ehYH7VA/9cTvBKZWP7o5qYGxRVXtvOr0mNg2XpQ9PYCNSyPpaAe8sh9C
feUjhZLWtS+pOevwyysIRkdofLzHw9rw35ygwaX3eTwfPNFEQER5KW0X0kz7a5db3aq6U8rQPEqu
Zvo12504sZkh09TVn/lObTBWbbL+xBPwloSs0742IxiJJzGvQTlJyucc+okNT4PwBPOiRIqOyPff
eXv4Qk4dwZQkAp+GsdMAieeUHsmyGT0iRoXOCUZYp2z1Z+bXVJe59TmCJ7Lk9F768WNuOT9kfdYh
ltWN2XEx4Rv4yXSLSqSOyrE66a4W6WsTVV6xv+WiJoghcTrXH4lPNlAPtEcDAD6Bi6+BLcRkPvFx
3gFJYxTSb1wydwF9ykcFgD1wJSA7LvQ6ECNIAAJnL1hpTDgZyg9TQIdkCrE+skDvaPXvMCzEIAiQ
EqZg4BcnV0Uc0obxzBosUyT7+JfRLLIv13jtc/tBTyBAkyGFb2x80iut3vkEsUUk2flc3DqzOP8o
Kjr/jlok6LOYX4+BBmg7X9NelmY3xx6OdRWy/cV0sDpmWLf36kYbtNcffyZ3BbS/UIO1UY2D88Jo
thQFlz5ZNIB92tta6KHm4c0k8fKvdHKe1smkXfPYY4j2ZynUYYXoApiJq0ETH7EDNkBiTt4UmNo3
/OYVf9zjStzyZkRkf+supghcuxe51Dh1vW5b7DWRK3a+ywHLC13ABdiil38kC0KDTUi3MAzur+9B
m529Av8fMQKZd8sngk+ekdWBXWOBCjmiZGbA5N9j53lCynZwx/43NpCwlEZ6sVr/z2iDCSEKg39H
uKJlikKAfTvXx669RfeUVgGYHtWL1Z01er0C7pPZVitpsDISiBPwU5JIknkJxaWwTwy9a3J6cyZZ
1Zye3NnZWr3ztia8J23OvTfJ9lDbYVwS6YX1a+cN9KBQNab+1x7tL6t0rKh16mNpZM9gK1ExLslb
HRMBMY28N5x13RPJmknUxwCsnNx9M+rsqA0OeBRFKAajsgCXMju1zv0G1/7TVdDZapKag8HzfvPW
2DS5rm3GVeqbLhsponrxUadtgAvKwcIQ6I7Zbw+aNlSseSVT+lY7JAumDxIP2f1xohMgRTEI++QS
59ayhyn8NoFq4oH74Lrcrmvz5NSbhFDGsM1sGGU5BYjRj0MAfkC16yvyJeKFbWLWUU6i/DGzM5CA
F2VkBcc4fe2Qq5cC9jH94vLFXDfbJcWy1UB4B9UtZmRxQz0bHqvOxH5qT1EZizhUpIbupeM8iork
5bqIN5zwA7F/+LnbGcSvE+FZ+pK0kZtEDsaGwwnrLmMEUPz37UyTtmTJHjGeTfKPZzDRnSLjhqDv
XB8WivGWwS/duoC2Fo+KkfbaK9JvN5W/7E06RFIt9V3H9TxY2wGyxFITWYfLFPnY0pBlGNcmbJ+P
SRKV3dI1qdsql+FNTzwKmGiGugdzITlYK501zB2nvVG1nrA5zVGfzl1Qz/xNBBaR1Jbkjx5Kq7sV
enhRdR7IRCKlMt05ccnGnC9GOGVVc9Dh4LU1DvJuNH9XCwi7oHdGq27dc88hGy03Ca45EuIYKlKo
UxH4lAWpSnddB/uv70D61RQBPQ0VHDuG/qyPnG2smf3J7+/ixJnuHMiNQVoCss6ZC7MDKN+yePxj
Gnx8cz3vtMzUCO8lE0FMOpviCdcdUoGtzcwtyVf7NGYAsAhw0fih63XktKY9twjmXC83miluG5ux
Ke8YlsIfI0+R4o00g397qi2Em7tiPtMFtUec5tdyJYUvAfPNo2Q2d2SvPJkdeJ6s+VZDDdyrI4MC
H+FmdZzqmGoTDrzUDG2SpUIrVdeqLutDrFoMP737VE/0PLo2EcCcoHTLHNJdc7s8lRV/RExDmHvu
U8roiAkUwIq+R+PrWIoRDH1gEVaPqUc6wwhxguizNj/EScqETOeZFcr3ga2OO92c3c2w5OE0zQzV
6iKsY197ynhCbtgytpWUsWlM+Yj0swKRlJtooljbJcFcGT9plvwlV+NhIhJ0C5Ujv9dbpD5pne5w
FMngk+yRw+Ksbx2Rw80RnrP74nukzyb0e9syHUNasTUg9ZXKF5bXUnafPmfRtlgoPMcBOGuTgDri
4GqJLFg8Yzn2PVVP6n3EMntOMwkPAyqMNnliA1dxZp7CHR53NfQAacFNN8J6BTqh5oEEycolkZrv
AW3qrw/g16iVCES2cE115T7WHPtcNhAGXAIAI68quge3t/cMopMj/jF5ns1QqbEByD/God4lNmNd
613TzWgxy+rMdYw+Zcw/hGb1YQPRLE8T5mo0x7x4MxEnz0rMTFVviqs5FS+rpzNQFocqz1nUDe4D
s+tyy74NQi3jmd1ixC/pJF89Fs5BPDBw1G4xUJ1RI4rOPxuDw96x8IPJwQaU4FHUNsT4+R3UqEIa
+zZuswtZWqouhh3k0Wd0vHM035JnMF6CKKdjt4QRFl4GM3JhGGv3zUxKAGo2O8FcYvdQAATqcM9U
2zSx6GdqOmFyNmAPUZ4re0Fc3OdBoadXn9BU3O/9ZkwbIkq8Ng1hMAwsHETH7LJ9bBc/jkZ4UpsO
KnhYzoO7NXP5Rnh4UcX2dvTm0BwpcTMLErl+Exc4RJh1g2KGwVYiwU3Rz4t1TkdEeAypb2J4A3BV
zsOB0kk8cgQDII2RUtHQHuYDMyPnbAEyno3mRTPre0D1IXLyD/BL8ZNfY1QZ6+FuHiDaE3GFj+f2
dY3nBtwOjdZCHGypn0QyJ9tSDgfllqBJFuTFOfkJhJjhysvs+6zK3mkB5HZG/18lPaZHgoG1eeAw
xyeMtkzw4DgFGxcSDOykmtiPtMjaxyyYjOV1Mss7w3cpOcvZC5EybR2kGUdOjCN7NSvCh/e8ruse
UdazDvE+7Y85s6BdQt9SAEfLiUtUiftAVYZKwZ7qk9+VF52RLtTonc/rLYqG7h1YzWbts1ONZIMZ
7cxD1CULILS0Pw/pfNQJJG6ZMXU9FVaLfgeuufteNfnyZOZRZufMmmT9KrqB09mhTl/L19ZU9tke
keIY0GFV3X5UpKR4t9hUzy/fTTlvF6rX2AIj2QIzUDUYbzAv+8GDlTukHYYc27sf6XCBbW1jXY/P
vrZjU2XgsCUfz9acXYZ+Ag5bWe2NBVSs61DN2N7y2RlpGgHdJgAcAoppMrV3smoiBVE9yZFKeF6G
V9UMbTQTjWm61lUasEjnz5mU4y1Bf/fxR1HBS+0QxGyNkbw/bNLjwS3tX4mzgB1NSXXnW/VRMa7S
0IGHeh9VzKcirNNdaBplu1uks08YqEuVJnvy/vBL6Mlr2zD/6FXbbQ05AK3wi70aTf8i8gkInLus
nOgyOWDU4m5jX00nltCG2KD/J7GXCT/CX6cPG/zVKa8gp6Y588iOle+SrP2WGJi7JO5elzEiGWR8
yBrvrU35YoijvTfdWB3B4HHseS+kZNvo460WoEmWHXopNygPWpYwphFJ3AHdDThsyfSg4liPvL6J
cG4zKhI54z6QmYW3kpmXPpCibIaNNp51+5b/UmnFiX58J0qCnrnN4b446yf780g0lPp5bF4S02M2
mlIsws7cyKnh4ktX8iH9u0ax0Dbr/ogjjDpcmfGeDIu3xCBVs4Z7ErKu1LquhZwB18avRziwSbd1
ersGkBIfXIqmTSJodCjQ9es45VSkBthU5Amn4saM0WONWQTSua0z+24wI8FBT4pZvMnmL72sfllu
+1u9W93DbYfs5Zq4uKQenUu2KGuHCnhV5dfoLcbFIQhvK3VuFjujZkNLou9uXBQsvv0lm9L+0lWu
HZIaHXV8O2yztq6jQQoDGrfrMoz4Wp9EXSaZ69FQSh8+rsOyi7XGgzfLs1O225RJJ4EKyZGEbHZh
LmNJVi/TMeOP2aW2c13crtmZvU0KEg8iwxLhHoYaQK/KbPgBNbN18p+CYVzrOy29WShGblKKmFdx
WVM1B/FMyK0zLUHHCXYzcrTR5NTXMW7H7TjPXTTWjNMVE0RiV8ICVWygVdZzX9VfHZCfyDcJxFni
nHaYvSkkkanz751xIDBAaw6e6aZb8lXYQ2f3xCwsB0tL3hEiNdssZ/LoE2a7nVN93nQIpsnl+BOn
Wb0hcpVR88QYOMVKvVbeBZ1XjM8DrYDmN3Okp5MiGo0KDLvCeTYWkgEAIKyDHK6+xW06wTxlBWxs
B1tpIVAni9gXSrS18xhD1Z4bAaycL6zv5ktdO09679E2kp5suOTQ/P0PciCK+2Q3lHMKgQW8Ul6u
IN0m4zHxPXkvx/WdzUd1cQBqB5JEvW0JrIBQREzSnaXvMqKOQ9dwUkyFKOaQIbEaTCjj6QtYM67+
czkCQSLwWw/HXmz0fNDYLRjLdmnYmdM3wR4Qx5wADy5ALQ4bLiP0dt9yZee7zhoVUQwLELQ2jRtB
mDVcDCFYR3UmQ0OrqYwDK8sNeR470RBgQyEVElLjbglZyYJY7+SW7xx8C+M5bXReSMyrWFNpTyTk
AcnqrCM7IvOl+7H7rolsdzaYr8JKxwXZmz4hbgNr8GK+SNLLStF4gQ4YletuNa/6kn5W1RRSsnnb
xevHk8bBt8b9dGy92yJ7ciAOu28869xNfrc3RxhKxi0bEQ1BWG4mq3mcMacHRtcRfdZwKcYSkX8l
Cz6pWttZpfij9yKkzN+pZrwg83TOsfWgGP7t5ozxrw8WYrNocbezrYKJlyRcKa2XT2q189pTLgMB
+uYPiDdKy/cTQPEDEbivOYP2I+D2wK9ROOGct86aTjGT2BB7eltaR5THRzAJd5mjDUEORYGSh0wa
U3CjobCkBpSn0QLu0TcFs4ycH8voJ9PMc85KoM3Wh7yq/5jcBUHSp+ammm9ddXlipvZoy7QJh348
+wSCI4izP9kTACPNl41DehmjYPfVndMGK/HGq4fkKfFSGSRdY26nbjm6NvzmoRkiulA8qt5rVi1M
iZSt0fJxosIUCqzceJ7a2IwSW7wjHIxkIuYoy2F+dyt/zFDn69bRqDS7ukCMYG6zdjD4z7uERvUD
dm/2QBppH3t/tO4rqMMgRcacQT7CIxvaF2pNwAbC+kmUEaF99ILUl4RVN+67wVMXLNSkoZeOpF+y
+ulrMo8ql4DBzGRTKtsPz3suF+hJiVavuMY0OHviwSvHeZc7RcX2JN6MIibbAlctQukl7Eg7Ag/C
2ZDXTw2KXdKWj4YpHhGchE0lvLt+/LUa8UPIeBp8lB2Kvty/QPaD97JYF49EGL0h8VuQYBGUnCw0
DJHIbaAtpKKWRIpZ8/QOlP2xKxy6SkaGwdJaSzBR+aWMZKppPeqDfKxBcpxJ0Q67m6LPkwVIsOrI
nSKOi8qJA2reaXef84y8tsVOQaB1+QXp7aPuJuqhBHBtmPVuwk5KzGIPC26qaiiEgC/Yg41k19DN
1zfosRr8DcARrur6Ta36bz6Xdz0sj7AwUxxTBZNuUNutZhgb2F/UfKrJzt1AhkXj3fPbQzDjBSj3
npcQbng7oNkRntlHpVFvL+Rvp92bO2F69u3snLL9cXoqR6mh42pW56VLTFImfP2kKNCJb7tTmXMy
01w9Qbm9xtND3oHaYn6IB7ZdX1TBikjJ5aHn2upg5Vk9WME2lnnY5GdQ7yT2eqPGD5oAs6EjRsbL
rLiPXJcfaA2whLkNP6bWfIvdnEmV5/90Sxwp0xyP8EC7aGAgp2o5HZdMf52s6fZfd67oiJKosUli
HKknYi9+rtB5Dyr2yD0koyntsl1p/fn71+Pdb4kdnwBzaOI61kgr1rYUz2yRMKe7JjqebisAwfDZ
ZU8yyZzt4D0s8G015fME50wL/Cn/Wi2gQfAGgRta61ZaPutHu9V35Kh+sCljweTGewkSMcifEwyD
URqb7EqanbuaboQig14Zv25SfgPw+4pRFr/r5ZGil/Qv7PNYKXmrDLpmtAg+mtnVyzYK/d9gfnC1
e2HvqT9xKYaT5RgUcP7DojPGs+Rpmnh5KknAiuLLnWdJ/9W+qAqZTKXXINkdp951rflSsKJkMa/a
6mINyUfsV7i/TViOKyg7Ar8IU2AmUn4ZMEkrt/41M4I0uind1Lhkj2VZtoHW+l/MMdehJf/Gfq+V
JrZ9deMxARxldgSqCfwtu7bspy4H58T/dRsJIPKxa4waRGLkDLvCkfmb7kxMEEdiWqmwKXaLY57N
3ZZ08F/Ls+GxJyRITpMeWbf94mp8tz6re8exr3zGTtBVT1Os7m0FlJt8oKBcK8AuprdzW3IN5+xl
TbJL3A2/ac4EztfLXxZa18oBkj6Rfs71TKFcLjFb/fqJYLt1szguOfTW76xFuFvrJiZcVkg6hUYd
iD98KEtF8qfbcdl3zyjo4DZq2LY7UglmyagFXDGD16+qlAT7mPUzk00gOwDwY3PemCazVkHPjkbr
HS7yzGvK0u2dE+1ToSniviGJUGvUzunNu7Hlfc2S9I9hfOoG7X7PuR0wrSaaraaWVpqOoNo42kie
FhMnLrhKeYGzKDdTb7PImuZ3rVaX0ul38Dj/5PlN5tcSm1yADSWt8C33VxhDdCaMP5YV8BJqK4lL
K+ly0sLlHFV+gQa0blgoOZJ3lhC9W1hdNT55TrZ1rS/JBuM0jxASfAQ4gkCkfhrebVK/eROKlgOA
pFKlGCmxCKeCdT0PzSEDY1bYdA/EThbdTBSNwWc99S2x6ISU9OwhK6LH13z9yDzYrZR515VKttSA
ACM+v8r8FttnGoe0MWGG0oOrhDhwBC7ySBQS3gUR+hKPe6FGlM75pG+WpAHTWMdPlYhZRtnvSpEw
1Dwp3eRRRYxGdQZDBKnItOi7xkpkUDn9o2Wyns7LgRxTHNNhBQ4w0NhaT4OIt2AIAXDS6hVaylra
K1jh4ZmdwTjgtct4yVCi3ZC3m0TXLo6Kt7aTp3Rfpr2xBuwVZLYHWA7Olekr1rnroytLHg6+TRqr
V2WjJyohKp3bFhIuwDSanYFkPidFMZfUCILMYPRSiCToXiATidAt2OFpGZGTCHI5ROoCPvyqmB5i
6An8WKAskB9MEHZcq1bEZp63qVjBUK7VVxy7e+cm42nEa94ePdJW98bzUhrFph8sJ8xTQgH0Bgxt
3oHOz82nutFPTGhDpc9frW4iW+qLT3iGDLNmSnHMFOxOlEbWBOJ1MY5Hvym/mrmj4HCrF0cC2eYw
iWRu8buY9m9p609OJ5F5E8xgGcOGjFd/R0BGg/STDHh74XvtkwelAEq2oBXnRJJm7GZIAP3xDG1m
tyQakzsEXikw/s5dXsDk0Yq4a3ewnf67LxKwNUz42xGVrLg6MSesIMLuZCqTD1QNm7bNnoe035og
5Jj+8MyrPLKgQzSebzPJc8aIIUa1Bcd9sLnl8Hyoe5kPkMqqE2YoBjQeu+BV56WY8i4Uo/xdbJEH
vVldBshsO2ewhq2UbRumoDtJ9aUkdsWnTFnbZV4GM6+eX7pJwJhz7jQy2MghgFNalSRN1b3Ae8Ax
YQLujXS6522WEsurdOr6tExCrYOVtxSI9oa8ChIGd7zBb6Wzb11EEss4EA5OymJf238m5Hj5op7s
gZtnXQo2xsOLZS2RRXI3ZiIqcmExOr4JCgHJ8z82XN3/I+k8lhzHsSj6RYwAPbmVKG/S2w2j0tGC
FqD7+jnq2VTMdHRXVUok8My9564sNxyOFUdEHJrfAv9sO/SoAz00NjlXAgpK/8mFbJ/aXn5MsFIE
JNW0XugCTOXpkWefcpz7rr0foH1EAsZGjvzmKSvNK3dlVCnUtz4z7JSeSsr8Yi/Bezqabwa6EErB
khKh+bIm+krF0rHtF2pz3ztnY5dtuf6oVi8oYAg1zsZTp4vpaE5HXthhHeZ8nQZAt1U6cLKbsfdp
xaienYPlOteE7jiLHyxfIQjzGXg2hsFQw391jIYdQZ8CSWOmPFsJtebzLZiyyY0TZpCoycOrnu1H
h9CLVdPGWyO93VvaP6clWSQduNiJ/XjZwyrQDnejJQp0IITWWm2FTKX7KZETwj1sOUUrzhINAmFr
NEQbuEDCNr4Xrz07+cWJiO/NJpalDJqX3EmJm2GMug5qlRDkZK4tPhUus4bX3CMFKS52zIXsjVWm
38jLPWr5tt0GBhn3lRH8uAbyedvwoynjT+elzg6W9esX5Fk0ZGau/mWFsg/tsAsTj+Tq+LuiUA66
mnJfeBL39qatA4soI9fYNLmMmqFnyofcWGCFvuVejyvNjHQIGe2Lqjgpo+efGJrtVaskgwD+Rk5Z
PjmJy5SJ6NBYSCeaSTvjr9efhCILaOJ5KFrW7+m1bW7Xabyt4pENs+ivzpLeFJ8ENtnzXVg7+8yv
tuSgXKwh+QH+4rEvF6AxiMRCS0IoW959Dv7w6fQscXz5UlKe3D6SMSpKB1qg8zz3xHcPfmGvhJLI
6hL/vut9hHYGQF3P0RyO4uLc8vCqeAAEYQ5bOw9/2rnaJi2xdbRY5xo+9QomIIstCU7ffU8bfM1w
iHdzL44A48HfBclKDASJI+mmuN5MYfPppsU9cQ7VqpzD73zk8ReynzYW2nYE1XC25HyXWMsL2lpS
sir5PCPpbLURuT7kNvZlNsQmnrWK0XpTRo4z7bRLBnzPWNU32ohy+X2gGGcIOfKdmitEKAQVuaIC
bNcYW3coMLVVOwzbZ9PrLjXhECzykncBqqYx7B+zZ/Nn5qwoRZgEEUvgph6fYPtxWQxECaFxUMPw
2Qqum8Y8eYYDKyQ8M4pZq47YJD0QyU6uY+w0m5C2iNSs5KFMPYN82Y4PdLD7FQkwq7lkaLgwzqnc
2VmLuSOLzONn9pF19klxp3MGI0qp57lg+OliW7hV64pEMMOqXaZY6JncxH1x4k3hmSQtSkCRObtm
rVNmmPO9V3FtuxrDQJkrbsWCEDiH2EojRxqEBoeU+YHkZ6d5bbXHRFlPb11qf9ulemsLTBCWccMN
hiFtXF/NnN/2AD6AUaOVXZIirVlSEUNBDhW968wtuPR/XdniyojHAwIOChLABFsf1rcrvb22iJcl
7Ho6x7etGx6YhqRTFj6cF9xfh9lK32B2EwZIKPGEhq21EeU7tfdThEy/DMU/MgrGCWlnXvNwwLyh
pvd+OacVUYJDpx7GxbTAy/icSkzu5tbG0+M2FzX1Xxn+zXW3TTPXxrMQN8Qz+py9RRHhF9+6c8AA
j+uVMAbnHdrVRnZFvhXQmCPqQT6J1NxWgZi2RFqTWe/sxqV9GzpShCSaK5CfDOGGYN7BDFgPMfuJ
+ZXv21/ZseVFg5/iIkqqbyd3bciiINRmpOLbwCT+jJhhx4s96qj8iPb8OmVocmNysxpoLHYcBFt3
1aKo2+ESomlT4iTCeV/Z6JjVMJPULCseuO7JNq2bTNakZl7kva6LjkBYGONi6TdmV5obqJD8fRb+
cE5GE+T3fuJ7WBsLH6vjLUFU8G5bSQCNpm+HzTwPfpS6C6l+b0FqT7t6RlQC9ZOyEb2dKKpP0tr8
qKZ45S+LSsUcso2WN+UJukJSSG/X5vBiyL88aK2t8MUbyPpNWQP9jGtShQn0Pqi8MBj3Gteht586
Eb+Aeb6ZctqJmnL4m7XzWrdMPcOu+8Mou658vh/a6rXXwfeyaUgnJgr7eW73DOT5wAqkZBUjkdXS
Nn86QTph5afCWhyWBwx9zNmFwUmnbYrMO8QCWWqThE1kjul8LJfyyxvKFymt9zIV47F7qZ8NMqAi
I8dTXd3GNkkzIa3rYpC5BkSeWyxjlgzIwwcE78M4PVp115zz6aPU80LEOqK3djE/lNUtEa1dsXaX
4GuomJsbmMS2hRuz14lzHChLl6/7ztp2o3W3pHzHrXJ+HQFCmM3TtLUneL6tvKIoV9AcJlAC9fKE
cpMEZDNiqHbboMeILmJ7YrG09T0Gl23m/i0GFW0yFxaVUI2i04qKwtMR6RHbftB/kj0PGGM6bq3e
lE1FC0biOPQclCYW67Uv8qPNEueREvgbc0UCRRaDNZIOqFs9UdFERjIZXHVY/DYy9E6LDD9ISfsu
+ED0ZMhDYtr8hhkzw1Fj75yVvQfdbq47Urm3sw5f2DkcxfiUjyOZ2iXthFG918ohiV4sHTT2AnDM
eK+sxYaVhsi5Z260rbHFWa5HXqRO8IX29a+e/TnKCUWlomHPWklWO4PP2SIPYgmZZI/dSyZTZqQZ
747Hjq+lycyMT9jomVgglPndvDNKwt1tVk9Wsxw65Tq0ueLdL4Z3el/0OW0s1wZCg/2SgpsaGQRK
0R7icsFngxA+oqr/TPPqw1uA+YIFcNeEAb9p0XiRJwmaSUA8UctwGYw2IeyTfrPiCvVc5fH7mjtw
AVT+XkoItv2QkUfIB+a8ltP8RduI8LVvyN0dcUAw8joJ2/mjk9t6IXo4xVJqdM5DJ7tdpmoEVu4G
iOjZS5e/0cO1EbryrawYweI+emk18tRFgw3zpcNszoRDlT+pwWPnhOwNSh01MSAhVyXMUACHbTS/
aeSJKlmX5HxwZFjvFbtRx6bx1aJ7iWv9vhDN65NFR7xqTVTK+B6bNYlEfQwz0Vg36BAJ28IUjMdx
U/X9GGUkraX2P8uSpLcu1ueo3cdxmoqbApQ/36S2nHx0iQSnxal4zALlHpqJ6KFenUf2gissLgLS
XBqJpr8T9WyszZb9kLvwhiW1X6DDKgjfEMQSVchIzdh89bNu3St+/MnDNsUG4pnp6a7pWVsbQxsT
4OAe0kbuMjj8q2BCemMnXXf07frFK/o9zKVyM5UhooPTYFsXLK7tjpeD8IDKY1NqF8fObDf9yC7D
u+W3MTDIUXTiQDi4zfJTlre3CidIXWbUqbFWe2WNn2XyDK7g2wl6jDODym/g8KMjmJeliIfOWsj4
dg8keIX6qxFcUzSvWzZV9Xbq5h8c6ApBLmeUPnW2exG5UWKFYVJkgg7f5ybdMvyTbNPafOrskDzy
euvfAcv0c7XAZVxapgIwjlnpZgRiWOOyawE0g+agKp66z0n3OFpvMVs6NsYbD2BeN67JjRfwiAK3
fKkCfQkjLShhx1gHBwda2kmy1yrihfxOjd8zbgsghGLVOmG5N6e6XzutWs52kUT1FDob/MI/fjAG
+6VIL0PCzr6rQ3ejGRNDPptYJRkVq0vcZDiPlpHOOPgeiUrfeIW4BOxOVimUVxIwGRCQUs2lyvW7
c5PEjQi5BsipyLSYJKDV1r+IlEhqlRNKj45dnFCO7UWBLGAO5WE23F8zpmQqHc7nzKaTJn0RIVG6
YUrasZtA111IMoLCtoR0g2MobQwarKRbL37d7GLLNig2CK5CQ3dPcPiHm91me/KqSBPFOum8I6L8
S9hMs23i1B4k9ifWqbsetBdzZhRlHVnvTYIgg7mRoZduT3bdFmKUe8aj+Ui2PVuz2fkkbQhaGy54
1sny1Dxq3SdkivG4uIW4FooLj7hwxAZQoDelmBBSkus1gsPB4y8vscN1ky1MkTJnffPr1vNbkZDM
q4eSneycvdelXe3IgELj1YpLI4ZuFSY+31r4QAWBjxbEle64jwlQxNsh8RrW/R4z1MBwqzpQidMh
9NO/ysnXfo4UnfnjMe7dZxxPzsYp5UPij+9KsstilFatDEdxz5Ki3lXhtjSQAPXCpmrre4Ypz417
haX5qo2GFi5IcG+z5rWraznjE0f/Ta9isKaeoICsOD/eUzJOkpE1ZIX8PyK1fCmyj57QCG+aeMaR
f9ziojviocKHofDg19sSv9ml9YNLX3wNDS4SF0WD6uVdY6VXXLyYqwMhonYowiPCAY6O/CAVHzgM
8+//ctghULHEHFPyBhuHSS9pfpRmAwOzgFrJ22bTTlnOHg0UgEswBFVC350u4VdvMhYEGpAxlHFW
fZo+VbwQUZVbhL6iouzH2omQXEqq21stQSTIDWc+q/k9RAi7hoRRrkeLMEPVXpCVY2TOQir/xWII
acUnBPhi05PBwbKc158MgnXWIFEu069YG9wvvE7YsvnqEMjmpOV1d5SKIPTT8pCpN23h45xsJi30
9LdN7IfMsF2nUJNzpb8H9LSFMVIh+x8lUR1h08APkeZ+rppvkTGHRs7kUoKUv1NIzM5/GqW6KqA7
Am6wBlJE4o1ycggjzH57XkumgsN9vxepIVdZq1+SVkKzpM+yhzuD1s6d/Dsr6Q8jPeJNuP7A5fUg
Yw/PdLpNlUIBT1VMa+xJuuIWjIpLZHVVYZdXywc8Oh4OfjiakefRza6EfkJw9Yw3zzrUDXtZIl9Q
WNnyr8gWpC0k6gx92J1Me/oezILoRbNm0kw+e5lTE9nMnZbyG2sI6fU0kOuKBF6aIHnMXe0B/guH
jdZ8ttPFQL7OHx0C3M+4iWivKxkw8DRItap8YkExOto5WCRvwQ8WJve5a7prhBnMhW7mAI7sbHL3
bssGqpTVXdxW9+XkEufd/+Cyjflx8xEniNDvMCUQwghuP85+xHn8S8Jvz2OfPhmCmrnjiPOLMYsS
jSvEZnA1kFYzO5rRgfFVzvKd8CO1yrLpuQ1BwQj3M3P8xwqNPAtF9PVy/iUelXTd8uTFR+nSEw1V
hO2bBw8j/qoV6YfDXnFl6Q6PEZkLQ2qT15xs6Hk/vNC71x6ceis8zF7ys8y0x0xi3Up2ZHblJy/0
191UPNp1qjZW69F8l8nKG+89rz3G+HtWt0eHidm4K0OkazbPMXPTaDKUv5lwgqx60oloFuMWufT8
47SWQJ2F+jbNTiohgZulcbL2pi8m3KtWF68oyoiy1tmfTiv2HQsiYzc9dAnCWjjzeFvZeDP2S2JA
flJz7aCxnRGiO8FOSP9Roczd2hYI3PamAEEAaiWLuRrnW6yu/BljUpUaWbF+dlKSg/wtrg9zfOfe
WKlQMefHp5A6Y7sVKOYZq//h3/4zjV1jC6Sw3k1C516IfCYpaKo+8Rk9TB5z8hhJzFg/t7HnAWi5
7aU6PCut4RdoUvEGhwZSIavuf+sO9D/ilr2gTIwsaDZwxvsq6vL5sT3gxCP+Ajs2BkrzyU6al/Lf
4DXJuq6ZgLo9x9jQuXiOGUmVs381k9HYzHb8MM/Ve7vEdzxFQ0T7KjcNTagO22odWtS7Q9LiMqiI
BrfY546LOhQCnQGTzZznBGnEdJN+pGZ98IT/W0xIHZuBE9Qb0aToYHvjgmCqbWmedYqaP/2XqQU/
E0nA62p8GMMujahGrm1tfEyt9xtmBYCAmlTyxdfkCIuHzlsw8zY6aj1n26V8HOS95UlrMk0a9Wbs
UYUvFtlcvOnOA5qAh7jmIxx4VeeUY9Rs60OgpuuESZGvKqwutIADqw/f8LEAk18JS5Vu2h9/Yrel
odBdwI99MTrjeerjYptOC/a/5l64KTsag2FQHr4TJNmdJtToec8CUnX0iaRneMVvGrDwmpytMIHy
LP9mHFaaaFDFEzPAJKBzdVN8yR03Ec9g2PKGlzaZ1rkboFrzZrAC3zmjw9Xcpq+YW5lPsoG//dG+
Z72ShXUe3d7fzJwG6ykJ70fYr0ivDmTCOOs0hBdm9uGJmy3FdJV+2QH2A/AiiY3whxPh1Bey2bol
21xrVBu3q/aqF1ft2VjdqhcfOg/y9R7PC0NwVoRMsXs0or5QXzk9Jy6TF19AXe1c6xVy9b6wlIpK
BaSbL2TBebntFD8l7d0eX/GKn3vcuMVwQWPT/p+I0rv7TrP+d4IC7ln70gxmG9V4WKgrpzfgyHwW
wWIiMVjLllphGNVD0DfpxrkRQ+RtxmRVtC+BykQ0esgvCgefX4LDXYYbBEUsDR3vobYnNyK3mwAU
U5GZ2ofvkoHbKnDzBE/FjvV9tkObCq4DnynCKGsdILycacRJRLsvrQpTTwUJwqsvVpP9FfX8i2z/
Kh1MPkm5RjHeX9WgH8s+vwsqj0IL11zI+7yyLVOuHPzcyJVurzvC5THbNn5JW2qrdsOPh+nERZBm
1+zs50s7h8dAyGbHQAfK0yoOlk1cJ79zzF7YTwi/y9Ko7vAvSlQD45zvOI7uSwe4dzBcUdVHaB/v
MqN7K1x/l9Sy3OFPYR1n8/fvKWhpX7KdsAH3DMXeNhqk54QYbXofq0hbVIiE3X9sdRS4Povl21h2
Gx8pUkZuctTOdbgfLIoWSL/4wEiK5QzGIeO5oPKkNMiet3ywK8RPVzZEZ4uwsbT9ITnuX8DOuqvy
X9O2uhVtDwIhF65l0PJugMOk2Ovwcsx+uu5GlW6ghoQ+X4aJXDeie5fQIGkDGtf5NRU5wE3uvXsz
RlqUd91OYGG81mjdvdIfuG6DfDMDwZcG9DA7qdgRl8iCyI6MD6Uuri0W2Iit2bnn6EpMQ17qxkLE
5QXpceyc4TEtseIarBroBsON0Yp+Bzvk0LSwC8KmDaO5h3PkauOVlERGm618U3JYyDdLGaRAv7Ip
gxtr3BiM0bZWr94yIiSNTMbv4YnomXZX6Ng5zsegjIqnzra7f2Ue3Gda5qf4a4B2gWMZayhyGfNA
cDHqEeOObHOuHQMxURWXG4w9W1RayVm34VqBMDg6vWsiD0nNTeXm11rLEoYCK7kUry04mrdUgxrk
g7cp040722XSbdbVXWLDPA30kN5YYHLHSGkpOrZeGTdQuaCRSCeBktWzIconqMNNszngTv9Csx/y
d3Jf6NUhyrBqLloh+cS0c8jdB9N0m3OCOSzSJBBA6Qzyk+uVz8qlRZ/Q7cu6uAO3xv+ZpseuqsZn
iHbeGv6fz+qJnCidef3JT72LoPM5I7xa125iXMqQmofRqX3qWhVNjf6ygSlOMRa0QDLR7wYprmRm
dSsET1yKCcZ8PAzFGpnxcrEELQVxVy96fLghbIrceVvA2j8xIsCiPIZn2UqedsfY4TDNog70YmSo
YtqlbKAny1rWs5LqXJvOdzJKZ2/Y5H6pOnbONQqglQyce7uDmvKWekn/wDIl3RCmM2xImYDxokX5
lCKZrwjLvg+ysHqcaItbIkIZzXrhyZrYpfpkX6/o19NTbUpO0vE5o4u5KxffuWJiOBo6fF54DU8L
o7bSjPclm2wo+WiidYzOGHelvu/wF2MNY3GFMelfnk93jjtMINNHGY0Sic+Nrgx9KI78noEJ8m+W
LY599Uq7pQxhtoUG6IqkImYCFX8H+tNtOR2MUJHt2YpV3TfhQQQgtFBPJpuiLtm7e/14rTz3Oeuq
+CzNrF/7SfrR5ayHgLrRsy1gsWY/4PfsHYZqPZLNvnN3vctgIiXzgi3k/A6e5D7MdHkKlVrbMYMc
4zriDq4Lc9yZMdJLp8y/B7k8aNku57zmnFeZ9NbxbG8ypNTdBOYpDXgkLcOfD4kHkpHFLfC1PwBa
7dGrmO1qKsWdWU8SJf703tVxfufiV9tObtXDRajLYGMHldrjnkXzbPntI30rc1cH7G8vqi/4JCPH
cxhct4shviDnVKcKklPuVPYaolC/k6G+BSSEmPusd7hRr7GFCmQQznnku7iPZcy4IjWraK5v7oeA
EzbOyH5K2jOvvSBnFuXqZNyHFYYs0XenoUivVGHxtYzPGTiBM4yw4pRRbPP9ensssJEp0s94LJ8S
jaGI2AYIFy6IRTnYf6KkE8mEfrVFN5xS813NpoSpNeq3wgavUIgYay8TeT+mJxGWuii73VT4jdco
3NTBC3P6s7o5komlL4Nypge3SqlnQHulE+V4F9Jl4pxlV9+MEBocVpSVcIbz0Ph7rkPrYo5B/4gF
/YB26mgx47QXs/4U6bz2P/zgG++RcycMqASQ48w9SWvFHQPGfAzqjZt1IVvviTe1cn+IAmj3oV1u
MDXKx9itqvOI6AaGRLuWjDZfQ6MBAdcbS+TXxbxzx8W/CwQPJAwYE+DMMkVD1/8OjvnGwj04uGVX
k7rGlJ04MYTxOUKvBUV2g8QlmJvkDrnZj4orc2d5xaVRS3Lnzz+dZYgHozajSqc23S9zhrTW5qkz
yPmRlMDkc988XXX9wHDwZ5Z2+TgZCV1aOA8Yi0bEzdbWKBL8Uip/bkIoLW3YIwg3wAZwd3LjHKvi
Vy5Fvqfwy7EDGtW1WE7JzdEauAohDPXvqrKT8Rrmt/TW4ZV11rDPAmcnchkerZuHMUQiTseWr+1y
QXIAHVhR1LU8cru/Qk2rqrOZAOY/TT+OJ09klMQq8Hd1zGgvtY3xTrbpn/A6dRldWzxDeMB/sthM
wxOL+FXTPriQjlaMLqkXvY4Voy1nYr7gd81iMa8J3dLglhgE2ZdGXoxc1kEAsy4Y6kdD7th3XhPp
eUgfZ796xB+DcBQ1MyV5sSPAh/L6/0NNhn03QarZJ9h0u3hlWuy8GU5dMR8SRx0AjAYuMBK7Ybxk
t1XqErQdOjjuMqUccVbBXe+DcoE0BTk3e1D+EN7996yYUMIP/zk5XU2QcW68WD3/A6TGP26kLcSU
YF15hr1l/f1l2ZxVpjKJdMv88ShsdJQpKcmlQWB8N6fIY21uoTApD4i+S6rQ5ba7muYjOUDkpQYR
Oh/7tcb+tIibAAWs85NGVD0M9mMy+9Y3pVFjNcPRaWBlClhiIOJ4thcnXP6BOL6BgxPNbp+QshBL
fjcAGPI6s3so5/yVNLZVvQg4ZWzm116jP3J7est1jBOy9p/GIHWPy4I0wRu/USIS1oiSzGTHskLh
Xmzy0uwPBKnuF1O6R/zK5k6N9seUk7Tq+vWRimGJ4kY8jRqTn9m69dkPGL2ao6U2gZO8WRMsV7tm
gGRJ1lYSq5QPOgSr19ivqTaJ4S4YoyzSy3d5agRwVprndGhQpNaxYhwlO/Rjc3j67xdMqZuRlOGt
FSY2Ye0M9IpyyM6S7POmtPAMGugw5BJ3m2EiAUeIvuFPabxDYbCPi3MHramykDaqcDoOJDajTtnH
Xsb67sZDESFe1hoyCxpiJrSWjUSdSfGLV+ZoMqfsXvfKhKVrMA4xq/epHIOdE/woj6sF9QrYPCu8
D8fOxVRA3lXLHHSulAcOCbNMy3+3L6rsSZVGAyK6+Jg7bdy3DYdnPMVnPVRPpPnehLmTA840U2zN
7jPQaQn53ydLVbcUaUF4cwJChbnr0A/7PgQ+kA8w8eyEiXzVsdAjAmsXMl2+zr1FPq4bTCdPscJy
huTUp2ivW2WWx8Fq/zizdTkUL46u02010Z8oJzxOifnrhCjtWTG56zhs1MZRE+PW+jrFwXBfoA/F
mb1rw5zN9IxnF0Yhohbk/gl5O/u0dT9jlUiG1UJcUuTX5FFtzRLfa+AiOEGwnZZEumDRCmfIfh2Z
jllTnRBHBXzhd4UIo2lKP5Xpvxk+Sxio3ngUE4p6lQTtnRyGN4B9dAjulhy24csP0eGgaSmfJVZP
Gl8zORLUeM41zUTSS+/BUUe2yxjsuvws9fDtjeO/qgQUyiR5vEftPQ1qeB6pZ+e2m0ZMleazbiqP
4DLXPutxIL0Y3TzA2RHIjLafy+HYMqZGq9AjszLH5S4OuHOx7Zsb18lAFJqdFfkxQQYYJNHlT8K7
q/BWrSfcJvlQ2Ix9LQNdqhecaEi/TFAjY63DQzW19OTauEUEGem/PkApg06N9z31Lz2yLBA7n6mM
Xyulup2jg+FQuqwCTd9D+x+QVlHanDxeCP528ncTOlC0VK3Ew1eslP0g5oU8EZdBd9B53q6fq426
hb0ODCyvY2HfyzFznsi8Yh07Luc66SkLl4NsfT8KF3O6V25Qby3AiAgckHD5xadNrXBdgJVT1bn6
1QXej4sCLlHPJUzirbgbBdLder6d48MwHgP8YNRSyTE00y1wmPtxTBGU5POVhTBToQ5nixF73Znl
2rHzDC+i7G2PQQtN1HIJaS0E7W02U6jiGWnPOs/qnW3yxzqNydS1b8szWA8CNLn3dtATENFMdnMP
LK29nwrctX5iPZkkc3K843zQWZydoN9xe86zjRqhEIR0Fxq4pnk/DLU82tVDUc31KRE3G1erbwt8
tROOnFbGUimEy89+SsadKtBh+aX36RK2yaHYH8F2E3Mqg4OHB2KRuTzRCvO4iPJN+DAC3KLYkyNT
IYdnKXArHrylOtLKiwMkZXvraPlPmm559shHPhgjYZcjG06QSywgvYmUqQb/Gc7OaVVWKGTs8Kw1
fDlXxdcs5MVD5EHcHv64Cw1VEHVholk3mEvU2IQR0kjhFGxpLpT/T9vZE6MhvV1Ste5YP12wtD64
jqifKStx05pnpDGIKJoK0VWlm/2kmpdKEzDnzSEnnhmnp7RufjJM8dB4IGgMpI6eC9t/YGCQHKUn
PtgiMEkV6Tmfy/bZs7ANIIuvZzHuS0Me5QDuekqa6xyb16BX3vdcnEuUrFaxsFBOLo5U/WlY1D3G
bOgQo/XGLHBfMegq8Hgy/wfo23nuYfLHO8LMTnWbH5Y5bHcJFe8a76FPB3Gy2YbyoGjrKMxhn1um
fpAUqco3n/pycI/mXBxsTRNjjjaG9zQ5y8IF3zdQZchJ9g8e0gN87BqZRox5rwlhIhjhRnNGgJUK
58t/v9hWYUQ0fWrvFHtPAmybPGhPgIzToysT3lXJ2CVPx2cv7sBc9Ic6B9ktOnO+eIkgoJ1Hll6Q
1UHbIouK7fmMdXxnFcjVAi+Zr6UthoPJB+ygW8S35PIqW3V2+e+XuOt2cemNBwoRec6rBSVUjiUe
jyUBP7l/kBK/vZzlvA50MjF6L++xN8QnnesX4fX2Oc6GywyHfe8wqt0TmfAnnN7flROZLIuBpVOJ
vH1lcMtF6J900oSfWrfzKuG/yHx5itVNWMwGdnuj00NghlrcEEUxtVSW423YDKBggwaUybwTmOfe
JXtxLpuj1ciO0TB8VAd7OJ4sgIgGxSYe6XGdsTdMu/kcI7UYxuSWogw5lpCycBdWMHTiJHx2YK0+
FQah9231jmwABCnOq2MXgDnxV6QsiatpMN0Zg8BazQvxfTGCUA4f+nbvZoofnONQEnlrTkQtswPt
GXgBPnCAGM4u/zoVecKk2SZtojXyLd6GNJoK59mrvecZX/Y6nZ3kmN2afzHWp7AzM8AEwtxKB++0
JUnbDabuFHqEP68grmXpMZekla4qyD5+Cd0u83txoGxto5sS1K2WzeI6z0s4zk/BTJ/MLtm793vM
93GnDzFK5Z0Opvm9F8UzkRzmg2edsPT0x7iFPcr0r90XHgdU2kzD2ulQj3E3TUjQTOzMXpgeGQ4n
WK2AdZO9i8/HRNsycW+ihyHwkOHEvZK4kKImyK6yndKnftQjCDhQv709ozwOkekyLf2h4zf3ocDS
07u6iqw2f2H4j+JOlvq1QW104bfYW279h8Ot2AJ0uwkO6ulaVncMmNsIIjcvUj4sXaQ9gQTXu7lA
3LJf2SOMAeRIx7nNMEU6N08A5vGtmFnPDEv8Npa3xNc2JU1G4iS1en4Rvj+90ejyG9abdHDUzson
+eywUhpTHq1a8OEWmm1P2fgoOJMcFo82YbXeQi5qnFhJoOoLNQBi9l1XKzQZAFcQuA/L5zA7WNaG
58UkUTNlvndW8w2RM6NlyRE3x+yxNwSkkRk6qyKqCERea5iTx7hMSG2YYCNgpT0uMcZDJOdEmMQd
XtrwYU5t86Nptv3gdZ/hMnY4GATBJXbdf3aAtgIc94SgF9scaNs6zcEWJfY04Ws13U9M7GAQh+BB
LFCYrAWM0qQzxlQuMeYET6eIwRrvHf9ZW3TtByBcfXB9uCkToXo2LQdXrb/QDLRIywPWEtrk9VPG
RFXWxL8WORs+XHYmApN3KFMgX6Is7+dKNnfkxIiHJHG2jFG2oRs3z8mo6LpvurMW3W3e+vmjgWWi
suIcJhfbWvWM4M/6gGB/YuXuP5vSeHW0eAsto79HwgQ9Bc9P1Vv+QdUoS804zE9ND7wzcQmYdaf2
spS28XITwa2VE/x2sy8uYTjoKK9cwkBMEzjhqJ8kHhPqUW69OTeuWZZySPT5eRpznKaIwa+B4Fok
7x0134KdzMEtv3y7lmWuTZhJH2OH3zrjHsqKGs4SQaybDtzA/xg7s926kS3b/koh33kuewaBOudB
m5u7US9LtuQXwrJl9m2w//oaQWcVbGUifYHCQTntdFJsIlasNeeYO4wWKC2yaPloQhhBFSU1I7nd
/sdf/I+RgSaYCawemDpJeWyuRw1FK5WMCEALMtlCunDOGSDcRqC9ScSNTtNETA7upgzFA2oIjTHw
vhnz6US8yEkwgXrgq6BDwuGJcRED99pHQMgI/9Bb8A61ge9j5CR4chfoM+b4hkJJfmgSOH3Mm86x
nZqBPTXtCykGzOyEB5auN6kQ8Tm10yDOMl01QNRvg+cUr2mSkhmhUEfeYE1Hl4yhsKkz3JtSa/ep
1nyjzSHPUy6aPdq98S4GU7R3MG0d0IFg+c/N+onXHx6v87hYpbafXT7GeRhmvvMkPxlFbd8bOIgu
MtP2DwiOzGsT2NJo1/6lLs6WvVjXzFmbq9Vcjn7qIMsS7KGxZl0nVv/FIXzokfkZ7pZ2uVrWyg+s
xfBPHCux1c7u65J5VqjH04M3cdtMt6VZWGKs9cbh1VUNna4CACEyYgGcBWycBwtk17flfCe9a8ss
28sRlTRqViqHhC4bcp8nCumvJU6aQ1dSJUJcMJjE3qatDcgNdFBgdvqt3dKWpmhgSkuKTv+lf0ud
CUE5h717b5hPLsPp6xEw0YUu7+rEhKWkuWgvDHhXUqb3kCSWo9lUaIFwA3NQvTGWGCqYbDmNOCSi
GoCm6sR/c+zKfRhZhBGMMX1E0nOhdxHoJsrOcNX78SY15XRpjMldVWffihju+mILKhROzFgEF4QD
nb7PkIMGjpWeyrqhc59JNmFUAVZrM0GdxQG95ISatCB5di3jsE6HIwGkKPCsrFjCjcOPn6u96mET
MYfDyolm4dwI4oWXiAMgfsmHasieHH32H33kobTmO5tyWQ5M800dAYWBeA3yJfqQmc5agGFM6dOw
cXtdYt6hhDmyuiaB5Fc0wpvvYF+yyx45yoU7mMkjvSQDbz34RN3Ib4TnRJy7kjLE774fmMNtNY4w
AQgQE8vYTV+tS61rUT+p/w9476dhktkxXD1W9MkAbq1p7Fd6ARJjwBJ51inbKRoipkR4F8cUPYvp
MJbII1C3Puw6o6uvcZTIs2+ZPE79BDWhfDCtmlgOu781QYRisMPXulrpcdDbm+b72GSv/Qwv2bMT
BEZGd6mNC9ZyLuVcuWNI9/YYN5p8dkakdNpqQf13WE2beKjOQ1ntzXoY75Ip1fD4Z5jHUeOkFgxM
bT2vJgwaP6m9ndGs0bmO6OdKGxwN+ZPrOR48TK4rXd9eZPQsO7rBGXY6kxrhS9UhNenn+gsjhOoK
hUobajRGr1I+m8tM153QHLvmAQv6SZTtaw+e5WtbXucs+Y+67t6DXE1vZyP6HKEEPRF08Umrmx7n
Ui9PGej+YBzhIqRd59GTgIvgdLq8GQy/vfdM6xsKduNRj+SJcJE6tKrW3ad1Lx7Ht2V13KOXFOmF
oVVPdTWsT8gOcI7V/fWq5XXoyjX+TcCK8desE8/hoOWS8WSRzee/yzrh5mm6LkR1dEzsga2tWHAN
zfu8M9ug7ZdPYo2hR9vxA059qsZVPmfUw7tBFak+RoArDs1MwZvCAxqGGXBAdTMacFVY27fwjv/3
Sz6x/M9/8+uvdcOxIk76d7/8z2Nd8n//rf6d//szv/4b/7lOv3a1rL/3//inDm/1zRc6iO//0C9/
M//1P68u+NJ/+eUX+6pP++V+YNt9eJND0W9XEb/V6k/+//7mf71tf8vj0rz9+4+voEx79beRzl79
8edvnb79+w+XJNH/i8tTf/2fv6eu/99/BG9V+aXL3/8Lb19k/+8/DPNfgsYuAYS0eHFckiYzvanf
EP/iLK77usFpnaqH1Nk//ququz759x+O9y9ClHzC0TzhkMrp8ErIeth+y/6Xo5KBfCJjXNfzicj9
3x/7zxi/H8+L2/Dnr3+O9RO/vnuu7wuEYb7tuKR3Esvy/t2DWR3ZWKRwA64gmXnNP05ZYR3pYkck
sI7GsdXWL2NVrGFEyGc2YaykjVXFkjk8eOa+QNLV6/WtxHiElZHsu6mE61EovziW6KHy+x0Se4K4
h/baSRFXuG2Gz6j0yzC26uU4tALdExLp8TUhtI26UcABqibQNXoJ6v2TpTCkBO3QwlnT/chLexiX
9KtVfTQhz6BMCk3R9mBcQaiMfn2Zl9B7pHQpQyyiEAuqd4o0GtVpJxgLoAyGxugy02+js2NU3cmc
yeesMCF0c7SErTeMb0MEtbpBY25n/XMuBgwcy42fWsYV3Lkb34C8SqIWNfE69HvmC1+XoZru8vWu
8j+SFvBYoNE5eI6FlD9t8OKugAy0jPp2smiZaRjeCrOjvpQl0mGa3n10p+twT1xAq7I3fxMAZquk
y5/CY3RCm4RluyA2fd0TpqfC+H4Kj9Fkt3TLSjU/NOIy7tLkpFRpvY2Co8AeKUj9uaHCqPeDewm4
lNoOWePi5/GRtlsP8chjUDq3l8bSZvtpxEccR8I6MiP8nFXRc2uVMa0etHCEYy0o96OHoQHPkon+
nkofqSs6x32fZ1f4A74LRnuoHLTPtElhmQGwIJTb3S1M568zEIvoKsNIgjSpvZvUKz75LkSfn77O
v3nrPRWs+fMNMXSbO+E7Nj57yyGF6Ncb0tcLp3S9QF1bxdlFkmPqcLSlQw6qvZIaz8OyxjcRTThl
E6rcZaFDt6QIydZIBC16IM7kTo93HZr9shI+WWJLFh6dgomOvzuS29UXA2QItHOAkxYs9EMwCCoJ
yxh00Be0IAYf3xtJOXvxOOFlJLic/7GpNBXvmA8kH2lEeZ/WqfZR4w7xDg1rHJj2Ul45zRxM6pt0
U6JIJlpiO3tFpZVjCAiYq+Xu2iOLJ8vRQsQ+ZOXd6iUeDAWYNzYKOXMtptBu0RSQ3HWQsxWpGfE3
OoPdhwRHBI2DBXoRVrwWbYJysSADmu9l7OFYnYvoxR07up/0EA7//GBMtdW9fzAkRlsumhwL5cC7
qDpbi7m+xG2QyedrOHkp+In2MQHQfUSbAqK2lIAe5iK5bCzJUBCdk4cE3nMYHcQJCLfK96HyTMMB
KMr1pFvn1tCgYNeYTkzBaCdaebWt2O54q7v+d6mJv66mHss8SjQTpZunXLVog359r0yXJOR1oiG/
rZhmTFrVJG125Mqy6Bv7En4mBvztVXJRudxMRpjVln/sGcVC5y/v2jYDAzHmpyXLD31mQ7uIe4bj
9OP++VY77xI4uVayXE1X94k5Ex7QxF+vldnDMKPLaaAiT3z9KN7EwDHXqnFg6IX3cXKQcuIvKPZ4
FFcS/Y6e2b5EjTffGVn9iEfzvI76Gvop9WuOjSzQ0PSEmA8CYdLPtRzk5W0loNM5AFGZaybBauCO
bsugzvc1ztf9vDYvRdSMhxRQIlML+1SX6Og0hf4AhUj3hZdAZ3meqnGX97kP2v4VcvfnuHXdMPGb
B0MtpIZVfRhxRkIbHmLiTaZrZIz9lSa8j64LB6kCSXzU6uqbFifX2qgPB0bxVdA2svxNdpzxLqdL
3VXPMh319gpDmPa7cLNxkkMDngAJOhTtHW2o71POpCBPsTsO97lV4EbpO2WjQvUkVsDNTgQfpCk4
0VraGxEMHB1ROwQmtLp/fuLvMz3VteE2wmNqUU7azMl+feJE06xDHKX9bpm5aUxYRzJ7ALhy7Nit
7tCdJRG0ibiAjgJBZ2/lAJdza/1c1HBh1X0U0B9CAfF79TUM2U7wmwv8m1fSErpnq2WZYth4Vwin
tosLdfHkbru2Nkpq1lMbb6aG1M0AGWSbQzDSBgiJmwCbR+aq41jm2VfAFSQIKDA7/9ET1VtRpi8N
M6vffODm+51UPV6XvFHPsm0LaPO7W+gKJkAl/iVgbe01D7pneRcSblW7L/jOqJZgx+u4+2tLf07t
zrrwkenj7OktvPNk3jUTc3WzzG50kxd8KTyLrBvMvm72FCcDjjEYDibMk9/c2XfB9+rRCxNABuUi
SgNXf7/h+cho6P/RUXIbHLUSqbbtYQj0/ZYKrHAodkzwDZHWHC1/+L5zrN7/3b37m6crbJ4q/hTh
ki777tMgepfshqFjT60fERuWB29gvWgG4zFyylSdsc/9cINto7tqaxx35B9x2AWRg6MEwind5U5g
6M+K5NlDknbnMXM5qwde+6Vxbj15adhDS416SUoX9Qb4rR1j912S/+Yn8f96NymXhc03zh01haV+
0p/qqdXwpr4iYm3HwRZBMEi8WHVw7cG7mYb6K9XmyY34B22PYt0GxpIvK1fvoF/Y/vmY00QB9nA3
DclzH9Oxg3XhH8iq/6axJIJ0p6o2G/Q4RkTlJIpe4lxlFmczqu3a0twZ0JT5HA7a3HztOT+Aeanc
nRt5nMtSymXA6AYZkFe6lnQXbn9bEhhGZUCBUsTtV3uIE6irGXYxGrijXvqHpV0fQUvF90kEKgCh
so25rnkbMJNUqZSBYnHiQtUft88MxdtFIaf8RBMVPsOCEiEDFYfDCbSeNueTUpesIcC4j5GPNF9H
82zZ8YqbgW0dAlyInGLBilXfw7vAtuYAGEuArWiaqVFkOZ+hIBgP0AGjFxlHBySB2TUpXly+w1PN
aH5DMXDag9Zfbw+7mxOQUCs/rG91980Ci8eyO/M3K6j9Nw/eVKuoabHC41h+t0Bx67PM7Nx5ZxFM
ic1aq6+M1r/UOF5dlW/xGD+0XmvflJV4dSYCvc2Z9ICBfCELNEIt0Qg6NRsBguVTpa90p/01zL0F
/Qj3DQPWPTqg50y9LKXOY6QBgFc7npB56N8w/YEuzvzrxe5YvR3AUO2wQukw14GxKKA4Bexb1ZaJ
IA4xCYeuGiUDwAEBdX+xp9/cjfd9CxYVl/mbYbKymJ5tee/uBvLJuPbrmqkuOsKbQRJM6FjtTYQ8
aHvh6Y6tYTfFX2i4DjST4Rm5M6NObylfRYl2u5mdZ6Yv4w6Bt39IS4+mbgt2KfV+t7Oo9e3XutJV
J2xhQNqwCdFW6/pPX2xeMDIUpGugACjMx8Y1nimIqJd5ZwfyUnF8xgCvYtxvcdl3Kgz9RcuSDAAy
g83J8ae9F2u/W5T/egpxOZdxhjfYGtTl/XpRibSiwR8N5EOU6DuDfZvpsNOGcYpLQ3J2UNqIj5PI
O87j6Z4cqDn8zb6gq0X31xvDmkzTSRg0n1x4mb9eQ4uQaRa06jnBRBeTjvllcdi1yMgQKqRHq63n
bW2THP12k2V/SeHfhl2RPUwdaT3StYeTUfWfJyvvd6lWBSC6lutITRzLMY0BD+KUdlC/zNNaIwTl
SMx/4KWILT3gxIe/ZxUrBsYlhMaGvTStsxuWucDoqT5FVkLkcmA78IHtsGn6hyzuHspi+YSkGbiY
WiJHpLnINkg68asVywEKUI186gpmGCpgqJXtNYwfcejbTgZ1+wRJqTw4C+uqxC4cmBpJBrb9yXCs
p5Zz4VWFcPRCqROSzntb0UXhAp4IuGoNh0NiP+7Mkk/MTttxtxBJIqyCcZQqjKJcXtnYlsNayO5U
Gswpp2p9Kt62b3mOMniu2DeFld61tYmuy53EFSPEY211O23kh6NFAMHXaF7SRoYVHbbAsHto7L1G
jAvN4nMmmuduyR+EnMtbkTQpCA7gc2zZIdXxtzbSxAH3Ac2UVYSoyl+sCrTmP78zvJl/eWf4mFzC
oIm3IMdXvNvICxYDO5rzYbf2wxLMvBoqFxOCgIAUyjv2JbHj21WLjgy88ksQPvvJ91ATNiv7TDbc
MiL48qP6tFNmD1r5DVzS1hGxLJhI03rtjnl3qPKqvug1PGgAz79CAoZ1vtrzHuVhHErb248RJioy
YGunZ6nTMG02c/xh287WskkOMI++xQ7tjNoHAAxW0Ooq+1ZL+4aJtdMgLNq7sj/yA8iAdMMvruhB
mi8uYFCdsTX83R+vXAb+Qi+XMEJ/ucf6BzAHqVAFGqYH3wmmDM8vYwMx3WN8CSb1/ZAbPp2MAdrq
tprrcYMBMlk0uDj2qzcAXdNM83YieuKKdBYrXnazV6RXnHy7gzaJvW4Xp57l7MotyRleyukGDhKZ
ZF7QdtVrZhYDdGzQMQJOX+3iAEctBRuKSmhXj5FzLmSNTIG8l9UtpoOMQbm3YglzSv7a6NzAMAkR
yijpwbCxXxR8J0MJ6qLK7Eu8p3BfRk4qMocVnfuFjhX1uyGdOSCfGdCPJR8SyRs/ZdkXrci/mnyr
iL7dQ1ukS7gSoQwlAc9XlPSfONA+TTlWm9k0aLjRkt8jgHoazaXfWzUoZBvCeWB5/TFmrKeSQcI2
NcAh9F2MxBAOUhzpj7qtUKBg+WXElrfVIJWpjYdqOeC7jM5brwZBiww9+pbEEVnaOH8kBG0/EgST
I2eiWof/UlKpaJCQA8aCz6NawUyf4mo73dS50Pc9iV/D7OEHqoySyG/WK45rYYeHlAMoqsV4wUs3
dB5CYF757dPWKpgdaHXuVlUIeZF936L5DldJksKQgJ4q06wNGeNeGhMnmrYwg23pGTW6h74q7hbV
iyBRFqdNZx+23bAzQawZgs0yL/czWzDYj1dEfdw1dcV0afa9m36LV5pUBorrndAbxv5cJsitB70g
Aq6ExMnkHLRDV78OhS0vugr0eulSF/jznY/mELYU+C1XF5AKAepdGN3AoR+JK8OHPsza6sofM/2E
l517wEQx2D4lsVpPHGXR17tTc9vM8uvgep+NhiFYSpjkaenGPTNV9lZ2foRd7uVSDe2F5fTWkzmb
WCpSxnMlF53yOB8qely3bWkd2knc5m5cPjja1N5l81dc+1f0U2jg2Hob5A6wosyHowVF1Qnd8T5e
CKzhBy/gjOTPpV2RXrW2N/k4GMcZVgY1N6aZbM0OJNdgRE9dGG+qKpkNuYYWlune7MdLmPG3lZwX
erQNb7cLLnOhj7Dcbk1iby6qgx/BVoziybgiydkNhDRel5SGHTNV3gKBSpABJH1ntaVoKE8I1SSJ
a3stvajFwITLnyBZaPCaL8hgrJkv93HyCM4RhQtyDGPmoDsrnAqLIv+9hSicUVdZa7NDM4WmJL1I
SWaLel/KRH0qTXpyIoyhReSg0SD3utKdrwwA7R8/4wCN74B0JZW+AM8SX8NeJSAdvZ0/NBI/MJ+/
U0Op4Rh2T77ot2EhL3L7A3R3tb01PzRQsw9RBGeLgAkeYMKHzuiJ2au1DgffJok2DQZaQqFUX+Fk
DDIYLf3ouMk3G37ZQVWQO2+UrxyoeDNr/qStXXp5FDZGF5010Z2HtfHOuN7ogKqW5ljOeNPNSd7i
RQgyu4zvvUY535uK9o6nhbGfhE4v1yM50egU1L5pjXudidmulaI8DgOPZazZrcdaXgEQssHKpYif
XIv1vtC7K7RXH6zBOPMHkZd3H7YuqqcuEKzerisX2Jej391Ygna/jhZe9U1LVkFNT0HA1cyOY3P5
vJbstn2lSos0Iny8vmRySlZts74AD1nPPRkIO1eP5wDdUB8ShPAmKu8hnbgMY6LexdWMpwnqeDSU
n1I3/Syh723LWS3FtW0W/PzqLJCuMO5NI1xsV+y3Btm2BPzoItq3gGvEZe/FZF6gtNhtX3TFOqBN
cgqhJGAvMoCSJDrRs+r4tRUWs8dKJpgrH3yDjUEzC+NVdkgO5pU5CNvltthti2Mzuo95I7zdlI+3
W6lvlpg8i8J6LtAY1K3xUKMQgxvFoyDEQkWD38wqhXxrdm4rhs0ywuozdafUgCqpTu0QssAl6TKU
CoXg1OJrpo57ep6guKYL0vNndFUFbitJm7LaehGFZA3ocW+3+F5acmintiFCPkOTbONqLjssBC4v
d4GaKWAA/XF2x/rHavvjAavPdVszR7ML9Qap0XZDezwWsCltoBBM+1Wva1ucE5d3PTYeQJunO9fr
+31LM+KUoxDUy0NSdyNxNNA55bxiswLVOAtcUJWef95u8nYw1tURfla4wNqYP/e4JtTGsZWuBPrc
Sn3KD5ChyX3sQTqbpn4UGg1CHUwxXLmWyUjDV5U1bKEa4KeLRrLKqRg/uKqpzKqzxuJ8EVsZga+F
R9oHnTyQp0A0ixo3I/EHhcDfKIhi1zLUOL1B4DjTMMc+YjUYgu1W0hFcWNSWcu9O3nEywUbEWhp6
HfWYoOBKLlqZ/hjUjH1rh4Ksot+c0f6mt+a6uumbtNjoo0NQ/fUoYuFXd7ISN0U00tjJCnAk3vLd
Luz7aVn2xTrhT1Hztu2953uYj+v4sW94HusYgfzpte+D8E5rRHKePXzsfVoC1TqLc7uU525yCW9b
h+d/LobVjPbd+YmLxoFh+y7XLdSc+OeD5UAE5dLGLBtxDeWzdNGSi6Wjd5o0B1xmh8hxxVWl19/o
BECVdugdDIzG8hhf728uRR3Vfj3KkYDB4MTw6O3SpXx3HJco1xd7mYadPsKzYDHXj0M++ji3SZl0
SyfZyUaH3imqu0iLyiNveHfV6Q3mhfQ6Jb0HRlIv9qVcdnHhlWGZjcCW9fnhn69zGyy8v05iyaHj
WjxlIqd/vWV12tvgHEhAM7w5PazExiB2A/gqC/mjmWNGME9N/4OGYJIFUq+DCb08U4FIhnrXDIfJ
azhGMo5hgMVSNSc01ryZfXFoFb5xHUIJoTZ0V/fH1y1bEmxJxHwgOUXlP5OK7V5iLaFMRYG531aZ
FrfbxZQbP7ptDaxHjKfJfo7YZLDf7exh0UO/5nODGn5hVeKxKaFqrCM2bimj4WClzpncJK+m9bLG
z6vWu8TSJtZ5Qv1jcxQgnJT9zUeoJzMNJlX3cdvB0iYfAmBT8wU29UDrYrbRKjmOjgPQmZWiIczV
aED3GTPWEHVi2P4xjreK/tDhnx+O8TeNEoH2nuxWB2WA5av5xk+NEmjkaZX4PJxtDlyXbD/bUmVN
pL641GBrLG8n7zSXrz0wMWOgZTK11PJ5Lj+bWXr3m+v5a3+CjrWBz842bRPcw7uXhflsmdOIZ/I6
r07g17OGdjs/rRTkWJSgDHdmhT4BWslAUIbrdG9y6SitgMvDRId4B1EdnnTzu8VKfUzvXmJsh3QC
+eyZqr//7lvPbYlLhaFIKYWQCwtaHGMoqgcgoHRHybOo8XyoM5duN9gE/PyLqB2YPhITfBTbEOtx
m9Wd6NXfMIbiEyoATgMYhWhmaNhzfBK34xG1aMOG+Zu76v71CI8+TbdZuQz/b9baDGk8dEu33zWq
/WpgX4e5OOyrkZpjcfRTFNU3HX/qTuYkh9R1s7Oj6EFLbRCozuqdCDEUIIsn3uUxoa0yjjSw0GFc
O171iCq14guxuwcrgQmwFiSaR2rjjTqSNNa5+QCYkeF1pn8pCKTDIwZh2NbF0VBp0yKBA1Nzhy7K
Dq+HyIvvXWTYO9b0/kyKBnpsQtbBaNQj2VwsUemYHqNikLfa8MyrxB69As53cZkAgrC0Q14TO1kk
xksXa+MZANVVkYG+QCvm4S8zkFsbBlm56ui0HUH7KTBH13yi/h+l8dmwEzT1qhPFZAqPfuXc1RIn
iDr05l5j3b+AA6OdEJ3xvmD4QUGKUlMeMOSpJmz6MRFEW070MpauM/erMjynq58FLBcDipJ8gqOY
QHjjqArCxbCGQ2qOLx0HcFD6OrBFevBMUFcOdvEH9HV2YLuFfespH3nZFWdqUYy7SmMTtQ6lXLMj
ZtKeE/9yK2SkMN/SYnnefuF367NV229b867KosdBncPVtskeS7tPI+B7O+tG6gem9uX77nbbFCLO
u5PtAh0pMh6l40JubH2C0DuQmY0Gr897Aidh0KNBB5sj3GdRwzJprxWOX2INmsHayUxhGynN0rx6
AQ9YUdLwlwme5Znwv0BYBiGNxvAhod6hfIzr/VQmn8bMeJgWgiO8yPwaZ/SIGzVGH73meU4JEwC0
tq2JmsaWHxNVphM5mTvV42T1sF4oFc3K1o6eLb852mwff/M1ecZfPyfPQg1vqc/J5D1Xq+pPqyaC
aapZgemrqvWPBq0fnyIviKfCDRoBkJ9TLsRa4TPS9vvXVEf86kA8ufmoj8Zw46Wf9ShP9/no1Ig0
+iMApOy2l16w1fKWbiOnLwMfRbY26/1+m7OT7vtZX8k205f4NEwuj4SYxjRncLvprWjAOn3TgENg
m+y6a2PlK3Pry63bRR5x6q4F3AGkpaQabbfzx+FAgxjjN4w0VS+DLA0ZUKqcpF2Kw9QTS1IxRLSg
Z89TzFvdGd/rqAVJUtsMtp3xbTvIWWM5ovqFm6+N8V0V087Zit5mGrAVoJUe/fV2m2pVtnm5ihhX
6jDDLWRZpChhW6ZJGpgyfujNp00EACcDWX2T0UrhirbbYosG4DtqMrJJ89OUDdN+iHvk2wRmE/By
Y6b1seeo7qc2Gt3eePFr86X0Ksw9XgxNZNtb4dZ70ijArkn04vR/hFctO52uSbDdgK0UxUNxN1N/
X6wTU59OM4Zd5XefZGccp7S/dok0CxMvvvY4cZGEeuHPmn+fJQ4vv3GBEZ5s73XdA7uLgq1DVOCc
3a2qxreSW2p242pLNWjg5TN9k7sm5xBSq/Yv0QeYQMwrzm+EljUaHbwFOiD0wNJapiO6L/lpu07b
aS5ni+KyTlY4pWrzwc2MOjeVrJzzlGLXZOZvthpZd1ODu8ivSShwsH87Tf/ZaZ04wA847wxIK7AP
uzWMu3UIRIUUFkPGZ+S0WlBLFzpQnEKJ8peQ24iFJiKTq2nzIJ2i6jJPY0oiJFuNvEnvYzjzJwJu
n3Sviy4Lyt66HM9xzsQDmHx3gmfPuQXguMlxcxeXaObMlfOjGDPS5ZVmTGgzTSGwG60x62GPCMYF
wnlRJQYsItM8pQJ/85o0+8Y6mpOto4WO5Ycpz0PAoU6Id+a4tXvIs2guWMvWIuzAl1+k9shYQhsW
8L/i0rEX/yr21+NqZkS1RPkV7bhun/SE9Hosg467DAGnrovtBOiMGuK4KiHWnpxnTJq692ON0YZy
DgYIyeXI/j370ji5HYcW/A4Qa7u5Z5ev0bdvX+TQo5NmSAqgh1RKuCVk12rOh0XlOsBVhT7SqTRw
9FZNciobBXUm2ui4vQPbgVAdoSsfticnIA9DAfuDL32mLqo1pC1D2C95s09LOJCebwH5pP+5325G
PFNWxznzkR+SNgEDkfcdvOjL9nrqgnRrLwNcqlp4OMHCcYUSRu/mmNsZB3BVc5tVFxaj7lMl300F
5moAaiZBldaBwImYi8I7FUMYKrX1gll1x2yJKXOvFJYMBVCy+8vB7rnyydZOtTlMN8QYO7KRZNud
uW1SpRX4u3Ro13DNonuaZgaCQuOAshAkg5EcnTXjohr2720PMd0yOrdjtUvalNOAiOicjRTdmQbX
KNN9GiAAUAp71U70ysPtR4/uqKCbYPv3a7LMgthpsRUkAYVxtRNeerl1jupGLJdp90oAeX/lVGJn
q7OGU7Es+x0CBbpl9sFHa6aSXu2qutua6lujLitr+O9zXx5X5vfYw+CCjEwUle6CbheTYTfD/dcA
SdOJgRrK78Ps2rvB0+kRV0t0xNXEGzKRU0HLcSdTUri3+z/kOkLB0nz0HU1eaWmz7jWLjPGoEp8g
yNOYlEZFCAixP5Sw9LrWONg2j20hbpVIYFrpVVaVfKqt0aTzW3sHPQXKJtWROlluSB2ozvHsPVIt
fXVWl6h5vEyBawJ6xqiQWVQcbIoekkKpgKxQC+eZU6V4xElNh4MoRfi3cJIukIr75ybXX4tSw7wh
E++8Dsxfo7iEFqS68E00POSF74YTvXTcRuQ7OkRY6RY5k4zLCed1mXU17tk1U3DsuVC6SshIZn9r
lAYBhXW07isidTmmUaZMffGhLhkUqGZpQ8oAwIzoFlsi1AHk1nvSQm8isU9zSu5cmC+SlvuPHS/B
Q3ryiYVqMP3PuVazi6fs1s7KuCiq78DGRt7dkn/rU/B85eLOd4MnH+JoesqHed2VJsN2aDnEOaq+
D4yW81gaDZkdL7Grj4DRUZGOEd3leiQVbE6OiTlalyC6YVKo7kbDSm5O2Bt71bkjrahm5HMBT7hI
bwazT2l0ebBkt0OZv0mejOnjZJnYVdV3uS3dECb7nY/FaefTC1GTmsZdJ9zx+QmWAXfEwZUuG8Bd
rclQlLztL1GlnhRBLNvj0DQw6rplnTCs33XLc1bEPg80rnexC5A5I+G4ISsH9fW3TdUyactj3JLE
UlKebLuzk2TTTrpAAskobgPHl/HRxdrkavyjeojotqHmubZFck1pTPTGqBPgVbanxS+aE21XT9kF
CxoCbJrWIi99AHPbh+qO1ffFNWHOqf6rMVAzlQn6LxMbMxK6oJnISY6LqLsf/O9jpfNOxFQoy+w/
t5F5IxdW1szHlGuZMxbZiPlXJwqQILYaPjLYu7cL/zmPlxSE0NN2LNj28O3HamaPDoNDPeusVkVC
Gl3hUpNOAFA7DrYKapzn5lT1nM9bV0LJl8jUtT4mL5Alz/Ji9xgtoujQStesSbausT4zqtY8BpJm
8ZlnPF6u3sGw6mkv5nEKU5oSK9iJywy4usv0+WYsjE+ab0XngkoxzKggLrbHlqRTeQSSsZMte5zq
XUbYeGvBQcfr3IapJGqzHFuZaqZO9RK06Rgdt/fG83ly22rHJN8LUppnRJVxe6gCt9Jhm41va9oE
4m8fQf68yFzDPXTH7SvzbzsEtoc6IwUBfiP5lk/aLN2v8zSHJLns1hg8lEsTf+vBbI2FbZzSVJBf
CSC9YyxpXayx/uaYLhRhxLPIkDVSp5VQ31teF69lXFPT7l1sHsLcWeNB52IvoET2O8dANEAG0Cmr
2IdWv7roXOYA25hZbxj24L9paL1h+nOgvFLsRY9JhVK3qhXpaByfx4HgF89DiWGXzKO2H9rFZiag
oZ84Lr8gX0tAQ/JVb8OO2mGTB+MK7lT7mGwvft0cHc/8ooh4qnsthE3g0VIfQb0pKS3fIRLuL3Wi
fU2JmjnJksZ3o6YrQ5kSIjolx9waPDhjfWjOt62LB2P7zrWOf5UOdXkx591Dq2OP3pbxesnb/fps
u/VrXcLpsyuWm+13ElvetqnnBvFocKi0zIP5EXumf6W0dJliFhAnp+Rgokzumfo2EMlKOtRjcUez
BR4m8Svb37bN1NLav7NME1qsOiSXUjt4yLN2a2obQRxVbz1zi74WBsAETpP65D5Oi3E2i9xBWVE/
ulp9TtWBbjW5Z4mS1Oi5d3JZSpK0nkIOyUfI+kRCITkNt1fD7+pvXjomhz+fItMhfXrKVmzyuZo/
YQ5Q+o3mMa+/y3ziQKj6GLOxwORdzBPcQEUSnb5VsLIvfHaWQ8OAdocV84MxZ2DPUxZeTXAh/8Pc
ee1YjpzZ+l3OPQWaoLvd3qbPcjdEOZEMem+efr6IFAZS90iNAebiACpB6uqqyspNE//61/rWyrcs
iFmweJV56LJT2fRcV2r4yfLhcS6JsjOQMgurVcTHFONDm3an5kE29IiqE81kuT+q3t74cJr1FadP
TlDPGNh4ktZZ0B/0rw/X4doHiA+eOt3G/vij8azvemnod9jj0GwAN8C1xucA8YGoI3mUpDjpZ4/M
wl9u0X2VtklCg3aqXWsPv/UtCWjzh+9NlGZNBMRaGKvbeuxw51DEGa3xPQLrh2DFm4enxrEPpj14
6kPR191nJ+SE7w72+8LJn3kt+KkXDBi1s41nlwfBZtpwOYVpc4l+QjhDcGvQNy88k8fdssqz/vqy
xKFgDrwaFZkRpa0RcEB90CCfTihkpcubblJ9xEzV2UEfRmt2ulc8gEjn38DfLYGRnSp1zOhSjPzw
7S9UG1n9sm18CJve8tmsqwr3TfZpGvzgPLbTLz0Sen79GKWc8twuiC4haXxW5B7OirjcuexkIpS2
fZWGK+q4MjZwyQTKP9pO8iUvGGmACx5YRLcwDpsv0iypAGoSTiFensDLFs86LpAWKGaOjSZLM61e
uaX1Pp/xGXdTx7mjSw7pOnCNEp74sLK3ypKTr+CzOGtcY1g6SEH9vJV9dW59+zAEQXoMIqffJdSt
bFe7rbHEki8f7e4xzaufXYDg7UwG3WRpdx76YR8bHmiU1nLQe6ZXP4JvnuIeXWbvvhTYUrp25CMz
o1fbqsfz3Ibv6YBI7Yr6yC03Xavy7waSCT6T+egRY7nSKCht0j81e4KG19UJBuFxSDDVuFZaHfDZ
4qMtg43+ja2CiYiserCzsDDvHHq+D/oMMKQTZbgtp9tuiN+DBf9rFAysG6WfblKHdO8wmvVWOvKL
vkcA7ds4u613fVCi6OhnKp3xHIwn2sCIn5DA3QGLkqcmK14/JhW3Wxm/++cQZsNGK4ruUjyU0/g4
DcyHdgILA9PMi6Afw1uD7zkpv6MRFNYtphwc8/jG5LC1gfm8NRtDFDiRvZwAhtHSVWuAJSI34rgU
P0u/pwGi5hZbvIoY88oltAdaSVsLzqrd6FGLuoIG2NDxjqnVqBkkg/oZ0iU9SW4LUy2nV8jt+aDb
7C1VyO2uwRBLHV5PGT1Ogx7F2KYP8BIMABoaego39M5xGygPgyRldovd8ZQN7XzOePiBtlme9Ld5
tOEXly0Em8pT1xgb366lU9blr7dfnZHKRu6eqi5eMW7EbMw6/EWRNx/GMbvkk3gTIq0/Uz7b74q8
QCuFFLiM83gxDKg9TVO5Bz2+1PbCx8lje9dmQUlQCpQqMzlkcIGHhLAZAQG2UMcxJurtVcU5GBqs
ndWMAyDI0qPbEg4sW14ZnEon5XQh2Cx3sKprsJYlgeBQUpyBnKk0i1Ch4J1PbpteyCYlL9Jtb1S0
DnfqbfCr82QCydYcZdUEj0vnfndHieJeGALBmZ8vZPLkrxakddqWNtlkd7ec40McBOeqWn91UJjL
IBJblyviYGaNtePatcHnSu8Kt+RCHJytI/yttaC3DkXt1C+rxcibUpTrEy43c7bZK3nxZC1h5TCX
9+dlEc3O9rAPGlnz1DgV/4ROjimyCa3TIbaxjTncx+MCtNmlnIKgeZVnPyYVnrBkL84h29xlWd4y
C9KsS2LgQvcIj/G7YwEanILJPZVRyCRQcD2LrkRTK6vp0ejGPZG7dSNaCDB8wOOuJwXpu7a7d1Yj
vxaoCLMDcNn1zASDZfXKxD/tRov3lQVIbWsEtWS8BP0jWtS+tp34NGgqtDIwTUXq8crrprO/hO0n
IPH40j1wX9EanFzmLiA07mfWcUX2OQ+z/svahIDF9U47Mg8NgMVDCL1Z9IaJ64U+897BtGcZbLmQ
PE+G0WQHSi2/sS1Aea7lfliSgkWSEXDUQ4YSJHmOpqwozEu+RHgCnhWKgru4ffetZzcX8d5eJ3wg
Ub++UlrLviK7ZRzr70nUF+99g9XOd41rnpnxqRgoM0SBjqnN3QZtm57zPndfefsmuzSnkt4b/e80
ASTPY8CjAG8H8Glwdk8g8EVHvINyiPhEh3n3mEFyQU0Y4GxgsYPF6vws7TU7xGMpryP9PlEyVlg+
54c4hNGZQXzpaHA4Sok66M3JMWgT4y23epxcDn/82gM2qcroDP/7Fo9de8wBL0PShq9fo9xu5tjl
vrPpLpOs8cEi0B4cZNRWiYQWcy95qaiSZ/k/3eVgYjM38/5lwmTmy7NjJgAMLZYMpoelgqf+jUGq
3C+VcbJpOnnMwURsVHJrBxvDOEwd5XEik/PJrPriPGfFUfhTR7BqMln10WMT4OrB+uvdaqemT3Cx
l9fFnT2SQoOPB7A/oVZ0h96qg4tb9V/9Lg/eCtYXx5qdBORkSttBci3X0fNuueE5jwui0eNaR7d+
5LgMKMa6M5aMn6YxucVpHjyV9IalCHM0tYQ3WK0GNZ4prY0IQccq4xynRHKiNFl3GJKwx9yZ+Rf9
X17VHOxWjqc8s/1LI+xk52ZsjNNZplfDXOl/kF2+43sQUZFMBzaBhfyI7ZeHSRffuIKck/6woCHk
pzym1CxruuJMQ+h0K+vkpQPdupu4Hg5llRevGQykLQib8VSsHDfjxV7PnoFfgq2RegHkEycX+zla
6WjX184omm+tPeN0jOF1tr35qwsN0hMmzgq29d6h8FmkGLE7PQS9hF800PesXUpePIzwjtbtIGzj
KeiMCsJnuD5ISdmjHdHqLAPzS832M8zwKsmosB7WNnmaGi8+j6R/2YQrxw1feiKoWwuG3j0F6eqp
S+PcpbJ7Qjx66xc+kziW9otDR+Jif1/xlzzqxdBAdcOpaWl+DKia/5QRK9rK4lUSYmI5BUo0nwDc
rl7Ps3HlqFTmRUGPZpBccyYUVDpgCmZgv88SLHzczKd4DBeSAO1urqL6UMVNvs1wzgKrxJtDPvWC
Lg6Zl0M5DZGHIIV/GfdGdJ9989yHUb5r3dZ4GunEGer2JxqxQ57Ioi/TT+9eZbzmlUftuazukAK9
ZwzVSIjD3R+j9V6UY4rS01AcMJANWAPuByArV7/M7AtygHuomPeeYkBZE2Xct5LtAcUo/K+KhkVi
Ogm8JE/5ZLRFZjIxCgdNZ91dNmF3u3ijuKS9Stcr6F1zMAaWM/+CQ8cJONd43UFI5tnNPHBjpD7g
lcCCAJLqGCJhXOlwYRjAE3Sisw25DchcnE/zEyu0rofVs1BXtfegCLGHfhjgZ57L2H6vhlbcLBw2
B+ohNmD5vtfmKh9purPJhxRUj7sWpRwhXQ1wOGgaG6hockxXcAv68w0zv2IocwzoX9ZaNe/szTUf
Xmf4nS9GvJyJTOC2b7BQd1Xh38lBUlIRBNlJ1PW0F+lUHSYjVg7AOd23bkRXSJhnj1zVBM6EEhTc
8gSyDsg0MtYDFN6G/HU1n5u13/XUfj9Zc78ShvayqzDwIYwKzer4yeOkAgR1lv4o3ADpk4wPu39q
QcKImLraJ08z+ep04uI0rTscMTqdkjl76CkEYFkcbFqYi1vstEyG0NjP+jQ1xTU8q+FK4DJkJJB1
0e8qC/2zAMuEhFLu8tmbMdNwIiaJiBfPc5ksWN6WNxrqyHPBBtrp06lOLLAIfGsm6d7F0j+sIaoZ
ljWDoI75Y5a183kiNW9kLIhN+wUYWr4t02DYG0jyezS/G+Tr+SFssiefSaYbLPmLNzOaxN5siaAA
DaI/Vyl2db18F8EY3PJmDT5WOwMP+G0bPtJIBu+gRHlQ7jtiAQY1RW39VYhSXGWRsqFTJvAlOvd2
UX5nTUlfKd/KrgDN1JMD6UNsNRMgvp78y0Bb8imENMProGF+Qz3Qs+1iquAY2gnBweYLayqSubI4
gzKihHU1CS5Qmr6tk9MwY3Is4zk+I/3u9NJtNby3blbxjdDsTlm9PFVIPNsyeHKeqaEwHgf7txu8
0qcnq2B4lP3MocoMNwsWhLcx8GGbTOfBBZuW5GzzGOpwWlAIwe0kAlyNHkbT0fiMCbfZWVGMkOGm
LyxUksc4YLmkohq1wd8td6uQxwSXLXl6i9Ggt4i/DhSUeoDWIh7B5yJ7w5hzDIhDO7Nd3v1g3jN3
zEfbnO5zUB4tzlrPjWkuPAxyWFmjCQy7iuObIVq6pPxHJ+zqs9Nlj027dEfTHH9nYDI5YwhyDOxh
iprwRGTSb4WXbwPbOdom9UihTJB/KaAeH9JBdWWDyTpCpLmW8ZDe9H/RWW0drZm5YcxYs+ERPQwG
DuTWEsVDFhE8b3MTUJ9jXsmycg6tXZp9+v4yIL9QLdNcZvKXe7/Hu07bWn3pB+tTYOXxk02fKEMt
2YUBttuxgGYPiWuBPWdMxpPB0Tl/z8Aw7W26e/5il+78KRNF00Ngkw7Fx2b6Tqg27f+8SU+8PklE
sm4d2V4sJ50PRUb9rVX6FBb5JE0CuX52rKjkpR2/2j6gXCWCI47RUyDN9lg54qCtDjgg9sXY/kpG
rHYu7/MtbQKsaeLzZFwsHEMsfVEItReaJyeqBd2noyv4zcT6phdw/9kn4PzJK+ixtnEC1LbQw3rz
R4NekyAZp5DUt1CO7nWdLBzx5vQ5zeSvyDaGk+l806qjFmT1IKsfLCkD7hYWxS0FBo6/3cPybv10
MKBKv/07HXs/Zt8PaF9Eo4rdR9uqis2gJKu6/k4rxKVarRZlDidX3vKEbEP4duxE6r+wjtl/Ckfy
13N8Pjsido4X6KjZP310FZKxldCcyRt1+ZQ1XrWzW2rDsnmNjwK+GdIMPTw9dQxqFNail45h+QWd
Jimo93Omxv0szl4h6U2Eb486r9H72MwJx9Hdkfz8zx/Jn+1ufM3CJzeDy5lssv8Hu1tXFCF3Hzau
xHBPNFHSSlG94TUHFRzm7QmsFX5zliWLg+BjpAMdAWKprjBhuV8UP3A0/jJW+SdrmQeTBAiGgjIQ
WQzVZfRP30fqPGbZIrdvTbOgh858CGo2IgGU5DTuwn2OH/oEgI0Y7LLWp9pUB2UneoP7j1a9tte/
+BaBU+AP/BevG1+QZ9swLSzAYvznX78gy++7TiKUKqeaTSagd/c5zpqLYXsXbh9ahNw+vbIpL7eN
a0Em822TEmMlyKpoFUVaDQneMTzELvtP0JgA5cvxk74MmAzudIw8Op3/pbKo0lkJ2OxclsHgdlQ3
A/AJqxEwzTiXntvZeM6UJ8WJfsQmL2wY39esnZmRy5VddLCajyYtXLZV/pZtzGSu7EX8iC5a1PBV
xa7iouhMo1Tdgiqov/TNY+000eNcVJvOYR9ZwjkE2GCRiEkKsVnGKdih1gNNIe7bVdl3ClbMK1hC
0gF2abwtof+OwEzQZY3GUyOn7nOZTF+rYuovWu0a7MLcWyg18GJ49Ei3Pkr3BbzQ8D438S+37UtU
SVldPQxgHND9i/7eEdIvN8No1SzeqIrsfsP8p97BmcYv9tB9QonB95W/NkELQ4kuGw6If595FbTC
769V6JS8FDgwm2HWXFt2QQVIx9tcjOWtCdczMRqaoBeZbMfVj58EZ7xKNUBWAzq4OgcA89i45ezA
gG9ZdFSxe1wq1rGo7T9F97MNwvzexrBvCuCmNA8RSnfdvtistoG/uBcIjSZT1WQfXZpqsxUGLWYL
DLNkMR+Lli0o2MCH1lueEtzIG/4PRoI4DnZJKsJd09jpRUvxa9kae1ck2Do4IBGItvuAQm4lOpit
g6Gdho2WpH87HGc7CMnW80K3qeXZK9swao1yS1Q209jEZuPika8tVPCJP5kT8WojyLvpPcNssNFm
1llFewY50hyn/jWSwGeMKbxrCuNtdIqvSUcQQW/7tE0WXi/lOwtwvl78sKqU6Rmdd+Ztzrxr3IQ9
8hjs2WaE9s3p9uMIjhcXPY5JJHmarLgmxcciVRkQtBNhMGlMos+3IlHl7MbJ6z43vDAGfEhbl5ac
q/0pKxrrw4yRRoS89KWuD2c67sroGsKeNO5gwH+2FlEgjx9tyCK76ytacFP7eVyTcV8bTbjxQcFs
6F/6NLHt3vp586BfQsYKf71KqTpvaASAp34L6FLMoK8e9BqPiCZ/G2ot23Zdn2LzEtpESFDmv7qV
5xFHG5pNE4ATGMH3TQTKcvuJfIZ8cOvmKR4G82IlxEBSwz2YSNHbxrCQkFbVIYKDspw9d4+b962h
LjpD+Hly2urWduyTa8CfB6Ji4jC0zWlyKYQHBYxtocKBMMCyiWOnPIGczPbsPbWFLLUFLQUxhrDc
9mgMFFTphMBpVI9tY1Rsb4fhUwKC/tER0c/CeRiaZT22Y9cc3AyRoA5zA8Iu84rfLudOjbY2WSoE
fIOz7XxwZfLi+BV6VDQfUXzTqzTid8Uoa8V0FvQTbEDF/ozSorgOa3kXQ3quJiM9y5w+A/8oGjE/
FZkY9sUav7Jymc7q0186cfOcxjlbONrd4qj1KwAFnx3atB8p7trGtTLtEs9H/k3W18bCU+oQDgm6
UhxsKUh5+XgEAxF9bvHecKC+eS2skRRgI8whAhI+G9zNSIVkTqzwFjflNbfj+Hl0nOZSELkSYBaK
xCLIaS0T3VTJJ3MlbmbRxjoaQLRq1pCisFB3hh/6PKVzM6NarTtkT184hilRm3SPfnj39fRjHBwO
8qxx9E3c1M3vda2/OUVpbYayjM+yTm/6GNdE7k/T6DwM1W5wPNFGTdVWVnzXo0TDnMss7O4WmI+X
ifRCWoQbq1ovi0WrqT5jRKqjwC+yZqf5V3OgOBVW8AYWjzmnRtRM0o1JOQKJTrPdW3sLCPXRbPBy
DeNwFnF/TpRPpAhyit6a8UZdxfxgz2wZx/h96MkeDM7gQQ+gWzeREJ/rlYe7ekv992JfvwKCyX+W
lF9iC0QJHrgbQgA7WlT5xzrUOrUGBplOPZVYWzkTdDEPP4v+e+jd60At0t6M2EkFIUF5iZFQz3P6
oIjSQRlASa9P2fF5Nr+NYoYvrhJqhfLsStuDQsYT8Fw61beoMeed5TUPQyitC6bdHR0MzU56NiOc
2g8N9Uw/wPgb0Gx/quWvgVLZKJqTrRXH92IJuksPlaPvyxFstXmYOB0dDTuAzt3k10ghXeIQoyHs
NMowaVHtsZTpoVtb+9KEdVEW08kSgVOT4/BVr7qpkL175CfgzbNKjufhld7HepPE2Jo7FYnV8W5p
J8XjGHIuNh1iN/kKR0Om9PGY6tullTIDCyPONuTDYD3rZ6MN5+jiicq/g2nclPmQPlpYMkrFA1Bc
Rt6z6gwB8uwjJ0yPy2bFpM65tfxaCAyLuYFpDtgduw5FugKwvU0rlLA1SH+tg4DYv9bUhNWBONFF
+GMxM1r/bOwcKVjlLJAng7ucRz5wEbTmEIV46rtiZxfOlaBseDTL8ck0nPSayzZkZ4YbxhyhBEW5
tSVVtFnlDHPW9/Oj3p2KPMIYLOS5n2Cq1z2i8iDG5qQsHg6RBwS+vyufAyCA9TB07rYWcbSbhpDV
ClZSfc24S81af41/9x7ju/+WRWV9RC6BuxwPfDOQTRtgDSzTk445eXgn3m/Oo78f1gTTJ/tpddYp
CsIu4bw019L52TZz8SSew9fVNKxbo+JqCOVvloxIWytig35x5k0G/VfS7Lyk8lh3JtVo03qtlbxR
4a7cFUHx2WlsKgOn+lIEjy5KyZ3emUcOJdPFsoQNpcgrjtbSxofSloi8wKNzXDYbq5b5pbathxJU
xK5OupM6cOy0bSMK8s9dbZX7GYMM638a2Mp02NQNoojpNIqq/9OQ5Vn9UIM9BnSYuIXT/cj40ZjZ
/GRG9InzWmvXmD4v9WwgOv3ViOryoPf6kigA6IRTMYEFmKcznsDwOC+sOyVyPYXKZXTRq1FX0mJS
UsE5MGH7PCNZGP4u6+WmY+V9hZKR9A62d1HJ8xTLN6oq6IRyzbex4yg11eCSFvFrKCz7GMNc2zZW
oKSOPXar+WGpWbkDrIJ9bpKHAJFxhl9FETH2YJ2i1dQK1rMe2pN/0EaCbgJeXwQcymI3vYzL+qZ/
3cCVd2E375wBvd3TKLBPSRmd9LEyiWmY6n22qWuO6pQn5KcRQwAwmQZu6YJ7itVecmiB8+98H5hJ
JeRzRIfmODbtXkCIPMg6Se8hQ+UxCo3v8UKjbjP0AILcPDhkruTtTrnKP8LqOGyRX1jeRgadjHsr
leKpKNbTh89We7X0GC2o7Ms9VsluCmrONNznZEmqByemCmde5IFIK+/ySnIs65OjNh3MLiaPgWvW
oUJrjREO1eIynjEEkrWujH9QILOxpgvKMj6co2ENRHSNmmMaLSiJvM6tkQZifXvZ4L6+zX110u8y
LNXHwurwH7BOBmE3bqRAQ9QcgiVAFXY6YxNkRO6Kc0VXFQ/Y2Nm5I245/emUGILSZO4+bt1+4Cki
KZHSdzOPNHYFFRLsymuIRYMyHlRtht2d4+YEE2E/5qxi/c47r4F0t8I1Djr72ialuzUhWG9n7xvx
rnjLxdsfsfzf9c93PVPLWuN0WwWZASReRW6Jj7hPy924cO/AX7sMPM362nWO2q+VivI5gUn1hA+p
d8OenHSZbig7+dYldnshoslJgDkwl2Lrpxw39VmK5Xgz4TfPxuSVqMmm50u/x168nwcEWrE4NL/G
/mxvJ5KVQ0U7R9n52Y2QQbTxBLXZVlRQ5SeqA77L5JMMke7GnsN2kkfHSER3fV/pLM9otjS22/ya
0hfxHaJhfLLVIVsdy/TrQudGZgzDjG3dCaqewiu0bDONcz4P4cmM7I8gAv2Oyugczjdf8f2bWjx4
E01VU4NmW4jmOzn/9GIkqjMcxFMGjnMeADqDufgl1sJ9sl0W/JXffbYy0AR+yIZQhPmvPmPFFomr
fvvHYlqoAWxe0tEbbu1qsDhQTkY9nzS8Luia5D3kV4xqBAe8IHxqhH/TrCiroBBdhNF9bOIXbVQJ
Fvdzm7vLBjB6C3SILFcE0s5xLhrQNRMDuoBgeJ1w9J7Ten4wWEGyS0y+y7Q/SXM5th1VJ5kPM0jN
+Wvp9ZRiyfwk6b/SV77WpASCSddlDwl7HD5r+QrGLb9m1nwgWldsvcF5ZvXwuYvshPMpbqU4XJp9
ZOWMiGn5oo3unsrFpe4C+sR0GRFUPbqzjsnOyYA/mMTJt3VdKmdq0FxQJEqQqiVvxcNIMOPQotb0
djM/sFt8m700vg4uA/1c0W9j1MPByNz5rBPmmYhgcGUUs6n0wyys+hj1vr/1REsD7jqFW3Z99S6a
Kuewhsm0SVoXIUTNoCga1WkNnefV7SqGgYSGwMbNt0ZNWKuLln1PMxDGrsqH6KHU6iFdNwWvHlGT
Gw8hYXxYRxM7xrI04Q8rDVaw+Op/jLAwT+1oHkdG+FvDCJNhdCQ3T5jDgYdsUXexSwaF5E3GXyM1
TFLF8PVzxYzFnYLMKyVuBtMoN3gnBmeHNnBdIgAFhM7BpicUDy7LXfMY9BmzDJi6U5eSUvXeGv31
KVdwmSFFsof7+7ZQ5MvZP7pqOEHWYgyfq0+N4jkMy/CaDlR0B2NaURVdI+elzi9Gvvei5XvUWzzK
XSDBu8kW2Z35ziKE3rzo8hZsGx+PAW8OgR5x9HwoIlzzmeQ1mwWFd6SMK9o8q3PfMYntiV1FXl2H
FCuXx83NTovHgGSVO9PSlGN+2nam5YGTi8XJo1BpYylfNXVS/WFNn7KR91GaMajbZAjSGj86+GXy
id38FkrbOZbMQcPgth8ezJ4m8UOi7vKSahd3uuhbR+fUStmwt09/VhHD41LJK3mX6oHx6i+Qrf+T
gOyAqfCImdkmWfk/0CfzvB3CuTd5G5bdnsA2x5Lkp2UReczAO16q7axQHPrlr7F6LB/Uix/HMf/8
yUnDr4Ui31Be7pbyk+EbeLJ5H+MOMTcRBBg8+vbXtODdaMajRz0orD3R5MxYa2ZvOjsiWui2TzSO
ZDdh/mUqVePz/ig0glQE5hJYtiDv+69Co+hzz5pce4YV5H8hB4M9Ol/P5hS8SYupDWCofbBM5Nhg
hd3smBkV0qa464WdDFnEkRy/GKXX7ssxExcqOsg4tQZ5ZZmdZ9EdZqw0zx2+PtJpIGjbJD8YLA97
/+KNeHuorKPUCs5hk8ZnfYYIvPm54AWl/gzIH0VwM9tr6trsTNGIdmrYiRkM7KZ4QXu0zn1RXnlp
UgcUKJWUicdkf7cbMs8Aru09rGJgRUtG2FV7MXMsOM495X6E2rDIcm8YptxiL9rkRTccm1FwsoqH
5pqVzgk+Dfb0iod7BUIIquVIEVbHUnpm2YeAxzvIG7LnuTNojPA3OmY1whS8NJ33ZizhycYAfArj
ptp2zhBu9IweYL9yI5xy4fDNUUzDLOHbL9rF2phjF91mYKDpI6m2IpxeJqJc2KjaXR1ieo2z6mYn
U7Z31GmHlo57bdtUXUHz2Iwt9hK2NCMBsnTcdMFyT6bUw5BUuQ/kldjss/U/DYH7g5Qg/lN1Xs1l
TW4SHI7Fsnxb+r3cLdYA9VXOvPXE0XbooRScOw8jmFVIcB4+osLfmyMH7lhEbA3ybk8B+YcwSAsP
B+qFNH0mdk01f2GJnG3/szhu/w8rHR87OjsP4XD5BX+8YgseQym66QekBOm5QGJbk/1Mzd6mFVFy
sNoZOxJfSqZA9IkygOq/rcUKv1PSaYWbbGP6HVCmwbrJeTzm5kI+s1XNGTL8lTMq7ACMNPv//LU7
f2YVcwrwIEcpLDw7Xu8PqVXe/yXTPsAnjYNK/MHbR4vqOQ/pTCTOkHdBQ7URp5vBYA7kBTJvmabp
7MR/BFOKax/oDxeaQbtHH2/zOf5lrBSxCqp4NwGbNkI05GNyTOPg433c781LJKVPyc1Z7weCDiT3
EKT0hbPe3zuCqmCr41ZaL2nNFrJJYTiZNdGPD+esl38z6DTCWIpm3XvmY68YR9hO1LGLVGEuZ961
xokWr+omxDfbqJ+CuPhiT9mCQB6/Szv4FnQYXzSgcuh5EuQchnZc68esDq1t3YH96sGj/N3joEpu
xXolvnVXPKomJMpV8kGtxcdxnC5PATQlfoo54ZMTAsMiFi9HIv9UeQShl27Cd+z9xoKNgrt8J+5V
opcBp84+y2Zi7Dnr2IUWRWJ4elWGa1Gp0Ie+DhPsic9eOJ90YFoqBpFTf865k/duW/rkMC92yClI
0cBQS0k2KcbOWpJBwGT1MSLMTaZqWXD7q9Wb7PEuTvhzFaQqTulwqmRLGW3vcBpR+FYtQdbKg6CI
dF3I46eUE9pBXdabtTd+OZPjXysn8Xdx8ruK/a8yjqgEZUPNAXF+WBkbLGJ7H+J6ZgOYXXB/Cbf9
nGTQQfW52lUGBb9BqqKba6/hshNusY2o0xedRpe2QjZU1CtNvr8hJw1kgDY7Tl4jo4nGpZXviFPp
JQ+CHdp6umd7QS2a7SzXfiULgDh1cBLveQB/f9IDbOccbLsiD6V+eVlH5QGvYpvQWJ/wAjRBtkYm
uwsV7sgKSYAkV3si+1sgp/YIJ4HXbZVc9K9u/AbFqR3fEqrKe34HGLubpTe9c1jiUsDnvOJxPbKC
QlhJ6ESOOHVt+jS1mA8g/rvjDfoGJDx/OuNN482rMt11S1iA9e2zw1IFDET+Eq/IW7q9gki0s/Wc
gkBtjbO7u1l+Rut7ye5FpQ8kWg/HD9ocMWgr/5H3UQAgVdDet3APf9yGhPzjHq/MWgecrohjZBJX
qznMuyYEMaHzKW3vJPDLoq/xylYd1xueEtMnbxG15FJaK3lo1oHCh/CNrPo/QPaRAkjNvWtsRUyk
SZ/+PZFcF15RB6Mc8QEiBoAs+BhU9UWgJU4TbCyFVkO80bsuE4G7EqmyF6nfMEK1cWOaDZRiJswI
/GjUP0SU+qGul/0mM8KnmfrNo+1PdBY7xUuz4s1by+jdjBkNO4pMD50X3eMedwO7HFKgY3Utq+6H
MS/YfgKf2ItcEPQDwo/bEVXoaU3Q+5zGNN78sfuVtHN27XAy67NAaJLpGiCLPCRx9zUNl/Tj1F6n
3tmcLfuldMt3+IQJ0Jkm3HnKadQ65L3cnqs3yVuMJiNaZ2wSa+lwtlBQXR0TWfU7v4F/XIz9PS6T
czW37isk0kMtlfhYC1xvbA83//nxz377T2vd0DGdULiuI1zKAP6ALlpre4LJy/XaE+Una4V8my3C
erDMgvYpAsrMFWFHKzRbjlqu3xJMx28eQhtsqukyNQxVcYpw5fLWjwlDvFkQBo0OIN1aFBbzjTSv
mSN++sa8Z36vLh2+Pu5STGqlOEEBIuGcMTyEIo12LtbuXTDhYzXo0jgZ3oB/pnTfDeNbnKbuDjGB
WrEikYcSmeVY+zFOzOJhpIPhsbc5rmSrf+krphZ/CaxTSheyvvGzRAjy8H6rGq3EXhZsYZQyon9S
KPdZPGbtpR6Kl2nCMpao695x3uvJyD/yC2SWLrmB+tklhlQMvvw4yeqzWBnTtEbgFzjpjZwv16Gu
PPW+6eg+toJyFwnYQO4L2+aVZjZ+5zp3o31L1NKv4uWonyeTinprEX+gxqy0w8eOUZg+M1VnM7Ml
6PwPLkkDSg8rdrd1lqzdaZllWvyIwTPfFcBQojV9sF20TP18d8quuLpRuG7sangPZT1e/ejnYL03
GS+P1B0dcLM0r8HrUzI2AER1qBPK46a9IhVwtdpGdqG9a9926+c5pgrWamus+kZ8oM9EHyA1Dw7K
+nBdRPKs1496g2rU47S3jewMOetHTVJqWzYxJsPcZNMV5Xd3QdUf2JZ/GHCWIeu2dqcjdT2uNfaT
sUuUFEtOmRXDMRZ0uWm/jpbo4om0WDBMZ5tH/UPk1eumSqL82JoVNcPuE/tfpMcU4RdhH3NJOtEo
ojJd0GSQYh3n1pjOtPFVAq6bx19zm+LliK2PANRqz97WWVvlzkv4YlLkiChrfnHaYRMRYaSZnKEC
yXFYp9k5RbYfb4umBNRae9lN36b/14Vb/65K6186uv5tK9f/h4VbtslR+t83br1Uxfcy/f7PjVv6
V3xUbtnh33y6tZzQci3TNGne+n//6Nyyzb/ZlF7RuAV9jIdegOFH7Xbo3BIBP+W6VE+oYiALZeC/
O7eE8zfP9m2FfA9wNzm++7/p3ALcrbFV/zTpwrICyk88hpIYwdf4x6YL5R+wo9EEQY4evOsGdkO9
Ez+OZuSem6agF9ra/xdH57EUO5oG0SdShLzZSiqV91VQsFEAF+S919P3US8mpu9MdwOF9Jv8Mk9a
nCgd//94nj/szUo/Ul5DQcvUV2sTNVzjJXYak8Em4FuUioyrrJx9yLGGF1aYOERpVePVvqqT1Wik
VRXM71XmG28RRo1tPr43FSVykgluOMO/SyvHKpTfFEPiXSU3uZqDn0nWGnseKWDCOcbxRwTBV1gM
VgGx6iIx3SppDMxm4TGo6I6xjL5YEfZ9yIO1RdmswafJEYgH7UyL4i2DjX8U6L+d5V50xzh2GFDW
bp8NPecD5qL8bvYZuZWIJNyUIBDWddN6eVJAri2iHeUoCSdo+Q5VTcFHZKgQX4Agzc0GBi23wbod
V30j3jCrr+MwQCzUwWJ0BoHmyr9bo/SeLkEHf2RNCEbOWSjNkqPUPtSNxXHbcULXZ2XYWcupSIm1
tZHxN9DeBW7ATL+DYWyvJYJcXhGtCI34JuXRtiu4ugy6FLijpK4UZbT7EAkCRnN+nL0ox39rMFaX
oqpyBgooPQEOctlLbteY76WoB14GbS7NLKInuq8j3k8HkQjVbtGY1A5ANKZoRiirflrmOPlpDOtv
KeLhSTUjWI6Xd0zfItQnI1lpU//Ryn9YW4ttqNA4U/R7P1KnTaTt5ZbdoG5haaFPw6SBEigZE1a8
6ntMuL9NEpXolvWb1AQ5Naguq8L4GEvFJ4WSKhT6dAc8440DT5J7fim+qtFqNxHCfj6ppVNjt/Ba
2Sz24qiQpx0Yb4qcy+WsX0kjsyNRJxzYKhbtntk2VtWQbXo+xqNoko0pvwLV1G0W6WTDeclJmuRr
CgIMwhg4kPVDl7wBub3un9wl5O3VFrcZJi0jnCASYFUqJetoqgsWAIWAqZnq+hHmqaYCaR0k7cfg
c6IE13cbsvQY+CMMBVzxbtOKry4yQq+PmJMIsgE5RxNx4bZuMFI304nGZJsq9amIle6cUoCH8x5t
VK+cqc92Qc/xRwHMy7GEcUgpM0cOwZQYiEDDlLOJtyN8L1qzXClMvLmCzqk0XAs4Py2BKGbWk8kc
yqdtjmMG9SUylTzd4u/qJscn5+EM1bckBPk6Fk1ij1oK706EB89dxWpgt8idujZHSfesZH6ZHZiQ
2sC51NTKu9gorCPGM5lDeTsU7bPkkw0F6trGkhmun0aXcag+/fIlSOPHIMIJDopz7k+JI02wIFLM
Oeirmq2nkeRecYJFLhmmmEKg9FXJpKyGRre7pFQ3AfzyTZBdK8ub6lx589ORgQQ6pUAHIY1DMYXf
1nCqs5aLF+fNvmA4XJtfDberNZmzEChPt23+p54N6bMprX2XcG+ey5lZkeQJkuJTAyt/luToD0Af
9baggRS47kj+Koq3AFPpmabjCyMP6I4cZh3esMcglCFjQIavWqW+JE09z0NwmViZN7Ew9l6J4yrO
6EPJ6VB1aoxEVoGrpKJe21YQQygdtA2F+29jaD/BjLksymG6aMFwHXoBvQKNp4wmDHpkxQkRSqFt
LfTvUelvUjITQuq5S7ap+BbJvDuUMIaOElWGnSbTUWyrr1KNxg3GmkfG4M8dWrB1ISXv7iBFDBP9
+IoDyu60eXATs2ldgXBwOfiRJ0xCRkgQVnHAJL7ksOP09EqD7I1s1YiYYoo/OTVliMRLrpQ4NV17
KBqplmyy7DHPvXLJu/SVKgjx3Sy5khn+0+uSicfCf/QDDWASADMplCTKnox05ZsCqiAzkFaOuivX
JfkUEv6sG4DJJgohs8dqvBaTQihu4HakZg3LPMZLyn+3fH+mh2qPzDyhH5hKlq0mfFM2wi0RQwPS
NWCkO06o9xi7zKEpA/HQIoGIBkMCSx6FtVA131pd6KfExPhQ9t1rngOQijjyHV8BQlPN0ktpE3VN
te+7LwX1oe8eQUo3qjbPrtmKgZt0Ku1sEd9Tqym4O4dw2ql9x4BPnzBZCFZzTISJ5y4voZZgE78E
XE9VNmCxDp7/X4GqXDBQahkP4d218eqWXoJZAk6aTKaTp5r+Z+pngsQ8UBDxEE2lgL4mIYr6UH4w
IZ+UqqYKYwqOs4Y9YCjmOwphv7FUqhL65l3M42CXSmg7xhiemNkrFG5cyYT6dsrQb4OoxuRCjz+g
0uCvo/j+IpP0FUzlyHQQhvGsfgxR8CkWExffRQYNVoWeMXaek+apmPUBFwM0GU10U/FU6Xn5pSqP
YiKn1k5wpkON1b4pZ90ZK7oOlAHEH+qTXFWmp0KheDK1PIhOEfc4q0SADKm6zdMk3Y36Dzxygkoc
UTak/mtuXmMLJU40IHHgj2t5zzcCFMSm7aZtO8eaVxtVfhPlsHAKiEGfhg66dgyYjs/9F7Ne5Okq
So5yRzRSkaphbTUmXiL8a6+i1q44cLV9IaoQUgrr1NPmiO92NZk+LMsoytEAlZgeb+qUpfHdSqX5
y0x2dTBXr4bBddTN/qYMgfy0ihJeKjE8lnqVn8cSD2vTaunm/z82mcgnxbgEgLlYHFvMkEeZ5QbA
OK6TAQ4shAClXJk6i5bVB9Z+GKZgza7/YbV+fwjFcTj8/1dqocBOY3TAWAD3XOfzWZm+rK6xvCXH
0PgepVG7Jy05eUFMV8zL60ck16OTCyH8M5z/hRJXPUN8dgpLsTBtKPyRwBUM3cr8koNwB9F9wrgk
8Gj4xaB6KV7aowGwOpLpJwsYMAhZ9sG50r9W8q5pIsoSyuY8Eyrbjsu5SwhOoIOKjZbVUHq6TGP8
w6CoQOZibkDjcEEejg4F2U47nJiC0djMwiMSXPh7rHTY64r1XpG3CFuDQaQPjRkaiFBIPKrFvcWs
nU2ylwvpM2PVwuYEVK6Cew3MCXSjVNpoulTCGtrL5DLM8A4Pstp/VPpLMvWLzPxi6LBo+ZHj06Pl
qs0CV9D0RxeM+rrByZhz7F/F8dnSPkcawymyWeVSfsh6JugIE8pMJgFjWs1hVqC7mtXc4GhW4ntD
MmPhYzLkU7tCExk5agl1RilotVIKPm6mgASVqvcwR51PNekXlKNIT8K8sTK59TKFvic9SjzJeAz5
V4ipdjCDY0emzcYFfOjRY0n27DjIHXzCgqWO8lomBDyHTVaZ66pqNhprewtHvjL9dS28ulDfNJYF
myJcw6PymlKDOESIe6EIAHw/GkJLE03CBHiM+cn0/sKrCC83rUa85nRDZQVj3I7DMPEJ6ulzuMFg
EhhP4AKe2tSl+JyAfgM5Lgae9l3BgYl0yuCsywDcbGJ+g07i6CP5EpNWiUFx513G6FASaKLXzNWy
cKrUomMF4MNpVTewGJgzHaPODyFnpmOE70thogRxyKBKp5wYHdRMxRj4650JQQnrLXPr1IsWyVlu
lU3RNwQbf2LQXhrVnT2n9pmThrgA7joGStFFz77AuKLyBU4d8wQC2kM4A0HGDwwJuMe8Y8k9/Kge
3sNITG1GvM8+R/nKKKtnL8MrM4g0QdKO1g66um6KpyGiR0xlQgr6OeWHJmwp2wbYgNe316gAEmRc
3hcqSO0IPAMhREpJQiq76wGRGxO5WFtYmYxTlff2YjjzDetNH+PPJFaucUqXqdjqAWRfHJ7dvCYY
y4y8SjifV63TaAvEtJC8nmmQyhkQxzRfAhrdSe2qbSf/axXUQPWVMz1PgG9pcreFBs0aDfULIo1Q
R1iBEVUIrDW8mLhDCDr27rh0vQE8qqQ1hbtrXSOgM8ohtFnNqVuTptlxH6qxv4EhhgLNiTtgo+TK
OO4kLg14zVG1kGfQbrgVxE2/8YuQDtsQoduaRvhpnK2qZDoYTDyF8J0Z9V1WaZSopc6Gjs6UnpNE
ZR6jRxWHZyLWUEb0LHBZX7e9Lj1nbcnoTTOfWSPfQy6K1pDQwaNNt3Quvy0/lFyfOT0XUTDvgADi
c8QcuKwzN5xJRLJbLnWbJda96RM7iorenV7hh9yEBvoOUbc3feLA1XE67kGV9kHkYEjBIduoIG+D
sx6Y/cpIKCYSFVwPhDg6+QsCxdEY51eMs4T9xFFS4ihdJb+Y55kvZrnLijDboMkSVwKgwdUh/Swr
8UX0AZIM0VuBH7FNeCtJM5FXoKOkYObLVz5nOrYj5FenBy7nqDHetS6aVlVByC3P/rjs8bDxGsZj
K69TX/nxa+YlRR78g2mzxqVscdcdGbFZbF8tH4/VEuoLav8ZQLjZg9/8bhHdt2OY/UFT/ponaXTS
spK4mYmrWFKyrSpoumP4KYuJzhy3zTihTfkb02OFMg7KHKRyE6LpX6fECjcyZF3YB7oIw43vUZdD
PB+TJm8iznkXnRVe7jE1NfaYlkuw2E8Iq9KwmuqYC6tc80YDdEtMGVdqYugYqVjiCIn6oSc3Pahd
A6ttU/jqNYkS5u0sM5VReHlumJ6fy1w40gA3goXN3TipEq04eQrQArKc6+vqWRqmjJFTJuCGG8Ax
ZqlKwJKiogwVsJ001OyKuGORnyk3dtv4ZVY0LhropPaMjweeDjq9CLP43UL09LGDAeTBNkqEZCsz
oR0nosC8DdJX2J66aG+SwtNXM/+/Vd5H7uSDBb4U+EypngklFuVtNHa1nmMu4uoa/TbV1zj9C8ar
pZ7r7jKNu2R69dhLn8WIEfIgWV6z0Jb0ewNqYAw+6/lPxpuothhUMwNudOByErQtYb/kQ0odSwrN
5gXbZTR8xPpOrM9C+5VO8Krha6HIFMUj7iZuwRt0ysWqlNy07LPQ2Qi7jSmcPDl49fN72G3pcLfS
lxA9kCe489NJay1QiYm9+jaxZicqcgO3chqvuMj/hpoPwItxLO9TXjyC5D3z7x183xooqjI0X4H1
ik3y70AF3hL/zxd+wAjYg/w+oN0YePpGdh9eFbsKtvWwrhj6Tl4KvqEZv32+bL5MxKt3bcR/dgUO
UpKTVVdWu9PMzRC+1Pw9NW7HMdgLiNbqPte2lOhR1mRh6JbscnhbjilMCbRDp6PvMmneGGBWNJNS
a/9EklUL9uBU2C9uKaS6IH5FjOB6xedap9jt4ImSx6QKxFnTsadv4GnM8YOcQpwBux1U2xMRmwWm
qL3ylQV4vJrQsYa/XjyAbidcuR31m4TSXMEEsvyvStl1isf2PlbrXts1GpxXqgaFMlrV5TqQPI2O
RxFEqdBd6JSC28AhSsZI9Ul0v4Y5XODrG6SraZ2S6m1SeI9N2KjUuEdHdfyCLd20/yL53FJTDjbI
zmTPqh3A7gx285xABgVbIzeJkj6q4asl5z9Y3/0ALhEI0gA1GhUnfo6ISsvL/BFKt8Yk7ijFjhmB
bZqumrrJORmhizhT+qYlVPcd/PTbjy4ZZyTInlinv41xledrXzmYdAPLL1wZmFEwIG9zcy8VLE1E
rptvMTvo1N4lJ6i1kn/1mcnD8LBndQsInPQPqyNykSJcAvjqJdN0MGajvBO0vZh7zcDCBTEXctN+
7F9+smb91Enr0+p1JA5sZWtmI3jLX3ryGXPsVddF8Ksh84jCnzBN8A0unbLHo50Ge0v9J6n/Ypz+
3GdtA78cJYyzm/ZeJGz8YWf0+N9Pctltg868VgPBhfqedNMCfXK08MxSMQi3cvjTgY35g8kx+dwE
d67mVRIR6YhsLq6Ua9s+dFuVIapeffbKFlqpoO+Uhs1iME8Zfael9iVGu1GmZUYQ7XQ0nRImX7wF
oI3bH5WS1qimuPgGQaWOZshCWqs9ScN1FpwJhGrdrhNW7OyWFLDxv+FdZcv2B6RIdjIt6j2Fn9Gq
SoZsPLHiaQgeVvYUjBtfQ7ROhkGm4dMoNVvgmEd61zHzH7m6Q/CIsmvBkX00L0Zxa5Sn0jKA4bht
gmauiAcmxBzLd4y/vGRBwQXeM7KH7L81wl84/hJQE2RXYGg2oABgVb344bug3HL19v81sHP19K+x
LhPnzOii9de6xGt0KIyzJbyJGOCJnRjAOi5tB1VpMyqOhV3KdLrwmjYcU/1nSq0jZi90672hP5Pp
nDA1bHDrryQs0/6mZr6TAiz19V05v4LkOssnPzsN8Q4Fdcj38mJczhqmOCxhB3H40DEACxsREEP2
1cvlfpIrm7AyHmeyn2Pq8SmzAEZUG/ClTY3j9kgjFgjBHOAG7kNsBPFWm05dvhcgHKm3WhY8eAE6
MO8y+uqqS0bpCB+fKl2xCWng2Y9WeMito1Ues/KSVCfgbvyAYndLmw2oY34ifXqCHOmHixB9tMNv
E//EDA+z/qoql6m8vmtoQwHrsMS8nNnhVxl8dP2VhWbKzql56uNXFu3n6VZhsi0PQrElhAe+fJi3
MUZXslxsYj3SVPZrBLfJurPGZNmOTK4U7lv/qpZfhaY4vcZqz/IaWBzybCtGdoI7dS+F4J7zaTfV
vyrwlgXZcsMlnCe+m923pBMAKn+pugW/p0S5LUz3NHc4kfraieBqiZ9TdNE2cOr5mHSDNRqFg5uW
nWGKT3LynYNGbEGm36z6Hqwq7aQmGP3fpj7x+KT0kt6sczbCCo3SFYwoN59+h+C9C85qfs+krVwQ
6+T+o8p0s7jgVbn48TFmIf40pI58ZvzJDxVHHyZEQVaHNbw0sVjjQ1Gig6TcLLmxFeEz6p81h2Yh
Rvke3xfXZXDUq59qfM7NI43oqTw3MbeeZBGX7IHeloCkZgbqo5z+UdIo5j9q8Iiy9zbs7IAHp7VG
169OvCPI8PjOfQgio2eNtDQDU8FuJSVHNmVl8Hh+XGTeIQBwGuz51EFdAScpo6fEHT+3vjowLbQp
lPj2dsZ8Y//ik2nh4md3fivzQuST8MztzP4owawqV1n0g3neXqBt1vTdYq8t2J/ZN6fqaY7XZDib
nMb5kfgVzMVq6u9pRi9eu2yKWbBTp52fbqfhO2PL4fktXux9MSjqWacij9vYZhLeNeVXCtaWsBsB
UtYrAxiP5Bntn8aNVWpPbfIYFZDN+Wve1829s97o8oTrynfR0Jiz9qUzL12Qkerd+OK2mL56c5PK
By20E9Pr5m+fc6bwk5pnwzqq+p4vKtSAHYiIH7TpByoUnywZb3hXoXAOSrYxneQN/9I7MQAUNU7s
cnrieVWQ/YgdoYZMKe1cO7F/spym1vecPGPtEC8vN2Wq+rrVjgMHEzhMzJ+8Mbc5Uw0RQG+21ySn
rcJTxO9h3KXVeuCBENcmBLQkFOG4t0B2n9QwADabNY6SG/4ol4tZjqs/10gg6byogcGrDmeOWQpP
AwdrMBRTf6zV7aDcBYIsOpJsneoraVIdsHorTuBOVR6smMJE0+Hv4/dlUDVp9JdGxdYiOHK/TRhx
Exc0v3Qwb0oMK/LA1TwBz8TBGVKT8ZmMdmXwbclEi7OfXngODY9fec1CL5eoO0K/IKCmYY4YV7V0
UFF5pPUggtfJuHS+T8NXz68l4LZWUrxHjO/SlcyGgDEa1a7F1gf3bnjib9ebHzHdtO22E1d6QI7W
QU6bputQeqLIthP9agbp9aW+bc1wkKcYpEFabCh75H6biusIhoXMhijkUAX+5tALIMvxQBE4tEPW
NXIf4YrOBaV59fGTpZho8sQssfaPneHyysqDq0prlJGc9GUA5nPcdJzfENG6o8iRDiCcvIYAARfK
NE/MFo1mU/OIi7cmw0bchzumLjgREJyhyKz5d+XV0WoZLeqvKl8F8jEkQKtT6HANBqydmyRZZdVS
HPwU8mM3Hsfko8bQFqobOOAw/JDt7Si+xMoz9tLKrae9uDPXMa6qlIX+XmrfWfSu17eiuIjzpgdA
Ka6IosFK4hvBOTQZe0O7zZwUKB7p7yWXwmJXdKlr9o9OwDx1Yvxgt9xBZsQqGq2H5BI394LiJOXJ
zYxk/L6nTilyqZxReQ9UDsdEmL8wjkjZIYFlylxSzoBZkzzZxgryQmwTsLMVbvTDfB7H9yy9y92X
pvyE5WfLVDAhAdblG61kLnep9UOzgBhd+U+Z77H+JoLul0Xkm/ivwtiFgKc+9OoyRrc0ffolsDOa
F4gr2zChlAN8Gys+mO0tms+9+htHLo6bsNpNPf2Jd1X6R54k6o7mtt748VqymRBi8LNBscnuFB7b
g6/jP/oohd0cH3zxmEKtJtA9XObhrxlE5k2s1NC0LJHYrjPSssq5q9gX0ddKZogLMzl9A7wwGpj3
vHJ84+omi/s+B0iGxhihTAv8awM7tcXwbeS/BuV9pnqWSxN+tRc2MP4OF7GH8eBWj7fhfIqsU8H1
LJJ2AeNY672NDyRjI8OJtbMJ5J/hiJtJL6vcDtZrzA60xnThJk2vGU0ixvhjsEJGwltbvBR6FQzr
s6JvIV+J+b7Oz1X8CoQDSRUGcn+KdSzFy0hLR7dDq/Dp37U2in4OFnU+AFeK7yuM4KrwcwWHSOE+
tUmX+ORapq4GXXj+7Aw+I1bP3Hoq4sWU6IizhXK7nL8aBT7gnqsKuv587mhmntjXaQZ0aWbqMpd2
wkj39NZrxiNHd3otmIUQrRspGqi5SMkqh8hVrS6RqPdOeIskcIciMA66FCf/N+MmUMcPPvBseMgB
r+G+FFzZAXlZnUqwH2r5O9KYoScsYtJFlh9yeCzUB+26AXUEKm7wfbLzxwcdEaApXrySTXoKmeQF
+knM3iwAuhX20fZuBn8ZA5481mx5+JgQj+PhkminDgNzRmK2lVNnTOGMxOhHxS0Jiayl5yTfMW4P
9ki7gGrtTv5o4TZ9atFz4mpMFtOi4HUltPsKQhco8ogfS2HvqHEE+pyIcS/K84v1HwV7/U0jLxvt
iiLnZHlM2LKdjnGz+s/XRScmCjnIu7k6CixHwSUsjvyy1GAzT+4cPoScQStY5+y3E+DmOaBK6jOg
dZsaoGglrAr6HcktcSYmAcnm7Hw3CKK9x9A/fi+NDQx5fTnRNpvUemZNwYPI2JP/+NWvnr1xHimK
W6kdxWjfCi9soC1D9+MiXO9i8WYQtkeLdjnncFF1JlCdA0fw8E9kExiLGkzMUiCMbqtfCvPALjqa
H3N7mZtTLj4tZSusLCdjpComF1h0yDEYaT3JE1di9ROgMTHYgMaOvN9/9aAkKNzmHMc0dXzP/aM2
3rXyA5dY2KEecfuKL1n3EfTTKhP+UcttT0CdjOnAIG95dOrIHYx9CowYCMVyA8pGBq0kf6xXSRyy
GAwQzV4CeKbaKfGHmF7AZMvDt+Z/RyYuXYXyY+70jSqsaQcjzXYzgJhWp979lhljaasFSv+CVaiB
R9cP03iQiqeMsNJ8TNPWfIrCAdtv6K85QnMSLVVimI9ZWhXFV62txeIrHk6Cfrb4EGiO6dJNFFwD
zhhlDUlW87Dy7XiuhIrPd9PqO7m/lu1f3Pwpxl1EUgZL4phMVw3M8mW+n8P3InqThn8Tv4qGHVh0
Bgook/qrkbclk4WRj2IjgfyaP2YEME4RrqShGGcfgrG1qmuQvpc8B4UsoKNTc+hQmM63zXgQKczK
d5rwWnQxlZqMgpquEL8qDBDwaw/eDgnIeJLbs8JbzyuyTKL+AcFGENlJ5QOwNC8P5WCycUn1gkjr
fTIoNNgW9rdfexm8UOOhRW/EbhJ9V6hH1rdUeQubq5F9ljW3/b1GSqHizrMxzY9JR8/t3Jr1U/IR
NZDp5DscctsXr6Lm4cub5e8pTZC3BofEnU3ChXWUQ6R/pqyJ7PKGJStnH42yBjDLwFJ0YbIrswdI
wC3cUn4a6qc2pRs+UnHclSWM0+3Qu8Ns81JFhO9zc6MAGkrfEdcm7SHNh7rclcJeI9rQMrzoq+XM
pcseiiTvq/SDdjLSUuk2OKI6uhh2gZg6GeGf1NMZ4nOsZKXXHkp9HGiySUq+W9llgVAEr/oT413d
bbGIydXaSL974XciVq+OtyAJ2CawNGEclvsnpRQI65+YOLMSS/+6LjccX5GC4mpdTjUuZCRoBnUG
9DdgpPLZl9eG9tsoH2J2z+tjGj+LaUVdE+Bmffipk+/Wp90OFiOAU16F2tFkdzwgEIrPmEKbGrPH
ppmuuX+liKIJX+kEgc4L4y8Lv3UZrqXBO5vj0U9Plv+INAZNtiy/lvfeYujIUnXkot386boLaMHS
V4G/7zI6GvLDWK96xYmDNZUXbspAh8m1HJO26XZSv0aXE9EgfepsNtxVZsMruq1fXE39WQDBIyHi
CjeAKkPzqcQGXmzVk1iWBJufi2fQ2hXGvgqP2M03mQHKR/nI06cI5tbN1L06PRarFLxwGy4p2XaE
88mtzZ04HBGcGBHtCRhzD3jnwSZcxg+K39/a9OkTHIuVfBod3JB9o5z/3kTzI2ZrURZNtL3A8hhh
eXFRziqkeaQviiPUt2pSPCH1HcFHlZw/U+NbM0DkSqRBLm2FyNjfB38Vc5Pd8nQ2lDqMb2HMfAG3
rD9e1eC3wwS2FMApCt8yX4QXdUgYRyhng48zsi+hxqEaBDlboMw5pTZv43wn2eOq1Q+VG46RePqq
9wbLHWxOSEt5Xqi6MsGtqWELZ6wiSyZmbwQi5V+hIEBQUrVW1EOle7gSzfKZcgrzwTq2hoAOo69G
G42XoUK0Mt2GO3ITY2HhsJaQGHcAd/N7X41uXF0N+R/4Q4fQTeoAxOdFIbmbLi83owVas6gMPHQT
hyKvlS7ldA8oIF0BZtj40EasEmV/sY5P3P1lTyFwG28GRbcZiDp1fum494vfwvDWZ8d0EQF0ENDD
QwJ+H/KcOsyKXRUbOFV87NIdp6/M0cbPaMRvWDJ2iN8tB2yUfF5+nIQbCLFnXB2ZfpIaOt1c8n7G
HgBss2zoLadd/12zztRBrswiPhTZrvnq62PZvfio9B4dX93Jc4G58JaWL0vdMBOz+463w4na1lO6
35Z0RDa9iFNg2hK4BvHl6YegEV0f9oP6bxbuXX02IaJDFZ1+A9K8w/wP7o89d7fM+s6EL6PG/F5z
13D4jU3bqtu0e3Wr96kr84la6Nfctleavx1WQId9ZOse5Uv9k8Z7MjwD5FvL3HLGmuQrHwMoBWJS
Fdf0fqMtWr70JfBI5AQyKddQGMRQ9uBW6wle41bxYm4g9WYevSh2iubQxVt+ZUZ0C6pTIx/F4MUQ
YIg2qK0tcRrJaet9wN2gr/dq7mUOQABuqxsg2SovoMPGCAGVbON2jH0yhFgXVOxU030MvgMoCWrF
/FY4EVDm83uGhNItauu6tHMaJOkqAxPs4d6wE+p+BAGWOSJzFAhOyzFd759QjNZdvAMGsQEnVK4H
bC/rwboq00O1iCLV5Makm4h4kUb/5Az5b1gnzQF1j75BbLEoIDNVwUr0oX6lmUPpyi5UHJMe0sIN
bb7hkZlpvFdj7uAbCgdM7WV1BK2qt/ihlpdwel9Wnz55ysVeXQ8rEI+R8SJbYI/JUlKT8ARUmGIf
o4caXl1BvKBWrQ2XPQrF1vNX87SjfdYW4JbIxoc+nhVj3TccyzXTjjmj4lbbDgb3dDsmkyev6rNF
BqvcJgka+60YH6rw5yt3339TpoNC3VaHVfJvao9S8UNBvSKBOR+QUd7T9M/XGRmefmkkty5IDghw
lnbkTskZIxjRqD6i/DtXWOz6X2ygduhE2IEXTAHfebGS11FMqxv/e0afRkdrekhYIv9DOeKsL6jn
QcRzZ49cNHezy8Q9OgLKxS1xEZnPSWu4iAKykFY5HbpOTk0qnXYhW/cMNP8naH7F8VmJ50m5jplA
Sy3sL3Z3zS6YbMEg+074q0zbI3A4w3ComW8u5R24W1zkUaQ7Z6kf2WQfhXCcpnc19VKJTiGTKUv5
V8OH7AOvy191ftPG11yf/dYzsSEo0j8Zs5NQbZCEcxb2uN026qOitTYsrsBmYdSVa0mQ94JRr1kZ
yRq6kxPiKUUIOKjFhR2Z/hSuQ2eTI/I2XJegTjpRpW0H1CvVAUV+pNmyox2devfFoNHgnQgIOZR3
s3sLvHC9AE7cyBv+Wb/jisqKlvUSCTZmlNC9cjricEsNwIYuvQJai1rLFiRBfpFpgxA33ZfJFtYj
/dcU/pDyXBUNXXQIZLPwLXWv1rhx4q25jISgoZfhCYrGbSltkzzJfNO51StkrSJtrfALbEvaqteK
IzLXlu3O5QWR9G3VUAHySPN1cdE5qMCGkIqcE8YiGCdOPTQbwf+NtGMQbTHG80RI2E67PZ5fOzMo
KCLtMT76O0vtyJYlWWeTlxb+q6OhtF/i/NaNFrRXh1qivKbMzxHTe8kUvmEYp34wAsJ6MwYH1rFC
JYlDawL/3LYUDgmGjt7mvtIec2WrC2uw0A70AYFyH5NSZ8bzPmsJx4aR8Mwo3ke3oScJs/mK+Pg2
AxvkputGP3bNPuTKpPyoS20gY1xcSx1ZZsL6tBx0/CJb22TZCd51mJfLNy6hngyL9svMLyTGVC7n
56xzDbJ/LXfdgK0GIjwSIe0Sdb2r8nklU9DbBI9M+iRa5aE04sPYSMZ3qv76wy0pD6W6VovP0hA9
dTwRf/IjuI/HYcATdFsEEzoZiaxztaaUTa6edfbK8kXA8eqaes89fIjO+NcZP2X/TSFhLx9xOTqF
sPuPpfPYcRzJ1vATEaA3W5GU90qrDSFlVtKK3j/9fNEY4C4GfburMiUy4pzfYqThxvb4FEFxPMm3
XI7pxLMxuosSdYvDlPpmpMM/evTx6i5XKnwvOo6EdIWz2WfUoc+KCvRtpnG9UXqE+xeNrFvYt1Zr
aEPGSrN4XbgVbOC9nNuuJaNB02J3hLB4ST8pLC/qLA5ch/wcvgSj49umsgyfnGO1PlgPbil00SuE
rdBGyBE4fzs3Ft+QRYwZgT4nLMP+BJ2iwHOXyi2Pwda3NFBY9VpXDuGLIoc9YHXPssBf6mL4o6Rx
qwLw6Iz8VvsVXy2bBBTgD/pyqe0inQbQkQS4+GIxXAQ9QZUYGMid4z8kZWipchWigxj2L90Bzj2H
gJ0zsdoLFLp9cQyWGiTIXv2umBEjtI8WOvrs2SU+H2+ceFwHK8X5BimAOH8Lsh95jPdjiCwiv0rt
GeTLJbigvU1Q3wy3XJP2hdSABVpSl3hHV1F+zfYjWXH6tscadyJSdDYEB8BoWZIpFxrPKrzyLzNt
Bc9K2s0tEWkf+MEY0zk05F2gs52Wtwpj2wt/G7K5CPRBXpa0VyAMSQYGEoKG5G5ZtvWi0L4y65/V
gAbKZ2IV3NhYvgYPxPj1BHBeJHdStxBfLCxejZpojmEdkDaAYNuZqZJDWF/jpnxxrpIs7OI+dU1w
9ImC31DXuexdR3svgj+dfLI4WA/OoZsEK8bB8uoI60RlbK+iv8EiEA9/4Eo3K9Q4mjusgNYEzhP9
+/8Fo36gCUo25iobbv9dqJCNIvf8h6BwzpofrST9Wtna+a50NiEPcfcX6fdwAdVxYkUXLXErfujq
8FqcHGRSdfhQrHekkGjWwpDjZjEXa3IV+YCoiOxoh2ePV6W7kWwtx+X3YQPrb47DsZ1xAcTXODqk
80lb9BDPX6/sHzi2Rxr+Bp4cWl8ChThp/UU5y8wRoF/oEx1UJKFG0F+EYpa2ueKPLXaEaBAXygCm
7Ta+gqSBtyHrD6/EWZThjyWb3K+b1zpD4BoguvGlCo3bPztcw4yumLiMaTeyd/M0FTy4DF29sDsu
7tN/XB3KmhSu1kuMzQxSRg+IL9EPneEFap8WNDitH75DsDwSzQxh1mjBuS1HLwRpJZaz/1Da8hSn
zqIgYWssHkP5ibqFiHkCh1C5cg0aHn1/bGIy7BCNbVQNlaCmuGwQp3uSxfoLGjnPTHFfnXqJp3tV
/KrYV7rxbspvNTYlEH3LM+sjU1uQX2N40h5RgADf6DBC9Y92MH+E0rptUB4TOjku29dfr3yTurd4
hcQilYzp8l/DI/ByqZ6t7iErDHCWKn/Rrewb8w4FK/JE6s3ZYAZAOyLEXdkAuAOTyfpP43eqPvGp
L+gQGdxyOg7lh6khU2tsOJxfLErENxkRzP5hQH3Cd111SyiPUPH013dpH+OVTnLa27i2N4F+k/Iv
cnHn1kTSKypOofAMJFLXkXOZVajAAwMM78a8992lGE8CEVZj5KrcOUb4oZISIEU//ethQUCMIf23
JCplxRufFCeyQNwm2hu38XRQjbc5eGrlKZtu4o92pLsNwpAjBxptaig4+KTo6hAdObHUKRskVYvM
vLIlUI0rBZ6q7VBHmsqXDr0ORZqGf2P8/YSpNTfKEmkey8ZL3XIBbFokIAYIUdZtnWY9yh4S4VoL
fI0jCoVB0d7rAIAO6qiIbvHgz+qaRGJH4B0TdPCYLnMQLEmPcWK9W/kHu8DildAYvKS1ePVKV4ja
4aUYialVdissKUiaka2u5C015tDxDgldVyeyli9Ijjx6dKga7w0M9Sy3bqb9dijErOhOdiHE3MwQ
+Tl/QR426afC94vRCIF2FrHg7EhsgpNfYhCY29eCDrdTQaBE3Rz78TmxThM5yX6k8ZP6XIbRgeYT
ZKAwUTmcJdTCNPlARC91x3/Vjz89khOxCJHyBpILvmyexdVNOtIdeRzBD146PNP6IyzOjXxi+dbT
34gwZTn5iOYru74SfY/1jVat/+ALjM5wkhJuI2xAizZoYOGcZYbWfm35A2zdlh0OLluKlimXeMOR
wN1a9TIq1x+j7j3xswCwol9TgC27k5jrsa/j0BGcUBceCsS8JRJcnVpc9dJAaSqczP07DFs97zH7
oYCV1k/gSoOJgDdxIB9BHWpWSfoIYF4iGc2Zb9MBQFCBvpKaI1lcTBG63aLvRQzfPuhgc1Vtwc+4
4k1UAJ8j4x0uXrZ3U8mg+TrW0ls1UVMffwfjNm/cWTu00ylgVmy+ZJnQhlPO8pfrWyvbdh4KZudE
9B9U+kXt1sGsuUW1aYF4YHNpZluRCEJEIwnVrGWzF8OSvnAb4W4aUY+rf+rrVsvL4LuSriijLGCi
cbqmreiaf9OspYl8GcoBuCO2d1V1NCnUgHYq9NxDcq9aHBkyc8h866ebOB/110rsdpGzcDwsO/Gu
TM6W7mXTyio6Hyso2BsFMZvqtVLTNZ4VBqGqvKYEceSoLXjvFLptjU/LPMXGzUKyStaGG8Qfmv3d
xYQAAkmeQ9vPPGjE0IUgEjMUurMxvaeoVLxxSQ1yJl6sLyU+hp5NUZzX4Sxz42WvLR17HypPKfpt
1Vtssd6ck+QuYZR7kW+AQwMZUQDmi5ohBNqrviMEPBwRobmw7wWsORAG0SrLYtWV8FnLJj9Zxk7J
d2DcgsPALiGeMrRYYB5+VvKWbAqQknInZfu6X1mvJc14blr/sgXyxCcOj3v8g0ssipadc1IMRHAJ
QyiR5VdKaesF+dv0fy1kxmwP66yjb9t8PTnRctA/Bwgm+y1K3pJx347Xwly/zD3IETwTUYM8UbOz
wYwTX8l8pcYp4Z/P5MSb1IHFKZXobOzJvm3W3eyOy8nnZ0Fv3/h823ye9mZ0NtKzBMoet23/wRSP
4mZBQZEYhFPiQHXODmfKwIAZ4CdCyGyS0kUvEecDfKy0hJXGVsJXMGJJozsDtSMLUM/oQi0cAt6w
JqNi53CAGLimHvjKMOJuRa1gKAFr2DQ11egTaUcF3Z7/AjRRVFA415rXq27Jw2YES8rbEB/5EYnN
Wyfjv+aiKAZDuu6ybdOxSsoOeo509FV1OVkTECIvc7WdYVfYxqCY0FndZhMqdDhYQPrK68DEgNVw
FedUHiG2FQTXwHrpw8Uke0Uif/g5md8Ue7PqdL5F+B5ZuK6BiOYjZeIjtRVbBlSwxRY5gw5hwlzQ
kzLx+NI8ttYrfdH3vxZp9SaZ4EesN7y4/drc9MaqYj5ZmCvRK3VzCFOy86MZUy19LJTvjPkM2lpj
85iZEjsAVukUqRrXIPlue0xjmvqesgzNV63/TThhiA8RK5+Z7QhMhuUdQXiQtlds9w0QM98/Irso
vdcaqJtzmEQYvElQJn6tsf8MlVXNRHgLR+E2WxTxTzPAylXykuXSN5NdwxABRSf2inJm/mEgIZeF
uHjPlr+VZvsqzk79JQau8pcjro2/adTkbGT3y3nlBQxPVIcbQ2uMg7GoqShvYMrDBGFZhRGCV4/1
DjWR3Nwb8aVYq2eckvUBZ874YmyQ8LT43MZtExDuzDBbB+dEgrRY5Og+V8lTD/4hkMBFaUFjHlGC
iwtcQNbu04IlkUV0jUDQmn1tPumE5cn/1lLI8Q1019BfeQw6YpHueXdrXkcZaepQXBO0Vxka/oaD
E2LK1SLwHjfwomhPpSVQ61UQR7aNowGxuXYuLMSHrB9Wi/rqqRLrmlEnJpQ4pLJVXbVq6IoXo1lc
LpG/yAghnEBDtwTSLY655r1SodVAOYX/2eNlVoy1Y//G8jbKKR66T7DtOUJ+8Z44NsogVqRqMWQ/
BBRD/iI3vjVuspz4HpegFdMC/YCmUazjG/E5d7HLzsQavo89mgmYNXGcziBAbSOEIWzsU3uPYTxG
NybdCsK7CD5KHghpQj1FeFXF785rg4rOpyxQcAhRtx3Kv4rs+8mTo41unUfUPQY/0/DWoR9xPnhh
m/zB7lNp17h8A6XCBmRJHGAZVtRzPr4RaelF7butPx4TUHXk6voHdmw31P66Jd3iCRHz2jFc/FQs
qU0EET00LgxSYXjNJYuEFllWQP90yNF3smxbpCTmyAeK+Nzh18k6YkKCH2j8uT/Xr0NLH27zl+e/
HXWbFSFDbfe0nY3KdMv8pjSExD5yzuCNxlvxGSO5xxz6T4GEogjbt2zQFV4HHi/pizOnolepWyfa
MSmofvgnYmcI8MWyumdW4G791Uwo0Estbr9dX51G+SbY/3gtVyEsA6jhcIHAlEnuMgk4lMyXP9SI
DI1tykmi8//3eah4h4RYA5Cp3ITrzvwywgcRXwAZwAsxgALuXygUV0rvlZV7mglio/lSv+XM080j
YeBg3CehbRgbHtXhw1GIPPZZxXuIPG6VuceUxN/PG7F8rSy0QsuYZQKsNK6WUiwMFYCMGngO9Zjs
h55S7wwHmUNwt5W/OWcfW6HhoBvlgAoNxOXl/rT6aly362HatvM+xWs9ZMc+EgNIHqOK/GqqTSqt
Uo4k08Moztpf3Yh5HF8XwbpI9BvzjHcdvM8nqoCqPFZ4BKv+AeBmWJsm/gRQGyjNTPUlYireZruE
+xpo9uNXcjh/kN1rnbrQAMrzTT5RbnfO502bbiu+Q/Vf1gb8I4pugdPa/BzLuwy1lvkNE02r3Y6p
Lb7UheJFdcpOBT2PhD/MbFbVCx/amOwrn9t0WgvUJug+5AiFhiIIkyVihYgGmAg7E2RCiF0QhRO3
UGjtnQJCjdP5M0WiO9zoFSG2ljWgIfsVEmEShJ1w+h25lGdkXFL9JroTWMUC9jKvn8ht39XqRVNW
ZodsiumDqUvMfqjLB18K99Ch4tRH71q/bIRQX3F/LecdKcSNzHLHcDgd+/KAfsUDVpZhd4GbpOxJ
wgSurU+r9zt7iSPLNEokgDe0wwD/KjahrPsy/9ScPXnT2isZvnH2TK6BkpeGQ3mdIAG38DjLY+5q
7ZVOYncoDzYl34k/8ohx9WFuMqw/4ZKQjillxzPbRgMPnsfocyIoO/ucqc/IvvBIjuqGzIaVDTWm
k/GhL2xQjE/LJ7Jj2McshjLkaHoR5ykXV49YYfiLyo3KMcWi13sST5K8OJA9ypfN56f9Ss7Drj8c
Z83uV/Cf5KS90sfcPnok9sDHERuvUfzrlgR90CAKdAj0gUo/AEbEFtAHNse7jVXtB//lCnaR9WTy
ude6vdDFda+Vhryhj+tDU/yQpFQTA0oTvKrdBWTfJW8mf2vQox6/cvSLPkkKv8GnB7BPjAqCgZCv
UZ0RaNUvUxXVbCjAl9lyQeDyo+yg2ARfM/KNYZwIjsMbhLTHFuq6XzhGzmDL2Jj8iTmQoTyWKAW4
ZK13BzFXtEoY1LNdEv8LnYuqTIsH6RTauXPW5kxK5yH4Yb/ofkISsQrGXpu/AzBv5qwTkcJE/+mg
+2DEzLroNmuGPCbGIZU9EbWAaQ+Q+z/YDyyFXavttqxwCwIJxLJKNuTCKd+a4t/0Uatnyk8HyEue
BYUILE+ZDwZa/+arRrWpflguO152BcWoA3RHj9dhKh65Fy0NDUI/9bBmjunFQEAe/DhOR8qKvYAT
w+XBqf2PqhNGZZWviTxoPMY22zGEqMRaz3yW7hLk7QzMzAX2f2OVIZ8Rq51qnjBJ2qrIe3ueindb
q892e5jO6QpVp75pVsUKGIVrH6sLNb5IgLHGR/QUr/uq53v7IAeBMIk7v5vcHwJyv+0lDZbQtgHT
XBg9ou7ZKvf/0GnnvUW0RrrIIkAzh1mEh7uKz9HScdXB2ZNrwfl1MXmnc7LOpMPoMWqM5alC8MrM
xJBgZKcxAJasUTpmb9xFKdDQSwncCASY8JxFrWUC8JawuQlJ14DqRDEOr3vssMrjuwDAQDpDEIWH
nrRdmqsy9DFwsH+vWQaWdrNLvdCLZ9wEv075IJd3Srbsyll8HZR1JR0FoMT/cmq6aRk52z2UMqVM
rKtuApBTH5huMCvvp/ba5t8FmbNrGZHDKvqnxlC/nDkPW6P+BsVN8hPTEpC/g3FUxnJ6TPGXwZha
fRfju0isFEy10HXGwwOpBseNhjgNML/6VMgED/ddMLs2yV8kXTq//+3+IPKp9Bf7RKaYUFg8fCjU
GarAvht/XlIescBGDlHxPvHyU9glX6TyMKVrBjwTgdox6L8l4y7amIQiPLIDbwp/E+MuvYqbM/wW
HRThUiIWX3DMg/QnJsNX/Cu3p+Yfwy6UGk3nfGvvPUCUNNw67unZuKIZ1glSMbdBfNTUk9zv4tc3
8SaoacaVHh1V05dxP890I5rxGfaAe4Di4mk+Ddq3IE+anDOCsdu0PFI1GIxeG0zKtM0cSBn8QyXd
fhN8hlYfWYZ+SLncKqidkNevRjTUObwCgKQvVjwhsKN/vpHf2GYsgyiO1QDihCaw9MjJCHEMaf3H
FP2qitCE46/5rPSjk2/E8DPmFyECQ27U99spupiok1vp4Uw06MoLKq5jgwgjzGnv/fxB65urN5On
g9VU1r7pPxtpayZXJztmswE0yps3XIEXcQhACa8pexZHACOjA2tTV6vxWaRYuLYNMejOvor+pOE8
Np8a6j79RBNpOHPzrct+mRSMJfts8uGGXg5ygn5y6arg9960vuaqgHdKs48H5DaU5rWnWWbC3Vv2
tTNvcfQXJx8DVAL94hPwJY9IbcCCseLq/Htwy0dS2ePR5xXiFw+r3771Yew5MB60LQPocDpX51ly
ed+k5GJqZ0l+J5HXtRDHC8Vt1twIzQMAOApOTixDTvreoGhMtUuorFt7bU3LyucigSW/0SUnQI22
xHVgnjPt1k4MEekz7n/TDnX5GRYArRNr24j5zagV2OE/U1r3zU5B9AzOW7kq4XbFt1jT5eYaWLff
L/LMvcAHrjDudQzc3P1Dyzahs7hgYxzV/YvrPZEe6fgojrD8sca47T5L80dQSBYYzgztZeXIA+oY
ddq0ELbFjrCD2NlpQmpBlR3029qqd3n2VZefHSbL4p1geU9T3s9l9G0Vtj+AsavM2t1fZ1jiOVdI
l4pWFnun2J5WDbNMuwdiqgmgjRFro2nlcApDnm7bd8J/BE8sobdrdNEokzEUYm5p/2jpXegMIK3z
zu40RozgT1wzVgekrSC0EEb58u4QJmBn3aLCYjupRym+OBXMPWeBAJsHBOHbtqFj+tDklGdvoyXT
KRfAuALbMFN/wj5XcrUIjEQf1ngdBEGOblMgKxpfiJLi50eZ1A5b+u09IdNw+bwamuBTb64fsul3
FC0jnz1XOcrydxom+IFwub8Awbfh+DYVHHkYdQT101UMdGCDqidGDKhCFMk1WjFmNr1YS9Ea/Mio
73Y9Mkr8Kiy31pNaAXiMH40qeyyv5QYML4GKCgmHNHCEzdGR28sBY45Q0oC8xRqqmHVlPifrqQEW
qGnpqtKp550xyg9gVy5H5LQ0m3pD9S6W6x5uZMzv4UAiL4eKxL9gmnyNsMK1vofZbchtPLc6g/oC
+6OlU0u4oeHN7TFIxDFmheaPDQEpykKpXp4VRXwyI1AqoaimK9WfNiGPxNTPT35/ATs4XCjs2nI8
8BxwhNasFQuaRJ0zESZd91vI7339lUvbsl1HJFcAYyLvgx81SWZYOp250Ji/x/xghm/QB64CzdNx
NNQlLxUkjlyDvSPOqHEpSvLHFJzN/F9YM+6ke0PadhXWFSQ1eAupgWMZoaaNx/EWck/03JRNv5q4
LBKPABbi2JNfsQNbnII2aRsKxHDA75x1vyOwUaoQtXyXmC5hnBVtg2A71JZR5torTOEg68HpP4XF
fI4ZSwmaIaAcN/NR1r4b8J3gDSo1JyNqYsGXReiva3NEJ3nrBy3EjKhSQZxu2QAn5JvNtrGlfMqt
yHY1VYVj+atvuyU7pUcmTs1v3BAB998Y4NSbJFh1EMeheUvkvZAUlukAi0nhTnMKtGs0ncLX3XDc
ZN6mksSwzOHkQlYjI3UjvyYJb4E5Qt1SjDMJksMz5WHx76c2Uaw0pJDIM9M52GJHqCeOhfTSTleQ
sQJENbIIQ77Fi3890z8uamRD4EbLah1tRv2cle9VsEudI0pNPnrycDD+pmMvgAYh5Z4DaRFlX1b0
Fus/rfo2I9vTXcACykDMbKn+ZGx2HkKWF3YXzyQApBY7pluiDB2ulrbXKGxIM3TihlcR41Vre9T+
aOSx77QWdBnXrRavMpamGOC1QVKL5QTCKA/blUpdctijeeUY31blB19F5HBrc77UI7mbyGIn4Jzx
o0IBxBcN/eBDNDHAsAoC+Q8AfUp3dbhFh/o0eAhOIi+1IPu8ARoPbxa7FOTAOlz1/b+hfI9ZP2zT
LV9viYU83LggTsb76yVsvKE4n5iqa3mhF+zKPms2aROAWCBtiAwZ3Ad4We0+6l8pxFHfav5QvdnT
p0mwoxyTyPLvFe1yJi1/8rTil+pRhHk8rTmIAiM2TXB+uPgkbIXSw2Ub1WvxfNEt4MdlsbHpMuNZ
8zr1qBYXKBEIfwatjf2NskIcaEHFJ3sbWJvU+VQS8hEJbiYqcROXX2l/EudrgPKPOEf3H01jrp49
AuVfmnAmRSg/mgOfHigvKj5KAtcGjBAtg4igWnfUSqjgHrV972eWRV/gVavxc45Xq9ho9gVjQo3V
IdTJWrzmI7wfJIh1Q4JLuhhHf7IlMolItq+p5erCw+1lDkmPAv93/P8+OUoOeMd9mwlbHIN2fcQH
CPvM1QfMAV8gcEGdW7c6qCuKcqaztJRxdPkv61vN/mDnzeSTOIEQub6sX+x+TQq8lKGg6haOE4IW
+gHXR/lS/IlWx2hiRkBOWcrvQfAbTfmyx0OIuFKXfnXnLy7eQyIRuPn5XLVkSfAbNcDbFM2N0nFm
DreUDRUz8ax8iKlRi++Zy8jSnH/RlhU1KwhlLeO1hskWgi7y0QEvqNye2t9iXqHOEV9EW+HU01VC
dEiHqRz/BXD4IwUYsnkoHPRc/WHCeZ3mOPaJbspRLWeYpuddwRkYcbLAtdY+0S9iBsvT9XDihMHU
FMwf39FCR++1eEQo17hEidpGroyuPClt2u6ZXm3H66UXJ0DmbkZh7a7dsAKLD78VVLvpSCpggfGB
jUZ904Mtb7n04GmLGM6d8Ze+hoUD4BUB5Npl8xPMwNoN8UK89RE5S8I2QqhWzR6CZPRbSjnjs/VY
HmeQgL61yPT/RMEtuVxGUI/CsAJlPKwFcdDGz9YSDlP79dGEIp/IAcrAGsOr3lBC1QgxEcI47JAr
M8hpqbnoOemG+NOswP0h6A21jSAszcuYfo2CLOGsFfBtjT8m2098i8X44Fnn1QXsMHcwNSasXs0V
nkXictUo9Mof+ZN+Dyb/Py4rHqLYb5KJ0V51NVQqVFXDKYN1MKGqzZc5HecVrQ7qp+THq9k4CCCj
IkZ6xa0LvydEQgqZPh2KjJQr0ZEQtnB12fYtFj8Ed31OFByYabAMasoLYFk0NJck7tQYt85diM7F
/ktb0Uf9FwI5ph9WcuZL8wj0o9Qb/A6S670OjqRBcw88dOMJbL9QwR4h1zwky2TrkyblKQrB3QM/
Dt8f+Yf4+9bi0IiQlkJkMWy02j/+F547vGDwnpq1tePdaABVDqBi6n3Szi8qywvKTQazWQ1qhTRu
19CnMJ2BDT32YpcyOr+IUCd6qWvO2UYrUc7zcPR2vjCZvPXqXX/0JnV7jWvGnzlmPz4ZGU6fqihX
5vX8oHQVaQIiIVYzMA5SXPlJHYDe5tKjJyqKnTgJaoskJD9D6mJPT3Xgk0ixxVv3vKa1okGxpD+l
9OwY50Q/Sq99Kf9ZxZsm4oygO8Mvop3HOiRThmc32jWvM62xNcsnCSXV1kjf8hfuX1od9ozMANSx
zDrK5/hCi57yCgPl8L6/V+Whqi6d8WPzBx/neTOjIMgUAXrV7CItwgUm4IXjdhpDFrcjf4VwTSkc
LRmW4F2+CVZhdpujK0E+CULldhf0l0wT4Cp5stFMPgHsYUXAA7KecDNvrQ5DEDdAE5FZjkSxnFNv
gB+r4ASSo0RbmoylJ2wy37IqDsppZcvSWuR9GSjyTY4LfoVAIi9hoN2Kp7El5WqE428Z5mWGq8L9
sQVKzt0WkyAm3h9YsAmtLYIuSo86KERuPFdBYkJEEkPYtxUUZAci2sssXyi5Zif3kdXWAWherLCL
fJAKZ9RfgfLdaduiPkPU6+UVx4zlfKeZxd8vLaeExaOPFprsOnCf7TJkuwzyHvPZ5NoQTMHwiZsQ
4BhE7s4mS5oVCCMT4wn/cIXNmZ85xNwcQwOr6pthSv9pvI0ZSO5Yo7gtIOlSlV69vdZR58TGwhpk
VjuxCQUzVqFtmaH2dIkuNQ4m0jY4nkZdl8k+lTc055H0K3/Mxpq8XuphsOxxxTUXfb5bSEGzdb7B
zaHuCR4UyxEm44moFMSdbbS0+nbjxFe9QTTWwqSvM37EgYsT1yxctz+In0XmyGe4s3sQUFTxfZlh
7vV6+5t1T1gPCr5lMQ+rlOeM0rdUrtNXxNj81kg34qeGDzs44tAcYiIyJ3dw0Hs7ycIx0fqrpa9l
5PDPL98CCQLiDwzGLywPHo0t1NV10l+ZvAGH58W5R8sRApQbSAUVmFggA39oD4GFsPw4ZA/VZuIk
/rMBs8GuKVRVFoNtPf1jNuVrZN+F2DUfJdUJjXaQDH6JhqudQmyBuIBfBXwf2T1KUMqAxPbLztpn
/V9Z3VTUHuRj8WyR9TmW3pnLm5Am1OsEOzJqwcKadFOvZGnl4IVE5cO3jzeIOY3wkrUoq3rx7RNB
odvlYipwjD5G/IKL55D/YXoHSfit+ZOm/t2abuLrqM2PIT6U8DDpyqlXuorNbJtP+xTQVxP6U7hG
U7ap5WYRI+w36bkQi8+a5CSJOwpjJHLAPF5qn+RNiONUkbZwzg45LkRngyN/5AY+kGMXwHSGeOLJ
ta4wy5UbMk1L5RlrjBXOTpIfdf/TaaCPeY1EicTexuI2Ld3SQkKKIjKMfmzyxLgmkabc6LCC39mp
dOuohyq/BQgJAgK/BCUbctUO7BW5T0ggWjvD/AfQGpZXgAydmz7zNedICiyyLZH1aCzkn8l+sElS
9nF6BQB+P+b0lagPQ249o/7UYA4IyAGWnPa9E5NUABCEeFXAnmH5J77TWPoke9IdsXkQPISJesPx
zBfRjlsZ+BNHxYtl3ljr8ZKmviD7sqWv0vkz9R2nQiF9BugqrFJeTPknn4zUtphwQCj6c5EczZJv
vmWjSckkWaV+skwIYoCSIdFfGCbi8KBZG8t4Fu1DZ3YRfSASgANxOFQobcDFJUSJHemq81Vh09Am
wM0E7WPyZud7/i8FBkrQI/ZMDLb2qSY0MzLSaB6JUlYEDuNZ9lppNin7L7iMNR+LXmOJSVHK/8Yv
lOMoOpgfMvuQITjL2h0sA8k/OaAj5a8IRhK3lflHzGtqfxMyJg74WOdAO2jtm2X8xTAOESVlyiYI
iQVDSmif42EfBZeweceKBuDtB6w5Zinx97LZBd9k3glFCsgixARXQVo8gv4QmQetO9cAQa/flEzT
ad3UjJWt7WlN7L6Uf7ZHZGnwi0DTzVg3k7hEmUPITyIgAeTOxgm9pNh4+0bFRoW5L0ea2SJ4PqtE
Z1XSXWu0RW19jcb3PNcbwxQtNbOf2+hDsjcivDEEUAaJuQ3/Oko+Ngo04blxpQMUw0Gzz2qw6gyt
OxE5ES9DOjuQa//K+M8x3tT6TQ7enT+Kij04FobIdgGzNAj4zwl2zOo1DjKOjcW1JxL2CcBRbRMq
0zvHgB84iBiMGE8DxJqIDzN+e9UztS0uCfosiOM09xDVUvAl1OtW/6HNV9X4FH6+mRNLbX+wZomF
nX04ed2l6BlNH8OEVWsnIdrm5eChVFEHN3bORICTDOu9c4sbnEmHcbxYU+K+hsF9h62L/xo0os1H
Fl/yOiY346G/CHtalIzYN+LCEYNg6lsTbx38oWYknZR4RRPSbHrL25tc3wEWmMOW1F22jFpI7Av5
K+Zynt6NXWtfKq5oDdUeHkSU61zM0qm9qvJn1Pza6T7KfTS6+2FYxb1ADkPf9KT6FjkX/hSZaItK
p2iVXwYBAL5GI76Qve3ZOEuCAdq85mraKOp2ILEcjS6pWNg1uM9chbv6QcZ2dJQHKjhWLPI8J5R3
kGVjD18Nnk0uKnEvgxYg0VrK+T7LyN3lPCPgM/xVrRHwHGMe78ZoXggSDBdnHQGstNM+SQqqA8xe
Tzk4yuWxpMwRR9xC+rHar9l5Bz1t4VpsNrBxPtLXSXCnZX5kr8sAkDjU2Drm96naSNO6V99emNmS
emFQWNB4MwmvV2Ymr/lG50XgJmFexcqhrxeKSblOmCqB2dXWcRW19xzI/tyAFj7Y6g5zs57+lOrT
YpmokD7yt+Zkj2HzV4mwSXwiCOVk/2o2KJn6cpdIR8KxFzVmWmVdZGjVOS0N6hgQA4rvXYsdV9OX
RrwJ8u+mcxaTE64tUCwh+G0DvirJ54MTY1dB5IDwmiNmkD4FZoXbYWFDPejBUXwSofr9opprJmAS
1n86FHHtNcN3Y5K/yehlObvA3PP1TtEZ7wNa5RqlWoLWu4WXsCUi7CjyQ24hlUcp9bvxw0LdQkb7
Ig2+36Gu8wtF2q6SbqrylKssWyfxCyTxpyYjSPMgemmWSVaEB8NscGQgbLHGn3EdAx+xzCONPQMn
uylJjZV0bvBsoI5XCB2fS7oS4RcWueal8yWDzTmDwWkhd7bDA/J6UNzs6I0rv75f+vVFZqxBelSo
/+TNUStvs36PkLCpaOK6dwYqtCDSF3Fv8eAxCMXtUucFrw6tJ7vSDEBCUQIN7q5DfLPBiy4j0Z2V
f6V2bfH1J34OmhxgREqzNwUAtym3dneGuXonandhGM9GPuT4idv9lHNehV9T9aGidRR3rcrDmGsR
We1I14Gqe7h1tAko4zhMK6Te9BtaxclAEx6vKKZgaIBkJhYQ9ibaJdTOZbeXDFbrPhw7IZyIk3yi
ghoVVhPcneQg8eYC26K1o8r8FlVbXb8J4Yocf4nP1hkwH9VvbfxwXvgDgexqYmc8El252e9T+VSs
bUfwTfas1fU4beL4fRo+X82XlP9L2mducAvBN0z1xuJ2SgLkDifUVLiPdm31WYBP08fw37ZI15Ws
HoaK3GLmY+72ojqTfBjWvzae1rx9m8GSWN4nneKc/hkqp6LaGfoEOntP9e8ebZPcPeViB+DABZ7H
3zU9XT1SkWgrg8cn+p6TG83qP1rW5xgT6dIiHJHScbH9n5viJA3vtuEXVKeHxSV7re0Fy0p5SvW/
TjZdGyvhj4m8793yDZ88P0H+BtHvMF4Qe87iI7W2vfNWYWyh8QF05cFzVlVIkq1VELM38jE0WwEO
GegkaOxgyfofSee13DiSbdEvQgS8eRU9CXon6QVBOXjv8fW9sjri1o3umaluFQlkHrP32kSYo6cY
xdOOaqB8RijLx+RQZ1uzEBvvbnyKFxHrx8gcEwOzAo2KDkRneGt9RTwQkvIo2bR2+g/fzCQfWhQ1
vi3STvFILJVS3GA7Nd9r6SqajrL2KKSrhrchpj5GjsF2aakARzQWqWsY73n2kUx7S9tjKKzi95Qj
rLDPqG5gr66oGHR1ZVoIjE5dsx6GU2GhXHCWcXEnAiFDCUFbXsPc/t+KxYKEwz5NtmL+T9rrTDeW
IvElJn1k0Tafdg540voUMkiUpK25RCzVE1wC0kk64j0YsTpTMTlupFyrHvDQR13x2AmdqNhFcnwt
JoN2hTaijpq1mv8M5leBtjlm+LbIF2l7GnIiUnaDuRZOvuhTw32M2xeUrrcS4uQ42BONKXUrp2PR
CEUDZXHhnxokUFQ/39Z7vPO1nXD0Kw33htDdbWx57avrXn/LqpUmfxGP4TQnkp5KVDsAdpeyTQLJ
XYSGISx/q9C/MCqP1PUvtX6DSUkc0uzxrI6swyvcfUZuocwGh7shzK+2hSCVbUW9rB9WvYkYsfnL
TL1YxhGnRvKVgyCRmYgzgCr9f5NNx/5fd8AcUj7CuEWn+RjVlaFSpNAzLNvqM0V+C5Z7OLCo7dQt
CQRsODYIdJEysHeaEUuIT3mO765caxqFyG5ofynhEJIy2eWHDbNLEqHF7BlY3KOci4a7yvTDJbMm
GBmHMP3megjSmwX5R/rHXIl7l20rmqqIea+yIr40uPnyvuAhNlkOEx1syh8j0wwLxrVSnRFPpfI6
kwVOVYpdZ0kT01h7C0Rj1Nm04hNJgH9VdxDiAIgQyLX5nP5dT0cxA4uyD4vsBeFpmoDzGtje0g+j
ZxKF5RrL57RPm0tW3DwDwNV3UwmA1aFApG4ytat12DtfdnHSkFZLW4v8oODAUDONNzhsghC62LHR
XWqltOYQwpiEi7dYyS+ZgCDkG44gPgD/IRaCCeANGkAy/BTezqYSJ5ChYookc+00LH0GuB5sp6ns
MlQq+yqESCRmIrz+aBXx0fJ5LifzOIAXQnlamJu8cy2C6qe7Q1UAZaCginNUrgKW/doh58Emc77f
MuAv0O+1zMZ0BmeinUkGfRXmlzbOcUcm86l+ghLz0i/xQJckeiQag60FtEQ7ObU1lLggY8S/ErRB
h3GaYLFWIyaR2vVLxhAnzXx36i9e+lmAWYldNwdkgzhUUz6rFlPAqm3/fEzWFEvOfGpQLKN0wHUr
tqmZf9X4dALnNCgbMuGWjo9dPkc71Cx86/H7LfO/pzNM+h9daDUqe1H1Px47MFSSc1KI33p51ztb
6NMRSU4pomrnp7f+xM9ADjdLCn9W1+c6Z8y48CgRb+UczWP+LfrOFmhYd4uYVUrqC46yXBD0t4FF
RMjfInd45bTVqJ8H6T4Bc7a0x5hsff+MRtGW95omnNSMRPxdKFIuVrq/ZW43KPemfSTOs3YQn15z
+UBsaRHuLYaHswqE3AYF21uT/8Rc31N9KfWFrv1a2V+mgWcgs2fZNJ9ReXeSL9W5yW/Bwm/PJDbM
xqU2i/MPma2C0Dma6BqsIaPayjGtPtt2rwGvCXdWRFu6xF3nZfeO2YBSmf8eI41HA+TCzLdOmoER
Y9MHQDXniJbngF84ZbGyTP6iZSbFzD9otjo1gdasjG9WrjBr0BhCAxKGcXPBi2B9MwJimosqh7wA
c2/Ztzq9JP13OJ5y9acP1U1TX5pKY6UMDogQHt16Jb07ZYeaTW3CrTexIiiUm3w10T+km39XJ5sx
/yrIV6n5NNAbDmtA0jzSByBnWnW1c7ejfaicYgnwBkgWY2TRp6jtt45hY3wK9kvTr+ru2CRnGRBY
7sqMQBlm2XMD60fkM9PjrCSUFU6kQfHFS5muuK+j7tCNLoHsLA4gHPNKMTeTwWAdOAJMajCEFeEl
MP44FGCmWPqaCBvP/+U0QFD3OyHSGBjqUqh42CH1X5GnPTE97Fk8knQObcBgDVnXVHb9Lo637bTB
XED2b1IjInp2Hiut76HeELDONZj3iwJ5nv5M+AfrpzH8ktKdymHRgxgcrh0TlFKmmgW1oCO7dbIf
yTsVxrKekCOx/HKF11XFtFNuOon72uLMPvyTUUk3pkcEJMLeXLbJTvU3tvRQDXJiVlg1NjGuLwM1
R8sLlJyB/GktinkBpT1P4TFnBEyTIBge+EyFE6CXgfW55GhlbjgCFV0hj1xAnMi6Z4/Vvc52luKC
iquKvVWc2zeYhGgRwMMUN7W+sPUvsJxb6M3nUbrkDkUn1fSHITqO3C9yS0AOtSOLamh37y0VY17e
6vp9pJ6vL1Z1cbhENZXc3UXKkC5GoyMGVaV0MdQ7+UDkp5KqOEuHj07nwJq+WfMLaHeDWgZ5vt0R
cJltobebG8bfffdBwsIMl0LGqI/BBO5AWkKtPDtXb8RfsI4QCA/d2fL+bH0/oY8uesR9nFhyMLwF
xVGtl4WGOIG6a61HO6c9OYMLW3Nk8Q6/nWlm3D1jn/OuPtg08ioZE114NJnWF1mDfOipaRsp36b6
QTiwp2qlLtIFtmehWfAPElqHSIgK6C/iZZqtoKML34w2PC3GrDEIihmSmJypM6zjfjeZa8dcm9lJ
KfcRUi3pZNLBFYjNH4bxqYyXVNpkzs6A31UzIFXqpRSU0KBsABto/rAENgdKwllmfiqcApb3IfZl
4HpRp1rZe9gfgXS8ael+KrcxppIE7Q6t96LXzvbr3wc4XrHULsj/i7y97Fz77gXphStG8vZIqzMF
eR9S5mwlWiY9vgo/c8SLI2PlrL2n4rxCpC41WGReCU7GfmkZePR2fvAjiHMVZIB8m+GBdLR3v5ZX
6Lmdbd2gjIJ97lizYtGmx6C+FLVwC5lbMp9RCj1177u2f5HNEDiKJBi5tzhV9ObIGsSOaGvn1MjQ
q8DYagPTdBzLCkBEUpg8FMfbQWNRfml4YUw3tR/FcyAdWbdwDNFfyCD2+LYDWDoBeSQtAhaPx3LQ
oWVgOMn4W8u1h20w/PR2yXQaBw09KxYzlioVTE5hoU53tX2YBuThc6rSmKfKW6H9wZXEv1ujQmC7
EapXX9npNNy2cTIJtxJ6PoQy0HH5efMArAHBTrPO3CrmNmXgkDEea5mbFT35ZOAIzaWfbnLcbrYr
jtHaWShL1jPvzfiM2o1NezTcYEUmEkh7g7WSxhpgGjke99QvKfM3tP5JBbL+zKJhxvkiW25B2sMc
5XFnfXiiUYcAxfpp4UBDluHK7rSLGj4y/EEWtju2jOEJat8YHop2WdsPNDTI7nkdsbQ640UJSX7e
OsxN1cA7FOpLhLVwArWUKrAEWoalwJ/S4Sy1Bzl+oFedB8yZwUzFO2SloXmqZ8ESy7iBwdyYjd7a
b+ZM6oJls7b1Q0DbvdbtRRQfqdlTkBstYmMZJYy4JTromg4eOq4IvQWeiMMVcbRhB0iEwT5+sDTT
QpAOVGP2Exk6d1SbnHTjmeS8ShZy4PiYJDeEFDB9VRCgHlACyw3E4iJmDQ+ViiIZmPA/vVDAKx0f
2mbJxIouL00wEyx97zFoQHkPY7sGAxWjaOqrtbXX8701v9Mf2m/TIgfAyK4EswzxOasuZha8Baqh
Uazn2y642UjeJWfee6QqfSIyjGYMJMOz6OXRlKkMZtVDZTAqfzRIH/w1S7ticEWVjxNV4m3jjefh
nLqtNO7A1PIwajD14KcZ1vrxSVQgXEe5R5x9SrpVLghbUImce0IYOdOD4tKTXutvuDW+fvkkJufG
ZIhXB2Q2XNt/wD7kukBtWURayGdyGaT2IhhO8BawsvqGPcuw+OeA7WVbX5jcjIbWEGXwRh39Riu5
hJtH88wz2TnEzq27+MzK5KnBB6d5RsQIL8I3njlvSDB9xxHBesLnAOUTN5w3z4f9GGyTiu5ZjGQh
KXVHUpCzbqUNgJFghxBVA3oebz3uaqVd8ceGSNOnzzHa28kOCboH5sBe2widzAvOkVndsHFzfTTy
EMFTbRsCIDYIqTywyGAeL6uHqGbSy04kB+mRFZCU+QMwIU5Q+fcU9+O8QQ4jxpNIVPp4NaXvGcA7
p96F41YYkJVyIczMqr0r6nOobTlkCqKPTRA2PK7Vvcafq+9SinSZ+MqSdmHrWPRpqAdGOitW+xxV
ancmi6MYL3kbzSafXaQAU7CMkAzOC0Tz/0ujFUoivr0Bwigg9WIhPXApd9VqukGK9FGZZsO10sGV
+Puw+RqcVSccs+wf/a8sXSrF0Uy3hMNgkcRvikT9NhVzMXjx0rlEja/u4+TZs9QEVKAqK4XcTJo9
ekUDFJUQ84/KrTXehRcr+sxRfdvTWXRzVniQ5tFM6fY+MiufUJCHX24mZW179+GRMXSVjpJ3rcqd
5biysYoibM7AMZsRwcUlEWrugBlM9HwAFmDzP2jfoXMyWTTH1ke0ClaQDqfwp5Q42nJzNkh/CUy/
fF224BwRBtcF7j3nksk7vSc7kC4O3O5BHjeOPJeBQoxC66fs2+Zrz8fQUJfW1QnsYT6eS7J8Bv0Y
JXsZia1+QvySlM0bkwBx/Ubahpe3LD/Jp+GrjlkY+IRQCbxYwNPaL4SvMq9fKbGDKkU/pyY4tByB
AdPeksLQz1cNDazQT0rHGqGHdBV/wBaSQCqvRvvpE2UaYr1UUyQsUBHjNQL0tkLbOK6NeCmpD51R
ACEoYvBSuhZSMhohC59jsCFP7q2hCUR51oXcZd1TDyDCe8coX2lwXAcHCwS2PQW5G4BB5oldwg1l
H805pLz8KcXxzOYQZTApwAViksR9nmKnDMcVqzGuUiY4qzZckxusVWfszQMdvV19weETSnj7Oola
pWNNalyEjnlwvkWL3W9K+B31p972iwy75hdviXfu2l2X7hXtLmzDTGz9eGcOW1UH/zwnd2VqfvXy
vTW/fNQOOWJbpYbAzOjDKJejvjDM95FlKui7QF2Jti00LsK9pJdzyd9XzoH19qpGecxaB0yBqJMV
+9wr7wzvLbQBPjQ+lsAcoeUjN5Z99lv2dwqi5EqlGzVwT4WuNwz/GuUSeo/0d4qOXyQR90t0m9n0
m3e0NULOuosIb8g2EZ+XTBwVYzet3RbprHZwgcksq7eAqSBCMonI7dPEpc0akKjN7kF3zMzOTI+w
RmIAmmh25OxIRsky4SEd6ovs7aH7CU0XjDXqaH5biHhlyQSWLA4eNb4KUcppKq/YXtChGEMXmGUM
FO2slJ+Z9NE4NxzMBoMH9ZoFHzXQVvOGzqAVN3CIsxx99Fa3SXm4y/GmFaMBEzVtc07KbYZ0Bmyx
TlU9fuU1IlRnzn7J/+3JW7FAOaLnEdJwEHEUPRb/FTGjQ8SRw44aihb7cXhafngQ9YYcf7Hwh/2B
arXfMORfkPEwMtNq3VRblUyYVYrO7zrY6gVSWbRdyZrtj2PsgUu+NeVW+BXZXouJNi2+ea5AcCgR
0GLtoVWbphXcZCNZdik/EBkjf9Xchj6rbhL/ZQr8iL+nWOf/ILYbLfmRmwIwZ89W9p4pAqvJIsC6
NSpQ3Zvlq+zQWMZxH/sMkaM8n6l05CYM4d4RAC5UXMt4Q6vgoVqkoQ9PsnZQG163DMqnawOBYHQR
GHthmI7rT/GYxwt+e9kvaH5gI6s5SwyQi8yPqyMYdzHc1MILAQV0sY12coDg5lQBGgIHSFZisxBp
v2pzSXsaHVbYiJaCzbxww+xgWEeMi0TF3n22ctQzs66k5ZLw/Fo0K9Cvq/AhaYfGQ5vYs1b/1JNV
5rOcCjFCEXgNokHSkSIxkVPc0WTnwtCrzH46OEiqy0hOC++BccnjtaluS+la52grtgZKF8iR9tZO
EfpoC+bKuBU5M+poV3S/I/VvGh2SDiV4RjtqvaqYQ7rcDMQEkVYmOixNeVVpBkbmI+HqswjR6liY
QtvSwxF7ifeozPKlKuw6icPeoAdj7dLjjIx2lQlSqqj4EOd5798qwz7UUvTXVuUnySXcVX6mzw1J
OU2TcB1RK6aZ/KfpzilIp0cqA6CqFCANzPPVCP1YIO0aLuKq2BD3fFCs9ajnX/302ZMmafPlagO5
XL50MGHJT7n5rFPwaEG3spnnBKW/y2HcR2m6r6gkQ7llparc0YvPWlz8YGL6i42SFOwq0kL8b1lM
7gYmyxL6hTe5faBymWIDKfW1wzKl7XjgqphDc1zSWi/R/8/UUNvvg6E9dHJ7sBxl5Rf2pVdTmYVL
y/m7KNAGaoGEbgZDaBdfgmFaSYoObtRZyTHlpjQcVXaRSDLs3IFMZC27xlwO9FmCtdlz1lRy82Pr
EasG62w5YrdDL5GQf47wzUE3Nqb5xgrxiwL5Q2YeMHUyi0upQoodYdGZA/DFYRHl0GSscZVP6FzI
nvVspFegJT2/WhUTG2BWUY36xWEsdf1aSckc1MZtL0v7JMjcogsJDpvWCTLBFuGD4nNvskUY057s
NYeXCumPmi7bQlu19JwlgNdQpzfO49OU2vfOwerRmcapmPp9EBUrwwfsix7ZSpT5UIrYnIKGbkJr
mCB8lPZmuNVTnggqrBTfGy2Yk74nuE8Gfzj4mIKgbboGDAE5LheNBVMU7qNYY+SRcq4dMGxklBFP
vIx5jcKgdHseDQoTAHoqmZblKsotjGdgiUDbwy1edjYgLdYXk0JyvRABVWTRKNyUCp5vu3MV/SXJ
XxNAlUKcPT+KBcDGIoKghqdVs/RkYupRUehcgDGVEktbkI4f3o8oSxJkKwZ7/eEUBUzLWS1FqA0D
gzYJZWBssyg3WPtBbWRvoTM31qODk7wX9FWjQ+dM0MZwkBr0DwRDTiZ0GtBaDUZng4GqyZp4nNCJ
NTCf03getXQ4A3hX1upFqs9UsilscGEjd7ZKueG8HLRLJelgClLCHoGC+PfodFiF8+FR7LdFuwhi
5c3AcMUJ7Mv0xnSa4bT0pt2YfJRTveQHXRCzuUgM5HUThW73ozfMlBiTREfbcr1wl+H6YJhKpTxH
mqTV7NY5Pyz8CoPoRoNbYKwthQwwNpfE1lMRfnbThaI7jR8FHt+WDLLQQmTHbAIZWij1cz9IVzXp
DjafSILXIyED4M1jUObJdoTHzkKIMG50AG5+uqjRduoMQqRUvjNRbDkWxcc7Ca4NUQgSDHwLdbWl
87GhnRc/XEhDm+ScD9qzI8OoF/JL/oGFSakS0YcKSUtC2iCLMRJNRh/JO3aPkZqqhbc3Yr/muu7y
ud9LCzVEb+sNywwJ3oRXwMrWRcD6sWa8RlOJMLtAohCOVCWggVT07JkCMBUTZQoEqhOVGo9ShVwL
vQAEATQPHZ+5nq01oF6FF7t6pSzSaqTboIFjMLgozWtVsAcLf3PAxyYzDJUnXNC9jCadT6xzcxEB
6dBH13yAHO7gC6vxEjZ0xnQiisXYDZlpTnKGg9ShQLtuQbGzIBgH1Mvor5o/PX3ZWIkFnaJWmQez
rBQVK/t7JXlWHchZbQfD6wa5vqYTBghEiZh9SyGTYkbkSs8lxkS7qCkNLXRgw1gvfHB7zatJdxYA
tIF5V81uTubWzvlZNUAkmmyt+05+s6MGZUU0w4yFqynnTWkqVLSfnfIV+LBEUz7mc2+TYkorWS/U
AVvIRDhAr+6S6r0xcYWxRuibr957dsPBCe6Jcyy0R67u6/BdKT+AVtjVXUr2PPwa7aUyUKUYNCyM
+ZEmFCr1YA1mgP6joSUY+Pt8WLa1zpWBhGLwtk7nsZ760XswwP1vi2hNTFDFTESOHgn3TGHxAOGn
PGd8KWl8Gko2+uors5k9JMq9iMC7whzBajGPICl4GWaDnFACZBs5FPFB/hZUC5aZhrlXIEqNFrDj
kVv0nhWI+kK+u6+pP1nmZ4oaOpm8hTB/OHqIruTLgKjyF6i3tlUgWzBzCxjGQkxqcDmG4SusmdoT
CUW0QfbXt4gnTdQOykeN0aAAHKL8KvGfzVSq+MyQgUY0czc5/cKlwBVAOuRZio9KBdPrI0RVLUx4
6iWMwK5j3lOqfB6rgNnSt82EI7R8dfrdHG58Ej1eEFbGoOViiUCucJYZ20E++8UtJUgX+FG0IwJW
MckR4g1k603iUb4ZGQ/JwSplMxuflPjYQdR6a9V3WaH9l5YBC8GE7wj4hUUfp+FQK+uVgZ5t1GZp
6M1sNgENVWhQwo+WCRGRCjhiGEhlPgsclQ3bAsN+5z9C6If1yXylnDJDTtVirzQe+n9S7AStHyZz
jRu7tYOl5pu7jH7XsIp5wCjOg2QbJzV7JYiRw6fXCTRg8tawB1YZKtAUIhgmFJGFNr/8kSQCL18P
ebmOq7nID6ERsdi4I6s4MqqSYsJUDjoxbLQZ6Zq8N6jRIJbfrJT+od+TczMioeyX+Raf45QuYTOL
il298zulfFGOJzNy/fAigddD097uZNyLuHr0fJM7cPvuSfUzgXuVwH62jCkM5SYe8rT4rLCl+PzI
uTPwSyJZF4II+3AiZEOmTgldbpRO6wh1ELoKle4pkUHphyjU9bsWlXOtO+levtSUi6TfJdIlNfVL
8W5m+qX4H6zKJzP7d/TUAU5wk7IdKVSB7qkZXoXxkVWH1vLhHxkEbdAe/mqcIPk5zIh6+1ODg04i
qXgts/RXtu6q9VUPO9U7FsBnrF2GEEbRmC7+JlWxHNVHHLtStCn5fGt/oYX20tTQRCh/HcNv7wnr
DChs5e34LEPbZZrA2o5lTLOTHZcoHnz3tb2rsFum11Jcs+FLp+8btZtSfKQpIts//szO6Ob6lTdk
nN5zrtls/O4R8qXlJ6DfJL6iMJzgYsoH3a4J6CYtWd1Yw72mDkhJP6w1fW+zSGHm3yiciB8y10+E
s71yTnLLjGrvlRez/c7KdTnYGHzpW0JMfITGZxPXPpupsrirgcUbc8/y5ziCg+qvRnMRFYIio8Vd
5tg3lVMWp3MzcFXl0hnXhhlKArf40pmkm23tpeofou6iUryPu6iklzuQkM7vLe1ND9piOgXMRzz1
qtkfVaHMDO7UJD5iaGOf6MjsAo8Vp1d1HYPvNH0p6ZqdZqtfUvTdNOvGdFSbDQ48Td3JpIUo0c6T
R0y1q7J9hjJiRzeJT3a+tbxLwOANql3v7SpWld2hKJd6DXxh2xoXrUVkKd8n89ajX1CyAxT0ipbR
Vhje1Mccww4fvKc8m2xbF/tE+QingzxcdQ6CNrzzyCgcA/ifS+dXdQxXmRCzcWOKP45GL1pnXx1r
XSu+MTQBwx76f1L3YCyvjPswYnH6VoBFoCTzNddkWYd5kSWKj+GQ2WWf3wrlRrwQAtijGWFBwnc4
nSSwkGJpcTPtTcMwSHcTvL7RsnBYVxguu+2xfU/ZyPc4fuhshd6VujFeecaRv6jik+zcTEaxtsGI
MuNER5qQnIzqbpmHoII5dA7KXRqg4t8ME5LINXA9OzgFyBeJjHC0Y2TYc0+mCl9xybEWt1D9DtDy
+/5sJl+AHRK+0bxFl0eWy1BQa3F6dleCsIvsN4GvWf7EXH/pPvDDRYtiwQ6sueI9PH3dVWhQliWW
JeclVV+j/5qip2njTZVcJz3RHcxXVCABbOOKszTXfgruGhsP1oCaps7R8vTRImS7lfsvYyAfmlKP
NBy0nXlyGANy6ulAY9YPgfKKg0fePU3zXowsYBZVtsAM5I27pnPV5FNnO58d/eBi8M8gZZuBgtru
9e4mc69E3xyOtTFXfTwJs5C1FBi95ljoewYsNZNiDITITBEkvFIUlLZ3cVig1d4lUqif4G6oV9X7
kfkC8jtPRJle9JYv9K9gVoaIka9eQ6QL5rbd6gjLfZ7akz3sfO+l19tCYT6Wf47+dyOvjJ7xd7Hv
h0NEXEy3iaIjPGMaeLtfk1GHuZoDPv4Vb1N7qtu9r7pq9U6PLUP0jKKnBH+TMkrXvrv2EcmrEtUk
aw1nl+RsiDeh+uBZTYrvutogyxtsMkfTtxwJEsESOElINWZ48ggx2yhg7ZRziXMy5SzuYEOCs4XU
PjPhPKfQwxiFzikLC9ufRbbNrOpXvGBieFA0zAr3kbHLlBVHW6s/CjIA0C8a6V/FGj8kY5IOcIYS
BbQOP1mhbAlD9qWNbDLtQpHKaWL327r7wAfRTMy4tp7iMjx0cFVH/rvKjJsK+K3usQrzaxr0eRul
MzpqMlU3dkvgqPari0AFapoebV8Mv1a2hcqeE9WyznZ2MRgsFNsguok2jR+2q77oUn147jZjWFEY
dShGrYq8DA/1lZslvxqOpI7xb4ix0Ahv/fhOe5dT/kSnKD0T1JZ5y7IUpofUZ6vt2vFVT35bhfW+
/DHo34XxXeZ/JYL+bKb0pApug/7HjIcZBlfRH7bSj8g8TOnDuuqqq0+4YDVViMQwP7hgWGWM/qnJ
CDfxkpIllWw8e5s2G68GZbZSCPSxgFethols+EsTX22bYfd74BySR0XuAlRFGcYdEjsq+ewvca4t
St/im1uUP3zvX3I4OIBqBGMWkvGpYCoSskx0+XFNcwnUgBBKkzeOwu6NlyYon7wDiXaUMGblj5G5
XrJWjfWYEY56C33XgglNjVJtK/6iJEt3cdexxtZ7rmPqjwrcOCJcstEhk/HtlDgS2NCwj3pjgwd9
QyUlKFzxF5F1ixgQcU6MFsqVjUG+JOq0pgD2IW20ERcFB2PiF6xRai4EXpkRKXxova/1YlzoY4Qe
xPns0unpmOqjkCuGTCwr1elle51gHZ5tLgEVhXObZoeRX8mhecRM3UJL33cattHeBhsUbWtN45XN
EXN8e5VBBTFujBhGnDOkm9Qud+ZAbVDkroeKPrXZEtvA9CRE30gBBlCVeVKdTMs7uUWbuq1hCTfW
IpAzA/2OeYosHeUc+Vb8Uuj3IkgBTaiq6yRea2m9G3rN7aUYD93bZHvLaSyWEkNKx4pAGKKiDCCE
BO+DR4tiYQZEW4CjdWUYzSrtCKGoCuKrDWVedBcIZOvJCg6K559ruz03AwQOZ6Tldpv06gOV7l6N
Mx06iqMmACQQy4uW0rQthm0ZfsooBtKRuha+U6uusjDZp0SylxnaFAPhMKFuZnf0OOsVmnW5u2IQ
KKzj6A/rlNFeEwARQWo1stTRYABFzUvOz0K+G+KCiUmNy2L1rWSJKKm3uBrhgI3POMpw7kxui4ZD
GTBNNq4z3cPEn08Z0Ug5iTzkecX6OJOLBlXyuKnjrw5XGCObmEwJrH5rvsplnmBU8YQ1Lv/2gSHT
jhbYV+I/g2EImaBQrVTkdf4q5l+U5oTU0uiOQNQxEs91FWEX4HqpG5cO+WUmkV8GraFBMVYgdLRU
XMvIKmryZroSKL+1IJuZ84gvmlmsSt3oDaAnvHJih0sAUdN3V1nC/tcmnDu12V8wuXXpRaqmVR6S
VNb6rqaMW7tur/gTp3xwkWe6cjLyQinHLGvONMArnZQ6nDW4RiFFDOTUw0/Io4tMtl9pS89k7K9S
8zvY4bq3jDt4XcMeL6qf7LrCX+vkaDUYe5tEc0u9ukll9CslxF2ZQt5b965zt4biVfbE9Jr9V1Rn
10Lh2aEuxebf2+2pl4ZDryiHzJwOQYzEmFOyCYjZYxPmmMImrI3fNXynlmQjocGXFwgfMlKQkjJ5
1VXBIcLaYiCSgYLGvjqQwQZadCRznXNRoImVBktyWMtWFr43JaujPaCzFxOChSKlnyS9Yu6f92F8
GwP5L9E0wF9xd6idv0Hpr52tn3PdgETbzU19Wvckf2dGP3fk4YjDDFWEDG1M0xHiUV50/NBpZ7BT
QAWdIwE1wnju8Uz3pgR+1vpA8YCTJ31pngtchu2WISQwOmTM2iG6SYFXIj3VsLwSagMTWnNTv7y2
DuazVFff8zHuduoR6j63aZm/+/1UYaP+HqTxZ+gJRkGguCnBzrlcmQ5TeYfxYdK2b1Upyg1EOklO
OFsZ26HredPdClOyG8bwTAAiwiZJf8tJ9Q0aHHE9J2hWErCrsW9VsOUQSbOCQ3PVq3VE9TKbClY1
ulFti+hdI6TKQVgPeIC8lnBtq8Fan7ytZlebaoTcC20FyWdTRDuVlrZNUH2hP0lt1u12up0Cg3Sj
HlqfvjahUzjyviNtytNw38EgKViPoK7iE1rZdbjJ+2g+FTjtm+osjxjHowDwiT/DWbKxtN41fVj5
sjT3AvMjBMqVeOks7HnPyL6V+3pVmS2RmTiE644uLHJDGrYxzLdgdS4KAe48/IvJwpKsK8hQb6Xe
rscW61Mrb5XoOXQ83EqlXKZ2+JCDmpwPWu0oOMqK8l0i0s12tuehLAQiXA6LMmk3QgrAWL7lQ2Pu
SPYaAPkhfpk+y3WdfUdUnfyi2nbh9D2RkMA7fnJ0czO03JUCwWZyQ+vFPOs67Ep441HDKOm0ryW+
b2Ny9UDeGb66ay3oHiF0fQoEi+2+Hn320K4SGEspMpVgpMY2If30bltEhzIKtz3IyUFBcgsaAeug
V4z7gWFjYDRrbWyXkg+tychXEYSAtHEOdDX4sza+VB7E33aAUrsiIkW4Z8URHozWOzbs5KthWiS2
xJBv2NRRjUao2U6sAG2mniUofCLjl0CViCJVzFkDaj/xlZNaAdY5Bvk2CZaediA+mf8f6Bv4D117
UnPaaOYszYEs0ArsURh+FwP6PHDno/NTa89KtJHpK5dWlvdeyHfLOOOtUYLbECoMgQFaeG7F/Lsq
v0LGUX7cMWRnsGV+NJU5TxgejKeAcyyANVkq0syC1OEECpxVFpiQsrABywoOCueEf7Z1tj0Hux9+
ttpJwOsNjxmKvNVxeXXZQ0w2fefi0C9ooDWG+tQ14gfSmYyWJK/WFfgz6+Vz2DbMztmw02AHLTmH
sEy08NzgHqMqakb07XvSs/DkUwe5AcETPuBsvQRBHC9r6ZN/CdkLwcPObgUXT4Hf1iJmt5k5XJJ6
7SAmd9PxbJWLVl5PtLNUvg0J23r1iJU1X0edbCXvqPivSv9TNeTlN+s/js6rOVIkjaK/iAhcQvLa
5VUl7/VCyCaQeJvw6+cwD7sbO9PdUpcg8zP3nut/Nv5j4NG7Qu+1Ue56j276w/NeKIjXHwVYSxW+
wnTDd7R0aMYu+3QlyV1XQAmbJN2C6B8M0zJm88Ee2TgmGJsVsdY3BpWXSKCPMygoMTBYIWksQ03u
Hy94ZP0LBriE+FF6KBx9CG0da/ZEqu6Sv2UBE6Q//iKMgCKLceyV+zyCjnS5xuS1lT9VzI7liCEk
xRc3gWzuVn/0W0fYqEuBxGXdrLM2psJi+fIAYdZM1Ijs8YnxseRHqBGjsS8qFBKnuN18ZYnhWNbb
pAp2OUE8Leu5wMrJqI528Z3xWMjp6JjOA2Y8NOF8uOhKSVzgLWKfY/ryIOJ8n/Wrc7bdB8yv5Ui/
MJ+QfpCIxoKYbA6Ng9eL30Atk/oAErYEUqyuwCYbJuxx5qFF6jcqIEAD23v0MMnfpOBStNmGQd7x
GSULZVg6PfPxZ/sUcdtAfFZ1dPJ7y32Os4IdxWeR/drumzPQUNzF5kS2brTPOCpkcJPJj1oAB1Lf
/nwni1t8J6wQKeSXGipx+rWi3VwsbcO1Ge5KdjAz66v/+206OVm8q/Tf5LyUwP4WuqURDkLevJQK
1/cbZVQhf5T9GrjwRJ41R7XzOIxsYXo8/UFBi4TUfHoJwkvIjyGJu3Ng/eQ9ccIvib5faJsJyli8
Z94OKc+JdZ8uTwo2NQOU3P3ULB3U8qYq7K9wqtnqc9JsskBsuFCZmbN5tt4Ig0KM/pgUuJssKCFv
hqWsRNjH6xh9DpW9X7SDh+upRSfT5r+GdJbR4dBN/0QhWPyx+p4tjJwbyyeoihlpnT+hg+9RvIjg
I8v51hYFRJM8K4ayw68OIdwj7WCdid0FMf027fMtO7x9FUQPc58f1kdpSJrdyiDrnZ2i1lhHb52s
j0KhYTQQvpyRPFhIqBr1KcJYd7e4yY6pEmaZBBsP9j+33EW1e4osUgfR85qAK9UZtrOIrxKmTfHk
n42udwH71NoCaEYOahAxkvSnfcYVPEHE9TNDEgj/rFtt+FdOY19Paro3bONywcuC+bkgwdMk+kTP
THoRWU6jZGX9qDLOy8W/Sf366CDfsGJU85QYoZPspV3s+a7JHC/3VUutPDWHMgt2i8wRvjjvdQrr
pDEEh0O+k4d5EjeqxatVJWxAVgEEKxn1rKBaSI1Qj7HvhPqD8mBbq2zXN48i0aQykmqXoLlJ98nC
lg+7cixQ2CHwzWmgbduCNqj3Ln+FzPCGe/G5KW9TWV6wQIMcaax9sEQv/NYJuiehonhOg81iowpw
4YK4ELEaDfuamCtIIcKHCgcIoQDItLjogQ0HMPLInIVRNbFqw4JT5zu4RZsOLphYR899s60ocajN
kv5iSIDJyummT5ddgcqjzCDfKbb/o7Od+nk3TfGVxQQIba4DXKrl65kpPKYgPEU+HOQcAvVkxe7Z
twOztCUudtGmJb/Ej/2dJefdHJGvTpcdAKmkwdmJejrOE7YXFBl9lO5H0JE2Utc0dBEvLbhwroMA
5Tq77wrUm+rloWESxMhils+Zk10VjTzSlwx2tQ0Hot+s8K3roq3NYJI6nf8QVMFjkh3N0l0lkvzP
zWJdAhq6gLJKs3ycmYFEgH9saklFcPrvxCTIR3EyrRblP0u/2jVTJ222E75YHbIfwqgYpdjhxq8G
Jk19C5lWsoPzgk21rqj1gLCY/S4RbYl+CxsCij9SlvszTtFwuPWH14AtURWfuuBBi2/f+hjp+bVN
NePct/oxw7uLOf8sHL337hN1rSrNlnAZ+Z66m1pYT2nWnpjPVDtNEnXZpddra1jXyzbCr2MISake
PIAy4z7PbkeQCnn67pqn1vkK82tv/BXl0aSvtrXPvCdJgmd50PZd234X8rSO3edqOtl0cp51yaYt
CPPYeYkhBjf3YtC7gmQVp/nW7MzSHsGd/Bycy2o6UuDSUYDa8qucUIQ/RGw0BCrD2F8lJ2rTD9Uu
Cgldf088sZkY5Wl2c5P4tldvJgamvV8MV6mFby6loHyJ7OfOcjb8D8B7WBHi4EdolrAliPumxINY
nAOH7AXUcbSBAfRJSpLAwSFod4QXkRTeEmHMFmz9MkWBeSKcWU9GNBjrxPuYpujPvZGc9Ucvupsz
GPsUlz2wbxyIbCCQYtlB8TOwG3e87tRzhFpasJpP9znbyBGvkXXTOWj8pv5KtaSwZLANlGKAC3cf
VmQFGaN1+22Lf883rMOC55L7sIsG9u/dwSmXg4m83WRstKlmX9fdo+V9xBzTIYNXMOVpNG28KEP9
1R2ixtuPQbz14nTv9P521HI/1g2a7A9vpi2BixNFN136HLvJvyW6y6sQqX4I5dPsW7wHtow5VD18
D/l3P2B403z7rPJMRx0IWt2fCPMhljq/rbR/x2jYnnM+8LXUwO5Bxt4UEZyCirhBRsomF9wkrHqy
SWisS3QuRTIfipihvXovkTtlyCqU/+qiFUZl1ZB+tjTVce4j8ChiZzR8JtQW6UK+42wIbEd8j9m1
bsg2I1GDnN7CRbRVYlhnc1Wxho84HkebyXSPCuXPUIFOpB6t50kGt9qw+8X/tq7Z23HmFn7p2RCV
kjWLWHbdHG9M3RH7h5GSb67HbDGQMZmzdU5RtLhnN+dVpry2NonLP+CqoxU96PSlzlC/YeSgvOut
8ziCE/qp2ZBVLsab4s/tKb2d92UYCE9SW5Rm60C13o9t+M+nA18M0XVWeqzDZcedRS7QpYfbHZA0
Wqvh0k7yLDssFu5wSAnOmAvQoX7tsNxgD5NfRp2QBDWMXALLLci5d6QgBVNnMbtXlVNeu2F3m/KN
0xG3Gb1eKLq73Pc/56K5roGCLc6t78CGCXk1/rkNvoj1ohe5tV8GrpmOUUlrbvJpONQDuUq5c6Oi
5LEZnZfVeeSliBzdLD3LnJfCrrGFEFHv3qxvgJO5x3G2f8jvvo4rBc5MHlt75kXrYXwFYNbSm8CB
elc1V9MS3C3+dRwlX4uuHmMGU4XVvTKvY/JcQeLvQUrEww/IxqTvHvPKR0EBcI6vajnz9zoYHPrh
RkfwlbKVF9DeKOKr8+doALIVoVvOn4so24XYonRmXoaqA3NCtTK95UBbOss/5TM7chRRyKowF+p5
X6nu1k1qROp5d+YFuoxOgM7E50xDkiycdwchxmozsNp3O2R3JSZIt8vZqfWJQSoKLETrUXuXBvSa
ghtsbtvrlkY0zciyC/K30W8RZyjvp5PNXij16ivxEjvTQ8wuLrKfCAB4yPmQZgvUVsQ87V96cAPO
FUnzSMDr94SmofeZkuXBWcz4wDJ9sFu+66q9Ec76HFB2ls5TFSGGcebnyCLOxbi0TXWav4ZLdpA+
lXHg/02qOtl5s3emdN9O8YOpwhe+7KP21Y2HIko1iAUntJtWDquuoNgPguk2irDpDZTybLzu27Tj
1EH1qzActjXkRaTcifeddCSHteQGhdalzuVe1vcw/LeSPAjNy5ax5+ya7hJCxaJTX7dm9YNCPT6z
RfOGBi/xg7eYuyXDKoadz2pRka9404QweQREDOOzHNgJK8qRG85x0+tqXN6QwlGfz9c8+WgT32zs
zjnjTdaWu5kU+UHQzC3ho0ZAYbsZOFd9jY96LwEqBuVjoYoDznJLzW89IoUs8fdoXFn0kisft08L
Y/xBEX3pupdZR9eiZxI3MCWuzvFCYPgEwxS6YgBWNDAIfzyOxcb7WmjmHMxZ8WT/tXa+cyZxzEbv
PGvvOVf2XgziVNdsPcloBfSP8mBfpOrJ6fsbdBB/qvK3XtKferjx4bQfedxGItRhtOd9cmpQiiRo
szLSxbSb7xfRfyW93E/hAxK/7djkNy21TVpd5qhkQcTCg6kszPJTiJVrFopxaHFXjWQTNPHzbEpr
S0FyOwUXJ3KIjE8B/zg0bUyv7GCgZCZLGl20Z4obmXX3pjoSIwtH0sTWTVECCfUQpHxJaY4e7+9S
4DQEvpGyNZZE42ou+3JB4rI4l2bCFjfYCHnFGR/2qxjCP/MXEmzqSuZR/jWbUQf6BRO+jS9v2yl4
mFf7Zi9+1+maq+Ozy36hSZq7ZgkvdmzfVPaMFXM+9AYQV0AydjXereKBhq5qshaY0OWdLKHrlSCp
fGntvaA7OnV3pyagDJiznSjv9zQj/zqAAY6KgRSGUBm9fQ+awJnHMzjhIVy2oy9fqxYraMz+ptLd
hpkEyrdlJ2/KEtm1pF5VmBPwrWgfXVRfP0Yo1dICtQHaQu9NjO3ekHnAbcW6Lws2Wg5XIztoGPbO
rMHWRISe4+LQERvxIX4YGrqIbJi2TTFfDCshEt8/m56cuO4sy+Ioou7imfGUe9CZmVmOIru0CdLM
gTB3ed0YPHoXJ0GfVLK/mgQBOfWpt6D6culYKaqfgDl+727IUy/w9VVcgmQe1KwL+qG/iV9yBIvZ
/D3Uxb6eow0oOc/0x2Kp9hrt1Jz6RF1J2AIemAl3M7bB3rbHfQ1+vRL84At2XXF3sH3EL5XZFhD4
C3OgmTx1pO72zPgDYr47OnJ8mJeGYCqbrqzBsFDp9xB0YocBCIyp/GgkFPc3K6vopNBGOCiSVbLl
R7xP84DpX7GNV+Mkir+m68EtvBuyGeIt0fMRfr0eSu0MZnytumsGmyRHTTSigqmCWIkLuOpS5iTe
KllDhN189i2qLORbKU2tRzprmeLYqGE7LozB2MynGGwdmqOC/OolwUE9ZvvX0IOrY3Nh9xHMmwbr
IPJVRJLUDESmfI/tpWTRLZOPOfvqlrdxHREVYAwDjD7w/PhrfpbWsK0ocrm6cOlV7BurvfSwdQZn
mzVU2krmMwzcbYE6+8lNk6Pl3LsBSX1t2kPTpkBMPIeUncEl97lYwwaJaKiGBR9CRAfm+LC+aqse
T2WHoy9KkQGJAYh1AGvfVG9hK5Ot71GvJ6/FEnx5Wf+eg4TZOna6DRcMv73b8PUz9eG5GaVX6dym
LRk/odQoSiX8k8niuwV85GrEHJ3v3gcNkLNCMqypAM01/BUqLSgDQwTZpa0h0RT1jdP0dx0kSNWk
iHaHMtz3/cWKucJc38hNWKDytAhUHZd1q5LzkCU+vJQllfW+JH7Eyx33mII7iZqaU81B9C01OszM
LzP2xZSdRjjJMeDyIQ2VYhLCb6w0cYtIq0wwhYy29bYL4+5SYS50Q5/kTqzMVuh/NVMIqtUQ5Bjn
T05IZoWlh2+gfdsxD/bacXfSxazMgGkjaRDKFNlA8BOMKxwkTS+8SSsFOQBoW8dHN4HHRf2LtZlM
ehkhhk0/+rC81bX1pH0BaEfR81eXZOovmWiO+VRTRQcICbplvkj8W0k+nvhgnX1WUPP45k724WNW
xhA63HgERZc9RklyHzrFThd49ZfAo1XvbdYliAPw/AOaRAg4WcgZHElYnFnRowQPpAH8EJWGJ4Wn
2XVwbDS9vC40OKwelL1N4MbkMrZ2RYIqcP2vssxYmYYACpThDrER9YpMXrUDa9WkfnSN+POCexI5
gDNagugfdbfYcMez4HUkxtYNoPvznWePvVvAYzKfpiAygU1ydSh9yGhewkOimicvq7GhCHPwc14u
r5vOVjh6h6g8p31WnIshPsiQMXIR0mOp3J6OplCXpga9kqYxsvGt5N7cGAXnM7OB4pc5gWBLnu+d
OQH0kXqA3+Nx17f4FCWT6o03+8Oh5S1q1sQj0X6pIdQ7lSyrBr04arHSa6A/GndZtvOCRzNYVU7k
cjlDOu370jI7WZufqSm+e5dIjsDpaNGZ4ruM6e3suSX1+5QvkkCu3PuNwVI2AcvqIWZn63XFld0g
EguZHzayuXZ0w1J9gIabagBdOuyhheGkkCwENt4LJfSP6iscLHpB3uB8lhMS7aneZiWzt1aJ766u
p10LEtIWfEwDfK0JUomzkLlYEE/RFbkL90ajHY3YvwfZO+7kpyUcXIzqBf0TQWj2wpp7duJ3gRCg
WtR3W6Bo1R5JdRni7ago3uoxC45eGl/KikVaADyrmQEvtmFwjFmxbMeShs7z/Ucbwhy7voNDtmgd
AtZnjLYc697+Rbmx5E/NgnBoVuAXTbp41MPLjZyY6XTjhLvWoRYiUqhIP0UOo3WKn0YXZm7CetOp
EFmOjtqZhFAPi/fe74OvzB3PWUsSQbkIohQxTrjN3xTHf7PDPMBQF6Q14rlG05aiHChVCis5vOlo
tbahjRw/sj9ipj3GIOnJXHfrz6ua2sW4nHrRVeOBO3es8D2CmzdCpOn8Ry1pJjwR/3LWFFxYDCq6
B4HXxBnnH8drLNAmxAtCzXJDUBFcYHlsL2xEcmqS6HnqeDNK85EF2IyzhVxYxw+vq/pJM54KstFB
8s2Pww8Z/1mHiqr4nwyDjVcpQPw20cJWS8iaY5XxRWFT8yDKyZXFtlQFK598ehujZieAWcWFRcOG
dnpQLpVN1eO9HWs0FV1DtfAQ6eoc+oCuO2K4M52CshlRz8ZViBZp2pvSZ6E5Z4AnFu9iJHQLt05u
hf+eeuAA4hjkaLzquiWxERASMlDUjs+n0UDACEPz0Hv1xfNde9sshJmy3epCKDYuK2BJ05/nzStr
2ttCVkCBY+vkgtSOBv9c8YlzcjJz6vL4ceThgfkJldXycHCIrtku4dbEVPCBxf6sTK9dy1+IVLlv
/v8kGj/bua13pQfmRl1LWNrQI/IQ1l2DrC6n7GJ+imdhKLB3GXqbUIoBPehDw4whRzyDhW0g6EXg
PZwavO9rJaR78RJ1iDuj8eSoGt8p8vdWMfVy2v4hdzD7dC7FStEuMJnA9SC6cvzq3U8UWzSjMNXp
lDaqhfpF6NC89Ccv7bxtaXGyN7jqxByTiM3oxSqR3kzyI+sQKRq7ZFUv/AYNyPW4EAjiyoixvAVx
DgmyGnEh2tC618+REPptgAqsC9qHDr0PnCU2S35UvZVxyxbMY0CX3LWh/cty4FG2LQGL0Z5oX8T7
0VSgB8VFFwSc7qGDcjAO1TFlk1N15JDpgmiHtB2ueC8xKyYY0rqVqGNcKBhwAeesRN08RnKLAuA5
t/uL0wuwRUSCcFZf+Yh/adbeSl5TtmN6k6RkfdSd3e5sm5jhPv0RI6kFs9vQ84HjZfvWbFrmxY0l
jrxxbMoMj3pswJCP7P3zTLF2wNDkVtau0iH/3nfQ8KF7a2bijKL2G1ktk9UOjqOGlJtU+mV0mdJa
AR5DQf8UqhhJL7OhkdeHGc2Dn5f5dsT8SgFebaYJY1GUDYpthPMIRrQKU3sj2ignoJi5Ykk2LYpF
lNQZg/rGrYm3dCIAEsu4w2M4x4W97YcfUcYUgf74Jjilmg6OzcCeR7T+Y4nIf/RKQOXzGOzmvoKF
IO+VCdeA8QXawMi2OkeykXT2W+ZRGfnOpBFCo8wbUNRSdy87t+zfMM5pP4P6EKh7r+58DjLkSzoJ
z8HA9jdmNTYsut3wkGLKHm8ym5G2KwS+bVeA2cqviGHAbMhCa7S6a+OKn3hh/zCKX2vubPathul/
zpjMD8Sxzk/FBEG+775rC4HKEq2MfTqVwX5D/LqwBxRRfrAC+UrBADUu5Un0C8JyrfTZ0XPEcA85
01xHN2l7n9vNmgECGCoZ8A1No3mqYQ/4mk03LnJih9xs2Twsvc7xfMbYCH1ktCJNnoX01DHwmFmm
YxQcsi5nqTXigYga/xRzpV4sqHF5kb17pbibW5u46+Yn6bgyLe3yZ/RfaVULnrQF6kj6XJfOfGnL
O1XF/DRs5jSDga0WSohStKyjqjBXuYqITGwSdspCZClT5oGgME2liPWFK+DMDccBsZlyYcCmu/Pk
+s9dXADi8fH2pqVdrrUizw0b+GzoavyLBk/6XH2E2RrCWLBncPFQQNxlnG6rB8+tX9m7zAHlnJXB
4RlbwUAxvs+lF+MacJ7cmHlno81NMkpiZWLP342TvtZtz9hKpreuNnixqLtUyt4hbzvgGcNAEAzz
6dr+IIsi3VSBW/NeGlxVU/uDeRF17ILVyI69nQ6T/irOg/u67z+rUTNpQ7136JA1jENAV2aCuzBE
QjxVFbYo2pAol84hHqjgbKZtNYe6X5Hh22dqnW1YhK/2cr1GAd+ZKH0RQ/ITev28t9vLorEIDRTK
/wIWzHQ4gKZ6wRvJMKAYaCbb/tpa6ltjhbhbPS23bkYgWwxdpKNDzOKCGdGEqcnrmDDoCA3ufBV4
PYk9TsS8Rdq32qaA9xS81ZIGus1RR2IOjNOS1Z4ajqThbLVnQXJx6HsHl1jlKdvUyLQ3jvG+jDew
JsVoEC20mVbm7epuvALX/ukmEUbrlhWULiPmw1woWId8j/azX6VwLdkDvqpt4IHBU+yj704T+U92
EktgvRRb19qV4fw2Jl9WU7yXVvPeZwwL4ggnS5V2bzJRmNt6fvyq858d8ZSV0L2hvRIXGHIeTf3O
0e7fQunKa8yNkFntJiHttDcwDHXvRUhpikOeVsei6yAd4jLA+llZeODsyNnPZEljefzXJdA34ut6
auG2wuZc//1UUSYiMyS04zKtwXi9z6RcI8zbgpaOI2i+XW2dslVpkaza5CTGrSPW+nphqlyvBveh
6z6IXP8O0TDZizw7Y76dBtGiV6MYYbyyHUYiLGVFhTxPzqNRLMhJcWd28O0L6QDX4rsroq+gMMQS
zoRSJikSIAaScDGItk3Xkpc5IksmcgdC57aT3gdKyq96aR4De9hnzJc2+XRveeOqjuxAA1avpQFh
kLDX6tSCbCBf+0CDQdpzyOvuYaak/WEA3IC6pJvATRYZTpJg2kcKlsecWsSGDyxgQ1BLg3shyW0C
UdlktH7JSAvtJqyLu6yHtuYgNfFPblaHOFHKYldafLxhhq9ZS//oWNwi0+Qa0mfVUQ4SwbXt4ZOS
cr/UOOMQfb2ZovxKKuZNS8uSBMnkq6w6LGf+wTIZYZ8yYuXBzDEt4+P/v65P1Y6Y54eqsJ885T6x
wfjGoH4eBJW169EWFuX/XdIxSUo+ZnaR45rv7sKotLM/NQS3XfOYMSgAUMNDNi/jW2Mtv6WHKsbG
ohjrZzPR+/ht/1x5OLpLyrJuYRek793GJx0w/6hIdpRNtY0WmAAlE4KhEGhKInHoIcoW/On/gvUr
exZ0KJvbZGYbQjjGwrBoJa1ova0di/7WnQ7SImbA87DgZRGaA9vmtOJ3Ma/66hL/u0DNmqbJW1JE
kGsfxYSP0w/yYBsJZHdVinuyRmbIxcXyl2UnR0E7SLVtku4jwF5WJviHGw9ZZhKM31NtPXdRlhyq
1yHODNlrF7wAn0Gy0GJ2QFoa1gZJxQhKJRNMxUj/kuLhrqoZN6X3YYb+Qs961AggkThpn/JvMwxY
OwFonP1xVDsAr2CBQp+AeLsiufeCnfB37JP71Levej1g7qaAqQS0AnfofJzIiIa0idSuCLhakl0f
kHoZYkao4+jYRDQu9SSLnRBc3OH6SPXiCd/urRtP3bYY+ZlFsn/2RgRkS/htW8JluwVxnLNKzB+9
wksqsOttVM+X5PbJQUEVN56muZwHpzg3U/9WRM+F8q90WW5ydGpzkHHbmZwxIKbwih1oXlbzbmno
xHNT/w1t+OaoYxt7d3xHZ60wKJoAYRuEYubX6b6aDaXHwIhm0s6vRxpp3LPfW6LqKo3mdQoJDs0a
w6MXIo7SE9T0hWJw8JTZhjFFsjdSbCcqZh9ltg1cUz8M3trJh6bq+dWWG8mw3nfZY3J1sdfjzO3G
eePxLTEfVmpHFP2TsBlisut8VtB8iEKZ2XOsSj6Rv/WS4Uhrqon9dBttijHlie9na9vQsy+1EyNf
mH5ci7OuVTRDZpmPQQ3ysQ152oaazt8PWHEOyVnk1B4mlc0/Zec1f/u1AnP2dWK92BF1YJnUtDKO
d+zFtFI6UHXExNOwmsk2TJZxLjvV39Ii5igKh2ZedE+BRk6EYOBYGe864lDHMckn08R8coGXY/Ur
dgvxLSBEJwidtWRwnoPxKZiINk0qDzUMTFPjnMrF3kBz8BL7rvQRitexBS/JEFY59HBSaliytc3u
pRfzzrSkxVILOmm5C5M6Rlj4kXfPi6Ds19rDMecCPfCwrOIG5V0T7FDLAqh+B0WjbCsEC7zTtV9d
OYaQ516hPbK68ERrvVUFj2PuMwuZMnhFiWJiNPVsixjF4YlYkW9KImAs5+lFumF4VdPshxnzaUbk
2YLSNcBK3w1ldt2N1kPPOXbQpvn0GtZtTsifK4KhOhvW+V3m8fOyKypWZ35UYVWdIhOem6FaBda3
ZWWHVykLzI2onPOccFbViWqP1IdHqyUTWpUMee3YolUgBSpX0GnF7If7peP48nLzHtloW4OwSf5F
lZQM8LGhIfzdiYzXI3WhHVcD7I6JJ5OVl30L7yDbmhLDWRsRYVFNP0tNqdfHzd1gYWrSrDUrSdZj
RdxMqdHjpUPfXfmDuJfzWD2WiNFY4g+ssG7odSDr2+CQ4wSXR3/gxJ93dkmo2FK/M9uizPIkMxtK
9HnB5mnn+Bm58IkubP+huOEnWj8yhpL0s/JdxM6NmPldiXBolNtwUyFS2GCfOTKSxNG6HxNCM4zd
DMhKGBYttUHHJUi11DToJkmOrggA9Dn2e5d4FsqC4WqJ299y1S5kpzCj0yxzUL9huoI6J6ok719c
uVQzcwyVoB53MW+lp0864P9LF5Y4TI52h56f84ss0Ub7rw5KzcHiNbNTMbOvHf6Y5yxouMA+ctSW
iKKj4tKTrSsnZ1/U1bEvvJ+lWogFLDjhI2undPhgF6S4+GZFNSb299QDSqom73pykPs65W+s6mlj
DHxkD9OhC+hROCmLnxkxbEJH3DhVTtZtfaiFRBqrO5aeZXrOwYCAUcZRU4fhkxBVc9C+2cIpUceO
ChnBSPSnedN2i3r3srY8qlGv3zJtMq3Wfa08VqOTnx2q3iMfnIAHpF2Wu+2SgpxazyqOXoDYrelN
vqkBsEnGxiT7UirP8htjVTk6UHNk/s1TBSJsGTn7y2UzKx/4vMAEp+j2nGlCcd8VvPQdh0vboeDn
zSYKaMTvYWiYLWFQ2tKswLBG4xYXoDs005R/sqWG8cqZQIBEd9i+632s+w97oDdKx+RlScb2mBLL
JZiddCFD2jSurwt8dEmDTFYtyArmeZ42U0NijraecsP0RnaNd+TuYR/olDtFdHhbZMt16ju45tVy
Be9lh5uCXNQy+s7ki2kgUAc22o1a6TuVjk/FLKFYVS7rF9S8Zci5tJSrPDMvPmunvR5TNjJOwWPT
uBk4lPI+ydG0u9FqpU+85z7IDsabX4Yy+C4c+qVYo8j0DTt7WEwDYTVTxoPJDqRYwNYJlrkJkgHU
T392DCm98EhgCZF0RJFZrXZDus1Y1B1U9M6R2W8cWi+sNAynhlJvItm+C8P97QmO+s4J3pLeds5N
iB7P7VDMp+4nd9Xe+AA8hQ9DQCc1Wiokc7mVvDeKykuPe0921baKtpNAPhnQxlYthTbhuJKbLJqI
v0mgbyngilbLviCRwNvXuwVHzN5njU8S6jnNh/m40IVt+NUnUSLCLDhPYHuIP2SI+QiIZSpRgpse
/fL83ATxcMh4V//JoTlpETMLjOh+cUvelWHw7ORBvxOLZueY+LtEwY0ZLMJXQ4TrvVqyXQSfwyQx
+MfAZ7unhgedo0LFgmGqGSpm+GM8RrBdVO1bgWljVvGTSQRJSzkXjT8kv7XbCeaV1tWkYmLoMwwy
xBombcxtPTP80IboTZfKGlo9rVw7MHaMHtyCtjTucz79BKXPGMzNoTGXOAonbnQbBL4vCWIr5G5o
1i1em8eHeWFwNpd4KqQummNs78Zqvp4jPH1V6Z8Cd5hOgE5uR/ulX0pS0McSIX7FBYIZixFAWO1B
BYmaN6olqLMjnArkwbcBYNvkzR8LxmznKesoJhcGcMRslX7IP9I74MxmWJym4j7sIC/UmADw16On
nG8TvwmuUFGOp2VufzNUH7BMc2s7T/R2ifPMBLZFYdlzIlALj70gy9DexnNK4kWQ7OqpR79ODrFn
hTG/Jr9bqn7cpyi7Q8BNfcTniXiMSIup3HmJ81okdblj62iFQUSQX/dgiFjrIMyQikEydogKdcn7
35Sq58oJx3uLlI5tm0dvOo6/VNdmF68nK0KFSXxKrRoCCkK53CcQDT8dKr6KEz5xmX0GjtovecVo
aKRB7/JvtAvgSV0XfINvmmMgox89BaeM15FzqbudyKoZ7Bycp4WOnhVHuB2ic+HzNVwpzomEaiLm
1GPDGAI9smzwb0tr7ZJCP8nZBVY/g6Suku92RNZX6hHsGG97bosIiLg5Be058Sd1Zxbc2QvVLEK8
nHuKnCCl2TcrnDBFVd76k11sTcLgMsYPcNWaHv8gN5jLJAsr33/snVlv7NiVpf9K4j43szicgWyU
DZQUg0JSaJ5fCE2X8+E8/vr+mE67nK7qgv3WDw0YCV8pFAODPDx777W+NQNNQL02wkjY6wGod1eJ
M+0PxUai4MoF/AfXDYEOGZrU9CaUhtKqqgZTKQNRHFHZq3LYRIjeHTdKt9POK8qX5jNZgn3k4WFp
cekOQ7Ut5rslSJKtj7B843I0/QymQpSQFxeZZLNUyJe4Ib9z3b8THJaxq56+ZyHIb7LwBy3MlwPH
qi5ji02qBREiYwCUucuVafSm+2xy6e2kah9Eai4X/J1Lz2gdOxPzQZLFxIeDTXTrtxlUbmu6m5ej
31IvlvUC/C5HzDSht3YAMJaR490HVPUiJtRBpvIy6ykwEzEeOwsirrdKsmeJjJqysiPjmb1ij6SN
FqZ2T1duiOV+FWtnG6MemJ38I8UNjtgBHB03/lV5jFI0RpsZdHRhTIr8qlWeOqPSiAPcXUFbL+es
8mepZqRKf5SOmDS3resd68Vj+zmixFhrmBwFJhY5SvmydpdNDEtVONMN3qtXIXXJGhjjLZcV5LsG
zeAI2z3gwJTtcChCZ+aavsl7JO+LhYGmCwXc1BCZegfMdJWJ2WkTAgucdnWmOgSk8TkaV3DOYUlD
3fFxDYwNuHcU3EFEWI9A8t6HHLfCyQxO+QZmaOqAXoQkmEmWBxRzhNEkZbtLG5aPcWnpTPgFy0XI
/BOf3c5r0E/VNR3PLmYjCpsW4SdldDWN5AeiEtNOE+3nqnvMaghN2D2HTdHw/8bWfWyYm8Rta7aD
NlcWwLhNk25rJGobZNUJYgtuR0lQtJd2vCN/OLocoEuzcjUoGnsoaQ2tHSvZVxGrT6CK8SyNu2sx
aJYpo1BOKv8hjApE7B2tkb4G2zI302Xm6uVM2Qx3cSJbJz9++bc///u/fU7/O/oub8qcQaNp//zv
/PsTM2GTRMgO//jPPz+UBf/77W/+9ph/eMgx+WzKtvzZ/Y+P2n+XV+/Fd/uPD1rfzd+emVf//d1t
3rv3P/xjy52km2/7b/BV322fd7+9Cz7H+sh/9pe/fP/2LA9z9f2nH59rdbE+W5SU5sfvvzp8/emH
Y7u/Hai/HKf1+X//5foB/vRj/768/3LfNUn1X/7o+73t/vTDE79KBbjP9xwmfH7gix+/jN+//wbl
gfZt6SCz8x1X/viFW14X80fOrzKQEs+IZDcihMMftWX/+69cV2jbl1I7DLls9eOvH/4PX+J/fqm/
mB6ZW2K6lk/j+j9+qf7yZa+fTrsqcLTyHQ8ckvKEp3ml6vP9LjHR+vD/FS4UjN6I/SoubWi6EeN2
3b/nCylUZRuXFNKGrVbKDMlKiXCpyBBXNpe/mnJ534/LSQIIOWZAO3v0HJ3SRBs6c1woRqovPRCZ
4BdPua24jvFqVGv8GdbUzBzzxGdKiKcHOx3PEoZ3ahb3Hl1TDUq1CTDaYO8yGYEvVPbbLB/3RZqf
tX30nNbzZeTbL5LNFWPjO8kUlTHgE7S+7ex1T6KKmGDN5XUbBowCgOaHeHmKiI6mV+GtCZPg1veK
ZMMysO2DvjurG+Y1dTKWFKUKIgvbGfLdgJDpPLOf3J7mUjQHUHjXPQQzqrMxy49tDs+s95r5wlfu
Sk0SMF/Q7PTBW8GMeC5uXBIdRWmYr/dsuJd0NR14to0VHcAh+waMkr5y0DU1y0wQ0pIxjq8YxvRt
X132EWMeZlvc93c63pnpUKR8J/tVHM8QcMNGGFUQnl531XOuyuyrIgoQfSqabP5r5QGP7NyDI8PH
jMVyY2YVEptS+DC4mWa84nxNj8rkE93AbnQ3s51hgS4pHwOUDph3H7OyiaHZCGKEwq5Djjup5bYK
I8izfpvP2399hfnnlo//fh36f3DxUP/T0vEf+ce7Sd7/ft3g8X9ZNVznV1v59PP/8yr/fdVwgl+5
UAM38JS2EUR5f1s0hPsrDiLlgI5TwudSZj3566IR/MqPPKm9wOG/wnX/lUVjXZj+sGY4nJTQBZSH
iEh7tNP/uGbMeT+NSoZ4YfP4wiXvxTbdZT77x2XGB5npSzIxbyxw3hI9XMbdHPRE8h0iSxsS9dGt
xtdmvkyZ0wo7A18G1OJUl+qSKdhIfJLJc3TmHoPZblre/u4Q/74A/mHBQ0X+j+8+sH3fZrPmunwM
4XHQ/37FW7JpCpoQnb2JGZNF3mUVIHjUFLHpfDYa7xiNTojUc8DgOjDkaZLZoaZiAB4yCM6z8xqH
Aq16s2G7e1330a02xBfa43dYBWfhTAsHMRngSxNCIl+dzYqZfNZmTz69SPK62GvrqDttOgKmbJ+w
Z/NILYGRwTd64w32Z2wp5sQ126bZ0VezrY4iCD6Eo0t6VNkasg58dRxqTB159xarIiHUADdJY4Hp
We4b5A5gZB02Uz5W4zy7Q7ONDSmDeFeFZl9GGAW7FR0bzze9j4mmjpl5tmn6VTssZP2IJbiSTFGh
niAmWCPhnfKQ2miv5mpMLlVQvdklzuUG3Edk1KbXbByrjMGqGNTVHK1MB5wLtGtK1BpFjGUrAqmt
EeFaH24GoHToDSURxVg28DHjofcJPQyxwJZX+dxUd6Upj4to7qbZ21R2jBB1cCFwzABL3Wzt9Bdi
k8Y1RaesIVvnzf0oVqGoJF+n8JLzwQ3zLT1Uul+9Qw26Jqwwn4mND8mpYUyOiytQLeVmhtCjORjU
gPyA2U461TvlvlZhiXp4JKS7tZAjUkHSc9wFco06wWtOcxV156wvwnoy6NXYGK+/q9zmDEApCAN6
swO67KxpgfB6x9DY3xn05pSdIScnWo72Ax6S4vOLfduqFQVjn1aKFmdv/Cdb9F9dO2G5izxuPZCH
sZ5h/LEe/DIlyHB8XoWQCVqhkLOoDHMP/3ER0gN1ffytbXKhFnPS6Q8D5hKpCJBVWeLoVn7xgsqT
Dg4BTjWjDfpM5xjz0Je9W7b+gmOISS38JJTkPQkQxzNFNTp4Lo6yWM+txvoQUXCdty3c/PkxHRjO
0OFBYvc8e9luCuMnzYQCqF/IOdnZF6VIz2sgvXlK3SFJaVMteH09Nj3S9eKiDK29HznXLkQ6b8Ia
m/AuGQTc9BPS+bF+cisfA3VDc9pa5qsJ4leXVBDaWrrKuDyquT4mLqbuufEe4uVZBf0625oZGcQr
2NFgRCreZQOuRLCDkeoCQXJ5KlaaUTVehiq4zJwcMPTT0IY/Y3Qx3H/jzW9PY5rbWbMPSHHGVdZb
3Y9vVhUSrFuuIZUIz5KIYjVR7dPkF7BW0tsKSEpHRII72/cyjxvmXDdjBNsRYWFTyMuiKT+taGq3
s5bzyVBjUV/jitCsDmqk7na6fruiWQYPG4kswwtZZRdQEO7KMEIRGILGBGAeE1XhFRTZXtK9zCUZ
WpVSxMJNeFjw89ho+VA7RfmJGtY55tiSl9QjFxgf/YzzAKDwxlPzTxW38DS94BD7ZMk0FeZpeM7o
KZ/oyexrw47PkEcoUXjOzsVYt7c2utiThUDJqFiTQddg3hwCDx5d16BnqXvOTPc3rOO0EifDozDu
+TAXzERaSPVlgMawn68HHT5bcwcOo97nEqRD3i0rGEz8NPNuLKNHMOA4g0eSdJDLBBWrSjfPN03f
QOAoPlqwhSFRLjJHwJqEDRd0cjSN9Vwb93XJPN6ewBOUpcsm1ej3q1gA0koIjhp96LuhvogV3YSZ
JKxBpemZdIbnytP1YbYO7UIGeDQjM5NuvDeNevdJms0EnZEkdh/rCjZ/Gtub2OWLtQrSvRQI0oZ+
Wb/M75VnX4W4AWRZnY0zNo0s2qku+OTocMZ7F83gzid1W3SERNFaip2WqLX4fHFtpouTyJD7hi2u
Ba/aDp768gkSXiTsnxwb4BocMZ/HFrV1nmYHKvzqLrHuGBqLA3rAU9dOsEVb3LN0r98sMzwMRett
J+nceh4T+s7cdQwyTvqa7aGK0F6V1vnUiM/OWu0B+DcyEqixRif5+SDK23IhfbkP+008R4gFa1lu
6NSQGpHhX4B0xIDfxS7p6ptYNT8NuFeT4i3ujPI23CPZltvPeRQ8BP3QANkmBSuzlou6m7/0SLfN
K8klxxcKZGvFnkr1rkstSAZkfw3H4LSJ4aT4guwAegqstmVK8GcFQqxYoc1XyYDPx/9aWTItsBUr
1IB16TvKiVlFMSUlgwjUR/XCqZMmC/Z9fdH0I3M4D9S6U7v3Qg73qWp3sw+L2nRhet41a7ZCrM9o
CRH6am0Bf42Z3lVlxG7EDG/0gVOkr9JtkLMwgMX+W5+UA0EFhilNqy2ysVz/I4gMtscUS5AbtBum
99s0zV/R0nKO16hPKxpiYjFfYV1dFnX9MIfIKqkTT6rBvc1Mcu25W5yX7Vk3j99WoMyhBqXnjfyZ
sRnnoSzAcR+QahKd1d47xVsAr7B6tMKDZ/qf8UQXdO6716rUn/TBrpjnvuk2+qr8Aa6pcxBD+rF4
ogGzxpW7lM3ryCl5OoL8LKH8ULgMtr4W9nwcdXPVe3Q8y4xAoihHeibZvBC43QkARCX8sZNIldgR
bO+nN6OvKm+DbPTwPqbvsVf/1gYs0Au5LwJEDT4TxFJRK49ZWDJwbvJd26PjKX3YUVmuzuouRXde
J0jKhL5rqGKZ0Yl2iyHs1emaG2FDrm28gFSHxdn4uiCPF30njX37tq+9bdlZWJxqiDoyQC48p3vt
zye2rxiyZgQ51QJsmvsYO+U9A8B+ZwQ4iTAYbmfsXr0nj/0SXBadvIvD7GvwGmTt0W1IZ9LETPIa
Abhr9l4ohx6dHp9DN94FPdTo1E5W0+Pz4GIEx9gAjWx9vMxQrdqwynsNDNjFaiOga5RAg04RldUn
auyBuSQ/qc13tccEXgXLuMmK/KF50RlDrC6OGSFL/BmpRBGkSLPqRgiBTDXtlBW2KCts1kN8kQ+r
9VwRdaHeOct9EnzsR2U5PxG1dCgMmw32+Z07dlh4+vKrWJ2+zDEItyT2tdc9eabt/FXV9VXj4HU2
8z1jn5A8AUzvM323FK0rMB7mnOR/PQKOoZAf0Q2XuEqVbBmTPGpkh0B22Njn/riP4ukxL5t3Njjo
dTNoTus034yKqZ5bbSaCtYyafjZ9izLBHw5jhE7QWPgnRDOCCbJIj0xh8CxTU+xSRoJAFXCpenVG
vAjDRWmqnGXC/Qw8VFRlD1A2WMhiExXJxQWMPNgPzaRAEaT5aSbTDX5F/yJxJpKdXMunO9ls3Bq9
aCLFRQN58lQyJdnJehvjv9jKug2x8fRI1hmcSRN01za+byvx7K1hWhJrK2NICZTMweaSZQhvpk7e
T0F4DFRdHFVHHppsGQVkz6zCL1ZhP8uZxK0O5oe/ZAryEmIZdSNzfLgcrEOcvxRt+jMR3tfU4w9i
mokfkflZaZE75IHamSqrOM16ieVxucqYXJxWPmuJnA5REhwrEEot5v40uPdW3jR9Cdt2P4yLDDHy
6y+hI2xRc+lvalI882LEHbGC1tFIJiFtkHD8CVvqeg71Q8Md+TSzzbhh27tR7DtXPQIxg9LbWAF+
wC7Egh/xOta9qtIa3lpwa0/sqdjFbtxlZaeEwXcmgOLycWtD0eFIgVA8I0Ux9NHjlNmFk1HvpAHt
3cGtaFnQhom9Z2UwquE2QyDWX3gp5QYQmo+8t3Evr1UktsHzRF8WWk3HqkjeopGob6cdniOJ/jV3
in2REIYRl/m3ZeqbWVo/x0k/hy0wn9LBGOec50G3Lu8YowMYjH2FKmgBAuvWeA0inW0auby747Ls
Kid7h3C3rQLxIWAYiwzZ89wVzulr+ixzxs1V353LDs8hIb73wEI+nal/t7HD0aO/p5y4SvF1d4LB
eT5/dpn6Gio2pww4uu2ixI1ysb13fo243g5A9leHNOsfA5wZtYeiTLFWti45W+GryDqEBIX7HCKS
cet4N5FnI9BCoCutQDIW+MJYU9SlcR58LKV6gHRjcGYk65M4PeoMrUlaxtM/XNDX3q5wHgQIz6Hn
ddu+8j8YU3pnbYZow4ndm0W9lUaj86pQa0iDaKuO0/MxX+5paaPQQ/jQakhOrWD9CYaVtXM0SD8D
FyFwXecvFprrMU2O9TgS82T1EDXRqc6OeR3RLrqj+Ey9ZT51Cft0GMUzvLuwV5SYQRS7fvUZJ6lI
S4KqU6c+16IiUnN5FDnAsTz+iJiXxE11tr6ZfKqffdzoFYCghBZ6yw618czLmFfkMyRIBGegFq1f
P5qMoe6oCjA5vfyKNM0JKGtEZTpQApuvADXLaePop4RLzwJ52Zf6fYytdtfVzpZey6k9RQbCsvbP
8/JnGfkWwXduSSDEiCbxScxVjjHOnHve8uLE2bYpOJq0AXdj2x3ZAz9b+Vhsp/LbhLa9ScOrlNXy
ENbYEfwC6TX+MnTC6Pa19i8mFPPMxYiEzvDMYAPuAn85JYFhqtLPaRwUgeFmIzkPdk0gQ/YTCNEt
Tuo2buD4pJsgku9979/FDmB8K8QEikxo9kaN2jHraW3OfDDJ3lnXT7F3S58Do2RBJO/ITYXEafY0
2Pg33hiOG918DDwK+TuibHU3dTBAQku+9g4SmM4nQzEq6CFimlrJ5gQUt73LTm7YLCJOr50OF6ny
CcQg8eYRnOqtFDCzBxlwN1rIpI7m+xlnGz8kTNvDrc1EWJ2KonhVhK7UfvKYJNlbYN3XLT1puOf3
srIrPO1pe5SmXh226XRtawnpqDXhEzeI54bq6yJZI9RxgSYQfgjRjLh4NDPw1yxMGUDRPrmYU26C
pWKvvKSvfrCfG7LI4gqce33htu17k/mvVkKlpwf/3LVhqnk5qrtuBdyGL3VXvAb00Smx8K21oNpi
IKeAAxBKqPIdhfE+XciTGqDKR5LLJJ18Ml7s9FsV5MVJ9BhQa+qFgjEq0hekTvRwOXwVcWVlWDzK
ZrigFYNCOhj7084BoGaV9v2QGyagIr9iMMW0rqffZJn0kUIIn0Y8AJyNnpOGg9mGQm7bGFoTwB8L
vbNjMajjot5DxXysQyS2NYwU2CASkRqKK4w4MDyrYzJJHgfmGC0EtP7bYgUsVsGTbemzPpHH1Bfk
9Tz7eFBx7l80HiCJOv1aFvB5Sz59+3EzHlKrPOtH9eZF4XlvGXhwI3EGc3wN6cJcFo44YwwO23E0
yU1GFYN1VZN4jrY19WOoAXRoeGvWcGSKf4KDqDiZirk6pSP51onxCWV1cJIU7rfHKkgn6JA3iI4D
DdUuaL6a7JlHPyXZ/FIt05kvlzfNGk/ATrZbEnG2pGyBpgrDdCLEoenBbrj1smsHSpgynJAQm6ja
2lDZ80jUp7ojcmjB6GfPF0L2zdaUbJ2bWIDYtb4F4Nq9ZzeHwuWthtaqa51QKlfE95B40bIPtB5r
iYBvKWZCTkr57GDOoPfXXgdl8RIrBq9Mnae40Fvs0toPPv0OLWrvJBHxXjgufeYmmDHvp86t10Nw
labytkGIwE2yZ67QWVRHNbZW1ItNo4/MfE68FekwMkqZJB+2YXqO7XI8zD3DVg2sQJcJrjqb8gex
iTqt9qby2V7b3TUS2WuwqLftENaYvhO8uN5HFGqQCVYEyPvWiTEdZ3aZbJqqxEtjx88d/bhg5DxV
TrpCz7IKri+kp5n+bi2yU3sMy4vWsbDmhhbcm+gFIRI7bgfyTA/ouehw5XMNvywl3xObEZidfAS0
MILIgw2z01ujktuWdmrNURGDdd1kHaAMzJs6Y0HRBePoZfKe8ojqvhnY4mDguySu6hAtULrV+DTE
8Dxq74Ag/Trrp5d2id47l6Ukh7OvSYl1x6c6mV6yfjxLeMUNrhnQfGJXCfdxdCN0Esl3MEBcKDGs
0RFkpxjhKZyy+6lujh4lTN9iymVsdpIs7sEau+uplHdNgNJSi+eeHG8wABuXfAcsGGi/7PFTtR2M
5+Q28DZgO+j+0eOCNOJeBgK/qPDPqraAk5M0dDJAyCHzc2Dr8tqWnprTkMHVaa5pvHgFN/bSubEq
bjOW8iDeBN5+KPVjJua3ftnJeDwTvf1AKxZtN8AA6M7mShvuSbLeVAO5mVHTnMf2WYfe7iTgo7AP
02v/b7nPvAKzzvwggb6jIn4STk/tWHUP6fhqN8+ztRCDEX8HqSNpoJawzDBJ+FNy6WOpyALGAsYj
RBC3wWqXQCdIY8Zzk4sKGbuJlwcBdOlkliRhpMblegg1/nPchSOKyU2u+4uZycHplEQ1bl88R3Y7
veRZt2dXWG/QgZOB9DMlVkaENTTLwKKhi83RwgGeNfYjexSzR21/iG2GftjM2BLk+SYRXMpxDe+x
wureQG62kZecKpk+oDemGxDy+xRJbxvQYR/xde+sSdLOA8FR9s2l1X+MvrqvFr5vZrgpNXSTInHE
QJwPiDGhX58EXWRvoiB0T2ewaQH6zJ0tuLzA+JIDTUM/S6ZnW01ovidabbNLel9dRZe+XnZNv2KH
Q/+mwUXGDJbIXIwB7vl6mbn2kxsKHPKYhYoVKUSzhOwF6i+yOGtaJrboME7r4wA9w82nF18l3mV0
nVD6tuqW1Ci+/2DcwwdvN66AoLpEh0Kk9hVipUdQMCMt+vKbhvh5SBKNWTsu8KKdebOuEEXZ3zDT
QI5vTjFAHtYVwwZKgGvCIluWl9bxAOUEraiTpLdF4/uklQAUyRd978LcUFxdfhTcWjQRuH6jFXu1
3LXOfODmfOHVa0ChWBczYwAcR5i+nAnRr0fcFXtSK/+YjKGTxNDUWRmBOq0uqmA4hvnj0LO8K8ww
9ozuCctsXfjHpo9RWwGnbhhc1JzTWWv3xFLOh1ReLSa+VYvHCHlhl+p6fDvdfF3RHXWtQRCePuEj
RhRZautYou4f3OFlxoaM2+oavdbpGLcLbeOg3mUem2cf3MRSrIhJukbJd0/4cUxsec/Gn4sKJ3aD
bRDFbHyxcNUg8To47vyCJf8CijqtpOgC9TTbdrUPhGefV0F+Fi/La96EWI1GrDuJkW+Qndcn7hNO
vRNMPS+2mWhhj/hEecScXpls7PbRVBAaYD2kTnxrSMZxnAS25PikKkbSpT2gkHco8cDjVyqiKUzi
oAF1ThKdrFkseMGIHKhieCBx5mOcxjMvB+E1D5yE8iO05YeT22+g9qDPt9eRuS7G9EUPr9iRb6ah
BaOt35hpIVpJuVUFawtIaUJLcuBwxKunyIt8dkAhXH+teNH1TIpY3sYu/w4bFnBDCW9889RzRXBP
YUFy4vUrzyOUycFudMcX3LnfNmEELRt+ZODxbQs2zpmi29wanzy3vWSIcnCcZodmvAiRoXELK6kr
lreutX9/dzOkqDjGrbqN2IwhSG6xOM5MtMjww2exGzKJObHlV3iSX+mi/rQUqa3S5tzFBam2A0yg
JJU4PqMzByHnPkn5nhOjzksE/KRikmO8rqRUmTaxp96jIOOGbvk+ruw3NVLnT7LAkMTVavhCYUa/
TdC1df5YhtvGrW/R7HKvTdkFQEGhfpd4cVL7MwyIYIBSTmBjej6kpYVcYXlRkPLHHvaN4VbAIocg
TsobgyfsBB+HE8TfRSD801i6BAwM2ObWk3LQtjyZZvzQrnvMod9zKQPxt7pjUEoEAfN3EC5vRc/B
GxZBCxlsvUk87nG8Ti3vFrVsum5iiNpa6mSIv7toRsLmMcjxDl5YP3Wcjljvl+yD+9bRU83V+s0M
o+bJ62uTTnfcHqX3qpPhUC8NqE3QyCU6hIAwpJ5ryBrPmMluB87fUjGFIW8pmwFAOsm3Uy0PgWmf
EGmBSFMfOPLXRqO66ybExKNRH00nXgYaHpy092kSH1sg0dby2nUlBEtx16Tds2oARrFYWlCo9Iou
6ZLprO/np9FJPjugTXAgI07U6JgoBM5WSruDQunGhPGFHfbjpcmiiSvD7Hq7PlcVB1VPOEVsbq+n
Q7WrNX6fzPMfwA1d2iuSgYUEhKkx2/X2Kdy0O6Pjdouz/yNTqL9LJ/5OnempseVdRLhMwRktQvuY
MY62hxFMwDIc1kOjovbSrzlx6mV4wh8anYiquME1eZfHzJY8WT40Q3XqWPaDScK1HWE/6LLf9sZ5
Uxqek+Xu+4j8dZhFJ5Pm2K2rEByEV7rw+I8g9TsxQsF4VsdccqEm8/IwOf6R0uE76b1D0Mg7hokw
btJbxVrJfJu3CkptkzaPnh/cLRqPR4xW18/Hp4ApV0SJOLjRzlj0A2xGCusigCT5EMgHcv82Qaho
D7jgyaH8dXYBDkC6G7/orhszvqwLBY4fhMPe/GBU9BDWZ04b39bcCKuu/5nwzG24FNs+FXfrJ8sX
+22Z5Eebu3v4IDtVtMSt8WgUN8dADmf4WRfq8O5aMkyHybG8NdK9nCQj9mLBamawiabeyWKdsTG4
Q9q5i+W7RdtfTsmtbNNbiuEHLa3z2af/E41ghvPNXH+0HZGA5SDuvEh+dE1RbjyHgs5ejuEwPLlr
6GBSS4TpZb9Zt6Z1zUlbdXva76TCTU/rEe5bjijjBW5UaEzZU09c8ey3mcrH0UVIZPEGUW+2YNmp
o+I4RP6ysSWRGU0igy2wqDZh0zkUwQsRU/UVCZdjhzUP2lO0sdN+380uzm/m9SdLq9qjk3LXkBFC
5NG01o4d1bU2/19M+E+JCRHroLn8v0gJ/+NnFCMIasnE+XtNEH/zF02QFr/6rBEgUFz0wQGO178q
CZX9q5ACVTf3XZ/yEE3g35SE/q8CC4MdSI3KRNkOv/pdFOQGv3r4fLTND4UORPAviYKEb/9BV2Ot
bwyNkXL+QQ2UoRmosTeE28IHgG4DnMTBVVMv7d1mWlntBj1Ccl3UdlywctVugSBvplvr2lw6qu8p
B2WnnK+0nbLmPeiqfngsHaen8myjoplOLLcP8LGHFnwuZ25Fu+POt6T2hqyunOikBchh95T2DIlI
De6XhvbSDJh4FKoOD30Ko+KYCxmZbYpXOt6EDrQvoq1CzNp9IUR2pK6RcHBHu049iO5diYUmBAE0
78Co2q822NUB6tbM/KWJl965ZZTu5w+Lk68FlFWY6VKNpT+fIyGczboABvXN0sZds4OS0SQbtIQF
N/3anfOHKpb0aiJNI/Mmr7VTnfpW7S2XjNPlDaUbwWgIfJAwz3S/nG3apiZ7c2bXeoYmXcOhLB3B
xkgvfQCka7GCuyEuxvi61G2db9CHLe1LkVQjpoW880hetKdWMOCiNXk6auG4wOwhvxyyWMnpLrXT
tDxPvRCY94Ktw9qwl8QTA6U6Jv1HMzDepuxqA6ijMbkqvYlQTeRaFfUFaTHEZzhpTbXbM/twn2Mw
Ooq2rJ8SglXSlme7lnkgBOjvOUt6wh+D/SYlBVRx2mhmMDSboIfO9rTUT0FpM92a3TZBbOh47IB2
9RznJBVoMbH9ip2xfBbBhBYSPcngG8zSpGsdHdqQCdEXS5ttdR5Qz3qNS6tg9CF7PPWuVtULhXMd
bIYWv+cl30A6XjBWr+TFOLZwdCK8s4yfQguL5IJmLDymiRHxsdKdV+xrDtd4iBttdHuC4Cf9TqVd
hRvldEWyTeHBrk1OTIzHhgBpda/8OX4sReXTnwp5i2c91qZ6VzpRXfAp8HIzvmyNvoRAA2S0QHlB
MDPF/HTEgD5T6S4Jevk6lYT8BXkyB1s0gRMeidSPcDpg91i8bdz3LhIEMc/6EcIrU8gWWhVBd75T
Lld9UPnpZ+RYq4ZLu9MzMyomgGlWk8OegUGbNmxV2dJUuOuSJ0xYeJ7dxnKpOZaMHo00Wg/7gEYb
UivtjlyOnePUGCuDytAhLCnZ8j20VtCoXa2JT1Slr1BKuLUXv1hd2oaHPK/ade8WD8Nrn9ddf8w6
Zecbyi9mjJD/KG0ZNHoIIzRTmXXyPffWXjEm1MAtQSGMe3wcTrv11ezT6mlt8bN1RQumZ0y7+KyC
hgB4sKk774DHnOGgChXWEBtCx3RrGYeQJn/26J0GXQhZI7E0Xj0cfR3a11EG0b3oIEmdLFJk05HO
8/CuHG0fMquce3xwo3uRYz7ptmJax50+slhO4i5n8+GbfvXiNAZZcbzUjCJjmG6sLkHJp80dL/DO
aX8AQhqaEMVc6yOTOsldFylw5VMOXc16iIi+mTqsnq5F6QZymVL1vA6JvTliw0IaLBHwqCPKXfLx
4rhihqoyayjIhh8ic2V3nqA0BcAfQiMEACow9nLvJr5HWt0EXlFi4ndTjBevVavtDveP7kY9nURe
ubQX7CWiBGiLQ7ipPTY0K3n6EWtz3IZhsy/DUDk3eZIJusCDRN6YFHEQnttMthknYazALBNmlrpy
cf/FG7Z8ZMcE1Kyg3QrTx4dBqpxYvXJocV1wcWVMQdF6i12CELsiQXVdoflmSYRGHRjQOhHSpVmQ
5uGzAzC3PO/iQqXXRq+8eV+xlXb4+SmjYXJEvYjFrI5HZSPNSAIQEkNB+xC4mv1Z+JZn4bryWdCZ
cWH1yHWHLrNZcIzvUWKw3tu21sGeuHUdbbraFmv9zf2VHlM1G0DdYe6w8HrpvMUpqiHce8p9MPSe
gXmUTKv2RReTVgACNOkufGGLmUZVZCU7Q/rUFxY1eyBAxwHW3FpUGIQJ/R/uzms7ciTLsr8yP4Ba
UAbx6lorar5gMYJBaMBg0Pj62c6qmorM6s7ufux5wUoyMoJOd8Ds2r3n7IPArCrdl8Iqa+erLJGv
MBGoIgwsus4epwl6/VS/rpmjfIEFuLjzeFK4AUmLncWyNXLUEckABsuRygZLyHMGjXLljPrH5Oct
zyXgkTB7RoyZWAtlJnSz3VihkM+pyF9sU43GTqSKtdhrYVTOhq6LX7uMJGk+Pt2VWyVK8uY1xgE/
DL0B60fSCfQH/HdlW536GGDLFn1MWINJ8I32DDnIIoyA3RGUFSy26FgOmTas4yqX/VuYCXRIfhiL
gWhYKxWrHs9Tc4yqagAePNohj6wfe/G6LK3Y2CUikIypIyyDBwHmgtx12oZZsx1qTaBJ07pBY+Zq
VuChF03MIRtJliiG4FHFesSUm3ZMcrMKo83W0ERV+wNGB4smLR+FcB25Zlhh6iGWfjBYR+0h+Qj5
LLSfaMtYUGde3FbeZwC3U/isSeZYnIKpaMsV/1nLXcje3SLky0nYJVatA46dVjJ4KlOt4MxmtWLy
l2mBMw2OtDIZqqcWy+Ks6UKgR3dBGsLo0Teemy6I1YPvOBq49mGop4VpUcadEK4pQD8RaRiA4Yub
rIbOcFdGOBDIZHUk088AnXgjc5GmyXlSGlOUc2W7fXzywKS1j1nkyP5ETdgnGxP7nVjnvdGE+yZg
XP/MqVLelU6hhVmTZ9C6VvCFXgaEmsku1BX3VE+0ZnUSjYbFngZ3hkpgsPwc+h3BP7wnkhGhYRn4
9q1SxxNiuUPrzJkyCGPpNQZ2vGxKK33NXEQ429ESLbRmurnZsnJpPl9UHVjjKk5TE/Dt2Epzkztj
x6hQq/z+bSws9WUOKfzxmDBd90MJsGmfqvbvvKE0iuneNjGlGMZiz5lc8IBFbzzyaxn6raxp4v9A
GmjU86hokhTqvtAC9K6DlVCFjakjTyi9gv40RT4xIK6wuj5c9lYKR+sOL9AAssG5AJKDuDoZtR94
5JL6R2KB+jxRiqFz2hu9YU8/4fHG/bIxMdbuKGBxZdOFzbr60npepdY6jYRpNuqhdsnhD0z2PnAc
ZjzA2yLHI6g9zrwhfE0Av4xPqBIY9e3rEYh99zMWZViQo5RFbb/6PlL8wyj1BwfQ70aq331V/x0b
1/8igxauKsGR4z8/V7F+fxT/Z/Pr29H2+8nqH3/zHz4t8be7b0LXbWE4nJMEB6V/+LTE34TH4QrT
gOUaum9x7vqnT8v6m2UJz/BN27Y8aCr/Ol1ZuDFcl7mpKwxf8DSI/4nlwnD+3aelg1ygYMYqxnHN
4Fj4u2vBH1umqbGvz7UuyTaFIPWJIw4rmHBmUlI36gVgwnHAVtDuvDbL5mVrHq0WIGkmorPSoeYI
6D+laz4hOHiGckYjwsbjyVL+SYfgWo601WRvHqzOXYaUGByDUCm1pD4ynw8L2GZgZIBtJNJmiuMS
WdnUh3jEOYWe4Fn3XcTgxZpZ7RmN80njHtf0hg0xO5ak3KS6RBrAhkSBUlxlmRx1P3j1zIrwtj7O
ET011wbUXNbQDq50okV9ynT4imLaacop9inxCm/smBNJJG55sKcQwtzkBc1eTuUIXoWlC9ATIl8j
G9jeXEHZxuIBRiBEQPcim7R6SEvcrLO4HbIrRikP+0JTM/foFSK5QsAvAbaRrxxi5l27KmiYgmsO
otLfpfcIzyammNDgskKdV49AbiERlRBuFfEM8zJsSJ6sGnuXmNJA7icb4pmt4YyU2V2Te4b3tDU+
M+KWMFBcE8rrzcheQBQRZt0uve8Yk+fRNk/sdVsD3KJ3++gWI9HzYSCh2g4dJE+dRvivLKYbKquH
3ihfAxQZNNaMx7pD7ggTyVhkmobwD4VWnrBaVtmEKc+QUFysN4VnHvpSLQkRGxmJROHOicm9KJXj
dzDtCmM5lunaceoPyAfocQz1Q/X497qp22u+h2jTNNNz30MSNFGPrvtW85ght8MmqkNwmQk1GvfB
TnOoGcJikOsq1HP0C4ZcwKJEA6AHcu/DWrnWjts+SK2vHw289EMgFzJOl05FolyEqSRjdtxVZOG2
EgEi9kTgM1Z5gjg0XZQDQ9+mkY39VfvxP18j/z8zohn+X7aeLthO2/Aj+311/P4rf18bNedveKhZ
Ah3Hocej2w4L7t8XRw2rqslqZHsscndfqvv/Fkf8aIaNjIw/cUxWz7v19J9+NP1vxGFhYhM42Mzv
VtY/22J/2ML+ExMrP+M3P5pwLIOXpzOZIJ7Dd7Cm/XFt7MuCvDM9QUfjJ/G2lYAxFLC+yT7XZkM8
oO0/elFNZlFbn3xks9egJJiizdN1V8vHAoHMznDKreNBDJCOOy5+227+A8+Z/Ue/HK/PpulC/e4I
3eVV/nnt7mUYFxDrkVsMTroKoTKsah3gbrVvWhMhXUeISOR7m06RuSfiMrlSqtpLocVXai1z5wIc
oS9dPlUwZZSBHNypWmdp+u1jeo9E0728OotiO4X3qWKdn0mHG08ktXxUpeXwSEKczBUjBJIbmpWO
9p4eD8whOPQfxNcMp8LKwucqS66hxSBQAetblCQYoaSwt5zpwgsKY+ukyH/ogv5mxcyV/ou36L59
/cuGfH+LPMO+Wwk5XQvbuLcpf9/eAHyUbKawRRM+7NVI0BMbBxcgKcDBaY9vRY8Xz6kVVjo7yJiZ
hw4ujb5iH1TETsnY26eM1MLQGPbRaGgLI83C/QDcGtKDdpWD9lqLbNynrRlcXa09TxgCHkuH+B+p
4cEaQnfWSxkco4Kk45mH9ET5EckScbMgLnftMsV+6XkVmD4sd59kvfsyMUKd2ijejZbn0EOy9IUW
WvKG8tSZ//U75N7fgT+9QyYHAFxNvilMXJx/eofGsc7DyILnNc4i0LbbNENLy6C+J+TcCpCDkX8H
0HCPagciOKoEhIl6w5AK/tfebvtk71vNsenESWI2WRktTIIgHcJjppzzaNIFdZo6O0a5+Z4lg7n+
/lZDmU7a9RAtSzHo5DJBp8tsTaKzR3U/3C+5EDQdel1tADMxOra79OqPWIGS0Pkas/oiik5e1aQf
+ilkTk/Ex98vwpD/+BI60rKQBiUyrYaTmoR10hPo6n2jNgB9ymPqeuVRCxoQh6HlrxoL2b1Xpu8i
Iw/TzpEs844Zm0GXw2HkfNp5cb3t7l99fyuOwoFU9phC3c2WeCnaPce1Zt/I7zTguQgSULxpaJ+k
G6hDUNb/1Rpg3rvgf/j4MPJjsf/2+fvud6X4+w2upT4SeXMYSG7UyAQozeyE2eTC2zIiC7AU6Tw0
skrdS556C+wOmtXsMa/1VYV6YIkIIYS8p8RD1je7omm8WwUBBqrweMoKMsOlJdNTzUB05p2yDr2m
HIm+TkunPBYmaA8rnGhjFl5/lHafrP/63rwzDP70y1kmM2Mdqj2wAxwLf7w3kU+mtEIRfg19/8P2
o34JuW04BvYYb8OQRwqgTGcM4gEqKlYYEniRIlw1J/gZ3WE4uhYwuL9/a+pcEHJOixb2/r3vC1oK
aC4dIKtg5FCpWfFzULfRpkvQBsHrSJ61unRWGjQ3xMP23O7oan9fXHLipdZ1pz4fxlsLpQ2zPJXh
9x+Csh1vlhshrWQHWHP6cxy/vuThpF8cFWiLxu8d0lz48vviqsRdla4X7rtq1Ig8ugcyw0r5cHxx
SfERPZnAntaFVcP0ccwltVL85o3pmxH0FeGqbXkxLLkZgmoV2o6WQA7EH8Qt4/NDQNJMRYlpIktg
MFgm6du6szUyZLNQYnNyVpkrksojV7rb3hz0/2cVW+Fz6Ji7VoTltU2q8FmSFimNQtx6W37+9Ucs
/oOPmEWaJjkjJhwHzv3Pf+NEeH7sxHowtfPOQ2nbKPca5nb6CLMZf2b9GhaueAtpYNV4dVmv3d3f
L1aDatILT6kpst1gK7nvimRCRzVF9BOiq/A6jz4PFzPNvYOV2XB5lX8jkQytV5eZ793oo5BLXPuQ
d6rYjW6zjxUeSiO2qq1TWwZZCmegrOahdYj2YNyMmtxugk3ots9hNnSvYG1/5KWwP9Ny2yhr09C7
O4Y0k+iwy2WU1BzGNQb6hqLKh3fBoZ2YIQxM/7y4lbP467fTMP6tJnBgbwhX0BWkbeneh3m/v5+D
hupHlTTX4EID+Gp3Sd7jWO37qNvlInCyGX6YZhtxxkPYJm7Z/eJR5JuWfk1AwZxar9q0/Mv7f13o
QSzkEHRg7+5AQoqapyrt0Yo4xovA0smIm4RjqJMzemViN2Zlt2bx3GFzZ8Mfl6Eok4vnl9MtNyAv
alYAz2mYCIyy771a0yapEx8yno5hnln2i2/wiGikJtMirPRDZX2OjutsKKEI6S5sda3vF5DvPScO
XwL495ZV4xWnew93603qqvtptW9bqFK6Eegr3imMUprkUDTkz2Y07DWjdi7QgZszh4VdXBli/32Z
pkAAyYnexeD7a4SF2rEFWH2sJ460lrmBDxRcxtGOr2qc1jRJ9aNAjOPVo7Hxtcq8uPdLxWwBV4dF
9nU5gZHrCnFGtI9nz5ftlZgnZow4b042QRPbIEQn27Qq+2iM7CyiGAimaLID8/1+P7lQ82uIr+89
EtJWDuo2hLI4Rr5eYV+yi3eZNY+5WfYHuHXJ9ftSTuNajytzR1zCnXDqMo6iX3bsE+2np5fFz7++
66x/e4hdg4a2gIlgwQM19T89xMTk4kVtQXNFajGITt7ybpIbJQNS6/jAkbiYxT7zYfw2Ji7iKG9h
p4XptqP1ubeYMW3Q6X4pkQ9kGpQ+SN8Yew3N7gMcqM80xnYXafa1GK9lGvqLtKiJQQdafLPHvsfz
biJkHf3D9yWnb78KYhyRBpDhJ2nh2erj6eWvf2Xu/j+fDlwKbyovVi+8mT6F5h+ftMpv+tazGSji
BveCscQjw4UYTKy8jnmDTW8cQ6IKgFfVs7CJcJ9ik99CscT90hGHKXq9IKaJmWjZDfGzV8TOru9o
Pnz/KfMmsslsHCJ1b0XPWOCDNUmFYorL1SiN7MlLIvSZ9ZL5Xnjr9Ky5aZC4+EnlsPv+sq5y8tSj
yL9bL8XXYFv2cSjZ78YG7af0NGIxa3tJTb8uAoY6BaBwoxv6LUTv56RTj1WCDNmIq88EUyklYfVe
pqdtHcWfXtpLuAVQiFP/nXkEzQC0iqJ5Gy3/taainbe/Gs37KjoTOS+M7kFzoCSk4/tgsaFZGEGy
kh0zn+hlFuH4UdH/n+tWuUYIhbDdIgoIM9Pav5tkISSizs6AnFe9d/a2Dooxv4FCxkSc7Ctt2eTF
JVHdW6LEJnXTD68i3YgDPgYx7BFllTbzMplYw63cWHW9h9mNZE26Mh9TUV1jIjWJsYnio0bw5YyZ
zSzSUAzLMn0whFy1HaS8UATPSZy8Ku0Rl/dDN+IqTmykeapo3hHgpIvO6V+0grODRuhqUpFYbgza
OfFgrrYQIWkqDE+JrbUIfldx3a/NbnoAojRLtCecKREICf8YjPKagilawuFZ64Ykaa2OGaeaZAbh
aGBEXOarXJF/owwSaM3ipbIIOcGkPcFMAWShi2rcZPaE8dvHIMAEBfwswDtLxesKQyjAT+Q4tEuW
8NA2fhLCfGDCsrJk+BN2tcZY67Ny9C359smKhDR7xSQ62Ia3wEcdYTN+OYkuVMAmW524oDNnHlYn
InrcxIN7OMBb05ctUeyo/wqBeaLjk4/bNabcHg+cJ+ZYB7WNSYwq46E1jOKDHYTR7m7Qw0PKZD3S
yR5tabUxI24xqZiBiyRSDuFBA1rAb3Z3CaP4CswgZpBrouNX2hrp2VmXxlekSX2PAIyE8IhIDg2I
k0KbnmjrtkMU5xG37uAUNQsOyUM3bU0pdpGfScTlzsWTI6O/GkG5rODdJj5BJiOmCDOdnifVgY+0
gXOmLd9nQ3RXDqveRpggzYckW8Kzgth8F1t3OIbiAj2a95GXfr+IN/iSj44FC6VpdDBzg1KPue5+
ob3d98KOzgNtgxHH1b63+TgrxzmGeCMgUEbaxZgeKlH8qENCOCJmKxNLSB0TqcD8fDNi0GpbkkNM
4ygH/9KahPzhk1qTAU7Xj5C9IUmfNV1HVNazF91xD9FsRIzfOSR2P8bAAuAkVP4MX9oZBPQZ/d24
a16Y8vMYSv9tUgiGc9qgU9ot5H2jst6Tof0ZuW+GVrcE3uOeCStj1w2/0jYr33JeeD8AC4dZ5V7z
XWgp/ZyPJFT3ekAEbsXDPIryRsTdh5NOxkb16CfoY6B0CHF9hEzVFplndys31owjBLuvohxKupTF
+ASRa1OH+ADgeKmb1dbDouyRrusKqbdhpZ8yBcvQF4pkwbwamFk67rIfq6uPqmDh1N0mtskP7NHt
J8lAVm208oKiXU5jxykvvPNW/eIdKma1SWT2PEnnAhVih96jXKp+2OQVT1oB82xp0LGYdZXvbypo
DHH6y9OWPSEuhOw1xTIocn0tiN/0AoUhjuCicXTAvC7KDle+QsW0wwr9UF7Jh8uIoZ88tAPBe2tj
/MuwWpa9YyKrFs+UHtrR7w3tOLhi43SuN2Pfj/0Yc74O9SfwKrTKyjvQgjnxgX8x4O5ntYy1WWVq
d6nPHPt6e2U4OmscUc30XK0ZQndH14HsE5qSD8FvN6KN0b6667YSaudk686FJwxdiQhbN3gNdafZ
JmOFooRQHxnpclHouOjiqiF/BRJ1atKED01noVvyVxtjFLrFo/OVRCJcMUuFjX53FRkVfAgjyI9K
4oSluf/SyJoyn9yghSRbaF47fbV0FU8ugQTxvIsba1X3AZFf+S/Pi3EzQ2yDOAgXMp7yS2FdRF08
aVp1UyZoozA9qbq9xs2q6q3HojSZzMn4gVi7Q09+u0wSNBPmVK9Fmv1qahWv8mHAkOwM4TlwwQa3
tf2LLBamtfU3JPiBnIhx45mBN8tlFt8KmEaZEM26NYd91UA79xO4SdnYkFOBCkr5K5MYIPAnxk3z
KPfKgYKIebReGd65sh8Nmv+LpNPyBVGM12TUjW2cLGwtTY+yrtp5loJfdotNkZcu1uVYX5taROTC
p+lNFXZuFsR+ivOtXVWHskXMmg/ggX38TCseBcmMzy/5j6zL3LUc9B+R9NS5AXWXcJc/stk+V91A
YwBX6FHF2lH05JtKPbh2ptuf7AKcSZukv2QUdSuf4UlPoM3ctcW4QN2M+XscgL2YBJNa5U+rDZk/
J8WT1ZvXwHpI7mHrYBuemdgmy94jhkfU07EleYWPOlhGWoGqiEjdHh3KogJ8ZYm7htxuLaCg8HBA
dYEYkNq+1uRr3w8+FYn/Q6/ajUrycRbgPab7WjNRbw8dnY6ZUgwm8uE+VoppYMk4J6gtClYSuh+S
JnQKfZcigo0GsSG0XTOXU5ePx5bT89zM7H7jNGG6aO0+2orBOOoiuE1D8Zjq45pZEnHPyllWfUQi
RKjO5aCBLYiTHwkJ3IoB8sYfwYgzgxVImuw9cvNp7+cfWW4SCZvgAS4Hc9+k3vT3CwIktiY2P5m7
2cFx1QS8OuUE2uZkLT7QhSz2ITqTfZHZ+Z5zBSaAwftydbZ1TFyOLbyVq9BqNZGrrxwP836hOc2c
TateIHRjzSNh2mnXwYdJOiclJk2bovMb7sbuFS3Zq5tZauXlbrqJg+Gpbfr3gOE8XYt825X3I26t
hctYE3hvUHORDatm0DJnWUSh6KMGUYP3ig2Ct9zaKZckbZqE1A+fMY2ImYWAG/QyInHfTkyqCqnv
FIKPmV9dSf9KloSXQZu+b3yMA00Xt7pqtGXOS551EgNxnUw/6PY5C9tmzVQjbOQqDeJlXnTok0EZ
Q1uJgZ8E6Yv1aiOw3tg1iCXT1deVY/fQBExw6OjL/ED2F5ngLujUTtZguFDJQXEvo7dwrE8VjUe0
lj20gfyoZ6iyVfgeMc4iYOCcwB9xTeohSI1E9lDHjMLd+3q0jQC5pXX7ST7pRqttusPlYz+ljylQ
9oXrW08+TPUABMU8gznWO9qX2TAei+xg6ZomWTwGNlxXdss0hgKkxQfib8DiMBeD97Qz/WTaGEPz
k/HpASGMTXZY+zrontqO065p764qTjRZfXdNjtNWZN0T0ZkIorxZ0lRzaVvNKqsgVoBmou3BS2JE
spwmf2FIbakFCf0rlfRrA9BUYmekOcbEB9VTY69SyVHfNXkkQWgvnS8v537Q4FTa+2QgsD66X6DC
bvpWuNuxNkk/LctVdYcdBOAM5pRPkpiHJR1wwts8ZLeP5oBLNC06aDcD7DNlIc0tCiayBp7hbgLi
pZfEmfsZwBJMxRAv+Kt1QBAw7s0zx1eq1ILiaGwu08A92IXE2HsdUs0U3i4RFC9x0B36zN8kcXDJ
89gkztuCNISmfa35FibCfDqnmvkyVbAtW7VB8XgGGb52vL5ee1oCCkGnVdCCGnPYpZa17qx5NMS8
yrFD2lr1jgcvmg2SQt4S6Okrm6CwAVydBnTCYKq60dBd0dOJfkbSumUlukNQKPcYhRLivcaCE1cD
jkQKWpOM4B1IwtVk4fyfEo4J0Og+LVLzFgavbpbuG6eDG5ZYJ8I7dfz5cbAwh8o8YoAhfFu56OeI
DasyQASdXnF8WxS8SMr4EuwTz/HMNnAzQP40iAofrkiXpp011efBC/stcpplkKA9ViPWp1bE+2qc
PnKjtxmat8dKuMvar+F7qoj859plza842+AP2zm69NaGbr+NY0vAjX/wc+faESZHa8ZzmI9gj87b
WJtjd2gOrZ1tx65+klG21MZ4WqUhUlypwLnbcbuoU/3dwNrD4D2HTxBX73VhxrSoewD+YI3In7LP
wXiH65+TCiGdNkXY0DkXOBCzM10Plwo81BROh9gcSHtI2IpAuS37Jjrd0yLJ3wR2MyC7wPvuTrBZ
j1asPhETYPN2/JVuReFSDq6HBjaaM3SJn3N9Q11/ToUVXpi0P9ksKnIgQEoRsjDzXLpowXUgoDfV
oxt+TZEQ+IQ5DdugE9nr3IE+NipOwG7q9zdRaNvOp9We1gfDMD/MkDxLkTvsft3SaIpkowNnd1lf
NsrAkuQAQGXUjP58QIIYuOTGeOKqyBigAl9Iz34PGPogghJPqWlv0o7kSK2yz93w4o0c76fXoEUj
zGNxT45GyDTZ937C6HfARw4wZIAUBs5Tm8tLKMzpMyPitHDI6UaFdYkaXkYRhUcJ63w3Bg66gaNu
thFvqjZu3ZkHBXwG/41EDaBhNfKzbdcEayf3OeEQbMw291xL+4MnjHwxn9NsBtEG/2Z+J1RFH1lY
Uprj2yZmJJ4IEpOAr8hm3wE6odSEg1sYBqLQsEE6EL2Sy7GRPf+A1nL+hroUUQjzHFjghkIxfSah
fEVfigSjb0miThAtBByEHMNYkIn1kLcNqEq933pETcPDXURJtLfxPJFrU0NnQQCKlX16GUvrcXik
ZwXOiw0ZRUG6jZl3gVzvK4zxMR8Q9I1C09+MSpyY7gZzL2C5mtr8V0hJCmFKhEG+bvruJ2D8YlvW
ahv2OtqzojmZF6+9884to14x2MCh2LYskoxMt5rGFKLprLVWIs1sId8jKOZgGYpLNRHd7YUhL3iY
+yVrnkocb9nGGPo7jliQQVgmyPuZmTmAoU45m6Yjtk8zH4KSGcxo4qTt3Y48GvFFnHcSM7Ahr2XV
98FDgNZmJEtJH+NqL/sMvZtCy24YyZnsuM8OTjkz5HTnE0KL1pU9xVfGntq6YTf7qr3+qcKosCfc
YtV06isqhnxNsuqsw8NQl/FeA4RHz4OliHAcwHWGZ+EC1pkWCr9ZIvTv+mjP/UpH4M7mNONjElDz
Z7H1YY3Fh0YaCAtxPvddnjPEut3ELJphR7DyBptVyb44g63NiYzt5yQLzfkVVk2JNTAnfoUshfAG
jTNZdCp7cgE3gFAgqD6tyKPIos6hesh7WJrIYmSMy2zidtT0ml3rQh3MDMt2BXFOzLUaXHa2GYn7
/8iPI6tJaemyaQ08ofmbsneuC0thDATuUugnOJ2ozcLBXTrOk9Aibd+OdKj10nL5MzLHWvSdsP0e
8gA7vdMSOBDz7wDvgCXfQwbCd4FtF9Y659r7faId4sBwtjxD5KyiPTiA/PQ1otHDKgXiEcLlYeA2
r7o7RY9iYNkzZXY1sSLv9ULCADFFLXxrQDAipUVADCb50XH+BZl23jmvmpOhdponQRojqarOlpe9
9mmRUo+ElyYQyUoo41dm+pcEJ8AsHdsH/Z7D5kVVfY+gea+1gQyfnluHVh2fdfoeReeml91CT0nf
rqt+TaDYgkfhObXDgYydDu92Zh2GBuY2mk4EnhM+5tTwOeLhVhBT8IPpDYk4RRQdqgitsAH+O5vi
y012erGTrbzJuD5qZpHuifk9Zj9ggGfB4POwiW2XkaUGNaIBiZl4+O/0eRE+EhP5qGGUbc1VTupp
Tk+DLwrIo9UWcf0G7kJC4yJl9yvrnaxQp3d5fp5ICloVhs25hNPs91cp4qElHrljgX/DtO4hQh07
Um/4clcY5nOhoNncR0dmntKjC+NnqayQk1vyGLoWIC0EJhxOOnBxkWrAgCFtrWh5E8fpdOYvgnkJ
UQmm9d1/PWKJW4MWwGXkScJtsYwPi0Io0gy8cZmlGXljgL9nTjNYs0Hxl8qPmIi9++vCfDlA689y
nxMpLAPAh1bEBFgiHJ6ZGd6NKjSvYQ9mS9HbYCZGUFjBdDChshl688l21Es50C0w/DFc5zK5haQq
0JTUf9W5zyZgh2R6TKZLh7ggqYK4FtrfT8VIfNHUOaiRBdaBciU4mG/CcNXUV6WDNVGkGKA6Bsug
EYKhd87bOq7LV1JCf2DYuYcSZpfWHVxu92iEomle9aj5ykwQKmMSvgYNTsMsvxjIYHdgE/HR912w
yUPn0Nb1Z2p8VS5C7zhkEbHMZ5wNAZK1qJ5pHUsEKDVu73GJ65HpTxUvVdvkYOEjkh7iYGMTEBPi
ORi9rSDWV+8sl+gaSA2kS7xnwxgtDsg66eHbBKWZpMzmBsz6oa59wPRPRV4hcm9dvCKoLk/4OFrC
OxxOQgjRZtCcmS565cVmEGJpfEhCezAgFQKbyI6y5+ylEvoDrbYcfUhhsec8BA3sY8H0PfB80PaK
VSpKn90+yUBxShqB8D3SgBa/O1RnjUAxgq/pJtE8EHR/O3tJwt4eAg7n9JRUw+Re4hj9RJJJ/ZH0
uo5Hn8Mgga9rZzAWIR0XoFBi7rbRcZiabDVB/14S4iNWmPohivWkrFZ0JyxiXXjFdAOM9KQlAXAJ
hffCZ+6wcePqJwYWWsR1BZ9go4XGgzUp8LXK2OI2wQCaEVqTZZDxhnRjsHnNSpNwwLCafulYXWbo
UjY0AiQQAlttAX04sxy6Er/b8BFH3Zb4ecJQ6AE7VnjOTHPTjg3rpJ2+ZPfIP/ilD7o9bHukmdvY
BloV6dVbrwXDtnmwlF0dSZ6nXzZ3bK1be70JmtAfT5FhXHzDJLlVD38BOASUvUx15Obsuu5dsfWL
IcaM5+TQ8nixXUDwMTOvXvs++34e29Q1H6xl/GAG85Nr7sbcO49GvEuC+CGmIhnwai1EwMoJd4BT
oUI6pIyWcYtf4liAepUTwmh08d5UHg7dQbxp9898Yi66ERP84lr9YDvQZg46onlJYnNdewdVtjA6
W/XVkBNKwjcYRav9MAxq5DyGc6nVlxG9zK5O803mUysVImxmnF4bnmEP/UNMqjx5VSty4F7vboIQ
xezk9+Y6mrZTwsErCY/o7p5pXdPiKMXexD85g9L4MbiclmMsFwtYxyYgDRHvfNqXEPxpA/hhvQ4J
ITQhn66wlRBMEpFjnQbaqgwgf5ogVE0DH0mmLSUDi4fAby8SmjTEqPyWGdck7LOLG2+VSynkxsh/
XXBTqKigzNa/0lrw3mW0sngj151XXxvcg7PUb0wOztoTGGnzjqaSM6utvphAkO0LESIUg3npPUDA
ne1+5Wk+V55xFiki5VaBsqsdymVGm+h+KpxxPS2tcCBEnprvhYKf5EnqlTYQ2dGV8U8vHZHQpgH9
m/thRatHHKNUnb1Cg9dYxmPvVQai03INmBO7uz4wXvI4o4eaXaJd0ceL2wI4cIrwxvbRbJnWcw/Y
kb8M6oHQeVMPToLC5eTp04TKderniSw5xoz+HsVIc7LuSPsqLA+xAUVV84icgow6lxqWbvkVJuxA
RimaAwt3i/Y2IKuBym3l2v4vESV7s/LUIcmHmWrR9QyGjC6yygr6lPjhCV8flhgWf2h9uS+csdia
UUy7DqnuqcgNMTdk0/xMwLWVlTXTrUJfh8xGV43PpBN3T0nLqFAL5en9sa/a/AYBc1FRFd5kiaOp
qm8MCpfdVPb0wICNBUSSJQAza96Ls6OamJRKpzvHIu3PXuOoTeNRs7bJRws89ZIkKrnF1iT2k4he
PeLOb9+XpEM7HNkc2i0f6LQTZ6eAghnsA1xIAqq6XUeUIyc3cQ+ZLIpVEUfDOjDkeO3hX13ajKOE
8dahatgR9xdfgewnV/xQ+mxogvb/Undmy3HraLZ+InaQ4Hx5lDM1pyRb9g1DnjjPM5/+fFRVnZJZ
YmZ3Rt+ciijFtvZ2IkECIIh/rW/tp3/ZxYnmSFJFNWYymLZFSNk016QHzrq6DQAHY90XBH4hOUZk
Ds3yaE8/ykpjDvqYZiK9PNrZ4F7T+dcE2uOVF8nkZSTCenLNn17OOzNF8vyq5nF2o+gSiBpVK24M
BeZS11B7cNNbYfa38ijapyR+Gay8OPJO3T35slquh3wMdu9/lEcd9IEWJNvBNn9lDRN/Ja/jzkqf
SYgrn7Uo+xPZqQzZoSqfrVSY6BgTe/v+L726YNX2gC6p4RH7mP21E0rNgXSR7O2xVZ91sByUMOSt
a7EFlUO131UqSDEJSfmT8LiFvIuwKntV+mSKRlqpg6TdJRrDBXKX8Zr1VvZHBMC5ETYmt8D/KOyM
kgF/x+vvbJ88Zb/yH0YvrCigm29qqxnfSypcq6K09mWkWY9QT/6EfWv8cnmjnh46GpPmrY/9714o
ty8lZi+0AeZjiMlrrWR1gX6qwV5cVuluOj+98fUidLRJq5cU4ga+c45AVjR/ylI8m5IhHy3pmmzV
jdR63becoEWVKvGNpnJSrkmdg1X22feAgkmSjnaoYVr35R1B09ZdTdF1xTceSFPdcAJUvpTkrj5F
vCkpym0TDO3XTIFX1rp32DvA1eADdQbP9lZKAQasZt9kpLJ3E6Acw13xbBG+LpkZL8gqFFZDMo+2
FGV3GI8qCmYd8QfEld5KcXvwYi49F8Ul/CWpvyQEiBZYzRhbXrBpDcpSWiZtFDd3v+pstxw4DtYq
0P/koTZhdDLpiD3seegk4ailFXHolvabWs1hpYj8EeamWLsyIb9W0GP+UCwFagySOMrk8HqLOEOC
le5KPTSuMr0sdl0h6Y+DEaf3HECDFa3tp7RJj2mUm9etZjt6Syy2xSHSlT2JPEj3vGnUhIC9oT6W
w3shRVD2sLLiRh0T3SEMY1P6eoyAFEOHrFnXCZbuTSpaMhgDCSeqqqUolcfvrL/u3oxMDPgBrj6j
NnaeZCdHZQrXKacaZma8qhUhdnqORDqve42ZENwhEn0N2S7cZSXubztNrB0WEGNXVcUDKTfV3iv9
P12lWHfvP9Le2JtFIu0HJIIb1/oN1YmHaUjFvTB/RBwj6HE+WZ0tSrG90G6glEAVaMq7yLagcdme
MxiBviltY2/zwNtEVdfsLIOBmkumuVZc46B6XgeR+Qr5i/GADbA/8Kyz0eJK+MxRwQweYaRuzTno
2ON0lzSMnGObD9cmQckrBVMPZ++TlNftq23KPD4Eibnz8kL9maSkX2CrTJQKnLoyDDfUBxFBhCDn
9MxYK2pIgvz0IwvQSUve17LFV2ESS31MhSetrebVQ8gCqD3WnEAoJM9mFdkdGE5EEv7SBPsIyxuM
RwtFJYT+6WBn5KC2MuubVJDVN1ZIHVvy7THr3dk2RzFFLrlrApzSBwMKzcrUa38tTxg+XrbKN2HX
v+x7ZezyY8RTWetidlwYOzn2NBqKq2aMhqUEwTwkJmjnBglfWj4lyW8COPZDNA73Aovei9tJvyRy
PWUpHO6CnpcKK4qAigr/hsiAlSd07ENSCTNd1b8At9dvCquy7kLy+HCMwov1gxe1psLXRZ7yiOec
UtxIvISkWriYegI10iS3b9M2JLUYM/xOakDh9gJgSoI3BynM+AjIUzu2Vn9dZpI4kFoybCIl8G9T
U/NuTZSJVgwbWbT6JgJyeZOngmgVlwxG3Zdx2LNC7Wx1GB7HXjv4Y27e4YrqtlkV1zfgG9l3ErQe
Tr/v1bREB3GlVZH2QKwjPupKHTmbxxaeByZLVIgzvhognym8VL54+XS2HmrdzYBd+bovcWK2eUuB
otII8x3c8UusyTvJF8HbqtaV7lZxISUBzyOLXTZDSkUSk7IZokOXxen1+4+YcFanTjEiVx0CWLtB
+W+FPyz3hbhzCNmY68Fn9Ly9xNDKj4CEbHYcHDQpNoQsgqeegcfYz1nxTVBlu9dG6zgqLPHp2MTb
toflJvAiXA3EoQGb8O54m+fdkNztx2o/Us/3YlV55FxMuoWKuG0aRXWkzFUp6ZdfRqrcO9/inqsm
Id5J0HDqVKTJjQWazkfesxrG5DnxlPQ65Yhs7cYNIkQNI5obNfm93oT5vacQTVQ9+0lfXleRi34W
TmpX68Mdk/SxxQzyhxxUs6gAF6YVsZoYgNf/3udknX6giv7+TLCtXHyXm8ZJKamT7JvoQNQ03ckt
D4Gx3Oz4NP2qNCTe4korfzE7ud2A6WjWvZpoq0LEmL5D9H6anMsPPIew3dVp/2z3bFJKM8y3hmQ4
Zs1pI/MKlzNW6W0gY8JLYnPYZBrwXv4CwDg4zKuwrs1no3V3iBoS5DZ6+MUbt7JRGY6aGb9je9gl
vZ8dFb8mHt1Kyd3uzYR3FClbg9YG6GcaCUW2GHxevzFa68mm2Jhmhv4EcoJShBe8xT75YbGXljcF
JtbbRr7XcqLsh1J+ShTDu8G/J1bla2kGOvi0Rnl2U7ImeKXgDHYMbIeiJz54XtsDAhG3msxZ9ioi
m83DFO2gqihvzJiQZXeKGhpxn2w5y6fSoKCIs4uQuojlFuYqHnNxDwUDzmftq3st8dq9m/fFVdFK
wHT9glp/Wd+9/4kEYQVwrmztqjQNnSxw3zS9bZCfkX8hOr/ZwwbMdogD1RXnq/mxsPP8qLW/0Iam
96TuEFDn83pTjfqNJ3J+UGYikD73UJR47YNAaPRgRVZ9ban6g6c1R9kslTvbjbvnLnwWvixe3v+Q
qk+5LYn72BPPOvvj21yHiCfC0f42YLbnJQbXXRLEu0ov3MdKH5LH0wpIajwIHD9aD/Awm5qA9YNu
S2DVmgF6ishvQbkiIAoQvqCeqWT4jwbudjXoN1qITdGezBAB0NsrufESkuJ6JpE/HAwbLrTqys2W
R0p2FUFz51R17DhGQ7Piq18SAnU5lFBMggKIOKiyHGJen7kcL5bqNQfSk2Bji+4eZ/RwNKP6lveT
7CHvw3s8S+3t+w+ppxiGg39cvf9RDn/ksFeuE2G2ZCcRTNVW1T5rLcJ7As0/lBAIrm1TUw9DGhZO
Un3XWx5XTWEgNZSb1N9qYQ1Pv9/WoZU8tNMPcBaccqrQRgOKTkhZ/Cjeqionm6qI0Ssb6UvcglIH
PYxaJmsRtrrGl74pFWIWSB2B2r/H7GhdjQb6VV6aiXLFp45PMdK+qaa9J913KsHJ10j4FILpQwKo
26z+mvYtyTdRnN7l4No4lCOUHURjdmw4IV5bMVSb95GnBg+WWUu3hde/CrcPwdhOqRh97Dm1+rVH
WHN8/2FpbMZw1ohtdp35cXyXuXVxExEkWJtS9pTXwA1Oj5//EA2bBqprzTQNYQndEIYy08+mgQkr
cjof6U2qiWWQUZRWs80PeDvSt8aodTKIU/QZMv9NGNadk9gsbkJwSgUPYuCGhVsz6nN8EaF+61uE
wLKoBA+DWRJi5JNZE2mley+p2o+siXteTRBO+ES7Qrx9tbEUrlMsn8gXq2MbR8DHlYyj6YIKuaKo
Dz6+gcPpLmtTl/6aMcC1gJ4oaDUwb2vzLsuF1dV5UUPnawh0RHearYHYrtU2ExuXNIMtttbougJ0
g0xKyDdmqq/lyg3ua57N9wFBadhVy9oJ0MPltlF9JZJGcrJCjtYe+4tvjTeVPNq7pIkQxA8px4oZ
f8/zjTu/fGtl9/uY5vWdIkrqkEWFjDTr7yG95PCVGtlxC+jbkewoCaUMPCjutZKg4KRqFV5zJvCV
N6Lk6fQlmduXiCkVAvQJznMFN+NkJ/1oV/ByIfywZSxLKskNHCQBMZf+BAr7fLg1HNCThnvV6h7n
8aoSnBmC7/6hv+4HrasWNwJ5t6qo8mwIaing3CCQebwN2hvJuN97Qzu0SWiDTw/9q0iRHEFJNS43
FGG7K0QIb1C5CVqpm2r/P78QHFAAJVRsHP+m+PtCsAxKBFNQcXZF+quvSnb2wSFqfZ1CW3NtQF8H
9Tw2+6wQ/7gK/9vohv+ec/n/I8CDPuHslvEO/yet38qfdfDz7aN7+f0v/cO9rEykun+6ld//+Z/w
Bjbg/6UrkyfAUFnYeE4z6P9pUJYs+79s/ifLlmJSjZBt7X+Cb/jbgvBPNJ7Q5Jn1oNMEZnbOfXet
+ILCGG/kS8YZs5IHlHhvPvT64R+z4WOy5d8z9N9tTG1/MGb1uC8tM6MNpec496daPHJ2eJUMT9lw
tJqdF7+ebkf5lPNHZ2YWXQ3YGz58rdmplJ/YqK/bztx3vBGiF2rMQ6SPV516VJPxzOz/e/vy745N
DqoPHStzWW54JW92qfwUViY1HPnMJy/dlpkNJszEUASyhASPBY2glr757XH9mg3C5NMX62+X17+/
+2y59GGMt2GNOUAxsbxQoqWiQ5X89IcvXZjZEtSVdUneJh8+UScYuSslFKvLPnq20MoeqEZDcGW6
xvbfbMIpv1a80Zz59GnY/3s5/9dVUZlTf93RtqA8Poig2vVuahqH1G04YqT2aQ45R1ZQquQQ0a2R
y88DFAme+J3huZFzumuf3xLVms0TO63l1E7iapdIkkJ6at9uKc7+9EZeA0638Pl94WD07+6pFtvf
IEY+LrUlLFaE484AEO/p9KeLvzcn/7p6kGr+/ng95hA4jbntjf/qi2v81n76Zre7sjm4OUpXfd1S
pRnFHbrWhDf3cq+GKOgeq/paNRBFPBnKVN0909nP5xBPxL+/TWWMnQAW0O4qPDOqUqwasnNQ1oyH
GuTM6S4vtTFbPjmDGNWqIbAklSmYe0FNgE5VkmrDu/Vrhb7vUFdNq51ZFRZunz19iw/rTSuDMO5i
gALYhl9VCrIcvhBedborC6PPno2NsG5szW3qAiYZwje5b+51PEbXFecvF60Kqj1bLi3JbXVgk1Nw
cFWutUb/TkqjuTn99aev+dnMna1nOOz9ZtQriIAASB9lV4y71JPNZ3aoqbpXzS5z7063tHQXZosb
dnA1DV2j3kllg6wp7Cukr5kUh9mFg2q2xKH8UirR4XVCaYq4DaLJlahyNHJeS8iD2iuEDqJKOt2b
pRE8n7OtFlRqkZfgf4h2CqSwuevwFkEhidRD5JkuwrHB2p1ubGF5ncdye1JhKGoqlbuxN390/aBR
EzdCztx7d6PWOMy0vjC/QP9Qz/RuqcHZ/GwH2AxVwvxUqUFh7IlM06uOntHhvkbJx/EGaoeUl4Mi
tJUXFRPOwCbu/231Ptn0TIP6k/FozlYf4itMO3UlY5/Jibe1NclHKdu266o37R+nm1jq3NT0h+Ug
HgwkrKIUIEb74UsYSq6QDvpoyEZ4QD9QATHHCV+8jEZdcqJgEGBT7E83vTDb3nELH5qGq6V2lp4N
e9Wzi/5esfpO2SuJZsVf4jHtvNdR8RTxcLqxhQlnzaZ2gONVrwkX2Xuyq7prT7OaO6ihg35m5Vv6
/NmEHn2vran/aPsiy3zCHUYv9p/4/laXXdjCbEYDaMk8Aj2o9Kiy/DPoVCndJFGuZme2LUs9mE3i
ir1CUMm6gdUsiPZC6LojQrW6Pn39F5YIczaJdCgIhVZU8UGudHTCSq2sRi+LvxJ4UGLBaX/48TD4
Zy6VstTa9PsPQ2ustD6qUcUd6FFKfm2vgrlAo1mPxiO4n8wnzgltIpolNey6BvEETO7we+bqLkFY
ujU02U1r1Q0OnqTyreSuU3rNrw7491Dw7nzuKw4NLxujN6XrrfLMU2Fpvs8en6OEl74qvepAJTUk
LkDS/C7+rdXNoCtICmu3LM5coaWWZtMeVRbcKr/pDxPTdZNhPFu3Xgj/V4MUcvqOL4wnc/r9h3ug
dXosBlhThwr+MKo8ILGZlcRnPn2pA7P5jEBsJJWr7A8Y3QCsaoTgFWkkr3Mf9eHpDiw1MZvSWY0U
zci9/mB26Xc9aTntGsjMzjypOtPC0iWaTWnOvGwI7qi2MgtNgeXaYlvabX5mfV36/rMJHajCQh01
NockKPIEy+2YEVKuRDB+V1HPxvLx9HVa6MVETft4oxW7K6FqAKHROPMMCZaC/UthCfX6mcG61MBs
7eDdT1cDS20PmhkF3n4MDJNDac3DQp5tTvdh4VoZswXDQnCajV3InXDH7Jp7nf8g0zo+Ynx0j6eb
WOrFbHIXfsu+gfX6YOQAZjd42+3esTI7Ds+Mphl05V+vTqoxde7DjEPFJ0lZ0YwHF4qXWuy93Ay8
3xwBtxxYZjUsaVDJmR7VP0agBeVbXGCuh2WAYWj86oVSXe3N0S04d9T9BDvadHZcHvOUQN/7Puil
cXv6Siw8+OeQHXMIah96tnbAEI8WC+V4iUPQLn2vOIo8tVGzFHlMiMdlzc2WCs1uEl/UgTgklKpI
nWuCqN+XBAB3IKZ64jpd19PPPeeWBtJs0TABQkV+ZkkHaKIUOFYuYKhIvjLT0PAYs0Fgud8v69Zs
8fClpokhKoSHgmpYF6z5f2IBcXK1FiowmeCYAD0tIsvsdHtLPZstJ2CZWjsAC3Pgo6eFtolKsW5t
IETXjLZOPjOKF5qZTis/DmK1KqtKM0zAb0jb0VBSSRcrszM0xIAEFwybi3qjz9YU1YxCH1Wfe7Ag
PcMIyCrdsFdFFKpkcBZm5mlnNp7vbL9PNvFzop0Cf5QpCFQ+kdERh76/DUP0zql9X/jNNi9sp5bi
W0/zpkvq8J+TQl/be/LuvnkGfm1KpY0mzhwPLe2MJv7vx8urNT4uj1a293KV/ZrQ6g3RSIY+iWCb
xzjp9zA9/jQySMbUClZlRgG1r/tDjw1IcVG3eYj3B+nVDuq30zdiYVnUp3HwYdHqRciMAQq+b4X8
UsUYHJIBadfpD19aEt95Xx8+nT2zXmM3jA+xEvBKepUVuE2BnlVyhPE8lILCbtf1KJTwjlz6ZniW
gzroCUHS7PAx55lgb0MtcfVXWS45SnVMPzALvKkonYdbJePl6cz5tjItEJ8Nk9kq1ae2qSfM3j1e
t3E1KJx+hVgvvSE7Dn57l5njvinFFj/gDw/UCQUqJOBW3Z65Uku3YbZupTHVdbe0k8OIQ+6XTEVT
wLGSMSKcvhMLa74+W6047gQAPhTxwY/8EUiFPV77fhfsFWgya1ww9pl5vdSP+SrVFGYECCU8RGAg
34jUmSzlcaVc9iyZiwzsSLISN4ujQ6LEVt5NssYKsg/8nRZPEsd4OInCxBBYBE9ft4X+zLFOkaI2
SgrF4ZC7goAsxBRKvcMdhv/jdAML66022/kAe8BoParJofMTGWMsytZx2wDHlwmoLUiuvL2sndnC
o0uhL9Q2RAmXGbgQk5iMgU0e9H6AO0wxhguv12w5SaxQkYrK5L2g1bVHzYu6oxf10pnFfOluTL//
sJy0JG4aHBGWhzL0xxsXST/OSsUlBvn0RVr6/Nki4MEIGXoUfwdrSGGM40kCJt66SKwu+/zZLA/y
psZqGZcHFFGdexe4jWIc+3iIpTPPl6UOzKZ5pyInQENXEpaXJuGVXwJH26b1iEXxdA+WhutsfvMK
DOaPlepQqT1+olqpMVVOPIVIrS67SOp8BxLUpVSHinvocl95LnQt/jl6krc93YGFKzRh9j8OocJH
SxSATjpQVdC/AODLoanU8vH0py+UL1V1Np11W9RuBULngPuxXOmFET4k7Hdh+Hnu8CNVeGDEXRYB
OygSgG0usRurrukvHMDqbJbnkt/LIRlEnJTozW8rDeXoQdJJfzqziixdvdn0lkXhDcj0zQPx2BKS
/yqp30wFq+jpyzd9zU8ewu8ioQ/zO5IoKutN3R7aJtQRNDXNtlehIOZG9GKh+jozwqaR9Fkzs2ke
AfakNsIscSty2Wryrcek+QWRvKQaaOmW20JFUIqN3CUVlt0MQdtdWhF16Z1ZJZe+wGwdiD0yl7om
MQ+ZYZRWexVEwYQJjwQEkitM3jiqr+xKkvL7uDWs8WXgYFh+qr2kzg6nr/TSjZwtFKRfdnGlS/bB
knOzOqQd9trjUHj1ubfhacB/do1nC0WVRH3Qdb57UFy/ROFIOKRuh9KqVQFcZCbgj0QtLjybfcci
fxg3uWSQu5w37gGzNTFQMFav9EicWfKmleGTnkyA+Y8rRt22mex3mBo14B0HO4Csw4GLeQVpp7qp
bdgbmqf9jGP4BafvzcIaK2ZryDAgC0PET0IXhGzrJyej5FNTwwujh6HLOu3MkfDCEBCztcIgjVSB
leM7eVmCwBhyqdgD5sMMelk3ZmsFpom8UtXCd5S8abd8f2unxTkOUiUtd6ebWOrC9PsP951TSAsO
RuihUUP1eYjZEMAz451YPtPAwq14f1v40IAC/ScB+pk4ScFGdkjSbGVH5kunqBcerimziUiyYejZ
vkicPLLKdo0cte82GhCuc4/ThS6I2WLnj1KqkQNsH8YCNALAiUo89nqeRPiXCvnrZTditqCFVltL
7dD2B9eKA6dh3B5138jO7PqXbvPsGvkqUTKc5hQHMNze81hq+m/RdfLz6e++dIFmK5XepWQ5Jnl/
wEEMym+MiCDPC5H2q9wNyx+nG1l4ss3jS4ULoDZAXeiMduSkHuTLOBZEQGU/Csk+szte6IgyW6iK
CEJrkVYBkdmGpe11HBLRTaak8HvkPPl2uiNLjcwWJ5vTCDmOOmYEwP0S86fWP7G/tAswcnp4ppGF
Gz7PaSBTkIwAPSkPpIxJ+RcBqjn+mhKPLJ07mVjqxvT7DxObFrSowX/uZNiRyXvDnvdD97Xhlxpb
6oW9mK1OQirDgiUJXwDK7GBFZgOUkcAOk8s2+3MePjF8tUDG5DllSAQ4fL1cl65xeGLPO32vl27D
bGb0BaqCCgKgI8mWfNelNieBrR5vTn/6wpSQ7b9vQTxg+FWnW5Ba41EAz7xSR8p67qDey5p6pgvv
D81Pnt5zcWQYEeSSdmCMAeWP5kOT6mRqbL3IH9JbN5OJnAOvNRTJk8f4Imw9kaUECLcNQN64Iha2
8/aulGjilrpgHR/CkqzJnxYwsBF+hSuZ0rYDwd4cMXgGxptU5LL0zNgySuPKN3pAtKlH9fNr6wW9
dp8DW2m6K0sjmOjGtMLxUciSqbwoBjWby7bocwEXwA/D9qQ8dsxI1VZpw9G+nwnlzE37fN4QhfP3
TTPZDOtDHkcO+Anvma9tBXurkxT9rgGq+eX0yFgYd++s7Q+TM5GoRNQVPKzMb6J2Kw9tgaOkHIdz
1cul0765yjQNhzxqQ2ai3WERtVdmYCYS0e8FSBUscYmv/pbGrrXA7xI/2/5pJUVuH8bKNqUpWq9W
fKKB266JrhCAF+LMgvH5xVXl6fcf+j3kZWp7ZBQ6llJZq7ypIF5Fpb0HqtucuX9Ll3b6/YcmwJ7Y
lCkGQhhDkHy+F/MOj5Lvsvs222pIetOEsV9EjpyWHVlCfQYB1C8ue7zJsz2GqZUg39ocHSLn+am1
1QW6zo2JD6jQ9n5m1iD3Tvdj6T7M9hujIlw9EYj/qeGK+AhwopNeDTOvwoeewyBwTKfb+fxmkF71
981QekJL49SLHWHn422bjPZ3hExJfObjP++GmEsN1TpOE73wI6dPCKueInPaP1Ks59/dFvDWRfcc
lfvffWiFCLUc7J1jB35Sw9QulPgqjrvu+bJrNJsTyBlLzdWz3KnDDJ1kTJjsswChdObcf+kazeaD
mlXUmo0udUA7Gd2uVPuUZJUOneMNLffa5rJezGaGCt4n1HojcyxwXKCDyLH27m3C3bvD6QbE9Ez+
z+ecsGezI4q4PtRLKuyikgSIlXgmOX5FxG2D0iJ0LS5upYk21a3jIgYaj82u8sQ9HmEvvzdVSEIb
xDf9+FTqJYZao8T1+weLvI7TOu357CvPQr7zuwb7EftOE/FC98XWirBUdgpobv+iTQ3urb/Hk5Z1
ZasNmo29HYYlYZJ15O9sAhe9y27FXIkmiZCTHz9rnbj20Br0di6aLejawDsz7ZZm9Wz1EKMNSS8f
ckce/VpaTSi7wqljUz73hF8as/NtmaQ0gzImlVNhhm6dKUlMq9bxAEYXayLTJCkv68pc61mFHloB
I3MPlFTCH3Ue2sdBk4f702N2oR/zcBrIWXoNp0B1Ei2AR6KZuMvIO4seFF0dlcvWp7kgP+ltiteG
bh9Kkqm3MK2ULcFKyevpLizc67kYv/Rd8jZyYR1kMcZvRoPIYNWPqT5e+O2nS/fhcW2TMm/7iNIc
y5CzfR5oQ7PSBhvO12Xff7ZqqCricztxrQOHP+G1WWj+d9NQ4otOBYQ1mwmtD3RMMzSDXXPl9bz6
wL67MoKybteXff3ZTJDyJGkBxjCXhwJopdJ3+VdZQQt15vMXRuhcAOwmhqL3BD87gZkqP2KSuL+g
TO9+CUk3f5/uwlITsz1AgLDHSmMVLUyRZ88BryRfFLkJ7hWtPufpWBik5uyVPTRIeCfbaHDUOJeL
FdKjKl2xtW8fT3dh6fNnW4Cw17qqS6EDg4gAAAbyoXYIlQDVdfrzly7R9PsPk8Aj8axXxso8pBHs
iRvTs1U/XUu6W7f7NAt6KGKnG1rqyPT7Dw2x+Q5HpQl7RyMT/Z6acoFVvSIV98LPn+0CQKDytlA3
vdNDWLgz3cS8l3wT2P1lX1/8/fV91P6pScKTQ5JQH6y0aAyAEEqef2aPsXR5ZtNZrbJal0tgd3Wk
iMfAk4GBZmaCSPey7z+bzYGN2G8kfNWx4R7lKzXwfZksMU89V5yeBvwne6S5UlIGCtAC5UoeOyK4
yrsyinUp25bGQN7PqiBniQS9krJEt4s4TMN9e7pfS83Opji6FYLNbMBFBM3AcknbbqP4gNO1qhpW
caiWz7EcJ9vTjS1MlrmSUh9VNHVhpTlkBgDa0mH3/3YDM35INfhNl7Uxm/DsNIowSEPdMQOXDCWS
WeRgJaoQakzo+vBITzezMN7mekrSBppi0PzRqaRYDdYJbCd7B2cLattlDczmuyzSXI7dkmC+uosk
UH8FeoKAuIx4fVkDswnvolUIZblWnUgl7tZBgZPQjFCCbH9ZA7Mpr5JTlsdmKDsZ4nUA2LDkXkqz
Jj/89OdPQ/SzGTOb8nYd5GYdyeLBrkglgsXZaVAICQNpPci0RiYMyV3x2k96KmlHpILcD9D0zxoJ
lgbzbEUgR7AH7FyoTqXm0m+fxIfgyup87U5Va+kcgmKhkbni0TCDAEsHvL+YiMt71SyRPcqpmm9r
5JY/T1/HpTZmS0BS95Ju1VV2b6mDaTypCaeB1sqqEj87DB1xsZeVk8R/qB1tkls1czScxsoTb2N7
ABTWgYs37HRHFubkXL9I8J8riBBSYcLBML/3B2BjTi54QTwzJxcUFNhc/n6KlUNiwXWMbQf/R1PK
K6K/Eulrphk51asyCUmlGHIjg83cw5+7sSQbzS/F2Ahox5TpRMjl6a4u3bPZ6oAdIG57WdecygDe
tLJ82ZV2auoG1lYO1Ci6bArrszUiyszCDmNhOmriVgBfjMI4or1Nv5zuxdINm60QXp6HkW/EIK5G
lVwVpUsy4Lt2kf0+/flLV2m2QrDqAGNTeBYooVttsJygbSH0q9+N1QBw63QjS52YrQNNHpeoyDXL
GUeiMJ2sb8LXtooj/+Giz5/LCv2IlFOjKNnZVH34lFm13RAnqEBxu+zzZ9PfTXjxSTLXdBB6xNAa
M7uB4R0zO9eXNTDb4nd9g8qokM0HT4Kis65Cy4s3flOZZ6b9wl3WZk/8vO8MchxDGxZnnD2DbfDl
lSIkK1zJHtKOM5dpYaP0nnD/Yf9N3I9FFppiP0RNSjJJog71aoxAzRHUkOrNtiM6LIbX9uOyizab
4NCzVJ/ESkT7JVYWnN9+pBz6irLU5nQDS1dtNrWrrvPcOkotR+oDXrGTRvlT1QRlXdUxxypnLtp0
Cz55RGvi7/UyhYRMfoRmPxD3yZ2wObksBrtiT1nKO3mMhovqSuKdZvTh5pREXI9q1lkPLYwD+crN
El3ayfYQBGfG8NLdn01yjyjuAEgDvNeWGGXSMV15rFfQjcfuFa+FV6obG8JFBQAkJy72wkP4udyQ
okvO/tKPrrOElMh1hMDtrq0M75yNbWHtmgsOrUhqqRJm4XU6Zl69qwCxtt/ZeVL8Oz3KFgbAXHLY
KpUKE1RtXtEygt1LxXMUhuavkfiggw/f69zsXBjNc22hanASpTTySJxsOqVcukO/U+zRxNkum+L5
ss5MjX8YZW6XDvqY28F15ypeGYMD1MrizmL/T2l4aAHVbmIfkeWZitvSzZl+/6E5HN7lWOWZfpTB
gV3LYT5CzEpaQOmnu7N0zWYrQJIMiSFlmutkpoweNNIk682vyY1bNbEGU+p0K0sjYLYEQEy08fx3
0bUJoo+cxk4Lbzurl0sHFl+f7d0WxffpppYu2Oxxr8QYdXvSVa5DEstWRAGq12Qzlq+XffpsCdAS
Tk7lQYqu3cYmHbSx+phzACMczj2IF67UXChoFY1OQLahHYNkyEn36jMDtyExFVdUVBBdtl2aNuvT
nVlqa/bQn2TdSUiZ5CHJevPJjQEo7eFdKvWzq2ulABMbuklz7k1tqbXZDkBEtqsoo6ofCbv0X7zO
CPa6qkH5JT9uTcS2fdm7/1w1GNmUdanx6b+6kjrylyxUibO9klyrNF6JyNHqc+KThakjZisBPKMp
LbEjN7BDgnkViUAneKQ2ySoxtco4N0Ptzx+fYrYCdAXYbTcbzF9U3u1dMubuJqzTTCPwQqt/Q9g2
r2SsLN/qbFQB41f1mcO0pe7NVoa2VQAI1E10ZzDW22driLvyWyZLRns9wvc5d0L+/hj7ZHsgZmtD
XHVkbKde+CICJBXkaBH+bd8nkm4P9+SINe5PVFVpsA9tKTaIQvTJqKHURwDaOuBkNyaKwIM7X5S9
kFedS4bQ2mYF8HaGXerVTnRFZBg7vVIqkNGp0qVAFfXcGq/IFVCmsJVWoSBs242P/UtUftk5Wakp
E56MyhLZk1VIwLTEl4PF3cq1k5NV5W06aGnDk5bo7QTOyqXmCcZ3mwakArttcFOYgxmEMMkbgWXK
94Ns05DoFjfrXAmD5vfpGbx0j2aLnRx1fZ7ZZXWXZomEXw2RUhf0xLfmRvBcKaTD/Dzd0NLkna17
vdlGXtJW4z7Bo0wm1f/l7EqW5NSx6BcRIUADbCEzax49lMsbwq6yQcxICBBf3ye9qkcXSUQu29Ev
VRq4urr3DC40iR+yaQBQ/aKiM6UUYrSdA8350+OtRPElGjFjdpoMzcub1h3dryW263tv6+Lveb++
CHyt6uCxAILvDUMhV+9CkZghrpXxN4DLK6v1j1v54dIGmbMClbiQfxKNJsBVD186+LKDMqjfJgO4
1VcAtsTwct5kjn/Eh8Hg6cI5H5PyBuKj1Vtbwo8ltp1uf5/++bVyxz/m5Iffh9ss7AgJLDYy62nk
UiYF5wwUWNrh8VPNri8uRHjUwUvDJI/TuXTqX3XtU/ehTfzpLICt5y6CYFpP8NFzVHdTdBnVe62l
SG9Y6qit9+lx6z+JQkuoIg96iDmpoLuHWLOHp++A9O6r9I2lOsocoXt+CB14pjwWoi6a/rIk3Mwb
S7x22BcREMYwaQk7dudKdXBXuHNMPqPvAvb0VttobXKLMFFYaYtOgmHss2CEx0VyM+Xw7o2HFv5D
sPvB5cVF8VXNoTxzvxbxwushBoSWp7ikwJf+hgmW5HvlQjHl8vSpXFmyJTQTV28zDdBZhRuZYrCI
7HpkYKQ7OkadN8AiREDSpaq9rO9uumSYggcWzGJ6kJAjqDeu17UZLNIhQQOobbhM3RjGoAgAV0AB
G53Eyb1fp2ewAiGEUut/A4NTuXPoMb+Azrzq5iiYBhPXaBmGVxCTm5+dLJwuITqhWVR7frFPwi4t
I1eZ5CFsKtLFPrxwtuL5yglcAgeZ4RZ1BlpcAxo/ftdV86ebHJ1GRdnr38ks3rzS6sfMdsmZy7sI
GDpFXTHRiQdztwZmwjXM6ppdgzL34fTqrm3fIjtSNViwAoo/N5XRqv2OsjMM/9xEj1l8eoDPiw3u
UiSSdhBiS0M5XUIFq/TyQwI54u+BV/oowQpljsaYSDh7GcGBgIZnnvpFJHLpSEYBV5Ob0JvRrWkG
Ph58D7TyM39/EYh0gFx8aJPpsuzt0am9UKif5zrLNsLOysW7hBaTSjoQvBj6G05B9ohqxbsLqNZT
CKeq6SD8coug9/n2u0uU8VCYGfp52ASos7gwTuzywvA6DkymzOPpA7A2xCIC9TnyUovIeVM2o7eD
lQK8YDQ5q1bmLpGXAlrVQJS1402XJmhZjWE+vkHeK9hIgNb+9kXomRw/MyiCDDfuWNYsGnCO4mBw
h61w8vmbCNrk/w1tZU6gSiVT709XwCFxni0JnzyAaxq4dOIb/1VUZejc4k6fqge0BSt6P+E5M/44
vTOfZ93uUgScJVD8wklOrgnsJ9QrhNbKzIU5eR6SS8ciCT4ru3eXiMmcecncKt+9gcqf/9zkM/lG
RNk/w8rI+356KmsbtfggYYAGkMdcqZsQzfj2dzCnurotU0g27U4PsLZWi0SgYYkpg7SabnwIJ4Ni
AoIMrEp8140pL/LL04P8eyv+f/YGXfb/ngdU5Bqb636+SaxbNDpiVYd3Awwx/Hx+1fXRhSLrW9bf
wbey616Gtq0p7EcDvJa7i4qRlt+EuiYqjTPdu9M3BEG3VBGZ+rHjMKBXJX1x4Eys/MuBG93WB/TE
PCj+F2kzNmxXC5iM1XBIdA08g9MxHYL96amtrF+wiMiTS9pM9gROukXJUQWCYYO0dzPhPN0PJez4
NnqJKwdhiYSztSRFN5SI/CnMf2EAWHjQsu079X56Hmu/vzgHVDgt5FUKuDSrxv6YZlZlcGudtlSV
Vl4p7hKqqcaibRuJv98LyvlvmrVuM+2Zm1tzDRVHNcK10K8ZdKgTCu9rr6/6Q3UUIqhiasIaykvn
TXOR1QG9Br0Y6XfwagMlF8CDIux2MNA7k3rrLvGcAdwvTEYGC6uDHoG7STvzRiY4Z0YwQ1PnUTLd
4HgaP775hChmPg0zdkvBEpmV4/CjThiEkwvkJeeVat0lkrpUtYQUdpvdwNhkkEjik7lH+aeBCvZ5
u7FI0qBdVgmIInY3CWq2ySXPOzb/VFpuuiGsnOol/DIlaVgGFelvkjlI+6uqGcYWRlQJ4RszWPn8
l6qYmUiI7igKE51ww68cReEm6mfHPI0wDty4Az5PmpCp/nezwfxLAsg+ZL/rsvLkrhi7nj4Und+y
Czi8NHVsAEfeesivTWiRGTSFCOBtMtsbyGoNedRB1BUukjCsfEbluTBn5ZmuWJxf7XYtnXXd3I5B
mrkXuJMxGdh+Ft/OOljieB4+fB8cFLuEpQO5qcMO72gVFvyt8tD539j2tS1ZHNxRdryqRDo8wKU5
c1/LMpflbsI/BH8CKWn1xUDsp385PZmVZGpp5QGn7kkm0vMuHBjR+Ohhe9m3wgnVbSWO4jsuaHrP
cMksH2wWUMSdjB9OD7x2FhbJR2CGQs3BON3MmXAfUfpgM9wDzXAhB1putZ7WBllcPDArTGjAU4LW
k0O+kzxjsLb3XA0DZNxxG/u1EgeWuM2k15nA24nCL1W1Ehrwvgp3GmKU55UjoOvz3wM3sgxUhzll
N0PrluD0QV4/j52qcruL03tx/Ng/yaCWqEwxMphBZBL7S4ZmD/9O48eQKQz3XoJGUJp4/dOsGu/9
9Ggrm8IXUWDk+Gy0JC7ILYX/B6hguGpx04rnxEzBeF4QWKIzK9iL9AnUqG/d0VdfeFcoFtFZGLGx
6WuTWAQBKGH3RRU6+ratgrKMtKlN3LZO+kuIrN+fXqjj/n62LYtAUI1wawiGqb91DBvb29YGVV/E
3Pg8uAtsk033gk0JjNOt35XkxzwEMF3aOBIrwoQQWvvvoQsshLJmKMNfIH/6rpNW/GlLmkWmrCE0
5rkN+S1LF+3uZuS3OVyoAxhLF/nLNCUuzDlL6V+RXMDedyRBddF61Sx3vPcrfyN8rMStpTtVVgUk
NDUwSyIJVfNEyZxA8afnegzgV+y3sHKHrKarLcz7wI4tux2oHpKa2Pfh4bJ1ytZOwSK+pC2SjKoN
xM085LSOMlTN7gMWokozKYd+OX0MVgZZIkADagu0QwS97gJQt2kkwDPN/QiKHN4If2tSDzAIPz3U
StnQXQpfUs6mqZ9pcDt4ECzXOzG6Qy52EGG0VO6SCVINXuTC7JVeMKnx2LkPfVnjmVS2vace4Aw3
w0FcgRA3kAOAConc0tlfW4Vj7Ppw68JSTQpQjodbnkI7NY/RGCXhFYeBRMMjx1RdslEdWRtoEZ7Y
HGaiRYy6FR4d0giHrPkNCon8VUAJ9MyLaQkjFXVgdG07eD5yHbxpaNzLQ+a71asSKvE2vuGVi2kp
b1kI0xjX8PkWbpnwm/MnXIRFUG8C4tZ+fxGfYNvaOn7O5j95W1bIFPNW6UMRiqDenz6OawMsYhCv
JIVSdD7CcNnPgnuSJin14GjJCip2p4dY2+1FGgKqa4JSEh9vZXvUQRtLqt9ZkrApSob6TO6IyxZx
QuD5WcLcLfvrmzwxD0rKWv5Wrj9sqVWsTGMJEeVAnEGw4ehVLkmHBp1j7DxcEgL18H6eNL86a7WW
epNAb3t5CR0K0MFUH6AgAf5RqKIMlqAJlAcgZTumGxuzdgEtpSezxjF66vziLkESQsrvresOprt0
escJd9wEAK3uO3/MQpRe+gHCJXFaBMkfPvWWfJ9DQ8b7pK2H/m9CQck6lGqAGkTU6MKlMg6CQOh7
v0rTTajG2hYs4gbEDUNN4ON0nTJreBb3eLnBE7SANS8bUByeOnoe7xIOjf+NhbMPPyCvmPhtkEPw
IjYaigz3g+Xp1j6vfHj0+O8fgm0VliUM4zvn0dGGXqpWVRn410VV7c87R4vIAaPtHvA5mwA906X5
41C1WfaooGDWh9GYYqHG+LyBFhEk1boC1lipW14ngOi5U88eIdwnBWxFsy12+9pqLWLI6KVtGYYc
g4g0lTiGCoatmZZqs4W7ku3QRfwYLUvrJKzU02S7gJKXwW8BnEvnvE2qPSxrO5gAp17d/KrHPOgu
wIROim4HK/MZJq2a6jlt96RIky6qiOJedxEQa2R7i6WxEhajeBk5WeRImCa8OLQgvIiq2gKzdWv5
6AUBkifHT+WtW8LXEx6mNg/HKyNgRDEi1KSBqePUbWGY0SaKzyZCq8qDfF7dtgH3oOZaDYkfB2E/
TAU6Pug/7D3oyIkmgoZ8OlDYwk0goPlTB3tr3rccf6gjCzX+lCHkNq9hZNwJeISGmYO+VAKUVRaP
ZSrr2wLm1UmGM0MoQJ/VMVW6zrmanFgHEjEROb+k8mtaQmPAXLQUFvCwri+bBg7VFkgGdUk9TZxr
mDw79hW6ELW9DaXWj00w4nUai6M2/LuZlO27mCS4et6zYeime+4D8gLnuQae9jTyNeTqsmiCKEr5
zdRuEuCAUXho3zZcsgzGvZWXXQ5wR0a3Dq66AUx4k4T4/FpBgri+8+CVp8cyAmuA8RlKQypp3yCR
kHEdg7tqLPpZHE4ZbR0DkNRVr07FgZyLDW2m3Ow4JABTHWEvnQrqLAC0vHENuDLcju2gMwZbldwJ
5ZcC7YlkCxC9Eu+WyOSwggxcCtbVIwoW4ovXKvLNS1Pn1qZ2Cxux8i5dgpOB6PVIOA/80al8Dld4
oLs4qcy3rqzpIQlY9R7Chmujfbg2n0WCOdu+tlyGxQ04NFQdqiYTDiAuNnB/y9B1vI2Hy9owi2vC
m0aYyrCCgEWQ1l9drvR06ZSCumMkGJ3Lt9OBb+Xt6B+H/xDBhxkoKsDExRPtC9N/bf2cm70N8gHn
EF9DDl3tuQppcFAtLwu1b1M0NNX+9OBrc1xcH51x08bNSfoU0rFv5P3sO56tIskHM4z3ec9JtrGa
K6HXX1wkk28VsfVsn/pQ5N6VX4JwP0cDjA30VrvR/Qe//eQd7i8ukVCGDAyfxr0t+Vj5v4/KSoBk
0ypAycpN4EboRKDcV8LCUntofVTpaODs8Q6s7U/wEQM8m1WGllQGzVjawWEzH2aoxfqZlTCunBAr
xU9o9crxuwclT/rSB2UQRAnkj3wET8R4yAG3yIAlgIog0rhRWchh+tWptvUhWj/2rvcd9Jd5ujYt
y6tfluAcpzvrs6yFu5ua2CQjaDOAQrLrXQrR+KhthbDVbhpGiItFXTen0olyTQYYkIAvWf3oJV6V
OgoT5qtir5xy5HbvJ7AHSS6ratYSFueu1o67C0wCEndsp27gTWz8GcqqYJH69fgXt1U+fVHUVKQE
CNfqbrz0tJIqg7NSMmX3JQyYoL9a4LFMyc5W/8oojpe6+ZOy/kDfc6edpiyywEPw6m4sEw/SQAOK
esyL8g5CYjR2EONQqRwLXhjQV0MXPh5xOGb4D3ZNxnL7K/VDGFxejVUpJxsnOQF8CCvqNePXPO15
V8XQcGzbcBdMcHQpr7QGqSe5mngG3YkdoL4QE9yPpkYoPcAARmZH5fA0qa+ryUvzZ95NJLytXJQ0
xX3Z1RP1Yx+uN6MXe8zB9XKMwhX/1nQJL8ZDVeRDc5tkpDPfoO+mcO2k7sxYnHoaTgPQoeiIB2cp
jswFjWXMJnUPbub7ElKDRiioMatJoqu+z4Ninr9XAepcU8yzUrjjXqHFZWBmhTJU+oeCoDqSXaBG
3d7OZBaNF7ewvgNXyZtr8ieBAnON0J0x8QhjugkXcltwyNlcFp2hdIhUF07eC6fELR4nPdUFwxF0
QKWNITGbBWSfaYMMa+f1LpjWCUzb5jxKFSc0y+Acgww+2SN0zhTtVIgJhwyUTzaF2R6KCaUc8ceg
SeP/OC/qLNKwEM1R19Mje0RjnmhY2pRkTxtPf1el3HLAXotsy0SMjk0l9MAehySUwbtPKQdqGbVr
p9hPBWBHW/D8lYGWVADrmiSYBC2fEB0cepCFD3Nvk4KFeVVBZ3mj8btywS7Fg+FHXw1tJzzU38sE
ZUYh3oGjoN941tHDjCwPy+hNxYaizlp1aSkdXKNDjhJ5Rh7CQDjXgQcZHWQQBOTVmb0mYZMPMep3
VbNTmrVF3DduC/XIpnqAQGz7w2jelRuX/drEF7fwAOA8SZvOf7R15/6UPpEH9PurPVQSy0fbDN41
a/G1nz6YK5fUkitg8PWXCEf2JS3dKYg8CG0WiBAp/3v699fOyuK6LeGPWDh+Uj8dOe5fHdRqgSZN
65HHxvNIdxa1wl0q9SaQ7PfzkptHXiHh36E37P62jhmyvVSQF9qoQB434JO7dkkIQIwYGFQbhkfu
UXDQR1sPV5m17NsUtOhF5CI7jyvu/rMY/pAhiYpPqZi86YVMDjUAwZZ9tzu+q8+T/Xb/aaF9GGBI
Jl9BgWB+bEQmsl0dFhaMBA9J/cZarez7EiePOrbxa2KGx3ri2sQePg8Tlfho36djnnX6cK0c3qVs
bwioGHqzs/uYlO047UynBjxCin7L53Pt9xdpd16IUtfh4D92ahbjLscJ6C+MV7AtG721VVp86qg1
MMdnNXmkwCJ91zkCUKQTar6B6ur9PL1IK9m2exz7w1aLymtL4xb2sQy5/It7e0BtTAyAaQLXcJtB
JfMF2I3w3vidd3l6yLVgukTF03EcOlKI/FFKxqdf8KyyfRrB+3ZkaQQ0HwBN+5DBiejKHwcUaCOI
6eXmmxUk1zcU6T4t4yxxEvYFO6y+nf6r1nZzkY8PPJ+AMm7cR0fh2e0CIuHHoVeh+nz691fCw7/F
+LDQXCZ+iwemfUwgDfaUDl0RwgTJQFa/6gbnAU6VqCCdHmptKot0AnUUR442rx47FFb92KEo/6Mc
YtmZ6K5/aKYPc9F1ouRcaPrIciZCdFUkqgY1yU29pxmn5cVZ81ii5SFBNpV6ZuTR5EZ/BYWKv4Im
e2aBbSlgzJOwreBCXD81wI8Mx8pF2ENdIfTNeAclXpGx3elp/JOc/+RmWMrukr7Qs4XY3OOcACke
7oH6yjwIIx1f1H/AzK6A+St9WrrlrvU79AMvoVo8yfww2NSBDwgHchIVE99FM33jiPz7vj/7mxax
BXGdAHso83t4ok1ZcdvWFnXwKWfFsBsGcM7EHoZ1SoyRlCTwrlKNzpK9weN4lBDsL6t2eOjGpmy9
vRwKZMoRNYWBySr6cAWvYgkvlmbrQP8jDf7/X0uWeCLTuEmblZ3/vaa888gjSh5VT/eosDDlP7ag
+Hn9NcgUULQRpm+OCJ02Vaa/EV7dv6KAELRT7HUd3i87O09WlLAFsCxvb+FKJuv2iygrkqnYJIY6
9gKyNcJeMwBAVR2HXMzjPeGoiqcRjAv4+IKSnad3yeB31kRCm9GBhMrpw7IS85eMA/jXBgObmu5F
+42fwhw3bV98h7M366TtxsW4NsYxbnz4fMOctzrgOr1rW6jMpFHr+sr/xRz4ZcENZnK9jax5JQ6R
RUgdZ1FR5s3yfmKW4snEbOpdMJNCDeD0Yq3E1KVysRv4qvKMSZ5Jg5bvFZimhIkIBVxHlztTTz0w
enWIZtUGPnxtvEVg9YyTNB3qrXeDV3RNvvfUyEYR45TAzzhOmbLqp5cVAD1snIaV23lJDOiStBzy
ZlZ3ZZBl5V8Ssom4u3z2uXoIGLImFmVBgYIAxAell9+VOuycjY7Z57tHllwBbwJiuIG50jMJh+Cn
R6T9RfzGOevJS5YSzSgTowYUNvOzARX9uiwL0UdCuM0VXrxmi4zy+X6RJV0A9sAJ1X1Gniva0aek
bpovPLPtPnNNdrDa8sfT5/DzbSJLrWaA0TVMvmeC4pAvbf1G50CUXwKAH9irDHrb33vVEJRhjNIi
5T8pba2/8Q5e0SfGCfjvx+z2cO4Dj2C4gzqZW/5wBuOXT+1Q+cBb1TBZGX+iUqZ7FpmsE6yMkyGo
AnggDnmAbij+z5Bej7o8tKyNQc+uxaHzZZH0kalKxz9A8UaOJnZLpJ+4paqe57/zurHBvJepBDH+
JSw5CrAbX/TnoYkskakAu9ckUY7zDEUU70fNUI698n3QhR/4PDVnxSXYLP93yeCgpzifO7h3g81T
NNdgiErna0AbVm7sytrBW0Q+eEEOoqvL4qUF2fN3Z0r2hIqSViB0OWEQgwbiiP3ps7f2mXr/nQw5
2hIM/ew/Z/0YwGE9S9hflvnUHE7//sqOhIuYB1s3NZZ9Vn+xxCTfgjkv/nKlxi8ZpK3Pu/RIuKhN
VQkemFk60edWSjwEgRnqnpt08p7cAuChs+ax5FqA6sIadEnaLyTsZnc3GNXUUVtmdIRA2DCc5wdK
loB+a1pAKrPGf65NNV/BklC/wK4kvHSD1t23o8nPi85L+WWqBJs1uulfcuqgM6e9JGujIeHlxlX3
r93yScq1ROxDIlTXrUerFw93XXIDvlWDp+EIJkzWxS6sj9IdEpWqLXaVDQi5SSeHtxHIyLUrdyjO
UXqB2hR1c1ibQEPdj3tnCrLXcNRZweNB4ZJ+nXMNCfoYgNrUfJXm6Bd4SGD2Ld5HHwIrbJcRYjyK
JmOY9SZSR4dtFZkBAAsWTfUQ+n8SCwLBvYAqC7tvvaFP5jinI3rIsVU+GYJdTUBIzH62U+KpNh4k
eKt9hJ9lXXfgDk/Quzx9wFa+ebH4UHxFoHFrE/VaI1FEdZ97IkXr9djDAMSwBZqpPbgWRKXfp8f7
vBBIlmQHcF15YFTmPxN37F/HrrM7W2bJbR6M/CEomnSfVNVWuXUlyiw5D8b6xJMw9HjO5Dg963Ai
QVy1PN0Sj19ZvKV4fD4qlfVZET6jDD9PkRMQ99HTFBmwbbzxkOmwfj+9bGszWcRLzm0DXqQtXsfG
lf1u7IBT/cskIfOZAyzOQacTbrp8Tp79CdJBUUdg7x1BYdVuVGxWOENwCPpvxIfteghR6JF9C2XD
RHAB2gau46gVlfQPOUrhJrsMXVqU6OQXEzh4T9SW+EwuJiNNQmLP6bzR2SrmHEf9JE6IxV+japgk
NZamryifOEERiTnM62/ISan4PkNh2l4Ppd8G+ZOXVmMLokwwQi++7fte3EI0SLjt81kbu+SD2Npv
Jhg3iedSZ1CbEggFQzQPw5Zs5coRFcd///hqClIBVFfIv6kEjDAS133RNtdKlLCX3MFcDq0NNGaL
LUfzlc97yQUxgfamEhjIZ5UBpdtkNZ7dSvnBQw2biTuw6hwd+bal5+VES2qIhUxFPg2CPVMKj9hD
AIAtRQcXUtrxeduzSIlcJyUN6BHsGRjVst1NAQG2TFRKfz3v9xffNZrMZS7syJ5VIem730C8JHbT
0QzR6d//HMhEllwJABSJx4DN/lFzFAficlDDpGKpAUx5piEsedwrSqpmprtU9zb4gjuPzupyDOY+
fTr9J6x9+Us6ReZUjBXwbPkFJGH/NodMXdSZQ0twNgLnJ3Gy+m+YzRnobqlrb0CGTFmk+3CzkrUS
O5dsC6DghSq0o1AHyWre/GAOz4pLYUKzBfxdyTaXDAudA47UV6T6bcOiAG8PWiza/i4a1MgeNSt4
vXHcV5fy+Ad8+Jp1qkSXqhYlnVGyXwqATSC6zNce3HhD1bXpnCfwZ9Md74ZnlThfTu/g2vSOC/th
VMeHh0LHcSIi6NPQAbjTLK8fkOyMkLGsfT0fTo+zEjz44mPzdNlVaKzR35BPIcU9nNRwLGKc3j7J
d8mcqq6PZDXpIN9V4BTPW6XOtQOy+AhBxeX5mABtFoG7P9Q3vPCq8Lt1ia9ez5vZ4nZlY5KGk9u0
b+NUSP7iDYrm18AMOyCsBkWZApZCMtn616UoACI+7/HAF5ccqebGAxh2fAvJHDZ3dpbz+Kewqdyh
D4GOxEaMXLlilnyJlI8hjJ+JfYPS4FDsixZX5R8DkzkSRsRB8fIGmnB4ze9Or+XacMdyxofTiG7L
DDMgy99S1lX5BThmqeNGpKKpeOAoUovbEpCQ+e280Y5n9cNoANxk2p3m/g3VQNJ9lcNc0HTneKiY
HGVkJghsQIM8hKXWRsRe+QiWktpZaSvQEJV618KnThZnlayOGJwRvMF8DwGy0bOQP6iK4peXuA7d
YtWtjbsILSHsIlwmbfhW+0kxdBd1DQW15x4uZ8F0WRW1ScN4SDH7I1N/mvzkzPkugkvS2zmbZwUE
JSQdQn1QdeMDLwsmgsv2A9rIBNoBRdcX7xPBv12c3ta12S5CzcQl5IWMSt9bMJYmZwdvDCnuqSNd
WOqMfnAkYmHBdXUAC4blW4z1lUjKFpHGAyKDEzn7b3mJ1tnVAJnEtAANU8/DbnLQXdwSfl8baBFw
LPVR4CcgykL3ByVfCo8gelASmKKoVsxuERlXSohLngXI16CLzLJ8n7n2gE3uq1qgq++FAN+Hh5T4
4DrfdoksyjvfExQgyCOxyTrfTu/iSihYsjDKfkhG3LvqTxE6PPwCbycjeRTg1Um+oa094AGbV2Ee
bBzVlXtiycYQOmh7EUzyPZ/Svo6omICrhPcBfMxPz2dl15YUjCCrHOrjPn0T0qr0wELf6yPNst47
FH3gyI15rC3b8d8/xLRCV+XkQrTjDfwR2QBOBcZDc5Ui++Q/igqAjAspegjhbgy3tmzH2X4YDi+s
FKIfdfFnlgAX3oUsc2EKUouStluqzWsLtwgiYa6c2svT8g9P0Yd/KUZnzqIizIy5423XJ/vT+7MS
NegiahS57oahzcv3KvTrgED0OIA/bUwITDfGna2D8idtSgJ3EgUo4Bb1cm3URdAgJa1A4BXDez4o
GBtEvMatHt4MrnVy5yDhQUk7QHB1nzoHWG267o/Ts13bt0UMUaOr0Ing5R88lMfxSTW80eDgt9VW
6F9LZ5c0i2GygCrqLnkLwlpl5UWTJBKkRhfthmIHoRCq2V3K00GAHpEDH/7SiZn0t6i1M8J2NHMS
MWx8eiuTXaLrU+vVYSJ18X7MBKtHSgqoskVJzvv08azlXILrHVc51qtE/y5aYc1FNhJvxIvML1VK
Nr60tY7zUvwbzeZcNCMccyORFcSZj/qRHSd3fWbT4sdUeTDYuJOhH+bTPShbuPJgYCryayoMN85e
dQAj2wNMzfJeQVX1mG3sswnv3ywaSpCtvgNDXdE+GkH8EOkORUkDLmrLe+3uVZCmtYnmFqnKFGej
dUugOJre5HwXggnRXTQhIuZGPemfwvAnFZyl/rgLXZGOFRpOw0VKy+LNihnEm5uB6TZ8cKHg7zt7
vw8gg3XtCfhFXPltyp0eTutcNMNOpGgTplE11Q17aGDKk6tbmPdBmOeyRBF3zv/mKMQO/W4uZFHr
CEmZMz+PTa9a2BKSRilxAY77PD3xMqhN89imYTrZi9A4aWliVeB/vxQtSTr+gzEtWLcRg1aC95Jo
MFKHYRPrFgjzJMWzE9wf3O4wqLDgz7Z72rVh4cZ5FjRzu5Esrdzy/iK6ahgU9ZlvcKpAzKhJeUG7
fhTAGEzoKld7eBkhaTKMWX4PewPdP5RT7oVbfln/kG+f7fQi6oIBXyPj1PYO4sBG/tD9kXT1OhN4
IaovjlcV9NAxNBXEU0dzHnoy0rJpuwsB/1MBeLQ31HS6G1GVT7JrkI9gTxeDpTFpuZtYlnAxRJWA
VJWJS4co0dwCTcNU8SgcO+bVlrL0WstzyWoYDA2b47qlUQBFwXH8LvGwyJJdMPtWvlYU9hNBBBpp
h78LVN+qnO8bS4Cuv4IMvqrTg27qua4v23HQcn72IYfgyttUtCHROw38mcwulSZ99RsANY+6u5oy
mL/eA4BOITMSQe85nervGuQ0NmwcRo+uhpzFLYG6dOMgeJs2SkHy8uA867Zxjg5S6Y1ffPA0WkzL
krYrxM5DK0R6bZTPM5ooF9StoRR3Ad/soSFRy0Y6XQjJBuXsaNgK1uYRLJGYzfdAdvqje3Vkgg1j
LKFnRdVuIMYd3Khp8jRr4kQ2qtyDpC/HmzL0K6ALZBew6TLPUqC7Y01DpN8xehzGqoMd+8n8poE7
d6DXJU0iSSRMwBIV9ZA1M6g3lzbQIkb51KXuVdmzkEDx2jk24o0sjH5yOWfCvc6Umw1+NFasZ2OM
TQj6LOprJJ8XQ8V08koF91Iaj6E7eq8TnnagLDJmhmSfAo0/2R0YBKhHtVURwBOAz02p8G2DdVfJ
S7/G2agiDW89C7+LkNgJJBJnyoP8Mh3nMo1J4Ofh3ynTI5kP/qREcajEmKt940A1r411xX1R7X2c
dAvMtZEsAX0fLsC5PjBolk4PXeZCtOuuCtRAurt+AuHNXvP/cXRmu5LiShT9IiQw8yvkeOa5hhdU
UzMZDBgM5uvvyvvSUkvddepkgh2xY8faoVQBfAeFn/meTepe/TQbawvP7L82Y5h1bOaxuBGIcnmR
bpP0d76zxQk3g2L/zbsKGN3O6xYZwscO/IDe8zLrxUbaV7nu8+BdmTLY5I91C86WvDbOXH4FiMTY
Fx1pwHwrzTXiEyxSl/ab6CpCpQ8K+N/wjlkkKa9+GGNUuOiGXfsi2/bKhqxGzs36q7AsVzWZryKu
Gz7dhg3kvN28pHp0SsHIlgWNKLYv7L20oLTLDvuol6/IMPEDGyiLvF9SQFZf8AK6WuahdOf6ElRu
w3pIEhQ2DLJ565cEvnk/xp8yYvL7oPS8DNGJlGhvPM70eKrLfXA422GdU69scy5lzZ+jPMyZxcHY
ApIFWyntOucqbYfIyVLps1CygxZpO+TYdRHmym5Ju7NkUom+ybDnu8mxVcEifgdaFvLixENd/mxY
+0w/irG5WZ2Dlvy9Z5h6JNQ7qY87JYsalWBFSLRq34Iu7cxz4fHNviXhsMW/OBRWYO0l5L7ij4FZ
XEynfTbYPmFFAZJjoXQJuFDbzJ+rJHzdRlu79swdWQeI+5ud+uasO43Yz12koz25Nu6SxsF9WlRO
82vprO23y5aqthuvmM5S92CYLsuAndPQAZBbTQAxyz3Upf7T1eEIpCqpxtqcKDywbJKPLXcnqxjE
7EPWLStEW1Y/9ZCwciucun7cZjG46dH3/r8E1Hnx4EaHcdkTZFEMfXI6SbIWm9cVaqXrH6RvnASq
IKBpb8rMTB7WV0qWgK7yqOO1n08hREMEaXlDW4EstB2FzSBvInaGMwbs/YGOMxlOVlBV9PkaF/V6
4rhglzdnlqU3J4v2treIexxZ8VGvTQ+as173dH+cpXLVk25Fz1OapMU6fbSBDApo9nRm5UvQbeRQ
DjUjp+ngNkFQJ1lk2d99GpqSMV3WsbclGqJz3cB+OrowzJWLUi/2PGyl377P04yYQnpFCKumdezS
fwawbOwp8rd1OTYLp6fIjbPU5ZzHG6ToD89qiaDVk08zZ83MSzycxEIKxt+4Wtuy4i/gxwuH4xCT
jzHmXTRs/n/l7C6jyUs5ijibZ+SwBQvjGrLrOzCq1odBVAGIKaY07I3elXxMSb57CYtms4UL+SMK
SxDtWe+vyzjmjb/J/QUE7xBHuWU7lOpexI033bVFAHAg60rBFCv3Ru27F8jhDhuPlQjG55A8AsnK
vBRl/3fYUATPKUF+0KHGaFiaKStcGLhvvKHFtGd9ZaOZMf0KK/4bQ3oZP61spQ3XBqyoYa04hijx
XTNerV9F0zlxiKLfB/2h7GNnek1rthPB/quFh8zW4cDjutux/SMHYBCfYNxaVbCjRPTl34hkTDj9
KhlF/6sBiFiNJ85XIOCRHPz+AltKeAe3ll38OU5FaE+hS/LEaZor1TONL9A00IbraarTI8r3XF24
6LzgqY1VXCdnx3eL5OeOVNixrThJ1/k1C5aW3HO0qqTpb11UXBUZRAzXrfjquUBP6TwK74/eEw3j
sjRMLzIOLEIHC3iey54VlpHdpUsMkPv7cK6i9rElXtf/ZmzIGOnIphRfFXvuwciCGqLcWkI7iWnu
7yNn8u39sFBDf+NLXdQ/hQWPezmx3fjoD8Nas8qGOfdrcCpT2KNi62q97ipKB3koxdzOZ7qOyXMz
N3a42bAUl+H3OhrK9cEwzgpem0YF6Ttlrj/IzIfeUjG+DSKfbRVOdWxF2WZGs47Z4C9tde8oFfYX
V/EyvaNJ1/ZznnWriSAATtVOB2wIaJxZGM1V0+Q16nUoDqFIJkJyupVw7aOX8O5qnu8mlmXmGLHH
UMfAnV73pXP8Y6y11Z9luTVAiVdY2Le1vnAOyk/uUDE9MW3i4Mn4cmGV3hX9Hq7eKSgiEZ1HqMDh
3a6UcuIDJnH5ug8uv1YPJ1BnoloMhUjBSthXz2JjqykIYKUiPOy2D/3jHHZOPWRcEdiXDyawUxWf
1AJgPL13whuNvJ/lwsPatXKvY9a8Yq//W4timb+4WeZaHr3bn36vdq9rfjtlI4sma/yuG+Wpb8W8
1Oe9HTreTeErL05P9e768dveTj4fBTMo2f5XKja37mywoMI7JDzMrKvIFITIoeuWVvzweKx53oNJ
T8v97I0T0W2b5HY+xiP3/d+t3p0A719yA1k1Mg3DqzeaNE0OUcd4/NijIqb34Hvq4EOOoTP+s3G4
NJe5YUoTnbrZaYLPNNTLeF63dEwzIZlxPCx8Lf0p4pzWP8YhHMsXsy+Q9rK4bOB3YfyPArtmVN1q
epygr+l73rb/Vj054UvhgXQYT3sQts3vXnv2AVavXS/ROnnlUc1DKR416C179ELml/c1KXED5p3C
79R8sIvVy6mDfuANrwVvEQ/Ewnc8PKUBLKz9Mhehtn3mkyvqAWOIrSPZzCvYLn67uY/gydCiBvpH
55XN+H1aEk+bY1J5VhaZDdJeydyvusL7K8zWedERXiBZzNnYW6yIubtaU0YEJTkslx7Rm32F7urp
FI19E7H6N7QcQ9G5adqmtfdgU3cz5KJ1yF05doFhrfORNDdpy3OfbkH5KKsqpNgYuMPMnhH31uzj
2fN0tYnL5E3GGZ+DJbHReGC9Vw191gybY79ay+rSL+YVoHIOC3v98Zqvk8Vwdex00TBOXLzNXSte
M45nussyCPtmyAOXEEyuU/7p/8MsHzTL3Zomwf6w7U7sfuzBPDXIvH4j9FtDCsy8vjUe93KVh7hE
U31xqsJzv6ptHxdy3Cg25HEZ29X3roVuU08d60QJQhIgYnTOfloxXW1/V5eFHpWD4tzk/M5swCvn
S8C92xTANqxy95eZ3iwKrsksZTi8pWMA6v/Esk9nJup333PvFqfBppI5GPN1ciFXR4HlYkODx7Vu
7HYwGpuqyffS7RdqNVOFQXHs+K3lt2oXk//T29Q8+1kwKuVdKhUJxh8LG6mrxRg1T16cpXs9bp+q
6Tvh3kFZ77v6NAdR7/tE5tD/sPk2VGaW2drY0C/zZTFBGh2TiOzXIZ9jm4SE5Q5mZgH5ECSdT/Yg
7is3geG97mTsZKHumUIdVrfrDYvRaa99e+qw7Dl9thcsLZTXBf2jz+JuWDuiQRq/8fVhtrYu93y9
uUcP5Jlt/XCWBUWbyNoivIFbqdakLh9QEvH2PrOcv0w/bLOzuMFpjZl64jdnLQMDwL2ld10vBXJq
9LP04b0+JYKVo5D1fVcmaUb3Czv5O23kElYfHG+C2tCdlti8EhRNmNBBqTiY5XPNexvRZEkhnfiq
NMJVxApG7IbLjyY1pjg5E3rc1wb9I7hjsJ2ur1Es3e2YjCWVf1YFgRejJZX7MIyUfxFwtnPIjVP8
HCJvR5vccDESdATzHM4YmAFGZft7Oi2DiQ4FFBHZXpReOg+4gEe1UbN61Dji9zjLqPzjUEFHv5iv
tY6bU5aQ1Y3Tky8ZEvZmqheoB1V42QYh00+6Zp6UrCnCdXwadTgGH1QyXXrmt+cIylXAI8xZXVZb
qG6xI856Fzmltx4WAJDNYR7S2fr/NNGgFPd1W1Xzyd/VKF7CpVJl8sQSAl/z/WDEoKe3aQs8JbIx
kqw+5qU2o+geoeRqeFCul4x17i7D/42TKbKhetwZjzj/DYtr7TF01sk9BNEu9JhNUBl297yawqjX
jpNo4S0fIiJEDgiUkx/lsA6DWOdoM4Gk38RKiwTglfuzP2mzfBvDuOXDx4wcrn6+UI3F36iCWnwy
/AgZhKfCEWN/p8RQLw8Jq8UI//1uqgctErffsoVHInYvPfNSj/dp6MB/7I7vQ0Je43oY/6ow3abH
IdhuXPu0YeVtzFy9zcU/uaQbWR1Ak0cMEFb6kfeIHjPZPzyigHxgNiTcXJEtejLqQO6M8ijGhEXR
HLlKJfYwuGE33cUcYWY+lq1LCcusv9pIaemiXlWs5cfMBS+Dt+NUzvFk7cPvcrCxPol+H80T0sOK
8O/rhOqbRojyKI/cydPbw7RWja1z7o6yC58b11/78WMViBFebjVRpu0z93xJIjvVt4r64+J5Yeze
kfvbO8vJExB6wqxNDNmETmaU3VGOZFqZKs1siP1f51vULZbuk6m7X5/xa1d+enR2NljawyJYsaSi
nsit8C/LRLRgk/M7oddAzlGh/Zt6M0bpT7LVnSEOyCApAl88cyiVRfOYimoLVFY29D33Dg+BwHRY
bR2IAzXbwROHXXRb/K7cBhW5hrzt/N3dJeEgWwQbcEfTdP7+oWBdRIgAYuUtzcLFDTaZb5My6RPr
O07BSLcbg/UeX1W8/nAmb/8K8f11R6fk6oSbRBW5nHFF4YC2LHIvqAI6wWmPbpG6P0bBeseP0LXR
re906n7N2znyAdqWdt778WFURTO8obiH89XMcTR9idght/JFUzHOP7xG4CY8yKLX+3BIYo6gYw9O
sZPnWsw70vTiDFCL9oVltR0CQMTy42EaQuxtufJm2tiVnsbdDmQ3771/R+4qKXtGx9Dh8rqOFnHp
F1EE140QmfGuZLFM0LJNczO359kW8SjvJO4aNb5E1jHxe90kYH0mhikUz2aJi/FHuKgtsBnjIy8O
8pBDUz8lbbeZ5ZD4vIonxx1D+9vvR67SXM3eXNK2NsMSHLaAkK/toCfOPHS8xt0KKs9kdcwphhqH
3jUIx9p/ScxTJ/J9WiG25UiM0a2exhjTxZd98OBaZfvOGPl3Rf8eWZ5Gz429g+85yU6DMRWsEl7D
tAz64mjMKlVPM8BLMyPI9wXvrQB+U7pHGwVrdC3ieIbhMOwTqXBYvJu47y7EIPhVmK1bUw0/3GqI
OYl426bw9woiQdpbYC5y4ZaxQiy6h1mIxil/Ll6q+uZadu0o919rU3h795WqiD3Pi1sPpW/ylPuA
ky6Ku9GfT/CJ/bQ6M9lJyPoBjlMSXmCaVWR0484z3C0tvfNYhkZ/1WXnW50rKWWsDqmN++DOJutq
sSNEIvzliLYw1Ea+Ge67oe7N94T3ZD9vtnJVl8EElWLn/8MqcWxLWU36QMeybO+pT8DoD3RY05E5
5QXJREznKs1ydEy3B48R816lTiKJYY5mRQ+bL6cpGJsxB5CUzN/9rYtm6FirGtVbnTiF/KeLzuof
CRyV9gNOtqhJclON1lkSmWb/qNCfU8iUJRb7L1bK1NJlA2bl6oDLgtldNjrhLVa3n1hSvM6pCNr+
zjjc1PpoqZPT8OR4ybzPpzLkT/fOqtqhQpLEuZWBJz/HwZD4fOHcFY1/Jnmy8bajNs2igg/YKbgW
j9OGi+Q3e0EcyCeXYz3+FNS5fpvv++y396Mbshx04prz6v+U3PzytaCU3PIp9CVhFqlKu9dSliKY
876OPfHLbu5ksnSsywavzwLBnca8bbVPsjadMn+YGVlE5Tuy1RCYR9+AvvsZJDffKP2BSPyH3vDf
V+exXdbwXAbLNsS3vbEmXc5xOtSrRui2aXPrYA0HvQn4ElBruX+MPd4et/RpdIta3gW1N6NFqR6m
z3AUcD26z0UbGoPDRjdU7CCRaAoQ+Lyk+yDWz3MeB0Up2x33ORzKx1IttRMy6aDfSk976PV86Ylp
h+W8lpQq8XFFFeQK9PZqLHOqvmrxUZw8XBV381wsw6mh05u+hSV81odCJvMij34kkcIOYGlSEb/z
RPTF7xVkTr/nrQvRtcuSIkKnP9kgIZE8o/61QZStwnfKXJLqWx0WSVvFXuoSyfQMUjPlmaz6pS7o
nUQtq2eb+mxaZCoo9zQnYu02t4laD6vSsC4que4zl+V3pXWKm66remsf8XRH9BdOu7XhM5uVRX9N
OcwsYZYDHw1xbGGRmh9cmTGUp9B6UxgcdTLt85qlRqX9XWAbpPxsgcJn/3pjpZ0u3ysYNPtl35Gz
5tNUFKO75ksE0WXLmbSEXXRCq1yn+YLfjkYut0O3jN05iXwvgfrE0GGb2HJbp96c/S0VhEv7rbZB
kUd66/fmOiVm9PaXkM9b9YdpHllc+WGmmpyNkHnH4LnDpWZt4yYFWEzpZfur9cPgrRrBw27nGeBX
O1zTZo+m7krcnZ6dlzpOPdO+1Tx2U3Bfmq1YkiuPv9gQWMMoTA3xSp6NTZP7VBu+UJllZWovH0LC
hdYmyCaW7tK947MlsWI+dKMz7SpXGxkgDudaGUmRWyNEKY4k6aZze4Jj5A3R94Yz0kG+m1uF0wsp
vTPpflesu3Dms8t8tU3Owoowlg9mZH8HdmK9dpXIVuJeEGCRSkjafCiLZI+rR6vXoPIOUJHmiARB
sbpz8X3qE6trMgSTAdgVySCF3xyWyIyszcTVTkFxdCsk3v8kmKoiyKqi9ORfumce46yn/ICqOhmt
nDWPjNPwZ7QlbMlnr3CUWA5EHMXkzbobIUH3Zhp0V55LM0X6MZ6SJSjurbNNjj6K+qZs3NlwdsU5
3n3KqAwTcHErKNZElvT8caDKCCW4xIKdFwnBH2DMNqiMIJb3JpAsOaYxU+ZD0lg7h9ct7uUi8Zx3
xQhuimkn7zIzvMmYh7bwRG9zA86RN6NcPYN8M5WTpvsrKmQ64p9DqOkfxTSH4s1PATlbQE1V6VzR
kZqVsO6gK8fkcW9cUxC0PM6pJooYl+3U5kPfD90f5i9L9G0ONJvCpyYaVfQ8M1XivIvnddUYlGzk
zfo0Rjpax0O7IwtsSOeIGrds9j7sr4OVOp64g9ox5L/gkICfSkIAX2eGPVu330JUSzWcuSN2WtY6
YGNhO4TsvLRvrND7/oxINpnw3+5Idr0PHuvwVPXBjQY33LWNo/cPV/Wz9s9V0jT6wTGBomfdF8Jz
sxWjzJJcjG82Vx332lvr91SrZfmlsPLLghYZ1lh5DIzTRxDO50oX9g+8ee6L7+7SVau40xWQc+9x
Bik0FW/dyjBotzw5tXDbn5NbDJN6EU40m/VRlDiB1pc5pX5tn7Gv+BoBfQOsGR+SilEp68IWnBlK
KD2cCXJdNZRqHLx96+4PUjOKK16mYo318q+J6mkxp6TELFUc6UShNQEy7KOXfSub4dH6QRuWbwpn
B+CxNKnq5pPj0Fse6BhQzvJl6x01cHquYVC9uxPCU/CpiHSUKveDYVHzcR0E9s5sG/EVTUeuYfak
ss6UW3E3NtM0dztOV+E642fiBkr09xOjn9TPqqrEU/HQ39hr1cGPtOM/obfRNByYXwKmu6+jKtm/
676b6s+SWQEjhhIneSovgPZbt7pbZ8263ptDTzKQt5BMytfOsQuLsSeLzQmR0Acz7uOdN0b8io9L
HNXqfR/Hre4QybXvX2Aszl1Ao1BG9Yu/jHWjMuJvlPAvlWglt+TUW/RZIG6IS27lhcP6Pjr7KH5E
i1nkb7DduD8zpPZ6+lxXn7v1qNImgPmWx2nQbvhEZupYYW4ZyJTZb8afZ9n/5Cm0W/2vb9Ogc0Ag
p8vKNE8yRElGLjTmkFs7wiWNln6/xk6o9/lQawCKxSsa8uRRnTqh5RHcwXI1WtlLEuNyWj8Kl6VY
54qHI8KQzl0stxu/grJ5HdIjlsdydg5aNn1bMqkdhoCBWKxaMrWeSVa9davDMu3bdXO6qi4znZhe
xvzFJiCBp3Uh8zR98UqPt8c9UjWVtWTDsdZr7zHjW6Kmiak3R7agcsMsCy5qHvCS+iAlq4pVWnuu
95mpVH4zDbdJDha/lYKIp5bklH81wLnFDocS13czPihMoltOAE21q3OliDloTyk/2gkOApp5Ua20
pLgfopeIkW6h3vZ0wJN0YbgvouJzUO2+vqKaBoN5qZaYrd5TMBtf6cvG2zbQk7OTEDNSoXSDK6bu
yp1VBfI0unERSPiwiJZTg4s7WN6MQaCJH2Nj9ma8+BG0vf7NQ4Yhwd5DO1yTP5PLLWc/KgfxwH+q
qKCDtKVpJ0AzucRGaKc5ydlxO3usOkLj0MdWtlm6g+uKqlQQuo0b/zN4c3TNZiu0PaYucV2x7onN
gYx39Od1334VjPL4u1PKU6GtPDgpK6kjBqSrno2OWNGh5oqysZNr7D7JerZznONaxjx8CeMuKqfP
mKtu8g/szrRcLMUaKv/KeBuWHE+m4+9jrpmU0ljXEYptn6MoxugAVc8Y+RcJcZFTXQ09EllqJR6H
Ul2Esw1De1etowrGE618P+x/Sm9emCZ22+7VL/viU0FliZ7MNDPtjnqJZjdH29Cu72GMgosPhLd+
f14bb26/XMsoGWwJ7wbzXJjJQeLnqvJaZz2Oph/V+hOnWOX3P8QElK48YE5W7YbgSp/GEXP7t3X/
VpcK2bjLfLHPpBuGnVe75CGj4HcFxrMam9fZL4FPlsdoCiPl/CyHghHl56DXsk8oWXW0YK6WiBed
vdZuV+G8mdeBy+UwmbJ3v2CHMQ87rIZJS/rMxuvIQmzmAReW2x/ogBHbSpdEOFMvHnxkRsYOR7aU
RLAgrpuC1fg2h/88TeKvjBkftZ8BWAX8FS0qaXnfh3NKGjDGGkiNtfWThHy0woAsxdVgXGE/Rm9J
9XhnxIqelE1hnRbZbg2uJUZHMZfXo8sgX/hvLO8lQXzRARUchiHHXVJ4yh1pT1+Nb5u2zGNJ+HmR
sz1DzQN5u6Y6PTOGYmBy1VHSCpFD7yzNByPC2cYHv9RCnfoeF0+L+NOu6QMdlpUyRzEBz8uV2PR+
f3Q5du3dzPXEoDewHjiCfB07bmI/7cLkW9gnIo0wh3ip90RtM9bdwdtNp99dOqyh/mo2t0nvq8If
GfDVPtOIR8b4rhMeFMUUTSDVZAqfVyzJUGJq0iSWIS8kptpOhgm+eRNGlXGShU2PMSgjmMARSZnJ
PSjcK14RytYzYCTHXzKH5EDzJw4o6/xjG3vVeN2o46oBtYB0nQv302i7/agJTRxHfWTWtndDviH9
Jq9tMeGwyMq5crbufmQWIdmKK1mUdJ8IGgoL817QNlMO5JqESse8+r4YkuWJJ8NM/DyB0D1c1l0x
crtUaEoiyYfUgR3OY4v4/GxmZFxQjIvUE+JGoCLvo6snF5zSLvmi1B1+kCCWh76ImM6h5ne+SZ4c
rYbyidOg8xw/b+a68yvA4wzS+p94IgjrfCh8z+cChysKkz9GsWcAIl5BJLXJA6pTbJ732uc0/8kw
42ZsqHwXe0c+0dS45Y9a+nWS5AYlqn2X2HISxd9ugDx4iPbI89KMY17Yzwbv0iix+rP5LPB/UNzf
NU2S6F+iDxr/9yIJ2P47kq8hr9EWFK28J0pgcoKsBs1WBifZOgGnUuXCgO4zD3mpfnepnGmGiUIq
5VccEQX+wBzO0VfeylL/rGoTtl/TNi5RnEFG8OaGV8Sp/ccV9WM4K1G41PNhvY6kpwxcF/o49KoZ
nqp98pwWKCrW1++BR1gRqqMvVfOgxhTAcC6xvhaXoJ0H+6C3xZ3uzCgdOvLaI1fgR8vzGTjHeFnd
Lc2ath4C57zWG5/v2vD32fIemyGrfw7yg3905qZZ/pl6K8d/TbfxYJ7bQDCdxm1SdPKESwqAcQ4b
uGs+wZ611JJyUEP0PIbeSNfc2EG4y2Grp6a798TW9Hd7b6rkuzekMniH2smw91yih+7i2O6d77/R
Rtdrgl2XHU/scJp6/VNuUeu/bbXcPXZ4ZJA8p2HgbJoRgo6HX8YNXGr1KgVuxMe2FLwXebBDaswA
QmzlC/GKAHjzERzxemAa5JBNMwIgC28KtnHLI4MIx0/OnUONdt69XtTf9xpF6Q/yMupknoIabiEX
sMMd3LdMxdLlWDb1BDY9Lqb0pGiJ7QPj1jl9pZYIOo9Jq4f7gR5gSLwjmPzAba4D84/qv43VUJng
5NuH6h/m770+K+Zz/ZY7dI2+gbgX2/CdpawGWn7ouMBhOMyH/q6RfutCMC4N21wsbhAd8RDZMaUi
IdutpDWlFZQmD4D0F/EBoEfnH4JWzwuZXDj27JVSB2687sy2f0i5+MtZU/Zs8xWPobZkUDQR4X1N
PMz1nqdmi9LvsfTH8m1TO1scdx2Z2MacWw5f8pK8Us9PWF9sfXSY1VCp3oqdJYMFJeeHNhY7WwXW
m/k6hm6aDdYMs9vgT1kx+44PYZJE7e9V7uvwQvXi8FytslLtqwtfMNqAulLE3oOsUKs+6m1NwRwv
QyD7f+Ser+anFBTVB7qxOOlOgZ8ifHMLTqJD6hZjxU8LGbzdxvhdiHcwKqv5c/ZrrCMOZ/bcZe2+
udtJE2AAxhpFBad0RqZOSTIX6hfiR0Zmlg6eQfeYbjrUUAIxmcjFHdp7kxIeCytubu884M5Ew8Zt
AxXqARHdcV9SZ2TI2Y2uiCgw0X7Xz7Tdg/RTw10uqpwvWqMTMc2F1Jx5xLvYV3NzN2HeGn2UuIzX
pVzSjEEGUujMUalyY2NMcldVQeVvmCwj7SzZ7NlWrvwoJzTPPebH20WSTHVSHgaPeuUqiL/xt1PV
bPPmHRkgez2I5lpya2c7kGPv1M8h7l3OIMAfzxU3maYDMWH8e1U9l3nmtdtkXlBGR/cveX+ajylK
xoCCWkXr0Ikj58mankYG8LB4E6rT9pP/w+h760eUwZmzo5acaKYQF3wuthqjngPOKDzIxHG26mjs
4vWUnUDLnKegQiRjYxa9sH9MHbei+Gw7JPv4tIyL3b55EYJPnFUzOS9F3qdSIX+T1QBTGfOHWn6i
cibVRqsQ1M3FDUKGjgIs93xVbUKrdnTcZNmvVEGbqg5D20obXpQfivlDCIZNR8eB6ppQ+MLie+PS
qy34JUwU3gyyna3Mxy0NZPFRdLBOPme6Wn21M2/9nOHdG4vLfLvq3ayYFgyFpzJ25VweIG5r7LLg
dniR1K0HW7KiiLvmaOPR67/B6Qqr92qslDylwil5eSwCF/VZuKwYk22CCeCSrohSeVXdsLZhGXnT
e1yR7cDd68q+Ha9jukzBt3KoouTY6xouObWqW1/x/ZdAKWCTtG554aAkG4Gpgu7ix6lWDoMWYRpR
Mmdp++q359/MJvnYx74+Nn0ollNvxQJk6zbaHKpctm3L05nsBbPxDLWP6UO23UZldG2oYPYR11G5
nPxJWvksDB/rPRM3PX4LE22rpwSKob2EuGedpxJsVwulS0fim6qL3v91q7b2l6ZN4vk+KHBQP0qi
X/zfcohX92IiY9wP4wyqunXFYfBtXcAW/ybUTvFLMS8uolO/JpGNWX0ZEwY9bqSbjXDndTPRf8Kz
YXjyoz5NXwDPV+1Pp2g4NrKICr70mRTIDgerSbvVz0AvV+YOBTFMP8Iqipv0UBft/xg7r+XIkSxN
v0pb3aMXyiHGuvsCQGgyqOUNjBIaDjg0nn6+qOmZ2e69WbOyNMtiJpMMBtzP+eVShWAty5ojL5BN
9jithPLfTcRY5o+La+WNtlktN3f1oDZLNf3MUz8Ub/5sFcNDXBGWuM9w/Yo6ai0CB6kiGgAORvwO
66RfrgnNWsK1zqU8mJmVtl/Zqi6FJY6TmZVAIFgUSKom7LPC2Vpy1tQt0g7fq0PHnicD5gMF9TiE
i6aZ85kYuxkhhGS46kAjlSpoOiq1wbjpW2FuWD/MF4HoQT45TcY6iC7LlJQe9Zop4JAay6sA5EZ4
gIrW6rh9LVz8YkkgS+LYfygpqdcvJ3Ud+Mllgd+e60rTcZyCnEc1OuH5oxniKZJZP+z0vukfciTy
5qvSlrm/GSbnVp+o1T7S1jFXNU1UsfZzWW2m7WqpxYgcyCK/Ctlax8mJJjOHkhIx2fu7vLGlwXTh
dgKhlN+mIy3erB3frVw9vwjiEqkry5DDwmxDJK5LfOCQl7XYzJ7lmMemt0T3QOx7suw1cO21i+o1
AVGGTPScG/9C4ry5E32AdoSIwkxk6HWGNffhwEtS3yqLgoYyJGi6X5MAhSGqGySRbfWScMg+N4Nn
faq0Eun1CBI5qX0y9vp67soBkDZi2NM6M0rtLk8fVbZkRB7kPNMxLIhFa9+t0meg160+skyLUz4o
QJKoF4lb3ds1Q9sQwPBgD4j6NcMjQecLak8VIk1fpy/ZQZKGJt6RW5SwGYNxvXM9r1TEz1/kXZXI
2d7D1AKTuYiuEt2B+U4oE9lRFBFX396SavpTn3ep80qQY1mhuB8rVIuwtIWBXrgkpvgAHj/INybm
slsiIHzkaVsrBby97YxE0+NnD4L7EluECneQV+gTDdVsGx3RHa1vGc2kzaavZ2k9j3oGI7OJrWUq
ftwpYwsN0iyDUWGuAUfpw6I0Yi6dGhV0gpLRrBxj3yc9m8zRML3Sae7scgV8Cw20HuW1gctHv+G7
9FeDf0OM+u0os2450TBZZet+KjUu3gA3go8cOSlq2dph3LeyK29QxzrmLz7WFM0Ais0MeSz5626e
XhfMwxbsoFnFY34TO6jsVbCSNV/f+iqHqw4x4U3pGbMC8f69jW6h2XiFjqQ0mMGfyiaAznHznWhW
4Zx1Hhcd8h4pmfZs+kB2J6F1vf5BhGHeZW+JswrSmE2H50y7XwYbgZqblM187WDpTrsnSiKQFj6P
JqQApoASOgoOWUfjF8KgM75Gg1fEw926xlU+gNlPVkM/xaIR0nNAydRm3QmTUF/8+BONafO2NbKm
31QUHcXrvkETbjdwWGxz5N63Yuqj3ta1UYt8QXg1HyqstXlmM+61MdB7lTpHb20RYUXEufrVdwN1
2EWVmme9DXDWKPc1c7N6fXBtWyRmKPpiGtuPTMYltJzwcq1aMbPQ0nGewBnKM/EyeFFR7/SXuPKm
rl661LPE25K5cXNVao0//7BK9N0BCl4mMnJR/adXVYt08ivzuN3cYBROMt0aUHo8Cg4yYxUHyYDV
T4uUKpOKf8ozU/17YXK2dObpeK4V73dd8H1cHCvcYoUPHgGnQrOtNds7ve0KRLZJ5jtr9RCjoGDG
8WL096+lodH8EqzCRJ10teK4nZ5oFLarItI9H7NA4cSFIyMH00LRXvXAVnn/VaP9MQjdGvKEFqx5
yaT1a9YKrXLk542w0iuN9ozxuVt6Um4omcJxgE6yhkrNvjSQ2NGPml5l31bW1JQh40ewZ0SgAFR3
yKMGvT4OY244Syi62uOotaqimzoMjThW3spmTEuBhBrtTXPVmiuyTtQnqB7fLcmS255zZVHyu5vS
0kfj0CEvAreGni9xws/GXDx5eVqm97RVudaLNvVsYAzs+TROdmCn4PftXU6TIW4W9C5w76GHpmDE
CGC1VZ+wEHmKI81uHCf59RlgsB9MbJV2cgWJRRHiRkfBbF3btMx1w4mTdzStA/ojF1jc0uf1DuAq
Hvyt6ZfaJ0mDIvv0VEqS+iyMxXsvFACHHo42r+ibBg9pbowOCA8BY8r21wVzapq9Fhh4SOd3IRpL
RJWBBsOL4kFeHnnlGEtz6r1ulUtgd74cT3ONZKuIsh44S4QrVk7HBNkcquElp6RFJ2GcL42EYnus
4EeC2XJ6fd+lk8Da7SAwkDe4IKVL6vVaGo+GMWftXZEjdTFCCAd2aDYjmLCQKuJhwirjD2lSRLQk
Ed5B+0A+VaFo5/ncJpfJgFoVVVRwIFpvvFWTUP21VIkE5U1Hc37inJDo3cwEmu9pqi4GDzmgqLo4
grI5w0Db9XERLBrPxw1fiz7BO3B8Ou+zzZTQ4pGQVZ9f6SZE8hTpaJsytD0K9FRC+FFk1oZ10fjZ
D2lBDYdq2izksQYOG7ckJ0K3ZsphnaHI97bLKcfrQQ5KuWxxFWVohngLeP1uXEUmNq07swXb8Dai
Zc1ucI9dD32XZMx8ju2jKO+lx8MMmAWdu1vQ3tr9Li/xr+QkRC3dXMBaOqCrU9QZcawu4pCx43t1
GjfPHzXqkpKjifsq129aCpboYBySqkpISKRcLjfTV5/HbK23a4Z5AAGZDhkBpV5DyjZrCMqWgsLQ
EydN/0R5krj4dpfSQ37D4OSl057Ik8v6Nwyz6TkRgonaiTcY0lbkaNoqVv0HZDQvit3ioMH81Ik0
aKpQ0wDan3WZwitz9GC+YpBTwJP7FcR1eEBhTgHomMqq+2nIqFAlBw2VQo+6rTTsPrnWw1BBL2Ru
qod6Xq6zE+hlJ9ZLuPg87VdXOBqtccbMzBlw3SoHrX6r5f3Bm1TibvDqW9wDOKG9ZNrCpkkmP1PN
8fSYxVSfPsZ2W9qPeoxuEI6F17M6EOuyGGmYOLKBl5+ko8+hMKeOJyCtZkR3VANWbt5tcCJn8LZ1
vJTcLosZgziD+avqBgNX21wJRft6e6GsMonyTNa4n3LsHwsuE18Yn0WHdHbrkOmXvZCHJVB7W7JE
l/PAtWWl+74davmSVBDOv5UlhL086G45+7AKdprBjKdJngD86hIxNzOiJsjn2wyK+Eas48oyq8it
R9ONgy6FXC0JE52Bf75no52K/MBC4+nc9w0q4CroKzC2PDBqQ8zTTnlOqcGCQakn3z3KvPnICzWs
9UtWLZZcd0XvA+7c84rGq77JfcpQMUI2dr3O13hq/eGYJGhrTIbRdnXknQbYYh4HW3f1jx4HqG5d
AQDX1pU/KY3GsswUQLeUtnCm2JJA+F0sSEt6ItEV9XxgCqWpd79EbQoxWPk62t0L5EpaKRrDzoW8
kBxPFC8OstMPeIeM2g10zV8tBuQV6wAmbNnvsoGEAxarxTPNj7gpKm89+T02EMqLGHtCj0BX6EqN
BkvL2w4ZDiIsoG3hODPZ9fR7TcHCOc4Peq7cGUBaYp4qyq+yBLBHoErev1+EWanN2puCTSvPzWo0
JctVYmiIQwyZVe2DJWSnZCDxhdbgVfmqWn5D9ih0rOfpjT8ecccS/7P1IepXfz/VWopm2sGbWZ+g
BWQsQrHiMtk2OWVzBzyVPf5GrZ+r1IlSDEBqQAvc58ubMv1evmaVb/pULCw8iS4UPw59eUPHgude
4dp0Le4ndIaIw4oWpAqS27aGGUEjbsYeJGoh1AkSWMx9FyKCHrjUs65V0t1hYqWN8oDX3Yt3Pk0m
SU8xNj7LXa7ni+YjJnLSvtzEU1x2/ZVglhN0kEPX8DLPRc/jDbBZJf6pBCpkfHcU6oB93pW1LsN0
qPu5/yKzQNXzY6pcU3UbLiFtsRE+mjUei2HiNRXnnpymPI4aOeLLOccrQxsO68aL43ACclgMBOxQ
FGMoUhTyTWj0U7XO5wG9mzn92qAjlbwm7xoJxabtm0zTlgBxGKP+1rloZ2I0YHFnEnWx6PYQLdOY
jIl2y0RukfqGqQ8g33ouGq30p2vLLd12PmHsFIMbkvI/Tn4EHczaeJouYQ9ZyBtvte5mS4v5mqal
KerySE075WbbCmBay3ajUoNlhpUS7VoFkqOvajjivAaFKDch6/stWsiltZ+SlQDhqQ41JjHqwDcp
NsRLgV4/JLnX3M+s1RZ8OvpYOMKLgxfYHnOuZaZuIjBBajq1pJtpwnnwm0/wR6ie97gYdSVQpReT
nmdvLkp2tw8BcGr73WeYTEiTXBE2FMFKSwiQA8m9ZX0y8iZNxsgQE/Rirnl2oW16Ul+1eoso1VON
E+bgnGntbqB1oRBrbJN13LEtrwPs8a5Ax8pMECBo1xaFkJoFcnkEtE6PMbrlKT2anBXxrbYY7lpj
0cwhEn+U33rdz0BYNgvOw5/5IP/na/6P5Efe/leiQfePv/H7Ly57utnT/t9++4/r7EvJTv72f7v8
tf/5Y//6l/7xKCv++/c/8i9/g0/8z384+ug//uU3m7qHNb4bftRy/9MNZf/nZ+dLvPzJ/98P/uXn
z8/yuDQ/f//jS/J8XD5bksn6j39+6PD99z/QjfxfGSmXz//PD54/Kv5eMJBuWX/8ZfvRyf/nr/18
dD2f4a+2Lmxdx13mOkLol3626efyEU38VRgeLYM+DoGLgu6SBFIjYEn//och/qp7TAwEGPmMRX/m
9aPruXzI5xMaJNDRgWdbtnCpefjv7/9ffkT/+yP7C9nXtzJDRPT3P2ze4aQY/W86hXAFMlkB+U3F
j4kh/t+DXHOWSK1AEj4I/2vOtCH0AP+2VKonIefCCJ6HWzoF2okSqV/V/aZAif/k9eRkdHgBAit2
BM5UFtEWPEHvx2uqjeKDPtsnyC38BxknpElbOgbvT2FVOkJCRXgyXSFhoiU+gsXRCxklixM+mstn
PyLJ/ySHwz2wz2FNoO0wSsTwYhcjnnMENVTiOlMw+hws85g+WTVdPkq3k51n1d9LbnDoW+4eWHc8
dUm9H03x0JjryXV7g1bHlkuE0J4IA8gj6kMumxL7uaPQNro08YazlW8L+okRwC3xacVolmrLuXnk
fkK5NaMVtCfG2Hiq9vCodESVfgck/QkMhyOY+z6ICaHeZTMx/q4HRj75e49cXj19sUcX9M2TH3lc
PmcO36VDYABVEnCZ3Q0Uz3VS1dOxnePm2qzj+9zDcrgqcWajJcmG6rGDUzw3xAJQHGU8UWeZ4Rps
87ArqJNpNA/vQ6Od4CMKLkEFf3U5GobSOg/TPJ08AJ0VN8B1hsdjcJe3zmjh4oZiVzTLNpWzvyNk
5qBfokBbSRCE06moTaxrJx2db/ZnGjnu/azuooIW0lCfrzOvLYMKTDdc0asaTu1GedNtnWEadykm
Eiih+qdiyrjAb95ej6EvRdk4UNK/jrfoW1aDPU1nj836UNU9fFTKi5FpXnomVfMFLQbAQLfvR82J
6EnbmD3SGN8xP33MLMxbhyYBx2kzO2AVTkKwLPDf0tlnufieO3nVk1oQua71OLCY7YTVfGaTvuxz
XCPBkkstarXxttBWFSV9aaMJr/ElxBQ1S7tHMDz5v3FjguNbYeI3XYTvAHeKg65sJa09rAflR60y
31blAL2n3TGNHxcThslYyVRQaZdGLVpHtpziQpoOxavTBp7q2OGTGeFPWT+7ZrUX3R4UfKbnZ0zv
ZA/ZUGqbRV26oTkAGEPUq0V5OJRa+UaKVR3I1PvCRrzSdzo/DRgEWLu8l1zXrgza3XEVp11g0yMh
6voDPqc6FFZ1pPGr2eQyayF8MDj49q8pxoXnfnZ3sHB+2MBtbTT3nm812yYpTmmsShHsfb2VcM2h
70m+bvSpzoQVEHQiYmm4n0yklMIwHnVDRa5QClkziFEb5yE55ptyaPVjQm8M3Jx8I4PjjXrVOurr
9GnNS2hw9uOA8KM4KufyAd/SQpCJ/mJQKY5y8Af4wt6QkPQRdzwJw3jU1lNvtenRUa21W+z2Be0j
zBE4VtBJC0d71m2TulB7nAKs4m6HHAN6pWZoZci90fzK2jVC3c7kL+wQE+NZLQebRylR20y48AY4
6LC0ziR3pf2ul8OZuiFIUwiEJtZe6kyeClU9KjceNz5QSlWaxz9/6dixNgPu177zn2m0ijc1HT9R
w8wZuPoldTMeTcx5TtS7vorMEbmbVct1a0/J3VoJ/TjSoccbDTkyF+CeSovHlkM7YlEh92X4GGI5
bLLBfyFGBIYudTdup+/QfU0bI7uA+MvtgAviasCWsfcLce4cYzra16iX5JEtZ4i6rqHm/fJ/+9gl
XAvHBImSd3m6XA1cR0dLTN5R5l53rKxDns5TtE7WCqXdjycaAYA6p2OHnihqQSGY+/DsjNnQHuHR
ki3bzytYICEyS81XpIDu2qJuwyZp+uPAD6kRIo1KJDkBc/eLtTg5vp9sN3g1imvyTwPLcm41oxhu
lWeQAGAS+EriTmR2klDLi/4I4eT3YDSPDT7tCMllTGfcBGcpFsy3fIHmHGL0/lg9/bl2uxsI7vaI
HLA9QlOhQsKm4tTeS5qxBapppGQWwr8Dst4wX+bhXAx2iKnP2FEv/M61Nm6wQrZXhIjCpkO8RU6V
/+B7S7Y8Wuud7nGL4NlMGV2DVVbLbkn6qyaJ9QBa9Lf2GUR7Ww0X6o9f7Lq/xHk8MU3mV4aoxk1s
91e9rh3wcohD4T7Sr5ttpGWagQsEiCZOHIta/ebJQAhNN0HmuxJS2sf+bU4M4H1X/ziO25ymcT2a
gLM73XkzSDXYo8ki+6Fr2g1lfk6gOmyJQ+VhhXYM8JOJk9TsI/0yQI6z9QUeoO+xkdwsKw0SJQ5G
uMfYD7skWCsSI5O8+ClMcScrYR5Rbt8TPX9ctfZYU0Cxo0oEbyc+w2C0fHuH63anjXCZSeVRpiWc
sDBR/Stap+uj3qgbdssBlo2ISJnwsOIB34iWrjVF1W/otWggnf4iiLNQGbFJ6xWNx+PNYoky6D3r
dhInUSMeEXoBJD9jjZ7fl87AF4rpnjHnsYrl+0w3XkH+femsUzBZVywnRbik/WHqpLtJsgKcUvVX
nqsfLGyXiF3XEwoHLnD6kVYPzprxhLIf4LfljJ53R5BDHBqLTYX3sFQYmkgE1+OHcm2nk5MQZrBa
hQynHAFtS2I3oCzRLAKvVKfeM43UDiqdqw0pSbuqgqjuANA2RJDekk607oVjXzMjvrfSl6HjXnK0
gr7VcPmn3ltvIcIeZQtz3iJxZw0AQEDEvgzV1uRZ3zScmSLXZOBQjbmDP/qiBReME7h4S3TeNsXD
eTFwWPIV5/+0KdqFoJyFRB4v3qaTdedcHIk2yUBhwyOy1Kq4boqRPOKixoeoXTm6tYtnzDCJGt60
2niuxm4N5ilHQYkmPYht+1w5xHxqehMquWq7Iqk+eOfs0tW7IszsdnJ5XgdUyvp8MFJzm00oOyas
7wiWQ5TlDyzNr2tlqLCyZICigc6SppPBuBhn7SI3MEtzv/IWsrXutld4aYnOYtHvyazKVPfdivlk
8C7sfDyXbvxhOD0XlLwCoin85QQyvJvkBKO+SOYFIbRLCxvXxnLvtZW69QuOuoVX0GwzpGHCAqKo
i3RHNaXJTh/GuuFvxWAPewwuSJZhEvFsdw/ujM5Np90da+By5aC7v9zIWF1mnQraAiCF3T4np1T1
+L/rblNTHtM38xd1ZnBWXvU5GNN2dtr6tAIsnHWA7g1xGYQ92NO4NcZ5CkTtnFGuzRu8zHyz2nBD
sNObQWQGklFowVYmew0ak4QCwsgQboQU5dmblv49RtM2PTv6WOw9Jb4ErpwrT4NyNOb8Og6xtoWe
2bSH2EFOJlP9/OcvGVOSa9Xjfh05LIol9qByMArVVsnt2FsYPJKT2S7rER2HPC/Sqs8GFpHDYLuh
Zj9i1HpGc2Pc5vc94VMBVrQchMzbkBanUVrID8y6jT3/qV9sY996rBe6jDsSPZJ6g898vp65zAFY
sHire6u0+jNbxQnzknfmwH5dORx3qjGvRIdzfCLMxrIt1mTMQ0eVIAEjFqG9YWjaytJlDy0QaXIy
EIy0HAc51dGSlh6UzuqirkR1twy6FZpmxtOrDd3RTQcVSq/qQ9KWGD3uTHrJ9y3nQORTG05gUR/V
soqPmMTmEOkbhtZs5H4N5WKCUeTrsvUhNiLdj0PLKodb4dtQHqSY2MwZ2mjcaJUfTQ1YWso50+x9
aX7XCn981Wd05pgonRWGy7S3w6Gbtji9dkbqXI00ffM/XoqlHTe1iaDRT+0IgfYBJyneIcf7YuCo
Ni5hcAjWGfzmve+XxyKdYegzJEj9lL/HiIU3GV8E+J0WCI/f5PV77XQ7PR2YNWvcgVOlNuDt+iHx
WgxLSu2JDsjCUrh8kzRWsAVNry3sr8q9BC48/wYKf5jjLLJnlo4R6jD0FgNRrHlvj/VDTBdcWPko
nWrBIV5oVtTNqDqG5IQjIQsKlfEiuvxkHEpmHY8Bt3cfRKsMbNfwba68tyueboUWMRjabxQxu0nr
wHyclItnKrbgrzXoanrA9XrKtPlAyIhxXMhBo8IXjWg2Cfwz+tMA1LNdVvdg5YNJdZF7SnkVSl17
kDQs9el4V5gwDO2K95cwnjLwvfGQ1+Un/DjJJAV5MIWobsg/3KROhaK5STerbT6Ylf4+pVbg29JF
w8NJyKx6ecFI8MHjkc7rbTbmzXZScCOi3dMk/egIVp158OYo0/y7mHwJysReQLYOre7f5iujDnDR
nBV4UxYr0Lk/grZNeJTjG4EQJBK5fFn06oS8yOGB6Mhx6abjyGVHzTDiSHRcFRvKbk3JZfHqe7P0
qgCGFqo4JnZQkbHFFo4GebgfmFLAi4jqABAd+4mmc16ShbdVAiYQjrk6NQtIXWvwlHB3dl25HzRM
fGp5AkzaF3P8mk7Jj+/GGoEwUZvVG6J04pD7YcJ49jSO86eWgxugvdR6RopOT+44o+41diMurjZc
y/GsmqZjrLQ2DABX48XSJxR3QhKXp9kmhrnbGcS5JfnyqZHJFnUx3+dqYnJ1Snmtx76+Gb38XrTk
+dnFs9a8jVfLsl7jhj2l6BijZZSfOslP9fpZuNaDQ9ziTpaM+/YrrtoXOxl2kpLOwPDnrVq2aL7N
jYbEIoidJQ/NIT1zGj6QksdbdtkZjUNIHPuo8WRN7fcggbvJl9p25KLvjeS8Lt64QVYrIgKLjqi2
EXCjEctX+8n1lnfQdHANiqP80cFKYj+403Dk6P7Fm3MWnr7Pe+srbfKnmd2lxmcGqkmjoJXTtrUm
0kDLtd746Giv9PIBH+Q3opdqZxFSSC5AtZ2H2UO/WqPF481cDeNDU4Y29I9Q9j0m2WFDLl0Vieod
b9SZuoPj+EP+aRkOJ922wQ8mVPrLfDtq6zsnNce2Jx4yw+jJ8sdvY3Ddu9p8ciT7KHTgfTpzm/fV
fi4B+AsTa2WrmuuiyrVAjRP2jTW7yyS5Xba8dgGVwezNfadhE574QnNe3xLrUkjkwH0W+yW5PkdQ
pzeOXHc/UbRlS9Ki22wJcVlLnsv4AcUAKG1LNyIH70k0N7Wcj+BmX+gjr7O0rdAmmO9+b9zbK7lm
iXEqJ5vx1/AYV6vpoK/Di9JQBeQl4M5QR8Qrvpt2HKHNJHFj+Z2T7GlOvIOhDA4ftnki2gkJ4it0
8Hfs4jaOdGe+T1HAhhY6gBC+/ESXI6m9NedZdZ41PAhjEllj8rDUerYn7PLDkPOu0FvrZpm/iGu0
rtgzg9n/5R0N1Wx2EQEvlTse175Y9mRrntXocEkYsJTId1mChP00+CNr3TxeE3tGJHlSGaTmEV1G
EIIkqjRcDIIPHOI2tmjVUDJ6+euENB9CHylKqXehU2b2ExR/BamaDWdGolcsWlUU9znRJMZQIumx
bm2by84k4/qQxr7ieMmu18W9Jb/1LoUSgzuc9rZ5Z8vROQ/zrLbJaKmbSQ43GAxIDtPY5Fd+UrOl
7mWXa3uNk5vMveei/jLGaU8v8m5ou2PZD9dx2aJwXnJrK7t6P7VrQSIPhz7CDJKElB32lfWz9rMV
uegbQc5/xsmoNjSjrfj8o8Wyzk6cnhEXn8jC7ZC3o/wH10Bvn7SnGU8Ssd23VSERFrcPrRo+e7QD
AePFr9KqayjNMxo06nmd7GWlzzH3lnviqG6JWryRvflrsrdWNVuTSSXKTps0WIZk4xbTV52g9cjH
kzFcngkxWMh2+fdTQhkkyWym/mMu8tlJzBMJjFexQxJX08sHw2HaHYV17+mvCNTsLcnLEYpLfS9b
4j9Rv97U1H1BlqmtlrEu2GqK92Q3HC0CI/cKT91GjKymVbMUJ8jA5EYnVTW0F2F/6vJe493C8d3B
hMEKEG8B0zcWvrhds6Q74h4rt33im7xn1AlQPz03o5ZG6F0Id/SS/LGtTLIGRYbQoNNCYxi/kTc2
hzHFXphy1zdac6gNvf6UMGaums+LUfCDqzugOgSwuPPlfUf98KGu3XVHwYEXdekPAOMVqllY9s+i
V1FPwE+EIec+H9w72zmjp/9dhxnLxXxMPbTXQ+rfkry5daaq3tTTCQzmgSqwCKlDdoXs/HjpxJ5Z
wNEPBkOifo3J8jh6SAKIB6y4rvEtDePGX6S9MQQxl+ZM3I1PNGWO9GxwVz9oZ4+wvPhrKNz32eOk
G0BskVxz05jTXVlOxaHR7j3nVMfGp4shmULDcV/gntyAhNWB5noiUM54X6+IFLSCHIuqJkt47Q/C
GrqNzaZeGNkGjAaEwNHR0Op3td7oYVdZCGXK+Y2i7/XcFqQCewPw4WBOzZ635w2GurQtqqMeX1Ve
T2vRCFsEdb53ZHLgqyAzCVI/kORLEahY7nsiQiPzEmM0li0gG/dA7y/2pemFLOBEZPTW4UTA9hAa
9HKHOglWUYZ7J6h8lKKIqOL94rDSXZCrtUHFh57ppVuGLJxXMHfRgR5O1tMwo8/00+RmbZBBotvb
4SkNW1JhdkigT27t9zv2ju5iIkcz7KQKBZwdb62YxH/RNbtVPzgpUT+SyJQAjRDvmVl3g9kYeSmn
9LYldSGMC9alrCn2wN+/dureOqTnk8A23RROis4BFQd2w1ermtKdVdnzVvP67tpJ1gMO0R0c721r
VG/J0LlRmqOQLZJdpSfXJjV1O8+ebjRRKP5xct0KVPNunhR7IwbTSWKSM0nSkMd1aQ54KLtwzXvk
8iLZdPw8Ap1oIpBNxHk0PO201C9PPmGmEsqd+adVPg+09bkS7pFjnboxyFLlRRq20LoptDN8B+0B
CG0c+Uj3wgfaE+/Gq3s8Kp1uXBPrkZ5Q9cWBsMQXWLp9jxMjaGOCavlY8jw3/hsZ+EG6Lf22uXcd
Hm+RwsCvWM5DGnjjbdnYyb6pGrEvwMbnFrT8U68BvLXibh7Fcuf27mEU5QdG9NcePc2z7xxboufh
I7N3z1NQ8cqPz7Xn/ZKAmG7KhXeyp5eHCtkONulu3ZgW11KFHphWjqNh28RPOgA4g7dT+ZD9eOZw
ogCxeBuUN0U8aM0JtBNVSYt0TuMnkPr9tvec5gAER3rQ2ngUnSU3w7hoEfKDO6EPC8jd0u3YGNnt
a/FDhJF+1BZXI56j44/XMSl0tnrNtUuIVpfVR5LXBJqIcleZEmW6rEltsVZGVXeJ5dE2ieyJAWqI
tp7Z4w2CzsrKYDirDZ5cHcH4PGog4aRYAlOpzUIiRDC2PQcIaQpQBiFSFX3rtQ9a46htY7Msjgn8
BjrMlY+SQzkRoUv6GAl4NOQsxrs54Or09DskLaFbO5cEKNgHl/RQTyy7wa5ucl21kZ+piR9bWUUU
oe1z1T0L3z/5wdQYBUyEtEKiCTi99CUyEnfcVINJMkFS3TuO/Y107hWHLzoWsp5RKc0R0g72mhqK
wJqmg8iS44yVuq2rxwo9/8aa5zQoWcfuW334mBbvhQRRRSJnEZgOaAJiA5REmc44CAo7Cm5It8Bh
tKCv9fS+OYod4zyJW6SaBPAFHAIoiDcrQToRzTbw0TYQDFjRHv2xFyE3YVdHuVI4cxxJzSK8gkzf
TalxfqJDV3fd+GYP6/Lmo8pjk9+Pa3NG8l3s0abS7zDkNxO249GAfCqFfdX1zm8OsVh3EwC6rCV8
CSp40/VCw1XNwTS8OwNQD5ZP7lVjWyHGBmayeMXiWLB+Z4xpljPs2qXnkpHFOa3rV3JItP9k7jyW
JEfObP0qtLu+6AvpALYBIHSkitQbWKqC1oBDPP18aMrmXI4NdzTrLi5YVZkdCbj/4pzv7E3Xegod
GV6WYvwBLTLu2K3OHloPeGOET0r4yeUSO7tRL3dIc2x/Cbu3zAw4Aeixi0R4jqn4g7B+YcPK9zKr
mJyus28nVINkNlvPQoaCDru5cBeVXtZmHdczH/3isB5FXnw/4tQNAFqzr0OrO7oXU7GVAyOM+2Fx
5Ta2MC0m1oy4FOHWRmlMOmrqnfUu2eWgHndRbW6W1GmOam58FuuJEMKnsKGDeijYTRqI6MaK0vYe
NnbvLXgDeyPXfFvar0C70To31A7xiHxU/tJEcdXgKRGbgJPZErW/9J30h057wixueUna3cCjQUGS
krdRzJXm0TR+zTU/gjo1/KXAa5LOvR9CIfZybDNbVKBwSLSHIWUOq6XtDs890u+GEcA01bd0kqm5
NrncCEUl+N56a9tje0MCgmGaKFmP6kf3MwtPG9qLKG5cRJHh6LklYU5JpwYZ4nns71SKVhRzS/K/
MTNH0Zk/ct+zRaqq0GWBI7+gc50txLw+K6+v1KTXpM//sWJn5kV2NUjEcpV7opCSauF4lRHdCc3O
LhynF5RhMcI+rqV5ZPgTU+xtKFS+4l5fb+4+Xz3su3qieosobRmQxz5AqmqXjcM31RebhNZAWlIs
x15pXEYYAMCVLvWtpTGu/cKVkjpLxyRreNIcRztXS0g3vmQ3odpeCkV7rmKciVlofC8G35zIbPc4
MqsRqc+8vN2HRlL5sv/hs41ZG04R3Nlq2OdS/Yrb4m7IhRusKquDasmtzsKryYzuE1cGBybio0e2
W481eoSNwLZ2A2xxfW75jE2DYBDUMVcTfbIXF0PEs1Os3QGRN0nd3Y7Jca7jzsNyLQO4O1wlisah
uqwkIBVRUzQz5x54wwOHUGhQM9mZPAODz2JEWqSb2FnXX+BihFtg498T7iTIvs7BbJhsGkb7KTT1
AynyiSAaNOWSdsuyU7+kA6kmgU9XdfZ4m9UbM3/pyTeGJLK16o7STsV2kUvN3nZdx+h8hl7P2TR7
nXxPMkaNlJQrxIOS3h2oLntg9Qy16ClB7Xt6ytEBgX/0kC0j/HVcdNnhB9hzWqvBGliZzTzlAOeX
ehg2Y19iOLBbqPp5DX0bPvZWc41P2VjtscPvWcu+wwQifjDTviIBgqNYAqOciDuAzaZ7zTD44JoV
dh/bulWRjhrSOLgVIYUlsJEzYrAXCRz1AYYitWgpX1rLSLaKB9gNDgYohR0/BiDMj0M1h4Fq3Zvz
8AsfterHIFsA+7DrnHifTQK7e7h3l5Fwh4cWDehWadioYhe5GAZDHyPlmHeAl/kLeFVMml8VT/4Z
RV1xYer9prMhqYealedYzxTQ7NzskaIR6Vb+ajn6ZQQtGGDu4scdQUhMcubC1AU3GXcNSkcaeoRK
RNnhiEdseUqr4qVXdfY23HVBbIQRhPebcjHyIB8RItXldJScS8osy2MTDluhTeXeZt+4i6f6hFmd
th15dn+cv3VHSY+Wq8T7xoi3WmLkhwZJO4YyNrGOfWhbDTpZP1M0U4ujqgIfGILmvi3d7Bd6OL9b
1OG+d7KXCBc5Q0eHbSO2vj0KCXUMi509ZNTgoPs3LoHIm3Rdn4+OOgYGCmuel4GuggYdP2DspXgE
DhN8Yd/GPO4t3dK9sEHg6TTe2iTu9otuMDTsKHLbot/3cJgRd8zRcaT0hZslbyuRsp5CPswF2Az8
1ppWR3cWFIPlsnPVR83Wlp1jR/vQ5XPRp8aHB6BvlmzcihjWACnWX003YVPCEB07Z1PY7hlL8Es5
1MomMxi0WghesCWBccdBU3gjTEOfbT24IQO9jIKDpY+YwifnuJHWMU0OawV7HLAKePj1mkAr9HIf
9eKqxnjjTJ2LgvjeYKp7nk2nAJYVsrko7HdME9MWd6XtwWiMt3V1J3HWXn//pW1mwNjsha2og5UT
o0QvevOMi/YEHETfoiX/hjzHzJTPeROPU3+v51jkLNwwzGu1XWmOGevI7gYbyhFFbbWTJhtbFm3a
VhtN9hqsefty6U5JE+6GFAE1snosBQjy77FZSni1rm/JJrtUdnyIsXB7sGZH0hXs7NCbbOLc9xpA
/rZ2nJqFZVzc//6LorKn0464DdWTswhmVEkYgK0DFacpJ70cpacqSQOLBDpxTgiMJ8aQMW8h76oW
7TIqkTpISGnZxS6pFfgdWc+7ty5e9mtiFA39azR4ZQRji6O/fogKlZZTwgAUI4BLtoQY/BRvBWJd
Tak+YIREzJVNGzcznrVFQ4OzTtMMNXNvRJKfHSoxgb/2SsT28IRwJqjS9i2ZR+eUTxZYLzkcbQwx
gLybG1F05a6qMszIPAutkuoBCnl1o2Ms3i01AnWXgSOBcuNeBTm1MXunoIkeEPMo8kZrgBcqY5p5
DjKMna5JnLPJGaFowoTI/YLo3R0tVbMYvjTsqPD8cU/SP2WFivwK99ZdpYUOwo0et0/pcAArOME0
e2elg7hBJ2x4mdPJHQ8O2VdFa3sd3swdjxL2jtobJyQxC0sHDz4e6dsI37VsDoo8NQLdjD5rvqHz
MICajHP9QU6sk2wFLvEcgQqEq7C1AJ6HS2x71TTTLWTG/DC1o3JABr0n+OBu0iaICPjXllqVPmCA
hG8dA425WnibpQxgL6xhQ0lHmcj9mLoF44EJdFgkAovPZhjiu4mpvltq287WEr+0BFxRY6Wezkyd
6qi5Qllqn9rmrpHtMRGTs2Um/AYu3dhMbQJ0loXywU6Av2Ws1WXJRn0uo52qW8rezgS85xRzowGo
zOxo9uGviACMCxaL7MLJRnKEGXnVICRgOfW5FmxRKshoXj7zyEfUvj4yciy8LeuqghrUIZMgQlUO
LGfsLwpLTb+jW9kU9PAyB57idN6MRMFZBQlzG7Jkq+VZw7LAAItmpTSJT6WsQFk0aq/NUn1U8Tz7
Zqphp68750TmY4Ghw/hU06b1wWKPN6wkN6PLnryb05eCmS4UN8NrVDK6HRMtMrEXj4MKYIwDrN00
c/rai0GDfM4umWZNNVqumpy+VgzGNWtKJDTWJyr559qOIFJoLHN0G++nqQuQLcyNKpTegLXtX0XS
vCXcrThOw9Kno/JQ8NoH/Mg2aRvTFrB1tQeMdjJIZ9hWNggqzUYR2E7xDibIg2bXzIx1h7c0bJhE
W5KCdDkUTcVJGN+axTj4GlkKfkvXU1mOccHesLUz1QiKhR2Ik8fKVksR6ulpvY4xAaeMhQaeYvkx
SLM5JPUaRTiKlPYi0IyR0QeMG4ZHDBKo/jZGbmtb3ISbYukTL0Oev9X79q5LAd1mU/WKY9rdEcwY
qVACTQHqUalVAoRVu4HrweYHO3iAEY9teBsxv8azEpSqcppEZW07jRd9QPtfx6e4zm+0KnsOQyLu
cfHWm8YIGrNo9ws/Mcrb/DCgdbwkwzUngtKrW9Q8Y0uulTnwkJh1YnuwB+8xa1IXxndlavEDW9IX
/Gdbq6g+E6EzurO2WEWRvhnhZ+7O3X5EXLFHsUr33jb6Hg7zByX8k5jmCUiSvMD/9h2NmKRB2GsS
pvbMHgLoQLbVaSQeTfe5iMCe2Sid7irk0lulXIg8SHBWpam+J2y+ZB0mkDrmhzgxIsZZDN8JcHJZ
r2lM/vj4qB0HpYne0Iw1gVPMclvq7D/H9a+bXefQql3xgB3z6PIXpqUTyIXIk6odFg+a9wg7cZ3b
NpHcJxlzupBeKCiLsbptuEVAXaPbGwx/BGYY9IIRYD+Yu17Tb1syAj3WnaXP0AkJT5tu0yS9MfqM
YYWLbjWyW764VbCKf4hD87lr4TYvFSdszHlE3QJ8wNWLhwKXtDStZmtodo/OElSx1HXe41RsVfzA
SR/GK94SCo18oA40UMFApKUEoFVPe+iP0vrwMJk2B4ILbvgNtGI4zA9O4jLC6V+LsIcC5OQDG9xP
YEMFY9Xk2Pb2s4MbmNgXPEXABSeucuuDOpwWpssPmd5t3dH8TjDk7bUk5JUtNM+J8B+JDMP4ene2
h7lif6s7MtrmRart9NifXOWJucKHnTTSdwvxM5kgyBe+/RjRmEn5BC4q3UWCHz5SjN2kuftwqpEO
SADHHdkdvFQvxMvUTN/VHADWnD4iz99RQp2cUD5imUWmOPUfleE8VumIg6bjDeRCZZ+PkpOjEUCr
QKvbwgGSzAxQaA4b2VtBjRb8BNDmvh1kewJ0At00ywffDRewkZWpkfjxnJnMFlxytN2ZKCfwFGyE
aeZ5oW9nOF7XSWeRrrw5ycRep5rdo5Lm70vdGJu6ZpifjOh+sW4s+7CGYKS5DhBibNIez24AdFN+
YbDEzA+DSG1DVF5voHRfOxhs26GyEEmlJeOitOBh5V4pioTfbPVvZpEXJwR0fl0kWGB1Wfs44/aj
uWDqcPEMNSBm0ZJ2zLFCAEhwaAlBpRb05kmkATqZ0h9Y7QfVol/dRB6wrFR7JyOvVZZZujbM2zJx
5B6f/uo9hEdWDc1WLezWnxbzLmqJOELMPTYla28tyZgk6OIJ7AtRAbVPgCGoIJu8inBZtlZHSl3B
9cTEn0ldXpTw25NgggzrJbNue4t4jHvrtVfrI1B83e+NEMpxVX7mguUib6YsjuirHrtsOqlxyxB/
5HDE40NlnXNYD7wmzPvxCwonf55Q/PnsItGOOVR/ebEDF/teET7RCNy5LS5XLhUQMIRoo/+AAKwv
sdzPEMVrZ10HLX7outdwZCtNHlSM9IL9ApRF4S29A+M6bzp2WO0pWaYdLkNEJKYBy5xpzq0KEIHU
sa8OsuC6KQKcYilcEElzZ9ruU41dBtd8eaauYVxVVaavPcEeA9aK9wdpKlKJwRlYvgFHOS28qZua
Ri7XCXSi/tjnxsNShzcwh8pNaWkInCMUVpMjfkw3tv1EbfmbpgQATaoyi8RNs9F7dddHyM8rpK+F
swU60m4sqYNKwbzJ2QKeFrDB50yK5DrA9RHpRp4yWaR+jU0WIDJ/cJ2sCdxaWc0zNeoTwlkMEVO+
yyre9lM93JflEhTw7dmUMgEWVs2uireVScsvMUe/GMlTGaBuR3mYbuUIw6v+lHoqjmZLSEEV5wGr
I6KQNGU36xFbPo082K7/zgZSMuLCL6LBQmDTAQQsx1uT1T3kOKgrBYErWY+G2hqoxW27urRT3u7K
D91YRq+1UtMnkuJYjAnSP3g9m4a9IEFqSbUd0/gNOPNXLdIxcMdm9nW0V0zI+qBpx0OpQnCigqjZ
y9MrFu0T5D4fc/az3sZEb4nxBv76vKe28weNhFcHd3WCdS0UIgs6kww+1QiP84S7oXRQItvs6UM2
UUNuokNz6ZVHbV3n0/oRAkTnYJ3nJv/up4zAoVQHCHQPAgF6USyXHXplgFPTeIxSIBupRovPkpYB
q5szvRmOS1qQ7hqau3S0rm1DJgLGJQytgtharX5nqgzotNIOhNYSKkDhTQHjrEqPQ9X3kiho80Gd
C3bUSYwWCrgAGsOHUC2eLKp/bU5uFYr2JPuolexliFmzaiK5MnrB7dqkMHzkejvOzgnrS+fZi0RQ
uAgOYedlyLUHEENXtVD2kdG6FH7zHRIyX0C8gmmqo/RAQCTrEHF09gSWYoJYUWw+RvQasTnelQMn
eVJxaZEScoS6C+/kJtL1O+ygIyQJFKfSJmaOQ3vAC6LwbrrKKWKUAmwKBbpV7mYOAr0ovsOm3U+S
ZTm9tRLrUKtEjqJX+0AzhhMA/rzIX0Q9H3HRe12F9GRS7ymJd9BQo42ltCDBlxsnxo/rqsslTKiC
uqrzHKT40GH5giMiuoHXKz5a3ACG2QSzQw029Fhz7XZIt4Qg/8oW/We2iLFhrMRaJ8JAMbs/vGg5
tlBOgSW5LlW/ZzQCjUNCsqBCjiF6zbjvqaOeQeme6aQ2IF1fl4UX3ZGLF1fJr5w8LEcwP+LoGBAV
wV/mngnvI3t4xljslRfyy57UOL+HZ55n+pm5/YMurE931BCppMvGUZrHpGXgwmJBRNm3bWO1XKf8
oKUuVdiO8LLFcyKKXU94R6i7nmaxAlmUIwLv24p900Rg6F4MNSOt0CWt7kBExTkBQMLPeqI9/6Ep
xlqvzHsK8DgoZcvyTjQeJSPBB9+xtO4ZO/KUcOaKlJlIRAhnrBcHVLtwhwu4+yqYZRTVcCNhBb0i
JGXx45r+0KDes5Jkj2n4PNZWy37EuUP6oAU2iRIsyx6TsYzOjZy3UC+Hdbh2BUonYda13OryR2b0
C602PYNJO4Rac2dw4W4dlArZjLXcNeXWDPVTIyffdbpnWTLKhDLYbuG1eWOVtedSEFOX8xbnekIk
JSkbhfFSpeaFdKUHRjermlQ/pplf5+Od4TbzJrWYjhM3Cw0WXhk9KXFzMCebANQp93QS+VBo8pOD
WmwFn2D74n4dinqk7qNgSYBk+R0b3NAGtz6Vtu0RHhSIonEAP83VaZ608AAUa+Ok+otoB3WXECts
VqOCaSQJSABNvFHXAMXB5/dN9GF3WkGe3NwcysJKdgbQ1y3x6jd6yFpugiPvuzj7vXAodF+BFdiY
A3Nm9lupyGoQw/ZuUu4W1XAfWfPlyJLb7xAz+aYu4zu1Sd1jmLXtba0WI40ebVUf1/gXOhRVzD+s
0cIDl5gvTV1BHhwx5MJWzk/diB4wdd7BLfbUgKq2Bc5MVKNiPpBQ+Z609qm07CtFRr+XwF+djJhK
cQPYK9mX2uvIANNvLUxtpGNheJMFdnhHU5/SCmkH0HYyjpYtxV+6tZXygnr0lgdpG+e0jvWgXqdh
YSzav2WhIOXbyHdj6VxUJqSimR0PUu/C6Le5mC7pgAWUef+tawC7sZppVZFvW/zsm34wznGFXwU8
HwTqhIDMBCa3ZhLg2nYveMRGJgVGcfr9F3xOgp1VlhOfQjdDdgkPSBSBHJ2pYF4so9vrGvWLOx3r
1HrvoV94uFwfnSUPQIxDo5bdpa3mlwxUIl41pKss2NgSUSSxbkaJjMt9Tttbs6TtCyWUBqKEgjYp
aJZm9ZI243tbqijZLLZicbzPkpXTpddHMJFkbCTDd2hMO9HuZModBOYRUD1jZg9xmudUw4lmF0F9
aX1XbPCxB8C7SL5XCiZdPdsFHbs2AMGjIpN2J6LoKiWgLt0dvw0zZxZNX8Nh/F3p9ls9Fls3WW6o
2wEQYm4BCeZrWv7gskQAzvLBZhyieEyUGxrYVrvmuD2IoCpyj0b7mEOoJellRb6E17rRPbw469Zu
2afL0PH+NjyWiK5DGj/IoUhTXdZbBWY7Fx3bru5wGo457f5qpNNb1u11RslNai9IP+MDP/ODTO0Q
yxM/IyWag8gRZyfML1VMEGxLjoW1BK46ZZvOzjNiOlctp8XAVUfuGBYCzmOHGyF8w391gz7xDD/c
c4Tt8cZH6fDg9PXZIZZjE9XRSyiaV8VJnml7a0XdOfp0byzdY780AAvl46iae/gI3MVWjvJXgwlA
+4RbsM32alueS1MBzUCS8AXEUOASllogDxS59WSn9KDap0S3LlGueHXypar2O8wrZHi5sqd73Blk
ZeNU1BXfINk67vSbNk8/kmROtwp0IeqPjNZYN5ioskGwmtm8DePiS4E74s/LywJdZdOoywNxDQZz
T4JWdQifOp/7pOXnLGMKjuKdAzBCJIRyDSkFnoQES3rauZdEB7uvGflyhBoCoJozaCja116Wo18b
dHz5KtSLTctrW9qQrMcvIcW6cZnsgI38J8/PXteHp0G6L4N0MmpYZTssMjyq5mvLHlQXCqVMXW6B
pDXotGe0BfZ8UckV6tz2HLU09jIr0UKXwAELtAimVt8nSJvB7DGecQq5YdP3LOKTCRo2jsTJbGGx
k7B0JDWTPRbWchulqQxb1kNs6bn450MXozFIr25VvfZ1c7F6NKRr4VfV1Xdq9MHQr5C0MYBpbHo4
UHL6GQ0qB12K8uFIxOuo4jcDnD2Q33exo39Q0lzCGqaDqiW3Cd9sn4oChWr/mrojfwRDPg9Dw+WC
NFRJfEJAvXjskPmxxi9D0odnyfEVchZpzsj+KftsTsYtwBY/WvZ0nF+TGN/QHMcDyvSpcSM/rNVL
1moOncuagYHSAR8aq9+WFVXzVrLmzVy0113C2UmQEHqJO6fTr/Ayn1rkdUwdbuA8elo8j7c22pVo
OoHQuuehYHJJTKoPaNPixDeIB96axfJsweRBUHKFT0z8nY5Pg1iZlf+yBCOS3crsaIzmKdy0Tv9g
u5JXus3dDatT0jYHSfukolGHnVTE3KVddGOqaSCgH+8Fvgoqme9In0tKA0rEQgFJUkT3QMtvJkZi
ipBPska1hsX9qa/bY9lNH6vfs8qwb9WTYbN5/CQiqPfcNgrRIRGYCyT5VWm5EpIF44Xq5oGgAfR7
2DUgwwj1WT3CE0qV9IfgLo45BBKISXYFbqcuqzOPk9wiojMMUgwlWDsLb14i+lKx5wk5tJQFTh32
QaeNWDwpFKis0Vfdm9j1FMC15AUhWbKQXCar8YuUTL72C2RkSsF0egtLqHDUyYKijJp+Y3ftsodj
uS/K5kq4x8FuMGJFRDhtmjj+AIC2JxaJCWp2tKb+ZRDskYm45P15MHV5rFvEmjTTkHBMAG0QwQiQ
nBeyRqTyERr2Gzzz0ddV4w136H6yhnoP6+GcL3ApY/kuSANfQwc/Fje6uCVWXsLnUs9RQUIlncTu
nTwW4GzOjsmSPXTGHcjUZyKNGun8Ei64Kcspd+ZatseqcdsPMyB2FesDSsK5fU6ntf+InnsBHWec
PchWxAuSp0OyQ3xT8ikWIwsMS16nKTszkD8Qz/JLlQk0GCJApgkP/hjv7Sm9sXKsYGkVnkotRQCO
OxyEzE1jJ/twTjZMGy96rl2px35cpXokQIUITAYyIuz3mBxQnvC9xgNIj1b5aaLsqvQmIiv92VIJ
G5K2lxSQJ2y1j/agmYBKeviYWBC38rYxNBSvNHapzjxcsayrzaCYJZfmmZp2+t05mkTNr1gpJBqP
5IExxS/OalFINWBB84VXBDQPcRKBotfZdqGqTnTCjYb10aa++o54M2q+5qaEXcYzhTTJlmi+tR5D
8MymqMAQsw7rgc5+wvAk0jhmvB0jg/fidpy2YfuJPRaiWsfWytBfYP60G9VVqNgVz8niQHVH/Qxs
8U507rIvI2yWBYPXzchei6ySjVRTwVdHp+Pm7js8Lq9T3+XC82+Y2dGIZj/phs8oy3+ZYMr0AZkz
jm0vrPximoIl+onA4L7hV4n9TigPvMQXi6PqmOUajbBF6hcTUC4Uli+9TklHYJnZolrqSolZHnE0
Oxavb+nsSVPw8F3RfGOcEG0dU6zMLzzxLeD/+RUy3F5vsx/dTD9kpKPa6lDvR5xHcgtwymDwIFmV
6fPRSuDND8PetJZHE7a5U36HY3LK0pe0v5U5P09nrD85op5Qur44zPKGUF6jYvxVlZSR2L0pH5DQ
RpGd70SSKiewSnfk178RnLCz67A4aGbzFieILcaahXfZw+fpqExpNYRnz/ZHPL2ES/bDtik59ZKU
KiaCRDOeDLuY+O8rCeNErxj0CmZ948Omq7Xy8VGL07tKkaHXBCE4vbpxtwRpHmY0rXaVy6Bq6b25
EBAQRRqfcM50r+pG8rNANywWYgbRPLfrMyN0hL5pguo6dPegsQ7ZGEQTMHetOWZVfLGL5KB2IB76
hdC84X2Z5nMTO0cCQAj2rFcgTPatdORXm1GgrzbmAYzshhM83RDBMW+S1MZopU0d3vrCdzBweqkU
BoNG5kVVTcXhUox5hrL8kguQ0GqadA8TOFTuCZOfqfW1B7P7Xlt0AKlQ5E66WqChDimusbkOKQIi
p67tA+SFdHOxq8Q5WFlMLD1gBG4+F67rrHmqcKhrR2vnT8IwPYXAKvC36TfuquhMjMftYCe3DenO
oVv9kK0OkKtDvVA4OBzZPXlDN087MzOfWUcy54+oqN1JfPUjz3eLV7jvdAY9xYR5GZwuq3wEb+A+
ZBCZjKkzw2XbihjKY7KOQyqcWYuuFE22t6ZDWWsST+TDybUPMxPENK94lNO42M/keYkUPnfedmCU
KolQb4j3I0g56jegZkSvxgHEnC+yRe51Xk8MLnF2ZO601Y1xW7MepTbjlknNo4JtaNNgFce2b9y1
+d5sOCND+SvJrBclNNj0/LJSCLnFc40Z2CtyjUmPO/AAdBnfIqjbakQBLUD8kL0FSRKgfNTDEmes
9ioMlvghw0w0ee9kLn40Qkef5sjdbL0RccfkUAUImKCBhkRGU5Jfa6t5btpMCwBBPnVVhGrCdtBz
2y7eLHowowXAIBm9GzhsWoEarYC431YfA3VabnBRkR2CwEZ/MEPF3YalcoQ38TCS/RYonFtjFUIx
XQcsY+zsRcmbytm8g2GmByObA3All2E9AolypnI1jS9BCrnP4Ou7KtI9RWa2GxkVbCwCl5jhllCU
yXfd6Kxo+S+EmhWxbp4zd1el81PPQPPQGcrNtDi3dd99kdHzuFQ4wDKbvMqywkcgFxSDw2C9sPPV
aaWXpxjX2gMSh6F8dcIies1DHSfGEu+gmwQMmTVGiZvG1pqnKuM7QUCG/d1WGnwcWraTQ9ls6Zfw
ulFptaCW79Q+Uw9jP9a7No6OoK2YWBQ2UbsT6iKzzbddzSrPGVItGBc2iwkkssJgd6yxTZsUSV6I
aF5Mu2SyOsdfiP4Cp29eficF/QVa9AcUz1f1L2hJmE/55585SH8AJ+1+qpU11P2Pv+lfUpf+E5FK
tvH7B/VnqtR/Qyp5Q/vx9fFHmtL6J/5MU1KE8xtCQ5VdmKsJl7i1v+OUhPubJjTBoME1bLBNf0Up
6b9xtDDhsVXwEfxB7f/8qfszSknTfnNt29EAMOk2flb930IpwYH7I0nJEsIwdFXwL9+GyXnK///1
8ZCUEeQl7f+W6DdSEeJ0d+P+NQeRQujtgxIrFSCUIOkjkF7hgxGhdoxK+9EA7gTDf5dJeUnf7DnB
wtm/6qODthWZpo0Z7gH5BFkMbH6WzotNQ5wnaEAYMGs/dqIPGNvtRdgwltwczG+YD+yEBJ6LbHbR
XyMwosRx/AitAPJbXnJOFHQx4m5ynEdqmZterL9nyr71bnx3bEZ3W6IOflXti2lNzxN7v82kptuW
7I6tbazY5hcI/6BuzW0iumQPdsdMXRcBTfgE8zzFrwA8BWJly5x2ORULfoIiXFFIxAKmWo70fcne
l7i6os51CSEWQBs0FPFNExbbBEAE+ZDpIKebqY6pjW3JfgfXfAU3cUumTuIlLmF7ljiWEAcDkv90
PwnmunuLSM3akXL7WjcMrQmfQrAJLmEbWsj8B5ehnmngb8nKGWD/iV0m2iC8kYhHoBw2Y/rLSuID
8zqSEDHs+80Yc7zY9XuN2CpaIQO9nXY+OGOy4CP90dI/Wu3S9q08iHUQ29E7zTnVYVuYlZ/K8R1r
u5czY18tCl/LsvA5zy0abWTwi0KUTxarzyI17nHWo7SdWtDmeFnNZSVWlDedni5bY0S/qZjWpegY
xsNWvZjj8tzpmbntLX7oU74bpui2FtVhCNPvxjb3jlNfa2YIRYgZypkxxpJzh6XSOVowLDzCXo+S
AV2V5WejGwLGGZvEsLYXRBcpD4qLvrsi9CyP45NiJyN0gHvFLM85MVE0IBp48hyxctO9Suwnq3Gc
vUFe3Q3j1u31R9eiMLfMmmDlHnd1ZFUe492zk5S/XFdknuKPCHKYSiiPtqbfhNKIfL0P97B53lWE
oZr7MfKDRx+BBc0yh8tsE4dd2V+FFp1q2WI5x0LZllbKy0BX0Ns8aL0tjmoyfKZd+Dhl/PV6jGmQ
J/25aqu7RnUf03h4rTvxmAKEXBvRG6fPPxeTWqnJ0QzKejpqVbHn9EAXqj7rjSSqk3KuFBv2UfdG
hz7PyJzHwoWAI8m2kB2DLW5IWwnZF+q8XSDW2BGXPEazOERWfk7xPJTLpU9I3GA1ek4qWMUT80a8
4Y9uv7SHoU/eEzLv/NBcjtCVD62i4ecjhGJX9Pj/kkn5IBaKJRiRpcQ4X7OWKgkuyintivfFNO4J
vLjOic70IKEo7mAD2CzANuNk/yiiem80sM9TrX+x0NyG4M/gcZ7jTN5L0DDLOrwvwy2J3q8WfHdn
iANK0fe5pt4u0E8mDU9z1SxcoewFDGc8IAVbbTZXes3aQ0FxTTBkYlsI2L4v3vgy53Rr/3D0/+WK
/Ec6nab+f05UU7M4tTlcTUuz/3iiGtI0R/gzLOEbNDpahB/LoYdIox9CpDfAwB/BOZ+hKQdWqE2n
f/+G/pc36x8u6f/FPf4v/6L/wCvaMiAR/r+/UgX/2xWNKOhPjx9jkv8j8vD3P/PnS9owf1PJAAD5
TRicsLEl/BV5aBi/aZYjHJufqGXptmH+7ZrW9d+AJKq6IzRVZ0Hm6n+7pnXtN1uHg+g4xJasz4H2
7xAPNYqHf+AdrpYuxxIqGXYmiEXu2H96pthiFCYQPOwm0q6dz9ayCppgjUrwrctBdUMUqOK3dR02
s8WA+aohGC2AqSbYhBIwNoj5U9tj4WBDD64SlPf//nP3v3iiMGQl9c938vHPpeF/4BOl2//jE3Vd
67E/XYfvjz/SN9c/9ZdnyvrNNW1bcy2bSs4U6t/qPt3kmbIp3zRbqDogS+q7v5d+um5A0XRcm+fN
Fn9/pozfTIczBVmf7mg2gkjn33mmzPXL/+Gh4styTFJ4kkKg8r3wlf6x9ItizmB9Hp4n0BrGdTGW
PLytYabg0Jvs3kg590GxHLjXVUHMFis84wVnF1Px/2LuvHbsVrIt+yv9AzwIkkH32Lm9Tyul9ELI
pOjJoDdf34M6hXuVO09loi7Q6K4HoeqYotlkcMVac44ZYbiEBdlU7pe4C0f2wCy49o/aMjxKG7fq
6q2CwY9pJARnf4qjPGFD7g8S9ZSCutMtiK21ULSQjl42vwjSa7QveSVptjHkT1uzXniI7GOKN5lj
Xv46aX0gVz1f5yFZGoSblvUJJDdN3opSdAhuvFjanLfLtwCGMmQLJOqE/VBeVfIYeZZnPFaJQYun
6VwPv0VbIvzum7CHIVqmIaqYWor+rrCR2CI2HTXVI5k3ektsNAM4AXMpfPDLRoSOvbEKI9K+m67M
rU0zmPpOeoXLDC4qsp00tBDQGlqf8NvQ6Rna5yI1+nNi0aOayJ1zCkgcvuaq6B7pjt1sSTC25FLF
OspLUQhKx7qMWmsNBtMLzrCneyjNaZPHdMB19I/71FUdUnrDkNpPNruFttHtDiySEZNH+0nD3tUe
C6utpyNJ7S3weKtyUY20yizviXqpgqOZBHQZVden9gXnipGekkECA819aEh13gfhPRUuvhJKXEt8
T+ppRD/ldnawdRyY09t5sB1eGLqDMAkj2+PUTK2HAzQ6j4mNz9hgo80MAj3fE+A0D6rF1DnxPunC
OAOKqTyEGX6aPBVux0ivDiu8zmFsUAqYyQh5SOClblY+aeLw58oa/rgzxqjVIiZA0xoGl0lfiJEz
UlyNokuWvadu2YRnw6UxHKGOhh46FBikixc4JfqSCIE+QzMXRJb92BtlVLEd8RvrhpYxCrAGBYy3
KL2s9g6wTjt5Dmond6CpReir8rqo7FMbuLJ7KCIdpy1JBH1Q3Htxro+3LlB5E7qLFo2bymfAtROY
nMQtaA4rJd3Slk5GMqSHyUS2vZ8vLN9VPQ3TvOnx+PkFWWS7oAgTrJhGWOf60ctAyQ700FEGdssO
dVSE4sSf1TZGkjvxmvwED9WnGcTZfcAvnn1XJFcwjylqzKHbkZOR0Zo6bHBXk2M6TH1lo8f1DTow
Q/tVZUMElDTvJ+x+CxBCPo1R3EaESiwowUKS2tpe642nQmM642/K0OyZ32GPDbxF0XHV64Sdbnis
YZ9GDbgl2UXqnIQZ16hHjZb4m9xAkMNsVC+hmKKWxea5JBybES3VEWnebkifTea+hZ3MmhzNZIc5
edqxacFawAYt2JtsR1O0iqaJGgcNGovDVR1pImbGIRymKG6WBOsqWpmABIYclwgyWOTZQBOjr5XR
R9mdbppO96Pr/LK4EwA8i28Oc2q507IET2jra+0sxSIlbiNMbQgWbJcZxGrEGWAsq3wksOS23KSW
EHur4FVe1maPPKFImqjeBQ2bGOZSMjdQnOnNPXrbIMWbyP4ZW7zbW3x+vXo8Y8iihYzH0VWzMWn4
1nYJQ9ow1bIfOsE493DarHQLx6FjjU1xaz0betvrlzA3Q+sAbynTwHpCLf1S26XP1GEYpeIv9Rq0
00bUrrklaiNVB9fuarG1JaGInxiqVZwCoj48L8LSFHzIIW7YBpILvnJj4VnrBJ9ntm7NytFvRTtI
82xQzjgoocuKNcgX/U2lerxFJdjgcQ9pw31xAfPpm8Qs/OmJyJOYoeFYAdBpfaPLtobCfrAa6j6z
Ng7tUv3n2Bo1hjlEE8PZH4kW9Qth5zs31kcHGjxxMruwywd96WtkxAPRyQexzpB0FditqHd2Uy7R
3NZR6RpfA+K40DnmXOJ6lIGqNwPxmmAZBevELGqJ2XE0Q1+BZmzjCA9c7o1gzgKzA6vZ9wNpVI0c
lx0Gf+ZhDms9fgVv6o8qCUiOy2wFDdkFNVVfENt0WJ/MykBzaTe2fdGIOsYvMJEbAvZtGLFiaaOp
cCQ5BVrfvkp1WrOtrHaNkcpyRzZHJvdOK3SsMkhqmVJOTHCkUz07veyeifFhFxYZhDxB7wNuyreV
YK5VOpHovc7gL8bIyPMS+pbNtxnq028CWmcIPCspXZDUtxr9ohxGyHR3B9mgpdSGGBWb1hJyDbXD
WnF4o/tu2zwLulZ+b7q+bn8yRjcwpzlY2nmClZ+caEjGM126MpIN4ZBjzO6qlfWmgkMv15Di9Xtk
nxFOGyvMPieDVVGCwufVSQiA0b00kUXk6BwK2vhMAgA/VCrQx53oEAnhviJ2bK2B+U1gWzo27ezY
zcpVnhhZsRndmOEq1jLihrhNMyK/GPPmVGn2aMB2mhL/azUgR/8mdd8JdoNToH+gyYx9YkhLUASx
1TbGeuy1ScEYzNv+YlVg1FYV7VoPSSDo7mXhlGB1bapp69x65BFfolRm7UKR3Yy5IM2mahsjvsfy
SkJutSJrvEVUhsN92KNOEyVCYKfotxBH8VEFoY6mUpD+16x6XLmkxBPRJZH2IDW/GXNQrwwkG89h
Vz2KaRVWk4cD0OG1hLQly59WTrNgY00Exq9I7wid9cjnX27GkC/MuiP2yVr9sen5p83pXNP9Nzid
zYtFQBQfQDSTIAFAPr6u+bSGdAA3d757Pu+b+kwOTcq8xR5Zfe4iYMfpg6U5VrPrMp8GdgfEmOLK
/F1paYQt+f4mG3qNOIigsmS+/7+yifi329JX+9t/14T+/3GnYdND+Pd711Xdf2uiPPpz62rM/8q/
thnGX7rp8BcARgodj+x/bTNM8RdE7Lm3LCU/uzT4tf+1zdAM6y/+SdsSRPtYjC3nDe+/Wsya4fxl
kk7vsa91LMt09P9o84rg+NVDx9eA/YrrsK2enzyQ/fNG5I8es0OKFMwMoUHg4/unggmWWc/uau3k
OOCModkPQUVzUA7qThvaO2EzxVbJCGw4js62AxgFRcgMHRLZshyy5EDn75JWEthpazhbV0PKEzTx
GoHx9yyd/AMNwEVTQtweo4fK0rS9QSLHobkAOsXY3rJYYWqxD1Qo676GvOirxNjVrLu6jkTJy72v
hXYW+P4XyZTJo898benTHobDhmSPidI2TO/HUXcOcF3yQxcyTAN3u7O69s6ynZNPxbwWTPtgyE1u
fRmEZwAmRq7keMgzilW6IA2rPuWT/2kCjO0N5JXMHojBjORCDXSP/LBguFNDwu+7ZC9LBICTiVfE
KNC+9C6odGNfDvIbAGgcQxIkQWXO0sb5j7oDQsO0M16lXf0ijH6pd53JkBmChxgxXzRWA5GFDD9/
sP0N7YIe2uQ8mM4DyFdo8QcIDXtPzITFHFl3Tdj8kty0CNhNj5ZDLxArJoJu20h0PGFb9bbVdA3M
/Ngd1QSyKbYH8YhyvYtN/a6jChW1zBahN61KMSY3pOroeng0I3+j6yXWJL7h+5bsyYXvGfMwotQW
WI7Jlqnj/KLVxD21Wq3YI/jJrq71i4VnMWmMEJ0M7XcFJy11zwqRmassAgXShmEnQetIIwgVMfBy
5X312CqyA3QLplhT4jEgnr445fMfQ588mBM+IoVbtuHbj6GteSHoHgm0M9PxSxp3RbpxNCHwo7sU
tNpupLO49HVf3rl2vawdApu5pScTi/s6QxuFs6dBy5KkO6sBmiPYu8z2yBtKUkTxMH/4Grff7aYI
N1X64KBpni1Tqzo38CIlyE1Vn36JomKFD9ZeKWaobL4DFI/TjW2r9sHl58tIZXUnYAson9ZTnvg3
/dSNJ+YrW/iNL6FXlc96B+4qVu4Tjl17b0GG+mT50aqtevtLMMTwtPh/rdjYrRFszDGX2b3nEUHQ
0AfuLMiEeXYafds9Gt4Yn9VQMdmMjXbnY9NeAdrbtDw5mV7clxAOUAg0GjN0TB9VY57rWvp8KL1t
hftcM4LuEc03uu4YEk18myRYb81s6L4oo9qkcBHOoaPv+2l4MFnBEK80P3UxAKCtTqFFXkFjcmsx
2xV8KBcD+sib0bM+D1PvEtM9MZ7XxB3ZEPTJCD1chE198ASSO04QS1SdHYo8I5qJygY7RHWx48jZ
9aa5Rw0CSQlgArOg8RSUMDxzx0amVkZchiPNbwQlszPtop85o4IbNv67gH47XQ7xjMrT305Js80A
hW2GRF9rrXWbVXModJHdpiwsCoQMcHMoBGwD1qUL+m8w76aaxIwofyKrhG58N/M6zKjaerH9AvMT
T5w9g8vp80Uu7rGkwWk9umTiyoI9g6hWjqWBrbB66NxR8StiYMOYfnQ+MWsbyEQkDXoTZc7aoCh5
Uh6kD2f6CvFqhtxhti8StIs1satBPBwkMBg8CvQfnc8FkgmjJLvC73vjoWpm8lzvPyM6NA848hTC
ufyephIvmSU/Z1jESzi0Nw158xtHh8TYgvrfhnNSUNVmu9AtfxF1aFw8E8YwQWBLu3b9LUemRJrA
jCIGWHai/Wym/ipii7s2eVvI/4BEJ9z8sVdi5SiJsg1Mzn5ON9E1bCvYCLJVPlba2hboVH1WnJ4P
AxSRbRwnNA06b+tJhQbD1cduq0qJ48BEB69/dtrQ38f1bYbZ8KCa0Ny1JuIwl1yMIDaZb5K9l9fV
ycjaeN+47QN63mRna9MJ8+EJSqC+JIaUZyyh/aNAvSrC1KF0Q1Elwom1zbFioFKrzq60rTc7vICc
PGs9mHJWCxg3bhLh0TW+xIliSm/VD7wGv6YBNKAx8o1id7b2E9Q4pVGAgk0Q4FbpgqTJENE2Kmgg
AMG2pgewnuxE38Z+9J1998zEcMl7djGOq4jGWEZOoutuA1EZK9Mq+fBO0dEdYanTe0J9k3r8clJf
Fy2ECH/sLqLoqmVM1+3OjonuQmHOqLHPDnCfupsxlsmaAAa8FQm0eCLr76SMnmvR4jKhAbHtezj0
GADAKcwBMrVl4hKIzQflls6snL3UTrvOBk1byQjXS4LnwZGEDuSat22L5VSG9rqoYmggEtNPwAdq
5ZMfNmdJudqPUCcPzRnz/u73Hz5zWw/biFVMKAQZGRqqmesHHfZvNhxNiMpbM3XvVDNRRBgBJpgK
dFyMCHyQ/ZMoiOMb2hMvl3E0VLFlBenu4Erjf/K7dKdR505+EPCo/VKsjuzih3SdFPq3BKCpk6pL
RwmM+aJesPH5LgWfW+WZzwjuwrXlO+Uyl4gaxxnNHUIrWsYuHQ99WEeTjX24q9aNF1QrWEHRTC/D
YmUnO0zlN0QRQCmBjj47d5dWLvm2+9D495OV39YRnjYEwUTauKG1tzvc1v8PC/B/W6b//1iBi3cz
sx6+tT+j//W/q2/fo2+vqvD5X/u7Cresv2z+49Ghn30vlmRE83dmFqMltlrU05ZnYoD8XZ//qwo3
Kd35pDAZ0E3h8vf/uwjX7b8E8g8ysywQWay7zn/S7Ddfl+AOYyuT3Z7OTMFmhX8j85jSNklkr9Fc
8ayvtm9Zh66I7cMIIg0Su7S3Tu2F6L4n50xAU3ji/YZQVhvN2a2MaRdP2s+g18jua4x4pSzjMBKY
4IRRfTsGMroFxbqeJk9+EwbaBHw2dGWIIz0KvMdej4KwzBHptXGCLwa1xoku1ffEGuQ6gTqyajna
KvXDi4up4vaPrdI/7HgNRil/7nh/X7llSyQN+hxo5s5//4/NR0FAR0Elli9kjz1ibDHMI39VtyOO
pTUNimDt5am+y6PkmGUxSzR275Wj5yBCkICsjeBbXot0p8YiJhkiqLBOdxVKBBS6ZeCNtxE93hsL
HO375z3rbv7YqM+n7TCQNOA9SRtlDlPHP087TQJgwkAGF6UcKSmVjnwk2zGDGZcmarmdLVkqp9SN
bt4/7jxJfH1c6SDXM5g3MvOE9/j6uA2RHH5KpuliGk2aPj5FaeL2a+ZR7Snut038UUuC8dibAzJ/
Ei5SIN6E6wMm7IY6Qj+4UBUTvqstjfIu1FucP9LPP7ipv2fvr6/OkroH+s01bM+mDfL66qwBkEvN
Ykxe1hDuBdi/ExbEO193DODrhX1LJnqHRaUQT1JqJDmTpNh09tHvjWekd+KSgACpNRP5tEr4PDJR
+OB5ffu7Mxc0WT50w7Fsgxnfq9/dRFJtNz7+kkapmKKjtA+kV+4lUy5iRqpkjd7yXPhufHn/d5+7
BFe/gyukQaqfa+mmzRT89YE7JTDAlLwnrsl2cviMRyd/bMw2e3QgnIdmK29190ugNPlAPuBn35nJ
KBMk0UYW6X05sskkApkaYf6fbSdSakT9Maj//kT9ray7/fu3eiWvePuAkm9DjA5Kulm7Zl+9GIxU
vbDFWL6oJ3T1XpkVR96MF69yuqXwFJ/Z0RN37ewxyTZRauZ3LaRW2oB6ctDz3ltnBWLT5kVZxWMd
w6d7/z7O2Yiv7yM6eakzw0VEYM0P9ev7mEh9wF2ElTQw24PRw4ylLe/t4HAZK0zt4Hh4uzaBT24q
F/BSRF3wOPvEYbfjLOj1+iznPwoZOzdjCYLP8ZqEPms77LLeJB1PJemmAZe3twCTdVj7Sn0cfzgl
OiaGbs5aJng86qAtD3U+LN+/umshApJDVA0eRFJLtwSz7aurK2yhPLqFGYw+69EaHnotqH8mPqM+
VUOuJH2DnsULfnM8/snXyMo+5aWvPcZjfXz/TMwrScR8Jr8lEXQyGWEb1+uGoSK8vqTRAP7hu+F5
+6kR3j7uxSPLZgjVzswZ1JIDpFnNMUatJev0IrEfHqdYW/uhJIUYZ+dt7DkQEyjeEN+yvyLQQU7x
WhLBtDNGyJdhXk971cfd7eCj2q0DLVtRtwocblt6XsPKS2LsZzYwl0pPgl0KUvj9S/19Ka9WLS6V
z5eum57hOYZ79ciPNdA4MqmIUKc1C3h8MJg4l1sfaPRB1rDFtbp/abxSbhH1rotIkze9o3e7EODP
0SWeDmhUCC7QyC7S3Y2G7p/pJ+3GIZb3lk4q2fvn+7uJfHW+Np9a09DngoP65fUrEJFPR48Ee1mO
3x4jWLzXk+5eh8lygzzEP+ORJHiT+f6WWc6jpxL/0EUGtJt8mjZieh7oNnwpcBkCtLPB6ET6t8qM
wgfdh+rT+e46ikJnWzN32aQTPphML61llkp1qovEvkmBSF6cAIs07PdDmzbOoQZdtsuaJPyM9ZlQ
mI5fcHAEydgJIdEx/PeVmwfWuqrCak10df8YSOaJgXTV0R6hxA4mVrQmDOMdFJlpkXdoP/UsJLPG
sD91QHuOLVRW4C6Mf0Jl3TWe+1OBygN41gtmHN4u59If3J6sA9E/BLlr7yDNfXDn9TdlniXmQtLy
5kWcz8fV1xvadGGJKMzIQ83kLpv8pRRfI4qWIuu673hjQnADbOmAdODMg/cu+9G8CLaheha9pJlm
3cM5NnfvPxDXq4ZJziCgRWHrhm1zYt7VqjHWNkwkSe56MsG8HQoO3ppigsZimgs37itwemBKitHa
ThN+UTDHWT+9dCCobqK2+/7+6Vx9YuezoZ6i5ECJzY26PhvGe01oIItaEPHprsc5SzwKAbpX6xjC
+5hoP9rOVn/PNv79d2u+9X+8FJT+Bi00VN5osIVJBfL6pbDciHYjLE/8y3pw50/dAB8CFwjGQvPJ
1LpvRW/EW/i23Y4u7MGb/4H3r5u2/T+cwnwCLCcsTde1hZ0FPKm+QpFMDzo4JaMSj70DZkNvvO44
KJKs7NBadk7w6BjdNuxA6H9QXl49oNwFk9xxKRBHSmry6+9HbTlIrukZL5CL4H9n5fSK9mdq8Jq/
f7FXn+H5QIj1PMnCaVFQyas3gehy9DRVTLyqEy/gvn1qyQ/KR1snj5GMRyS2jqx/mJ1/fv+4/3CB
Nop+YZkc3fstCfyzbu8F3n/WMuYBvoqhsXKFzD7ipTf/tw8O9Q/XiE5sliYyWJmLjtePVEraY1zj
218ofHyLosyGW/AP8S4KyB/snuVQGqeyjuU2SCPaxKhOzoXRSbCH/vgVGUhzY4bp99BQ2a7XzeEu
uCld72irqDpJMKtL6QfOtgQ1s0qKzjtqMtt4VYS1HTPVXZI2yaaW8b6QYh24xXjoKQHHIIugXYF/
Ld1VQObdPgJZe46zZKXAlKPlEpLXDUJ8bSIjhqTMWFfQQQvMXdLglHGToT0kWXsLtRMpcJm0d6XJ
UmwwfMSzrk0rPyjT59qGj0UXBACgm/xwqaTwkdrTWVPp9MEvelVw8iRhtUDIyzuLP8KeB29//qK4
klwV1xHWzskjRaMe7pzKvjE791OGHQcwQZX8xy+J5ImlwJX8pqgEr37XaErDIQ8pYvSye3La/qnL
2ifBf3//+Xn7+EjaCnM1p2NCca8vDLqeBCmCNRNhEPscXT4G0DgQ5kDHb/yVDLqFVhdnCZPpgwt8
swJzS10HXaQweTl5VV7f0qgVjtslxLCR/ryqPBjwYTT5Z9eSZKF6htgTkHczNu5HC+BVzTj/lPYs
t+T76EFkuT7uNNppUs0euWY05CKESAq6QZEEpqnsYDcDTlmM7ossYSXOQ0ITowpwfTOodEO5SR50
WN++/xvo/3Ar+CbyEUIozDfyulaCFQeEzqyDRVXn2b5UybLEF7gXGtzXyXbvR1yeu1SU6SkMIWKN
jjWzWUEBqoLMiMjXLHDCPjp5526smhAexQiEyIi67fsnasxF5uvvl3R4EVx6R7Mv6fppYUzbu6UG
j7+jWXloM1QsgdsPL1hXKlRaZx2p/lI1SbAIE1GD/8wGQO6E9U6x/2MVksW0IJvDAKtF1EoHkp0Y
t+II+4FdmmYbW+D+OJf1ln/U9k6paIMPqpC37zG3GS22jq8KOe51RyXLUtV6DkLAkvw3fep2Uc3M
ubGbJ/61bBHLD9aNt18Cm9k5+yTJ7oE23tVDrse9GyCOhU42Db/fYrB0/6O3GHU5iKm5V+Ayzb9a
nhpVDLSgWrC3LnHrY9B+HkfKpl4xgIL30YLjWQbCTQ7Cgdnz/kPxD5dI0wAXGs8vF3r98PZN4wZI
zbmldYzIqX8iRGP/8UL19pfjmZM0MXU6YQ47oNfLBVCuqG5meIIzBea+qci3pSNR+LckEeUHksh+
/qeXBWWN/dbcmaWadq9uqRUi+owbz7upJ2SRIGQZN1k97YUPl+C58H39UrEAYzjQ2Va7b4/UONkY
IYPC6mrm+UNedX+Xg5ozXsKwl+v3r+sfjubO3USboScpPNclKBDWciR42L8xrLG/bYFl17TYSNp0
1ynk6Q8eDpyIby5uvosG3kfkbzTGX/9sbBGjSIYQjWOyitMB217mA1S3FT6eKpfVXWXDxPNzDGe9
GNLzEKXwKsXZrkkcq42CroGTX5xY52PrqB9dbx4FWX2FF4QnU0FCS0fs0kR33Rezg/D9e/X248gZ
08snnJUy9W9Nyx9tY3+sc98ZLe5Vk5YroQHky6KpW6b9MO1EiCBZBODyEtO8Jx3sw1L9n+6dTe4z
xbquW28WD1gCox76LFZd3CLQGMWP30Vbbgf9AgTNRmkB6IXKeBCJmHYyrHjjZfJdtQ0BeDVZTe/f
jTdPDj1hpEX4D0wcp2+abgQikt8NaYM45vbMzYjAgNG495yDE3bxB7vYN59ENiczup8VjWcUwdrr
50abkqqTHO2mqaZbmgkNn5xPKgsAwT/AhiYjfIQB+/4FXo8JTBorLjfbZehCSURt8PqgrcIlZ1fo
J8bakl+IXa6XXHV89AoGppkAfxFPdGBcyHk/DCgEdQxLLHS957KpFES8Aphn/jjazEKMKbhzM2Dy
frRWQ2ifsgE77DSpj2YEbzd0nDRzJZbg34/q9SZnaM3ahXLNQDDE5Y8k/Y6IswZXYCEWXkOqtz0o
Z63iFszySCwrvHC9ij/oxL35CHASnuHiR+GjynbkarUEGeGyRzAp6TFwnmJ/uCNwkvBez40/qEGu
p1jzj8TBGILyEArzTWHss6cv4hLeztSG7a79NSD7lYG9mWZC9ZQBEh1YdO6bpH/pSL5cZDRw9rHT
hQd0uKe66VraPAS8GhP5SRJwwzYUYX6rdOMQ8EOR2Rc4N0XW0gwowD903vhV11RL5MpYLEH4XOzE
EOdQ+YQ206KSIYkzbZPkD+FEs4p9GqFcMVC7959N/U3pxWPJxMJlR8D44o1+bsR6qWREtNpYN3JN
LU9QI0SaYabs2YG+G1SmrwN8wugLaEiywYU47prnvE6TO9wrtwpiwvvnZPyulV99ujipedvgOWy0
qQivXpgaAV2uhSyQbVU0u1wBYXLtr24rsV+S+ocMYDrT/g7WPSGKxGWF+lGtqWHbW6O17qTpXayg
FduoHQqcmWFxz3r7HOV1ck4dbd3F/mf0E9lyABf1AK6wITnYzC900gj/tb3vyTji8w0XoUHdGFlx
t83qCQWx6LdqTP3niLSW7zy1/Tar8JOr5kGWXnuP/gCkOnnaNfpWRh3holcU+yrQ+mVllR3YOi0/
l6BUFm7HhIOPs1pGnacuYJZ/5qUuyNghMaYb4VRPPixsX6KlyApzE3Vsf0ERPznaKXWabFd5BOf1
zLfo2ddffLNLzyKJjC2su5MKm1MWOtrtEJOOM0+dlrmis2zwChk+LiiMgEdTdbMARVzwOFQ/lz0c
q8mzcd7C4TqAqd/gBy7hC4pPXa89tzoJp11ZRnfTEPxy0iOy62mfJmSpAKkjyxAi6AWcDGz1mPSI
Jp0IIDJjdycs9bnPWrnPBtRkqNLhT3Rk6qLJI63erKojqsgnPCHiUeMrv9WKlERDDPtPIXZzRqrG
HU6Wl3KorAdljP3eUPj2UauGNy3JFPvQ0oha8YDMIHbXyNwgjMowsSZOefEzC5pih52rWggaUOda
FUezrA+Gg8rMIaH7lFpFcmQRVsSOG6ecsPnHLH+2qwm+auyYJ1dltyiacTIAESQwzPePnrLPk25q
J1oO6yQw3EWNCWXTjIF7igFb4gkat23ivrRNbO8kaq8woYkxMOGDnxf3x5hEC2MyrUvfwscPcIth
O1gmXTMeOlHdgkmsycPpzY0itmVbh+yFRNeFO8McumVB54vesG9uMqBtSMjCRwGgeREOUXFQpU/i
9aS6C2nzOz+I2oXTeNOhm0x3kbeufjGdGCPnOKwdv4oPVYpTQRPBwW2T8lNePQE3R+hfRvbJrRDp
EKdSbctUsucjiv7GwztySdL6q5XlxQXTyS/bCou7pkaYlyPBmcd5uKV/wQfyTm4yfZb2wUEdd8wb
vT6F+vDgwC3Y1G1B2vhEoJ1wxocJfS3Bkf6CbZp/8pE4IeCrvs4JknvYWmhrypMZHRg2dLd6F3Ro
38iqL1NYrZMLy9a09OQWTlW8rHvtoz7fm8rEc5ky0FlmZMoO4foTWFO4DnHroJbUzV2gU6+XYYnZ
QhgR2MUPP0FvW9kcb94XOOy6BMP5+Xz+rAuJgxI2AICb2qTH57WCLldHhWLaKPcS4cCN98pFzsf/
PDQDcWoJz6MVfQLOieldy9GX/JcS/Pbv9fbPceibrRGnQ42KQESyGFMzvT4d1/G5uyymN4lVJyjy
0uKAnHM3GBVEicQtdqRvPL9/yOvyjMWWhqMOLIQWjmdcDziLqk8rx7c0AJrgvaVPVArGPXNP6SE3
PukRygAcFg1P7x/2+ofmsFSFjO2ZOiKLuAaV4POLJqvhsBMSzj6DrP+7Hnfpmt/n3f37B7sy8SO+
EDpsFY8BM9UG486rGtRPI6OtQzHD/Nvi4OG9O0Y6TEDIyeMSjV15Mw2wTQuXKhhSOu+GHkcffPev
f9v5HHBooHdGjEHDbC4L/njUZJW0/mgSKPD7s5/gDlyZLUSnUNeWuqQS6JLqo/b1m5Ly90F5uPF4
oVlCePb6oBH214LkLS5co7nqxxkmUvDuWCL7FZ/cBSmOIN9Mk+ZrkH3PIwW6EdfIB7f/uqacz0Ki
dWBf7P7DDnwYi0BZbsul26DVRqcyl/xk5MoFFWPzKtlknlad+6LLjmnu5ut47KNT6MMv5Yv/0Od9
u55a3SKlA3/Q/+Dc+DlwM/Ag0hC+qnfh2PmATeW/9uyVcttbOHMrwrkfCxcCnpeUB6lnP2sk0U/o
h12CCifmSaHStM9YLMl+07T+7v2zut6uzjdsVkRg8/AABLzZM2mVjhodaSBthvDkt+gMJkuMT0lp
xtvEIf43GoYlJeYFMpj5we7wuj6dD05NTndGzt21675CEqs2KooW+GzP6LnI2J0FhSc/uPF4Uq4H
WPzEBGiZXCrbDcRRV29EXblIpYvpN+WWpSdWe6Bj97aTfDOSnS/Ei5mUpP7mY3zyzPyFqIRxjkT+
Qn/sRxPm3xBVEkwvbZSkZPqG/jPJTdO2FmJX9T4ZyySpo/80z5W2r8LpVwA7bO7Bl2uvdGi2svdc
puSRAF+FC2wARNqRkYtOzir6nWOJJ08zXthCU776obeEr15s8wFtcGBsCOYiGS0ju83yNcYcvPSY
/MozYl//xM+KTTz4mTpGva2zlxhY3gpvRLVghPlDT5p4Q/jZspE+WQ55fvKb/peWKwyNjnz2Ix8W
YqsO2Ga+NGIKjlXYbXxEI4GL8s6ExnqTGuW6oB95tDNCRMHFQtSpD03of6kKhEVhSTzLlNnn1qo2
bvashHypRvVsWYW3q2Js+6YWaUQjVGdWyxXpP2qlXBvEb3pv97OlxiQXTUTo4HV325VTuu5aWjJN
BxTZRDm3VThAGp6hs/TijYidHSZEl1yTuLlJ7PJhEPIxigDtbcFZItXT9LtIjY95662byT3q2P1W
RSLNDWEA3+0yuK8r86c9uaBUvfps1OppiD2ExaO3NbKzFSkkGswYJ/CflYiHTQFkf1EPtBAnQcyM
3zk6WJoZ6TqFC6tFCT25+gZ06SrLmN2lvbmzTmH/KbQwv4TsZFH9Ib/G1R3sbSWW0B60hQcO5yYz
k800ESETytC8ceZ8BEE/L5yTWAM9AGNY+w+potr1wwpXI6zwwcR+aqnMXuUNOmONLIXMSKvVpGDm
iSaNN02bfWuy+HnuxK9zAtDSKMhWteE8ZSTFdzcxGQHwHINfbCzyG9CwX7qOUKDE7IqVGcCxLPzP
UubZBqUq3MKkAtlqh+d22jZl/8XwZX2sw2lZ6SMwQ/LqkRLcOe63fJyIiLdqfPMACXUofLrwf9V4
LhreOyTaPJDloPxlB7yfjBI2FXVAyzIvJaJ3YjZFMUc3kKWQpdWwjfI8IxOWzNG+mDlOF+yl9caZ
E3CaSP8sYgY8hfN/GDuPJbeRKF0/ESLgzbboPVlWVRtEqaWGT7iEffr7AVR3qTUTE3eDIJAGhiQy
85zftCcd7j1A73QP4sx6UIz4nA3aFkETAR8Dh5VxMt/0jB4hg6Z4SMzyacCfdgoUPHjOQ90b+bJm
YTZpN8E4kqyTQIjk6pOCblCVJxe7YxKf87eNJLrCfqj4K8M8mSgmcjMRD3npq8LbeYPcRyzmZGIt
R/imD7IpNnZSvBQBaJFKS9fYIb+AziEvh9DR4jsMLBwqUXte6BGMMF8q5yRW5dq1lJ+6k7wooNmv
Jv9kt0rCx0H0V6eof/rC7p7SwPzoeI+lrFy/IaC6bmX3A6EJb1I45eLHCqEqq1p4LYytoeyKZdpP
Nj3on6P+zKy7ASUQGkutkD9jFKGAKoX9MvH1AXfa97ZENgwv+mJBClWL1WZTV7aysVEBXaRwd68I
ZoerUPF+6iGaiorhV8Dqm2/lUPwVNiH+m37SPlStlp0QEcgSFf9JK1G3qWKWzw4C5z3aU6gXlJPf
rgrRqscF3Uoada81F5v8ISLblbWDEdAhYGmhEEZ3WFp6LJQxHWvbWEXlXvlWFamN2pPh75JwRJpA
MnuNw9fYCuOlXsMgam3SJ22OkXPOO9+edFaFsdBacPqEZhF4HFDPBl4cQVQ/YNDrQGNihZmjSq9V
/XNdN5tAjzskDfpFT7SBcbhdl6361qZgb+q+sY5QKHCDTSVeN6rX7ofMxAyxlt8RkDzjQ7HV0Qb6
znB+DGGtvFq8tpZZ7L5ZmLH4TM1U3/WJQXT4gw+2s0+G8jlKK3hTvWiXUWXAuyek/Z6MKIX7nQlq
KS27oxHglFJjYdOGo4Vkt9oiwGVYiwGNEb5kCFRQ1JlWu12L9AJAKqseyr0xbUqzKPdoVURrTNWx
pTOd4rEqWIUbUfA8b2DmshIIHOvQ45IJBzqJmC7pf6d+418wHCHkEAaHeS8DE3AZCWwBmqyguEyO
lLxlu1PWBgSV2TMtdeHWoTIq60p3Dq5huNsoqnv+cYjpZylvTNgPKBc4cfjmCYgijatGp3jUg7dc
jFDSguJpJJ/xFADC1LP2R12LYmtIvUMNls38qbPr7ui1HlynwO5xeBNmDg2I4rkEA5P+/mk+dq+Y
jvG4Icfw+tuxufa8P/etzD1KWZ2HXPbbP7r537rO0bIDu5nuheUtc5hWOyYZ8jBvPHT4Dlqba4gt
zduvovmTcMS1GWPYiEjAsNbrMrhQGfoHE6MPmkqre8VyyHXzOG/u5a7R/p01ElGzqaD7t1RLOzLj
AYxziFq7RC2w51Z5jSWRJW95AiOU0UKsNU14b1pk72LNFH8pMcKBSQDoLgPrs+8Yoddu4OlvRjns
s6kPP0T6G1kL8+Z4wt11fozRrp12b7VSHOY+XOyb4IPX/m3wCnNn1B+uO5r+c6d11j4t+cP6o+Hs
EbkT35ya/7YdB6+I/4Rn9EXQSpiOYy2or4ZcRS1m2jVK5YYxl3mzq96+lQEAiukw6JBoO0YZi/Vs
hB8lJchr/5SVZf8Yj255qsPyscP5+Ekl2/GUYM+OHLsX7cKyCp+AtAwnIRzk/bIkX/h+hARlnHrb
uXJsFdYpaRugbTSdOwEjmiyqtDWYn7Q3gZj5i/43pg35zwCqH0iYSiAyropNqDjBXpvQokVjB8vK
roqPEV0LVwuKn0MWvBDgyd7sXggAr9I99hFTrhaP1lWKgMgrwjjf527DwVl6gTV8WmU24tjrJNeo
1/NdH+vuJnfM5DFyagcthFz8sPX93H1cqtWDk43Wk9XWaG7ordznsKvPjP9EoPtUfcciZT/3zyv2
VoOSeUOkA18tra1OlacOB2Z98KaiXL4A1rnfoed2C7vMi++j1+JuPqTa1WeastUSRWBeWPGDgSy9
AKdcPzeiPil+hYx1wVzRr4R4iRtkFSMPEfcwVsWL7ygamti1uplLlUluM8bzbO1OlTN4AxvTQCt5
LnWEqe5A8Uiou7Tttdo89BVfNabx2UtnMNr70fA+F0roM9cAP9C5JYGW9okh4WHemzeV+4KRrv80
1x6RAG8dL77NPZmG/prZ+PTOZTA4mdn4cDrmdnGX5gt7VPz7DUSOBl8Xjtv2fhFlY67C3sCFaLoB
DG6rTcBS7tcNVC5mnykE0bkynFFCLD7K8XNlI4n6UxFXP3Jb4J0ES2LlIIiCq7MMxBEuc3bfkEHJ
jmAwy4e8h8f6Wx1Urx0oflP1+1Elv8VVUWMd+0/juZu5BlNOFPtjnRPci5VcWcMg+/ytw/vHrzb3
/TIDdKeQp8H0gn7N3uOs/6O7qQjlmNUY1+ZuLv26j3n3t8b4h1ZbIfj+plZfpV8XOhfMm697EWkD
g46o+TR9ZlSd7vt+MV+1v0o6bTw3+KFuaxmeIzzddoEIjJNTlMapK20H9ygXAIqUcbRRCizt9zFm
rJqsToif9xUeW/2wwbQ5eKidshtwuf2ntepHKJTXmVj9VjIXN7qx8cpK29+7KB3D3ulacXSGuh2W
3nTquZ5a8zeo4VQs4q6ZZvv/9j3XUcbg3asmcvoArX3T4q5y1EHw3HcVvzFWY4lxcKuWZ8B9/TGz
6upWTHlxJtQXANxM0odShggINFd/LJE0BZ18m6vFgXETTRIeWxJhCJWV9qObp+7hvlv7wXOpePph
bjB3GcfVC2zC/nDvEuOYVyckzj73Nm8CEX6TvZr96gMVpPcRB617jftlJfZHoNnu/n4WL8b9tCmM
/b3LKgt++HmF+MB80WXf/GT+JX9VJk2J/1tSMnf99za9wpj0UMlx/LqotCVNSox593VVnYTBiyCe
tbvXwcIMcVLPUHfzJc0ViQrkkKWjbne/ME0ZSoL2WfWrDfGs+sFqMPP+6hcrtYYAKQbw87H5Qdnl
yMqH+Pf2q+80bQkhjK65vffdGtgQo1CsbknzkmFsEL9gbcC66X59VkbSKNA6WELzY4gNMopiULJ7
n/dvUJYkS902+tUnK2ikMQDGY8/OT2DeGKxFF3YX25v7eWyrwnh87LBTmn4hc53G0bOFacgePfHp
V9ClzPizpJabcj43hL9qEVkVKnj/9tsHSYNbWZ1u7teX6EQkBiUIN6z7fvVLYpTxCn10FvFTv5j6
YFQrC+vXfh325gIHcI0p4fQMao9ltpfjVnHvs1EzoJp4762/rjVQffwyQVKuf12ba8TLwRLZer42
XYNMItVrI3E/zBicN9JcCQ3PnFCGO/wPmttYWfKsscqf99pBVpuhBdneJJF/0qtuY9sVmn2eb3gn
87+7rPk3XuRUt6TP6ttgkQ1V0W4njdsiSDjtTjXu7bt/Su+7SWu5Jwtm+9w0m9rPhwK+ia8u50MR
h1R37FeFl2pLW22rm0eo9sSydKNMZ5/rC3yxzoZwoELTl79HoItQhKGba1Yb7gmR5Hu/vdLXtxgz
ltPU73z2uf18yI/M387+b8O5zVyrDRxESKj1dSibuv+34f14Z2JkTBp2iefHRtMYedyoKm611bpn
TcbLr0Ne5avnPv70HJSN0q67kdNBLjFQxnOvyFVu5dohTMXLfNtaThCmCOQaJ19+bZ2bbspKlfTL
o57u0OLlhod3Jnbz1bqDa5+k6v92TziC2Ke89P75Vsr8XuPXlzTtqr7y26NCsMgic4on3/ytdlON
aXd+cn5Q/e3DpT61JfPXro4/SFojFoWY2UaDeH5r1PwTpKeR5sm73wfRLg5HnJwz13mPq+yUjbpx
zuPoInmP4pijqIsRQ4qt70oPsXCI22ah3voBy9keJTFoRpADrQRRy15H+5x5vILUiZY+DW7+GGou
Mad61E/4bflLCP7xvtDt6C00vIUhi+BDTzp7jcyNjncgu4q1sXC7Iij2LTP7DF+HhCS/2/nvQMSO
QBby5w5L0mMcmehY6l5wiR0SsJjnpsw2xuoaok12cXom9vM1NQE5yEj2wUm4SfJEYOLRCBGcjOKe
AFGPPlcbddarq6WIdurmeG2DTGx6mcS7JsvG5aAW/TGFO9WA2+LjvM+a8tcnQ0/fpC2Hzdeh+VNU
ldO6fWoxNzPqyRM99DSMNKe+yFb3x9/azAeTNCmPAMS+jt+7mfe/Wsy7JfJuaABMUmvzqb7azOe7
n8VEuHsTp/rHV+M/a3/1rSsFwc423X/d4tys9GIu+OtWsBqZrLy1ePnbY/nj9HNtpXHqXeK426+2
v25+enxflzQXl5XzVIyKu/ntAr+q3Nsh0JWsTLN37k9oPue9+tzFb9cwYi7b4dTz7/f09d39edFF
j+6NV2I+Pdf+OudXn/dziEID9jL0P/7H7fz7Xc49iKiyd3nyWrXRFUO4/F2rdGaBKNNfszjLtu0w
DDu7TPvzaGJnMQlmvqJn+V02Q/s3N5jbtfkzjOLkQWWJ/BLlnVixRlVPIsKIvvCJ8PauKUFdabC0
9Lz7GOvggIxq9zduMZs4881Po5v+dp4pH00XsA4Ug/jgIeZyxI3SXDVlNT5jhlA/BI0hf+DN+oCG
Uvt3GIavbtiG31AvQSRfGZoLwu7uVoBX3RIGaCdZk3w5V2HR8/LriieWp1kj8BbCsbD84XmMBnM1
RIF5nE+MEqS3tvqueZwva75AaYcEfjlnPMSHUtrth0LCc2FKKW/zLZIcKffzbdtjIlYoSBov2WTA
5oA8+qn5S3WI2r+n5+ZOD3AQqoEie9ed4Z+Mu77z0y36QvI6P/zaS/L3vA+u96dkxksbO7u/cH7Q
MeB02qfKkCWK6sI71IGN2fKkStI6ontqKsjS2DZFf2lutJyvePpeyRmQdWBchNqRlvsK6tx9MxQ9
ztm+NHYEMuMdsrZYlQhxFloU7EYPLMmIJ8wC0Fb/6qo1opzIB7uhpl0QOYXeWfGOFcnIIOr7sFud
Si4mDfsgY40kNdzTEuSmLO+p17zqM83jcVVX1nM4MjlKTMzPtC5CVbZlFBWtOWzl0NVrp3WUvc0L
e8+A9QFwHviO4obnVlOiYyyUbVlWuCMOrXgfnfIdv7fip6xQ0OrUdANoMd0lqYEFsqbXJ8tNusfI
LPYYsLRga/DDiR2zP1l6Xj/0leeu/Vo1IM/7xqkcc/MU9XjTummEd0GsbrMm0V6z2tz3mvEStvTD
/yB5At+U4ptTbqBkj4+iJKURQ5c74ZDnP+s9Lhe1EXUEYVmONmn1qlqVx8MRNWKONiKMcNzdVkYM
KMlLG8TBS4VASpANxROCn38pbYagmeKhQBaqNQOtUaxQEkaxZ8ifpDuUF4hCwzowlGZjepsK/nRA
Tojo67vdpuJN9KW2hEHUncs4x6lSR1mCC1M2bS3ta59gJV43bfDhQkDVGr98zoVRr7XOaffGtCGY
pC0r1zqYcFBPmLsGpwGjkMYyTvMRcGA/hIO1J7r/xkntxE8tqhVMd7PwgBtCvvV4rrizpunaUNrk
lrZX6WXKoqmZSWoVNEcHgcNvJKUwsnq3g776ayzLl6F02hcdgxKlKJEMA+tzaoo+PiGZq++0CPpR
6qKVxRQteVN1pgGI9bZLvThmTaUcLUvpTrld9MwHnl1BNM5EQ+ItgQ++KpK63OB9Oj4W4iGCm7EY
SZq+lZmqTHLH1jaPc++tSqJb0aFRFQo46CbwWcvPh0VlxPGuL8cTaeJ2CXkDlweUXYcHm0DoKQXw
LoUS73V16P4idOw+YFAfv4XYI7R54nyvNWRt/FLHQHjUweI7urm16yEiL5lpF94S+KuXvrZ0WjW8
Ap+yPQTBFsjaJ7cOOxFH97cYUvjfSxTiy6SEEWYlwN9saVzdvje3hYWiMDq/4ob3xlY3wx84biVo
2iL8OmpJBtjGTDYBunGL+REVRUA2UQ8m/VIellSYeFQthkZpS14+L3j7Es9fp0KOj3AhF+WQeu+w
xJUHuyRZNo5YZ0PB5TtsgJUUSXYLMq94H1uzRHMpqoig4e9hVCXStGa+j9H+HIwKd1Fr1YPpWMeg
+nfYH1r7IBnPVV6gO+dX8gppz93puYO1oURlKivSN+ZT47IbzD3LWufRGcK3hEXvhx9X7oIYeHE0
/nOcSOi3VOb+Ti0MdJZE215RvhV7oeZQ5kpcdFWpZOvOZUaIuI+zVJ1U7pPYEnvfmdDiQXW1G/uo
BEZ/1NVgOFpDahya4QWNbu/ilQRUC+E5+1Lk0QUe+6rSjaUSdCvNyrL3sne8zZjjr2pMu7IYb+1I
iHIUQ77VjLreJk2bbhEU9G8Yczzko/qm9EP1PG/S4RlbTPSwhsw5FFFsvICX4LWbEGUrM55Jv+7b
Et1i1Wm3klzqctbHG8d+2TAz3DtdYRxJNrkNZgMuEijIt2P38sZPJ9ggr/sK4YUBR2TZEYAD8bbC
aRZVVpj48wTm1WiA4Gq2WEVG3h901JkPRa/gzBkm70FufyvIADU2anEFObtHXXXjx5i4JT/nawaP
dDcWRbgv7cx+SDTFfiRvw2zAhinbjpXziGbek+6P46VrCf0MyntCYgBKheEGBTk4RT7msTW51xVr
E9r6mkn7uKm9YFwnhaqeW4PlTWeM3w0AhgvTHJ2LV1cIA4uSVLUQ36y6qG+898lvvpXTsysmYKiq
FTyqTNfvu4qu7VoSxlioYmQ+iRFqVnWtQhdMI0mXq5GoFyCEhZArOYThM1np4pYZ49IKNP+RkeNJ
jlay7CJHfVT8Z9XBzzBM9f5sBRg6GuWFa0W5mtfWQatktLZSi/RXA06n9CxctNNgT2j2nCKa9R4V
/OCLqjwWvkBSF7smUrUgH632GUvv57YpJ+Jm9T5YbwO2hh9wALUVRBu5x96xBkKN/n+JoNgeaKex
kmSX8Bts+nXMW35V2opzmDd9LCCDRa9RqC8yu6suY4n6xlDq+tWvL0zpsk3t5gbgVjBaQBefrUx2
74aG1VtH2GE37zL5MLOhWSJrgvG5oa0bS4pvQ84SzQisZFduuMdxhz+BuyI0jR775JGdB0I/wa7R
TjbS6QTYSbqYmVYcNGkMS/wF8Fgl492ULZ7Brh+s4h7kmFIW1r7HXH5peXW0sgLfPhKmIBClEWYU
flXxrfr2UoJB2lueNB6iVN3JMR/WNSIPp9oo4kerrwEtG7p+cfGCfUCpexFEQ/EhCrA1SUWuklDv
Mw8TLmyYZTtY+clGSAUlUdJrUM4VxLIRxtxZdZ2uGZBJtATRJ4Bu/9mxiw16DsqBAHt4dsmfkvFF
vK/yhHKLi9gnDz9EyyFBaKnvenJATpWfc+MssRE4zPDVoGkOlVdz7+70enNC8UKw/YwwonbA1ZhI
kZ4AlccUlhxchzpdgpGdq2cfdg5ZzRMLJRPBegy7+IDNPUhQKdfdd8RGQzyCzeqsOgXmBvypmdUF
W6xBx2Mk1G3t9IgaJAg96bWlnov0oMgarwCHWb6T+WB7VaylnRKhkFiDjG3qYg2IAMfKEJfc2JKP
OFIGz3mptWc/1fLniFgpsSunv2S2mS+yXFH3jKPiAc/cZIuVEGIYet8eFL2G+ZaTyFXI2JeFeU78
cq3KETB/gDJIjNL5vo4tb9OVDJUMgwUvLFeSIVP8JdpuwBdkbUMj5t25LqsPAJvja9LgaE8EU/80
M+d7GiWXIPGHJ+zSO70Xj47PTMENK6yITZwA0M1DP5OAz4MF+n3bIkBrd0q6r5Eh6dxkOFidFq+Q
q+4OGEMyDHrRp1u0+SmLE2+Zke3VjFEsO6VV9oWCb+Fo+wKzy8C0SEYNNvaDMlp20qkvdVXgytWE
Du7RvVxBzMTPiETipg3Attiuj4t366k/3JYIty3sq68TtTEn6RMVwatVKhXvOni7uEZnMxEAxDTE
7h66YjAwfa+aZQUR4xK20WdeG+aulehkmF7bPeQo+y3aqjI2OWClfAitow/wDm09LBhK1AMXWdSP
h8r3MTBHJWbbhYa8+gkuXkkY5A9OPTC5mt5OaawYC/yRfHvBJNRbDiE5q1Gzqyc/S89KJybH+3RC
r5I601SWB4qvo4wY1U9+aq067A2f7d5YE2tolnpHAntgprJDQyxZafHovQ+euAkdrrqDgPgJzEb5
YE7W0bHmBlcYm5ei1fSLOaruImZQhXIw/rQFMRzHGY6t6vN11GO6kusgr/pT78P3muTuN1lxhbu6
F3q6bYEYf5NICKLLa+vrSjGTA1+0jqlavhvU/nvs5fIq1bw7oVJ05ptnNo642gcJoBto1uEzNBtQ
3sUpUYP4BLnWvDUY8C7GyAXrVaX6QaneDV697/oi93BmwOy1XJRdPqwKR08+iMVx8VV5hrDtr3Tv
1ccE47sV4RihOs2wTpFRZhqX6KCTGaeT1sdFXrrtQqIK/BA2iHZCKzH2eMmGj/jTdsjGOh9t45Wv
zEbgR0decFXwSOHdOMqV1YNaKIWbHco9kGvjxYu0ipgFCQ4NnoaTmI/A4KS7TFi7PVSNsevbMDVW
CJLYABBM8HNms4cW2+z7LmQNMH0SyF0xJVGnrtG9WuaibPfjVKx4Q7v/2k1I9GwY+ddelXR7nznK
b5uvY3gbYflp4yqWxLLbd2Rc0eWxtY48hA1wRVZru/c7FiCZujVs396j96EsY9Er16ELxlWUWs4l
1lqNQe5qhj4yv566VTr41aMtzwKAf5BjDo3sL7O9Ir+6MAIJUPTqCsOZZqnVXcUKtgGPEqXDIkQm
lnV54x499VhWurlJzXBfwXE7C/6Lu1JtWS/XV5CD7QkBXJ5FljWbuKkx1UknQm+s2K9IxcFGMvRF
Isb4ZBag1xDlROihBBCFlYc8BKVjLwwxhS+RU61THyHdwf/QxE5BVPaoS6fHa3EcVqnZ3yzRx9vS
dZsjdDgXu5vp47yJo7JdW+TGpuRpesSHozOK5gjPjZkGzj3Ncd5H4fSQFoa9LWF0UmD45jo02p9V
VLGbm5iPKh0xJKyRarhxsTzW02benTcg7IuloppyofXeRvfUBmhOVoPGYRPUHZ/CupMPWRA3q1HF
52XWMkKUV184CZAbdHQbeT+Ieyp0UeRCMyiJpwj34p2RgH40CiTcUIXtrZOTdWurGf1rDlqpsFhj
y1I1Dgg6GIf5k0x9sc7j+O95z3My89fxqdqfdf89pjMFKh/m4sRTDz4WO1tfaNB3/mjCoPp/dFOF
XHys4UJzb/z/e/r58ueuPQn/K1KS3R/nnXf/ODY3ENY0BZlLzBJ90jQYtIffHsd0i7/d3f/Wz1e3
SVUset1Ae+D/vM3fzummyAiiLoxD5CAukWkb300l7h40My1vVh6wHsvsYWUlQ/qh+bgvAgD/Lgvg
56gexmeQWh1r9kpZzE318AdYdeUjESJfhaAhDywv1Suu1vrDXCGU3iHBiOG1MR00S/TQ3Cqulzz7
XvExV2CeGmAfP6ZPCEvXPMVuXPeyVN4ItWMYyuVpxAUWJiPeBVl1hbkv4PIxc5LviPravgvVLIIx
KmzNOCZ42Z8L0J73qwvCyc1jDN+JE8VrV+vCyYVbPArHIFIw9V1m8nnU8+TFzMxkq9mBsbEy5Lq1
qLnOFdwaqZYwqvqb9Px+bw6ZwYBvO+8jE8/52ehNPyJgzViAlHB5ChVmiHPTOHnm5VN8BpZIVrJs
m0ODT821ViZPzPnGEm8f4AD1xvqKZRyh0e1IOvsJP4LvcwVDLX9m0SCfNCJRO9PxjPXIbP/NSfi5
Td9LVgXg4BxHuUzCQwe8loA+s8b89FkbTRWCAYRmqlT+0Uoq44yeG77m07kRRFj2IF/fy5ABbKw1
sXf4S92AmjDfnZo2XvikFKJ+gamHpnSuOhtpyfGlr/zb3DcBTULVUWHddExG9kqfO6ukH4d33w+X
c43OAdsnk7Y/Bya4cDTAsiUj/dLRo+Fbiyy/QNLtmw+QZu3llbYNGb5e0Hc+gxX0Pp1Jxoxz6Oe0
rUKgKmW7CNLQ+1QcfW9EdvsqXOBvtZ0Xm65P4m/g+1dzhRIHsaXJr+UY2TybEPNucGOD+5lY4pV5
VfxsNcQpPLcHrdON2octL3M5MO1wFagyPmA5Hz9mviQrPjeM/OQBAqR7M0J+5GqXsRaYCvTiJdWb
5sOJ0Gi23LbbpX1VPvdp+DKXe8BMYa9L+yKiEYMljUgZalTeZ9OiYhb4aH7bNj4vmR4C2lW0V99T
dnMF1+57VNxy9wQPxTmrUQkcd3oufDGX1B+bFyJy1tYJDYN5c529Z8w555ZeIFGl79voaJW9e3Rd
5anI3LMoquwpE0r6VGLq86B4KG7Nu7BN/YPUix/z3n1jsyyLy7E93FslYbQPPBQeVb3FpjUW/k34
zK6Kqc9IqattgiPUoqmMX6dwcRcvlYLJ3lSDGD3Af92Qy7n3+ZjpPzZ5FT3ObcxatKsmMcfVXMGB
AXNror++LtkS2zQFGFxpZX/gdSHf8or3Qy/Spw5AwSOUIOLzmXwr5BAdYkH0ft7NYrRjtNIGrziV
+hjkYEvOQ61Ifr814tFNZPaqOKF9qW3lfe65bUDKkk0el3MbwC3FssbIbDe3SaT2killc60tpIFY
Tk9vL/kGubk4iUp0IPg4EYSNbGOVZrDmlSHfUs1ARjxXmaFP5y3xVA/iPH8qEf9+bIhAz41sGASH
IDMbXnc0cqQ/rkZN1fh50ChomWuXEpzeXFqZFyYixWtnasal9MePuVLfEEFHYlRdzrsh2rlLXA6G
+7X7tniRcNWvFl7EL2hXPsy1dGw1GKhZaUSfUaeP5L3/2cBnVU8jhnYnK3KKlZdxH3PpXPBVb/6E
axCmTJ3hLL8KUq0HxjHvNwPQ5TROws1vB+8fS4V4XIFe/1fDSYeB8Fd0TtB8OgbTFeFTjWXYfOa6
zaNDhk92kmmwa76ahVmdbbUief+68ntPxEKtFbw5pnN/NMEADEHheJD3bmBLag9uQkBNaGglBqQS
smmJKnR/7Wt5/U5oGEWvsViaeqYebW8IT4RwbCbfpn+uGJH4CYgFq1/1A7UlXCO0yt9qfTO8mXm8
JG7qvPR6sDfyIn+oEcFfqk0yPlRWIC/zxu8qeelMEW6qBlT+HwVJomNzUFvKnwX4+ZXrmGtazC0I
vMvL3JVZ5wqAp5yQ4HSO+dj8SUOedeULrKf/KMDtrVyhOIRu0H9beHEMTyPGSPCPgnIA3oarX4N1
AeedS+eNqNQG8qlDavG/BWPop0sLmMvqj4K4LbxFXsjqzwKlKrUF1ANt9dX9/ImoHe8edPXWfxSo
PQSP0sfY+48CTYL70aqSteN/HzuEWxQ88UfZzAVfD9FP4enIAu+sP1oMKqbQYTXBhf7bFQA0wiU1
+KO54Osu64mAbWD6+WdBV3U/HDsKd380SEBNkI1p7scjAU0qsEIAcbwAbmB505Wn9OkNk0vmO7aM
b52viRU/4/DmxWO+8ljAXUWuF1i6SO/aSYUsGEsZXBvdatXlmXX12kCuPJaWV4wEmhVe6NoVC8F2
5eHWfE1ZF6w6zequATFRzha2167k35eWSn3t9GGknlteA2GonK0rriBhNfozs2unBcYKJlhy7Uay
vV2gRJwtsSjN0UrQC3vlS8fH3o1goWcm3gW2u7vqpGlfSHN409msiyBcxL0FBrxwfAw8cCCXoE1D
1HP84RLUkCW82O+g2PXxOoVod+kqRmT+RfLitWZK6VBdREaKwE9Rk+i6Ol93WHxf0kAW6y4VKWdT
oZvh4HYRtVPhfTmEF9iu9dozB+WclmWz7uzcO1OlXRM2ds5diotRGmjWuYudfu0FYFWCDC/2QAv1
cyArde17EeFtc9TW2MX18CZdfd15accn8vBG50XEZojZEE9/RSYBGFDYk/EVOcbiQj37o/M5lzmA
pI8pHhJgH6iKLE24TxW3X8ylWuPFW8J75nJuirBZve4aJ1vPpb3reUuF2NgGPruGLQJuSqggm1P0
tD2ok0kJa2UIUHWGbvzsWdLiK5p06njfZak6Udq89OQ1pfMiyvRvSx2t01w3KaNPVqX1eS6LHfkq
izi8zGWGUjyOYaFuNczrNjJ1xBofk/EBDJTNmzysUUm0PWt48NE/e8AyPFqnGkmv3ysYolomudEe
QOX8Uz1SQj6iuLVzFfc89zNvgmGsEE7wSXH2Zasv5nr3k923EBH+Iivgbubq+Xxuhl3YVEqZ8XUU
zSlCyGKRYWD52VnuY4EQ53Mehf2+SNV4lUzHyzFcuokdY8FB3pWbglfnZc671jyGoZp+6prprDpk
bXYKQugvdoCs4tTONsYY1lItoCH49k1FRRi2Gg2GIsPxTTGqSwoj4TwiGJO0bbrsTNU7WE7XXE2m
HVDD9OJ7EI+3wrXzl9xJ2q0lgY+pIhzevJC58FwBz9JFMYzDOYdreYJNYy36ShTfxYBKnGjJ93T4
pfBPIzqO7v5zp+bf5pZ5hU1WUTTdLRApqgLJ5Ibopv4npqtzhQK1jGWXeh2ZHwa8ovp/jJ3Zctta
tmV/5cZ531nom4ib+UAC7Ds1liy/IGRZRt9u9F9fA3TWqTyujJsV4WBQpEyBJLCbteYcM0avHLXV
mb5Xfb7fI4cjOOmItP768K8f/3wsqtnTWUWK8255LBQar7Hci/+8J+WMXqd0KUfweKaSm7r67fdM
3gtVaLH9v4//+jt/Ho2stW6jT0bDCkTwAr+evh/G/Wb5xaAJsGbhf/qXJ/98gftjKjQXT+i9+PWu
fj+WctanowUQ5dcvP8pCuU52WT4QTFk+ZOpMe93KT0WRftKkjTckuNDYqlvqRJncSx29QOhkQI/Y
lXhAIX3qWhQElTZ81DvRguqd2OWJKHy8P1aBSPMS8I7055QvoFLGgW1YgEVMDc+jq/8w2UPcaC5q
u25OzZVpz8GTZtZ7AfRym6OnQGAU92JF0I1XYaL04EjhDgjSzRgXH27uOgdljsZLEWv6vhzmhwZF
gJKpJ3QllIMqC32fGZOAAjk4p8yfKV7LbuVbz5IobeByzjpBjV1cHwcBtz9K++khbKUXztp4w+8F
uNm0HsNY1eh6RQ5MDoGwraa7mBFaFMd16+dprTKcgjRICOrYEhVL4C45sr6lZanfxVW2cRQxPg29
mC6gNM+io6DekrDzqOoPcZa/jZ0RXYXrVi9dO6IILuLH+09xtBU/o6kxblKdxofZmbKbWn8m0AnP
TRY9D5Mp9hmpZ9ei1VIvDV31LezHQ07YG5b4sNlrAo2pUYfSs0M05gpvz6cIsIoUZ7zdb1oqHBdc
rZdoNMs3uzRfEBGsKtboWiLNq2Q1idLWdg5Emg0+HbBpNweV8VW15g0AzRfy6SzIwDImv8sNUg3T
aVzu03qwfObaQ0QX8YilpCwx7fSOX2FHWQ2iClalChSWmqSxSx2mhoi1AJv2ZgYVgZ8sq/HMtfpb
BDXIM0wKqFW9tLCRS+B3o8tTOcCjTCyhH2jkz7oaJ1/s7tk1rPSSRHZ7GAuqQ2WeXphbt04qIlLf
zORREdWXUk+yUx1f6/Epsvv4Ky5iQKvyMJoYA9oy/Ak2Bbz30p1Vhxnc82DUJ8XZFGFSfc2JOd8n
/ZV2YXjOIt5XS//uJWU3dXRm8u6gSuItdRQslo0utuaYE/OTSvmQU//cNV1Q4f/Ht9Z1k03OMwpa
yZxM6rdyklIfPCSD42tIvw9SxNo1wvDTyLNP1Z1VoOTCWrsJGWZKdsonO/AimuT7vg7MdY1MzMcD
Yft3+FROvQGjzmOzNKFzqve5UYYPNRGkcVD2j8sjWcelp5jdW0JR/iwoXa3iqRMbMzW/DZWqnLKq
MvByrUSEvKTKK3CbISt2uzJ5lUg4jIIq4XS4Gq86zWUlnsrvTjhYqx7KwKFy5Isr0vIiW0REsgxw
IDd57g0apRtdsIce+/BRte38YEe23BpWGJ3oazn7oGi7LXTPlVy6383gMHoQuH4Qw+wcA8RL66CF
xs0qo9s1kZbvwrgewf5Q9pgw476T8Eta4tjjYnd1ADPFcNEid6MywGli3qVDZr/ZsbjIOOljEseD
XdKrB5s+5zPnf7kugBnRqA2zXax3w6lQimwXLvcwL2X0fgeSn8L8IEL6I2u0y8NJDNXVVNJ2H5Td
AOBMt3djw2Y+k7LG754MtxI+Er6Drlj3Rpxc6c6AxkASgQiKv2jMrBOVdJgPZUCqLJt+EK60pwJs
AtsWARwrBC2l/pNOawl54EvE1tDoZHXUF7dfDN3/NGoUkmwncw4GzJJV3edyl4zOR9kXp5Z18llX
mnpNPjzvqH0bonqvljXAvPZbkaKTnEy3v/5aJ3fXjsn4Ftat6uVEl3huM5PS1bokWSsVmWkyfsOi
PTz21akqreQNIaC600xWuCa6iG84vRY/ocVe0XYos2naIzE01hpBRLtlhf2q0h14rCP7ay6x1LNW
adn354o/pfYEbr40n4MMxbkqlVdVmcRxMHDQazlxC/ogXqyGk7RPjWaNpPJVTJX5Ysfam2kj/lTc
RUsidM9E17PtCcV+qhfxfkDgom1j0KKVeumEcRmHXDu5lvDjqScOGtDveUL3bUXaNyBYpAd2AcmF
w9Cu+RjynTKkUH6rItrZqhLjUOj1U5OZ3OTJI9yV6NwAWHzK5XG0Zf+sNuUexr2+pvODMXk2rvcb
N69PTqu5x9GKSSElrQGvRlzfBBsIz8Yft7dt9p9O+VOUyY+uj4lGCLTvoOKCB+uS0Ck3RGs+3W/i
Nn8l7+KkkeWBDxIVWNvI+Vut5s+t0hFbFmv2HkRw6+tRHG7VOz4+dx4K7u31qS4ODoHLj4aKBDzS
Hf0t7pUPtgLO92ZIL6OjB8j29Z9hZOQbkKSGtwTlPI4i/6FYaNXlombJhuKHbKJpmw/NMzVbBbVV
dFawZO9ZGGeHcalJMjGre/CMuOhc+cVoInNjVlwbUYoeSFdM7SWw9DPcC/Fd2JD62rCLURKh7lyF
VaoigVHjG0iKViQ6SjE5e7UjNfycRDhoU5N/SJQgAM7cr1Uymv7icnUaOo6j0OgDDOb4PR5/NJ3a
7u0uqfd4ond65KavhlZh1wB04SP83LSLEqOP3MRHKwQNoiNSMW2y88G0pPQ1WqQIsZhKlTS8NEWa
nBg29mqqOkhwA3t1v5SG0PgipwEr32LjoIoIy43dQSXFNe8i52ClSUcEelA/pWayy0iNf3CSUXqR
ycKWpfItxgV5mKQlafGhD0LImp57ZVx37DewvFwEjPSvpa736zIr0sc+joHOtaFvU27bdbiwPJfI
wzF1nrLZLC+u5vp3DqlDDfhZLQakbWlwi5C+dl1DsmeWHWLq0+mkh2+muonpLX1Nm9o+hDoUrrmk
Shr0Sn9k5W2ussLUH2sC7rZhPcqD04bDDuR3uyqoOa60OM5f1L4NDqpSJeuBqNVsLoYPmEBs+t2f
ndpTWMzqreQwfbMbwj1cB5p2jnReq+aix2l5jjTdp3c3oMOri9UYuvNmsLUn6EPhEX9+snVCoAFp
rFJlNKbmNpIJ4k09AmQn7qjX9pW1yxJN9SnwZJ4uhLsjFAdaN/I4hFq2hx6afLzcObRxR5Vb9tFO
aAKQiEyy/bDs8CJFeXaQOvoLZvGp7w6m7R4MRw8fWqurXnSNcAqHQgaD0SSE9ZYb9iNhgkUafbNR
F64buBSbcaoWSa+GB5hMrKRqkJQ5BYIeOQweVub07BbvTVTUXxK9b7YlueXEfXATGVL9YYpdqmcr
Ph5TZ8Uqis28XLxMdKOXGEhg7tfy/ce+bAwfzNwRtXL2Jq3Go71kPkWVfZhd+EKtIC2UEMOM0iAe
EtGN+WtPtbYfGvNT2rGX4UTyRC8rFtAKMMjJxh0+/OsdtD5IjcYtuQQSXxU32SAS+DczIYiTMy+z
srm/3yvgh5oh5YfEjp70RfNK51Z4KChR0NTqszUMRzYv7jU14kdOs85vA7d5KKBAzlqHjzYJ7BNb
BGPfiTzxqOHKnduV9Z4Enx8IoeNH26ABZ2iaydfSxo/sfp2LzIG6tblnuwtbJG6zTasKBb8YxQub
2NGD3iKLIx20i1GjBY6sd5HIT+896a6L8kJIPte2SVUvjPAFV41ySOKm+5iOzWQM+6CDfzj3unpM
AWNswyZ4MhaB7wAh+Yh6f91rHfGbwbwqSst8iicxXg1z2lcTmWihRBBR9qF2BgbVEEEk7D1NlTZ2
g/ck1EJfZ9YF9teoN5Om7soOu+G7DJJrRnjgtuIMXmcgrK5t/Wxh8N9UYSU3nWIgiB/Mwpti5Tm6
p2+wW3E8UKoLpdEKjjh5hDeEtvJGP4yCllu+6F2dbYdUnFttTv0CX9JbkpU+O9fpI6wHbTWHU/2g
BWQ3B6OZbN0SSMAY2elL0HXjwW5YpuRMvJoGNbNlkM0H2/yqDRT0OsbzE8017Uy4NSofFNgz8pCX
vp1AAFaYlHKSeDw117t9aiF9AzZu8x3DG4r69ktHrjmL6uEK2M32qAM4WxpavtaK9BFUjPuUBhHV
jLDIP6gB6pf7DfzY7gTUHKEakwFwpGorsdcgFsrEblZapGGhgcsblYoPuHBAZ81jpj5861hFU9QL
IIJl9ovoDbFJujbd0eCsA4mmdrkJhA0at1dMP3LH7qkjPKNBSXCh4LksstSzPSSvrdFQxpjU1rcr
g3C/KCCbqDT0I8sRc2XrTn10syTcC9thNzOaKhd1b9K/dus2/pqUDau0emzXUtemTaK5LeiOmOwf
JzzfbwZRfJUk9Pha3DTwH6vpNRTLUGFUZ8Md06uZBvpGa0P77LRMZix+5pNRtaXfQQdCCeiM3lAE
0Rd2lV/LViv8IC/M9dDU1Ysk7NBzmXRXVau9ETEcXwNjjq9WF467YWre40UrXSSRPFV65a7CAdVN
WCbL6YeMJ5di2JHLizdtLC9kOyY7kSAyCXt4lnWkWl49cPVO8kE3n7oJe4vm1uYDM33mjV1s7DDT
kHVCEdToixstoOnBkuSgOBaystSyb2BpvKxrxWOhqr6QWXlOGMJVJdqzukQqx6TjG86oHU0B2wX/
yfouVVaqTOyNmA/VMVkzJpY2PixJPZMZQqhqkINGahAdW0WHZqTnzPb2nJ66pti3HRfUjIBzky5I
qyAcN8RNYnbTJxTvw7uuVPZTk/f5KtcHPMFMYW9YGiJ0VG9osj7CFCeiauD2KPCOnQuoqp4wud5K
FSGASRy2X7r6Fz7QcZXXJVFL/TsqlgDKW2xfF2vVATXPl3rUZw6UQMfcNmlZE050cSfMb5gF3Ms8
lpL5e8GvthVpUynsJvrE0w0Bwr5cor86LUcFvqiiaZCtZYRtpjJC9Tv7KmawsnvDHPIjbFFL12nD
ktZgD5EnzWOtKMGe0t5lLIYBGgygWoEnYmWwbDjmGP5iVaIaCMczOSbBI5TvzeSO4sdw7KLpZjKE
vQC3houWpL7eh/WziIbgppfzE+2LxO+pDV+SaTuWUQd+NB4eciU338Q8VSRXovlNlaLZFH3TnUAc
W96Y0Ch3n4mycK8KYdCrLKBpwOyzDlQ1hJRWrKaOUWfQ+trTUBUcJKsrxp5setR7eqyKyEE9BxrS
Rns2n+uKRUlIfLcXiklfjYk5eqjJ9G2ndOXNDrSPMRumr4kW750061GaJdPXmAhFKJURGEmLHcdd
nTkbKMPBaULuoanZ1/FnHLXp11QkwQZXqAL00C3XpdlIWHE9Bj4KRrigCvORSSO84RvaGiSbK6Pa
vUVBjz2rf0Nozg6pFN8NIAWeGwTlxtTwu8TmN0Iq7b3qKOaqUw3lqaFYA3hmXCBzTQPEsC6+iRL3
E7Ej7RaS6o/GaOJXfaBG3XWvZbdQzxLE/ImMuldHHZ1tUQLfKXORrlE4W7tWOGSE4NrYdvzNxyJ6
YBig7ezKraKW81XWxrNkoUL68/SNMsxxKG3PDsr6KEzqSGpMVXAYldc71LuJYCnMuvwIRqs8iri0
vEwV4XGcNWVliDDZSLr/1yFtwcn29TKsOh8Lot+uKvdTOvZqzj6yeowWCHP0lPcMzW4zYeQIlaPW
Pdl2CdR2Ikb+PsyysaagVHdvQ6W0t1CPf86a5eXjS2RTH8ztqH3ITCz+3Yz7tm1BE6lZt63JTPUd
OmF+FaTU/5zcecwncuybHoVT2aXFBrAEvRpR45iY+6vpJurOmtKRrbf7xepqegmduU2VUTtU8/yK
dxabNgCZY6jXL4JZYZ07KClKZxLXRDrGQTrqvIYf7RELTW1H9Oa6lMZLGueIN5KyZpvy4oDR+S5a
7dw3zi2s6vt6ND6Mhrrr7DE83m90u0G+5FanwmyMi67Fn+NQNyDHx0VkM9KjqYxjGVnV7X6jUq3V
NVFd7ADJkh06G6h5wbkRSr0NIkwKVmWIW4DSZ0vjpwPx52lt1L21bbZ2m27VihdbmawnN57T5yI+
6On83oaRztytU4uu41teR6WPrUTeUnv4GnZ6vGlF160RN81X1lrHumlsL8f5NCMOuk2RPt6G4Pto
dh02FqYhVUdXxE4YJHHJpzzU1eZeb4mLhm7f0vcTCUMnzpl4rYbADRoryc9RF0jYVcl8jC3rmoPU
wHaS01HOuv19dcwsfE5bvT0WeguHEb8Um6iSUraMP6zRsnblAuWbMBbpXfU9p4LsNW2tMiqJap1C
t2nmeCvwQrCEM7c1ycwYdQbzVOiUIy07LzZ2Yg0nY9hUJquMRtGA5EyJTwJ7sKZWaz+6EbHvIe0k
pOzUr5SJAOWMiEMCr3K2RIVyFEmxGyy8VaZ+BiGkAqazkyPMNPZzo/OmCN5xOlqbGVH+hs11etIo
hA/kkB8xLAR+yDt+6GiBruPNrDcO13xrPg+N9TpqLniBjJkkn7Hph2R8Qmh4Cy2OJGMTsLdakFus
qDe4KYNdbzYXfOLFUzaB6tN6vCNFOX1ncY4zw63PaVxzwhIqSY9HPskyMt5pQYCJQaAA/SX+xH0R
YJVRIjhgi2aoC9xnaGC4xFiG1IqWf4/b5gqjtfoZITPWmiB8QIOdeHla+Voj2veCcvKarVhyk4FN
nFft3LT6aXZHTCLSNh5ru/oOCXFbCzPYlWr27uR4xASSusfwqVuw3jKIulMNW3KPgNfYYMlH8iZK
Fo+dAX4FoRtRFC9DgX9r6gmjLyylIBseBLhs0h9ZpH+P9Vg/RTEoelsyb9tNUO8cK5o9x5XpxlVp
drD6Bw2kU+0xii/9IiCyHanuWXLBtw+0QzFM9QfJuz90GExvhU2kPfbTcp0FQbNNGhmfgznFm4cl
ojci28+hocC86lZLQ3ltKJZL23RwT2YkkY4gv5euWCtRo2FCbMYN0C2N9FB9RL4IzI7oEfMW9aLZ
xlR1VuwAWsPET+A4PaLuuiGguI0bCiqArrVO8H2xD3C6UB4aqkarroZRtAqOsozdQynb8Hi/MeGF
bOnZReeqJ41+bif3OMWVe1SXe7Kb0cQ1arFhONdW1fg6gwk49Gj0mDT18Dkr0SwrOdGa6OjHR8jX
+DyMhvVM2jk7p0ynI7xiw9PUnHWzQA9jJEZ2ap3xI5S4ZwLXwDVLQ35uOUEylPc0f9xW+mSgzfiD
LPg+sXFFMRNh2Eh9LBzHzh3R7ufqTY5usrcmFOuI0aJLaoqM6o6NRtWdaDNaOLD10d50LaNWw0Jg
LRoGTU3r9IPB6rUWXPWFhF0Q2oZOh1J+07r8mEg9fDITBGydnQl/aiNa/oE6bRCBmxC18ZmyggXt
SVAjFR019pOiW5sOK0BGmfYxZS+1j/rgC/JvzsyqsPESKj/mwSZSjLaqqcAAmZUGdFRe06xIynHL
W/rUG/tUDS1Tbah+yhZIYJIV406RazpQnDexpoLdwXGl2G9pWIgjzKt9H2KoGGsuaxpHvd/n4XIt
LtvRiC+vAyjoNMbGktGnobRQzMoJNQIuof8Q/PD/YrjJztTptRuaZdrQLv/Kh56UCa6EWUBmXsai
QeYUriMDCLYLemFqf5GF/9dfYjPlP/6bnz/Ipm2IgWh/+/Efz2XOv/9e/s+fv/PX//GPc/zRlLL8
2f6Pv7X9LC/v+af8/Zf+8sr89X8enffevv/lB3CscTs9dJ/N9Pgpu6y9H0X4WS6/+f/75H993l/l
eao+//7HR9kV7fJqYVwWf/zzqf2Pv/8Bz/1f+M/L6//zyeUN/P2PJ2ax6L+OZfMJLv7XC/75vz7f
Zbu8gPI3l/WxBaIaSixRRn/818C5xDOa8TdLMcGJs+AmuUXhGy7Kpo3+/ofu/M3iaZJc8CYDrnIh
ksvlT/GU/jdNAe3s2qZuqHDm3T/+z7v/J6X+19fGp/FvqPX6bwx5R+fQXI7OsElGI+XnN4a2maJy
pjUS3kbDglTSUBaoA3v22Qax19TdHYK3s1Zois8kETMaVRiKwrWWZfAZF1v7kIzhajTbC9SAmAxI
VKFxe51w3sYY4K+8q/jQtCLaDhnPwzr5Kaq2O0eUK/RmRFRLRRELVuoTAkgveCX6SvfwY6UHpb8F
rg2KIVXHHfpUFiX6f0iG+z30b3n7jsJ1tGT3WDb4qr9eRE0VWaR6N+FN0dJi36nNtNJR/K6tLmD7
dcZJRSDvjAgMuzMcMiTOZUE9eZpaDEEdla9EO44a4qPBFiulQuWpiXj8D7zte5TBvyS8cJTENxMs
SrYLwinj9zDhti6j1rCz7JaWcbK2c1PfGC4pHo06LMud+ItZLo55CoPkzgC4dKmd0of+OSuR8JE0
v1tu3uyQDDHL1VbyHwJ17/Fhfz08ThzisfgMlzu/5/lF8SjrUJPlDfDDdMlM2Mf2OHwH2Q6WTZTh
CbVWiBYgOFEoHa9W2x/dQDVY2gNJ4KrEXl6HsJ0s7TJpZQxjmdSZEucJQvhnPJlUOopPQ079OsrH
n1ZGNZFTmqwyfKRb1GyHJnEZwgMMTu13o5Wg3wMF/XuZ0p3FIbqicg4VxlFsMpft8aGhAoMe2K63
kDLEmuVsTcCcaR4HxnjfncOKZqTz81/GhX9zpam/geH5EnHPACGzFcsgPej3LFFiSCQb6iK7ES6n
sl+I3uljlRtNx9nQ0y5ap1oRruMmy3dmleDfLu3yxbXKlrStrNiMbugPXYsR0U6DCw0VsaZrNbJ+
Eo/hmPynhKffA6wdfRldSN4zlhHKVX+PH7C7prN1oElXXUAqhXiRbikBQqBQ+nTFxV1v1KWBPBdu
7qexoV4wJ6qX+yeo3j0NNT2scI61rTbo/eZ//jCd3ya/X0dHGdoy9CVxg0HwL4kM9gBveQFaXnPw
uX4+1MJzC6WCvg3lLesy3bMSvd6YLoxDhCIfrLRZrQ45bkYntw+ZDI5jiIK37ZD7lXrB9tVGH6gX
pt8PI83NXshNEqCFddJXHQv/2zgpwD/lKV5siBS3rvVSO75bGXWaDrsQ+dEG0wpmf+lUb/d74ajm
K9xi8V5P6gZIaWOTDrXwY/tNRC7MMWTws3PVQn7VLJZ8ygyVgmcx0uhYUmDGvo9xKrTYlDQMzwY9
5hrJ66Y1D9McPMfyOaDts1PmTtmILl6jPRwR1Q/lvlYHKKdR8oD+Ut3YaAveHNJsT32hP5d0h9d9
1WY+myRcnUbKRRBmciWqgSpjzcaPiI992BPjNZXquxrHtlcDY5wUYQG55CJxaFquEqEZvhq4XkIj
YS3NJvwPXzN54P/mi+ZLJn2D4ouFe/O3+Skr+jqlZK9d7xfoTIrbpVZ2hl3F6Om/SSQBYJqram8X
lkWhddK9RuBU7dPqqzMuwUQoNMYaUWkS2pdQN7+ifXE2neg0pJLKAGakVKhTho6njyMO4tzW/QmP
PI5ug346OF1/AkauRE8LOZNPLbrOMbhuHUm0i+5/pQMmoGE1jeuhU8u9rOp36qXlkaLAqtTOFXCM
WyfMa4fSe58HeNDvTumwRfGQ1pc2mfsHAV/CZmPOUORkDO19iDC+B4MvsMthy4WmhfLIi4AEo3qv
K1jIy7ZvOVXwyyo4kgJBVQbHjWisltOB7inqCJ/6IyyivoJ04NTfaa5n60GO1GHs7EeU2RndEDro
oCg0+hY96hGbQhdQ4s/7h32nnBhRCHnXNmG2xzWBK+530y1gl1iYS7TRA2ztF01uXYoerzMG07OG
eawj7y2vqZ5wIYENwEXvhJuiK24Q+KRfYiHyfx183nOBob1uzOknOJZ55xjxR1v0w3k0nU/hiM2E
9/pL1iqH1uKVQcVS+st13neWrAvKayt65uZaA+qwDsfhjMGHS1XLfrRBbd6QZb3aSu+ssG2qN3ps
7Ixdokk6xe1vGvW71RApz3l/YW80fdWC7mXoyC1K++7TcVs2KgamfTF95BAh9tZg/CDeCJIbEylC
CgQIFHnLFaSMaRvGAMoSKah2Kcs2kijIapT7u8IpR86floGJJzlR0SJFjYc/K1nTGOexESZMn3NM
c1PdzNwr6Fd8GYgn296H1n5u1YvjrrRwyj8ozm162EAj9Vy+Ma7D+7WuZPGC0BBrzayg0huOstYt
vphMtS/UijRos4slribZQJCDYKVOciEUStuPxfhuOX1xhA1O3jOjXN+O8dbKYE43IzTLDCmZgES0
KlP22ACsTR9batYM9s5GecJaKXS2RnoK2cKrlaRWoq6VDOARDIdzzqLmAd2ti83Z6tfOEAP3BThf
jKp51K9hWYlNBJdlFeXBQVNEyvXb26dO6bE/qPlLbc7zGhNFSQBW7xuu29BPH9CIqvF0sWnFrCxI
LriEYcwHEUj6NmXTmwjyxdwairzh+OQBBWsz63P26Or4CkbHzaO9omJKxX72nfaE+Ti2kpYHACM/
lyaqFMOkl6CcVdXGrk0jEBxkijAoxWXMJxT6K8pz9jqvGIFcJZlB6La7hnlkJWRrHhdGBWcpG80a
4bcwOmzwpvJaJEZzHLF8+/ezsDKmYUM150Nb0kHSIu3XlUs8iQxy5XFuEzCA40U3JaEUluqSzk6f
IAx6xG1OS3M1aadLNWQnVlPqpXev/Kn+GZnxj1GizB6s+bl2F3vOvp8z6QuXc3x5W5FscXDSSVqN
9chS6II0tIOaBI5Nr2tt7ULXOqSkVkZVvAlH66vdJNN6mCt9wyV1DUJxFqVuAmGfe/I6YHtQ9z0W
qaLswlnd30+1RDWCbSmVYxzM7RaeieHFCcV1XYXfEubfyu6rO5aox9F5WRjxt5qCLD6FLVouJ76Z
pSJbjcupbVOFAR7S/3Tq2m9VKz7VJYDapNa9eVneudVggu1PuAjyJtjKSh3hlmgvEUOTI7qXiOte
GAotaLfdjzDAPNKysnVIZRNfTLpVWkbdoSRjbVn6YaIFzq+E20qJEZ7J/NLkxXlobIJ76uo8DmSs
BKNNdyuMibrXH1JlPWaQAcxq+vWd3i9FskUvuU5CC7Bi+6FWDONBdsXr/TlUdj3jL0lJAK8Vz8rj
TyRn8znpqN9XCiXb6gE1U/zUu3wGBTTwpyKPsjVxu8ZVT1rFux9pQWnYR0ewdmGhe0GPGes+mCoy
XmNbzw/33wrS4gQiAOFwYM7rdOr42jTkAnpiPqSp+4PyxUAMSPlZJflmChHyFugTaLXjwZsj+E3L
V5Ap4fccQ+WqcvPq4o4BPQZOUR8BSbytMI35OCS5Aih401/k1EGjxplEUIX1WdVmcVZKLVub5O0o
FLR+LQ6jSD2HUENuBS2AgpqSfz9eN5qrbdsQO9/k6sv9dB2oeZOnifKnrb+asy3PscR7p+HQ3efT
9EUprMof8+6smRyEExvWUwfE4NDr1OdWqfKaRcpLnkzVce41baUg6toGFG4XXJq5J8UNLYNyK23p
riMBSMCpaaKONRY05LgIaw1GJNSw0y5pxw9SlUDTJ/kM0D3/LhK2KfcT0KjbCX2dEWzup+Kcvqs1
SKYiMo7IZh7tcJ6A7wFo6tP4YAP1QN+M0Z89ZbGVnW6tuFLBi3X05sZCYSuUiqfGzamKG1J6tBrP
syGdByHGI8sK+GONweQ5sj02e7Vel2r0SiGR8yXio7yZSXmmVPtT5gSg3hdJwdDbHsE241YjQ+k6
iheQqKv70MzFjRJzgQ3bvATDhq15bfiQZpF1nNBdnIOANVU+JNmB9jifK8pmICj1xioBrpDfCQw8
pVpXETjid9ItccClwEPNaNMMAilFP+F0nsbXItDDx7TJ96p04AVAMsmL+jELQ32HKtzQahBfzB4r
O22+g/1xz0aBV9ek0NqbMyv2uFtag0yIikz22k/OKWQo4Qh4iNCzvkm9sQ3GrUwdOu9kxu7KytxX
6lx6ullUv74XOyk7CCJPuptLv8V6yozGGnlCaubS5gXA4lm6CFYVpMpbnDTDRzvZ23tLgGb0w4y5
dumLTIes5HLqQDwijCHr6ay6Y3yMctQdYUolWM2LG0FO6zoLstWvwUnrHoqqSU9jaW2h4hFX5SKT
W89ulz8Yefx+n+aVurrQ7TUuTvvBWKCtA7Z/D/frmt3PPrQIFjANAqLul57Vjc4N4C8+6k0/umsj
yOTV/TUMMektP3U8XAW1cqZ2avl0m1mpK/FwFZhDVs0wft43GvdLb7ajbhXJiqQbmcU7TdE7bxi+
WRG7Hed+Yybozys/KtAlzLES7+6jZRT3xN00yoO7sHz12rpgtNynSp+dnVACCEXMH3bldBhYcjNX
UxYyqJPrFMOg+6TqZarVH5lbqh6IimizJNihGZs4lRpGcr0JfMttTargsddX7xO6zKMTlQ1SkPhL
UFBV6Fz4a8vEVfdGuAXTu+oqPV3nbZh4/5uy89pxG1u37gv9BBgWF8lbKlCpJFVy2b4hyok5Zz79
P8i62XY32jjAgYHTe/e2RJFcX5hzzCqlKqQDZLLkAvufT2vXrbYkC2l2sRlZDzPogqs0kWWFbgmM
/3KepCQsnGoMQCOfC2IHNjg6sMguxWG9VpoYOEL6sjqnjqgOrcheW4Yersor1JNEF++KMsjOWdMb
2z6DQpLWWnLJG8Q12gATAxWgAddTTs4A1E0V7qIOp578LkZOO+jIkUeK2GHyM5PF8c1vwpfEJhCe
Od14T0rMCRHoLL8soVmnpzJDn60nwc/ZHMtjI7JsN5pS3yaSh6KEyrRJMhZsvjNN28Lp8tN6Q+F1
qjfp3CebIK4AN02Hdhg0/Gnl2Yz9agu05TChG3oaApVfahh4Kor2ybEPhG2KukzeIrAsW7sqfZsw
ISSgonzKepBcuSBoG3IXtcqcfIPaMGtZ7yKJ4d2v8FBA9qQBtQ/hokxKSI8/BYN4VA0Z7UqQ/q4a
UECvBZIYAMw00gJFRIlDLaLvigjR8fofqsESYqHQzBs2Yr5cMQ5BR/JVCY1zr88nsmggJLbokmE+
Dtnw0+ce8sKqonY3Od3xtPwoIMSFlg4ma+iaj9ZtdiiN1XnbgmjcIYMj79XUn6moEpjqjjxQmcPg
5N3xOmjcho02O/smNdyemdiuzEmHp+RQD6WaFUu+g42CxBzPppN4hBoVuzg2rV2UqO3TbHVQKRcR
QNaV4zLGAvpeNzA4FtxTbDuvTIkjD5N4u7XjbDitswc5R2jJcKqoKcnzRsa/Pem921SIBHhjPM/p
/DVrIwpwk4zbopGXgWBZOo45eoq6ePAgPxH/pupeECRkP8XTT2UKf6ZT5hxhc1NGkRqjBna+jRSf
nCkFvrSl6sf1s9ioBNyepnQZYlTbIutBOoJFGJk09OoXFlXPcSDeKj7RtRPjT0tYL3D0lRPGo5o1
mkPcXFq6saFCZ8nkWzVmtgcFjYGkIUoudGHsKmO6l3YEgaULo2tUQO72/Z+qIPYbaRCQR7P4pJmf
oaviY5IHpQ5YhBo6/K+g3yf+XL4q0WvYe4CRorfQaGB4+QAB2pCYIMesntaqsckqfhjhXLSlHAiS
LN+A6sy267c0WWxdk8TeVhVpZWvHHhrx3WxzcWX1Gjl9fFacQduVAicVQulpP0WduW3T8BvKwNjD
wgZEFEPnQxloiBpDlu0LfmKXCm04rvcOQgH2YcUi5ARChAcGVHjvV4EH6eW7r6R4Sc0MBVqQPM5p
YRyjgiehzfXP1K0dZURsP4629cNE4yvTcX6ag/pqCa24R9wftehnenJKN2km7wtyeGMr4EHWr2IN
KHjLKOGRL7gTMuCqm0nkADxDO71y0TbYla5KOSaPGjMFW1HvvNADxvTKnnrLoKFrBMTgxb8RJukW
MSFzrrCtNgMBtyTJlf1Jz8pvuglBszD9Hwm76t3a+cJ4eoba3jCzEcGV1tzAYtR1jyH8n5F1YZpr
zQESpOX5cfSM0OPdNM3p2tFXucnU5FwAmwzjpezvBjQ7FK6PwdMw2f5eUdr2GDEzuK4/IWKCTTvl
08XCk5zk/tYRrK61LvnS21DOmYi1m0GI8IwGXt+BV2YQh9CN3OYUE3ZfHNCnXQQ7/7MgRvsWJddK
sX+khFU/613+hUh4fyOmtvFS5EPg/zRQHM47mwyXyOjiKzGFB0Cg70EwJS/smXtXq3amjFp6AdVV
uYBXBWnOx/kJ2jrGp47Jb9Ke45rVSps6YB4b5Jam9qkQzbcimYNHnVEGQ3P/2mfZtBPmwLsoZfkf
JFr0ngj/hFVgQqrWL0qEZCd7VX4bxECNpHNy+G3/Oocxv1ePec8eYcu0ao2OPYweKkliXZWmWHaC
ajrytZ8Dva12yuC3z3hY881+CEf/VqUWxPrePMu5+RHZOwsC4w/TSt8l54UQSfpVVT83c++VhSFh
dsv32oeOUuD+QMlVHdQYoyOavIRoxbBn8JV+ZvTpHIvFx738f2ybEiIrx26PK0HsIn1fiDE5D1ma
7dsYgAlWbQwyYIn2jsyGMybOj8epaZR+P8IYByXn7MMpwrxg1dkpyUMH5v5jSVjvj0IbDTf0940W
ouJhgXGL2aS4mUq6pGoSnifob15UNf8xx+YBv61zaZ3My5G7P4oQENxUjezp7Qi27dz+hB7O9/In
lelU+14t46iWBTCRThXGhGlgX9FmENvBxyZofIZ+TK+zbvzyp7E8pC2ENTt10m2YBjdErkDyuy69
WJETu+kE97zppvGHWgLhHSHk6n3tHIZB94jK3JI2hwqhz3Tukl9zWt4hhr6iHdmKME82ftb6m3l+
J2UrWWJYgPfqyjcuDKcEIw23zKmWp28W/BsCxKHZFocJX8pORv4JJ0RP35zHWybEbjOIp1a3DWIW
un2YDp+7IjU8TSeeq6/aL3kb565vZeoDx9O8QVtrFpHmygyrcYOLabsYIDiEgx0qosq1Y5rnDLrz
pNVPognGXV85dD5FeqpN/VOcOVCIIH362QDUSdd5GUevlZ691plg/tAl09bw71XLMKoz6FZShn1q
dO3VhCoCuIYLCD3ao89BBia6HcswqEzDdmCeDJsmRCttlJsuJHmqSJyGYaB4m8wUia2GB6pOkAeQ
YQi01S4gBtI3Ccy7BBPYm3T82sw82khBey5s9KCExi+HeB8X59USAyl8oll68g9LHj6P1E7I9c4d
afjPuiHGS9caclEDolVqMJts6xGszilx6KyDj5lq3AR3mtObzyPT4o2yEPKYvHPvBtEmY9oaAQM7
kVb3luoOabCBAXGXHjxaWtepwZMR49XsQ1slNVBFxEr7asifYuj73QRmejRCH9ZcHaOvGfcSuRQl
EuKniKIstrWThCCT0nS5ulXT2CQENoXhGwu0g1qzNyE36dHpQIoxO8kBGaLUV0znyPrtF5goADbY
TbdKayH7mKzzXInnpBwY4ll5vkktCXNZyR78gomUrKPMQzN6DMfsFtjHOgzvzEdcrCMkkBY26yyA
f/ngiN0YbxAt21u7GF4y2/nFlJCRVfNZ2g6/R4L7kzbv2Iz6AH/RwKqNwK+oAG06WkWla/tv/DzF
HtoS1NfkfbZGx80cfuNO6W8BhT3dKipYlZpOwc1YIfLeqGqz5bx8bhrxC7zMexhozwHGw7CV1TZU
EZITduvGzp3FfIPoMNBBJ2uQe1kTgPU0t1kd7p3B/Cxx1+4mVQfgUNZIcULIyKES8cEFV/ApwIXJ
kZPfKzLy3Bgt8ZBAsW912KfTZyqJfl9qFoFAIxIjP3kOZhUFXTh97gSVYAliyTNmS0G3r7mEcFGY
7kzbH7aRKV4LNNuMeeKITVHzM41hp42EOKlN+0v2eJdGq39QiORhX1+c0I6+IiCaAafxpax2CSKy
yZadNIIbkptlROVxHItNA/fUSajnR53FuI3pzI8UZF5wb3fhHHu+4ANqDIhPhSK/a2FMbOdkvYuu
ekBZnZZa7FksirxuyD1sGCqK7OKktvo+YQqOarTZ8vzrW1bmnbdho61uY2c86jSwu0CXWBaRU0O5
WuJX7cA6x3yrsry2iS6wgYrmUEJGYMa2l4oKQVPF8hyNBDhnZvhl5NHa+kKelRwifkYO9yF2npWR
IKa0SQH8IJq0LUGt0BwVPbpBGoX4iIuhtYbo0sMYkQH8SBKszzLrzkBaZyv+VoX6dzKFWMz5qtdA
AcLO9zNnWyMVpvKLEKhKC9vFqOlsHBmYbhxH6WNa2adJ6yFh65ilC5PcrDLWTgVEX9cqCxZwnXPu
TADqTCicTkdtBoHzrkftcFfYuRRM9pCQ6Ye26QjmUPyHGFCol2Ji3U5IbLErNATXktoKfF4Ldkgz
g00ZpBqHt/EjHHv/iNiXCqGML/RZzanRlWdzaNWXQuftWSwgjXnJUzYq+6CICOjZlNoXPx++jUqR
XTUVKLz8DicmeWimPYpk/WSR/br3s7LC4mADJeAqn0s6/8SCG1+o6XHCce81OPoP8CdReJDTjTIs
8iyorXsrGKJtnJnWPbQB9ZajyqC7/gJ4d443PM74aNJR3Yjcth/XP8qxCAjUFeresXLn459pufgp
Z9U8rf+oxtMMXXsmWk4vzcv6h0XPjoXFj1j+k1gxOFV1SoXzNUZheWEci2KNochWjmz2ciEGBkat
QhdXRW6E2nVDGkrMyBuqXlnrLObGlIzbAonAMiqIZp8BN30ym43+Wyi6/oVtmzMkT6SVK2cw+zkF
yzTsUBk+Be303LAUWnQSbh9I2yVY9QiE4lcgGwZIAe80B5X/3OqvdjG+17V6Jde1ZCtJQzYZECAU
/RkQUe4hFEk36+Q/W4QEjdpit6RlURjMJh2o3MqI3mqKaoM45IqU2DwysQDADQht4nS1qNphni09
u0YW3gKqeRCc5syYNcanTeyy8cycvP9kT1stAMFW4FV57FDarX8Do8ZnpwzLLdnKaM+kObsm2Zno
OSewnQ1UM3vH5J/KVh+am1433zqz7k9YpSE7I62cTePaAU8jBLGllC1eGCMzS/adg0x1tszLtxgH
5adlK6ST9E7oJj5vj9C3X/BH6BvNR8urqpGFMzUNz46OPqiW75myKNnFBIpWvwt/nM7tkM/uuiPL
u7B4sEOUE8vY2mCV0oZm+TzVJe9HNYo+5n1BxDYYCfpXuLfO1mH0c8rTNmSpVyBwdwymLqmN4d3h
fzZhrLtp6FDBK87jwVR0EGFK8xwTjgKChky3SiN7noaLtTwLsm4mX6JjWcXQD6B03RZg03ABbnGz
VKfBGdjkFzPEbmdnLJttWZbkLtRv0IqZB2jJvbO6eSMrnUmx3XLfLB1e1prlMeg0eTFt5zoskb2r
pLsUBXW67BIwHHxpA4vVpuKeOCpQQrZKIR6pqrHwLYvB0k4+E4/AesbERUSEJWd4cxa2T93ZCvWU
51TwsrRND1qbyrYUvVE27QdfFjeGRifZBjZhEpGL5ZJKJnc+Zp6Iq/utnyZLzomdXGvYUNhXpQ+E
qNwYGpHZE9QrBk3Dc2YDBhANsmsxLYPKZWUR0MLrzdmPy/5sGQ8wH/aGZlXAJvRhSxsc7lFy4GW1
qhdCBRjcduGzBn9dGSxxsYwJ7NPg8AQ72UYjfWYzGslPEQIcboNC58zl4gUWeNy5y0xvDEXw+HH1
wsSGCdXc1ZlWbDU7mWNyGJYVExCAa7hX2D1w0JgVlHWr/MLuPTwrlTgOZleex4RpRiuGwctEI5YQ
8tIVxry38mwECYEDO0s/JroleDTYG69VOnwalM5hl0c/vNw7eV3cjHL8OfXqeNGr0W1j/+v6tpnn
3D5HxCniiiaow48LBgsWwsQO94Lt90xqm2zvjM2F3XyGhQisSxu0j2YZHNSgDW/2CBcsrphvjNt8
clwnzOavdjG9xtgd3FwJQBpNhkotzYtJpx5/bDV/R+27vPCCOYXHxCjrOgkaWh49huAwX0jmAWO8
Q4OzFbVqPRLpvgPuyGClITlbvUyMc/brKgwCjnHW4hTlPKsTXgPmueESuXXalBtbzdhHDmZxjEgQ
Cge1367PqhZX5nk2IYX4iFWqBlYWeTrHkB7ctyoOtCbLnsMW6Xw+JA+6BUXIgEzizqZEQZCBUk8V
xGhNC1wlT2fDWyfyjBKyAxMvRL0spapKfWNl0ezTZclKYhJW2SLXtuttwrAH0yyDFw+oo87+bYzx
cYzfY6X4JDPjs9QweZMQRf9klSedMe+o2ePHJhTaD8sHv2oLt4s0UKR8eZpsl7t1Rw0xvxtpmW4S
ZDeOrKSnW1Ptrd86zproY7uf5vlwsAL/q6L43nqD4FGCxDXjT6FxzHasDMovVor6A+eV11GyPE/m
SNHYPZH7Ox6SeMg3Y1hbu2mKsBu06RneFj/bqDaSATWOfI3eLF029VakwctW61uBoZHQe3Yg3KcS
cRdASQYgGyJaFolQsZS68m719Y91oCVmlMeBX8BjEsXs6qXqbxBdIs9etBgV4sWjamQG3dbdYo61
8YM53OttwF5geRKn2FjGqC95U5tbvXai0LUr3tNzVe8tmwclNKZsjz8+2HMpWWpzeyySPRLr+hF/
8GJK83tcaD6Dta3QWPZqzKKZFo7FQekHNqnoss1GOzA9GtgkwBRqTXXLK9Wm4NMcBrlbvo9vo8dy
gkF/UbLy4pv9cf3oQcR4uOghMDiVXiD2jtAJLOeubkYE+VSvnF/asxmwMQ/N4Igk3aGEmnCdKcOu
XBQ6wYz2sde1Q6w7eBHhdq37Zm38Tgo3r1EGq+tSBwDSV4XxAr4JTA08dukxWtARRPxQ5kX2df1r
HTt+m5eEoYCxMTqtvD8NpYJvRRUbZUk7h3nm7xlqT27OWvy4OMZzOF5dXj4ncKXY1JKYLJyqffWb
5NYwNTo7jQ0uTinuXaiO91SIu038RGwXbwQv/NKMhvkGkSLf+3z8jokzgdNguOsjPNcZmp2k+j7i
CPEc1hD3WAoTeCcrWsy4keYTPG8nR0dG72GF7gOGMGLLQbDnSDI2N8sVEmXM+4sQxJ54sLKW7ixi
f1NZ3XSqiE6/RU1E4bXcLL0u1MeGxwM9a/VSQ11dNhdpfmZM1txQs0V7OJH0RzrjiQK+Dsem74AB
nytY7rXZyX2HY8Mlucc+SKVpcHP2/Pycil43xsAUdAh8sQ2wJg1U4tqqrzJparbeDTGtbBZHIzrb
Tc1qEbel7gOaxG7Ze2TKkR8gU69IB3uPYnLea5poXH9g81np2ncr05st/7vBMWXvt4mSxjpkIeM4
e/oVB052V2vmr6YuWWPh4hpK/duAe+iiNwhL8soHLAq06PAhZSmy9AmhGmCkIjYRmQywI2dnUK/a
8gcZIdINn0BJ91c7Cc9DzIERBA5E3YgCavSr8ss0sz7Q69l+melsNbuL31hiGLtuRByi8cjukCNV
z2E91hsMkUe/4emNw8/6QMpDg6n24/08VnUK+QX4gaVwgdqsQdxTTR7q7/IA+sYzcF2hS5bN0UYq
iOOjOCIbAf7P35Wh21l1EXHzHatRcag6tiQpKwsIIidIkvbBDGJzO+L/2VkGOpmgaAXknjID8UHg
XeY7kFdDYln0mY2LibNqLC1n44/UoigBz7beP2vhhNhIJ4xaLW1GnzNmDkXUV4gMn9ajSPf7dDMH
qTyCXjjg2rcfsExZzsi+RP1EmhxrDh8HZtmyk19qWq01H4oYA0zR9/EmLPrS7Qr9PZeUt8aoFqeu
nq7j3JPYkoqPdxzCMJacRvRDiTAJy7yb8eUrzRVz1bs55Lc+IDSI3dnbh3vPyM+TIc7Qywm1sjFP
80Ytu0Zb8tmFa1HysWlnDUWzS9BY7JUWu+KW77+ZE41SyZTHXEHnkGQt3PWlam64B6+4Ac1zXTXE
FwcMRIImv3eFxrDVJPkM+h7oIQvZlGK9crMmHgvJALIOOWh+SgmZVhSY4HTHrRrCnpaV8dwainrU
iYmEUHTNckXxZMuApE+0ykNwQ9CbH+y74lRlVskeo/q07mBDQ4Sb0hLx3skIPYvzRjmOINzY4ibl
SVLuEtzT0VcuTRbJbOa5QrCwWlZDE5v8jH+oIEWGRZ9NsJuh9up5PcB6LIxuXdTYk+yPv2otpp0i
JizLqLwyC2HLLyrl5ZdlZ4+yBp6eNncsSfRj7ktxTlXEIEiErsRvLA1cQThCmgmsqG28NC+8wAiA
W8r+TaDM/qmXNW3z8g7r9U99gSi7jwjeYMATbsh9yA5pkY7EVBdLc/JIMot/loGC6djvkUTl/aup
k4ND7L1/qAaNbqNUCZjJeFgiU2aMKukGsiIeLzRAH9pgDPyqN1p6heXN6Q5KYRneYEKYnNtiUxVK
updZWm9Rlbc8kXSkqdl0G6kVBMnw3E5C8jwsS/PYVqKjxOG5qKSUfaD2b83Sfa1FcmXNpHKYD0YE
VCyAqISQw+jdzhEx6YdM5Ci6HMuKdth/mw0QwWNhVLhWtR7siJ4f425Az9Kzb4SXXAyfWi2Qh8YO
p53F628o2vYyLK7MtGpBCIY+UW2Q/x+4hUTLPFZwhvhYrdiQDZeZmJAbYLv1Bd0EJLfrrelsGyvc
pIoDBs3Rb6tvQACXhquHUHpQQZrPkYgfI9XY8AJsPX5eD7vHyYyq4BzG8Y8khhPQiHa8IVEJElZC
hQy/B6WdbklhtOHqhShSDFglVcOQt6wfglG/KP20XAb/Cy55JiMjOTqyz99lOP6YddAFwhlOKdg5
kt+Y0ZvN1bdUcKJq1XhTFXxZYQgY6UmctLJDNnNnd7I4CB619Xg3AmTW9GfMqyukgxXYsx07WZQe
oPJU8sOV0rgy2EQVIWDzFvbT2sc5TbjrJDtcYS4Sm7D8BPneOo9EZx2lPbBk0558hRAaox9MT21D
jSrDZpJIAXGIdPYrqFMuqwLCH5Vstx62GmKygzP49TaozIlPBeOTlZq2MQqNhZzBLIfwVKwy3TNn
DhJl7DUMJlIBIegYR1S6o/+VBHECEIgE2OslwUNGM29mbMdBwXMDpX0PwTHe13p5o3d1mHZoyb4u
Qm9Er9apzVe/Aqrz394B3cQb8JtdxcA2Z0HUsjXgL/+QlFctlc1UtNptVRwmceDfVC2OXXHqU8Sm
bU/jRhzLQVYaHbAeBIdVdaDVieXZKYNnnPhkZrIRyxvzDN3CXdMn5aS/dX2oPLVqBOmJErAy2JjF
FOmJcf6/fweBjtcyTEGShSWX7/j9/SnKgwZj2f/rxppJT5nMN1WfLcTtkHRlVIBOreh+5tZl3hyw
8kAt68Nje4D20u2ITShoVsiRNPyAzO3WGL+AQ3SPB3ti9WQp/q/Oim8+HqR3wEulaypj+Db1hbrR
4/hv0v7FWfXbr4AdxrZQWAgNwQ8K/9+/QaPWsWE5nEGrnJtbB6W1vLRd2O9nmhUv85WdqablLmNW
cI7E8tC9ZIn/SyOQjJb3lbLXfhvpaGYruMMvSHdr9/Sx/e6dN2EQ8/Xfl11gu/v9Q3Pj4EMwLYt8
G3r+Py77HFtOabZFxPYifyObTdusC/nGED9rWQUvmaIQMaLYZ/g/2pPayfilLesXYlVzkg2dL6aC
JXf9V2z+EZl3RXlAbVKizuGNLPL6UzhnLPB4mozJegEPSSc4iQuPLsM4Mzx/vCQ4NoO5ANiCBMaf
G+vS4mfneJoIMCSWLidkymW6lb00Ub5TuuaiVpLTx6opcm3URzXrpWY2jvaIfrmXcHf/+zqttrnf
flxDE9JwDFVHamnJP72pJmjAaISndlvr+3HR8LTQoBpnVnfDFFhUxz0/8WJUyWLqVJbBbwWGVmzE
XIe/fJh/WkiA5wnLNjVTs5Y18O93WjsWgFrCjsCYRT/Qm8gFREIJRTDrnjULs95Z4mrlaDbL7Lb2
bGogHlbfr20AU3LUKb6KKDky9kv+cqmMf95SPAWaaTpCF46N+O33T9d18B3nWET3Vb5Q+MzoGKgb
OyWlUnUmXkGjxbZKWkW1raPhuYKQuNZ0vjV9Yqg2PHSVET6XUnvTWX+diDTDazCge+iUS1OaIMFp
ClV/cJUW8x1/1ccErOGBaRJzelQshUA501s1oYnTfievMHdngMHLEmoxd3uR1tlHa9kz/+Wn+cdL
wFiMrxiYhW07+Ljwxv7vayw1B6GMZQuTgGn8WbWDlxzzAYeoLgCvsgYI1e7VroMQ8KvuH9d5QEqW
9D2Ib3/5KKvT9fd7ls8gpc4Ny+fRpfb7Z0EYApedSKL7qpsNaBihoj1E5HJsIJaQcEf/VRuUdQmZ
pA2Z2SHkgRASXvQwQmLFeTBRDmrY9dTFKhAjMW2/+DlpY6J7LLsqYhtCgkWlfkpLOewku/b9+sds
9KWntVm4A4/HBAnsWi7ob6y+ny8aWKHNFFnJZp1dFROhr12BkiYpjRdj0Ss1ZHpXs5xOZYmKtYt6
2lV/4Q9bLUJzDmGgitYIyVxJ8KqiItfN+VMWGl/Xxy+XyXsa5ZzRtfaQNgWU4oCEvQqYgZM3xBB2
abNJurOlFe9djxeloyl218JChcgVxtVnR07YUiKEJXOtjW4SZvJxHKxPVBgoCuJb0I7Zj1ykMP2T
nRX6DW1HfsE1YAAWt0H5YayLW8wnsai2Jj6I88xUk6pxDi6ZBX6i7+XG5Jejs0elQyAKvwwWC3wz
ZXRi7wx9HvIyCPtg64Q/ohyKyF9ujn+5T3GULlYim2peqH/cp4gbE6Tp3KdrU6JlzjUTkl401H/Y
6sjCL4HDVpOgclxHrOs7xO4aeLTMz//yWf7lheGYJlseif3R+HDM/c/RHzgMMpkyR3f4DJmr5ZPc
rXa2clBPnLT9Yf0Ivo8076eOZN/rgHJuoO8dHdKyRzqcbd20ez/BhoE4dfb+8vmWg/v354jXPtoQ
zXS4WAj6fn+OMj1TGvQUzS0oe7EJ4DEGZT0fqebUYzTQ1/g+tyot0wRHkhVY8CmSCqQlrSeDUbG+
/98/znIICUJgMczztvn947SWlnWpYg60CCgbC0d58Innwpecqnz9iM53sYWtb9S142NYFhG7ip3N
WdS4a3n93x9JX+6WP64QZmDqN84jHYP/8gv/zy/oV6MdKKU93vRheio7tbgGCJTZaKU9OHISMj1y
xhAkY+g0ahxRMBR5OBblX0xp2iYVtnnEqhrItbNFRQ76OWH+sW97cJN01tivmA22Ci2cFsIV/e+P
/y+HO7tAuRxYPKL81n+cWBkHeMmISL2tY0uIWkikO1qlIT3gWEL4xKiAPd2ICDJZkkHtna5CF/Gj
/uW/P8m/VPIG7aphM5uybe0fCAzN7AK7EK24JWjzL6s+PpC0jJAJ4mtSJtYhYum6LfVgPmci90RI
zFaBLNUrJUuDTGCB6UKWoMOVsWkPYK/g4o3MK8MMmUwZjizN5itzVWwnkWkcjCgWd0g2f7uk/3ym
uTUNiZdZShUY2R93RKU2jLUrXdysVgKGjJyUdj75MSukykbOmOEa7gGdFfWzYbxUoLqvgZ8dLbMu
t/OUZ685OWTuEMBKMUtfO+LoGrZ/udb/rKKM5TIbFjtJLBp/PtaqTJFaaXBh+BRb8EJQ+lqnPfSV
eQXrLU61/83SZPEhFybkw80Ysj4gJLjV5fylhib7OI7RbioGxFnNkO16M3e8ihD1SxjAikCXu1sf
NsFm1BUpy2U90ZEiDM1fvsq/PH6/fZM/DvrOrrI+GUJxyzL5OSDKTHPiX/99tYx/vVqLSx2mBE3O
nwUwL7O4BqWrk8Q3pKDCArlD0g6jgQycLSKuet8LPyOAovpGxO5nHJk/13+KpRjSbx4vPrUY7/jQ
Rd6oDCiykPmSOtdtmqEHtJ6VXhyM2yDDydI7vumu2zMwwe/Lg3vogY1VIkbEGtf1HgbCYQycz61h
3MnWVi6VRcgmVhVyBxTjLw/lP5EaBlIsHfGvXG5kyrrf3269SdDyUJsJgj2i50mKDLJG/1JnOLm6
BWJIxPEuHFEYA3SzD8aMYDa00KuIaKZUlVjgbeNb2KJqD4tS23RxeLT6WN3/9y+kieVn/v0t7BB3
4+jczTrcJPuP1xiMO6cvhiC9h1K5sGkvLsryh6VN90aVSIBY+1ZmwYcVtXIO2Wijbq82uuiLTe1M
1gPeJyyB2rRT07bdQOniv7+ca2tBs74bFX8uXLMn4VFF5GZODU78tNPfrHkQDwaupUfQZgGJpVvS
mOQukIAT5RRVrpNHnzIns89WU/9wcuMnaEjNU4062ZV32T8bbOeB683kI0j9ZTRQLg4cKFuhNOhY
+yRDkEFxMDHfSd0a4JYbYYc9GohMNxoK1CMFXxp15VF25PMs1sdSLNS6KkCvsLDzqvhVK9jPJJhO
UYTW5UNtFp5lOMORY1HbFHHaMxZpcamUpX9mJvkTI3zo1fFY7FkDMmgOZf0QVsMV8zEXYWyLp0JH
a6eTrpAbJZbMCnW4aY/Gw9BY6FXhdtw7BuFeCnB+P1Oibxd/15gSXF7ea1WOJxvp7zau8stQoJBM
Yzxcs1PFLmDu+Sqy5Fy3bXfoCTCBY1+2bjxa2tvaMpd9QsCCee+jXNlHVtMcNXP6Cma/88bFCA9D
jOQ+YGleFuE708bQONm18zip+WmKmcRN5KGu899xML6oesduKA1epvltXjJ6scGfW7/HjyccNiy9
fjRVoHaLmKFAr7Ct2L4MegGp25wnnLdCRcgRlAyi/ZMdBfKHHiERmv8GjtH/7R63NZgjNsfeMin6
/VkMhkKwzkuLO+BlhoNGIs6qTnxML8igCeJTG1ama0/izHxWv4FVUxHwOGjZiYrYA5dkU1YnupeP
bh5myrMzE0GiWrMXsYzbalAvrYGFy1+ezGWI8seDqUnVNtl2Lc+nuRTj/1MeyTat5lSJqztDrpbZ
Y3mppISQpi2RfBoIHhM10qbKI1a0CDpFqSLmp0tBpsebsH7VzdZ4naLw9b8/l/EPgAtTZwPvKDME
uO5S/vHCgKunpxmrskeOSZQ7duPqwLUBfSkn1nvIXJzuThqHuz5PfVKzBNLxji37l3D5w0rLgxTl
G0li+l5d4BO5zi62VoPmvP63kLdkh1mEBLCvVBXf8pcUTGZzGf6oQOxXrdQ06/Uli+on2Qts48im
UCZV+xaACXv6qV7UvNpVzibzAt+fXG3Efv3fl0L7tyOUektlysMkTP3zUjSxgdgdwspt3UPFqvOs
RbzR+5odUT9HIIhUoJC1RfJTE9TfgpJ0tFYOMYBeNlgINXzAMbX4Sw9v/PPOMUwYW/Tu/B8bxeU/
/587RzHbUc/tXtxyy75UQ2m8tgWbLhmThlvaj1Mp9bORsdGICGNf8LzxBjxW5g654Qkm627ZCeUU
dEJ9MvjXVrlYMn/DEBf/f/LObLltpNvSr9IvgNNAIoEEbjmPoihKsuQbhDxhnmc8fX+g/3O6yuUo
R1/3Davk8EASQObOvdf61qNXV+EqLpwK0kGWID5AtjhL1/p5qKojSzt2oD5+DvcjhXRUVma6Y75L
K28WWgMHdV8j5qJlkz7+++WYkWS/PDGmzTzZMF2D2/Mf7bbJIpTAErVxEcTN0nqGcJLr/el+I5oM
pBZtamyxK/VM1gMH9WWA5WHs3LWRWw+hlmOJ5kFEeINDzRRYSb2CvThEbtZ3DBaEIY6GnNylYBq0
a70GUicCoPs9GxHUVPh9fDKy4utP+UoljqnSsge7jK62pUHzDWxn/e8f+Xelvy0sR0Iss1335+7+
l0s9OZMBgpaPnBavUYcWiHxNbIsq0AjJy3nsNCtDfZObGy0fPoet83XS9PYEg2xRyMCkr6O+Qqvf
KzfHC5T0Lwkb5LqbypyLSW+y4/HENWus9bH8CA3mmEXh/KGLb85H4b+vdCZqCKYRusUKbdy5X3/5
EEkx48FL4z9wG7ZhuRhLhLQoESBh+iM10twiNao5kMeLqn2lP90P9taTJuPxsalQK+mVZ+xUaKs9
XMWUqIG83him8dS1LVnDLZqkhjTeE2Xvh00gK81CjTJUNDvort1i7EBH3aVPGSyif79Iv1smbMe0
bPA9Skr31ymFCxLOJ0DRuPj2W1C04UYXYbEZLX3RTJVzva+K1NDGUW/7T1MWv1ZR617vJml83Neg
/PPh9R+LOCv4HbpnSoHe4Nd2qzXoJkmKiXFx2cYYfvZHO/H7lZaKr0bnOEvCvFchuvKfD4+V4mJo
ks/E5/X4bpBO586wyL3u04i4csGUKiCLDvHUnYvxh29v3ud+vTs4FEJVkyb9gl+BYZ1dYNvCbXj5
2XRqZPIoYtwjg6yTY0tONrgLgsSIL7iNGsq9WPfDhyTYlYRr/eFO/U1RzyV05FyZsNf+o1GLU7NN
Ki0TnPlnyPPQ7tlVEui51t5L3bMa4KTcL6cvY8xkAs9JENpyPdYTOrupdndVPBiLYcoQsuXohRGT
bY1WT/70Rv9Z8YAzBLIolKt+c/oIK7fvWk9zfvKiMtPLVyT6IXk0qDGjzHURXjIFAIU1YT1l6uRV
JF/GsvjT2EHMtdXfL59yHcMG+kYemS7UL2f6rq67qEh97XI/SWiZrF4z/EajmXGSyLISZzC5wPrQ
FAstpnWZGgNCXc5xR0cNmGHApobGrMzw6bpW1eeEKBontofZcN4su5kkwJjFWZRK7qg269u/337m
b98/13temAxh3rtYf1mckIAiH24m7VKYxXpkLH/xipJILTFYu7uOBcnwKoBKg7iVmbwbMPu6i0cN
NugF/oqDZlnffGJBhqyWn/QKZYxYBW5WfMpoSW4y9cmtumoz9hQptIXDNYOHeOUVDL+zGcCfGnNs
LUCYPakIPmgS1a2qqEEMlzl/4ECKfz5rHAF11IEOCxapL7/UnF5iZXavSnkZRI+UEHgNGa7TATxy
8X6XEN0vogeoEj2qsY8JSFq7YTFsmMDdi7UMW+K67ae9mQfREYA4zwZAkj4LvtvWt/u5UG+cfP+H
i/S7980AVRkMUrjl5S/NVgTyImkcsncqOnXrMmRqkNO6Al9yM7EEEdsCpMcy3a0vyKuN0qhezwHp
+ySESDDar/dZ5Mhv3WeCQ6Ql44BAAi3Z+9u7RrAiTGNbz5Zly9OXP1Fk96NtbaRctVBgKjI8QuWA
M9zVPZaqSPwisW7175/0t1dobpnqLru+6/7ax80ljs4gxZdTox1YWiEe/bGYvokICrPTTebPkWLU
e2vHrQ66BjjcN4ZkVVt5uhA2Z1N96FHvMksHt6LK5V1bc5/1YB4gKiOGBZBgf2ux1vz7ezf/uSg5
zIppUcJJs/kEv9xd4D0LO9Ood6mpT3DW0a5XYbJMRia/REShAG7JtIpNFI5NSLiIHylyCWv0n9SW
vp+3BHxW4QZHtnWK6mTppMilPOxcdFQSxhCJ+TSl8r0oyh849kl/rFhiM2rkDY028vnmrkQpwRDm
/VesQu7h3un+9w/5T74lBGZLsD1YOlMJen2sh39ZL+Yu+5zmLKAKNczGprJ9N+YgAMB8DV5C6R1l
tyLonCEX+P256RWoZY4rbJtPBdSONq4AxVog0PXwxY/GeJWlgHOylr7GH97q766Hbc2LGo+8qX7t
ZWp6Z2CwASoYJjzCcctXBmOxw7LrcDaOiuJACAyBKuXYst7hsXRJ3Vv5vZ7/v591HU5PTH/pEkJ3
deZ3+pcvrRelmLQuoQI0YDIEQ/iDDEDzbG6K2tRXVmI4i1aRfGsSrTvHNB5jdB5lur8v/3btaAu+
tvwPddtvti5Hh/nJ3Sp0l0DPX1YVQH+AwzicXjqFjyCd6TXwb4whnHYQnezFfXpvANkGBSVJd+lL
2uqSp8vCSjgG1be8hZwJNjJe5VpL+7NUW+DIw1lUgDhy3fnBkQIKGfKWP+3//zwCOgblNFd1Hg3Y
v07q0A7llt7X9mXGSEGDOXQ6VCe3AJ94f5qcDsFZSUWMndH9nmMyNIqQ1ILZDZPU7S2fzzJJ/sd2
429uOZZpRRU3FybUc3+/0NTamiQ01vqpiBCqgJKmjB/DRMPIbMCBkVkpHwuNVLb73Ok+ITMInf3D
Hfe7dZT93NLRP+muyTP79zeiVYbuzo6eSzKRFmNq7LiRuY/Q+uDkpCWN8G/cFLgihylGPDYPx3JE
QoSZ20sEFGrtpMJjv2agHPhat408S3BIKs53AaxV9mwiuTrLmp7uvz+2vznzObxzFJ+2wXHUsOdj
8F8eFhPCNrUIcRS2LMVRlf2nJMuJt/T0CrYcNQaaFBxOQfo1G/SAIDKYb3UvkKZyiNKwyl6zPjCA
e/HjNEoJVDrpyZNqCcht31KRS1h/Xr+m13pjbq9tCFzSDzMy8Q8f5De79rxYSu5PwVr5a2lVSDPV
fFM5l0B3NUQeWvfc1vbTvXqi0fapd4JL0DMOkqPY4mpRm1inG52f8x5O2V2g+XNWmXe7bAlkEHqp
HQ8P/VHBTOsH4oP+/R0b6teBBsdUpWBPs2xSabB1/P27J69PFVY7tpf7Ln9/p8Vo7Vh8loPVd2un
HN2N1uRvbYNvYske7Zz8Aq3nHRiXpbgPSMO7ttWiNK4NbXY3tF8DcvXuf99EvXcIXP9y3491+cZU
r9nd963Ao4NjlDR+vYhA+z6zcQ4razg0nGRXcCjSc/7Re9rxrl/prACBqqrwG5MusxiygNwCHyO0
hQHp0HjpmX7UtkU2ekO7AQ8oYmQ1NglWBQJvLwl3jMyaHY5O+6HriUPOJv9rL8bhNgr1epeqjfrn
vmvIbEcqnFotOu8kfxem/Gpa8G7og+UrPZ7WIvfbzR1+EqmGVdscgBZ0iDPSOQYL8f7KVWzLgek8
k7Negaoki3R0RvT6jrmts37pFgdDE0vuVv3lXmOmbpltWCdeCDYDUuoS+hnKEg8Ybaj7qcaW2l4g
Sjzfb/GRVJdOa6uToqSIixHJbaCu2K+SHR+A4PE2RLBYnnWFe7quRnOdJ+F3TT37pnmoMVPAGjbV
9a6YzuuUWCW5zhpmu3am4pVVxsGGQMYzuveaMaCLtd0coJsFxbL3e/NS1z4HbEJH2riLCdaAcXr/
W0pRNGjVqvJy/1Cjh0zEz3oNV34Oz5R2Z9eI8hZyzpw1WQbeLAQoU4Hxf/iA71Gs/YYJrahIJUSs
t8R6Hu456qPBdvzZPZQ4+kNeE1ZvcXDGp4qhYxiTk0RuuNPD4DaowNijPgT2Kh6F0cqtqpqntq12
94cqsOxnAVn8uQu/02MkaDe15R5MEkSJjAau3540mdOAGbJLhgwPyGdyyuC9HDPxp93s1wYRRaNU
BrRwTt+G8Y/y3nL7bIyMSr94bR/sasWcdIpx9NVWEPPcwdUyg/qhMmh4MZPod+TGy5/F63+iFR5/
nlh/SXr45cf/L4MfxDww/N//Ha3wj+CHl5iAvuz7X0Mf7n/iZ+iD1AlpYAAKusxgumjMW9nP0Ach
/ovahDYtkhR6Amje/if0wRL/ZRLqQDkqLCbsymYN/k/og5T/xalUCOQi9K/u7c7/fmd/u4K/D334
ZS2fq3QG+Mww3JmsjXX272t52QHnSesxW+HagzEtvhKW9xiZ47oyxde/fCn/+af/V9amj3mYNbP0
GNHnL6WPoNagurUsbmA2bv3XkkwaBoQhK8TTmYX1NQlngIVwrioI3asT+PUucxHLARD18RYlEyJr
S3ulM+odMzW2G7zEjOZon1wr85uV9IwKlZsB16iDR29+SUzYMZiA8ejgqiimpjqbiXYRYa9fssJJ
N1nRiR1o4vRVjw5e10Qbvcd11+dCsoz/94sLllPYqt+ZMNJei6xe+mTU7bNeTasoN5yDl475Nogj
rAeW99FE2jszzujRqJofagJcOvVVjIPT8OmsgmEze/1FqjTf9R54UnpdxbmNlbnorZhcnTYaNtJO
jlbZGc9BZdpHzy3wnoz9tMN8Maw6zWh2A5yaJbYS4ymuPf1JNdsOy/aikl29R7NeA+tMzr7KpxPo
KvRM+D13JQG2Vx0TnxGHCP64PKvaVymBpL14rG1QB64FJl3E7nAgoWo8GPNL0A3YBFbMtIurqe3v
DElJLPte9FD+w2not6hN2gMB8KTAn6gSqUzASNgik6fMaGnwWdnLQKL2Pp7JJhBP9mk1JlsDRyXh
afotraS1YoZoCO2lzitoA2uDguFopC8dZcvCGfr2ZDOxohjFHTemK8a69qajLXbLgIAAK4corOn6
s0Fu1J5uR+v6JwN17KlGqLSkyxGAT/XbtUjDXZcH02NBDtYSRTAL42DUz1EODILpOayjYwGWYBER
1LmwS719revsPXLNjuQkpz0aOjorEEXsk33/VPdx8dRHnY2xk9NrVhza0huXSD+sPXvnW27F8lSH
ZGZC2VVgG6xDqU/Fbhxs0oVnNHNRBvajAXNYZEcgFCk9DFfBVhrVpYhjONZWH2z6KmGQifzw6OYe
AcWV3NeJ7B/vL21dHhAYjKf/+0sh7UtyCjC69HMImCGy8aWICOK1MA298S/gTjXzHTb8r0MenkxB
sLDjVzsHXlpqEcZL9xARWeDcIBl8lbFDtnUSA6ierUJWYzAW6FB8YgRtVq1pqofWsgCxTs5njL1n
qyjGN6/Uvkcl9USUjBY1DYKIu4aii4Hi8IiFyyqX1qlL4nM0gXhw6gH2WfuMjDo89Y0ZIo019Y0x
RC+cvG8anfjXkMwrT8KllCOh9XqYB8lKQJ8jtqqoSACm+9YDMVqgQhmvYT2OV3yU61z12KjwFZ6h
E5Zsy+mibRBEZnkXAz1Hn4aAYwBh6z2SgDccvAy1CYL4jTNhBB/NaG8NyS0L+gFcuP0+hmTdEG9L
FckQzJhCArMtbTmMyLB0Gf+okBnIxIgo5mJyEV0dQDjk7rQu9RWyHOQt8QIaOJQP3JVhTgBt5Hmr
tBXIImrAmGm4zuP+phv2uHCFr207Z9oQ3PXCyH14J9CRp57gA2jE1vRolvVzqmCZCg4TyynVhttU
aruQOFeEQytputpqKv2ZbGrWf3m5/1pUMQcm68nfxti89pneoFeBUPk0uMNVM4EXxyH0sUx50Ymo
Hiqe8ZqARzp2nQWipew3dhnDVIvzZNO5brQpZhxIkfjHCgfQHujBLdKC4LkJ0i0rT7014xoUjjLN
x0rqJ2GDOS5wUmFFiZckYzYnFRs1qaJefZJTro6k6tY9/81Szf75YmJKqKd6WE/0ldeis8ULFAmG
LfJTRxt2N7jWm5870THmj8AIcdQHOOxhDXMXt2oPVU9zCiKt+/LJkUP0MBsml3mDFzGYw0stCy5A
UXZrwkHdo6/68mbI6FK3XghbRxHmXLWnfkTXgEHsA3e7tc06wMZ56eprVRIlN/ayOiVp89o6SDoi
P3IXlll2x0aF1qq0MQWHNZCfIBLBS941e2o09z32Cza+SW6cWOW7vM4+IQ9tgeOY6aFHYXPCqLNs
oA+dCImczpoeXz3DDvZuQwawH1rPY9D2tNSVeOSETEb6JGo6Z6zpRBiJRwZU8TYyAdiHYOsn6yue
ze7Voq947AYdPSaao9cUL8ROjLpcJQleIDdOgKDq2gdZAMlz6FfNTvLQbElAalFR5M9JN4ZfHbIb
oUDn+Y3M1X7udh9ahpCnUjTu2kNk9lyNTr+QoZRfhyagUTwMP8Kh3JZQgyMyPL+CG/7MvmY9J5M9
bWUyGbvUyMKb7hfpIgfT7oJWeXUi6S9z0oVvJLoiFIeC/hBNkt00U/JQ1LVxzGo9WMpUvIOujD91
+UAPiWfuoRuMCKRoThjAVGGjsVoO/0G21whp3jRkLn707SpmCP65a6DWG155CmbfWW7l7Us6zJKg
HizO/Uc9t51tH9kRMah4DrUkvt5fehN6Ya8re6mcZGnHAnJr3EK6SueXibHX0u4hKISmb2yLJr2O
AjD5sBSF6Z8H4vmg2rnFGS0Cg402/mzA42ZZ8O2lbYxflRUpAmB2lhjl2XVT63z/vxB04Jm+rc4C
E5uchgRYpYfShHQVIxnb97ZN9GFaG4e05N6bXMKdS6MmfdsyILZl1s1M02U9GOY6lGSYTH1rnKMo
e6xz9TCUbvhkJ3q8t9zqk0qD+BuSsoNnxDb+AH8R19pbP2jI7udwaCBBzTKCX7vzh7CGNIQtAanf
fpCgOby4CzfJkFkbJ7O7QwEfEvjkuAgHQLE5J86VC812q6wCpNZQF+BBU4YrpjuHf4JE59sWw7AJ
iP4MGYahBq33VijKYGHB/AKPEezkEExb/ibsql1t3PRurGmSGvrRrMrmJHocsJU2VVsPix4YITIr
Ruwt3wmPmLUMlZ9e7nSD+4uK4tfOFDynEJWW+uS7564VzrkZqvocD2QXsD1WRoFH0e7KT0lKG1qm
5nuS9p9zlb2FGZhpySa64YbMSZ4KcQbMLyEc97WUfcaWFcMaiNqSJ69MrmaTt4fABpI2/5RK4K7R
4J0GUA4LetTqswiHxzoIliPuhdc2M6tVPhKhErmEplslPYWuhtFXuO1NYtJfkOktviT6nDdeGD9a
XLIeAWFbZJPWNi8VDDQCWJ41AwRj7gbZJXBixLaYcQ6uA3u5bexwNYsfr6UQ5HQXk/mlLvqHKIoA
E1ac8SdN2g+Tn4E27aYtjQuUA1MOE77WzbNK5ogvE/ZpP+mLujeD18YNx4NtyWxZjXH/ZHBCtw04
LoSaohIyM43KLW0OU2zrJ6bynJrrYnywg/SNztd5pKJ9Ime1fyKAmkbXoDWrqjBpOZfus12b6jAV
HquJHeS3uvqCDTK5JKXIEe9xl5HFk1zmL/YylBk0GbPAOdu2w0kL5HCaqvEzT3GxnRTzNzmpU+JP
GHSyoV/38z7VR/pZydEhDoVu0f1lnL3vo2lPa7zuu7RvDlrg9hdDs6drhYulGUGEZdKKX+XITdrB
aPZzo924E1FNqeGzpI1WRbwn8hkCbLqz7gbAqmgvrQ3lfzYgNi1FUEWXGPk0mSQjSF5XXpiorp2s
LQ5czHAPsSI35oLeqez16JvVXhrNl84BcDT4Gbxfy72J5inLKMurWqrtUMVg5IrxB79l4zJi+mJ0
3LoOk9MnrAX6JujC8RhYHTBUAy+4bmcVj0fdHdzQAJ3lp+TqtO64BmRHFLNl+csgKdNPhajNjZ8i
Wo6SNDybQfNDdkZ24UC08Ay2Jwc54KWwSxoi80tqYW0YHBxJ//NLgZtUrLkolq1KHjIvlIepIhEg
0zgoicqmPOWlELq/1kxwNshVCUXXWXIIZvHfMrvW0Xt+w5mfPgWwKOJMC9/MuR5qAq5O62+1QJjn
ClE0R7R4BWLLBzstUJvkhc0mQ33QVIH1NHNkRuEnK3hvxg0SU7soxrL//hbW05cqaJIrtI3gkBLY
xbQ9rN4KMD7LoJ29SAmQC7uYczalzq+RCP/kc8k2YVEyNvKQRMmhrF8rTS7b3Eze8xHF1WA2YpdV
aFjD8eJ0BIex17iLPnWjXZ+XE0UlSIN+fgCCoe6equKZgpbokgpmZ1Ar/SHGIriEkt1v27ogOFU8
2+iZtoPe22fY0sHc//aAkpUl8PQOHEOZUQroQ/w8OjTd6jFFSSAKY59Ju4Vp57nHIm6/dGp87uaj
M6x5Is/rA6o6/XuaBFsou/0X6BU62uViWsfcHZsMXPDKgdj0FKCeWRXMra59YhVrLZTtxY9BQWLK
hb8CDTW8KMEAMmeKtHCcbNoZUdWSTW+Av6EMQf5vQC/0EDk445VnCiV+juQ/KtTJ9KIJl4V8gyQK
u2LkSSbnIiTD29C2iRscoNhHRxRpx0qNtwQx/FafIAbYiP0OiiB5K9LlIwOg/Im2gNxqsRnAc5FL
Mfl4ayYUeooYi6RusoewbeNrXkGdggibL8IZR9iG1gHfqnOMbBFQm3rvGGrTjwmgEIvbNzYr/k6n
PUy+BFTZZhusJcSVNCRrQRQutuAM40VmlCau/XBvgAndpQUiY3+okocKCAsZIHb5Ih17x+k2uvZt
Za6KIiH1IBgZBTTB+FL2sYVKOyPOWqXJWjZhsWDi0UOfESsbd7BdTctMt15J5LxllU2keM+yQ9r4
MZpIKda7yll6eW4svDxRy9bX3mbTa5Lo+lKNDuBf8pWXjWaMi/zHYFafnNL2wEdzkszNllRB2sFZ
7n8jZfzKEUbGPlRfK3/QrFNa185Bnpu4SRdhHeTL3lXDEiiSt+rJ4FsIcMEWRsKwkLjihwJSupCf
DGkdTFpA+G842FS2aFeKlRo6lftSEKpzTOQFLfC0sJNXgQEGyBQkgdKbzIXP/9iNerFDEw1yUVdb
vTGuntOfsBGMizROYV7G/Ta3jQsqWMpJ43kyGDjn/cmioUpiWDdbEsf39sH0+ue8TM6pstagZS9u
PH4XWeht3MQvWBGBaCHRAFyJHqwqfbWs5Ecox3hZ6hBLhkbaxCDqBxOqLk7E+GGwC3QSOfzcMVyW
o0nwbzqzHlBFg4aB6p0yO+VSRajgVhGpTAuzidjo45UZEnU2Vl9qS+cbnBT/+FiuRjslfDXR34op
uYUT6vvaJ+HbhLrlqAL6WP3AoMI9ilZc7CEfVtPUnkx/FKsqID2Fcfe4kJkL9Azu/SKhulum7DSL
gp4HQFquhQudl5yPDQRVIB5aYeeH+4tEynLI+8rdw69VUJyw3iDa1wpBOo8qTkPtvox6whLcqY++
sJ/IwnvXWi5m0QWbFJo+/KVhmejVAa7juG4s7zEcxKvo3L0RazF5Lx0x0np78DjfLqQgRIxR5ybM
ZuRyEWlLgEOy+cYg40MfZbeYjOolIq3EGdSzG7e3noEmruDyNmg6uSorjj0YXUY6ijDsqe9Z8CcL
ZC2B7hJKLPBkRpq+Hu1MhO2LftjdBXyVBfFDxc6bop2y8JMfTelk1Nbw4Ydb0pcbWmTEtvVPfVl+
nkJggFF0Dcbi5lLcndCJnXo0822jHeOmWEFFOeUEOBGzAk0VCNRQqw+r6L8BCXwlPgI1dPB9aPzv
GXfMggCGB2GMkGxFgISW5CkOKEvHIrQkMhOypUKGqsYk11WVP9s5K1bgWPFSeHp01PN62DD6fAGt
Nx3cXlVrQ+cC2okT4kep5w6H4EhHvrY+REffFJekgJDpsCroY5UutJRYSsduiZ9qyGsHAZ4ZFei9
tl6wF/EAj3gOB8lXm5rTrbdwJ0ek4lSDh+60riYwuHW2kOWXyAFFVFfqR64FZ7dMDvh/nulRgLbX
2gjPcQRKuKjGBXuRXE0ZZyjzwzVgbYPa/jqNbXdoM/8H2ja5JNuqWVLqT4hdV3VZGjir6dBUyXsS
SFYWUNSOnlxVhNK61WOJ16Yx4KZcu8D9iGHfbOpaVUtTk9txjH8QepgsUZJAHg2dt2myb1PIiFrL
sZuM8jNZ9iXGkFVbMOgmFeOjyML8oc/ks6ZLcRIDaW8Jk16tVOMqqK0ScV2+6EYgVYlpoxaS1WNM
655bMzTXMpY3RqLhqg/Bf4gQ79qcp40vqAnXIpHvnRRvMkuz1QQAeGGDJ48y4oVKW7MgM9S7pBDt
mRUhn9wEcjlGi7hTcIBCSLqgszDLLlVl0qGv2ifPqM9lNoaLjpQ6jNAvVo/tIbet77FZfK/MxyTm
ARwGMLBg8EfxrVCKGMdGcxaKEW2LmNVMQUaLtmyveg2xxhptfS3VyKJRdYt4UKz63dQvY6ZdqDba
pebgNqIbuMgSUjJSE7ywNiAwTvWSBSEdd3bqX5OhY60J2mxFaPqKLnJ+KR1vRUS6txc6E/q0K+u1
KF13OUuZ50YofBRxmBhPEKMcadt4RkgrTkDigBDonNdquoVZC0YTfueAFe6zSwKjjbgeQGUbsKXz
ReG4AymEQYPObu8Qy0hBqrKtptUkwDReu2SGTSNhqD635pmOFIc4y+SbLiErebKBo16KFdB1tdBQ
t696Gm2rfHDo5Xm6vwr1hGPTLAntUIgOo0D0n752fuluPCTLWoDHsmvBvU1BX29GI9F3mpUuLL/7
qieTODkjYQ1V+MlkjrPnIdqFLnDP2nSnIxCKFQ57bzWQUsa8o/IOiGbePVPniM6nXvoWaqQ8BbXY
cCww0e3Bbqy7S6V3DREpiQFbJFdborA3wECIZwMtCq4pftBHZ1M4Cpqdnl+QVKZEdoV1T9XQbdoZ
gWiY1Y9GdM9xoz34ip2FKv87XP/vTox1jc3FXjKzuLVBeiiq2l/qTEQBhNEEoBje4BhLd4bVb5TN
U10RtLSVtUYggiDmofFwWjyNrv7dbeQPvAnXYhh/oPMmyhs//aI0m1OlCuMEL5h+0TR6q2jQprUz
VPbKHcXRrhAsIr251vCoSishMEFT3kNK42uJud5gN5EfQxJkM2Fv1Yt0mGXE0zZoOYJlNJQHWzM2
THugEWjDEqxxsa3tCEmEU6M9zggoAjW4bY3iRJ8dUC+DD+JufQXV1FvZ7uy5C90tOqYZXWam60lk
8BJToMi5iIpNAahFRvLDQ4O3CvLgw6MeXiRhvZN16x4Iipih8toyILaGC0czt4F9vPC7/tqpGtpG
JZYp3a+d3dDKbjnuFcsoFqzmQ+RsssCGLGyoZ25F2+DS5/6sOZ80lpzYEgvCVYldaj2c3M0l8+KG
h7rNo0ezLziCSHyRP3/RT33xIPqIVX0CM0z5IbJk02dgB5FgD8epNeutQDN4KaVGlg5gQI7yzHM8
gdVA1admsBeeU6UHIyIqGXAhm4DoP3V+bzwCMnrXHSITS0t+KtIoWo6CtqVvtBUUHDe6TAATA7tu
efh7cL5TM57dUd8PrZ+fqWH9owjKfBHV1SVxQHXCl/vCpMZbiazZ6JYdk6YRfImIHbUHkBWRHr6S
4XIc/f7gDHr13qfm1zxJ1d6dLzrtrwWgDneTxbfAHQNgwiAY0roIrrYXrUPdeLWiUp0kVdHa6n8Y
OhmXZOPQmF3BZMe6M/qrbgAaHY/bCczxvmkgzuewRggPXjRtKR5CeklgW7sn2NnuajLqfDXUls+8
hQ4nXSh9q8//Vj26LoIjpJtec0CH0Rwk1iArtKGT6bTACJFYJzGbr61SQKA9a2KVHjHdwSzNPbXO
W5EvSNNYcW4Vi1YIgIYoKM3UPwdChN/LeHbXzAldSCl3Jj3ehWeF8O4U8QSVOZDnO/X1c90bgP2z
R5U2Pc4WNz1aGbDIUfZbLZsTBjh6welS/ZqS+Nx4CC8tFWSnKaKpAg2RkkwOr1HAoS3xivwoUyhi
ge50G8pLaz4ZcWCNvezggMkq0+A8GeXAmM0t120+74kmgUNKbfh9LeDVDj4KXW7SLThcxgOXpIZE
Ohgv4EQ7euA966hng98LTMY6hrrVjD8+FCh26oXWPOgjh2iRBPDl3Q/RSW3bq6hcBA0e2MpU32Q9
NfinuZRWZumIatVWWGl9U+5Y38yRUeFIMCrWHn7MDZxcUdS/K6omMsOtubSnfhucK2c4BCzaR8gw
81ojOoppBg0eLVuVJeeAHGD8Yg+OzWjIM7ZmB4k6ae2DoQOgpY0ELDfbWDqQUl9jnXOIAlvVDruo
JsDfWymJDdiHJlLdb2D2p3OvGI/ROmZAUT2kHnjuvOz3duVWyzIoYiAOpjh9xQvdPpQhSYwOnVfd
MqGkEyv3mnVyKzpHOyVhevadIj0QERAsZgvC2aJRGySTBPIxcx/MIruaeLsxPqP4rSJ8eVaAMShq
JsRN4zZ2S3ULTHKgsR9GB0fqLH4Nk0lAiADvOFVlHnzyMHyQsuN83ZWSBTDLOViOzlEv9YEvtKBL
x3B9i0TlrbXs9mmqdGoGhEVzEOJWG8AMFiKcLljtiweHKpyh3pVg7eQIG5DTo0tIqqPnUBWzAa1/
rzFCoCZ+HIYheDT8+g13NpKiAqMv47C1YQ7duwrGx5CDMcsw9oJZHKXxIGx0YgQyjMEtnMG2cODg
ouxNk8+dYtGxSryHiJU0Alf09dizfUQNscgMpHWeA/trlGPOb/tqfCYXr160NkEamh1Nl16hMur1
1zq3TQ6Tgb8kBqbeIdZkwHWwBoTY/4ej81iO29jC8BOhCqkRtoMweZhJkRsUKZnIOTX66e83d6Oy
ZVuyEBrn/JG2lh2RoD73/oqpkbXcotRYH5qzWnt/pxGWExLNoPZdJ17ou6OcnbhlV7XJQS8riBrv
y4QURzF6GuFQan6rQNfBurqU8lFUyirOZfLa25SYzojqj7zJnKoE+fV2bp6WNnkYcrFEg4GeQaaU
G4mJpmcP013SvpX4xXdjDlcj4XufUdYfm37YZQ7h6bmu98DzzUbe0PKQ0jpBo4cgrJs85duYWLQd
NNrERNocfdXelL9R2uH+LKlmwbFJO9y0WCpoa2+df9O+qZFy0E9M/RPpkNKvbxahchxRdr6vmNjC
bYAhrsAZVrVNZ57WcNMHyEU2+EC2GTAtutldNo5f7caXDeTNDfSi3W4tjtaJ0UeAW+40vbORn0HB
5UX51FMBd1uKCTxIOTvhHWioZalcfrbEPTnb8qU1OOB0zbvZ2PweZsqASUxyAwCs3bRpa5x5ZPvT
Muc33gP2Pg+DO+tyXX4jHKNZBNVHhBnt1oAB7TzBMjTc77HpoU0vCv9c0/m3MxLi3Ue3maJst0J3
3tKh9SNV2TxbzmKd8qnCZed6Y1zmzgdfPvRtIx8lb9hoo2UzXErtnyiyIUDRJ0InL8/u5ry5Hd0P
7mI+NBzilN+k+wwPTtCb8kDvDbn4dySRegT5MAF1w0QFuaIGbzIFG5tNkV9bfqjqge7qLlwdiIWy
0E6j3uhhnfnHhc/NL3XeMf2y9BnbQWGg+l1MasGkbT3axRbXZaTj5GVZ6GqkJKgldCL5XlpnYQ7T
nGDtGbEGYbi7OVnL2Ghql3Yhhyi7Mn1ca56dRHbVK4VK45NFqnXuJmAnUEnkcm7ezbn7SYpuqCnY
AUbWkIr8awGaMGbVPFtTdUHU0KLe27xrMVvVpSN1MVoa6rKKDDpfdSYRgRN6x8X7m3Tpnwwp+07y
0QpL02nDzthsGDdIOqcX34Y3RcZq2gQvS8ZYkhiok2yysDZchrGlOfl+z01nP6zM/J+32ih3kuyI
OOINVEkdSyjjTQr70XYd5j6zue+n2Cv+/wM5CcZuQ8d63vJV222U7+wIhTZjGL6r1diEPvS4gHh1
AH6y5uD6UyT1mvTxUn5W83Y2vW4jUWEzqOomfaJo11iwDiSrnK/r3ETEBNEkM/PoecTZMK2qPhbJ
/OMu5RRrFKsG8zg4jJ2IjVICiYP+Hv4gddwunT89ibVaCWFmRJu4iT4H785BXvWo1dpXn1rTyeqQ
PziNPI1/M2m655ThLiLFy9pZSe7R3dJcmi0hSnKkV4zyKOP0/x+alBSRdpu/eteHrmLB3UGMz6fi
DjuAZVA6w4hBdRHbEfqjzZ/cRz4h/x93yyMZN7PGerGYoT3D+QxyIrYaD8keJoXmU5c125tdEcCL
IllBbjMLvsSd/dhaze/idq/UnYo/yKK3VQxPzuSwExOfByZIQwF95XOkF2TrAleV5JFLZjBHmTuX
a2C16wKXIj+7qYtIN6dFFpdCkXoaOqE0yh2cF0qBjawk52Z0RF6EkE78dw+a80sU27kf7e0sEiue
AWxfabHquf8ocQeeyhfjKxfadmhR7W7JvL1bjbHnq7Q+m2r6QqleETaSEbHgOsiDMz8slCnizErv
KW7dV7FmNB45BLXcf4C0wetkLGW4ES/HZFH70bAp51aOYGF11e61eXGimkzkDleIOetfAwASzhni
ipei4oC9rwMNqQRIs1zaBqB2iYHAHr1kp6yt9adKt6bQStVbyh1AMO0YF6fFw1W6Nh1vtZ8GRU96
NVOCd2nhEoIWnwODzlIjbDNexAKNuvCmh6t01zPEqDz//69m+NO49rUfJN3OaZ4PeatGJB0LlpqF
gzWhiCcYJxmrmUm5ZjAirORHWBgCsym7o2whkQZ0DKHLoIsm6aLFt6homlKLAUWIZ3/CMkXz1knz
1H9EpFIO4SZ7QuVT4i5hjW3aQOehz2K9MOrd6EWeA0qamML6ayM5nrXx2eJKIyQkGZl3al9MH77E
ophTGR7UKftkYYCwzmgHWN0IfZ5LRNP6WjxofADyetNuk04a8HJe1tb6s4n8WBENEGxFR1eekTmv
DR5uhDz+2WHliJsU9QJJrT0h6Zod20OD3IIIAncBeAOH5+DHRt9SAEqezG4WyCFWA3dU6+FYwdj/
miY4+uYeFbPLU6JPehUix7q45izPNtnX9VjofLY8euDgwGEt57iaZR3oo9bG3oybI0MIX7cpO06z
UZOQfdK5UmPN7fSrnxrvC2N03LnFi6atYkcqD88kSqlAb+vyZpsftWGaLwOle3XSB12efbdWyV/0
9Xgg8O+/qu4sxjYHoMqLS3fVDg3RzxuBHqeF4k04r7Y/DnVlUbI1HouHCvs1CTj6wH3MQQ/z5phX
Z7ca+Y7ZnUvNcVKHkJraceCt261O+5d0SBI3KmYxLqYIhU7G0CItnYgg+7r89VmsIaNOSJbobOkA
ZvBc0v22bXPoA4QhEWvuBWP0h6vS7/bocDkACmLH4fwEiTH0kzWko9PhmYSd6ZO7MdHVZJxEOcs9
Rr1y6psbwOyO8/ChyGlZkN1WHExZhCT+PjXzSvmF7baRV2QEumUSqMHyaQApFgKp22a+5X1JqnuV
xq5OTgb9c2fb7Kq96NRd4UhUPwBGDDf9zefqVDeQ4JlPPJ4z899j1qcfIPsVHd8mwcCfjfpws2z3
P3dV5YP+hpddESHAR7bJgE8m+PWdMJBDFlQ9Fvt0yS2WfNAi6YwEa3uAHbmcDkZ9oJHOu9hDT4ez
TqpLesKudV7pZqHvdziPJFpKhT5R6VK7cEKzjTTl9LnhTX3lEu0bxZGWZqm6LLK+2A2yL8eov/FX
eWfg7zWC6D1jHgR11ldKsIv1V47JcpxyNdxoU9mpZZBXPaMvsVxsQIFkNtAOMOFX8OpRg60cBNLS
DtUqIxRvPgHUu2KpqmhGMx1oZYFIVywhXU8qNNLsuVOtiInFfGwmu7j08H7Ye/xgMGzMzOvCXSFn
3je8jBZwcqmTOlliB96+WhbrMmdvM2TqkkI6FhJ+xslwknaV++wlpJ/N3vpejeBMkDPjc9dyAgsL
IopcrKs3VZ+50u2IxLqo25ryY564suNM9kmVPurmR4nl45hrAxM/4rnaX5/rCbUhrvgUc7gesv+4
d/OVta9arChbccehp/GBetkhqginjlAgLh/SkN9527ZAausQedwgjfdpNxT8hmjnBlnRy0uLQd3b
ALSCD5lsvUNa6I8kksuThRc4tBdrCKZ1fJmL4t3RSY+ArabE1SZ5lmzisEjgYBZ/ecfl/UcwyIYs
vyMAa4nQuSy1oJn9eNluBipUpsIelYqmHuDtgOjc33WcZmoZ1z5sHMrckt6pb97ivLdF+aGtK21B
kGgdnwc8334kcHCgyqUTIlfeGTHXR2G9pX3qHwoCD9kpEG4Vzp4w/vRW0kzLSpoC5/TR2tlwYmJl
b7UHFI4++sRKs2KW9Txae3vA38NwnWr3grKthfhMqdECxQJIRWf1/x94UcU1a73/LDnVMbG0WFHd
o9iZ41DeptHYtW4hboxEBjof+90d2ylqKnEz5zLdJ2n/gGDMOqEmmY4lbas69P+pLahYcYri1k3D
aS66W5dRCakvZuQ0pEbcw3PYCbtGcKiNn37jRN2IS5l0n1NFlWfklN209wsfg9XO4eTgI5SbYKPt
iWyT37yvveNoSf9mtuO/2RseRW/ir21gcdOi5LjD2RSMJvV2DFrYsBrJdv4kNrnRZruVWGcYEaq+
fJAjObQJHHNpUN/jExxPGyRYMh2uTLBpTcr08rEk0EgyzwDTsvyMvpBoV8aOsX1yfO1YusPIwWR+
Kd9eIndbr/3UsA7RrbTDs7JcXcitnEzXheaiXd0ztGmcDPGSplTnzH08FEpDULXuBymxFi1mcso9
g4D1P0aFDc6zCA8r2lsCc5wW8z9pkQvHuzEIwoK3oWWw0ZMfZXBXUKV+bXxkSbVK/hMjzYNebT2w
bcT0S5JNiYXqvnHs3SZ/1K1RXHXaY1jW7jKQQuMImxl9t5FYjYHmpLEaD5QIkgGiUetTdlAkDc+q
yzedClBylYyMsMnatM7ZizbKD5kXMZkcWniskjo78DbkUS4ZO4ra2x7HzT3N40rDlVuPEYwSlXRb
rrHn0qFQTpi6Zqxa/HrtixQktOsFNHunP4ELEx48kcjODoFeRtlW1GeHxgL+V3WOMy4baVogqGvr
2Mdg4iQDHimKo0vgxNK0JlC9y0wu0tNiWVW03EuHUs6VwamKS4NpnmpVL+E8XLvdsDlgmKip/RRL
RaJDvNk9tZ2l/aw8/cmcbT4KSkLFTRnHOYKCaK6QT4BTvqFZeRAFOn8sI/TUWvWnyUAZLPcunEHE
pWlgVhcRY0QX6jVopsgcXBfaVoMSjOdSX/SID8hZ0ldzNAudoSDRnm2U4ifWc7ILhJLBbOUPGW72
0JPaGA0ZMdEmxbVQndCLREV8GMZEK7ULGTDd/++m+uj5/KOKQkqPVrBwMi3FSZV++2rGTGHocLDk
3KHyaf/VMPHBSJ3h2fXWUO9ZQPJSW4PkHuTsoecKlDEbXP7U53BhDxxcX5AGvEHzj5zbXnGsWxCk
RhoPRHTQs+aQ6MhrfycHFyOmD+SagrpkrvY1IsyCN5s4R7PsD3FGj45nvCwaKlIz+cJpX4KOUk+0
9pn12jUqYDJaY3Xf8escfxwSob+anhn7aYX/NbFqm9aFS9c95kzl6NMK41rm7M+oTXRfDieKKa0X
VzVUe/AcctLOoarSCbn2CIC+qT+ORWv4DEJVUCZXNcxPOM1EgKQ1ZMR1Q77Se9dTH2R3eQF81xao
7tGU5wXBPDjlJKPCND+dvqL6ThvqSGvWLhSivVetVN+TMy1cheavxpSsJ9m8X3KDQl/TBBJhLHZ5
m0IsLI95hvbNL8c/cmPISad0eHN8Lv00SDyHxB0xYhWESHbseEbTvhQ+/MtAPJzZk4oz3QsB3HyI
lCHq/UiduMGrHdRu3dHFiSLL8Ij4MOkGSQgZlU3zVULm7bbCA+q27eKQms3b4K7jVfkQBZgJTojm
EUROR6V1SWTqxbPj/XSjaeDahhGtvgayWQ+mszI48rOIUDKPrZ3PzuTKY0EWNo8EPuU2S/Z9j/Zg
Rk6F+3hDJ9iOJPrk5q/CMBosCaCKyXwbt71jUPyEDNFIu1hHBB5v0vvTVAN0c7V3CPErCqD1onLG
vUtmySDLG3v0I9mMwnnBc2DF45zlcd0j3CIMqw4L+49yJLcIgTkhQq8EjacEdIqLyUmCQQOGXzVH
sy8QeEvCtMgRQiQCQU0eSpcfnFQ9Fu6IVlBn8BlQq48VAzVi8f281O9G6r4xjqYHH5UPTcT2b9qA
kVfmcnfDhMra0n2hWl7TwvxWEOGx8hWsTlful6y6ks4srpbqRIz9rQmTfHgDoSbeYOn6gERe6+B6
xYv0SxHmiT7GjEb4SfGw37JsOFtkiQsxNg+ztj4q1X61HRmYeQUcU8vTOqUZiBzdjyJx0T4CoO6n
szGKlwznElkhYEn012VI6KB4/HuhoK2g8FpRlJFBXgA1sOkla6jzczDvgBNR1Vv4TwZjsuGPyI1n
qPKKA51vNFpOVaAeZvY6kQA0XRArHWdr9g5mtmpnbIFFIIQ1hgiYxBmIxDnTKfLHtjUR+qKk0EmJ
k2jFj5r6OnQb702h7X/tiHpIqZJjJp/PDtZh/Fz2RyKpWVa2uClXMWMa/sMs/qNeClBERLlIwSjd
bZfKxXrwdqvuvBS5a4PrDeu+H4xXAxg1XmjWWhsoT2+wnqTmyQANURv4Ob3Jq9WM91fsiZoc49LR
dyGWtQgxCyPYoXDkUWRxo7sA+5kV2uhbgo4Go73Rnhj7GHCUCmvL9uN8pig6qSvzNkxkRphgTX0l
rEv/RxgIBfLKpd3Zt/7Sh23GzpyPO5TUWWxr2s9g8IsMLRhBaSYqmpw656WB14KE1czO3utiRe61
vRveymkMRBJ4xnDAWUbqPvYh1qEsFintzlPCx0NbBN9vJ2m5QpiEBs+5jGzyASkR2Nya/NVasnlX
2enbNqQgaV76r56OY/HX1GFAvKL5buaKfkWqm82NqcdOPIJMxCfBBVilvEyPsvldaiXo3saKUtpV
4PuZt5vq1g86FzZjbaEipnE/Zbx+NbKPyzSkUeFRX571HJdz70q02TAjTvZIfC20tlH8mDb/YlIv
DMH3iLuZauaNOmLfcSN9Sv86uXD3BoLXnZr87F7IJXbq5krX27NFXeuU+RCdddul4BWkZJ6qu0Qi
RRSk59wPCt+0wn+EW1p3zOBLYFrTudgEI9hAZXJD0LPnmt9+ISPXwr3DbHRPDl63ld0EEGxX0wPo
jvLV0hUulibxeby982w3z6gIP3qCdXYknRlBkskp/MaZDl6t+6+I/dF5D9TGseFEj1Pf0eh4P1UE
kigCGft9OyPB7i+ir5NoyaY1robHBebzLgZ8RD35oEvchuY8/eoUnLo8xZQiBSM+8hjZwfqbLO+m
adI6oqiJn7+0DKnubOenVeITEhhMIYjcX6NIDkvXfjhgFoL3cqfQFeMPpEYq2LCkwJc7/5UU7s2K
j5cBN0/ZA4RXF+E3ouPNopE5heaFRdw3vRsx6Fw6nvkY69u7u22xrNZT0wPjcXFRt1iHYaHp3lzR
2oyUmaWWEUlFnk8lu0ghXIiKnKua8md27mNz84Mz4bETxZtTDP/GjNptaaLjW/NIItgkTMSmWhu+
zTwQWnjcbOiE7ql0l3/m7MxRDRdlpl9IYx/6bUPB1TdAHfXUo8BFflMP4j3jFLD8Aj7HGD/cBYSj
gnRxvBxVQIHoa8WmiNemCIiFSZBlgupuvVeju6MbTEn3RYwUZTB0EwrTohlaFcvibJy0+meyhom3
TfthuwUon2qkNqjhER4Act0ZFMtbAtd/LmFuQ0phH11Pe7nfEZXRm6ys5WX6neuByoK0Bb7Y0OQ6
9GOxDZ2rgvFRjLmxL0V5lhBrxFYydDUr9ylpnlxdgSuumIhKBfGWSDT8pcd7IJ6hJGX06agFaXvf
EqpR+btu+QvADuawifZQb/s0G5IYz8Ft9ToT2jA/J0S2TaI0owHvD58yTB3+sqDxXcLU2Kqdpdhf
YKN+LWc8TrPKST7uLgDaKFFcqBO4w6uvGl5ycV3W9L1VDPw+IIZcP2qhvLhK7z2J1NEmC3oGA86g
l7Dhlk2XI5pDMe2nUSPpkQ+yVWQy6kdSh7sy+2XxAxFBQ7PzrMmFbyu+9aZ+mSfDfoNP6XbJ0dI0
8Ypv8rGEmYgrvx/42uS3zJpohCzOOwZ/bqg0FYo5knum3H3weqRlGaSxJYZk5/vin+UOzGaS1lXQ
O5ufInKBBloZkm1lBNSivLSt+4ALnDRqk2eUFfOns0CkZl8jisp8wTAa1wPu4Zmj2u48ml4yskWL
wjZ4ULPtMDhIgK15LWhQXOZ9sWRXNIDNARFzXDtyuuQuxqf0pUkUJZ4Qs3GmdSAzPMDbguKgRyQ2
66R015v8x/q30ogBBlvSOq6oBmRkYfGo6pYzzFrfLc20gnwwtkNPLwTyC06mObUe2jr/JHuK4mo9
q448JwbLYTMExKuB4tZXa0o8SK3Zo1xnYq+jj6Sn4OdBt+TLJPjfRXX7hQ/26LYMAIs3R5BiydXU
O8K4U45hk37ioCDcNJRzAjEBwr9DOdRj7KSl3NveQFk/LUvzTy07vV4jhksRTZjEqOyI3OgvE89b
f8+ihV6yQ9cy30dCQoOFPAoQ8vl3EU5OopZnQQDY4sAs5OXnVtfEPV3kX94nJvIF/5jVE+IefYpc
UhAv7fC6cSgvtpgRA6OsL0vfDEUtmG1cEsTL3g4oCEtPCXn+UHKXJk8/PUXznVq7/BFLJftVS/1b
AwvoU5Uox6na6TQTR2Ua+3PpHdFhfgHGBX5lgz7QjWZVpr6jl5JLpKGG6lP9iI2MP7dGmgfQxMug
8wVo8Pehxn4G5EHZVk4qJrPrjTl0l2WAo5pcUGLq2qcj0Eh7XnIuZH7Nkr64mC2JHg4qBgeIlrdj
PDt6ijmvtu7yn0ChPrlWSv2z6pBcs7vzqHGuVfVhDvJb2yrrK0s9F9jChQpuDCN0Zo2+0RmxAKZA
rLPjdTWAtRx3JIal0e6+mjHuNzdeS3zkCShENMAZ72RRvm2eNqOqcW/0zRi3RU9Pm4X8Xevsl3bU
3zN/MvfaWvcnfebode8+LTYjDKry06u+eq7Enz4RLD+EPIfakKG07ew3vXooU6eOc3KzdwyX+c7A
JfZgD1G+UqjlysSnv8/JQi8nXb6a6DTG6J9HjWscBcE3oWUwvUwU79XCuDQKhYNW9RpIu75Gmuy1
0JuBCu08bfd5wVDFtHQyqSOIZDodJ97MZ+QMeHeoLZLz7EWFAGVwBJX0E9IkK8Xct4AI9M46xKXc
DunCTmD4GAzN8cfq7BuROeADHRtHpoaUz5RD8I1TxYVXvKPguF+8bToI3Uz3vTYldByW6wUV6nON
Mew8FcbBVmg0rcx/mu5WPoYbd8fupx9r2/ixKcGLgfOLe8OA+WbnxvUeTKYhNid7L9mJvEZTWuyn
rhTXvDRf1xnwLS/XR4pv+9sMOKBo/8uZNf4mcAW7wXe7iEtoY35AUGzKVBwqkhiB/FOSLfp/fIaw
o1YutGyW90FOTkiw0kYICYJ83euasGsgD6S9HSyPC2pij6BVgFHZsNzINfh5P9F4rFHby4qY2kH8
2TwHoKnktU90UvTN0vT2tF5nJESASKTuB/Ui/9ke0e2y6lCZ4TKn0M+KRjSwIJaMGoqmNWGyD8Ps
mM1I9+nmh91MvPGk+l8rHb6stcUjRDt5rhdbmNyfHt8FSjeX9BOQRTs5mqOFrY1m1cPZHhIZ1YSD
x9lFA/otGcD/BIXxc+fa1/mrJsXwBN6MBzrteh7Kxd1jKcuC0WYfzgfqFiXmqciBEm9SlyWc/2AP
wPFEspcXCWmf3Nb/8LF+5sQj1WvWn7faXSC5Vpii7cGHWAH918orbfc+SBqLcO19LrmXXGxv3+hU
Ad+BnEGz2EyfUYklYQr5eVcdUmuP9PCW44IoSn5rTwJtlyWOBOzeYVdkh6zy4VJTx49r6QZTq9Ok
1uvLSRIRf+t9Y94RbxBNphLhXFAmjQSalUlMkdaRqz/37c03MNQSo4FWTOhRJ7YTkzXPxFwzXEjt
PFgs5/6QRCWq+9ACTEBOAg8urWa3rPA+eurYjyo1D0n/VcrKfnK17blCAh2iQV9w7YRZKV6qJPvS
afH0R6c72in1f2lnnDzd/tsb6p9PGJ+SBKWJH5QBHiiipfbeVN6bObpj0mwvm02uOQnS21bDfvTW
uarRpkkQtLVYEIcDAhyUhUCn9WcrUoJuSAlyiBMqNGUJ36bcx7mjxd4vWu/UVL//V37apLFfQdT/
8QS4gdVXE79ctrFookn05/nbddpz0w7gHqiXgyHLYQnsFgMdT53NjotNn225SK6KYIHGR6fI3CGv
Vqnvkb++2e3kRGbOhuTo8p/mr1BQmpEHaaW/yYF3aTF4g9qyCNMUVrg8gcVJVMlksHjdcKzv1ZlO
pf2phG1Tw8D0iR0XK4Ml8qAzVwHpTqGvUWn/KIfX8PxYM5prF02Zr3KE2suyMxAy2aUB4Ok0EK3z
oVz0w1AtiDXt+R+5N04kc/ddIXERSyaDXrOeEeaCqcLYhRVK5J6UlTfTEIcxnXoSsrwyGhdQ+wGr
f4g3hTJbQsuxTqEGBWxi9XvF36dz0hUO+e3a+uG42YP/f+lvBp0uWLUwGxWxVZbvY1m8IsxDntMW
GbGhbhXUBZYTWsBS2ssM4ltS75y03l+maQS1qmPBq0depAG3wuBVj4WWF2cv/2mA+MIGVWbYp415
RcEPQ1scE7P/W6CbeQD8mAE8WdpdJAOzUcqda9YtIWr3hGpqAQqQHK5FPwQGxC2i4Jw4lWT4GFoV
i3wVwWYQJNtsaOTMPrVZwcc21pFtuHP6Df+nB8pusKMoCfgzA9yRPtgRDqR/w2K5YX/XE9Wzvh26
1L4OLQaPboq6CgVg5lXL3pVMzl6NK7l5A3+wCaeTerhq1RyUdfeAFT2LIU7fMKxbe4cilEio/pXj
heJRFtCwcT89E0o1Y1k4GCS56ltyQ9qjWkmBscnE5eNdtZXXBKYvidzgUaIO/J6Ykh+psaCVB9p9
RZ5rNYjzh+rYea2MqkZTYQLRDgS87ikhpveeulMDW+EOS1Mf0+BxnunugBBNDiNBIfNGbH9DYB2w
6hYip0GsbSXvDSzyYSUnPl+QdueUdPAulCV19x1tKewBGPELbNB7fO/AHjD1AEikApRVGzmahlko
YeDysVqifDmlA46DNK//IzIXk+7mHzY7b65KVF90Z9Z7P+vWkwmBtOmdvFRG8neeFMLHxy7ZXALl
XMSYpnewk9QNJ6pACRDSHhcjU0fZdp9QRhvw7q/MUCPXokICgm9csp0Qa93utzwfyLwPFCkaJMM/
GT0pOD7OgkCk+RC4RdKEbYZJOl9GhM4oBlVZUxgDBtymINt9fxwT8uL4Pk1Bls92xBgveKAk0UCz
KM4sCUDiHRv6u7Mq44zStdbNDAANWhuOiYqABvV/X6beaWit5aFfzT2P9nzcNO5vxSj0OA/rcUuk
OG/Eheys5r30DOfMQBFmVeMc6mkzCVYatyifEWEWWSovDcEoMHYtn/jlidQI7UTBonYi1waCuSWo
nKpkKmxU0fPsge0kwxaY6HePikqWwNSEH8uFTJwMSPQMEvq44WI5yC2bA2Wq8TB2HpBF5ssDzaZQ
Tqxn0QJ1FEyzXiPLsxBUt/MvI7g6Y0fVz7hMfkqjoLlQISXaVZj4Ag8gKtQHGo/gm2CwfaImSMT5
cqbOPSPs/Jsn1LTareiCbVLe3nJaI2RzbdDyKIK1CjyGhp2IhzF3T9+Y2cvjgql6qti6LaPr94uB
z0IHDY46qq/RCNvyARMm/tksSf/29wb6e+a+V73Kuraec3s4FGaefmxNal5KulJ3///bZDC8ve93
LYwD/1SwajJRldVx4thBZq2RsdwtRD0X9nLOLedEqzsB5JlHx3iG4oGGo0vdJumpTaxwwVR8VY32
rWXWL/kXeTyJo2UkKu6S9o9EOLartvE71+w8BBjk47s42/awGeltAkA5mQNri6nmKTa6fT9N+psL
0xnUyjoldKqD4zT4+gMaUNtzlYoxnAwUWdu20d/CAIXxjfKUinKmiFj8NJrzdkNB6ITLkupPzYK5
XqemjnJs7Sz76pVUSeMw0bcQzC5ntZxZ10rtisnLZUM6q6Wa3j0XMh+qzYECaVeER7Wf1Fd6iKj5
yLDqzdtgnkZ27E025CjiYPW6u99MNOnN1AeEAl9TP4wP1IUlKAudt7L/yL3PLUvj2ntNwSUU2Ijb
MCG0GPBYFG3nKR3qy+J6V6pSDraRx137Kdv6oC8KuU59Zh7Zp0hye+91TWhNKnL8dv4W9DipRuZB
l7uZl8TJPMKc7Wu5BnVNuhXiiHX0dxij3jpEAEp6oZOhCTFPE2evbvivBhTfOJMaIPujvNe0WFh5
5ID7G45AfhjjtpvHKfC89D2ZzmJBMpUeNeWi1Kb9rboZ0xpOEK5ujy2yhrGQk3UeFxwFSAUAoC70
BuAtJKOfP5FZOIHXf/ggYD0BHAjNTz0ibilD0CWrQO/U3db8x6Ohqze1Q0/3SwL9qRFpZWyfmgfM
lHrQSuNBig07XxuDHx9WXQEUDp+Z4E3csi5q69faoat5g5eYWaEQz+nkqMzkXTTDeOl8/8zqgS3j
W+udZ+59KCY3WuwPXaqT3k9Btc74p7ZHCHtC7KY3Q0P1TE2DPjxo72lhvszpmxDNnlysyKl3ifbT
kbp3wHrQ5B/m9icl3sdNV/BR1giNfaGH62ensvqL7KEJ2y5Kpt8aqyYqZ2IQgm2gX6aUYVmSANq3
iDV/XO+l6glrwJiThCPhp42vvbkG6q3yStBBVWDFL748uA277HbphLZBeQHrfYqmCu2x3887+sNi
BRxSeawX84l7HExLx8otz8UwhETSBDAQHwQHUuhAboI+7CcLJUHzCJuDY/uGvJaM73PBBCT1T3xu
gX2XgzHp+f5Lh32iq88GUBr5EvBJQO8Zug/KmSjp7a0Lpq9ZIPq2ScevIWQpZGwfaru+SvU1rzEq
RKo3EblLI9C5jMqJtbo7Fq44SbAwN2FUxpgKAHZFYLlXBDIoJOj/4+g8dlzHsiX6RQTozVQ0orxN
OyHSXXrv+fW1WIN+6Ad0dSsl8pxtIlYsdWYn7U/AqMXiGh6KR6by8yALzFH7qcHWSJtPFBwurjIv
moKXSh62AygvksEF0n1lVfeAli3Sl8rquWIemi5/BHYdZKC2oXZioy/MGiKJ3JEHzKVNxHvPZ5nH
R88GyAxz6rd1ZGenZriZAtlViuAYwUJLFKgfzJBTnbypaF/FB1xmvk6S0zK9ozr3Q6p/4BnUOsqu
RLIx6N9h/Uilr05btl1+FxnyptZT7v5aLf5VeGaL5EfDyCRWe2BvGi2a3n1V4kEYM/REjd/zVekP
ml8HFIadnSYUJSWAGYhdkMbDDRtGdgu7hgdODM5FDRbhGPMspbrB8j7ZjhjbwsQV8JjKFukx/UdW
0BkxJGCd7c/jDD39tct+UHxvcPiKLITj6iLmp6obOPkwRMhs9eNzugIRBl507bMtnjmaFQKlIHVd
suYVfJiP6uMsansRiWpQXM2S0OZsZtVyqoU9L4idpkcsEPYgT3b+VCt26zMA3ri0g0yyW31nZvBi
/WIdjE4piv33dQ0epkeBDSXqTVE7tcGWTTKS1306pXsDJXxucd+1jMH4bBFmacKO9XhAYvqFDDWO
u9OIBCEfvYGV9rCItkS4Y5tti4Jwsh7xLLO++k3OBDvb5sgcCnyVEr+HT5Ken3AsChiNexnbeusn
jeXW88+6DuyGj7rrXzscSNY4OxJzUaN38D36BJJuEG86GDo9lptOFy2+lrzhRa7VbqMwM5/6ejvK
gzv1dFLkgqjNX8w2wmIoG1rn3kSZUwIhHFOHGBYBe3UFU29KOyxop7ExNgqdc8vOgskDI2PMoLqb
jZg5ET6nZ+Ale6O/NAEvXRadjHonpMcON608X+Dy4FXoNxIVJFnzDTQkrdl3GcNEObZLSOqkd3g9
uaXgGHomdD0QTVyVHPBeO6iMLcBepG7xRwVk62wDxIicIhPg+cjv3XqZaByocSBvrQobqFsBRAmA
I0gW67G7F1F5i8H+cVPbY4ySQEF+lV76iZMkaPeUubaFIyZUGkaVNCUsVucs2t2mObnhZt6KNDdI
EBDqNxDPLhXCVsQkYJa5lC0mdRihA/1jnhQb8+smZFsPKWlTRre8oZ8dAldFZpogzZaprzBMsG8A
sxz/SdNzRU8k6LJZrrEB8Qpgem1D9We4PGkTS6YKSWkm/ZBk6BbFWy0RzlJlG7XFNdJh+K3ZgeJb
T4KJduIG1GejKxBNObeK6AbDgKbEWcLAy9rARgTiiMWqgWF+MTOzLzdwUTatKsFNEcBi/a7eBIzh
p1JpdyZq545kahP5yCi9ibhkFvkwhA/BSGyBdNuIpaVlPvK4w63dbu+rOVyfr03B3aAIL5Ak2Epx
iZgbJGEjV+2y6rL2Ua65iRqdmnWrtcqs+tGf0Pog2RuB7pUxKpA894GQbBjRbxuAXWmq5hsWJmHW
7+mR7UQ+5dgOaIn5iS/KVStP4rq6T8A0eGwyaMG128AxPvFSz+2epW2ft3iiMkeQS1QqA3UrDRqp
01ESr1voN1F4R6xlYIXui20977KC/RjgWPb/TMCeYXfu65+g/VHGt7hhfvdiTOIDsZpHys7Gom3v
osDpS8zw0fytzhb/v99Y/7QBMTmvaTk0WKnGZ6N/jyISx5LZh3jP+BtV3tSI7CrhIC/lQ9Kuxbgf
WybOWn5oyY4plJVG5ebBtamSm1kQ+xgcYjN2IX45RVQd04AAB3QhRexXmvge67+xrtqdHZg3sz3r
CJIKw0K9NsH6HG1TrveJxFvDiiWdaz4uxX5f+0rHgDq1Adntq/JF7g6oKv3QzBDVMzKDsWn+qMVJ
KvqdAX1FzzJP6guYSkRxE/IJyqBRz22FBTVOIMJ2bsjrlhrBVea4j3LjDDHsI5Khc6QW9pXvPmMO
vVJNZ0Q3p5yBM1Z0wYy8NJ1vrSrvBQY42rRvJjKsErtS0FYF51ZNEWr/ExbFZrd0yJp3uf1TQfuE
zDeHSEC88Z7JhTcp4+2a46cCCmvIKYPw1e+LQ7g8awnyckyiM9d4eydW3pEGY6dooWuYDESQAHCq
m2O0nbWtKKe0P+91Q92E/IABW3dpVeYaE4K56S1MOafQg63bSeghJ5pNVzI5hPM2d+sEM2LjlV0j
cY8RvZyoLs/Tj9WAYwiVHf2PJ87/aMUPRV/e5DqmB7E6rxhXU4nFG6IeUl5OLfhnii8xk6c6UfbN
8j7qz0z9HQNEigKwHbh34N5KGKrGcisK8zZaxWYi9zsMhF81rA/5wm5VeEGj/hwZhbBY+RUEhF1a
zuwHEfDIQA1wwouOsdHCDqyyjcCCRZ/DHTmfcsHoGHSqnh5LxzoSThChMnM6RIb6udCNUTHBJ+Jc
18VjWco4DcmjYPcgxpT41F2Y/tKouZhJeJjm9B01FdUpxE6Vml81nup9RrI4z9Q7oP2QjwjJK2+F
I5v1sUQPpejNbYlChp8Zsm4mCYHkWAb9d90+giVlLFQ+QOEiCyX9KkesJwu2MEZHU132RHFvcWRq
2rHRol05zTtsP52CBWIRePePNCrbuZR8AWJhcmmizMv8GrrqXGlHOKZumFMQBmb4HSfkqTMpYEW1
Az66bdT3zjpbUbuBZLYx6PZLSgyrErgDWeEMpuZlXbnt+U9qqW91iPis2u9YUNat5UThup1uAdwJ
P8sqlEqYGfcs5g5SFTiZEm212V+01q1kpsJrYSG07NvLV90s7aRkBiR5AToMHhZCLLNBgcT5LeCC
rlT5mRXFA9SpK9L85SoOSx53EaqRPoAuk/eTuhNLC70nnyVJY9+YfVODiST0LkkXwPqeyTA8A6BA
a78pQn9t7VLUGZdDOVERrTFNXkGg/U6VowuDfIrAFb1PGI3iaeqy6RBWd9l7sn7U7grOjLVyBL2v
BvZWhbbWvygi9orGoMvVL0t/XxUh0vClG8pBW3eL4ees0H32k1MZN23Bqz3jVUPn/F7kCWf5TAZ8
7cREF3S0S+2pwmobJPpeiSlIl93SnTMwj6l+HWZItaz2LeGtgpWBvcbj+FnKgyWUW9ls3loWUSpO
vhZYE1aDosp3jNxdEuh8GXpwwjk8C6dFGB7jVNzjNKDPAIW+EPMALjeqW780Rq8P8UwxxY6DzwYb
iZH3G1lGPW/wWwPf+G2gAEPIcUaw3m0d7ydSo9pxu8SNJ2H/MeMPgJXHkPleu+z6kbWiem3be9Pc
VvwLhGFBvRrKeaFBQrWQQWEnJVOMdDdZM+hCnEAs+mtRuJCVMTIUKgI6YIBM6QpslVlEocIWk+XV
UtHf9EiyMrDGIipdUS1BEiGgSwzT54R2J6oJyriCSroKOnteSXHs8mL+Nlna5bO0iXgHSJ8Bzht6
shw6Y/JaSto2VBDjRy+BRlEuQRi50anbzTbR3wZpa4bFyeiAsuLaN48ppYpV3bCwjv0X92iyegtw
POLtDNGh1pxyfJ8dap2w/2sqsrmpNfhrMXj+isKEsQsEKL26xCC6n9ww9YrmJ0fvPPTRRkort61u
yG93prLuUFG1jSARNkCLNxnUBIRZY7KnY3QtBrJ9eYk74uwATAazo005orzCDpvmKok+60qo9Hts
LYeam6yNc48SByidzRbmnYIfvbKkoDXzIJTu9OAYr75XcTwjMQAaYe6pvGItgE6BJbvKnVb90BkO
i8JZwrEwhSUloXVls8tKWCqRZh0UQTwMhkyRR5263ENpr0CcEtnkxAxWGBN6XXRl8aZumtZtwRrL
keAY/GWo11g0F14T+CM04BBw5dzdaRPkWgfstZtlfROLs91U6VMOr0Ai0oZty7kEExHon3g3kAlC
usiqt35CAXLvy/Cgs4Fi1WMThdiaWA9x1WepV8d4Id4CpaNZN2xVa718LWRUQL6h1yB/zbv8C0Ts
56QedDq6rAh8GeePUav+GEL2ZvRZlcbXQqs3FIVvsYc1SihizFnKfYlzqmKWBnun068WVDWet8iK
MNbwoswFd/fZEP9VQugLOaDQHRqYIidHzaJM4sw19XvYPtIcJzYpJpHhsYNM8j+d1GDpJ40+S2s3
NuUFmIoTMPBvFgZUI1Oe/jJIHPpuZX6FkrgDLrTJgXqSWj0Scx46qdDbUrOu20yb4RTIpV3aHMnA
MeKjRDk5gBUsywnFKzA49plQViLdj1gSsJrytKFxllYCMT9s694E42p9ZfH8XOTO6/HcVWnQn9Ji
OKoCNZiuNccSiKc9qgMQpV58KM2vNhCaDhlgH8hwo5Rxql1LlAZvqCBvWKPWnkEtbNjad166jlm0
fQxUgsAE6yXV1B78LOtiaHoMZwjs2WnV6A8dPzCR9iqNTARWscUv0SuJ6FSrJSs3ovQIz4rp/nmw
WnSKkZJup1B9pFUd72os0TECDHdOcvKaU1P120h+TE07XtBdFi56rpAZJGyrRA05UdFwIuQZ0XFs
rKIU3TbPf+EqDJzl+Vdcl0yGFEYsChu0hO1tgFzhEtbJ2VSSczhM6lbqmdDlg8k8UkGjMzoVDFC/
R7C6I7V0o+aK6VjW/JbxB54Y2722q54gb5w8FeJ9yiKGJf7aC+Korq36py+R8cS4rtVwjk4QsF6L
EfNiZ9b9QUgYGsN23al66xkLbZ+RxeZLwpRy26sJKKCydXRCC9+sTnGxlV+mWJ98cDJ41oeh8GOe
HK21MDdYhGDp96EA6iNK4gvj/FcCJ5BCkQYBWasvEYl2+VPSacf5ucvFxMwwoX0rjO67qkemb0EF
J994oUvoXSDVXsUI1I3jQbKrNpi2BjIaVRy2chf3l9XNUGUiLgzI6nAR9DsH+T2dBmDPJfDgXuRM
zEf1n4Qo/Qw0XtED2Pic/QGwiM5Y5jOLfClZQMeO0x/6736PfjGyi0Dpt9OEQUvKJOXGiPs7iJpb
pxvVTwbCGcLWTuslou8yapshidgnaZE7c4eXvyVAXX+0aGzzObmawLxGSZE3bfDRaACLtnPNp2pG
ptzluq7Rg9DXQcZvWoec+D/JEFhMLdhp5Yh4IYgU1ij8SQGuh4K/FFQucgA531uMX0sIieol0aAm
L0JB95pA8Gn6hCGtXNh6HCbOV6RQvIwq7bkxAHgl4WTRy2ueorldwFr8lCl5uNIg/CH1pj9lW7Mx
guC9GhPuJLgzANf1d1GbuSAxcnE0EKMdcugoRKSOiMlGWRztamG70abtXxRZa+EzcK1Ms1uJsuCw
4mH/M8deagr8hsrAIySAklweJlq29bmoB0slah5AHbFZ9bbRg5dRgMWlhdnejPRDHAqgqhlLSFr8
iibc2Kt4evuY5fJSxz+G/C5NlPx2wSUkNCdp1qetshBFPyOjGtBzgqUGitmkO7VkBB2sFfEEmEvR
9Kdqjfl5loxTVrV72Uo5/fDjlpXE3BAK+WaIUeWAQkSo26WEllbSgh+fe3OKdImRQzps9ALjH0qE
sYu+wIFzYE1jeZS79wGCeKCM35lS+2bMzVfLITe7cEB7ulHSZrcwVLRaw+sX5STU9VYBJqJo2X7u
FzTCENZ0JLDKRYlqhqa3PG0drHf7Mn7pEnMvyb2bInoNh8xrDAV+xXejK5AmJURNiSsh24IdYMgC
/7N/GsDZRq72ZoGtlNYtORfwZeyoBFHIBe1jO3Kp1z2VgW8SPhjd4JImeo97rc7IM8cRrZUvGEc8
BOSgcAmYYS0uiMVdi+9lbH3TH+dgSnRSKcPleyKArN0zRf0s1ukFD5aVjPhqtik67aXCvvBF4JzU
IF219iQ8sJTIN2HRv+lRuoUkha+ndozhLVxmX25BJgc/TNOeaVD6dWwcGongEHduahsjkRe3AV8t
my2YoGmK/0pXDnEkbq029QZCAnTrqnfdVpZf6uVfKn9N6D1HsFQVTWTA/DhgYC3Vs43h+Sx95BXV
w1mwTFeRXlVMMxO49/VrKpizVOZrK1KU9admq2GCVLZi/5Uyd4HGyBicfWtKLEM62LBBrgtDBiWi
swA5mDRuxOG3YP4XlX+gIZCjcztNSLnoL2Iav7hBd5y2e0l9phEgHORUI183tjscftZ9YGyTpmwH
EYn3xbSBtrlXko1sfhr5tkh2uuZmlh0HN6V5ncyjzkMVrdjt38JcdhUkMbJsaFaSY8a0SqBxi3M3
pGoooDea8XTNpOPSX0Cy2GFV2NVY27MCpL6/yap2HZUXk8hK8/n/1NfwYWUwi2HF3FBsrnoKs9dt
K7gP+FS0VEHRgZh0nk5pvjhxGNiG/jDLs5zXiCKWvdpBvUmLUwHufpbgv/BETcqj9wtGjGlUA4dC
eKcgnC7kXY24g9aMJERsaOzgeA3E5ESjTcsDGJ73kiEKGjLyhqKYIYdhV5GwWyzUN8jAiFnjaUd+
LuyAeVzmcvGxx7B5yp1UpTWhxM9/EvWNaBF6QTBnHfwTTx8tJBIuL1OvtfaQfhLFiqPmDbf8VqHF
aBEpbxpBZPWjQFkHMsp8cei2JduLZcbXqTFmpQzIaW6k49SXG4psN1SP/cxEw5TuS2p61tj/VTTx
BWKmDGfAvofZOzBPgsJpT+yaUwSS06HNP2AsLCOKJHOP5AJT3arQQwZvM5vCJGKXJYI66J9Wz/Db
U8lkj6ovYDXr6Ki/S/2lRO05dsBJiHcZUXglRHezuMuzE6onU8NfEPGOhI5a+ktwjWLSHghMhyQc
tCO7oi2ZK1B8GfKcS/MW62RE4MIiUmDDtxWHW2poYzpJBBwGy+PMfuBe1m9GdZeRWQKhtAXlowHv
1SjYnxCYmWSuDzshaY+A79n8viZs6gBVuayqIQb/JhygUwtBOuaNQuwqfglUeFnfcVF+CuiduoyL
E/nmNODMZ5lhoWQvpbMufdXZZ84rIgZbZEa2LJdEn0h2DeSDBBZh5LOf+uyjljTPon6ZSPUOGAol
MqquGuhMRsVl/oghXhdmEmIauaxvN0HWQCPmddIwwkCLaJI1xEJ6pKbIj1PShTSHOmovZHjSDlin
LjHOHf3SIoZHNX/A/fO4Z5g7gzCK8ctVIvrWl0EefqW6vgILjtp0HxvTs8mkbQLbie5i03TB+5AU
tkaOpl5Fv4McvRnJmjbDfIcvcbQoqSIFPdFs9P8mcMRxTmIRWJLgYEyAeAOj5hZTpI0+tQ7ZQbcA
g624XIdWcftC/YRsfutWKiYVXXQ2QtMziLDuwrvZ46ALLLtoZUQquO2Sjc58fqin42wl1Dpj8f+q
aGgE/Ehcg2ZFbYqPIOteesSNgF7eUoQ5kvw1SOX3ABc567JzkdMhcqfmYb8y5tkvxftI+ZSlN70K
r/qX1N0azGdB+5sJh0CJvtVW3LdyjOXY/BiFyZOX9ahMP5KJsB++GQ7wj7Zn2ERNa/A0rzZf1iED
UPkgbxC/pdcCFzf7W4b+DQ3NEJnYhMp9SCx5HyLYsRimV5XFI6zvQkvd9sA+LbHa1Q0bGXVdlHyI
UobCeH4j9/3Zt8QsjoYv8tYVylcLjUKTezoW87BMX1IPqkeBGlWOuxjudgGeQDcXKpaNuCl/x2Or
w+m1M1ce7J5g2zGvNpJhsluOd0sEyrq6N9jz5AYFfx9dcivin+h2VQQqqj4Iq3cO7y1JkE80eXur
6u36+BxVekeaHHEQrrq04JdTbBLu+QoEg9iwS87CkJ0WhotDWWnPYGZHNH9TGEr0x04HcshkqA5f
jhW4ulCas2E1m3MjDEQlxRSs3YZnCO5ctJIZK5RD/EvlPNfRw0vc9iLullD9Q0VAxjw+3Z20XCIi
hAM3rE9Kshfbj8wyb2K8teY7EnDq2Vg6LI0OT1fyE2D85TFCSxBxzC7lz5X3zZujF3KHHJTEh143
tkL+ryskf30phvgtqh4ajp0CqFWYKxz3F4Sq8C202QVspEFRPOX5pak9FiDI2AzJJxwUhwvmcb3G
6wQnsufuJEmvE7HaOLB5sRIZXCSKx9EIEpV1Fm5WcgsUADS35JXDG8e6AGQdK4zG7BIFJLeYbYhb
KtcCtTBZBQ8Ww/qRR6DRNsKr/GvVHnADlyAIsbdl6rz0YSEC3cRHBCdspOUdcojmX6LIL5msAdpi
6C/DHbEwwptgSXqJvXJ1TXQiPrntjAZQXpOzpGyNW5er9k/GJjAyxZ0s8ctgunXxrYv1zowqm/SA
XVZipupHhqDc9X22y1PklJBeNSl0JEYlFosfbhQGBWPlE++XdbET40f3+T6kE60CmtDpJUU976Am
zRo7CDb5VflXfM3o8S8lakwAI8I+3s279jm9YDhdUsekFK6c+mONkEfOPNgf4Xv55HVbFcdXa1df
Qe9usLTMmBTvyInxZKvZM0S3MHKT8zsSeeuJQ46EaJhJfcuYneBZYptILTmzOJuk7zgoGZ0bwz9h
cJTPkeVt7Sy2tUco0D/Vo8QtJGN5JujMtv5oOCwI7UhMmXywHAFC8ptfkdRhnqPxK4Q32OesdqXZ
VeuT/igxwphbfrYu3U8VN+umcSssojjLUQcspwk58Ay0fVP8m9+hEqBTxndBGbpghy9cS/nIV+eK
z9wX7TA5tshXTBPxG88uRdCGWoHnno82LATz8AH5KHjO+8WrWRFmezLquozPhOoQ450XVI5QPvDU
IA/AwzmGx0x0LcmnJXXHYa+GB8E85NGB26+adxTFYcfc2BeqAyohdDA9fKN9Ca2OHxAyPNfme+l1
J0wShGa3xi8mX+OPPDgUsyWUsdFnc8IYhf0eJLx6OUus08NTbXw3JpPT6aD38IicGh7ODrWrpJ1n
5YWtcpg9xfahVJ5WvzTcXTSj4aP6LFVfM4+9diG5O0wvbc1HmNCsw8zpL0HL7XF60ULehDcx8XLN
71AFAMagagv4Q/VHz78r5bswnXJo9ToyYOknyDzhX9V5sgiMz23DTXTnJEIgzZgNAx/FYGyjWEfF
xrYl/ZFQKgIBMt0XlAWt+kIz0DGZNk4UfihOWo0Da6tBVd6yPTDzk4oeHw8ytKbFxn+jMgZDqilt
g5RARDpUL8083Nu1fNTYcsYvUuAmqY+mU+22debJ7Q6qzVg/OSh4vAMMETxnJAWxuGBiFn6DyQ4i
FDw89qSpeIXyNHu7S3aGtJ0fI4nLy2F8kxnJRyhTzprgjiqJTQNCbMf6TDlr8RrgQVOePCJFdeDX
bTv+4VMwbJsSjiXLLk5aX69OC69LGJw0FNTbvNnxEKNCYxx+y94i1AnJrmnWP0khAfFtIerOtLVt
rXGqRl+aeNKng1Ee2tYXhb1JJGq251SXTDtxqH3mVdu4ziUK0ljmB3+QGNHGnRdys3Ig++q2Dn8W
w5ZKLovqthiOWeHOcvQZ08tWJh4o3RXlv0zZK/IezE4AxXS51J2rgiz5x1fBb8g9WbvmmirsKPoZ
bgs/T7ebzmh/KxRJ0Va1qMzAwUZbZoiFfBnl63S2RbAGjUP7xRpXKLbS4lbNL5NsA4Jct2tCwJBu
AgqDUyhhFeAOGL1Ryp0oOVnIBtj6C1vh92Jz0L4R+JFQhoJAQaxXso20q+HRUs5Yv5SDasvajZW2
AyzXqjci1VCKM2pTXzAehpcMPvZwwr7FwpsnIPgZPhfyP1IoWDaJWX2xqVDpyZDSWFwg0MUVR0w5
VARYnsxV9gNCdcLUJA/UW0M7hJhBK4jwwoZ9SR/4quT2wD8XILakoN80OvMUB/WN/ib8i7lRlh2o
CAp4txsAsmwzbsTywVvDn04uzbBlrl/ADc34BV8rxUs+V4zfuwJJztoj1xOpUjobvV3Ov4F+mWyI
g+VnBjzIt0vOTYMXlo0VSoVnN+q7jhEehx0pX1qNuukxTfSFIm03UyEA+vJtFZQMwt0gEAL9ED4W
2AJbY/Dl5lQjOsJ8JKJgfinkLSu3uN+bnMG8IBmcAmI3Sa50Guk0M0qLxXPHIaPOD5VlpuZOjORV
TDd+Um6bluPDAXyQXkfnQ6Er3KThIeTLes8nj4NYDnZ56GRIDKcrmDO2KbUIDuC2sJVha9XsmSda
tc18gPhSS97qOnxtKAcRb/eRoFnewxkZ7uQYi1vnOMQYTGzG4+rZWlwJ4C5xTqUInZUT28M7l0W3
iBYCIA4SG0dGMTVs44/JsmfrNMZUeD5SzoCUTtVBqdKJtlLh/nRCwwfJQ1w4IFVopnK/CZ/M1+of
iei6F94xCji+WRCKtclJ6ijNUYkuLQ8Og+38bn0Vs91XSGRwy13IlErX88DWG0b8pNv5qNWExI+Q
xVvnDuQyhsDKBilWh19EOeoEncn7SvT508rITVW3hEXALv9vlBw+3wwDjlXNZ4hM8iE0Z/VKgnwF
DoVFJTGTGne703ylMauJHS0UYlZcPOo70TPUS9yZ4II69b0of8TaGZo7UTMD/5HGHX9bMm+oT1xe
J14LfrZ2x8NDFEn2FZ0X5GdsIsj6a9fTFq6JOB5SfurlCi1iVhlCkUK46Y9C+tD5M3ubxQrruLLZ
pcGeRYZOD8GjH5gX1doDlWdu27m54XNQawQXCG8M7Kcc5a2XsMGvNh1+2Q27uunMaTAxdOmxdd+B
C7IExdp1lJEMdHsNspQQvM2GjxBPnb1W+VtIK4ixdF+Gf/jyoAf8lI1jdtvZ+jKNXQuaXYXw0Pht
TTDS+FCKQ9QdGWMlIpNLEEpIy/wUQUFjPJi8KS8cF+OFmznH9xH75UV5LbWf3PieG3/EEdxWjLj5
L+1BfyH/AOICEdXclSi6DLT3XgMbp/H1YF+b24EFN7U6So3lhB2TpefItZBntop8HPvGRmac4fIO
ccViL2uhMWBnQhe+bOgFSt4VFDDaWiXKywE/Fkca+tQa+ApHJNZX6mPZTt8pqftLdTZuKwZyp78r
+45YpWS0swVhJIyGu2DwwLuQwOigqEsMAF7X0KT+QP/nZOKFArUfmP9gCd8wKy6qP4qS2PjBWsGt
w5sv5A5ZZ6m1S6vL0oK+pWHwDJ3MKbAq7sgOMfjCemv3ZHJciLpge871lTJoJ2Pc496mokfc2FmP
NHmBARXZ8jskOH1kKngA79Fw30kn7AohA5PBaTJHK/YN4oViPKpkaSDkIE5t7E5VdJGmu5Cg+604
14kRwTVqUCPJxwRNynNBBr/A7A0Nj8eMuqqkhQTCXE4HrD3E2PJecNzx0lVnHj9jpLP0QYcBqEEn
BvdqGzanSCSjcuVJ8NAZLzxZ+3IqWAVAk1rLVx6rqNhS0FIBxFed6f+7am2GfXokOZKDg//LuIVS
hpdcVlilvYzjniwNFjI7HbMgzm3DVdb1IfNlW8HDE0JhIm+X0+cIUxSoj5S6JQuB+MfqHfACpCKF
v9OZ26G+LvljHmHOilehIi4BWQ0cWppbVsyisInJZGqCaRdZ4i6s4n2/9H4InXaqCFWmOUUbiMQW
3Ujt6qxV9U68r2kes/bHpT0mI1IFQmH6d1LCqcoM4sKfsYkGa7wIIzK8bKcydmFKoki+vU60wXTS
SsYnaCsrKI3BlsBIlAw8xmHICSdyd3nmSrHeLKqArPrZVsRjaDiCrcIRDUK7BTTadAj9cIXx6dTX
ub7MU0+fcSrKbwJpON7R2UW3hpO9LD6VZnGL+SvDvo3Ws/hsOXln8qcSUh4EyUT9gkBG+tTaDpx1
5Zkl3/MguSLygnGnMRSrQCWkfcJPn1FnwF7DfpQaHCu8LPV54fRXh/fO6CATqbuW+CitZpc1Sqcp
m7GzINzQbiGxgMnCpEnB9dhoVzODGsSDYEzMnDNjM/YEGC7HjIkPK95mYJItAEQPvV5FAeeo9SXu
2WX98iV3KWf58hLLP0VD6kRIuHX9pUJwaavUzoeR2Rc0Puo4fruW2Wd4bcU3RcaK9f1SZFdVA1bA
gvGnVU9M7IPhc6i0TWcx2rtOwKay+l1UPsnGQu9+X6JXRB8egYj3DNUxxEndn4a3TK0Zd4YaMJA1
Jlyl3YmoUPuO8LGZLAWtXLRdX5MgpZlEKKjjvZcmfcvCrZFw/JiqRb2Pl36Iei9UaQzkhNNZMgs/
tNi4CFObs/saC/LNJupAkzOx65GyTLjZRcsR0oljBlsfoiuS6tm1uHXN5q5hQMvu8V9bsBvqBtk3
ck4lfQFzRe2Byi0V2E7B+VBqSAE1K8raDqWGMi4wGYuhfieQexESrqtAoBmfWY4SoG2n2jbSs3Qv
QERl9V8dJ51HLzzGZv8aQ3UJLS1ABaLdghm/ghY8SLgIEQILbOd1OGs16m7dMtFXycZb+z+D5z4j
SRL+AlU5lXrqBya/QSiOmBxpIeL2rURKUfY5K1lTgqUlXdWiw2iouMHEeKvTBzePqxeNU4n4JHzM
u75UP3C9DXRDg6cp1i6bm3PVqz+NEN5IgnUtPdhKHQODeKH7WQ1Wy6xELiAUrB6vZYcbPSi7g2iG
z1xKE1u9U2irNRTcRSCHtzUYjM2ide2t/J/eGt8DmaZJoXjDnB0wY++kuvvrAg0zOW1ExeqrKAx7
nCPsCTKtprxvs+SjEkOF1csaKlgeg0FBZVOZBPlOR1mCJND8TpyZWlUuKIVSqJOy9VvnwndSMbgv
SfFCv4G/x+pKcF0hahdTJ+yv7PYB2bXsF9aYtvtkzEcNx66TnYopvYvBmLAATw5gNvB8thQNHQkD
csXAD2S66g2G4PUC8DBJU3XmrQxsCIJGG7/WQhOnc6b0DRAp/OF1tGq8t03aHFLIaQW1K1571pD4
dR0kjiL685k4M5WUq2GYgATxPUryU1SjW1Yab+kERbDHRwDy4dDn+V0R+8OqDqZIrk2JBPUkxOLe
HCyRdUQt+VMY/f7H0XksR25sQfSLEAFvtmzvfbM5GwQtvC0U3NfrQIvRk/SoIae7Ady6mXkSTzqs
cgCBrAghrNVU3pCs2aMAHukmIWzNzQWsKO3IrtFuwu5gsWSrqKGyfF79wrH59Gc7JbePuid/7Zrr
31FevX+thmnObc56DFY8YNUP53y04i0t9dvUxbrdS/586cJiDZrH9l9fW7sGzq/idBcBxfnN7bmr
5O1Oo3EjwU6c8OZJpNuc1e44nkrEoVgzVqJ2vgAKEmGhsAZSFw6nIiFOw1o/8dMv6fjvCXfdtxAD
Fz/iEorrHXD+QRsVrhs730AEQD8stoYIlpYWbUqPlpYQJC2LweBqSWys8o+V58E3+4Mc3Bs5UqNp
LoDT6bpQQLz5nC11zvh8jNYLgwMdo8faRd1Ugd8arJmNdM7xY/RO0Gxvrsb6ujZXdcMjdtqORfQb
lOwZm6sst1WBqulkhzq0Vkm7q4d2nWTiZBgkKS3vEWn+oYpfxoSCnGR/A7cx4a+sidaRca8NYtgN
G4qM41rLoizeJ9gmXWhxA8OYTSH5VHIb4z+TND7SFVUwzlzaLGPnmOIQevXxV9L9G+MW3vg+N77h
bsKJGt8Eki+Up3XXUJQ0stdCISSnhSM1R07PemtRMoBEAtMok3hLXEove8qJXPIl/iwmkFZNtgQe
KWb1WeIdE7wuWqTMyz4ks4S6kyIzAkKjJhOfVsx+fBT2TKrxzFfymTpsNdrcoh8n+KgFsSdOytzM
lgpWM6iDqDICkAn2aq2YSW6zQVIs+u5Vu/8M9x/oM6rGF254K5MPSg9Y9XScs3BkttleiAijoTkX
MtjXETeYJt2k4LWD5qRPtZYmcCJfrOLMWuYgyArJrlKlyay2IcZCBqDZQWs9pGBa2ihupRRtqUOx
NoH2cAE0JRyU4Rsm15v1ELI5FkawjKx/eY4bWXisfv/AYNK5E67gGi6oOsHDaSx0v+RSw8gOGqsH
ECSGfdm/VNc7aCnicjojObyPR3+bGONW71tqUSRtbzmnOjQ5fWt2/qcGXBoJYl80I9ppTl3YgG9D
BTGn9OiUgMxDnzplbY+csoqpkQ3IEnYSIb7rWCOBNZSG9TKZxQgS0Mhi9vVN5Q6MNjzvgoEEBdiB
3FlwiGTRAgJlFnhipjPvFuQDZ3HKdtVS5xX/NZVfZTYcW98Ek+OcdYT2piGa3bEG6QRnDYkN3Zcb
7ppnTEjrIAlXZZ6jSHCSBTV1NlluRi6/O7vlIe/PUXW0AMy9eZG6CiTxD1891pRpc48+6yM9lJay
q5A/rMz9rbAEKaN7ZQDxCe6rugPkC+zagUQ0RX3FGsNxWvp/it29U0a000b9Zofjlgjq3sFpSd0J
VHdaWhQA8I52zmGQ6gVkYbdfB+qXCA9+FSw7XznmK6/lKVysIZZe9D47epmxSsb6NNqstNFsPM27
DlEN/xTed2vvQ8L+fQ+kB5LnIye4EmDNibApGzTdAFbbONC0cw69vUfYv9gbYwL6JT/KrsaDfPNG
qBJN90XUjy2GxmtLtIFEYdKEG6Nz2Sv/SLa6drdEHz7qYbNRcnNu+cWf2mAbjoL70KRLptITZ7yG
k0ij4NNnT2c76sOwNfAu5prvyUJK/VOFexyiYdZUBhA1dW0BKLFArcVCf6+78iWlOFpdtaMPk5Lg
V5/gYdb1PbRLCtU7HpHyblsOdVYgs0Kc1di/6rF9IRQxmq9s5ypCYx31Cu0TyWFEgYbsA4bOuWWI
k1XrX2v2slaGa8khfeyVr7L9aNrhMCbVLW/Hl6pHB0kbE/l7WJvJt+zPDQ2nQf9UOMbFFVsksvzg
mLODPvIJim8xL24fMKVn0dwJyys8M2ScoEU/Enu4V0B06ZNvkkUKhExoF67XJW6ogyTtkHIZWqHx
7fY+K8cSXkz0pTbirYrEMgiiS6N79NLS9GjZ3SnFvI6MzGGoI/ZGn/BDp4oBp+CxV9JbM3rPXA1u
FmtwjUUdtJ9Npjl/qiRD6iRMVTkQYVZI0LlLIsoqxCDvlknjroNWgiUMRaM5igKhP6YLEV2+SG0g
+dGhxVac+fLbifjIw3GdI/E4nCf4rtNSCNCA1V/7ycg83qAtX7vaeXp19F671bIMjJ9a4MyJi+IV
YhmgnHzZ1/UBwiX9xLZ3tLz6PFj6LEKDV0u8Vc64qyYRweEZ7tcfmCBU1VlblvYRNu6JQxh3dHdf
F8XeMSefRR0QwmtOrrlsiCRnqe29WZJ8DWaSTYh8QZlXQrqgKcQTuuyTh9cqJbBh9g8YUO8ltXSF
TB/Kvu/qo1slD1Fq66zo+JTiJqu17zKdhWG/TgoTM0gjbqV/9X35w4CEo7FdmNPbTYs64ekeb1tx
w9n0NZgHTInnrqi2lpa8dF4kMK0YCVfVdGKDTrX2R3+XDHzYBvUHfOxaCSL8/ceO1pEKsFPSoqHF
0U6fWiIsnLJlq3EsCG9Vqh0Lqc2STq66uj+GovkdZH4yU2WZ29X/VkqsY+xHg4bdc9obtCnNbZ/j
f+18QnA5G9NuwaOM2uo/NEecci0/mAPmTTh+w4Bzvfigau6kg3RYjgnZKTfbM1cEuvFujyW1Vy47
S6VducU0dfi7IpB7+EhwINJZ4+1pV1wWbDY7hRsQRIYg1dY1zpcaPbWMkilGxJU3xZuSf1kMF0j/
K4j7QeGBh/Uj26VQdh1ThCjfwc0DjXwmKZsaUnEBVgyBYYBLVku/KF+grBsCxKrhKTixljMw5BwA
37pSLGviNSrr1AwXg4hQqNxnxWZKIU43GC1RGxgmMEvsdB5M+JYGSqP4oxiWUeHT7dnBMoQNfgse
DOZBgxPCAm1ZQtAk7sheQgHikgw9/WLYyNRw3YFYCinv6wmYk61ZlzAjdQ0/QoFF9z1KsCzww7nB
B1RB+mWHVRaXNBkFa9n+lPUw79iWl4DIGvxZrUftfIUaiNpkeO5sHFII+jRDmufk5MdMjV29A+ux
6UTAmcyH7VYRMUFudnL8beZixBxT4aDTMDw49MElhbNRioskipW0j744KVB56higrfLPYatX44+1
hIUziizpVBLSE9kemlXM42Ug+duYmMGRlbGY+QYYYhgCxCbbXsWeSin81FsK4cqNyJpxQFTzpymc
mYI4VunNnK4K1MAeJ6e7sIPgFMftWqlYoXXNlrF34R8lXs+E28p0BfiwkAWcVJUgJY+R+WhnP0bw
YE+FNW/BdN4P6N/sdePy4rS3suy39IMsm3rNPY5zFS9Cy5ZxsihSLFAT8Y/ptS0F62G9WdgVpjK4
ERG6hgPLU/sdSOeOlFxxSzStC3YJw7PRS6xViYZDgKxmzOV/Ovk0qk2k2/vAbLf4uvUPkm1Ls/iZ
vk03rUuJldQY+LNTDxNIB4Pos8ClgPstZA+VY8uBd1h/80h868Qef+NbRqy5/howPKkBy2PrW+YM
em2KAnLxMz4g74l3w60xlgfQBxAe+82EdtWTbWt/C+XcyBVfacQPyP9e+27ma739JS5SaV/kY5Po
QxKDS+ITfbm6APR1Bc7EPXFZlPTU8YTLRHSgrOwQEqogzllvvAApspLHxO0fAJywsZQHlsdsFwNH
29GXjGsHi8JVVcQarDkz7KcofgTmpGzrsBez5LsrT6M7/j92p+kn17gps9eAhVYzr1XUAlz3sHw5
pBIWjpzZ48nmkvTwedrYD9hAMkx3GCjyaJirWPbr4V2gPzErIBY9ionmnf6BTkcUepRAojDW0irL
bpyzKpZlCAqQTBluNHahVrUGmML6VcOUbRzh3yVw0vTJESW9ucRKRroTU+W6TXHKlk+PgF1kvRRc
+8Sekd8h1vAoqfEkJeM+JGEykuSXENwEkWsRaqAx+NCQCYDrwpda8yB0l9MNhZrVhYHPo1K7lYu5
hP2qhDRgqKfQ99iOovpxQwtrMuWds+YYThdRzXl072NSbDt/24Jml2ywCyJ+IzQFCdzHwhGqhAPj
Fk5zfc/Jx1TtjahYILDuFoDw3L6fqWyaJB68sUD1CaBaVqSvsHkO+jqFCWPjzjH5fjkFWgV6R1cl
WxcWmisBXhCHDdiMgsqaFSFhHELJvvKssIX2iNQXG+ZrNHCAJEXL/ZE1GKC2ZDmqiKKYcjUMFB7P
6pA1IXZb7JzLMASmELEWJBRBtVcBz2AAk9WSSrFjfLkJYLkSeSB4mAn5Xx8KuojYtHnrSLA1SNZC
UBnVUXES4SDotI/BTQ88MRYcGlc5wRLfzJf6jgUaMhmHkWWJGDMG4xzQOzXCJXxc86jQWwuzwiB3
MwzQ+gDVdGGySRNjVfJHSCy0McxLPLQutIAeaOmqUCH8EDpZ2s0nT2lUxjtoTUvLm/7dRPCEo1Ua
q47YlNeZuymxS/v1ttEIIwZUWRQZvSEdFBSV7izssViKYWJSU4vWBk+SUMtiBDmtrXM8rlJr5/Sc
z028Dfgj1pSnkLWu3vgia1AXTVjBGFXmHCdX4EOvkEGWYYO/iCd92EUbWNmT1Bs7TyF/0wTNoL04
kxWYe6hp/xPsmLnyi/QuiHTV2YR/nrH/w9Q/zM2M/Hv0J8FkdpVcKupvlXD6cu4DayPAgMv8u4aR
w0XW0GZg5R9tdQFl+H/yCHeMDehSNTmHM4tSQ449n5gMfGfyL0qOFvuKWdbhk27EP4UzVjjeA+Wi
jph9eQJjWNoNBIaC5JK7z6Q5W8pP4AMxxQJjOfSTPWXG1wEfUdDKG7S9kbSpfsnEM4ouXfjS618q
w9P6w2lepfEcWdgayK61QpVS9A4K0lU/Cs7kLZ6qHkklw/7dybMlD1q06pmnvOhrwKMNvNF0yHCs
1P4U+Gew4wTI3yL80DZuQ/0N0Ht3w1hlpGdV3kb9lca/tgk1PIOdB6P0Ijn59fcwpF12SVPxoD00
ymQ72CQO1tMS8oOGYtu6vxzazGwdZAVRuGbmxXyCMMZG7W8TbLnLrU0a8ahj4yn8irXsx2Laz0gA
N4hGLrwPp71HLRSZoVoag44BAABemq18ejkG9IYBY0E28sgjGhaCgnESwiNGefDOPb0ulgLQx4Mo
zUcpKGxMxAkjWDd7qH49I0K4VD0k2wQlkU0HJ2nJ2+CxYtSTizl+TQ5hgOFgHLiudOutjp7t8GoF
QDuYLBmnOYcIZ96y6U7vmctB9jSyC9MeBOZcZecVS7taVN1fZP9jodwKhNppvnPY3rgYezHNgMzG
iom7HNPhKEt8p3KWFUwfrYX11ZpPYes4OY6gizp9ASDSHZeJyr6d4SSjhIhHhk+lancAqskPs8+D
e19+8chV7Hca3Pio/0sDIBBXLfoZjZuKI95sfy0DMrx54+00xnsmLm3xVw4QxU+uu0nduWD94j/6
NlgmFmFiHr1izR8kHS6y3gdTfWrogZkB1M+uQnkVSGhCvcfhs1gE8c1tPjPMMQCKOsKbTZeAhGK6
2DqOyRt1KO11qT0thPumuOTMJCkjqCffC+aB0JgVyoB35ctFxLaxYlNg9GZbFy7HTpyp+sRHARIn
viXASEb1WRSM2jiYSP8EHW5u71x0/zoNHTvbefXJKi4jjjY3gP/BLlxkjJw6Ki4JBbAhQTFZGblK
zomNVF1htLE/LMzhhdfSS4tN0vqikn4GLKLh2k1T9pHh3RWf/EAEw23/lSsrL/uscKHVxnvv/USg
KAokkTD6ZiM1b+Kz2Rzr6fRY7KU8S+cSmBvPOIbxmb8m4TIotol5wpvfKxhwFEDh2ApNTukErvnw
4Il3pliUWSLsMTXGWD3jfkMQiB3fuBDqsDGlf3IlR9GmW8d4TZ2O1GShHKeQ3yg2vZM9pn9UZLIb
wwqNG/ckJ1HO6usurLnrDgcgDEDS6Z4Ir13JRToSeYW0pMXDXo/crR7jzTDtbZ/sg57aueGfrWur
CiQExVhL2XHU0gxqRjWaE7U9iGfgfyrlBBoYMDAtANUtDYRiYq5cX6IUc9opXOyZ8Rlq/hFQ+HeA
B9QP2XQ7zTWKtAtaz6eZ1qt+imSRh5WNveQJW6ZyE7HbVFk4uRLYm1fsoqOoTchL0cnpaOEIBY7R
/kOvtStWfVIQ/bsa6HSWDEv4v+s2eUSGjkwJUaiIWXDmK6OLr1R1bodO2RpTuWjQ7xLGqtxtF8kE
aK+L/ZBOhzVuN1NfTO9+FDzU7IjQnRz2jqzoVSKu0cUvYQZ32k0vLf3VHTEzYeMT0/0VHZ/rjPVV
qn8rGNk62njhIkz7NW201o7fkbaytznALD/OVmNibXxGHBvmJIAM/OjOFvC9ErqbuG42BltLRw/X
gU+LC9jBkJFPp2qkYKkNIsdoSFgqJtJTN65j179ZNkk8I3voeq+86VbrEH3eBA0Cad51j7FCmQxQ
/WkRu7QG31LP9Yc98WDDksWdzycA4xF6JxruZObi5tgvutnQSawiNTZbKpuYy7SfkiZOS5/OKNVL
dFCy9EthNO1u6nXNfLYqaVDdDMXc27JZaVGFCqdARjGO/JCbGKdMgWQ4a1UY7GNxMLPyU6jtegSb
PiUus0kwmvhancVxePC+JES9gSqpt0BQVWzY54RZ16HjgYfAeKoNBgsfXiNHcKD6c5Dpe+KNl07r
YFP9tUl7TAxkxj5U/1oodYy8JdhMVcn+jTkfUtP9VBjdlB8bnMdIf1QF6KPXaSKeokQEHLv+y612
yTNzlbuFOc/HvVbX5Yks02dGbKTIaO+m/wopEFmApIQltO/eg9Rlt/zQVYSwwC7C74+1ph1Nfna4
PsfO6c7CVs8hOmEbQxcpb7ocvyoZngl8fJYvJxqYRZH788klAdLT9ps71P19z33MyKCLcrJG79mZ
7nAVUPYd69G50dpvfhNoYaWrvAvVPZtVerU4B+IUWNh2urM8Ipb2yhrZ0xftZbSNE1zJvW3E+wHx
T8CBFZKuUHVbseXPo3Hv1+OqaLMrVB6bMtyMgnNVCVjWaP0tisOX7yKbSknIXmdnnINrzzjKObm+
II2yKPt6YVB74TkrA8Z0iokmjd1Dg5c3UoJVT5sulcNAxn2qJyBSdwWyKCkDbuwgNs5qQxUovfSS
Bw+dWsDCm7dS/dOSpcd+k4T2aHznPuCnnM2URDAotGYdBwzCzl2CG6mTr6gdNiMundgEyxnZC6No
ltPZMAT64o4Pmy2rhZrLN7IGba+G5dnItXc3GWdj/LBbZRujrruQrYYAM77xNk/Ui+F8xkDCwIDT
GxCRckIPBdMJgmJtZ94JE5NzKz2TZDMLcAq/CR7NrQiqiMl2AcCQnR06Y9Lj3iTMB1fwAe/++faw
BbaLD1JbhI1cjwIXoamxPfw0x1OPf5RSIuzZIYxT4XUXy48ucEKPYFXWVFyqmJHa0cfDigG6iaiD
DIlkZHLpKoxRDBJ9+4pTD2sInX9xSoAGqKfBpBWDZsfwnGcsmeCh2JAW6zVPbX2dQwYNuehLVz/H
/DJs++xb7jltcO+D3tITBQM7AvLLdoJLwIgLe3ILtO5fTM9dU0abDIVBSnOtK+V+gCagT+hXJd+k
BsczZxg3fuTsi+qnwcorSou4RroVnkcWgSi5ah/c3thbr/BsB+VR5xdItgttCdDbjYsbkpQo9c8K
V3MB7q9Prec4aO+RqvwL+vQciHEBQs55FUNytESySiUOSFq5LJsFHcHyTAu2uVW/c5A0Q5hFmwi7
F4f+FiKYc9eLBach/i1/A0gFQBldM6SEMCzl59HZjO6nzw0pD1Zmc6UBuNAPZE++ChoGq73o1lq9
jSKAaXwc92Z3H3Nu2msQplEyTUU+txTQBP41qN7j+DsEpGbxq8mmbXyEfQyHy7APtwVHBM8869mm
xurK8TVbFOIKKmqk1s/8lsQfy7tm/A1l9BbV5zj+rPsbq9f+peWnMftAAukZ7s1r46zZvXHmK9uX
460ybSO1jeJulWZTgOqpvJnjH9ThX0d+E3nVyT8E6wa3eRr6u6zBHDLgkRNplB8wTdzOfghcYXv9
Sag86KYfd6Byx/xNq++mxHz2oQN6KvQf17xqfGxxoE/RsiW29Qq7RnYZY2BW91p+MGWb0Z22btJl
DFekCx31FwsCcmkr0sU4rSxwDiZkEbuUsbJ88odvoz0kOp5meJK2prJz8qvtkL88NDTm5eekIlpL
6KbmtFR4PjGnP7ISi7HewJA/Uig3M6CEJ4Irl1+4sRl7oeA1LwtapJKfdGUPY0OMX1Ls6vbD6bYB
g5/gFsHiT0HC7napv+2HI+iMCiMXSmRyaIjCkknV/3rJSzXe9PQd1PSIlTDaO82haI6aFxCNjd4M
9zdy3W1Kmon51wfB45sWyurEcp3RYYg8T3sPtvQKJmofXiG9TG8vH+9C34QBflLQkQlerDKDfr9n
vlMJrprflove/a7VG36yztvJelcCnnZAkzyD/KdxP0fIxG33rrLLa3Iqx16msq8l2sAZS3T8y9kC
lmbTH5xunXlLhR56OrPlJjSugXtkoE+JcFsOsIdvp/incewDZ2GKrwTCsHb2q6M5LohtliHNJtzB
70XJyrv5tdw/Q97L7EqnU1g8WNhr/k+q3xqmaORFrgGXzavjX1MFUUn/zKxDwLG59sH5DV+Feeib
E7vh1ILZMoNBWluEMh9cNGNMeuOuyYPQodwT6p3Yd9duwOK+9cd/obXP3B3Gq7xhq0pvzslmbeu+
c3oJtM+YSHPNFdezYM9TDDonD/QVey7WPCdTfg5o81mfLFxCBQ1IImSTN61PZmb2O523p/sEPzyQ
TZYUw9krDgP3eqjuUQse/ysTXxGkmOnhdlS4/flPDxcxzUG4ZaJFmx3SfhnaP33/7um/sf5nOzfJ
x6tn5a679NcQzy7p3Iw4In+1HeCucm7XmLzKd93fK9Bm7HmED5vEuzI5ookyhmfXBN2ybvxT22xk
fUzHnSMujXZ07aNdP7L07Ij3GEOWZxlvDtETzbuL5AzwXbFOfrLib1JujBrJjPzPD8AOuC8X6kgE
fVhjlQ7DCfDPIbR/q3RLR7uKhVQ9J8p50O9AnjkioFb3JOMevPUqgRP4BxpviV4+K/1uBoeamLWW
LgltDQJf0MHuMB49w+DPM24sUGyCg5Ieo/xLZ9tkEqg02bmpaJRsleDm/gpx7gPiB8UzY1HKQ8D1
boN3LON/YjwYcGu097T6N11gZEzVKfumAU/V/tgodgQsBvuesOwO8jeZ3gJja+qHqlqO7RGlrSdk
rt8iQgOuf/WKbZacvQFjz7yW71SBgAfHGLfTEDpNfecwtGsbzT8hfPjsayUpg/7YTuACQpSNxPzd
jyU4FGg9qV/Y80QJbGqcrSeN9q/AxaWMkeE8jMTqBv8VciAI9AjPJdVGU+8yx1RKp4VzzRT7kefh
l5JU30OaLCTDjjaIX4dJc+61r4T031ups8NwERcFvb8jBXKI9Oq5txmPeymebdbhuw9UiCMBmHHX
ceeUiNCjnVF65dl0aZexs8go6aya7KDpJSgqDVC7FmCCBajNO1IpCQJCGc8h35u4dSf0mtL9JlWJ
iQhet2OE1qIwBYZ0nxgFKssflA/UsDCdUAf0xpNAsvHm98Zac1j5SLNgjWuSwYjNmKNcbClzLr5s
ZTfFhkHf36VskPGrrxRZnW1DzuPOmP8veFK3gQuwrpA+w+WYYcB1mjBkw2HzQRvh45FmhSw+ymXd
qtuUGhVWu/ZZdUvkqBLozDhwtir7VWO5wxGOq6lC7LdiFsbNgDs/VfCv4x3nxbDmvgz1JRXN876I
mmUjuSHqEQeocvR+M63RlwlUs0JHxI2VjTtoETgWMZdRBgVCtYlMmuHANXztW2OXqSEFjalgX60o
e5MhCrE0YxrklE5fJg8GlAyHcxj9atXJD72Vm7v0lAiaLF2Wum1VTWSf4EMS8W6G4bNQyLPUExvX
yvOeaaPYuQleySLgFjK931D6Ny7l3BiXeF50FU3j3o/DslzNAchZoOUqALi87tGmi4EuKYKftkO/
njkc2foG8rLTDzwfoFfQaKK8DRohGFT7XVSZw7qpzb/adXMqn37MLJ0oHaUyk60abkaqz5dpV+L6
rlmx09gGuDaq9SWbzlx9mhrYzhEfgrT0XagV16qry6vGBxxZGVws6a7OKr8t2DZU+YgdKonYtgWP
eJNDZ1sksA0U0L04WWdhQyqistN7jitI1K+RQFBoWNqKbkTumpoxD/GXzgZRVCtqjRZD7lDq1cVL
xEgXw8m09Zue63REs4d3cnUpbO2v1NkwSKcij8hagO/sCnLBA0FlvVVuluKdwLDkBBbpXcu9/Ohm
VUVDZrvyy/dmxFTpuCBHo8zMN5I+rqF1lUMEU8BX9W4bR4w+IQlgyP57YZAVS50YI3nIozaVO60e
DsnkfVBbH79pWa9MhRO8V9LynrHyJvuCNgORniqoKtQXvojh4fSEsvuIK9Zku1NUeCaMGsgdvzHz
QWjvh8yNT1KOH65I8+XoRitVMY15A6CQXLyRbrzcs1ehpJgqcwPaXfByvg0FX2KLnploNEAtA4Mz
B2Z2PcvO64jqyEXpq+SineDVZ+SggBk5uGpi9dKKESv9eO3Z2q3SEjHZksqHmfgnBi9/1xcdEJaG
9EgWKcgYjcaGD8xZ55wGBwDBWIDW0j3HYa5ytg6dWMwgwRkOG8Z8Uez4VKszJUqg8ydTtto2L/TL
kA1I0kOb2WgZMTGCsL1qeTxPTSQmy471ZVQTQk+wkusmoZXSNwnMqtS6FByfGv+t7Ltm3mnwMPDj
zmuPdVdnjnJm9DZmY734rI0ufcsLSiVMpSY9g8sfcn4wo7EFs1FLF0fOKsylIhe7KQteFc05S5V1
XHFMsloPiguqURLjqLdlDVat8pc66zqs0rwNZpojJ6Aoy9JGIwvbfiYo46AGMVrUrUWKwjv1Eou8
cAcw+VirAGm3m3bI8dHG4ysK6ehSwKQv2azc4sx+8ElbMbL9sXkGuDqarEfb7gl83yCCUJwAXr2s
WCAfu5JJQPvxIcxYBbkMOng2eKsuic97HMeD4AIKN6mudGyJgr9KJ8AlBlTJHgsC6Ck5Mzn5qrK5
pBkR4jjroMd5Fy+D6ab4RLDYW3Bzx6CY0im9kJXzjJtw7xvKjr2b4nCX9ory1XbmHaTQVRKiE4k/
73RNB5xf0SvKi2tL8HlC9b5T2L4rU8bbwkD4UthN4BYKTiLjKaLp50hvtwPSJ2CLR8w9e2YTAgps
Y1E0KALuEOz1LmSZNOBtoUSel6wm3oiUljbJHYo/bST2+O0a6ictFZ+Z9t2xRooHm+p6yA60DNcL
ve7/puu0a4eKf6igMLsHYUfGJjIgCkhKXEq66GauY52dgKe6k7aUR6fw4W3gtjUkSBIfyBHcTt4M
E3OwiA11VY/5c4LOQ1jG662q/SJRqOYIWn3uRZM8hd9sDNmMWyNKKRaNmwVt2ustxl1L/4ngPmPw
gZI+sfPizHylY52eG6yYvXnsxnTrJcN3WEiduhb2e60/qampR+9CFlhLqKncegkLJYNDE9GW6Z1J
jo8i9yqfh/TDoOqsNKdOKq74Ze1V5Os4K5bVb9aypw3C0l52YoeCi4tbuCjyWB/tyr8MupOtMbI7
PCHptswWg3AabobI3m1awe/Lz3alokLSXOpFMKViW5wiXL2wuQ6NaQGeV5u738BGCqF9YbeVew8J
pjGIgkwcTtDPfof6KF4t0ROEdnadBwxMp4YTl+OMnHO5vgweMh1joVev/ZaTO010xjzPwJuO2F2H
+I8DGc/OnT+ifvoGr6aiG7fIUcO91i0acu26QyrJaegUK02yaYiSkCQFebnqbPa8jnrTGG9W7z+V
UZu1BjdTGVIEKG1M1kVB5s8aeE4NZKgdrmPfMD9cdbwUiqlzNm72g168Kvo/4r7FMxKSxlUurieD
JbB5XjJU3QEd3JXOd6B5ywL87KaM1RQ/6L31063VEGXqwszl4uGZgGuXd8ev4Ybhd1Eym7GU8FYQ
k0+FeIPs7xIcoJoO/xRXV67cshx4gSnqn0pMkJ22PmeD3c01xsZYsbEZQTUr6PpKMmuVunXH8gb6
bE9gP3VekaODOiIOg1327o0xaV3WDD571rnw4nuUufRsReVL4Bufi//RIjVpYm2uFtn3QIwr6GLQ
6SEqTOdqv1Lx7qqXrPSCmVN3GA5MexVz3wXoEn4KGV9NlY+l5+Hvlta80WVMeOrmK507q5yHFwMH
pefld3CqYDM0YOSQxyc+s08uKmE1aqGC8CIp8clOvKkFD9B871AOgA4SWxYZjDalmNXTPXpYjH3e
is+2kcc0frDb/Q2Ddh0p7Yb2t7WFq8ZVb1pFYKZvOsRjqyJ3LH+t+M9LDBZfEkmpIKOdTFsDj1ZQ
6aSvzLYfWCj4ZPBexAZJx7QouFRj8uIJ8Fk9oz+rBbbVkuEBy6BupYJYm6gGbO9hSSgBQDNSURsO
24DxV0gO5JXOu2G49aG3cKvEQfOwqIOngoDVDcG6dcOQB1Gm08idIAegQW7aqYU4haYylFAKHcVg
m+x9O9N/lnccAsaEo31nzovBtkjREIl1cZjNszQ5WT6byzhTDf7PRpllln4YzRbPjkrJn5ngMip5
kMcxh3zkXlpv6NU1h1+wU0QkAiOi3IYTJzYS36xqWlwCbcW0D17JMGie99BGDQhblSDJodKjqJtE
6t3haZrVNS1XPPYXat39Oilc7eDYjIBYWhsfZtPKtZ5bO2ukKbxKmvn/X1FMv81YxGc/Hp5OV3Bq
aioe3gbZ+QzLQe+D2wcxjmqjvrrR+wx0nrMVW/E39rSjl/OoqAjmDp3YYH/5j7Ez620kybL0X0nE
83i1uflmPuisB3EVSVGURC0RLw6FQuH7br7++vlcVdNdlQM0BkgwpdBG0heze+853+GEdfq7DHCx
SXqNqtA5JAE2asOQT22BjcaaCvZfl85Aexe2XbsyRfUcVWzt4kqSWJpV17oFE2Tizqk6wgddIyGd
R+KAMlLoGR6xn3mOqazUydWlbEWH8zOfKLej377jDdvGAngYUU22ZDstBixYNYV7cL16hBJVqC05
4Let0Y0Hu4qwrveouhuXXqaPDCMeThC6sRhUw1XMnAqzdsHBzgPSdBsIiYt7r5x6oLti3lJ8zhQV
w0dAez6MUC3V3AoiA7kfzOEC51cXPgZur+igJttW5Qla9pTJdNwjggWo4bnPOhUv/ojjpiCjqfXy
+2EJtgmy7rXlHsXLRvPSSQ6kPb0immaHw1wUAMBlEOLDDhcFe+ueUhE9JxG9wTGsEU6XmPkh/TDj
HYytRfV5M/WIcYLwyU6NVyPAIR6HNoI4kylxbXsfTshuChEGUiQNWHMMYJ/QpFi1WZjsFAZMQzvH
EPojDQjUlY3y/ZspXRw5stiLdoadVl1JWV4Ja34vW4pRMmvo6bgHVXQ7NQ5AC9POXHdQolGoozRV
KG/QNxaQAFIDWxz076tZEsPJLEKzFr2ZCyKNeDEEypLkhMB7EEbCoUx97PFhtE0gAaP28vxNX07H
qu2KQ17V3IS5V4ztCUQlfAUZ48eeovyID4UA2ObW5iSeEjoQTQqelXSqDhOFE+37Ofs1WuyIQxf7
wVQc4mz4LIitXPm1JE06vU+r7MmUjbVOrRe0Vt91XF31c37PrmSh1cDenyJkTR6JUzQrt4OHtNry
CRCkwntEjPU7HaMQf3/zrGsat5m9lq0HbDpJFwY0qwA9Zfh2PwunuJGNt50S57lCvzUnxi+vQT7t
dOWukCgtZsGKXxE5kMfcoavhu1nSbSX8HWxEYwz7VrvElHQIssTEzsImeV0ZZF7k7KZ7+LS0ug3G
a5Zfb0J5dgtosINpn+x21KtD0kRXynXwp2EcHUPL3npVIuEGYyMILaYi8RajIMQs0sPoZJT1pbdN
nDSDozbw1ybeHtJhrPzF7+iWK8gSRk2QZadCxC79GgLrm3DLbhssQYkNDsM5Y89hdc+dFZ1Y5EWI
VKH3GDbaja0R0oImyqZFqObQmukKRawDXOFRtPu4R+bmQ65v8kDuzSyCY6VJfArADC/iOLykGHv0
besicDWgmGiqlqGMceo4+nE22vsKWZ9hEXrAzo3mVv4rUT093/rUd+HnoMXPnKwlU7tYAuCfJNl8
NZV5BR5LyVBEWIpMNF9Oc657UGdujDE+w1HVjrAFDWcmOlbOD13GrpqIUoZRkb+3OE/YKhu3BkHZ
YoQlnLKfK+r4ZxdGr1RzvIZYU2GwjmpR3tY26hjDJCA5Sln7hoXmUm5Dk5STKeRvDSjaGEBw0tPy
M9T4lOn6nBjzZRHiteHIc6AYSLo0uo2N+7oiM68onEMSdtfG53qvVZefSMpelcpiiu15CGbGUdwU
FbLbLI3ZafhAIp0CUUNtjrxMMqbq1NuzMr76ZN1pw36Yl3hXJaMnHIZYB1jWa6txuSUUeNgkqQie
1C07ey4strUkk2UIPp5kHsVo+qNLvGgNsBqlkzmsvOUv+Xjbkp40v0AZt5+klcFEynW/GfzHWnOP
0LVNiIN49UKWIMd6J5UI13N9tMPkmI/dT24xONZSTBn0Dva4IfcI6j6CoD+VoReuvLa/cCyiznj1
CQJ3MA4zJIXEiH0S0E2+NA7ZwofJSJUUZigz2vuwkttpidXIq+epLx50i8EkFhbWVfMtiASll+LJ
6LTa1vV49Qgzoq/N3WXiZKnK9geGz3pNBuYHystro2H3TgUWh1gSbTZLdjmJorOdDd7G6KtwrT+r
srxYhrp1PAPxTknsC7S+B4XWZnEHtCsR2KjnyMQYMo9qc2he7VjOBy2xCRcDSAawrlAhREwbenjQ
XrZ3qhpjYc2OvMsXT+yIJZtQBwfF9dqwgp++TYPIH8NHw9pPsbyipPhN8IXaTAO8eq8lJ9BGhx2R
bXLj0DgxQkrcwB+hM1XPHZ796zx+eCpkZidoDadLcMjIZLbX0VtixxibqnymwUyrW5sj+c3EiQE9
SenK9OGFtQrsRe5B5xDIt+pKTqui879Hk2YnFsO8zYTahhuLpGDEg2wlKmJUrAkY6gAKi44wqRsJ
dAE7+egt176R2vw59EmDnGwxCtJ6r13nxQzDB7pad4QGH/PYZr3mHkOTea3BKI0Wy5LT1b+bXq7o
Pv9onZyACO7wJhPvrIHVtdSQqLVRerxThNDstg9DQVgfBpz4xlX97VQhE2pbxiOmyz2YHerSQ1wB
eIA0qcBOBih+VsIIIA+SBEVwG94CqpksS+4jwx4OTbawb/rV7Ew/jaR4c+gTKdu5VQq54Iz3tUeN
TtPUfJFx9zMV3osbRyv4gSOaJy5AVQP1idFUk+/QL2+xBJwBP/pdEJuLt3g8ITda01N9z5A5tAie
NBZHaafEztY+W2l2LnMXFutAcRsWlfs0GPO9Q4gABTRIandZ66wdG7kepklsbws0Oa1DHEJD7AAo
/EOgkx+Swh8pq0nA1MB0ynel2ijCwvociWsepDkpZ/HnKNNnr3V/q4BrkKq9LTD0F+Vz1yms5uy+
ZQ94ptNwIerMJ0tjeSDNBH5FscxE8f4x3Yc0aroYOBy5M6ss3/iVdcUPiycBXVgxwzzAu5VIgpzi
wTokHOnt6IKTjLAoqmRhFZKsOMWY37QDT3PRyJDm9nuccZohfvBn2OwiQNZW+aLckmu6NJ6V3Ejx
e8y7FzfIHwuS5WUvH0ARJ2drIPbE8OC7lhNI1LSZH60ooN8TLt13+LPRYZ5YogDL+us6D17tMX8N
EoSkU0ALcAHt5WEKJTNq3moCnTIP+AduZ26/ht/iq2CHmSRIPuYxeQf4bgXdj3nOGnT+zGNIhl0o
ZKBqLMKe73suSjJGXpPluPkqINMFMqJ1yNtCP1vMZ5wSKnivS0SsFck/NX2kjd2k09qvmJ8UNnue
yoHp3nRlszzBn9PkvraEeuD6Cpn84LQg5rrZpR5IbWuemRCn352apqCnvEtfVmgsjFCuI3Pfd5A7
c78Mz3Wr2ht24XJfWui10gQ3fYEsGf0kwmtyyeJ9T8AYh5LzM7Bq67YtaFFOKKxhbzKfdCcF6NLG
Qo/8FQ4SicQTW1WjuBEpjKpsnCykrYcewS9NS7TLCVZFGqe8tc26V6DCy176N0GlGyZmKSt6vK1L
pst+70Owk8yErZwft2woFaSRjAKmR01ELtp4YW4xSI5R1kGPmn5VCD6Lcvopl2yuwQDtN7tPXCu/
+skVKHkzuc4Yk+aEB+6TarqWEvdlN6JQ8zOYc4Xt0QGp6EDua8VvsMsi2qARmpvPQYmDA3DVDBme
mB5Q7wRojVGo6eBBUvJkqrdBrt8CN882mc0AoTAIkJ85QZuo/A6j4K0sezBVHX0C3pXKiNjAduHi
pbsoIgrosGGNyhtQLo3E/Twzb1jlhPqGjtr7vQWQUgEs7JxHq83cre0xHDWAvmesoSszw18nzkNj
mdtKEcHjssN0m+YFET9BNPpqpDgZ6nlPC/l75rngwvCbeWMFD85kJGoWv4JgOFhOYbCpZCLez925
pUQYUkpHbYzk+nkgoDKYKpAyMIPEa0Lm6lVidBgotVwmyz3J3A92577WIT0w0wBsF0wuGcBmfWj6
8bZzQQHDdy3W4+88jL0Vov6ADZ2JaYsRo/FsVLO+a8nExio67lrL2NOYuxiTblcNPURs9+QDElm2
sg2g3Ramc65EcyO94dHzLShdAXpgbzK3Vjzrg5UjnSwZbW3VItooOtwis03fwkkaZnqKJHOQwx7C
rwWAaWUtvCZMUG1P0mjjl+RburWgwz0a64bx8dHUtHZKVAl1fWgnEjOzsV/KW67OHN1HnAzsH5yc
sOoBEoZP1FRel3QhoGZZJkOU0TtnwsIkb5MBHkbimhdcphWbyMxTPRbZ9KEpA/vB1eONE5I/6qYo
pemFEpbjofgluItEUqoZ5nsFvCTXczdVnhZrqwnSzZDhWRgAuRiW7C8OjvMpvgyTI/eOJGXRoclI
L8kVe5OYYva6PqpN7RgPiVntFRS0Aav6IZqKF1Pn/W3mlic3ADxjGQ5JPaZFVMUoNgRoEDYyMdYK
a+OdTt7vNodaqNzqpxH5YKTq4FkBnaEjwJudNmThak6FeJxglkoPUnv8q7PBu0TC/eg9Qfg1us5q
wEiDxGDyAoD1XTxtnGTeDxTChDXJYVVgQIh9gYIa3qi1GH0yMLeIvrF8cKteI2k2CMjLbPlGRf6j
SuYRTCf69LlmypMPRMu+tyPrhHyzEcERt0WPjQJRjfNb6gCti5z3MTmNE8ukFQ33cHwZD4T3XWvD
cPUFDrI+BGzVM9ec35yp9oiFql8IYHZXqPIeSzt7GAyyZERk/mjd6oHcKroUvGEs2fRjmdEGdBwg
DwEL9tNlyB0sb89c/Yyd6TFqka5ru3icRvvJmeae9hcsmsE1nzsnu2UDz9y6x1FZoyzmzybBHZU5
hH10IwSk4OqaH+rOf2r6V4NMS9edTySTyBtadzAtAJx1iu6u9uZ+nzNsjRwiPBsX+0kFMVKa04FO
U8iUntxguotUo2TxdC5JIiFdscVQN0ogFPOIZLja9TM8PXmjmbZZQc+KSeQ2WbndOO1KAGkJ8m1y
nzkgAGEaDBLZcNtyUc4gGc38e8TwKMg+Q7+5LbrkXHMrbn+nPuu319Hr6JlNNcZB9p2m8ZbBlWrK
dcqwfMeurWWbhGKjNDYidR7iOP8R5OErU0C4Hz2zXR+tU7ANKeh7NTMvo0uGPCzkT7h3ARF6pX/x
Dcn9E0udJTcuOs2GfepYnObyeazwQgqY00353A6ujUoZjqpPNIlFdHSgiC1hTK6t8keGd6dkD+To
Ab3ieJfA3M+RK5koj0L6MCmA1kLyfwWOOKlvnPy9iS9Z19Ogw8yKAaZjz05O6zrG8kOmHn3bD1Nb
eyLrIy5wZEBzBxE6jsyVXG5MtaJ3iQKI3z+X05pmy40Axb/0Ai3I5y1F3UBp2lBZh7G9wsRqbWJa
xbnvgxpgIFzF+4JYW5i8tMrdjrKSthUzKGbfMFFREtoDpEj2hfZPEmJWPaNAQQGN2Wldl+bKRuuS
pyunZkpUzdGHdmgDF/5unOfuZspo5ZHT0K/Y01yGBNtXSmI5O0BYkxEhsogVMqN2yG9yAJAZi+d+
1/g+i7a7r423CpNs23tYPOJtRShZBtgu7SjQq/S8JLL7CGVHQfGkskOHT45724mCRXOMw7sQ+UFf
vAvv6tAdzZbMVJUTTBSzzqGTFjhGzM+wEPCOVf2qdGexfSn9rWuV2EXheQa9SX0doJLxw3Sz5Kou
4X4url8BuGUyEOnCA05oYAINyKnss37CNVOc6D3jrK5PyvmBAC13lEsqLNrIkFtbQhCJ1eKH91Oi
qXHzLrdsfA5AH5BJTu2bWenvMuC2mDrevdTWW5n4UPNNKiPgJpWUYhVZtFazKmbWbWTPnW1tXaNY
60I/aUENY01gAe1gUc7vHAlqEhthTT6uv66S0nmWhKHJpo2+2yUmUbcDicAw13hsc2Q7Y9bPp9lB
Kdy7bodqydaHnAxRcC/weEj7poT0WYZ7y3gPk66/Wj2gmXagxhlfWWxENz27cxI+fD2gDJ+OPTu5
wDOes2yMzsIbsNEg7b8PFTjLPh9PTEnq42xCY/KKoDiVA7OuSfXphemxf9N6odgpo3GIHYDCMXu4
l1XyYlfN8GhoZa17a/Juw74nyXN0zrFTKdRIVUXAA0eBZkx2qCq0P1woB9w/0w/fk4pDaw0HL+zK
5+XfCasYLMS4brD4haP0VzDN4sS0v7/1iPm0ElW+2W30aLSW/VDqHIsb3/31z3PquiSd1GoT9x3T
L13VFJ5JtM8dBOUt7YPnBZXSFjn5kFbnHULBFWK5c/rm2iV5S7V3thtj2jLvLl+juXi0TE9dmHbV
zwM8z69/pmNDn7/C9VO0Xr2yZKS+f/X1kzEo9kOJQXf02KC3IwJ5TOE+fNVlPzYVzoa6Gp5Vb8ht
hbrpqSzhi7eWpznzN9EY2b/kWNGsVVo9xj4ik2Kkw6bbOLz3NED1obOaG+EPzUnPyH0awuKe4yF1
VgonxpOnURy4rfljaO3kTLuNkAJ7cj8lPTp9Eb4jHlTa+PdJ21wcCSKNv/zaxMCuRaD0SePXarKB
Qi1spre4mj8qJ6ovdP/6xzqf7n1WXNtjPD2HuxYuCOSuyTrNhoI1ZnaPGflXa2U4b1WN4DcvsMbN
VZPulIVex0K9QCFktEfoMjcxCIr9hKj8ySAr0YNHFplVedtKPXLuwD0qU13tEjd8WgYce8+O/Lsp
6r57lm6PNdZWeEzjAUhb5IR8RUvj3HEnT2ku3k1ppom3HA9Tm0lUUTEOodz4kc0Dn7msGbDBUM+E
2X3jw5drOqJYOuAJ92kOqLxl/0uyAsDvr4fcQyI0p7naUfveuYJTXgRyOLpJP2/DWYHG5wy6jLb8
CIG1vY9I/oAE2mcrIbiQLipDOi+wzjEeq5GrlX5U22/coMo4T6R9KqsKGYgrtkoQVJg19fcxIDNA
jlDRZxigE2tVVALmbeKRMAAh4ZcM8xYQBjxjc/jpmju7YHd4M8fedmbEvRG2q3dDz+EcPR98WrKL
pgEzVKzf7bjj8lfpdIxcGMjwUZLVDNVN3LhV095acN68Zdge0cKaw/Lsm+jU2WoDwzGgBDTMyrem
vSR2S7aq9Iz2lR8hEur62EPJhs51ECYCmVk2G/blj3oowrvRBYutMrbAeTMdWDXcg5cCYIs8PX1H
5Ydfroohf7fSBzE2vwstm2tRYUJqNcBfV2W0HIVcDfSqT9PEOl4Ouj5acCNVHsxsCwWlijQQiJVg
K1jPbutRUnBN5tGDs4Y36t7n415JBHZuCm+J5CZdeuoARKJ4pTnGLiDV3zsw9Ah06UcD9TSa6HHq
YD+1nVduIuaWjISFXiXChFyOzLcac/NJWggHQ86HDyGL+8xJ1saEXNp2jOEugbbCGBaxdjsZI+2s
GhENRc6WX5scantrVa57orzHhGtIb1NzOG4zO77VamjfpAV7Q2CycLhDwBBysju1AGrcxdoOu6Dw
qKfDXrM/ceJ6T1MFmYklkp07JWpfjzbT2l401XmKwCeZQM7AfTRMdr8ecFNAhJoLlHc/mNcg7Gc2
fY8FiiU1myCM6QzJ1vLQaibqxoyyHOWLOlgTQGtC/O7KDEln3PVHZmbUkVXSEOzYiztbxA9dNdj7
xOvSO1if+iaqm3L79altpOndzWxDhLK4SG5mgJOLTpOGhaY7WHiS2EKjvWIhrC/KwfZnqgz/GGfr
xbPNC1Hd+Jc83Rz18iDqDBKUkPu4zp2DUmZwiwQl+QUpACtXk02PEs3BbmitX1o4H2mT10ffdzVG
El+QslOk7Ena24id7BoYkb4S8j7sZKU1Qz4o3XbphncuSoWb1jXMe19a8KYywlA6P5nO+SjBXKht
OzrqswgQjaZyMjaNDwU11AHJVbM1b+ULaqaYJviHpIwcjNY9ujIvz0NHPeuPFnvtARcXwA3npGFj
xg3FTmeik0vHgv6U3xJC7Ipnf1ikgS4U6ZJC+9C4cbeJoxLzjoEcsTAQAxrA+brGP5ZOaL9U5Dn1
BWdgEUzQYRJ8GnNAdyuSwKu6AWds2SBrClvx0AWLZoSwW2FsSzenw+QkJto40qEiMz1qnFDHtPa3
XREMy23tphCey8TaTo+h0adH0Wf83pyyRyL3eRkdYnbm3Cz3nE4/NSyY8yjprrptDmI/ZeFTdkn4
vN/dpqXqnvzKrC6BqygEI/bxaXigCIiObsagqdyFVSvOFWXZU14V/CjhVagWpxs1ePKoZTAelUGS
nIbo9fXACIFUFbq1inb8KaQXWwHJOEDjBHBNypf5JkcdPOjOPDp20j8t0KMusjoUXlaw18mx4yZ7
V9ErYT7YF0+qJs2kiIcLN9zjjHnyzrRriduOTg65XJnvusc5MMBJLQ+8HnQqUTGtiZe2WIQSSjlu
MnIdWwzfylpYp3x50HHyPOFL2nUiCjr40vzb11eTIQfYlQQPVHnF4nC90nAD2g8N4Pz18PXvXx9p
Of+YOnbff/n3r08tsYQQyY6Abb8JGPzWdULSI1v7PJ3UuYVAi7s12ZfS3Iz90MMa5g5QFhQ0JO9K
LCgSBUXA5aNUdZndEEv/HETnsTCQo8+pmW1UtiQotCI6m3AHz18f8Qb4R7Ntwf9w80jYgh0byxcH
5sIO/fQYVV/DPGrb2wYUu6g/G4KWmdMuV88X3Gl5YKw8b1WIRyLui+4uox9bh2x7mq6BoFok/v2c
dv594aCYTnyPe6SsrzYutn3YvzauORyMJh0O9M0FyKfM+d4LxS6w8wOYHol352XBm2vyPg+V0OAm
ogdUY2yFlyP49ZFePv36qJG0cpjWgCrkdVaLHbLswlshqxlUNQ9ZmuIbnvHrxegvQiet+T1a3H89
gAzFY9vax0mIWysMqj3GUQfIf6gPkAarzLFOzfKQ1E2zE5LRluMUv/3EHm9bp0pA5sjfdlLp438/
VLhc9yoxSXFuVC8WxilSO+gDBJ9wW6OMYYzctf6HL1pyLFhQsIn+HuNQvng0yFgElvmiT1qtj9k1
qvBvRK3qkOT4eITM2niOZ2yXcQToOB+ap0Vh01HIjkbQHftJOHdfD4xX4o0911BV5jD/Ca/YJSyh
Y4otIRwWBOmyLq1RlUyYySa6HcgkytnVvzNqrqbFEOSqoNh6qCYOqGDUieHtQeXUv7Ip76umPyeY
CbimuZumI76naZho0jj3qIzhsRmoK+wsCp4mVJwrqekOWBn7cWE42XL5qGvqF4yCSEGE3PFe0199
DF1QRLndgiTqWNKAbRglISEzrtYz/RJCvYQD8dSw3uZ+Uscmy3wU8FRqOCzBnwUuqWteWL0mwqq4
btjnNBAMcyQIW8b2B63g249Ywg2KrLVZQPv1QHitiQiiVLSUeSvOwi/J67VTcR1SFB49jaZg+lGj
hlnh64jPLoiMY9yIR37wNenVdCsnSPoBgxwUKZvMyyE/tbSlGkitmwBm5qZoT8xGCe2OaHpUMCvz
2AWk6AkcF5H5SKdkbVber8SvqWl637qMKblNQdpmhG6EDmF8Ft2WyPIfkpKoh3xsKKuEdUfvkwyg
5aSA7FMwAQ0xkfYcssCUH3ZCQ2lghpv0Y7C3xlreFZl6SuKn+DOYbWPjF3rcgmmKXwRPY1PMgnRu
8tI2lU587hwOOqbgUDq/hK+W1LzF9FZE1zCVb71TMN3O5LVU0KciolEP4xIb7MryoDvMRbkU915M
1WYX5Iiwq4t2SUrJkM8YcCdGahIJy6Zva4AeiozIxLebO+UjyG5jJSBndRTDeX8VEhe9aMhLBCBZ
YAGjHRLZrnkO8kyea4kobw6CbbLckiRNOx9FOKJWjEF4iGAvyeJHFlkRTjFfrXu3G+/QopTsSdGT
ztEed4DYDJFR3Y4ggIzYWgIT9PSWGWJrGLX5FAb9QocqKVRwJJ8RFj6AxMz3pdlBhunC+Dr0HkqM
Ot4PgaLd3Wd6O5he/GyZ34Xby6eiKZNnMMDHGurwTaVJuUbQOV2jyUaKHg6/ZwtqP6o1eWASh8TG
B9/PkWeX1wXdzu+iaW1lsM18v6R3EUfWdaaaBtjEWKgahLzmESrRoqZV7ZTM143fQ3VnR7K915mB
dy5bbibsznZxLJJHNZQ0LiORYROBEoPCfTxEcTfukGEldAP88EUGsB+APIfbdvDuR8Ybj9Auvgem
0X9IsRS11OvO0i6YA/nqtx3tUPaBG21kzrZHgwM2nphUvzJKXPs96S79+EmAaP+PtfVrCa0M7HTD
gPc2U2553xZpS0JCYGy+Ps2nrLrPX02QgJuQaDx2fiZdS+NCtkQBysEJ3wrShtQc4AXt3F1r5+1t
pbBx470ioIAdCAUGDEMZquQslgc0IdPWbCj1sDAC3bWhczRMHx+T3HAeS+9BIXOj9z3iyLBrJiWy
lns/J6EQQiQiFNSQCMra8kE080s2GMOV+9anGMGA9E4U7gthhU+ecTMTNs2VbxeffvXsWfi6Bltb
h3Q02Pgtm85x4VD6N7MBvwuitHEJyhCV5Ih70ovM17wMmOgW+uLVsKPKQhh7o0SZ0lgCPXCOhtPU
lbnrg+khmTrvpNRbFCJdlhPZP16bknHqjkSoUBDTFyTHx5p+1snwjg7Re5r7fOvDet2anh1sszZK
X7mlH8kydH6ODWEingOYYmJago6lRviFNPC1dL0cFzUBxeFQTI+h0d4iHS/WMSXkriFn8Bo1KLnC
YWi3OJq5O88tVqthpD6Lb96VAP5ow2A+0+Jl1hp7hHBGMY4ksxd77ToY62KiX6GCokPAnqcgnxrt
gL0YZMPK68T0BqYonqzmVCRRC2IOwWWdJGhYYpi2QHElABPpf4hW27eqGduNl6l6Y4TgSBZg/Z2f
4//J4x9kje18GxgCNiBqdNjisZ3cIZwll3qU49opX0oke3BDiHCo2xaCkLKGjWf0/j50qTrmCb/W
6KYN1zm0JZsPaMbZb7/aoc4/EIBWtIliWv1+eRGcA7e+WmyFjfsoKuQK6DPbfWRE8m7Moe67YWTf
oxmRa8exEaro5JnS1wAWZ9d3RsnVLhuHwKO2jE6Dn3wUOQP9sQKHS+cXjFBLQeqp7Ik3uDx7dltv
vv3xH3//z//4GP93+FleKBJxIbR//08+/+C9b+Iw0n/59O/XMue/r5/5r+/595/4+1380ZRt+Vv/
j9+1+yzP7/ln+9dvWp7Nf/1m/vo/n936Xb//2yebgubH9NB9NtPjZ9tl+utZ8DqW7/z//eIfn1+/
5TpVn39++yChQC+/LYzL4ts/v3T7689v0vK/3qh/vE/L7//nF5cX8Oe363sxvxfx+//zI5/vrf7z
my3+ZttCucryPJd0WNv79sfwuXxF+n+zpGe6CI2UZdm+a377oygJRfnzmyH+5vtI0YUQphSmKxll
fvujLbuvL5rm3zwbJp+vlERHZkn72/999f92FP/7qP5RdPkFG6Bu//xmWt/+qP5xsJdXR4qo55n8
EtNyuZpN13L5+sf7I9205bv/ly8iZfeDJNlhnrHZevVzr8EtV315Nkij38CJw1DvotrVuXjXpT+u
C3JrsiyA0jl9/st7989n92/PZvlrf302SirL5v2ykDGIf382NVELNUU8MapcIuvUQa0R+r3zSACH
84gd7ApHG0AFWtCCpTsOGV8has4fibfNNvi1i3U34OyiL9YcA9V1u//5+Vnyr8/Pl7bwhVDLAXVs
f/n6v7xblVvhx+lJjqkUewWx8I1o+OHdsORbLctph1w1TzxMJYNaMhwwTnAguy1avJvGbi1IkHGN
L9Opia/OpjuV+m80T7HCGTisB0ID8Co13qlvQ8bHbndfT9FDaiXZOukD0gd7f4dxB5pgh9lOpoAM
G7IcXZOb8v/8SiWn0V8OBS/V8h3Fq7Xp1tnL1//lpQ5E+9roORZvmFm+aDnezayA98JkfOVDkFr7
IWC3zGEWLGqjv5h1i/8ZbzM6kflligd537vmT0Z1791sDpevhxyq7qbGJQ0N1OM27tE5x0BYn8MG
WHka0xKtZmdcMaTxaOkU1OVjW5F603nVJUYBPsFtu8vbCiBLgdj+HGKbwHp21RgrNyo2nevcgW4Y
6uqhZLi7sWp7vKDPYpO7GkHUnO0yLBnPGGrfljl5PrllUY4P6pjJ9IjAOfrHQ9SYQP1H4axtAnlW
GJs2gP1hbMd+sJPRVK2sUIhTENWHwpvHPfp42DJoMacoQAxDTgb1mPtmtsMxwDTpzYW7p01KZmDv
n13LcS9eVkE1toJT4UKaMOLPYpj0OmK12uIPHy5lY0YI6QfzWI4T9P1Mtfdk+M47isKE9n257krI
G1j5B+oaDaq8DoODAI+/jGdooeCdHhjSWuRi5V0/AU2JozN2nhL6Wb7uO3vnLJLxuSDFN/Xes7lQ
h6ALLq4E8ODOMDtSCM1h5wnOQvfVQSBCuzuxb4UNkaQMffNhEsOtHglANFwmKDjsyH7ThX1GojyM
wV2CtWjFNAD/T2AnMBmS5L4qvfhGVHZ8iAv7tWcAcarcvj1XgaUOmjhhsBdZsg3sON+ZPLWJXswu
xQ2z1qYZP1Txiwthkz6NvpqOBL3poqYyYrt4ivL+PUlt6yAioJ9OmBp7S0V3lu0Ars/Su8ylVRxk
7bat5/4A1dtdvSS9hraGXOWoI5i1FdYZlchdzTm/t1vY10Xb8I42FvAL9pagH0n9M93mLcUBd9Zh
k2xqvyZKCF3c1kXcNLhFfyIJg5RBW2uCIU9+Y+SAamCQ+Li1oRtM8fi9GxBQW+G06RtCq2akaBXt
0tMk4ttENskVGCtSCbOot6PnLM0t2IsJHH87aez7oqI7rTvdHqL/Q9l57UauZFn0iwjQBc2r0jul
kVIp6YVQOXoySAbt18+i7gDTfWfQFwM0CGXhdlUqk4w4cc7eaxsEdbUGdAskp+ExM7kV9PbuKOPe
oHG6Ayxc6hK4GZATtYlrKCvNmK+r2gcXOiLVU473IzCI+IwM+4AJRC79qI1XbUTMoeUQIxSHMK4t
FDm0NKfoWnOS+88LjeH9bZ0x2elsx8NjYRlA3j32wX9bZ6pq7LMOqYnvk1UeAW3d16H0FqSSfh+H
rX7aWCFvmAQRAui8OeFWTvIT4dWKWT4BFYNl8+bDWBzg5qGPlICV/qp+/q34+Y8bk8kC6dhCNzmA
siqKv22T0ilKi6k8eC9lh+eAPR0VhfUUM4lp8hAlwtSPnzkjZjTEaCKGLSauYBvMMm90RMYOHetH
PDTBERnj/R8+wblU+Ldd0zQtwzZdx2aU4bq+R8Xyrx9hEmt+nk5tjmNFC8+aSTkZE0s+U48wI+qj
ejMQj5FsZ0Svpl4CLjasPf6ecFHmcHkcE1MQ/1+PbMm63mr9dMsjqFNe5NX3Md3oQZQfp47xa1LY
+6S3xx1tdzQMfXaqOcMcQBEuGxoPhyTHM96NVnx3/fgdEXrzVKRjvvdqA0/c0EN5zZpkh591zaPe
nKMOJ6JM4aTQnOqPBfMx8pwo9Pu8NQht9SxOUdWjzWzjS59cwHwEiy9EjZQ5KSc0oGaU7RKF6qSK
tPoWW355DlxCKxPLJ0OPS9tCRgmDHKbYgHOQ0Ifm6ogX6eTyUvAHuquS6yixpmWsvG9RF5lPA2LQ
p1zEd45v/em7T1DaLGImFRAtIoCzYjK2MsXxO0KMOCWINBA2/BkC3b0NYQomQycuL9JR2YzosEEO
VHQLivgH8jPzZVp1kVUeesXQ/vvS5jRTlYLXG8+/lNlME/ErRrzSvYj0kkRqr5MHY39UCXHdUH/x
/Q3nYKJLlZNosMbJObGHEetbKk8H/zaB6EqHk+2gaaIVMB4UGulTB9cJvOgmqfXmq8odQo900Eql
8cP3K/e3U/RfaOkadP0OEFkfw7AxYNAb0NLuyLbArzyktGtyJKNBlT2LyRNvTK63rRDjFc0TS0rW
fNSmlhP7a+RX/utXnblFnVOygFfK1riCxLOmaDfa5gCsXmqwEfNiS3yCfEOOqXYF4YmkjlWXho72
pD6F3WF4hroCE4KzpWBBIzSGofeEChsBYq22hV93p394ov5eFJvmDDcTjk6BrpuG97cytEhEZKJ2
kTjQ6EzUTuODemTmoUfRzmP3WBeNUexEBraS8RSZZbVRn5BsJa9pf3En//0f3o/JMeFvT7hjzAcJ
3s/3SjQvov9SjCWqanz2L/ggtrsJaPltadFW66g18k9pGEtV6wezLuSXFlMq6goNuAC84oaCLlFt
bLJmrF6xjb5Y2uCt/C7WCeWoMDH4yA/c2kzOYYuvBvvIc5g6d9CfDE5Rb90H+G70nnxnLeMJbNeY
orCb3UEjjwrfAul1nawO1USjtiapsclN886+9RnY2iZ2vZehEeVHjr1YieRGnFD1Gs4XMQDuG1Ly
suZXAZlhaPH7dxcpMb5nsCuLPJM/MHDbe7uKx9PQakBdjOjwfcnmn/y8x1/fdjOHes4nNXLYg4Cm
X30oHSodKE8sSCmDa/N05HiEpOb3n7GK73FUm6COlVzVBbJvoTL3aOTecDUzMNBxmR4kUbcWtcK5
EopCkhJjMPWAlvrDbSpmGBQ95wKSDDABUnvQfyJSsrsbhUk05WvLwv9StaUCjsrdUY59sg+N1kd3
jQBp0gtzP+VVcouykcTBsq8oSzDmCZbWc53r+W4sOlryuF+GxIsOdddjq2/94mYY71mjBmJkuEj0
jQvbgtSTiiE+5D+M1AueU9BOQ5eHtzBkWZyY0ZzCPo3vJPAG7+5oFi9QG7ylNGhq/sNdKv6Pm9Sz
fNuGXeNaxt/3yHa0W6syrLnthjHMSn6IcETx1AZgD2VZg7B0rqQXfrmi/Z2a3LGVFemIi4fPWATe
wbT0n3X69A9v6n/tjaQ4+q7O7vW9ef/9GFO5SU1cJsNB16FqHZAbrqXhyJ0IlLY0GEN/NK1lnged
xmVuoogOyadDTtIN/+8SwmJu5lnCNW2D/81n+n99hmmcybC3XBxjaEvBQ+/syUYAE4zlKa7LYV1G
yL0N0oMYSlrOoqsB+5Sdw/Y0vskxRe+F9GLldP5LQPj1P3xMc4nwrwdv03J14Xt0E2zbEvTM//3N
UbTTGyPs86mPvWJdJA2tVGvljeMqgDz2Q2+B58DxJ6sE0bmcPzvPJI/EBGPBABruqnDlyi2AKKV5
2RxB7ad3s5o2hSA36D+/V9vw/342tXi3rhAWHRTeq+X+7Rje1FWJygLzXT+GuzyIh7Mu/Ws9AgCg
jHtG17JGHkMKtTegvaqhKgtnVxkEwuajha48W9uNEa4rHWxya8wEKetslN6tk0oCyzFOtQFyNS3Y
6lAKE3rn1fEqb/J4z4IbrwKD6YR8aC2qONJckXK2kyC/gLaA2ds/lZWTkianFsptkWwwVmviITHm
BSXze/q79WxzypPuTPLYD3PoceGPROe0za3S8HmxmlmYQ+23FhYVYCu4KxxK6CYGRMtZjQ2/1mv3
3MUBKkzYkL3/OthUPZFs3x1Hf+nYv23C6ENaIbs2oEmp2bAdiUbgycQ3UGIh091Gh05VIQrukaKJ
OsQkp4m9XzPYmcPCVDUd6VdNe7ST96ih/xtME+dYYgPiflgCHtNxpUaP0TBTqgoyRepGA/IKztHd
RJnAbFbw11Tqj/lsFx4UQ9A5i2i8KL7vp5LgiSW+GHvRKwZmbospP4d4jbUc53jaFT5wbOR/BXEK
T21luftUD7PnvopudgC/1R2wlpFgnWwwcNB+wQK28pyuPVRs2v5OcWY/jqE1g+Kzkkgp5imBoz27
OL7jnksZiyvdhpgwk6fUNyRGqRE4FQszc+6AUwiMC3IRvyYdHTEaWT613unfYnWUad0/0OOTlulg
FE7QHPeJQmbtoJho+wqcP4SuVo1IuAGOtpCakAIT2CGbuwm/lwQVxhp9sIETQXYB8IDITrKbxWQH
2hK/cVf/oFvcLywDygCVZfdUAx9pmuNAtfPiZW2yLcAY4XglfCgezd1o99zkUU+6AzgQk14MI1my
2JtOQJJNooXUYI5lk8ST6oXvqieludFslxBoEkcaF+j8ZNm33B/ik0i0l8Atm13Y/Byr7A+tn59+
Hf1OsnI62BmATz6MGcqSEHzHCNR65R/e94ZOTm5gf/T1F1vMdUgcf1lYxUpGG/qMW6tMXm0sfatu
dM/2YDC9dKOj3WbsyagK3V4RMjwwnuomvXtpkGACkL2EFhqAPAsJxpyYLxphQZIMR4AxMvexGM45
6nNfwFUt4NO+w2o2sbZHL2boohpTwzFNYtpCzL8Ij/AK9TbUyc2oiupG+2VtKsyolZAH3XERGURq
2HPw2LaFeGknMpq6oDFXAovBOiqgnJldta4SnFNEEOfUA3uGCAACCLrYKTM8mY5A0101/bLVtV+g
3U00xJm+wvgNuYZZ4cKISDAIwzQ/tv2npYPdGaes3MwRwT4nQk208i5LTVumqMFN4CjofLHrjmGy
6DuEV0lGVkxdM+9s5adfKt4cxXbP9r52J+fVKrGNE1H01uNUsTDXrDgn/1AY3lE5cHdG+tRv66xd
4hR+cxJ5gMEVLmn79CsegsJAjphUnU/QLxkpdE1QNOUAnqIY/zlCKfxAOM8GMtWL5NPISFNIaMRt
5PgYkefjFcNYNurVGOImhm/K3QbJlqF8u21lShhMG77oaSYPgLUTwmmzTdREgHsMGNuO0/6aag2K
E+OVZW3HDGXxaT7ZFVHtWIwX6PHHl8Qm8LgR1iMpe3olTvdmGCDPEU3S7bEfwoofeguCV7WrPkxT
SqZh7beUXcjIOK7MtiebcLBVVaLCHKZc5zhI3l2TB0A54FHBnqLOzxHvYrjYg7x5ZrOOt40ujyH4
mR0BRSVclS01OMzQQgE2r51TntO+1DsvApuGCmv09DVj/vA8xW+BgJ7n+kgKrHZlCuO9DbGOFORl
YSPqdzF6CfgrwUb5XQDRl4zdmPiuxp8/rcx/RvKE2tNudLRwqGrqfooOMmDwzY1SflahvNaeK7cY
beD84pq0GFPPs+d1mIeEUc3nVK9uwFv4Zbmu2dcX7gR+u9WilW9E5RpRer6U1Ws3Ve4PPleNFHNM
pMIaJZ31sUfZFt9JjvkzDPZ00bVa0mj+7ZW/gLxHzyhP5uyPzN6mIWpQy+w1kN3i3SjhQUSQi+BO
I6BSnr+CZIAlLfAxfATTjcbMpugSOpPeDMynh5kVBDmaza3roThxBl7ledjfOywci2wEXoKgnYiN
ic5QrBOfBrQFb1AXMuQfc6TEiP8Tp8xOdG1ek9gEKs2GmCgHP6QNIaTEfONnxQXBCKreHNE1suxm
OzKFv8GJtQbF8jvpNcLBEqI7HnG9IR1EL7jB+TC5ndiWimFpeL8zPK5LV+DqoY8AbrKqipcKJG+T
zPAL0y8+7PHJbelzdFU3LbtagyOfDMRQJ97CsxisZy0CXAGUqA5C+4qNfjV5lbmi4/sxVJXBQJEv
zEjN4Kl0kODLnARFm7wb1pvXRq8hhTrLIBDVzyqfHuCMMGJ6aOGMbtjUnEdudeXSNUvHt6YlukDV
ecMyP5M6dc78c86s7yXpqnb4GvCBLRCJrEUIGMLL1i5D8U0+U07YuAGZ9wVY3S5dq6z2V24P1XHq
h9+qjjcMb+JV7LFjgkxpE8FxvHFI20JLtTeGQ44xY0mGqLajEFuYUaHBpdDQhVdetehGEW8dg7Rc
FlexYfYMVoDUp4PbQ1vJODVtvJY7ZMzN4b0ZJD5vDje49AQFRtu/NtMahg7WgOXI1OELxD+C1End
Kr36GWa5udFxmAG+CVqAGQ1x9krmXwGG9Z1hZz5tOZ2keRi76xGj12sPHYI0yirYoQk54OYYN0Zv
5ncjADhR8tyWVcshUTNRC5JoM7p9fgJuVT1BWzU2jdPd8gy7HUe0KdrpWfgzDNxVqPfOe9GpYZWX
A3jaLnwtQ9AwSJ12+l360zK0UDdLSBiHrAwyNgBAvW51UcCWrt18mVyxV4PlH7HNR1c0JjR8OSH1
ijBpH+aBTbqVRQPpvYTDv9aE0W+awtcu9IjJImlefHrlUL/apRekFE+dpj0JCSQc/6bPmN51D0C+
PiYe0f2kML6QKQ/RyBRAQ9HEW0gx+Zr7UrgnKh25gCbHEjlylrUz2aBBm5qzaMcrt2h+GUMURcrx
awRdcQ/Gr0KEHCNUHye66fVEXp7FSeps10O5iVmtnojWja4xRJxVqaeXMaaxEFt5tW7FaK3qYSqI
PQxNQhwthkCK7CXpY2vP9WCPEYTfD4TJKaCbfY4ZTVHT0oIyefD4z+qVTy2+HIw0WCFwtXZ5CRaw
CTJr74LfXPgFwDVLpdYqbRJ8a8r/EnSizHLqrpr0g5vb4XUuHIXU7Pulrg1nVDbYkzxw1l0Nd6B5
ZG2qXVHcmHec/ptK2AEAE/uMOYLpqWX/Gq1IvOk99TVVOUGAOKImsrJEc051O3tS7puTSo/WW4IX
a0QXx4QnwyXtgGtRmXqTPM0ZVs+9nQNHTpxkOH7/9D+X7z/LIv1Dg36wwej/ExSghuknNM6x1/yq
k4QVlTt5LS28Q6ZZbc2cLaUpjHc/92axiQtBSfju0yAFPiejjO9622ELy4C0Npq5x0Zs7mWrbYrC
Dz/jWoA0mthu3Rrfbe5MBN0FU/xqJJa+okYgeVnL9VNUFekyCz1vq7sp1HFR+i+R72gLRvkURkm0
l3BcWDcI4ayiRAfYN+SXSLnhKxopxGFjn2813Eqv2OrfWr0VN1cSwdtHXnNVlaFWONLjCzUk6VGh
DTDctGW7zq0XKzBrQsni8kSTDGlQThCI42btafJcdaKifs1yeyRXha1oaseTFrmcuRxiG4QBAhSn
j/uhhmyDj179KuHMcCYAquHoqG++td+CITkUa7OCw/dSmS86eaocObkENVExeoXlpI8sXCVN3+3o
44VPEcGIlzzKw6NHDOJ8OAxeKj+4h1bb7qEeFK8BxeuavghYhEjVx6SlF95rBM1Nw9SvG9O4172Z
3aLcMp81a2DMKtLuQ69IILAGZq2l6tSzJDRm3VtetrAwEp+zoeVZqlCohIr5OKC9L9AzK1lazq/E
JmecFl+7ykRmLRStgHMDeuncfGpNzqk5TqMzGBwuaJ72gsyUXWz4TFuwemTWFcZpdStSae0K8YX4
HG4B7HhgreRj5i9tJoKjYzXasVdfMX5AfEyKU4pKg+P3xZ3yRzQaGNWy8NkgpfCUNZN/S/RO7npk
sEVtwDFzZPBhTZyFPKHCs1dAZwrRPe+bnmlF3EJ04iCTXOOS5AsVAGa2NdMieOW3J3qy52cvOIyb
CtH9JP8oH/NkUXIuh1f4C9iReo3NpHjNQQ3PcZ09ZVLmv9ZlZNwdK3koFfg/6S280Cqq36jyunWO
lmefYKE5BITfdW2frQzDQnWMDHs3TUW1pXuPJ2d0Igw/lCmTdMTme8wwdrj/J5EgpOoaefEGSxJK
29rg3ujIisBMT44Fi9sATAZWyMdQNVRrP2NrEGlxN5wW75f20vn8w+y07rHJ2S4VViD6OJjlgWpq
I7lW7rS2Td/AE0nAg03HeoFx5qunEHzpxuSGvCD+inQEHLYvfvPwjXtrFmAp3+mWeM1eu4S6lQiP
8phpolvmbdQy+5TNNU2vjTSaQ1IjE3UC5lmUj0OS2Jes84hzGBk/l3GQE/3esdfJHvDpqK0bP5JH
pewSX2JbHtFtcXbKYtS32ZAvhJYWNz+YqCvKZK35Y7RCzeZc1HyxsePhkdbokdU51tMxos4unWfl
jc5zPV84LuCr7f1ik/VWf0Ckf9fS3gNezBh8EIjz6Cma9w46EBODEJDaDOkfNFjBiU9SmE6AgGMn
Yg111D3Oc96nQDgeeUGgkIbCgJmfeWegM+5fl8gjIbVgwId0t98T/pYhvcSWXqeN/iUqA3NHY/7y
JvwrYyk+qQbVTXOgNVNgl2cTd1cb0okXUZm9jRW9WSps+xD7R2US5RT7hndP5gh7K6ivHATPjk1M
VjYbSZIYU2Gf9MfvV7WESkBtHO27nGzjsDJeqzmdEdoW2q/evSE0yoHFBuPZqxrG8M5FZgbogmis
DsZ8CfM5I2wgi7xAvDDvSGK+NEPbnKm/kAob015HPn/skhBkdJGtVDSQt0Pg2EpV7vTpSFC1Y53/
zKOUgVc/1meGs7gp+j+Rp10rX206z22PTJLMDc4L/EyNad2TmXJeZybjatzZe5Ex7RJNaBxYVPSD
qpN671KHF+10jRNtPIyTLS6iVlw4kqI1+XS1qN53VlejbjyEqH4+xtbIdqOgg2/LAWlSNPTbFFHb
AVfyc6lC8Zl6WClLn1lYbBnByS+cbCGQ2X42JDGPhcOBM8J7bKZV+dwNGd30+bkbNFhVLTjogKCo
W2H36oBqgj0zK7tzZHpkLkz6O8SnQxprzUtYW+pF1juQlBw4ArTuunTO3z8pX70jgb0rJ85BUQ7x
PRiAC0aDqa0MrLA7k3jiZe+GMGVjNzvUZlwDhEH9G5Iwtq1Lm1g94FA70xyMjUpVsbHpCyyhOgYc
UA2JtFNxiPH9C3rtg4iNUwPgeTuN+dJBWoHov0oPbo21EI7XtLQqck5A69bXojmRQdSRSeSwM59b
OfoIzgEcDUNSnQEo2WvYhT4mAgPY9qTSFCUYyeIF/mygJt3JrFljxiGJMOfVPeHvXDRMZwq+09Fg
psspK+03ON8+tV4G6x7b8Z78MTiyHU9vjSKF5BOw1v4bdaYGx552XuRk4wU0d3GMTDj1fW4ipqqI
Pgv8t65SIAM1oGge4loMEBYzKJiPRbGbqOrWmjMGn472lLai+8wtRFetArBFETrtKjIH0GjV9S4a
hz+FFN1XkNDjFH2YXchgKci2ME0sn4w/jaQ9JkM5vUQAI00rJuzNEf4qR9fyVZVfqjZaNqdAbcqM
dxdRW35IilKj71BTdO49UPbBjUvcZ+R7cWv5OrCIul85Hsy22hUX39MJRyQgcvBcel+ZnM6WptvP
kZl5T8ik65PGkW2hj82vqJ80hsmSg5ZdMa0LivqL9Cy/zqIfUfo6YjBfcuzzd3ZXOneJSWKwG+tz
TJRL1rcxbvlUlyb9jTdfVxAJrOHDU/qa5t+vsWOe5hcjcUzSuPrCoC9XnGN7kj+lJq+4Jos3nGN4
NmLiESqLCDJdZzXTWufLHaq9UXbDMyNCfNRlcLWC6otDVXoS7ZCevZhsNEfF5Y8goo03CRNCTuqC
cbHfsik3d0Zm+ouoal6c3puWgBawfDGkjJTSb4ELDJs61jh7ia2OuiThU1qAv7IWX11fYofN6pVi
CVoDkPrRBH9Cmb7Sa2r3ZUrjl4Cq/GuA4/s0cZi+aPxmznwPxAHmpyroCiCQHAd2ueu1n5WBsBvO
CeGiDbdNAHdQq17b1IgvUdSYL/PqEMqsvX6/aiX2yczUaXqJxCL9nQBApN5Pvh6nq7BH5NvrK6vQ
jr4OwQ+lb/jaZBCPbNd8QPcGVETq7FKDthVlwbTEZPdio6omceaYxlKCMVDpmiTBqUKsXfjV72Q6
NrRVwbakEQ2S+hOfQLlCAIZ7Q+rc0dZvXZV32CHJyp4T0KbwxGTDoxuuKmef4isR89jVTj2m/tBR
UNy9j2Sp7igIomVCApeRfGWe8SNLQEeE2ECPagbBlBbR1EmMcimkzaR8mGTJ0KeXSXmMUdv6d4QU
MKDEWjpWCBiWyTDEy5MSdY9c2wgPA7tt7hMIPMPh8BxVBVZfWyt+1LmEv0vMvX4ykkbSBDPO369k
VBn7QUUPuy3gZibD+yjc/LXzwr8WiFhryawJjEvIpHZ3c4EeEZ2lr/xEGTQvB/Mjkw69CyevgSK4
2qWYIJLj0f0I2nyB4gymahMiYaqdt8jN3aeAmhJ1W/OLTnr0POXJsEmiXK0ya9rnDj6ADuX2DQbR
qU+k9TBCHKUdKPtV5yUvLONUjf743nncPGaf/LEAmiBNCaJHlWukLQ8iPwQwUB+DjC+tNOMrQ8EM
EoDTbFKC4mNgi5Obyosw5LPXBIsk523Akr1h92gfrUFwqGkXGUCR9BN7gXGebCZuVVA326CA4IFW
ADZvHL7Wvjcr1laknEQnje7kowiWNjUMvTG+ytzvzwnrThjNHlp2vqdWE3cA9vm2kGQrq5JOFcHQ
DyNFkeo3TXboHLt4NDb2Qs0MrmYjz65esKSwk3DK9n42KY+0PwbDvrZgjH6/rMj23AQJzDVpQgAV
ueo/UlW9NJHV7RywyTOUx+eb1y8B7JlVh7ZkTJ4bxKfrpI8Iah9FeXHH7O5Z+bCcFKt1GoIRdS2m
isIK8nc1zmMeIKQ7i9LO1MLhLYyCddqT6NWbJT2rzk6uhIa8S/PejIF8bT3/NylK9drrffy2pj/e
WqGfRw1bLl8v4PTBq96KkjdGvCq+B5CFIhzu9NjHpNsqz37g0mJRgYKxc/Wuh2TBlzhNU/Lwg473
1Yf+BiNz8gA10ZNGw1Mep3iGS5Llnt0h/JrCDxQ25Pf2lTpoDOUv/JNfacYctXII24hd+vjfL8Mc
cZNTu494ghuVBJX1zPzwzsxjNYQifjiRLU+WzkP9fZuBIwGB0RSf6FhAl9RtsRBF3+xvftezarGM
IqWU4SPW+ptMx+mSk8R30Eh5W3TOvoO6ucp6YuywuF5Kp7QwhpvXSR9zEKquzcmHbzybMM2580s0
gNw4skE3i5qWoJRWwyexjswyXo0hipxacjrFgmFdI4ssP6uOH8gVpgMOAyZsaeYeYrsjVV4E3bq0
8W43RnpTEKPKfNSv2sTcgSgNDBxieHbb33A66Mg2WrgnNomDYNGf05Cw1dLWTqWPMIjTDLFis2fG
6LUYCEcQ4dGnHzCH9Ax51r5NnFO5XZyzRVUK0XfoHzI1XjyM0JeKTuM+h1zylLHtsWfsU6uu4Es4
27o3rKPpEloWYJV9dE5mrDF3kc3eUV3Togq5L517nyxtN9D30OzAAdBoRp4FYuUic9E8RpyvWNZg
DYVO3TymCj9kEAnqEnLc0bJ/e8BOTJoXhZ+ETDx4A4J1UfbBVcrhmKWBcfByYoUM3b43Ex4k2ReM
KefbppEzapAx48JKcGza3OO0lBG9wQtdZH5BGJvSknfBR1plRXVPoEY8424mIYVboW8h5zruygNd
tof6U4GFsKrXfnLX/BY9OKTI3bdZXj6Uw8JUpBPFgDm9NjE8Xo4hO5ETmicrtnEXBAmOFP5LOOig
f+AYSWnq5K/Us+E9Ng4ta4iJZ/7mleQRljys34ubBOoxe4zoxzdR+wjDkeBpvESbsmx+lpPVXebv
unE7gmJMKreGd5mMGomJzcJv3ehdxC1nIpvoEabTzdLM6mht1uk2kKGzGRObbnaivPeu0B+dtG51
R4C6lrsnfp2tPvjk0Xd3amj/HNmwhuzA3mgJRh5k4IgsGyQ+yygoPke3xls/rZQSEFkY0y4rx/yJ
RZzbWKsKkv+mYp9OI7rVZLjZWj7sHDRWez7Baq/8uNn6ZbCEkMkUQBt18jMTGN36QAJcbvLdmiST
Ovns3iFFFKJwZX2F2YCYd3IvSZsYiER86jLDOUrlqV1n9+9AxoK1UPcwKYkz1dpmrwkzXo/1+NnZ
Juk/avxK/Zo211AhAoxyLAbB1U6xU6mR1qs7XfWUZ93+ZeTEcARGXuyJTin2/nz5/imC0bLMjJTx
vykRFvf1nnlkoy+6irThUYsacgbAvWI1bZZA6xq6h1xghqq/fvp+CWhF2zF4KGqlmA2n/30xkWyu
pPB/FaFhbkPy/Now7PcV0pEn3U26ZZ/S4w9IftcdgTSHv7MBf7n//okAIcQbevSHtvy4J75l3JcR
UerY+rFS+dbPvoXAGxFKvxobspW/L/BI/vunwkvcjZcQfUmPZ4dxD52skla35xbp9vrYdmRnRMwu
Wd6XshaQZWz8bAWESLKQBIddI99HNAn23vyxfb8kkxmIpLgSzwtbMza/iMo5DkM4LDG0o7t13Xj5
1z1hS8Sbrqqyp+/X35eRZrJlt3I9MclBUm5NTw3YEbKZ50LOJoAs0Y6joF3kx2G+1HS+WSeL+ajE
tSdyeZn7oY7PLqDoCzHaGkUh93ggy/2EHVY2GND7H30Gqs4SxnK0xitHeAbjXsz8IP6+MhO+RS1z
HM1DhwbtySBPslDL73u4nt/09zvFUQqozG2tJ20qo0PhNnweVZnQd3BAW82XIk7av36ybAIn88bm
H7KKfd3NmefzT3bTkBrMbCHdmiNwEVwHeIPl0uqS30Xo4xfNcbtWPo1vbcJ0VJcbzRh2tYGnORmk
vtL4s70/X1KTjsH/XL7/DJo14/zQOMUuW8b3rQ3Ifhum/YwvmPSDhl3jYNlRs6h0b2fX5sMLxabx
LMhSk4pXpp1wbBvJ+wtxwu6/LwG8F/A3wQ2ASX+ks4EPj25+jyDpSdjjzzpKo1k48soPwEgZqMdd
/6rnzC4b27xgWaqwi3voqwVZFkEq96tAArnG67/BKRgTn4B3FthDRyQL8sZgGpaAcGD1Fc9OSPhG
Cy5kkZr+p2C2ycgJknPKmKsO/Y90kJ9CZuRWpTCV+wZ3DiJatCeMftwjmp3q3M2gCMMan4fut/Ln
QxGyYe4Yun0aR1dC0YGRGKtJ1gT0JvahqEwdt0ACO6x7HrPpBiTilWR00kTGbOe09ZZqjEZCwGB+
IOWam5tKP/SLd2yIaI+jc6n72aZk2aBBfaXF5K67NH4ZLO5YAws8XRrAiFrxO+rzhc3it9Ld/YhS
GY1BQSeoLIiYyOsHjv90rU/+gcb8lvWHVbqO1+AtiN7S20cxImKKWnlgNM0Yyel2gUUCAGfNbtPD
HgoD74PsvlsjegdhrGtsotL9KDzzuSj1lnu/38dJIZk7QVBCRRFvkaakEMUQVpkzeR/WExDp+Lly
UAqFLQRGvzeHbZqKR+576gDFgNZWIHYTqudzP4Xb0hKzoTNnYsohDWpXt64mWPINi9URHBnfImik
bQAUfDcEtb2OY59zoe1uJfrNA0aqkPMpklgntKrToLvDhQPNry5/q1uHKlcrbq03Xoowh+yPXR53
Ob5U/tqoI2W2rDGgjLRWo/Gn0AL75If9tdGoXcIyfYl0+1Ca2jz/hjRb9Q1tdDIqDXBvJunZTPtR
MJlOsKpT0t9jZL3Lxib6VeYbDqblpq5Y5S3xk5Hrj6YLVq03t18qjRlhsE9haAsPFcSzDrxiRxYK
iY7WiUPjPWt6cxElSbqUgEy7o6/l5lODvOtpqhDdagnynYycpnZ6tCnKt5lEqVu7PmtOlkSXTiQP
mFNJVF2psT2P6lNL38Ik4/CVuuZb5cb5Hq7Mf7F3Js1xamsW/SsVNacCDv00SbKXlEq11oSQbIu+
58CBX18LvRfxqgZvUPMaXIVky7p2JnC+Zu+1AV90uYJIP5DkKdAfjnD2LrX1OSbL8DB1b8xRSZYo
Qr32uIf9LMgBTh2SnN46jca3UmcoXWPaYaP0EGV2MIvGODKqhb04OW8KmAv+HBt+eso2Eding9N6
g4rSDSfOyRSrF269Pxpir23eShmowd9XpbU3p/wl7QpwFXP5jmrv2vf1tiIjKlwQ5gVEfcJKWtNn
+rRh5hj3Gyuuy7C3i9cS5mji3HUjG8PIZvterrtnM0MbP/zCN/EEPnLbxgv3IcoRZnIHVBkfoitf
GhrRMtWbJ80zWU+QxFj0q7Tazt+lr4gPAV9S6zNS/va78Qn7gZzw1FTRJz1XgQyqRzxgvXvlKn0X
mgibzIQP/5csgyd35OI1XdIN2N4+wz41zm3RnRrX/quIAAjGPlcPWC44XUnvZJDLsz0hXzApP2y1
nIwEuV4nzHjrNqAaq6QJwd7AY45pZfJC7MxWK08OWKYAbEO+Z5mAfYRoVZAzBMN4+Vi8c/exmccJ
n4IZXCEaBKcP4im12QWW0EkOozN4F7cp3hB4c45VzEvr0t0p37UfpTYgfvDya43FGklTJbzpSIas
ItOH7OPW1gxAcb58chUQakrujezgdkcO8ZJ1lH1M3QMb9pS/lQR0jVA/mOttpDsVxZFOB0D12aBl
sRZxTjNoKcrSOKzrK8Vg9FIXp07FwB4IDpu4QgO2Bi8xEryFtja2OR9tP4jg2vMd9rNvN280g8Vm
7IEQRq5JkmT0kuot3skZ/ZMGUMedy5s+ePvRBQ3d2cjyh7XOq5lPcUMzkIugGn37VJsHZ2CrX7bz
trDAIHua+oAD73lovvSS6CODRywxS9F3G7nI9ziXUx+jQdu8pr56z8oTkuDPqODG62XyMJSJEzil
1IDNkwIwswcSHDpzXDEsNR6F+TEBRcQ+owGqt0ngabjjk3xhqeGeYDxsakKEo7aeNlmPXIiK/Dvu
m3DgrTtoXf1cmhlrxBafVLEn7RY8DunM4mwO3H6mdO7JovD2aQmjurQ+Aev9AmA3kK7irfylFKmQ
4e27i60wZw3EUDwlcvg2inEHiN19NkX90EGrh4+pfNRmRG7ADX1POiu5cyonXKZG4qyAQOvJ5tcE
NfyGqB7EsbLtoOk4n5YIiKfvYH/p+iv7jMtg5R9lVLz5FWoDO6v/el3B8C7eM1G78jc6x/ThzO+2
Zab7ge00076dzXtQZqfGVtWDR4ufRtqGRO7vRbHPVugJTeyKkmk66Z8GZiIckzMjhy3hUrC7NESl
FkQTWTF/J0BPA3huLagMwBaQ0MoZW+fc8zVs0aClsu8iaMt5Ur20NisGS2ZkNxgahihE1sxNbSeA
jJduoqkKzYK31HEKiNT+fB1HdILOnYsS8cUkc9Ot2rAmnC+0HF/ufO75Hq0m3ud3ctuJGjHoa2SH
o2cl6E73mHSjJ1d0Z4a5uAmtiCE/uqrM7h4mR+zNgluHJcKwjZenvjOhDZXRa0ni2qTZSKqy71Tr
0Or16Z3lz8eMFOWCWRFBWRpu2UG+mAYgDf3XWMCXHFW6R9K598dRPHTpgtK5kGQrMRPf9r+HxH90
ZfnRkQWCU+ze6L2V971mDCz5W7aC3UzXHwPEbk7InqhbGlQBEVq40fTeWAp14czwDY42wHZzzPOj
Y6CTLMoBuMmE4VmxbajZf27YorJn7fqPquwJ3PQQpPSpem5aKtixKL7Tkiva88eb1i93JYfxH1zW
ZCJZ/b23OL8ndi5Mihd8LXH26PUeeeuWjhHcRmhBKGBEGkU0D/sqT66K/52I4i+vnKpD1pEEhjoD
IWNVbYU1vUaw7YI5++2hjPYF2wZkOnemW+ALcX7Fnn9PXqfcxG5UH8eGoQBi44HNUOepeTf72dnq
46cxM2ACuek1m/JdkrbOEd1cixtqVxjjO4bEU7ywQo9SxCOMOteutg2wv8cb3YEfTooBk73kF7l/
L97vmsaa3JRNJKs9Fx7PhQchupcm8jaehXOItNZsr3AgDJ1HIqiFQNvqLuDC0czXxX0yNf2pk8VH
voAbiZBwbMpJhFZfEsEaZ/cMDD4zp3ghTvqCKlZuqkO7+Cd9iv7mPpdWhvXaIDHOlu96kXO4ZyjT
syILIcVcx8j642rNc6EVe9OmW3cQlOB7W4IidqYgQeKXxdGRdbYKCzndE+PTuBpu7Z5fGNrhkLPs
OsYouuN61JGKmqdUl80RiulBDflMjAFFc6E6eDO+u8ODa2xKYSVbQ+nOYRTOrSCltMKStjfYKss/
ht2RvwPpd8/0i7IeVPhuFtGZg+/F7WKLeBmXIZHzS9P6Zt+61jesw6OtNSa6DSJVnNJY4wNd71bS
qGGW4y1R1S0z21DqnvWQs1/cmbmouSQ04H8ekqtY04nVIaJxmFnQFBPd93jRa0zNFrDODa7LNc+W
0qRdQcMa6F2js7Y0fLwWCiJUAZvJ1l+dof0zVBE23HQNLZsOiNUIjPTbs9SNpyZWj9JzznazsFdD
MK1V6qoVqU/ZqGeIAMlgm+1nSVS0a86vS1YyUzGGvbAJC1GuLHb6xHEDf2uPLGTX2JKbLhvOvhlb
PB8JYKuBA1nEoRT5Wc+oFVQ8P+jT9DymC4L0jByqxEbOqtC17RDCnLWY54CYM4HivmGUAZEHXe+m
GMoHzQPBtuBsz2x2fvqIPJNlE5c58PWlbPZ9SaLASP0oCKiVsmCxVHwVU4o5hiY+qsF+R6yp3LWM
KWJsEjggOrcE82qS0THaNvLXbe5at8SiNgIj8FJFza1bQrF4/oEE4SfNAm6EKnhfdM1jFom73ilJ
SFLx1zJ8oi1pwthVb90Idr5tnFc8bekm7SG7LQ5UxVLT6LChNDgtqZZ6k0AZX3jeSKqXbYbA7DT7
qTr9fEbsgxUAS4sDFdcdPhdmP6nLov8ggf9v2hbfQpRU2XngGjxXyRvMm/kOUSQj/DilwSlLYk+E
y6W5TEc6Lv8pzxNtr7jiA4OC9clNC7JgXL+Ecr5wXsoRSpZfn4qYDq1xSYU3FkudImG/kf7EymiI
mkvreGC/q0yEorTjk1zAROdldT/bc4RmCF7tveBKdD30JSORHcHsOCa6wpHvs9ZcW+JWQ6znzlYt
o3llSVAfOpURb1saXoiH9j1F6MoGoM+v7dReMxB6l8bNyXnvLIi2Do6TQSCYL9L5N6ozh0db3/HI
tGOAA1i3uhwJT9/vaHkY6cphCOC1unfQ5e9VT1ImXknr3JvJW2xk3UWxRzzFGrYeXqU4ZIH7Ojk6
Xg3fmB6ZcalHq9Cfu0HvAWyv/r0IWLlvQ/ywV2KhTqYAoad3i/2kL4D1oajTQDHA0gfWWK6Z3Be2
zdijEn8zJM0PLAFIIpdlDvDbfSjHfDkbtTuffz5LIytG8la8T+jtweuNMEnMuDp7nexo8JmkKWOp
L0bvcGsQIMLAT2NzMncXfS68e7F+GNSM6MfPHVR6OtWRY8ATXOejTYzEe1OWEzEpuS4lpVX6pxQp
/nF+/i7TrPeJWcfFK9e8gNobtmSQm2cl2F8xVkczFaVHhFLJo57KFfORhfWQ5gfarefKSr+c2hnY
sBfRTm9E/WQMlgb2MSmpE/h3l7w2flaZ0MvpIRc/3ftx+jvW/faRSLJ9Tpf7WvnWdNTbTg8xfoiP
aWHzuFgjuy9sQ0yrnA1jLCKh29ljxw1Bq0E1UBsGIca6sg9CFx92POxlmo1/Mc/dl65rhHbDD7U5
ydBHGMZjEWXafpmz7qjcFh6K1TKlr/uwqv30F2pvtn357742EuYus2A0pRHMOyp359HIAbbuHjoW
7r8XH19k73rfQzZpp6motFOiDDJOmtr4dASNm+O8S9PQjnPCVeWtAaNqEt+OVjyaFluTriJSlIn4
46Any/fqR2maPqWbjq6LViI9FXJhpeOAaBOUFRCJiSO0ULgRaTYGSW3uPcTjPPT1ntbI9R/KAiGP
Pu4X8oLfKFeyxUMmlzORgEVkvPa91FYUKYJbOnHfcWuqM4LY+9obL7wIMx1Br79Ky/IPRG10W3Po
vSvSi7MB2O4hS4nLmEoLz0E9gyDNj+z7zEec12IPdhhH7eKZj2NxP7cmrALuZzLGM+M8REa0j5j+
bZG9uFtNIEPtMqYoxbQQQDSfiBWXhzrWumdeaoAYY06AOQw+MZJAiTlqOpBi2W5/vsTW0RxkXnxp
nf4hVzGr5/OKCDxOlNsQkm4pNO6b4wzlE8DCdZriGaGFVOYcSYaQo976j7rFnxgj786phf+Yxsp/
8K04+Pm9nw+ahoALo3UbsBb/qPqieewXShVcC/cAbgWy4eUFTesgu+JzqpzHwk8ekriSQaM52UEz
8ccTiNSEScODoyIBLtUTZPq5iRdZi7z7yaioSowJJeJ8p6PeP9VDaYXIgWz2KdN8L1r3HcP2G0Cw
KOy1X15ekIXdI1UryB49uSbUAMchSAfx2c7Qvez28yFCX1OVn346t49xZTp7hDF8sL36dZzzuynt
uq8U3fEmaRI/bBZiRLo4fSB/gmcBq8X9Apr9rE8dtnPW1ZnfySvNvE8Oxzmmfb2arsFJUcPpW9EC
RAEup7gkSL4oJW1/LPHruDCTtCbKf+toJFS1pox5NRv3fsHMEG3ixVTrQxoLIxTdJpohuST5E1lA
VYihjnQtYdB1J6axxeThnFOqU61G41iyRiVQY75Ecq4f8YQwCvRYNaD8atak6RRNZ4WMmkbrBH+X
yKt8zVQqnHt0U+jrsjTMnRJUZKXv9F6gXytJx5E1hCcC6ol4DLx0fB21BAskAXRWmQ64S5ub8rz0
pTbogHh0sEENYsmwfvDnoK65oubOI/kDJJYGH5HAhD3qZpP3297pmFFw591cwuuWwjqbWUPaOnds
jGiOBg2ijSKkxFlxm3p59d3+dXELFtq5vxZwfWBNmQ9EUlRhMT6rNbQ1LYynaLILkjkoQJ2RlM7S
zQ94n+KgiJBx8d1E7+p9u7fGgYWA+Bv1GQlZaCXZyX36OjwSjlaa58W6EhmUHyazeMza/o+ToamM
lFYE5TyyUGe2mhUF8hcL5Hw/7QTctsfMxDZWYV5alt+2O0M20hlKsp8KEP53O2qAcObHb9Vk3JZs
BG1rs4Se5rrbr76igZ83ixhPgV1zwcJULdKONo/ZedhTbIQCRgKzQjen22sRvGZIkKPKLLbceteK
UdzG9SW1YslrMecolQaVHPrRuu9xOMTYck1xmZPmngfJJk9UiLQNcKADA7CN2p0Vk7REwBJE224E
04HGiS5F08MlH7QN4wvAS/r81HHYkCL6SX/WBYNOcaNxUAeTBb1d+Mz8ScVN+be2cKuTssOMQeSC
RKV+S0V7LcsyiGTjrPrqtb5volOJLL+ndL1bO7aup5XDYLWJU3dhNYqemvvRj1RPNKzDGYIjXwqS
t49l1bF+F463i1p277O6REb2YBf2M8M8M4gLijbfxCPYeJ+sC7xjNJj3wlPiaNX+g4a1rIExf2Ca
BL+s1L8Ws/vF6ztvBCj1vWW7QR0PyyWxrqbw0OutjwRpjm9UiihGMFGDNz4IdLn7IsZupU3q92hm
/RGE8wxKjfUTG2XucJ98wgakETOTyCeQlh9Pv1jhPXZd7UQOtLmRS+NvNdd8zGcizkhGqQ9jUl2T
sYbU49tW6LlMpceWThBiC11ZBmltGdd4JVUdZESA7DbqRvlIFtCnPzoVufAl/+Awa14wLMlH6OfF
Nmlliyam9g5zknx7AKtix3IexkoVx5ht8d74SUM0asyKvXiGmOMC0CHp0KXg19p9npEIlswOQ/vm
Q1U6GzXR/NF7xrc6h9TOghHBfFRv71Ev2rp7JV6ZrGE0LYEafTobsJ/b3hWIRkBaCwlf0/OyI3P6
P2Cr6KgdtOtDQkyd9alSrTpJOV4WsqyKanVvrFP4OTs5qyDE1nOUVHTX2yqi/ZRwQk3+HlcdmVMa
z9kBiT/Lg4ZewfQOQhKBGGvqpnXQxq0S8k3HVHyHQDYQX5POEFLWHvEUU8uo0Z+f6dne0R/slqEu
z15N5Ysj+FWwc1sBzWx0DLBaZpG9NZzxYZ6TvlrluOEQ7Xwg1/ias3oLU+yBShhllbCpsfX05jEB
4uawrlTRVxLxNpqe2keFT2PT54jCtJic7JhtT5YYCIr790GX74lt+0c2ZKGuuzf+u3gsbmXX/u0T
yAE8Q4dNJjHE6NYe/NxB01Aj+nn6R0j1MfY6xkKKUMW96FfMMaGKsjiJy6Mo2dvZicvSvERssdDL
WeTRHqQjbxakNWYa44YMZLWz3PQcqeGXKph7YAZhckI4g1R/nRlP1ZrjNg8vTFP+GMwRjXz525aA
ANy5p0xn/cHuE6cIwbE3FJwbUel/kvxj4rwOFggHPvFxSAvhYiVQ6LU7ILPvjvoDSQwaP6aPQVIo
Rk33MNc5c9fGRrXhMHXhzs8ctLXOwlRDZgSNtoRl8ED+MPT+RWENJrsdi1WiZ58ESqiwNQl2yhhG
kOkK7zZmWCgSGghfnlWmjbtkSC+xSREWz/kpc5Y5dHkKsPXBYGPq0aWWcjfVJNBEybEVuOZTSfuP
2pYLXnzx+Pgji+VNNwmAHfob8ObFEE8FUwHM1+Jq6osTxtJbwlzHPTd7B8tVx8Xq4AJbGDPTyX9y
DApIp4/JfEGvlNnjsHPkmnQdnYDckzSQ9d/UXe9zxcR4NJTN0cdRUabPbEweJMFv+0FROVlgoKTm
7qC0toECWxkqtzrK0nYY2doRisr+OA2o4hfGVAGZ8EdUfdGe+zIYkonIeMmOyrZYh4LQoqNhMGZ1
fn+s6oyHkbDAyUXs2Cu2qC0yF6h/BX4w5y+Pn+13OqEL6TACILG3tnUi3puopIoj4MLoP5i03FMF
YMQftlOsf6FS2iHV4X7qXMpH3gMqceux6cwnco4C3S8/Mn8Am9mQZT516n3iL6npXNRpdXT4Z7N8
X8abEZ9KqOhfSYQ5KreL4W6KacCzdG4uTDvlOM7k/zjek11ZPm46hIpJypfRGE0HNMJMjtYvCdiw
0HVhrl2/0hPXvcVYJWEcBY1dyxfBtfbslXcNqwkVuPNe5sJ8TvlfvSQpg9XKzp5+vsICsp/MOuHA
aWhqRF5dfz7EokK/mUdn5BvV1cKzee2fVBfPF7ditLvYROFoeX2/FrMGzSy/sSze5ufXonZgzy4L
6qhUuWeTFKrzz2fkMdH5tgM09nr9QBAkM5uqoz0xC+qon2/6+Z2f7/n50sXo5EQzJtGVhgZzWj+v
6bdRWRZ3P7/085lNlvpE4A/f4k0GazVSmDZyjYj5+bV//Pa//ozuAZprLMPe/XxPC0f0n3/aWH/E
UCfZXRH+6/t/vsupaK7JbAp//pFZjAUgwU60vgpypbky1iFOdWGeMGipS6fKjlKbEAXrXA2uKtQ1
QSP5BGPk0GZp8m5SWB5jY+w4jvkuy6l10la9FFczv+tCKs0tl/crTu65IjrOE8c8JY0yT5Xs1Eal
FceQYe4tlC2qoJTqgfMFrX/W0TtUMTstQ8TcVrlFnT+kJLLojJjKpp2OEiQIISjVBqZDtkvihhRb
v/SQGCTaacysiGd0Mp5QmmAmxH/uu6xIsb1sbZ/JnIjmUEssdSkh3k/IhhgLkLrrKxoPuTCRAfpz
6ovRPnXknW39nHDMkYnAEWVN7anA1/TuJDi+8H3+igsmwcLD6smC7/TzwVQTSX2ElC+H1J6gmfIb
9kDCHC3eXoEGYcGefoxaiyYBFwipB9GxJPE1QotbQPjgQfs+ZK8eWy4QM8UB8RASgA44nhm5X9YC
zgt2bXFfMwPet87yS3PsbN05JbQPl2LUcByYcBbwFUGszIkmJEuWup4XbXDVANJkFdNN37Y/feU5
c7GuCzWfSNW8eJ4ynssFKgkee+5Zzqim7ZarHI3ec0OQizIHjOZjexonm0xocJXKwWJZRlt3hX72
mPniCeFh1JDGvZTPC9a/QOb+qWipzUp5x5t5EeX4R9PsLek1hKelh8VzTlUi4QY1+jdQFgwOiXic
5fdSkHQkED6ESo+/xhaimW6qm+iftM5oA4hjaHutPozmTxvfwFZT7qN03G82jBsLPgPLWV5PDKx3
TNzncMr0jJmQeJgYLGz7NSqzwOoRLPX0UiJeSZMLuSBogl+MmgA1AbEWX2Z8pFZzsA4WFUrqu1Hy
urhzenTUQ9uS2DimW54909FIGCyXtg90glaK0fmrYdUPJq8aWaimH+Yqemf1CpKrjo6zpk+bKNeH
E3Dda0sh8RMSVrPt6tvUPqVRjwbeDU32jby9xratQODC6CpJaJELck9EfB40CgbFcsmfYp8zm/U3
VLJGYLwvEeGZfal2XanUNkvyccf8+MpbMxwmh6IzJ3XHQBIZptkaKW+LE2IVjTm3st4cl1GvNpgH
VnjWweT/2hIcCXJ6W41Ewpq+UXOfXosaudAAFQEbicGzU3F8mC34WLVefX3rn0hAW+1YCA0RH29I
Xyu3kVRn6OLv3VSvfhzBxWkcgbTrR9K84e5wENS8bDGLl3hQ+K9Ik3ngALd7ko+MwivwThpH/DB7
+IoI+oYHz1/lM67vEyG+cVTBXVXZy055/XfKYjdo2gTlb5y8+Mz8/KEiyluZW1ZlzPW+Wpp+5hSI
ReVkfHcwdM9F2Z15csEqsDcZnR0gzLVTAyUwoBJxCVHYFB1oq4XYMHuMnsmL9c+x9dBw2Rs1/BfC
4D0mZmy0Z32VqRRuYFazPPsOYbxTffCnAgvY3iVRAkX+RV/WdMklxdy41NsM28lWdcUW0x50lIUW
HQfUgkNmAi5AwpxXBz+4rH+i0a//D27/t+B2qGAQ7v8duB3O8/+GtvPt/4C2G//lsZ/0fN+lsLU9
F/rY9HdltgNmNyxg6YDZBaotS3g2HLV/UtvhsvPY9bkQDYCRFoPK//yPfzLbnf8yDNisvseq3PZ0
23H+T8h231r5Zv+itbmAzhmkCbpV7GcenPiVxPc/cJB9lxuNWX6jF6vS5EYWW3Jb0PtOWkdgdl5r
QYdUcyvj0WPo5pM8gIaKVAS45NJou1uSsMYbeWgcUEvmWI5RLBoaedoVGtX7IefZMo3mg0kew6b1
8mqPXt98QJyNgdu18Twk3bYvi5oKf9SPhk51z3GyzwFKncqiK05Tbp8skzR7NifUIMay6yz2w11H
5ksr0lOGyrYkHGWjEp9nsMlEnL/OThCrElS1fRwx/vr4YRimZDfNaigT0uyZxdMYlBGRaaW9l1OO
NqTIPhzGeRuvRrLCzmLZEH8A1yBifUZ74TXud/maeQSHpyAkZ8yHg4klt4aLC5N1Dxv6FX8li7uh
2LMEDVqV0+DoUEcsWuQsX2Ml6rApU6ZfIyb7UWN+jyojgemSoX1BynVrMfHVpmQKlPJ0d9I/mtee
P/A5f2Vm7Ryq1u42ReK+mwxRHFT0TP/xLg4eJ/Lkvqb3hh6dEyy6W1n5n3rm3dWIfsFrH8eSJ/rM
Ai75TjIfV2eKkkl/kobzStAQ3Ut18Obh7OkxLTu6nRlsHzVStM0xidCTeK+kGi5Mm/LHqkEiUL0w
7H9BMnflClubagBIaTkFUIIBVqTRbwzSs7+8O2vMlPIZfls15lTVowtBMSfCbGbOJWjxU48IQcVo
x8ynW5Z3aJhE8xD5y1UYmHtNnymAyPVt4zavCsJKKTkx8jgaoAbyVBeiepGp++iSpMzi7rtQVgrH
oWbdUH0yJlIMO7vaA47o23tIf3Ljyd/JukF3ozcDNYGvZQsDD/NPMut3Y+nB9K7ZHjfC/1Wis6ac
TI5Jqf0eynkDfr0h+aR9SFlVzRkqFIGYxyuLq5UbVx8yAtFn9p850wK31JpNMhXA5apv9HYdzDvw
312bfncD0coYLbPJZm2RQKUACcdmcnY+deg927bz9vac3nIF603j4c5KBCSriWYVl/6Tj2qHDROK
LUaHUS+/EnG1ChzevYWmIzYkJ6GT30gGKoM34a4O6bk++YCwt2KCvYet6uw5nK9kTbziguwZBsvn
QvHOE4P4qMd0dZ2DoIOKdoNJDarLfE3TAdG/V14Km9GGgXa3q+Zrn5L9x8CFt4wCpGuMS6tk9uiY
dP2DD3OsoQxHa7w+TjKAXy2FduNdos54MlPnFRxPsR3KHnMuN1luEG5gLz3WZQDZJ3cFh6TrZ//6
so5Utzdw7OmrzWBePxirhv7nM9u+aCa+80EfmVXF8J70rVDrXAiL9HgS64emjq09aseDbEmWSj2U
fW5OyOpSNx3R4nxomdkSLeoizmMgW98XevuraRk0Jt7ykpfGNeMdYVkssVugrmZpStTg2ZIaQm2Y
IoeZcoNMTm9L19AGfTtZUATcaduztIS+DxQnb5DziLXuz1PLJnIwZ+mmDEwX6LiRNcoMPwWLZYQz
vSrhj62fTYr66B+fdRWEG9PatEiQt4vRv0+Qs9h6jZfSLGcG/ijKdJeQ6DpriGukOZTIsyltI4i3
lP7bHkdpIAydO7YQhyRtaoKa+KAocqZxAONGu3CKh0Fs6JQgUINzO7G/NTZQCkECJ/E2xrVBRUJm
lkYSzIZVUMOGP88Klh5OfbJcfAiMe/RN27lpWFk9E0o8/HnFgNknF49VHiJsmqoWiBAwcZRnKJnC
tmkUUT34SzURoz9CcrHi67jUwlbEzN1RR+06bSr37lS9oT3+1YzDedQ8UrfYMQ8y1nZNAdyp7y6e
Pn9BPYpCW3ZvyGtJoxqiiTMFouHI7G5qs5N4SVOi2J1hqYN5NvY+7L1DqVvxBttkG/pIVE6D1jwx
Q2t2naMTHeT5jzb0PwCGzkM2Qs3hVU4Cu4c2JKrybMSjTTQbTgMLqhysDfPC3nHY2zpTlNrFrEca
60Y33P4Ej2tTbdcZS4ht16Lzgg+tUxh3mMXjVgj8tu0NtlAbdi33cjc4X7xh2i43mIkyyQuyCISI
IJIpBLXwOGNyo/V+siohnzPnAVr4ndcgnC8zzdzamL3RegVFM30mylQUjqgyvZK5ZiR4eTuLN2NR
/UVK7OMxEAIx4Zqsc7IoevQ64O6YvFo2YfUzzDRU0BxTY9N+Tap+W/QePWLNjhYqn7fRKaoZKUQ7
ZYOJIQHla0D1CxJEEmGtEabbpC78v6aY722f5Fw13OEHYowf01WKeQlcq+tAOl9NEH7bqgDBEqt4
pxZFcGCFKFHTMHbEmp3cAZX0Ax+zHA6C9mNpeD47po4sRYvPQE1V6PTjXmfkUWssX8TywsBhgFE2
I3aocvMJ3P2m8+E0OclU7TqUWDdLz0MlW2OnubCaCZVGeGZpgSeQny/Mvk+m34R1Yejh4K7iQmdR
d2WFKYqTDFi05TUngEgcJTVIroTlNml/CHuTMd6acWGxycvsTVPqDGB1VN+x0V9Tvcj204AyKBX+
nRtPfzBZzJxnQ7ZjyPjeeFpzFiSjnSUmaBjoNVAU8m5Fq87daugzS/y4Yo66e5kA56mJ8mPdxzlA
tx8vVnvue0CtQtOelkU2jwTrzje9zwHSq+xdzyb3YJhjHPKWRHe9nq7+iuRlUPxk5c2odnscjCiR
NwZRtbt2HLqD8PDB40ngTBpZAxBMcB785uyMBKGN9QQOO8kOxDDeVSUpmrmF8dHOfBDaZJnT4tAT
mf7e0bjcc1uztmPemfdOyvpw7G31xYxzt7TTsNdwuOzGyO13UHK7rdRMBDZJbl3dGUqHjG/4j7/x
m49PeUzI8cS7eGsqLk1yqVb4VontrvWz+yqvdBSY0ymXw65BbrLJc/bsmhZNnPCMVywXLYBfF5dm
gsyKnvWlLDtS8kRBDuXcvNRN5CBCfjQK+qyaFGmKAZ0ZFGRvxmvTwJd9zlZlRt2mqzG0dNPkbLHx
VQw1E4Sbjzvg1DUUriR8k/2D8Nufhh0xHb/MJFoOqqADTBoUjWaiWWwM6o+qdaZtjGNxk9j4+usq
hJDZvQ0ZmXlO1t/qilPfdvNj22ZLyL5EhLLCFIwm645FUCCrRt/1Y/Fd5jGXh8w1UhVEtSMPLRmC
YgAP6hoKkk1VYmzF+W9gChTa8NhqJrmFatokZnXG2UF+r4Yaq0lbLbCHCnLILEaWjMGUjieLQ23T
mpLh6+q5khl6I0P0zKYwRUbFuCDle7RWkqNXsq1OJErc1XFoCsaz7JY4EbFSALla3HBJeGdY+VYA
K9FvTTnzTVCL2ziynh2isGMPzgG6XLW+yPopU8oNa44c7v4s6BtxqeZF39vSfvcRG94DfjpnTj/c
Y/u6eRmZM9SwjW+Cv8vdMtTLfABA6FLtDbE4gMRZuTrXuIAWvKS/EoRf1TxngWRfsame2VgaV8vM
X5fiBX0Yq2mE6sua1BvPSX1vtvNywobLc2cwiV82i6DqVvRk5G114osgN1bjITObr6ZOiDVeP6C7
uPiiaY8Ly2gtyA2V3flazIkUrWkv9m9XH/PDTyJth3d8M5mtFQpcTqqbWULGaLvsto6hqZU3MXdJ
OAj1K9PkQ97zuOvzjAdg5dyLkffSs9Yg+Lz3mY0U+KUmkqdnp63OI6mMwiu/IFnWgWzU75p5PHR3
hmVGNwT5zJQwz2uWZAo10BJTFrolrmm9m+aLYS8bT+Hqs/+bvTPZbhvptvS71Bz/QhdoBjVhT4qU
KFKdNcGSLBt9oEcAePr6QOeqSmfeylx3fidKSU7LFAFExDln728rlR9A+m9wwH5FljcsPM15G0KH
Ft3AwpCTTIXw5zHXjXWVNj/tDEmnY7GcdExOyKW8kEmtltgMUaumCU6ITh28MH2xdXixmt/iOXDC
XdMpJE3NsG6MeFrUaFCmgIIgcvh9JWKyla4zLDRsZq2Sv6e7SIWqHJCzqu2DO3+gFciTwRlRzDEh
ktgrb7AXw+i+IC4+I1nSDOYM2BM3zaS/RGGP9ypBgJbKKGeqVmabmkdjOUT0d5N5Kl8x1hJxzJLn
eHeWS/5h+70H/HkfBPJCiAEAgGmho0WSmWZtsrC8mOg1AbsAjOotjCeR/STzDOFCLDcFx0+N4Tfa
gWHl4mBPK/Vqo4uPncxf0k14loPxZiTqUGeoiQMGcQgE1NITCkJ1gSkxNYGfeXK41h0le4skV9Ty
Cl7Do+gs4XzoYqphJNck/SEY3cvMITQVh5megHkZNfkGRj6EKW7+mLIuXhna8Mk5Bt4vw2CNzXgd
+eAPUeQ/wYncGzW6tMCnZs5DRO6Eam5CoNrLcHZcT4kgYHrAv0OtRGbQuwfq5YKErF2KvnxIR37k
aKhyVU+Mj1qPFAY1HCMvoDlZNM+dKD8tWLn75CQygOV+N5fUKe4bVU/DlrxO/DvSfdMj/0WrccsW
7WmSpNDk84OpgIyY9ptED9CiXncR0xI/gUCOjE2rLcmJbElGoOLdjUn1ObnBNaN1l2P5c7T8QRj4
3Gw4fVBJm20GY2Igc63Wmq1PlF2t/exzIA1By4KFNPujjqwvDIIW9l7zGcv98rY9RNEHHoVdXlWY
ubpVz6Rs4WbmMqcrjMPTPnLC5IBuoz0p8vwI7OsVBugxD1EWWFi8gc1NDy6Im0XoR6/1bImrJo5Z
01Tu7Nx4t1S5g1vAVM0TCLU0ThgV2Kb6DXXARvVusc7AvUw5YompRjNWr83a5EUT79OR+hZH2jF/
da+xkhxJFA6rtBjoRnicLQVHpDHGqGQjOPJpWNbMY908t3ZGx30KYmAVFPpFAItEe0MR6ZbPATcM
YbEctIrwuz+LobPC38osewwtoNOgf80DeOcpioz1WHL0GmH+J5xFXaK9tSknICYLlq3T8RQnBD7P
mxPpvJiF46OVee568EOUK1PzGmSRs6/vTQgQ63Ca0GFgx0i6BywKD8y0wHiNIZSFIfZWEx2VlTa6
G1ifxcbS8UI69RxNGy2CocjW9G8RpEXyosJqy8h9hfARIaB1R4bCZw2TCXEZP1s45kbZzBgGWuW9
o19hmb3CGNkJYxgX+s7PBUMXOtVuj6iD4yTwFJEyz62aNZE/7KxOWGI0r5huA4CQ2Sz8H7OTZsTo
BcpFYDH48qCJOpZFf7pX3JHYcbE1InxnjY0+waHHR6hzd30xyb2kX7Dr3fCsy0dGVPfIDdTKyjMk
9kBy1rUdNmuhIKY5FmJouI2zDaAijGA5OSTO9tOR7NQ9S+4mnIKrJvWrXjrnVo1fqZZxzA6rfdCg
Au31csVQnoSC6Y0xB9myktIvQB2hDU8crYy1HmUNT170Es6+OEygV4Q+Gyv+snL9vYhYSxxM7uvR
qx9abusBTxm5Dj9sQTAJzp23Mf1m5xYNQ/mtNWHwZXnC/BwOr4k0mTQ25vD9OS7d7y78BABkd4lC
8aJqF1qSeQwyDtsDQqE5AmPtY58OS+5vs0rDzRxoj+4nOsvZTCnNZwbS+tbqpsOE3Xp+NOoYO0va
Bk9OXgK6DF68qT6TPDIP+ZB8d2QLLcIg+MyC/hFpDHYxzhnuJHbKBCEUF6te694Z+ENbEtbZT/v3
NEvfcdlBy0Uk6hD8xHowVaD3cXifhwFUfFbbV8UBgi4LBX8ebvPJClCHEO+i2vA8mZpBSq79GQn9
rQ9xy6JAqKtJ3yQdRJhGA5WiVHoIPXElkOlqN8WO6QVhS4X1CbDkDJ/41LUTKPp4+oILgOGkRVkf
GcRFgx1bpG6YLuAloFdMg7mSJC5de55EXW+6vIRx2PGYmB1ePXytlsbcibdtk9TeLqNtuvR7Hbp+
y3o9zUIVlzdO1Um6DOjsIl2LwMr3qMLGnZd7ryAvOKIASk9clpq25JiA9cHh5LoQe7KZSRWwHuyC
jFzNpIUCW+oOKndb0xIbRm+bm7WGDAEHW2dc0S6wNcXP5dh3Cz3AexZHwRdGaB4y2e2I1BALz8X5
LLLymFBd4bPAVxOkbzFwRXCmxOZFgA45XWwLV8D0HrsH+gsTtmp7JUcA9REOG2ZtFi3dLnx22DCl
ZZpUnuVPIDSrrOX5HJI6o1zSQdBxPwbj8OG6kWI5SM7jWFho8+6rIUhWA5QHju2kfrhYhDSH9OAu
clalHbq72tY3M1oZH0l9RH9XLbt+6NCg+Pdkjbic1Q8ojvN9p4dXB+MpATf6EJTrIbPg0dCbymL7
vjctuWS4Oa3Szr6U1UuJgFcYXYuoc0+hOEEjO9UgjXE+hR+ANYeNHK0tc8dgORooRmPlzGkhA3NM
SGupsttV5XNlwoBUnxkSh1w0BOpTfksVsMjR+poP0+S5N0edsKaIzFGj7nHp033B2UjIA/zY2FqO
fvZCctwi4z0MdsMYX3k+r9TP7zEqfELdwrWF01A00Ai1ORomzeDu5s6iaNQFoXm8TVSy1zTnCH2O
wqbzi7swmi8TpzM4vOUqMfVj3MSvjRQvRmXKRak/xpNzpqAkPwodS5fqlCNI7RN7/OT9xZo6oenM
QZfWyiXPgwl0GjlYhWC0Z9T5SsPlERlPVmRjNsXCBpfYwc7o6w9+smKAcEj65o5GIfR3hhafvszx
s1ZvtsfTaVW+vrJqYn9Kz1smGbeKKaVJ1Fm+JjbG3MUF0Gte3A6REsroqcMlm8OXAyZQlenetbWa
p2MyXnpCy3oHBpPOYQnmmlpi2yHdXTNmMDXtckb3H17R+ktnSr9QIS0D5TwQbRIuRfoiQ9ihUgrU
aGjfgkcn8B9Dr/zWVsM+UoRzaPgj8SqznVzqlJMcnvJ7J2qqQ2oj8muAD9rQk5ZAkBZRiEbLc7uH
bmS1kLO9Cj0zp7Vgj+idzd+nBs7cEJRyW7PdJi9CJeG2bfoT483ySHHEfUFtPEKCEEO7xsQcosIv
30bmUEdEDndo/5aGCF5o9APgjJ9wRbgLK8YWrjh/YxGIKmTRw9u8X0/dcE6xCjJ8pf86tWLZ5uho
Bhv8fQwR3fGiZRCPOVpwq15Yjy0W2oqbfK3VsloqRuhF1szp8rq+6ntCYyPfstFPhiBHVb6QQxii
i4C6UPb9Ha44gbIzImXDw4RTaTsqfzeP+ScanmyDztEiJbXNdghfsb0ITaofv9Z696RQyDcaalSB
G39AmkBInteyh5Gf0S2nxjgb0Jag4jf9rjTVzzzOtn1PeMngUVEqtG7byoZLaSCpH53+S9bFs+1X
nNLzCvOQBwOHWx+XFZTIIdyiV8C7aKFYD43sxMOaAPE8qcbw7kNrPnzEMRtRQK8w19iCoXgvuzlY
xcT+lcJ8abXuTcsNbTdhBVp7FYkUqoC5qWlLR8UCGmD1qUkzR95FZvwstApS1GeW9T3F8MAQp7+T
lkczx4BNkLI46iSzIEEF5T9iZgJDSWWVFEj/2qeJ9GsL9jkiBO8ErYzrSwVHMqi+FEHHWqilmHAx
caUKnEoPhmrhII6CJhSDe6IaMhEoYzYZt87I6EENzNpz21/VdcOumC/bMfhw6dqS6y45gDb1Fpu0
s0IsGy2GNGe/l87CTZR3D216WGZR90x07/cyxGjiVvN33RJjCw+Hk7AgO2a59lCb9CUrGZvIe4IH
YDlhxVwYP8J0B3WmXWhh8ajIOyJUD198bL7QSP8oQdUt+im9VIJb1QlRdXPwHZctHMRZjmd3vbGm
Wg9WHUbNuQEymbQwurT43o/Az3FHc9JfZwg1VxBpyKVn5pgXFNpT7SdrKuBZmtL9zJ222LBgfKi0
MdGkMA3Typi620mhUUWlOKCLZvO36cBDpD0UpW3zoFebXow8pA3WyyCN2/2EmWlTh02z9uh8u6Kf
ZvMhAPGaoMpMDgHLT3CogNtjwdGGo0Ogkk0Hb7CIfKmi3FhEbh9t/Z7LTvPsWs+cbkMNlz7lUc5k
92mV2n1KRZIFRGK40N3WXjLzn0G1rGWLw9oPHM6lWAgAQKYfYUpMczgV7xZmWaxQ+na0EjKX3Yjn
iKWpcZBC5aSi4SUId2bLviWNBtFkRS3VEATT00n1XCAOk6uOZmP9sEbjnR4ZFaRge+TFUyEjvYLc
TEWFU52iX6Bck9QFevk++vqZsdJqgN05i8/8O2TIRyICxj7Y2WX2WerOaQBjtM2JeSnN9HkqqFsi
/PjFZF+o2S7kVl8DZIpm1VymgBWweEsDUoh9bV2kDMxKpJwrPWrerDq9QElrNpPt9As56k/R0N3Z
eUNPofUwgM99KiYrGAdYPMOz1uVixy1/sNlE1jH09hX8MyO0OPYkhADnpvPqD8VzIhk15SyKtHAw
7chaAjcJrjkPvSudlUxUsKgtPrgg6qC77xiNPSo1MD9iEeC4VWzKiQ0Q1vXWsTOBrSX6meNGjbJ0
Pf2MnnX0YVCdR8bhGu1zBA7rWLLq6TkKO6dNt7ZN45fENtNyebdtBooI0bmX7H5atD2dSz+AC2MT
eWankOoRThmLSXGiLHUeJje5Y1/eY/a54+S2ryvXPtvSOcRRl29DrYpo8WcfRYyWyevTT5f+/lJx
yZdtN/hLrazLNTmNrEyzXSdtf7ixDdnFpkcw1NSZeFqXKZOhFQQmhqO5xuM5uoey7eTZY7qwWA1J
Lj/pbJ3SRv0YkgCAAkjRuzxktYmEQwhgQ0M3KHDGlI0z3llm6zzSdVv1dUvMsRRYzgY7WiPNk5hw
x33X9mSr4euAd49gL90gOv2eVvFTrTcvnMvrDe1IbqeKU13ZcCL1aZgs+oYgG+nOpp9ZNk5iKsXb
xNzVMvMTXdmReJJxX/nxl4tmjTs/XUjh/wDiPq7tsXnMpLW3gM5d86BM7/5HDoQfCMrWWP743//r
e/H/kwPNmar/IAeKPuLsQ379Jgma/8ofkiBd/McBIwdw1PVN3/EIYP2lCfLd/6AScfDGWAZ75O1P
/lAEmfp/bMdiYqq75GEKuoL/VxHETzN0Xcf5qJvCFY5n/3cUQfbvebWu5/gmr47H1WBC4Zr8tN/0
QLjSSn8CQrGLNPYAopTDzdSDRgpm9W9o98D+q8tgSDw9bdYdXAOLa5+j/E8x7b1MqQZYjD5HWurv
Q+utJ930N7Hoo71i2LLQBYwsEkKe2zg2jl1r60dvROJb0/WdSrydQ99BNUFj+p5eVer2T7+Skj0q
psNkDt4ONSDunWg4JSYz63RIiCAwG6xq49FmMHtN61Zs4pRDVMwA9k/X8Q/525+ju83foy3nN8ey
dJdgcdtwTZssj9/fHJGWEdh+hJGFSujFON1wkoiFWl07VRFVaTgZDET6BMGEJretORXbjgHfJW0Z
mbLkgzqp2xwOVmov7ASJdOQGyUao1tv8+j2TBPaAp7zwVDd1tsUkpsULsA3LEUj2SgWaukrEFqvx
9hmOqsU//4bG7+nA3FxEm5KiLkhJMXXLs/9y+V3C31zshcNWTHxwnb48Wkm0K8sA97EeI5mxy29T
Ju4KLWB8I6Z+JxIATHVAHapNVngSXl5vtd6zlhI2C/kE4c9/fo1/uwquEJbp6Z4luPPpZv8lwZjO
DNOJKnLZTlO6ie6sJh6IHijCrD+WNNn3Vds+OH2cnyp+mWVAgXEZ8/ajtgiDrAVgEJQihH/N/yup
EWfPqfznHmppU3uUQWOWrRMImWufMHm2CZQu7aBX+wLjzdkBqDkgXl97I+QaMCH24z//etacCP0n
RR6XQNhkkXosA7QruRy/32TAZT0xmroAJlroxkpPGmvb5iiGa1JBrk3n0O514ZQsDK2+SDlY96T1
iZPIdUKLDWIi3AZJk6ljLGqHHjWSkd/V0BmwieTlPeZpiEytn160rCHWzEnvDAHwg7ZlwZzWD09j
nzh3WjQUdEjawr/75ZLA4v9LTfpLJPlfPE3GfJ1++0Udk3XQM3VD+Ege9L8ExYYVWmLq6X7LeBuX
/7ToKiu63iJCMLiSbzUqtVEBRPGh2wXV+AbfOv4Ca/rQmVWO6oBsstoDM4E72bpLoBzMQpbkX16m
6fz9ZQpT8MT76JYd56+PhEEeiINusNtaeJ/XpTECyQrpO2daSkDOvAY4Eb2clhA77jUtad+jNqQn
xiOPh2k4h4P3GUZxfPj1iMtR+tuKhFtjjiqoxuxeIzvtsRPtosrVdDVMZoFAkGJo06wDNEnMf0m9
Nf+6xrtsJQSSo/oEV+Hr7vwb/0nzaXJcCJju99uuaeVRxPqIqZdpRjc5+ffpjhYaMTcTgW56SXbt
xMB/a8t8OHlkYkJcIATet+ql0+j5Y5vNnkd/5uWivSprr15XQy2uLsPi/b88GL/nL7M2zTugQ4GL
0B32vfeX+4XBQm0yi+0IAi0kOUYNkFGtPwbC9dGCkoWkeV39HMEiMfVsesRU/FKjYeB/kJ+kggP/
9bXgGHUTeKFxLN9BOIJFZ4CGtvFU2Cq6q6S9iRyuRuQ65Ubk9IF95bxQrOXfcXks2Q13BgT5Z7pu
hIvTVvznX9H4+73GBu7wLJieb1veXzeYMc6nchq7emu1c/BitazixHr28xNTeOPC32rWYyrluRob
ue+bnGMrk7dkDL1HdulqW0lPnWRmPOP1/JeXNguBf39auf1NSwid6DZb6H9ZliThQLaydMrqOrH3
Kud0Hqq2OUQmk92WlsidJAvb0uxiF46SkoBWz1C7NEwHiqPMw5Snowkdym///MKsv9/N8G99x+Td
4r/+XxOcQ+jGND2TdjtAb0fskzSPzcBAS6OoS4GZBmVxHCcFxa4w5zCLom5x0dEicN3HAkPSXZbG
gNptf/pwIYT2pEqsRhlAFBMzoKTy6mNp1gg5chQYXZ8jP0zN+zGyhnPim3LfJOiHknlaJ93M/bLt
B0QDqKrQBZFE8m/R6B43w1+vBMpwV7gWFRTP7t9OIZGqArbuoierUVt1gLHc8RAXNYgDPfEPEkVK
L6AVlHDFyAkgosAdX/I0wmBQ5XsnSqm48jNJewTyoAJY2JGB9cH0m3Wry3VR0CszK0J50VHSmnPe
IhuVDsEwYq0qb9PUQkHo0eVWb+isVDFKkDhyaUMV8TVXrb6nefHDzjzaM6PnLjTTZTExy3yFGQSK
q0tPBlsxjUYzQZ6cX9IUDoqpg10VfsGEva9eo/g8InelANceQp6WhSgThMNAcZQtv0RRvicu8A3T
f+j6iXqoio6uUWAlqnXUd2XFzMAzxNEdBIwtc2TQN6Ilpl1LSlQb1cwNYmSAbrdys0xAnwtnTzfI
vbz58lvQnRI+BDfTMrO/KA+jlT+8auMYHiHG7GJX2Q9iOpNcsjSCtNlETTrSxUDu62Bb23qRcR4I
zL6Q4AEzFLJM1SCrGONgH5v5XdfyTwvyHK2eSJcYrTlM32CRHdyQAIXJ6UEtkTHLzRZv63qW4Ljs
11YN6Bz7SVNQeDahTlcHJCldv4pGk4Q+2seAtTmrSS15jpv+U01QWDsfbALiCPra/iKx4n5L2V8s
o/oDBe4qjgGKytgF+IrPkV7ZicPcZiw0BAL+Z2skm674UQVhtwqZ+zGOAWZidK+JE5Fn3dtEFpf+
dzhkyElMRHRsW+gBueVS5lFQGZ69ORk0KLpwxRAHyIXQfw5W86KX9MM1xrhl2jB+QJK8DB2aip5I
9H3BgxON8iXpcM4QbtXrilRo0LZVd3Y8l6K7sytOzt1HpPyDQwDjJI4EyyBvQ3TE6MEIi3JtEp25
8OLg5OKuQfRpbuxxvukxmEPoejcbRI+O1d+5oL+oSDaZQ1ApxkM5JweRrkNYVpLITYN+VTe0p8bu
FKiamPBfzfoW2JOxjBuGqhFRQiGxmqMgMmEWHVp28T4CNyr6MV5ETTggn+zNtVGnEdis+sS0GiTQ
wh6a7zZBLktL1K8Vi1HQ1e8xITU1DUOIINAVjfC96N2Xepz2lGLk7AoiGCHLIlTaV0X5GRJPtMyH
7hUhbo/Iw9s5oxOvZIXcX2T+usKriRZTo8c08xvTvMVm5HKrW2RLAiZdy4aTcytxLsWgcbsguI94
BUiA75DVCDrh+hNdMZoZQcg4qWNYORGFhDWCnlLb78aWl+9HcMgCHssdnSA9Lu+TwsXfYbI+dM70
5mVpy1j1hck5oRCko6J8YJbrv0ktfhXMxpFUEs5MSt9CNM53TqTDZurCE9jBc6sF1TpR5Gy4Rrar
ykKgVB/2iJCbbQz/gUGY4X7kJx3z5meXy2INqMWFxdygt3UJmofDtNRUiBiAeBw0Knqzk4Gmn6uG
RmxDh/qpmcNbe/CcXYicsZ7PLGntPOFAYUGB03i141gubMB3Xwy4mcMn8WdFBm+NC9JRQ0TSQ+m8
CZ1kL3N8LWKTpAUbxravLOetjxF/R6TKA7/o7ZdOKPQR5JMabVxuoSZ2uzKbtHVIbM23iUJYI9Ly
qRoj90ikKw6V0NW/6RXtzKY2q/tk0rK7JgAQkRnWg+cSEBn49eNYev2dpzVMwdoMJcn0VlapcQk7
W7+gGbGXg2o6spLJkQpNcqFU86AJfYSvED1TJhD0Pr97owGbIvOSB5tAjrMvBxrFBHsjSCu/ZSGe
QTZ59c3VkrXo3ew7kHyNhld8TEdMGeyn6UGoFGUmCrrHxiMbiWu3iIp2XDtDre1JoPgsRQ7WPRJP
SuSnW4nhoGDf9OE0o6j6FWna5YFBen0cFZxGLVtbwKnihWlfRpbfa9P0OOpx4pXQWEQx5z0g33vC
0Jg81inqZ79KN91kOGtle9qTBjB5Du4rPG/fOcWAg7J2YNfp/mur4gv7fPtDM9wdnAooiDaMBdfM
6W1Q2S4mbtYTFvxy6yE+2ZkdWGITGdxCZcitOjtwztNQwQFJGvKpJ5JWFEO+p9QzXkBXR59kp5E3
CS7kzDyHzKLCRzelASmuc5dI0cAkTYCVAaYpnohycF8pm4+Zy2oa5y4RSVLSjRyJAfGlrW9bdrdN
B7OnM3P5MTZmtvY4fh58jjtPUtMut+97DWCtBJQR4Z90spUeNA+3gF0VIysu4mgedhG1q2HCP7qa
v+0iqz2bZkUQN3CwzS1e9BY5WnEeOOix9epN2HiysvDXSRV697TJvfvbZ+XGTy37T9+o8QGtWR8g
N0xIv4uoNDctjOOHSp/++DDRs1zzkKBqmP/AMFMNtmWGksubxiP3+3g07bpCs+uLhRG3Ifh2vtfy
+P/60//3pcirlY9K66T5GwYWxtnFk3+uR8s4ly0SNo7O7T5JbT1Y9KrmLNCt0oRB1O0UnScwHWUJ
xK/gdHBPTNHVBdRxaszmWEQxadp5Fpe0dlA0VSGDAa3AUKoiRmjeQPCSX5DmWuV5tE0LvBC1UT+W
GnvS7UyLSeNX38at8uhEYvRpCKrym5bqp3SSJL6irNrrQZqsSczWt7zxmIVEhlu3IsQI2tm72wFp
6KbcfTLBPBj9iJ13KNGKYeF/tucjBHgCw36ui6Z5tIWY7hNwN5wQE6aH2ooRRXL69RUzLrnLOQm0
ecdioTkW97lnzp5Stv3eRWgEUT88RD24lIg8R56ajKyTGekTlzAKvKCo7m4fbn+MoYwv64rEjnJg
y2Nz64n9oFuPZShK4+8FjgcENoVD3oh4VUqTdypJXM409Y88Ut5DVUjO3Y64YsVf5GLMopUqeetM
P7SeCTzG0DWG13Sc86GnXytRYY/DOVDhuJGuHZ44Jcs1BRkwud4xn3XN2cD8ztYOih9Yg+QVaGFl
fZ9IBCqpkC4SNuByRHDL9BRZW73Af8J9Bh2+E2ZyMV0qgAK1xz708fEE1QB5a8ibR2Nwn5UTomsB
PXBH91yd6u55upUPcPCpeq0uuloFBHJXY6CIzQs1w7zcBEX8g/MvvTJcddhCqmtR+vhQJnxn2VxS
VmZwCARbRAKaFLSxosBDXAuuEM0ic9cKbEDTPtvMD85Fq/+wjepn31npw9jHeKlGO7j3lA9utIHb
1qUiX5M4oh8KVOtXwzbfARsWO5sG987prWurougNiKta2TVYKzrKq2FmN4jcXf36tysDIAoIvGIZ
gh7ntKwIREgfiqEPCRm3ew7lENpUAGCkJOKUjhJf9mH+/OuvW1IaONV5zxBEdeshnCnYnQPjr07G
dRaVxQmJxhfdrn57+0r3sIXEg7T3BZZ25KQ55/Q28w+IhbVNW6cWQ6auvRCNctGNzjm2RF0xymbu
SEp8vs/spTMO8Zt0vgRxyoAJMmfHsTE+R4AOl1aLNqqLzr2AqJrG8am25zlr0fVPBq+BDOEYcQ6M
YPIG+z86aFXuf5TY9r5spCKuk3Ho68rJWNXsFvePQ+wMl6YN97fg5sRy0j/eOT1X8XHO7sBh0ToP
xgjzZMJy2JDEMDlACXqR5FuU8vZ9S/gXqUm0VeYNFfSEBCZXWU/94MWEH4cJAx9VvtgwM5pctzY2
9pBjmO5Z1G28G+nelgYmjlTfpYx2A9tVz1Ab0PXwUKJT4YEhfDLYxfABLo2UG6+P/KPilO9i4WDM
zgdhJ+df7QTX6Dcpr5KDOg+fiPSHuEZ/ZndE+aF8/0h8wV8GbL/t6bItjc6o7yKdFuGJcb9+6Og6
7jHrf2ktg9IOY74FehKH3U5EyDXdqv4CcSkeJsZla4FWfy8DxIBjkp0yO0shRKPama9/auo/TXUq
3dZ8qX0x3lsz7ClAvX1rL3OKQ13eteRUpdU3FzjszohKe50AjKdFKxUgnEFszIFMgKk2A5K08ebc
Akk5d+DHaJTY37683Z637xmTZu8tH1BOlQUDMR/atIqmtOHcMfSvitFwXw7+W5lvBiXbw1j1+ZIL
Yz0Dcf3jy7pos8cmzBiTKhe3n8Kt9F98Rk/lWeTSxSJWNg8WGRc7HwXv3cDbbsbRYwhjQoSlvgxT
MuMF6vFrSbYYh69UCayENfovIocIciYLjsltbkD3Hp8TS7POgx/gOKMoX+jYoZfkctrPA0BokEe9
/ayKBu1GHv/x2e1PT7/W5qxK/S0en4CjlQVe89Y/Tkvk1Kacik1UyHQb5kmJ/sUWHEHmzuPYV96i
6tKYgDckJFQRub5WMzAf9ldtcS3DyDhKPX9VSU+iS2u6p7xssD616bQvrOzkooRoFzrcrW0su+82
ewUtO0rhkwk2tNOLe6NivmTaMTiJFLfl7XtmV3uE8kgydKrdkIzVt5zhE49TCzpFK/IN0xR9dWu8
YpnD5W0hBcRCRwJNXsmzQE62q3qqkJKyeQkWzzjSh20u8CTfKYnVIasbZhiE1repCO/hvkJaGe+D
mWB5+xAHBe2BuU/OecI+6WL8ceuTywmKChJl0g1lex1Yq0AvICbU44T8LjW+47eRq193ODXjI0jh
dkWnBjFdVXoHKnGEO8VrkcXIISrtB6NyvGypp59QP9W7vhCACGHzbQfdJbs3QW1cVFHGzYGYBTcu
jndlAQpzk3KnMeK6d80G4Cr4WmTdEdLykF7DJgHaiVLRn558ktar9NFvmq80xzUr5q0r7e3+UEgA
GGGtf6qB8jAZS9xorhedpBMYNFAQeZegB1C+RxxOFLqVzI4kWRHzPILcL1brafIfskDU2zHqcfbT
cL2f5uRu2xk2FRqiXQLt6s3uf/S5jJ+kFz1MCPW2eVoz+MYZjkmiYZs02Ao3v5qWmo7t7DbvUl4S
IE1qJRtTxAU1UfUIY67lw4GE5UwnBmD2DRqtPEArzha3swIIPTTvVnKuRQbJS6pwZSjkzWQRje8Z
4QZgBg5pW4jnpB5ITrEkIEajPWZR35zKH7pWhJ+0D5Yq79ujQndBXRr0yblDz67IQPtkE5xWXuPf
F1UsMee59aPWajhOMntYldyP7cKBerIwCh7Ifn6pOLivv0Z4ZoT92SH620uTM1i3mmWI4VNuFmBo
WxvgDK3dRVNqay6P+czl/KGFgoA/lW05hpLFV+uU9VbcLdMuCfaRhxDz14/W1aRIYokw0pnj9Xbq
1HFqkyeGCDlPC+dg1JxoW0QkF2bI/bI2s2mT9Eayut0QgZTvtzeQ8E77KFsftKiRyAPtzgaXzbz9
TrjE11CPLqWLtgrRSw98cu5CQ73fx1XvBHcp2LbUcIuU+7/ZJyYJAcw9yMRECYIp6VO3tOZiZKN9
7LTxEnkhrKW6r7ftXMnitSjgTXo/+/mriTYk4szGXGEhiA5+wJXvAkDZdaPdEzX4BZUXxVpkDIfh
dpluI79ft04AeZFNvsZmOf+omjD0RdShBApta3yfYCutBr8tlrZJ3EPraJsxDPVD1kfdg/Djg+G4
6asRME6A13ANCuvSq6je6uSxbtLJtF7HNrmLECYXheY/5QHxoSpDL9kpdWdbSnsJbPngkOHxiENg
XPtz0imug/TOluRAYSGtX9OfM0ecDZFJW5Emn1UUJIcobOw1kT3ecpg7r7faghbUuOuzbg1iiVVU
ajnSZfO1cCgWleFUF7+pk12Wh0+SFWWjMSg7jC4T55C4QcYDGE/HadrfPpMe0cVq/t7tM9I7iX5s
pmCd6fS/KuLOL0OeZMuAS7vt9Q5+1G3zmvcfSracIYka4+w5tuZ/nLkc9g2QHE5DNAFD7+agWmc8
wgAOeWalrl78MDD2rUNAq2N+xIE+XUQQ1/uZzgCVtwdKITN9f/s9nRxrNCklYhtVw/NtxmqJ+Hzb
gm4f1P9h6cyaW1XOKPqLqIJmfpUQaPI8+4WyfWxmaGjmX59FkpdU7s2JjyWh7m/Ye+2Cv6mv5M3G
BmAraV4T5DtRppjQTvWG3GFWftv2hnZ2ai0U/+39XRKym7yki6Fd8VAShJ3reoiGPfNUknYU18q+
c526Y6JTf/IumnfaWDj43uDUAt12PjQL2wfxOOl1zbXmMEELyrdD3uSJCF2bcRYyhP/1fMOYwmic
y18vE8wtyrPG0CD3QvyQxBMlKZMeGonXGW1OwSq6riSOlMbN///fEoPYIhmzW3TFfMauTbYhl9Gn
T+fZsJf7zgvxgcPMO2ae+YcRQw9lniLClrRRzKJuqzLvHxjCa/s8mZG3NbQTE3yDLAaET4wlYtHq
TVopvEfPG/dI1Znuuz4KcMs4N2XnHIqOpAc/dEkPDph3ErJt09xZnciv1vScTN1lNYdXDrkvN8cX
xTXE6EZPj3YLQDPmKY9dpqz1aDHMNTB3HZFRM+CcdLSuK8lM9uwcBydLsMm00KRMGtE0ST5YOpMm
gn9urMwvre7mQ7rEp2IbaJiwyXcYpn9WC8oDDilPAHoCR7LuSuj/AAPINgCciTgxRbGL7qRJj3o9
oitTKOkoMTHQuyOj6jRyfYXEl38iiaW8mzX46DgYMUlTze2MKecMlwniXiwyoQFtP1+zBRhB/Cv5
bWG4TOl+xgKqYYwpjM7b46Unt0BfNl9UylZgfppMedcRvHE20MpCMKTX8siG6g/Qu9iBTNIOWnZT
nof9gmzVQ4tqnGHcdjgB/ao0hreLv+D7VOWRx/bL1ilsiCY2gv4f7ExxGuws7JVyL2DOupiNAkUg
gG6vPRjxEA2xwUyqcAEV61Heyurg6H7CvagmRvxMVnKXkKOkAx5KXglPd3qa/8GcMkLwOEgcgTW7
3dsCP3cX88TvOriydn5kwvKaMVnHnLcnHYMxbrE+DgmgYxKvXugTsmBcVRV4pRNhYANMMerNzhvV
i4tKQvdn7XYiZhKbhre3ysrEOtCeMwBVi9WygMu+aXo/Y5V10Wh+VRo3kp47V8vzIYCVQPnx4pHl
4YyHeLut2Kq9jRmiQk3NLHLqU+dX5WvLYmGnd/57x5AmQgT8bRNcYRHteqiJlcJ1aMzIm5OrtO2f
eVFs+rI+8gvPDrj4jWMpoAlVjPrrtLslDh2b6yLgXwqDF2KcpYP2KfXdJNQTCYxehknS35LJaJ3W
k156r7hOMGHju8E/aWkReANnl1DD+XZ5pOv+t6RbVBcuGNazV1tWbwADLotYPhjENQbWJD+dAwMO
SwTj9DWuhm8jGxeww+ort9IX4gLgarp2HHpkqDUVHDVMeGWY6ca5NbIPgnyWyFxWNnW89ZWKVVRp
482Yp9/stJ6W9Hf7rgxciF6sgVEzi3eOzDjI8LDvtJEUU8a1q9H/JaXLaki1p3RcvqZM/vbJVGy+
W/ZyHliOoZ+dvSBvAmeIf9N4k0lQWcYGb84PAg1p4FQLvo05gHJnPY9onXazwOTRyQ/d8U796pSc
b+1b3mGCN4ru0ar8kzcm+dNSy8C1/Y+W3Ppdo+sPldVke2P8c5rQlWREeQa7/Zk0iq0CzQPEth/6
QknkAfaOAdTlQPETo35y0EtSDCX7DDRxgLYZyFr8ZIOd2McbwJe8MyL+/rveT6sXkBclGw3jExJt
BF573qkyA/OaxkdywU++VX95+E9I82XTBzem3/oJF2dffBKebCNRVo/07/WhL9EkFwvt+ZbkG/L2
sPB0bbKtQAdyQfWR0Vc/fL0TsmZ6OvSe0L/NXFK6TN3BZZ4M2/o49SL5mpGU0AcjcdPaDMuCfqrY
D3krtG+j3UYrLKj2LulEGXlIxPUw6bCrn1EoN4Ba9N5PDgSZZcNTgFZm7PyaajXkVOKKrdm9CqY4
ZEjlH6JwinNa119KP8HvmcnsBAC71P8G0o9ZG8iFqsVlUUZyLxkt5cHvYRcIQd2kRnUcdebhAxa/
hA0Y0yKLBjU7Uum96OexxMIgQBkPoJcPio0RqnWiKHr0MCySsEcQKn2XSucAt5ODKQM3iJCG7Rxz
SaCq01PMWikokduscxWslXqcgYTspSWiQi+AW3Mn47LKhcXgFiVnS6bOOjdkUvyMWY4vBdoMnuz2
Lum2bDzmSKSeoZ3W8ZFO1dRdFbk9uyq1s2hEpHkwzYHHYCLfmyQ8o7P+dIt51zDYvDNY57RBgw1T
t8+VMk+NKjnePV417eatJx7Y+qlj4Tb/bC//rPWs/phTcO80zZsBYjnXybIcVA7qi8whSGCp/YLW
h7Atvw4qPo6DP4H2F8yOyXI6xI72wkWyBJ1B5BwAQCK9FcJsqWEyYAHjFbrOog3zQlF6H9ksNJIb
ZwAIbIZdwFFum39O5D8EVpExANelEfWp9VkasGniDUnPt2Imkg0/zlMMeOzYrBuuYhrzKPHZSbK6
nLouSgHZ7EilX0hTU7dSa6v9OlFRCBdyYyIxpObVj8MgUiHKxo9sLSjjhyMMr9euwh3uiXWfKPej
y6FAdGYc+XSRKyNxVtgG6XQTOdeu+WuvPeYobDeydorQBFPfEpLEyF7eJ6g995Z/m5WTfk1h3hwY
AyBoAOHVunF/5IE5rSMEpqxTF91uvUPfA2jv26NcdP9SakijZWneLXMfrVyBjI3VPXO2E7/9sE/h
f4PFaA54EBrSnebfwVCHcfSuIMjqE01jijEoNvaxlV+Rrz3kA8Q0qPHRmBDjxSs3z2rBD8IKeU08
EkrTPZiG5NiBkNTMyduBgab1Wip6dVuCamnWMLXno1uTkVCmy1m2/WfFARnb9JsYN9iM+AQdJhXE
q6SUgUcIHWX2g+VhIOtc5wLnOg178FQTS8XDjOhqx/u+b2Yozeswx4FWTP9yEUypxkQnw/ZWO8N1
sjGr+vonG9E+6joHt83ghwqO3g6s2nKqdPZMiZ6DWsnvZ4i9JAcCr8k755j4YHMy/bspTcK0N+PZ
WrJlBSQxHE1wCqPyX9XKG0ESwnetmE8YCAwLjSRfrRHh0irw0/DgVr99qDahzLokF1weLI0hgRWE
FvD5grgBpflvEiIlzV4nZqekeFbZrx4b94Wma5FJLjvlCoUfCU60OAZqlVZ/I3o9D6yFR1WzcNPp
FupFSj4MeGxqEFqsLRocDOWsU9StSokUygcwhZZcuGDJaiAWz4CPyblfVdwqnWN8WHV64laPj222
hnZB6U98tX9YZvmMWvpK8A8AD6pBQN2UNoPiOm12qWcuu7HH11awqcPC+i+RxZcnwD/1KNiwczMh
WmiUxrwhBXDFBe6OVYhFRezSSn8FEIotw4dxPujQMUa3C+YtqHQBDBQ5ch72vv+ySmN+rJ+Z0L0u
83pjhH3SU/fH9kOfmpHj0E1bC9FMtoVeLE6+PLgUnJTqkhOOnbqDHnkdU/9qvlaGbuwLT7x0voSc
Z2HaFYKjFy1quSsTnqIGfbJ9xmPyLrTqOcmWfdEX2slOf9APvVHTI5g6SAyG1qZ9szKrfDBqXF84
qOI3MdYd4Q1LwJBaQqMjUKSvsg9sbM4OjqV/xjz0kNi0Hs7IlRKrNGAKBZuv2Ov+hlOi7dryEvDv
zMTbFvPXYhhh5gNSERlBNrnVskccNq4KhuIecTBo9KEOBjqNfJrgmrTOkaKU8lVXj2UZX7Sk+ijl
nd73HxpzuGBYVoIc1Uxyki0YsNCMmltZ03DeRspo+rB0M8hn5Dcm3VCBaegpMDqPNcXMgBkMUgC7
mqk8z0GeqOzAPq89CvXtrWI8NKopLzdwstB9GpLoFxf5IEvbbUlmngVBP3aLQ9JxY5oWmXJ+uvnJ
NNUzAxVSGnPlneD3fgg2tvuCbRAEtQX0AkkxZoXVZpzv5AI8DP6AzbsHw9h2LB4QKDVpxjWSkYc7
yPRZcMlu1w0TU/sRQ1FxbElLoYgr3glpsEITx+gxJ8qkS62JGZID+rOBhW0/zsIe9+uQVkfu0BAu
ekC+711eF6FmT83N7IzX2Yj1OyiKB5vmBBexYIKzkqYQDy7G8QZOdyPdEagcwX+aASysxp1F0zHe
mPDAkrF7M5aYBw0Vk0wvPjrqHTG0JitzDe3y/DrVgO0lG6O1x2yKb/nQqf6tt5zAVt53tkEZE+Qk
bu6fYoTwBLhAP6MYPdpdJvfEnNh7A+B5PZrfA6nfxQqxWJsXuk2NsLTqnemaeWNCPNadhBWU5ZuU
AkZkcpre2H17Y/t3mFvJrRXWn90+F1Stx86wHG5AB31fzBxocJYQG686Te2a7dvqnHl64CYeOiYh
NOb3U6jlM0bWWumhoSXXoR7+wT+COf9VNBmW8Yrtly2NV7B5oTXDlWQVtsthybNSzCvUzDPXIVg9
ZoLaofRL7G0neykmohLYY5EJY1BhwCFG4L7Ry1ZUXunXnJAVM4gJ6rwcvjU4H4cVcV/W4gTOLG8F
12T/acaWAQKQZTfMtRts/wop89HXf6W5jqdEJH1gODNO7Lw8cr/NV9tMvtmnAKZvBKErP8qBJZhs
P08sycBnZpgUs+beIU51JdNvT3Y3h6RfbUoi8x4GNYoEBCXsXsaPOOnSy9TbZPTOKRsinUcAAQfT
PXg/qnVIs+APKtx5afuxZIt/sK8dWKswNk2AqrjLmhjwChuUvd86nKF63p3HqXjXZ/ZZHWXnHvLy
HWivf5mcjZD8k7Bo0/RY9Ga1I3nmd86pXzzYYHsfaE6/wP8k3gp+n/Ot2e5nNhmvNjnWfOsk4Acq
2BoqTgBNh4H0FBmpvuwn/n6uouSYbqPnVHDOW7MPTnOg6M2w8q6CiFU3yarInBZ2CESLMsN8XPIF
PkWtgQ2AB5dh7FR9y5/O5h/DptKcEsCKPupm6r4PhKQteQEjRxxvvl5q1P4z63lOQAgtg4Qcppu6
FmYCIBqZe6fMeB9GzLVizVSEhQzPdsuFvGqfjRqBVLYzJ9/2H11so6zX8/6AfoyPDEKpneH0cSaN
R0/K4zhVgNRKA6iSyw5BMta2nfEXwTiGXGM1aWlcHiZylzrZHe1+IpYTTctWUQEQda7UZBxWjDbI
XCJyxATOxZqw9aHre+v8xjSeuY44KZ3LvFGUpFMNbFA5U8hQD+8vdaxRdWE94b8e4aJaBqwRZCXs
HxiwC/Np2HBs1bHKvFcUhJrr6MyUb/tto18hm6TA6c/E3PEjcqsLY+OmA8UGVdzD9Wiio4gdna+F
vpAhC3ZDVUTtEb8bqE0uCd8HHr9pG4ioP5sBkL7VdQAY8jVULt+7KY1hH8ivejNep+x7wAQgsDUR
eOka49jTlBp3jWf5EdEGh5oWcy83PMykExJEbpVWEhcjyNnZUkdNaWwlGxeopYNOBN1nGm2HqbJ9
GerHlTlxyBSOwOZKnnO7fM0GKGMYsAO0li+2bgdjtfiP6BpoeAAmLGA3w6JpYiYcxgaD0reUcmoK
D7cXUFbiLzD8E45smOkYEhr/l7ezyWBmdpF4fkqcwWXMG9R2Go5Q4vB2Q0UNhknL3ZeIvNGc4mmC
gwbGgK3441rGr77ORjVOUQMObmAX8ZYNPBLHYA4NdlDX3W0dYGBhTjdW/YVd6BiJrke1lVjRXI4i
yHsWzcQZZewRKQAJQIX5SlHhIO1y1sPMimtfwfufGihSrTY4keN7Xyyki0UciatHi6L590Tc0aqR
jogzo7ii72S3k8vAIcxAK7rjXFPFCqzXi609dZKM8MoS9+CI3rrE4RydRRE0TU74dvqC6s475Wt5
lHH8o/LbEW05bGmPV4ZlYoe4LCNKfYt8vmwEU9inxkvte3/+BIiS1LVdVYIe6BsjICPtaJniCumh
v47cUQQx2yDzpL+Tvvupke+ZFgkZKFN/FRsGe8jEQzIyDLaM5UbzQC1qHdIpUuJPPKHg2BK3PNKq
ugfytcukJSqLc/Fgp+Lb9PSPYVIopXXg3dBOr8Alh0jgoxvBwuUuFOfZ5oKR7UOn1sdV9DvVKnUU
Jqz+coGEpVL7UU7NxrGlwJ9Mi8FgM7KRaLZ8Do8ke9sruTuZFvttfJRz4V50JJ5rKaOmG94XJmZD
MuWHFshrawsYXf28w+Yujwu+kaJ0jSjV2wZioVJPv+6qd08sVl582ZEEUXlr4GrGUbg9W8TsdkDY
dWkN+0V16CYV5XdQeVdf9Tmj8gzeNY2jXYHoQYZ7yQmtPw3sjTZjjiSFTDgHWCFxRCsUIFYA6j+5
TJ10o4xMLmKVsCxuVpjF4+RBXwXxQpAREhJl/q2DDZA7QRAjKfTzogXCJRNiYOs51Cz+yfWBlhUa
MEELposOfzEiS2JKAKgyAS7OG3qD0wFOK56U0E4/CnTmml8/CR/tTwwJC4id99DUAkAUjZz0hzYk
jfNNLyUNUV//M9oMnVEMVtOzU7CELX0X1qLB1QiLIBAsnTRqVkQ+J8tjfzEWj3GmNOQRHfd93zvX
STrH2eOCz3u3Yr9oIEUqutMaawjLGdWtACBgIXP+lgzpoWHeso0I9YXvvYnBe+9u1MuyguVX+Cbq
NBDUjcL5QWv/pRKKe8QRfT02p9objlYbH6gT62Bq7GGPJIV5ZQ6lofWZhcNhlcykpyAlg/C+kaCg
8VJwlNtHa2FE5pTwVZN1MS/oQ580HTB4XJgPlA0XFshDOHb2W1OR2mCs3kspUNVqzkonwYh3HmCx
JoPxPlbVSwkdb9cp7iTHS/Z5MycHXfHrNDbjISsbf9N2SPZrNd1h6rAvJaaCoJXtEng2akyP/V2o
d1jO1jQfTpJHfmf19teax4p4aXlsXQ2mujTukVExLi2W9VgNzq9uikff5xMqJjZCGEYyTV1KYIMU
0XelO/04yPCRcpqkyg9oYflo4CGbEbmKZM2V2nRwTC9a1uI+tuzH3q3BUuhzQyYVnQMI54kikiaZ
VCf0E5JtbAoaHMX2LiawxFHp+lIChtqNic+8OIXJrVc9RlRB/w/1K5G+g5RyuR9kH1/mNb4rfBGC
HnaYCtTikjbOwzpMe7QJU0SfAGZj8fetILzEBERxIDn5iHbjjQpqJOcR2YDkcC0MhPCZL9fnntSg
7WR5nUZYrpZCKjCYJJYnk32QIKz1CS29r/X3Sf5TlLRkzngElgwVZ8xfEKHfSJs5fps3ByyRIhpA
Wp7UsKJTczh2mo4HtcUO/bT2TghbhJYL3jejanFPdeKxoRwfLYa52DvX6S1zxHX1Papbcq8vY3XT
zGZyza0qknrsnjKYfYbUvwukWwRnCJub0XzlUUrxOSevU85uG5hCUKfgeKZOHw85P2P6TUp2fEmR
+kdXUqQW/pSydhgAWz8Ucr3li6rftR5fTqgZ2aX0HzDpP2GEplvqOEdUceux1WUOlCyXWvOflk6J
W6QxJ3JTbrJe/6OEuFkkKzMvw/JPZHGxs5YEmDsuJdgjDkaQyTv5gh2a7xr7wSuM45zCAjGN1Hn2
vPglqTFmr/38XjBhDnno2dD3eqDpzXFppoe43+JvuImHDqrLgJW4SU56NqkLbsOH2mZm4hb6eqpT
hLEqdz8aSkxz1B7mJT2TN2SGVUMUbpLz3bbUivCEqFG61wDJZguWpP6jLPADZfvPHYp52iP/1RM1
SJZ8CEytfSdsj6Fgb4aFiS5iWdvToFyAh0hgmfzOe2cuQUMD6SHsVEOq6WmhhiS+S7BhWc3jIoFm
rbl0Kdy0gCad3LuO6WDgDLnHEJsqcalsSjSBQdXx4XDLgbTGVSESRihH4vD47TkjDF2Ncagp2zce
5081frARsL7W4d7srArljC0uUny5hbGEmJjYPbn2lWFiF1Aq/LhQHHZsa/6N6BzQotAg1AkIQEMe
EcLQQLkOVG9uyHH2Q3+w3w1hQTGr2tNcNP8IVnqCQJdeNNsLe7d8ANmm7tVwYyHnCthZP1QdA8Of
aemWazk7gbeT1dxB91TlPjNLzDdZet/Njhv2Y9KcXes8jf6uylCtOZbNj8oeZxan7HFYUs/52G+V
EXsEafPuqi9HNea9NtGXrYXg/1rSM5EH5lZU+NI4OGn5vRBlnWcVb57WWuGcZvuqo6NXMZyKpBvv
8Fjy2FE8r+y3k0W9ISa4d6CU7GwbmUlL+3i2EuRWNQlN+2zEDJhN2gn/6FuzEBrWxPeVZQx7R7pf
MEsRWGefTew8YNrhAJrxDtFxL3sCgsnErtdnVqnJOfOraNGygAgQgWb0O3Ns0uvrgceYLUPo2xBw
EUc8t8XXZo7aVPSmjLatU9KXPzjdT2W/VUTVcDA7zEEOsHdaBB65SZrXsnWvauzNEzAGchRGyehD
pSGmtdvcIdnP8GqxtxYPrntiR2Xf36NbCjwJHI/KIDS9KTtSs4eLMf8myD0CM810CGEaMvg6dywk
nMUxj/sBQbqPPw87Nt7xi2uZ5sGRkrmK9UFoXQu+vCmYzII1gUSzNy3NCBbhkgY+NqElW7QYRTM+
zW0BfTUJS8VsGL3ld5OxFvF7CQGkwbu3BbdYZrWejAyDeJZwFy5ccPvRzO7ASgRWxvp71J6I6Myf
lfalIT2GaYvfZnLTENCJGZD5Ry/UTPGelHVIrA1/QbWApfbK4bZYFxYbrHP3ta6nJ5ucAviZ7ZlT
ESdCQHT5DBaieuqyp9Vj4SIq1hdrz5bR9y91UhE3P7lib+jaI6OsFBDn8GIWVPe4pW4sVWp3zj+G
pmlYj1zuxXRkYcKupz5pFuu7LTO+VT7fBNNv3rX80VwFD9Ft593k2cCo7GR68slnSBFZgqcQQaFt
zhjnwObuKA5+oRqAO0RG4VY0bmXGZVoZ51Q57+tosWWuxoO7WCOdOlUydrCk8G5sjU0dKSpJYOeb
J7qemIi5X5pOnkYS65ehc5/8YmkCS/ZfcWmcUZ6tB0/r+sOYPwsvt9EKmbwI3yXgro2fuyW7WfPq
tlvxsKgJnj73JCRPQtiJNcGX6Nh/xL+oi9GWsCpTO4KJ8QkP2wk0gwhEo1qJQierxm9heLGca3IL
Wa3uwZ3X2XVDP3+ntoMHJEd1yKVGTmtyFSb6E6Z4d9JlQeE669lWjL7NhaWelb+yGKMFWsfpyoz9
dtCcVyY0ZcgCnbrdeHGnX4mi1Cmrs5cS1DDQ1UdwCW+T5GgvPT49Qw9K1js7nGGIG0oNgdiW8VmU
vCCEYuvGiVt6XoIZpovw0PKkwwnTLh2Jv3YH2+1fWSuSTSzp9ZcucBLoA/As07YHiD9pT2YSeqCf
e2t+oacKlhJoeywsTizb+OsL98oW7dbslhdblHpEUC452Fw+7NQx31jxcIj5Fu59dNkWpgsrhS3X
9fT/tmXqR8XgeGwTph2WhMc8609QK76ccbktG0CBOKJ3Dgs7EPz7IbOfzdw+u0PyZSAnOrslp6Em
wRGv5Z1fyKjPqVyAfWMOYHro5CUyzpa5id60ET5ECy9GLg/+wTIug9XIqBXD1bTMNxKyb/yCo3m5
ylber8O4nLrOOlprfojXVG0a2nsJT/FQivI2HYbyUAKVy0v3ahcYqGaGk4NG+CACO4MEjfRToW9u
QatsceTmnk3QTbaO98Ns1RGMD3S6BO2ALOVMmgnloQLkta8Ie7OZebHfPAK2YHkKWlafHvrc+Mxf
c50/rSfrg5u5L4UzL9Es2yP8huqsryBcfHTVgavnZym0aJR+VODrwiKLG1ck3tfab0TI1CgY5hEb
LLwn4a4Pi5//jbAhDooRcZaSOImv3kHQmmrevcjdNcg3OnfspJirC8blml4Gdfe6+ZYJUsftWFAx
QZJ4LqzS3GWKkNa0WN4GY772+HoG007QnQukFlzgY8a8rckY6K3FCVhAwBnI13POT41dDGxi+gMp
ViSrVuqo0vwPgQjo/nTV9ohVRxLKX1scyanZXTRwofg9MR+7efLqtAkTZTUgShx/1PIAEi+yWWcP
7IEL3WF8UjsHkvUY3ACzACROsHHqhk4VbGUrHtiXVEDF6l4JNLzzhQELl/gPZSTLTrZYZf1NzDNu
fDCjefmBGstEaSUyOAH5vmtbm6XYshfpvwzGO+syRrE9codS0onqyv9ILUInVwMFXEM8ezo8TFaM
JmUA5bOcBVPHHsFX7K2Rkv17XjKezYbi3a66Pz25d72JfoBU8L2QoQGLv7TQLkGrfVBqfClm483O
ENdOXUn7ll1axBJaFr97bvJb260d8tU74/EkCBFBYue/NHFWHlOmLqZub4v62GfehmpW3Oli+qkz
vMOMMatWe2tmrkM9ZvyN0BF/fobq3YAClKy4aHlrTC9PD60/7bPMvYxcyuh1ja3XLgicMLu3Zf1J
4T/nhPNQN8ueTSmKD65hT2eg7/adef5a6WLpxOJr27n/OhAUgaXPl8l2srBL85/a038ZXJF3W57Y
FkPimlA3yPkmDrPG+msSlOes31mnxo/cvRJVryTZJEcC1NWR1dg31Qb+IzKRA3lXOI7a05+zIMb4
Ra408hpBn+wCUswPNds2a2ue1wKXbc9o3+qSSE0fBVy1sF2TCNQoSMqlDzv2w4SNOg9mK14SMb4Q
uvBlVckPOqRwzLu7pEn9TYx8dHxmBtL8i/uEOWBinrw5ftqe0rx17sflD0ADMrHev1mphZdR7Egt
y8J27N9mDed6R83BeIlbj0OyhMYNUYHBPORQHL4PDrjRAChQsXP89tXN03u8A8hosB3XSH1erA4C
uMv02XXymbEsrveaEguZzLL3ca2wRMqeWw9xJduKgQPE2ykhmCY4TA9W0izqscIgzGx4NxVjHWgo
aBiCI8Yz0pfMIKuR0v1xBGN7mKtsOYn0l2HKK9i6f6rmzwrGaZh09zHyTPYo4BKW6+DmvwhrP2vB
KGeecZENxb+Vm20PRP6uyVyIbaSYcnM5GKf6XTKm6R0//M6bnEhocUlCAe2YafAKEhju5UHbDJwj
QxNgzDvbUr9tnoIrzWrEGQ+ZSw8w+clnHDsv1oPl6/Gj3n1DkHaiNQPYY1n+KS+h+DkZAHgw5HwE
Y4q53hFia3F21H6MQYz4b2WJHErNIaTZqq4tRYp8GxFskk6KNCGGKcAOFzGhspyTWjgrR+2mW4hQ
WtcN2i1u4RBA6czst6Fnoe5r25WIbmPAfsVD11zg4WXH8t6xMZ7HcmLJVX+wWoM7a9gsCyi+oA16
QWZyGFcOU/EYUqU1jJG7NMcSxOKOxY1Mi9M4xUTJEEpFWA+gEH/YVRBiggl99KwX/1pibneibTSO
Xzt0xSNCAvtipMOtO+k3/A8t+ztFYNqYaKyBdcLgmBrl1UIhPZYB6O5LT9hsjdBOiOodgg6jMfVt
eB1ASCpxApLQ0wzDpbFprya+PtHsIddhO3jM9Dyoeu7nailB3rMPDUrf+ZWx/mRsPEEOa/ZjxtOE
TWpnOk0FwaD5aqX17tdH2YE5ywDQBrk9f0I6AfrTow1ZYjQ3AKJulmqb/RUxZe5KNKi9uvAk2CNl
+rvrTkflL8Q/IIqh8zwaicwfrHz8ymvsxWac/sZr/tTkJgHdunnqKr1nHj4i40KKvdOrSExxc68R
CWKUP15v3oymFugVdZJRIPw1xBqhC3XP0yP99s0kC/vIA5kGlRYXUZxUURPTBRguN0U7M+6S7OTc
cThXQpdHbGLZAe37izFBd1CmczLHYZtFn0Fan2qzJRaqtW599L0Fbu+DK4xQsjNbk/pi4KDimIYQ
6l+ZafqNzI6FqO46k1++UsqjEVZfPID4KcoQWNuPbXcLszKa114Up0Yya2+BiBeMYX2Yty3pESzW
2axwtLMxOLuLccNwnP3rkrEE7RrsQz4QSQs3cLKWzyXJzsiLXqqRvqMYR/zSGldDBSU5xfTMUsdN
TsTNvC36Kdu2612q27vNc7OTWcL6Rit1opzpXj2FolVDHglcjhAwY76xOP5Ro81fWZpcDSYkhent
NbI7oIf1PQE5WQwqtnQDMTeXNj1X1pREcsDlsphy+6RrPXB057IooM6GWFy2eph67cHZSXPWSRHE
kukhzGVqIEHf3lRL86Y7mn5GYnsLdAf8my2fHJU3p0lHpcosCrPR8pq6LE4RoE6HIbO6INbjCtFC
ArlsLtCNoatGo3rxE9snWro5pQ3MSAy7cdAM2Uemo2I2Ey1li2s/LD1rmbiRJC+396vchur83F1v
W0d4TiBhJQK+jPQguyhRWrWvQ/vl1DZk6LwMB0V2WeYBJAXTgD4su1prD0rKFOZhcas7JkwaNYqO
Vo1xRyDRhR8HAAI0YawHVnVIJ2uGjNw47Ex/UAhEntfJiMYYtWGFk6l2xtBSkDoLPJr4L9KdL9ac
k1d7wRLHiZakRI7ijjy4/nfZQ5FARHkxWzyZdpwwwq6NqErKPcnTt3SPeRhvNM2We78Um0GliSO4
Yxd20wQb+vOHyBtcWaTFDW2w8FxivIMGbBrpvsr6LxDUv3pdpyGHHu3lsjznXXFAofHlMdTiE+Ka
t9oHI7bOa6ffdD31J0F2EY72njrd5JfCmqOvDLU2Le0sWWiMDqQJA6exiXeCo1htdYZD8F4ica0W
YqPHfxQMEBhK6UjdSZ/DHoPAz7+TQIxQULQP8GvTyCye3Hmk+2GUekAfcS/kCFHEaT+7tX+cgBey
v5tRHq7LYVx0Xq9543g0+OaQE2xpMh8w+htz9shZaOAFdfpxrLLm5T8cncd25DgWRL+I59CAbps+
U2lkS2bDI0tvQJCg+fq+7MUsZqaqpZaY4EO8iBt9S51xquf5wpv0dQh6vdPwoYnSFHfuQFhj4oNN
q8e+zgPoLDZTCq8XLE5C7Oeh7teBwT88yfNbUWOwiwqOH0yCI3TXfeCK6TRZTryOm5fJKHOsXuE5
9XFJ0svRGpV1noLk3WhxtAqTfx0icdQ7B0zdfLSCsvzHsfrkq5ZyZn6V9DXk2dxQ5NGObN8YF/lr
OVS/OcwQNtPtGOEI9Ufn6gBy7XzKgGbf6TbZXOIbZACKygAffsQjgsjaSh+4c/gO14z7a0jp0Tjx
FYqp/2cG7NWgXOYbQetgru5psaICK2GniXi3U220JDH49MAcPI1pHK3dBM7OPEmfWiMyZXVwHhc4
pnbZXQ6J9xhUHYjHQjIVR/WzO0C7TsJ4hxrNjyJ0Aopxh2PofZMvIs4OnWnjp+E/RPElLwqwPmhJ
j0iRHEZNfUxeqAc7JegRhPOXtViUpWxpXBHUlM0pODO2/hBZRHKuY+te/uMoL5i6UovT7QG1t76N
vsV0h45k8YKK0BYWJL65Tyc+eFn6YgGGksMdtbHUWdLq4qSMkpXwTlH/pYxwOE8WbXyd98fow+Le
qWBHNR49uvxgpoagEM2X/9rEPhcAd3fGkpAz29OUPAOti6/4p/nckOMdE0IJmNvxPMmKGoeG/9pR
t8hkxgc0ltq+6DoABAfTvSb5ws2RKqM2t48gnHaAj4MTWIcrR2x4bAI/RUkpyMkwM628HCFXp/QX
LAXGGHv9Z1Um9HIEFZvJ/GJ7M3sAg1680KaCM1PAOzjCVNT/qSYYt1HmvQQGnooC2yxffOLZc6Hh
AFMy9t5CgIZdGAqLSbK4phjeNkwBJUYOLsBubX4HWJy60fjUJq7KYGjlhqgjw631CTtK0pJhX7yK
UHRTLWEK9uNJQZstPRBH9goqd5nJs2WHVPzzirnkXs0Ho5nQgUbkDIxwvI9mKhQ8CrXcmmqn4k5X
cKUheeOkjyG7l1BygmH8hkf6gyaNKcoR66CLzPUMIPM0wf8IZ/O+IQafQrC2LMmRPu+k8CmJwbCK
dauGUjighuMAsOtSMVyd+rLnrIzkUh+6mXX6U4yRxUgXfQU024Bjd0CgU8SAAH3hbCpvLIA3XSMA
N+XVFV8D9wnWkXFAsm7mh6Za5hsDM/Euivp1M9seOdEqWtOJiiBhxU/elMA/X/I4baAM4qRIOpEf
YdUBE7qSIJes3IzXxPdZ/EbcyOG4KeKzaKvzdpYY6NOtM3jewVfdJYpyd5uazMS57B49Y2nGmDiD
B3EPeGhNr8hvEGSvTbhzxwFuxcr3wUDlP61ZP2VJVyAVFL/ZoMaVEZlXz83I67snHs99WNv3fa0+
aRvdTtVHziZqHPNtV3dXrfXzOIk9eYIzs8N9FQ9vOd7QvjfRAr1boO0jzbJMrNK/xJRUDzJ9WsI4
dcFl2ShIyNXaw+DZrIOqf/McAjulUb6PI52iwg++bUNucNJtpzQ+xbhvDFnsklxuSnPGz0JqzmqN
c2J343oIrCdLf8mBj1ia7NnGvuXKeMhxCNqo0KJ+0Ul5xBTJHOkfKxpPTqyiN0Ma15u0df1VQSFv
Z2EC4iJtlDM3LKh8iQ1NtCgp50GI5XI8AiMpDUKB4U0E5sk1wx9rNPHrz6/GsvqYWjEf3c6/Iofv
ox6RwJLMAH6BGIHlaU9xAV8uhIhlyrI4EN1jLOhLedDO/GvJ3dgvDTxzyt2N9Zc9VsfSp95pihu6
RCdCilbG3OZSgrtcFgYaYzeVVbQHOqZ8J6wWocrajLn4Ch31QNcqGFb2g3ywZPMYw78S8E5qlDse
cSYlp8ZfiKkLRYtOCdnt5jHpD0xk06ZT66DtFxfR0c/r4hhF6Db0rOqNKWhDKmfyOLN9CvxgS/NJ
SIAalkumz0bkXhzqh+CePjl5H54p5XuSPfNWGORPVumdbc34m1v86rVVASdt7XfqrFaQhrsddakK
sT6m+QJBjzfr9FCYqFZ+CN8wgJEiynxfhla4CYW7cjOczk09X/2iOfmV8RIJeVng8yPRpB7ZkTac
2tjz6uA8l0gsVOGqtWOHD3mSc13y4q0VG8u995ee+HNstsNdb44QoEJUte8QqWoDiDTe6nbnCu/s
xZBnmwaDrTmyE7Km5K1ybRIGs02uaZK7Jpp/e9DDLL+6asN/MHao4rlkk86rrux3tpsyGyTWzndS
CtoQWTZRgy4SEldc5OwxHIh4ipFVD+17rvxFUvhskfMvPn3ELA6/sRL95VRzTSUNZa76rer+n/Km
fDup9hFWD8HgptlHkIoqeYE2dc/ZxFXH5S7eD4detndpx9DcxHpNOOy5Ujh8pi+m0+GumEHrTGxp
SDewB2FL6ntuhGHfOieaTEDhur9q9nCZlNmE44/epx6zjQd2ivnWpADAT8DA0djX2uhDAWWZHGyL
OK2+GSfNzbAsoP0WoERevCNsAkvkf0iGBEWWCSZ2F3Rfr85RROey/ogSzklS2s0lKMZsRWcLT3Nt
JrsS1o7t8e111lufMKQSCV6FFDHzJj7ZmuhjzCHvEYo5Yhi5wlwD+hgXx04yC4RDlVyNVJ6NWRq7
oME4FmTDxsZ8QA4moKhDvHoRqCG+uGO+kP7Te6/aIdSw4YMLwOr8K9WkGWnQSVeWi4F6wBtEJ9S5
6O16NxTi1FXeDjvyFoIRVddQO43W3MUlO4/C1sfS4pyv5n4+D7E69SwHL3nDKpfJlAp6+K1mB2zF
ncgGk4Cp6/jSMx9wt3lVox42ucoAhRMTBwGYsn6cs6Oc7H2WoFPX3OvXFKFPG5q1dcw4acQfLqac
oWTPR4Rjk/MtaoVRnLgIa8K5KPai4QmpojfiSWiAfFj2Q2fvizYhgVXmE2IFL700IvOprUOJyL2D
LkaUEEe8AcdBDuqxaadjQPvgccrVnm6FR/K80P8GLG2jd6Ej+TXkvgYFmYJUrxPPNVv5OceK6Rlk
ttJ2IL+AN2exOfoK+k02I/kkU/PKBXvndemLDslqo6fscwIzUS/to83ulvwTfz1LOeaol0jYpWMi
wx3Qhy0BMbrPqG6QFz2PBNtcX+9T+ykZKyoIM+ulCGyUIA8c1Fh5l9RoalhwnrMLw2KTe7gpO+3w
seYDkPbgDS2FA7rNjspC4NQma3O0Soyj/ISwZZGjo4tJzLpdizxbqFn6M3KpEuu610wSX0ccZlqL
onPdh2TPBNG5zN5Hbcmk4aPWhDmugRH8Dx6m8jmrHNQoi5J3pJ9QFWqvCb1DZX5zikFflPtdDozL
5LIzDLh+YT+MrDRxzfpPlXTkgR/GlqYtOpj5LGDWHHetFcMB4/fPTezRtPAUlXO1n6LxMysmn9vH
uxXz0Lrz8IHx4jIlDWjVWd37wn4RMVsCokE/vR2hFxAKq1sUgy4EOlYFkIM09ccYr7eUSW8CzBQ7
9hUvSkwffoyw0djdoyosNsR2QtFZbGLSK4t9ZCbTOtGoGtVAfUuUZq8Z38+qFwAswEc8apRMDKr8
EBL/GnkS3i0b1ru588+SwlxcF9tkHgS7sWWhW80YnBn1VHLfD/WtDI2La8vF6o+KWONWKGJ/y7/q
gva0zt7YttvGEb8dt3M8o8DsEz/gtAGfvgkTJJtIDjcv6uma60rW5e4BMwnZ4tnKVqNF+dbU4Exs
PJc7GQ5L1cyHPP2sRxVxJnKMBfxhE1cFtqT4CYoWS1zBAtT0/d+MRpkDw9qqyDhzvCDE6BYGJ65N
K4sWzAHH0Z5fL7D0keUb9qbFKERddTZnBwKxPoJ0+5iN7AOSkrtummNO8anRFGKkiTqN8DARYiqj
cSfj4onzct5naiRZ0SNzmIm9GJBO3oBJty25FUQ5TbOJBdhbmpopADMSGxyHLw8XkM0Ey4Nk7m+y
iqmEI8W+NSlEW9LW4M87XG+EOso2FKsQxgKuzKImh0lVpwi2AIreZB69jFng41dOsI451WGwqFHz
WqfcaEud8tq49aPHnaks5AFW98pCNtpQMEmQ6ZAu0Fvbw3RmWfBeGmSbyufa0+mENX9F8K31QIqk
8caExNl4LeKP35zY0uzz2PP2mHzZ3bnhRcXOITW8py6UNnI8715X46aNHLa+QZI/hp79iORNoCcD
H+CkNQcPvkjMpnUW3ScMgGTSpXqIGo7cprZpRYwLeR6D6clYwl/9qG3m6h7R2qD1p4cba+CcIZB1
NDysam1p7QJPRRsr5k9z+WsWMki1arl7X+Yy2Chz3vehYAvkhA9NZkCQqQg4ORlLf4kkF90o3K6f
uUgHJVdymY/w1PAEiSmq6f5hI4VBbN54U0nXePVB9ZIL+nMCYtSeXCf0uDxQACzHFDL33F9N7b6z
1Hok4J3RASYTsl1LyVjxkQV1d2wJwNBQ86Mnws+8MHeFxdFVJsFRT3mxzhQ27RrE3jrKziqe//IK
ddZF+V9J48gOn11mFX2ZElhUn4FwMb1Hh6aDdaP1JYnwESewG3cpr3Mfj2utbO5rpYdXJceUJZ+j
lquZ31C2mpmsNDyKcfF+RHZ3ZON6swA2YyytWQET9mIXkt2qgcK5PJkgXUwR1zJWN51rRcxt2RcO
0fiMNymRgOkL5bGQI64PcWnfZylBce+DEqJ+24hsXiTrA6NmuFJeW0HnMv7F8WSuRra2RzTQTbOk
yk1sBqvBBwltDr9AQ5NtgNdlSJ3r6KUXJyMBCXB0JbiaMJZmAZEGO8Qn6myb2OXWO2bhunWnS6lA
DHNS/sBT/ye8OYC/S8bPaudz1QBJTlyB08AXbwaWka2f5H+Bj0UIuJvcSnlCHVBQSS2YEE58jL2m
ZW/HA+QgU8YewqpoUM3M6TKk0b0DOa7NyXez8Kfuwi3PtesCfg6cU5gDGTSXvYWmsYHj119qAzkr
VKGbz64QG5N4EwnxbZOXT7FNvqQYsP/66a/dqd0ElB5V+6SqDOdGS7FHXuXvpWAB0TlXTslhi534
ee6Gbzu1dl6AjVk4wApmN6JLXDv0X/LcJEH31prg0xpqMRYiQc5hjVFGQgIJCCizWCR72LgGTDIc
G8ZEFaRH5nocwPxa6AxBqwBf9jdLI4e2FcQ+N+++HPqWBtE8deQ/VjPVW4eRaxxQBkxTxn2IA3dN
JxUJgaI6CSAVJSc6I3uNTZn3rRP/cd7jdm/76h7g6aZ3ymfCM+vSNsaTr2vYe8mCr8qtFRhsQnN8
S1qCINVBh0SSgFMMXQi+ZDXppUXkyPzHJiD6UPUPYkDSCHOkFGsoKBzOcy7bGTsgCzqfZgnbGocy
sF4brOB9LqEYksMDRxUmfDjKtmTnR5IznLxrUeIbkB7421vvEVQPiyx6RaQCqwq+b4JSUWDmyjWx
FBxsq6xFkUA2eBGUgTixBsPbE0I1XCieKOFW2MIH4S95sCa30jC+8eNe3WT+HiSXUDyr9ibHFbwq
MDdgfLurQv8PbxavI1H1VLH9UwRfNknlftV5hHXaNXdRS9hEcZDZ2ryUefSUj/LL9RuiahTNpeVL
615BJOMbb/j4EJ6+6Rz2aGel4a5vTqImj8pCap1M8CTSUl79CfeEqaObrgw8NUV2Z2Xg/YrgPp0b
XC9B8pDxL4sOOu2rxQzFPRMqpUMLF9uxxdBxkEmQbXQdP8dTPWERpX3svY6GU1/PqAcBr8famddp
Q1gPksBLOQ3dfghpCmg16phANV76YT9GckFrkaFbacKOvr8gU5OUrDOIiLXAM3EVHWGfnrJA9tQ3
Mko5QhrDAenRvpI/Y9coBnJWG95lrHkfD1H60Y0d6019NLhq9kq8B/qvQzVk+ReWNNftfOrc12KJ
eiUO7B/dWLfcMr7gcq+SkJgfePePgeTkvEAvuhnituse4n6444Um9CA3yp7gHiYNycsJF2FX0z7C
pQ9LZTrfzVwvu1mtfdSj0dAn22l/yRU8u3gX+in/bnx7+cucThSe56Auwkve2xOCsLPWMvpQDgFd
LiJ/fUxdkBE499Ilp1FbmI58tTBSJFTVBizEXD75tAEeXRhjq/gtcvkTAQ2lW95Cz1FKBK9six3L
zZvLVsEBm+E1EHF8m9LO8pu74E2BcduISGwSfBrogLBenBoiUHzw+X9WBOVcDACoC734RRoECRYT
2PiZcnnfM1izqrBuZd4Q5KKZuAA6WTrl3WCSqFWtxEwkr1XJoAcGiYLNDqg/vhuZhibiyHRWdfJl
oK2VRGRxAt/l9nMjSgB1GI10Q/CBzSS1utF7OUU2zb/+OW6SW8Q3GmHoMNoRszflNRnv/4RY6QYf
5ZoeDL0p6SXBSZ09eAsBwsUcmwN5KQSHSl/kHNKjdYPX8ArqnEVT3H1VvAW6udnoxLyoof2ducBn
HmXEriVDfinebzhlP2FGIoq4PPykEBnZjb5qR11pDdxhvTxpsK5hqd/mbEyhEPOes3a2R0mm6Agq
0zLnrBw14XCsqC+1x/vWbC51U/Gjb1v03vIRbwBwGMmomkT7nOdwO2bDPXGee5lwQratZVDA4JKg
pzeBCKlvYmZGz2Kbw3OJ4O3u3ajj2OwEFwBWgN7eEEsITadvTEO3qkC15LX2HPXBS9aM5rYxp2hL
noKypuCkU/Mo5n/W1B9pkk64qDCTmDYKLBW/FroKDYDw83Eogti/Z4R5cNMRRdfnUjINRwVgb5Qt
UH3/zrbsW0oAIJ0W9L7TPpdTd2mM6gv1+MHu7sqweIlke6LDmz08Ug8kN7zEr0NPxMBwDvTW7jrJ
6qKzd3NL8wPfBgbNS1t6f57PWM0Ofpumw+fc6EvYY3fpxLZw5ucK/oWYMI+Z9BjOrrut7BwdKPkO
jfE1AjJvWgZfzOWihufbrh5HzrYpfyD4cUS9HMp609TLjkYHzypJL0bfccWIcMWw1TKmXabmU1+4
L/zEXzI039GgsbKBr7Z2yuyfh6kDSgvnh9+8j4YgahKV0KpmAS+3G187VA8IodxfsxlTJXlIGahx
YxBZHMKjp9QG5+6mjMG/VXxMzRH39kxMxQW6yop9+eZMytzdPrzIyF/HM5K/iJE4AzJvWRC8eaP/
EYUxU2s6/FZF9WX1wbjJ4vRmyvcR9gHlIetSBYdclc7atbFEa/fN1x4BUyhygpYcqxJ3oF82bBte
Q91uWjtl8XEYvHk3RcNLVNb3aTYeNEEbr6MHe2ibN1KOuF+dN/BSl9qMv0lwLueuu2cNyUTLdgBb
UrthEerU40cz83k01cVk88Nzxp8YEnYqfvy5XKdY2bkwwIhGzjgBJg4ry/igCJdWABvKQ1/X5OUk
xcNQ39Oi3Zq4qTgTjyoAc4EBKEmMxzKD7Y6v/JSVMwNKbr0axvD+/w9cs6jGj4XFlVJhPkjsCezl
uGhx8NjIUGQFWeq/tBRpVQTifPOQ9n8zNJY4q5+ELGDurbKB1OaYwNoVPrLbwBHQk6HmJN4Yw3xu
kw5thiyxk2THTLP1W37TQ5l+5GPyorlgrZqOAFJ/TbpvG2oS8ZthQ8P4P0vogxmQQRBYREyWpJt+
sAGYyeZkl9VjX2dbMFiHWA9rZ3R4d8snwTWeG3lg70rT/IowVeHCdbxdO3Y7ly3mRTrjGccSHmHp
DgjQ5UNdw+ImTYqJQRhbICSs0snwNLi0pJzuo74k7lrEl6QbdlMIBKahJd7IWJj6QrCqwueaPeR6
mo5z29wE4EmmuH7nCZwT/yscQ1e+myLaJolzdSOsZOh6F3Y9X33IB2Co3xTbprLvfShAYQa33gJu
UEzPrLSyQP2LXQ1K34//BcsiqHXgYFK8h2Hw3k+9PYFEKjGdaZtEPVmD/+lyAkvoeJSx95AlU04J
4NqhCjNWfGBq2abrIBDfRgvjAI3gJefqslbsWnNgjU5/SeyASo0W97fjZFdP7dqWrMzoR08NOBk0
ZC5Q1M1TrYYJ/I5bMT0r9rqV44H100VSNsq65GEo2mJjVONr9aw877igoFQP0aJR5h1HNkzluoT9
R5kEa5n80yiqh8rz5MHPHv26ehhMihXmvZuJixiDryEAZzcKAv7iw6R8bks1AA+ng1+QB7Yaq+fC
GvvNUsJOEjOjKkVums56kW7JGraBPEFXzsk12HwmFRhffMP4d6znRlrDneex1IekOG2ckqGNjzfG
hDp1Tk7p9Kis+l33zTHA6QsRlnoZNj3h0YZPMNszaBOwyCtLM1iVpvizO348EDutM4bQVRVOd+2E
OwZKkrfKXOcAr+hsO8Mn9ivmzaT9babncMxQ8xGzMFd0f14eg8muNSvopw5VZ53QjnuHTcSU9o9r
jEc82uwERyWxsDW/EoPk4oa9DgSlcLpCr+f7wCBvsSgpl34/NPngf6k5uWDPl4d0tp5tNcY7TSrT
bm8cyzjrE6bF9ithm75RvM62Her3mmTeh5qJXJHmDEUcHnTAcEqGNdKjXhd9dPYcGAl9wHHBvRx6
RLIvCtjLFF1lHIf4soroLxE8ElgOV9OIphkP7MeiHInaa09527pAmIDHTLbxNHXtVbvS2PMyf8im
dJv47s2Qrd5ahvEx6+IOmu+by6BNulL6XNf9CxzZpXQLil6zF8FwGRyXNFKp7qKhP4cBjknVKjIQ
RElXBev0eTB3dBUwUxT215TEvDgwPmHdKFYpk8W6qvrx6FfOpZb0/bBZPfAbyE2uisLKTh1rdVwz
eO4s8ItBl9qbOT34nt5zYhYr6bcEGYEzpWb05zdlt7JZpu0tg7tTO1kH16QoWiiDwLZAwhLS967m
fBf2WN6TKd04DsQIniq+Bp4mJiSTKCe+Mebf9yqzfhvHLu5KZ6BnJsnWDmr+qvaIXrMrO02mMe+Z
+ihfMRsi19h6hN9ifs4E6h9IJGzZLBys+TzyzqBwqSdxu26NtLxgg8RQxMYLGAKSBu8ZClvWKui8
C2P6SQa0KIRexxPuDp+JaT93Hbkopy0WU/zCprw5ZNFPvs3Ab7oDK5lgmMnsdffmMI7IMr7aQMD/
U9O4q2Puhk4tjiy6btq3n3jwLWDCFgnpsnyCC/JVW+YeMgTCUumP254X6UplQXogGsp+oLtC42EY
NWHckeK6BcbNNCP4oJN17uf4y1HFVTVDhm2Mok4W2+spZ7UBuvRb4JgQxqFXFByRcUFazu67nsdr
bhNF9XN4l5pc+pthqfPyxJ9jji9eyn6e6wmW6fZoENBdeUVt7psgudNTcSQWsVa2oa5jpHctKjCD
aKkQqfCgFZh1KqbTWknU2ioSqAIEk8VYv0IZ1XtF5RT7LFaLsYHBoG2CjVO1N9ICzyowmEkG1qmZ
SNS2Tu6JU7IbMPH5G5Sq114DtJdHGj/Yig4vHEjCfetN9+rPN03Cjh4PmW365NH2F3AU6jezi94K
FoR00lhwC+Bbu728RUU580Ibj4RFapyChrGe73IDqSDKh3XWAT/oCndix2t8YyqnuM77SEDYbMVi
EfQEDvWStUHqdsUxgPpH+wQr0QkW5NoomsceshccEJrYMlXx53mHEzFj0NGe/5o5YD+qUYmdjpIb
2smTK31nPe1NGbykmOTWGkwl5aMSWzOxBWYDHD6D9DdmWMC/AXgfSQeLAx6INlTgywkkNONAnMsr
kh0QQFo0FkirYXA0AisOSyvbmhYZ4KK+FmrAfev7HyjqNlnQnLlHdBXiMysitw7AEkHUGdyzo/rk
kOFbWyXYaJOJSBwdWDlRdfno2QDq6Le0MoJWTeWfm8YivROiGYRsMoa8fLADUm21qz9rXLNLFulu
GuaXoLMf+lnCyIh2nQrUns7Av0nHt2HSHNj9G2v0B2voQLe53TqanGof2BT6QjeGgM9nN4yzk8b/
NBCmjZL2sR7CV5y0MBl1ItbNmp2djzAMlQZ2BaacWv+QJUAYY3vvhXTkYZISPAfGmqEu5x8Xhjv2
tHSBETeePLidZBZEANfTZ6kfPgqJJT/hpMUo7rJknY0/O5Cfjs9AnUYt5kvnYNnqRfOO2mjR3XQS
IaIh/g9qINDbWiTT4l8S4ziN0s/OgdfCuxHeT9w9M+b/sNHauzI7jWq4l7R1QSnLv9nQ8dMQv35R
3srOl2yC5k+8hfHO4JYO2CxL000IUfTBjdjctfGhCMYf14qHvTCTVyvlp5sY/8xGwud2w/Ws4Y+1
EM9WjjT0zgsrLookfleLg1O66bcyu4fKcChjJvreeUg9OK58vKI+wZI6JA7v2R/aiO5axdMVs/PE
gue89UT14gK+ppPjmpHsDVcpchHO2vEJXxBE3X3ITZv1n5r51fDCU6zZmynkrYMxn33L6Y873z9j
iVBL433Ox0eOHCrRIlY1k0Nec0TDsfniBbYYL46YTAL563nGJ69OyKb2dzu7w66zBJ8KO9ljN32r
EBBKC0tWZfSwMjjjpAuf1O1fRDfDD2HNGcXvVqSeNZXySDA1weoBa3da/CpZgKznB9XmgMG48b+0
kGCiIP14qaGbr0Ifpx3WhPc29Xr4DOm2KxfRZwQCFXvlsRH3suHD1Y7BvgKUikDUoY1mHAdkAlnH
PJupvHPDzt/0IWODLOOd55Tx2g+iT9HwyNAZ9eexuOfXUp6Yi50Qbqs9cKMj8MJ1hnc7j8Q95IQW
rV7gnwUz1VfcJIx8XJfOfIwDHKy6HMJdAeprWm5BEh3Od5sPzx+ovPMjTogo2uuZ2DGGR2ZeXi7Q
n9E15hmLfZJcq8wvN2gssBUtWgxHkb9RyMRvZmId3PTjrTPZw7sB70cqs1+siHXTxHtkRf71zxJU
u7gpIXHyAetk3/rTkxeP+6THXDDNAZuph4RL6I6eNwwUIvu0TRZGc5O+zwtTD+WPhxQGQZnmZ9fv
Udb5qFQ4GctAH1lUPbUDRXpC1/eZL3F/1tfQwUTL8ovEtPkTcYYNFqib2csx7waUddFEfM5Vw3Ob
HnqgPafymwjJu9MTg838ZUXAThAE4xztOAK99Eo5yLG1EXER4xFTa/22cN1Z9K84Ep59cNQMDwh0
MSNEHrHm0I23uCbCHb66Gxe/vSy9+6IAaBDxlA1zBCpdENbTePv+v/AG1Jiz7EVyMlAJ7f6rHJOj
bDoonU14aL1h3MJPXECKCDlsUPhV62pNVdZ3X9hQs1AIQIfZ77l2BI6PjzS35l2gSFHJ7r1O2+9w
eQMlzuwAjp3vZPFRsKOio4t3o48yvMUJdSNoOzr9BucukA9Ju4wtfmLHwpsRFNcovqNyhpKqeWYj
b6t9Bjvf4p/CWsQ9WqicO4Dqv056bAv8GXaOFG7aLlySbjhZ3ePEw4nmxjebrXw+01zX/RKlaeZm
kqh77Op33gyDu7ctEg/MlikRChRu+6vm4sWHpu/Qb8r4rCrKkgvlkvAoS2B5BvZhvxwfGge2SCEE
AJeOcSsm+SsZimD/Am1dFrLYJxPOkjXAloyQGL80/LdOxu/O8AdsXul5DBNvN4zfpkPg3cgW+dNh
MAw9g726y1k0ieKlcYb3dh5xSAfTOkgGbFQjNewFXhM8gIyOBANh36W0ZIwuliXVnas8jbeTXb0S
Gd94WGvW/Sue99cKAgj8vzHZ9HF7N3ksayB/gT+UPThuls486+zapU9WAFomKZkC8wJoj/3sw7XR
y82Ja6EZQcIOQjT3PoP+m/viULfTFv9qsZ5Gu9xwWvGlW4y5NTGiTjSHFtGG0ZSHCmbZ0Kbbcmge
XSg4Vh7fJ0n9mcmcua1tviFkzSJ0t66Z/SNCPZ8Jm20KmxsIFcpwVKhrmDIsLb3bOWvTQG0XNRWf
TfzW0rd5G/GX257xqFr9Q0583rHr6zaduFLWXW6GKf5EE/nnhj+zhrU6RJjjYlNoKk/IHoyRce+b
LOcsBinH6V5Ms30c3IT73pIlsyP9vhwaooQSOCX+U5FlNy8uv43E/JkBL66cnIUW66TOZ6ce9XaP
FvdqaYSyAkxwlA4vNkH8zSingyzkTwHKbFs59aPfFh99kLqIpjnMQrq2NrlbvanR8QCWqS8XURcH
Xcz7kUnLRT0IqlfLT9Qm8Mgwaaze0/RCgdjICJUfk/HT4hxOK/1A7u8Na+ApWjT51q4/o5KPRCu8
f9odeT0ZAQWZ3Egy1z/F6tVeHOFTPfrgKNGZljUbq89uDZwkO+dYus25eq1C6I2MJF+lLU9ZxVLX
jlhaBfyOTDOw13wU6Z7lMaWptzSza05rC8onYosmt+TWoOy5ZQ9zWmEVB+kinPTRCZHhlFV8jsl0
HVWZreic4+46+0twK99GHSlVJ8fGJD3OxDpWO5F5PxQVVfuESNxUdocpgPI6KZIi6PxkP55TB/qi
rr9FCRestkhkSHxgfm9uqICAdFHpJxfWCHvI4DEaujeFcg8Gx8cYuHab1OfSwZOI4T9dy84st9jU
o7ELV0imfw0lnnmlG+pI+GQzWHcrzUYbTrnDTyv9rpgKscrX/NPb9qB84KksE82s+rRV++Bp+j1S
40cVUHVQSLaWxyqubjQRwhqKkE/cUg3DtwtF7///MiQuPtEWKNxYueim9ALEorkXuFeAMeMDTZtz
7XDlzyfeZtGsXylj3HraIuMqJS5fvrUc0PqeeZxlfbFvKrz9hhN8YenaZAqJyfG5jiA4jfACiCix
KeTawQ7Kmb/orFzj04LKEbb/WjDJtlK/c8d2f/lGRUMSLc6bD5cRYTMLzlmjirZh7VxaxfYel74R
mEjapJgtH85jjrZX4NuHEIc7ffmGTREc/mPszHYjV7Is+ysX8Vys4mDGoVGZD/J50OSa9UIoJAVn
Gmmc+fW9qMyuQlYDjQYSiYgrheTuJM3snLP32gocP/YHi3+dVXcZI/rcPsZh+zwtvzmy6mJjS8Nb
e/0aCsFVb88PCksP9DrmotwUxwK01oRFfFMn1iWmhsCQfJAOfDMcswH+H2fnSFJ8ourbpXK8cgde
Q+rhwJLVKZ/wFnrD2hrZlTmFoyoJ8pVZiecBeTwtwuHW18xN9E07Ru94PCHECeezJx9lLsE3hYVE
1TJ2L4BgNjDF2HBp4hlh4+xsIiVDvVAVGU2bEXWlUVdoRwX21dAOT3S2cKYOYCJLI2KcwfCYvWug
pYvctVmZi8Uh9MtbAmjo9ZLnkGekS/ZL8E6CE3SLtP/KmyltORcZbD7yXDsr2xQVA3yU3GGkGFSm
dGkZJDpbI7L/BM60p98EQaCLxZaZJb5s+DkBg0QJ9JZ2ggXJFz9CI5Jn+kLJue53Q2k9zk6Pvqkd
H6Ry112YO7tABwW7L9y2EbBeVOIUdSvIKTI7muWYryQHWsGKvk5oZu6C+dY1JLnhlOwgyQGNYh+4
Gkn0AZHCVQ4SDsNClC90I6YbUEHjlZ7ftRqqLdZJTc926SAvV6rIX4IBcX/YLhNKvDp47UaxwiT1
B/YulXHqbPTIbEepN8dXh9AkRJj9ZB21vLqIwAl6ZugGIsgqcFdpx4M2QglJ9YmUcxdYRxLu4HEQ
QAQbPnVWs6nXJkS7qzbB4WqzDECleXNE2K96+s6y47O3vPZF+bkJxJuji7ZpBNjzb0Job6d0rtdm
50CIZtxp1BOL9PgHrdLvuKxpe48xcRA0qNqaVxoQPkbQEVFIK4FRbhyjQ12LS5aST0svkzAunFyo
NCSu75jsKl3OH+Bo5NYaCEcRw3dlDtU+QkWkzBnujKgPNJlK7nVMoiWiIjRF+nfDHOvKmoNyy5re
G+jqnKi9RjMEkYhJGzPnZCJ/NB/aE3+4pkuFCg3yNXvPTVVtdIb7PxadAGbBpg2IFJlPEXFgO9U+
DTGhcBiEdWEwXlvERrnF1aZ7nyDYvQqWgQTxRI9O+aftSsm0mnSimCg/tICQwccNNst56+mAqSt4
KihJ7qobZzwVPEkrYq6GTeJQqgTsYuxQ3q4OnwY6o04HIiR5cjq/YRArHmzEXk4fb7oSQQ9d2Ze8
Lh+oS1DD8imQLTVO3sK62P741lKiTqYKxgG2BnSynXVOYvTRcmQtryTnYZeuO2et7ThH3JmBd1dY
1oZUXtpt2O5Xhk0L17Se5sLcpm5R7QvHgWbVy6u2InOdOe10FbUnonbR+iUvXUJlMYffpd1wfmhX
Dn6/M82XF3dB+Vv4cq7mVn3SIf2t+kVBaoO7JiKwwAuwRcDd5WjAk8Xv1o8M7CnHcTg1V1POhIv5
hD/wfEaUA0jtSeEGU4Dvh/mgtVit5sygVZUmt3kKU9nGobzyqB4o14YSBntjXerB/ioET6BfTGTg
zEl957i5tzdnDGFuhYPcamR78gOnvsMidzFSnLOuYl5VpiETWgIcuhrieTGx6EysOO7EUBlr9xOt
9GHdZ72/66IAMF2YfBB/9ax7v3uMZsYVrW/f2qHqH9suy3i8UPCiYDxQCfYvTPZOXWu0dLrc5CFF
omvnU89nOcB9m30mCRpgZG3bO9zJ4zsRttUmb2iREML7Fi7RaYPXiYMEGsBNCw0Wm+Mpc9PmVk4N
zcZ+MVjMgBSOppu+W3OXfunUvAnIjnopp/krGJkobaSkGvPQNzxFbr80vdpL4I/gEvMEJmrVV3rj
GK1clyEgV2K7nCO2hOoyM07wPCa9lh//DrOewxbYhgtv7GPJsA1sMzwwl2IklRJiy+g0PSvUv+d4
mt5UP5N8ULf+YSrTwD0azslfwhJ//s8S0WvzE2GHHRepq9tG14kNrWyYOJDHc8TMJBASSJ1n0Mk0
u5kx26s1+A1OGKAHYUFbB0U6DRuLXM6wYraZJmoTy6LY+f3w3dNN2BuzE11bBlgRLbAR5zU44uU/
ZbZh7EBcPtSEEZ/0WGSnUtKgRiKa8yTeh77eh9aMj6MTO2ERGyWVOoY1EVWTC3fLELAabZMIQ682
xD0LoLy3PTtYRUlib8mBywDEF3oj3Km/ycugv0mBbwJyCznbD0uQYOwsJ46fS8MJo9pxK3nbDvX+
QVhE3taNGzn0HmEDh7kKTxXcFkx41Po/EcplBAGv5N9tSWusbsIJlPOM32SVee3yLTnKbJc5OtbQ
ZE0+UvK7dBmVCzip//jQZ1tMpx+NjON52U1AEIic4mlftcb+JwlUl6RuZ3aPz9pLKTOD+HqQLuj3
5U9CzMDTsrbEVTeBn7agIpGj8ZzFcbuuHTM6WYO7bEg54F3PJg7AS/BVk4y6t/IFsbAEFjtLjieX
xjnHXICdhMlDz1567NDZKxtTehhdY7434ULuE2GgFKK5GVk+BapGkDtBQ2S+k5aPkwyix+JSLxta
YxOXhVWqe5klpjWPWHq3e7GisXaoIbcWweUIQFgLf+LSIjvOTk2DOHIJ2Izgma0LnYqDCUgVjgZC
8ZaD19FpC4QqRhPVdyKbnltRhsf2H/dusXhTlps6w9G3rwLxELnZeC0SEujc5c5FtpKeJ5kaN/mo
n5FGT3dp0STXnp8xnXCm5PfAhOUqqdDtIAJU+z5p9KmEYofTgJ879SBjC2wlA8dUQNEOWA1afxw8
0nj7j2cfOgpIewsdEp3hlGXNZGwa9df/eIlQncLNT2ykZUfVVYpYYBsphEAg/b+K3J5eJtgRZjXi
vw3QwzT4Ra5/bkQtNeIgYRV7nuYeleeYHphD0UxyZ7AuosMaqcovI21Z5c1YPP73n8ooQ7SyfGo8
ECSVRQv4xFbtfmjqLy923E1BPNPK4l0GWAjO7LUlaaS6Xs0YIPexjvyjtD4ZYozXk1MVpwI8lqNk
cxvb9sPPNQJys7iu6TyQWqHOs2nKx8xFwBZX1lvvqXadm5SRCRJA0Z64IxTmTC88pE9pr8WGBAmu
l0gJPEdEeGWbpXwcW2L+BKRZROshragW3FRc2CsXV/QtYQs0RSCv+k591NBOb4uO04cf1PeYVC4c
1N075XrtU00JGhfVerY082bJhA6Oqj5L38zPhEOBL5q2SJMBf45T/eCSZlob1e8kCKbX2nRNRi0D
aRdet0maiEZ/PmYn6dQ0YEST3ntBfWP3QbCxzFDd0//EG0As7Tpqlk8jmPFFmhE4b6rdFeKo4Rof
qYHngZxiPMrxRQ/+ve7J6qqa4QIZ0D1QsiPOyobqpRj/hPG8EbBKRrwXD1EYyAdX+BQsMn0HfmWu
UoMSOGrrG9/Cfi8EzCfRniG9Grcla+YSOsVMP7WB3girPIdViKAWosYNrFDzLsI4zcF/dq7AZvXh
luihG9odVCRW7VUA2j+H0okPo8asVLl4FfuI7CYXPzf1KBw804umdxwlHG1jvVM+LLheext70sXn
kEO1BXllXTtWSaLMWL9g9QMAmcIYjCTy/JSW7AOIDyIAjCL9Ynawm8b4qNvKfapR165aaFt3Q9bd
L+rUTdYPFZQn7PqeUiRqFvBrfh6Lwc6SczjN5nkwzJFxDTGBwPq5aXoRXJK1gfcIJLuf3dCrIl5S
y+Qs45zcRh/ioJ5IJMwdQfUxeCclOEPjvy+OLc2WozMhpokfTdpkIJFdvZrroT540tO7soJ4K0uh
WChRl4GU3jErlPs58/2NjAhmwkB23VkUN2lsscxjHkz9FFJ0D1GxsEeCYGkIDID+4rK/HVE2glBF
KpOkJc15EZDLyqKOeNG4cTD2SCdbwc2+zgjk3ufEgCAsUkA0zHPPerFr28GE5znfOqYaeAzRbSYM
SzdomHmYBkgAwziDUAm8Va0J4m1IJN6MNv4tF7dZaug7LwMp7yPBBUEMqaHt9jG6drCKFw1eAt7K
sB6AaJzRcAX7jH2UjDlCS9Cqk36Z4PdgR02giQ5nH0opwPA8WxeMsESuCcOxC3oiEFdp4cQk2Vbe
3iaBVI2aQ23hUwr14VPnFxs/DJfdKfxt6GJeUFo0y7pmM9fyop0g2tluIK+Cyt55ZePt29x8K23x
zDmi4Oha+avZRyAY2JB6HR4NnCkAZPtsX3AzlmlkXScjiS4Tan2GaT6CTvPE2qaoy5AXlUbyUbBD
yQZdlG9xrO+bYudyU27SrrV2KlfoY5I35mDJFYs6HiUMl5CnH7rCeE+W9W9qnLueRZzGan07Ze51
PDHQN2NzXju9+ezQrVqhTl+0X14GafGM8nh85uUwFUSto0i+mGB3kq4k7rxygrbgHqlqmMAIfugI
8WMxx9ApQjCIq0ds8Ryso1hkh5wlt8R54xXGH2XALbRkDQRkyNuNAgMwtihBnSQnt6SPjmOfvFUc
1BFHQzTAzPA0Vgru/ExgYDb/Ga3CI66SX8vutIVnEa4R7V6bNlayBfFBfFh8SMwBT+G8Vd5A2c7Y
aWWKkRFe7S0dmZUIU30KyH0ebYyNvllfase55sCreGr0l6Zd7+WSrhpKpMo1sFLzbVLGPsnWhXeY
LR95a/0qVHjbWsNXOGAibRr3PaBwy3x54oq2u1Bke2t0kH970zMgLCJDs+HWKPv6kLSEV/bLtLIt
LPq1KII1jeBWkraR9rgPwJbHVPvNk9UqfwO3WRH/yrHLtaqz7/vxrpcmcaqMR+DGoIV1GFA0TkaX
syrWFPRESyw/tK3H59ExKJJzS/ARaEXsHCHkZG5q4eznssIxo9Kdk7dfLYisVRRdCndsz2MiqjVj
nLNQJQkQAwMjwz31GbTufr4tCiT+2pqOFWPXXZA1z5NtH39eSDbDmSGe4eqeg4t5HZZWsRaSkEfS
QFkmrpIccz8tWXLAm/7ey/iUDV9DokQTUNT9PWb8fI09+0hM0bMFDOLK6cGd4yIlRHEyH1Jnemu4
idft4lvxUoSMPg0xJIbZW91xNlpiVGQmUPvH95Myhzc3RfBSfqaSLmCfQdzyZozKrnnIjP6ZBLFn
d2K/TK59ANiAwCu4XBM5bazEy+77yiSAvvCi2Z4TQN9meWrr9LPxoIxN1lYM2DWEETx3ZJTtKxY1
xPOMQmoEG3EX36dz91tomlqk+eVrXMJvpfQwiRXWnTuZT66BDJVCio6Pyt8RO7ob4gGl7g4lp4Or
WtEQUja9qxCEmy8lAmifpjo8R6BtKc3bdJkO741QfzY4SaJJfpA4DzGl+fn8fGmhzE7qbeDgPGt4
r1lV05DywH8xd/l5yJSu75mhwPGYC5IleD1BbB7KEl2zLKYjvdjwEtE7at3kuxLUEEEfPVawcogu
pwYRykTsR9Drr7/+4+//+R+f4/+KvtWdwhujyubv/8nfP1U1aQB77f/4698fVcH/fv7Nf33Pv/6L
v18nn5r0pz/t//O7dt/q5qP4bv7nNy2v5r9+Mr/9n69u/dF+/MtfNmVLrNJ9962ny3fT5e3Pq+B9
LN/5//vFv75/fgrSg++//fpUXdkuPy1KVPnrn186fP3tl+WYPx/UPz6n5ef/84vLG/jbrxNcmwnk
68f//Y++P5r2b798899t33YRsTq2bePutH/9NXwvX3GDf2f7MR3pMJCVNK2CX3+VsM7jv/0SDl9y
felZgvLKZZv99VejuuVLTvDvbLvSDWyBy0t4rvvr/7z5f7mI/31R/yq74k4lZdss78aVv/6q/nG1
l7dn2PwK4du+ya+oPj8uECyX7/s3bPNjQ70W70sP1TiScIueNFKdK1KRMqRlQVU8jiGCjBR+2yM+
WuCc4CMPbYUQ12fk8jEzl3kUUwQjEckaHJ7aC9ap1YPsqxMwil09coIf2IevVGDoPaoC64/lh8kl
90Bucs6oLCKT9BJSO+fuV+h1VbFqijq9LsqFB2dPrkUDK++A9YcDQlR0TvN8VsrC9hBFnfKQJBTJ
o0/rXchFuNsaMnniccmhoqfRVjEOep9YtLaxa7dfoSvUAaZHcc8CQdGri2V3iIT/VHKm2+REiKLC
tFTPCJek8I2F1BhnNJtFNGtyEKj0bzu2cywRhHe/qha2cFijnl/bWKCqFY6ihBD7uXev3XiRIMAn
z7altvBL5IpF8lQFVQPOvCjxbruWiF+Vb8jfuutxsxAEitPNLodF9J4BPG8bcvluhEnjZfIL681o
AwFujGgfjekryufFn2a/J3VRfanZ9O/cpB4Zklpm8GmSVbItCqs8VGVRg5dQXfFRiAjLVu5Po/Ew
RNNYcm0nDlluYs1YndPe+gBfib7VN8gI1FZJ17cRbfcwCTFd0qq1H7gni/UUj5ghRcp9vem5KVCc
h3F/YzOwQIeXMbYnipn5xL6SMTCAoWwPriNTksKt+jNhf+b0CGt155M6cUufvbkGIweyj9ae93sI
GNrTF0ksAFvzxLQoVmKmOspm1UBsyvpnL1qEKPQWmw9RGpLAGxHX+7z0WpS/vtPUhKWZ2eeAApqP
Q6KFjlKyczg9JCJaF2jzotVQuFm+J6Q8WdjNxFrQtg6ax2SkBCLEu0VJggNkhiXoiC+i2NUx6fV4
AlAU7MuQKHlRIv9eEV7L7NCy6xzOHxGO6irD00uUrnDZ8UQt5z0Y8/SRQ1H4aODX3fuNJ8ZtP5Ol
fd274bTcrpzqvbykbVtYDbsxc7Uo3RRVglOL8zDyMLdEzHZVtzXzdwBm4NIn4TEgYDuNzaMOh3BY
cwxmZhkVKS/VFQGDOGyQ2OyhiJ0IZWktjISkWWwGuQyYarRml37shEAoVeltCpXvvSwC524O+/TW
juKOhnXg+jYFXTXRV3VbtmpI+8G6hnj5xABzoVOYoXnESdZfIkF0XTkRfbCFC9MZe5MlZAf+LTkh
o/DfKztRb77IODlDskJkYYIKuYyF2Vx4BJGNVHGDzR7w+2+39VB/eJR97q7TDl340Gqp6dp8lm+a
26sms0JFNzbG8EM4DAYteZxsyC8ni2FvwxmsnI3oc4YlcSeEWb7iDsu3Zpw3B2W0KEAHrDQPmTc4
zRZo9Exe3phgAsmbF88YoNOR1sfmPQwNc0g7dd7iJNFHQup8NBq66B81/QYGnCIj6hdyMriiKA+g
mARm+dSSfkM6NgIWdHjmPIRb+Ojgiop68BPiOdK8XUESS85+UiD3iYWdIEPkjq4xZlmU+yTFgrSm
QZpdOgGlW7iu89wHPegisurfTJxdX27Rh2pV9igFr7is5j5XtnvQujdPyIqA2SEgAwCdTdvlV/G7
O+u66PuAti8SppTTlr11zTTq1iwqOJcJetDPsKOqj0R36Wu6ZJzfMDWLT9BCME/nWXAzTG3yKKB7
ZVcWR6hhg2SINZfxPAigAc3Lk5Idh2DX+dFh0SLGmiGr4bajPfCVl74maafsPlIPdhyyZcNAkGyh
GAlUxHHb9Pxd4w7yzuLktPbtAHtL44ERrEUePEclr5glyDrVnQ8gnpntGG4sbTsvftQSCM7ZnRCI
IPCqw5i60Z9JGwSKhTJcloMhs7Cdm2JjTeV0NzTBkqGTBoxhdeMz96ute5TOZrctm4k8UqBt/iow
LPcDVVXfrchuc6kYM1+IQ8vSGh40DQ1vayVsa63i5txi0HWmlZ7NcfGE+HG5bkvGm1kdJtk9czcF
xZQ1eF3Z7fABXgy4jbJbWkl5Na4tbtI3Q1b1XeCTxAlrNTN3I5lPlEKZ1H+qrg+QwOBBNw9pKgkC
mSvX+Q7gpmXbOPJDVItZBDFNwI24OF2PJ0D4HVCHxluCJ4cB/MiKlyyWiEJPMU8aOpTGdIPJhctm
hka1huFZlyN7n4zG8MZAruoiccTntyL4A79j17ZoKaMCvOjapc/irwWU3O6q8QsD8ia8SgOoqcMY
VZtNspLa625C8Pnd1qltbtOxjqBs4TmC/hWMoKBrV7JgizzhbaZpB7hhRhV/babekNA+NBcrpKcR
qk8s1cTalbBDc7RD9b2tG8bWXo+ZZpVJCXEfYbbGgFG2NUUbwRxgHWyj2o6E3SLwtCsaLHNU1R9z
XbF9c2ZnkGS6JT0DMZDeEPYAj9d+OBV3psOGSU+g9XeeM4w7K1yCHxvTkvqNOyp6qSY/KJ4RUejf
SIFpjsxeNH4Bzx2W9jtlrqRaQoUsCIaj0UUAHrvJ1qpUpK8butWL5c1nmyzQOXnSd3bYlGAtjwZD
Hsz+uTj5KiYDNg1JVDSb+1rjBavyAppTbBW3TQt4Bh9A0d+2QzTsTe15T17WR+eBlKKTruqyRpkm
lleQLbwF0sWclKGHOY/+la2JafN88FB23Q7XQvU6pLuz8Dk9Mh985bzkvWvB3HB4bJIwIhHSb26H
ubnEGiSUN1rWWxkyqIVelV2GNHCerG6kezFVYIhSl122cxWHh5neXMGwBvNYBFLQYgVap1XhbOF2
MDXWiRX5O8NoCCuvm5E8lgg3MGcoBLyvoe/1b6R7kK0FhFhnzEDK6QSXxUJ1EGdjOm44kOavnZDG
ca4c2p52YMXf9dBnTxyEgQ52eUo+iBTbzK+bmzbXGsdtMDvFFR5bwwQ5YgASNHVhfwMcVB8DmmUU
qKTzpGuO5ka5nWSRHAi7Dv5UgR+eqayDm7rzwk1RlsNHZbvdtJ8YbH0rQlvO9NNjprzErTBBicAu
e5NbT/du1i3qgdKJ7pt8nNFEEOiyJ1vEszejkrQCEXURB9Py+LFju2aswDVNzbj3UXZ2AHpifpY7
uQCaRm9y2jebMU5y35guG7FyUwO/fLwoxnSDvqqqLAUzpujyt7rqlpAwBBRYi6l9HnQTUHgLbCE1
2UQ4+1BP6SU5LvLmI6YYbChTYdbATtjYGauXRoqceOq+6oJZGgSVIbuhQ2/hJh3bdsPMtvjMRqEv
AdJvuSL/JYVVK0l5XInB1efBSfmsUhRQcUi7knFU7+F0Nmkor0BroGUtgmGEGTR51sbpsvG2J5z0
SchKe2ua39S7M4LgbDUFqKcBHefk/kD+SRoqXm86TbKdb1qM6jtdc4BYz51PT8BpbZLVuKQIr11l
YDhQLkwKg2VZdTK8K+KcyKq6KoMHNczVJuLdf1qeWb+jnZ9vwkGhK2J4T1gOFgCCB4iGpSMgRu4x
dlb/RDfG/c12iPzOHqfqLS10suOuZRzvpBLzcywD88mTM2oTUNXeZehzeqwzw6pHK0f0xKXK6tdF
maz3hCprdAK+L/WBisRzjwyenXmb+qFgaRwbmu29GytEW4ufzAGKwRLRE9iDxCmuCK/MoxS4h6HV
hQJIkNaV1hQbuYjSVVQQfhMz29/HcS0/El9FiDykyt499nAWd5lk3t6XxfzHVnl7y0Qo/2SquoSi
Fgm4mI7EI7UztJuB6S1Igb+SM+Yo4k+sltvGsL4jZalzgcP6REhyfsZfjBeuRwR+IClzlowsa+85
Df32sWF9Pigrq5B7pMtA3x/c4QQRjYOWH2TJOoxBSyud9uwc2kCq7pLs2ET66CWF+8X0Aq9pA5Ms
REZ6mHonfDKgj1FMSbquUbXc2wpxDWK1JvNupznAMyr6ysSdJjwC6A1b3hUsQPtwomOKYQbla9b4
emv3rbiv22y+1gpdz0qKhgNjlM7vE/7A60SAKSlwx6w0bMpkV9YsCYzRCzS+Xk72AfmY8h2HNZG8
TtiMj92Y6puu9tMdIVXJ2ep42Wsbj9wXcbsxAPpKmFidqGktW9s7Kev+1aYfc8769uJxjx1tm5A0
u12rkZOi1Q4PcpjCoyxbD9sAIz40QtvZpCyovW0ylumTZfneE5JF682GiLCrWAr27mxAG6OIgMyY
CcKwXQQIcso7jI5deWCAbMDEGaxnlxiNW8un5TYwonpI6wkICVRm8iOIX7+yW9d7szttgdTKY/y4
MTZWOLQtzjOj6lPM1mRuBfKHrzE37nXrAHrh4ySNixRDqCtlPrwN+TBj1lbV82AFmFvmpk5aYF3E
ZeSy5gEyOKUroOE35ZwGbFNW91ZJu/gazRnoTU4IA7kgwdJiNHlGEeKMtXszTVG2j3m89rFwme5O
fnuuPWnte4U3b9O7bJpRSOUX1p65Kzt8srHXjK8LEmod+p274ZBC8Jxm5r1rEzWuBZrOr7nRcjUi
Obg3QH5gpUPQ+ckBtPhdgYV6QUjy0ZPcCzkmwj2VVxJ/FHUXUu8yGDSMNgJwsNCy0FdECN5aYe98
Nomd7qoeG6ON0e+YNyBKyyagPk9nfZ26A1kZQ0KD3GCIuJth7GwnOHCgPTP4SYKN8kD1ClRWkgiR
LwJdGi0U3pJxRSfYjK4qwwA4Y6RWPm58v0uPA6k/KBoAhye1j7q2VmUcbAi/MwBN+tUHJR7msnEU
1W2W+NGXiEkbqiSG4MydcapT9SMwb2goN2SyErNcROYtqmEmS+ViFY0He1eFwKMAYS/JvDEYe+YV
9ehtIh/O1lVGeF6EbgwbVh7l/XuVuF66LZo8/xNCILkQxBLs8GWNL3OFcp4fAwLbTKFnTHKJMMpq
DGPoB9fZINJDxE76ZidzcTM3SbXxpwbbZzIt9tSs1HvH651tP4XxaSnPG0JPIfQQ+9PsJqSZ2Nui
/Ctipdnaeat2fefn6DrbUW/rOsvvPCcKH3RpR2+DEnLdOQaxRH4LUXRssnGXT45E6r74qCnXkp3R
s+eg3SkhrwS+65+BsplLsV7SQEuyuSWunkzmq4YC8XVeKBw9DddXUVnID82gFBfSOsdNZXvGo3A8
8ybznfiDWSeOUqbtQM3QtHs3JEkPv1mfFhVjAvsQMlV7tm36NC36S1Qzqbmqnbrfq4bc7ytb6nEF
TZOTThTEuENSQV2S5+9ZDyKqk+hh05EBit2ayb07ewNtIqhfQ2/Lsy8SdT/lbbR3BJ9CE2Q2mY8Z
5KvYU+5nks7OJmj6+hrFrIYYCR0PFexQos0DeX6UXlitJG6+3ZI6dDSJjNziirXOdWY1l6gw4z0A
ke5OoCS6D/OSo0TkWp/YgYA4loPsz0oHfbHLgzLEaFXAYg4RZH27VRJfJ30voGyZ8j4HUIvHlbx5
RoNm0t7MVNMU3ynOvFVQzPOFCVUDcmiybwy7Sj7t0WASSlsi/MjGYAT5DsJhGQcoa5H8tXQ/A3vj
zlptJZ5mXKAOtvwGaFeFmfTQxoHzyphd3RSES3pX2qVjRUOPSY9EgU3vB6Zs3hlnwizUe2BX4Gxh
5LEz0IwyV0govPvSh4+VcBxcZUTHs56iJU9Lg3CsakH0hqASqyjNNrbVN2+VJfHjo2wj45rmgOsO
zJN9Erwys7PB7lacaGkGjecuCLpjYoBx9R0Cqeu0jV9j3DWL0V5htop9JtP9XH5wFJNIfEr8DiYh
PiTR+Oju29b97fW9QXNmIH/5mFUu4TfDXCifWsoYx9u5MiOyh+EbkhjcxB8SpwUOa7ob5zClNCYh
FJ+mmNz54ICiuuuQZ+xqd7FOe2Z5cTxLv0WBTJ/tNqufEoKnv8ysB9tCJ4zkrErCuGuT+Ujn2D1Y
AvzrnEdqM4w6fkehLK5ttw5fM+0q7wpundhXToh+DTUVRY6REjabpEiIEoqMFREC7pkCJHwwrIKd
K7QVF4bO4oweI5mDLerLcTuTAnGuWzvG5kim5XGczXJPCzj+jjLPv7EcHTvoRnuORmmJY62TcXtW
Q4SaFAWks488ZV5zrOjPDXvUe+UU1qdN0BL6h8jvN7bnMuM3vDDeS+kDA6u07T4vx827qosJ8EQO
dsgmsz8WPdGbU+DrV8fFJ58oI7gUk10fWhWh4fZkdyeHrrwx/NHaK0sGO8ey8JVzBDvM0jlybs+e
69od9koJUuBVBmMIcWl4DpuKxhlWik1s+g3CAqacazr57aXVKD56U+L2coBNpUWChh665alJw+mV
3ED9WY6ck2KzyjfkkQdrEMT9IYdOgrtwTINrr2P3LyC4n/lw2xPizRRtTB/Yv2e/Rx80l9nObhJ5
XfOE9avUmZubSicpWYm6u/QBQqCrGZHQDZNk4zA7ffMbAly3QvvafrgBom8AZsPOqobwWs+l/53n
frVHqkdIo8KJ5zQ9RyYW1IUo33/NCapKpbzszU6B23kolR5Te+zvfQSNePcg9aCxojdd+STSxmBQ
n00ndnGDDh4eDAwgRr5LNH0HWE3W8MYIFbm9x0xkJRM4Zj9zvV73xSvTOZ9Jmw4eu7LvLiOK1QdY
jMUpmOVCAOk7bBJuThajUsxBwzrsWZcQS7dAabfoasSDm06EFtkgjnoUkXV/dBIJsM0j6GhHYrY6
TEWd3NpJ6xi0bMb5jzeXpCE7oRWsWMCMi5XRoeT6eS1Xvy5ObWH4t1SRDYE/iXGmiuYyBZ7wTqFt
tFuBZrRfESTfg0BVMNriMMW3N7fyEecsEITMNl7HSKEYL4ASb10PTJmduxJ8S1EDUnK8P8IJBNm0
cHm3HTVCuoa86Oy1GJpXOhLlfUMPEu2FiO9Ulwe/a7iHhJK7mHagdbUmAcgL73ke03LfzDOcI7sb
9XsvGfSqQjq0MJr4WZoo7UDcp2vIqe1ejDXditbEN+jTqUgJMgvbYxUm9jF1bE6tpZRfJeCnu6z8
8QSajnnh142fHMjUbiKOE4BelT8b7iQOBYL847/Bsacwk2NAycLHKSCygY3TM93HuB9PyN+ADHIl
XxSntw9omkDnHDE+wkMnSy6U1lNCnhDCZ6Zo2/x/c3cmyZEjaZa+Sh6gEAIoFINubR5pxsFIJzcQ
jpjnGdepVS/6FHmx/uCRUh1ZVdIttahFdy5cJMMj3EkjoMP73/ueXgYnEmhUQOGPDYhsBiUETToa
bWjImhAnKwr7OysVLg72Mr/+i1VBD8360t9lgyrexkpZRzbP4T5FTeK2a7cXWiDkoaOs4U2OPe5B
PpQjRBLYI+Xg5m/ZDOEk31GOa6YoDct4BtU/iswHkXLYWoIL5UaidUH2YmqScyT+UUAsMk3pbcEg
Ixam6tWcjB2C8VeYQ+4AC9fOlhr12fVpc2NixTc0dA3Feo33nOkKb0A5Ef/hhBb+eLWFI2WQqXvk
ZmG9JFLlW09EBIrZgPaFGIi6FTpHm3/hslvX9GyFu3rMe+ggYXvPfHEmb6P9LBnzxB9iEPVD3U2C
dydSkr8jr66x6pgL9rozLXqIW+ES82Colv8tQ+z/h8bTwjT/T+Ppx7//a/43ZvZ//x9/e8++/nat
/v4/s0+gMX+dcP/+I/4cVjt/SJuhnbJtm6GwLueR9D+G1fyOMFzFP8dRLKUh/21Ybfzh6LpuKnAH
DKYdw+Ir+sewWtP/0A2OR4r/8c6Yjmua7n9pXq27/zSudkz+Ios4lBQM5l1dn7/Cv46tTaBXdobq
nDnprDEnB16Joz7l17IZbu44k37Dbs86AqOpG6+2wMphZ8HTGOHkHEvCRrGh35uy97Es0XNH5mYg
k8VmjW/ft3mzRNx9yjw9awk5uWoqbf4Fa9n6Ek995j5gvbzzPTmtGXVx5VG7XADtKDCEEqO8tw8W
46e9VvnzDKp/yNRe6yB9dP1bGuK8gVaEkDausomQARcwDKWtG+ChY1SGFocgSApblDS2+M5LkjHE
zQESxz0mroHaxwzg51qzcr45odMVG1S3xE8pHM5yWLMkroXxWIx4jE2dmDyCZars6xBozRJiITUW
UflZyspdcan5adsSUYD8RpUZ60Ib0aFGmInxBJk5Tr6l7zSrylL7oR26LZ6+ciEr4xHzGaTCiLl+
MS7xb2+8Kb/YvxVzfZv3wMqEHb9bJcMvRv1oOxXf3oQCtARByQiz9i8eRfMznxS4Hll0xqQA8Axk
4vHQ6MJY/+V5/4fj4Z8cDs5/eGKkISweWh5A1xa6y5P71ycGvnzG0fTVTuNnyB5Q2lOq9QiiOus0
MWkKBbLm+eMPxNCBELW9jCrHWjIK4FOKi5k/2KDGjNpzoSHppAmh6aTn9+YPtYppsVGkRNady73K
CrRrIt1TU9LZrYky2KVdc2MbmD/wcJ/jycKUF47r1mhp0q0WZb/uxi/OZy+xU5yQ/7WND/CEO3nL
lc6AlMLPKdMzbZmUDeJnxxlO98ZlmA1MXxynWVeB8crg9TwmldpGU+ythPuL9OE8UFg51KyviCvO
Nz4fCAm5vqlJDgSncQGEPKDpHI2KODNg1jVKbjWkR6hUbo6RPI1ZSNTKDKiGp9uVOG2+gvWDBtkX
8INFt/IG7zvtiks+lxPgLYqIIol9WY/dVqP4ivgUfzqpm08KGz/bFOzrlB0DHS9AVb61WMfHmMem
qWuooHRxotw6lyBxzxBCUyA7Pr5n038velj3FJK8mfH4wz1p2DqQ1yZhQgjkHW/L2tp1kiAF4Btg
lu0DPxKw6O0IPbtUa7P4grCujmnUUgSZW+/eTCxsXDZU7k0jP3Afwn0Y/sg+wdk2Gm9dPUPMHO0N
AH679Ow5W2xk67wweQXj/o6vlZavjgo94hWfus5rwKbnrrmoJiszNH4ZdMDOGkC51BFdfj8nbVnl
K3I4JDJhhDO5QN9MhgeKiFCh6nKv1ePRTRExfI0pgJ6lL5FhpzuTxOBiqJpvIRs0sGx+r6nKwmRk
YEuhjtLW9a9aB+oqkbDmRibS1TVn7UY7KoqwoJf0AP8RKxaUXnA9jYpNqeGPx6pLw64Y1Nr1xS9u
8Yf/y0tn/NMqjZlIcE5yTNvCdsOu4c6//xdzkdm5XeK7r4x1zn6EJOxqzotpO2e9gbY618nJRHtk
ocDs2gU/v1+e/5ad/v87uxr1YH/5Uf0Hu9rjd/btvyf/tP3P/8Wf279mGH/gRHPx2QjdJJxpYhb7
c/8ncf2HZerM4F3X4YRAdOt/HwDsP+gwt4WSukKFYYf+twOAIf4AiTKfC1xcbAangP/S7v/PS7nF
AyVtlnLDFeQudPffb/61UU5YTbR7y8iLO8MIbwOszXXVg4Tv2frWQdcTTujlrqFufsdG3y5Y1Sa8
3JZxEgQJlJWc8esMppRHD0os0CqS8n/5RP+THYcDE5/FXzx1fJ0On49rwpZSOh4+Nf/+Xx5/EE5l
3CM2BINGKq6+kg4YcMVEr5M2aue2jD5UAj8G4znSDzQNJVTB7NXvH1uHkgEjdJmc+eaT0Vb2jqat
L/Rvf1Mm4kYN8C3E77oQ7lwiQHa9hvQgSvfHrpIr69BsgRjdgwwYlg0WTg7YvUkU10/oFK+MqsCA
1gbseexEImUu68fbUDragsTk0dQhhKopk2v42NMmuyF24N8FIZjTPLjNJ+h1BqyGps9qrBo1Kfgw
Ps4zFc6A/iFk3rwQDD2WXaJ3OELcx9y7+r3ZHHUS0bGV8NUwqJPwAFcZfoj+gcrEcFkTZdpHQUug
vIWrarfFlz424pRWFRlqP8VRndtiRf7intjdvRlzo2QE+5XMvmhwPhQ2zlRwDddimIUE2Fs7PRuD
JO/B/LrnoLIKgwpMbH8/jRZCvx1uTQkYxc0VxifXsI+G/lMl7xBP/VPhxatRxM66K+gz8ujhWXRw
70AuDRd8JMzscRUdfv+CnKctwHOhaecNhV74negA76CoKucO6fBX7FiHGIcfducQBrzlwwrhi0xb
Yslad+ynEYzRzKrKfftXiMAyPySfpdau8XUNXPnQ3vzwbp4KL6wCuRuqCI4F7eBiksTljEkfbNkX
aNyVb2GPqTnPmAga9GEjx0t4Y+H0RsHGDsk+rGeMfUMouk1owKmDD7vIzLWcaLbuXcazyRWrA4Sg
gkRTGL6G4LgNq/v2ZYs906NTAA5G4jh39FMquHHZZa/PYya7tHFvjx8hXZZ9pkEmi2jW6623nAqM
pqTq2x3RIi2DEkiRt5u6V1cxNdvUG7cN1qdDNZQ3lZy7MncpEqPSUOT4IzCEoBaJrWbjKDI47S9n
+QHUGBQmaH5gEfKWo8Dch0puE+VwIM8kn6kbIcDtPwUpuy1X1A+bJJmXjTcJhXgzn6s6POQLR1Uv
go6EKu80TJmsA1X2As8Tk0e2z/ARSVHNxwRcFFYA+5LxKDl0nRZXnPfL0qj2IuQgjzPNnJgj5oV6
h/qtrRCwHlkPNgTYGZnGVH5Z7UvZkyrPoJRsncnfSS4Zy9gIfsXCpDYTDPQ0akfGR3f0ed1VTv+d
j8OD8IdwWRi1cbCbh/P8EBh6fxxjYIRcW1bJWH7Q/r5IxxIqHWLUkrNERVi//AmSYWO7qEdu6BAr
hA6jj9TZh8zGk3bYsOEfGE2cR4NkS+Al3ynNHXGb2Ge8l3pT7nzDeBsUsJVm5OwwEsvJ1cjsrYEM
oI05jvwYwHvyAT9hA8ysWeZtt6DN+871qgfrFpqZRgYNzCmNQdjeXoQxvDDhe2o4CVqEeNsA166H
MiSV/hBW48HB8L7WVYfu4TMnR1/srfrW2HhM2jp6LX14HpMXviQ0MY868BNEOHCLQ7W3mfBzCsMk
VWMWaAvd3XQNqgSUfECH9snqu3FVpQOfA458loeunfpNJdUjeIPvzoIdR/5AkUDEETh1Yo9AzACd
xgMCCKSqRXBgI4rPHebkILlXPagXkhrPVL7726qDbEuYjhN2Pbqgn4j6xtkr1Vi0ebQ/ushIfib1
yda5BcEb65bwrmDEEalKbIxgTgoF2YwvHgClvFR7v88WU9OtXVpbdvDHEvwexqZ2Mu5QHvV7mke0
0Iy2gr0WS+w+SWJjgY92LuQj0T1bFcHwAfmdiiVmvJkZ5rxkMj60ZXyvqGGHEKh4zaW1b9kJCA1m
qb0mnHDx0mg4DN509IZ92vBAeQ6JjDTVf0l/z8iVoAJF9wtbe8OT1159EnlJoZx96bkGoh4yjm0W
Nc5b4xu2HIiIcSNjx17YUuGwcSDbZTqojN5KPoWlFxuAh6fSv4Z1hA6XZ+8cIqMDFO0v5s9zo48H
8aC/FClr0xTvKN4cWTJziBgBfa7jO6b4cmmpmuQuf+6cv0DPpIOPyhz/G+P41sto0fNRfKE4JKhT
65Zn+jxRjtXbOn1FlBRWZX9slINBAZ/FcqpNf6UJqh4VXJ4l2+VjMhtG7dCEnTIw0xokMf8R1Knb
Qndxfeq2O8R+bvJXjhInAlIdCwXIvr6rzp7PyLRTFglqcYOWgIey1AmlxQ3wPcL7pAJwDUyrrJEp
eCGcGpNfRduYSvFw7UaJvs6c1tkrzM8or+yDjGxxi9fNslUeVESmqrTH1eSffPKjgcIEp09MHQCE
8azYy6r23X0/mPG1aCQlrqC9lqi4j1DbKOEewWogDm9i2sggddb1pVBdvm5z78sz2S8RcWBtKO9m
ZsMO5JiRa3JbRp3kqqxw4+OGoYiuoNhqiAH5YPIIVCKQAGD3TCng8u6Kv/PFi3CqULn10vbQnAsF
ngRD5FJ3rQKzj28CM0r1RYt6s8qZCiwcqf0anRzXjsBh4oQsdjRJcde20JDhZJAta0GNIInaWvQ8
5eUzrWlX2Y8gl0XfrutyeKDKO9m5+PGXooc5a4d0SMROWB/tLkzuiEl8VCWTWZ5Nb6HL6Dlupm4D
NP5bo/PrNNbiyKg12tBQvw0Bu57S2rvrK2vTznHi3DTrhaObDyM7+8NUIujSPNTjDTX3zPbljiQn
6ji8I6O5coqrCfHwSwQYdN2qclWGGJx6WgktgEAAFMsvFxphl7TX0j1Zqv9opLMdLe5l7fwFtTsv
k2rr0Rj4+51sVa3TbUG3EHaVPcYo5K1q22jUSjfDR+UBU6P05lINP2OmdtC12mg4mTopij5+hmM0
y1XbXLn5sVLHMdJ+lAXCSAM8Duj4KfTSd62wLzZST5/BHDMJAfZSZ5w/Cmp2XI4TQ37AHkZDXeUO
CyQqOt9c81GSrcT1y5kVip0eUMKDN6meVXyK5oeyxTHeUa9SWNeW2qsrDVXVkKwxS7JfM7LG10NL
a3DnS12sytQ9+EZwJmKsL2xk41XsBNcoGcoNqWoQ+jkxBSHSSxL0gPVdHKzp8K5hlF3INrlaFT5W
GwCMnfY7Kp+o3GrrXzFuM9f9cQgNHKL2G19zsdAtnoBJJZITNFAzUFRP9sHNh4tlly9m6Dw3A+WB
vHd7b7I/VeidhmGkXcbkdj5V8YmR5iazJy4cff1Taauuo6cl63Zce20QN7SEFniWTLc/TLl2zl0g
a4PE69brHH/H1L/2PpvMYLL0kC2/N9v6Efeh2LmmDRMoVpg6oR67g21sCPatfKLQq6aP5MruTQf+
nzIgBB7LYBhPonI/mjLjHKsRWk9VEBANlcVjUZD0n/Dr+k3zkAX+h8v4rcAufirysjvZSHghfywg
X59a1TjkMTyTX6eiZrS0lZXZQEwgK4S+AmU+zEiXtzHJxJm7P8nevsOBqSYq3omilp020n6XsKGV
WD/10DM3dM3feXiI2aczsBpp6a8n3AQcSnXvkHpBvgtCDEytypYhXi7Uv8RdhfxUcluezTB61Fp6
s7PafSXNsq0QGbfkpbYk14plltAgpQcu8T3RiFXmeM2281amKD5z3Cy7PHRRf0AWFHQ0LmE98QHV
sBOpeZu7p0wGVxwNPQ5hPrNrzwY8ViOxDUn/Tjs2bGFWAZ7dTxZ9SSpHZyfu/DXT519DmRLzmP+x
Y+lfAYyQZRFf0o41lfsGXrre/YiyGrhwB9XWG358lOrKhPjIuk/S8kC5kwb0MGQSGhGWYvwHu6FW
zdqSD5mfxXTQ5iz/kAK0xOOYqFGg3CRPYy4D7mygeXH+kSTtqd3zAsjJeGvDbdoqd6mF8afRKByj
sFJcAsl2cihKy31JfT5YvYCNOOGIEka4jGKPkWqAo1ygVHV4trZuvJdQptciA5pRVO0xBGtHX2X4
DXZ517scxjXlYQ1Iom2nu96i6hp7wz10ybwJZADLYmchvmuMga2jYZcHbn8oqfWbg3Pl6BbBOsFl
u6YwdmVFxhueqSO8IevQTRU+w8yhN8IDrZoCLOootN46w4lWk/5Wcd4zam9f0+K9Un1L3DzSN02h
XwbgUGfcBgAjqAIoQkmoYu5xZobNj5zhlvOcBS6rmZzJgMhQ3p0eAcHXyZLegmzgnhA0xr6urSUs
Cvs57ZfZhBm6pSuIxzp/VWWZ3lUDd15Bg0apknxD6IoDAf0Dj2PwUw9nzJUSbn590TUdAjRcmIFp
W+x0b26v91tzdE9FF76wTdtUm2uUAKQHxnRPBS8ccSF4NB14/7WHceDMBhgfbCqytumYTVcf8t+i
b8xPw0BvZQL6gvXpKdPe45LTeJqXP0VI7hx58d62cghwCx+avhudq5TMbRlwSGPgAI+MdMcCE1u+
rqpGLe3yp8Ehjl8nuUGBQV5saXXGNn1uiiJDPQzSFba1JBsXpOzohAO/j3sOX1Frtt4SHqe5lf6B
woHxl2/FD5rMLo5m1+ugHpKtxWLLB+oeYAYcfYeBBacgvutI3PIGx4YRjcgu3gqlg6YlzJ50HljR
0u649rPIjWv/xqo63FfafIJzOjo66kcZdW9VpK3qwRbb2oh+CMASzmAGgnMGqeQ1dAY89VYPP5r1
cERUtBq6uGTw2g48PtQf5UvCS8j16NN4ymFa1NYhDS3n5LLk55YO98AOl4G0dh6uMM+qsLyQKTDy
F7Dk/TYosksOaBHHrDeeiXmamAgod8nqhelrb7E2S+nE+WEEjFuy3lw0PC79VFfALTap2m6wh4xl
vZWKVGHgaHSTYffY4GNb5RIqWtM2n5mZHHkkvjUbSvzE0trjR1nYdbT2dP5qj/1jU1k6TTeAZaFV
ymNbkd3LorC5j+bnUtEQpY/9GmHmOeKso7XWMw46PkiXSTJsbKzJgtF3FVscjeJ7H+b4ksVp208R
2fDe2OCGWHE+m9ZUsoq51z5fsSZyvnCZMSMN9JEWrJuhl9w0co11uIQHwZGHG77zhRgCAkZ+OQlj
CTnjs/BvXuJWgg+A9cwR7i6P2QibID3T5Mc+6GXP6F7mMnX6RTuDTnMnaBc5pggQHwgdtGu+NY36
SbMUlxWH14wcVF51N8ghl5iDLEeh9DKBFlJT8Qnw2FqliQdzAYO7whxT0/eAczt8y83sORtJ6CUp
L4Oh4mwRt4B8HZc5GoxOclQwJEM3PuY5WfEkL2BtpaE4EV758ByK0zKtW7Xslwthj9/NrLgP2MA3
kRPvBmF/5dSlkrrHEmgl+aFdl/BUx+JYV8NErNI7KvQyWKQ7LfSWFPUeaPxdZDbboZHY66nhPQia
jsZrLnNTyxHCxHdCOrySG9n5xFBc+vBoQaPC2QU7iLlxNLWdYO281rEGJlAmF0Yiw46mrjvuUVWa
auuIndjt471BZ3WcIwXJggpDTi3bzsASqnrzpyjpA/QNeYxMRyxHNllavCwURPos8QuR+5klpxB0
VSZIhVpld8nKj6ZpviR8v6XgROnrlJLYJiM06v3yxrpQoHKKqPfAVPvI7tQ9Ndk+8OkcBrv8FHTi
Q0tK5hW/u8jN/tGVwRG5NF4SjMYQ5hoPOVNSstQcDV31kdMpilhjkt0PfLIoI5TmGtOzhjmxwgnU
9Ehf7O7s0wW1SFkmKUbFV7eQIyQb3UZ1q4zhegUvqk4GSSHGVzwHUSvMlRG1W3CV1QSkKw3CGWpH
xs0BlzWPo9aa1j2lE7lSItonCs6eZADYiNbQLI+MZeI5r+Ra892YYEVsG7jhMUd9SDLGYmQYt4Tv
MFEdWW3N/hT69nMhi3wdG7QzaI5/GFrIhIHLnCucfrK50i0bKRHPB20blqB2G2M3GS1mHOsoaehd
6HHFkA4gYNODFx466tUmV0DybPct1hlt2DiYOdZ9gZCX2uOPZh3bMLpvcE8vSUVgcQ7TYI2cvKnK
VqNGCuWwjai972jDHWFlkB0aYDxTNFa1qMFKsLUXhIgYXG7GOrlYtWg2WtlQzQoEiMTGBaDwqWqi
FanQFyqClc3ZGMANt/JoeG8YZHEbFD7XRO5vwjYvukRRBgqPVeZNpbm/MALrRcNTaff+h0/XJCaa
4J0UKcdQmkUb+I4ioWSNVuhFRmxvOdl7UELwMG11s+34gfqvHNmTGXXN7aQE9DaSzpTBWaPGiZ08
+RW6nK4axmC8d192RwUf207Lvl0QQGAZHxeAdWLMMLSVTeZVpw6uame6TCTx+XdiZWopwNhUAz7G
Uuva4btr9i8lXRCLxsoGvOWSA4k2HrRsVbrV56hl97pGg47ZmD+yNS+irN/ZyLHBwlmTtSKkIWGU
IfuS3xLr3mXcCn6bH1KHgpU2WMi/hcMwVMQDVEeoRlidL335O39RcXRFC/OZ/y3mZGblF9YlqJaD
0t4c8mVXHz8YWaE7PaluVcDhX8x5BhOpdFrN+f7UVOOjzB8YFaiVXsEZGyaWso6IK2Iy3DSnZ0hL
V9lE6+cudPJf+ACDhWmhKsZUv0S1fC+xtpt6dMPTXtBY7H7mifOWjsa3l856lJV9QKqhl64j8apP
L0oDDNBn1KZ5Ew9Pa06opR4uuFFnKl75BBp4oEUBu6YCt40JiipXooXjBCCgttpwCTL72eKMSQcI
OY+EXHxlKnHfpD9upO5GSAILMSBuDhZj6hxf+uQZWyIc+mrkUsEGjRsQfwAh7XpgkRaXyk60QyZB
407dDeQPXEqTfjqXWmHdRLscggscgh1yO6KYrDf5EL40+CiWkV6KjYlrkDfyEFomApWzLqwYSlpD
N3AIqpwccbDqpDqS28WjQn4aExo1lba4A2FHVzNWKRQORKXYWRkhwOJRfmL95FpJiBGVjp7t1gTO
bubnLGGS20MDUCVsS5wNH4PLYamPsn1nJls6SO/oaV9ytuRN9deZm4WbZhqfhCzvJxH7O3jYrJAF
vX51FK5Sl7sIPvEzCc4tZy32AlPtHI4oonHqI3mZreMQjG+EvZVD+tHmpb9NzOYSO1uzCO4Ru6dl
11Fv2HA4DGUlj36QhOdUlc9Y1+5Ui0DTKRZwO4HrkqZ3iZc7d6i2cOLtnoumw0WqLamPZ05ShU9Q
ZDMutDUhBiEuke4UawfX3nKY3I1KClpRrSaiKZno12QeqzAItqS+8ceP9U9XIKSME5qqyDe1BqK5
bSGd5Q6w8XywyNb25sVsEpMEqg9aR9OvXQsBv/Knz9EhWpXJ5F30aXnhJMRY0NtFevfDauumlKa5
VA0v7FSGmDDod2zLHmnQ2/6OwwxHmDufnUXlq4NXxxhHFqE2LPZ9lQGW0aed1CyqvYDxF+bR6HA2
RgXluuXJj6DtOLk8+ZNL0j8bz4XQwdxZWr1iBiJWSk2P09R8RnjT/SFo9okhbg1Gb96BHanKliw3
6I1oVNyFk8dAm8uCNWc3lQMRiPozmPpz0tGOyZEmXELs2odJtzFdfmRRU9/FRf0SM3swGCdxUEzW
LjIeQcnhPpYELwedLIuqvxhjkVaYcOJWDTBU3DN3LnjpKYkqCqYFpRO5aDkxAHnSI97REvdTCkRX
o/hpNcEuXyiDkyjYIG/jFAUBEyKELBD5qsxBCTfc/Lyswl6SPUjDo2M5CocFcV6gZkm+zYlurMyB
11hzhs/SHRgK2taIFUJ+2o1mHPRerPXWXFLNFT4qBSbf8I2Nyr/0hBMSHJIF1i80Pls+w53MEjiA
CJg84/2nf0V1Mo5alrcLR2Nvo7uUvdtLirXtRnfk0Z7KGroyAfhFM5smCl+HFZqYz7UTH7q61w5m
Mh7JbAISfAg0o16hUD+YFe1EnvGVZyO9gp27KiyyaEncM/4z70XNKTcEoRTYEEK759LuLs5zrLVc
HiYZhaewtOHhxlC6W14/qvPQlVXdQ7uNAvNIAF5QWkWnbmUQ8vRtgFJZtuAKYwp1SVGiL76frTqV
Vmd78OBPirMdIjbUahqecoKQ11hXG9ZeyhRAjl2J2QG+o51Ga/vbVGrOJY/kW0RO+cVn1SQAQZEG
io+2cdI6fx3+RICP7yUlzKs00InXQC99MNzmc1z1YKeZ8+UFR/dMP2Nu6TZkugdoLSFAjW6sPmAJ
q7G8BJ3s7vOhHq+6l3x6ge38MrOOShdbL3YF0jeURr080cYmvdR5tToYsYh0+bY3y+BGQcshAbCL
y+ADtHuycqCanC2DXmfGFHj8nTTf6VoF8D58iDOn/hGW99o3Tv7iGfG0EqYn93ZXPCp4FTidsnIv
+1CdFT+HtSSm9FTSRMe0klCCtEdKOAgcLephEs9NDMHfly9Ip/JCOFTnpOsQj2Wu1jmq30Rtay2b
XKZ4/ABUhSGZDk/0NCV0Gn7cCibvGCtEbpF8AdYrb0KDpKwlPatq3pQ3fWj0dRT1W7eIUloYevUA
Q4o6iHTbSIq/iTaF5FkdeithpAEFcbD9WVb+mLIxbqtWZktIV5+ZH1Q7mWoXVaOVM007IdRdoBhS
QhOEh3Z0u4Pvc2eOvbPTTOHeNzA2Tp0BoYM8pUF5Jwdh2tti940o7oYrUwiz1E3uMUhqAVtr1iQY
uR8tKm80ImAZ9QKbzorucxOHVFgb73jkMiQhPdxaKROaQLEzu/xQF13JCCm1X8wp4MXU4h80fbWw
83lwyr17TfZ5O9ka5TVYB+iiezQAZSyJ2+xbPQRyDmNyUfpGDHCNQX4YXmt0YgrV9f0EgX4RN6G9
1qThHgrHnU+z7SNkeZwVRrSasUb7OPMmTJPpO2zXuR4kTx6yIr7Tg9eqseWTypS9wbL8FOOkhHUa
OZfaIuoD13hpDY1/p4L8xlObb+OOWvaEhxzaR90c47bpVnGrn4kK9usgDs6CmxOtlgGobHCFUWMW
zzR+HX0chGNQyb0ouKe7tZVdB7P+wgt5hFCJry6GclqWdHfx7O4d8OCndjzJtrdWUdNTmsWiisMs
xFwA+phvxq/cWwVKuY/C8qzJ7kTSgS63YrgJ/Bcbx3Bslnn5y4q9DUQNa0vf9E155khQebw53GaX
vQrVtokT/K4JbkGSrIzxVBW9cs/Oq/SOQj7tc3TfwA8BjW6LiOhKeTNbcJIY9CiGd8ZsB42jHzz4
kyFHAmqe1WPfbdBTqg2FVuAhQd+sKgqRJiTtioTRFnoiCQ9pwysb9G0lvDezN+o7lgPGVomdrYJS
xaekZ5qhlapdAxw3j3YZkZjSD9w4Xuugb/cSqPc2jcKr6MtTGBpqzcyDvsLUPjlOwvSlgEsbYNKs
4TCuauLtTCow+QPkXaZ8j+seUZQrAgjB0Ua3sRrTPMBKOlh47FZxmAc7UWPvNEG4IOBozGU46XB9
WqR44ikixH2p27paU55Rr+chvRH4/Vrwua3J0aMA5N7sjV3/xmJnItzRcwPsoB4utEWSYG71BwI4
2R5D6CXMgniXQRdEXJ2HjB0OCk5YjHgfrDhFEhza1wQr5SpJ9StLslgz9L2YjFkOLYKjVbfuriT/
SwKnNc9pxtZvFm6CBJWgxYX8W/MvgdO4FG252QC7pX5ghsiP0GfBKpq8WNWdnx+4Omm0Mtd0L/D/
ItfM/vzFYPoLr0Hj7dNEf9P96Wy7PoOlxuirQ+4B8q81rj0KcrqRhSS3A8HbS7MA7A4aI/Rv00hD
VAxGi7G3lyosDtNQFQc/xLSYa9TIIkJah3CaLHivqBSNydPcllZ1sBgeMfAfg2dBeG6TkMxjoZr/
3t9/OU2j1UF3u63LfJvXhAChYXpHaeXOgTn5uyrzYlNYH41tcvTPetq+1a4WVbobxgj7gxbxLGik
OsO0D9Zh78BAS50j0W6+YfaYAwnBYqfrhs+OA7ag7ZK70hC0OzBz9dsiOMcOeMVCL6nYLNptovXh
vTD7lGdkrSUs1fXY9mvw1M8QCYqD0RRqbYFYqLkGlciKCx+3F13v66TPguXsRd61bqrfUlJUHF5Q
97CQUiXmscqNT3ypG1kakqK7qDiFtAQvFAVIG9swfhqPpRC1Wt4r5b0UqXiEN6Jd4E13z4oRfRfe
LENLd7Wt3qvUZbBDNj3W82WlVYcgj6azbnXJPNB6cAwd3INvoJWn83HWv00Zy3jm2MRfU+fZcYFR
aGN/I8MEYCRHLXJUi7MET1k1Je7GtpnfVLE8ozTT9VhNr3mH61Q3ynLPeKRhhkdALIlEsRZWaa2F
3PshGk5vdOG2lVa8aoTl7sPIfQj5yI4ofIzwPiAXbDqzDO8aL9t6rhhWdgZ/tyur7uwQ9FcFLsDe
PZlUa5JfZYjJLYCvD45R1KyJsnLK15oFzRTeQTncwixd+Uj9/RNQt2gl4xhMdxBcZSXY0tHVE6da
wm7R8cN77Lo6Fq5pDLaiRCObEHW2Fh1e69YBlyEkDA2wOyeNMGzqmawbE8K6UUED75h6wH/zjFUz
Gtom8mu6vQuww3Hr7zrLmfY2PcQLepGchWFqHbJA5u4yaQ+UlBjewTa5o1HlAV2Lka9nqO3oKRa/
B1DPPPq59V1oNL3UDvwNpkLBFRwGTQAiMcnmk2aaWmukQpF7UNkY6SZsQ0le7WgHxTeEA2sLYZYd
jSNIxsjjXsvHk58kdPjwbFFMq+0AlCFz2jT2DtoVYioAchEZF4qOyyjajYbhH8CgEGKocxpJo/gW
4iE7NAh9s63K5UyEBlD72A6B7Ojobq62zD2J+lR3B8NkdyLl+RD+L/bOpLdxJcyyv4iF4ExuJUrU
bMu2nLY3RI4MzsF5+PV16C5Uo7uBBnrfGyHfS1tpSxTjG+49lzkjsUry6PGK7w3Mm9exJly1YC4B
2h53Q28+z4icMN7OSO3d6blQ2mWhMzvqg4fGQBFH1U1cVO66bhQY7vzEZkeWmXt3QlJWk944Deox
4M7cDTER77EdHR0bJp7nOdFJpxdninWrEdUwlUU1boGk5/dD5++pd6Mf37y8yq9t8ojUfUChvdM9
cYueiQKAAngzJiD9/jrw8prmNmMfCSwQWxuwgTbqTkOGXVEVlEjue5t3mMMlESXpbNj7LvYUAKs1
fyVPv6aY+y0YWsHylmW1kk8dnvBLo9tJMLgca1Jb3FU4zSFpOUdXbzCFz16yF5MfaInpkeXN7nsV
P5olhIxy1kKpG2dLOMVetjfUCs2plMshgdl1YF1rnZ3qTi7RL4t81EsyxaEvPLR2chJ7ltA7ZMF2
COf1Jdfo7IpU5IAD2/JaKnOnOfmPipc+ENEfi5Dfg28yEGEDX10rklbYIRIUShe8H5EchnaC+0Gf
+z1mIuOmeoqE1jf2pW/8yx3VYGyICDCovdBYre1kfhyNLLcwiLszz6n6Axnm2BxJmKvSij28dgB5
ro5mwzxRsMbb+rzzFIzoaFpJzrfQg8RYegbgDlGHuk9uuhEXSDu7m27xnCnCkDDGPPJgws0AyC0f
La7ow2iItd93/F0/5kHVx6QWpgKfpW6/VAWtoV7QlZiet8GMcx9q7HI9zse9z4LOW23KcJGyY63H
W8Mvr9k0yfcX3xYFghmbS0owO0oGqHHuorfbSP7OQEfviE3knWbM0yIDs2YSjvQJt4w7/RqMh+dr
0cb2hM2pr7U7+gy6T0P+loaf/ootZKUcdu0FZ+bbyAqB24RQZ1c2b0nDDdbDotFghCCeqLaOLDZZ
Lc4R0YZDsi01qYOnKZwrZTurpInEIbt/N8vussR96NgNh7GVfrma8rf+iH4qZkZbJ/8A4APxInBS
cxI2+5QmJLGXj8KP/lVL3aE54iBM2OUx5aFH8MRyFKzJwyGxfkClYHuv24eU9MaDl3kfbWfpr1PP
gLOhTk2NgalAZE1rnJkD/L26Ayh8qlgxhPATPHhTneJWkX7YXZfCcVpnThz/Fq7lN191iG3bl96S
3Khh+WzimWwNK2fuIXljYUoEmNmrg5NwvI79PTFb/ThAy7FgTAau0yRr2llYThXst5bWLubTYiOO
bFJ2ZUtUvdfDoq6pR3howbrKmbAMaVo1BElCTnnKPJpDQ7T2OSYzAxy8e4vb5QOPEmzGzHzNAdkQ
a4CsKtXvjSeqQzcnfybtAqR7umkOdxaSK5Itt+DlDA+fLYxuHInIRVK2PiwoYabD9x8dU5J6RN51
QXvIuBNrSU81c8hj/i2HH/VUJs2aKVUD1aMJbba69jGUdBOoGOY8/h15MFpwXhOtx00QhaX7rMlc
0U38GBqUpM6vZGo+o9acT7bo/+sB1clAPmE3cr/34Gj3vAeNN6aHKMM+7hrkF2GNo7BYH6q6aPGL
+UxjnchgtA1Kb1c2brQHevHE1P7NX1IZ1mBKvVxjB6uJ5vT98P3tTAHW1Rd+pu//p9Vtc/L++0u+
/7OqFga2Sbw3l7hig+K/oDpjj8WsSfN/6BHazCrOEaO0CIvUVHz1UEOJ6fS2al4udjv8dFNytUAL
PPxiJlG2A7kS2SQAAmWclUFJkfw2mX/mDiognEnGlJza2nr3eloKrzubZY6tH82jIYFFGfJjNpMO
rmrfHb3hGWfkApNpJFatUjXyDmw9bdnkF5PoCo1B10GY3tXsWezFquTYmkl/xaxMwiCaCsYV3d4d
OS+9Nq92kdmwwGrrN80nPsnOMQCnsXUbAE6ecdWNe7PHC4gxHp2NOSFu4n4eALjZ+2PZw8D5jHBw
Ba2TBW4HZXNxTZPPp0blE9lXtqTPbU1scvFPmRO74hZWIErXMB51zoIhPUqYlX8xcW98TBcLPUNY
6sNdCnuDpcs6VdZEwiohiSh7/FAnlZW2xsxuytX/+W4RH7DDX5TZmgGxL9qpUc+DT6MSGXYacnej
glvDHHXD0OkMiLthz0YGamzf7IbmdaSgngj/S4sYQn6KDrD1kYOzNdjBGdoW0vuslVM9Ur02UCRw
Auh2dnER2z2iykQ+VRME6XiTRu+iohfwLj0LbKg93bmVs78GAX5ge8NkR9IC4bsqnKE1XW11t6e0
CBHqPMqE4WWGlyQf/BFWiyBsqgK+lBsf8/DslTp7UpX2d8sHUUFI33fn/1MvoKBkOfOPXp2qUcVh
k40v0uzITCzWqg8TYq5pnzJPZxJBuDkaiPOPRVH8WwcmLO/WQ3Dug5JPAx1nBoEF2GHQj8tzTzDn
NnW58ZAPWV/KSkMVAR5RrDqa1AUhlPidhsxKPTf8PLdaE4HtH5Rjo3wGkMGGrdl2elvs4wYV/YzH
TTM4T20FOSXWxCHm84ds+CNWRFq21og5dZzfQbyap6T3LzIlT2Aedqo8K4jIjH+Tp5oUnhobMaqX
qia4gAFyB5A5SMlDLpHoEdPXLvt4ornLSKsKWIZtk4TJ45zFuCVA7cKpjKlYXAwu0boCcYNGDYy2
B8TsaBJ5rxT2wqrXQnLfl1A183NBdCr6MfTs379wSfz1prRqMgb5qADSfLEauvd0QI8q3M55nuLi
c0FL0WbzD7wKVdZgBZSbtGMmhRSV9HWnRO2LHGRjDNqVkbcMfXMiBBRViR39EaKdAyrxOvCS7lAp
45STu7Jnns/zGE/9OC0nvFZ3pMS/nHrJniBH4yQQyJWl9mwo/HGzteAQKH7CLMhORQ3qktFCVpXG
oRpyJGuEHxXoEmhS419571bcr3Q8IRabZuXAFaWi2yA6LK+uXCBFjF8DeVI70XPuoXp3IEvsWk4K
yZQjQDuc8yVrB+shoTKLC+BY66gv2muB/EEbUnQwE9B6zXefTcEAN8vb+lzNMBcTMkypNT8XVjKg
G8kLB1TjMqIuPsyRGZ2vPxVAklky1RdpY7mYNQ34qN+lJ/ZvF8BfrCiW+TC70YQaFlsz42mcRVN3
T2rtCo6VXpcRRTDm/sTUcAwgpedHPLZcvCjEukQTeyJO9yObQCi2EfRlUIqIUJKR5rnJUYwt5k/f
xbqUReiPBv+vBTZ8B67krFO5MIsarZtHbYZZI/83JUsSsmUgDUND/2EXNJ6JzUykSvuntRWSJXkB
5ONUQZPuEy8199zKOOciZ9pHmV7efCP4/i5D8hvlDQBnz0i2uU4rRSQo80Su6lYfqfhSUlbK8ktb
cDNVBvU4FQsRkiaD4q4voJC7+FCZKgCmhlTTd3wAUFvrjGLJL3YidLjOByao+pTZrb51AR8H7SL7
LXaso1MX/Q6XBebPovhRx7BScq340q0OAAsq360mTpWmWZdwMjmw0OsT/AP4sQOrmNGbAsFFMx6v
FoUsmuJLJV/soeGlWd3Nk0G4AFjbVzJAXsox+euwLNujXRwmRkBoRQ89soFd1TPUcEmTMlUFvMFA
mjylHEHFYhwjNm+bWQdS43Y9ql/zXiF4DzKdaD7PKs9IobDA9jQFo8ltcP6QWoaxgC3vzq7QOkdQ
arKYv06NMtvBjuXkU/5mJMJJ08wj6NaNByz7RcWvc0dkTMz5Hi19/sKMS6VjdnYvg143l6qPQJIa
P0yzpAtHhcso6W+Va3JPHi+lM5jhTSuEPOYscQFd+mHbmYxoGiIIIuLjWaj99mBX7JGxpfue7AQ2
ROmdyB3BrlliXq4Rb3rMyqU0X5PZvJrCeObfAvAzXVRPDLkYYW+0S7lBqVZhz/XuKJeaYx+D7WVX
92IAroOAjlIT9JcM6lWJSdyqfpTJjPQx7c/2MiiGImQfEeVAXxrtvyeRUnYdbZ15F8XaU+esdyOl
U+Ph8Pbm8jcktuee+ejZz9JdP/dVQLzU60jE9YaBZcgwf7q2Rns1CuuHhTj5UAljqyljxv+gP61m
L8fR4cPiIRQRa2tvzh6QC3TaM46aWkM6GxseoCT6aD3FMVFkQhFnH9QWq+l8FhmUqOI5RoKz14hd
5rpCm1pr9ptpuUlgRD5ZV0inhGMvz5JMsRD996U2OeP4GeNTLXOLtvqWC67JzhTNDsRosj21Ws3r
qJJD1JTmsyUE9Y7xM84nB1EvGrXJ969wgxifR8newHQRcM1Czm2aJ931Xz1jJn5pWPZ8hNZUca6t
WZOPBivHiSEuMwEgZNv4OPGS9lzECh0KN0zzjOZ82hB8V+yylImNSyPOBcRqxXXWQBMx60ffcv8h
UFygH5CxN1o8R2UOoRz+6R7AzK5PbOKrk1dUJZ+RqvqDXu3moZgD7syM+KDkhUg8tjUOAAQMRDvG
1GR5BFMqyrGA6evBM9fDzY1ibpAJMHwAYvEF+xaeUKotNt/MFRXncqo07kUmjrxZgrf12u2C+Mu1
FTWAGH1ae4ePkI+aa1GM74i6RZRW1GTbtzomiUqXfBL4ZNkg5rfWOqFYOGA3kfC+9GYcrsq5z5wA
eyvhxmdNekf1bsZbaI+fnWa5gNvzZyMdQYuRibwzb7btFhe/gZfnpMcSiVMJDi1U/vSYsVsGgIeS
U9pk787M5rYlXRAOU6PeOnFVGTRFWV2JDcIDEZnZvm6z2zCBTFQ28zaq2+pcIWHYLalVs14CgG6A
EbxrZI4r4Emq1jxaP2tTgR27VuVC5lVZpvtJA1gwOl/CWwMkivqzQZJyLvGrROjbqCKO9gjuLK6/
QEd2u8W1/xIm5GxgPfUBVk/rwAIJc0JZXdAYMZHHRo3aMysCKHN14KTKCRDSdaug9amKNYZGRvMG
2W079GzjmnO2JvBU04COEY8p8YnpsRYGqfDOKTdxjyjV+adhpn7NzPkDW19zHzT7acncaNsby6ph
TM/dWm0gSmKnF/Op7Bf0JZyqoO+kOhHmA1KXcQzLe4pqCRdSSJMMNhP5TwIHARhFSLArAy27HIJF
eOvaHtQcBMmO19jaxUsRg1UjFVayZEZR+lqwFApbszgWrKePwoyX01hWBwY3MbOSHPE+wYVL3H1o
PR5HpytXScXK5ZYlVpOo3yZWmNHGXqw2s3ZuqZ9jCIm40lNS2H30kh2hOAMFDkd8kYOpG/Lz95+I
QN70nDxbc+K6qluKmmS+Odz7idRkUqmSYrgiWYYaMd8SO5EvlvSf0+5U68kYRi2QNLb8qdOdkVs5
D5yR3hZO5dY2G/8wLn5KkkQmgrj8m0EgCxYHWaQPjSWO3PZIy3uwxJIBzC/fxn8tq+sQytZj5gwN
GoPVrtP7v6ukJv3OaK2LSp6dwf5lF4wGKxbLDEHkvbX1Z6bW0XnRInm3u0YcHc38VLEZLrU+7h0J
BhUw3VmQG0+pjLhQwow75aSxLJ2nkVYWRxeR5e+1qe7jiIVxsbRgZC4SIIb7VdrOvlWsFpyYDYzb
tfl1RkGN3oC5E3YfhlUS+iorXPJihU/k3qXP2Kvi3n2ngjXRPHgfCTMV5Iaoe9NYe04nQkd8YT45
oG+e0OAzKIuIcmC4Vmxp8l/kMtPqdNFHk60fhJZoLJahjwwqh2jlshUudGoKgZvWNe8cY1x+x8UV
b3YM1Sp2rNs4rjNQtJChlkl+YfDfiEu459ZJtZcT1I46XX6IPNevTHTRSGMjIhKRsoZ8uB0sLjgc
vOlgaEVoEIj8wo72PDI8OXlxdF1H0Bqnwic5GNASGw53o6ahl2DiXyfDALbscAtHx7/nW4J5cN8G
dFE7o3DCctSLE/4BUv4yUkmh3eGClwdUKD+EjZMD88HF5YPU2XxDXtifrTnhNfbs96J0aQq62TgN
BXMRWsZsMy3mdMxZ0GWOYZwKp3h1lHlrnXs8N/+q0XvFa9LxqR9KaRyWSfMhtJBGYM0cHdulUR9D
35LX0/78XgFCY61OQxJVQBBH7A4TKdZLkzMg/f6b74fIwDYF3eZHts6Eprar6Ls9ZkLff0yznEAw
ifHCGDsmSDl0b/6Gm2zqwvEpHiPS0hN57tYq/YzhofL938/0/ZCszwkqfF/MHtv9pPtsSonHqIhO
kzHfIZgQRGumDDO1pjmoxTj4qfVSj5PPTIP3cDMzFqBMMn0s3/Wr6YgRq33Zs+ReX3HPb87oCooQ
MYk6zO3P2TaZzec2Tl8L1HuHegJzKNfo4BzKddD0/TC6PU/9/UcY+KztqnPBJcnyfYiX8/fDEq13
ZHQCVU4Gyuw0H9JB2NTqXU/oEw4a7kTcY1AwnYWpcLyl3bGSScjHLt1EA3LBGlGV5TaUFcz/R4F0
Tu8tCC3Nam2r263lko7IuCAoXHWqlfvoh/lglSRh1stwiBaYBVXtGvtYyDDzF1DFPpj5DJe7lpZ4
OiuSHTVcg1xFHygEnic63q3mty8RaPlAtaRECuiPOfXHMMKY4kzd6OsN0/GEwUhu8LYuxkKGTn91
ixNHWMMJSSVBavgiPdw/7MCCLikPc4JYzy7W7D0+w3BGN4uOMZBilJ5LUgISxLNaSxtFEkjNIipT
WBOGWmFUIAXTrzdT/UIuCLJrYqDbQTumU55Ddsd8APR1CKc+fjQ5u5sU/xv93GNxPTR02RupnJ+Z
YrSXlHArkjQYB4k9ZEzP/Gxv3HxwoOUELeFqnSUlZb52jX7O1+k0sz5aVxd9L+Bhwfp68XZqoCMw
wbr3NvCJyV6e3Nr8sHScKF0yXAiknPa1sAVYSfEutcHc5LIrdzUjZiXxl7Enutu5i53D+pi85mfj
Nk4wupRMSy6elyV6TOwes8Ikar3kbpOPA+b3FOEXUocPVuAD27Y4JD1TEIS4IBNAtGfVAAIXdhLW
2G/8qnhPh5jxlqcevlzj1Mo/lt3hrOXEb/AR6CAFNx34ghZJwq5pmWLEaCf2hlcd7al8s0en2lVr
1KPuJW9xA06WDT8SGUV4I+iCOWN/BvMxPhZIM3Q8EohfmG/3E5t9lkra0l50VsH7VdYTNnF8ipyF
sfRABJWUnDcbhty4PJ320fltfABkhbfax7Vgau/Fwkk5ExGxGWLzj0aq0sEaMnwqUXcRfdMcp6gN
a6OhPAH2tZAF4OTOvSSi5CiK+tlx8RRitc8PdoNYA9X1VsVozhMniOP0NpEVFWYjW+lvJMv/D697
+7+H1xkAdAj5+/2d8fd/wIA2f2kB/xcUEF/+P0hA5n+QRAi2zzN8nWQTx/hvEJD4D/B/9vpXQHgE
6kOLQLv/iq2D9mPpngmr13GEbcC8/G8QkPMfYAbJORM2cEHdc+z/JxCQYdorte1/xtaRxc5PYfKU
gnA8m9nK/8YBTPGQNhWwEJMC4mynQ7QjITNbR8DLzYraz9R0tEMrMvOW5qive/y2TCEPuHD8I46O
tzrrFxqQyjU3FDr1FvjntLEn6+EwRbnaZdyfG4wqrtYX10lQyTHmWZbYx5zMA1rQjek4+eW7fpow
1bDZ9k+zGOMb6pG/WQYhEy2vi9EOQhwu+UtsKCjb4/CBtFcPv//r+/9nRANvII2Ind032ZkR7adv
6PoenIJztkYtC3gNPkZvvI1LzvhjSeF36BGyuqg1dguFJWkv00MuZOR4KWWXrFaQm89ewM6aa2I3
+GbgfwdD3rnnNEqYwwwYnxryIM4cZurcd/6REo2YiClNzu4Qf65uozAqjPQqharY4mSht/4X4x4K
GOGkIT+6xYimSlZjFpOyBKh8oSesyqflzlAV8Vfak7hMnETQZT+x5yUns3BPajDm03Csun2CVzlg
yjhhFxInZv0vXWkwmC/6ciftS2MqMLZD9mzPE22Zkv4J+tSPqpESsQgqelcjUY3t4145sGlnu2l5
yVJcJDPbsmZPjEX0WuXpXzvq6hNptUmeuqFmAiEp5a4FqbGxeAe3dstahtHErw6CJTxTGmrUveyQ
0n84BQ+YzCltHJArs3+JE94NbeIIVUP7NNj6+LnM6U7T4z9Z7fzD1H6fSxslHAxOW6S7lBshrPwG
+kvEMIZd0RB4U1ajjopbmmtmDNS1R79zj85CSLCDfBqhDyImwyzOdV+NjKCTTVuYWPciutNV3HjS
pPwUxvzWFITjTlWbH5O6QBMHv0HlzxmJVoFPltomt4lcnLKrVFQttseSs0RKTNIPp8+rS2zjntvu
ifbQDNEqXLENXrG/bwujC4ltYB8hUbwOGbNMcSB9Qd/ZeI/2EOiNc0svVtvT6kGz92Ic7Ov3g+b7
nwZAfjDAHfaLklSu7mwh+toWcfGEodvi2b356Pu/afr0veHGH4bksBfrA73gS1sN/d5uqDBVhDly
soGH2APA9qUu30nUi/b4vP7YDQwvkh9/rZDJdqT0zXgTRT07JzcWLsos7NKqUhS98jRk5j9D5N4J
qHPM9ONgalm6rQBLcHCbIzB5jGMROfQM6AIW3juzth9lim6jVMQ2lfWDxNAxQOdeH01+qzQWZ5sJ
4ia1R4FwX7IjseV1or+ta4ZQJQfZxRCY5jJT0Z+WXgHRmBfWXMoWFXgzhrZNxkSk3J2w8f8k8Ypt
CeVC+KRtMNhtlPWeTfkHPzUywhXX3EzWG5mtOMMzYCoUFnj4chtvkxFxlEewB1FuC0TgcEUr0guy
/L5MWPjRVizkJQFF1eEwkd6MymkADTkO6GoKNL/kW/erT1VelrdeJQAK0vgKf6onDKbRA8Lwsq1n
AxJ32z3DhbfSaODJGAZFVLQ17E+x6gvjJdR7oULHnw+iZW0tXGxZHgnJddQqlKIatkbF5FP6vJNC
QRpN1PSsYWdE9FTmoITLT2q9F9Pmiya3+mLOpAKtB11EdszWWMMnGq0jijQt8DDm3AoUc0RQUCVz
LWQbaeojVPEQPOpuFQrJjNMqiC6PALxjsj1WrRI7KCoSfn3MqF4Z/RYbtb9FJLWjpVxZcc6/yWqY
EVr8i0PlfhARZIdMzQjPAxiVx/wS5jftqGeq7mg2JZa+L+0sI0WGz2faO3Qis7ElihLXdWYweM6R
TekEwFvRXY7lVU96eDme+ig8RF6CIRWm2+ehcth2RCGi2inMshoDXw+CLC/IQXSMatMT7nHalzOe
1KleyCs1i9ehYvnaX02p3K2XDK+L7vPjiFset2ANwPrufMxWIklXjDL6hAxWw3aUqADJJmTwr8G9
0FfvR/aRkdaCKgTLrI09heSJpwbFzR5gnQzcGe3vhNQFxIOHDH4wIUVkX3Fj0p8v+nYo6fmlznZl
6YpfGUDePkLHWpWe2hpNfuhSaz463BUTFMLDvz5fYG0VAfKEaJtkUzB2QnB52suxMs1Xb02QkZ27
nWxcI3nXnSCUXGQZvVsNLYnnLK8VdLLqFBUEl1ZSf211J3Q9izHr1DFiXZh+8Vpre6//5TXglAiD
fQGfiyfOiV9gZ5F0iipgZkgKtvNplCtbQE9e8MnnkEb6c+bCuGpcZAoMLMoSCJ/M41uKPCM2HVhF
c3VEywZyrJecbOph1nq55TDFC85gS2d+0KSRFZgF2SdmP40nkou4hdMcjxYiNAc1NEJUAr5mdobu
/KxGIKFcIed+IqhVWsOLifxmR1xWhuKmFxerluC9rDbEBhYf20Lbz8w4dgWCItaV9VPq1n/wPLFm
GNWus35HHYpa5bZDWCb2xV3DGHlVeNfm6Up+QzgacL5SM7vUk3ohsZ1taD4B0xsIPQN316I6Gd8s
Tx+Y6OPidpgN/EBVG+ZtGmiy+CO6qWdQXZJojrJwY1uDv/HoCHeOjdaM0N8tSegV4h2nC1ygsJKk
0zlmbF0r8whn3Q31LuazEhfvAw3ePi2elIHpJe7FLYbQFSw+XqY0Y1ea5tauaBbvLn8D1yv3BVQ/
8pa8MlxGEh+wtF1ivcswP0UG79nvGmB6UIzLphrq+Vz4zKZQuUa+h247b7e9J+eXYlyLsd/FRApd
IqzfCX0VgZzqramqi6u5P12DkS5ZvOXZUTcawp/w/a+pMsYdKud5bzsD6+0JarGwZL7zR+JVOqo3
t4U+MRnpXUvhznZu/eiz7ll2xbI3Us/dZ8J44NsAmULUjUA3wtjMtLgYgZmIhPSALP1rGgnreQaz
uj2qsOCsC5qs+eurONkTIrRaOrwbydvbIVlyTDILnCGXrDdDZ7Xqo+NRM0lGi5XnYT6gPfEIQT62
8xPVj32xbPEMuwbpEjY3VBvOsJ89L0SECgt2KKqdZZK6YiasjQkl/XAXZzuSHrljAtNwJpVvXdbz
aWUv6nklUSTz2dJFhjqVW/ncLL/8pXlASgDkm9loGNgSWmOtB5ZW3a0IaQtxJ+5W2uK9KkaMK4Qt
kRn2qyp0/MHfICA5Ito02Z7MdJ9GZTAazAADenFoYT1pc5XtJzqPXRIXZ67og9YM4Ba8+l5LBFR1
8sPKcjrb6Eu1nP8VFkF2HDuntvQDEOevbGqCcR61HRU2MUvC3sITuzWkoOyXTJysLkF5BqSepUEY
EUQQoOjT1pBYDggTXVA5yDfZebcaA+YGGSUcMmKbjn4FjzkhWscwyok6NC62RDAZIcvAI+F9v/Sl
oTbWu51rMzxv0viOc5jvIAzr6ppYNEYqD0aIwPPjZsvNnVxO+1ItfXLIcoqGds8qWgNOwUTCFZD2
zOE6TvQtTjw/sFx0975IniNNPXPvMZ6ivrtB1sh3KuoqNpLWX4nI5oiMY9xqqXWPGq/fjqDkiLyB
WJ52bzVgx03PBRBQRTl3s0bVr3mcIV0fXyU2pwSI8lpdBHbmvRCjdEVZS6ysdI72vtU1446jCTN7
O+9VFHEvaN7BWOhsIrGFR93d66M/qeFCEZmYzM79L6a+8B3lsU0r8+T3irFcLKdtCVQcIPXZyIqL
Rtu0MxsXRaGXvCDK7nfe4DU7QF5MUNDJSMeMDo1kbUrsSI8yHNsR/nxv10zFrZyXMBI1NUVZ/l76
0WMXiAanzHh5mcit3p2SqjLgg/63Ha3nUTUNTYm5ZSoFc4ofJoSY8qvQ4GRrNqxDFG++zFnPcJYa
vT8HjPa8jcCsEDgI3yZZzDcjIu/TXdwjPMKFkWF27DEMn6fpt9eD7xsTRRNXYA/IjB+Jt1zJRWIa
3dAclFr30bprLFnFLyzUCyIKknVcB23FANEvisCloYlG9isZyhaovNv8Ui/LM7G+ZIuULwka16ts
sQoV3A37QTWvfrk8Olub/8QsfjlqMyxnv1Mf6V28FgttJQJfZDFqbDLf+hk0HQpDBK5ejnnfQ3VO
jtE1jfvmEcnVImOU7VcNjQleqH5NJDKIQWgL9lDPugFp6y4+8ux4yv8pTO0HSgDnJgfXuaXfDx3r
E6g2lDXm/Nl7Zn77fpilPm0NhEbkHunzTbKO21tFbGys7SI049BoeEO1XKX3DDi5NxgvvNFJoHRX
p4EhJaIvyvFERNqldMYfcSFD1mS7qgVYy8RLPU32V0PSxZ4Ol+R2zaHqS6LnZsY/EqXZv0mz6cqc
EZuzivcsXoZGfyN/65Jn9dmCdFNVsEpAFKDPqLsbYit9db/6rLYIc3SV++GICWuIjcLXss65Wpwz
iZ18nnuW8dQIdZ4vIaPQOuAyQGaMGbS/9rkssCFFb0zbNObtUbabLTs0XJhxyr4nBmVMAz/NtzO0
E4g6IhYGHHPjVpG0tW3mBc9lBY7FgPGZ4W9rKveow0fUXZbWOIononKR1Wgw1vERtcQ3HowcUDBQ
xfZIQo3w1EAzRkGbYZbCxwE5B/FUBuwj06EF1YV/MEgc2vqIkQ5tb30QbP7kOulBWWI82kbzGDvK
pgnjsinZFvnCeBEl6F4jb0/eurKv1/Xc3Cc71U3kmtYdyiJ6Ke5fPzTB6b6f5xqziDcrGl9wl137
W3Fcs4xbXXqoQOz40yOI/CxsxLlMLj/M6O4kV6dV57rs9wW7SYg0iLsH+EfFPO6VxCbQ2pG561JY
OmPLJZ4STdTFybkHFLkpzfaryZ6yGblqX9QIuyk1WtBFCFDJN5t9NEJoI1iDk6asLxG9gRfGfoWA
sUcnqq8Gj6kk5CujHtYKYJGTHxMZEXNkpGajhcIBhsxslc1bBeshAqmr58pgIcVelbjIZkdGS3oc
HPFnLudiT1J8fJ4d+hHFJ3GTj38Qlrv3lbClWWNoYVU9uAi1zXi6DQK8hUPaEmEA4owaEDFc9qCO
l2timAjaGMFDN7i3XvcLBDdLvmvzNS2KUZSXlf4m7xXoRrMOluEFUdl4n9xypNul14pqW9+OpM1u
CosnJ7WyOnmUodBZjpDkLoWXPsqaQw5MNBbOZd7ZDS8IIu2nuRKfuaq6o0/hwTqK1kZCPuMn8iHs
EPArfYKx2sU9u637pUjJOSSowrfR/Eqwzmn0f9oJX1orbrieytm4IbkgGVRskIUXAQEge03n/bWz
r1Rnx59V08mTMedaY/xLdfm1eJzZ1a82WUsLvRmD9JeCD7AxDZdbbh499Mi5wGR5y/X509YjEtOa
F6OYTlIbWeiqDDGhZx2W+TdRluc8G44xSEzcccwBk34Q0IcTCfUNERVph7gHIo+E5fqcFVZ9wLnL
yknqlwE1IR5QQgBcOyOFoXeOmq+j7sAPF2q8shesl58lEH/qhpimcYFAl9iDe88WVsPFtTchbbfo
bAnJYASUAKimMAT/s7T2fiYlddNP9TsRxyT8kDywSxfmd3UMQMPsT2ODxGI7G+nL2JpnClNsBVAd
WYCwRB/GY52JB1eIZvxk7S8C1+weZUOUkeHoN3Ij8wQ7R4aivSQ4iVYcDK4tyteZgDb4PxvK0f9k
70yWG1e2LPsrZTnHMwCOdpAT9gRJ9V1oAlMTgdbRNw58fS4wbmXcfFb5LHNeg6CJlMSgQALu55y9
1370LawEEq9WSdp8qjM5xqGCXhWCASKscrbOfZPew60Cn6mfQoYbnE0/beDFQwySl32YY/eoDXrO
HJEOp+UlDAOMg0XPycA3tAy1N7URSLMHI2gm+Yo4Sgaed4k3PUxWv8uH6BVIWISmwb4ZivzCTPtX
GkN3nETz2aj6kQAxbJfTna/Zq1iI6lQa5PZCpdygdkS6qtSJmFw2b8YN2w/UmvT5zEFu4/qnqFA/
i7ARG7vTf4bYxVBZIsbApsl8a8bm3BYHMSH/o2hA2qG3FyZ7AQP6vT6Mh7T4mhr7hSUBFZiLoUg0
D6NyHlEI6a8V/pmV1bS3+Oqb21CDJFFamXNTNvc0FcdDF7O3NqJ7fXLvaFJcDHqYuJ00vOnKBQmR
GHdRCYVWRrzbZWHJDYX3Wxhb3Y07Ef0Jtkc8OzZAWc0C3CR9jG6J9mrpIRsZvdd3DkbOXTmGqBoH
3sw0f5150iXRWCzAZkQSWX8ZRvM5dBjnxSDL1sJhygpG9UbvsumQs6r40Y/ebGlH1NVp8n8xmkfk
BcRiSr5yvRa3NuoZ+rEfWASTg9uEDzNblx46dhPnN63fU4UDXTKNU5OyqfEbB2GyGB78OtzU2Hb2
iTk8KNq5SK/Z4Sy9IX8E9GNpT00+/srC/qAjbVCV8U6Ie7GJ/ORJK+kuF+3rIPpjaCwljEczIowM
FHIopDroBJ35DtIUMsyUXQgnoIRUganfIMg/9YSebQWOo1UlvMd+Zqvc0ByzS/oxKg7Po+s5B78B
kewda8tGQTN3DxIi0DqbSJsfFaxnFMR8HA6MGKYdHq3LhHwQSPa9j+F23eYFm4amuuTmrGGxoC0Q
o/AaaLxj+3pwy5BmhqZOJqcEkazwomZq7dSzH/vJ4tKlze+zunPH3uNixMoznKRKadqRUsj8NpQ4
l370PfKi2OD3utJcHEl0a5GWd48R/SqjZxqYNgZQXZnv7LZGV6GSYk99/q3bD1VdmxQZ8y0WTYw/
XVkjLuDvdI0JVN8C5KzSZ+JEvxgjI0AgMHA0fgmtDeRoPtKQ3Ua8ISlBFBsWccLJzGepoxYoCLyL
J4YTLeZDMZnDVpkXivbmgEZr1xHUt8au/e0Zz9TFbHWdjxRJf6svl0PnMdTJRRA92Z59aa8ygtSo
AXamT1m1oF5sjEhuHb1qvvVW5NvaGyXSdvHIXPoTUWvi5Z+JFSK2kvrJsYEpYmZ5E9mLVXvdqnHi
hxmV4RY422UyubZmXCGhdUucuMn0qaPZrxwIPvZ3xATGiChWUqtJ4ULG57aBeF7RQ9Jz9HZ1vY5I
R18imh5aPbybcbgu1/pNlBnPQFE/x+a5N8aRFD663njUgOhu0OFr687yv73Ee5u89JCk43OILh1c
7mEASeDVrHRdiH8jbYAFIKiktuOMFNpjE07vmmywIeViG/cqyOb+IZ2gT5j0M9cGbVhB79rIPXbl
DmADTDYyQr+KkLReTRouMiJj53YM2qqtUWOazn4mXs5Jy1cDoDbT+PC2gWXc0q5AJM2lYUqQ1QFV
J8H5u9H9O9T7R0OJV62Nzqnm30+9R7SQDTOqs8ynPD1EA20RApXKna/U3SzRqdlugcChR+sJusCz
SpflQDBwMd/7fnoccgLFUVBwrdT4EGW3mPyWukx31sopPj1vOOLDYoM1R9BKTSIiVNTdjzjnht5/
NEDNdalzmi26rTNVl0ycZKfZimAMa6vX0lgnHYQuE952UI/jYuwKxBAdx8Yptlk7Zju5MJYs2VJ2
jXtJ8yizTDjJXPQ1p3xIkR5adWOAvHAfcWUgh3DsxwYteNokYtWLDpVlH51AGGAoFhtpY242SW9Y
+2EBSb7JH2loPcyxse3jgsyeZfUfEsybg/5YE7Rcp7iGKjScZda/FZbVrThg5jpSUEGhehyAGRsb
UuT1o5IN0jgxbIwYDWrptPs0Ld6h/2ypoFHVqflWZpwQDNHfjciJ13msaoZ/C2lWHQzzozMWmZ+G
BqB2vC9z5mMFPI90dmszW8rHNLmEV7WvY7802mPnLI1+37Uj1X1qrWkOIiQx13kHgWquGBjYav6e
neLgu6BqtQ369Y2b5QYWT/OZPmQ3AklIdae7m31mFy35U1ZHd8AfMSDkEnNa4hg09lQPYy6VpzFB
+qghcvYLvbvXw0Wa+NUVkpAoQ5XMwjg1o46+DKaqoaAr7YYns+eMz8wEDmiCWqsDntYo49IbxQfC
IHM7UGhu8z49WhMroRlbiNOM8K0owvoVlz8bbhouKS+giYyRTbF8b3JhIforiv2Y69HKL0y8sWn+
I/fHbmdXGdBxxg+nAt/a0KigvTN8srGGCbieRTL0JjcaCpmep8S5k607FLOswPSRe8H8ZJSQqSqJ
RZTkmrF3iImui+e48qB8RFm/T3qbvarVnhXcD+Gy0UI4swAVmcFhzqWonXLyMKgrebqAt1tHF+en
N2El523B7puGO/Zx4riLhzSiYBc6VX4EIC3towdnGg9VnFl3HTmidH6qBjYJ0xwyYlsKVdERcRnv
+tZWnzae0nWfNYzMkcluMm15yR1eXEoWmhjRLbNzXgi+ip2UGO9TrK11nB6YU1Zbe6ArBnrxxDIP
9gpxbVPW9NdhuqDK6ZqDTvbLLk7x67de/zp6oHBbxcirjRFd63Q4UciFF/YGkKLT0T30jkrfZnhl
upezE5z76t7QuCC2lrVmWlxDGaYZl/cMxUWeEoc2fuMqaG5MGZtkAPHMvVmrU9uFiPpbRNcFnWDb
ZHfoabxKI39rTZnuWt+d0EmO3xhpLwMSPoA4bbrHqHGH4shmPspNKXXK69SGBJzDDI+HiI0IvX+T
vB0cmXGO79S9tJYHYtrDBQo+F8CgMyOsd8HxlMmgb2dM5ZrAJuiZjOFwJWtgM4iBcHEP5CLF78HE
eKgGjbesKna13/UYvX0kkZl4rCoDPpQ/t1jKnguNptJsjLA/0JR7IGXllJyIPYLTqRjGsOK/e5W0
N0SiYgoKmU6GmoajoiDsb5wVscEdfNBI5vQuiMmd1J2DNWrNaH5G45c/KY2c+IywbNy0t7wt040o
omZDRQGRXeupnadanlEJf472zPkiw91c4LSvRqjDVonJiqaSvx5U+dpX9eeU8/FUGO4Ra2DOqkoq
4MZuLKaZiPOMUYwHgoppnLPjqWbVnquGlDTfnOgJQ9Ebm7p6iZSgzqrGD5lhVs3jfb5ceVFduvRd
7Uvi4LEx+ydC3B4n9GdCt+8NRd2dhPRDbXcC04j0Kc5NbVd3zmdNUDVjUFFvy6R8sIgLX9VJffSo
QZhZ0VmEXrGWjdtuJdICrs9NRgytgfqhcF222B3NwHLq9l0qzoJs5sBviJtQTonXWs9OFj4PyqUK
BwdSiz0pzbf5lKSn2nHv60XhCN+32jlm/og3oQ8q0DpAMKha7GxqD3WlM5FnfBonrb0xnrElpCBl
iJIEIxZ1ISOlrFABE9rXEGsrreHps5lbXC75U4ufhNkGJisNSjcj1pPRix9DnrN1qiQ0Tmiw0AKz
DRniW11GNzEQhNWsARB0Key0MmH+4gvGk+6vpDWX0hofilmS/oDaLkgLByFLtvK7Qm3qhEBoxMf6
SrgVBVzpoARV9jCjOIRutmRIbbRMF4eB6z6e5hzV3ozwLa05CWgtgEHBShCXdhNQEo5bKqfPKGHA
d73BtGweDINMYYKx1sJlRpeYRnySIwA3Zhgrji/0AEdCSo4y4pZaL7jemN3A4CxvN5PRvuE/1Ded
zbQlKuQOEHgKmrFZ5IUVvYLrfdkfarNPg25JWFbKsPYd+5FVmlgwykdEGmnF/Hl0FUwPvUAgI1g2
CBDhKYkZRfqyxDuaOZB6ZR9Er41rj5HWoibGhCqxSeK0wBHO2XfXzeo5tw3iDPLyRxJeTO2SZaQA
1NDydjj78A/xej1OH9XhiaztoNYVId+RtYfMTWr0clOaVv/7xtE37ACOrY6uNBTGHIT6WZVDEeiG
LILcBjfNAu+cINE3e7qnlLcOzYBAY/oRWHxitrnhkaZYh/4Bfcm+sOkuLSx0rTEe88k5o/rk/wMr
0jjELlkVLIjWbza2oDdaqT69ryvj7PS+s/UNUqyaJNwoKEUVRsrMpghB0CLPSM2RWE13DS6w2eMa
1aE5IIsdI0bc3Fc0i1ZJ3iL2RLMye86L6+CaM+KEg49ClsY4w/ypDEyBzBDKeaIxUgH/GjVsxvXK
pTZWrPN+fSft5hPQncKDph6YxhwMbXo0BKuQFk4nwstAZCksz9aUPFSNR6pLXXMpcz6AatM2lpUn
EEmJl7x0nutO23Ex/UlLRazhPzR0yH76GhU9oyz8kACeCFb+9krGOGM+3+llegdfeC1iQfuIicMk
y9t+kYcrB2mn1L7aBHeZ29V4AP0fIfMEZtVJtyM1+0Js7renMVCy9ewZFtKrz9zf0z7HNmc35YOT
LL2G7SEjDy0wtOwjF8SpkZy6c5P0l2DXKzP/nl3js64w7qZRCFYSpBItmvBYutVLmNScBcynVlLC
Z/TnO82obgkaMVcgtx/yArSmxxzRZnJCCwqwrQkWrDyQ08JMOGPnm4fQFEfjVvnz24Lyad0vlaGe
aRjmL0IDAqgEW8JpvhMiQz6TP8vqEMvsXrBLWonWedE1gCwF6l5F6jvUR0z8YwqQQQ4nBa+fKK+3
znBeRl9/hBLC5MvfdPGvsqgODWcOLbhj0aOpwdTVFf4HMSHTxta8U31GyfPSenUgy5S/gC3r1vSp
XmL3TdZYdyFNOECMss8bhPqnLEOr5XgMgEoWpam8FT4leTrZWzuKvXXG30zY6oCUpJSgG2pIofkC
67ZTeKNCYiTClTl5y5Y4R6al8mPaixcX0xpzbLIHO2Fvx34Cv3JJvLFbh4/6YP1KVXScKs4yD90G
Op6ZXQ8TiRrg4tICeg+9iJ2qFlr7cMIvgjnG8KKndIGtNoslM5H2tvG1k2uJo2Dyw2F3Uyy8wMcc
wd8CA55d37TJaxovJfDBuuLU//8a2qJLwGb9aw0twZb/SkR7+eibpPsoko+/K2mvv/RXqKb1D4Kx
HVdHnihstJqLYPZPqCajAaLvOMPR1AqBYPYvLa3p/sP0PfKtdV1ngmRYRKi2Zd/F//5vhvUPl2uJ
Re/V8/3rt/6vxveveMr2n+7/H7KN7kpE4O2//9vy3/9NSWuzXC2SXIGYl/ROx7WIA/17WGVkjRgM
Yv2ta1jhyiy37xthPUhTnln/4xtG/wv23UAvqYXNR4zYMUqN6CD1xFw22ml70jQ7JGk6hn1INYaQ
Itpj9H40B8d8tiv3Jp6d7A55D0zRCIaX1RzLUX8h5NLE30EdgeCJIMpxvqQ2uNGGTXpQs8TFifGj
glW68Ui0wSLiewHgHD8ge+LDASG+Cu3bYkADRknfbv72Jv51lP7LURGLVvq/HhfH0g0DVQGUZssR
yxvw9+NSmlo0uTK+cYrqTpnutymmHVhZ+2hr/bOKUQ0q4rOh4uOgxOa7kkAS0VkOt5RpyValPMwS
cULFTH4dKGJSLxoYCu0ldbPkpvCGZ6f2cWxoxlfpOces8lTAzoM57PhtOUnNNOS1NgXUcnYWgIPU
bpmIMWxu751Qs+5iySGoM7ZnCk79xSnmiX6iWa2cihgFPokDHXfA246r0EoorB0FkSHoZm9nI31y
QaFcYjWCl4HTNcehvnYdayc1qI6OV1+g4u/jdM5PI5u5xX4Gqgpw0yqyh3g3V/17L9xXIhnZQavk
k5mvu/VCFjXgJFjFs008ZB8qzl8ACmAXJfyJkYCMqsvkdC/5SA+goAO9miiFIFRsdTrd8FYZgLjw
FRzvRSbVgzn79+jOuJZbjbcdepb6LqUPQfvj6MTGLqT2XRoeAfGQPAv5lrBxuBgSsxeZuLo7Cgsj
8eOls0m/bBxvbEXIs5oNdSQgcz/S0+yS2tjVgrZB71CIIdFlhImGgarDRck2J/N6GoBT9cl8QAz4
rodQrlOEabuWHfm68oCSZxOI5sxZFU3f3E4oqm4738PGO4XI/bKGpSa8gJR+NVodSQ0N9wMd9Qsr
YM2GMsnZjzuYIUMb9VgeJJPnkwEIvL0c588sjQ7FnASR77X70pgBW+vklwyOfej7XT+WtCLJ+5Mq
3yEGjOh90BTEd8vYpYof0CXuo1svc8JL1Vu4e9UNbap279XwmiKyjlb5VGF3dM69zt7X0CGajMn8
2Yzeg04X3MmRb9YOyholJEnhw76pgVzNitZGx3pPe535NV7IBOwyWw/STgphHFqw1eaA7Jw6BJiN
Ld77booPmijO9PgNygQEb+A/6q5hKGSPXiAjJ9+XVnjjDRGdAiISJXm3qWG8EGYDNcrxlgYih3MI
62o7u0BfLDUxOVQMF5yU0tAcMgrfxMe/JgY6T2WmbYw5onRBhLuuJvOcTFX0jOeBXJuJ2Q+zXEKj
4i86U2cc0yXEr7cpQ5Pb6/IX3K2Ori/U0Syu6HXZxbmfe5dtT/LeyzzeRTGMUwlAiCEGM2e37hal
FnQFCT2Wi9TeMaG9Yx6OLl4r4L0nEmsZGNMSaaAJ9mfZ0Hw0CG4+Mh2mkD9q1k2a0WAu22D249OY
kwAnm5FQnyQKotrQjv1oHLHAN0FL9BLikfsuYVifNwx6iFbbt1pPTIFLcGBkygmPJJ0gLdVOqDSg
SQ1gY4ZSexgy7wSaB0ELZYJvMGa3++7JNCHfhkQ7xh7qddlPdI572ipQR/sKQ25duy+TXgXjVBIc
mKABQ2KkcS3QmFOCc9KYB5L2xFY8t5YPdWzufdu5LxP7rfUK68loWFkspIMKhDGFMJLdoQCUo+Ey
w9B6HFQ4Qt70X+qWK9JA9F4dt2Bnp2y+NWX0XMX6bahP5EpGdtCS/Yu2jxQKKchhgKNDyA1aEeru
BcKgd6ilkJmiEoAOtGH8GkjotQ6RD62uoQ/wsOGWcPexJSY7GVMqM7tD4Vq/IwAm/iz+1Y9cMXOT
UReEELheDkBgSnK2zKp1xLGlEwcDhfmR5EWAkMxd5N3GDLa9N/APtFbzJmMxbspW2/kwX+jOu1Dm
6gLoFv1Ra3yvSyAbukG+EiK3TVQZ29oScHUiwc5doxjkctmtZvqzzVcqx9vanUAv1Rco+FzkR8/Y
VZ2u9lHtvcZ6rR1Y4O/hSO1TrflwO2VsfB5eD1LNwIXfKnSkAQY2b19D+k/m0FlFYdgQw/ptagOc
22rAu40ZMKvwqE51kIj30l9QjTFNPbXw7HIIKce5cm58NPNg9GHkiUF+ZbK4nXzvF3xdvIICbdlS
2lWQJUg8JVQkyR4RZk77Ab3gmtjxXYQMBgjAkt/i4uFNJ3CEyBX2XphfQmZLns54tUCrFaTM1Ou0
hpAx632AMT6J52aLpzJbU3rOa0r5cotHTzv1xBjXUgMWa0IJ1HGTg4SbUMsZuHDD5k4bJAD/hLQX
CMnk9YzNZppMpAgZ2dijLtXWAz1IIgAsOOwbh9KoPmwLhlWpdPfQsjKWXLfG0gXIGNO2NOUMDVF3
tsjVn+b6aXSBunju+MskyZduwUqngc6FNCdhGrZeMEtbDww65yTw6sxLUFns21qAqUjeJ06J1dBL
JsXUAf6kYlJYnfjU6sQLUTE9mZq9bHaSHbgBM4iGkIFFLqIV/L5PGokG+wFuQtcybix72s6axPmh
inlr1Kl5Uya+d26JMEs5+Vr9JtFaINOLjYNuPjhggmc0is29bUWI5wczO5lN9VOKxvsAK/RchEX8
FkfDGUvA0R3s8Vc01Ie8oayNhQs5SfRZMArtO1Y+2Ca1FklkgxGkUG8jNIs1xxXGsbwxy6a4KRmz
rGvN19azsrKTnTQleER8swNo+T7izPIIvFlmWUXQIcWd19Hibp6K/qVlY7wzNXcZtOjuj8aKeFM0
8YRgh651GbQLslgsX6GCe5VT5W2vD5UqMo8JFuIy6Vnm40tti52v1T2v3QSYMH/nOoec9I9p23Ro
G/+4pofF51xrMMT9oT/MzX96qq8GaC859JVlHa939Ew+5Vb0cxT0blw4r3UODUH45RxkZeQtV4WI
5Vy8Vn1e766+7euzX7/Se+OtaGElWLj/7Xvfc+BA0DVfKV+Aw7H3ce+COHLpMpE8p4gcxnCd/KeT
m0RwVhVXvRSe/ZqRhAL0crwXiUb5nqRdemhm+9IfxmxYAhg44lZjFwea2Ud9NF8U8/xdpxEId70Z
Zf+cp8y4bJ3V3XLms6OFas8agLxsuWkr8QxIL99hUZuPeHIKwkKD603oT0MQCkbjsed+mkVRBe6C
H6yHiRNBuDEY+7yH5IcTr4KAcnSXCVvO1JFHUCBrBK0Sunq5HhSjrwscC9NMG8v3BTgN8tGXD8P1
5s8RvN41s4EUoIYMmNi10WoicF3euygGMb8afSgZTj1Zq8FCTbGK2pumZwhSJ47AZduzVZz2vkr0
w/WtRDooVqZk1OjkXqtvr0fbtJEljL10YRFx8POWbl8ryhOVOBuO61+fZPYb01N/Oy0ts+tDhinU
1m+Kn3Fbx7sm935KR71MEcgZzVBu4JFEhACUMYIrR8r16zsgK5x6ZU+ra7T0I6m5tWgzQlHBKF5v
iFxrf39lgmqlSHz2/ebeZIS9RgNYBeZgAdYW72HnoAgVHnAQ4iLa2K3h6HCTLqTEMmF3c723kGCl
iJm1ltfbXDd4dTI5a6j4Qj59nEa0P9w+0vfs7377+hvL8Fecs9ra5TIVXG/CpvI3nOCs5/a9vtfk
hJR41mKu42ChNrKaJkxIcLt7ejK/4d1MGdpgERFviIInq0hl3SlxcG7SqNqR3dMHjrQRKFkI5Mu6
yw/Xq8GfDwCywxfU0+GaDS6kaZYMAySA2xdk7fLmXP/z4mtAdLbSqunNHKdnCyY3TndQfo1XjSy3
UbxpWZw3ZeiJmynyUIUUDClu0JEkMeMvYPvxQS7fvN5AShE3rgEPyvDSNUD2fdEVzcqtMKZMpXlz
vcni+a+vsMtPA6yw68NhHo0bJZiIspCZN7GmBuZO5bi+3vVnuMNhg8maCBN4+O14Q8D3u6b3QIpK
hxrq+g0/NcER5uc/P3X9USb56oZwSwMpFduxP99FgI2ilDwoNuUt9kfCjXYRNs23osu+cyur7uxo
Lh9mch6uD9dWzpBgATBf76LSePHpQt1bcSnvm0J/vT7cxOWEsAiYUukzRxNxuql2tVYWBII11ZkW
XnXGl1/97e71sWn5xvUrdkzfWIvF7voL15+9Pv5Pv399TJ/8b/wxxBpAawb7nazi2unW7Ak3ld+h
kay9g0O4+N7prA9Sja0zzLFaj5e42/zbn7Uj3f1zKshrRuJMq3d5FaxXdHz1We5w6aGBxJDSEeac
N0I/Fxp6CAFkP2QjnHeMBpp2r7SUAYSMPhAZ3NVuxbIqk600GU22trUlHbUOOgXYOtWeBQkCW5Mq
dc560BCJFqRJc5Eh0hktRzrf9SUafcQ3uO3SnZWQQlNm4YOgyboP8bidC4P3+M9NPWsvqVPre/Ba
a2IO/UNhqq0RygdvbOEHT8gtZWVFTNk8lAUMoQHRLlkk3bftaIRrRCVGTtA71CmMbu9qVVBF9Fh2
mKqtu6G7mHpynsbxzrRJfKKLmSVb12QQYomf+Cx30rLf+xyra9UEzoRJ1SPOZTvE53wes4BdywZ6
Ge1UxT5liukcdWr2j6gBt4wbiQJMo0dmJcjdmIoWXQWVEx8f7MhDmFof+TQTb6ZrS3MaHwh+C7tR
3zQcshUWPWSIJRNkPjoHUdSna4Jxk4r+zKGPA9dS29bx543rE1UYI8FDSwxk3sOFwSWJSSYgLDuj
HsaLUjDP0OQ5HabiTD7dJg6jKajZXVIp9BHbdn/APDWiU8UiniZvzLgZ5td6emiH+cZFmnDOWvyU
ivoUYSHKsCa5j11NHWaQzGtecLcp07g9X28IVkjOyCaud4QoD9kcQSec1INgaoo9OoX3wAxmVU98
MLBtRkEz44kbTVyWs7fP4r45t5pTn2dJKHlo4Y7D08irTE4mKweDqqd6ZiKJV5L4RHiEreb6x9+n
TJ9VJ11+FYb2pceAgJqq2OpJVh0NJzx6uYOGrVgkHbkeoG6cqARQW+CSW4/Khuq5/Ncp8koA7/w5
HoG4NL7wUyIjGJT2uPzLWtzRLrTisSch2AaTTf8IZdtQ+U+weoGhcadZjutcND8tdZkSsppIVCdG
cG7d81wOFDhYKDC3dhcYzUBkKNNc9vdnp6uzc8oFk0Cw5VkwNpkGu1A3zg26M2Qz5mxPCLuDNFgY
xFL475Mno53Oib4abZkii0DQM+N2OxvLjR62JPgRYG4vV6VMq9ptHmrwLhIgTu6wpq0E3chgaJtE
CX1FLf01IKii45egCh8Y/hjTtx1F+xZa9W4hXNXWkJ5EnOnnqDDNwEk5OglkaNqkc6GirZfRwGPD
QtNFEGHpt5u2Ec6WSVy5kAA/PceFFNKTnRmWr+g6qQb74RcRGmEbguYXYwSuatwCNnj2JHmbfBz9
FPaHOTroa9jelzEJjSLVn2ZB86UvSY/LemK62QFSdSA30Mf1IEjzUMsNCKZsP5vJS+bY9w6In60R
eYfUMg0sp1x58PGuRST8Tdslj37NyVbRQEOA9hovBYVWZ49m5Nyy3yGuIv5uxwldjjZ/hi8mTu+h
geqDc4UtAmEiaTpkHEJ8cQ4SJEg/h7L3fmDnuEW6wdjMYpSoFcNzpSqyjiGTE1Pv+GdE5eHvr6CL
ReRLgKW+fsMuqa6jIv/wqunL6Ig2+nOjR8V4xhn612PzslMuhHb88xO0N05mnABjl3S+osR7tRrp
b9gNtOvx3VIdZiOAc6u5MkgP615lWRrokDmvCBbYDrWgD+IguUFxvJ+n3tonVvoiCbLdKT1HQY9Z
feVMyJld8Ql/kcYv0Qmd176ZA9mhBBueZsMFQVQxy8xk+KBpUbYIHOytL7qWbkSNZEQTe4sjN/SR
v8HZVq8rYDZ728HcZWbpmV2nvY5DuFRmh9DH6fNTQQQozViAnOuZGdBmWg6EMY/j2UVRqc08tZor
Lg6D9ugQP2XhRD2nTqrOtif7ICvk1lPlqYlDyCtck8aGeayoGAlzWbB1jQWyKQ8qF+9tsvgHWlRG
gzms+5G87CzDowVnMwH4iIZ4Z1oDJjq8CNE0OesWERZ+lTg/CLCclvuamghuriu79NoukLwcE58z
3CTy51u9PMXlMmez5hc3z7dqGFTgQJraNSGSXN8ZO9qGxS8DYRIWWqc7Y3al/4cWm+YOeTbtImW4
Xp1RMOgbSyXf0sr3sgJgH+Z6e8Y+DqTZYcGfuLLrvbpFcqdtW0GlpocjjW3oeFjwjjAxk6MlSWLM
K4MVyEdBh5sh0i22rSUq2np0iQuL7c0wk6OOno0ms/IwBGcN5H29WUO0/BmxnBtZ99iarCwDvdgt
WACSsKN3Mi3qrZqdVYMq5SA7/QgtVJ2TxpKQniK+vN7H8ITI2uezYKfFSaJ2A4GGZWEiv/u6eBns
5WCN4CSc9PfczbFRjC6XrVArt4WRfBRwfayGhXc04nlrLu9H0eeP0mC64nf0ya2GRNDUGLZysKOz
zfjybNqGh7IX4BouZZHW6VEN7c5q6VGRokta5MRBZ1iqQw8VyUVrSaXVUt4Smkw9vk+kAUS/W/im
cKN4qG7bBOeEsWyqzGkKegdTRDdwJjtF/zHkAzIUAm03KV29dd916nz9+xVqk01VGgk2qOSdmFl2
MXl8o3r2KZULn9DU1QOV20Eqlp/WHm+qrP8FR5uRtINyrvbm6TwIrmZoTlKUsO4TLhMbC0+Mhxpb
edG75Jc7A+h/56KhOlxVPW/lqNWPilBHzG4dEdcukKIq0rCXNbg/yXuH34QSE/TNierkLgMfz9B7
GNc+xUZOb3XVgYrdUibJlTGGrx66NVZCsUGB8ZB0yAnDWhEL0j1VZCwVlW5v5sk+ZygwDxHCXjxT
34PgAI9zGAAT3rZJW0MsIVRFzN99TI3kL8QFe1lw+lR/i92eKJ8mu497DKWhlTOJj9NLPtvRkT7G
OpKNFQwArvexrL+WpdF23k3ODLolJleG7pJZ9V7jo0HLGnszqKjw2ayU2tbIkPN48YeOrDI7q9a4
5HR+FHKM/BbtfsjnoVnDg/rhlhTIo8aGXNTuvKHls3GX+EZQcTkmeB+zXu1sYhfqVZgsdkPlBGVH
U8GmIxXg+tkqNd5OPeIUrXW2HcoGBirYRR3vJGxKHmc5jE2lswCJz6GOP3yxTP06Jh6DnzygXUUh
lDbppYNsuOPT9VXU6ZseMc2vCQInNIT2ZxwHzuD+qGnNcGbj1c2w2vAezaFFO4wDZ3oGUhUVzqd0
ZDwfR+bPkQnDyi5Jvazc8gSyhBxeWjqbaJ6/LJLNKH7GCXdO9ev6qZ1GCHA+ISFwBaLp3E0N5La+
ioiP4qoSL/tNcqqZISw317tAR+SuYj8DUZrHBoOFODXj50QTIODYUe1gp/HeEGV0AkHvn3KXmtP1
T9dLPINTYxtXbC5+X/aXNfH3/v+67v3+8vot7KmHTK/G4/X3kGVQI/xeG5eloveX+Ymf94JWJpeF
62qKdC3eoL4YGJvhUsD/FExycg+oERy09J3y96HvF7trIX69+dPL+qfH/tTq1x/5891/auD8tz93
/cafsv/PE/zTY3+e/vrM15/73z/2P/3f/jz9n//t//XYv34F19/4bw8EqiEIwGYxM6dr9oyFUsDR
uJ21Rn/pG3qKBUz1bSaZaWbpDR7EOriGoTVLj0Ua5g81kmeD0T2dhm+7Eg/pbE8XuJ4FAdDZnVbF
8w8iX8xtR4/l0M1miKxUbCsUe2WlfuC8H2jwN+QF1bZ+8kyeSYThJRNDgdcs+w/2zmQ5UiDL2q9S
1nvKmHG2MU9SaB5yg6WkFDjzjMPT9weZXVnd9g8v0BuMQFJKKRH49XvP+c5N0pSUqR4o0dhwvXc3
Veg9HcM6xyATnukjHiOUx8xJshpUyKyHsUsekCXphGOnoyrki+iSrSXpqa8E3oKRMdEcY2Fz3zVd
vMR6VT6MYx/cWEhJV8t1vJ7+qgMad7Bsn+xX9KteXXknKq5Zddq+EyLWEOTbsOfWHuAsvg6aqB98
g+YS08qXxC5Z5+oe9kvgijdXK5q1AzsJKGtivAQEkOk4/tOkqd46K/Qh5yP0MiNwolqrvWnKXhsF
5ArTVHPOjgbjZL4+8p9dgxCJLzidxxdBP9uer4P64llMsOxK8o5atcDN3rVCPKs4ybE/pfC8HGwz
Pt7Ah7EKH6bYj4gdaEssdqpZCy3x3wU2xNr1zFclSZJuGly1Gs7bynfsJ5Zif745SKPQUypzA/MH
nqr5f0buM0LkyUYHNL+EM76tk/F+nMRVTIFOjoV2bJ14vG1G79Hp1DYxmZfUkaSUt0hzs0yc4LjL
IL2nsUG0u9xE3aA9J27zEDq1fOiKsb4zK/GZWA65F3GjbetMBHutz+lZYwxkZmY9Dm3g3qJZqFaA
4YETa3FDitevDsQX6QV2dJL+mB/0GsK+Bk9Z05mzZSjFtRzTRNSeAUwRtZsx+401Cakr6uU7gb7k
GoT6uO1M746Z1QEninxDis4ilTNBocTY8yP+UMKjHMO78mYR9Rx5LukXU9o+Ct85Vl054Z8m8bJE
HwAwkWmv9AaSZ6bOPJYBcvtUljQ7isMYS3Z3FraOOpfWJSxHBBp24b8hUTeJOsyGc9HY+quHsHf+
XZuMQo/p1GC2jFvx1lcsfj1jrts+dfTHnv/V6IBjiNqkYYLlUvvMAvkqku96Rd+9CNKTyOL+3RqZ
Citbi27HfkBkxsq0bj33FwPyfUxleRpKDYEbOpvBftPa2DmBJAGLOV8lCoycCacP17JpKxDfk/US
+++OFWRvRpQ1Z91SCtwxLye3IX3RUWpvzTFMiGzfCJralFUtnoSbyavjSAzl83XwvN2OGybZt5rP
it7x3lRZ/6GqAnJJ5LuPTh0eKKxR7eeZeVQtE/BZN3H0XXPYODmiSDiD/jYEN0VnIHdfKwmPItWL
Zyst1NWI3a9YL/tXdlRdNoP1i5IZG+21V51IBbAweKuXl8nwhMC8fzFt9tUp+6iNH7KUUk7hqfIa
91JLh3Cn2gi3vL3jVyixLbW0nRybzuqJjbMeISuHbMQj43YKHfna9r9sz5vDT2R88Tv4AVpsfS/f
DP/ZBK+K4X4D+Y8uima/0oPg6dzbBAONyn5N4hc7CpqXVg3ZWcbq2DkUn4T2mq9NFNT7nHkV+Wcl
AyD00fRZausyzi/D4qeAaFHLPnsSUqXX2hbfXTYZr9KWzh67gr5dXhYRjPfRtn4SdsoAy6n01wSZ
Q61w+7RDG8IhxIsJD+ZTZLV4RUkz7XWvlRurp4unS+jVgsGGzIfwxuWJ/ar3WycLstepwHThChOh
bQS+hM2NOMch7V0IBO5u+QXEJgbCQGvz25pM3BezP44gCGi/YAO0pm4Cjco7LTC0Q+UXbO9G7N31
EMe7qTJfikhZJ8ujqbSIjvtI4mP2MQOVdq1DtWl8nUkvZJyiTg7gJvNTNuUMQxYZM4iLYG8G4D0W
KXOdevTAfp//ljnPn7+c/Z9ejvNHl3/y76dkkMf//ON/Ly6fs3z2v304C/nNuQZBk9U8ECfq/LSc
tXTkeJRx6P91FkQEY6+Xi2GF/WtlJ84cZd7fEQmWn4JZjR2GFd+Z/eqN3zPaZZdfnNr5kMxBq8vZ
cs2vhL8uTBYjdx5n1vRzTqgrvA1x4zhd50HQEoNV00w4WLpHeIdBFc8TvD4tB5o/f86kSt5qC/bz
EvjnYtpAIM8MyFNs5AuDjt0AfOgE9sDG2zGiZZhfpswoT5FlVqe/L2WTZKfhzi0BB5nCuy9nrrUu
FSPgrrKvIsq8nTlEI6htyYitZzvvhtN4soqKa8rv9n4QXNA6ZqRnEVADGrJCgF6z8jThx/Id/37b
vy+XH4/deM6Q/Lj8/LVd8nOhoiYFdj6tK0lDNpsBu3FUnZx5+vX3sFxrepi/CO/vUOpgYMPMKHph
H51GMQ1cfpDBFNtUA7rz9z/cjc1OFFIDzTEP1eaDp+fZOlFdt47CetKxEDPhJH8eEAqq4XGeOC5x
a8tZOs8JddpBPPzppePgYBDWownufSQhs8ZhOYwZOQcwuKyeba5eob2H9G0CKF6pQejZwWkL69A1
MTgOlZ1Gx8lOy9nfg4bN+cTa+5JL39sud1o0c7O9kApvbeAb2oTs9ldZ1RZrQKe4fIAFn5ZD+6+z
wvfwzGDZYOXA3DF/s6jrxAgMOuJBBppjs/zT7vLe/PtdOoMRpxUmP5ebeDnkk6/RO5tv6uUAEGxV
amN6BPTFb2i+pwlCNEnh6aON8jr156bWhuAzmPq70skIhZpG7nN6/n8OWlQURxzsbM7msWCZdyes
3u3vM0+zmRK6EeE1nn4UThrg9nB0l+2l1L5ct8/hJsKSOEFsVgSZpK0ZHxvavIynYczNB0GN+Pts
uUbfHwXgcvF/fI6Yv7Uq6e0aLNcbf/ZzLYex6/6cLS9FI8nPUezEF7fLYt5YfBu/z2YHDBNEfa/b
glU3IRr192OmUdXRR9JP/ipT28xzT0ydAT07THSGxjwQWFDVClBOQcNNN/EkpZIQE0RdePipHMf6
NZdkHDk+IcvUHf5u9LO7EZfI5e8B8yC+EG1iFOh3xjkLmJj4DbFiThKelWmGZ2tq7gsD14momvKi
ZwaylkIzNtlbb7b9eTmUpTkDv7PiTQ2F2OUwds4NIpnzRBri77PlJco2fSvmn84qavouWoxzj8+Q
qeedw/mwnC0ftGR6UwEvxxbuIaZr5ZZOmbECILPNwrm1el9Yv4yxwKoy6dY9NfWdbMOvocUOLnUH
g5EPWEFjarqZMnCHcdEmFzgjeBckJmC42w6iMn/kR/lSPbEHTFbIGe47Z58Qm3EHR0HwTlnbDTWs
KmNta9f3ZHqGHyFgdRBi9XBmK1bfT45Je98YGEoifz3EmDuALMiEyFoR7iwcnzsodC6wvoOH7mej
yFB8tLPsK9cNicc2JdXDN6Gv04q6SlsT8CqUIAeWl8thdLrbqU001G5oVeo2rg9B3vfX5WAU2nSL
hBQVNUvoZLPW2Km+MV1A+BF9T8I9xnijiH0GHe7QDHMNj2yVrnjuxmggvz2/WrT0D64Bn2g1lCNQ
9VGVADEIXyfl88+hsrP0YmjweQaNBup8XQ9i9E9ltPn7qbRjhnUYZglSqqq5aHPHdTlrmrDb17TU
83mIZDfqEUnysHfY4iE65EAAlHe2FHWMV9M3HqfE3WbAoFZoGt2GYKdOre28kht9bLLL74sBKiTI
CRvY9Uwf5+4lPV+MWYzU1uAed7gTh5UEPL7NvGvo++GxIhneqJt3P0XxRp8FIxFNFa8xxdmOdPpc
kj4o8cX8IqOaHDs0U/QBZdrzNiMxrWH2Y0SXumiii2yNr6Y1xAbV8EzJ8C+9TrMuAtC0cg3ETXER
/oDL+O7UnXX5fUglQw6mHSi2CbWXmeaRAo3xup37PvOqewlbea+oxWef64ntF/yW+dDlO8fw4pPb
0VuzkN6v2LuR9TCJHU3QbqXjYAEV2uEIsgdzX7riVMoYM+F8wKAYGti3dSKglIevUGvf0dHx+6WB
fmJ6TJ02n4nCvGBQicgH5oFr10QfKrpSf5I2da79rTiWsmMwS7HOrdb7XXEs6Zt/y47lJYb9busn
zme+SEqWkuP3qVfn9X5KIPvNa7ffQTFcL8s6k1jURNFdOV9f1u+QwIPTsn4vZ8shss0ZaU1kcZ6h
YMVT8V47PGKJPXla/hl7LnGU0d55naN2UdJJY7t8JbHG+YrYFsCstNpAtM11wrKq9xOBqP2UHWF5
ahsamsgl4CWvJuUwik7RvBplncAW1hhvJ/UZq7citMOALeIWP/Avt9vQa36NvlSneP7Ycpa3A+Mb
Oe2RQbOg6vPC/fu0wQEB+x73vaXwDCzLd7Hki/jz0qsRMx4GDlgTSsZlIffnCnI5W66RcnRALTZA
qYvBYC715VI3Mpz5EeGGRupLUYngjA1R4HRgqsxYYfPC2L7Bhog/Y1mIl7rSROQP6o/IJ341WB7D
CgfncljWD3Ne3Z12+mmqml/XfDDm38jywaQiQRRi0Cy1SNU+saJjO0t7+vkAmxD5z1L1UMHA2ISo
Mhc9+lwHkYv152y5trw00npTauVwMAM3qg953z40Ud3u8hoMLI4aU2fYzqnl4YPuVbJjzIHsPZpX
wPl6arGKL2fLNRgQ3RqLJ8yi+QPLoWlZuqv5sLzUAkGDekS/VbVM+ba2SlskfSSBGdq0y8PqupQv
fwtznOtmIpNLapgPua+rddRF5Z0BdXdkmkIXwCzuCnZ34J/7W3ey3gZfGWeTEI5kQM3TaOKhY+i+
tju4fjS7fCp8qGibgIRoQvvGJxLhV4FlBe+GSdM4nslFjMqOjVCMykKyEdMySm+WA6SviweiYkU/
TwHFrKy7sgRkmLHliGbRXDZrKJcz3efbGXD8mRM2pOxUaLdEgw4E50zM4GE4gCJ98zyL9yy5mwdC
sKIblNWv5LKkh6abikusQ3Rjf/kKXv5nN/nbIRguQVwVuyGpxQnLMg5gu1egSauBeflIZESGDKVy
iD3GJYibmtJZGBB5B/kNdO/QS7rP6KmjOzNGz4tyxT8lLJarAZi1LrS3jM37QcQVKHSdkHTkn/La
D23yAEHpOYHR944gDNRDisFTBMGq7RKBl9PqxKXWkj8H08p+kOqzDWcvrpIDTUh9otfejfcEEK4a
hNWvXdCxW8oZa/m5+QR8v36rx1IDteHXa2XPWPFGo30JR3HcA6voH1Xj/yRLrSMnnVcJ4Iz97Bwm
pDZcu8nkvZmND1HZ8OwT1lPvbc3NONybUI02ulasnFjy6CsN/WAOd6LxkAen42saBtpLXnaKqXrg
XZaXmBH2Zux7D9xo8RPk641tDdoL3vKNr2k1oxLb3Fdmm0OQGNV9iw876NvyUAkvJMo4BkxuC3GT
5YZxn0TahxY5P0I9ax9TqEN0U7z+2XEiwtBDzbsBXOYfC/2BcrO8/rZ2ZTqDenLT1Q3/zj1JlBpb
OYio/eSXa5U6aBVG4xCnQXxOxyy5jHmLC1s+pHOtDRNEX/u2rnYq19XVSxnUDgRy/Yj1Odp3nF4A
e7LBGYCbEVN2ySIju8ciVr2EkMemyOyelJDHvnY6YuYnOFYEdyP5bc07QqTMO5PE6cuId7YAFGXY
dKzdNN46hjJIMklwhpTwCMb0idXQeu7RYlEdufo6ten8lS4g/GryxdnnjtklnYtJN3+p1JjuJggz
L/yskA6NuxF8qAP642Y5BBOi3FgxNwtI1xwzM7kOjj9RI+O0z9MOd4YAWtzyFH7ow+gBFXawmVRN
Ck/HO88G/CFoHh2rvh+Bn/nqLcw95ptlhne+hKTs6H19zzCRTZB5I5mtZU3/kPQT/5vJKW5x0wxH
ldoGSJbI6g749bwbwZbmZnwq0uIpdOvqcarIh1Wiyc6OVmVMR1GkZ2WxK4w4/fDNk4yn7JMtODLr
TM9vm0G4F+zT/aY12wEsZfQoBCI2D2gKILfwOTScp97Xx9vlFUsoyiW7Qfo6fxD+OhhGQuw2Vps9
0nAv0bG1wcU0bBr7475DTLa2+9HY972Dd8W6jU2zePh9e024l7ZhramNDlb3PLRTS3V/D8QINg4u
DFiWdwmtwpvU9sPfB38Kf7mJ7Z+q+CcGCQ2ojiGPQVlHj3WaxsfU0/Y4jPFoGyL6MJrwdXDzh8Bq
9Wd7dB8FNuVHgQP+bNMH2zAexYiBlL4eh3xj6d24tpBiqRXpfu2pMfHK4U95yQN+sH4UyO4Hdesl
DPW1IBRvgyeNzVTnGrp0qlqXv7rVQYICL0NGlOY/Es5I2F2rnk2y2J4djB1Uys9FHioIeFvhddmT
Hl9Loo+PfH58yQeMa0A85dV0x3xNwMlepkK7Xw7xxAaHhlw3OnfOaAzPXuJu2q4ZHtxGqmcDBzXj
ke5++ViWGJemG7qzlo/nPi3lNRyD6Goql8kISZXr5WXoTH8+kGkkd7uTfrNcpxOM36PDcEbmYHaz
HGqPUEGEXPO7pZ4b2gZuJYr5IGZo7ZPo/KDqZ/Qc7aM9H9qJ9SbyJixWg9c8Fq1ykDb0b8sr2njm
lpQI0PF2N4EadbvgFAcuGfYEWCZHwfS9A0h9ipsR1w3ppN5YDEAA5uG3bQ/TRbkTf0P/4EGlPGvW
pNhBzKdF1g7n5Uz3XMgXg/lt5ah4osBLSzo/+L/1KfaOTWH/fsUcAxTMfD0CWbhJXJ1o9bhDBDGK
ZrwxKUtvVA0RII7aA/up8SYs1FfbYr8fUW7cubLNN7AgedTML6dMjndRX5gnO5Cvy6XUcAl0x/t0
cOMMgujycvky1Q9/vsx0e7UxCjPcpbpVsz3ATR5abfto6n54m+JyDUxeLZfs2Q/pIZaEMMY1g7fg
kTsoXC8fXa6hFqWWCvq7aYzax8mkQohIvdsuH+xpY90lpr1dPtjL8CWMKGEkpDO9YYueOeJGB2bz
2MTptGk8TdtNoWUf/S6ePS4wHq2KltXyKUVtiseWCTqJeMP9cqn0HZMFj4hIP6rEo5miWW1Cl/a0
AOAf+zdMHio0BjlySS1GAZiQmGgb6XDEPtgzgJ/T7BSRPD1IPj9Jyp0iz/hO4WDaRbLGUqcwpuWm
5x0Z6JvPugbkxPCmnaUPFc4+V9x68SBu2fOzpYaLtzUzbIehl5+LwA5PiqBfwEmbqMaipGiZ9u20
9R0MHvgmLPZfucrMbWmNX15QVLx3EnrfJ/ndx/2qsljH3lLDoNcZV+nGaPKX2LPuHTVCLsjFKu+R
wLdYarr0V0yRvnam6cFPYTlOTvyACxBY1JlaUMPdkpymwXkhCi9edxoCw6FGujjyuyyi6QkwzG0f
oFwNMrREloZgytNr5F62S0omMMLpE4miQ7ZaZW46sLvey1BV4LpQApKO0RAZ8OVk5g5AVLXSu04+
JiU04AkfRc7NOeXepzNF06EWqoQJrT5tFfoHVCkwU9JiLwanv1oTVtmhxSgqmcQGaAiRip1H+F60
At1i05bqS1B0zirLYFfaWEI1apuVN4DQZ0i7ExIeEcHrNegubcNTtzsbgTuLZot6IwRuvKwkWhRe
ludmak9yEhGt4svIYTuntlWu/X66T0z8zM2UbZUFsS12yfvQu1crpzmSgf9AkAWUPzqSEQ+esY8D
okOHG2ZrnyOk4dzXvEOouXtHpI8JKPS9rJ1rKSOa2NOBLh7JcYH9PJA0xPbP3GrF8BnF5mOv9eam
DFPGSv782IarrI3QNFywl5p0sI1UCHuDV6d3Yrx71rmc0Lvg1LEgOxz6Ov/Q4KUdUTYVGxdTdscv
e98l2udwjkIAbOww9pmjjrY/1DvX0uShiS2QscasucB60Y7fEF6P8+SNAPHqiprtpwIWQtCQ8Tl5
lbxYARVQC5ICmYZ1a7fOtQiw69GVr9nPgRurNa/flGYBUB7N3kxQDMfmW/YFnIiwiKCjO4BsfYzD
5AgwusKrR1/BdXFFSt0rt5VpXp2B6EZsODlemSeZ+uV+6KqfSnq02RzSaxNEKElQAB7O4K67KXSx
0H5Qgp2yiiJSC9uXweskxHDDPitvxNhfVkiO4QN5YL1RtKC3vPb8V/dFWn6Uodj3wsANxt2wmEH6
sFmPueWz3x+JJLX2eZPc4MrpVnUTU3iU4mlg1L3KUR4dOqe5L139KS46uWvNaCsIny4B7I+xfjtY
6V7F+ZG/IoRJU/8IKraPsW6A9CuGh3ioblwokStnFP1JawDW9xiF84L3iWfj1K7QJPH3NxUcNBSh
Gyaat2kdvmWgA46WoiTobP+spWSmtLKnYdkAfXISDPgeWVaErkpSuyb4cnmjzF2kRQjIRfKK67fZ
+UF47sipsVR0zXVL2/ol24SO7AqVho+JUM8xcQyVm1J+m1e9YVbbOS6eHLI4CFof8Ds1OblEgbHH
U3wYHAITYOfh7tOQMPOAvC3N757oyPvQJg3ILNN83xL2GBjti/BGuXZxP8Jj6cSmo8D1ai1kbjCe
RmyCmyp8l/mAQxU6JcxYUlNxiiNwaAVCKdpT6yR6G4xybU9PItkKh1uf4mOVj8avMvV+hIX4JGSR
NrEeP9cD1sMGi4aXokeY2m85wyHxpL3B+wsPtcSRo/fjuehdvM7gJYeJUNWp1oHz1qm/sYqH1PLH
R5UY5wb9onlraDkhNFSu9Arb58q/LTKtoTrRizsyMH5SpfdiYvUM5NnmL0UbdUBP1vNIsplQ8Q2v
Y6Yp1JsUUJ5KVl9UaNHK69XIYqVNfDXxTDXL6zatkYAB5NhYjf9QRcBhMbpfYAH8LBrnarbW96SZ
ACG0/L4U9WdAPTnodDpQzJVuq7buCHdHxNOr5/Jzsf2KMvBlppaltzG2bV9qcl91wl9NUj/Gk3WX
Gc62I8p7axbwg9rWX2XpdOOxh3V6HaabDL6mOflSEOel1QzyJ7XLh/jGGotdWNn7ihzgFYIaKUSx
ccAllcp7FhbDmNE9Zgb1Zd3YPJp0dRyQdDEZJoxUuTdmkfwMpR5tZBJ/eCFJB5HzKjKoQmRG/Kjr
/Am8MGlEqX21JxLTMzPcI7dA7mlOP+3cJkHARa8DPwii+WtOUTX2BUT06erQx54q0iPtxkQ83aTX
dNqlJmtb6cJ9rTpPIxKXPNY+yNTGz1pjlWrekcxpsG3c5b2ua7NMbRfKjHd3WKMIien6mjK9r+NL
phvc5aCd3YAOha8x84s3RtzxnjfPA2ppKCHc0HDtmS7RyKNjjm4x9s55MqBVMg+0I16dQvFoHu3X
2mIUgDDw28cTgDcLoWoj6RPwt0invthGoftiDrCC6z2BxCwmI5M1G3d546KPblsSm1Wq0+/wCA+K
uuAdOJGxDmtvWFvRQSr5ZHkm7hkk4oHWP/mqTrA227yrDe/W1AM8OPTmqLjXetztc9+DdRcRwxll
PoHv4+RfXiqDghNpLpuWIt3oZkYKkz4KPNyQSZqKR3qD6HBDWyhcISC9pQ+0g1F8llHI3icR2Tr0
yfROVfhJ9KfFAsFNq1kP9NmIjCWaAJ1LdKbl8IjoEs1fWjmIsaeP0HeewrAD3Jgf5RD2T2H9KE0h
134pL0nBWuRrK4dKRJuKGiE00vaOoOUyGb5i58Ou+qtn4P2nz0Tq7oSFoyF8QKA66gb4WcgwC5BN
aGs03T4XFdJaMVjfDBoBJ+XkLCq75MldlN+0ZMGJDclRFmj74RdM4Zfhj7fOZGLIsdFSJFq9obdb
3ykLbQJJAivZID/wayokcAA7UJN7ihFCfHrQBWNHqGnj8HYJ2/5zbAkq0VMa5mw4VxYeSOJpeIQT
ANHKg9KqfdmJM1vwaQtD40xwGGIXYqKjal6Q4kbtB9P90tLskBo2adw6jzLDHX+10uCuCJx+5pSs
RVN/9Mo2LipjNJ0X8zBUJGfAgflW87C95AnksRizrO4nOf6BGjdMzH2QW/lLYMsfesRjS9BRC+hY
rgkyo7Fgkr02lZ8jqi+MiVcdaRpg3+jOBj6XudaLXbqEEmbOqmn9b8uEpJ/wM4eiIdqm485rg6oH
aUCglU/esAryF0I+8k0TZTcAG7n9HHk79HCN484+FY55DUuvOxIC221T3ftiub9rCCOUEDKhV+Hv
1ZtWg7RLUyB052E46hj43aZYO8FP4v+ovPHQrBPRT9sZ4GD5prHrodJXFlng/mgh0kvuq8TZEJoJ
cchwocAx+sJ9juqiTqwXy40/ard5mUbaj8yCZYgiMAOKdd+Srgt60p5NGKyIDqQ32L9qZ/JlNH6T
bah3EWlMCK1Rb5GtUf2qq5w80eETJZPBnJB8iMSvdr6krC20amQpb/eilQNKoPaAvrAm9AzwPPw2
aDxIhfcg1pg8akT3jtFPaeP7mJicdrzFaK9PN2HLtw7L/DrQF9w7RvGKmGhDZs0uK7pNW9sHLGCM
rFI0Bkl+7areu1SudarKLlznqYF90GixYJAY0IIdXOV29M54Y9dpiI7NWIfMnqhr5YwbNQbvwwhB
j9xrVOnr2oi/a+XSNIxR7sT9j6J51Ny+Qy2ZE/s7Gepee9IotoC5DjiIoO6vm4L3QR6y7mQGfoTe
Vee8DXYqNp+FY/AfQa3GzggYMm+dk52wEW0UVkyNWNLAzq+anTxkAJverJDuYW/tUYWRHEjFvybj
Ct9ajyG2oMRemQdMShlVXZkDSmaS2pF9QL401j0vfVbgrklw/FXVmCA80gi2QIFyZHqEljCvESsA
EJIhqohvgHHHK9fOt4Ym7itJSIjZ5d+iI4VkGn4G3vCUTuGrbsCF6aGca75q4eDk0x3KAXfvgoo7
+S46na7K2i13xBzxBpgZlPOTDI5G7yHTawKHjL/wdfLciz/oAzyHFgAzW7x4hhPX2ApEdQXIbJNi
daOi7wATwaM+35elnxY7Y658FFwGZ9IBujvVO+PzeJ1NdbBiEwjaz33hN7qeotY4hjkKtGnMs+cp
jnAtyOC2U/pNn9sbPGX7YCKBgP5PhCmA0BO8pCVxZLFP0gFPT0PK8aYkCCz3x50YumZNgVdtEMke
K+4ea6Qn5apZmh7s9YwUeBl4z10ZJ0d29RDdbcdh4OOefd36ESHZKOeOekL51LtFfJZ186OHHK2j
h6o064xbs4HuGOjWgwWmaVNOkgd55u46nSapk8Zox4HmFMgoYI12SD0l9nhGT53CppUFNK7LuZDE
m5an7p5hA48ux1vJJAgYmuDUMAvioSK9XKch/07lCEqq9FTZBLYTmd7OykSZfKadL9asTnLvR81E
Fkpvb3SBzL+XebVTBfmgTfoUs0ShMHDyddxE92Ymdai4sKv85sFofP74iB4Ymnn+JompyQcfHcRI
olRMbcXD6aixJ88C9W0X6PeooHbeID50ZXsHKCowhJMrqZHEsTv6VzsADmYKj8y2Gd+MPtqqGr3C
clnOAUEtiUZRopFcMvwMGxDwsWOmoL/s8eibvGMAndK2IzwkKU+s7sSd5PkHCqWSLSNUWtIydrlS
9oEN82cXEDkftPvEbM3NFPF3oHgkBKgc8XaRck45Rkqm7gN9DN49I5kJBOnjMLk34zA3VWsBvsti
qsJkKpxhlimDvkNIsgSaMJZDLa3Cra9YDH0tZ5EqgttJBtZO8IA7Im3G2tBrI0U22wWfR2s/9Di0
dA//e5qbN8L+Eekq3UQgkJIGULBNVCkRBLStdJc77KYD1nKnZIiawcAi5pTxqSiqHl8tvl+P7QTa
jg8st+3DCCar5CfqA7t8TImsWYEHLQlrzUkArsVHGakR0y7PLJ/0jsHyds0Q2xsecizXw7DxlGvs
plpo1zKhn2i5E9Dd2DyYXfM4OmN9DyNo3YdoRVUW3vXEvm50y7rxchB2aoh5H4ubkAwKBL0UgME8
bzfTrqW0Iq5pdKv0EJtzAFL13nnMwMLJArNSvfaG+wQBa3hF5H3T5NMuS1z1ig6vO0MmL9mSYaT1
zY+Fafe/Kej/H4KjbS2/p/9LCvrDr7L7SOXnP4rvf7TRr3+Q5hcW/85ynL/8N8rREP90bV9YzK0M
03bo9P0XydEw/glF0fJ1wzF8z3Ms4sj/gBytf3o6OkwoJTS1hMPX/wvkqDn/1E0BX1AwwBY47Hzn
P/4HufH/SXIU/n9PRRe6gI1m+IZNXrrl6pZJbPu/MwuNqKUzAloaUxaiHEPX7pdOhjE07qciy8lu
61+uhTW3KK36qZsoheTYkZI2BG90sPRriRR77RcjGy846duqt3Y5XuzKL289nj38cm4V2WW3w9xl
pUAZE+3W96W5DkRmHXwc0t0dMUwngFC0FqOxuvPtyTkKpHlrXVffUUJDapL290I5opnDioH0YAOY
AYlAsenJIOAnsZ/xOrAGUFDwjiZ9Oc5xotiYtHEzIbiEIdSH7nRufJE8U34cs1qJ9xmtjQ8XMQy7
CzBx08YupfXmQeEHwUsWqai9Ym11qX3yveQ4qOKrVGF3pHR6b/peHjKh7wanTi7CM+qrSwYObn8L
HWWgHs38rlU1mZpe+CRJVoWcbd8kRtMTwgGzzK9MtjM6eu2crN2KZWplsn3ZM+grdlmu0S8umtc2
B+rPCAUmA7B16u002taNvrdUTDAVI+q94WKZr8xebmQTf6hef7VoCBJ+JPqNo4KDPxL8HFAxutI2
HyfxIxq7ZOvMYSAFyFhTK46Zw/4qVQDmA2ZUO0PQEGoolQvLJw7G2MEBbs6+Se5flGovbRS336b/
pKnqUSvpO0q3nnaFjD/sEaerURENUw+VhoXT36IavqcVBSicMJ6zPx882+Gpq7vDrexy5F+zDzoz
o1U4ULXYsWefqTl8RFoksw/TvUamutkEqzpvpiev1xGRoCpfOTmRbIAlqBPEzcjT8LnACRraRwIU
yXR3o+wU5rq3b3GSQJcJ3xp8Hn6YftX5+EjXpWpx18ui/sH+64dqp13o8hhG5UI664yr0hiMh+Ws
/QXAhlP+5NZE95FkFKw8K71oUQcJq9eBZxZ6c2d0szsAJKIDav8/eTqv3caRdos+UQHM4VY5y3Jq
jW8KtrvNTBZDMT39v2QcnIsxxt1AW5ZI1hf2XptDqO2WM1MSUjSPToRMx+lmFKcmfhmVE3hsUDYN
KJnBX0EJ5UfKvnyICHkD7Dl+YaxcR+K7G3aNP9Y3CRqQQdeFIpNh12SDIRiqP9NjwmV7/xwxPUGq
vkeFefI18Ukm7h7qBpyT8b52B9z5EzqhPLtRJUAlUtjzh5x2sWhv2dTfp774Ef1/IH2uUe68SyKQ
yyZ9Qx93cqEwJxQdWfeJIflrYmNlMiBb4cCg76yCM/gotKLy22/ST+qmW1gBCWNwmXvvlQt9UYU2
KB+HH2uRFspjg6xvc+z+6wvjhI2MkSeRd8JZ7DxW6lqSogPg2aNejmeuSmYlGHDUKvCyKyq+qxee
hz55d2P7LffKv2D5bx47lpWR/Be07UtSdhrMmoW9n8PcqOLuOXfZhjH+dSM4QvxMQAgtsbTVPzWC
RcjbEZ6QK0Awee8OhcbCchfSd6dFRbTCVlKd23r29nXLHNJPWDnMBp4g4z0fkfohQVuAY714goFT
C4x20ZvNtOGWQYhqWbsyVvPay+KIrBUPn7Bwq5UQtFcASPdzBNIaWQKSpKZ7S+D9LAuLNC8DGnQZ
wy+J++0QocS3ZDguZcLSLqGz2g9OEVDItX/ainfKNYYUy/b4FEYuD2ExAoaoY5J8wxSeXqK5PoLP
ITVi2DcEsWWQNnk86hI0avKjDNxqSDyJLHOwe07zbez6+ZQSRsqGHiymSWcQmd33OG2YtNhn7Q53
4BNsBpKaICHFXzf+D1OenypPrXVjgr7rsteUnQDkT3XQvTmjK44INIGbRi6VsPuvomYJmvJmTZpi
j5bqb2SlPMSq+Ks5oS0YD2VePdQi7R+n/R51Mr0h/j2T0cj+QCMDn8scaxBKxt6qvzKXbEcV6Z1P
WMTas6p+7Tj1C7eBu1FW/jIDYNiys3qSLYFrevgIqu6pd4o3ttPQaglTedgLdoORIRlijur21UYH
ioLVt5Jd6Wl2gmllMYJjMForSZxQoo6tIHGkccdtxQgMXGlDSE2MQroK6meSI8jsZtCSs8JF66va
VRaa2DpQitpNtAwnWItkHJDNq02UWKpqtgSTElox9z+QA5NNXVfOkozUMnPNn9yt7sxIcXaNebid
ldQvoAP+oy1bdpU7rh3sMRzbCoFRWDNSzd7sAnKI5xIkLQuxbROeXuARVBNEwBmdf53NDtV3is85
HUfi+Nz4uZeH2BMbQGHIDNRSstxgH+fcktD9KFk9rQe3+1t2qDxahPKniuSKxSiKm+/DYmE+/zJr
IZ+cqWkXZg+F2cdHQH5zcgh6ubIc6PsBIhARdC/ugFLf62jTG8/bjCJ5Gnz2lb7mFBWmvo2NWaPb
JjCSShrcos3CahzFjo8Fp6fPQwe2wcFnaU+MzDKCrR9FyYjWEgeNh4aXhsVdT/bDSa9oPAbs4tjI
hXC+0sJmsTl7bKgTpiJF7D95hfcHWgNbP5DNgo3u0qwlIump+oLnBIOzZA6auEz1vSj8adp8vORt
dGddBaJFdvlZE/prDs+FyXZsctZjRxifT2LCgDF6CP7p+m4U/wUqeCSBMXbup/boxlz5rVHvfQ02
UiEHnJhaj77oV8yb1kMe7JTFvJnS8QNlf4vInO9KOa25mo5GZKz93oOIciVLJgfSNhMdEASfkTc6
ECo7PCaBvbWnPt52Xip23VTsZ0duJoCZoIkZNEijZaheVO8hUviVY2HanVXyL5cQgVK8JqwYmT71
2OSJ6P1qrXITleF3gmD20Kz6Sd8tGQ/kIcIqnbtwyzrFXRuQfhYtnyhqeP8JFUC4UKXTrsctMaox
MQqq2UetuRq5KaeeZgV98sFKyB5K0xfqQ+JuzALmE1rv9eiH90cs/M4fcFEGnYcVn7O6H3ugat1h
ZIG9rSdz79TR0RAAlyGB16cITD7hHJaZhRtvlHeUMh7xz3Ow6HLnw54cutiwv9ZJwiYSS/PSYvfV
jf220zMZsf5j9Y9oBvwA+veYT+NMYDW6YI66egiLXV1UL/zO50FB244dVMGg8VZlj6ePSVh2HJld
NxgVGeqfOB/I4xyvc8w62PsFcQdFvqYgablM4gjU4yGYG/EUi4dO1dwII+wWrjez9i7imrjmmljo
cH7J0480NxhzMtgnRiitFxkpUgs5gcYNQJswwHrQbHlCrwOLWWFmaqz64OIO1qRfSSb+jOMOiohk
SSAMojKGwAahiI6pjm3yL3nKEEhFODoC4bgUayKfMIzPOQ5WW66JMxJn7mblpOeehCaqPVDUhW5w
Y4qPxvUwFYroGoi6W5UtgcL2IMVWle5+CFKe+FBPuvi/khkU6UIpjcPUbEDCo5nIqDJTI0TTjF4K
rDNgAsI+NqXEy+s6XKE1S/lw4nf202DhGU5HCg55m/OIgo348ud8Mpvl0HkEnmdMIpTp7qKWp1/V
pmyFHgqzsHTLs5tyQOWp+2bEaXXQmjzVSjNvM4M/c/94O7rCw3ZEiEVd4IrjX13UEQHdiZyybcuI
j5kaoVpWO+xKV6drkaT9Ph/c19k+0WXIFa4wPJ2Nem4sT+wYTn7CA7tzprCzjjj1qkn8SxIeQB1Z
1UeCHJZCp5feJmGPUEtjNcCm8rluzkLZzLfj0lqPUhKkEzds03KZH6c8/QozP1trnm4rUC+3OfG8
raXQz5ajte3tujsPrmMs1X7KfHqEtpIbp0XswxJh3Tw+9Zq4ySUKT2ftA3IPiSAxeQagUSCKVhGC
3Uxc825o7gNtGUSlRW+N2eG0pnhJR/hHfW69KLOc9/wcdLnA9ccw24pcThdyMQlXxwW+Gso0WEJh
umSxaZ8j4qyfNZbVojXcXeeiSRST3MVj/NmHcgeGDZvtVCI/STvSXRK/R/Y+nFoAYfu0i8oTeFx3
YxCesgDWoekjifbtNSIpLyfFNKDr6Jp1Fehh01RMvuck+kZSzDuaBpBlnGamMCl/jKRmkivVq2u7
oKX8DIcLACbCX/RxbMTLOI/mFRO9Iiz8ObNAMgI9G1+4Lt+dNE4J5BlvOXNrWt8yOQgjYoRTZ4iP
nQkw4JxC2s2IKmjMM7vU7Vzk/svvlzT4tt16DxA4eBaNUOsEIsGy7uc/U5TH+zEk/DAqJAarEq1K
ihh5SmpmzTEHMgOBF0XNC7/ZaI8yYVPewTDwS2tj8EdPUcgHyVgSXP6je4kBAoUwpZlAVBfpIvSs
kRYUAJTfGAs945XKVq5XSeKSaIV7Tw2bXJXn3naHaym7F1ad0XlGtGF206GX/rWP3OTK9d+ZJomg
Knir2mq4DUF0cYts71Quyc5qtnfEJC8DhSkEgj9oX1xB25iEJ/b8kGdyl7c58JxuWylzvE6NeK2C
ieSxGRSIkPVZ5ZZ1clOGb3GnsYBjx7vGSS2WGU/TBYPtd6xWFcMv5F/UWFwF8GFSlgLrzOTYstFm
ktTb9Nt2Sn9x0TBjNVaYvN0hhnUOoIYuA9r3E6xqHhVmuu+S0lz3TbWxS9bZyMfWbcWKDnVNQrtr
zcexWxZ96B4FQMEOL+QZy8rP3Iruhvl6A48s3nQTY1Ubl2BCBPw+CvAkd07echUzjugR8a+61tFP
v1+GsXgBn/02VNU/9FUAZOhwVyqFyevl3nz5/TIUcKFDjdkS0SGhuCaKrvmBWYHGhf89jULk+qI/
pI8vTMdNrMyjtZpgu51MXeiV0sS9EcQQHHDNNxtyZ8hbpN7w8dpf6cnVHKd/tEe2c2kH6hIoI4E0
9GiywULmaLBfAEQzj2km3T4bQChWTQ+/ytDUGF0gk/ekAhMAPdI0VPc5aGAXhi8Isi50tXdcma8a
XMQvQnbFymhqWFLo5clfLiQLZE9+lK63NgltsDOZ/ajKJf1MFJ9hk4H4SEa9tW3OfcD7095uJgs8
Djhp5gJA9fr8UovWuXUuB0iZ4EggXag+6OZd5n50N9oN4VDeHetYsp+ad9wBTIJ8kESia71t4NMl
/X7ruI7YQO3EL/7426YjKE+CU+hNalMnDto3q2iTLb82hH/Vt2/t5BY71bBj+v02tRO9x48385IK
uul+upqlQp+Q2Wdozpus5tU4koqXbo8pLhHCyzBpwjfpcYzPhP8ulehCsAZC7dFGOpTtQY+ghw0b
gR7mmaClmWg1QjTQe00MBkz6UtvsXonKjTGtEUFXh/plDPZwjpAiRWK6tXOc7IT9r2gJaKuE162R
WeaEE3hPhc6cU4Ymjx3XIw2SNVnsMrnCEGDCWmZdPAxxtZ1oq9qeppPErEeTW3HRl8jjCCRjEFQF
KQTUmla9rUgR8Kz3MSYWxBBlu69c4ptEPutjIp3P0ZmviTuCHlz3pVaEENinsoFXFjQELINfRUTo
+jWoNp/mYGqiPbq7l6rX2YfdietUcgnNM0YM4pvP5hQ7W8b7SOXRni3qBsKRYfRv4N4NojlK/4Mc
4JsKzUvQGfNqKvhoDak5EZw8eI1r1EBV2u4l/oIXxo+PhUfxVTeUGg6hHCbgA6LmN4FLrxdjcr/a
bvMMQ/3Qzf4NsQBDxeyfo56Goe5//Lm7ez/CnsyLMbL2qxukCuwPGLJDpC5SzzwLm61hUMavLhLb
n8jv4TfY7Tbw6gy5JtmSnqtep3x8SsQjh2Cscenn7bS1tGFs8zi92W4uViUI4V0f9Vs+RiabZdJf
9JS9A1GyTgJ8Asm07EUmlsO/T0n2ZChZYom5Sqhz5s36INtuJ4sIEgsysaWU4R6GLCJ4/qTKB2fd
BmAE4qRMj9KFZUZayCmuIs7ssJxWkY/NxifZOnTzvexQo49WyoMli9ozVh+0N4Xtrkqn2nVFAJ2w
fkbOGp9srIn7Ecsc5rjpmEvjUKA+PTlDCbWUvTMbGAJUGr/rTxySHjNK1p/VQzWQcVmePMrG1yhP
gxfA/lfmZN4pJ0ptbh9p1jLIN5ErLSQzCKGlM46n+oEv+mtURnXrXZywkUmmvcaCuZsq5qRVA+5X
98+xXcL9Ltyd304Xw2ijRcEQ7lu5MXKzYu0V9vvUZPHBDB2WiSL+NKjTvlAUoXEs209StAakzGpa
hXnebkaTo1/NaJzdLjiDuCiPnhMReVC66CVM5zs0UFEzEEGzLpq/Ggxam5ON4MD05AnbJschQUem
STJqpMkNm11bybiC8cPPaCBHbidzaeLYXcSALVdBEsdrs3VOFgfhV5w672o+JT7S5thW7g0W+dLD
VsSuyX+CYfpAjqp9Kxh0MUM+gHIxDrO3tpph3tO5auod2I/5RTVFjKjQaLjLFRP12ttTJFYwYyil
oqJ/UTQMBKx8B3BRn2SMxbA0GQHNfkP8NVtStONEIIyMZCV+GkcajD2z+igbcJhM4eKdzfARndZA
aM/s/7EbVq6wjftb11r6xFps32Ts8Sa7fuB2LbkBO8+SGX0sRAnXWKYdI7Eihr+P6H+ptQNaYnbS
VV9EW5ZcahVB+EPNuBgzY1d7Sv6Xcrd0FUZmVBu3LuUaM5t43uLOgkEcxfZi6Of85Jc9blkkDyo+
qj6wX3k3g/ielDMain5BcDwGiqTd2RFliG1qAQOeowqR7KLzm2aHW21RDajI9UR+TjBRfBlW/8je
wYJjt69mJ3ndFtQf1F6byG/mm+yiTYY28MpdvEWOT+yslfxxweevkREkg7MJ6wGmClJIcwrhqYz+
rYz5E7ajZ14j4MQm9jcOIdZgB5NtEnSIcDICf3RkXXF7QhXES5yY8UcWpOU2HKH9+VlxDNHEF6Ib
9qqalv084z5LKRH9uXwCPR9v/KBlYFdSSRHrxZwsMv5K8G0sNgp4mbq8xQU8lxmey8b0/XSVY35o
UM2tCGk1LrY9LcoWpl6VyGYXu8Z315rVNk3KIxgs6n4c53j36rXTdM5GjtEmrix9zMxin5oWBpUI
c33ONttt4c16vR3g4OjJ1pSuAorYMQOd2nYlO3NL6NhlFNSrpC6eCRr8Gcf2BxGwRMEP1zeMwYkk
sVykWKyARS/4MI1XiHRyZhPAtL/c4nu+slBpcBvX/Srso78WG+8sBHIurJmka1qYlQl9RBmm3sxx
e8KuMm5HMh2qB93i9wuOfW5hSOX0ePnN4BTfurMo9yGP2+lBLdQxrRHu4m02+gsywSq2timhVxhr
FzoZn3JBOkbHnmzLi8/ApEbfcanPfZXUWytpqBYChlk4RVRC4BS9olkzjMVuEy0RsvZL5tV0PfnJ
OowzvTH6V5bDbpchgc//MFGqd7SeSZJe4zgbbgG7n8roGpyoDawr6W+IRzbWbVETdD/YYtXhNXCw
HK4GalmrU+Ijy/8YgeOubJ28FRmVWx3Wd7ei2IJoDwMO2RUfHEaQMiOqsm/adaThoWHM59ZlwkhQ
AiCZWUKdDpA4CnBrC4t1+iqNi00y4D33ptpbVlB9liP8tjWpOpiRUGUQOvKYYsyIp0XWfEcTvzOg
7H+MMXApWUutZLMhm+FUQhFbNDbNkv84R1rEVgZVns79EN9D9M7yzXOCNfQbBYmsRPPrBwHeCBbu
WaHOrvXciFJxZ85fdanOQUCa58hhh5Da/5k4brHG6Y8Kt9ai5vDGrWhCR8TDR70SkOewGUd8H7ro
bnYTF8xdUuNpgMBQOvaxsMPvOS2+YmyhxzmP/0MCEa6tUia47M9t31qbwXfQo3rIGrlDkWOHEzVy
jqg310xy3KJ5S2ICGNkbkwQkP6WtPtspZopvZGRbTNhHfKMDooBWe9lmzp+Gs/5MUN7fXo2ghMrq
5/HfLBXs4uC7YcnIG+CXy1neyIu2ziIgehsrTLsumwCiVBHVfIt4tgX6tC7mt8JP3RXSalh5GFdE
BVDSmftLx3LytesoSrECpbii0xmwqJuYj1nrJZh5GFsxJRHVLl2/s/cYmci2d89DPlGvRui+uH6w
c6ErlTHLDu+GGQoD0ICEptBgkqGk8RxLHtWCPgat0+8rmaFMxpwYMqAhX7gmnyQ01vg53n5fF/KR
ffroAeNZnGSLVUySfLZMgnreZyNBVWMCa1eF7TVFfz2bXcuKNatAWchXyjdSdJuXWvTvOVJKBZ8P
6lDvYf8gyyFz96ar1/yiM8At8Dtuah3Bo6WLVvBdAy+usfS7bQUGJtQY/ZXNQFuhAvIZOU2PQ0Kb
q9RN34lk5pasXr04vxYjFtBejKjyxz+xG6bL5OyUzIybUD25CRQ33LY9DzUERrNPJl3LBDttmNX7
2wxf1Kq0gLF44XYMk79VPt9F6G2rDp4atgHA+vDQRPjIuq2LjzyNfiqHYrlV8jWT5GrVHkzldkDE
k3nxU0HA1uhxcY/C/WdF+mUIXeR9jfVsVO67Jxx+p45qWfr7DnXcqfLrp7zQ/ZJxWruYHA58Q3d/
grC5IFv0EWL3z9og7SPssL8OFVWMo+SHLVDD2qafry2ruYhWsTWdgtcWAdmRD1yZgdo6HUUt6Mg1
rR0SKshKfs8syGF3gWROE9voT2itIpSkpLrFtnhHf/lYH0mPzLnp3WiSN+uJdHtupRpPv8Y1YUJK
w9nuHypgjyubrhcn/JoTAMl8FhBpLqwftHrUexwKrt2C/ig2pC+q1WgkzQoH6LyPJ1jeaEd1P3s8
wRi1+v2cUV945bGzArXwk2FTsEwckv6uAV+sDcFsODbQ+V+DJvmvssmFmKvuaPKfn5qnyI2AkGFM
RQFunYY6e6pIihsNxv+jbratmVEu4edbjqi8JVn1i4IurwP8uLJQ9u7sFi+EpaBu4RwcB2frBMHf
2B3uiUYtaAvix4T3RY1bbg2bBPfA0KfMSWsAg2Ta1sxZmcEcHdmNq7GPXe58wsRJm8nh8wb5Ao0V
UWCEFk84F/Uw+YspDdJ1sq3iVJyx4hPfsSW4Od/UYZwtacIFj833wMz0kT449OPX2jTlicEoBfuE
dD5DM9wOXFiWZ8QA+8XBapMfB/0EfEwjJqkg80//ReF8ha9krhyHp9xgsmfPrIpy2vfiHcmNxO06
6QfL8FegcNdOFB89UvKNkzdsj3uqSLo89HBI03xbfs8VN8w0Tgi9s7Q9OH5qbWzNle4JZqwOkfAB
cw4wfn8TGO8LJpJPzOyBXBivBgA2QGiJJNYm2MONmvZeHxJjXXr7qKax68kWVEXgESQxHIycGj7R
VwiFrIRUk2DaYXgsI+IjelKY7OYr8eHm9i25x+RY5Ord7gbBZEJwFfZtzibEJHrboaNIMzono0xP
Qvyhe7llITcheUfZUGxS/C3PLoLJhU/7JOrxHvbtPZ3kd5okcuGwek49vc8eBiAr/DeJgFu1Hi9t
2+CXukWlvZxbr1ri+GC0ZtS04JwrbGZZsXsOrqLAfCErcIB+mLKQWkDzJnxwLDk1yRU2J3m2mthe
RyORgxFyPjVaSOXliAMt9whGZpOQx6jusIIOK3ima8eCbqYqOZxLa9qXZZEtaxsBRC8Mg9mVl6+j
5GE1EnzEBVdnSmgFKXrdGkYhz37dPIvKxiipRsjhTWbSwz4SjKfkpZwtcjDR2tbs9zrmJqXj1Rf8
jBxds/1l4raY8uTTkPV/AyKePWcpvmzb/CjqUOw0qzBHB/YR1Odj55AS1CJtF1lBNKwyI9GAcCkf
83k2EWdO+zGgWMxH1AhVhoUlyEz0e91jpoQsepmCslhbDvYw2+J8yXw7XecxrPIIOQO+sGEd9fMe
GQCLliwnD9GfwZB5Kdy2SR+Ex5xF+a5/KlJandK0npnG8BmQwYN7Awu8oMBCYL7FnAKvIk7XhX/I
03F+d7BJmxCIIC4XV6As1d6TDI5UTqpCCCN+q9mDHcxWX8NH7QXlhmTJqmM4Ng/J8fdLTrDKwZAb
jwkvygcEMWyRlhI7ZjumzL2Kx5AJzYBI00PhVyuzZBnmQrJa84+RcQ2ndskAQb61SZ8slc1jAecp
YR3FtAyc8A3lV/6kW3dvsT1kdxL9pXvhscbia6/C5GrmJD5iswqAakaFS/jcW1+rt0l70zXu3Buh
udiN5gZedqGopa2gfO80xVnk5OHy91tLW+O2M4Zi/fttYM7uwonGv0SBkZ/oe7Rp0XjxguHrsQTg
+M/s/eQ4Agl4kxLs6Q0r0Qx3hyLOfviAYz/8HjGFTtbjHzJLuRcxjwrDeDfMYd5Kk99PkLaykGTU
ni2SJ961zo7cwdOtTM3+nSRSmShKGpPAjWwcOjr4LHkqSQn1OzQW3Hw9icZxiKDIZ52wjeLmfWAN
UqvhVbXON47S11iY0Qbi8VdnFwc8n05dvbZv7AXgX6iQJdz8zzTNpwDfcetlx74iQwTJEGPDMHvC
iPwie6IPbKpKIgjRj7nttWvKzRg7zh6c2bJt0JHKgl1IRiIXvK16WOJMsqZPcocenJFlOZIBRmQy
+5PyIGC3mSUnn8fMNhoxHVpTj4qsu5fmDMwKpnvomgQs6owu3dnjBd14rGep2ha5DLJd2/Awpzcq
d5BLllJBNRs4pthdU6bgmVwRPbPLiuw+p8kuHzWMsQC1k267daeMFd19AQ04LQBC1P8xn/wglwoc
Oqz42WARDyeOZizNdp2okGH/K+lnWJyT1RtOzXOknH0wRFjmw9NU4VSqOnyIGQktRIFZdm7jO3PU
JbPZOYH2WDbRy0hG4hJVik9ObH3Hc5hseYyuSz+cAeqn2NlNekBi9mgKOJ6Zny7LGvARIT3kvaOc
U7bzL5snwrMk9kQvgVQJJpAiuV4OkVesKHSgDFgdSUcQ4aPgy+rML4O0AMQt5rpR9loLvYmC5pWn
jV5360LUIZ57pIetQ52O05aNa642aemd03Gol7ohEjZo/wEhwqNSExyRkjaqrYR4jIC3OdTzLVWq
XgnUzmOPTjoCUlK6V8bskExsDClG4zOSFSgn6oBeLhTtnki4/3hj6FNaMA4hbnQ0GSRrw5AcpH2o
kqKC2Mjafibl+Nyaw3WYBY6GUd8ZyH1SLKBNUPi2CGMLyrXn8pzIMz1xVy1b+yFh3+EPZLNAx4Bd
FpoldsMjA9ZkkTLyoJ6+2O44bNTDqxTkD82KN2wMh0QBx7QxND188EVibwwN7sJu3Qg2lbPmrUcl
aGWsGpqOEOdoGhawNVd1DcPfcRFwzAGoz8hTH7MqP0YLPiK7Z71y4Vp45aUjemYVC7vYdG4tb15R
rgaQgrvM7cG4+I99b/wnGqvXyo6GA/zei3abdmtZ6NdHwTPUskMSjjPjX9MV1tKo9N3Hd7IWWu6N
3rtYPS9hZJfMSqf621NppKJ7ppp4CYU8zyJn808CIgQhe6PjeV/6kb1io1yu0JDAKR3lc1pRhcWM
+dTgkDnS2ptKWf2FcQOmTJtLH+PVXSRUCjo2SZ1u8/fQJ0y0FN4qsYsVeggWtbepQDPpqP6joR1c
KKP9jHaZw8AEjaa3wjNgGTlOytS7zE6EhcH+ilE0IRWOuPRteMnCfXWDv7pUYqUhdG+lCwS8c05E
TKZb+GgoZNILPfybZbvPgwGwuUElybYt4V/vPkFxszTOh+ccs750L8qI4C0TD0111G0s5cOdQh1G
f+sstnOD4VP5EDgD0h8AICABID5y6RXRsxh4SQSBLFnFeheiSrg/4fEFNliL8DEwZqybss/FSxXQ
AVJ6DoZ3HEw+sdjL7zyT8R/0ZPggoR1NFCzD4FPEh4QgVcZdyhw7lHYRLGTRF10ZN6pbHkonORdE
fCXeqjHt974atn1h5W+E8shWYWT8De98JkokHQZ35Wmy3aJhV+cPZFLB0AqeXHIYegqpwEViYvvt
KcQROGVFTAukv/sJnTGaF2bdpfkny4lhqroc8Hn57jK/KDJ25MoYEJr685M/PZOT++rrITsTnobg
Q6ndyHQ38edoi5aNh7wzDIsgqlE5VD/8FlT7uB8PdcXnS1bdIC2LaR2RDTyP7noyxvXkImOFO/Qw
m6/HwSXNxs3e8i6qdx3BMklJ1+YW174RIO7HBCNDjGxTUsFXMWGG1PMPg+ydyUXInj69EiLPGtKO
MJEkzAKcgoUrKka3ZQheI8qJWv2CDAshIdphq95iTHe2fTDdPQ9FSJkgiTXfmcl88/g/O9WUbIn2
XSSVfINpnTgwD8J2H0fVs/xpIn6b0k5+jEAfZ67dVWdD3i/AnXW5/5rb3nkOwYQ4zNFR2K0ev4tp
oeqlXLIjhJE026z6iF0fUVBSdG3igCzDClEVWFMIBLUXnTwawBy2vp8wbRiobkfNLrdFKyvmp6xv
yBMu8eqwH2GcVt1C+w2jHo/jYSb/k61IzolTZ0wNveE56+bHYDYG4MzEPIDgbVjtRinW+tzcfx5+
k8rQ23FIWMyL9ckisXCRR4XaA98FnDPZTzIgLDCponiRNSi1IzsSz4o8X5qw9iUV9d0ui72nre8g
whlGXC4MH444g1FQbzruLpbxqwamwoTjpq0025gVvrJxgvfX9vA1G9dZaQNDcj2PFiYx6hXwvo5I
7K0ZL0sT6ZEbFnfUWem6mrDhduGlDe1rFvLRmKRY/R9p2QHNiBYQD+LDfTW4TFumQB4a3ep90IRA
+R33ECOEWBUWLtJfiuPvF96AEcEbeUEIDildUpfgwQHkjp1eB5uon1o8rHsP9qBUfPHMGYi0Uyn2
jvFIIQ8Js+PC2niWPP7SlY3fMN7f/00fobC6NOaFhxJnRcK3deiyjNJTl93K8FEaUsm/sMl5Hv6f
bv1LmP6FPRczL0sRV7TuUjFu/Si/ZAhrAHBDx7anmmkYurRyj7hhxVB67RroJkxhm2SnA4MoA/qx
NJj+juFkrWX8WGSX9OeDnk4J08wOjAlZMJtUVUdvfo6mf4gN6jXu0ZcojA82pi9VMDEdkxYvt3FN
GbOAc92TS7NBJnN0UY00mashveC//H7E4wZxfUaXfZnb+dR5zF6BIxFZYL2DeV4MqX9QnH1LhYJi
0ZfeyR/+iz3vHGHxD7rmS8vkR3isvisODOHlKz+pdtYcV2vxn+N0d2RLXM82D9IsyOk0o02SszKz
sFhAEw1vPVnRc0PbW8l9EebdlpjGO3nKd8+271zSaG54xV62K1V6GtmmcuFh83aSt7rO4Lqk0Tvy
rK1jVYjz4VysReTySEqrPeVIvRm6GKYyWjHp0bHNZH+QGQiY6t0eHlsjh+vi0SE2/SZkOIy1EVs+
nkc+eAZ+5zIvy3U6uN8BjfRIfLRjXHzy/PhJBpbk7tg9QukGSkdsqw7xJiGaKh44NolACDfZ2w8v
eW48kSbVLKPK3OeSOgo3xYddDTsoMZgO7XyPloV2BtHaaL+WIwp5TbnKKO2Pw5mJF2bflU60+ETP
9B5JXnFq0iVbTvBt9Ma2cYhsqI+jxzDOUPFVxBxwRcMNYFrwEWM7e0rn164Yn1rFG8/UHHmqULhH
GrypIS27z0rYCklHsuJ8zx7mG2c4D00Qt8SXABL28vKCLvSepRh2UgYipDd6zi7Lcz45n5wvIqFw
bDSFv6uhXNEWPX54zKzbGfJ/YRAlBKM3L5GKvrg0r/i/d7KRNwRs7C+JVq4YejE0e+2U968JzXcj
8g8lLlvYjdVuDtUdk8xjDfdWFRSyWXMA5fU6MKj8H3vnsSS7cnXnV/mDY4GRiYQdcFLednV1tZ8g
2sJ7j6fXh/NHSORViAzNNWAHeXnOLTQKyNy591rfmv9wao6XlOxGEgAO6ZzuEMyd0hqyPTRtBVHB
hkE09Q4aqn2s8qck6256a/8Ic3ieYmeVkedOs5MCVQcuh6IhhnLlniIzZ1ICMrWg2Rp73a1miUsK
nbljcRq7yliwWM8Q1HsitMlddL7ILHh1bVoCQcdcoq4LlHPpvkbSXeTIuGK4gEVQ3twaOVbUzDHe
JZuL8aEq5yvrKQagXC8RirD7MRNI9YHcPe+Rc9CqHcInF4kVW1+9NOphRzP3lGYTr4E2d6abfRX5
wdIqaDuU5n6chfct8r2iMX7cPHnXHedKqvAiDZPPll6NcqsaGBz/fbyHPR7CQWIrOoVj9R1qmsX4
jwQw38gOUZSgZT8WmcNqyvlKs3rCRWtEg3o93QeN9my9dEn2PWAeKBP3OmrFyaIpkFewOHUSJfUl
C+FdnQf+qRBqE2esBU4tJ3ifQEMti/CUpDrVXvdp6+ExZDnBQYxgAWOMsDmUMv8zSMddtKq9uTyB
aVrcytkPHerhE72+LVkZz/SOwpDijhK3SlHMD4j2x2q8+S3ecXskAk1q16iLQLqyGDZ8j9DeXI54
jG3HMHpIa/VUVuYnSHkmdDr4gwJNuycgOBDijZvIEXI1WrYHc8GzFpP3bhcMK4NO8jZSCrl5z7OG
TN1kzhI1yd4xeMWSMabeX4VUggDod0FIKW1bLk1jZ6mYVwChqEi/5ddFl4n6cCyeZM1ZOU5e4wCo
h8seYXf8FgFqAXMwt46GBaYsphGhdnMn/fyaOCiPS+vcG3pMI4rISd+gfeUn4lTK6ggPmqIoGjcR
XI28ZbrlA0RgG8PIGjcveTrcmYlE25SSYurwpRbyp65gnkz0N4we2aSmrnTVb/Qy9jrerFofgXF1
z2ESXzCQn6ZaPEMyPTHkJUQJZ3RL0bZApBsCNkqIwPUeYbFi7QEvM2mIEnys6FLfpC6IV5m+j+OH
pTf3ZUXfPTOiDeT+HY8crcV0ZdNmHuJop9tgCH9jvrTa6GlSWgSIG2bfsamxGKEpQ6xm1Pddiai0
q+6Y+nM4p6xFlNIY2tKxax/I+8SHsImapfNDhu+L3SnQAbyqoYDU3Zfthxdnr4Zbxqu2fJg50V1l
f4wWH6ON6sAIjk13lMyuOTLoBucBff7gIXCuWgUVzyr3gKwYITR8v7k3/TS8sRrC/cbqm700TlWN
GkH1zc31FMLc4MPUuHooXuuMr2xRbf12wqtW8yAV3rUrPvwoY3zqIbOaDQGawvdt50xogoiGjLdk
VUZ1WrKssENwB1L/PZNY4GiBo191AHu4k3EmpPu11qKn0BV7o/8IW/zEDf+fY7PJwz9kybHDX5t0
cahPPCJ5+THGcANT5s2h0aMVs8+ZxR9rarH0wRrRg+GxN3dSVg8WzH/QWwOCarkrpbnxTO1YZkiN
W3d8jhL02Ubukg6fbEskuDqs8IVpWUf40cxobf2t971ra7JE2K73rBGDcael0bl0kTxmeXsXp6O1
IVWP6X11rr32wdC4U5oJJ6Apr7FPTK6iKYjd6NY41hfo13c5zngJ561JOa74vfHmic/comlgOPTV
CzdBzMsmGZFOyvwC58BIgVOKDtV26q/8luSX1H1lXmlDlxL9oh4/PV9oe9MB6SaBMoEzhtQZk8QU
Dj99oN2FZLaLvCNNvnd+7RFAbSoFjqvE2GVeeh2BZq8oq19rD3HZKNy3sU1ob/ioS/WhIeDv7KSk
EfDNvyZNg2PgJyreE51zLizZjyrkD3q0zB1yetYM210IaVgFY/ycTadpzLshTvhBM21th1ODgeiV
2Q3Kd4pa9M8y76B60DIK7Es4jFdbpLdO1uOiS0C/e8kMHCzu846vOzHo38Wh/lrEGiZIebSlfEvI
QFpGJF7tg1JtTSoXLARvsnGbgxEZG1rfhHRlXksnCvSmatAW/IktjLJdr5T/24/GNolXpaXX72Mu
5yXtKZzKH9HXr06TPeF1E0BwxIvFI7sa2/HeruRxGC3xYJAUysMBX2O4Wl4nKabjXxX407IfwHRW
w14rE6w8Odp0Q5q3bNm7JfYaRdHRBySVD1YYrs2Cg5XFlsaKS6E/aBWrn40aJDIJYA6SbxsN7bap
9FWFt0+L9QtMmY3ZU/Slfm8hAvVXfVlfrBZ1ojbk3roIu6MBEmyZGn9Y6/Ax4miTDDGxW1aH/dVd
WwyDaKSzh7cdW70Ra4h7CRcTpXZFOLWCzHRDdIFe3PROU9cdZyY0em8UHJMRVveM0p7oDV1dpI/Q
gEE7RqhHLWTFTvJUmw+R2X4gopCXqGvMZeY2G08a4REAQ7cMXHvah+LBym3QbVK+NPEhjzTI0FK9
t1iXd3GYnTFQBEvOHij7mCSN2WCdk8b7Jth1Yv1YVSXKHzrsYl0Uw31rTZBhORTgzTpBYuSYDG8R
FFP3W8W/Xphrp8pWa5LkzKtrOQB2LWcZVY2Dy/rHM+OMBxeXYGlCl87vxFguG859G6s2zuQsBMgX
q3OI4qcPx/BQCWLaZp9Djf6WwWECpSQk/jWaIecUm238Ww7NrzbLnduZ8G3IaAPj5amrZLnK+hr8
B3ELLPWlhe+tboaboDYmOnhircLs8xJOoj2y2/Dizwbnqs67zWTFBIdhfzS3WiAYmOqA6DMRb2C0
0rd2LZOV3bwA8Ie7aofOfpidmGXcnaAFg13K/IzikR4LVOh8kWk3pTScWRQAKaJ12uirymw+lR1+
EbqF3pKrKmPK7YCxPaRExirBtMq9GaRCzo4ll0Mg4Vunl17PeHslqTkqtbbCgOsiLtxfEmfSMNhE
KG7IaXxHMxAsTWmdAxEyidPR68sE6J1/MchmXZqtke70PGKfKKkZmZOlR8VaoQtqwrpz31CWfXl4
eFD5Pzi6hNvhn1w8QCjC5AA+B9WbZXr0p+JgE9TW3g20bDt6/Q+sy2OqxfUqq2QK7odM+UF/clGR
L9hEqHecgULCg52VP/hJFi/BV3SruL522gxr7zrUCp7YtYkLPDZM9uWcpBqNCTRVLy+OHk00sXG8
knNTpp5RLlpX01VIt5D38po+uU6PHkkUyUlkZYG9PfxIk/HHBOSzoIA45KIgZrimpM6nfEWg8AyR
BeElCt5/wlV/gcK7D3IACgkQs9M9tUpq5pgITDgdd9QPHRIuS3NC1lDfWgoaFpiC2HUiiHAGTsAH
dR+1OqyrgO0fS0QFpHR6iiXnA9nV9lbkWopgwGp2aRQMJ1jfDUWL6sBYdSzyVtYhdXDCC8ElGD7J
zmSEwJF448DCAQ9M/45UeLlq8mvep1fRefd/MoT+/IA7/GhWYN/lT2iyqtXIAJDqBOiS4BGSAGVs
FXqkNcBHSSu3jteK8dAyVs4vgLHFZBo1iOYUa4sDCcuxKx7lO4cJ5iFvi8fU9NIVFno2fecaxUz/
4gEHVJc4iIJhLlAdelBXg/KuROe/ixjCAE1li6rH4V3JbHzi4LufemzvNNhOQ1K6Vy80/d0EbnTB
sOsR7O9LolKgdcFNmoNi4WqQRhHz1Hco3Frmksg+6AnIq1sB/KkNAntCWmYBk7ajj96KLbXttkWn
hkUuZHHGNCk4ww+rDv7/ygIMj/Qt1o8dNK++ZGQrOA5hzO5cAskZuwGhmdtjvLmFDvt7TCdvg8Jx
cmuwNc1SZFD9xvmHVSQ+iAT0rX0tHVhlkCHFGOydoW7g7/KP3MaZFI2FEI0TNoFV14z05zDB0Ewc
7ip1hFLUXQ2veGvicDNGBNmwYZG3nTT2Op5n6aPETda5ExWFiaSrcFlvCwBef1ocTQ2R2G5Prg0W
yfFt8r/o2o3wBHw9ZoA/jucQjsHes4b6bET9wjSanFFH1AJnGo9u0n3YiKE43rg1ES31pZa0DR0L
pkclAw7KSbgBYPYSYEe9QykoaKPkz10Hrx/F7yO6tA4se/aBSxK+/L1FQ2IFAhHn7URwQ23/IdIP
e8yx052r1Mswmpe4hp1npLQ1CqdDt6fTxdZQzfReVoDeROjlp8EzJKiY9tMGOcpb75ByiR/E3XTE
31QoqkoZJlsnEy9eJmhUVdFWzy1zyTmzqLk1sNgGNi08FTxjB89jpiH6JluDLSafodStXdkFl6Jv
ymNV0mcbjHidiXCVqpahUlE8N9LT8X0jRER2uioRLIFU1O7dGa9egMUscvpkcWbM20c0YYu34zfs
xW+FpRXXwKZvM1T5GxJHcG3+1ipGxkbUt32YOdtw0C7oe9WXpbKHin6aW2TFPtD9de5x7IO0uAnL
yF5OkRqRylXQkdHzYfcg7WJE/egEaI7TwcdMneN6cos8wv9XvFhVn3KigGYapW9GZX+GPnCVdsz2
BNGMZxVCp8rjmAdKYa3yyk0HB36RW+GdX4t86zZwlWKa2YJ14ZUdY2RjTQh3JJXi1R5QkDfLWjZq
XZX8taoUN72UZ6uwv4pSa57Jw2b4HcsLKhsO2wY8X6tax0He7IqkMs44pzn+aWX5jK43OQYDRuzY
nIq1aScmEh4w1zVne6pw3nbVtEurd8ReOZm9Uibvi0h1IFycFLkFTxyZGHaSlzv6ntolTQoidKIr
fl/jvF/B2XIuGjgldoholc106G4Ij07Vf7pG394HAzN6Ye8qbZoYmoVfNeUHWzm2+iiw6X318dGe
h4pRMCKx5BhcaP0tlkg4OL7gknKHc+81T+xwGIIi3djAl10ncfDDpideau8mW97ZDOP2JnMZqth6
XnO8wzPhppoP0gJ+QiW+kDJVVw5CWLFG91gvdaTHZBU24blxsk055eXT5LbPbuqVNxMKBLbVEBit
fpQcVImaCNkznWTaocUWXVrea3VEk6bt0YZm/d7XZmJ5iAqq9Ty4zzkUQ6OGehYPG7tCdhCH/VMI
IsGxFFpb2YV3tfFT+bTtc0ff1cpaak6eobgYT2WC6r5nToiPNPA2PdCvCE92VR3Iv+K1sgU1afNH
h252b2mFTWDyBoy+jON8Yr55aQd8SjisNMTHG4aB/roLWv3cdo6zk3GH0IKQlamqm3czpCHmmuFW
trQw6ihYAUJBStOwKDqTf4wrc9mJGkB70nNcxc40mfJaAMPn+CXfa2eb6I17jevoru2IPM06mg9w
Ve5IL3DwZdDrcUazp7qbHskugSrBpof1ZK9lOrbNAGti8iDHRj9N84+6QTjn6F22taNHqefLgfbG
SrP/BFZPBN4w/TKgCQaFj0y4R+fVtaDMW4uWgFGtonSQYIroVxOLsRs7gNOTzYGdVLJFXKrv3iQL
VqXM6F30YlXpWCvA9tU6qe0HfaC7hc75GI6gAzJPjuuZvUoQR773RP9sW82pjqgXNLuYS9FKLnI9
Pms5DF8dcPwM7pBLiMfwutta3/sN2UpJZy/tHiyjKBfKKHnkx9HbCJKV7iZ3WuCSK+BCmBwGymEb
oW+8SAestcbekROfcA/HIt4pp4Fx01dbi3YJGTEkCLNr92vmxCZ50tC8Q7J6tw0cVXqss0+RMLod
PA3E9NGb2+MaB0HK1DSVJdsXhwceO7XNgeqCHyc/MQGZC976WJrQZHq8+xqYTo53aEi6gjBAc2rf
+i6RNwAEVz61v3l42WHi+zTF2LNXs21RefTJsGzPVAEsxbjLdM9jzkkBGXdrqSKG1V2Petkoj3gt
38I+qDGTxb9ZBdbCgOq0GLKmWzPs31iqEshjJlZeZMdN2Z5qAlbqfvzFuwNXbhwZPkvr0Bis0GFp
bg2Nbq+MalpH9IFQPZOqHY8G9hIr27nNdDRixp89eqKtDY+BcKZg3+MlXjmueDaqSu1Gf2ivbV2Q
6gWnd2/3VKjk1NLnI5RvYwYkTvpVsG7jasDU0zkHLZ/NgIEHnzb+5QDD3mBa5qmvQVE0fngbvdR8
I5XHM3UUECqm0eAVPxYD0V1lZeqS9NOXjZsHqSFyXXiYzbJ1tG+b2dLK8yg8Yw8EJ87XQ9ki2zco
ao70/7vD1JgfgbIjHmt06tqcsxdqsJnJJZzg9Kk0MzfN4Omrugkf6RewLjn+gUrOW5Jdzmxd56a1
IUwg082/23h698dg0/kuNCNkL2Isgn1XNlfeUAT4cMTKt1qz5HZEnw0bVtLlL+vq8CcTzvAnevx/
/ndVxuTVKju71ZPjrPGdUEKRj/bnh283zEBNgbpYH8s7mkjBpRfVDoxvd3AoLw5Nk56oBVjsPP4t
WrIH8DflLLp55nqMgzjOj42vYQ8pLKit9NXh5pJXN8snBPnqlMFpGDHeNaN3ZAsI8fHpQFMlYrtP
l1mxblE0HS0m4okyrmqYda15uLNS5uNiiI0DdeCxyqiM9Cn5nhzsI9NQvnQVij9aJnCyTY3TqvND
rtm+yyTi2AmVrDKGlfICIjc18uoDaxlpZnXu/dmMA0lxhWk5wQmefeSaF10NUZ7pBZ8wd8xPKnnp
KmWnCVqabF09gnwQFBShrGlxuMZzrOmbBAKSjBCsm3LJ5Ig+Q1FxAV3yXLiBWE2AgXQnTY9lAMFL
b4MdPYN+i453RQOS2cTo/IAkOsQMK/TcUEffoYHvhPG6bmlVhsjYl1MFGTFI7LfObjGXifS3Krwf
zK/NkkAPpMN0iZqssnkTC8EcasTOoXtbQzT+uTLBftRAI/KIgV3sd4cKpcmCWpRxeRBThAWTS9ZM
v2JYRxBf05xthOLrPhYkx+vauIwJKZogBmxG0TAC16dnTQOEOw0oEmFJI9LrYK5Nuks0MOUH9oEW
MdS1UUg+R3yAqLxaxm0KzQw7ZjcGYi8km+jUo1ipiifLISHUqZFAG+0hRIXCDDP8HsdvOK94cQCL
glULV1WSmhs0NPssahZZ1sP0n0tgzUBW0NQtwdmWj8rhpe1b9zg+YEgR914lnfsyEl9JWgUYe421
AkZyjCoiwsiMeQTlZuHIhFnT51bwOAScA+qxvsOFpi/EcIq7zN35lZ8/xvYMMjc75OaByUifde1W
qjC4hQZi65G48DTyLfDCdnCx8m4d1oOzhT9IPBmD6th8L0V6Hyfqks/odKZB5KvoR9ErsPoUbwGe
zpuO6f4RCeTK6uvwVOrZ2jXyClmJBOcaYRMMsDK5CiKfwRqM6pad2wh3jEfZu9xxRKnVBltmtQeB
6jvvK0mYUvXjs1SuYiOAjI7QcxogT9Fnlxvl0IhtEHBgEgu3gzMIXP0Ax5XmF7sGpdqiS8OUkJYi
fWq66Fn3A+BiwnY2Y1nbzwDnlk1sfNAbqLC8oo3oxJrzpQ0lg45AUxQv5m/YhjEDJUrypqwwnAal
OOCK7Et3+jR0Z/jyKjzhXoAv0aFfuJEKSwh8A8pll4eYLvEGLNS4kSnSzpb9DpjsLg5GD8WAtWwy
bYJNGr2ghGOijuKU4wVFiCq8Oys2xTEagy9j9D/KNkpI7KqpEPsC3zVN9or1oE4f3cA3HrDZaMfA
Qno/CD9+HInPRbaJaylm56oTZT/pTo/zOQ83eju+1pbPi0cEy2oy+o3d6GRBNWqXCWvYtFJxbqoy
9egVPjMzA+jKrPxvoeVApKJrgYoSEky8ZcGN7ipaHkwpiCsLTBYciw2/0ylCfG6SYb4o33i25GDu
hjG8L4Pi0Wrd+MXX03E3zOW3pzAnizjbsdDO4S31LTBJhIJLUqGW246G5S6Vaqnd3HSfBN0l7SNr
n1hBtZyEo90Bh4QPALLByH8VpwPOMRyhiHpSy3DomeYkHHqNP5ZdZWOKiMcnI2uHixeCGQj09KJk
qa3Y29ByQBxcpe6wiZC0ot7rz4WmHVh9CTyYYAKhfh/OGccRNWJjMDmBrE2//e6LYdpFQ2BjCrb1
FbLbObiuNDfQRQI0rJ16hVV5iDr32huJfe4EA7o0il+F++lVjbYbFOMdty3I9VWclSvDhDBRKHmU
4xsqeZ2eFRw0KLxcAfGekIVvccpTCFtBWkjZDQNVnV3QxotzChM5hpwvk+iCI41wEY9zO2IKhDvx
MdnBS+nuOvJdOZCwu4jiLDrsUbYN5UYvevmpInGlmJ+e6sGbER3BWi/beh267vgaWPVD3jLQl21j
In8FwKH1wj8yCc43lS36J8cD0z9q5brVs2ntMMpmztN9KzZRlFvDpfYVTmc3qR6icQtcA2M2g8OH
USm+Lphr5N131tqrKp1XriHKwjPoQjgN6PMI0JRWPMVR2P84JfI/lSbyua/qYRXpQ3HBdjfuIAXQ
jq5NDM1eY18iH4MYbYD8I4IolaLz/PH64T2nMfqc5GLlu/SOBzlkl7wxuu3Y+dbRyKf0QCqWvWvz
vDsp55RQHB36VHdX0dSP7zhXDjIOq6cGSfHCKXrzWCubpCA7xz7R9uXGLC21bQPd4DxcD49oBcLl
wGj9mHn44Gi10XQx0Jlokc0sGdj/vrBuvZWWK2Rv4baoGiptrQX41NvnOgaOhmxPsX203WOdAsO2
2Y/e7Lh+K6fk2RbKfyqN4q2m2r7JAF/h/L7pE5YVvfLbjzggKSUwPqohZzrBrnHwLGO4ea72isUh
ePxDwP3/pOD/QApmsPLnRv1fUMG38KeqPv7r9JNnP/9MCP7z1/4bEaxJ8XfdMXRFbw9LpnQViN7+
p27+8TdNqr8rYcDoFcI1LNQi/xsSLMX/ggJbfyf4W0iipTBcWMJVzv8LE1haEH/zZGQx3H//42/E
E7l8njKhEluuNFwD+vA/E4FLD4mNLh2afS7zxBy1BYDSRwsl8xof3sqLGkSp3qRWtaeBmkh3Q/Np
JyX8iVoi1LIfKvArh90/3bb7//74/8ra9D6H0ln/42/zbf3rVencBi7P1i1pGH/hFINWruMq7fc2
m8Re0ZLXw4D6V2suyRC2S/4qw3U6Xits+SEkuFyDIgJtJ/boenkczP/99ejyL9djcikm3AQkzabB
f+a7+PXxEGb+fPX/Qzpa501JAQm4X4zYte99UWOFN7ObhQHeSAmwmHCA6QGd+6mW3gaeR2Mrxgp+
NJyZDjyAo4wxdZc65m908qOR/cbY4zpfDE+oiv/TBfN8/MsNNMHwKUPAjLZNqfPt/usFe1IEypmQ
dYl537TMM/kU5dprynElExZsG8RllAwfDdbupZ4i4G6bYYPiQ2yaCsJBbKgDhtxzSKDMMozzYkMH
4SvMKCo7W7v/97eX5/r/uFjsJI5p8uBL7vK/XmyTw8u0PX3nxFrCwcdYMOd2ADgvDkoiWPdD8GvD
8PrvP1TO/9Z/fvLnW+RaOtsnVG7LEX95xiQyMslV7ZzWNo/oGLZl6WFMTQsYHCKkn102H4XwBkpL
ZuBR71xsfRMJOLz/4ULUX592U8xfEkRl13Qd256x4f/8dE2j0rVqylCR2/amC6d+n7k+9NEu3psI
ALd6bd5nmaWd/vzoMPILOkjEyCBMrn0BGCsA92QzehgGuQ1Nd9hyAETP5joMNRiYR8SmISPGx2Ux
eZTQoWuNbRmhMVJWg7Ia9OJdPw75XYpqpXKzvYY7f63h1Fi3faVvJ017iE36amh6n11NPddSPued
3W9Bkk53NNkxtFrLNCfkwE0dnIcEmnMQOAkn+O50WRGIly7qovPoxPQuiFAr3va98+6ZqtrlrX/X
G1V7oKJotrXjvDvKhhLr0usBJLoRTbmRfJbdia8u7vJt1fj7RMDDiInV4vQGrXpCQhKOnMFbxi20
ZHyGSDpayihbm4pgeGJuvGUamg67vQCpSKbmNSfv6qDpzXdsf9UulgWL6NmN1K17Pvo3qkoKx+JB
C7GpF3nb7QdMMqHsmSj2D+jhCa42fKqQJphht/oreqFxp2QfXJyQWoeA1hpsnRDnlnAIZDjeJfFa
fjQcAPIByI4Fb2YREk+5C8vWuB+ZHG1H9H2LdHSqe0n0Kfl5D70+GFhsm3A14DBYWWVQ02WJpys9
JKpJdEAFBdVBrxhO6ibmvrQsaGvMeDESaS8QRKHUzOnPJS/24T88u1zuX18jKaBUKZvNg/wDxuf/
+vAa1Bkog5OtHBFvax7hOD22YXC0uOF0QrLTBFFY7A8AzzCdejM3Tf/WKhZSgCDGIjdHhffb5bTb
PXhaWGw4ZhmLyinoeE10QGJgHNBhyyz6rhNjgrikHX2iCfPuAxABs/oIinrJsG+BHaBNQjSQAcd7
pKgMLFjWD7BPMBjl3S0qpl8Yon2Pj7gb5uxF/Rl8Ixa2lnvOhuMB6O1fcWSh/qzvujzj4RcgjWAQ
d0X9mmVuu3Tr4S6bKe3wDS/IbAoblmohmmOG4GlhZHG5dF3n5xxZrk/Dhm4iDoulo5hqCZM+ilt/
6WLETp9NOJdJEk+M8C7koImoKnkCL/SVWuLWqvcmLN/DihgIN110Wnhph34HxWihZHNkEu5B9Ta2
Vtl0y6gFrpY8ciHmgvJ+4WTxk4k8GCkzZeEkrFuq6WdeXzqjPVR5cAU/yiXc0Xa/iTlLFg6skaUy
rCO6Aih5YX4yyQreCt9gnjN9IEG8OaLcGY7RLjXrXPcZUFr6ljTsaBt12TyIQCYe969QXVFyo/8n
Ui7cdrJc4hnmGkammhqca9TBD6mJDwRgLRD9ZqY6uHubxncmNiOYn51J3rqszhWS5zk//HWKRb+2
pr0ZufXaidm2hjBgQK1v6W67HMJhN4Fw/iSeCDxdsLLhkIZYtJjzeWc1MUP07Omu0fDZZMFaVaQl
BXpv7XWzZlgfPZZl8k6/yppDDV5j6WVrWo+/nmMRAGuG0ZKFBRmnwFHT5juYI5ggOBbp8c2O8AFC
c/mOWggamb4nEY8GxwCDMSxR+8B4VCu8UBacgY+gZwmA2WmD8/M5zQkewcmH6es7eMdxvXlo+JkZ
byIJLrkoI/iHmMl7jvdwKFgeRn87AhitJ3FTKPy0XLBmR/nWVOLZVIwPG5dxJQEh26ouNyUO1wIm
3RMl3EELqrcaxh8ODD7Acaxg3ZwcxrE1J3SmOmF+SJxPc6Q53NsVTlAbYRwSKj5ZDBqZSZ3YV+Bj
FlKJw0CXp6GFGDrdq+qJPhgMJgL9/NzMQ5EtlCwOZyTIAz5h8nSpGZcdQEjzu5ZThRAxIzmizVJ0
ZF6M2l3bSEN+E65AOFYZ3Jua063T1GClhp1WZJn5WkeA0mhkPTtVVZ4cf6A/C5azbRG04yQbN94E
wSVOIAT7FQc59wzv9lcRQ3iafNwvUEJyNyWdGz62Ho/PueX1JFmycqRtT2xbt8HI+RLkqLtM4nLW
QT98SIDdIX1dUAQUuW0rbvga32gnDLeAeTfG6FOY9PrWlc4OYj5RXjJ8n8bvucLeWcwYGEG4qIXx
m9d1jCKBrRErGuwojKjQ4a1ovCgCBo8ClMiK6Lu3uOn1fQTIcQ0CKF2qKR9OtY+wJkHUGRmGv51M
G0a+haNb6y+KvfU8KK4/drznxOx48xx33djD3o57VrmQEIgRc5vdEbbnkt3kz/CG2JaMNDNFmqlY
C3w622ooOwbvCJ8M2eHLnTCfthP2nN45MinFb1p5zhoA24vwtWmbKFWvExncGZG6yh6arjA0AgjL
HvcdYQ+hbG69zT/R0ob6ONNbZHC+vYk9EgrJB3qLJtgXZha+WwK1Ar26FJR3vbTogDDD+cQqt4js
GFZVPrwmvim2mgjPPq7+eeumga0Vm0mo4JDIZJmg876E7L/DS53k6K1sIvNSuJ6oJBLqdJvfjzHK
1cv1WxtF3rJ2M5clmryoRp2TjBvm5ukDjRdGMTarY0y2oJ/q9glZKNLQycXqkZ+ImiRthw2aibD+
7bT+hioTYV3MeNitgRiWznApyIFWswqj8gfaHBNQZAizxIK+ztlpeHaPEKd/LbaBjRUezAxsmhH8
Kp6lZJjXRV2BdC4dIv9EcmcT0VeVZGQCiiFrLPnUmfTTaUIB1J4MOT7V4Czx1V+g/Dy1pbw3/Ulf
FuaHJVCVJ4MKtrZhDQsq3IYxTUdzrvkcK/O1qNNdl1cY1oz+4BtdsWind7FUCVhIYjse7LxSG9jm
5AVopn7vW7hoPcq5sQOgIrtxLiQcNs9guvcitNghYoh5G19A/l5Vo/uUGKjKO0iu27TEda+jTCRV
CZVkLsjhHhaJXe1gKH8qr/yJSOjsJtbktDuZWrVziD87EYqJVLcwN05VvmXYo0Kfm2LIPoI3AQuB
XXYF+idldkdV5qM4Wwb1i96hSke0TVaATvOtIHvBdEq+RiLjze4uKYhphghJyNQ4zKNYfdh1mSKM
JsViqAkmbTEzSmMG3EcAU3F1k0vRZvt4nF6rCTAQ8X4YCQb95uFHmjsugBPVa1bQybFGTL9jQCRC
BqY4i13SkVvaiWTSQu3vQC/SB30kxy4hZwK/btnkTy6ha9suzB+kj4468LEOl3NOQ5IqRIuI5ofx
WLjj/PvdkEw9aI3VrovqQgPwcwxZuuICmiNkn62RdQcaSvIhLBfRgGudlXrlCtte5hHZ36PHUJXi
gs5dcUX3U6ybymF6NRrn0bZQAkKe2uDDqJGn88MCyrnsjfQ1zpzkmNKD5nHU6J+jtspCNK1oGN4y
0Vhb4Co+qRp3fswEKJ5DeniHQDviqNcxipvlUo/wTXR98hb6pAg1dntAUQsoQq5TSMtl3z4anNbp
5aN++J/sncly3MiWbb8I+dA44IBZ2RtE3zMYbMUJTCQl9H2Pr6/l0i2rlG5WptW8JjKjRJGICMDd
zzl7r60H7i4fQRaMeArKvtj5JUJ4xh7NiZ3+Pmr671Hcu6vMnatN7QM0aViLBvQ/XgHdr3McmqC1
f9aGjWdl5RKJmLudRmkstcx87euBWIAM6n4PwhisAXLBMDgE+sQMSWcrqn19YWjZJqejz71/hkr9
nY4iJDVRL6eUJbTLk2xFd2TVDPLqiZTt584gpp4JOCJWgwSi3u22EwEyMq8/RccZoS5p4nnB8NUZ
kAmK4Btiq2IX1WQsMrKiu0P+u4FcpfVwvJdz9tkGrLQBi4pp6Q+susOhUkEMIbxqbnUTp+rG5SLp
URKYwe/LCSASry3bth1W2Tko9Y2wA6gpY7A1IX8vCrg/uNGq53xVCNPk4CA2BoXDsgaEf4a5RSZk
jd8OEuV0jo2KmNHKU1QPFSU0f+TZeK5HNP6SKZODbxWZOppEC9VpnTEnSGvNXU16cg7bmn5G0fNq
uwrv3sQJRgfOnDTJpphquWH+8dirFJ+pscobV04qW8UyopWfo+z7ByHhktCdL0HuzUd7CkhFnGR0
QJaF27AYmM0HWvk4D+3lcXbTnZyluEWzVp3rnCy/JiGT26A71WL5YMx+FGaik8qDh1DGHey8MNpL
DmIr6OGoVm1shZYGDgDkgDFP2jom33xrkoSzDnPjgfwELWwO6OEhZaLlBk1GVvsQTkyqI2/n0g9B
AgrPT5Q1VJBaICN17KHc2803Ovo9U62uP3AHfqQG/G2Yo9hrc/3QqD98TX9xiwnall4/ZgPCDCSs
zGZKQAVTwCJsGtYBxQ0GXTF6q9YxkJeoP6q08VZeghJ1MkhmrbvqYCA5X45wezPPIpVV4Qx/zMh7
BMQomIk4//ElQR/xXkTdscjxQwbE3ENJD+azqPGFEeMHolDO25YhzRJR/LqPqDdSff7qc7MB9SnH
HTmfBnsB8uCGWIVGfZUNUHyjyoW2E0A81FB87iJIzlpWQYGqopX0xNXr223LsPjKIkJASTp8Zrzb
hOIM6wJTLICPDCRIzifRAF9cjzFhFY3RDSi6kVbERvaoNQir+bnsusO6tvQIiltwabqQ98Ju0Gmq
P4LJewztfFUCt9LaFrojoYqKK5ld4Ik89GmIspXNhWyXJycW8twxArYcZIMZaD9Nm3Z9WoLlsbi3
G9+gCXaTgiUrScG8QgWhKB2ZBqKj0ND8o1c2snM4ul/6od63mnUty+RmxeLKmn52AV2gpZ0+85nd
VCBqjCoUeDmgsT6zm80sw4s/TslqdLtypY17H2RVOQcgCmIVS5LdORQ6K9wMK39mHpeiirAMaxdN
uLKsYKy3cFdWTDBruPkGDYq0JxCX26UdmzdjCI5YyzEvTP2mBE2EWsrbsWOR8zWlyEbQ47t5DV8D
Gaaj92uQkZvAkXvBMUT3jJcg4uzio3eVDnNM9eOtnEUM7eZJhsaVYyKGf+M+qcwrqmTCxdw7UbOD
OVb1Xk4hqY0Njvz2Q9dwL3QDUINMQ0id8hl59Gm8UcJzcXSEWbh7XWg9WWEiWZk4ztsmKOopC86S
ApOh7AlR5yZ33DumbI8Ih7sypC2CFjAdc3tNM3Pld3C5Df1JVpiU8NA5o+uRx9vxdHTMRdmeGTZy
n7C0rqJCwMuZnCfPfHWx4iH0axdMD0fpwOjDYG3MlLcBG++kcaIZympPaK/kwxsfLOG9AtF61WPj
2XALSu4anVy/GUqX1iDEb5uMdFfju6XhEStM80FM7BR0XB7oQOId1I0NJXlHgcjdE9tk0IVB+aW2
wkcBwWbZZYWyOBufZGG8Q8H7pgn91fDwsOQtML/Io5kDKykdm3tR8fTWEzMoQ+hU1eNyBlVux+dp
zuA4VfrJgDGwCEb0dxnWhnBmWOoWxpmkn5ubuMPK8Ou30nktNA8aaCtv44T2ve8G8rcVLBqFve2h
CaVrfIbd0iqvDj9j32UYHmvTvzW+vC/cEWALOQqu7x+HqeYxBL0SJRztjUYb10gcTz49oEkWxX2E
nsPCNrMDNEojgGnsya+LYdtlMBcwapdj0K5EDCO+GQzB3heuGZntB8T0x0DSWsiMSRCqREOvpzTD
aNm554zRJBUT9ryqfqcJ5AJwQ8ZRzOKt19Bhu35MEEAXHUDuv42kIu3DHgJP0JLc4ot7qMEkBbZB
yzmgAKRZjEqLJd7mPGEdmAvxhIjTqFL9QC5NzaiSJ0iQQSVEzZitDj68QqoEQm8jE0G2LYIDPdQg
GbfyIRjMi9J5LC3q4i7/EqdhcTZM7alNWFi1uiF5Z3aTJVpKWSJH7mpHX1VzfkvrgMzgRh392bWH
GtIw8UZVjkPPtyAUJyGVPkHIWDgAc2S1KFihkFTQcgIHxcmvkBx74b25Cx2v8oIx8a2WWnwt+/hp
zrl5LI27gq7s2kILcMqOmVdFWzsG12gPmF5mNTv38rzZNZ39rQY2iPbNPoYyIyUX9tk2DrJx5zUC
/98AkM32pwDXe446xkJxUPMEiHzud0Ve3wNSshbogQnhgZRaBMln01ya+Kkw0T9VyPhIqVgPRTeu
JJBnwquqmx+XW16+tXV4p+DgoLMLC5b0LCyAzll6tmZEVS+wB4KrnsrxOgMD5zlI5Bqs+6ItJzp6
hArRmLM/ZBBY614zMQJqVb5JKR3UjB8L8PzhJWSdGE0Kbgr16dozwd3GA43zREdka/XpMh+6u7gd
b2kK5xFq7ymoeoqBGDdAHUfnqHHWXdsWR3e4dpxWL7CD6Kxp1SkjsLeT28IT4KEGuIxJ6hM53iNo
iykuN5XvjztjRqwJa2wXM11fz2Usdn1NvKCVBPEZeMs3EsTWll2AkhpYOmrZIUmqkpuHltYehn5b
1Q6q2YkHuLDuhzmYgN91L7nsGybiHhuY46+CsbdXNoRPCLH9Y2C4KGQa8zVLe/sMl+GcVc0HMgGG
Kz4DvpyCnNYM/fQ8yVdh26GNbBFg5xVDZhfPj1YaN3Br6UPrZ++ADxPCj6ZqVeoTofdm+jBp7nhg
TP8SgsZd0ApO4agGWwPYXjImRzIsiHLLjOLYOe6bmdbP5oD6xs3FuE5qSWg6XoqFg6J7I/vxBRTf
tNbduD+Y1E+IedxrqJO03vrplyCJiq3USA3q2Zw3kEe5/Apcula4W4O++2Ewi/vAtKdFw4O9nlJk
e1qXfNUs0INECMmdBfFjX0gJ3DjI1pMru4st8mcT2/B96Gt0DeuTO8z2zh4OXpj2l8AuNzox1y0/
ne2GgDzOznDGvKNjB9TQJPCdaYo02Eu8S53MX/pyPAE1T6NS3w6OXdxZKAIpRSkYsLcUe9NkoGax
y+NA43BtxRbM+hgvCKkAu1QPib/szOdKELQM7ZnwSGKPp5HfntskuHjf++oyIkE75LKaDzHxnp26
W7TYUT8+35DPgrdHxFs8PrusFNWVrjO2Y5CkTFDdgK5A4/Tuptfrckk75FnjjL31YqWYzMkydAQP
ZtUSUpLUzkYHDnIox7q9VT1dw5qIxU0IBbrG1Msw0WOfosEeh6bKuJi/gfvxt0RJY8wcKEFjCo7t
WFKg9QHJJIy2yZ7KGCOOUkfqGoXEbWOxvw9BBzI+KO/ruEexlAG7zcc7ow1ollq4ZUK32lfEPS4d
GX4mwgze5pjcmWbsN7ke+wsdRvBGNlQiWLgO9BS7vsqP3/wKkrTs0HyQSkszqrPqVZ0ZV1FZe0f4
HpgxODD45WkNsz+5Vjxvxr6nUxkXyTZLvkxo2PYEWy1GCw125GkZQ4Eu2iLKHzwHe208OJswxdYx
IOYo+rpiSl48EHikH+26qGh7upd+itjA1fAnai8IA+d1MvjzhuRVnTFnPeHYxjG1y8R2dOpyM4YM
bZuIuUE8phR2fobFoSs3JY5ZmmeHftD4I7IuujdmO4kwjwe1fRLalSgQgf6pD286PK5NNiJ1Hwpt
LQFLIwcq652K3qjaiXrrK0Rp69RV/dEC8HnXNDdI3rcqzt9wEqFEaTnbF2zLWXgdra5HgsQm3yTM
SV2oqVk1rszecHZjMHwhUgSBc6hbWx2rFZy5deIbyc4Bf8LsEd2ingtj5QfB+NDl5kw+ZXZwK929
NWX6LWB12OscGtZVYbV4SbF8eVro7LqQtLFE1ykkOvLOy+8ESRLyGcIHrDVM7E7pMQbUmjXY5eng
unJXNuM+pIo5lrocL21KdBWLHeJRDIEOEQPX0A7EY4CcCB6Eu2yblJU4HehNV3gUslwHpzbzAaTj
ybOhtElr+hgcRibQ9sEw9NqKAPRqP+IgY3GNtKNmDp7aodCo9WB128b7mlmR/tA/8aJDF7B+iyV6
MXsS3LDLEThrrhh3my8tv8pl2kCXFv+UM+BvGCulR9K8FuVXcLRJrBwBHtyJBnbIiA2qtwEGOhFE
rZYuFQ/jE8VR0W+/6hUNv0BMwwkcztkGPWs7pM52vfPpm+A1SrurVgX65b2dkIJniGqBdW6ii9Ja
pwY8cwEIJXFkesdGfUpTb0ciIoYMEjKoXLLgkvXfGjMDV2kDac3i9DRXs73pumiRFdqni6T8XCju
6JDwGDh2dHG2GZvQydDBrhhpXd13nvgcaywvnTFUa20m5Mwbhx7BGxtDHevxoya3DJJunHs0LC8w
RUy44DhmHurGB4Y1knSQ1pwp9KDd9dlL4FlH7g9sgbjIhnxGE+lP2iJPoWjlen5oyfVc0yDT9jQr
WTy7Xh6qzGlXPsWfcqgDZmnYwX2q1y63zGO8y2fJKzXd7YgBbwXclu4GP7XKDrGftCv47OtA14tj
XPQR+cdQcKYO0KTbksBjp8eGjxswhQwOUzweUyiZuAnYA6fZ2EQkk2zNIH+xKO8WZQtesNZg1kY+
+5YPlNKq9DfAKdZTTe+QY1T1PUoUZtC1EhyIAyrmlg0vL5l+9TUBnnXzETUCx60vOFHN2hbnrbcP
3aTcdA4pDNqYM+0QKGqlUH1Ss3eWdNGwZ0RzdiWhDqJ7jpNHQ5KK18auTnY7vMe+8Yn5tNlMiQX6
A7NnX7fsImVEgTJZe60r7xKzzFcNcb8rK2ToUyV6dRqYXlI4afsos7dlnDm3qtCf3TJI7hL/0GV7
xMja1qqLWzqb7cnsOYBNfnFy6qG6m4bZXTWY3VZ+ijTZ0wUpA3ZiX0mKsgjoREdZ0g4wGnCnbuH3
tzGuhts0YN/3hvqurK1hjWmrgBWkBYdBSNVcSowbQCnjBonCImgxYu9QXzIkM++4Zda2N+sZZ/Bp
BoDE8hpy2jmHc32JGlwpzW7uGnpwGOMeDDUL8iJ9/vl3nQmGZVIAQ+b/XK1jjY8JNvyrPkzEVNbj
o7Bjbe8ryAg5UIHVv1i2gxxTQqIJ5rJ/MfBIbseZq/7xr7gs2iVpgRySIgdBsg+CPvC8B/IJ4u/K
R9VU+osYMlQgqjlaFdl9pi+w+HQPNRYoa0oFklPI5o2IWdmKnVVo0UPcVKy0+nz8Me7/P93fP+r+
UDX8v///H/+j7i8PvpZF/e1X0R//56foz9DFH7pnEkiBPsLECoR87Kfmz9CtP0hbRIpEw1dHlI7w
LC/qNkRV9oeQLt/sOQbkBhpUCAVxwf78J8NxmCZ56k+HVobxv5EACoef9CclFJeFEk39csRHjmOL
H0qpP6nbsiQCxAKeczvM8wVw9hKYpxptMYHttXUhk3Tp1R6Yh5p6c0xpPYzIM9xiPjZ0AMeooHa0
d5VmL0fEN4XVrWixMb4E3darLnpK59rHCQHHc0fn9HuujfwIIBJhD712pFQUo7OJ1fiud1IiCcRu
piFYRgPkKpodcSWhdKc202V7SYoNDgd+FYsNJw16oRykhuRWacl6mJmR1g8JzbKkzN7cEUY3wjKm
yUa1CDV7hzYJiNe7dJ0LJQuEayKms6Anl+sjhsSwIKljOcgUklRJ2GcSbHhYN61A5GjeWz4n3dze
xalkRt6t1KWqi6kqZ5P62nq223NP0EGjMhls6Ou8kaAMbTqCfoQbAexepMiXubi37fLVSYuH3INj
4eNuF+yc7ZBf1c/SOnspG1QJJYZn/SvyynUOwoqq8D7w+7MzvbdVRhuV2IOxwyh7sT0Ex/IJJFpg
3Vpi/dwM1lt7IyLGnsDXmnKvO0CSQwT64mbZ/iENgfzMRzMkMCOxcipKIyXeXqT7ifaBPY5Kw5Iv
KiF26tN1iTkM4m3hC2J5CSSHrwO9w13B6mT3MNvXiCNsVOUnqnYO4AMy5e690N8T3inNgOeAVTS0
bjpjOydzllylunK9RCbOWUSjvQIOaIdf+Nq3+XWabuqv1Eej/uME+SDQwVU3tIi5GM1C4QK3oq2C
TycGU+I3r+r7ew1Zo0DuTGCHTVBqmPO9MQECGZ/prPtrhQ1qQcXSwM0Xk5/iXHp3TLGbBsYdBvuj
fku7W17cdO499UFMo79WN4RecB9IbZk/epG9tZCVOZyr4yQ8qufEFN1qMCSGSGcjuB0GUiqk2EbS
3qs7RgUUhIwD42zZdjj5dWdTlUjFmRfCMF/YHpEqn+rX1znAEpPOHqBvp4EngmRf3e9BnSNv53fU
3GGIFmoiNySH/JKKur/BOVpmib0rRrZ1w6G46M+MEt/EnEFi4ww9ykcStY4TR2khiY5SgwbCUCqm
2BTGhRyfKzdZq/tjytIzSnzCqDddS5XTRuu69reWG6CO5JMP+S9SsYgL7aBr6ZbeGsWjs3Fw3M0u
iQtWO55ZuDaR6BctukkSATZVLi8tKBab2ap6lZ7v4310N+pTU59o9MOrZW2paBYDi0fVaOvJ7AlK
dDdl163U5+CR2i1TFMfEOrJo9K7k1O9siJE+MT1Zj2W4YWSE8o5nG6weD0dnqvvH3ftu/tDHCrXn
rWq9OztOtjYEEivmDcC5bMSPHBeDj4q+VO7wtnDv8CXugGXS3ayJJKsiJJeVCi+4TEmPAAOzfu3u
Y5LCIhZ3hIwdoX0OKP0Cwhhj5ImGLlTQLqGLmsXyze9K+K6ZfYqbHSvzJ6e8cMOCfHKA1gZZMW0z
5bEgww/2XOYccv6PV3MQIljdWYT0fiwzxavjhDl3KbC3kAQjHGrKrhaiVSwuKFNHIpEk1QWdYaJJ
OaDh5dSMnITHsrwzXXCrbotboBre+9nal0bKyUV9L7k8BDUG0WOUJ9dQJCFesDrcmMN0bkzvRiYA
GkeMGDQIicIOIvNcGDWNYCoZe5pyiNQMt7wGoOmoeg9SXHPWpoVwzF3fEBlg6OhQSoSpWUnHXo5Z
sKgiJB/qRf64ztY+VD40NVzlfMSKupI5yDf7/LuTI8hJ0a0xRYt2mh2eA+Qjlgu42wqhXjW2Qy/d
ZrvBuOE6dIE8hixu2+ZbU4sQ39ThF7p221ijDq4G//vQzyP8TFPbRrnGyAcRduYwT2hAGXYBYbZs
RPhDMR57Eyuw1s0fBv7fdT4HL1PPnhbgVxpscEZwzysadPy20duUdPnKUOyKNmciSmGQpB9Zbewz
1JBz7r/CGlkD5zvpkVzJjIalfvSrmPiIefGnI8f1LzTzv+qZ/7WLm65t4B3AImz+pqLW0P2KQAzF
lskF3jeWXGX6KTI2E5YKZZOniyH7d3QfaOL8teYZ/3QJf3WQkHgTOES4Bop5pRX900GCeNa+C2Y1
JCnkpYuaY4gkUcJSHbTkTRfWvZgNNtl6FfBQqEc7B1A28bByBrj/h7fD/quLsWzB+NwwhW6ro9Wf
L8bKnF6mHf0KAiC3mVceSp+KsyvdTRiyp6mzAXtp6n9Nyk+1p48Ns6hYJY3UqCWt+Kuwjec4M++1
EqkvEP3nIb0vB+VVtwei+HC0Vl7xjWILSBi4SOuumc2V2ixYQmRcXSXyKychIYvCMurEVv2SGNqq
nj3iD4PthOOMSbm5UAt0MGtEMqegk9K12lbUhyYoZg1m03qZPyS9iwn7PSvhjL60KbMdVv6RZxBn
2D6X6BSCPST/t4EV0oGzIPGAKkFLaeIJbuU+NxgO9sExpnCqR7GEcL5zCYVUX8sE8Zz7NWLYGbMe
x+MNrsPCAfVlQCCM4JH06bviadfde2CxFcOGKHB3OFCmkJ4M6gDI1iRRXaqfIRx7C179hL4ePWrx
4LnJd60kC1cdWwztUFuHYHQuXjNcKp6gdF7bSXcKNIIna1RLNTgeuLbgPzWkJen3QV/PnrVrJ7GL
kcQUpPOpUGcD+UaLPa6zbdoKYl55k3wcWm5zN/4eBXm7jjBn0RAn52x+Voe6KnV4a0xOsJwMsIyS
F4ayLV/UnFS6FCgUZzjeKZuzqBSH3lVz0Py9yYCLNzkuPUgs4r2Y7Yvm2puAgdvf37FK5f/ffoSf
z69jOLrjGCwe3Li/3q/9GDZ4h6diS8QSge/0VYs+RABFrA6XE2rR+9//PvtX28XPXyh1Fy29wHwg
3N9MLV4DFdaNHKRlPahUddzgJDol5XUARTehc6sitkQVr4GINHogA+cwJyfdap8FU7zYtNnQXGbU
9w3To8LdQwGYcs68A7NRtld1J4Qftc1EZ9DWaZls/eFQpvJSOUDXDEG+GJNU66U1BIwIZ1+19EZM
l0B5AgC41TVmww6HqkapXyZBcEe2pn+ybbg3Z0hHjkfnAkhJHhz5XKyxeii9gzo8B6rNzktQp+2/
f8usv3rLIHlISja4EHxQv35GuWGa+IeLYquOdSnBTHFY7oaAlo1Hs6R84VYa0vfZIg2Fm9/fdoRX
h2grR06RPk9A/c7DJb1sPToAH3hmRqY/al3uAo0DKqc8uDQj3pc42zavFVCAbqrXYzhfBhohZQCq
nV+caPJiWow1XAFNoV/9w4v8qxvRo7DBV4o/zfrdEjZ4gZ5gV0JcLN5VxTFCfnTIayvgR1UVS8rA
RA3NZKy8kDnNEy87mvY77h3IQe8L18uvYIxXNJMBsZ9STtDJyOPFzfXjIyxv6iNTFVSaIOnO9ojZ
SQCVjFjOpiAuyyVeiH8la2Yzlf/0EZrKj/D7Y0ZbRvc8tgbj38w2VqlF+WCP3PVx+k5Uuz0RJmPr
6whNDXIuZ18I/8B5diEptFhzuLcYh1owkkRGXRCzjKJi8UvMFl3DvCU9VdygaqEsRnVjymNZZZu/
/0h+bJz/ftGOzX7mSF131Yv608aKQNNyaro7W1UBqRIPqsEKTtUSWvlOLRVTjmkcrBcqeF9DJymT
E9i2te7JiyVZuFIMNtFeE5LK47VT1EM4Pe5dPb5HTz62p4g3e6bSigWLfnPrkmytnn5Vyw9JePbr
8Bk/zYJmJlQz9muSX1oeaocCdMa/ISmh+VY9tJdJJDctN2mApjgv4A0Vzat6Gv/+HfnNkfdz8fIk
FjcpOPAAMvz1HUmd2U9wBxdb9S6ockAdyxUi3Ub5plYPLA20OznQD4O9xGy8YFy0VBWpeol68WWI
n9RqBdEeKp+z7KjZ/uESf7V1/dclOq6wLJdjmfubtdIuy7aeDC6xHJ0f5QjnpiXvuCoLVQ1a8i6q
Gmga05PCnPw4p1FzWvZxHN8qPsIf7QCoLg67JIgLVSSNhM44Qbr++2s1/v2ZF5gmpXSkgWXA1n97
O2feORyOPBVWeJxb61Y03RoJzkoyACzYYIdg2pl4KCK5xQy5tpBEW353Vkts0l7EgAoJrfA/XNS/
n+C4KD5dyzO4NlOYv37GA3QQDdkydz3nHF74Ur1zmdTWFe2DgNmtqre5W9XCeZrL4upUwVEbnMvf
X4dQL/7Xp+/X6/ht1a/MYCRcl40ywcIwZ2DbXXsbZJxm3Buf52AbiyL+UKc24h8ZY7NfcSO6mrNr
7hmWM1pMFsRlLNX91kUd1IO3IoFtZPD9sHzP3MsH2byPw7Bqp0PpvKtnyYXtXJXNtoKlMzXyAoIC
bgW4NF5szy3dc6Tu7O75x2v9vw7vP3V4VXv1f+7w3oav+efXX9q76j/8bO9a+h+ucmJ7Ov0Y6RiS
+/Rne9d0/3Bth5WArdS0abJyxPpXe1cz/tBtZLg00iz+2bXUv/2rv6uZf2ARZxDguVhUsWfwuP5X
8/lflWDz29e/uKn1Hya8/76DIaRwcZbpSals5+pSfn2S7DbgGRPygeQGhp0mhxWowRfpvbc1Zp6B
INJ1M88wURnW94hMVoXnnT3Pf3A7i/SEtqBrOgkQAy++V9aIzEW2rh3gpH2AJzIUJLDgWAw7i2CM
IIPHJLxmYXfmyfUEycFRDPppoq7JwIkldOA8NoShgseT+m1DSiDWmBB8n9Z/2NWsbXyn+0ycvNrm
wLSJhfHMU241G6kNR1G6YmkYsb70SsTlSv9v+odSx0NgolsOLUZqbbuF4gvxVkD4y00NyOgoV7aO
qk8M5WZoYOhImqZjn5qbpCmebIaubdk+EHbD7j08FsRB7Gyy13TzSdMwBHfkqMNk/xgMBrXeiOij
jS2KpQDYrESDp9eVs5SBfyz0hg5TfQvDEFdj31O6aO+NROOsAqebDNtdOrVMo+x7ZEFYYVKSMwFf
X6xIsqtHQ4diompRSkcUm6MIV+GAmFBHFh6QTZ1MMccl65tLZUDGZ2BQvNBom7XwEGADR/RXxUvA
/Q99NFZHenIQwOqlkTEgrpGVI74KF0DWG0aTxELnkv07oOniEdYbERCXQ49YUBTqIRzhGJNjhTtr
AS3sGBbJm0ABQDwdAg5vTojGq3LccWMGDaWLOeJVLWGTAZqOqbvaSfZ1qGmCNwTaVsUEmZFqsnNj
F/21+ZQg3XPLirPWiK+jJZyVRh77W42AKlB2CruGP5ujBQzehzqFD2sCjTa4DScy3Ddtlmz8zJnO
KXlVjkbK5UgvdaWLejswtHvoOoOR7w6RSHpNo/E5Df36ZA3byYgfUhd2B7TvchZPMHti3JNlefUh
oCHzYxY8Wi5VB0AnTuTkZZOAaVvGStNs4mjpIhPfwZ0v1S0SbkHxFNumSF9Ai6kA1r2rmyD4/Pu6
0yZsmJwN8xkQIX44As46JVezkyNcB4cpgIfQ2BoOEaVt1AcN26p89eNiPhuIaJ3km7Tor6bdq89M
mg6A0W+7yiGfOwW36TYJoQiYJuIw2qThjAeU+QZR5QQpkKJmG9+NjsCouU8/RRW9hu78KjCxBg4x
Hn2jPQspokWODJ3y8K4slo20sLha2PVGoa18/cmdM4eQxuDRnMxpNff6RkcF1uRpiHQgzJcMmrfj
iPAMhxOY+OE+UaHfTZ/BfwRtaIjpUlUywGJKp74PUSilXz1n3Yb9pdMp2hCylIlIYKxGKNQQHR4a
nEdpQB8fvpIS/ZVr+Kv0g02CxXRVnAoUBhzb36BqWysb3ByqcQQYmbaf0x6lkJcRRKi73yqzOQDN
MskcLB5N2ZJe3+PLGKvsoeq/FbH1vTM1c43lAB5qJ14pu5/7voMn7pBoU+dY/UISf+v2uzXb06rW
BA7gaU2Q1KuNy2fRY2nf10SgdmlQPRgQdM25eBq1+C3/AaTS2eZh/Rj0IOu6efDByyIqWuRDds5M
dCwWBxncHA6UoUVrp892UGTruWOdE01UAn3viFjMCty3g1jWGCvXLTnDohFXTAuvcU3zYhbZk+zt
rWH5W5cu9RL3DUYJ+VkVg3YqTFrpgSbJTsFl6uoArpOUnmstCRGhPRp57gvhU0jTw8nY43tYBmZ4
HTwQQjp1auz3L+DczEWaKMK2JBjCKNyTnq6TCAfXWL+AYmvvSvF1iJrupDP/WNouDv24TsZtHk06
RrwoO2SJNJ/xMhG8nD7HUf2m4eQCoJ9tEhZH3BNQPUAynt3E3NdoULOcjrtjvCB+iysbOaTmmctG
acZsA3uasIaT95GiylqRDWMuR1d/ysNLVgbcvqYe798MuGGLZML3LbWDX2nb3qV93fY+9uHxPbbs
j6ZqDlNNYSvHfNto/ibS0IY0SeQyJFMFuYWQlOgP4OcGpLASToGpAzTLqn1patQTulAL4UOr4hz9
YLhv49I+O+EEvQs1gRihZPTzA3mSSqdFVgNl7J4qGYeFftXD6qZsuJshe66c5nPS5XiVgYWJBUcA
LjZMSpWl/PMCaWjkmS+TX2P8H7h506add5AzIEIiiT3VswWh0LPRf1TFWpQsh6UFLWnE8KrbeXM3
+PY+CzExgidrj2liv/gDnjemCc2idtCRmtFF+uhKLDvDyOKIas034o1JCe2LrRraYUwYYYwHqSj0
juaOeYkK+aWr0TG19uCsusy+hb77ZUT0ks52v9Usplul05PFOxc86PVRkroNGHh8ycwqBVRPczw1
ICWgfAXKfcwF9iArq1+6Am0kMVL6cUafhMXsYGegRiPGU42Wf+vCsVmMAH0XqS3vhyR6EAUlkRjv
S8RE9E+9dEtQVqoRBhJ6+atsRhJbuzZfzWkLGD3vwQV3NaL8dF+gplyaTvE4p/Nt7i9GGSdgA6S+
Yup9JP0lWgLvA6tH8R/R9yL/d6MbKHKGsDzUhhdusvw0R3dBYSGx8JZlVV4iPSehC+G/nz4EnKNC
Njn2Wf2VVNtv5AZvXZHeMTK4+n1E7vekr0M9aDaoVMmESd4R6z2auIXpjrorU6eTNrTNJ6c1TE91
reCnOUTKob73UV8vks55CTqVVVmP18wePqJU++IH5Efamkf9beDIhmwaLZDl7HG7ojjv2cHGWWd2
yroaRyyiNje9qcvo0nGEWhiwWqsuEwuINt8iTlmFX7wm9tMwapus8hjiuGa1D0YbvC11zBxyl+tB
Z6/pvcYJY4TGtV4zz7/iosIz78fnovHjVSCrdyTqcC7kpmBQWeVtx2SM1laY3ZLZbRcV3hCbk8Zi
qLVrWE23ksYKXmQZLfOs+6hwbCHGl9hBcWcs6il+h+31PvSo8srPgVMd49H57LmcvJRQG8en9mRV
xQcnXJ/oXKRG5BPq5vc6YzZEvjRF69ehx4df4EliQ8KuZCbxo+0n9xPKeUwBu+Q/2TuPJbmRrEs/
EdocDuHANrSO1ElyA0sqaA2Hevr5wJ5/pordVrTZz6aMVawkIyDcr997znem/INPgb29KV6TAlKZ
85LVLJVJ6loraXhH2qJoTYV1oKr/6k/unbyps5+Wn5VdHBr69CRDnXMZO291U7z35mLPst1vMjdi
VFNeuVOTjrb9kPwwPAL66qI5gm3HiKAY0qVLSqY9kNNCIxgnW73tTMBgGSwLs4i7J3t+GRsdbAUj
50nEn4FueqfCECeRJtUWoVCySnT8hOsXX3ghPvdyOvU4Ll6xdeYbV5fyPFrdySzmXW/NPwZrvA7T
s2FsNXqD29RQh0UkRW5HhBrEHw+fmOa8llSzruyfZGsxVLTY5fNF4t2rHOpGR0QemEuSsE4+KkJ6
LDBhe4swd+A1H1ED8ACEKJV91c27QY2wV0lg64bq1MURQmWV/QRwk52z0lfcbHa8oPbWec90dYqQ
2wbtsgds5s7DtWY7Dkk7sBY9VPZ7v9LURXqmGjLuTsM1iiR/b8voxESGRhQeNYUbHeYqxtrb4iQJ
xji+uzEHHoSvzUbbsiHFJutPBDmaGNkR+XmGzwtQQ8EaZ4cEPzrhNLamXdgGP5O2OqL5QtylxFuc
TsHjCAGeVScAWvle1DFLZ0CWHqOfnS0HuTErXPG56JgGm1W1GZUk2zcwzsGQdxtL87ADNWwvoEg+
N4NzKpuZqXWhvyfzZ+KZiin7glL5KYiKsxdVatXO2l/hEyBqAzS0h/c+tGBRCm2rlR5GvF09/HI/
wm2S4wJnKd9PNMkBCgnaW5MxXcc0Gm6V1Ni4Y2jmjcqGK1My1A26IVHYKs5IjchIsZqE2hE4Ia6P
ANekTxRpX8lzZCC2jkW5berhOgnrpym85MkrjAyDGkD0JrB/4LGXx4An+UGk9TcwBuGxgtLLfCEy
N6LHYsUn6zaFYeyN2rKPUmAfDyC5nDAr4NeF6/fuOp61Tdu82/eYY4xR++8lzNWxrrHwtwX2ODDx
dI3yo2G2YiUQCG4BPjxZxgikwUGYXKpsk81FdYkpDkwGBR1cI7OLgA9UOPrNKt/nD/3gx9vWVt96
GCyYvuhphRqcokj5lR9xSUKjZmFgIHREie8SoRGDEnAb86vMwGo6SR4dwml8h8DtKPGowkWJrTH3
WB7q/aDf6sB3Cc3am8Q9vSw6bbCoC8XIXQfeIguCBtAgXl2hVqWhmi/Y8/nCqXW6VAFqnlF8S8aV
tEZQqHDYVouvbI0OYEpMnFIUXtuKqOidZbHgG35PNHZLZkRxRxCS7A0k84C0GvwbY/PU6yFcOzlK
0+4LO408kzM6XYLQGi9WdrYSBN/QNkhy78azxR/VVOKh94AnJVE5HNwwR/6Ev8sTsbvlgX3nwyLc
lfBdh5RmlGdww7LHYAIaOngHlDOXkccR8RUCBongcnSKq++O05OoOccQhIMYxL8/A7Ygk2JM3qJu
ALOC7H4kQr13e8I5u+yGMTteORXpSzMBRl6B4Y2Hh8EJjIJYkRPSVbfAgWADmlNCIXkyK44hTdCd
Wpp2O19T8xDztc15CLZBylmX1jUyhY0ADoOv894k9T6ASUZjO30depJ3SonK2Mt/BukgSct4aqwa
JayWOytBJN0rMiYBl29MZRwK1CArOyfzSUB849uKOmIqIjT5zLP3MrPjrcQgkUC7UKVtCCVOC2Q9
y9WWoyzHGpOjttVgm+ilfOiFOs+jQ7aIOX8Msv8x4itjqYOIMer2u68JoJENxqLZLR5mqhP47dS6
sHgdeVOsMLjj6482xrGIRHwwUO/B6cEYLOt7m0bNijVkxMp/ljOMKDsAkY4ryF5bbCy4SMetWYdf
kK2c2VnvDMqZy1ilvubOEpcB5K60Ptw4vCNaZ+M1rW5vmCmMpOwL2PFH1ZLF3rE8mPSKGzWBtUDw
uBfD+KlJgw0T+G//v09ZdHE3/aFPibbin/qUex0XPz4MfBjth/5ru/LXz/0PgtL6l8uglItuSUF3
UtHv/ne/0jDdfynB6I95heuZpiNpFP6PHlX+C0geIlHfRthBH/H/9itN8S8ambbFPM1R3Ff//wlJ
aS/NyP/brHSUxTiHpj9CEj4jk/Df2v46Jt49Luq76vzdECXfLZx3d7pAq7mU3/sRQ6nPQenk6S/e
JG+Bm9aXTIth38qIrKnQjnd9bVRr7asWNXr4uQPes7d1S0jWHLvXsupPmdZgJ1KN2DHrMHaOTXLG
FYASKJ8ovHtYvLNgQ7drENWRSR5CP4pjhJf6MIf+ocrtpxyLmqHNhyVvsvH6OxabjRMYCEOcMdx4
Nancf7mT/7ut+9c2rrPMi367LpzxPOlwdRDpesu45C9DQCI0CsqT6N56OtmhI4ho1Y0o45v2q2E6
eymv9YiWtbbz8uDF1ePii7Xw2MHOdbodtgVOpbFn7soCGdzgT+YGHClsAOy8qpr1xanE96o2igsD
2Y+yX/ZlhjInwzMJWkCkw46WEFsdI9eareiY7xsCvkn4okPkRIpT2DQdUoUdlTVzJLf8q+vD93Iz
hHDccbxXJH/IGMRxLDFlAZEXO/qxu8prq7sfRLBAiJZqSLXhhN8sSZI/DJb1U9JIllZVv1dF3a9p
SMfMF/8warJ/p9jxzNmUGsoGmWl7Uv4mvpB16s29a9yCOUSA0Ty1Xl7e0OTs7U6YSEJwpEQEWcA8
eGu1tZDDrHd0Py+KuiKrq/R5FITEc2bCERfhgnGcdI/RC+azymkU5+CKSpN+rGRevwMCcsXVRpu8
momTC4H2JLGkcG3iggLLy3ZtkpM5bcF3zKgM7ZHJsj3LlgQBz38IOns7TWx0nd2+2bws639+0OTf
526/XkDbpt+ohGvRmrB/e9Doek4oe41bNiRbBagLrj6HUzf9aaNR3tj4fTGimnQ4p0fMW6/VEOyS
BB9UMuICo7FHpgggR5ohceYjNMq/shnhWJUJ8CaZ/awTGlooyLkuQTz+aZL5X1YP21ZoWlyJCR71
19/fkh6FmUkyzy3J6+AOvXnnjx1N9AmM7ZJvKlA8aoLCaBDUK0gbZzuCeYLEdAG3tt/++Ur+Wqp+
e2UdyVgIERaLGc/Y3z+MW9MCtFV8lzVNOc9B/8h5HOSQ63OonwON+DQ3t6OPFlzgVGnZ6e91Vn+M
CU1C1y+TVxb2Byyae4ypya531dUFpcOIfh4etUeh0RouXjXj9rCavLF+CerpU+zJeKuyKth0lmOs
IjcYTzR66FxyeJtrcbWKKDgCKCTS2zC/dmMMlRPSx7Ee54LkV69ZIAD9Gue0txvqCdoH7hzodNNt
bVrWcEB6RbGmYnHR2YsTxecod/9AALbYTX5f7FzfUtSuHOuWbefvVy5FZdzbjU3cNBObOg8PdjIv
fiRvMSRb2xrctnDQsemFoT22SIaK5JYbTb13on5cuwOG08S+pumA63MKiMWiV3dwyVmqWoxHyXV2
pToZ9AYSpbD1hi5wdIYFh0miEHPQORvKAIZvi/6I1HQQz65VYnpvUmo2BKCrkmp888+Pi/n3QfOv
Fw91h4tYka3UY0j29y/dFhNRCaa4ZeNIklJvNmth7hNrbFDqutCrIvCYk3sIVH1q7wXniD8sg+by
cvz2vLLtUh0wJbSs/5gTtiMJZ6Rj3FhZaghYyU8LSqnBsG+y8scCd/2axguBieKFK3dy6mXCtLzb
/3wdFgb2f34MF/00owpqlF8Px192OkBgKvMHcYvaYm8RgrMl+zzIQw+aRNStDN1cZVun16Fyn0QZ
fMLnaZ+6NiTNh7R5wkYIio0bwAlaiQWTwrPhQRuck3cQM6hDElQhS3bGNh/AesGl9NaGosswozLz
NcgM3+JMAcDzow4IPghC+6bDrtugz6kJVKMV+c/fV/2372synmVETH1lLTXeX3d2oB9yNjJCDuLx
YTB70usLMryacF85HlRHi6wgSoyNIQrvsT4Ns5usvRw9JqhVlPXZqTbq8ZYHyzFwuRuVYNkb8eqk
pUfzYcpuvoQYJ7LvbUfSlmjaR7NAiDpOxre0hrYAC23aciSxT241ynXAWNSZ5ga9Y7UvUIwcZGR/
EZP9xIl32ppN9VAJ2m5dHRuYQ2xyHBzHo4nTw/qYwKkUoQ842PXfEIKW1nxMcb8RrUHzHAJloAds
vdHs8H1m2joVPc/CQvatwzg+D9i6N9K3dn3gN48xHV9gzFePsJMX37u74RSi4/VvbUdzscn76uiR
Xgq0eZfFHGaAUaZ/2g3/y4YCqBaNkUBuZPJ2/nZzuiEJY0PfWrotB0Hw46ozyy/gFuqTkKwaM6e2
HXOIFUh/MgZNPJeJcyKrZ596TbHRNdp0AgmZgWQ4IUWK4xgDqd0wiiklGaWGxTLOMJjeRnb95wfr
12b3+/vsLAvoUlKbFGl//+xYAwwGf93NkdEHlUdz6ekE91hlQAIN3kY404tn7sMhJsm41cNJQ+9r
+b0u3dP/iDZ1yYMBPIz+S3qomaHt3SYiWz4Y70aXJLcwZlLTNOYhaQpvExaMLNmQMJGQQ7BpE+Uf
5JCZKz9tqyXCaPnJaPgDg/i/7BQcOmyLesVEwfSLcP+XxcJmqsmkpLqBrJU8AN0xZKskKHb6WKgZ
/3xB/9uLyunItBadrvkfkq4qw8dGY5c8c7rgNBB+Yteudv/8d/xH0YDZj1MPPS4fWZsQv4s1gCKJ
gQyAW9poQjGZCTBM5CUd7fgkU0z4IuPWAUylBrQRZU5MFagd0nZu9o68GBnltD3R9JBdSHZkxKzf
wdeBlDgcSH4PgUOloOCOZXK21TbQUwldGmBtp+1no3G/BAbOqYokF0gK5YYWdr3qwiXZfanfGh40
RsB3HSdMzCcwFnPO/zC21WvE8WjlKgelXeN7e7qVQFfoSW+ZZF8a8DxW74xPVURaxxXIFIcKB2bc
H67d33Vs1O8eemZKVw6Oto3QZdng/vIwzJUZkg1a33yjeUHfTG5JQFd8Mpt+HbbGvlWER4FAgM5p
obizFXV5UcxvVla8TW5mXoBb0OSyxKEq5TFqeUcdj2j1IS/Frp6MdkXj2Ko4+80JY6apaEh24t6o
gHHvbMUEuLvee6UClzETolLXiEk+4y3HC2mcK7ommZi4n52EDlFWj2ULk82sYK9po3b3Je/czkz9
YdfOGY1YkbDHLbQv1X0u4WUZQehfBkKYwMZQXkfY3z9zilbnUXrf6V7V22munxJXOv82/v7bz/rw
7xXjr2dPNiMu3F9XkuXCLoRvX5geZ5Pf67ESs8KsZHNTCfzaOJPm0xx7MF2qQ5N75sPg1tDkFmjr
shdbDjHNwZJj2LfFYy9Az2YcpzdNgpVJJDYELydAac/4zuE4GQ4oL2pFmiPGKNA/Ork2xCtU0UDj
r5UYp6F9MmXI6m0vqvhGiMxVWjXRk3P63tK+O+YDbqrE9pCd21+iyPWvc1mUyFMak76kStYtJ/9N
FS8UKY+ZQgplBBPr12JA8KKsDpimM97S6YTfnGmjj3tbkzl+qSNt7mqv/MCN7x7Szv3hqcqgpMgf
wrnfRyZ/Vq39+dyzSZmz4UOjbZmIEsFceB6l965SwEJ1Opm8znwdGE/hAqrTXWwfmxShiYhG3j0n
rjd1WNyk48XYKMtv03LkYmx4m4CHPDhl/FRCl+FdLk71YEYUuHl0KTv1zZurvU4YJjL9FSfzFBWu
BWxw/ES7Zs2h4odNTBO0inpBo2Qb2EHjiczmGNvxpY14i8cwemHOkt7UHIVrIHvEtgrMi1gJ9z3C
tXVZwypRdj7uHCsy1srFtFiQrGOpPL87efWT4fgBwZW8VrnehiFxClOLBGuAgGVX7c3tvzdM9snP
ojYJUx3+oVx0ft8BlmfTtzmskp1C8+n3HXpGJzV7VX4z0mQ4eC2rJqkg417kLZGa5FljSXCclZtS
v3tNZBwzy3lB1ASgvLEnhtae3owjb3EV4luoxA2RyLzy+9q/WMtZt8sN1GYZ5JzJTKFDQuZS7ndO
veo01JzoDCe4RTkGOLODtKosLMhcWw/fRqR7gMxMoqASA4+SzClykXUbn2PhlnxksgsSRHku01ep
5wdSgMAo+tlnf+oL+iIJIfR2/MPtcLPC6iLGjqG8NyZXbbox+LfERZiEK5IxYMndqOI/KJiXlJnf
X3rflhBDLBOhIlkxf19NY21EjtUY106bet3rBP1/D4bVmdBxCZXuaaVZ6/lVTN3VSaM/FF7m7/0u
biv5G/QnaUbgiPn98Nz0gRUYjneFx4G/sXl1zexsuvTLJXbBtU5McpATdz8RXWVFrnVMcm5pa4pi
48c/Bp8e0yStu55Lb0NYI3lOzZ8+4X/ZbXw6nooRki0XT8Hfr48K0zrWKCWHyDfXo/XdS5mt+eX4
wQw/3pe5eAyRp9Sj+xlLYYRDiW6RNSGAdFh2ptDHRoR3ILj5TG3+sBNyWPyPJRtTv7AdlzICFan8
/RSFkQAKiSqvqvV31IjBqk5mpgVGfxcCE2kHyWXV4lA7BVEwHaO8eZhpkawak72lAcgsO0KyJ2LG
49JbNXMbXouy897S8SP2KpOjBqqdJMmIZGQylvnepZoxk00DGdFl1bhv2iSIxB8cvQXV6765PuTD
cercAxwgPM2cxyHDhx7Z0Izrk7kkryvhBfSa3rjEBduisJ6irjZ3GiH9v//Vjkz/IAyK6CDD7OAA
B546Pbz41X0UPlzronqe0WQdB4MeqTd6zmcPdoBZW9XXuWeGyNQfcmAc7TBEFXy5jLRUvCwnM0cY
4OQ+ZCu6vfBkwlUmJ0y0ozqZ3ZViJjib/pTvvQndxNwdJD/BQNSe2MWaLeLYkvEPer7WYK7dujiv
O5chpc9oxt+Ns3f1ayN4aAeSSdH/DQfd1odiEMlTNBFPLNvEPLl2VL0hr1x0aVN07V1dvVXd8GL0
yXWkvP/Uod60Jy89+H2c7zI7ncC6x9EeBki+x5HyFHrmjx7IgoBRijyOwYs37+chC9eRyG0k+q0m
P25jN/gF2wHQS2dvpqaYLnYon1IvjWmqE3xG3CVqwBkybGEMB8xL5n4GR1Rgtyc/cfzimckPq2TC
HdWBtwsXAYV7xnw6P7CVnj2/UaiMep73AZ2OIXD3tMhFdXKwRvkgx3qbxahJkLMdCMhon4bR2aoZ
q39iVc8i5qThJPJ7hLiHWBdaMKoqj4Mj752t7XWlEfhWsf3TVXZz17k6GIP+mTjEFXSqvLOWiXXQ
dLgAmyccbnTA5/y9npNXSlWJ6RSbwwZBRmmpZ2+YvpdI2YyZHx4mOnQ2h5Mx8p3F1hOu2YKf8CXQ
5u9PY9Z/qdrgCxxP1p/c3obz8M0dalJFQTeYifeSInsOFBGinvI3dqAuQWbtSKT/3Du4umdczQOF
sqlLuFNDeIsGfQxwpCIizq4kDL03fvKVTf09StwL8+hTgcsIHQYpHiCL6HDNzxnNeLKnvpKAFaOV
rUJy5o0vI2oQ8A8xWZL59BbzIJEkwSHVn7FU90jhbK/Rh9wITpMFIqNhPk36T/NsRBgcExdhsexK
vY0Ukpx89udjGNEqbZoCQnA+76Wh340RVDArINiy2CONI8Nb6iwjE0KEKkzzMC2nKDigvHJu/q7x
Dfr8JdcJZdVFKN6cpNb5req/DwY09s7hSvYkE2kTtHhpbvyMoAzCHMH7zCEchaxdFw1RK9bcPpcJ
BLPI+llEHkjzqmBSS7yepcwTnmzISyVCW5Pic9Ond7OS4jJS7mcj/vmhBf1QYeqPk/RW21N1rpF8
l4aTk7+OldDXCnTC4tzjuBPSuz73c7yaxvBTn2uxUXH0WdGXXcs6v+NqP492Nq+ViSB4ZgLl+NT6
heFduhINNZgJtSET3l4FHrHLzax6WCTBLp2TH+gbonWXFdyycbzrZnxzWwhmtV0r8FlrxQoyhTHC
gYGQgeg75C17E0l91Qknh0F8NUivh7/57oVOw8AHBSqKbfLbezQBATHbgUHtPJGkojMkbGicnE5v
OXl/kulT7jLIimO9UuTS7WYAXGvwqD+HyP7sz366ciPD5GhC9avTVyQhGqxENi/BOJz5iH5bGYgT
hpbQRXqWz6E3JYeARJJaWISGheU33wgUjmoxkEU5vrPSvwdVQtjOomwP0aUG5HOTD/c9kdTvOdAC
I8fMG8SPRIPMJF+/9FxlYcfh1ocfT6zHu6UBfSpjJG2gZKrgCgMo/SfCRZOtjhp2AVkeipaMkVC1
kOTDUd5N2AcIHdsd/MJ0a6MvXMGUHlaqc+1DPB5Zvowno62/0lBicIIndY4rScKEE4NUDkmLCYfd
ZFc/S1rER0hdO5ROEJqN/rttNdexHWv0zibvLqXtirw2AtRNNNRpnpxM997YfXSNMWPPsAb5dql8
FV3m7GbH2o7th3Tr6lAj3tujxTiXA8FYQZNBAOyGcdgRGfPMKNTn9CNzmGP5yAlG1OwYLMh+bh4m
A/TraCXVasrQDnTm8OgDaV9Wh3M6E5EwYYcoGQ0koSTH5f/8gwK8PIE1QILNSQO9j4Q5H3OT1cfU
Qt9ho+9W1tBRAjiRmBCKZAQrLD/UVh46xV+//PXHpcRr0J5UiwK6PP36B7bOFlFACCpxiLz9AMZs
Xv/6HTvzkHJnH02ZO1vRVJ+ciT43DeOQgnE00PoVkeT76K1yN3btPkdT87NzHydt3iAGPqfUQ7SV
+ftnazwS5ZGuBtgR27yb5KkgW+A0ec6bSJtuN0r5WTud4khoc6gzokuLEBPW77scwdvMHrTP3L79
uuJ+PuYnd3T2g+QH6tJBR8dB1Jl3qEK5scYQE+VTG89yecmJfibQgLVzM3ux/TkGW9IW3nWgPD8N
2CqotOanyfTnfTiRER/7I+FqJIMvPutTQqezH0d6a4kSVyqC90zS5fRdRVkglwSMwEHA7ZF54le0
3irGrGro7ZuJCcYS00uNWPXo75O0evM7Hd884lE815vWnjVusB+9upw6V9SixaU21Kcsp+SMVPWk
sdevvST4aTRF8cpse76PlnnvjaHZ0Y99qLzZXNcT4HplOZ/QK1G5C/mWZ1b0kLQXZdc+uP8Qj24M
S5SUcxRxFsr0JqHHy6H2SrVbLgLUcutnUF9aDGs+TT+BY2AcTLjUVvVoptlbbIXBRXSeAS0FHV/e
U9mAvCJKIhR4ZMLhXOd46AG97+rQguVqfQZ7Sto2QbSPdNeCc+eYD2g7o8dqChexM0b83vlaE5Ea
JvaFbmUGotTFcBcgKAQ3usnq7lWgdt3b38DnvAxFl+5ANpL+o1BEhepduES7eBNOoMH67rjBvAFm
khwyYOuABZiRVZxoRgbEr33ennVQAIpILpMmha5PT2GsaIZZ4VNXDDfNPTdjT18b3dIT5Zlk5R9u
LjXpnDQSoGMTrNHNrSae3nM05Nn5169UJ+EQ2bSHecbbfeKxUZVz8O4VJrqg1N5m5TzSw9gr5WhU
SulHbMlh5RIRxD4ewTac60+z62MTx8hqIWzAhVseTCucT4jyjGNn5cdi0tUeUdezPxWHHOvtvuT4
v5oZWZcL76YIrB9JJLKzy/s0st7cVW3/gHmMvT70actb7nSJTHqFKJkqWwyvlYel0XLi8mdX29W1
1umpLRtW8Kl+FgXsSpMIkU/DHD/F5ZidCF1A2zW7lCSmFV0HgSFsTuNLWBDbkapabjwn884pVoDJ
694H+h2nyMIaIXKgkdGubpyvjfGh+zS5CdSK/Htw8YA0qlF8TmKNYLFSDOZldUrn6GmoU2MNisG8
2XT/Xd8Qm0HhHRnKuj9qpKmtDKu71eUCDAeR6XsAD7uZIHfwyeOh1BKtMV3EI7Hp48pAsv/Uqfgb
E1FcYkkQ0k6usos5MgWyMJFNtbcLyGi/cReRER/Ztu3FLyHWs9u+6WgBhUIFyeOhPdAwHJEgWic5
JLj1e3nPOB+Q4CjBkQnKao8qm3EsWcajELe24r8jDwMWo4N43bGXARY3iPgYBfQb3jO0cBg/c30P
TFVuedHSY+sNX1H4nNnBCKWwqBWpJrptac5437z4lpEMAVQfIvXoYNhKtNEfEYZsXBW7r4iDy3UC
DBHoWXoxKvp3tJIvqcBboLr4uRgafcTisu4JMMCYhD4EZCYk11nuG9v+FPdjfUpE/qUmjeWktNoa
07Rtw9Z9igx9jl3vgQwziLc2iWsKx4cxWOmNTHbifOTJwl1xKVhHO8flyNxmziFFm4GffW3XNUSf
hZVcN2QRdAogVbb43WZJv9jSSPnKtGoe3G7prjGJnV2n/pQvdO/AIIfPBtPaM1xcM2olZ8Ayp31W
PBEHEuM7Gw4+Ey/sUmYNxwxGg0pdClWjTvcaS/ym9sl8A4IWnZ2sz39tA49lHogHP8Q50DXeBy2H
VbDcnjiwNNjXnKg113uqOFkerLx9b+ApLafhkWAy1nuCY8PPUc8eox+xhjUfs3hIhoI0nL6M0Zum
P9OEhoDP60eEIPx9fCLfTb79HkMnC7ZuOfP16lu8hBMN03huyVI8O8702nMreX0xYHlmeHdKQWyO
KrGJlPI97K527cRntI6rDvRKBYr3TCUz7YzIXsvcnI5zuqjtI+qpmLYgy7pztY1GbSO3OBBV0t3o
/O9/Jb+il/80uQiPVEkcReiW91zpZCtk4V/KUWgs2OJL7H0B1N9cBsEpMlMjkFf/RJde7DMnIkfI
KMcNAovqlNW0QUFKpPuKozFHvKA8RwK44KjDfedAuuGIu61oE5SZDkn/kBoHVBOQz0CvZAqH4ty1
zoqc3uEFXny6skanxyfGdh2zkqyTgnT3QJkzrYfws2eF4jzmyS0T5ScL6e0hdNWLlHW94yklfZNm
wE2icVkvWP07He5LUhW31pnjd69FGGrx5SW9n729LAqMC2JbRM8IozeAhrtj0I8LKzoqTlkXrtuf
KaXf89gg2Xan/kx9DA3ZDpLHxE8xn1YAszuPCWoeWqdlKcq7jG9P+uo+ts0H6I/zpUqMc6mSu5UX
A0iHyD6l40BosIVtNm8bwFdBemEhpG2ep8XOF5oQTb+IyVaaJA++4MHuQhf0PPwHNxm6ddrNxkEZ
83RONc0QTHyfaU5nFy30ezgkw9apUuosDOUXb4kmcMjgS+3G3zsdubF52gY3TUtXEe+HXeNx6CLs
JeI2zTI62sMFyWd8M8qFWpAG1xYQ7Zlrue2LeIkwmMXG7v2TPyegHo3kRz5iuaHSH1cu6hj8hcW2
a1oMK6ZbnK2m+aQm4nqsxOjPZd3umjh9bJ0sPohsGnZNHSUbN08OxBbre1rDILQnxETwiPkV6QPr
vCDxqo1UiSQ4dla0K7F9DuMTvqxb6AFZkeDjtjQsMbka4gBpowElZD3a8VDC83LifbXAvSeCQRgn
PKVKvfeJdUa6RgvM4Lc6Fxsn0WU8CuEZS81lYBC6HSkydnPkPFSq+uDAABRFZGI/K6Ne597XvqJP
GR51lcY3zHFk6IR0baPQOQfOV7yHjE4z0H8RMIUqotKuiM7yE/fLr9gF3SXvaIqtc1HGGxbj6OIU
b0k5+Rd6NLew5RiM/Ehtwyg0DmEaJWvLAF6/XPyURJwEXoLfcLKzhHVlEMuhj/6eogWH5Q5bgusm
UIHD9mhn1ifXJdGsdFpkjv4QI/XaBASKrGu/xvQDY6nOAvOEkG1r6jzca1/mX0LCjCw+u5Gb1zwp
SfWKwotdkGflm+og+0/U9f5FIN9YwelqaeBUZPNhYNUu3pwQDnZoppiSGrkfyhEeN9GWHdYy5p3+
scpIvHUK9MSiPIW6Yu7p+t9DTU0TslvvMQBzcp7BpdNXhwicfhrNTu8IaWyOTRa+qojpKCVdesWa
/N3Mpjckj2QraZJSHPlid3N2+AV/kyE5FZHbAOhC4t3J+Saq8BsIPSg1EXtFSP/zwUTmpE3GykN1
bwNwezJ/4ERxcIZSvtCKwu3mlKdggkpRZYG/ihFhHQVVgRhGcU2MKtzSZEvY//jvcRRmJLWZF1Wb
+jVtXs2Kss6oz21RQFsUsb1zRqOBhdyre0iU02qu04y2Tunv4Z/22GWIHIEMDMWQ8vXkD/I5CEz6
ia198fuzYCd/BDRH12ndUsmdjYI7SeqMT1gxnnyqlPMkmmd6hx2CVhrSg+V2KNMhx6kG26MkpwFu
WfOGSzwgJ8iAX9Q6j1Maxy/DVF7kJUMlea1ZlA5zp9NVW/QPRt8OR5NQ6BXD0xFUEDfS1fgZJCj5
0hq/zpyuNknDbo0PcTvohFwcO35oc6PbtgMwFgDjcAvFYJ6t069QD4Lpqp1LcKzW9PYMjZIy8sJt
O9kvBmmLgGTzdNX045ucI0bbPX+ZsNGYZizshfXhM6ECkWO8DraFe9nKg+eQlJAcX9I9rtkfcSnl
qHqAHxqQXt2FT5AMYgHKD5usSBmyNjljBICBxE1nT7VvtM9eqzgfBZ24x3H5LdHSu5SmfOXtRoVy
SiUcKF17HnGCrM42OwPBAhM+VE5uEJ6j+8Sez+uDNRNuT9vCEySpdcc+Um3jfhq30BkWyqlT0UIZ
vs8AynlMy/gmKL/WY2V2u3xJ9ySohMS7CgpizaaVVso6d2y0q9EV1WFqsSq1uIlDo6VpHscwLsO2
3gzouxEJxwRRRSekvsB9CR2yZtbMKY1gaBLeiuvZ20mDhljYeFBf2pkIzwnsEwfRjQ3j8H+xdybL
dTNrdn0Xz1EBJJBoBp6cviXPYU9NEJQookn0feLpvaByDcoR9hN4wrhX+kWJOADya/Zee8vECTGu
HFMWnS66ytQ9+xTi917a1zolhYWdNTZLxDITHvWpiQGMToy9GmKFOB6stegHrOotJG0Ik0inhb4F
bAf2fkTVNOsAXV5SXAqSuDH41BFZaJS2DpGoj1Y+PDk6+EhGxfsvfk4LDDpkNrJtXlZqsyHtU17w
9wg5vMe92g1tCQxBOOfBH+pDZWNHKvAV1l0v2UXEKTPiJfoigYputKz+YMxD95z2CS6YB23OBhVO
rbY9r3wAcpAAwmrQqy7xXhXp1adMJOhpxvluWkOyzxxLboIgk4CwNrg7iydYWGEZh+fWfG0HVz4g
uV2xV+hPaI7TNfhiRq/sKchDNXKQOgL5Qs9jssZmDAUPX28SifougpqI07J5m0Y2vmaOHj5KQmiU
QE5XkzIwKXpdtGvzkGqIfvLSV+JJz2S5hn7nP9lTfFFVdhsNy97aFi6/aLE5dXRSt3wo3tEO4eo1
XfFUdoQXjkG8KXMvwSyZ6j0btiCs5bnzYIYO7PannDUBGDwEtvYu9PFUEVi1oby9xDl6y0zdCWYR
G3ta96RpEAAIDHQOuzdj2bo6nYJeT0SRNpcBby0QswU/wdQiGzaK8MAWiWDQ8RW9UfqfW7H/j7d5
0dXf//k//pSklTT66W+UlMV/s38sgvf/O97m8tUNyX/D2yCd/i+8DRAb0Et4Piy8Ig7K0P9yiwhs
HywRBStQa1GLmijn/rdZRPr/YfqCIZSHlB47bIDStf1PeLmU/8H38KWHWAeNts9v/R8sm/8X2wYc
3X9fUi/ydAEiR9o+Umh7wfL99yUs3tdOYyYjYY90+LjoqzPxvzjmREYTgnr0bEr4loYJuRjN6hzc
NbALkBjrjMAgVsthd6TTDXX11IXhQgHZSlLcd0XrG2t3wF5aAnRKmQBywFGnBhBioxn7iNWTaddn
Nf1PYLgnM37Jq/yWZZn1lrvi0UGOOlvqY24LQQkMElAtedNJf2GxE0se7bAHrKJ7+z1LZnOdRfGh
rQhD40mutaS2KYpbjIdPZyzViL65esp4tiZ3GSiyd2p8vRJKWhgxx8ugsEU6bFpco+Ypjq9FxLyL
tYg1lc4uaOwPz8UrKjVITNekocKITdW2ycvgd5GUX3P+Naf2d+R0Owcmns1owvnnsxhegb5T5Wu6
3xigOSBX3N/ZPXHsB9cldDHM/ubW55TZ6boiUGuVgYDTJWzVFrIqq6SzW/1elhW9ET6MIruXhrEi
wZxIj2zTVu+kMO1gLKyMSDAe8ne1Y++LZtr4dO3MPtgBGdfSKbcRUhhGwfaltaZ8RVTatigNTqLo
YOXhPnBfjZqes9a+Sy5RuiF+ZJ9KN1qFw+822mWItkeKOzPhbKuJpQxMIAxF90YIfWr+Tbzytlzk
Bj2dG4D9Ixyvi/WpD8mWslgMAf0lCngFGWRl2O7vwWTA7GWHdDx7g3N1YNyPmD/hfHvvmREcpU0J
i5RjsO1154gj5uT7kGJwxjfD9jeE7+HtDe46ZzWH/iFMIijPLF1OGf+R33cKq2PHrH+41NoldnqW
T+o9KF5r8Alzz9+T4gnnXPfzMwLMzSD4RhnGZBJ6j0GOPaeYmPt9MCydWI7NgJdAfhOrDfW0+Mo8
DpxYTpuU3Ew3awSyNJz+S9mbdEiP0aCdB8d5HYbkNIdw9B9yBca8JdYxIEppib9ovuj/CPZC1/Ma
lRH9+PRSmemmrP30pONyY1SFwQ7VbHfunD5Ks/8JCV2lMzAABIBMR4NETy9Iy84SiHP+PYSEQkYu
AZ8x48JNEQcdMBf1EaPLWTeW86uVltwayz4gmk0s0zWyRkeC3pYwU3JEWbuuLOg7qXHG/UAlPRWk
3uYns6ejaIbNILF9DF+2/FUQnR3+TtoRfUaWAqcBhGDK/JIDTziOASOmvB/0vaiD5mjiYtm2PbnS
IfX80SrynTmJq0mmOxecSrq1eiRxWfJqMn98yaPOee7Lh87ru3MQD/fOABbQNIzQMhwEaIOfgm2G
iyhm2JapX7N1aV36f0Odp35iEaNe+h4f+xD/Gcqn2Lx2lMIFaBHJJFk57sHx1iaWq5mtnLKm16gl
qB0vC1m5K9391NQVJh4PF9Nw3FNuDq8yAIgIfWaEwt/iiWuWdEI+e8imkDEAv3wwuQe4frK8LeSl
fe6Zz8PA4DKsmbB8hWaz6zOxFupPUZRHH0B3xRDGFOU2dEIKN/gSkGJSICKzG96G9upWBLWWyd6v
SZsnYHpqjHWfP1s1IWBFux88kkq8FBs/5vkPYo+4A37hMRAwSby5prh46eZzpUKQjuU2NR/CyLzN
xb0lUbDem1l8kp2/cqxXFskb4VKdPgAxxXsLfsUy9l5s7tn2nZNxaTYeA2LVFnW13X7Gk8Wzpu/L
mJhaf8OMkbIKPWZhH2arXGGXi4mZK2lHWZPEiBLlnOtVHOVMIOMCe//0UrrmWnrTblJq13T2xoia
HXLvtcSfZhuafLrAeUNjt0Omf4IuCuZ8k9CVEjPzxipvIDFrdn+I7TkZZHszDKNqro5TF0Ncnjhc
PspGbXXzjkfRB8WQ8hsTpVO6aypqpSR78H2mPH6yH3X0xhbkpqbgmBF/ZZ8S9af2t52HMDSV+1yC
UWK6V0DrzMaYKLFgPTRUj4wuEr9eea0DHIhFcpGxgD9m3UmFaluV0brO30c/ee40bGyRbWYRfeb9
V85CLs7F0XVp4n2LAnmoNjabmOCjxi43JEuGOFMV61cU/9Taw3Dz03bpn1ohvZ1cFoT3xPJeGpBs
dAMARMW9Id5xysvVwIyTD37FbhEc23fLWEvRk/W8TZz8ZwZnAoVpbxTL0qXpiQNqr+hDNyxPjnVb
3lMSjqaYVGOX24p5lQaOJALkINnnv18jmIihK4F9aX1zB2vnPDRzkuDRNrqVqcMKTyO+u9zx03WN
oHSnShbbZLo2RvwGKv/UBM1BNxnvIOWzKOrWZqSeZRbujVw9jASHTeilrc/Qepxw74vid9eRi8wZ
PM9EVdoldsXfbfJWdP56HqOVxFvUo3pdKBmir/4B7mlDyKJd8tqfh6In41leGsHmftzk2ZubfvAE
kQfB8K+bryai3+lohfExGtGQWuVvFVd7WdAOQn+hfCNv5S0kj6HEVzfS8E2krmDSvAzy08snhiRc
WugdZg89ltSkgAeoeEzoeGd4M/AxyEpC3muhPdZefmom+7RgmqKIg1QdWMTte+TuxGg9YgYhgnLa
+u65Nb4D3q5xzZEl/xa88spE7vzWpuvrKCX0R06j0YiGXKtyHfBMk4vtVynzy4mGrtmUZn3geF9U
rHs9VYeshTlKIJJB+oVfspIXw9UK+djMRv0O7f1QD5+yC1BpEVhaTu0hGoKncrIutcsZlHMwAkSr
OT1TYtg7WovI0YcwpE+kp5EmA0TxRFQ8vLDKcZ+hC37Fenxxi/T3yFRrxbhn5y1EJoCK15wh07hM
8ZwCdBw3al4ycphJB1vnufmLOoZCkvU2RJ4Wp7499Dc7JsquhG2oRtBYHoKTdRlFJ68eGFV9oxv/
ztBK7eQgX+vIuYVBvWEXP/qmPuRzAmk+lCeIZpcevRVbtOEpSmYa0D2mRo7I6AKfKAGn7X8YFepd
2JOHxmefyeo2GUmqt5LnfvGnRbH+zoY2wtG0VHM+YTnBq0jrR6rHQ1ToJ/hMFycLnqdFps2IuUF2
rpL03PN2hI1Um+fOFj+R7X93xbDF6Aq+R5+a0fhu4B/OFRp6OlKAVLwOSBevJh8by4cDPNKnrvFP
3fwgK1zWcQmOOwSUl/6Rqb0JigwIDsRkv3531Xc/2Ad78RKFEyo4g62gpFrmG/Q4iCQotOwMXIs7
toUcVPLjMVrIHyf920hYIcaEGlT7sKjOvZNdqmHa9QZmYodCrc05ykO0WYhoEYURiiM/w+CnDMpL
lTUHQFLbznyQZnfMNUKomHvDg1pcNGdjfkticR75pdnllVVVB17SPAXtKmdvSX4sXAv7Otojw/Hv
hfcxiWpfpz52mWesS4fSmN486kNSFnYIGbXpk8OAQHRMr7ENi+WtjuEgBd8JbGBi+VatHg9zbZ4i
8xdzlK0TVNw2LwKh31RnZInpHS6PQ8bHmPuMUQa2eHX2giyYUx8lt/wqC+c5Lo+zw9vVCt0NtTdj
/myj5umce89ZefDgUQCU1VhGg2XSPDgL+HpLkiS76vIlQaPMH9xlpXtHZqtg2jS70cNQt0juzI55
UfUxStiA0R8e05NRGEjqQU2ObCcp42O7uwc99UPokDRQyWOdV4/ChAuZCvVXjfYm9aen3JZo/TlM
krwioYgqRuppw6w/WqNjdikyPXXvEwwqiasYPcy8LlN8Hic3Mz6GykHLiXCLA/6GLf85datNGGIt
QKTJrZi9+m26CtlQzX86J0PL9hgxL60GSi9X7JwOiE3Apr9jTxS+2T2lKLV1GX+707wq6eIocoJF
6kOgy3LteHXiwL5LomWjBQVifBfqtfO6FYyR9Vynu1nFRzJmULEQ+0JRKx3Gi9FX13lUGoRBa3xP
OaErT2o6dYNNoC10o8pjtaKv0rmkvcWBcQ5K/8Gtb7WpjuxPKboQbM3l08hAyvBCdjeULuo4ETOp
zP7K3b4tySqhXV+3+KxKElYDDbaFMKdO07PBnJlCJifDjgH+RqUe2XJ6LdjjxHPx6KH/TIA5zgkJ
wFe/e+Sw5GDhHArZsLgRJJN35mwUv4dx7r4Uw/M2ZECrp6dIWgACfiKUSGF4Gqg2Sg41xr4bwlqy
r5lnM+EHnNMXdiEHW8b4OMgtLvEGFj7r7fAaBRtl0HKK4ZBZ3cEiiSlP5ZmQ0bVF8l1BkcJUyRvt
cybeEjeBJfBu0Sxl4W/wYpBLhoNVylfT5FYdZxg/P2mmdkmZPcQYYjzmbP5XS0C3XyMQtf80hbcS
wRfqCs0MmgkvhMtwxxzTfvFNecOSv+rJHU3w6Te3fnirqMGkvLAdBrzWbUP5MUTxFpcw/xnYs46r
GubrHsZZ4C9EA1aaDFq7l4Gy2UzBs/KqaI1nqTOUnvTBldhZWq0HmN0ZPgQze2d+z6HsQwjgSJ0+
SfCiPX3UfD6pF+1mMKZLIG1XgV1nFOaQPtbEw74yAS34CCQCwnsoXTJvowuUmMUhpbwS+lopppLW
i9Rwqe1rX/x2VcN5/o2kfmdAY7DbQ4I1zEuSoy7G3QxAXAbRtRFsZTt8Y+VTMoJLc7cSyNIsg5UP
gkfP3Z4HY+3OXx4lvMisdTvh/qPA8or8EMPUQgQOaZeup8VQDVGYFMdMX/ziSSbGgVSxlYvbxglu
TeNtamE/WAyspYEXFbgsKj+29Yoj2UetSfeC6NmdxIPQzU7xGfZlf5z7fmdnb8L5abL5qvFI2KoB
9beIRZH3ieQy9EwKx77s8K6mRxE0j2mJ+rqpCaccjN8yTe6ZAag05C05GnITSgfSmmGE2yT3nzWp
pyI29lM9vHuSd0HNFcR4vKrSuV4j1L4T5jluRBqIzdgZj2SI7kyz/pN7r0kB/gcmGVKL/K7A/vrI
Ng+d+RpmGpcwZE66l6lH6mf/wJtcUZjuWq9nC9zdGgrOIPWJmlF7o9EHyF2YJsvHyb10hcvB2e1Y
E3Jgt/uI3E05BhwtxmFhvzI2YP0yM5119h0T3kgXd+ZlK/2n7Y6gjTTmtAWuxRpuZTi8nUvrj4+Y
KFcZjDOKQ3hlEVcIgvHnyLtVRP6mpEcI5NlC7zXPf+zMh66Unxw8zqH9NXFvmFy3ip07bX2E3qoq
cAjY9oNpEMIq4Q/ro4j9vyVSo9GpNzJgepXCASIfAcH9umrzcxw1PCj92qgwAQvEs2gRdRY/hPrD
hYawGrACF8UHqkl6nopwK5SwTrqLPLmNbP0yk9kX25iR8Sj68Pj8fu8F0J7Gz8D5q7Nvbab7UOOW
k/LesoZCAQzQrN0wzR9YTqbI672xvnlMg6JCbYCZXrHzfiEr2QqGXKuBvcL4lJkeO56VGLdl4K+T
8Wuke22sJx94zMkgPUtVxJ12Zr4bR/TY1UJTiYptaIw/RYl5POtqfAOmO6yl1Z80RuLzlXzc9Gcg
NtYwjy9u/Zp636autyVuiGfi0ZuVAXQ0K2lcYzHnR0wkkLYQNJe2usR+/ddGmpUiQXDUxaPVnroJ
ChNh6SAIxcKwcGdsSsq7ubpZ19ToeTr+SkrjTaaAGFmRKh7vidOhMSEKE0A8HsusPU0Y5xT7XHc8
VsMDFcbWnFgD53pv9OZpNphRusMP20nqbeeIHrNszE1kU4MxDB3zW1I7z7WtuHjP8yJAc79TAt4a
4tIJNjV85PX4+/zhE6roCkcWp+4dFt2Ty3MwORzy1QS7n4g47ZYPfVHw70CDCkolFJi4I0paxDO/
NBufIDyZA5ZerzzhRPmmXcfjVmwwx74gsUNsiyUVquHFAA3DsR8ahIa1lzz8EEa8o8X+d1KadfoO
rWXRV3BnZAdZQCojKbuWv8WCW8yInB//JhP0a8yhNJblv21X7/xMZC0aHiTf0doktrWntn9gj8VA
lhbNmz9CuueBMt9alLtteaQdWpXtk8gApQtUqdjo3OHWVYqZWjx9oTt6jXBr8eLi7/IN77VRzZud
tl+NGv/WaNVQPxA/jZC7OtsFwTr5LxT3I3llEVkjiNFyhyU85DeOxppnBd7mmnyLrZrz0yj1uegH
aKGkkdH0VrJ5L6rg6iB754+fzVS9jbSMpjiIKTi4wUWn3cXTjKi76wQuUVuCgjbZ1E25nubk7oTP
OfohSQ0M3JC0ZjTVAypluQqJCWzGN2cEqvhdN+3D0LzkIWcnPW3uUC5DqVWT85yPV0GzZbP4Ekk9
AKQki9EVw1qHkBWDKj6IaIgPvqVeWxCzUS5vcUOQjOITz8BxFxK+ZnA2smAT1CjFp+y7YuJjiCU2
s1stovGWTeMfwHZApyeAfd7OKhkjMQEosO4uPndvT+D2mgux6YU+O9KnyENBgxjdAmPRuja9LAnl
6d1Rb3CHVsjMNqJ+K2PvEBb1y1SOPBt/cvmrJWevyj65HGe0Orp4k86y++Mpcxg8fOWgOtmdUikA
bI0BxpnmVsTDNSLhZwymI11yOPbPo+I9UTrY0fx1pmogjYI15xw8+CF4+uBX6t7z2cQA9Sdl6JHO
Ga/wbu9Z9V+ZWwDkTjqcDkgmVy6OrrbxL9KCis5HJIKntum3iTG+2qB4A4DxGRtTihMlV1XkbjOP
zgrln05/ReptpueI5a8AATyM5HtoIOFI/xYsFNJs3mWyIBCPjYgfPwcgoZIxObodouQ+aCYo+LIh
LNwnLpKtO0y6liQTv1dvcTaddCWu1Oi3VkCKzSJvXHshj71duae24OyFI2PsssxoOFy4VISfWETA
+ai6MRwMln1FMfhQR/5LPLOFoBHn6csd2F/UakZxLQfUlXbre5feiEBvusG7lXblQwKLf0qKD/aV
b10/j7xfipujdpNOYgYZ+mtEjzA3pIJTe9/biRe8nybvXmc529lDBmwFmDYXzGqjp70tqJrzuLO2
HX+BX/8rJ2vGQhlliXUzSt7IRC8m+jjG7SlrSP1oEsDXePUZiJhNuS1czpopGvbsrfa4Jk4O9tzc
jE45EyejsDatZ9OAeu9MW/FVu6u8G3dTH7LQvSkv/dDCODqdqLBfEHvpNvN7lRvrKTbi878vTFOJ
gk7NSxoG9wTH7soRF9k06hDZwyZwEyLp7HXkZTsrnK8i7A+K0Mna/jNy4rOmiWFVYBqOU7mzTfEY
uNWLy1ulOVVe3a7KAnJXQ7BrBXiZPmRt6+gnHXjy1bnKi48mgRrS6W0FFFIxwRWMRCODFUYe55ze
6fSK/P3dj3u8MwMl4GKsihAaFQFDp6499KSnmdBq49VUHGXdU5FysNqAuKdT03PMYSyKXV5B1bRu
w/HChb9oVW+T5KNg4xak5AaX9dqO2X33xbZm+Cy4W2qz3yveQxiyNk2/mzJ0JtIAOyCykmJV80Aw
4rkiv0IU4/dg2+uNU9Es20pFECtRfLpFtEczcLdq4xuGRMewm/PLiMPw4oXltja74BI6qKd7b3zs
jGY+hIAcV5a65tqyXvTyFE/IJxn3E3spr5njNy9qbBklKabC1sDiTQUUwdF8RG7HjHoiS8l3EQmO
2egejNx+Skl52gmERqVmYDh7/AOS2Ix30WWSZKqSlEf+XcNRr92nOep3tfL+AERAAsCG6UERixs6
Jz8sLhq7thXrC+5yCA3hI1rzz6ltWiTWnOY1vp2xcRC28YXMwv5o1DR9mJOfzAQFnzvnr456jSov
eza9I1EdeMgjeQccke6tgOwp62qPw3CI/eGnE66/6mR/BHNmb9rek1e/dlbV2I+HzuDzQSJMfS+x
mHATNKe5DcQOWAo2DxYbQ61O46DDbQsE1TLJwlH4iteel3e46W19Uh3CZ3/kbS/iaF+EnAIe12Lt
oFddK+72yateIdBBvB7qi1rsB8IWPL1EOhlTLVGV9m9914stWvpthaUdqYR1QZyZrriheazxna6A
sEmfAnx0Zx9tRFNvGuyhqzHRLFjqAe4mmvRzmSOK9qZsF9g/PoFf2x6EwyqsgN5EU/nlsd1MkdVt
0C94O98e8cd3/inMjOSIoepPEHBD9i0XohwIhNfc9me/cj7ywCkuwTKEyij4utGhvBqZMlicIS61
kqLaLAcs4nNplMeY4Tm6PG/rjeZbVtokDVjCBDDMarpwuK+BPh/Ij+WTEwGgZLZ63ojkzF2e0mY7
uk5/qtJCrjKb4NpABcEep8kVEvMqLeb5fEMPEwNQm/fpsu5KouS3O4HkCWv7exBffBTBm/KnZSmN
diMqCvyj31lkBM+IVcYup/zOMZ2E2cdgi6u3wPxxs/iD4eyDOP1MBtzkoPDbjQD/ulLp0HE5+YfW
iX1LGt6zTuqoA+oYzTSjSPbqGtN65gwxgtR7w1FirBB6Dx57LtcmGAP5+Ftf8udChPXr1o/B+mK2
mkjTODihtVFF/F22+TOVfrDmvQw52QtvURB/gYoz6IaqmYKMwVzNXVg7oaaRjh+zgsVZEItbkBM3
KCfEAVMZvw52P6zdXl7ZtIS3LhC899M+O9g9BUBMlgWDwnymmIT4HqFcC4L6K/GAVbYNkV+yYkvt
LUERwkCP3BlMpCkpXaEugC3fC0/tRD9QuqNhPdaz+6x8ecvQ9+H1xG4VCQIFChAV8MqKDcDucFXF
0Bxl7zEHM0nNzLX+gSCL73aqj1k1b0zNmyXu7R+HFTmV6HiLcN7uENXx7iw72hnGEf++2LFncsFr
ZrgOGKrJOXfLrBPk6B8jan8WCr79rFtWU0kcnpqmpiw90jvEBzueaN3DU8+5zXSiEwgnOlyKHukw
bWnfx4UJFJJcwXcnJB2hUZ/6W4Aj1brNSQv0sUMlqVdecravAGZBJMGIynu9RhYYrdMyMo6GgpnQ
LcQal3QAE9N1xs+jpjQ527lxKqc6PBhu+bedJ4+hXFE/kbjC/LEmtRLgPq1+aOxMt1Ika3dvUM5q
Zkbq1JgZz1lfn8kKXyvfoymT5bjBlDCNFfnPGtdF4WCehy8V7X3CeVYIdtcIrjf8VISiG/NrKYdH
uwyx/VY1AWWGeR6ac2agzubdFm1HglKYeOWnoa8BJZWfobloyPzoN5slao6Zm4EwMVCK3g6dyBcZ
ryGiqvqGCDDfmj0gdNZJ4HtkSblEIy1sZuiZgkvvsqMCJ+ZtplmRETe63T5s2wbjq79Oc/wMSGbB
dbejXCmCGDd2lHwYHahgZSCQbfz3iVHTSgm/xK/OIizsYSaiUsF3jRmo856jsX2KnJzRXDUeiTxb
z55d0D8oJBkjWd9BaZtsQkSzy5qUbhHE+LphlX7wxI7rjH1NdUcT58w5SVq5dZH/8eza1otLolIT
juLoRNDeCSZ8Ngh7MAZyt0sPR6qniSBEXCC4Ll6wy32jeBYJ+lZJA7NGuseCS/TuoS7FPiikJLcp
IHvCM/Y6zNHOBMMDBudXI/W7Q9HkGra2tA9wTPPDxNsWuU4uT97skjFbxBm6cS+4pwMRHJIZOiMH
66VBFQWgVD3WwnQgfs7yo5BgVMPpU5B5fchtlDpDVf4JF4vHnOa/jPLbG8r4CoRHkxsAW0D1fIKK
NADYW96LrXlnhxjsdv/+b6UJNs90320NJ3lOcps3TJ5SGiVtdRgsifUVJ8Fj1cYfPE0NuFWyi1PT
LV6SOtxTFLNCs3BUuErxoy+ZSpZZ17dqItFHyQUuYVv1jQp5k3ics6Vwkms8JelV5qEmJjIe164u
amYvDDQCI7ZO/754y/9KXIJ1/PhBytI7mU3BjNgaGAuGsb2zcvN3LsoY9jes2KFlBaD9/sGZJ2Kg
CM/kUEluXorPk7nzKcp5E+AkT7ZJbUkCU6PhjEJHUX94xXX2o/pqLV+wZw1rOzWTQ5hy2vapNh7c
NulexjjcxU6gXxCuvmfS/bKNFGKN47DYJup6m1R2uc2LhsQESzGed0vrhCKBJAU8XvtRNjPK+fo2
WKSmStYmU4eJS4hT1TAW0A2tY7IIFq1Y7Ouu+DaCugEbmZ4qzLTPnlAoTw24t10aI5nJDk0/DA8O
3d3ertXnzHgtXHTgudUi1zJj2NzV9AORvlo0/ZzTSVG8AZUtNyoaPR4L6eCw90lXBCk+YI3jVe5s
RTU1L0XtfI42YPCukMWx4xh5k24K6iftrKMbs7E28/KJzKr0HHRMh3y3ePIXgSlL2XU2EtTTOGZz
SOXkvficSzu7lwMhXwXDx3Ak/WRBIDXCj1ZpXG9QbPVA8xr74DKF3ZVVBUbFda1TbWc/s5PG57Q/
JKZTPLYCuHc+zKQ9ar1zA6c+Ua7d83EUu6nl9KnMilVbOcQP/vLFHexf8yT0lkQq+hs8YHNVG9jz
+aKmkohQy3lNaQ3WEyXUrY3N6SawelMXVu+OHYy3f7/u49FjfYNJF1ejsa1aBVZCkrYGoN8BcqAC
nxZf5ldUa2c+i+nuusN0lz4OU2E4b3ObBjhqOURUFeCHKqb+WmFBmFZ5nuxTt11HgaEPwvWYhlQl
HgXVQ2ahdtmSso7aO+1JuxgotHckM9gPgattZsSh2LlAOgRuOfHW2GHAfCw/FFXq3Wxt/CXRhwAL
IxOPcgpcZHq4PO2h/KUZQdd9Q2+Y4rCcgu5i1QX9AFNPlmwQm4neI9nTbPsHK+E3hgzLvzEtQTHa
+OzoZtO5fagcStlxJOSCyQube/QBeMvJAfCMHMpGGr30jUREpIlhpnq9mqoIyKSNGKppmSL8R5WD
RvoIeDg8wRcJEd/ZH92CnS195lxYilwqpIIsKMlOA6l0Hm8QQHprbpn5obb7Q+84HtjZdHxsKxgI
6N6SRxsPLurzdhPP+fwVEwDEizt8B0iFHkehOeT5/R3FHWXaWD6q0B3fvJljhBOIuKEANn0usdgG
nXcLQgbVUWow4EuxRjso9V4wtMpnge5foZ8PLWc+L9GJLwXZyUpsUL2ZV9l2VGUIxBBoD/S+fUYx
UTqagR5pfSQlY910qeB34DUEM+GuvulhrI9GOKBpii2WQwyATvaIZ71ZmrKAdTdM5ytRYvrmKaYY
fMtxP/navubApVq8mqfEbKx9Yze/4tC2rwYbuq3yGgbcQZq/honX3CnJX6BHVucO3dquCvEeWkWT
7Sc0ZCvYewgtQjySIyXpkq4z1Ri5XDvND2MxPSsR3iO/Sfey99nzOgrXZSL2KWkSS0Qe+dpVxqhH
hA0L0eHbqzPvIwpGPFjuI6J8uYoHdhzRlKhDN5FqEylJBlOd0jhuXTHrqz84GzWZwy7u/L9NBtRc
dumunjMXPeKwyTnSV+Ukb2Mwv+cVrasbeZhrh9Df2EbebJqJvU2HgoI4RHAN8ag/zGlMXvmDBPmY
j6S7OY8wzd8x+X0VofmZ9PqNC5Ss0yhEv17YF+0jDImIXNmW2fhQmFXw6hKPEgej80sPSOeZeXnb
qWBaHuV9cHcBssw2Ru6+rAz8AxU/v1UdBWk61CPxDlckq+1h+IRAMp9IJCGmIpMvsQfXkuAGi1UZ
1i7+jUY6VysVF3KfGRGLV+viK0UhVZtoydrRpS9ieJHzNjD7EBvDSPtRFYQhdI2Jrk2YOS7MLNsX
i/KLSDN6hR6aOYGH+QXHW4e9sbwQWrcOI4P9CvgnevcGOrZNYqKqxj3O3aPOx4fWB6tbYQw6qvA9
IBnzHkdfSGnfWk+Hh6r3L9osh+cAoIqOOTnxTKFuwb4/jecmTdtTqtDo9NMU3ybxXEZlfnAgcide
512RIGG2msvuWPk5Ct0+AUqBjwW1/8qmHkeLB76TUXkUMCVU3cXPeVf44btHe7oG8WXvtBDRuf1f
7J1Xj+RYtp3/yoWexQa9Aa4eFAwybIbLzEjzQqSl956/Xh+rR9NVOV1VGgl6ECDg4qJ7qiszguac
ffZe61vM4x3QhaydXadgJODw2JlZT4VWKbbs0fPVynKn5NG0JGCb2b6H05izI6LhS1DWUIwnDutt
lvQkihiZ45OajBREqVhYGBmYwV1VefnNgFyA+RHwCBiYKMqCVkTzgoYTa0sMq5/HGQ71MR396Nia
h6bkBqi0honI0DwK8sLCCzllm5B5JWR/a6+RRFhMpukMk7FjTuFqfOB9KL2MuTI7ZrCaizocpNEA
5NYbUImm0SRSMXwdkkbcwp3YJFCsioQGcJPtjZ5sFJ+AerwLfrHKRSj/lk+CUHfuhnRkwK3qS6nc
YGR7wQQPDGl4zmfZTFxKHzIcfnRH9DCjCA1kEzYy/+FRjJNiJ3hMEUyFQBCZmRieMBIlkwhnoZAM
1dYaqr3YWUdM5R8NgCgHjxkyRhqWw2gdEhUtnxawMSKP05ZVyIgpoPeh08hZNCpxJGlg3kcm6yBp
oHQeaInETUOKYzMojkncwiKXRuGW1tMiskB7a5maoBHIZ81BXMP1RZ/E8g78WZAmnj3KbzojqgEp
0AC3viC6LyIcknqUM/uhrqeSaY9OjqQluRPH6LUwKLpL6N19NYyfZdsOeytQhz1eZP5JFtyi0L11
CVIJL7o8uEU0+k6gKrFtSvo6TGAjprpy1yn5nnK5wp7JeaZPC7bPtpQPkyRPN3X8qFqpE2K2dQcx
vjAzGJDKjCRH9A19gqhWV3ltNU6kGCANadJFAAt9qdh5vlevsQRiTorqalmo46eaCMZ50krzLOS9
5kr9gF5HGA5tHfqbHjTQghmX6kjkTa5oZGzSuJc2RiHaA83NrXLni5O415LWydX2Ce+/gyJUWkTF
Bwt55pZmjZJHG14ik9F6VMxEivvAIuWH2eZ0nMxN1DwGfQtDNDbJHKopSKpQcgiORZbZhcDrRSui
usuQJXI8HkRkFUZm0RFnCycz+sByDqEoG4gra91Ypz6ZvDczyfNNIUkAdSRYFSkOeVEua9r6nLfh
8l4V9UHUEE3IHZO0VnflBruBSgsvhKIUteUhJQLJnmbYbFUhiBJoc1TYsJFcC9Emwmhv04Okv1F5
NVIOzR1y9IZhxBIolOmuhymOjkiC0ZNFHv1NDjhSUtLYrZPQKQllQyoQkSXu9cswZdztCXvLLCXY
bPqtnA3miohe7m1iulYPh1JXinSP+/CW8SfYORVOieZz/FPCfN+Y3l2BFRopPF/ERIOlU0cKQSDC
7tCiU/PWqhjAA/kmQe5C09aGLjysBGEaNqWeX01aSqteRqGplMSDIP7masybNIV7NqGkzAG+Aj3S
hn1GvlqHcZCE2uao9t1OGfwb1v5nuZ5eQ3EKNx513ZBE+3p2J+CVD9x4nnHDriKvkmKRTEj4OCCh
s3eWWdLNfdwWSacXaw71+5ymwrajYEH2zNBNVibaSUs8A5A15A5BIopotDjRDrF2uh7pL9WVhPpA
BKg2hvpCNLP3CnnfROSAkiJlUUO2d6nrDZBsq7bQ4dsn/iXpKzYviYDIvK5Dx6JSJEUPbgFw7R0E
wJU/7QfC/z6N7ilrJU7GUdrcWP6Hn3u0FysgVWkAJWySY7dPMCGQTBjbFvXnfMgcuWXo+g1GCKOl
lcvaPAdpElJJB/ck2nG2LXhd57/GEinWeY2DNWY+pngfoUwWnt677O4k6VaRW/RAUMQJGk7j1e+k
5aHYgMYH+wJMJ/JeKL/pJozaldmEKJWkCWpUKOBTbHLJ6Q1mjQFzJ5ucypGij/hNaqpdpKF/IFeD
OGoay9FdGZJubBm+tVA4Oy9rnZs/EPWMUiUy3L7u7qSSD+jjVl9pU/EMzRvtZU5cnGgNF7x8tIeK
KsbTAkOZ5IKPDqdDQkNkq4qSI+sqYgSStG/q6raHKb2kqU24ZKsdRR1uaC+iDdI5D5JAhf7CbO5x
9pYoIjhniQQ6xmVGn6ln2zDfO8UgOhbHLavdWwGMzYlKhBdMOjh7h5a0Fycf4IIElaEbHsq0Nb8t
AmYWiZwA5vMszeIgcgozyF1xm/doasJpvAtzsEXUJjQ1lQq/rIzoKUYXXxeNXbIUL8hEqRktjLgJ
pwev07nHdAk4vz0JgVKsGv+j1v1qLwiEqsJ86ZcqUQpy2L02kl7MUx5xPV7knGgJ4BO9HTS0e82E
6aLGAdxn9mT0HQyrvmNYWueUhIH4LMpp45i5AqPcO5dNqVGI+S2NCG631XkCcz1Icxge930Q12tT
K19EucZWBNwBx+nEmz9iURdYK2gbcIG6WjqQB+arGjQ/2EVWUj3lSnijpob2YXjCxlJurSivT0Pt
GUBjtdeehWrv4xoY+uRsCL66Tvx0K8cemYE4Um+Dsj+1M2nXaAN9BXPDWNMVg6uEOjyJ8YkP4Xhu
NGqg7N6s4vFO95g6WMxu7SrSLkZY5fusbZe0U/JXNctsIzoNkTStNZ+7X88TdLPpkT5yFIQnpDEY
5r3kltC2s1LMEEQUinSOdGktV8k19goTaioIcOjOgS3jY1+IEpfkm1/w/xsrf2esNLFD/txYeXqp
Xt4+kv/YwDzL3usfLJnz3/wzkUuS5D8sUbewSkpsvor8T4ulJEl/wJbV2H1EY07D+stiKRl/MNQx
IHGbxG6ppEf802IpYbGErKJYhmpJKvT/fyuPS/oRei8Qo2OopizKM/32O5Y6sPEwj7H7bjW25QgL
naqrb3pk7voIEGkodCctNTbk5TF1yqrVGAUI6f1TDudwIRTK+rsL9zcIcv3HcJS/PsYXf+egNXKO
FJlzTiFuEdr5yyDnZNZY6RyM2bptXpnsVSlmz5EDzCx+KlViIdOpfS8j+QpM8+C1UWNLnfSiGhCb
JRidS6Mm0iokws+VMpBhrTpwFBmvCQsECpiIMOQ8usiGT6igilnBS0VSw8Ingu6uyhBuppkpIwSb
IJnhzUPVr7Ok9tdpJWjOZCJJhAnJqUydPjTTo3P+bRfgmE5cIwQ16CB3LMUHg5RstqNgWGTmICx6
TXwqBekt09lJlWKPRLJxZE5v6ABuRy0nMbvj/4194/8GF6z8iDL+6+p+SYiQmkIXmnLotlaU4Nkj
fZUAFHieoXzxzIqP0UuLwkI/lgRLktkWoVfQLYue8szY5D5UKXVmxtWztat/kWnX2SWDYAgF1QJr
nM6/9/0A6DVOfOqwPt30fsG2qAY6Qj9GnnIHPBfXRY9akP8ZRAXNc0JCVf3OkMB9dkZ3Lktj8+uH
SZ6/1l84+7++7vysf/dM0/wVu5isTKQ0PV5dmpzaNCxKLT40XSaiO+wSO4BN/+ApMMxGo3+iXIqc
bsLeqTVMyPXIhSJ/G/UJ6g75rTUbbwWj3qeNmzwquYxISo21rR/8+TK0Pp6533x2+SefnbXg+88e
51Y3RoJY0tXw11YobRWacIZCCq7qXUIDZL2J7wB8OBCgqx6D1aJ5F1ckHhHvi+CIp1gq8TL2PLuL
lMrAYh+1jPwyEEVPf/c3uRzSj1j2v67x/Pm/u8ZBVgRabATVtm1bO2MmidSb1JfgAr25wwHmv9HG
3RCGfEcP+naq6g40vC+u1Q7cQV7s8xyTB6O8/a+v289u+byufPdxmoLjW6On1bZDntJyetLat6Az
/3fvymxP/+7HY1XVI1+sqi1au32ZlPu6YdhU6lOz1DoZ452BlzcQddRSqrTKvjmMAvCAiZze4i4k
Il0Mjp7f7FoGd3QB4xXieRBsSfgkJvGtJNdrILgfv74WbCh/9/hLX4DlY59nDQf7aqtJH0OWLFX/
w4JyFkfYRDHbxIrym8vyBSH/z4fgG9z9u8uisRqGadiWEAH7DYbfhV4iKx79VQe8tWq1XS8inkAT
Nisifv3l5J+8INKXDcsDbwLjJiu39CtvoYjR8DEBIaucEGjofcYh3l80WsI9mFEUQdE60jW3EvVL
O0PghKpBHc6cBymN1iBfEx+jEoVoXXWvVt4j5jXR2WoocX/3eX/yZH57gb67Rro2IgAeTcKw++6p
CDFFyaFVsIC0OGM0/6ULq3Xe5HdpYt0HrFO2qaYPlRyAhvHxibDfODLjtSVU2CUWiWWvMlsJ9F0/
hG8lCzihd9OCskNcYlN16lT8TbzQtwrgb1ZRaf5C333wyaxLGMJKuTUKTiVafojVbFlTxsqKflcF
/nGKJwwN2xLitkdUQUJ8TNg129bI8D8Kx8os161I5yIqibpmzoCMtcQ5LOREborDS5tjAKvCPTOL
W8XHLP3rB0T52eP/ZfXPSKoeickqt3GlOFmqiGSJge6ZGpBUjOK6A6dUnYHz4MG/nLOQ+gHdkp9/
NB4okoTgqpUmwZYmLQ/UIwJOE0fNIvZVKm/keppHVyTzUgArtA8SkLpuInv3Qh9dFU+6p+X4bAEA
X/RxAlIlfBFrKaDzWl2yQHwJB4IvJWPcmdD1ln3W3RdM5H/9xaV5i/i7G/Zl62Ds0Ji5KhVbeZ4n
ZuFO171tqlsfnSat86wlnOSR+7nTJmVOptqJme5mSSb8JqnjZzWcNL+x3z0wmdlUrcwzi7QrAXUx
4WlnNSYuSKqDU0HRYakx+5SCyoy5wSVW1LdCwFAatgaGE0sBuaxqtDJGBLQj7CurfR/SgdwhxPYM
IGChqqkE6qiouE8BRKhlMTVnY8x8N5SbnZEi8yuqXZp0OxJUsKVkQQ9lwNQcOkyWm7Xy3iwIU7ME
f5148sskCxghzA5ZYRp7FIwcdf2UWYJSK9g/q1luXoqXHBON2wXVs+YhQS3RA2ljgE8lFw5d1tyT
PIMzLn5KABmZSCzUeSjF0bEIfGeYeRQlIO5f32H5RxrKX+vtl13OEOve1Du53YoDBXDtl3d1hx+j
6FQ2PQVb+xDIjatUHNyFFl8AuErZ4ejp06IIYtekULGbWH0hJwojaaGmQNTwP3lNg+WT/m81UDj/
+rOqPykQvu0Z3z0NXd74dBDabisq/b5JL0N3UAoUu0oy6+uO8YjeXK/2cloCDxQCRyZMtTWmE6Ao
Mh+oa+RNqUSHgWTVPJg+q1F7M6bmAj1rl2f1uiS7MjdFuzbUNfRgiEyMuzCtRTLKyDRexUxjdX1T
evpoj0Z1iXVjJ1f1yUszR5DPib5vqV75gVrxPMgG6DNWryBxfv3tf3anvoaGeNOYhEGPDFITLBUR
QaHflqginEaqwo1kVgQYmtAG4cei+UNozfMoLqFprlpJo/cH82yt4lDCRJklTi2WBrkOZupIMqoJ
RQ3UdT0O0+8+7E8OX5wkf3hxEXZIIkKEBkUFrXk7t0Z/w9R5pN+eG1cfmOcyn985UWkNW805ZfkY
bFVd8i/QcugmBuSDnkzacbc9Gh6ETGp1YwFUsU3CROy8V0BqFGnC2Pbj19dXn9eUv1nrxC9VAJSx
PBQ0C5K5hnF1UlugPU1MehNscLeDSElaTNE4FdXzktiOHqguLjQUfTHQ+nIfgTI20Mtq0/RSDJxM
Co1SukgiaAytDidZ9DRmsapl001tnATHmKsbskjfHEl7YaTiAk0u0mUpfGot/9TMjnTZl9V1JsTx
WpGRiJUCvpYk4A9KiUDKUMT5WTQN4swxumgedeBcSOJlJQqZNlY3Jk9mFZzCXloVmCNuPDXg8fUP
iKJoLaMJXfiKCD1QV8FdjzEpD91c54twYCCOPTQxw3HYsL7TmdwhOWEKZ/SkXf/6iv/0if5yQp87
oS0n2mILf5dLVXC8qOu+YKPDGGJ3DQZF32fy7Wc53HuhwM4+1PApsxa3lYIsrMylh3isrqGqXWd3
lTJhouj8WN+oNZrYMVOk3+xE32rBv3s6vpQupMlmqhEVyTaOzYega56bgeuuieJVrTBSy8EJY9iD
LBsPqRwcB+x0qyQnwivUMXJOGZiEUp5xhUwQo/Dy6wv4sxOT+KUuUVhbYQdltDhKppvSGEFCDun5
33qI7QIBuYQG/m0pF6PmBJKKHwkR6DpB2lgR8GesWFPQSkx0kG58bwpXtNT937xOP71gX0oHuRuN
pm7EgiMt8zlRKRGwK7W/UhJdcyifhk1MCqwh6MfG5wQ9WaBcdJ3sOyPltDckg3rECiC6xLSAy5Kw
RRFs1fxmK5F+tj7Ni8B3W4k0EZddtFK3zdR4U2LukQumWWio6rp9rLp8JuAu20x1lQYmihScf3PH
ftI2Eb9st6mMxlEGSbv1QmnVxB5AvrknFpo70KX0ZsVVbVnLUjPQV6CNirz7uvZWcjiWCyXTzMVg
DTvoJiczaH4X1feT4lb8chDl5mt9KUnD1ui6eyUCMKY0YArzmCz2aOCQV9NX0eLsIxUMKNn1Rgny
W5VegB2pk+YoDUzAUfLf8pBAGaGKXnTMOL++XPL8IP/LW0eU2JdzJ8+nWLTC0KIQxiZGT8d/9iiW
PyViFLbcphozWCktSsrPMEQfOLFu0miLORpXIf0BvEHiujM74o+7lmwcOuBnIMfhUpGSi4a5fiIJ
0TA432Xi6GRlc/zNB//bsooP/mX/Q7hP/ldjtluphKbUIDmrUZ0PjWAuiip9QnD43ANStNVR3aoq
4Ss0ItlLQAFobcDAVLhhZJwv1NZQXH/iueciEBwz0FwKTf137+h8Gf/u8n7Z8vRCmAKh19qtLPXp
wiI2UirRb4Ri9q6UDLYRFR5rC5h/Ml1NFVhjzmZniCYfLOXTlYp2R9TFU1si/KgoxkjJFgq5WX27
iP/WjOAmfKvymrCA/5z/2ltejFWI8OsbAfCvf7vLU/7v63/yw98AEviPX7x8aV5++BcnQzoxntuP
ChJi3SZ//nT/I5//y//VP/yPj28/5Xftf40X/+ft/5uXt5f8P27/O/vAnz9u8/7f/os0/53/2fhX
/tBFBU4iPgVFNXR2zv6jbviPJOUPmIqGTuNfnPv+/J1/sBVl+Y852Z5IdGL55mw31rx/sBX5I0kk
KE+UFKSaumXJ/w5b8ctp8dsv0HS6/xa8RlE25S+LnB8PJqrqspspdw6hy3Gu3A+AT2Zfen/yEOn0
3gOu+H6HNCa2lN+cZZR58f7rcf7H7+c7chVUApiNL79fDNS6wdrV7brRndptIt2KfX7I/HspMNci
3NCj1lQvXoJ72Qd6YgxrrMICHgb1UjZsj7KNWACEwQfMCOR7mWMBks71I16YRa+aa8PKV2b8RGQ0
kaoQZJjuDq/f3e/Tnx/2h+DUH1fjb99hzguegwxVS5G/fgd5NJKJkJx2Jx3FLZrL67QpV8ExvtH3
5hHQz0Hc62v5wTwod/+Hv3m+ut9tjSz5sAFiq91le4gzh+o03ObPoOtXmhMdqkP6NN5mTnVjHvLf
7UA/nuv+9Tt/KRkYPWKfNPnNwm1y8rb0ANfBUTloN8o2OwyHbJvdSKf0d7+Vqdm/Pi/ED4uAR3Vr
fm2+lFFd0rfSIGntTjkCvZ5xTCGF6EJ6sA7hdtjo2wRLL6LIRXodt9KmXOsOPJC15qrbysW0v5Vc
NBKbeosX640E8n11ao4gt3bZKQzRk7lJTaTMTWMxToeluERA6C/ZtpD9yVS3WBVi7J0su4t4tA3G
5GDgCckDiIVF8YbOXvsqkQN3DgHsyfQwUBMvZ0SOIzmAHwyOFvb+kLtno14NsdsSLdjY2mOxl1c+
h4ph33Rn8lTISijoQ+lrqd76dKx2Xr1PkJFzpkch+DlmSwR49RX2+/g5oNdBbkb39VPHUItDe5We
RWTBaLwW5kt5ISl5d1evcPeDhdCgMmMduGnWCIzh5lBBMWw6QZLz3JSJuYZ1betv+AVH4nTgRjDk
ss1lwWwZbbGEIY/O2NJoYFW7Jmr6dNuWH5YXL/Li03qM67ekeGqUq5x9+iJQzLUZrYc3fOc74YkY
F/TJkrqMVqmO9J724KL6EF+jG2UTftbaQiW69s1/nZ7QrXTRkmFZ+jqcxPM1LG0/J3rgGdEDRnnk
iAIJk+kSmEMFzjWBazP/Ayc+Hoj6E5/U9BYeoCis/XV5VcqzpTrtLIrkJllrgKw7OEn9g34RL+I5
2QR3yiOq3kXoBjy2yQ1GGbvihWqW75UNfsCNl/7ROnH1pX6bB2gg7DkzhWdFBo7KXH/RbAh5d8HM
rLWbypkWQHJc+YwZH/6KQ9fIiQ/YWaFD7jt3cK2j+Bmcdv4SYaYdLrlRi55fH9nGJnksHevYXlEf
cocl4hIXqtPf+I65wVbiotvc8hWLjbUI7JGIKBKuCPtZFA/jUTr4z3W8aqyzTwNovNa8B/5dhhE4
RwUq6iRZv4of1q68FE8V0lkb0zOSXLye1bSsEFJYNrAo8IcO5Y1m+5+im2VOeE+QkCC4JkCqbNXc
aRWYoaNEvHF+j5CMv8oP0DOcHgvpIo63ZuIqZ/Fk9ouZEmO6ykXcCOfqJTpo5/JROo9Hcy84kZs6
yl52sGPZ47JZRMtpcafb/jq/CI+Gq+3niynYge1tn5sN1iD+BpjMZeYirLox7GLxhMrXbe90t1kF
zrgu3afBfoNV5477+B1Ze/jUvISn5ODdto9dZQ98JVqRp3hLi2v+aepC2kIisr1lYPeIa15iBZ7r
MoKbxSGMo33vSK9Ss4BF4SACUvXdDCYt4GkJRC7DiiMoUF7o44Xnbhgv2BEzla1oQdqJiydsx9um
vhO8kz8i0DTmrBBci3mHMhxyA8Ift74tbnQ4peMKT2G6FFb5njdxWkEpDZyCaXG85+x18M+hcM2f
DbfZd+Q4A3pJl/1nX2Lx3uBUEeUboVvB4RPxP0PjQ8NmOlptx8/EV67VreLCp7T1jfQgPShr1Wk2
9FjNVVJviFw9TJv2UB70bXoVdtOpP3dvaIaHal1j8ELApS1q8Jg8yUQKdovoLcJUdpZRRKGjxREf
rIiv9pNNiCSLUrdbEqZtxjs0zH2L0fuMF6uqd1NzkgGRomeWawzEDL2W8nTyxgOOOYChyLWGbfFA
JMzO3zX7Ot7mxVWWngrj1YqfdeEBufsUP9WiARADp40YEBOxqO/88ROKSRY50X1yJujurs6SVyPL
QZzSGFzQq2Gl7NekqsI6eSUVctBNhxZMAt8E0uU7sLG77mQ9dEkBu68sn3O53mNC00GaCzFC3dDi
xiNU/kg/zCfjIp/E03hMGSTT3J/JHG/Ni//UXLqz/4gaCC/jChSII0MXg7TC+GbUkBH2t0QKlbgb
A7ojL9UtsUXTLiWMiKE7vpPkwFwAMlpza34074BTUB6H+J27fXvItxm7kshA7coW42pOuwx9Dndb
pAgbrqi3b5zJ6ZzQ9vZqTTsYzfyhcdBjS1fzyEv7nvJxrqK1jN69cDWRJHBhhJ2/61gX8WXgi741
r2L3Gtfvo7QRHtNr86ieRR5FOAAlmaFjsqU1ab3K7VLBVcqF493Pyb0I7KK7Tq3r8QmhN+Dyr3At
JsmmxI8AqWDYipshfozMp7q9Mdt1325Umcti09rPkSS3d4iuUNSzSGDPbh7ATN7glpzGRcjKzjqM
wCBc6dYlxQvp7ZTmREBwoRxbYUXlV+3iYYGzQt9jDTmWt/go0a9dtQB2ISlxNnD6DKgdwr+UXCRH
5sRLBn1kDzrMCEedUzPcLHV61Rm6+4n0u1Voi09sgHxJLuXSOntv/nuATQjPypWe9Zg+6SLMSKxU
pAWPm47UjpF0ARwBDmASVPpwZxTWEGWRfkDMCGomSJfJOmtMJQj265GuLYAEjYv4JO+bM+YXuVgH
1YsCBs3bp+qrRagoBa5G2teW2lWq7sMqs4uUyWm/5uRJYnNaLKPB9vKlRmhGtBuSV4kJMgBXTO3c
Wt0O4mvKmE0f3kPvjp3VoMZpXJBWV5bPM0y7moVB2JFnpTEKOkOHvcQv2rFA0PCMiRuAzUN4mx+V
e29CPQM2OyX9rF4OF+n5xLLl0PS7D8E/O0WJCBc7ZTDwJq4zoLJsYODJIA/W8MnXJnFEOc8n0Uaj
9NBG2c6XJCSNnS1i3rQJK3biU1XjVlqPr35+lm81y0m7GOIDCUXZXXtLRL3eLMwH6Ua8K0+Qd+km
IhzMAziwdjQuhnP/poysJAj8FmWIj2ozhTbWA5dHM37LHQ3ynq0+YJFz61Oi2Vh4PTiC9ojG/bZ5
Nj3asa6AqbTYGepdBT9HtXEoGSkvGb3YaJ0uy1c1XST3COLNXXubnZMPAc3QDc+6P/ftF/xD/hp+
RvvhCUpTBrHnnvCFB+8ACVNAs6/ZEgIOBKfv5YNF2UbUMDl66lKWwYojerVBJAq8OK544TYzyZBF
+7+Go1lisom7XeiRrzHDAsUW854ZnYVH3VbvsZGzScQfQFAJz5XEQ1TfCHRbsGqDI6nrq0x+JIWQ
28N7CTpmHeVSFPtVUeGjEZ6k8qVNkJ62KdwKgtyChSU99lXlDPnnr08mcFL/rlDXiVOE2k/gjvjl
aGJYbZfCTKXRE24GihTtNQmfyaUgjZP8ridtQLD5lkmfxnDo3rAABP5y6k8it9caDtZ46q3KNpKD
8MTqPZ7SMYMVuZ7kvSTvbxphW6a3RnwPqR/fqSsr2454Z9/OGJcP2/y5/IQCs4QzFWzydb3ObrJn
vix2UVdcli46trXngO9YAlZ2IDYveaL304IkFIdKiw0Tyf4ydrKjsHiF6rKoHQrcYB/tiQtHQJx7
D5qlsv+7coIL05X3xlX54J3jd063Ob4lfacwt/8cX8Yb8V7z7uVVcu9dKKzXsI1na/YOztMgLCkY
ilPkou6dmgV8pX35YlXgThbUExPrvdsoa1+3WUWYSGO4xj1mLmKcQ0t/lQ+brN0B+WrvK9w4HDtl
bUkyL9nPRYkYnp/K9VrQwlyo5fv02rBUXapVetdrzZqwGHFDyLCXe8xeV8q+fQzqtzK7KI8mM9UT
1LiKqbaFwm7Dd2/r165e94f0bFluR6RIJS2lWrcxF0aoYsp9nx7UBtz+Nh4BQ66lYq0Ha0ldD92p
bI+mT29thTRY6d71fFzK6Kg74hNhMbvxyFCdAqqnkI6w/y3SNVZsAgWW7X2trLT4Ekw3cFY4wcGe
ckBFaRc4tbS0CoctpbkK6g1+QKyaS7U6WhVJCC4JQ7UjlSEHKmZoT5ZyJ+S7C2zC7sU6ZwvxDTlx
E7GEAzA02UyQCpMIz4/k2ZQuA1UhuJaitPW33Duar4hLnrJVDcOw1jfCsO5vw8eBSWtpSQ89753o
H2j8jvVdTfjyBCsp7sGc412OecIEgoMB0u2YMaO4e9G5I75dkZi35GIxbzKWgrZgqjSHT0KYoG2b
LZUrDDTFYu9ySezVgHNeW8ylSnzQ9W1jXevOLV3Z7RwavE6yTe6tNZG6ruXO1B1rSdKdSMwYqQ9/
9nb/L3T3DghXss/8/4X2nkon9eftvX07fKSv+Lf8H/p781/6s7+n/6HJRKaIoowsyFA0hWnTn/09
7Q9DwSJEJ9ySFUNExf/P/p4m/iGZ9LtouxmMdb4X9qrWH6qq87Msw1ItWUJC/G9kp2gaH+z7Bhsd
Ej6Dpugojun2QkHmz79rEY2FFvhKi3xFrtE+DQD7l3JT2U3qwxPCzxfKcb4m3dbBjAEdQso96IgP
Q9Gn6wiTj5MWoKnVoHPUahJm6m0GXtV6E7zqAXRFZHew6ZzaYwmCeUP1ZXkHjzjiAR39Ms/xOAhT
BNFJTl5boz73MeNa0ot5TYBIM2QCPjs8VTNbuRDf/aKs7CrwDiNBHX3jBqViuKYWfmZitdPbCYlp
Qy4qo1362cO+U81XycMmLkvyxuu9c5EQ7hHw8mk+7BAlrO9rA09D13nAh0Hqal7hqO24rBLvZMwm
gi6JMJnKR10dnyxCIsLE2hhttopYw9KsuxkyfctYPjs2HpohDcSdnHFEloBBtDU+TbydtpdhXaUc
USeA82nIESTMaqDlwsVqNUp6ps8muDY78wGidilRlwVS6oUHQ3+A0AI/13iXBryApi+RST8Fc1yN
+up7JikM+OvWsZC/toQmL0wFlIhVAZtCj3XB6RsslM8kbN1crO6sUXwNFLVfVU2/ieX4rAwYrKHw
MDBK3daax9oGdY4QUJxNNSSJpobo0w7sgUFPg6DHIVVR4avpeK/W/T6JDpBNejAo6mOiW+ioAziA
SF1Nv4bcH3zS1n71cc8EgnDscDTEYXlnaNDlMqm/qwf9KqY+e9HkEbnFNMjxfXZ+mS/a1/rk9m2z
j6XpvfLwuKv1uko4tIMUgFiKO9rgAqbaPGU0XyrJ8d4t4D/kd7J5GgZ8B+WdDDTRbsW+dCXRfAjV
6mW0KLwsozi1fqEuGRmi5GNYja1l6m/gg7DJlqZ6MUUVqUvbqG4K3Q+Rfbv3aEEvkgbAb1iQudkb
95nIQdGEaFMSxrDITVilIBwzW6sUnEhiZE/IkBblN2aUQWuvlhZgJM6i8EwckJxWmTs101UyFWEd
yEy2PS9wIW36PdnOXrgNx7HnfF1cWnqZ2K/RlzU53FVK+XbqVrLVzfHf/WrKK3jlXQN/SL0vB9Lh
tQKg5CjTIOuQV0dvWTGeDblfh1bJQJDpH5QzYMTA6sVWu+ptfidi5bYBj2zLnvP5EF+SoLvK8DTM
GeYqVHd9sZ9xSmr8pvU1nPgOcv00YKDlQCN7IaY0Wb/psvrB7BgCp+XVAh6cBLCvQ9gKoUc7AJYs
BySpe9AwU5K6qTogqm5rqSQiu+5uGrUl0SZu9xl5whj8XwmlpJvZTm6RKa42f+zITF6kqjuRgJza
ilU+1aQADMq+LANyXSu4VMh5gUG/KSnyvRYbJ3T55tmXoi2XB8lQ+BJTVhBzEAwF7qYWJPua9Jwt
QqjZzkvpn1nSa9WFUIxTTqMxnRw/uyfwOId2DU+wK1djG73kMZ7LZNDeyFCFMG4NdBLksHJGY6ZJ
TNZRRUdXySir6ji+0fJO3kn9/6DuvHbjZpp1fUVcYA6nk0caJUu2bJ0Qjsw58+rX0/r+vaDhcA/3
53W0AUMwLBhNNrurq6veUB2B3FIcbQtUhYavXmfEaIVFEPtchBx1fd338fdQCdBLCv1Xv+oRhbFD
HNfK5luUyTcBl5y45JaatI+ePu4MqWgPLdxBs7Vk9O4l4sgwngZdvfHHImCCkMYEAYN4QqffSbpH
SU5CGzAU7LGC9YeMFcpOiAM5sc41tjfYx3HMcvch9B9BQCr8Y/KV5ITtsLJ7bmgFQlWt3/2BBY9U
TMed1jGL53rsSaxc/Ne14Fjm0Klc6S6pLfRt+v6YtBCXygaBeRvjPwC46n2J1aQyZnutpMZeZk+N
qRx1ie+RdRmum/mfoe4PDp7qa7S/YDlLIzAI+62SjW+R5/3g3Dm5VvAEH5nSQDe+VKigM5kDR02F
BhslAn0XjWhEaXICLtDND5JMZTkqdQivOs5+KFncSjmirYaw/A2jNDytpXLHWGbZIjOMkgrQbRmF
UdPBazWHZ5bJr0qpQQ318PXJV1oCzVmKHBwZrIqyJ71pR340Q4iVdgEHzJfdT7VPQFZGECL9i6I0
SIUECnT9pvM3aRh/DYwOQyGfqzGmUjsikLuz3XZvRnDpROSiWJDvMkMYSwQuqrwK1Bs7yJp7grJ0
wG33pKNUQsG9PLr44eYD8iz1iKyLpEWkdg2956AJuELFCLDDBIbEQv+hT2/8suvutcSybzQN2FEi
2wdbOAogt1IiQwgQqUqptyZd/CDFuBiiDq9uFGW4NRTk6FtAKbIGr1BuujWX0ZtGQx1Mzf2U2gl4
zidga4+B04U3vp9/o+X5GiLjuCm4d+0LSoFq7vzhKLiXswpxquzFTSgmBEJ8qUcda63oYKIQbPfS
6sEM/AhRkTL8ksXubSM1j4brYp1hP9WRunXGZh8AlOYAC796IJE5FsjJg2b8bMVuuRryY6f321gw
SD2bk9SiGmIgCR9g6CzkQhBkBqRCv/zTKJvJzsVyCLvITaL0D05v7UFWeWhmkcLG6PrbcYlEXODg
UVYGxl613J9Y6uKgGYEORVs0a5SYmkjvHUL/j+F5X3MUF8PW/OJJQEVtrb1z4aWrCL5kg1CMd2Ah
ZE71zUH9Y5XKVrMNTeSnQaC+p6L/Kh+f76OfNd7/3xry+9/Z/ffkd/X/Q85ukkr/33P2u+/xr6D9
XZ1l7OK//JOxW9p/WSbtc05fw9Gs/8nXLRVKHam45ciGSuouIOX/6cfDw5NNITgjW5aGcIbFr/7T
j5fk/7JkxZCRdUTXyVBMk1LHv8jY35GxHzriOuPrDM+jqDY9ToEX+JiwVwT4WEoCZJXtcV9nT2nV
kKM+h9SpW7fZUv2Wo/yA8sDuwxzNtbEnLd33gTVZUWyZt6QTP7kppCAai7St5U2jf3V6f4sU1cnw
UZVD+F8O0CmupE1uGuvaxsKtIhQhP66gFj30qLBSXYicJXbROSLH+s8TgSTl7sQUi1n/OBUply5w
2CCE+TqrUa3fmUajT4vZ5dDCFwre+LrC4jZ5vD4XE5jjf0bWVV1RLJJNRZ18BIdjIddH5kLNlH2k
3jSJhUGMtFWH7Hvc2Z8RIrcV407x9DvPQoAL2DGk7kOT17e4KX218P8YqBbL+abuNwousdefb1Jc
e58YuLyyJhu2qZn25PEkDXit7zVomXNc9c+a3G+SQL2TC2kTDWABJMpHFDSvDzq7MkFJ6kD7WOSy
IZ7qw1Uyj6zOGnG03CAMigKgv61bXJCGx1j/mpXtynfaXWXsHbdfavvPrYMPA5uTlWk6koOlSQvH
paV8rOaIIsb1A0pIpoGKQsAdJ+/vZd1+6R1/e/2lLzYFwA4mGc6uSlAwpwRZNcxirCAlinGYLahD
iBlSjRVLTTNP2v3vhpqsdrMuVFCTDFXSJsu8YKtGSPiV0i6EK3d9KGLcx6KAbvFW7Bk0CPCOEqvp
/Eu2uTz2MprDmz7IEJ5FO4q2YqzFC3S8CWSTbXQ+jj35cHbbkKkangxEG5C1gyaUEeNU0tyOQbfy
MIFOY7o1yFw0NH/AWz9ff82LbSKGVzUduTLDQDtiMqPYCuW9VaZsE2Vvo/hlUrrM4Kd5Zr9JaQQT
RNeJrR+ujzrFqPzz1h+Gncyu37qxo4QZwQM8Ezxpa9wgLSZjuYxjdE2+rYKbRuljnQdINC9tFvFS
Z+eHeGkN3Bi+vZqmGZM5N0MNmKDGt3VpnfpwnFXtUA89zqzS1oMjhlC7K6Xf7eQt/O2ZNR7i497W
qqPF9tVxtJKUBiWzpVA++ykgmTuUtlRY7tOnYjnmQc1KqCglo6dex/7WkiAy4GO9isaboj8qMrm1
pAUQCKKDgyUUyedqxD8rM5LH1jbuwr0UKLeJ9nnhe80+Gye4xgFuasY0rjkw2rEp4MQVX0r7lmSv
kJg3Zj7s1Qb+OAoxBgZkFrUTG5NbvcbmusIAt8NtDRsrSYdDjCnjr1JVF4LPhOX4z/6huujwUBgg
O9MjuUEZyrI1jqFBB0/stlvZGvbt+MXL4WkAOMtU5K80+4VF/Skbhjsu4Sixp4jvOyEF7cQ4oMx+
YsF+Vm+Hun0Yx/iU/NuziPWGhLyiGO8IuOl640Y0olucyFTVpK1VIYhqt7vaIb2G/CVmyYrUO01f
WlAC6DVd5jrJGDBJCptkB+chzKRqgIYOU+OVzrHqOQ4S9znrmm1TIZKZpSeKKFuv8iEkAnZA2LDt
eAzH/RIure255WPCwZZlg2oRVd3Jk3SGSxmgRRXNLWl4VPvA9j4h+H4b2MrPgLqEu5IYd2HRiveb
vr/p4Iht6hxNWHSfj5rIWlQ6FJk2CrInqTBgcF8comrCyejiaSShYKVIyP5VS0Dp2fgmtCqAtcqW
A+jxfOg2pjIRKjSh9BHZ2qa/rXDwgTtj43qdW86xBT5tVkezQOudJ9BR3F54efFy05e3FMsGCqiK
bHkS2Aszwk7Dd8cNl/Nby6bhLKxt1OCTboJpQdu4vy0VhI0YPXqgLvh1Yfy5xWephDNZsUiUpyhE
yF3ARmzGh+V4qI/DF2RYDjVian2WQ4qggWn3D6IDDu1+3cJ3x41oVaTlAmT9MiNj71mGw+XDQR8E
WdbzL6H7RauEqPxQoYGt0WCdS0i1RulkK/4nKXNPVRyjw5ac+tJbmgOB8Lz4BkKXRGHtg3qdbMDc
krld55xyUmavC/wbsa/RdLoLenMbAb9w3PJocPXlNr3tlVvVRLuslxZWwtzegxuq4zsk+szTpWgn
eSmnGR8i7ABjJAESR+oNOJmNZg57hSehiI4q7Ob695/0VN4PeK6Cqqyx3WnkGOfTLqcGZn0IiVH4
cLciJ1VlCdRcfBB3kU4KFhLDd671dKpttjrXQr63YkyWux8iXBxLmugIw5etKAYnB6uGCOlSKbRf
MP7A7m6fKiiK5mvOt5PqOS9SlD1SZLr+5rMZnY1Wjc6HJ+hNb6ep5ldG5ijjBp+nteWgAZY8Ysl9
Z1feJxwfH2gj3DfRC0XU0+CGx4XR59aczYJXOXD4KZvnE6/Eo9TjX4lUcW9v/DbYQ4c72snPMUue
CrX/6WGj5ZYDgLrxJNsS1bn2h9QsfP25XSfkcrjpa1RHTVs85Yd7UIgAVT8aer8BXRGayQZDtJ0D
H1m4LFZYKlukmuho7lMaPgsTIF5wshLOhp5seLQAh2pISF9rqd2KlBY3vK1vNnusufVEu1NH46ZN
vbsALbCy/5HXzUvtDPs80O7K0HnWlcWqwcwOZCqQR4d8RIPxPYX5MBk4+9DY6qL/XJD68KZyokNZ
6ncpn8lV7OcqMe/wDryxohqT9OqI38mh0qUdJMY11p57fQyfUoVnQxpk7BaT8ZlzUrcxi2Pv8Jjm
O4X0w/OFUtiOicXzVUW3w3l21dQx9ozjJnL8Pya9pvYxgOHtNouHxOzINkNC1JARa50ESG/Q8Cgq
UxZr6X8SZqdR7e4UqbqNBvPGcgCVgB//05fVz+uLZC5rFF1nPotugb8R5JGP61P1cdbUAfhsJNy3
IxVolA+BI++QcQAGF2JCY4RPBue3UVBUB1/itQ/40249PUQNXFzi/+RFdy+p9Y+xlT5p+5EyZsi1
4PpzzuURBnU4NrNGcY2/nT+n5HTceBt06ulXYIw20qGJVnKhvDly9C0acbwvLQZXkIWv0rVu4YrQ
L63fmeWLipYlmC+2Ko7S82cYq3yMYp00qtaZDxnngCh4alP3gPzqwR4SOncqXLRgKX2dyWAMsWd4
bZn+2fTkVmLVTHKTpLEI/L3qmzv5e6XoN5gXUEjS13ji7ClTIpREYXpw1326mMXNxFJKaiJ9BGXA
0TJ5cw36rmv4uIe4pbcrUAnskujJKaRT3MWHAX11ACwsrlVpaoeUe8bQB58kTISuLwJ19jEcMmc0
WS0HJMX5B1Axp/Qd2+BAQSJCh2ZuKpBXFBDFrW8ghzIOn60C1SZQ9lHofa80DwNPa6Xk7a2thG+N
hzVchS8aArK5fxPLzi8ppfKvquD1Buy0MWO8/sRzp7Eo9yqUiimWwtM6f2KD4mwaaTLLRfOeC6c7
VYaxRTiqWSFbibzncIdfCH0n/MF8FESVeO97+OXpyW2ooSdmrheeZ+ZMMBTFhGFGnYpLyOR5QiOC
NO6wlBQ6VV050LdOHuIoUrFbK/pVLRXfvQZyUoqquYOor92nb/6AiWnM7TXW72oEIvqg+psVzurS
2eDwyy7O6g6es0KvhNQscGkk67jeIW9+QKh5N2DeaBfselo9q9HLn1IQrraHt5mc/FmYHZGLTU7M
d1E9wReicj+tAdFd7YYCkZyNXySHQktOtpY/oqSLJmO7i5/DEZznKLX3qAZ8R0voOazGkxNpx7j1
vvbwjK4/jsjUpk+jUtjn7gB1T5+eRqjLuaoTcfqgAUlHsd0mo/0Lv2rUA5KVCDdFJv/890Nq3JFF
MZtq8XTIGi+9LkIJ/l06SPhfiqpt0kHCUPb64K95oqVPL0h707fUADEJ6iJ58nsS+eHMLXMnB3JE
41hSrK9oem6V3jh4tb9HWPQh9soHt5CePAXwd8fsV7a3tEXFkr98AFoyhg2zknYGv//wAIVtj6jT
8QBVaqMAH3mvOACvFXFbjqSTZUQH3aTHDIV30OH8Z4jkAi2WTeWp/3Z99ufOF9pCtgz7U0DAJpsT
nTPY9b00bHASzTGpLOT2NrXip9EG5HroZXtDUWl3fcy5JN2g4KkoOhcz8dXPX18N8JOILQ7WgPzL
GasHpdaP2G+vtML6A55qZZAHydh5x26/Xxh7Lhoh0P9+HXNM8+Jq7kDcNccK9C1AVO9PZ9jPWd3e
VnWHm5eB0oFxsOiU0DEhE/O3bV08+LV+yCRw3Zp9m0uPCw80txjxY7YMymmawCKfT4bnmGXaOQql
9DbEbNb/NKrVg656+z4uH9AMf8A7FLpAckzV6ABEY4EPf7kAuCbSSRJNQ5i+9iQZC8MO+yyP+RD+
8x7rYIxvDM99djv/2/dIBoqeHxbe+DK3YEjYvMRdR0iHTt44Nn07G0IVYlVWfYdc26AVdHRS87Yc
NC5qN0buQRMCM2Fpt1SFTwE+ZX/xCDq7j0NS1eiYilXyYQPalIAaF8AJhQntICKv1r92yJiJMlmc
UXBm3nsMT0YK1AiCILW4WXiCy7xC3ElMHdgjCRPM6/MnGD2tjO2cOgTVuL1Idq0Ojc33um4EK9hY
6zmS6Tdp/qsQssemtvL9YXX9IS7rBEK9lUKZyocn0Zt8ezr/4yg7WQ8VJTlEIPdR03wKHLgYOeh7
wvD14S63niqTFHLKUWYnnRZL8cOkNyjUV6TaUAB4XRuIQlH1+6IDOU554n81lD5ZYjgfe36ZM5SK
kCjIx22YP9YpRBqjWwpmcx8SpKxiWCRbXGcmQ2WanhiVylCK27Bsyyd7wEOthOOIeDb1B69G5B4c
pYR09goncDhGxltYmveS575df+u5vYzoLqgBhbVN5ed8gqkmJOSFFs0j9OdTpzqWIz62tnrnf8rb
NwtIiRwt1vhmdjPJk0yVl8scNc/JIkIo3erHGEftKugwFWMhwS3QKulU6O12bNxdWQdgxV5zlq+c
p5Cf3M/XX1u81vlpSiihOQLJXcTRqZpVxi1dqTEz2DQoEWX7kJzRj7526mvN8YVg4lJVc+aLq5za
5GvUVkFAGOfTrFdFGaQFDGrXx03U8m+szH3WkS9vf2MidJB0HEssYMj4A5Um8EwNZhtorOsvPfOt
eWvuI7wwrbRp68WqWlPrMqnbWAVWhBrq+W13q4MXVnJ/VYEENobgG721Bb3FmZBBwFRs0YkieZrm
C2nRYNgRIrllUA7R6BMWubEuNbiEFWSFRU3gubekLsIZwYwjwTBZXG2GF1Pl9FC17HgTcOG0fH/b
mMYmgsWeJrcZPVu0n5ZOqMszWRUZsMK5rDmUEid7ekxzShSA0DYtPaOmB9ALojaM9iRrqbWSZVhW
8qc0oJBf/UWQxJOcSpVD2cExp/Uqx0r0usr0bmMGZNtqfOrAlTWND8Y9Wmh/z02uQRgW2AHuZ9O+
YqpWjo4WZQerGGaLFm8kdo4sB8dq7IXJ4NbHtrPBV/P6yn2vm0z3q6HKNuvI4S2ntYXSSUMlc6xu
4+i/3Ra3jyraFZhw+H72FtAMyKzvGnTd2PL2fuI8dwp4FsV+uf4Uc0EDxISIWTQmLpKQsUAUR89U
gLWxv/czvIQMDbQpHN6yxahCwrt3qagyO986kAaxY8WePY8baqgXfZrw3h2pr0dvNhdM6OYp1L2N
YdGc1DY5hi3X33Mm2VZVDnhNp0Jvs7QmW6gzfa2jEd9tFAd7n9aFRaZUBxfWbCTthSm3HeHr6Tmn
uCUDCNTqeP0B5ibaJMMk52OJqe9CqB9P/dbCuUlloge3PSAxwLE0pD4mot7GvO27JY32uQBFXRG+
ALh1tE6mW1fDhq20UQ8yCn9b+M06CtU7S/7sJxRlaLhcf7mZWjuzazC3JkcfTf9JImninAuQXWa7
9sPeLqxD8VsZze/UcBvcr4eIJMd5Ane8cNJfTCpqPdhnUt13UO1/hwKepVJBRtsqA3FUKlghBeY6
hY85YEJoegIChKadvJSwiok727XvQ9rI8DO3OhfG89VrILnTaMUABURCzxMM9x6g8K2TxUhMoXVq
mye3wOek6N0EyN0SVGai/cbdiOGJhgYSRaKhP00z5AJqvdlRHpDkYt2p4TdkQxw0MgsO43VuJn+G
vvrh2DYKnfsokV5dOfql4xNlaULnZDBug7h/VaFhXl8A75eV6bSAN+PbU06ARTXZXpVkRh1xBAyP
6vzyY+lZasDp1wfDd+U17uD2GiregP0L2HDHztYKvD41fEgt0169+vHeib/EbXyyO/8Jb4afloy/
UaHUd6GlHQJaeK7MSTc6kASqCL2EcNz7rnWTJh76pNZS/+Zi8zDJjizzkanDKIoziVCNF+pdXANa
wFtx3eAbjJfiJq06YXm0MVBHvj55sx9VlD9EAinKX5M1VeulOchyKW/CWr8rcP8Jxu+Z/yy65aJJ
mioQCFvUeuKXOAi3ve1AaO8QA0FKvvdeIN98iTGBX3gokb5Nvyi5M2pTSF6ReIgw/iFgecFQWQ0i
/ZsIejdgegi0YYL2gnqLcHusdtjKNDs9025MV7vDf64vmq0CxnK98BwXaab4GBoNfC7nQq1wsrKQ
ORhqDNtBFQbKSelUzAqQ3XSrHwTTrYtuz2i2t46BH0Rjf24rkDYx7OFkIXxPbAr+2XhgGGSbMgFo
jum+1+qm7RA0YoGjjWtnmK9l4ckYdrkMQw933c9N530KnPKm9nLYeNITRvRUlBtUQNtt3dOn4QLS
5PLGtJxPLbf+HrXzzhvuvoej+7k0aKO09kJmMxH5e39ogX3gjGX6LtEnRp/keAAyd9QRbj3WEHwE
47OvB69lhUVoEaVrz9Jo+NGkXZt0xoMQbSQDRUKfnL6WgAX09gl3rzeDX5ZZ8wMmWrDBk21bjhAR
EOV7dKA40ZhYCCiXXSegArZCZYJNAbRzWhjwtDy39ZiGoA4tIikQ91C2kpLfGTUk3DrC9UI95l22
dhBWCgL5pdQXsTtiZZ3vAEsGviugA5QnuGCc74ChiBzDymxRn5M+qzUHdtLjFFoe8dv9UcX2qolO
nXbqEfGm9RHV/lKB9vKsIS+jTEA4xXrmovtktqqkJRodwmDQn23QdmN6MtzuPupebRnF4YxctUfZ
x/x1fc9dHquMC2aLBE0Ri30aj3yr0uWWF/dV/a6q6UT60ikyf9SGx0US7/JhEYI6+6qAsijBChLs
tM1Vd1HRpogpb2pf/Vmr/cku5Cfdxch5yL5h55eN3UNn6IfBRPf1+tteRnsLmTJ6m1T8VeoXkxKU
3htpG8RDvym4v6HZipXhuFdC4yZvobIAS7s+3MzKZnZ5TVY3Z4wxPcJdL3cHoIjjBq7Mr5qjUpcr
tG2iYh2bgMTASTeNegz96EnrOLTr+hd37+8LDzE73wKsYlkWK2u6toswajo7cYZNDvfedK1t4can
oXY+GXeu30Caq4/ZrZFHn66PK1bOdEtxpoLFUSwgYdOm3CApkqG5FmJrJUGbLmatWtvE+g7yYHd9
pMuUVKQhIHEMcbViPLHIP5xfOAcUMX6xNFRcsKtWBdzEcvIfqf6QmYPQBgqQ+bEz/xtf/9v1sWdW
lGyiCYncButKmxb2PbyC+npk33pGvBk0WvYIRATKHxkInFKYh+ujiYP4Yk4dkgdAThzU03ukBHNd
gqJOERcwlWA/FFTIk6q5dXr3JDqHZJJ3zVL1Zy5GEB5pIbCELy+OWhr2ozISI0I3o9WLU5KkfrdR
1jKNL7mrbKp8F3bVV7+PDyYSGl7vbmtkeLS+JZ97UpXqAQ7LuG7Q3bo+HXOT73CZp7Ol0XCd3nwi
qUobLAyAK9DP6Lr6oetUFCjvDSG/3yxVweYmHxAHZ6tJrYKk/HyV+a02BH1K287CXAWgEbeCu9yF
NOhIB7BRK3RzjwUwm+vvOBdD6CFzAVEFYp4OwvmwPatZhr9Ld1gPb8agPkpCdmcQKlqG4JrYrz3G
nnqAb0UxFo9yHdE+WBTJngkiAGbIzsiJxE6bvHxCS7Bwa5kORuk/G4n3u/TelMF/SgbEUhA7S/1t
FJqIfpjqz4UJmJl3io4G0YvGgXZRbh1C6kJVGLLog2jdtd5O6/s9UnpyZd17jnaIzf5HFLuvAlrv
JvFbVtS/e0TozdrhG40nvwqheRsns38UbKCFp7sonAnMAbUk0BKKo3E3Pf88GTCnMXVYg+DNDiUS
p230u+VAXQ0ARHorv0kCaaWaaAca6QCYxgkWrqkzmwCwiMadnN4eEMjJCS6XajWYGRoKWM3cQzP9
1UW088cdx/o2GqV/H9VJFKirgDKVAehPVmPRur2uEWExbzQ/G0Z9jKP+XgqVNzVUlqpm6mW0o1tF
7UiEVyFGez61mHigrKAwVq085pp/ErhOTw1ucqjtGRpLxKSNFltrv/wMytOOlpKyuYUH/c4hrsM1
BKt2Pn6YB1lSeVxlq0I/+FTV+1LfjzGrbChQperv62yn0da4vqJmRlVB0FMppHgFnnWy03obHwop
hz/WJ9UDRpOd8axJ3s7xutte/eaim9uPzsLtYe4EfafW0UThz8Uikjz8s6qi6Td+6N01invyfOlF
aru7MrmplaOrfDJjoJVpkC6E8Nm3hS1ApZv47diT+7eZdm1b+vSStH5ANfVrn9+g97/pPf2Qp6jI
QZr4uxSUajdsHHgcpPvThMHVG22UNL4sHG0pQlCp8l/apt0qenmMjiX6yqOENlB9vP5pZw5SlToS
IDMWNIfIZKt2SlljuZIRygVfW9NuNIrpGKU/K2OzctA2lHRjYX7nvywVB1twaShwTFo3ipkkQdm3
uKSr4Y0re3vGewlSba0BPSzRsTBDdPqDX5HmP/3F234YefK2PXIAUm4SGUMuoOH4atOhQ3O1io19
P8irzF0CmcxEQqq9rCI4onR4p/Gi96zExU92oFPTUUVpboys2hljuQtNTgptIa8Wjz/JxSAg2oAI
AFUAmZzs02AolUC2BKLFMNZZD2IPTGcvPbpVs78+ke/L8WIoYi5tIZsPOe0JBb1vpCpsok0tB3vZ
H8Y1XLcRodhw35dBt5HxuncVtCSNuD8Z2KCYknpTGFg2+WV7UJr8T48nmZFn9hZxL3uTjf+6SUZS
CmIQtBt3K+5Xk1CNoVWUGgOTEaL8RkK8B32+dymXwA3ewRX9i+uyKpBEtOVAEVvTINniFxPHAk7k
hZhNGclplNO3sEvflPKErGQV+Ltq/DL2XKquf4u5LUy3mcOAq5QKUPb8TFDtpLAyPyDltIQmponA
BIqfI2AGE091CTdveFbXh5wLkQbzCxRTpzwydUNoRxt3dgfmqdZ2K3UAEpPvrZQ+7PDWo7eWFOMh
gax5fdC590RCiyaKrlDqndYFvMIvBgPQykZDhE2x40Ok5w+xJm9S1UUvtL+3+MDXh5wNVQKoRBUI
Y7ELAlVZ1KVbGOzfOgIVjRSbRZ1FaijG9K+KV636EKqdVbKQ7YWh56YYcBa4X+rsXHQmX3VMmxCR
F6cnTEV7swanaoj2mL7ykadvw68j4pKusdDRmAsg9FDgyyErQLFxGh/zqrXCgEHbHHMNCr+kO/jT
a5u/aLGyfLg6QD19Jy1O6x792IRNrDFUl4FtBlGVGuPKo9aiVu5C1J+dSgbixg9FEsTh+QaJUTsJ
+4ENIqACMrzRvOluxdVwkOs1k8/X874O2lJeOndNUrkF/s+46vm4Xp7IYyxxS9DCU5x9k9ArHWR7
pYUPg862SYCWprcDdN/kQfAPry/d2d2iUT3HfwZO6PSOVoeaHNoyBeqiTbDX7bZV7ZyiMDv5zSe0
rtYNndbrI85vFsAfgmk2A0to28gd24bTtR1gdeZKsJciD02K8iHuvKNvaUcY+sjApW9a/lfpIsVr
8ALiHkBUOp/sMapUBMRKqoYdHOpwl2G6nqfjPjomdrxu8m4V3kE0XbhrXdIoxDKmWwNwGJ7TRaFY
k+K2weiWSpamruyW2+gwWuMWv6aNVtxJrkRnvVHvjET9adCt8Pzm2MfJRnQuhiYtEc92920X33W9
j9Rxhblk1Jfr3NLR9lLcnd4sMXHn1gW8JAqrLAs4L5N58otiUGOIRxvLGve5J++NMdm0Y7dHTfjR
sNCeXSJizo5I11Dgqi3RBj//Mh5odsfBH2ojYwegjO42hU1fkwkY7Ru2Q+CklmgLc1kXFXO0meAa
cRpPjn6sGSvXNytiJ8xLvZTvlSrZWIP14gfKwV1cBLMviCCLDOoLFOG0R2QjKNV1ekctPDCQEmuO
Tpme2rh4MPYG0seeWSzkebPvxw5jLFpj8HfOZ7SsR3QIY96vdO5K11mryFkLcYZ0fIjHJZDkXPQk
oUTfRKjeXED0qSaHUIFYML4Pf1GpjyVxLDS/V5UKFOdBTpDiV5YO3rlBxeIUjW4aSNPTAWnVOPSa
ki9oQEtXvU9+iYtBJK8UV95mKZKzpfokQUO6HsJmh6V8x1ek7UEQO59Yw6XtWPkMmwzBNiiiJwnI
i98Ne8GST6P4DWKJmbgLoXr2oADKRiih10KTb3LsjkPoGZHCsAGeUHm1Db0f8YjjM4xBWOqQF+l6
tDHK4yaanP1fpFUOCZWuUzzhfj9557RIcX2WOYjzn91o7DrdIxQ4FI3BTkYdFlVLrPy5SXYAhdCq
p7V70W/G5FFXa93lbQHdlujJ5eGB4s5dIWs3ifS5jyyUsf8qPac2JHMrYl2Z0+wR+AY8aA9YpjLU
x1CF4gLKOMmggPrxZpSbYxjHb4r9Oxnjf99DJlP+MLTYzh96AVFS1dLQMsMjfCDsWCq26jDsfSJt
bEV8bXOro5NDHqR5x0jytiHUu+sL+xKAJLJ1knVQg7B/LgSjbKNVZc/XeH15ZBjtxnCTI9dt6y0S
DAsy2/JzjduatMi+nk0LqIgL+pGQqpomlQM+wtDEQIZmFs5RDeom/ZeykV+LsjgCyLhJgQQ7eNqv
CJ+vC68tIv30muqAqaebqM0hg3KFxGD0gH4M7nM64N8Du0ikfp7sflbyV/q5D/guuNqvHnV4tuev
IajgI5QLa2DmiCBSC+zVew1tmp0MlW9ELmKIG9WgLVDRKUnSU+q5hwKXy4AefV4sYbBmcnmGJCUS
zS6ok+KRPqw62VGLAuwKCTb5Rh+5J6dBk/s+xBh3YZLFcTOZZKqRUEhEC0i+EFqIvcbBPJ5KnWwJ
/cWYyz/uNhVCwEieeFK+x/BiYyJuEGNytDC2Njs2OBHRCKJoNznqA0eCnJUrvKXurovEuAF6hi3f
TZfLv/veRvH2VxZ4x9j2P4GWeqpxDnTtH9cfYnamKYIIVJTQOJnsb8cMlZEqF+Brxf+KoI6DO1Ab
3euS9uf6QLOrSDRN0dXQORsn50Sd2IrUm8QwJEPblURBVm6xCFGGaFMhVW6SAK80EwDh9WGnAVvA
IER6w0+BtZ6einGpqLY7qC1yIfJeVDcwTN6MMWrPVrTOlXA/INwkk2JdH/biWPxnXIuuvIWs04VI
USIbDZq6stCiDrBHhy8fYJGCYruOqa2B0upQvEj7Clh/AEkazYGlxTWNHuIBbEornMqIyDjTLKSU
O3iRrdZuzAQ4d3afeQg1SQEucYjZhS/mMS0irE1AaEVEdAXlz/jJBEVwfR6mX/39KXgC0JsssItS
WxnImJAHiGYUZreVQAnHHBGlXB2rqjsqhbErqLxcH/IiZr+PCTHGxvaPI2O6rTotrJystNtNGAU3
ArM64FURebc0dtaxjGHXZ77LylL+bQL2z7hooYttJMPlOA9a41DSNVSZ8R4hC9x/t2PNjVFDONl1
74WYn40IFXel/fX3ne7g92FhXrHITYpoitgBH2Jl5xZeaoHY3KilcSPkDBvER+vqh/9/1DiR0sRX
8vGfqHjmAyje4GOwFENRiIDZyUiXJRY1DDKtwDB20+Mf5CjuKmzyPbILL4Jymqm/sk7GBgDVJowK
tK46RcVi7XYar/95BIj/CmubSDKZZKmOylIbOozvf3lRdxADlypZlyK/qM2zmpvVKtPvNP/L9Um+
gJy/j0uJEpCLRk5vTMIXy1QP0hJUsBd5qzBKMFkq6JzFJ7n+NoYYTKhscQQcDRrayPBuKZWuuR8s
7Oq5aMbN8H+eYhKtI9Vu/VCtundS/TuboRj3WdQdsyzceGAkhGifgM4tvP3srFOeIBUk174I3hGc
71zry24jomcEEFXohpW9Du6m3mW4fdDjQia938txutBLm3lljY4llT26EJe1ETmXkHJH7h7tgn5V
1ihjBuuVnGoHx3wxcIYjcVmoBYlJnKxyRhQ4LiBcgNgmycdoVREZod9t4kFoEut3uH0lKD+NlrO1
gqVwNTsaCkOmwpC6M72ANyR/kpvTdRCiiH2HwJmOZkd6KuQvubNEXp2dTNCg6JkRGCHgnMeKJkDp
2PMIjY3aHMUVpqjxk7GCNagA5D+RO3WLr3b8b9UY2TykcyTuNtFRpuB0PqyCvLxlFBKnAAjdSMEG
KlP4cM3C7piL/AAqROFZQCAJD+fjhJJSW6ghtxs98nbvtAwUdAoruImQIg8NoFqYUZaSxCtLC6fO
7MwKNwya+DM8I3cIxyzHrec9+LvNmxCIirPkBGct4WUjGx5BsCSoOXO60sHglEfYg/rdtO8qOZ7U
Av5DaR9YO7xkrBNfLLM5wmsS2Fnnr7IKIYnGPR+1PrhNk3J0Ytpy5pZRt0F0fmtkGDCCzyqC7DHE
2VPf576yF6KeASe9FTUkWIhQ4qFVWAsdq9k3//Ack2OgR88/ohb4D2siTb9q/Rdf8XZh/aVPN124
2PadpurvK/i9rWAg9XBRBwzTkkTdZJcaYX8r6oAtwAEB5cYsVTEeM8lf136yD3H4FLJUbhl/jkx1
aX3PnL/Auek7C5mDS+RYm3eeAVek3dRhsE+NduvaxtpPza2a4buHG6obStuA7BrhYmEmiGv29YNg
bpVDU7GphoKp4Dp4vsFIaWFZtKRzFiwRT+oQ4ODyXa1l5TVAMjYmh0+xg/v3gwooPXAcUVCbRg87
9/QiHZt2o/03Z++1Wzeyhes+EQHmcEtyBgXLlizLtm6IdmLOmU+/v9LCOcuTk1vcvdDoRjcMdE2S
VaNG+AMK66IgjKgY7NOssXoOePhDOi47OdXViFh8bwSywUgZqFOSSV4+6KLWrZwM3DqMJz/NJbVY
c64TFc9SLP2G56n5TDvfy9DCy6wbVPhc2ZxOaEIcIst2w+aDjW8oJKWdXX/VCXn7WTBUyaaBwYIf
u/xZdp6Di4yNwS8woYzsm1r92Cd3+jC4Fer/uKVX8qtgNApNpPc/wtaB0/678poPLZeJkpkxya2Y
mgqSex3+DuIfkfqKcwEmG7v1y0bKwQdg9O0wo8effrXVokKJkX2ZqF9i/ayNd0J3rB8pn8aD00VP
wfwVrRe3xwPy/Qfduo/pNelCLskUbKHLV6xnYTw2+TD4UQ+CG0ktAfKISamaoHtS0uD4Pyxn6ig0
caJFnXS5XNAnkzpOHd6iHGVN6r0S2TVHfTQKnNP6vX745sNB+cXESaTya+xyGjbY8yDl6edJdJI6
9MgM9Rb9KdC8JB+K8/T+w22FC7FXwdCKf6y/oTXXpTrnbJpiYPoM8VbMMubuO4QBV4I3ERqoC1Z7
/ffNUwL4X4QpgiRx4/KdJn3bSMaoDGC9jqH2HCB8Ev1yIoMyVzpwK6Gwd8I/bGqdnb2zmYAYzO8g
20Crvpo39IHToEDH+Rxl+u7YwyUBenB0G5YkuNdep7bx9U73antPRGDjeJKW0y8D1InotbzKfMhv
dK1oUQIMVdzZDOkgIQzbyjUAB8XtWv1WMADe/7gbe4lvShOckkBIbIsr86+606672FZraLaGUns9
zCG1SQ4RnkeSiTfc3t23sZVAJXPzgi8DtLoOyEWoT21XGL1fSAzhIoDhIr1ITE/oZGknhmUeHhY7
j7i5KLo2FFzoqpCkXz6i1af57ID28j9YVndQsaRZUDYKKeUb/C8TqT7+ev+dbm0gRmJvswwGcnQS
LldsrGGZyGwGMEU3g/lDYHAjrhItwhdVe07k594aT6C9/pdlAXsxRgH4fxVsg1AftCnkxMgYkJdM
wQWoIRiz+yn5KmV3DKswUhzvLPNf9/a50dB7ZICEDxx1ybpN5SR2J3U2EUlRF1/oZjeBr47DifYB
Drr3NpYlzvcO66Iu3UP/b8UJ6g4he88tL1/FXpSj7aWQ+bxCuUYks0NqUJZ8daT8AMMebtpEpfmc
gCJEnfTfB36dRgrtUEsF7LVGakqdNqlY+hCKm/SgaMUtN+wdYsqDCkQm3RPp2dxYdF9teA6CKbm+
1uw0dJIpqqhPYBRXoePbIRBqGFHK8jFJf8G0UOL5tIy7/GaxY1fVtJjYYxyISIDgG1/uaGMexhCO
L2z8Ujo4IW4bi3DSiG+BNrjM7IWetxACFEHKQsXtf9jZYHDBQQG+4vlXdwE9i8mUmoadrRmeuPHi
EcQXCbwRfQVjguSegWJkeIAsudNG2GoZ6X8vvcpg1MLkhQNJ9YVQaNR0nmN/HzHXNlpklbv6dpJv
TFB2dnnsyXC0/k6Hs7fz+CJbuXr7aDByJxFXrkTEZ6eva13P2WXIUZlIBJRScRrio46Ith7H4Hr8
CAsxECZmYt6atf2lL4MbG8O293/IViQVQtqoftCKp1N5uQsU+FhDpZe9nyXDY2kNR5u6cZrPtrN4
Qr45rjGdkKq9x99IIsG50wmAXk/Xbl0gT5qWZoWDfZqZqbeyF8s9vN8/ZVv4uoPZCsdejrqbJd0L
4yJrW712tjrNf0MIF9D6uHxcoE0pOLW+95PeOHcaTAYIpLX5OQzNcxy7HXv+n9zsvKnNzrm81xHe
OuwXy692ntaVSp2Y2OrMqXErV4Cj4XU4QPDwmXPGj3PPJda3bg1q7f3P/NZbv35wMUkS/WGo4JcP
nlaOVY0tDbMY4EFVQPbkolwgb9QHIYoWp+i0StIR0Nohrp7Hz7n0KC17rHCxmdY/Qsx6aIbDImHX
X/6ILB7ipUmC3p+Sf2z7T5SZXo672n50Ee/xaiFVSKTThWGIuHrPdjzKqSNNvS/xmYU4fID1YYtA
k2pFrjhUBsds5w1vbS0sTxnugNO9ZrZKRSOTkSSD71TRwZgMV0jLwAA/D7P9PH6bPKuJhF33mCRn
8rfPO8tvnCgkVzTqcGoW58qYx07R9s0yDnIqjQf03sPZeSrLFoZzjTgV+tB2w79I2uyN5u7iG1EE
gAvZAgQHyvJ1PdEgrJbhWNaDC4ywcx4wDky+T3HxaNXOk0APd/iiDUvgylLxKXC6uzx37pXGcsNF
oV1t4GnR3UWO3nha/4Ro3164uU6J6cFBMoGMICq6q/1Qh/o44Cnrm3wGGwNt9ErTNjoF+CX0UeQu
uvF56IrXIIDsYtqfsTLiz35W2fLQhdKLCL+MWHaKkutNStosxJYYEcHtW9d8MlTvfNLU1m/K7z1B
YIzGI4pEYf6qWultkqd7MWBzQbCj4FREU3JNkRhn9qijTK2QP4iV79bnoTVcgWw0ikfs8YREHcmH
v7hg7V1mwChgiYHw4CbxuQ+BUnA/7uxa/eqgitLhvz9pff0wzo6DcWz9qtVh6Zo4fvbUvsgP1IZr
42+Vt/UNpf9TiNGE+S2JUAQB1JCZ+Xnnl1yfH0DDohnOHcDI7gpQmC5KZXZKgxgGrtjIV7dVj108
v6JFcyVG0qesbtogPhBEjztrX6diYm0NjKsoZvj7Mi52xWJiF6s2flZ8NORP/XCPIoFiH5sYH04L
cbXovoh/S84eTfz62KJATS+HxBOa+lUDLwT9rWdL1/iOk7gWcqRNSXes4fmHj7VwDAop5cbHnae9
3oasyrgOrAFjhytvNTBgptLqeePb8X+81bocpCuw8FHD4PlsBItr6XjxsAv+P9LBiKCD5rSePRDO
a4gIYXTQur3raQMbQHtA0NgBboG6XEMgdVmCrxaEjS+RfNY5zeRofLNNmobwVhQ+JmFdrGuV6flt
SmN933k51weCAgY0FTRrwtTVXH7uJGNWsdT1LWBdcQfP4jZBpqR8FT8lR/ZiUFIkZww3oJMv8iQB
7ZKKXZ00UUFf3qAGMFfs5whMJOdv5t5/NRGctOnGttYaP5EZq7bPTfYPgtcMWGucTxEFD92OkPU5
SQ+6853d8/5ruI7XrE5EFFIRBIg1skmV+yyoUrvxIxNgGY1N1ESn5sHSCpx/9zqoG7kRqyEDzgUG
pAu40eXxy+Q0rOY4btn6zRsfo9SZRIFes8P51OGa5Si30gcMqqukQU07OytWdo+O+l4wvE6PDMiJ
AqRAU44Z5+p32Masl+UM//A1SpdPEjzbEkmFxgLYjGKncBoSKAIHfpRIYSw0nIdAOgwZw6ze//P+
F7jSGgfwzq+gfyQQq7jdrDJluzDyNEjD2tfoaANFdtsHfEgx+Xmxw98W9rJlXbsZ1WJ1E/aI6Peu
6ia7ph/XSdXlrxCx5K9tOA4S9+9M/dH293OWgtB9HeYndubnBknd4rHBWXWQDF/SEz8f2p1tuBEf
BfUNAAd2KyhSiMP61+pzESjLoFgVFOvGEy0fPcKZizFaHhueiqYzCd8xUL+8/+o3V9UZ4pnITtFR
E+/kr1XzOUyKsjMqP4pP2YTSDh9fiIAJR58GgqOEZG1j7kzzN4pi2i00tlhQzLHW/R67GiTwCcQ+
2/pWn8MfcerH0a0zzG7cVAiP/Zqrc7o8pZiO9Yq186K3jiBoMFoR3EcwkdflCfePgaNtxe1rgwCj
LpmeDf1VXAGiHpxbpncVNifZ68ggfjaRexVK5hRt77/6zbfAXgf0RxS+vgFGQOOxlmTNG5BGDPG6
wSu4heGdeEI9WIDExAUpBnnoyPsVGplJs9cof+smrqKv4NcwSNK5ka4EohInK0xnihu/VHQsvG4r
ACwAmYtPVfLRgl1vBmdr/FmmkgtOEzXalzRtvXx+6F5NyRs1y63j5yqbAL7sfamNy5tUWvh7gPol
SK3qyEnPM8mGQu07DCba5VU9LbbCmPOVtLVBAW3ne2xcBCJBFIRA8hSuosuzwAhdGiulrP1xqD+m
zsJ4QgZanDXWD3XWfy6LgZnjf+5okSPk3EStWlBuTAcpte7zciapCuiajMreT9tIGN/IzbxDSguq
isufVthdJeeTWvuNtpzGETdJzqhofEsxDdMSa/oOEs7gjuYel3wrNoshKNphwGOFCd3l0kpfW8uk
LjWd/c5dnpMSAl/FTUCXdkbOTRSeky5k5RLPoaMhNmvSoq8XhTdF9bTziTbeg2jTijwBsAP17+WP
mZwZpGVtVv4cTocx+7y0WMwr6q2tzw99SG8P9FFcF/emsUcYveJJcUeJiQP6zEI14Yp21JQzllAd
8Vm18DxvhSLkbYYTUoQBBlADYZoqY0yLxYgvwDs0uj2rBFczPWlmejBJMi20qvsfUmj6eTbcNfXo
0j3aCyob9zoRRfCiSCmFLvrlGyK9bVWIcpXvQHZhxuVq7ehGIYgA+1PXS4dZx/lGKn05fhjM5mae
IczHNELxCE2YGM26ttcB3cgyL36RuIL+umLMeEIXfLa5YmD0OvR+sCyxs9vCeTWpfjpoVCLgiXfF
sZ7N15bkUyn/l30MCQi8IHguyu71Pm7kJNeCmNu9a74t1aPU+enwKjTwWiLJNHSe2Mniqwkobi1l
WOOQB0W0MZS9EmzrG9GVQuKEfQxUaXWk5DHI00SOar/TU25d50tD0ptkxUPZf8SD5kae4q/il8yD
4fXxq8DR2EHxZmUgOJfhbn9cHJvVFQBllruYQEt2ujaSmI14jJYy5YwjENzFXm7DYsnUgDnICWE4
ZL+R0zX/DKYTuxXONDtV2kacp0VOdUbopQxZawz0pN/KmHGqhYLwoOuMhA23huqB1O1BTzU/2uVJ
bV2+XCzI09EW1iFAiprkr13Z6qYpLZpWvTkeO9Y/Vth6ArI7YhRVNaZnVxkaC/djVB5tpb7hbXpN
s0NW3gCYwEGnBQBSGNP1q9g65EuDBqlT+pUM6T05RX3i1+68EEqB37XmcwPDhqGAl5qkZXp/EABi
ofEQJJhOxr+qvL9Rgm7vttk4sfwswTjB1eRaa7dltgnxNOTEFt1NZ32h23iLwD4+J9yGDt09uhRd
FftT/2XQ1TfaE/Mcdz/obn0lgbthUwoEwRVjvkEpZpLSpvIxQfW0rvMkKz+1p7lJz6XeHar+qQJq
U+DqlWIpFTNr3/Mg36rT+QmMJ9kseJxpq42iLuVEsp9Vvq4OblPkZ5GpLZjUTjXiUHDMzFiiLpWO
cdM/CLvlCiLD+9feRrygzQkLkzxdzBPEn/+1V52SdmdVxJUvlwKJ0r/50k9S66nzHsZt4yheLLVK
NLRysAIrYymn/9qE4QcBuBHyx84YHoqQgLh8/bfPhocDk0+OAZBCemKXz5aqvTVD3Sx90QYTNFBV
kY6oiGOut3Part+iWEnEf6jDAmhzuVI86HI+WEb5ZlMBOFPM/2B7e1Kyd4A2V3pTXaeYg3Ky3jJS
laZl15d+QRCJVPV2XsD9053Xx73mxcaUh6cSHSTmW4hmrU06M73Ss7aYS39EW5N8rJ3Ck21ktxVw
tIBLQwx0meW7pSW573+53aVX29KcYiRn+rH027Z5Y/AuJc33Bnyc/I8x6W6rZW6pOF5IyNhZWmzD
ywuLp4bRInzJcN8yVm+4roxEGeqqxHG8bo/dTLvKqt18As58ZyXOQbEfxu6UNsODgRm6wDXZcX7O
c7qNOEnuXF8bIYJ5poBtc4cBUV87OcgS+KYRg1YfsEY3oSvd5fdSfOpRJRcVpV5JfmYgqyLgVTXG
1bvjINGsWb8OmskCqQadgON0ubXTMuvsoA84RNNnh+Z1PXNiuUGS9FmPM6CwDIegJ1ZEq7HfU2/Z
2u34X4mrVGzDNSjHiPSyytGk9puUE6yTElOn0k10ZQ7YzncX33X9oKDWSZwEWJ5x/upB08gZVdCY
6FlTLrPrpfZW8JlajL/pyohEMkDxuVGIVranUBFNyQ6Y4OpxVQ08IHWYYMBQnq7CyMwVAKkKKE46
hIeIlywaB4zwFQqA959WfLWLhxUrIQCAPQYseW3dojMzqy+1xCz81pBPWJN80kO8fdQ9iMJVC4hl
hFoKqBDacFfTWnliWDflLDNNzCqj4iY2bS9DuWqQnXsBiqnRDtOSPczjdWEp1qUPhMonruJXd/vY
hlVUt1bh55J+ax7KqmVC3HuxKR0iUm+JtruKo0+dJR4yTLdj1N+RwR8itceJe29afnXviR8Dax45
TvCX6PNcbiwpgkZmSlLhF+EnB5ZYQbAOC1TE3Tx//H9Isba+7d/rra69IadQCZ2Ah2+fUMB0bY4n
iAm/DuaTnPLUHFWr7VwnP7zVtWIwFsUHJz1o5c42u06yeHba36Aj4A+wC1Z3fq2VJYKrxHEj0V1h
xlIUrK51yaMyLyX+ZdnZmrPzkkENqQbl0zxEd5mMXn6Z7ImPbh0ug5hOI5Z9z864/AxN0hS0o7g5
EyrWtogPwsY24qwPpb7z2DtLrdv+YF9mHRXdkq2NS0ebeD0DKNHrTnbzAWV7LUZQKAbTSFkXOHWB
uFPSNiW9A/Thcsxg2FhdUfwjzwgi6MXnOK2fCCxY2WovmdXZXvAtnedvOej+JZI8y4x2+v9XF6j4
5riy0ikQ6CR7dWNESuAYS8GVJUuGJ6BJfZ98n3vr11JirY7F0/uhbHuPMfUQnU6hM7Jar4/aIumH
hEtC5Zj38aHqUEjGoQ1Ng0PNxTGWdLnZe47zuejDw2CiL7QHH72+qHlqBLjo3oD0I91cXR8xBBwz
MEkbJOlVMK2C5thOiyuiuI3QkImaUpAXbmjcGxPyCsrnnbdw1b5Cxo3hK9QkNH+vPUzbNC4NbCpL
MMj9TYUSydRagbuUCSC84EEPPvYMwZpA88NoeXl/7es2L7hKJGzQqmLxa+q1yhhFKocg99vmJ64x
tC7J7EFLzOF4VKXhmAiukNwfM0hKgiFFMwbo/UFQGYuhBw3GNIiDSPfrPNSveWi65fj7/d94jcV8
+41o3gGfFhtzNQNJaVBPBYYAvmhxCilx2YFpCJ5EaunES7onzFwFb1c3Uixv9kLC1v5AyxzRPQF/
FefjMvxkS1nbbcc7muIvWEO5oskprN+SpT+msBtUxPdQHz+FQXSS7UepyY/vvwFxDFZXPnMRZMtQ
n3UIgtrlD+iidE4rw+IHaLXHTPJRxzpRw77p/WU2H/TvdVYvWp3jUO7EOvQYqmVEqQlSzch4YQxo
GqZe6+CRHbtORpAX7QZl777d/NSi9cEI1MSXek1C1EA8RFGlM2dhvFcfyuzQa8cOnb/OJp2jmRzl
v0Zzcc18z0l4Ixgz6YIiDZGU17xGIdadoQ8GnnrUtcpRHqNzlhp+Rx5SNOlO73Mjq2C+jr6yUNBk
qiB+yl+FO+rTs0lIIq7H8kfRsg/pnFChcdy57mlnxMXOim+X9XoH2XSTBPQNDSB19WWXYJmtqMZK
R61LD2Fhuq6pZw0I06CtmAB9VWmtijmzruBZHAY0TuJbASkH9SxG/LGO0Li+U69tpJi8h//+qFX0
X/SopABiuwV0kdqp99r5OeJIT/jCvMFOka936p1Fr+tTosnfq67evpZWubGIV1HKhWvYAI4ox5ev
Sv4tDWYXDqybLJVrdztaw9vrkkmi0UPH6Ardkxapgi0wkgO1/FooxtmkBBV0AX3EFJbBRKC/DHYE
52UPU7IZ4+G7ILlI8x9Ex+o9m43em6HEygsz9JAXXGCRjSFCQC7tKLCKCeLd2HnWjFqPTDHRKF6X
3JhQqt7KJnjAQ6SfDaAPbTwgwEpXnMHF+8HnygvdFt/lr1+5+i6q3iWprknC9PAfpnqlfFYnlS4B
emoxOAiGSIGh+t2NOpdunsrMPF+8cIqQGQoOgSUJ8Ook/SnzO7FnBU95SXayo62EjZ+oo1ZBj5gZ
sTjYfx3caob22Btx4VfCxo2XuYCWtVP1g4kJqCinY5AqfZb5AigkvF4EgmmeOFkaJ48BURFLO3Xn
/+W1CWlLegzMi1evLddznO3stPDtLxhsn3STsQXQy5GMEiSV+IHiaMvacMTMSw5qP4P/t8hc12Z0
orHoCo5eWJteYzzURvq9s2lWjnJwULudkyd+yWUMsjB/Yvdj+CPaAqsYJFdabaWmFpNq3NNe9nW9
POraL93Zo+Zcx1cWQuQaupMilNpXn6mWimnCBTb2rUxGlrf3ZRz3ogRdzIahweKNgbWzeTd2hpCm
Z3xEq4WnW5MvjcS0eyYlmPiY+YcY2F6smv4Q1aewnmM3sIKXpNIf7Lj/nDbFo0M7pCvGs1xHnvQ8
Fwq+P3t0vo2QLxp/WNzQFEFlZk0iUYs2mqI05ydZDPNm+ZBW0Wleqhd70B+zSTqbcnrOIuSaENpR
VLdVmn+CKPwcqvLPUHWDmRadvZdrb3wa2gmoc3DtgTNaT2prJHfKURtj+LqxG2EX2Mu5p0xPXd35
Rn7Qpb0FN7+MwLhSxPJ5wJ5fntl+sKY+GZLYJ7jA+Fvc3MZhk74fll9mApooCWhxRKcBnFNnGQdd
tEdNY/gFgpzGR6gdlfCDNQ57udZ1TofyoIECvBAlQL51FZR7SglJNaQI2YzqVm71r4ki/xzqr11Y
HMqke47r+ijn5S3Op+E8/gaP+91BGQnTg59IBb8fe7dekjBvFCaOAlHx1pT5K7CBBGpR/KSclBd2
ZtQ85FJ7YkN3bo7BcVR5emVzL6apZypfv9RJebOoiey2CdOGyC5OFI57wNCNwAb1CXFtGjBIXdIL
Wn04Jiwj+sHIh5bDTSajMSvU+2r1a5Mi5NKlIWc7bwCNdqobzff6sHzTHexoSqU4SEl/MzbBx1a/
aTX7xaScbmTA1JJGXQ37gZ5nqoJ23gPgb2xv8N0QsIVXM8CA1UcdBnmSh9DmN1fafY/H/VAvX2Yl
uB1VAOmx9rOerVsl1/44evSY1dlZe0S6865rCobx86+ubTKvnMcIpptx2vnGGxuO3wbACSIfxcxb
lvDXN477rstTxBH8IVDuy1j98FTL6kMaTl8gqXzVHKhPqEHhtearE94LSfw9129Guf6NdPJea/yq
M01/T0gSIajL6Ax02+W3zZDBjKUW2bglc77EbfSEQueLMEhr249Wo93LSYaIPmJ+cvAkoFY7r0L8
71c30du+AlMHxPUqAVeNzJGLKsEJQc59RImQRGLCrGJ7wfAwjf9YKOfEEbemkhznOqTuSe8bu/vR
G9Eea/+69udN0EW0DOoOCpBVx4/mKgySLkS2FtUEdJzvB7u7ac3oKVmKT7JOC8CJHuyIzlsxSy87
70H8z6/eg8OMSGBcSSBWdWUIlEpmQoF6H/JQFhbxAnHaqrhDpP2RTCzCjGNunmPjVGjazkfYOCqg
vnXwhcLV5Wq6j+VmYkq5NcAHpqoLs/ulHF2nwEglmQ8jRMR21yJ+o7qkgqePAJuenq6+7iPS5a7k
EuV4f6JpIHRR0gIvSAyg1XB2awceq3UU3Qx25TmXdh54o7pmdQBKIsm1sNdZpSW9npv/cXN1cFhx
7aBqYDlYgzv0iPn2M0ZlvYnULt4Uilz/I+dCLKJg/j/vRILrskv0MfA0p9ck0CarwDq0ySQZuTn6
dlB+AuryOEadLwfFIbSbW5XuGzBPAP9Gs3PLXGOlOPUMLhgnCIgLJe7lqaeDozWyZI9vQKfFJsVM
y0OVf0jp6oZYdIBo+dNG8We1Jys1naduQc3UYHgTdb+LSvWkMPOKVo05CgP+sMlLnQ0/DG16EKJa
7x+Nrd3pYE8oZCaFXNAqkCtS3S+25OBr3FATER3GOLkdEJTIMFpF19NI0p2YeN165eX8teIqTwGO
ojXALpDR0gH40nnrWTU0f9qAwkU6/q+fj7sTIAftNEjGa+yA2ZnSFOcILSa4HZaqflvq+GfmLhzv
k2I69zqx+P0Vt7b/G7KciTbFypWrcJfky6h06HaG7Q8NMaQhVbjaY+idw23+qoSkXZn60arKu0Ev
n5ib/Xn/B4gXuAp2gMkZDaPagsuCLD7AX/efLcHnVgsUNZcyviU3uwsNwDtWdc6s8vj+Uhu7hyIR
5BSMLzDF60l/Xhftks0og1tl4gnFBTyjDr0p+WlTf8J5oIn3UMMbNT4EWtzSyN3oEpLrXj6drE5L
NEy8XQfGUsZIyKpvitQuvCFE0xFVdiU0zmX5I0zTjhRDepmQZvNwbnHZ4e5Et3epcPCITY3Wau8G
uW4cmjLs3ND+/e9fDoI9JCKipXo14IuKua9Qdhl9C2sLNspZGbQPNa2HsE1vLXrtufOvzSjF9I70
n8IMRQH1akAcDk4uSSaRp9KXEyXzfd3pt9WUummQHSN9Twl6Y4jJekBzROHFkmtmeSR3WPwWAwmG
9lIk1rFQu5tR7Y4aylDlPDzEN8b4xcy9spC9DF9rRZLdOabwhoG+E3W3Lr03YjWdcyH6ufZv6Spb
Ru86m5BmTtChLh8y7aUNs8fJvsGSAnSqeqh16+RI3Q+MZf59zU92Q7ZpvjU710QCDKeMsLTIMEol
uRWyHIuEX29zo7d7RIk3Lcv1+X7TowaXRfZtrYaE1TTEZSukiK20+OTU011j6ofGbr6IZodkD0fV
SZ4SJT5rU3SjlsOHqgs/Gtywenoss/LZaoOHFgJal/yq5GwHZbQR3dl4iGX/58fZqzsXaGdUFMGI
lO4YHyK7PwZxDKpWAjGPgn+R7KSV4npavwtbOAgiW0yCveZ1VmVJn6pGayaXkje8aGDpHqTznebT
Vkil3QHmAhFZKEOrjCZpsqpuJyQD6brNls4spmNeCgSD8ez7QWNvpdXHRb4hypOObFFwRQULzDFx
UTaQtjZ2Xt1W7P7rmdYD4DSkJhgrVhpK+Ogoio0KorzaAJiDzhqc/Bnl1vcfbmMMinOFaFSJ8hve
3Sp463nFZDJFu03gV0QHr1QTz1D6Y6I6pxoOgf1nmt/0JYsZEA13c70n87K5Y+iPCCle2ptrXaQx
JmdzEuSYRAQOgaRPSn/Yd5PaOgcAWv//ZVY7pu/LosN7GYY6fec++t2nL+Ch6KEe491h0kaeK7RF
oJaiTgqgenXmmjyMhs5CL0fMOAQY32JolNXSUdI+dN3MPDdAdOTf66Fy15A0ol2jwKe94k45PRoD
04BqTZwPdzrmseJt9nN/p8XFqxR3vhMWnjTot+pgP+9spI3XC3Sc+AdQgr/WWQAU+KAJYpNHFqIS
cAkYUgqK65Bhl9l/QSfpKan+NGn22Drj19zSe2g67hhPvyVpvqMj9RLp6bdItXdqn41PQZpJd0lA
4ZDrF8f7r9wLnWurLiYK7owBW+HMj7Z0nyG7UCfGM7bbVhK4bT3s3D3XW1qAp0mpFeQmqK9XCV8a
9HRhEkSoVGc46taLSqyfi38/N2SYBFuNuhDGGjoml49mJPIUSLreA3d86scnp0N2UP6a6jsTvOsv
yzIgYdlPon5dt/lnSQPtqyq9DyLBbaXGrcqfjGKr6UNd7T3SxqhKtAGJOaYoUwG1XT5TaSvVaC81
Ktlz8iBnDflhfz85AaKGv3qLxlnpuF38ogLceH8DX4d5FqZzjzgArVoUyy4XLjSrnoIBQaC+ClxT
Ama1OK6eHbPd9uLG+xSu5A6pCcso65n+IBdqOKiIkZTKTTIFAAK/teUjg7Emz3f24fWNglkPkqjA
A8XYb43FbcoCbPjiUGOnDmyfX1qOUfYouXZ/jvMa26w9pZWtBXEDR2CBzgrQktVpo8GutkvKglP6
aocfJ/N7GPkQFYW/TfLy/hfb2isq4sQ81hv9Sl5B5DRn0TF+sjs0ir+9NsGj0//Ku9s0Pda4pyLJ
1n9/f8HrUMKGpGtBRIcUggzn5RaJpIzUGzCUr9e/4umpR6pKxisgOAcFvPDoTxvsJDkbO0UQDcRB
0ERhJX7QX7ErMYYuy80QqaakZTKPsPkksErBSVtuYKO+/3QbqQDaC+jy06W1dJLm1dGrZ8mpqgbp
LwVf48JJT4UZI6XenM2coi45BhMdd8M4LIZ9l8f9w/Rh0D/9L78BwjVZnUCzrmNNl8t2robIyETx
09jdD1NwinL5ZMXByVBzd3HSo1xZR3lO7xqXGY66B5DYCANQLpkTii4VSgSrDaxL9CGbJOn9pijc
OvvRVS9R/bQw03z/Sbc+rdhM3BNUR8zKLj9toTeaUgcLylON7YVtftNoXxQzPeZFeSzbz+8vtlGg
AF3ko4Jsof94BTMLpiKejFxDoaaxPBWqYKg8TsHkLu2jWX/KFw2F7e+lTVMi/A7zuFjyw1iMB9X+
qfIFxvPofNfVeCfibpSH/CqiLpJBgmO+zpLS0Sj6FLM3fzJ+KeX4BO3imIe/7NS6C5wJndH2boEF
LNkvM52491/JRqC6WHv1/sdwbitlJghnhRhHdidraJlPf1G66jjB9AizPfTH9opojtKeYUC85ncF
1lLVfcBIGAdVt2FaRP3uxiW6scO90eKpXso7L3h7RVC0yHqgfbVOrLVGtwcHYqivR+OJD7z0X3CV
PQ0IJOfIagTT7/ff6UZ85J3+d71VAJmTpGnNBnmxJSNSDJqHmRwQvQUd5uRQ/oro7E/FP++vuXUJ
0E7GYBNZH4UUZRUjO5LeBSos4V7FT0z7kVfajRykntH8lDTtOJpoJi6AR9TzzsJih1wWuoi4ilRb
CFQKHO3lCdYzoP8SKpG+SgopAyGaKhnq1Z9sZOpeITSVDQx8CVGZhUvmXndj69tqb/1EUTVdYcbU
NmsT2sSsXiWumb0UypfI+QqMtcseEm1v7250lXhYGoqQShAsAkVx+bBFM9hWoRa9P1QfHbRARor7
VnmNtENW3uTTKSh4WDPy1OFbQxf/pKUPs3az88a39hffGl15BDlJEFdvfEy1RIbZ0fvW9KlRFS9u
Y5yH4bu9pGqAFZbuy9WTaSJ2PbhZIIsfBANHQXascs2z3TduCEMun3e2/daVgfQYIw1+G5PX1bvJ
8CMNg4o0JFaeRWWRJj2zagW86p7k+GbEhPqOeDCpOJn/qq5UIiksBkaYOLz+jP8ImD5S20kKM5Nu
OgO7svNz+Wkad4q7jRYvn5+cALwufUz0iy8/vxOrbTyF3IrR4PUl/pYEDxhEZ3W8Kczb/nv/0wC/
Vp4k+ZUWYxkfyVOcZ4cJvnwbmf5eTaduvnLydCHSQzK2niE0cWqYhR5T+SS3xaC4SvgJih1GQs9j
8NKq94Ac3UzDAeU8dF+W8TWUjn39LSg/YNDZy49V//gylLk7TUczP8lV52rxgz7v9gU3DykNZ/Am
SMmSWF2+NgnSkITOaO+r+d0U+shL9+WC+0B0nxXyObY+qVCjWueH6SzHAZZzZt+1SLMFWAQiSlod
7V20hVjxKmjRo1SgsFIRr2uPjvpKR1yI9EbMlkft3pzq+4lwjatb6xZJfiPLD6HypQEnkxi5m0j5
bZZlrrk4OxfwZrrJFhZ1K5In6Cdfvpw2Us2MkoWXE6I4Gba+HI7M4Z7SKHeLsnWxavYNKfVsrspe
aVzttgp3Tu5VEkaXEj1j7mIheEvVefkT8FtnMJTPnW/rOrgH1i2IGHrqyUwIdqro6+cViyHmRC+C
YIHbyeVic9i1YY3emF9EvkQTTfnqtL/r4NaZXSU7tGDTItfCGlpnFCbvvOy3q/7iu68W1y4XVzGX
DzEh4UmV2z5+fLZSVxC8G3+MPi/WhyXyaNl6DW9bOqJAEMsfRvtQZa6WPcq2t5xnNcFr9nuXjJ4V
upZKgRWgW1t6xQ81jbzYTmA4KmfIHUc1+lQtH+vuOXUeezlzex3t5lp1h/JZ1nIXpw4PE2eviDJP
WypPmR+V/BBah8z+rveyW5NqG2ggjpobYjWHnUDtmtERwnc4/MLIyjVSC+Un1HjcPmF2eO7yjy3o
oPfvmqurhvdFjBWEc5hIV20IXAVyKS66DkuLL4IJJVSCi9kHS8CoHG0I4lxuHt5f83pMCdmYVIJB
PTkUjIPVDskkqU8SCTlA0aEUaH8hugRCw63Ab9IvK9PXBDGTOfweGTuF18bzMpviiZmNo6HprJYu
8tSZndJ+E0dUtFAw/XXnj6TpruUxs+jTPbiSuKlWG/JiwdWGlIuGwj12Wr8kk4hhkJsddmhQhAv+
O5RwtOBYYOktRPh2XvNVDBSvGY1Q0e8hi5BXl6iThQX3KM9aGfH/Ye68diPHsjX9KoW6Zx16Mzjd
FwyGU0ghr8zUDZFO9N5zMO8+31ZVT2UYKKYbczFAVwMJZWrTbK69zG9cK9hlhekiTLsQgGyhLSer
bykP3zBTTxlQ4RPCU+OwrC7lM2ef+S/XcVSC1PJYOoXGdfgzsF5MPDWk3sqhX04y4kLSiK/p7JUX
Qt47du34wQMCEQWIw+F5HPOmRpOrPDJbr6++tM1j7Wza5MlPF5P+KNlru/vZk75SfcVt5Bnrxnf9
aqmMq6RaA9MWBDHrUpPq9DTnhdBUEcBcekaclEfBySlnB7UNmkbjSqk3lrVxpp1ZI3PxudxIM4e8
mwQuVEg65lnrafa+lr0icu1PhXZtrK0BcapF9cMYFo7/oKXbj/fLexl68sT+vrz3CuSXLkxR42HQ
R7R94tCr5qWRrfBZq+/idFHf1hO6HKuxWsY23+V1di2DoWl0vtjdXGzmfHudN26iuai5t/IyVEAA
LDYAAJzhXrEuxI93WO3JhRKr0A0EVgV/8vA5ZnGc+rPCc1QmfWnz1ELEomDMvOCl+CMO4NzbY7Z1
ZCwALcVjPrkcB3WbOl0B1ab+jNydi72J2/lvdZys5/ITulrLqifTN6TbxHwzZIgK1iZljGrelFHF
DN+LZHtjD8XGSFGlRzGPSgDLA9VZ5X6+AUC0tYx7coCFpL62/cws5DNaik35nFT6XSTLK+BuCdam
UZduWkn5iump0LZXhUvhS5x41WTuwu45zp9McxuHpHHGjZ6t0W53E+k6lKplB+7dl+8C+a3T7iI2
MviOBCvtVNxIdVVQmBTW/BwWySrV6q2WAuRBeJkD6eNtYp4LK8p7kgz0go7GUQg1HD8Yx0LlyBBX
uWq+Brvq3hhWJdpQnI67uNvMYH2h0qkbxQTWxmRmOYwLPUDiZQEjo1KvlGbhdHdb3E/kOHFDBX2r
/AcbfGkYq4iku97y9Wn3yk37mq2mlti0dDie38xr/1qS9nB44nFR6+igeDR7VGNdxruyvfXtFcpo
6YOyr1bOXViCMu5e4Kr38frCQzjJeMWnDOCbzFbgG4+/Fb2ShkCr9NabumKZf+7yOxutxG/BrfSl
4SvpLCxVv/p0lkY21X1m75R6q+hLPd1UYEG6vdVuDfMlLD6nzqqKWrhti6bx9LF0S4bX1VrKl1Og
LuqcNkYLhGPrhLcqVO1Z8chnZn0FYxqDhJfQWFmN5iKYGzyCLTFurfjHMOzybh84i+w5K7+ozrBI
lGpVBXvDx64qIQQyCgKxcqv56xHVPzUIvKL7AYDxOgoujRvOPSjQGQBRkSKmfXDUZ5xktfBtdSAb
hIxFR45PMlgKEwI3b17BEF849M4txxiMXJt5FEXTUSWSZJoSS1ZO6zoclxzuRWduhMVBYr1pMXOx
5BL43ThzvoN2gtbG+Iuh5FF27/RJKA1y2nolZL6pfBVyLULp9uP9dmmVo4g34t9RMXmkCxISfXTn
eh5fJ6W+lKyclJvsajIjeKo0Wk4bDxkafUGZCqhi91zC/nfg/syE0ZHWtJKMu2x+coLbXhDQOcaV
CdLSOOwBeSz1mkKuvTQxP5cp0s8lQ0TkAlbLsaK3A0U2NnLEs6nCCS6Dal9JqKDm9rc0/hz2qkdR
GfiKVznKwm/vP37opy03tB84ZhhMCNYJse7wnPFJms0w1ug5DJUrcjeBUhTEfNV/8wFJpCGyasAJ
ivrx45XPZEz0f4CSY7yJQM/xpuoGJ+vjmEatHZEGIzKooi+TaPnChJxa/HA8o7s0yT17swyZ+HJ4
yzQaj7ZYMnUZeVTcQB3CzjV8Fqww4RciclWhdSjaXXwC2K+1Fzb3ubdM54CmPQFVNhj1Hj7nyC5m
GYcAbjf5VBo/UsmdmmfxnK34SW5v7RBWlwSGEmc1KbnUPD5TG7+DdAGGoBBw4oBjToY50qBHhNjx
3aS/TUWXCYVAo381rOrSrZ4pB6Dd0mHCIfNd/PnwVkuUn+0khgAQA7236myjVitDmbGFvhUEu6ZB
RdGCnYr+6sdb6tz7FSY/pJ64FjAtPcrC08Ryhs6xag+lqYXZvwpVeEtgwMMXgsm7Uo7yKoRyLqwr
0oGjZO1g3aN0AS9itYMxSQWO1PxQ/2j1a2VYO8Yr1quuP+OZy3OPsoXg8QVYRXy8/JnAKaStmD8R
z5i3H9VA7aDUQ0FHlBm0uW0nfVMOX/wxunSTYoce3yRaSBTTuuAZHRPB8iTKiSItkUJ/mboHg45o
QgUbxrnX690K75+ViXyy2t4KbfE8CFbtaLum/PDx3Z7pvQDE4BtidkvVSef0cHulEsQUZULPz6St
ECPPo6MuadSfCrJ1u7kXTbfecGtHd0ebOsyQvOGSdOxp7OIScIkQnA8yo+NRvOEXhZXaeukJJpWG
aKIgAVQZZMiIvA/Ni66Mrub0AvX39Cs+XPUozcAxuE4iIU+altkGAwPkCtBV1zfglK+rMr+78JxP
P2PB8gaMQhucw+G9f/1LqaTYSZaFCUxPH1t5TIndulYWfQPDL7XxUVjUDS5SuCOHpFcXltZOthrZ
psCpQHNmVHGsgmR0Y0O0Ylw4O1cmqloxwCt0Ezo1u85L1JKF+TW4Mp0tGIPIFDri5nzJNfk0zTq4
iOPPKimjMoyNsPZkOcCKEiXcyNjI0HlUfNf9GfzXJS/D08kMPAqkabBPQDSFPqb40n955FVftbmm
TJVXKcUyCQANmrIXa+3WqqSlEL8qhTCvhM2FobuFKnndkN+1aboJMZDULvGUz9TygvmJyis7XYw5
j8Iaec+Q1OFYeb0RMo8o3LaPvW8p6N4crbOgAWRIeRwgo230K+H8JM5RoRdsYmWH84+XZbcDsKIO
3WB7RPvB1ABa3hYdNm+lC5LVo0/08dZ5F3M/jFJcKlhppPZRdaTfd/gIs8G2J2VqUT8d4yUcPRQ2
IKzTeBAC9I4NOVMP3BpJGtXulsHcual8J/wiom3efdXnfceRYbdPY4+FYncVByiBQG0Q3Zs6DK/M
BFdAtdpKdn0pvIqwdXLhDOMEWoI64li1vMJRUu0tVFLz5NUnmzfRuBsQgkaiVQhXmM16Rrlz4LrS
7lJOfOZTp3duy1R7Qirr+NxEDb8zJa1i3xHHRBIo5FuS2ViU5VrNUHbQsCXMu5XZXAhp54L5wcpH
Wwwvwo5xbl150YSFDpoCQhBFCMeI1S39ys64e7JQ/hRhxqNC4bd+fLxlTgdxYnoiALMA+8+oFXWm
Vktt3ZeeNkAdE+UAIM/cGVZFl2xkmok6vfQ2mdYJ6hXG04XVT589q+MfBkxGQK2PSR59UuSFFatE
dclcNfPGuJNm4acZL+LkpvM32Oqtm7JffbzsaXA7XFUc9r9EmrSBmGlOSskMgbfc3TQ/+UQUo9mm
ReJ11gXY+pns93C5o8AGLHjUSo2bnNXQBS7jTiHiKHjCo4fbI8nLPhP6n0HCa/afBW7p49s9/47f
0xZ47CbIqMP7reJ8xkRbRuqV2rWJn9RgJSeZl6b2Aj53aKTv9rS94l/LdI0vLC4e5uGnzd3/svhR
jdVGUww7cWaDMW1RQFOgr5BpN47PbDuT6JIQzcVrxjfgKm30TZihOY4lZ15dCo9nMmQuBTiYBUkU
ouZxe9YKcDzu20nIZScL0OHd/FzMPdJ4+WaIhNX6U5g1hMJLEKnTqhs4h4rOO5wpZrzH5rHMWgA1
ziiCzUG1ruefc+i4FaBMeEIXWrxndjalnSin0TQU+erhmw6tAnHUuEULDLshNaoXU6VjU87Uq1zT
2LxK5m8XXu9p5OaARGaIuTDJCjJkhyuapRVUWBQUkArGlUEeAkFzPfb7ET9cc6pdY6QPxiA9XBW9
/fzx4mfuVmBr6TmRDp9K1me1r2SAFnIPs59NmXY3oe+isBTiWz0U0dtY//x4vTNbmZESL5JxPUyo
49lSpqtpoGV27slkv/KEtFFQXzjC39/Q0ecCXBCaCzK6oAdPoCEcCbGdo2cn6eNq0lCDjo2bMDdu
IPWtpvQTKigbJL2ht9rPQpzVzOzHaGzoTRbfHL3/USXBzOjJ1D0/Mb3AwR3M3gd28iUxECLo5tUU
Ok/+0H/rMIZZNFW8MYy+dm0kGT1wOKsolgKEN9T7Pvz+8dM7FUjQmAiK3hOJHkKQx+RBDaNqKGRI
tEmAiuY224R+8FhX0ZU59Ls6vZ2G3rUVVIPH7FowYERQhKaybsx2V1JfWGpz4Wmf+pWISwLezneJ
tistxcPdG6PFDTAP1bopYLvSuk5HMu0pd7WBUxh1NEhf6DkwxYpzIP6FKwQTs0ldB/JFW7czZ+HB
tRyVdr4eqqEC6wgND/LckYStCL80qBqYYXpt+u0uICpGOMPbwUU4zrmdLRgrfMH8P8C+w+dA2orU
QBoVXos82JQFKz0fVgNGPKW0ERNj4aSkfykCgyxXew/R+ViuZjm49EJEynO8/RnoAaVU6DWZxtFZ
WYxweOdpykFGQWI0dow4aZ0nKFsZ7ypqpdm7synTT8BCBNGicdxc2KXnroBYpqNmKLAUx+DhYE6V
eWwKhPLkW4taXkHzSYjnT2jRIu+x8LFZMMZgmVrBWt0Y+D18fAFnDgsiC0w/QS8HOSle1S/JiZLp
kaElBl9jyPBYg1OP92VMrdDG5YWlzm5/Ck1UG4Uy6IkoYCjFeWcNWY5FkImMV79UneuyZLBGns0k
Q1Q0jd4uWjliEpa6o3EH9tYd1K//7i3TwgG+oqPz/E6zPLzloZbKFlWl3PNVeWvZ4dpBjF1rAk6x
C/vrtHeBIC6dE6FZAa30uAc6l3JstTH8GV+X3XSy91DKbhzrR+rvGtQpZS2+G/rs3wfMsCrHv6Fg
44P24NEZyXHNuK1V0Kqz4Rbr43oOqx1DpEy66rLoysnrRe706zjPln4b3WiSsY264cKtnwm/7CYg
+EIKBjrXcX1dJIGV9zNUSWlUvC7/ETfGlnII73NplRs1k0S+9unBVtKtNidL5J4kRV539owQ2Lwp
ouzTx2/9TDoGf5kvDK4eAyTwA4evPUfzW8pl1EOcprsiyfDQxIGTqL93pJsaxyTE0iwDhbBJXn+8
9ulHxtLColEIh3ASHcXaaKoLq5xVYBJs70EhS3HurCpEqi26+3ilczuOjwt+J+o7OLGJcPPL59yU
WoDTJaOxKGy26CF8yq3pDctkr2t6yW0tO1oOc3Fphnv+2f6yrHa4LJO6UE6EBiR4mIouRXmVqcl+
sOsE+EHt9U5z7cvBbrB1ttu4+vieT2WzCFyMU8hABUb/pJyPDTVWjRq9trLdVm25zabiG8D9leTn
38N+2hhs8vgmUcMvCo5sNPZ2dVFfz6biTm5avnZF9vDxFZ1mioIqb4vUA6EczvvDxxGnTa1MEZE8
HOsrZdo5HfJAKW4otKZ7ueCIMS7E1rPv/ZcVxc9/ee/F0BhmVQLEUas96rBPkpW+SPX3wQdincY3
QU3mY/1HX9Tfix537boJtFcxc5uN6UXQ4aNsWk8Jw98pWEtWueijaNXG4Y3tBBdu9/wrZ6NzZjIs
5fg6vN8+SQzL70PwP+m4NgtoF017XWWgTCIbnx/zKsnyVarWi6YsMCW1XcuaPK18AbPxA/f6PVXL
o1YYF0LvuybnYT4hlJH5zBkuEoKPP3TbGBNf8uHYjYZ0HUR96CagU33zLiidclHmTb6eI6AiBer2
pH9R5Wwr/7qG6+WogTfXwacoMLE394uW8rV4bubOxM0p3aL29WOOpcWkNrdQiD7ermcO5ndBZ0Z1
ggyAC8Ph07SrRMdInlm9A0R6tJ/Lzm3tdQDu1soY7gzfyrHdWwqajbsEc8uYAW0aOt8uXMVpbXd4
FUfnVpi0BVRU6iuYW0vel/u5ufcNsMoJtCq0Za1oXsZ6upeD+FIEORegRacCHi4TDfScDx9AYo12
WhVYAVRuU9TrNDDeOnliQBkUt0GXbgfNWQ2yvZSDhqbF+MmXnVWobKTmWdGgsOUX4sfZeCqOToyn
haT3cTd4VPIGkD5KtnUK3I7F0gSYs5qF6yogejnlU1o7d0Nnhwxdwn+XPSdaY6gQIIViY+V6XBNO
euSYYUdKGMjTurZlydXL5mo22pWTNHvNLsILucK5cIkWgUIbWdhmHsvGqfJgabWtMdsatVuMulaF
2T36hnGDZ+BGmqaHJsi3H282UWEcf6i/Lnl0IoMX0ayJLj/6qnx7cbjqlGwR5NYSJZMVqkcXHumZ
ppxoN8KnFga9DiXP4QZj8D2WjaPQhQ+MLaLe7oyAr9wru5DEHvRY7SVN4eIO81ZjcZxMKSC0cLhU
7uunRR+S7UwYoM+y00/miq02DZmKc4lnoHmZat3akuKbvgBEPZjRJtUoAruMvCx96dpoE5fhl0nr
PtFOxT+S6V8oKd8rmWZ5xDjMr/XKS6oU+Ls9v1hptbK01sZXIPocG59HFSRR2a36aficayN85MwG
C6pP16UFEM1qwqc0jTVQSjkTn7G+jmN9nWbDQivTjVEad6gaj+7HL/1UzQoGjmj4czJzapyIyPm4
AQ7DmIoCJHy9iWbrxY6ztdk4SKDLdudaPvA2e/oS9+1OCYZN0qnLXg22TZjO4L71ZhE/lG2GCAxZ
la9Ui002BBt5HC7kiyLcHOxO0AuIgBCPQDAICMXhbulRNK6iCjFcTX3R5wA3sdaVimb58eM4jTJi
GTrhCDsJS6r3n/+SNDTGoBg4RCXeZDVXSdsC+AMZA51DS/uHHAuuWIW5Mic3jaI8Xlj7JOKyNoMj
bpAPnkrlKEWqw1ausgmkYqhhkBtPu1hNrsbU+hzlyq1hZDc2DAeS5t1U2AtJQIq15KYa+1uKmU1o
+QzCwu7CYz89B7koWTCR+D74OI6zCj+aS1VKlNibtGndyA1iXsnDHGq3aV7D+pabz/k3SamWYZa8
BVP1zdSCrxMOV3N0yVPlJCSKK0GQgtOYUoXa4XAHRGnX6nbJlViD41V1t2019RY5alfuqkU1J1eN
719IXsSvPN50glRLNkXxSCpwuKTq+2Hf51bs+VBuKMP8ol5lfbtK7HhjOpe2+LkbBBgkOLyoScJx
OFwtVu05j3o59hLlNWPuPFYtw94Xp73tvw7tz/9ktzHvo42KSQbZ2eFqap8FtdSEiZfG6VXU7CfA
FHKPGmlnL2MfPtbcbXO/up50x3WkwU0dOqHTeJfKM+SSqQS5Zl0QrTkdk4gvAIQfz5pijfP28Jqs
JktDU5JwoJabZWzW15I6rm2NqUBo3s0wTy1fXlDHo9s/71CgutQBPA0y9JVRPIOGSUObw/Bw/bxU
DErFMvZGBszFXC4l/84Y5AtB5vQ7hzMgWPgkM/AttaNVxskxSnVkli2XL135UNpUofMNhjirC6/4
5GijrQGOgSgMaAZozlFAkWtJD1EljLA6LNyaKXMmvdSD79pYkUB5b5fWXeuHF1Y93cUsKsSRDc50
4WR1+AwLpY+NQrYiLzcBiTeNUMF0ZSnboAy2y3TLlf0LudLpV8qKMGtAhkKyP+mhTbkWyUUQERiq
eSuGt5Ja3qv+vMrM6Cbr/QtH5pkzArATeQcFDYH6hAHfoGVYGKkfA3sXJQlK86a8wyPtrhqs5cQn
1DrV0tHrAIyE8XLhnYpP4DAkCX4DkHA+ESH/eVTlzahPdkltxugP+l4GaF335Vs5YXpdzdehrQJh
bla6Nu8iNXHnqgNJ2SUXvtOTypp9JdQG4Pewt07oynLU50Eucw3hVLk1kXeyu0c7NfdWZC9x+/mW
OON9Ul9IGM+tCnmOSkTgZ1n8cGOlNT+Qa4Ix1CP4NrNbjeonzOAe29D2ylC+y7L5pfffPn7gZ1c1
SJBws7VPTTqLTtVCYkbsNfmb4dfLKB9fFHW8jzMbv9/xATvkfXiRfnHmJYOJJTSQiJxSxkIwqIbt
84C72l4pqeON/fxiU4hmEi9W756t+NvHt3mKhCDzECq2gK5MuDzHx0HoJKTdFSAeerdXSefcoOsc
i4QCZQd9q7X90yQ36wGKT5C89TKHoRIO93n9H5wB6Kkr3LzJmJYrOioLkLLMwjaGI5ih6aTL4309
mz/MIrmRtOE+7GWsjPU9m/15VOKvo3PJpOvMGcT6pkDS06alN3oUnVW74YAeSDPmpFwYxrwwig3S
N6verXx/XZY4TiIvbOIOBtL1Qmg5JUfzFgAlo7hFQXLK/1alMK1HXCm8JhqupNJ/Q2cWlFP2uc/M
emkM02unza46mle1na1af1y0obnMkDYP2m4j/tMS/MrTSjUFgodRAgOaAqMZ6VK3SbyGozhEOi6c
TRndnQ4uMseJa4i+JCskykMy3pfJtYNdZWSmN0qg3SqRvcrU0Gs7a0kEuZH9xkUxZCWFF7U/xIly
cik0BXheFOknxkaGZJRWWEykqPK0QR0xL8MNDbK9iixyrTXbpJMBENrLMK+ug8J5mYE9l9S1H39B
Z9+dBSyU7xVFcE7cw/jUhOjcB6FQJp/rpZZOdxj6eSXqjcJVOImmTZPNj4lvftEqG/xzX61qc1fa
C60KPL3AEET+bqTyq67meAoY2iLhV3TzfCGKvsMBjp8W+SxsaWEqwTl9eJlTFWWozPmhZ1bObRUZ
91E23DWque+DcR+Cr0wGNQB3H3pGrshYihqBqzOycQun/m43MviZYkf9giNp2dz2UrkfovIhzvKb
3GlW+P8sp5G3feu0/oOkFD/1zrfcacp2iolYjA1GNwv1J5PsYCl1yT5XK1pqDPvsyLlk/ncmFWGi
jPI+ww2A58e3qtABLs0W0wSBWC0GANBBxUcEB7NGdCByW+DRH2+CM6kICQHsGHTrHDgyRxlXgLdB
ntv0Drri51Qk9yYxtKrjBwrau2G2LnRsTgdKhAsLAjguTNB80Rs7fJepPiQJ5F4sQgLtvk+br5Yz
eu3cbQqtx1IArlzc6esWMkmA2V4x5U9jq8KzqBS41Ii4JuzMGlePjx/CmSOT/j5XI/g65EhHDyEq
/CK2LYxLEkVi/7wmWXklZfWyq9Ap6+ulD82xvkQX08Txf7yvaZbSwiF6nuo4DHnbhDQOI6+f9rI1
3NnMpp3Yrxf+pMg7LX2lg/lsV21z01Y+LMraeZ4sBDFrA/ZN50BTDSR0ZJPSs5ynce7CZdhJPsCW
iL8jwzwqLHjikQbPSkJnPreF0CUeDImvZVfOHEOPbOcfVjatplzdFNWnjx/qub3sQCsQcsMA7Y+Z
xlWU1ArayOws7i0k4HpGMn/Ss+wl6YodTG8Oy8FcfbzouVSX2eDfqx6VpNi3V1pTjJEHtR1zrTuE
569A6vljuRgcdDlwdrTKCxHq3Mny65riRf/SgomlOUZ9CtGISU5vokSilRBcSGDFd3GyVwzqeZHG
kvEchWr05JvKDrgtBY2VQFVeizZb2H7+4Lf1pWPhTEgQM1Y0ANDOQ2D2aK28qbtEmqgp56m+nsLx
fvKlXT3kCSze1F7O5Xxnq5W9qmr5qx44txqqL5rhJmmy6opx42jlg4Y5CX5SqrbEeOM+tKpoURVO
v5QLdV03xUt91aOlEHu4RWl6eOEGDjeeYLFoyI0jK0Y3TIzsj77mIp+mqWopIiPC92MkPeIMBcdd
WXAgL+zY8j7ecsbhaX66noguv7z+PveNcrR92q9ZAwV1fgZBfT0EJe1SUGWqVAHinHfyHOWu4wP2
zov+wSwhlvuQyiPcqgI5eOjl8F6jkkfqdh0Hz0M3eSN6M0KtP8YzrQuBbYUhoJrJw63Nmvulr/U7
u8Q/IgY3PqtAnezHYPw0WfUncwy/xPu2lb1OGtZRkH4Z9Hafma3iFQ3qF6bcP/WD7mNHTs3X5PXX
Dqh+V2M/mZlXGWVv33C1fXdJtVA/eTdIYZNrYDQIAI9D7ij+z8iAwN12Is/JnVVZhSsrGjwA+QgY
LXLrlge1HOce5nO9K0PlOtT0/VMLrqEbyttBxlQ8t7pnQ55w4s3uxwBTdYrzKqaYDDWor+ZjGUy3
MWahUe3qKxybF51CK5S5wDS+TZylmbQLpfwmbOud4uc3GiZi0+Ts8N7xlEr2mtJaV8W2R5oelt9m
mJTVpG5GbbrQATj8ntkzwuFZ8Aepx0FyHPdt9DHWO0dizwQzYMsACbrpPpN/2N2PjzfnUbf8z4WY
r75PBYVO01E81DCd6hOVVsPcQMK40hVrEeJzY+XNqpSjB2e6nlT7tsXzo7adR1NKXh3Ix6+jvZd6
L81SDBi0q8q3NbfQEC8ZFCB2lywYjlq2/7pIUhDCJPIMx13LKml1cx4TynNw23LcfjKb6jFLaduN
6AXrPmQEM3X1bj8hAAnMN09Wvlzufam6AOw/Son/uhLhx4owDsii4zhbF2oGqD4XxbNPwjHcZHn9
OEv1pyoeboZivlY762oMnCvJLu/6oXowFPVWU4vFpD2CUnDVQV1h6bHN7PIm1tVrdQyvFAUu0Mev
9eiY++s6nXcbCRoaoEQOY45ppJLFvJdiZrqJ9CvF/lbXV5W17YyfHaAkkuWwf/p4zXdnrL/PoNM1
j/JwrQyksRNryjk5YlTu88JYO9/ToljJUn8DPhlHrVLNdykhPUorsEDlPpwfZuVmBEygpnjc+Moq
KeANRzc16jWN/mYkKjqH4x10jY8v972vdHS5dNdIrtBkpj1w3HcCCxbkhc+rrKrxTtKrVcOs1ygf
B738mcnGrnT0vZ4HWwv2wDRprqBwQO5aa4O9zTrtpmtf0/mlGGq0Bqy9NimfsIrpJnWh9N1Vr7co
aqk7Mmpy8xbyfYc2UMIk8lUujC+q1t3JSbAwg2yhjQ7kjGBtB9NGrc29HqXuTLJbSV5hf6mHRSNB
alWkpdHhjZCUV8aUeuLPoNqXSvYi2RKu08pSHegXBiutLpHz6jwFuTOAQmutSe7lun6ouupesMvm
wfqizv1dMIRfgil9LGJEE7Th1ekv5fIn5x7kZzFgxnVLWDMej5htPfHryWQ/VMOMHfq1Iy1mYK9D
t9Sq6wgqdDHfxRkCFU9ygYhO/mcI/a/v4/8IfhZ3f77K5p//zZ+/F+VUR0HYHv3xnzfR97poirf2
v8U/+z9/7fAf/XP9s9h/zX42H/6lpyLjf8d/5eDXsvpfV+d9bb8e/GGZt1E73Xc/6+nhZ9Ol7fsl
cB/ib/7f/vC3n++/5Wkqf/7j9+9Fl7fitwVRkf/+14+2P/7xO+ERrKlF84BYqdEWEOJh//Xren/9
ZXHP//j9fz4sH5cPL0vvf/326WfT/qzz3x55mF8v/sqfX5v2H79rxh9gHlnPETZ1jPo4QAZ+z/tP
wOGRaoE8hUBKnv/7b3lRtyE/0v4gJjk2NmP4IKAVbPz+W1N07z9S/wDHTbPKYX5tsXf03/916Qev
/O8t8FveZXcFelPNP36H8n+YGJ97Fr8mX3WLR3ea1UJw0IfEahibQDHDZRIZ8v1ga59Kx48Wjpo9
EzHvY71/8TvT6wJl2xh6fCVrYeLWXb5OceHsmM5YGmwep9knVZO+2nDwFr2EGVg2mb6rqoG67kfz
U6BGipsUZQnrSfHHVRzNb9OoRQTFntOiwRFbSv3BzcdpIafZw1DC3suS0L/v2knY/xb6NlHq/Qgg
RzNxNkiLl2kAPew4sBFqJwJp1hd19VCrYGzDUemRiInGNXN/plqWMi6UPF6Be17WOUykzNZXTp9/
SuKwvNMjchUDdSlX6vplU4/ogNTRvqqmhVKaazmEQmPINT0cO0SsMdwXmrXHmeeldaL7WFKuNVm+
CSPSdGOal1nSdNdGb9eL3tAwropLuouqEAi2nLXvk5iGDRmtVmZvsh/7KOjGykIf1WtYA9fTjM+R
prNy1jOXH2T5JzP4r40t1V5gSxI/Ewp3Y22ssgw5Y0TRQ6B8RrdULOSE8tIYl0o/LcIm2Q1K5Syi
eniUSvNbpwa4ybTF+LNuqrepU1y7pmwmhig0TPLdOABJLa3vSYb2JdYgS4xHb/Mofesm1HZC39xE
NeJAZp4BzlcGH1xttDHnYgVKCFQHSkIWCFeZ9kuDbt02E76HsQlz2YDqt8aXGuzAGMZ33WjP66JR
rMdB+Waagf80+6nODCnPWNdK2qWcjnOM/ioOX5A6/WWpoT/ttvVAA6vAVdd0MmUdKHlxk5XchZV+
b9XAWgVJNq8Sywq/1NWY77R5mK8U2KzWbISr3jBCHaJBs2q1+wI3yFJNN46V3dpG/dDYwSpHMmca
Q6D26LkwXBqzep1Loe7KofOQxclObmw285s0QAcHsGPXwRrLr32qojLUNzelE61MsJZ12Oy6UV3q
AMoHIIkgE2+BWK3zLt2ZebVOOttNzdKd5Jitr9FfS5LpsbMQp0rViQytcfUi+LPW/n8T9f8/jNZ0
dz+KzjdFXXz/XvwajN//xZ/BV5L/oBmF/gZFOGIYFA2iifRn+JUU6w/o9AjCIppHMJWF9+2/4i9B
G/IYWSySpcJ7kjLsr/iryn+IsOs4omUPhYWh1L8RfzVLJJp/Z1m0p4QKC928d5NrcoCj4neYDH1o
1OBrLDG907N6UnZZnQ7BtaFkU/d1Luam+uqbCVShbOBqUaIywsCZizuiR1Pb23FSEutbR/3cJJR5
cZlsCoZ16o/GbosarSYg10hF5+0I2y4JCN9bFTQ6QpGjPNrkUtVE3YyZhi/RhTGQJJHHathFY2Rb
beaGfdzV4xfEFzHkWmflkDniDFCt2fH61JLkej1lhdHrbhbgmqR7WtNVybQAe9Uo+7kqNeerLGNn
sjUnx1evOqmXkNnHUbx57gItGF/SgQbXJpvKBo32WO2V6n7Q4rT4kcpBq65iW1LTKyMMUdKLDOD0
EapkmBbvE7kbkvXkxF2/MfU4RYyJxtWqqUt99MZ0aMcV5GOw3k5sRvZaliNfRz4LncIVUJohAfhv
DM63qkA7ezMXyQQSvk2yxsIpbxi1uF46RWI72SqP1AgONy1lRb5Np6qJ0ArmjQ4LvPwwz66cRnvB
ojUbVraZdPkWgnvyeRgDw8SNsWzk5ai3yCKO6lw8JhYU/40VqNr9UM4a4qiZKfS7c6OPFoNWD/PS
7y3pLja6rCcg5OjYz8b/Zu68lhxHsjT9RGiDFrfUKhiCjEhxA4uozHRo5QAcwNPvB2RNd1b2TJeN
7V7sDYwQJCEc7sfP+UVxN708eU9VlX3U3Il85eSG0ezNxGnouPF9ClcC74lLVGnlq2+0aGYPdiIf
qJO3GVbemSv2nTfGrORebw7BjUJRXeApZRTZtXSo6W4B3MUCPbbE1vwVFc8w2SXCimNSmw7fn1Uu
TOMG96/NzK0VppqB+jjioJy9I43pWkzGQPuZVBYfaSC2BaFI1t7JDmFVnVt/HPptSRVJ+4bLee3/
kbStWzub2A2GPlj5wvbjtUFf6K6yfJDVtrE09KaGOAmpM1deCCRKlZ52aiV95Od+zBHQsaymqy+1
y+AAjWFo7ZUTmS3iSvUsNN1FTtecIq/JopEsQdHYL57SSUhPTdxpT6VtCe9OTb/1EGi0k/hhkiLw
EXF1kgl7BpsI/aVQfeJ+0lIFdUD1KgtRJwscOPyEELyQatW3Vp2c7L41kAPxM1LBQWul45PWxmSV
6iKlEVtWltoX2uSIohnJQ919CJVwLyPwlhGotpo+OXkX9ic8z3hPGyXqT1oSCYbMCL8tmW4T2kbw
aQos2MLQGkS7LytT2I9eN9WU/ZsG5XJnrHiFELLQCxteu3CHT1ZmAbEWQk4IARVab6waoYkJLEjt
2HAwIqVNfxDGuFm8dt3ccu6l0Dvzjz5MDeO5xg3wTP94ckJvlLhHyBaIjDAUsnR5kJQQ9NGrRjXP
yKr0bKteHzd94afpQRUN8miVVmj6GW4ZpmGmMWThzqzMIF2HCL0TEnWx6W2Im+p27WkTkp6M/CbK
lqshLPugRdDMbxKkoSdtsJH+6BuF0q7w81zwaMMkjzLY81bpbrJeb5tpXU62BkgwJc8FjQ5j6LA8
J/4wNPvWzNNXRxv6T5oZp1GFrvpkhGcXrmb3Lg1H8/2trw+TeiwcO3e2oelTi3Mrk8QXvYxIEMvL
JeR8inhRtCZD7rn8H/PGErllb0xbdzVUXZUeGcLnNNgQ1dbOaVTk7iNtzoQ1VRxPj/jI6+U+okYz
wSsMDV/7Joqi7vdErpnXAL4VvQ/a13ZaLgC31x9dpdpuS1I+au+W3SAx3FttkbLXFm5xRnxCjx8L
u7OSF8utKoyQ6wqwCGLE/OTDVJb1VK8TgfAEM+CisE2xtns5EKNi4k7vb2hjgb0LSOfBNVDwTORw
z6rKd3c6TNlym0SRbW/TsonHu7AFdZRAyyqsjVuhCuQTYtdq22GtqT7KSmjdlIiPqax8Y9o5eqdT
5jMMTKSvZUU66tB2hrA3BH9W8lyPBsjtxnc6tfMkSZqTbSLHNW4QQ+zyr37Zpu9NGpWokunM9YmK
SwU6E/oSKDG0sfFAT4TE2QxTqrhEJiVRDWh13R00cYzrso9Ooy5sbn2STvYhE93kHgq69/qMF2vV
IdosApTWm3zKmg8TwayRTeWUeJTKJj/tvhkMeikqr27kiFPfWyN5Z9WPX7I61EYuOXPq72VUBf2L
D0O5eI61TutiiE3chHCdqrYqv6dhJbUfNZr++POYQiltwwyjveqoljafZFOGFAxT005eJahM8piq
Q//CjzQUUOK6qMmrBMql+tLjsGve1BiC/MkiLa2OfhF6+oPsXV3cYSob1Tt6VJiwxWQIK+Qzwip4
CFRrGFsULVRqrHXS3PpdqW4Yjgn8lOhpMjurvCA7Qw9T1UgWvClvDKdplbpTvO8LmCL1yq7brAg2
sT/a5EdUmzTiY6SA4H8O2qD8pinN7v6mBPGbMA0SkBSqZzsIgJGzFeU8Rf91WoqirtPYTf1uVICR
83rYR8301mJPucNT9puYRnvjZckV4uJNuubBp0jgphAZqfA0vR1h/h48LXHl/ypw/u9zHH/JnPxP
uZL/D0PrGdn7P+c91mVObC1/jaznL/wMrG37H0y0HBh2P5MTP0Nq2/qHCXeB4iEQf9QeZrGHPyNq
zTD+geyeQb6eUi1Jr+BfKQ3NMOd0BzwPJMsobRMe/W9ianNhTv8rpvYpXyGwYtsIzOCATIV4znn8
WlBCIbx0NddieCN50TeA9vPkU5s1J6kwbp6Cq2EWFnkLF+kuM4GDOaVnQw+/BFH/NCpbkjb3JZzn
9IO4c5dBHsOJLrhPfp2sJkfsRFVJdHL/6IIoWmnM99bRRJCdpekjJPVDNKlz73VoM0sLKfqIRTa+
xVTqEBuZ+nVQjAyt9hllpg/XjoggOwcCgfD6NR6g1GHK9IPoNlnFNkdXg/5JuOYlSmepvq4Bl9FO
tzBwHlob5PjI5HrZOpge9qDpRx/v0iAyt8BD5WrZ3WrnMojOeYGhSJnzk4Mpg3Vb48M2pMPOTBTQ
AQ2R18n3Vl1qbc2KAnfiyTkK7HHiyz/aorlKr34cQpSB6Zd2wzBezdA9upl3nQ+YMrDLERsJPtvt
ci2DK/2NPSPnB4bR5YKYc+EcMH6ZfH4XtbSekJ5BZPC9b/OPLL+eZ/135JawrcJZ3p0JBhoCIiTq
OfHErh7KXD4NIvtwAa+tiprCRgpqJcy1++yT2MbdwjKO13oSfQRT9S1wkxtD3Yd0xx6mRevDS+va
bWdEH0mvjTumT0fpq0enHbb2IEhEcItds/GxOdA9hMeyQ2M2ErVE6rI+EQ5m7P0aB3pOLoLJOl9l
5yzAi2aNuiGVHjV8rhSSxrIJ7l3S9+uo8tZT35WAC3goGtQurMxx8U0m51zjmPWgJXwvY6zHV1yd
PAsFNHfXtZba2RLysGVt7bktS5l9LH9RK/GoGv2ezM3EbruLr0ctFKXN/JcMQjtqedvepymrgQKe
kbrfEVvdU8IM1lGWfIzcnBplvSrfl4F1ypPwrhEk7LwxEtR6IwS3uN1SL1GQ0dxrXTmfcjgRcUiM
nvvONdLij3Bui/PeIE4Z2iiOVoIv/fzmRMNXUPUknLXlhnVB9SAET4uXzN8UDVn9Xqb33r6mFbOS
tkfuQOsqSaKv/3DbUNsqykfAfE52hH6P08/NkSmak7SfM3eijQX1phqApRf6uC06iFnzDy+3G8Gf
H5l6iADIBsC7VylzrJ9XhD0G+aSxeNTtx+VstZJXeXLzYQXnaTl1aIcIMMVy24by7vRD+ze1p99K
l/ROALFgX4MaA/CIEsZfeyeP0nWIKI2z6h06mTBnPu6Q6lGaf1/+/5dO+8+M768Z3jl/8Ne+cIZ9
oaE4C7Yw3f2tLwTbSR9kIANpjLy5ivdGnLPU9NZtpXZ66T9ovXefG81//lt68//4t/P+X7rgIWW6
gLIWF+l7R+75R0wlCe9F+rn//Ee/wVjnzp4LnMkDLgED3MXfLhAlhRStZyTiwNZekz68p07Mix3e
x9JDUjeq2m028fYHvAbMH66kKdaWnd4LERz/5lR+K84vp+JCwIaqyO0mo/TXi1aVbIRhk9WOw+DY
u+3RTupT0NNtz+djRDzupC4uhiF+ZOmxT+UxEfan+exI3xKmbtyKRh7I4S3Xm791YZpx4r+3hF/P
7rcbRXlYE4NOu8vT2kau5jGtQGguQxnR1rFjgBPzKJYAeLVNZqF/c3es/+4EPICjNES0Uv0FB/JL
mwgmr7L0aETuTrpH2Uhr1aegDAc5MlLOr2ky9y48zG8xaeawDy4y8L9JTdFlJXQ1ox/5SJpbP6zC
v6M4RRMOviRGSxeV3LCmuButf4/DylqBvgHYhWRkxtSc4YGBZEBDfIoREU+niy7ts8VIWYz83zzK
kyBaqw6ERDRdNWqXKzD3ciUJdYk9u0Phluc0dq+Fl5FJQxIH2sy2i8ASxoJE9DykGPhfIE/EKzYP
NUbCzEaqL0zRmTTHdKJTgdOWFOAsOvvRhgK9CbAlnXtRNd+D+UOXvrd28zWeLzWZB7sAEScjGnd+
ZrxX9nUZOprqe2a4L3nW7ftYhMxNODod+vvkZI+Z7d7r4bsZWtUq6xgYuiDckp3bMRU5QgTcJrl2
TXg9dJFt0SV+Gx161mXomYC67caJ1XS5Zc6ZpOUfUeleQ5TDfv7N3IiXiEoTxCyirCsA0mIzxxyk
Z4g15luvHP/uBrvOZhgOZH9o6Vp+hjcO0suF+Uk1jrGKud5lLFn69jjgKRVy/jZODYSO65/fYgxx
69ty3H9ui+ZvVNSl1+Alpecg9xuAo/ytf/LDepoGNDuIcAi4OqhRK2mJ58lnrUpJxWGDtq4Ep1Tp
/tH1kw9PAcQKy8/1PHLNtyKepu+h1PbeSIOZb0Ihuye7iG+j5U6HPia4bFwe/fLuPwqpf5YO5bAg
pZzSAbzxUPuYNSzJjny02tw3tNzpVs+vNl/V5ts+f3UOPFU+nnWtQhAk3jmxcRV4bq/LmCdcIKGU
A9+ZO70+x3Fy0pA0zONz2PNCtTVty3GGr4E+bEdQx/Mh2Xy351/uvIrJnayotHvHgeFniRibmrEy
DuemL2mE5COe8yL7nPc05UYRB5WZ/pKV8kwXiJ7e3LjHwd1WUUTKc2dFBtEOTxfzQKJVUX/VSmfX
YE1QN819aetO9V0BV8GKJ9pDJ39ZYpIhwOeidl+y2ZFujInUyBRCQHDu+vxI5iijsWid+Jo7zQ6W
zXX5+4DBy3MSrhQ1xdrrLraYRzmLiuTyMpqW+Jh7C1UStrnts+JMVlZOzDHyaDX1R4WM2Wp55auG
29Ip/6uk4LasVAldS94P96KJTssW3KQS2uber41zX2FmnHrmx9zrGCmR1hxRpoH4NhQmwubauzV9
jsEEFQUvHMdolCj3Dk7z7ojgXZ6tNFsFYKxNQiZ3bvgEYyCs+U9msPRLmBOQe1zZmTatlygmMBNv
7QyfW9LWIAY53dIke+gRfVWG9iRaYa/DOvmw5xgznfu2dE6ppi22VKpBD3ruXoeYVH3UPrZNSwqD
JAjJa0aBeRYhS4JDH6lboRvfXUvjyTBcVwj+L292bA0X0iPf20hdcjypVxTjP9qORxVkyVvTWLfG
iz6yklbplie/LnOwyKzk6s2ry3dlMCFa7gNF4WJMH5aAtk/oUkPqjpqbtOvG8HYh7WK19AjLO///
ev7+f4eI+P9wlg939pfOcYZT/AXe8FBO7/lHXHfff53pL1/6c6qv/wOSBTZnkFTAg4Jq/a8KmqX/
A97QzJuZmUsOe3+Z7uv/YKIfwPKf2YgM90Qbf1bQNNP9B+A9RGoYcohM0Yf830z3F6jfr3ENcR28
TUpTAXhI0gu/pYqEHQv485Wi8E9PofXNxSyT6dFOgCnlKtozhJI07SPzSqEnWkP0R5LebZ59cJtA
1OpqR4fooKWImjoSoSfcKf9GWuR3VByaDjOTDIEWWOxEP85vqM3aDMB9mRMQ1LFrT410gp05hWoD
fGK6JejWt5/sykvXmp5Za/gy7snLyj/KQcrLQCbuFvCGbLOM6X5GZecsXN7W2ovH7eSO6Sbp3elE
iftvNFQX89PfbuxPbMrsEQ/N5rezjkKopL7y1cojm722sjrYxoZffpU6Wn2jXX7krlVvhvYk8Tjd
S/I0SEe7zrNu5MMawzjqB7kMdr7CJyVFyizUo5smHHU1xiY7G6Nz83qxyp1wqxfKBmBpoJZglj9M
tyrWPXnng231Jves+Tvt43+bFM0RuoEEL2knLuz3K9O5nUMM0nU1ur1+hKq6G0fbuOYKK5XUo7cn
J50cRUvPqzt/g6v79wkL0N0ZHon1qwmI/ndF1KolcYn+IR23tM6OTUFIOOar7Wr2KfI7a6fFaHHH
0pyOudhCfNjWoa69JMgU6zU5ll9e9v9mevg7vhWSo8/kCT6Wzxtkgi3+65ylEp45Oj0GnFJUFE/V
9K4iO3mgH7B2WSs1xMD69pKTdMC4Io7ALiIOVjfSvWSxfU/c0f8EI+QjVuZqMq1vcTjaz7FZtTtt
hO/sjbq+crSYiFkiAvSfz/3fg7i5VwKgSNcD8vXfaucmtjuISAGe00CBY/O9gkBp7Eu3MMg9yEuZ
Yt4zmt2wiczcJDmF5mzvCfvYGrTg/3wujvn77AoSJTqb4PhQ1kBHft7/y+Rm6tIwlZnnrfqJIqSK
bfuiUlShLM3edHqVcj/s9KIFDkVmD61YaMabRE8TtaIuDUipcofthCfiw7LgxTooK9MOKvGNc1yc
ul7F52WlbTJgk25cbI0YBMk61CzkrarXIZHmZ+kb+ODVagO/oLnkmFNQMTGak5Zl0+Mk83otYqrp
wgg1KHyBtbK11rkhfXQrR0Xeqe3DK1kd59IGFrLBorE2TlltAi1Sr9Ti+mMdRLhG2W22HX0xV5vS
cNq6QZL8DSUE18DfZ9M+fikzwRdiFVrV2MX89Y4WWD8MjuNQdy6S72AekH/AQSTOXG+TUllZ4+J6
aCgYMcKRrRyjD8ra7dmShVGt2vmjQBqQKcpYtmckn9rz8un3PWJUpH4yyrrLbmlnD7rmDQc6WnWR
QvtzURtd0vGOsJ6HQ7DlTpHUnY8plz3dP49cjln2OFM5XDrEVcNSorP8zx9ctv922LKqrFhsWq+1
wToBKgNlNoDxuOTzqIF9itinbj6dcqe9OVniPmDB8SVo3eoszGqEjUmoacLEPKJlaF60HNwqyKZ2
EybWHUTXuB886e0BZx8DEperUWnmaULlaDW2hvZWVUW6ovTDdMa0noE8OAct7msaQWvckIIxbvXd
UGQIMwqG7rqOTLkXUWOcYoLSVtX5HynCvNiYbaFoGJcwGt7kyOQ1l773Glqk390p/ZZE41PcpiQ9
B/HF70VwNhLy9H7p+EdLeiYaG761DnUzXhlO1+3jUUWHaJhRC2osj0LY7b5Om+yOQRSDetSX39CE
ONRZcYiQq30TW80EZS+9SN4mHyZ1kFgn4Wmo8U3NRVdTs1NEx9suKwg0+/zVjET2kA8wjwZ7PZLY
vec9kDkr7+Rrndb8VB2YT9KhJx4NcemlCw/KKcbd1DIFz0IPCzzvj6CYuZGpTs5Bc9/CMh53ut01
O6En60wzi0sNfvpoK41JvJgefI83tO0hsUcZ+DFTetOurAxUb1Np7mzlyxdfitfKLoa9kZEpL9CC
/Zpb3hsTo/ImbF2e+75XcE0Lcx/WXFCo69Waa5DX1jf6K/SXch0Xk/OeuDMKx+1eKeH7h4AM405D
iuSLKVtAQRxgq9bZuK3dnm239J4T9ID14KNIfOfN68b01HS6uYbu77wVODvuci0B0D2vRngarTOk
5o7Lqjno0ar0VXVdVhHVBEQaTzcZWc66F2Z7EDajfhWM19gmEmCQpzsu8eUpJtQq1jF7hT/+upcx
D8zPfPCyiDKgdya6S17qXZCK017GKbMOVo/pZ23p4YtjleFLrE03r0PtcNkUBrV/TAqYBcvq8q04
n77RTVjnZRNEuvQcoMLz8wgeSLaTHd7oQ4HDrV6m5jaRTK+yeaGGNNgZJu90GdfaU4rL2zNmU9mp
i8JvyxHL9lhW+RUS1XZZW7Yvv+Eyg21akT/+azvyfZ+UhchV1tjYbRHVPSdmnjyD2yCBYurdoY7G
5Oc20kn+2hxwN1oOYVRLnu2iU9sJ7aBNpHtAXlDB6Pd64yPJvaznXeFSkA/i1VjrKUV9cLKjrSUv
mp97u6KkUJ31TfqybCu7GpK7YY+HZXXZEZPdUsAyHs2GuASHAnMrR9M4dHHXroO0ZNoHWeiGtHrN
qHhbthRhiT9v4KWMF2xjchwczbx3oA9y/LJtzH+UuVG8LCuDJ5hwWsewatIHXfTJ04BjBt2yMb3b
dflHHmbuS5SY0EZkhSFDa7lnt8WrAtDWF1J1/pvmxsmWFtk++OaYnDuAKjs9yJ2bhi/uqrD09LvV
bGYwHkrwOtYyYevc3dqId7XWvQdSgS3tDO+5nRFxyF1475GpUgaPPnhuHAhdwkD+YWqF924C2A0d
N/qqwb/dWYhqH5tCBveyGJ5/frMKxXq0reSxqIr4QYURVm5+mL+kjTA3glLhxoptc4IePprbDN7f
Jet9qgBN8NigFv1YzYtSDPm2q7IKqjj9sNsl2inPHHPX1752CJpwuqOl6gJobgErW1nl4c1o4b9d
Cyb13RTf6HCPFBvcZhVTJjqI2Ro8NmlQFGhf3XwcnskP/bIGGOjQy3raiBYGTmBP5jGkXoRnQVp/
aUb9O3a605ORT/pVK/VxD+Zh9HZ+PlkXuliGHPDdB/jiV09V1iWYF7FvG4c2y78083/OuRkrm5Ib
MAlzrVfnfMjlczovavK6jx5JsCD2mudg+pQqJ38qcA/OmmJ8sPLE2PAyOBsB0PeKuQNWNF3qr3sr
1K/LYpg/jYxL+9KIutXX0FfR87KYCj96bltUtROjehjmtWV7a4U/Yn38YqhZ9xr2ij5lEnul3mEp
fYfARk7RJvH9/LXoi6coTdXjsja1FZXUrtcuy2rXog1BthF04+jwKlnOdpaSWQWJXz+oTHfvlej3
o+jQFg+lsS1rW12E0i1CuvhmWJp/XhbWPz9R86j2kxW9Ltv1uGKg/OfOIBpO8TDGsOvq7KwNUXZu
0gKJA6qUDPeplJS7jWPnifAE9LK/MpXqr8unUFTJxXTNjSbY9K/ty07LiJI9SkUwx9o9U9TSmdqb
Up681YQ8a6yzN9jmvdWx/8PymlSthG6Jh6RwYgT8sq1DbHgrBlipk5Nke0Ab0a1LxBYP7upd6zt4
1pEbD2umM320LgZ5Rg3kQvBRvduBtqty/4uZou9meRrmuLYb3QK/ZtbRCya7tYE+SOkP8SXpy/gy
VV58SdV0DdyM6fOsC+W1SntYFrK0qq0SIL4Cbayf0hFpp9GMvEPix92696Zp20wTFlZe5V+WT3oR
Tqeh8FDJP5gt1dRA+eIB6B0XuXz08nQi/M7WYaV3q8QrytNyfQaEAqmP+c5y0nAH7Mz6knYd1FI9
eyO8Sc+hrXJUithuEMqsTAmnJ7Ua85FDqhWE1+k8CUoiyMjGT0EVvckEdlSQVQ1OZq6bnarCuBij
udJzs5sIMqT3YLWm9yC0oNk2Zu6vKJ0Q0cM0DAvHOcvGATJZGJ86AcM5C7zqqQTcYI7pKwDV+lTp
COmHlfpBDnNfIM7wmnvtWwOUf50YWnVaXlR8oUqgmNc+mLaRBfQ4Ga3mwrTnsz/J9jkocU1uclc8
qL62r51vrMrasPdR5ZtIWvPcHQwvb35YYUcR5I9Ly2hT45vWobqYUz9bpTjgMGqXTYZIAZnq0RYv
Q5eFT8uiyO9xEL6leDvf65R/pLlvlzWtNad7NhY7vc13WhlN58YNvSd3mLynMih/VLkGrZ/UxSHK
7OAgKgdRvfnTECs+tZgOizk+8kT1Uga5d2wynRLNvEqVp7u6Sm4zYwztNX7a/imn7zjJSOWwsmp7
XyRN+LQsAi9LQVhAdMDcHpiCOVBct2rvGfhEuvEcvIvsvq2fmuBrKiDiQs76c5GADoMPo1OZCcdh
7eEwhJdYQ3E98lD7G5MRGOD8YsWumeyj0vlhOBjHGFYE0NKrXX3nh2V91qLysfTHfi/suj8ko70z
UK9c1Zg9XHKQmQ+Zj2he5zE2qKjLCc2DchcP7jNyovqqJDjYq9KtATPQ5j3icpjUGpLA8QivuJGP
RZmYK7NIi6+Gmb8F+BV9j7JuI/AT3aXQMI4m2Jf12CT+Q1iR9CGF9p5g4fa1qGGOt1M+nVOXqqzs
LQUOT10Q1Sy/dmOdbmfi7rGYCvstVDkga7ZbcZmBFhXTIe1l9AVpJ9W+iElp30uZPSW9Z1AX69wV
2oTtvVAi3vq5rV1HA/bPEHndKZr87FLrmbuLTPO9r6VPuDk1e1uGAfXuNDtNTDIPrq/6h8Lsy93g
NPWz5eDVlZiR+aq3F1UDiPVJ4t8Hg0lurAbzKjslD+UwFKeKIsFlhHu5k2Umn5kbYQWsBdmnzAYd
mgn1JkBM32M7PsP58QWY2+dej5t5nEAZbUzc70qaL04Y5e9530gADVH4VtputzZHhP8s9y2dgIQI
V9h/tBLmoq5RypmGaJN55fgNTsKPONOHT3ETuNg78oTxaSNzZmbPjW62q1EbtYPh1dnzsmgbSLVA
j+t9R0IJvGzW4R44Wt62D4NoDUp+2AWF3VzDESlAsgvqOAXTiz+vLZv+tcj90tqmykTnlBdhKKKB
QZRFE/YZ1J/pODVtcYybtts1rd1/GayIwLCOPxrNr3ndTHmpVE2ZyVEGMZ2OpwFKg2irqusyDCWu
VFem9G+mAb4wcCu5X3qhWOrJtjRjuZfEEkQPrNbzqsgpYPego68xMgrIi5PgHdrPZlN6P6Duv7id
0r9WvrBWxFniRQt7Tt+G61uMw81W3Z+flm3YNKjb8mmgKMnEW5MH1+qnrZEY+dUvq+mQG3V6qgXy
rLZmObtq6L2noKOEOxla/JaWebtqQy7X6fRzrCwZIf+6Mt1+eXwdBeXsZlmihQKdHfzexKra1Z6q
1uB19UkD1m1JRDmaJ7QWdx2Wrd8ZQu41o82noe4QTyFDcXHsSV1cv5Hb3JziT7bl3clDlae2wfY+
aajIOYb1WkOr2BPGqkPIYH7vDPtDJl30R+U5X2yzVXd9soqDnRfOnnihegVw+7ocYM/IYcecqltf
SYF70Bjv8YJPz7WLao7mdyGpXatl0HPla+zKU1mb41fgBOGmJEPwc3vWdD+3p3ALfjn+n9uj4N9+
R9Bf7ds+73YA39RJAaMl5dqHr7VGZjYiK7tmuhq+VpZ0DqMMCdLmvTI3tX3ZmtaG5GX4OlEA2LeJ
WW+XvUNoqF2QI/2wrLYQ7bbB6ELhQL9wpTI13Ylkg8NEmLy29GQinRBoDxKh2Z9rY1Df0WRaVpbD
S7O/lYXZXbv5y3Lw5Tr1suq4HAGXoN/hTBrgolNt+yZyXsqqdV5i8UCt1X8mQnJeBq3P99MwauAR
/+uAvPSugkt8WA4HHFOcxpiuYVmlEui8VKbdrXR8q9b2TECLG6u9eaU1ndx6Yv4+ry4Lq9TPGqmU
K1qM3Q1/t37Xk9fdLDtlGkX7PND8dWeBz2c2cY1J6D4NQes9NSXs6WZo0qNBPP1zG4595sahhW/j
zu9InqRde1gOVMU1N5LmoZra5mFkCO83dudYe3rZ92XHsoht9dRrfnyRrrAe7DihLMtUz7BF+eJ4
McHMoOwt2nrJ2ZsXqRYnZ6PI1cF06AJtZRwUdOavUxjj6Soi/RCGk/6F1KmW69oXZorFwbSseqfH
ufZFZMZO68PwFfbhOlTVuFkap+FjM4AhAwV7EwUK3ct3y/Yy/3V7mBn5jjzs9PWvx7e682XIS9Li
7dS+ot1v74Yes5ZWz1mtcmfv2KmBaqjoXkdj8g/T1AGpnPcmXM6ptslQLt81e7PfapH/2eBE4cYi
lliaJ7q6+h38F5aQeY1psRrCZ8uVBZANDug67WvIjOnmRFN/dKy62WlNGKwmeyT/GDnvPnC5a0bl
9q1VzsGxsvhF1Gb2aIfyFEb2JzfQKr6sR+doxGbB6rT8PcQYIAptnAWrwDsYiSrutpe9uIN8GE3p
H9MinW4qDKqdPqB3N7RquhVxCdfUoK1ZjPxzKce8xGlRH9tIuMe6dJOLNBJE/S3E6tqi/LFM35Rj
3xyjqIgmsmd/9AGS5PH7qDE+dm+unhfPkfLXvpVEj4M2yOdizJtrMAx79RaBuP+CMYU4makwNuSy
sy/GbAqlq6R/hMQbbLMSSVHSCgEjWUwArw3DCW8Nfe8bufnUoPmwDhu/+QxS/hPwZcy+K3M1gMf7
4QoEd5zqlPmpvPdNF22YcIDQslrxmW4QMotf3BEdFk+OzD+WzXqY9/soryCdQglbJ10tTo4R0Y4t
1FWHoHM+osq8ccPq1yhgnDXG4Z2kWHbzZySDm8TFH1oxPTPat6BXW7FX8dDckpCnWYN2PDph2tyq
IDlMBQGaGIxuE3rKeRu1ZNqWVBbhEIdbyXToa0ICpYcZQ4G/ntZGYpFdndk6TB4ybU/fim2Vittz
XyTB/yHqvHbjVrYt+kUFMIdXhs7dklrJ1gux5cCcQxX59Xe0cYD7cIQja1uWuknWCnOOGfZ23uyX
jpWhqquOx8e2HGxL5GfMSRfTKT+T3jc/i8cMvyV2HfVAVse0u/lp0L2POhN+lJz+vZumqcbIQI0b
/RuiPhYdIRa/8kwyXR8JVmVXhEeBKDdwpEXfY3zgxIevQRBdj27JKFYMHhSykbOs2YEC6OKXVaYH
jDdIJa/cxLyVmW2cM13U8WAfvGzWrnph2fGYKxVwya7PJoaNQ6LkVRvSo9NPlMtLGinHn0/bWB1L
r4yNrAo3IXe8tPNXNpowcaZK3TRnuM0ydwPaUOs26fhg/Iq5hV8Wh4X1wU/uF8hfMn/u8yEenc1G
Vew1dFOOvduStCanwi0CXR+tg+ZW9hPqEuuWL+xDJueMU/lVx+d1WYaap8MsRijFTrIfREZBaYxn
ejjzmLoqJGKKpMsaz81FTuaHzGcf1/BUvBnrHrCc+ZKnxVnNCy8M+WhrOE9zFeemw/CtYWX12PoM
qnDJbmQLnHXt9d+HxB4vg6ztqJBdd7f9xtn5il7GHoeXYVLa6fHPBiYH+LHOCdWYCke+23P3XvdI
kOrevpZOMT7Zi8GLp4lh9+/Txxd72S7XrTgOCbO/vDTHp1n314DS9pvij6d01wBhLVwEYHS6j2PV
KHd8+qiGF5LkNImueJvlk93a/N1Ru4xuMxMq18tQI3BvN66FDbCI8FfhivQglYoH95HIigmeotV+
1hDNr+42nutMjvvW4ykkYFMdWi/HkZTM7m7kBGKLxrlnjmQWa8s7MV7N2WJt2aPlixut9XdjqTlT
YG8f8zIn52pYROR4tJzl/AgY9jrj1KWSEZzWv2VF3d96pjz2MNv3oVR6gL390grXfBM9hwEiZTTz
Yz7d1z8JT817qhckeCbgUFqJsGbbkuW78KbIko171Fac8hlZrjXr7X8jbFvr8LoNU0ufU8eEtxcX
uWXXdMW3MtkTr7YPesaCLOeI7M6j1X3uu/mNBA77hPtljmubCBXLW5odtrGz19fZFbzoEnTrvZ6H
5DSyLxoaT0KM8feuJauPh7CaEm7w04Oe3jwjRaK/3LO67UN+WoeOI+vUcXWdD9sW8to6nbqKCaZL
zVM53krG0ELz0pgtLqqy9aW0bC7RpVvaWzcPbxiUSYYGLXVJ7d7bt+RJgWov/2TSda+POR9TIoP9
etfsFtPO37ptcJkp/HV0e0UN5fd70fD0YKNs7MuRvRRzaf1C91CF1YbDNgcPENjEqGaPtd60qb1g
8XzzW/13bSntSMbMerPXlZDi1HrOwTOtemKce1F5Z0ypwajm8cmXRBfQ0BFzu2mf6EAvo/Trt5S9
yMEoTT0oKtu5DC46y6wZ90tlimMpDJfXSTF7IR0A3GpJAklnDu65Gc0fzNaR5KW2HVkNCRANIoM4
H2oYZs384ZodY0SXu58ejgeC2zx3TKFOOpTdp7qwu53bJt4ez0zNer20GUcxuWnrao2MumfQOBD8
QFnW5qP8hGVgBbwIT3W6mbHuNuKAM1tdtw0CikNhZ6flsRCde1Ou/FPaA7OvxWZfKDrjTLIeL8g6
vefSz/aG3+GGrZL1lm7jEPkmt23iYSO2oXycFXa3eAQEH3RztZ3d2vp6mERZ8Wr04mv6iWiou6Hz
D6e5M5+5ythACj3yxDi/VxNonaruwrFKjNeNV3qTC5H0+VbD4bmmJYRbU+uR5WWsqNfK2uKtagHF
5pR4eHKRqG2mBNmp9xEFZRIPOkbvYmxmnqwVtDuUD4k2d/vO7on2RpRi1oQ4F+Zo7mShAzrPm/KU
ccBGS9K/jQtZCSzMDgKnGPqyrDs5zO+nNpNHd8iflyU5qNWcI2uwbZBA6S0vYen52PRC7PcYrzfz
Xk3NHyG0jllDn4We7r5ZFQOLfG1+UlbogQLRsw4QR9q2bGJRExaQldfM82fctdhD03qDeGplIkoL
Vw8sm4FSmvkGrxGvRvb4JRyM/Ze5696E1/aHfhu+/h25Aw7OODWLE6dHe2yI0dxbfTZyeqzTbiFl
5DoK1TDn+3K+E09tLw1r4Sr1jsncYIXBqHPfNOP2sqD7e1sQCgXyMRr2hdXuycDIvjQ1Ij7FlsMI
UmiXubTqiwD15C28/YAnintfN9A0U+fXuIGuSDXrpFx9r7Gpidq5o/coJ+tcmvkUMEHTzuugffSz
clBEchzjhLX2NYmm+63w/dc2sx/8tG0KtTZhtK5rMjJpqvc1JdPeyHj7Rl1RQyfjVy2wuOq+yejG
Td41K02PeuL+54l+vpej91M8Nhj2WGVMIxhFrbbGW0/CFkvivZFU08XY0DMCSRN7miIkqwPVXzJU
w44GI+yka6NTIRVXjIC9UVxgYGftnYT2uP4QKn9isMxFTD1y0PUGtTRApn8T9qVgxzvJsnhevO9u
ZTGZdFu7h9D5q0SfjQLsLwei+aahVw9yND7oCdKQ1Z9zy31+BNYme6sk/syUvhuIvraw1oJ6FnXD
TVANz2Q2w7iy1niYferrjUQQo6zNXauorzVUodRJ627mb8c9yK0QcVYT9JaFBmOwuxfHsd/ZLO1d
vzwkVBlIec7KsKuAGr37kf6jervGU6ay9AKNuI1aY8T/M5/VMA7EBMBZ6+f5OE6d897oZdQZKbKt
JiGHi/OsBXmoEVdp12NssBa/gZKZ4jpvF+gn5fS2iQqhXYfXJ226975NAjXMy/3ftQZCsdul9Yrv
SjdErC+ecc+M0rhPE17kzc9jpx3fkyoZnzNLj0evZ0hTftOljMeVW+uWlTAOQTLlP0VZXrypfG7l
moVZbyXHBPX8R974e4V9wiTD6JmzMr8rtDE7tjJx03o8HTnSoxRy+I96G2UwzeZ0W/Oi3LPcJ9oU
ueuuB4mcscgMsnK8z7itX5Nx1ys3u62Q7MJJXFUOBTmbDPHaT7mISdNQsQ2GW0fMLSkvuK5wo4a4
2c9cELCnuzI/pLZT3ibE/wetYgYwsC9EP3GfrVS9jFAr0X9j/3/kT8yd0cZp0ST/MZOo+9T+ku2N
CoVYZdce3zMrSa/9QEthq3m4uonxPZH5thT6Lmu0cKm65rxJ+y1BPXgYbe9zlk6sTVj3GZvWcTmS
eb6WnuSqrOZjUg/ep1uJi7ZoI2tJLbsbyzEhtP5mZAymids58lrrL4tEzLRYevtbNilWOLPkQVkC
EuFB+EQHoZ+1MjsmWsUtMwQdLI27KwDrWIOMbOkwpoPe9okG4b8OCcB19WBmMiBPINehCvCqRyQS
A4CqVHzjfrwYaJfjIcvYZgsQFm7nO+i9rZQD1qveVtAQBANTv1sbwzzdC8c8ueu0XEem6B1v+Nx+
m4beXpzKRtWpqQsPl3fPgKzEhOdrVsQwqvYsZyZnSm3OLmFtgUs0zNupOwEayeMMVTp2+j9sjAUc
qNKPN47/XeZXZzRwfpA02YiBT2dTZpYkkvVPG1x25SZb2JiEA5ASge+u4uyaCsYig4qziid3WRVJ
LJ3lo5Hs8JuFfbZdy/0mZqaFszv+1zvys/b7/pfF2GYEFW5k45vUhj9Q+f2d5afeKavXJEhYvaLE
Q+c2jcXPxWId769tLAbdfMH2UIQYY9Eppeo0o/jATbO8FINRnjceV5Eo6JvaJSjspfmpVSwxsZ8G
fpPUrxU5VwHQBRF2vSGo6f80jYrGqSieTQr7ui+GUHMaYoh4xahuMbEiWhhUl4ZpdsfDmN+x1QzU
tcIKNX6uUDXV8yTH9TRqxa5h8rjLFgwHYtWOQl/fmNiUV5BJGHTb8sNZWTiaWDGRfqPiVSrDPUAO
D+NmpR8H4S/hjB3hvSN1b+hbcU3Seya6OSrpw8l4L6N2KbZ9Ohv7yVX3ZjOsvd6Q5otp3o+njTpl
NAlVzlb+qDJ/oMAUkaaaJZSVbx7IWVOBSxbNTbN/mc0fzWiIuxmm7dkHe2WX6XvRdfKiy6ULZpW3
O7gLAsaN63xzvmVmW9Nmu81uoDiOQWztl03NYTnzX0KZBHduouRPhTNGMtMrsCryB+zgPSenezAb
jT2ZqF+KLW2/KtQC4aL6jC6GPkBfKvJgH81z07u3MSOWoOUuitoRStncJizhk33RDQurwUYe28SN
lpRb37T1H7jyGVzBUrOn+azlH6Nw06fV2DgJPXEl8SDbz6p6wButq4D6csmmGcxY1RJ6JqOshbIG
ipN70soOmyNvLXJeGoyeJC7sMtAY4qlOSANTbKzWrdYiYAZlKMlBiZO+m662fNBI/KY4mXgNZeoW
Z1E1/FD5XR/Tz1HXP1vfQfTabgfQKB9iYTlUTvrnoi0EljPJe+3GlsIbGtj4YI0J05JX12DqS2/u
RK4z/0Zl28IpzgoUj9UeDEx+HCE5nEWf3OfJ93aimA4dZeKPrQT6RS0PTCHlNOtDCEdsZ/zys+Eq
3bPDGjD9pF9TFUkPSDQwOazKypehwWu9ZT5+1YK16LJAUoOUxLmbMN/RZZx6dhph7kCVKd7NhjrL
HeRhLeGyzE4DtNhOvq3Bb2OVlLHebB8IOuDib84bQZnbzqnGn3hODYat3Zc+EDhODgD5H9irnBXn
mu4OETDO/FYBmOHSp5x0aOATVaBKkDRxFUWdplRY51+tcqpL5yxN6E7obdk207hYlRavAs7/oonf
ej9SfD2MHbPBivsR7AbvbAOqTGiMJQJgGT1m967f+aPOxGyDuJCwjloYlgdLY7+uDnzubFIn3XGB
7dndmZZyCntl7bLV7e5Tl909v/+QpuZGc/IXsfNbNakLqB1jR7P76m+6cbi4Fa4+fpa3muMk95an
fM2ME4VvgAexvqxmyvnCKK+dKfjLSTyNTXke5nZ5lb1bh03RzaEvUcn6oH38Kr1IVxmBq9lPxFeQ
c5Rnb67WHyZnx5I8rqTmR85qvCzDf31i/VzIdIhGOZ/oYPGDTsZDLNkA4W4X1Jc8mtZzB2fCS+tf
vcr/pv53oqfjsUq8VyNv82ujGffBtSEjVr0Zkrrk8t3SnNjQ9EfGVjjwuXswP6eh12tdhKAxA0bk
LFEBq/o4tvjel2nAqNQZxzJh8KE3zPm1ujhUuRhfO9rei3la4Y+AOm3Ho7dAm9rc9rsHRLU90PVV
ZpV36VQpNsGF7VeX7O3ZjmtreGOs+O7MAxp6QHQzfNP9Mk8rdc5P2qgeQAqQ/pSaKMCsFNSOO0B+
KhfCV/3lcy0u9jjJD5WApmoQbcNdUf9RR2zAAZwknHXtBPPLYAfMibn8BSgGbCM1Xwo5aYHH/+AI
3EAPG7AWqvaJiEkjYDChLsmRLoy5xjKfSWwyYjhHJE/sRcH7b7Wuwpwby1a8eJxWt3oGE7x1qNZm
jX1ZBYlkl2V1gW+8AGQ0tyjEJmONhtGzQpwTfWQ7CsFN/VytAGFsSAeReRumv3reNYHubTNjon0y
/xxHSCElfIQLV2GJjy/7pHXVeOAp4t7GKRTbdsjHHgOVL9/bdthOMy5yg8l8MjABalNhn3x7SM86
7V/oWH2gu6OGCZICi7YkaGb0rDqzgrAeu6AdZHds8+QE+AcTpfbKGPPHatFEqc59a4D/+YgNWEvP
Jx73rK+4/aklFbMOv0+PS4WaAWLORzPPZjQILF/OPN7Fmt/MR/dpywSl5vI02ni8thRYLqG5J704
NJv5CfC5YZLGsHSOOz3nWkXZj5SuDCrEb1G/1SwUFqDR2OE/k+GaEMQdEz6RnZq6hprm6c1xLJw6
EJvAw99u18EuuktG6bJI/WnRpRs6Nr1hvqQ7TBzJuPZkBiKgmNYjoxcOQtiUj8lOdUEZQOU7Y6EF
TeA17ktNksVTi8BdtV4bKogWB1yIYWaL/xaIjw335gGXCE0eAwFoXG1EvMSzvlkmrYRz8WAJIThJ
ZEUyrWzp5Y8FT4QzjRsWOYMnPI+Dh9UVvWRrMg30GfFaT9u2+GcH6yNxZseuLfnd9FFjz4eeXdq8
X4YBnctdT4wHK8tV57oezkvGCHI21r8bfBw0swvv7/Cte3MMWMyMEn9qIo5JM83e+z5rg0KvsMTl
/V9Nrjzd8xy/RBuA5PKBM5hbmE9PfVlBTjKqfeboRxul9t4ZGUZ6ioWiap94uiK8rhgBJHn31Dav
rpLUEOQaHF3/CJkzCQGZCNhNQJRz0iE9REZeI5GQ5FwDvlacp97n8eHZwHucNkgUdk6z1j1uxcGO
6paMp3x9xgXThi27f9BffjSUYmf19S7Jc+uQzubBdTEUmquyPjW7ETR/xqkopoQ2u0tjFgAN8/cy
Vn42HVAwP5dZuezGWqmI+CK1W2qwdsPiVOGsPboUH5zzsmE0QK4c1IpZ4UL4IaP2OcwG/tncvw6T
pkdFMh4wOpJIOJLbkdsnMHYRi9vp7DyA+5b/LBhInTah0XW1CVjBtAu93PvR9CyHuKHZ9wDapI1v
P9IqO9RIQbKEgkJl3kIafBblhv6dN0+10+dH2INnn2jwumpCOxtJVsrFoUbYGWUlU0f4Z++ivxgc
Jxe1b1j2ZWu1gjVFKmBhdYmYtzylqaRc0JAokXZ+ZQgBJGn0M7AcEiii/XeQ9ovfIP3E4W1ZK/fH
po7pCNjEHF81bbkPNpLeKaP16ywVC0rEYJv/6pnxkpkGgrlO+zsUTbpfevv0+JVYpMWgNCKOh99t
Wl0YcV7r3r8spX9i7I7sa6vfsGh+Z5yOVFTehfKuxzubkHA7cwgPdSSl/Tdbei6SacCelZ78dkAQ
u5XhsuIuk7pLwJ1XBQoZRDQm+RtK6lM/xEUJC9/v5m+sJX95d/dqnsB3azyMJU/ZvrQSSupcA8fA
1VejzQ4s/WIneRakOHUDdL0/O5swGOFVt31bSz2yEvfbmvs+TpITlZ5XHHz8LwHhCdzzP8qqRTCR
QGab/pDBd6wmf9pLPC5BMedfLBfZPho+ADV8SWhn7FNuLnBcxErNmlB9/fuzfx9mXeywaQwRIIGf
Zk+YCyfZqfMQYW0vBeKrY2e6MzCd0ea5U9snMfvWCfIfPt9kmGPXJ9NByQwNhg88aMbc4SnML+KR
nMAVU2SmCJMKQ2wv4FJaMy6+JTlRWSenISs8aAEdHkNsvLuZ5TqYQfXYB8njMA1OrDr7j65qRnIZ
SwlO27VgUIiHnHCFaSqZmc6cMGSBAdbYTzXfzvUbToe5NU95p8wTuPyBLdxClVT0pBE83MRrh5jd
lvI6u2ZxWE38dqbQCVnXcHJYmBVejMcH5I8lG9bm4aNp/ciYqSRUXk/PLMtDRD/fQHDGW9oyHzEw
d+MOogcttOll6c6EPS93TRddrOzVjQ1z7F/9lL9LrfdvIba3apwOYtaYGRfWZzZor0PrmbQThX8t
aXScijFBuc6v/z6kPVJELXV+DiML4G3ul1cP3SY6Pwwq+urgOUCNsfPmXDzVbnYx5FyxBXhErZSa
HUxFxVBTJp+bl3cndhY+Ak1oDOZqvLUs6nkvrW9v6FKAF7Q94Aaf/n0gh5Cj3PZJWm+ST9/L0OE7
aiH1x/qhqaLGGyWfsdCVkUisYrdWCS4Dtz4vV+X0Hub0zA8q5WP8AFv6tNbpa4la+4Tsu3v22gQh
YHkXy8oO0WKhI41ZRN1Loth41liymBgyKSghFdCRM/u1WiaSxMccltX+r9HRRi/uDYcu94+2rbve
b59cRG40neXnYGzzbSJIbDcjBQ40b9jr0theMVRj/nZSDxjD+MPdvHE/Vb8z9oeH2mpfYTLmtzJZ
tiuY40Vjg7wY85P0mdLyXdE+LynaUm0p9v1y4sUJ+b22o8/A6uyj2mDQV6lwSMpbAqhtC5cyTU9p
wzjMGi953XwoYViHTacWTj033VsMzZ7SX5jo5LlaPRIzoUA3s+COAaoUWF71nqu/nSKsFPnLbWsE
fO85Eq06LrLp3pqyfe9QyV1TI3zkQt7bSr8UZVnsUzs/GIvVnQazwFVfjeJn6ayfyLS6MLEG69Qk
JDxQMtbHZK0oymv9VLLWqQNKOOYl3cxwELJmh1atFF605N3fVcNxZSEMvK31SsiK02zP4mcF1yNK
KmO72wz3olGUAxDH+lFfM1kb69R7rkhI2LF3RdPzUHWVSBhDE+3SCeyFOGmC/cTaso/LXbmejObY
oJRlT3eTmPdvmSKTCPLYzhm4POA7cLeinntZW6b6DjbnX0k/7xPl2j9skxJapgaPl5KDlT5S382A
KMJuLNr/isemMHeeddxGBNNBAEHF7YSku817u+JK1d3U2ZfTalGlu+Jc5yzEOT6rl2UZf6WF+LVV
sMLI4CmPdbvdEXV/QgCm3bbdQH6nzIa/3E69S6SLbDSiTM+Nr9EfobiuhvvqNT1Py0rkNyYn2bFw
DURwguiFydquyWCbIHk7fEyJjz1qXbgx5/7dmhQIhISZZJ7+wabZ3eeVF8qszWPhadrBdSz8uuPg
XszO/MXmIJqStbz7YORZHFYzknhUpQjcTxwYGUPEVn6MUvslJ73+S/QJIar+b0DyY8BpjpBV6ozf
WlvEqnFg8uS9c5aajQSjXTxW+jxa1ZzXvy3klWRwOyXalsmHPOV1n03RQgXPgMLBi6FaYgqlelIz
K3842KyV+Rc89vZjPV0dho9gVxbrw83SL9GMNilxTbiZiX3qR0ODw9O/TuVS7QeK5TNwj7AQFPMZ
dupI0+vmpLlmc1Lt8r8P//8pPVET28uGrCvXvvH5pDuQvXpkM08J6krpb2lFBlGxiLuO1fINqOZ3
O+NI+PcZOVhmKKViGQ77C0yo8ca8bdsZJoi8f58mMz4Danpi4R9fbSoZljh5rtmQXNFQpyjuhbN3
UJhonGtP//+Ba1ano6VAFWye/v25Mrf//RdtOvW3WbwR/rfre4Ubrfv2u8exmxX8CazVsLHX5sgW
56ewRjyJm2/GlZG2FzjWzaV5/L9uwEJrVnYSVFsrI31hgAEmz+ThXpj+2cw9L1hthWL18ek0pwnm
towvsyD0z8ilOHdUc/j31eHx1fxhPVkWHDeWXbgtXRzwoAKgQLAyV93cx7Y2nX+pafZP3up/UUJm
Z3yAIUoNxOzKtg7i2G2PRnZn+sMr9Jvrwkoy0BPtbwKn1de2XxX3d1D7U7z0criwKnt0iGz2q2ir
M5CbcENBo0r69+Sk0xzrIzIMRCTdblHFk7/KV2Et+VUBTtrK9cPzBkTOaYsU0WsvIpuhB4oCfaFZ
fptCkM3Saidk6DhVQ1QZxIJa64nnuwynws1i7TGASDKNWf5j0FXl77qAKuNT/G9AIELkNOeHX0LX
+h+ewYyNUWbbvCBAKCNZgoGFA0sd72JASd9lCn+1z8TztF3Hgm9cmDrkj40zdZvWk6cjHVcZ09+k
8S+2f2ZriuvW7N8GmW9Hr2YJVzX979agL9JWbzgUE7UOOZRtKe6mMo4TR6jNljvsWONhR8h/25uu
4m7Rn7QEOqDhaAy7W7rSbrrorhYW5cItuDA/8GGSw3AOzGG8SmnWkcZj5QHxGZx++ekveQzhdw5x
PK/xWAouLKu9MtguX1hVPyHN2Hl6f1yVfSTV6qeR4sc0e2QqLKjKsLJw36Z+xKqtDc22y0PDIMEc
2aZG+qjJDBRrUKfraIC64V7jDZBzh/qOXx+psBlOSXVx6izimv+w5YR0rbPuj+f4VlJaJuKaV+SI
dnrKtIslAFIM/8notfugOGu1xMbzjqDsiAIpRk/usHgmjhMjBOfxgGhUTQ351B4YWGRsHgf6RJZW
bA2OHbCzKXFXR7JLzoXMie3YaOK5nTdIxiBYoDG8y8HacJ4RLzZ4iK8zFgZisn5tpBMgN1sj5s42
s1REukCbHj8PPMDZKy9yHg5t5YJvqpNXxVoxIbIS3g06PiDjp7UiHKpudJ+hNsOIOTsYzuNiKqsP
I6FUcGi+Vg2yRKN2QpufC3bd5qKdJnslM6m90fUbZCGGeVGl8UZtlpdPmKr/W+lXcz3/beXJkymA
3/fFzMhmePjjGo57zfqhugvzbTeeBktScidI7XlPBm69mMxMl8VtUHYswvPW3YMyquFoMRTNM0PG
SW6G7qN0wYvEhmnGgch+WWvF92gl8ZwATdRW44iahQ6Z1YloqhgVkgzm/qCbE+b/wVpDpTPlsS4L
ot4oR4ZYb47iGUcJJI1szwT+uOgNnfWYjrH+OCqAMOBxUOPZdswkpGmFSG3q/y6/uFoY5XmPWgUh
xh5jXuSMA0j5oYwryskSF2Zfms6OXg8uVEUkiP4j18wXmeJg7XCUwP9cj3qH5G0GChgx/jDAXJVD
+xAXE3A5Vv3fxvWZL44XJ19fTRJHqNXFeyGrL3ZO+XFGVv2vdrbKtI7XvGG6lv1pOyaXqlg+QWlR
v20Jb2bxpMxWwlHOcLlgpAiQlr/U2IN35eggIX98GJGPRGaXt4C9nezspf77KBvWUflAx2FgMIC6
Ptn8rkXh8sApXxpXYNB0fxsYElXDxqRrl21P1cD+ZiPxieiSqNYMDOkm+hBRjuHa9yiyapoJXR92
jo8lzUszelXozDHorf2wGj9WEPWBpTFopTqdYmfrGICU8tes58sJI+3fls24VfXzec23zz6Zvlm4
RtBo1R5lWhFxmxOaOCwoc4xvIfqds8C41EtQ7c3EUz/xKmbY1e/GsMezN21AAZMGeGXOnmt4FpK1
TeMSv2C7hOjVmRNa73Qic+RpMLnq9WXCsKMRcBsxMZxiVhdaORg3rHaHlFccK+IYp6L6oy3rtH+g
nnFg/2DG/Db44GZ4KYBkSUULvXg+ScWs8fHCkWpndkeXHynWTN+IUMFPAQ0SS7jMYufb69rBU/Q8
0msPtTZ8kgIGbXpmSuIxdeuKI5pXJCKVHheD+4Yy/wGDd+DHstVTOk90NVihm+RXoVD9tfliRxDr
0abpYW16FCcpYhcNrbGqpjjj6o+0bGOdgeNsYqozlF2QC60/GorXxOiREbIlZErTrpV2sGtShx1g
Wqkw4s1fqriZjA/8lmwf7F9djjZJ29guL+vdQiAKPIFImTlpQzo0llnqjvbnPFcI8UY32anJ/cVd
xumoQaDrRoTx8rVSVPPbI3Rng0lBbrrxBUL5zM69xdDGDz9MLHkTZHi1P3I78l6a3UKEEeIwh8je
zgCBWVHf1/O0xXLTwqEwptjKByrbOWUwxbFHHdgHhic+k0ki52goiEvZ3DeU0sQLTHKvj61D7w4n
wci6vzk/8onFPiOI+nU2EsC07iFlSbxr9fWk+XPHzUuYgVfK/OhmzdFaKLZQVGhhnveHvEIsmnCS
4i6NyFi3j4W9jfteNC8kls17ohnQ+0Rbo/8ZZgRURhPZCYvfMRvFKfftC05o9DXKrs8b8Ad2E3DJ
swGPoWMyUjjqDiUcx+V2aEASA70Hn391FL9n3hUrt3O/E67xJdHzYRutRp5m6V5XyACd+t5Q7B5A
IkQ8LHlfnWSK0Pqh9ghmqV0A5cqDJ8mlnzY57qpfnOL3NC3pv9C9kJ5KH5X6r6Y2VrexkrDYxurk
Dt2jQrpMnjyZDvN0w27eh3K5l+ta0ZWN73MZ4J612W/3NodLUwEGnNsT52lcE8ykVWMOc90OZT++
ZHVDgTs33m4jNt4UjybAyWS0SK0mU3T7anhJqcV52Cw6+nKPiNep6RFnN/keC20e8i9+Musc6cGT
GipNymyDJoqKoEUuFhADxdiQrna0XleXW6i19a8kmXaGA+s3L28KeWdUoeXEC7hPmjHfV0+63jco
xumvdW/5nUKw55qFh+mtECqHh2Dvue4KuffgYcS0Xc8ktaPyN09tavb7RCwHuankxDCS8Z+Bhasy
sTo0jMFfTZcQrQf9GH1VTMxG0Ypj41jsHq3BYwOgyJ0wht2QV9Vh1pvXLjf/MyeizTfLKA4lTAjG
wAOquZ0xeMvBwuuGrjrepqQNxkcl7Tp7e0yKYydTblf5t9ew1Ziyo1fr/o+989qNXUuv9bv0tdme
5GQ0TvuiAiuqqpSldUMoLcbJnJ/+fFyGgW33wQF8bzS6sLSDtlRFTv5hjG/gNpUviYm/CgOIz454
OKSt460bq+JxS7xWZpNHjjb2a2AaQj3kMJ+d0ht6M8lNzcw75K3xgx7DVmJVhwQe91w2H7nMHoUd
dz6/7LowxnsK8G+j16o9D2u/84jqojdjXhN/qKK5S/A7rkxCyFZVbmFjV+phcqVC+1swQSiJIGDO
l2wH942F43vRfIxdBUt6ap7K0jm1RcmamcdkN5dLAoFdrcK6vTmDPW8yQJqG4WuGi9Y+Mt+dBitl
PePGDlNSPMwwe8hTvG4ql/qeyOhVMPXcdpaGWZ+uDeXdYxwnZAUWwbYCh0I+QkG+DxarRWmPNCwf
dnU1v6gx+S3GA6X8Gy02KoBObMoGAOgw85GXYDdZlKSb1PZ6bEDaXW0MLM3grCFM4DFmUagdE6aY
2I8Ocg7owmzumsR4Zj8PXNAKPyThN+tobNjoNJTD+JwPRuNbtIFHPV66hBARjfdL6SXCCUCPjs34
V/dYmCfVg94bbzO/2op6kiqBX19D1m9PUfmIz65eG8zRfBvbqphMpnTZ7O4M7A3bwt2Wg7gz++Ql
yrRoDfmX+F9mS+bi+NNpptq45iIQ66Jt77NaNXvTorpjIoqAoZ9hfVYIQtPXacCYC76CJ0sitE1f
OVwAgtLdFPtuCuybilLBiB5qgOQH0W5QyO1jUwRqjeCXchGcIvp9qqo85omXzHCQ7cxeAdzfRZki
j6HrcYyV+q0X/Kf1ReuLte+YmaQyMeJZ9eKBOVx5skrpcRPj2pq4ZqXJphfWNid61xYcAdUqGm7G
yFpkclwKWLyD8NbF1dL0H2NAKFBIywMAa/ljoqG8CdPr7NkplaQFVL0Bk6MHOy3txnVRWs6GtZkk
aZPzoudzSmbtO5beIl9LEa8ymF5bnMA7J0rQ6DXynKf3Ol7EfaHJ2xRrpzzLfEda3xS0lMWMn7ci
Gk+tlrJUlYL1pxfiA5n139qkF35QkIdtS31TDQMXERHj7iKRinXzV6aFr/VYoKVOSyZg0t63dKa+
Pnhfhqguc6sh3uiqxJ9TSfInMFvfneYrWq0lCKJTd5Y3IibKyL2XBur7oU/nDRiGtajn36kbOlvP
lAfHfiOaiXGW5zLFcJS35kwlDwAjt2t07t6aUVeWMw5IzTnJgQm8F9jZ9sZfZG8X4nxMALzoIoa2
0BGoI2cqxkDKX5Y3mFcP0pDLyJ79GUU1qUaPpi2HLcOFB1auJ57/5S4XFcsPFMrAQur0KWuau0Iz
qKg8TdsLi7OiSvLLXNYrwBvnBInlZ1iia5vbhlCaLjyOcEbIvGMr1jXlzhYzTGmIECb/QcAmIV74
DdkzFaH13tqh0l8bY4ZKwwLoic90TR7PVsvLUyBrbW/mzEgyXFxWPgBdyBu0Esx5Ubgo1x8yvksZ
25+sEK9uP9DYJaaDUsylCIvc7dCU5toeeD55qZGj8llERWy8BWeQk7rWc6A98APUmxlqFiufctO2
P6EO7EGrvICckeq+n/rXqBd3XhhMe9medIwQvjJ7HgM2ux7diwvGxTbHS5n/ilXf3g2qq3Bgxd4a
uAPlaT7KA59SW7bI4TRv9vOsirfOMmJysP3nEXRTEylfGGbTY6p5D42W/Iayuus12mgTd9+67DR/
dr0JYaUN05nooFVaMOZUSh5NMD+rilzRdclWeEUqolNUOE/nPRpiFu8ZpVHdM5yOaLeaV8tiUeE5
Z9Bvd4OlI6vTKPDHwdeZdRrSEOvcA0IVxbNG04FBrIsJ0p6GzTIVSBRwBIesr6at1C7W05epqtU+
4tKNawegeZ49GvT9LJbLO1I2GaPCKiQtUauRv6UhI4z+KcXsvTZRIa0TwTa90DxzlcIKUMxcgPdN
N1PkCx6NMsPWumQtjeboqjpY6x39RF0bKAen8Ki3WcwMGRFyJKl0eX/TiaEdj0o07iycjNQ8JIyk
rMXiWZvaqV1Mn3++mj1tvFOxdUbGXTw4hANtS7IYNwka5YrJuJ9ZJzSVX4n72FIF3jqvjR7YhCQH
Hmc0xNNEp5SG7QEmXnRvlAJJgVm81Bk7e6GP8mFotE3q6OpqNkiQ7FGRE6Olwb0+YqLWJFVQO3zq
pU6f23Smn9vzRVbtcO9ZFq6eKCfBoqWDj737GkPhY6tQuAg7MHdTpCqi6OMETgmnjevFrHha7xoY
on2K9bZ7YuKNax/KkT6LEwVYf3FljGgqmQWKjdoFbIIpv58cUtQLZHVp42xsFmtEQ/kzOVrgmChq
6rBpL39eBPQGnxVcz97nLnd696YGyEXkpBV7VIUgAsI0OxB234YSxP18j/tT85np6nwkmv08fGWh
Undz1Tf8gPU28uBpMXBHF5egSMRMXYHruUQJ6KY6Ej/eoE+3fD7oeXB2zBSZVFzxaY5e+DKb9CM1
yJ3zny+LHktXr5De0Z6qnWsnABVJ7VoJEBmrCscRV5lpX4SX5xfTe+4KbZ9bgQeZsCdOpGu8ixjM
O3AaEz7XDjncJB6tdo4OSJ6pc+nUTG8IXwh2cmhIOU+tFHVd12jXLCu0l8EOP5mCqmveVcxj4sw8
FAJSHDD4KTHwpMZgFfA1IUCgEzUeAi+oDpHsEegBU+2t6GKwm9+lCtKmnfTyQjY7GZvu3Z8vWpFK
qGwJYK5QxKQNmuquq1Gu5aN75PM1J7Zik5e71y6ZnCucxgdqv3RdJgHBU3p/DEfKQYYr+VKkNfdO
p672MDGE1JPmviFnzLcp+dl3tX5ie95m5vMagXDF1Z2LFYi5p21uHdxibk35YI3znU2de1WZE+7N
GKfFnz8h+8P3YmUEuxVZpo6uhF6BUWWHkne5uOroGi8v5cTME/kCUBwLdWPvpMnjn5ecEbmaq/cB
N9bRc6vw4c/LwEpeC7y7euAtzwG4+FNdTTfMu34JyXmPpp+HP0bniifwWDv5hkWQPT/I5QKIZgAf
TstJx0O+uWV6hG3TDfwuo8b3OmfdEFX25I1m/6ASsZYjI1qM+kPT1DfdVObTrOd7UTjaHoM587nG
U48LyDvmwc8+pD7optwGdvNjkFpzoK9NY4JrHcVoOSwlaPKguJOVPp1VjV+57FFxDjWTaVMaxy6I
+83IzajysfMTDyNlB+CA5ULIrJkQrU2i/0rjkU37aJ1CvATcntsSF+A+N9tXjXobYaa8tilIPZAz
lTbBxikOLf9P0OIHdc9KZOoxlcfcClX2mQeyP/Rkj2My2cKdGTapheIv0o01WZaqQG9nXSu7H/ai
TnfJ2OvPY7ozGjCCyovf89jR13PHXq5e8u0Mzu2wawAlEb4TpCUBt/OLM4I2TTGcMZjzMEXVwWHp
Eo1FSJMp8yYjhGtdj/5Y9Uw+p9jV91Z4wPQQn0R/HHio7jPCcl2U6Ec7ENQTaGkdp7yXqnhGEaav
8A45GzfyGIr346aHnst3KJPjFBv1ug1bcMOq3yxP/hWOVPInX008tW/OcC89bY8X6BbQGt2C2Pix
uE3ZgFbHGK2qb5b2d60oGqaegka1FG2e3h4D0tp3ioGqQ2F8NBxGzNjim22e/mhliY2iYPTTxRHk
oo4dr9bA50Mxzx//vFDh1n6Q5S9OLlzmbaPa4OlZmRM6uD8vyfLv16xhGPlOpz4tC6xnIBDaU9TI
70YnXqfAPlsmroeulq5n2Sw6DQYEezFEh3F9ZpFoiLolgqwpVqXtTuvCbsJtFhpfQ+DSswvcKFXA
eQAh98hQDPScgXzSCCgHhp7pFpiIdt0jZO0lTuDaacxTN09PVdYFvlco1HAn4EMD1N9pus9L9eMm
AwHGo/6WwGbGcN5t4s7+LuT4qyYAFmPapzsE43owrsgUKYRxW2KJFwyVWmNdpjQ9QXBywG86wfA7
tyJmVKREV9Nh1suJfYu6oCL/PQ4MNWoV9bhcDdpWbWY8t7BxC9Qqu54FZzxJ0lA7QuVSlgKruEjH
3ThXAv9nB/TEGdF7SOPAZPIFA3yC0wWRiaN21Iqbou2/XdgYoN1d9nm6PzeM5M2iIUczXDRb4Scd
LZdyh+qLpvwYDLS3EbPZtsw3rSICxLMdv21CDAeOLI5iodsVtEjtIldryCQF2p1Wu0TX6RWV6O+K
2pq2+tDoBPgRRZuWzoQIEvhDZK0bJfs1waJPNY4KHsHGl0CBcvYcOtpIa7xt0ea/wgpIwkic6ZE4
XUWzlaP61vGi4pdF8VUlMMyWJb1ZrLMxTB51m6jMsD6CQdrrubmJKijetfDOBbHprIdRCQjvHpnc
A71CLWlB0UWyOY25RF3uDsYxZBfY/YU1wy00Jn1liOxJMYLpGmD9Ck7U2g7Vb66UW1kWN2Pm8SHI
GOxMprSj95LVwzJqsBjI+ti/kq1qWEoQLXgCCfVjYb9bNBxfOBMf7TCKVgkhfocoq2l/KosZnBNd
A8uJ1oAHcBY26QBJc5whLCL4Q7bjMYcbHmiQ+VACBFrcZeuqD5i41T9J52XbZNFJ/XkJhsEkfcvK
1nblIT7cuSozjlrWCsShxSMmJ/toYvwgW7O55crlbQJAa9O57kYl927FCAEN7EX1DVc7Q/dVMtTN
fn53Ri/fpfqAB43NtF5+lVYyHjGbsAQQ4kzThhDIGvyQtPkLvrpx1U7dCTKk4+MJRavXEdwhH82g
bbbVaH0ljvWb/F0cALAXTsx1k2ttC8NXxhixLGv4UMfXXM/ODSMCPw9ld8ew4aVAArUD2R1t5zqc
n1PTtPCkM/Kk5n0XTqXvSVF81zh2ewsrTdCzIc7a595F7hiHTkeh0931hol6LDRdUrCOVdTtmzkc
1sAzmIdqTcIYje/jcVEZdm6epMmqgEk8GoxloRQWGzS55sFKKJEy49Fm472aZI2GszD3yPFdsikQ
wU8NFtNin0Q9VNGCHVYK/Hu7wN9Sze7PkaUj46rXZqSD2g1A2ZAJgSUiIP7EY/uHq/noFM0XARMW
MaJdv/ThPOdlvusWRxf5v9aqLht32xlI4Q2dPbsVG+HGy2l126ifDsib9q00iW5h0EWOKD2B8+IZ
qOqNAKpmUiGUjr0HAZAy9ShCs07vn6CIjj5o1/1QGJ+FrX86IMWGEkIXpoZNV9MRmAQRb+okeEsU
vqNJYJXKumIbjfpV6+1hVTrhPTziDznNmEitCiu0TbMsxheFIfw0qv7IUB1tHRuEzO3ewp4sgEG3
2zfLKfde6jb7dHBcPyskzkxqAxbgaq+l1bZ1ETL2FPLHknjXtm9fETK1TwV+//sgszYMmbWDhjSM
8RfPcbtQ8Z7nX7fKhINLVOjHIo8s38UPDe7dESfXGqYdRdljzH4eYTBy/cHJTGCfEWV47Dx4XTmT
csvIp8IUkerPXUdKOOL8+9Eag02Zajs7xiIZjJNzKOZXRJfxxsrZtYjAiHFmZRfHEOIRaeumCye5
SeL26FiVxmoN/ZxTGL+xPazBhimi0cp+k7GkJjOaQCJ72NCtvzASTA8tW5d1r2UPeDAooiN3PzTQ
DEwcU7SCmtyovBTrMFMfEQY+KGRITvQixD5Ew0OQ3HdQxh3kAdQg/Riz3K3RBk129gzokN3L0CEy
C7sL46AQBTLUVuL6fqy+vDHckfswGb+VimhZatH6ogFLIAGUOU4arLHQ53TbLPNDW3usYzwos3fx
ZvvHnr1fU9XQ6XeE8UljYD0/G6sBq1XyMqPxaafhNtAkqdICVF/i1nMt8WpAPdlJGBiSvR0zWMzD
jZ5SNzQswYvm21DJLxyExtniO7YJ/ZXpyodKtBWTYBrJorF2QcGwEA8m+n2l0HmjALcokfTgypPw
0DTp+6gBk0EijkbCct+jenrJ4vLOKvRbaWTBXhWcsOVsb+nS7wTW71VktF8maujtXN3kWHRbaSoa
w8QK9vk4sbyYVkY5m1sXog1r//jRECynstQ1VpjYpEbiItsv5RsLn7PJ7aOL9ZcjKfH4fC52pHtb
zXEw91LHTiNXA3wzv+lJlfFiNMqQZBezksFEWX9PccxBk20+zRy3PL6qlSCWcAeyFydMRxaiSxKQ
jRK3txiSySrYmS659qnczNKN6G+DZE2I8VpMfB+3dy1WniHmKvroxWphkzDsJ1oHz8I9Z3bc+lmA
5YqL7TNDqTW37lcARGdDCPB1LpBfzKg9sVRtDZNRwWgHhNjkEmAzZyKLOLO6RpF9NbC1bfFgP9mj
HBnp1mQSZ1s+TbxGlVVuO+mkW4eBndOz3U66JD0pBgvlrN/AwnR7p+SZjo6twqZrvOEvN+5aVA6E
8nx5HngvoqJ8geuxCvRHA+1r/90TO2lBS+5TE9tf6XwUTFqCStQrojpQPViPcSjlWSvmy2T2/DQs
xgBuA9W8dM63rFS+C2r724rN+2i8761lJJuWQCs6g8+serDjiKxfu0Lu/ijiHB9K3n+By5h+pSWb
VYX2M4/Pmp3aB2vmEEJnYLWad6h6A/hVibSAIIIUr/Ps4ffLmHCTwpNag9xGsbaOQzJRIrhU67QK
6rVDmoAhtXONTi8x6JGSyGDasxrwSUYxS9ciMuk2GTN41bKjJCt6pcMaXQX4x83Jb5Ix3SDT8oO6
hTmTztm25xTGsMhcIc/tkZKRsO+8JFJqClg3gkdFdrXJyuLbhR1zM2IcrUAFF8QMnmf8Bqw0oztM
qOlDCMWWjaFy5nY/t867GXrZRSJsx1c8XYO0l9vcmD8SL5zXMA7fxw+3gRMrFvpPBPzHhUiJ9w0L
cNZmb1DTK7SJ33qb7t1goWlPuu2HcbnzhqNOT+NHWXcxGhIRqMM8tHeYe9jfk5hxtNz02AR0EQTE
YrJN9uSIvunzAHRSK+/KNsXJD32icYpHyjqYN1BQbWeR94/OTz8BKJqCEGzHZzUiS2gK49arvtpO
9XCVo06kuMLEKQjzjp1ZW1ft2G6MwU03espGP9cTID39pPZdSEc/wapfycDFfVlqPK1Cvmo7DjnQ
t46CWCEsUl7HsKJgW4Y+kXyDsnuo7ewEEebcNehH7SlDWFmFa6D/txiK0LsL9Sx11HOB8h8oicvR
muhIsCjPuwjRcPFTmwR0FvqjTAZOGcbVGo7tTMzKz7yCB4NtguQ3iWnEYQlzRSu2+sxJqUMp6wEX
qVFfWyz+ItXrxyhgvSJQgsyJ1FbwgChaOvVddsZyVJk9u0dMAm00BjxyTQ+VMcbFsWmvjCC8dRYX
exLLqnPSlmSPW787oJNoD1BCwOh+YbWdAiDrfKdjA8WhDVR8+ROW33LHfPpRqLFbTeXwM0KN2rgD
Tlyt4iFuuLA+x5fG1AzeV/es0ggvVzXITargAwVcv2HoRH5R3KoQ9xwkvbuuy1g5JPlHMgzvVc2t
UxrInL2AagEHfLml5PazKrpv595+rrn5zNHYlfC/wjb+aNHLshYGesW4jzNrWzFT3DWkR+4nN2Cx
WLIFLs0TxoaSe2ZAAQ1g9VBqubsN4/dY6AmOIB1DDvVvPkybBvj8DY4Mkvy02OSaBJHlPYuzlwVq
E1pQ0bS4K66d4S1Fgn1EDDTso4jlb6lSJDkItVSSb/KR4ZhlMRaubO+C2afYd6QEs7yuiDUgRiBR
6tCz7MqagV/GukeBnO0CJgwB5C7LCR5K7FDcycVOzMYeOr25Kvk4Wc4h5SMhlTw407JXNPD3ccyS
XuW+oxCjYIMTq9TQSfgdqbbVXJhQDXLaM5H/xszNGzAJnLI5vdtgCS7Zmxanj3NS/+Ah8OPe+JLh
cFygEk2DYT4dkruxHRtAsmNyS+uAnrFMr+lEH5u3ZAMhfH8KJ+8IGQB59KmfD6Mc0h3X0bSSTeyX
dj+vIg/DJwiWJzutH6AjJqx/NhOy4V1Bs+iZxqtDZhKj+BFNZ6tRvMmgXM0TLg07jKudtHHCt559
nqAhSQ75s+lUgB3S+WuIo6trw6yIXOdJ00r0K0JfHDqfPF4+ZV9epnraJiXO0t5lLwU0/mjPycUu
HAlHudwlWXmC2yvfG/M3I3yUQ6Ut15bGlJBiRDJFNjEEBenVKUX86tWaOqXsh3qcqSsnnPJjbUFP
rbr6SOBXCFoLNj9y5s6vzPhl4oNyVfvRyqLyp0Rz2HZ5N3zKHXND+0QEXb3D/dPvelE+TIp/NUH2
TSKDxa7Hm89I4yVnO+bv3y2ZrEhVJ3cd2S44C3keCsUkOAAUYrGgWgdO+Qhv2SILuzoaBiTYmG2k
FSHDj0vB5ITxQ9ZWey/M6Qt5NGUBNw9XEMqyzEwoTUyy8gLoHKoPXquMD3kE8hqLI2GOeG+d9Gmc
dNpEDNbrZuJNmU0eLjnuuUxTxcYL9F8sce9j7tYnO4AsVyjt1kX1pRw055rPBP70JYf1LFxcrU3k
rJjNO7dAp1QJLD+bKyI7NYIvmtz4hhPA5Ws5+UtGCs9aKPnTpgWhoqA3tuMyXw46SivOA1nRd3W9
AhxtFcU5nwR6IewFhINwsWbTuCvH7OC67Os6hk44SFk4YYr/NU3Yc6sRVm1Wl5cWDtEG1Pcxr4W5
i7FPZUNIkHLlbDs0oxt9cYprsj652b2Bbn6t91QQjTkTZBHi5hvDWLEx1PRHOwbSCH5Qz6jnBD6F
QWteMw8VXdx4Aj1L/jaw0kxJCaQQh6vuWt5KQLNKh+C9KugBO4VWD23P1s1lscPuMSKy44ayXb18
RYL92SdoBgbXxhjQkgJSxPJJKBuZRaCd7MY2Hy2GrhsZ4rQJFmd1J9Ey151IDn2PnbNoCnFAhvMj
G2BpZOZwn6Et29nuYO7cJn62qG4BEJnNPujc7KyPwZJQ4hbot5OfLHLGY2WMP2nC1Rg4Kr6zo1Zg
oJm3QQfiRTeC2ld1YfoWeGYWIODAPbNMHsAyclfpJE/o4EBNsUYV0h0EAwZYNz3NjtIXRXrdUFug
STXnKf9VSfP3ENjyRODiCCYrfWbT0e0Hraz3Jg0oq4T+OCZoC5FI5p5gA2kN8Qo+gJUmv9zZ+Ujl
Tz584MF5zuNkfGe0wtSOjxv2N/EyuYAZH2YYJrITMGNOI/jGRE7oly7JVxBtuckUC1NFzseu1Yzy
YHTiue2Lr4Q2DsJs/qo6zWayxtlX1wFQIY4YaqizkcniGjqUb+PcaeeWDRrPYOo123bj56T6RtlD
0HtciG08KntrZEDb+SsFeGr0GWlyEKZJtECu34uqzO6aGD9gXU/xg4uWu2pQ0IXxwfM4qRwYecTc
wKMBvvWqtYts0+JgQOP0GKY6Q9DfacWAdrSTaj+b5WsAy3TVdo1iOgSHQ3hRdQ0K6BsuHc01gB6y
XfTT7IbZgrZ5sm8M5AaZhYAWFuy4qZA8nFx3l45cWLluRxfY0t1hKPMQfSQ4Eq7inlmUH3wacn6J
YqjsloUtOCPal9ljXa9lXMa7tGt8B8psyzSQCS+0JSOMZ+D3IWXC1XMQOdP3YvRP8X0yDQkxl2UM
Ic0RX17arngqleSoNOP98ni875PpKxor8wjrQTuyx/0qcrdkzaci35P1nQ1x5+TBkcI0oF8Qb8v7
KCofoC1qm7wnQ4ABocY6qq/2nWf8qqixThPIPW6dXwPRPTvZu909Ih79OM/5N+7BPa5il/1D/6B7
Q8dV8Clt98tJzNnHZhwi8pSH2kmJPQiWqqqxT1rNmlxaEUPgSeo3cFITA61bGmK+FLopNh28mcbC
LLlc3Sh9oumpzlP9ZGXjZhyJzxW142MuQHaai4Dx9YnvyBQGGjzzNvb7R73rpiNcMRb/fdxtjWLq
t/BiKAHdqPNnZ3p3gZueNEttS4H7nOnb2WmT6JIiyy67YjoJE5jmkBjHqcPwGqBEXrfD6DKhlqxP
6/CtFgjFe2i+Fydwmj28oRkFcfmWZOzymnaE65CgFCbTAA+RYW1m90zR1q+J/n1O4ljhlKHGX5jm
reaaxzr/irJKkZXBi+6kxtGbMbICN0qIiV3CLUb2SLTKjUkTrul43KICFUndO9e2meiiFWxLTlL1
GHWyO4T2dU6op1Kr9C59MRE95+jvCkS+D3LT3YGhCLfucjQbxkEwOXzni1Y0CsVrYZ6cd9i29rH0
kMkXs3fw2mnX9cFtCOAiAMtGQpahf21YpEE5Qx5kW5wqYfiMBDnwB9wMTmO4JyVMlGkJQwTKofys
zce0MBeBE134GD41gUWgGlD9MzkS6w5kyNW2aRljcHmlU4i3uWFKORnpJo7Mu7TGGKyoPi9NqV6Z
TBDEkZaof8vf9LLHFtITyhepg1oSbEFMIh+cyi+cwDxbUWQhoVw2s059GkXtYmVx7VUpqY+Tpnj2
VLhUmqw5XM86yOFqJaYJ+8SPzKraCUI/yaJGpWTooKukC4OJmW06Eqti0sjMTbJ1SVRh/KSezE7i
Ks0zPpIsaQ8a70C18FnDBfqamgmRVNOVzLDQB1y6ZRwLYgDa7lpZ5gEaLvCOibeHzdAqTXu190BX
gR8MTnpWJWuGdzlAhARanGYf7ED3lUTWyFj1U7flY6yZ9a7u8Gnj78RDw5xlCvSDPTqUgKp80Ao6
XU/khErEQ3g2SPCoWp7dBb7HDfOgumPgrkXzri1NyiaFHaiBNBChkadGqLa9DH4wiuy1rp79EWlY
yY+wGeieVj2VEJq5onTesDSeEXUt8gcGinlY7MPA4afIhsXHTNTZWSuR+YNBtBHm5C9xLOLdkBbL
9IfewcW1R4C49yIqwEZi0QWMhxEMzUEPfejK8VGP7HVRBc6eoDvfgowLDpLG0KaLNNLonGfibZqs
Zo3y/PcwepeEMI2jHQdP8H74tUL3mojiPfGMJckHi0KKon07um8ZoVCIadd6BL6pSIddB2A6aZEt
6tBPUbqGWzsRMBTcEvI8JkEwwxAzCsk6J7H4bWrDoZFFEXyOotdGhgbdf9rtLXu6mzvucpIfIYZ0
9S4cs8cmUTqNYehsRrxAKXyQe55byyJo9CcsDDh17C1Sxe5oiuC3oRNv1FlnPGuBHya83QBzfaeN
foVT/EIa9Try2uqadnRZRVAbB12PHH8wBxtzaEe+KkNs9PMQEUVbxyxbmKVFpCixVl8FHQiNqeSG
ttz2I0QiwYyI7DgC8u5qaPEOaCoP7+79ohTcONphSt14Z2tCEEtS4PJnX7IqnKcUccgqr9ufMUcE
hWB4Y8wUnMOQPqoFSpwuL00FFwJmBNVvqVe7BUIJbKU6NFZ0ZKSon9H3g8EtqQmRRpzr0HEuGm0b
lxEK9+iIiw6yi37VQyM9sGQo8d3YFA8MPq9QBYgayjJtbfQsHlrc+QzeGuco9KrcG3HAqojTJv0q
BUcmDcY2VXye3ci6AlPafao/xCxOmNzz7B/tqT+3GsVyrlpOeN4grEdoFWHIoV6Lhv4gFEzaNI8x
/qYxfowg7o5ZLbpjbSfOjlrgwD9FoDXGPVKX5mAnvOQEj2XazFS+rKxa3Ox9jwKaoXEkyx+tAGwH
nXo6gsiHXL68MJ8nFT7lMyxH8yPUxDEQw5s78KZYE8uekKdYm5RHWRSI2uP4abTIKI8D6mIgOTh5
FkbOELoMN+EMueDx3fLH6KAF0kXwdJ3xOuTWKO5DwbBlMsIXtx23VWPqR8tO1c7EKcNzL838USAn
dFC6kbwqD2FvuHukghs6mQUVwbhQhJisumaJJJ3mHNErdnu9JSNOjoGHXnzq+uN//LELJfKtPGE4
yE3nl2BXsCXeK49Jfi2hcSURWlmReuOxnjpK4RFGE0u49gh0sN5A8p8ZJgbu0aqEvv2XcMJvj0Eb
VmiTXtxu1tC/D+mh19T4hiiV+XZjPxXofC8se9pVh4D+ra0C5sOESe3/fNlXMw1VcdFki3tBy+Ve
y41L3U/zPnQzG4RCrAEz/8+XxNJqkDR2voVz9te/8ecfMZgwbibMGvMANp4N9cnWu/46LWB9OHt8
4ljb9n/+pkcL/x/ht/8bZ/40lT//+Bvs4hxBxsNPGBf5f0kmN0ko/td//z9f47+FP8U/x5l/fH+E
H83XR/1P/9LPR9P+42+W+Lvpep6HAoOQFOs/s8xN+XfDNAygRoZtGMIR8i9Z5vrfPctzyDK3HBe1
//ITNAw5o3/8TTOsv0PFFNw2pqByZYD5P8oy/2/B1IgldFMn1dGQZDFjEhf/NfN26HUmkCGyM7KP
kE+F2FjPQDOQ2rjkFiJgrdCl0eN7Pxxf64PGrrAjo2rVYr5fj2P1Zo7Vre6gmSF8/rTHz7+8l/+P
tOgl6738SyQ4P58JmNt2Xd4nD8YA799fU47RyRUNcnA01Q5ivVwBBNEpToxSIoqZ5LeNTXhViuxi
mwa93wzzZHolRvSlGMmG0duNW+JFijH0r/7/P5n1z++cSSie7vA/zzMslyz6v/5ksMfZW4+oL8JE
zlj4IJTM5PFEUsFsiRfjWtVu2LNU6Dn6JyuMRg4M1EwuMyygIU20x2mCisqbN003UNIKyNmgGeHT
GS8QI1e9+38JO6/lyJFsy34RzODQ/hpaCzKo8gWWqqC1Q379LETOTHXXvdb9UGFEBJNFRgDw4+fs
vXb1u8rFG56/Fn21dQ+UcQdWzGwDdTut0PwYhBrxt6yFC91Kf+YCITqhS54dkZBbmuB+mDgVs/t4
qFysP84Pga8XFjCReSbdWxZ1NoDIQtZzlo8vHGcpzVhyLw8gbRExweTW3bS9UliY3RNjFZQr3IAx
9Jjn3Ac82A/Tuxl5t6kxxv8Sti25AP7x0du65UidM1NaTI7/8dFLjXKS/VW6LEPb3Eympu+UnMjk
YWMV86GqatSuI1Uj5ZW3TgwP4W3UYfCe4MkAwheNEx3prn1JXzHFbUFxWH3g7/oegj3slxIKG1tP
/lw7X1GsG+cyvw91YSwJ7sJJO2j61tQ1eqmThYtEEjieNK3YeBUeB/YmcJoDjWlKaucMOrRNaxBu
1U4EWSLswQ0QrAPdAyHojefW7GLQJUBMxeRjP8/zYzJ18ZoYOHN26yU7Kxs/QstAj+BOJ8w9MIO0
2Xxstce+6x4RivUd2q9iUxXjZUT2R39lIQwzZ60F3eKOiLMmM73YzaifmKCLbZxzIlJExWvEJgS5
RWG/9kaH+flkob1utPboBM0JANBLQNflnhsONlDIOCSLgK0f0Rf2CKE0xhzbQGFuIWoYXLTzmYde
s4pglplGp2YUQnCyrJxeZDrc/vM1Zvxvp4BrYv6XnNGmcOfX/yXjPJVZWqE2xzjeBRRhFrm7JfHC
s40/J9um1lwGi2JJT1Tsi1G8sVqTbljdvXSemNVYMeI6Q7VEuC7kDWOpgQJb2b39zXAN4mzaYt8Q
JbEOtfy/nLzGP7LEuW/Z2GQc2za4c7nIw/79N8+bWb9hihR7uDoFgeHsSVtxtpqBBN+eq5B0QnVf
uMUekzjK7w53TJ7I4xTjrKPtuYb2zFaAjJhofimScLVig9tclzerqkIQkSBlRpb9QJzFFtMa2Gq7
PdDuBMZROqGnx2W7+8+fh5gvuX+/G3vSdIGfmLqBOcWc79b/8nlYmqDvEHM2WcXFnHM+auIaVn1c
YHSYoTaIfSK9+sqLy+gf0PgDrpsQeTtSAfTp2LwZxn9ZIMx5gfr3X4nVkHXV9SjEPfHP27AJ+bMy
yhI/xNgjpNBAXPXTxJSK6Z30plPnxxtuk780pYO8wnJMGlvPDMs6DaE2LbWSYTaUGkRujBAJhZ0w
GBSK3ZB/nAyrX9J18jY+wfVNZufbOKQfZFaOv/C4DlUIJsggf2J2T3doY/7b+/0/ziLLALLHLk+3
TF3a+j/OIqcdhnqiyl0GghGfF1UI8VcwusJdHBG5o4N2R2Gu+I+dh834KRuUv7BrGnYWdpmEm/ky
qF/nqejaMol5FOWw/s/nhPwfHwDng8kyTT0iqSG8f1QQCVagrHe7gXUQXRsZUm+omrplGOR3hKmS
Fq3Rb7S8x90uRmhVOoBmjX7ipm2SCPygCNcOvLq0tJpzxfbmtUBIvh/bFpG7mYq7m33zhGbcCaWs
l71W1OtIk7siFPprovfuOQjJHsBCQ2KxaD9qB/dHQ87FexbAV6D2pt2WlNkGA0a8icAnD63MTyGd
80WFnwTeFwkLzTDyBuX1ge3KF8ysQ96VmAzG0toEAGwAKrnxwjdadlYmEcxR0Oob1erZXppsnErn
WmvxYbKrgK7+ygGDcslD81FUFtt9B8dgE8UbAkjFmvwbOHS0uA/aZAbnBpYA9+njhIrU60fQ4xrA
Lq3H1Rqq/BUPHGq/VO9vsWOxtXOQAigj3KQ41y4edf9SpUR2Inpotl4SHpXphGvPVK/Crt29M+Vb
Qy/IUqVl9Z8/dMMzjH9cd57r2pQ/HuenMG3P/cetINB7QjWDkDqBUHYNzFR6LuyWLAcFp4Ba0D24
uXIBZRjuwUvnPF4dhv38fBpELUOAKXxX9FCx2uQGGKeyfm0aNzy2bqFORgLDLDG0IzwQHWnhqGgz
WmJRNm4J/tOwXppS3p/P+0HgrBGxD2itgvbLy3+rzgL6xhzlgCqAEgy/77Ife20fjDNBfzDEJmJU
TluxoZ8clUy950OHGceWLSEYkGGq3/BeRHukW/by+apeImdn7EOQpSjKe10021BU9s0ZtMUYSucl
S8GUlp7HLK9GWP18ro4H58XBsT3kTYDmmu+oJwwFk45B+fni8wHR7y2TXXf2zYRLvR7GDSKm+CLQ
Jl8KjQQv0GdHuvXJn6eeLz4PU4hRs43EgIc4fXOB4LKpRU1bpL3lMyhS8lT5hjyBmErXMmP5jHvf
PBfsZUfUrnypO82t9oVFOYnC3M518010brdNuzFYi84x/uUQj7bYFfDgVo2C55r6Q7u3y3L8RBK+
yryse6tjfTw2OBt7QuAWzTS5XxRYbCpS0wNBISdyBHAicN1+JqO/Yt4MEJ6r9dRGkYCxOgbb1sQL
VEyNc5sqlJBTgqqOOR+ZKyzXC4AOoEYHOh4w9H6Gvp4vjYlIVi9MCQXLlbmJNHu6UiXDI1MaLVSz
D9fZNN+2uxI4VBcUahf/Qvgi3n3ErwAFg7NwNf29G4gnyHwyn8iD1ol4yEt8Fy7ZV3H46nZRdcqn
Mr47FoiUEknAFuYkYhWbNKFVFxHaEssxuqMhc/e6muv5dphjHAg99q2ofx0Kwz6lilS+yehe6eF3
r0ksPh0vc0/PIy8S+pbBB/i2+Tv0DOFuyoYNEdpai3X79fkQjpq3IFfI3D8PDVrku8GlSNVdRF4D
bONXvn+IbVQGlnihfK3fBJWEa5L6RtpF/ab59S4kAfT+fM214hc/scrr82hQ5m/Nzbvz80gfTUAf
erwCOIQqKwmJu54f4F34Z6+qtbOqqW5m1DN8JJfmiTR4fH6PLcNZ5RlX2+d3//2P5fwT6C9z+jXf
HeJYLshD+teoiU+dIXh7BGmsfg4tkuAV8y2bwGK5E7ucMsR36dohxj+VW5cel89F6dAdU+P8fKYu
pm9lgSdkDGnvdTXealek+gqBxVyIjKl3IV3wZUgmY1Mj3IQt3oVrIuSdAzXWBcl++y+Hzxin5wP8
wbqzklMyZdafh67kFA97Pqqh7K1TOdpoD54vA8cFk2DZ3JwcUe4UKj6YtLHmrYnWion0YSEDw0Cy
hRkOB8L60GDUPdOSxjSxh82HtoGIYGjuz+8N5FiSbp9vnee/jHXjHrh2cLRkdES0t6n60gQg4doX
vK0fXcM71sxHJkfP12wSip+vPRNtn6+1evvntf/l382v+ehbIH2EBnlR5XgPDZBtEZMCKm0Onw9V
woeh6nzaxGYw/XnOmPvlJYDM3d/PuZLdOYqwV1118UZyqb5g5gwv/uSfnkfPByNuyNugh7CFCNjD
C2lwA5Ipe2eweElnIsvzSM1PVSXhUXrH8lcFENOy3FhU3mBc47oEOD2d5PzWkaDa30tGPteKDdLz
yNGAz+d9cQo6Z7gaGtFeYkY+sAFL7n33g42Gex1iMALIfOUeQEF6zkSd3Cv+D7WtT+dEb+mNRxhS
ydDLrmksyL0wUy3fh5X1bUS3faVIMog20pbgyH0gyal2NFt72ucjp7QPIQWBKkSNyVM3sxvULZu/
Co5515S3v5+d2Cgu8zrqNs9ver6ABF47FKl8ff6Tv5+3Tf0tizrr8Hz++a226ABzVhmM3KitiSOK
6oMXVt5rEYFyKxL/8jxCyiWB58L2FJZ0X1Myl4mVq/4qepsGd0Tyl8PCfCtrw3ttZkhNCCliy97w
ux/aHlGskAga9JwQS7zxTQC73DIay9bERY5veKeNbVYQVvY8TBpu5dUYgGSbvxlz6a6JIm1vzny9
KFIm6jmogkHZzTzAyj2lgcX4kj3mtfW8o2X67ZH0h/E6GEWFGI/avfTIeZyf0j3dXpsT1jFmUAjP
4p5ZG//Xh9KZZajErMDohv3D6v3qCK+0RabIq0Xg2XeSIVfPF7OWFg1t/6MNkOb6fOr504ZiuuG9
lsupLrNmIWonPFl+D8t9/qoVzZGby3SG/7iLUGpc60zWr0ZK/JxOStq6qsrmFTmddSetgnKTo+d3
eEamQyHtyIPkZ7za89IAkuHz+R3Pp1CG/XLQR5+eTyGmx36azLr4+ftL1fxmoloem8G+O+1onrIi
yF+6qHcvSevNGZ35y/MhoaW9TWsKRVer/+9z8Ao47VE87v5+zjTyZWynMSoq5M0DFnls3+x76FIB
6Qnz6tE68zrVxb+eR8QYVw/bYI7MuvR8BjjlPE9Jt3rr0esAHG3dk06JV6tBYFQnAuHqXLKXJUnc
kXKI4eT4NZ4f8vi7zs7VlH1/iJyawFkv5HPSW7/f2B0IN0bf0cUY6/LsBpc0y6PL8xmvcIJjCRLE
rgz3Xg/1oYttFoP5CLuvcYua9+dB62vbMhREkPh+eW4tjQ5/ms5up7RcMUgbtgEj0ZlONx7x/VnQ
FUGvjgsMysNhEn10IHUARoZtn7Umtc8ChBt9n6Fd6yTfnY354flV7cb6iaExwWymtcgnrrgGBMxH
ATYB+PenK6vfyCnEsCQqJjglQ9bcLR2TVhooUkb528k2+P/HdpwMOyPgY/ei3D3EgkTXVk+CD427
3CaQ6OGQ6ICuKCEEephhDkzh3P1o1MMSAw1knKZODhme9VdrVsZHc0XiuJP/qtvheCvJTaqEFV6l
E7iEnuLjDYpCPRwW2ZcUtAI9OY6EIizR1zwu7xiEwzSIdV9is0c2OhL6aL2BgkGMWgmDz0kbXhRg
xiGyFwCgya8Ro8sE2HO/BbmARogXEH9TvFazdtbI+nvMb3HpR4k1Qie+DZlIe6o7WRwNp7I+4KSs
jeSQplV+G2HG3lSiwr2FGkI0ob5O+fU3zyI17O0V5rprEAkCh0aoozibmehmEnk65XfPiJrkPDbK
mqR0Kb/XRkDAAjr3fVM3OHWTOjsEGdo9PAbx2QKltAkHle0KaNuPPx9Zo/r2xIg4RU6JQNLNLDQ9
8/+O1rRD6IkMV16DsdWU3g73hDr7PRYNdiXLLDC7D4eJ/yr3PWfvglTfVGFK76p3zKvd/0o7OX6j
iQGjpiuiG7fl/oByYBtPJSYU2/IIRS3tu5bOszWn3kpD8Xabwh7WcJKfy36dleUbB042ot2fZHF4
vmF0xKYLPUFOIWE/UmmkL1YVrJ5HvTLFw9wxCl8hwHbu/nzsNygWwcpXp8hscna5NM/2eUc0FXPG
a5t151yW+YOUjXFZEzqwfcZgygF5t4XOEJ160pwhE3+QYkXiXy77b6PziSUu/DHlmUkqKWGZ9AzY
T+dhPFIrcX5BZLRWkzv1e0evqDkT8xBYU33SrIrFVEZnVwSQMXvnXkaxCRL/MSD3JByUsiyPtXAL
ZoQ3hOTr8pIZOcDDCMhw5RfxxeVGh1dcgHnyK/IY43HhDl72CIPBXrcqUls9616eP5YKYqVpQfAa
z7ED8OPH2rv4LcZYRzOjF0PvMc3JKLgop/iI4RhdiFNl2Dy5mFh7vEPzr4y7tljXqcKz2U0RbEIG
46pkV8+dGa4d6XPn0i+jM9scgHdNiwdy3wxlscmLmOGvr8UPnawi7Dn9Wkpl77oRqRn073DbtGX5
AX6VXpRFREg4st4NGX+fjGNuqgVzBdsR1tlj8X4WPbCWopOjxhfnWSyRl6wfcgxOkvf/5JTqrgeh
eIGUma9rZYDzmA/9BDlT0EC4ihlNjEYf355VWjayiCedQ2eRfRNZL7n95sAL3grhfNSmIa+GXcur
BmR2E6E6Wz4Pny/4g4j3gWx+ljn+p61WEEPoktu1Cpsg22Yp8LNUA/uUSwIye1GIr752dmVhOnix
mq/cl8NRL0SF/JAcFZZoD2uXiD+oVGJCFwGaZG6UfAjiz5du0w5USsWbUcG1aNnQrxMdzuJgG9zk
7Ly5urq66E1YvvY464MpLA86skoscG38IP0KI1zzoeNAfthWIV+rA5Iz7VibwS4Oqnhf+dN8ZvFQ
WAT+hqOOykhLKRQ7foilIy5iDoj1odIsHOqVfRelXm7iKkCFMj9XCrc8GLJG2RfYAQG6eEGuUBej
q2giInINFl9Tk8mefuBPL4TT0BskbM9A7iYMfkNYVp3TfOAL2aW1CZWurj8AfPfH3rXp/CjWAqTB
3FqMEP1lRmdlSld6MQMYo2QpKq8++W7anJ5fJSy0CKALYxMkzReuzu7mWgw6qhL/unToPFdd8HBK
s9hxiYBvLAZzrRBeQVxNxxNX5G+ymHJ4PQnpUSaE1TV2JSqlFvO2rkNJZLqIDho142Zg6B2ZY3Ar
hWjxCjVyKYXoF7ppVfsUk+zaJzP4z5ukVNrMZxjSdXonm6SbSGpwm2He+qYrLJbhRmH4GQsnXGUY
Td/jUf8RKVbpkpQMWCQe2lbKDQhZFXoL99tojNkeFx6YDLiMf+q0xFDndKJdWAJxpEpaclqSy6sd
4prlJKkZzeikcU16Y60kVFQA0A5gPH2Kryoo4ys6GwLY6vZWMexZWL1I6bCiv7dNsc9jKoGGaIyH
V+MrmeKGwYoispAdS4C5MHyF5DecbMcd2P7zVv59KCfI01j0+FlYLie0AYQy9r+G//dFUMo/z8wv
waJnMUwFQk/dG25NC+cRYzomWBU8asOClKU3gjKK7D+fScrKsVBK6mXKUufyGSwY/fRbxEbczO3i
0YXCRaSq9EPmWxg26sLZdYIYbPomDy9o/wJ3+MJOWj+ZysCIUBn1Nq8kvn1w9/BSBRIkDWOJxa4p
x8hC17NsVuTBLqlq4OjpOhd4AkDS87u5naeCox1YYh+B0Mzc2tpUyU+AstEqoL9+pLqB4Bwb1bsD
xXFn28RFPx/+ZEZLPN0R/eQVUvmtIvwNNmRa3JB1FTdVZt9NIzz0Xky1KApEaURZLC0XDT7JJulV
stmYAWTMZECdrNm7AGgIHf/MwInUch1zTaAJC1FbbhEjOZrnSfNMJnlMTWkgdCn4vpFcBjsgHGcA
0nFganMusiA9JLpHBrLCNoilrT0YcYfpbajfCjhHOSLEtvudcAIR7qc3u5iTeWk1TrKt68Y7IFtH
NevQwmuFN0ddRJvclME6bq2/0Co2mJDo9cPCsLgLnErX/IvdFHlk8KHvti3eYulFeGeGaD/2hcsF
piM1qgKBDQ4wpJnLz7BMvzwMSEe8bRfZ++JUtP3vih7jJ3O0M73la0lG7a6QLDR4vfV7kwBliwCW
jm69sZvmIwcCeRiIaLgxlliS9ClfQh02dlJXX1bZii3/tt94mRDnLOWm04c+Dp1Kfo46P0GbhgGO
4theKkX0+MgWYFEDZ0N+K592+nMsprPoveYl+4WQKH3Rh+wW+nlyFkq/E2BSH4Rd/LIQMm9d0wi2
pAsVe9dIZzo2eiQuEG07JCjNQ27v+ydfxnLf8KRe0XLG6J4TdnooTg+onZvb86FrKjKjpfvND41P
Gi4/UBLWxzbp8boiI9hqfdEu6h5DeRvhZ2icPljxBpofSchADlPHuKeY3wdxk+z7kdjxIh92anSH
T41YwV2ntWoNpKlAlWRNO5d5IB9bjqq8zEjJDkesVTgXLQi9dH/IKoFcbV2IZz4M9tco/WwfixTf
LX4y4GsZ/uBEROE5kF62HIfgZg4EhDE9Gdj8tcXsFEHHbCfZB0N9Phjpuksm15i1vbuBQGjuYjpH
ZjX7UKXIh2tmRir7qy7MR2UAgLTtIyNR/Brjp/JSexGKnKLOyjsiTzL2VqjWMphBZAMl46dsr1ZU
21s77VDoaQ42zudwo4YqsezbVpJA0wA3K1J7ac5RvtUIfMWw22MRDfhY4/BhzA+NEX44WkTzEXU9
FyT6bpW40IhNMhk9n8CuLMooKXuAC1rVNj/7OFzBh0STpmliN4sZc0cGj3J+4B3+NgyddooI89j9
KQ+lRRwuWH42213rbfWkkie/bG0IU6ZzbKx39Mfhueopq9j6ZF+DhztXy+WtB2K8DQy6X0bdQ2a3
3R/oucvj86EaO2vnS3fnW1N0fT5UaXJtLAqzosBynkaZ3KRlNa504BlbtIdXa8jk1sC4wurf2TgB
LRT+ExAVpuDBb3r6tPWiY2+G+coQQp4Bmb+wl2N90W3/lgl0ewZtulUItBKff9UdPN3tDqlOsLXB
BhLSM9FbpqvXr3FVbulSATlpRhyKYJfWnazIsNNViwgk/MISA+AFxNnWgr8Mo0/Dn9rY6OcKPI6F
HR1qpV/R6nkHEMZo71zRbaoGZ6qD0zF09PiiFzGiZlTWAC0Q6UjGf3GFUB55I3dDLHAp+O2L6WIh
QZLqnJGEJ5wjqjhNzNM+kdgWllqU1GuGRbbK0MXlog6RZ9ild8zBMJPOyI5UtCTS2OY2tl2EnmNX
bMEBoGQJUQaxEuU7rCjRPgbFN3u6uo1lKfAkMnnNsIwdrAzFqTXBIeoze5GKyT20E2wXssLNDU5Y
cxFmrr6IQR0EMIS+Q3JxoC9gS2aPOHIVMQadDUTSOtbgzJeRnwDepGpw/Ops9gIWkdl6p0ZPi7Wj
SM/1Owb0ei0JD2cYXdi4OaUWikNXkxQ1sAVkK+4eiohBiFeIF5dC6YD51mR8MCydMqrPEmZ3x07n
gIviBYP13U1FcOq60TvpAPWzKEzP0i5fmbU6B8LExFbLyYbpgbN0uFQDEXLipUWyFzaWdZM83soN
i3fXpuoqATtBXzSoGPk78PCqReI0NUmxg/ZCpEt/z3ySrqIg/8orU1/hlPvAtwN7MMIEjcDZkLE8
V1UbX3XAFKjCrgHdVtq9Pg5DK/AEuxuyBvzKxvzfz19KHZUMLEfejIiwxQB0X6wI2hz6Wp0mBOgi
ERarUW2dpCkAobtDAMiBStRTqGmsqSlfWotqxKsbGDpFVK6R2wKDHYGpBHqY36Ix5T3QBszd+jTH
HiY/5i/6CoSTGSfkIBe0Raag1F88ab3LsH24cKqdRe70t4zZV92GKNKHFKA+sZFd2hLGagAmMPym
2gyVFj1qzBJHN1AfuRq+uLsWiJI41yokX4uAaNRjWoYGg6qAjsnoFZ+pT0QVErGHrnr7onngm1pw
0xfd17nJjg2JobWANY8aYYE4WODAHCbrta9isQuUENjjQv1sJx66Lbcp1yApYWhU7JsqzNzwYHFC
YTeMSMZooL/iV0hGJTe6KmrwmvYy7lBUD0NR7zurM95wdpGLBihnExvlsCOfmYs8m9pNm+fWxvcn
E8/hkpwA7Wdj4dygLanfrJmIVLR+fKdpTPzyGCZX3yWxMoRbN0CLvXWGc2kmYAc64vSzPhxBKap3
M/Z/Io9iWa7TZI9gRbwSoUIcA1D1RaG5WwKHsePgCnc5Hc/AK34bCbRc01f5UjGAW3QGLJGRjBmp
wLSVOMcWWqM5lxGe9aLp5vzJrI7BdaVYWwv8oKWKq9Wk1MzOp3SskmKHuwxWdLmCNBmu26Q6ukpk
J/pzdj2IW5uyqIE0eJdJPVx0r/8hwzO6nO4H5/GPoSqsB35ktU1KL9ibntvt0z4KQHhlsLjYpSVO
3FyfD8pl/m8L5xxlm0zL3C8Aoda2KMiiKtpy/Dbhygpy473W9KXGgn2yBDOyLgvkg9hIdUPjTF3R
yEeGs3eTowIFF+/eCe7KvpMeAnyLYMJzPrnMDDquOMwyziNI4nRZjEV/DRiNbuJ66q9h9OUEqX3P
NSc/lLNF+s8+fzDyTe71JXqnYHhNMKvp47wK+6A103i6FWPrfo9mtx3bRe0j0rHk1kVdPxKtxKLi
OuG9xZHj6I46PreQdUFfbbSLBGlSkt+UwW097yyqAFg8RJhr9s9aVe4tM6b43LQjAmwRfpLztkX4
3/5g6Sbkq2LMX6bhtgyq+sAqE+y4Uidaa924SjEYvqv5enJAf/1MRLnmxfAwsjH4Cr2B7CF94F2b
/JceSu8J6tlXSOVG84w5YTpPYZ4PJoyO1UAbEbBMW5/S2glOTbttRP/L1EC2h6lsd1zB+tYe1BtS
lGzbkUT+3tq/+ZvMj8BV48nhfkJB7E/Y6TT/3FukkKRVlV0MGTVnawoj2CKD9UOoF+k4zfcOwuGa
RWcDSsx6WHKb87t+dp2dnfi8UbJ1KfKwwJu2bVCXJy31VpkJi7Yuop992RVY6RQGkc7sdz5WMaKL
UIM0c+wGleMmx9dAv7ciSMMnS1X/ADzd34shBXZuZzXOazbgmO4YaXe/QGB7S9cuwZ2TZToOMStB
uoxXbmrUJzj/aPu72vry01EtEDHXhK0M476VMAsBsU/DWyti+72aHLlJHNp6YR63l6YHuB9PIbvV
0Y+3GJD1nbR7nN8oOtGD1cvSaEE8+WX10jgbLp3mZsbGDlHTtFROOH1Fkiy8INH3yvCttQOKCWad
DI69N4yfOnh3vW84lcaBbplwga3RWbCoXg0n8bfF2ItT0oCxwJ6vb8FccN5GlfOFh5jRM37Pr3Cc
3aYNyhQttT8lyAi4zz+HmAm+7GR3o0mvYzngfPTrvHg0DnKEikJ84RhxeO984zyltvfuhVyPXeO0
e4WJ8MV3QL9UiWgOivi7tdPh1qTcYkKYlNW7ook7WGX5iSuVqPGZytsos/z0u1mlkUw/Sr82t0yL
wlOBqnGTmJ14GM5YkP9qy1eRGCRS+levrsgksCZjK8ux/QllGqi+qCpMQPq0hHL3V9176jdhCMSI
KDjJrpUs8QoiHAKitkSw2RxibF5TDnwDB7B7j/SZWAJqZ62A3W4TbRju8PjeqjraZm1cv1fknW3S
+VvdZBhXhR9TQtSJZBCfEBXnac0+J8lkNYla/an80/iXrrnWMQOpSK0zBL8sr3sLsjr7zJOJQpwg
hamWp7IR+SVq0COWbRK+J03CwsPdv00RhLD63Z2OhJpBi84UFs29te0XPuYyWXvFS2t4090wrN+G
LNIDGxEmZ8NYMqsIR7WyEqNf+nKW0pJeghbpk8GtesENIQ+pBBbaddo38nrtNy8vTrDH6G1XZvZg
SxGfhDeLwMIB/LpxNfNsONNmwNxDx2TneDqOO2vyDtMsrGj8/CXyxFlNwqFXOZL7CveBvrhFBBe+
PoKC2zcG19reNjBUPpsUMQnaA4j4KWnlNcpjebW1jOvx+WZlRl1fIcDYr1W9Z3/mHcO5eyxowy2x
iSgM7FhkR5cYIKdU6T4FlAep6zf2quzFzRuxrvLG3YHKFV8UVLE2XO0INTdRzkB7q+BhO6q4g/b6
yApEgGPu8Vm04jx0cziqTKKbDD+54nzEAe64LduhXriqg2eH/3sVd7F399nJfRVUaWRi5ZiuQ1L9
ilFjuCwlDCNl6ScU8NOq1QsSLmIvQ7GDSg2cxHGAq7Qa83A4uwX9Yi9lSSjhNu6awr1ZwPiv4+DT
yCwmcZpGp9wkPkCIDFDBJWzVDl0ZCoB5mDSqwbin6RmFQPeIa7t7jHJ8JR7lPepYhVJaUmS7YApQ
XaWtab4tGzpqzOb6E+UDCw43Ukg70ZCusxEi2PMP68ohx3kT0lEvCvNYdl5IJKiJ5jZMd+wB1Qeg
7xUCkmwHTDDeN2b2Tkky/Zi/KGJtfH5hz8+QsvT+/GJ+yZM46l2JLtcZ0CzbuQpvLb6jg3Iibc0Y
x/pwR+8YT6n46YM6W7gCXiaxZmuv0YeDDR/HGX41Q0j/tFf9g467XHsx6ze2XP8kkj47aprxl5cS
eVyyidqOUSpeDW5HxZS1b2aW4zq9hB1+ZaiPJtRQ+iq7BHvWwcYjEBrM3MlMxhE8PyRjQJdAj52L
rHp9icOLlRGP0bGu/jIyJm4+qoNDB0CitOT1WT3yfou1iQkD7iRmfDYwyYkc8pPhNuFFlDDb86Q0
2Sq73aPPnFvdhHLX6MGOoFSXsI1AmZcSApEM8+h3GHxauhIfXSpvBr7acYljwQt82GxpZF0wRRKu
peIA3atb35mw9Ju207idJlLuptIgMbl03ZXO/+hOb64vlvBlzL2TuCmtfe3ass35QpgPRsBDHlja
ef+lmY9Z8Ye8LTXWLVK202TiGRmLzPug7h7WkUUBYlSh/GhN9ZmA4b8lHf43YXNvTIS7q1oM/cng
0COM9fySd4N9kAweNgIv/MMJdUq6KO2+OUD5/BrT2aiwmIfP7o0i7D6uPEZ+unN2GLn9LLX2N0GV
5cMyICF4LtAIMxpb1upJfdlzDrIJviLIkt0AwXYz0QD50qZow14R5VwQdRdEbtXOqVSwTRhqfwEa
XFTMkogoiBL1zevcOQTU5GJz5i/DNmF5HRyikUI7AjPkBWdUG+E5pjF/fh7qoePukJ9cR4DRfSet
74BHt0GGVsKKnQmNTm1TxodHS7kv1rPnEwal2KmAWO6+DcmAZhuMMnmExe/g3dhM/RBiWEiINBrU
Wcc38uchjRN+2+eT5WFqMBZrbhky0Ulbm7l5Xe41T9CxEdH05dNdmMwx+jGOCXKWkGUrGR89y9Op
DLQt+kry7SgQdo6pnBeTQfu1ZDindx6LvV/OBIAWb3tvUR/lddOeUlSXtH5zcy2Kyn73qxSKRp8j
37X9uzV3mp8PEAvT/8PeeSxHjmxp+lXGZo9rABxyMZtgRIAqKVNyA6uszITWGk/fH1jVt5h+iUB3
rGdDI6Oy3MPFcXV+wRPgFIX70qo/hC53d11/+ueNbslbtLamkttInfJKtUP9vvHtJ1FmaIYuf73+
cGwesZQRyX/EYvHkqobwo62K4OM0/ko6Y3hKBwUTRiYeKXD9LomE/VwHZssxFQ1pAy3Eb/6IuIk5
BcmDa3CFCHJk96fYxrFOUQx87tW/fxuWz3iYaPeAIMAckdS75XyOeKjtfHr9KxW2jpowlKCqVx5L
JPJ/TIWDYaBh/Wow+RVdg0Khqj4ElaVdYUA2kN4W5rVwOvzApwaT679+XT50B+s2AJmPhwIv0h3+
nXhxAE17/TMd9G9opqdPmqV9RsK7+5JnSDhqwknuLGHYXM6mfKdqwU1coFKwR/63vo3ATOE4ktXe
1JXBnTBj73UJ8Jd1AARAAgl3/hOEzXTs5iyFfIRXTsUd8FlRgQtbpAA/O+SnAQqmyrfBal9ceFCq
MmgfUTy0Ls3WqPZK1TSfqxKsVGJr4REN+fpzXWHhmCJhs9NzNBa1JR3ad3ghlzoY8URTn3KBmDfC
2a2Hf5i4CsMINLah9weUQLh0h6zVQWSH36TfEkuP/voMwhMCG2HZH/MOs8fXHxXmDxchx2cu93w2
lx0ytyMLVOW4gC8nP4eTrI+fc3CBu7wX/W3VOcNnp9ZgP3Oj1cvvtWX8yC0teQ6t0r4aybYfNRP0
7YC2U0xa/lPT+9DmdSTGgLI+wK43HmPNsu9Mtzm8/lUm3BhtjJVE1laAjasG+UH/Ghln/DPbGjix
w037Bjb5HkZ/dBEWbn+Z69PwpNih81iF3usfg50NT7USABWrTLj8yz8oSUzezAI37Y6EYHMc4aky
Ufq/f+S2iK/DOhqKS9e1LtFtHI5tM9celxnza91bH7SiVfDdbZr7yf5OA7JjlWKXdGFqwEQ5QOMd
muZQOGzOHweDp9aL18XOHCfl+vW312Xw9bfXH1N7odt4v9RQrC6HUq2+lvADXy/pLHrl8Z/PDdKu
oSGml2H53CDjy+EEfXXBpnVwEhUqoqLy2sBq15D5dEvS/Ejb8nYdfyHz/wtv6vanavyMuxIDzyoA
vjSECyJC/RYXKNiaE9hcNHTtD/3y4/U3P8v//o13RrQAbZPca2Jfv5LOR0v7+7d/PqsE7IM8eg6G
KfkguLt/eP2tr52E58EI/d7SuvrnP75+/s8/i5b/K8yn+uCHkEf++Q+5irqzHnIHbZtmvMV/k3ew
clI+BqGRPujGfJMhTPwp6O3iY2Z5oMmtXcMbwjEPYS/v4lgPblDihiyeNFeark9IjgXZM0dRCCu1
Yf7wh588W/vf8Vm/6lWgT4yp6zViyu7dGquVMCdFzjPjd3KzeITzPnDnaNpPN0dLCjwEvJ021L7X
trvDhjh9EVwnD22OZgppA32H1xgZRnBdt68/Rlf9+7eq5bb913+gdYccceWd4lh3XHchvKdlcx+5
c3Pvml2AnTTK/8tfbdFzKy4H82Zu08qDUnKYO/RO0J/10U9JwhfHna/J0l/5rSG+xG1WX0/k8pHU
50/h5v1e5zA+uqiL2mP3PaGjyJjA2sv6od8jQsAeDIELKwWBCV83Bnf6UHxVweJ9HPGgekJc9MJE
/fNjipIl+bvyouN59MY1wcC9/ghieFj87w6khn76MoZ6dqsOSnY7xa3iKeQHXz96/WGy8cF/4l8E
QOUPpSbIrHeauO7+/cONGxRTYoDJ1/ZQ6nj/AW8I2wkfI+6IxW6oRX7jw0L6+1e37PKboUhxHl5+
43h+UcOm2k8dT9Kv2cW+Nl8Uq2weUEgpng1ruMYzOr9FLCfypmpRB5u+klFXrn0jdS76dJi+jiOk
pQHpxJ1SBO7lUPFOFAGduFOKZllwwv/+zUjvEZ7OH7Q8eBGFn2MvQeq9KGp377omt3cNCx68xSsT
tIQR2jfNhOJDhQ3lREl7O4ehzW37R55jRODoKQl8FWmaHJeGHXz/+MdcfbKVbP6uqCO25jzO3pjo
q5jLK/0/P8Zi+tOChOy9foQEHWqjCAkqFeLQTsPTYgBfiaA2fzFDd/CAgWrV6lezZuKKyoQRjC7B
Qai22JdupVwHwvkF3AfKamDhA+kG4pPCsnmZur7C8LvCAzRk8syMEoxWpz/zQrtRYif55xelQKTk
JjZMcqzd8qbkKmRicO3c5bG61x0EJbmyO9wtsr9/45HeuU148bgSSgd6AyhW1RmYE7rqrSmMGTuV
5dfXH/a/f1OhXlzjeHPx+pH9+u9Im8JTneu7bHCqZ+QXR7vpP77+mM3wucOy8o68Yf+R1UK7GAdk
L6chEzsj6pPraMqDh7aBhRXZvfpn66B4ZBh/duLSt6s/IitxPg+KiSeDsryYh5PzuUG2+JiGJJ7H
5c9sjmc4kAjr56WP2AryxWiqMmt42+XVFpzDh1dO1P/XR9jSR9Bg5a7rI1zlP6I/fpNGWP79X9II
rv0vA/qYZhqabTgL2fu/1REs5186uB8XnXjIhfwKuz4v6kUBQZj/MlWkEVTbNIRrAKb5tziC9S97
YUq6jq3bSD1Cy//faCP8TnZVdHRhDdvVl/LfklyhCWlaDfzuEogpDDoOazd4cIKlMBPDe9MVD3/R
VP9P3mUPRZS3zf/7v8ZvJLp/qpA4k0FX4Zpo2KB7uyjeh9OME4EfZPvTpa80QJdYo50zhVHHa8Fl
yzH2UXSZ+S024CI4nT9uMFTXqliIq2+IwIqWRnFgxcNlZWjTHYyaemJPtEzsPREk+3q6HSu9pNu/
VzI1TTNze6YSPFnSoxHFiLUGhkre6rwKJA5jWSNeT8adM2CLN9qODST6GIUW9Jzzyl96700vuTq7
INwJXlzNMA3xuJwg+evWeHe6+KUf/qFA/3sW6Uu/vSk+tpVkAh5nH2qkwQIER2MTopdaNy99PY8u
EoJYA1+0WgtI53SNa8NOJL+t0c1m8pCJbx2yutfiex3zogmXtqVekZp2fXW6mrWBX7inbxrGOzxT
i5w26ErgMrsymsl+hrNevJwuf63jpAjncUAtYevBG9VK4wMIb9t5apUcX6fJwQKeZ4jZAqk3VeXT
6QrXGiTFO7cL0GZLhVwb0Pkswg4lJaPBTfpwuoJlxr4zFTQp5HF5GMBzCPPgpFMRf0L+luv3DsFM
39zXokL3YWfwwDI+n65O+538/e+pp0nxX9pZw9Y6gaAOgp5XO93xRDbWF/3kcuWGuz3G+8kYRn3X
TbYCn1d1BO5lgcOR8/RXWJmKqvQNhIEbAzwE20OsVW8vc4TaoEriogLcKWqHrSVirRppDeKEWPli
zByv1MloJPUU3ldlWz+AkAjvT7dkbeykKlJoyX2KKAWuOjoIqbr4RerzqlL7dD+MwV+nlL/Eif7n
O86rzs6bkCpYdgZnas3DNDX216Cu7cOEnN7GQrrWhKX33pSeArK0GlGbh0RE0U8VKdzbpiFbirYL
T8xg2abj6b5anXjSmlcog1lWZNUOSoBMmj9an3WztbHqdnFZccmddQG+5tgD9wu95FPS9vvTNa+E
8HKIedvEOh3isgRTjiSogqg9Was42CMoJ4IzK5AWPaCoGv6tyK1b+MtiA5oAL+ZRPov8MyuQVj10
IJW8aEoeS5HutB7awpmVZ1sxALCf7qKVZfV1zN7MgsZRO5W3JJYC9DE9FMjaFOBwCGwRHnB9gaxB
iGURuienq1sZEVkcwy0SI+1IPXuF4iD4P9Ra2R8AFxS9d7qCtdhfZvub9gzJ6ADRNUHqKSgBGzzO
Jjfu4LBZJHgvjGc2Q4qd0AnKxLFLx6tTY7rijqneu8tt7rwziLr03ptGFH4EOiqZLa+zkZcm3TMa
36y5KA/n9ZEUFh2PP+iDWJbXp6yPY4L8KDsrcKtIQ9H8dB1rAy1FRheJfEonDOIMTAiiQzo5iC40
6hTNG320NtBSZCSuYlYgShiCqhYu1KwuRj7aKbsWA6sUOtHpdqxVI50CbH0SjaaMludPGVBHd65g
Zrniw4R3zVlHQoTJfh9tVCQGM+4CdkVDy7q9GVhD+VjzPp7cCMyK1OtWCUnwTwHcmrMOa5orbcT2
RJeppPe8vmaYvNCcUF3Dq0ERZ20u4A9+b9MYTZXV6rXtaUogUPLVOwv7RJ4jCzR5dBTOwcbX0UZl
769hXDN/r2wK4kDNBuaamfWlfYTzrQxkRfUemxgSJtpdYva2eutorTZ+Oz0t3p/ewGd/r5IbgtJr
XYxGZRcMzbMPBiC45Q0t/Xm6/GXs//NsqLnLdHyzApC9820IJL7HfTnU7sjoz82fjQ7x6aDMEDwe
ExI0AQecNGxBUOmlDnLSFebj6epXmudKCxDu9RyvE8VHXFbp9jwdY1Fp4XR/uvSVAwFJ1t9bZ/Zw
gyucppBqozGHWfP79uAEZO28oJm64EupGEN2CZIjN+9G3hryD7rtOPFX9GVMc2MBWWujtEI5eWyW
BUK8Xmn76HBiufSzHMeh2lgA3z9eaa40Q6B5WQhRg5hBiB4A+YQDI5iK/AkloRkvQ7/buBetNUNa
oDr47U4cB4YXwHF6iaGrPfg9yNvTQ7VSuiOtTZVAmlVRbJdn70GN4SM4OG52UT1tyWatxK4jrUSw
5yYT/ILjwfPy9SvDbnWdFJ8wJpDhHahk9CfK4M8yQ61wY2TeX9JRQ/p99okhT5lHtYXLg591u9l2
NYCoSQDNe2Lp3Zhea7VIixLyg0nVobN0CCFcAC7PQoS1Ax1UAabE5w2OtEhY/qJ3AMQQUFbQenqE
v0VamvbxvNKXKfFmCbI0NVRGNiAv1qPsAvJyvPenQj9zYklLAHebwtEiQkFvKpLJofYlD4z6zI6R
QluzytwYU0SbYBTPKIXkutj3ASL6Z5YvxXYYdyh11tPsKX7mXikq1m6c0o0zu0aKaFFiDdriCei1
vo7GU8ZuiVWRvzEv1xZfWwppB6czUquMq5aAGhi6S4EwQJYB7IF1AX3GUxLraJfjhZ7ZV6en0kqQ
21KQx6pSY+rXMNhl/A1pU7gLYFUBT8IUxMMJrxHQcqerWgk7Wwru3DfDedaUAc8E8yeXzgRKSZuU
udcOtrXRhSuLoiyjJtDayuPEh4JJgD+58NMPGlybjaeFpVPe2fptKarbnMVvmK3B07AcIMU0v+D0
c0umJd4Jw/+KlCvpHD/emGxrQyNFudZmwGLmGFw1+McdYBzU5Wf9MilBFPoFHnvlmG40bK3bpJBn
x/eTRBOtVxU4UlzUcEzQNEGxdn/e0EtRb/pYqSkz71tIWpXg9ywDoH6R3rh5km+cNNdmlxSa8Pf6
Kuj1EdRfN1+k0/zRtksX9h9J5dONWOkkWYPUjBW8sCDaHkib8kALkmiHUXK3UfrKocSSAlGUsaH7
sdMfylz5Fox5uOsb975sYuQOzPi81dGSQjAp51pRGuvvJhh6hdVUb201Ya2DpH0VWUOcmEKtP7gD
6s36UnpzfgdJwZeofemnDaVXM9gPs5weghKUgZN0KDnq8cYwrLVh+fzN1hoaJsAhXeXlw9B/ojYC
at5A1/S8GSSFGfo0qRMFFE72OjvMRjgdoPyH16dLX1kvLCnIEJuzfZiBfHUd2ym3fh5b+HiAro99
aXxpbDz1zqtI2mPxidDzQqik1kkCD416FyfVgznG30Mcfy18c05Xs7YdymLqYJbasgD+iA2idhT+
eOsk7qUC68RKlMugVg9Acx+zyNxXZKRP17nSh6a0A6u+WYspVJD8g15jZCDlYiALzRj9YSTas+2O
553gTCnaQbeNEBCxtY2xQ0VGJ0p3XY2ixulWrKyFphTmAMCUAFXX9lAYCvanigWBb25sSGbQ6U9X
sRInphTrYwfClnRv50FfKNDZmTO0Nmf4qvb+dAVrIyGFu452XQZcsffMZCqf3Nq0jmXmMBYGOCRo
oOaHbHIy73Rla62Rol6LfL0uxqzzAr9Jr8HqaPsGxdPD6dLXhkMK+w6xIRFADfNaV7w0yngzNhmw
R0fZ6Kq18uXAxxoMDpPSelGo3LHqfhNYwSPSu/HisLIzmVK4uzhh2Rp0EI/UZ7ZDp1HFSD186p3g
GhdeceaclfbvSE+cMFAA72MwtCtKde9HTyLOzhuCxQHi7bJO6UUF0F05VPhiIRnxTWAnX2rlxvlp
ZQQwkfiteNbd2plrRznYOgp8xp1pBvu6nDZiba10KZxz2KO163SdV0fmh6pWCzhK/X1rjV/Omp+G
FMvARYay4Xpx0OvokDf+czRpX3Qzuzld/EpwGUuz3mypZWRmWu/bqApBybNGd98bW+YGa1uEIQWu
g6eBwsFs8gx/xl5gJEGfLJ57M/IIh6CII8+GH4ZpVVt8GKM52MOjyzZm7EpcGFJY9wECpwkleymH
5rtpSnNUHFz9Upkc+1g6abdxb1qrRwrvDnAupj5F54HYQCQn6XeGTltLfJStyv11epDWKpGC3EcM
HSRz3XlDX5Y7rZ7vs6zEXFEvH9IwOu/8Y0gx7uaWgYpZ1nqOFv+0OrQQWObth9MtWIkSIYU4St5t
jWAfa3g/3GlNcI+K5Q1ErKfzipdCfEa8KvbDBEPXuiwQMSkwCile8FM48+tLQW4gwzFEgvIdZXhI
chz64uJa042NNWRlfGWrgWLw0WgWmMXGlvLYqxUmNM7I/buA962i6nq6k5Yv+84FWUihjthwibm5
zjJL37eZgbdj8cm3tX1QVXedXm2cDNeGWop6JeSiVxf0VdJxjPbngy4avLXDw+lWrCxYQgpsoxwm
MZJaOhRzf4mc8I1hbozC2heXQhllY7TuSq70Qmuvyqa4zDikzZiSnPfFpSCOUhi0QI5ZyItntSTd
7f48r2ApcFMXPeAZAXnIPc4ful/dIe1zeVbR/4Guq3rYsZBKvKmJtY8A1HQv7rAVOV36yoR89RV5
s/fgJWLgr+G2MOTvkxD5gDa9cfTSs1X1UW/086a9jKwL9DaAKqwiplO5j7OG8aBq/VE1+DoFuO6V
SnrexNSX4H7TGmZ9VaUqJzFzHsoLcqzVhdHbw8bqrK111jJr3xSPzYTdGmavHMaj441X4VcUmXmH
CF7qdjfdY896KJR9+lh/8ov91vvjSkTIoDv4U5VRQT32INl+aNXoxQzQli8U//vpCbBWvhTLA9lb
6P1+c9DC8jIi87NHEvIpCp1pY+zXKpBCuu6QkFVSKkDY6cEp8+9ATD44lnvetqBLIQ1gd1LhLTWH
OhMPo558T3Vclm1zo/iVpU6XAhstXluIEUEudxAGhvNmAwR1tDaib2XTkWF0YYNJDfceBUHprt1l
XffdnvF/ypVPGmqo5w2AjJ0bXeh+icsCgsjUgEVJAi5rbzo1Mo1lVTRbp72VcX4NmjfBUQ6Z4ZMz
bL3AwH1j6L8gC/RV9dPHs+apDCjrhVBrS9BVOXj9fbpsyUrKSV90c7sxGmstWD5/04I67G1yIiP3
OD28rWf7JY6GD37ufDrdgpWppC2fvyk+zmwMmUPRQD4RH9DoR0LRwIL0dOFr310KYxQ9wKd3PVdc
E41btb5yLOeAfM0G+nHtu8tBjOsEmlZZ4+k6Wht6LV7cEX3U8767FMJTqMU897WLIFiPebS4Lobi
vuqzjRBeCzIphHWSvyD+ldpLBv8pdKzrNMYdla+PrWo1H063YaUSGRyGFWfu9gaVVG4kUIgoMXoN
vllF9gOJrOPpOl6xf++cHmUMagcHHSLJUOPOUHhZA+Ta1KCdGpn5A0Gw26pHYj8PwitSVosIYlju
8Ql5NpS28jJf3bqkrEw1ddkd38zjQRGsuEbHcC3U49Z8Ugz7Y+OKz6dbuVb80sNvim+R3wtLC78b
X1mY/eaHsYTmnG09mq7s4bLLX48khxWnWEwjqs1rxCguer95DETd7XQH+XSz3lhNVkJGBsJhzOE3
9Zg03qvUuzHdZc6Zp2RVCvZBqfUUtFDtoapvIhNpW/GHyirh1MU4EW6cdtbGQQp5M8nHPClMOmpq
HxDP26chAull8vH0MK91jxT0I6DdFLP0mhWlby6zSUVNxUWv+3Tpa19eivlAR22gFojFotP9ZYjj
J9g36IWXG3P0/S+vyrA33MTQHlXDxjP1yBgOPJ65LRo4ME83vv8y2f8z0lUZ5GaEQeB0Tlp786g8
Rpn+Ma3KhzEvvDHvDud0kSrD3NLIrHgRoIrG7xGhDXBpGi/b6Lx0oyoD21JnQgq5n2qvFvafyCJw
5nf09lELhmhjT3p/jDGD+32hQPNDNfuICdoNiOJXqXYTVCUG07G7cfNaq2AZ/TcrUTb6Sjs2IU0w
gnonLB2RMPU+rN0f542AFMaQ3LvOcBkBFtSbftJv0Hb1HF8/cw5JAewOQdohA45gchJ9Bhn/VNXl
s9UH92W1lQ1am6ZSEAN9qFXO3LWnkoE1k5Rre3WL2v3tUDtnTlMpknnRbX1rwP6qsZwvVmDdTgAi
UP/+etYYyCAxfzSyBG1ttlT6ClnjYECb0kFi3WjOWkdVGSXWirhSMKysPHzAPyFF9ljryWOnuJ9O
N2CZjO+sFDIiTFW5HOamWnmOgxfYLowrIm0ssufTxWvLbHmvfGk7jmMXgl0MXxrB9U+znT3UTvUh
UprvolKGg1pYnyJb76AoC3MXJ3a348UGpc8qPrN9S3C+CUIcViw/c0TlzW6tX2iNcYcB7BYQe63z
ls/fFN4puVOYY4FpmIn5dIhrWVWUPx0XQvDp7lurQApxxKZVF6wCBP6yaUusC6qq2fm+UW2lztYq
kIJ8SrrOqTO/9MioqAGaaHbZ7VAWGOrd6RashLjsd6plumpgvVh6sT/84OXyFjEfVPo1VHhrfAZO
V7IM5nuTTApy2x5HR+1VlIOT+pMZTeZORRsWX2T3vEuwKiPH2hREayNyHrbmOf/Zz+N0jTFe8kcy
jfkW/mWlFTJUbIxqqx5GuqoIUUZorXpfJvrTmGobSbSVsZbxYaleDJlid6UHj7TEl1pt8EHACur0
GKyVLgU6Mi8C+eRhGWhz/qIWfnBp2IjibcyjteKlOBassqY+McRu7ldoVHbOoojqF9bWLXJlotpL
xW9imZx0UuRlX6Jqlcdew5NmXTufijz/A8X/886VCCP8XomdZDrkgJppZLTPUdA8hu38xXWajVv8
WidJ0Rz40yDSNKg8ZA1e8mLQEIMxthLIa4VLm3WVTTayjlkJV0OpUcbQ9KsuQTT8vOkjhXDZtmFs
C7Pw0Bm+4EVX3depZR3OKlxGltWTAtIlpXAHadxdkJtXSb4J7VvyX+8sPjKwrIpGQKuOXngxrpLK
p8BG9xIlEiTwxJOl4g96o4S+pV50vu1MD43t2+VV5eqIVWtGZzpXXaUnWnJhuP4webCrxLAfhimu
/xgdK8OCifduNsqkzeOrbPADTH9HyHyeMseh+SCahMyrK3Srf1HbJImeXb8w20vLbGxnj7yoOh2H
0cVvwzLxR/o22obhP7SGpcTf1cBKuh9pboe85CUtyrAWTwSYG0SxPWHO2+bDYSixd92XNTSNJ3fM
9AkgNPIuRy0XU3fJM+wcXA5uj61OZpeWejXkfuxeFbZw/SeEU0PtRq181eeRoRNOvjGc79/BVRm3
VGdB3/eog3gOGsIXIEZjXOt5ikHqTb+aBNannaaelQqDPfd7xFZ51MJGcRld6MioNFef6xy/+cnv
nk7PzZVVX0YqqVGN3oRTFh7Sw6AaXPSJr9Af7r5xBd1k9q9VIr25YJmkzWjPlx6KRphwhUpU/iw7
TPtshSbtT7dkZYGQwY/ZaHRMKFF4CmiHXTHkvBJPxXnHYEvaXoD/Tpza09JLrfilH/N7V8MPw47O
O8dbS8e9Wf17MnsomPHdzc5n8U+v7cL1sOne6JqV/reWLntTvNmDetMy+l933XHnY5eExnn8A2GQ
jb19rQJpY6nVQFgJ6WFevGLgPewsYlBerLj+eHps18qXdpYYOYA+t1XCAI8hYPJKeoS0juuKwHTu
dBVr00faX0IrUrtctxoPMcnharYdjUt5bWyE2UrpMp6uzarBV/AR9hwj/QWi/NpUmvP4Ttgq/j66
ZTfUfTXZBTflwvqYl1n3NZmV4kdmTMO3qRDFr9M9tLLumdIs6nH7FH1HdhVvGlRA0fazyR4qln6L
A5+oEPJEIG43MjB/nK5wrdOkWTWUeaqpY8BxxSleOnx3vCiKztzxTWlKlfbgx3PApiymtr5wO5SK
S2VQzzsKyaC6QUU4wIx48cqLFB1mJ09u2qRRP5/XMdJppcGSKfGLguUi7+zrMBfqC5fcaWPPWel2
GUxnj1k1Zw1H0cRP06sud2Ly6e0W8HPloCtj6XTkSvFBZCV1Muca9cE7DnGI0U2fuzbbSuattUDe
b2pt7EYux54y5eJnCM3iJ4q/ePye1f0yoM7URR6HccKt1bJ75Spxc+1C9QfU7k6XvwJ7U2VIHRR0
37dSJ/dAbLXJQ5RPk3PhI7tW7oemQFKwyfDGsHv9aLUsXNeONdXTNQYCZnHmHJBivbYFZ8eYU+Uw
VaFzgaYbb4hZmJfp8XQb14ZIim1LFTOXERYtX9Rxhrdr4/BIMlbtVjp0rQIpvme1qyHA67knhBax
3w3xYPDEY+AudroFK3uSIW0YVjNnda5TQRNEX5s2uQzn7gvs5D9PF7/2/aUYxxITY5Juzj10lxrk
HMWvuTW3vvtK4TKYLqhmrcHdHN8G1TimeMbqerNxFFiJb+H8vhtlioJ/JLpA3jwAJ0ZbxstD/dEK
gw/InH46q2+EFN9tmNaBBrnQc00HI1WtHxAyqfON8F4ZWBlLN9gR127G1oumYr4NVG3EIsWNPxpO
qG/M/rUqls/fHMia2MgLI9cyj8vEnd3PN76le2G3lVtYG97l8zfFByMZzkXM3HNjxbgUfhhdpmV5
5iuCjJ8bEity+gTdTaNo0KJEiP9jERv9ZWh3+XnSWaqQotdwRyQXkFTlNIa/WIVHsK/pz9U0nzmD
pOCtyzwI/EXT2jXC4dZpXXXPPqQ/nJ6fa8Mrxa47JFM/aOz+sQihViOpia192MbGtB9SpbB/nVWN
LnUSGjgYdLd16s21/d3EM6gIw+cynja2oZVZJGOTDCw4QhOWIlxb3C12mKeEH+2u3UoDrxwnZWxS
pCOMjU1h6vUYHwHcLqvrKWy/xoMoDmmiYHOcZ8ZGvK0sSjJSqdDjbpxrmqKhAo0Ne4QBVw3LTEMC
CW2arZP4Wo9Jt3V0wzCsFgG7pqUoJUbaLh6piaK6xf68Ef+PxTVqqt7FgUVPu6e00PZdqz4Fmn84
Xby2TP93HpNkpCPyXa2j1jTATJu9o7iXWt4/VEZ2UMPioirGI4ZgHybh/1ILDMmjrQeylXiRgY95
7OAdCLj1gCkWyujYfR77SSmf89DMN2bAWhXL52+WxDTKtU7VmxThXL/EDz1KvTITptdGpnPm4Cyz
4k0V5axkKmrUTOg5/bOo0htdAX49+fNGNmatCdKRqcM5eOrwsPC4hTnhBYIJ5Utkm/X9nLpFv3Gq
WZnCMtzOtWZ7MhuO/HhqaNM+6sC+7hxLR+D89BxbaYUMtHP6wS85PhOKoTXttUQY902p1xcz8gzn
LVwy2G6yIjINQ6XsAy0Yi+tY1dQ7XS/NLcbGq7bpO2GiSZPJMoQ+WlbHygjLIYPFW6kmWi1ot0JU
0cz+GGJR3uzJv6uJF9e+A5stxhfpi2bCOSzToLzAgUh5soPRIdU1gQxsD3boKunXstC14TiUQ1hd
dGY8/ikyw7jpy7jFBy7s4Ul2w86dXaT0d2oWGfPHUIMg9ohb2zzdhyqA2Lu4DJV5LzIlbD6IQtTu
hdD9ot84mK4NoDTNzdnCPBKy/yHwSaP1Lp4Sg4Ux3WCo8Zfz5og000MlFv3c94nX4qPV+Oqe+feY
KNOZU1DaN7nMTpliDYkn8EjcpbpxVc3tV7TGNy5PKzvb6+r6ZiFABCkL5mZMeK7IUx3+0FS3ByTv
w3o/Z5UyX9sIGDlXjavEZ6IlXm+Sb6rUKkTNjd5MePzEwcVIhvQYVNnRskiqt1CkNpaglX1UxgmG
vDtrohZIlJc4O8yzwh6qT9dlnh+todlK2q7MMBkoqKlB1CV1l3hW2kXPYNaNe8iD4x9jjG3oWTNM
RgGqONDiUFslh2YUibWf0rF1fjVGielXNEAX3ViJ1vpr+fzNsICVCLreQhMoiMiOHDtz1EC5QRiI
stnRL5x+M4G19mYgIwODkHcbH+NIT81++c5XYNKHdha/yljsR7xhEs05gAG6a+utB7TlUPPOIigj
BJWx1HiSQK5+zpVLnAr3KBThoadezBUmm1p20FNMQJ1zJ4W0JtjCT5w5td09ckF2e+WmjXksHBco
ghX0qboxwdemnrQ0mJRtRWjX7Ef8LW7HIjIuqq7IH1IOdBvHhJUdVpWuHmjYVVE0kUKzMfo4WpEW
4Misbl2c1kqXrh59xIOp6LTQsybhHGs08y/iNPh1OmreLdxxZeCgapVamtqpv9f66Fr1EZ8vrI2O
XytaOtku6qoN7B1/P88GlCkOgFrlnf7W744p33pZpt8E4YR+Y9Sg7btPIv2mxnbJrR7q+JzdkMKl
CAdHqdpMGX9fxkN1DT8xPo6R8hSk8fG8b7+06s23900bfVuhuPuxQ+LZyctmJxTVPKRK+PN0De8v
HbRhGZM3VaB7XPsm4kBentc/9aj6Cj/xDiGLx3oUR1+x7scecwZYPD+zcmueLv3zH6sHdUrhHFh2
oPTouXvppKfHvvBH7JxYHRuBWTRZQmdjoX93laIeKaAVHGNMLFYjhI/FTS2MDz5GOoMYDqYQcPTL
W+bdvMu7s/RJqU+K7jFW8VoXhbvnPUoZjvnCXEHh05n3pwdrLU6k+MZHqK1SI3dJhGMk1ZvHyay+
nVW0DCacwnEMsoCDXdpin5l3eEdi6Pl0uvCVcZBxhD0MibkICn+flfZnf7AvlP6r07xg3rsXuf7U
4+IWZVtgmpVOklGFMxpeTd+WEa/Xgbpvw6n7hWWpu4W7W1lQHCnmXeDeeGWb7t4xilnftVpYHZVC
+9X1/qzsTvfXWhOksO+s3M/tSrhwznH3Sh61Ygvn9T4m0nGdpco34W5Ys4Z8XRB62qSI/iZL4kz8
YVsjIBHwE/V1OJmgehUE5JElnkfVfRzauqgONsTc9o9wHmrDazmg1xvH5bWmSkvBqFQamjztcl2r
2+Aq6fMsOsZ2WioX5/WltAbkUdRajhba+86dFfPaSfJpPKJdD0v9dAXvHvjpUSnosX3p5t4vu0NX
IBOa+P1D5Gd3iV//NFVsGKstCufKoulIwc+R0RSlyKinxJd8BGWSxEG+azrlMjPsDWD6SiUy1rC0
e6PxWyrpO1wwlUy70+foapq1L67WbOyaa3VIu70RYssedZABYn0+5vn8gGHpV9syf/Ie+P30mPwX
Z1fW3CjOrn8RVQKJRbdgO3acfe3uG1Wn040ACQQCJPHrz5Nz9Z2cL9NVczc1NWPHIL3rs3xxqj7D
DWGNXRACH9L9msA3vIgi6Ah5Rg7/7tM/fth/3KG6CB1hEYUEDwi6cHydYFWW0/nlnz/9iwDzWYiO
YbJD42yc9zOxfdlkApi0GQbnsmB/o0F99Xg+BYFmcvGA3fS8F1A9eIYxE3TUMrLlf6m5Pl7kf0nv
n5GGcCxy47yskLeecEAXCyV9kl4nTXHsDTv2dfEq87+RB7/6KZ+uN+jfFC54qd03PNaHlPR9hXHi
31Qbv7jbn/WGqUvoprrZ7seh3qdxesMooNbcjn+WGHy1Nrz/8zv/6ns+3e3FjZDRy+GLJ2L10GT1
nc7lGeZ8t8yGxw9C0F8Syxff8xmMmHZLFtERb8bF8e2EFTLWUB92mvDX7cUuNH9Drn3xVj7jEqPN
6FEoCnUvcJl2HHy+CkH+b0p3X9yQz2CvDdQT0ayT3ecmeWsUu4fUxZ/B1H+pGr/64z9dbwn71mEw
bNmnXMIxPWHA7m9i2P/zq/74lP9yOT6jvVTcAXM5oD0bxLLIfZiWAHXaRTf6ELJETQc2meRvsvxf
FF6fsV9ipYLFLX6KctO+GdIz3AauMTP8hqx/KAbxB4ZmJ+P/Rnj46us+JXMjRT7PGb5ubmDpN85X
nJJzH36n6Y8CeLCqk8URZuF/CTNfPclPV79rEWgK2CntCwNH7rldkbBgS1oWc3JntfjLSvurw/Yp
vXNoP8w6Taf9CrvKg5ZFUjZRrq7qELt/eSs/3f6gaZZtE95QjNlACcLCr421V7qWty5b3+Jx+JtG
4RfX/zOgdJOabQMmX3vO1Vh2kbnUHYFrY1rf5rP604/rXxr6L17NZ2Bpn4d8zgth9k23Snhip3XZ
bqYvp2ydysmTv9ylL27qZy08wWBRHLcZvmYeYV1ed3Du0+3yl8rxf9nt/+WqfsbtLXHYxDLVmKQA
Y5x3WLYFeujqwVWQUb5yDizyLvKvKfMn0JtveMPGA2RipzIe08OcevLvzsdnjJ+g+KoFKPK9HOc/
GS1gZ92ax3qMrw2EGrPxX7H8Cyym/29dgxUGFgWB8wOL0pKv0S9YVD79c9T7oiRIP0WGLk5i0dEx
P4zZois2ur7kLhVHYfVyXrd6eQGCHEa4WsjDP3/jV2fjU3SIFbCPG7QED5uAN25l43gezlms+uIv
geGrL/gUGIwtFvQuhh8KWewHO5aK/MsCM/0UECAoOM4hwUevSXKxNfOO53b3rx7LZ3wfjG0aIfMR
j+VDAqyoQVXS4/KvxCkL/hnfBzkekErCwHYe7IG07676ydyRLP/LjfzikbOPuPYfhTdJARyjWrMd
9DoOPk1uWd/c//Nz+d8d53+57P8P1wcVLQmfVga5+OJ3olz6DoX/5XIRgj8Mdv1GXft9MdNNNm3h
wst1OY793D10EE/aL1qS0odhKGO1rJWi7J7yLClb3v1NxfKLiPoZFdibeGzVMuRYtfTtNzUq7Am3
eAOcPh4vGQRGHv/5OXz1PR+P/j8ecRN1hhVOZAdtInsEzTf0v5MFTJ5jrTcnr2dUQn8dRmDz9N+r
oc86e3lIRL+2o9pL6+EoX8EsUSVmP6QgWtlyUmmMUypHUPkqOSU8ZyXttoCughgmEmAT5xHeJoMy
mdQHE9dtB1VcuD/HR9iyZ+MPSh2gmmj627krw1S7yYFj0tD4zCW8tm5WK1ycnTx0IEbgBFNn1DMD
2Wh4GuJ+8uWawPkJ+kUE6rBQrCSjqdZ4Hr05hM3EOVzlx9XBOJDxAY2HaIao9HnRXtKOzhUgLuY5
hXNmqdQ2fZ+Gjf2BqQMY3/k2RvkZOuZalC1a3w1OsT4eLiFPJi+Ny8h16PkMampoPJpAzXVkL/pU
sOaHK2ITwT25ZfVS5sPUXAKSBUvpnqmLhcjpNrEB28WuAVFkK2QHaw9NoRs85EEfMO1d6qr1MMtO
o42VDWtOSvLtmwRr5bWPp6rw9UFl/WkopvTjisG5VzXO+50QVFdZS4qyWEilMranCW9OEMJaL4re
JgfAVHedSd/NFK4kGENVnPtr6sZDOoAfI1Z3EVZ1MSZ83JF1iqumyCtLWqwog3qQWVJN43tiYW7v
xnLwtmKQsIYT3xn6vPCOOHDYpttRXfrwAKWbqo9b0BjOekDGhS647MpmgXamG5C5Fgicdz/Ypi66
hNhqsUtpLQyF8SChPwqY6e3Etrdsebdx+w7TizcavYEEdr2NyY0vTGm6vgqOHGaFZwUhsQWQGPNj
Xd/RYWb+wSWPU5guoa9UTlNzahI8MTOVWXi23OzkZq+K9cXV8gbP/BpshVPq9dvU2bTUFqXDBCfj
tNnuQJsYyw8YfTUDg+TV0DwA9wvFL5ENR89BTPbRam/ieWZVQQWsiJNaXACQTRXmsxxChRhubPBc
HwlIzXWLshRTyWkOHE/eml3YRn6DZ0tKh7SHH4F97TCwXzQkJ9v7x7ZdsnJy6aWe1JUI8CNu6c0q
1YGE4joR6/dprZ9buf6mWaqgXG52oBDCl547sHQj+ZqE+mmZ7V264cyNIy0LbM32vZJvw5b+jPvo
lXH2Zjd+rfKmGoI7L8TvZJQ8O5pBgluHihBJ9vkovxVQ0AFHetcl842CgXtl9forcq0tTcr3rBl3
YnnURY0C8lAbCEGtKcjugR5JY186Hj/Shu6YmfIyDOaBbtAT5v46TV7jLD/A8mLv2/SqT3Jslhh/
Xp265kQ91HBuCa2/UnmxT80KM5JxF+kOG4gTzfghiuMbJbWB0Lm9sdAjknba1ZKcBtIeoXCxb5bi
6GJ/AfmScy378sPqeqznW1BU6t3QDPtF1if4WVZN13zHfSs3JW7rOrwKYncwAay2+DsP/K5b/SHK
8hJ4riog4SMOSkCuevxzy/mNwUcb58q4v2XDcJw3uFXCUx3AzrvFRoclMzc1zlRj+j28l/YOfh6x
5e1uWtRt3UzHRf3Os18J7V5A0LnomwJUMpSNXXqZCFvBXv41aSRaXFlSfTK8eUyK5EQMTIFq9FXw
jrhIoNu7A3XxKqHk0MHWqRwbvNNicurKulSWS1K8hbg9FOtwRxdQEM1K36Cci6lb8ZYYc7N9WI74
9bKO+6vAm8MEH4dSk959hIwn+KHd9W471iJ51B65FO72J9BaEATUdkKzgmOX8HrPSH6HtASxGJfS
cqCpOWQLEcdcwtiVZyBxGKv3nE5vvGgfG8mqpqb4df07mbdzuyb7gdS+mqx+Ciq5hBbKYxE1jz5t
fkz9dB/n/YSDQ+yx3rK5rvrZb2K/LEn/tLTYVJUA4eR3c1Kwx9Z7XpS565fHPm7CDra7OCfdpKq5
Ab08iPc0TFPVQ6gkq/DfLsPjqkN0x+IFOtfNCBPkizaKEQE0seDVy6LLLxpG5SvTsGepkpQPMIGQ
Kh/LLMVTfOEO3rQl6AzQfW9almtw8Y2Yy4LOyxNb1/5F8xrquDFD8N1tEGJDgJBG7zNLGgWrj2mb
zxPWF3cCorp0HwSQSJfpkKmfBdbp34oc87lhmugNY3N0nfiBVcIpFFvr6Ov+YP0yQeY35ih80i3u
LnSUzj9pBBx5HljzHdrCSV0B6j18G3q5fOgFsEquW38lXFNUQev+JBN84i7xivQnqsYl3WkBbdRT
1oaVXxkt4u53FqV2eYhbzR59zYFgSVSkaDmbyPy0XvqfQiT9S9HNBPHEsJPHxvUaUoDB7w3qg99B
mTXejdbwa1A1v3WaR+c5h9XhfrZjiru4RnzZKVuAeQoUF71k8ZAexLzg3bdq5oj6S/LSJEX7fRNy
wP1SSK2Ps7XDac7j5nHaUvKrriFdAQct6enVqvn4p9aWkj0stpbvIDj6341up51wdbfbVE9PU5Sx
m67xyTtNVmbwHulwrGMSbhq8xR8dAE8QnJunmxW+r78EcTO723rFLyxS2J1m2fgAtY/+MehxPLKF
T7isLCv6ah4yTAeFn8hRDL44bbKOy5Xp4rXBR+E65xMqDGa3ZwvERntZJFl+Gtux2cFn6McUM9vv
O0+b7GHgU/P9wxIvKQkmqr/mKFkOduE2Oc0W/hu3CzSK/U6tSNljYAMuIOM9Ulhg6jbzg91HcJ27
ly5133QR+2dmSf40zLG+xO4gPTR97y7MLJsDFNOTI0/zcIPIuv7M1miycHRz7a6b5+LIavxNIQD5
9mGFXnFeRPdpAB0lZC2QpzmeIgJNFIUKCXF9nnzct7uhDemKJVLO6dUmV51W+ca6P47E+i5tbYCW
/SrPvXP5t5zWuoqkjCtgjGnl0rjHt4xIdegVZQFP1ClvpPqdSWx1ZAX5+BwaHm4cp+mmKVjsq62f
EKODV9Q8tGH0UQXe3fi2+LUgtESVWXybsGl/VY0g8nqEuXQNYjK8+N56KFo3O5hWxnlVkDpeT51v
knTve5RCovQbjFqOHpzusN/A74rKbfXmLgVQ1ZZsg0FlqKhuM3aArD32tLIjdV3mRjrxR+Gguqgk
alNjDcXKfFmXfdAGw8yTYm5epr1JoOOilQN8i0sEiLsGYmW66rKOHzIo+FRD5p2eKhgTRnatRhPJ
pWQsTRKUxj19aNo2+aFo/ZhCX6ia6zESaE1H8QifsHUtUyoyxD6X6yfvk7pHqVjU9XiqBeDpWyZT
lDoiauJ9noY5qgiKcXWmPZ3MbkEUfOinWjRXru3SivvNTwcdvAkVLKFJ9BOl0RKuia55csGLNE/a
Cuyknl0VuePL72WBy+Wj6yJQN1xsZ37ZJy6eGEBJEF/eqjXRvDk3auny+4HBZHkozTAv9sqtSbhG
jCnCIWnaWO1doyN+OS4ujXZwA6XkwY3SQQMND/u7wdCxQDWZrATWdTN9htFDu1Z1Rx32Akq3P2v/
0fS5PCn4BdNjP5QN1La2kvRJ/0o61CA7LwW8wLXyW7qzDKWlJij5AezsG37DoXYXdr0w6XbdTvAv
u6stpKn3qXaRPBQ4jB7P3Nd+3+ki5Dvp6NQdewF14F0Y+uY3CCxLezQ6bsdXvJsA1Rn4fy4VbSRZ
KoELv1ZkdJBgq4lFJRYDWwkELoxCO2xH10wcwGLPbQV27UDPLJkLdexBWVl2sLvb2A28OPM3ZXsE
HxNaOex7k0W6XA3o9wfn1jUFEqbr5p9jYokhZe1ozGE+lGbqVzON0ESC+40O/SNIw0O4BuPGFtWY
DBGD06KM+akBmXh66jYCsd0P1dL+bYn7cToRvkk8nkFfdDUT3RMpGiMfuAHl6I64foNRnlh8OrOd
xemNL+txaul7B9iSPLfZSMOFyfQaHQn1Ljy3jLLkO8DNjL/HrhM38bBGl0BPbb+4iiGi4MCIrwkT
gIPBVN1dwhZx3Y5QI6XfFEZ9WM7DOi2773Ovtpu6MeNybAQwUXcJIRt/aetg4/TD2zVPqiGPO5+V
LeG2K7nO7HoZwyJzQBQ3GVpO7MkYv+mHBtGkikwgxU6OOFKogwcggrcc6ghX7RC25FF6MtkK3Ce2
7XskzwIXCd+6npvOcrFDihSyAm8GUuBtpE18ST6o60fTtia8SMlbU9U9lBvasguTyS9Ua5g5WaXt
vFuXrEAlqQqayw0mP/D0/SVWvTzloGRklRQz3LDqHOoSVULHzJ+B1c2hcjirLdqHRrOnGpL9FGeN
8e1C9R3N0RrXxFc1HvPyAvXQFNkKIxzVAMnUbdgtO4jNuKcAh/dJoJeZc9+X8WYchikuE83Wla1Q
H9fILStNX+AVOaEjhnV11z20ZLExfIzNR3BbonEmyyHliZh/kmhOWl/Ojo3d2XlbS1V62CDzIwQh
MKfzYPTXNykip3rg9eKya8eot/dW4XSf1nlz/GLRkCrejS4R4YrCEPYOKqW1fRqMERiaByxlKRRD
kIZ/yYbp7LytQ0FuMEKYxKFnUTJejvXCVIGuS82uLZ2nBc54UzfqNqbggJ88AIfT9eCyuQGDGk6i
wFnxUI5u4vEpptzOt6kdo/5n0vhCXWWKWkwpeqmVfDdumoarBYgABeR3qLcXEcXtfK86ncob0BJb
eoKwTKaulymB3/O+W4jKQLWJqPi9wXnHoz2Z1uVthRF1gyKhiFl7Kds5fBwWTZO6BBh9JXtrIAJS
rnPok8c+4sUlTTQdT1iArsk1MQ1spKspjjrkYEDh3W7UOUSu4FnifqPD1IiLsN6cTanBgaaIrk2i
fnWJHtw9MwW8TuuiUfFjilE7+YOLI5NTGjG0c/OE+PBWF0DrtmXeDV3ztgKCHCHF0bHzrrJjzqZT
HK1ke4OusZxPwsg5ue03Z+MLOBP7u3yY+5PFxHy9QhGXyR90HTLxSqaUzq/EB6Bz4YceLXjojtYb
ZiNmM5AiLWUWbxMpx76P9G2Rz5t/j+D5SIG3iHsQAneC902qqtzVS3ZuRJ+Et27KTX050wLkAwzr
oKpa1nhX3aFXTV38TudFxE9ohoQ/rCiG1jsSR0X0RGxSiMtRq3a65k3abbt8laS/V+DZo8oHXA1u
LKXNQCcortttyYkrIfmptt3gyObTqrAcfAMfi4icZmGJVli0kQJu8gXy7IrGGLZ5qAopRlzsWKcu
64++4CPbZVJG3a4nhRFvKjMOLSv1RI9oOUeZ8BI2Ed4ACJjNWQekU2vicxo3bL2NewLd8M3Igj95
k0BMq4g7OT9FdChw7HISAWvXZLKFcG1KNwzAutxuZ6OGIfKY0qSTwlqo7lr8Bymz0zUWhvhbPsCN
XX09wiPZPKF0SGpTsja3/BI6au2M7Xv/EQnqCXOtrIK9ZEb3ExGJqeBlsXSvbYfdv77qFzEFXkLP
btheDC4afZnaKVAMZwgyA61yRQfyCoWooOiunvMUk6Y8WxXYFYQYDKiiddLrRedxG76nZHLrIck7
FVfItdZfRkM9t/sUW4srjoLGzSWNe71eFsoVzVDpTGM/6ICymne0iOPlGNmwpWesEvP0mVBuFlIu
SsTrA2Rv21lXzkLi4opF44fboLYmC6+dQy3kKi1Ui40jDTBwv0D+RtrpZyw0bsckE/Ra0pq7uxh+
9S2AKKmVCkAOioBqy7U3XX3grUSMBwWunn8IrezcHlLdN21fCgjzoBUtBt2nQ6lkG3r4ztusK8ps
Zm4kFbNZZONSbxj/osXvljh/FZumxSVyvCY3cDuy80EP6dLhnSTAkD3mlOTJ2xItKCNLFibSv/NV
Fm1ftS06WlGm2n/U1D2kctOfE4AnzJWCRvRjppUOrJMl+F+LOuUbkc07HGo/iAVyLtK0L5VFNWDK
kbb9dpDxlsYHWPs27b2LCq5gB5hNnFTUrmF+QRO8LTdg6NB4F3Of8lMMCrj/04DNqG+Tlg8ZJD46
y/y33kTCTAfcXbWdkbiGGZVhkU5/MgEKHyTvZtzTo+xzF18PbVSQFz9EPH/p0o6f2LD0sAvULv8u
0Y+vP7upb/Jd64cU5Bw/bS1q6lxg1CqWtYNn3rT43apxgl8zB3Xjl8Lhqn4rDCCxahdhYjzDvYOr
1d0Dq9oNL9sKqdlyBo1DV1xQldwETIPJgFoPctmHovVN/VBrDGDPs88zffKayBHz3kyjn2GJrpPn
zNXBsJJ3QbC09FYpx1GYmE5cTAk1BThDrV3ialsNXsEOhDwfnU2ftmMVVvORHHQ2pd2lVVODnKdC
EPW7stGwHnyru+yUoU8vdqbgGj3YiPm4rssGxdHwiPEZH5+sb6PxNtuSzRwauDRlFaJBK371upNy
v41B+KLs86lXLykHyQlbjQR9DXhGIq+mJGDdir4GU+j7DeQrUe8cnVe5izLIqF6OxsMsG4OMBAvm
eZmdvU8oPkCeg+G0gX0nXpe4tAWf2ryCH1JuD3Dq8PKtwTeSoQo9dKluWQofjGpu6yg6zBYMoSNT
YCAdKAO7CiGpIPYl35oEl1JAx7o/rR7s2wNJMHWFmbGMm5vGTiPkuUk7yOspj0VyC/JZDMImGRDe
4Ky1tWCClN0iWU33OKhpcvIiIdm3lLQwnq2hmLXckI756NsQz+vYVD7H1POPi40KcO5ZFZMXuVtT
+c27ddyuOjl08y72BpgSvKRmaWxVN51jl5P+4OVgpgOfzHXIPVLoIOJmN8KRhP3wyaCXyg0TfC0Q
fiHFUEqEa/m0bmOxvAgINRW/h1m6Dh+LuoC8RdT0Q6j4gG4rYGwMn/Ibbz6w6Lz1U3QNmpHFdNhM
g9Hfim2g8lYAW8Cf837wooHrA3xHw867GZHyCIWdRV8MSsLrKph6c/ctJQm/B/lmG45YMeX590Ly
Wjf7KBs7cXZblA1y34Xa6XUfQTk/u5odWCHFAWElbFNFUqWnU9uCfVcG2FU+hiKFdUPZu2zJn6N2
te5QCxyue1csffc9gWIUrwQa/e52hONv8YxBZo0jlLqtQNUp0Ev5+6ydo+nRWEr7P2lv4Yzi41qR
CmQFbdsSBZLo3zfA6bKrfsvb5M+ktgXsWQKTnBfW+WW4ConT8fO6Zh253Mzs56MZgArFiTZsNGd0
mNAip4os9Uuyid7ue0HgnLpgxJHcsbVlQ15inkLzM/ilwRwchULmQQ4wwBrLaC36/oS9T4aqIF2x
rMpLpkTXnFo7Z+HXuvIms+WQWx8/RbYelqNkLgdQAr18th3gRVqLY2B93iKLRdCPe4YADO8x/E5Z
dzlI6lfMm3CrnnlBlDZVxDNS9yesMrTAYDvw+VI0NKcl3VIQGaXAPPo+JYNBHT8WWlBMENIkb+DV
zLq2T/YWiFWb3qiFOO6uA6+x+jtYCQ1EdkjzRvnXSAfQIUsZz3RYDqijVqTeYcvi7oeUVrXY5q81
7a5bxKH6NujYuoBpN1RL1pLKOtOY7NiOmPbAp61WWLegOADZD4PawWDyLk0LgjaqpqW4VZy3Lj9h
mWeGrNpom092V698IaHEIK9Y2r3L2VI8IQpojYQ6saV7MRHWKXcoA6bxvp1aUfyO54yvj2nX0PRZ
xmlPnkxYuvihIHMSechqQirhDbqRwntsijVSGQxmccvojqTZXJydWX2N+9wV2VXMtma8J2aBqo9C
oHJ7pawa0SwSIkjV9Wax59AUob3OE8y+70VqnH8Ni5EtZkuWYXy26ALTKjuDM6VTkq9PmwJktfqA
kaRXUrKNvBfxB4ruKIFgzjE8FGHCwFhF2DYVyWKOI21SdkhgF+beuHWsPcw9F+w8im7FQNlQm7r1
hDF4zZtjyEgqyhl69DGqfgy8pmoy9mPWrgJIHTgc2GpdYqjLlusAK4C+vu0BgOuuIFq/FC/jFEPh
jnkdhv24zLPbQzmp7/d9F8gVZq3koUWsUCWfsH3aNXHkf+hoRqvqHRpH9MFZ8ltEW/1IMc2DbUHQ
mEPx5iGqmV7RPCSJw4atj2mZYIPZn+smXU8MqSlAyWph3YXDOR+xgAGs+hJFHFXnkBSdvUQQpoiN
mUjmXRYcVpw+MRF6OVWn6a77qOvupgQx54ajY+V3RpNGrCidIGNb324pmmV9Bb2bLMDQwJCwkQq2
B1n0nLjavxmFc4a+esa27yZKSaGqAgl/2GFJ40QZ5Y2BY8XHOVXVCvH/q2KQG/0IPgWK6aUlGG9n
EIStIJHeJbAX6bP3VfGa3KNKZ/KgsFV65Qr0wNsao63hkK7cuB0mwz02jhMSHzYtNkmgSykSjJfL
ARwGg8lA2sSoz5V3+Q+eym57xgAEbYsNgKaywN36VMfUfPj5DHe85vibmG1zd9NueV8cKdDFzQ12
23lXrT3+nIuNWmEvujYf06suw+8pqUM59yD7OAql0JslR6x74UtuGtvnZa2c+2YiJtR1N4r4dVJ5
hk6ttdFYtolYktt4mIm6GifJ+ruB0Ly9AJduwphXYw56I7ikAnueZjDvHXSS0QN5KGYch7HpwAkZ
xyhcY45l1EU+12l2F3kUF1U65g5bE4pm0+yGFPrRFaB/GoRXQWME4S7NHpnJyXeMD3WLWs5kolQO
hfFuiQBGLNeuI0ix68bbCmT68MiKYRyqLadbVwmb1FkZcErJKXCRvmIsD9UDySJU6yi04+iQdhnK
MDLG67c+t6gEpcEiIy8zGyQysdVtmlwsgx/cYwf1IRRZSkGCk41oqw4S9J38Pu0LGV1AAxP3tfEt
HK23hjZv2+a92aMhE6RMQfkix17NZvuFsNWKKmP4xftplnw9Q0osTvZ1B6vAazFY/PsojPp7Fmbb
7UWKe6OIxtgV4AeCfWweRViYSgtfboJKke+RNny+g8zvggJ6nNk13lonK43M/M5UDGVhLDDhPd9m
aZdUUK8LfYXwJgAI06jgqyTJp/Yy8HTJ/3g3JuclkznySt+g2QcgJGT3xYpouBuZS+SuwCRhPac+
8/XODihx90No2JlBlx5Tsm7YlmvoVsNTZKEkGzBzT7qxqFS/aYc/GM3nKY9V5sschbh9QuJJ2p2c
MsVuzYQdR6U48Lqk1PgfCIbxlj5tdmJ5pRPt6mM6ROStUIP9jlxA4wNTWBhX0NVcuj2da3NePNAH
u2GOvKowdeC3WM7pqHTx1v5eTD7ospMGK+AN+9R3mJI4vcszmJlisZMOWN0TjVLiQvIcGqjDaglW
dFE+kgeqQZwCoiUdsfiPJwLLMOUgpXK1JFkgwEch/O2xMFjVjs5zzHbTOM0/Zim69kApouJFnkXJ
u/SwkcFe2tmsvVhmdJEVZAe4Ok/QnAYF2wFgtavrJUr22rkNrRiaujM4v+twiusovE09QxkQwthi
dT2qTd4ixqv6coglUpuLE53vIoqlUpkVXs04L3nvbyPXQNNMRx12cHA9W6/5BClBvZtkO20/ZN4B
PwUdg99Z7YETKEe0AbqKASOdfy4Y8xUf4iowD/HwgQBqfVmxDYMw+f8wd167kWNptn6VRt2zhtx0
m4PpvqAJK++lG0KpVNJ7z6c/X6irT1UKlZXTc3CAAQqqUEqKYATJbdb/rfVH7d2YOap1CLO1QulZ
C8Vr084eUdmlbt1CpKOeVfSALmkx08i1np+VmXnJVVhDdosbWUkXns1119QPcwO1Ll2EfWcKtMJk
E+m20loThe0xQkrqmkzG/eoiEHdF6UK0DNDikzpUjROUs2HFz505LNCglVZpSUM4BMPz6rcRxbSQ
BjT2qGh+q8fZuPyE7fvofPdnDNsn5tFiHVdUZZcH/SbagarunI14UANheUYgtqz5XMOFMt5m/uiF
R3GUO1jVwHirPa5w0uV+gun9AJn+HI5m5vo4dx2HEUZPquQDiI8jJae/BtR+ROV+bjRakZXqhIlt
bzTus8CiNkofnCqhHEkHLzdWrO6Rsqy2l1oD9x5zl9QlQP1EtFDl2lTOd30GwkuM1c+P6QRm/skH
/zlSjaRe2gQu4K3O1Ipuk/fSiK8qJgjqhoIlvDs5zWruyD8kNGvsI3vwEHdjx0MOq4affDI/YOk+
h69F89pTC2/tTcVonPtJbM3ndgiXwHxs7CiCWnL/1+fgByf4cwRb23RLZ+i6tVmjuLFvyYpJC18r
EGx3WVK100/MaD/APT9nsSE3Nk4xCXNjyUj4PaFaQZPUyf/wTZze3B9Ix7o1x47YFXMz2gXarfYg
m6hw7Xr5ibPxRx/SJ5Kyb8jgqKMQky5dlFywr33opBeE+PwsFOFHH88nprqHaKYqZ5kbaTQBYDMY
AF6Bn1xMP3ryT0NJOI8JiYMJuBWSqSvbMXQZ0sefjBA/evZP7LTIap0SM5+NWAvLtXuHTrVr9ROE
9QcuB/0TPW21WjHhaeGyiW1HfO3K5DTXWws5QxrLBfi+ASfEDp+jWV/89Q3xg/fzudGpNGfqxXYB
9a/NEFjDYhwHe9Bv/vrZ/7x5mnQ+dzq100W3xiUyNkMaNnbQqY1TeYS9m9lXqyiZaMNGRr2bOXUn
LpU4WdNnrVvVkOicVI+OsZHW0Z1hNG3iG3E1KdE/T+N/vM3/Gb1XV/8c4bp//Bffv1X10iZR3H/6
9h93VcF//3X6m//7O9//xT+279XFa/Heff6l7/6G5/3tdf3X/vW7b4KyT/rlenhvl5v3bsj7j+fn
CE+/+d/94d/eP57lbqnf//7LG/Jsf3q2iKr4L7/9aP/177+cnHH/8cen/+1np+P/+y/sQV970NrX
/G/bISnfXz//6ftr1//9F037VdchEVTVEsI05clvM72ffmL+anGpaXAKwkD0/2iSVVYssP/+i/6r
zb+ahEkIVeLFPoUWdNVw+pGi/WrY7BUJTIB0N22UgV/+dYzfnaTfT9rfyqG4AibrOw7nw6v++3SF
GM/zOKammjo0AgfJ8f1xCGzsiHYrqHqrIc+KTss2Dm0WPLSuG7RJ44wSgmccQll1kTuOip9mZ2mv
1c9mPx9Gtb8dCtXejRFVHpoGklpeAUfHaRm0V11V5HtVRZNaZtvZD04MbpGh9TdDk2zJSy3cVe4r
2tmdwXyxaehoW8R6e9+U+bcYmfOQUalzkX4p79LbK1dlsdFkat5giHB0R14pooWqFvZGYo7Z2NwF
W8tQfe6P6WjU2hbfYbbNw5mljmVfws/qN0TkTG4i9BnXY6nRdFVBpCBfH45Ps6p9rECA5XPsVpYa
4JETFOJ1ckDXJYj6uAhKjfln0ZxmK7qY8bYyj3XbJ1vAkvtVNz1FiaJDZBYraxBvrcLapUae7MPY
pbj+rkw4U53Bvhln67JsenjN00uM8fCoqADVHBYVnEKv9jb8ENUWmiHoFOXdYhkopWvV9braD7Ux
xtu6Vqv9ApXNxA6ExvKzdw0LsHI2+nt7Gh6FNWWBzd8cBZs7yi/xziR3jJ4okHKNsenHITzmqpUS
4nT38Wx1eWLhli3tUyjmrqZ57BMx4OIIMW5lTXZIWb27aRQ99ENdP86U1lsu+WNasJ6pbziP3WWr
CS6d7Ns4gRA6TU/ZQV3d1FKpp5w+J8UKv1AXnJCUKFIRkkVuUJu4hXHTZoJ+xO31mjnGxqF6FBj5
GRqHflE3zpU11/pxFOCybF6AlcboHNzorjS7e7EO1FJjmNFSXrP3bB0Mhu1gvmR4U1ji58DflD79
RuA7lnKZKDIZkmhXekkghJjH0uoqf8iBiFJNpW9GpgYnQWWTltPoSbt5YfgsgyKe3vvCWa+UU23c
IqeGW7jzEvQz1gvFxgnnau/IB9G24uoP48pv9+x39+hpJvzuFuXMAUXY1un/mvgctIToqZW0r3A/
DpeCRbztVfmQjKm87jpeVskoxzW16pfN3N/rTSOQScafuavND8/298dhQ9sJm4MRmm19dg7LeSBx
Ej2HzNGzzKy+wKvS/mLub0hSf4gjAcY/JDnON30CWxXBRKMQdx7ZyMY2eNw8P40ZKCLNVd6WNfmS
mvRHx+ThZYbsPHi7G6SJQ16lXleJg5Unl1XXsbi/aABRDwpNNQ/O6Uuvskab5uISwjH05th4j0Bj
mOkdT2AKCrLKfjg1/qlZah+Q84SXGzUF1qhqDy2q5KE/fcmVrs/dMHvPaGqLBgF5kkvqv26kOfy0
KTpAZR51WT5tZVcc52p5VbXxNrZNy4vMrDroJHQfqNZX3PL/+naiAnCYLz/+tez1KHc/Hn786riC
Uihd/VJ//ODj33RCwKhdeOmU9NSkB+ug2smmotS901ulOQyno/549Pu3Qu83cZg4W5DFNT+VPa5V
mfFNnIEDdvPb3AjdzbVe2S55eXD6qeXG7fTMzSn+BSOZhJU6PCAKJBuN5AofrK12w1NgGLyOV0zy
LmtmzmbU1rusnnZUkDEYwaweNHusD79/m88XRqYau9OO3puKsj4spy8fjxyz9CZljvfIpOohKSe+
VBZXsZQSrl3vDgbV8cPHo9+/ZIYeCBTU3ZSl7+XYTIGUQ3f4+FI5znWaCYI7W/sopnJ2LXonekVl
PYV05d44dYlZyy6oAEfIJQEc2mup4KjPK+hxcG5J4W1ZS2zJTewbXUxFtl21Q2mlmj8aC2at6amC
99oXWb8e+joMKQ7ZoUuDcf1wqq6d/tlss/XQEh3sMfSeGWLpKRJEthuvtuqDFy1Hgo24+OJp3wCj
lG5Jk82D6XRPScFgYaXZtxa3xcc7qk8fg4mgnYNJ8jY3EbIKr6llflgyAne5PC52bm1FpGvbUCs4
m9VYHuRa0sLDncbhW26Z9d6mUSUEu9xSW85dfYSiMK34ohfP7D7oRsP1bktS0tyPh/PpmnLaJvIF
ATAnZbE59BgCDx+PKFy4XFH08ByAoDhriyLUvSJeUrWCoEpPl/rHl6nrf3uERWtGb6IXFqhTefj9
BxF9TejEopTEHtthECnGQ8i8H6+rCXM9hX66siEHuqnhKiAWC2Net6g75WE8nScnUjhlH98b5rx1
WF9vnJl5KjLMA6uTfBda4Va3RXe0a8udqiQMujC5//gLpUPpco04Y5mfiyDVToCCpjws+js9vIxA
o2jpOk59Ma++0tiuXNvHyYlAFkbsnA/FdGvlzr0oe+WY9zfZIF7XLHmBx4kQMq07yaYaKZSRKC3j
jca97aslIO245LuhUXV/QcMuY5UBZa4nN13o4yUi30gsuML+S2yEDY1Xs9xt1hjigeXArpjnHgNB
F5iAlPgbWA3gBh+Q4wptq5GJ5U09/xYtkrhkZjvZ+4UEKIjkDHyo3KLf4zkx5B6ok624zQULZi5N
i1dq8NHo5XofDnLr2Otb6SRe1iXottl0BcoofLtQGD0IJSTF+7JIizCYrHU/jUoV1Ldjy4AqiWO8
WVJS/ijnMI7rGi3QMuV5AHeFx3VXOALfnMfSXaKZlZE1BMm81j4rAyZKVjq55tjX1lFmjEI43s1D
rGU7kuiNC7tX/VP4xWFwgAM/1iPdQL8aJcqxCI2DGZRW0W9IZdd80FAjOHHShHopkeWJRrZnOom1
vZ2bx5gCYJgnxgXK0BkrP9pzn4t1MQKq+sLXsb9ftS8CbwwFe7Hs2la1XNNW6uepXbw5HYFvjOYa
Jj7ZMs+8TdiavLwRik/1bj46616YebKdV+VegaLdrG319eNweWvaERxtk5Xxs0xShyOxfJr0QV7H
0T1lszlYqAtT8isXd3RsGh/jHj2yaUv3Ub/TIOE2TYkS21NI8FGkGcAAdV1qedTvlJy/qc0jIjLD
TVvsbCd9phhsn0dF9gKEXQQNmz5/rMyS5NfReqK8s3Q7PSkhAQcay4K1W9vMoIZg5QVvpxrnbafO
J+oMj27h3IoEw5BGeqAfRkXud6XuHLhZlAq+sq+6zBc9FQ+pKcmj9VQv1rZow+pohCw0+7gFry5L
27OsKdk2mjX7aSuOH5/Vxz+pOX2fyOT6ZsSvli64jmCudkl6lgOGHOuM9esscV2BG6cRGDMtU4cD
hNg1QTK7nMLalhblgrWbZu8cbJLByNyvcX22xfyolYQh6Y+mbfa7aHhs5s4GVFHfwoX9ihx9BZvQ
ccpYxnVHKpX6NbEbnl468WE+/SN2GnEASQpCmFM/M+mPp8j27mPdlyj4cxpViD1uTRRsoB3J4ZzH
7YsW7cp4Nnemk8MER82biV1Fq+KrPj4Ma6/xsbdXFImaSxk19zXsAwV3q/FrMWFbtG61GhajnR/t
eOr9GPvWthvuYzMdWaY2DtGK+rMRh+luoVTsdqN1rmKTmVfj3IT12C3sH11bMZi9q6o/A5UP7K6F
WYjM1p0UW9ns0LJGb3BU/c5Oj1WfWkGUW1lQ0xlLtmbvr5Mee7MRf6GKGG0GJpX9lGl+nvblVUL0
ftzM9HnTSsfDW/utIuPARVjYxGaT+R23kCfJ6HeVrw7DcjZl04Xay4CbtT1Ymf2ed91Z1/QAsG3w
1wticVK1fl+ISvgxQss0VSXtCobetj8JU5k+G2vdfO1MpTs3tW/mrMwbIzmPO9U8jmRvUbIPcgMY
J6ytoLIr0spJTRzi10nO/tRguO2VQXhmoj6lFOv9DCNOAwTiNm1Uc7VgSVPYfnwc9b8lkJwnby31
sm/9Z/njO8XkRxrJd7/051rL/0IZRTvZ6H+so5y9E+sZV39UTz7+4p/yiXB+NSzuW0fYtm4Akv9L
PRH2r5x+VVc13dJUyXb/l7/9pp4oQv5K4x0bOcO2bVPy4Hf5RFd/tSxyLaRlUf9UMZv/O+qJZn+v
9kuN69BSHeQTUzXQZD73qUjafqH5LmtE7Lxw8UUtfOYGlnmWRWw6c5Db9NWIx81kHuznq8hMn9M+
svY1TpjQ9nE7qBt489dVY+tkkQ69yWniINiuujnYzyaLox2potmeCubF6jR7KQR+izDUAqpMBfTD
ELlKb5x1ypjsRyu9pARqbfQ6wdBhqBjBun0cFxrL/gnviZTQITFT0WKdi0pvPFYYcgOEWW6iMTb8
BcbOVTVsD+PQXS0ipXTjCHrG9Q6OVIkqI7Jxb9N6RbRz5MrnSaWWGqWsJBhQDyTsn3Yeue4lunND
X6TbvgzzXVKO1oYoeeFlzT0aMox1ro2sg6YwADItC5XSOBoODMe8EeluWvobpjOD9cheh3XB4tYr
bib0zoc2Z5AD13MhV9LNwlTnF+oLKL51lcgW61WGvGvritgoNOfZSKU4sEoaz5I485zRjg6Z0n+h
PVq3XbRrPIBjgD7gx9Z6Y5VVAT22NaYhu26FwpIgM/1QlVeyFvew28VZWynXoojdRFq+0pLuIk5+
lEZ7ZLyFjALRKMFF8w7gl3CAx8n265zPvuEoXciCmWJiTF+tHpmnD8gGLPat2pCh7Yy8ctLeK0OU
exM1YF9Jc5cYqGqn95Q2c4ydXj4OxUbUb3U3hoFlFKUPkCJvJRSXjxkp9Csl202VNXjdJGSgQzup
qQpXxWrSGa2AOpPlNwx9PviWj6mXkqkZTnRrpUko+UZeWCXKYRrzi/mU/EfL0JHfbeOx86BGX0XE
KmjOktBrxvSLk6vBbC7Zg+laTHrnZDQoioHTSa+Vuw6E/FDb7S4tZmgCeRYRHHFVY8CGCsvPIKtP
TQJHlv9hj/snW9jJgclmdm1cxc424sziJJM5a7FcerXojyTkByoD/sZoaHisLcRejFb3HvdLx0pF
Uts3rV01jyhvSfeo48Zx1n4DEoyPfDZcI1PKQzNa37LcCfeyWjZqp35bIKPGNsw8Nrl4rXMrsAWi
AE6GCGEx4kKQNJHUojeFCAnPJDIlyLA/+KkFqgOnubWUhbt8jMS2Kq4SNnD6krfsOSL6ACxgPqXs
PU1L0iBarJj3qJAl4jh4k3SIJKIF6HtqPtuWeVcM0yYlQsRbEsGSr643tTL3mKvoJa3HgzwnVoDb
0lw3WV/sgWo2VZY+d0mzHLMi2VnSsHxCYlBMxr0+1QHQ9Fd05w6WqIbas9JgFZPpDQY7TVXI0jXk
/NzyPPjRlwJVjX5+TRG/4MC+WWnZm/brQ5pXhQeCGHuKsBeYdA0wEsk2nY2XUoTxQVmGgzkwwT+u
GhHnbZLiF9Ena2vpxi019ruo7o5t5VxYKXbxyZ5hlc0nehZou5y4uSq2LF8uJo2yDeOeVNsR+wyW
694e30R0kn6bPaV/3oNt0jRaWKBpKEs0f5r9ep0VnzuANaVRP7K1i3WWk23rHFpD7tik4bpaqmeC
yKZt24hbSz1nI/iwmLdiLQm1UF29D/XtDHXEo9hdZGz5JirIWEK7RABeqB/JWS8rX7T9Yy6nc5tY
iABzBuFVcsq3rE7OIvou7lJpu8KI4j1h77EHvvCkTYV6MK3khXTYeg8i/dXS7I16csem/ZF+Gm92
nZ1ZY3VUV4NstOZg43mAjnDeaYSjjjsAw4uaNAYsLupWS5SY0whqFtYCsGSNXoba6LdLh+BW2zYB
xtgJcZD6vKOIwPX5GjDzEfcwG+Wq2NFPYvDSJsv2RHl4MpJfHIPdhF5p85mTDtdqgo8eLkFszFUH
TO9X9gZh6Smh3CxC/0qRF7cq3YW8XneuemykV2E7+SkMt9/FOEiSiG1UJLkR6rQ9zTVXQ5dNXhmP
UYBxQbiNITaaSYSRktpbUuoXl7H0ISutetOJfpMnrHyrOfGBi8mZkdcLnqeQ/a0+psWT0cwrt7AT
76J6CgabnrRJNCB5cNbmLrmoDIsAg6qKPLtRMKefq5P+FUWFrYwSdxtd6DeKZAFdgltupiU7xwM/
bNsez3pe7aOB7sJZ2zyrS47JfZko3PmjXo6XvZl9CbkoMrssvhBFskptm7TlF2VaQi+FS2ay7qdD
lL3Vsd4G3ZLUpxP0nAOc+10DB80K+VVxiD1jl1Dgej3WVensWoEs0CtPhbcWcX1R2NxDZt16hkQl
SdJtNVa631idtiHw5Xy4p8Oy4ipN025rC7taYpHRMNUxEH3+hoUmY6NvHYQmLxVydAOZEIoB6DXs
KsoVEkjaS9eGhAFtvu0xF1epwEqo1KtndjbQoVnTAOHWWKonuyDZgq1meMud6AGDWcEwDE+6Nt1W
zE47J7lTa90IZFReyXxlWOooCU0VAk2vIal6kZEStbFgxorA1LREYFtC6c+/hK3G8ii0m0CdBFav
vTJLcWaaQ2AXowlYmYNSLeoDWslNvBq4TbJZYGLkJGP6eGfnWQWo/hW+LCZQI00Kt5IR2fPt3p7t
NdB1bPaE9uwdA89BnVuwkzaLhKiPUE0gn7u0OlZdfNZ0tIyeoLCMcAj9UVbvYNA0VZ6zkiJ0M6Il
Lx4176OmBpggKUqHeeHN1UM5yCPCzYq9JhugldKXvl8wJ8kvfTW9swz7Wjkp5l2l2pvYryHUSs/m
+V3DHmheNnSvddbowSDs1xj/sEOlIB4Jz1nSZ3smFcPQC9+U7R7vtJ/YCOdrCaqaflVWK9lWxPx4
SDGbJrJGDx7R7rVsT6t7iM/cABCd2uOEZ1nHWdexDDGEowWlqn2Tpgb4Zat8UNpXbd0Ww0qFymYx
Z0ky0fSyPyMfB+9Di27QhowmRuHJxLg0RdzxOeij16/5K26onYJb37Vb+6KV/U3YQ723ad95GN5v
zc55NtPmuov1fAfeb0OSMVeZMjwzjTa7HMw3MYwpaTzg7rFdnDmzBAeXpPDY4ewp+dR4VuG8RCP+
WjqOu9WJbIPiUWuQpKK8iFsFtrhfvlWY2uHbK+0smTSELBJT2rQiPKS+rHClHu2hf+i03msKfZen
IePOdBe307izyvQ1Hc0lQApjhJfQeLWqXhm9cePk07lu5KVnWPioyUF5iAiqQAt1IXb2WJabxPHb
QsO91n6DDz7GSuh4WTJewJHdLynK3qQopzCcigadBdzNJrYJ56Mx3jWmWlJ4MHtggbYw9GR7tW0P
idMWLMmIe1oGZY8YcVc34VmEIdgDNXUohkY93DjsbW/Vh7GrN0KpzZ3Kx1KO8NVFfZ0P8VMiD5xF
jdir5nxOnCtmuye6fxiunbCCqWJBX/KRmuAqXpslezOa/rxvB83Fro33XO2QP6Xqk3B03of1rleT
zaBepFN37jgwBsssyD+bPX1g+cVkcLYCxaWkMQiJ3C205lEpq2t8py+mGYqtUkgnWOr2aiArIGqr
b9b82IYhbROdrN/QNmybtSmfQ9sGWUYy06Tyna2VGbMQI7Nb6ErKbpw0BqL5HtRsfpOq1h2IC/w2
9uR+FCPjPC4an+0g107TfsUWAi/vWMdCzpU7pyT3RJtJ5q8xDD7JKcRnjsvXvPrSTInwsPhlF1ak
bhNZYbuzQ3U3jP0LVQtSUkZ51Eej8Spmra3RFO8hKqQ9BmFvf+nH5UDy1cvStclGz7rnWR7DWt2B
BL+Kzhy9BIst46SusuEj80WbgOiMxAxi+qUGi3OD4p0QER22fhWfWjZM1xW8OG6c5WsKetbRnKXF
zeQnZSE5tcpzm6oXdn0lVdIB2FT5mKOMbSybk52hJSuLTK1QpHJz2tL4JX59VwyN6xg16yYEo0ht
+MCNzGXlaqNrliSjqsO5UNer9kSxJ/hz3aqsb82+sD3Wv3dj41DhF2OyMfrlaiQnMahEebQrbWd1
hzqaCILv2NKk8epbWBPjiIUxnn9Y6PVW79TbaABmjYeKHsq6hiaessDIz4WmaYEqostwnu4SEZIq
4hx6YlldPZSPyymSG19kxblVv4Qr6dkskvMhXIFqF1anlJGwGzM06kw+Xv4gy+gtrHANIo09q/Dt
+8pOX2wzPqcl9TeVilYbKm3w3DlMp3NqceWq59zOFXFl5n2EB2gBOCZEbRw3pDBckJ3FVFH1b06R
vKQarqT8chAzAVYsW7xWmS6mqr6F66xJTjlK9UYboyecCdHeHOjwIQBVF7Z0A5tlRS2/pGluXClk
zNM3L9z0q83pygx22tHs1qScuLnivJd48ryegKHAiJ+1Zq0CzCSX1akDQuiIQ29U4pxgppXFZ0Ao
W0SyR76ey7mgBpZirxWDcmYxwm+Xkz++TTBsFUTekf7AXNAsSnZXDusZfraBClQDzNF8WUIbNFwr
lruqb93ONvVATSPHtyt1vxYjMt8pJmvqjtbEbTTp47KVPaqE7mgPZawQKzC+11x0XLDrGUuV/iwp
53m/GPGyH8O49tMlrr2OiYx95644mYdbCjCXtdeow3hltqfqLrrEdjw3lfyyjpajokhjfzK7+44T
E4fQpsEsUvt8YQjpi/4VTwAEnimx4c33pGgdSOxPD8mIm7zZV015181i1ynRFwUowStbZx+xOilh
fF0tGm70Kv06OeuypTvshRXPyBIC0vKUjJdx/L5tYkjJ+uxMpdhO6y8HCyircxdO7Ml5F3Z6VepW
wsk1t0XTBmQbPEa5VF0/ds5Y770megQxzSLFVEGZyYrcojFe45QmTctKPIN2eSAZhNeMsfVIGIuO
ScaRm5FQw/PZKJUgGlaaT0ZMRHTya9FB4oSLFZOQvlvV7quKz2A7qb2kAUJ70WfjLoysYx+rdJMs
spWCdXzI4+Z2ICvV60KWdIKaAmX39ywjjmzRbeXYTudwHzIuryNd3gO+XgxpYxyLaHT7cqipgZLs
Q72BS1N5axz8oAqpJUEUQwCZvWQH7aAz95eaQcAeC7dgJAeqT+u7CXp+0oV6IPTK8eKk3ZQhwXpE
GjjHlMgDvE9fysGPsMWdpfSP8Ol89jhH0QsrrLdejtaBHau/dFVDib/yx5LLY8LI44m+um2tCAWe
jISineftLKbFtdXFPpvI1CQpykDFscSGbf1bK1aef5nu1WHS3BX+hU5qoX9O27DM1yPzpm2tAX1B
8RMdIrKZp6Mq6u6sqJwDsta2Lq392tMOdybsziYnAHWG5WLKDZ0PfbvBNrDv9YGdQttt9UkHe4wW
08fv5ePibokYIPMBZYi+pTPMTCP8CPewGzvFa13TB08zeFG9/ko57igp2rBvhb6vQO7//zB3/2+q
8/9GSfmU2PpjSXnfv+bLd4Ly6fd/4/HQhlV20kAGsGeGlNQW/snjWfB4Bg17LN2kcOkYGmDnb4qy
gdjsmIK6g2YA4hgn8uU3Hk83fzVQn1XHUi3kX5PeSf+OoPx9NrKtary6ZaAlG+QbCPszNl+ZOC97
B7c/7lkHD9YzmVehm0VsfFQC6ZAn0CBt/Y4+FnZpsyUquhzTu7W1B+NRqpMnhumWZMvtOkXvHXlW
/7ziqCz8iBf8rvQCxwh6akhDCqBEeCTjRL/+gZhOp0g4aqIvFINH5kYDsRa7V72jx2Z+4AE5N4IR
3lUWGeAEPMRV+taV+XCbNMWyr5Ks2dhhHCGIL9zRuFPQjg2xpz7z7Q+n/E+oqY846d+LRBwp8r8j
hGVii+Xcfe4/kKunM2g2OFucucabYz+v8TKfV1bXbeN2GPZ0tL9eamqtVS+txzWkeNSRrcbCWeYb
GVVip8VqEhB9sOe0lNdmnu+Mac0DMi6XFwi9naifQ6ajaxS87qbXawQvCo3E+7Hf+cDiemf5gofS
jVna7DtmCWtLZCMFWqUbLmX3xCRk3c1N2m9sNTu3jYXlJe0ZNg3xZLFfkB4obMUMklLM6EJ5dehm
+5vSy+HKzMeipX/VyblirNOtkjKwY77Z9KHTXvdDOvyk6Ha6/P9QdPv4PB0sMtwyGKR0rtDvz/yq
iFqDJFqoziuXwBrSzbIahg77wiaT5LMkobNPm3BPSgxbtNa8w2ST7lJNy70wtZZrWw5Pf32OP8HQ
p2PSdAhWXcJ1EvQBC/vd1diA7BOjwoJab4z5amqVGQs2eR/MXhdTryrn5ewT6WDdjFn9bW0IFW3z
cXkpSP6oBmi/vz6cT56b0+GQjy4dYF7V0jX1c0AzsQ/dMBaQFnOv1gEKVXxeWCkpzRpxmGqPHknh
8opQLRiFZKJAVBtFv03m0iADoKmfhRy1o56l2gGf4b4y1WfIVufJSNkljUP1FtYGa4FZ1ZDxqNAX
aypcDdVxP4xGhUOJzfdUd/mx1LNk89fv7U8+avzlkvdoYzSTwv70URO+hWtuVonRxRnF9l34tbYM
TG0RWa+qN59M4mUxLPcyfDXoJnKchE1vEQQIAC2z9f/6cL7n+k+ftNRI+pRCR0BkOPp0MToLli24
BF7fKcrQjUctENyjVwuuTAI20ytnjoz9X7/mp1hwBn9hMwXYmjjdAQ4n+vurbSG7IWWwwUFUlfeK
mTGY6A0RoaPBrdjD6HIWjX4fJwnxZmRa3w4rOksh9ASx7snMo+Lsg4BpDO1JaHG4J8CE5Q7i/U9G
6Q9o+49jH0cquCGEztxkYPT8FJJeLlpSagaZLoupP0anHGha6+nnmjY+d2SV0jm4VrptM9X6vVFl
PiGb4Y019eEhHciuVNOV3aZBWO8qHiVBArGL/LsGmeSOIkn6MNRjdaEW7Y0ch5khvju0vZNdzvX8
4Mxqd2EWSIBLr1WPC/LtT+4y6yPi/bt3x71FgVfQ99VQT5P29+chmYjCynTipPKW+BWKE9up19ur
nMgOmGUA72ax78JClLfkk0RnBExFsFn1u7oU4vr0s7lOqtuoFMoROCD2Iz1Rgimu06Br++aKdDB/
oNf9LRro+0AJ9MweV0L2tHDdFO14UJJRXg9mKwMEv6eQ1O+dYqUvUzh1d6O0t/+HsPPajRzLtu0X
EaAn92t475WS8oVIV5ve+6+/g1Tfc051A10vAUUmqlIKkdzLzDnmGPVHL1b7N6Fq6SY8lb1brRNn
EDuzoRy19VEuPTFRSxhAPKEjXLwhdvCi6Bnj6o5z04qina8Wn/PJFeGAXCXRWUm87JRJhOH099q+
bVLjlVhnTUjjLca316qGfwbpoTJ/5BnHcqdf4FgdmcV20S6vOuBEdsfJBHpiIXQ/3xd9aT2rwX0x
ehYbxOByIQphvKtqQdKJw3ahyNjDRs54Db1832u2DrciFCARi+ySN2p2QUJ1MqOYJ17bssceKmct
YYHsQqsHdNP58izTpmbECG1G5R/f6ybldB3QbOv2XulchNz6Q0B5ODcqD8Qgj/JNVsbhKie2Zs8W
3183jB0ubYvRzw3UbNNOF18/vVhjtxQ49F+17kBu9mz1NEjAehvNJNakLhV9Zyom1oba6475oH8o
toHlMfGVo0htlTmJFy90qxTX+aUYe7FWENw4fZH6q1D0qz5P1T8UZYfU+i0j+T2jUbmjL3WPie2x
2o8KwE+e7izbwk3RfjfXqpEqK3qeALqlA2fyPAy8eQ3V1PyTtUbx2bgyXIIPk6eMng5NpXKUOQIi
f/oqA3ccpU12r1nudSJ5VXoH2mB+wFga60GB/PueDk6B7RiYeGfpq4Dh0Id0fca6aTnea8aa/Mrh
xkR4Hg81tB7W9Uz9nXriCg7xb/y65d3Nl8hlY5CmXOhxZiZXoZQ7AO/7aRL+aZpULYZg6Y6WsDiG
TZufimD4maP4+Z2kxTqOlPN8I7iWKx+V3AEjiY4V5NFtzyWMRcRdqXMhZDqBc1Wkg9FL6axd1mpv
IRYJEMBygo26ydpiSQ2C5DbyK6QPi4LuEGWedYw6qgq3zrgvmSjXhRps7ZTVgaOaSAHNNNrrpVvu
hMvYiGKVp9pUw83/aeEYzl1xPWOnSd/eF6FjHxU7/xaINgSYZ9mbrPBsZNDjh0S7diiVut32MZdv
oAbyMBZsJwwhSRgunM9cHayjTZEqu4hIHl4G34g2fRnaJ+mleFlM6zn/22pt26dEb8mAme0OcYXb
JLPLRWMM48aL+j8ISvLPyEW2OBpOvazctHzjTKmXqlWhVZr+KxD8uCqMzD50ov4DhbhDkIcKM+iY
duPyVwF21d5urhgMJA7Y5hzzidWZLU/HMsGyo/PIshVqEqwlCEzBUksCniiTBBOf9IHeNnlFrZE8
++AqTSnAMLbWcf4JZNM8RdVsMO9354TRDelzELebCIjSaHn+t9RjtRKyPIT93/wC9oC3paVPjjhW
znkxHpvUKk+jjtWlMSOxlIxP9p6JCjvX4Iop/t1wCObM2KpJJGXvIh8+CxnsQRANLA7xF7Gealet
T0NdCZ/UtZG9gD9OUNQYhniqbkKvDldBoIYPWVN7NiJjIAQ63Eh67yhq6NTeLxn3aGyC3LmOdnLw
8kI9xqHyPWxbKCDM4FZtF/bXaEBs3yHWBcnibhzZ+adqijXuQN3SdWnd5/xVhfvjmzW0HxpRCaoz
novaTS/m4HuI96fj0WW7uKslQknfSYONzWzt5UgGq5hh3nI1aB/cfZ8gb4dNodfW1gBUwYBHLzam
5WY71WISljMmZlvOiwMTdVUGQOM9y042Le61he5wMBn9T3gs/VbmigkE1FujyRd7bhvrGBSadTQw
KzHimQ74SB5qzO8HWqN0O8AgXytwb5c5zv4zFNh4UfVpsNXqfIsRs9urQfRXkYz5QYYM+LUAkpWK
H56sbaTPSvtNpTDay7DTWXgmPF+IiHiYBbvNrjHKb+gIfnoVj/IaGSh8tnTDCjXf+w1xC0xG/Kem
OGu17zFTZO3L7it7Yx1mi5GA973xTWP4HihXVCcXhry3skq4yXFYbR1TJX/DGPtjpvtbc+55SDup
TnPHJWzZsAyGhhM43a2K0XQzyr3oatAhX4rcXQtJWsBh+IwS5dLZHMChkQLkYiCZK8bFUtvy7nOi
rsiqyoB8D+JkWsdB1bx1PpLjILwWttRkEvLwmyxx58DdTcSwCQ/cEM0tsNLhNlI4bVw1QwiQiq2t
udA/rJQIj6CKNzVYR+nUxoOln7KKgT2vB9ItthPNpanzHaHtSytqo9P8AhCvX8L2M1ngxP521JN+
Z4jcPwFaichmyI4gesNzrCJVBDMk1onFrO+Qhn51Qs1Toa7BnuM6fb/ROrd6WFKwkSLRPtxgdPNX
ldcab0mYu7vE8K5hWHOhIF5CFZz0y7YR8i1iLS06eQnRKHMZimsXVu2Vb9DZVLBCnpofXEul3bUE
wGiZLn52FE9Ld/qIqh4So+2M0ckvRHQq8aJIwx9JQ0iih9WYzLRV/8l+NF2QSpHtM1Q0eE2UepO7
ybmDz8S8Y+xeLq4JZoBxvAlJOVkFg1GeYFuF+0gFlQZS/4TirDyV0vrlp2VyqTUI2UZjPqsuQ1DT
DZjIFPlWQE9Z5iLRHnntdICSkZondjoZKxqz2gwOy7O46KnyrHoRGhFGuel/azuWtgzBD20hxiqH
igCjFVD6gh+PRVLFU5Ytsdcco9DN3rmhN5BskocXqC/sbsm19HJtkbEW4WkTynsSGFwHofHmRp22
jvMHut/oPqrOs5FM7uduAOSktQR1R7He5d2tq/gnqGLGVQPdZ930xfgt0fQt2LhtcNW8dvzNplSA
8zpQ21DwStxDmG5SUKD86EYqH8M08GjNmGMAb9FyLOyLG4r06o3tS/PbYO2HiAqxn1Y33bjKLN4o
jJkutg2hPbOGZE2mQMBiDIE1E5OTVnjdhm7Xg40U1A9WgQr3HzLv0Bw/3LD47ToKC3QsMdBvkBlv
WxYv9KCI0XHfrSdn31Zrbf1tjPuKGX/w1vcIC3rxcDFEohXjNKp8nzHMAozp8ChVXx5RJXYLHdrY
wiLkZ99Ifl3/vZ3T/y7dpJ2DgomZDho8ciDb1v5NRSxs5hdAO2mhg+Cgjq7OhryvH3R5/iqGLmVU
fcG+1z3gFgqRC8C+oWCsrvOLRJ5fW6a8I/L+OX/gPrZSQIS2tde7chvG4z8MO6bu8m9dj433DnYm
37bOU/vf51l6V6j4ITvW2j2eiNgUEl9D4O2qxKnOOF8uZmu3l8jN5Tozh/6fTIj/8c8Lixknylm2
eLaD6PrvTZebOz4iXcImorx2l10e+JtASDagWsMWQ1XLnekXMa2xK49hQFqK02wKd+tnLK5EJk6t
o427xkWOQXdC2uXg00I6ZXbxQnxL//1XO9v7//ZZCduZZjHofB1NRTv8929WeonZ1mFWYrBlzdlG
wH1C6pceTJAB5PU4+tGj0D1jFdSyfesjwKGjbrxPVc4JLlmAegOV0lxE8sj0Ucqb1QI6Vr8XtSm2
rsJ+yoQ4d+jy9ncXVMkzqSr6mdZDHl+p1mfpCA7JksVoNSrYiYT5T+O4/7h6CQ9QbVMgO7Z09D3/
hk/AWReyEHLHxVxRjj0n5XJQGCy5mCXIoU7rpTFdrYpTFWsWT2JpqV54/O8f9H8MBTW+C4sLAy2J
a+IOZZr+f8fBfgO0vDQdVJelRvAiiEWEG+hVEXDixnXBMaIK43AIR6GjUhbuyjPKghVthZjYLn6P
U6QK5Jb0H66A/xhXTd+YbTOmMg3CIfT57//PnHoUg66kPEVJYkjiU51op0xv0ovsqoKSNHhmWvyr
0XQavpSlUVyi9mjYti0Sx5Rn1TGyf/ikGOL/2/2rqzorRTaXpsFoGi373z8q6Wc4jcGGgp+rJh74
9mvGgFphqHNsU153KLSm2koyMz5rN/8F0K19Vk3S7FMRp5sBOxfmxIZ2MjzUehwf0Lc1pIZZzW5S
Q3ZWnN7TEEKtYM8cx1bDxjfWF0znxDc/jQ9Rk40LqVTjzfayPwGY3wOhMs+qKKtrncjkOo/A7e+t
7LNLmIH4jOYKART3rnBri7Zdsy+hH4W7+c6YGy0IlRVtKLcHHJifX8Olr5o4cLVgGwCjucP2+OSz
fcQ1Y9lM8zp6zaOb1vwoQWC+Iltc50kDyrz4rrsfZKjMld4ICXeRK7n2kp06rAGoU6hOLV6vWT/L
foD0aBG/EKTRLcvHau+lQj15LjZHSJMISMyLPr1kOl31v3pRFKR7ijZr4dBprPO+ZoBd9l24LCvi
FRuSthdgePtfZvpXRVf2BwtpSGwDOnsDpcAxk1F9bV0eJ7ZQ92A+MeGHVvLOh27SfwGWqx/zj6Iq
YodDCRsz0PutZtFTBD4STtwm+dGtRf4wWuI6PODJvuVle4I4YgBBavFQY5Uxf2vZHDYO+D5T8zZJ
H34WtEV/4Ist1cgBUDAk5tIMcQL0bpecS1E+7LgYfpgDWGdKU/HuQeRfStxRr06As9T6tL4Pycro
6YkNxvdrQ5bDhxzCdqH3YB/U0fYRUXMNDT3KFDnV5JqbvoaE0YcxFjuiL5gWcX/rFP5UDOD24VJn
743TOYQbdCcDDujZrJDTsKA+OvKBMKS/IXPuT7qv1ux4RHmq64Z4xSBCW6RlSzEVAFHkJC8WQV+X
DVLYjVamxts0Bz8VdozuGTcZAAPxPcoCKjLtl8i1nNvVVE9g8MBIJEZ3KANk3jm/vL2Jki31Rm5j
aI17YqsucAJKuLIouzEALI3BMlfgbrlUfGMj9FrjJmGgvTSL8lehuvpbm47y8j/v6sSUizGsJu6p
ELdqaGkQ2x6TOXrCwtVdpMZauJv/ERWvLC7irOZCHe5RpSIojTMCjUhBiLxAQqkDQjHN+jua3oNv
jpScjIkRNDfKplRjc2Oa2Q+BShnEZahsPaMl5cNXu71foNEeG2u8okcjn2Z+uI6ZG6wd1XiPDDM9
omLet6BdTqQJ64sSYQg3IDkW3J9Iq6wR73fqte+QQi99ZJY3L0RO1IX674S939OHRLnLa5OUcym2
cR1bz6T1OL2E9rsIrReNv3khXdGkNcQCKK3+ZGGFGLRBfXjE1O1bDQX7SivlOlDy4DRG8bmdLoGy
I1vGESUFgGb7L9eo8eum9UQzpsuDnG+jMcNU3ZuNehpNsL9zU+0UTnOB8A0hy6eSCIIaK3XkHvPp
dwtSozTAmGbAQPeqgowtdJMbp07CDgDVhRY23DxylNtQH0FAoNZ4+GDXlsrkfRjN7t5jrT/PL8CP
s7OkXWZVGBN7ZifB006XCRiIZz+EDg1qSCzlVKwogNNRvubWNm3kX0lDvCErRH2vuRuL5nM5d+ag
gzHWT4Meu+Yx0fVwSVoF4ZESVpv5u09G9RUWiLPnd6l7iVAV4j11IX7vw9KFDac7/TdX9w75iDd3
ftSOnVet2XjJ/cic7tA6XbwZbWavrn2JjX6gVlXBoVtldZjb4wRXUt2AVvh6Wvv4283UKG5+DW+p
qfTt/I9XrqtsBb9tJAvGeDLw/Y1ZeAym+qzw3btqhebBNvEslqImU2Yo1rbCAhJE9chjy7MWuEfO
k9NpWddJgaQ+wwY/2ANo52GtSjO6mFXL7S6tH9ZY629h7SWXYcTx5Dj+sVTBvjNjd84698jZ0BR7
o6t4X5D7ACjxRu9ooVtch31jrGIvh9FilukOdTbpNMxIVnol85MfWdUKbcuwi+PeWpUqMTlKRYYO
13X4SEEfr7/ul7lSn6Y5QWwot7A2iKSbflE5VFK8vKQhir5P0c5IQgl67gRCeKtFTU3NfsB4qppx
8Khzt4VjpTjYjePQZMP31GRWMyC6VkJyrZUM1pfSRj9U5ttrsjuVbZxH36zO09duhDoc0DI8UWnH
q5St6pGR+3Uukvwu1HaBXqBvAgdq6uN4MjvAtCZnLJGHOYr4BjKrLLpfBt36PZNavS5tGm2Yk6BR
XE+964wAN22cFCcRh/GX49pI1GglWH7Ggxv/IuknXlpZL3fzZKPCXrIS08lJJsGHbnfjArsFhM7Q
aN9b9UMW/aWv/An/k0D88Ic/cf8a2vaVJn39QwnHS5P+TnNWgGqB2lCZHxJGwQLcDNLqsx4GihEE
UbfSqbZWauOjyVUWYWOPSE83xAd8/sewI1jDewB+yJe5DPRxNxT2df6uGn7uo4ZeFOFhtIERWZ4o
brNjqOf8yJ36y8EidKiMThwrGrdschS4Tdsc20CVR6fNiaxp4GXZpXwOtQXaRrTjZxrKl/RBlaTJ
3RyMdsvOAdqL8NyV45IkKNpdYwXBz2Todir3yn3gIOaYyKuCoE/OMT1uaxRiXbMI208PWO67alT7
QWURmXaadlRM6ewQqDKcstDyJqHZHkDwST6l7sfIo3CC//hbPUVHBnQf5skwMOLWqvu80DFTuBlu
cCiqtt2pHVQJSEDE79TYabbwh1gIdeZfcRuda33knGfduElyT2oLHbsEgsDsZENFvcD0TPaBrsJy
4HZIDnNLUPqkzGRUwhs0BCjOpWIv51ZMTiR8v2G5SbEKe7v3r0PsltcUdTW/4S34z+w9yKR/6rgx
F5XU4VHbQ/TA1fTex1H7OUDzX5oMhV+6g7DbyPo3S2U+ZhbCf2a5V9wLe6sof0lNhcmdUpCyLHWI
7TSaw6hm3U6r8VHMI5Mw/ubYqbJoByfHVUEGawKz6VBXrmOgnMyYsg3+LfWwmggQTkuF592+TRp/
l2rHLtaJaJtWY0nWQ3ZtYmsTTQ+TZvrWGlEzqIvfld6EEGN1/dkPJLh+JXvpVnVQ2q74TBhAz/s3
zRjkyh7t7Oxok9VRtN0+9UMeLpEjjW1ENs/GVKPPkaJhQ5UGN6V0om04VTV5w5WlNsU/wRCdyUP7
t2kA3QSdhMmWjObLcf99eKGTBFiaWk2gQJBRvuL1Qm3dmRRYBFrslXnG1ZZgoxRtGMg8t5Y4Gow9
T7LheK56q/lJ4kXxbWxGkjSR8y1LMrUvHclSJ+Lx1NBUoAck8ketpuCJl1qvjae+LdtiysZeONKG
Cjgk4AuAXe8ZjbsTGbVezW9jvf3XX9Aja1Ti9bemGDFeNlqyJ1FPP5kNPtdaJObVSShFg1qP2Dok
Bbr5+JX3Dpmq5Lq9ukKEOxX/mWo4kOk5H7TphbHusO4dJ1oLmw0VPU9xGdAJ3/SERNzO9PInyRff
A6f541nRJPWgQjVjo7jDfcVu2rlYYOrs/L8vJDWishrA7LbTiMsQY7epG6HUe4GOI92bzeD8Ep0W
LvuhQQheR4AcTXVZOa75VjSI2SPIWbIFgDB3dRZpJDtI3/BmxkDrF1p/NICR7eepTcpPhIVJ3Ecx
Iu+0iT7LnUZ7ZZrrbhVvuGl+ZnCAcBGKTiUTuWWKltrJjySqvMv8ohh+ReAv5gO1DIjFYHb1vx8P
W6wfbtGVu/kJYBUYXyjP98kA1LsVw3fLDe19MqM4JFGCpLdZdV69oAf1NzNcKtiK1HLh6F52z1qr
P+ppKBZKg2A6Q6+ym0d5bKWY9PfnJCmDIzijPwNAxdvgh7+ijiOqMfX46oje/1oLMQ+/sOmbGu/+
W5ZkPvyk4mtGMPaqffGxoYE86tedyIGITnNYz8Er4ZT9zjJOsOCU71XrmADNItAnAyZGsNJQDRzx
LbWCDxj6+R6HRLZhpckcFb8SXTbuEjss3puyd85+53DdJAJXK6OtvZIE4y4UFTuqef/5m5RRZNnT
vCSJGsyhPgBlkqGLpc9M9lxNu/SsGSSRC6r5JD+NfMxSRBdisLfzpoyOGnU8Rj2vGdji+6r+RpaN
viThpNmzSvgJ2iU64OutrqPKo1Ok4zYzlWodtniNmb6PA/NdpdWH97xstoKQy7VWtD19OCJn2MO/
Wh6R+IT/VRsPQm2+Giq/M40VmkWV04mQ5SsGr+oaxOTY8UA8E0H/R9gxzm872KdZtP/aJUfd2D1z
1/4Ygx4xl6/9FZeGerIlcmpFTXaKKgQ2NdVRt3UvumMEAXRXTl+x5FJ2Y4UJmLkuOHbg1EcYK+2G
Z3Z0EaW7a7QiWuuYBo6q1Q4bS6mtJ9VsvuyjgYdmVlp3Es2Nd6su3+I6GDjeNGtrKd4zUjzlXe29
D6LmnsJPxu+lZZD9HQVvQEa0QxDQQZeRuitYtbwyk1Z3pMq4kneV3hQUuqIq30akU39Is8KJPXlu
NTYaSh24fzRbWeq5h+ndDm59X4mXUq6Ek6xUVL7juiNyaNMpIXubKakxyEL/ARbDhZmb4oofxR4R
KHNqFHtrxZLWWi+JlwJDqB1sEWe7yDW7Zed6JIOCSV8ZDBBXhkfKcUScIpP/xN1UYZGu0QsysosL
LAFNayAg2s0qjKQ1qBlTRe5MIpcOWe3YW8tE9e5Mp3gMlDD9GSfWmt/D8BFh1VukdvcNGBbq0LLD
zkpJeWvcwF7P4/TGKbTdmLBIgkA1wcqGmxit/sZYot4K4R2VIPyR92X9sIEWnbDEPsoobkiabYig
VhWXTnMk+vXrsK2KquZQo0mquMfwEfFVoOvnwjS1r4rCgDh2yYw9ZAF1OUYSKf9AamUzOvI2RVxu
Mp1EsvltQJgOu8603WsReZJRPTAk7uoXQUgs0RWcDRKI2wr9aEuPi+2TorW4DTkDgkgd9n7p1C9w
Lj8HaKsY2Srvrlb1urAwP6q1gSU+zWHEp0hlswrpBUFIOHaCrSX6HXOc8BI0DarNMvrI7FqeWelD
W7MaZPpVon0jdMIwg/xd94uNHjXuesr1uPgJcU49i9eXxz48z8O3+XCfX1yi1mXhnPkm/DNi8vbl
y6QB0ZOwMtLFOw1NvB/mAg5XdL0kw2mFWzjYDg3yvqgjga9gq95rfrEmothjBhVoJ4ux2soxO3UV
G5pRLPC2lAe9jSleoekFloZYgeStOwlwGUZdFq6zGkdmT71SchwfUPUNf3ikgyTPD5MQ9AYXtB4l
L94NXHc4Ux7agElLJyZI6aABuIhy7FCeEFANa+Lg4rXbRx2zpN7budFIXKGvrLSqNQ50HObKsjNu
dXeKUhktloNV7C0J/okejqI560yCiMlY/C0kjF8CjeN04ZjIyiC66xfmZlgPPeHiDWG969bjD+r3
RdmK6rO0bU5n2/2L9KxoDTkuP8IJrDwkB/ZvTTcsjj0HFIBRZy9EbuoiOqt+HnxwCKcrjd7sUKVR
+EHczMYMGcurpXecB0y9nKXAmHdV1ZWrxsSnXABQW4Y0oErfkKACfeMT/z93WfHAtIazRg1BqkU1
sLEIi+B0PDTJYKwDYnOWIcilQdHctyiPQ1JKlHFpJ9XPShvRe+i2UmwMRkWLbtLjAsn7S48DMGt9
dxAWqBxOpfrqIjophLTPxCx/AyOmX+qgIiui0/RrYtlw2ODwZ0sVyzQANStY9+rA8h3h8uarP49Z
29FUVyuzE/qqtTqITbr/bOc7uKOegTPRTPT+oIRQEI3n+SsUNtyCZQ0sy4esQMf23ifVpmj8YePg
KSEjKRFnf7S9el9bVrHpHcO4oePZ5vjyzzBtbRJgRyZKkigyEX2Qy268UZSNeyf1343Uu+ehji27
jCDNB2Z4D6Zi2FGwrEhhvbVdTTqisMLH/FIBGDUgldzmd3Vhmzzzq49C9Z1VppX+uhvCmsacRdFy
INsFF/f0Pg2z8VrpzfesK2sqh+qdw8DDi6/WghUxAnn65it6JeU6f1UUU4xr6ncsVkt/6400DqZl
WM/OpSzoYHsey0kQN8RjtSJF+QPQHqi3OlC8BTHSwxkIKbdDgO2Wn5Zo4+whhf911nMfsWTo8f44
gEHyvHO5vv//qnA+ke1BLrWME4oF51weFB6ypr4fHhqGp5s+xIiKshtmE+MUNbp3dzzPuWkYffAy
7wgURkQ3PV1KULkMr/3kEHNs7VQZ1rhGUYaTiEJKwvShpp2dbLXcHhBsAqvNvD91TFcScjf3gzI8
nGyMLri0N19iudqyJwhE+KzsBsnD2KorosLdHXxcb2lUjrqRZWDdHVFb915nHOv0wqQDIqU3anO5
QayxSDLP3/YBueQjApWLmeDsj0Ox7tQiXpmNEp2N2tJJNw4/phSue9071tKyqUhVJ7WeRpMdVM/l
KTa2Ob358B3adYnFhxc/hQhGSPN6CsliniTtbaVD+xdOce9M6LIMIs1z+65pWf5Ng4xX1Gl3lVW8
tY3Gf3ZTQ2gNQcjpM4prYQr3WggFE4XL5gWv2nLW8ljTMRsxeqXMg4opRaNBCuNFz7NyZ+gDPNJx
ODT9BRByQT005sjtgeLQ9kxLrkZnZBK8oWWtD5ZLNKydFzwGojo11yV/t6DRv5iOMuy+xtbTpLOt
nfrk/wWsrCEjJGqPdqG4SB+snw3K02OpWeYxadwF1Af1joFsJ5WHHgyClBvBqqizjvNLFeo/rA7g
6VrqyXDIipiRJzXgfAEaCbIKKI/h3rddniQZFxPybtjFlWXuwoYzNFes4pG4gb5z2sJaG6RqBmRe
XgASDbgy+crN1U1A3cQ0rC8W88NgftFsBnPsTbIVWNAfoesXZwJ6u0tbNZ8C6/gT1N2S8qZ+OBGP
l8KJrnFpk7IYeYdBBr+/dJZRT5PvTdUJepdkHcHkWFV1xv60coZNpOcMNSY/V5nqWAVbojjCSrYv
dvf+sdHhS6rpD4wG5sdUWi0bTABLg03VqgNqhl8Zns9QejzB0/7DgJu7IuR0vDpK0m19I+mQLPKX
weBZcJhpzDxISGt/zNt3onTVZeaO+mF+i+TpKKuSoXLOJBJHS//gV8lik73xKCOFKcuI+6xA6i5b
szkWcf2e+vHwan2v33W+kW8dKzG+YdQ4EVsE7iVOqT+WhYa0FWgRT91IEnfShW95JpzvAHsYPAZG
eBSBrOZz9FgTzLIoJj3JdKzyFo3E/JY4QWdHIu62MKh3zaBxPgVJDGwzA+1C6FV7H7v2p1fbwTqh
19uEepTe8jLxQS2bxnJ+6xrGMzCtnJxDhF9DQzOsUQ+/WlKsD6g2ARNCYtqYBnGNySSc0cPgyHh3
vFjTcCcvzHQbscVqQxzepNSbjz4G7MwC/kMZ+vQ0/1E1SnxzaDcXQZNYX998aXXFMU6Lf70ld7NA
l02YtADrh5maNtis0SeNCkrsEQWTr/ZrmQimtmVCb4ZOLGNYssCNl7y8urbvHK7L+V2QjNGLAbjo
B2zfQFN8MXJnME26yjT4JVAmIKfgAq1yrzl0o34Zh/HoVLr9O0zsNTbVP/Dv2gfBNdAOiso7ZkkJ
FDHzn4Ua7ioxAu0c/gzY25m+TFO6QOsw8lN28Fysta2u8lyYH9xy5PiB8ukuBsZai/nIDArLOlHU
EB86LTLjsbVOfYhGZ3pcN8HwUcRFvs4639wx0hs+emg2g5WXl07Kl9Un8mzTgC9p15XPxAYeSrJE
e83KoaSRBy1ahbSsGQuhXVCAA4kHToxa1YMPfMnXGMfwTuu6eklBJ04a5qSlEFH1w7baU0HM4FtT
EWxq+S6bHXIT5kKGQV95p/KGEAoVqqhI4s1BAhzmZy1GBrpWK67XGG0TJ2FY8T8vBkuNZa79sJpa
4QBnpMf9ux01NXkrydw99cIplyBslbtNWuRCC83NrDWWlGOcbJugS7XPkfkUpC6nO6h1Zb8gHCxi
B4o7l5a/cES6wF6T/2X45UsN7eqpR9XNbnxklG3u34PCbHd5Uhh41QLjVgT9o2TDvK5CgrnmOyCe
7opKNsXZZIHTGHJbF0Z7HkHJ3TBamzdUmz76bGfhDX6yNzljP7Keq2ss9l9n6ZTVFnlDdm46WqFF
NWBw1Y3qV92DPGMjpSbLTGM4oZBOs/fkezAp5ey6iE6977rrLAPVQiC1dkoG1jyF4X30tMl4vdP4
ZgUdABuvvtbTft4O4nNcV6jRc5CSONbufpLXW0cpyqMFqhJ4HAKhGNc7kIeJv1EwzwQB6R1JwPNX
lFDGfpafOYg2VgaO2sWY5sPeEeMGDxi5jVYv/pzrajBXblsWGzucUEPq1en08KGULfAPrX1Re6sP
v8x2Urr6eX4wD46nLLs0TnYGAj/8S+ppLlZzQt12XufeGT6SCaAHydmcei0+LzavWbjAXgbpPRLg
yZIhOn5NKtTKje7d9PTpOY/22TCVkdYTh2e5Kwn/WhA7c5SJczLNoYAAOXp3XWrpzeg60mSVlKmF
EiznnbxB2PMOdvk9yXIcLUFX/ojDYJ817LwDYLOYxNu3IcqbuzFyok+EyNZOjCXTQPMWR/0O3AmB
k60wbgYBP1Y79hfEvB/QYTq4rKNzL7zUuadksoFVq8CO4E8S05+3NoMHFkiQb3g3/1E4YOaOJDt3
jq0GSXJP99tr5qMWV+kJNu0mE2sZF5eSvfoWZbJczsL9uX4KbPwXGpHKUW43SO9Yl8PUEOSeGcry
q2mfxu/zMsYcGvMyPRYXFJ88phyIvCO8nXdHtz5HePdL6/8RdV5LkiJds30izFCBuM2ElJUlu+QN
VmrQAQQQiKf/V9Znx85N26junk5B7PDtvtwq1a1Ir53M4GwvMFj7eMVsHv+prWCZRZOgfvM121rh
6O0SokT9NeQ3dx07YMknTlNeyyKwAzCD9BFNuozqiqn0zzKf6SE7FFPxkfSOOkIezLcD3XwQVbW9
TSqEFzFUzIle/r24RvGYSCO4Idd3P2DSPM2qmy5qwi6JCrzjlf2UFV6joqf9/E+gH1oAMFfvo2Eq
INCW2+BtZBgmQbbcmlifOY3q9MTYQxDCGx+4Hf2XlexR6BII9jZAvbW0rLs0q74grvsbv7WyL1cu
7Nc4G9m9v0hmz62kgOwkSxKFEsj1xhKK4yRH4kW5C9dNly3GBVU78RBePptR61uJYW5b6/RUiwXN
XHxpbxG7orQe3SlH2cvY7wweu78lu0Eh2iVLAvsLKm1DdIpspznvR41HXKZrEVH7+IYZknqEOzNw
6ZHAX7k6ZkHSoKS5epL3ocNbiQbv8dRuexXbzeQfam73Wy1aEa/GmsdhSMbG5aRIqPB90stExaNB
VEBQnExvYpvHeTLwa9f7WZQVYYccRSqDL7GY9rqTRsUlLf/MWhbguM4flKdW0kA+nYaanYdtsv+H
PfPOSIpxZuWBnqlzoheM8MFjcBzqAVYw8Cv2GfgcAvuQk4U8phD4DO6pWNHDITK5unuhEbFgTreO
YfDSMlPSdcwO16Fo1pZNPOXFiSZqNEVZ/Vgt89VaPisTcdhBAI4x3tCbaH1nExSV1bYPYqaUeqJz
LS7bvmQVMsbjFESd2ULkxEljr8Mzq9Y3NcuPfKaVrjDiypGg51IL+VB/98mvDOeHJB+/U4eCPi4Z
XYSD/gqjrk9pf+eZSbNLKqNBAQ7lkX5DcgaJEe64QP9mxhR7vIfdksGo607oJPK2hvVRVW/DNEMM
yRFI0rzwseWXFG+kpIxXY/mvNNz2HCa+HSHaI2mXXGOUOZ8943EtfEKhFpke2V277Kag2yijZpEI
04jBEU6aCw8jgH5x8amUjfENNdtZsWShezbnqK+Tcy/CBtZxOG38Ln++6uw3Xl220ciWIEUGChzv
LA1YL06A06MN0Xl1SCvumoNvGqe1hgIaI2yAo+xCNELNU8ac7HBPGNlySvuIL2kO6jBynOxB5y6U
evMbQvm3NNQSYdvxmLqbPC6Zw9ZV+1HO+t83Vb0BF5YcnTmmKdFj/QulL3hUfdFHhjI+C7OO8cVx
O0/8z8ar3Qi9DbZdxwVxZOCa+uUn7D0Rk7qywMtzuMwavSrriyEqqDdP/LTcp7l59aEG/smbD6sI
z2oIcZWsfnlM/fmZ8tnhMHtMsXTaSLwUVMWaZ8CHVH2j36X1dGOslrWvquU3KSkJqNAbyVBsU5uC
TMtYyRAkLmlwDmNPuNNFHtMrvTs04MXzsYEOJvR4n4jxGGRX13hNnk8TV/OztN2wRwwjs2B1nBq4
Z1C/nki0VBD75H4wxo7Ric2MTVxoXJtyk4cS3CSjTDTggfdEtfXK9lLCEV0GidF86QHISsGjE2uF
1RlPS9veTGF+zLv+1EOUJ+sn2g3p9seBPzCGXp4MNjhk0CL5wXDHO7MBrePUR/woiOjEVgty9P3g
kV8Q7S74aQDUo80BXBFm3VHozis2ee6ys1CmVlP8iAAcH+kpUDzImTypHCRGTzvUcpVFbBjdoUz8
JybAbgPt5LvxPHyZE2YW21P3FoXkppVtsxLDyWBUt5gGPwJzukZp8vuxtgp8/QlvJ7U7i1Xdr/gM
Q+ru/bRinwRedK1/wi5Yd27wKNuMXoBr/dc4iWgeOVlZlPRjdx5bsa08uEigeo717BBNq7mRa9fE
018AOh3SJ4PEF8bI4gVKIWSP1K2OyuvynWLFEY/Kf8UZ798J3vMVA8s0ivKGd1zuvbb4r511Ffse
hDG3m3dMZSGVMURli053Ma4SIqTQZwt4O+2MA9UZ/RuvdJ6yhK5C15K3V+cENH1q20PRF1vaVhyI
9qNDhPwL0ecCza3Z+ZmHxzQd07PJiMHBAL7tSgoTCTOozPq9XPi6ruFjliHYmdNpyU11IeDbbRA/
73hmmXuXN8i2V2tjrtOPTeiCOxsAeBcsWMVSGqo6zszGkBdbYOxDlIZOk1k0TjbA+bxk9uKh+0r8
trnefVDxRmKoDXvXjRss3cZawivkloUNV1NgaIWsselOe7NC5WrYBkU1QU3YlmAqbbqJYZprvQkt
mhc6V41xkkz5Pgng5tomamwqVyfy2+G2GvgSQLLkUdrsgmhc2R54Rk0xQ8mlfplgKlYdymdaHBR4
rEgngn10GS85hOakxryEg4ZO0jz3LoTcuvQ/o8cbkCyM7SkPpKibbLVzWvbhGXDMulpjtws9yDFv
Jgi9VdnWnhNwpC+EfTZo6HfieXe+470Jkb5go27vwqAGMsEHh3k5sjLIF978gFvp3WTxu2EX+OUY
It/2KeOrK8ojTebiodCf9FSakWrUZw1pdVNnwKHIKMZtrr/lZGM+cmbO2PG69rDWfzmVg5AC81gE
8pHyKDpQSf6iWOebqcctRGsGxanKPniqf/Eh9jkOBI85uaMgfIm8ip2y64Hv8QBKbZDg86gYBhkX
7o+jGTCYkZMoW+EkOjlbrpJDloMEpOiIo2VMjV+hAhKdiXWLOxGutHGruAbT9UMNjUxf+GOfXduc
d23B1WVFFEW1G1eucJNUkrcIlCmyXQg5952CF3KjAA9s4pI8kFiZMHMQ9JwF4BA98tayRiA0LDYJ
3Q7bruN8W3qUkHQejjVADMBFxReWLNy+Rn4zJ+Endh5ce97EK0S/T1f2N7XmgdpXKc6VT5EzxAWe
r7isfwe+euWT/8R2v4otPCUYSzPSKJPp3qtqiOycOa0mnodDkDTpMnxMTFj7gJskuiTHKLYoR08J
/sb83gs03S5t222HtAYQFS7OhuIb3sqktqjNpgAx7/61a4ooZMh4dsS9VU5nB4v8Pyn7ZseYilk8
+MTiFGd9EDnm8JMNGZ9qbjGGqnkSh0/EYn1go0T/5tZzKRbJbyyvspnEr+3R+LfwM430jffVsKXW
qNgYBeO+CECCVs0aAWwubwzJknIoWGIrqFpV2x6Dxf/Rqnk3J7oNEyBHhhqnGKwc5tJgtA8TyiLJ
w+GGiDcl8twRQu91GDnIQblNURCOF11MeJg641XoF9tt+ih0zAdM69bG5WuPp3rX+gwFWcMMQdrx
BaCCRwoSdrXuyHvCJuGemulpN5fZm8WBmxfNaVmYtVwi0kzv1KkUj60Gy1UJ+gwygmltYvCJNBSq
qlm1t8ZyzHsLa11TES1PeC4y+2V5R17CbjgyhwD76RIcclam1y+Cy2kOrpjPeB8+uOk16VvZe7bE
H1dNqEqm79YPNgn50Vnb6ZVNxcJVFETuJ2Zx0yDq1tFBQ16ru6g6DbnsVGUM2fOb/myPUmDDIp8Y
7KaJqhD2XRQQedmD68wpHc63rCTy3SqR/AD7IuTTSMWNKWTu0qS+W/8zkb1AzOBhKpaOycjkf1aq
B2WnL5X0uqNtfGdtbOio0xUwvl5yss4g0Dz3MGj92naq2CODM3pVC18aQtVYDqiK7dTTEtrVLicI
Q523HblhJql7uX5YAu/kTdeJugr7MzOw4VosTySnepFyreedopDJ7AjRJ23kFsO/RWoYxr51IBYB
I536u83MxwEHxEFRSL7HusA3QDk7lm3l0Rv2Ys1/BrH4h87y4TFqK8psTYho5btklaZ36IbhSsAe
o6XgUdCsHqgXYPh5yIRUnGlHKhI/4WsPZYgz+LbHzo56IXbhYDu7WS5NNLj2mU0CwmeZR7VAiFLm
uB1lWR1m0kxAyX/MLHw0G2/ZVY1NDFZNwFm7N0ACCGEOUQHfhvEXLntnJQDuFzRUGb6IgGpuCsSI
Ep8VFn01PA2Ch6kj6QasneGjCqXxOLNDy+FmeP6XrKGnmj4mpiGvwcKJgbvLMEISVWJPh7YPyhJo
JsU7dAWgqeWsX9Ik8VgSJIpbkGVHCbFmurDpBeolGMTSOHuAfulOzMOtNLBrCVRxmr4AVILKTbxh
k8+U7wVmksUVHjxwiyjMWJTcWu8n3mIHRlYsVZDtvDHJtuTeTmNDN0GgGsidnnHf+NhMuskDZUr7
CFbDOmqIoen5Nc0gT4Z1puOaJ2sGbiSu2/kz7G06VIpQ7fPwl0Er29ezf4/kvxkqzdqkoZQPqi+s
jMC673ko7wM26YjDRtwKfeLlBt7tU0s+Jg/gPl/h5pkRpBURZUMM55P8dTJl0KdWDEJdRO4EbMDo
/FADQnsKDQ5bVl7bGQsT4lqBnpgxqENp2ohU9TttE/ddlaBGgCc078qxLM0XVeXULuBGKGTpbAcP
/oBu8Tluqh4TCibAMqKla5u7eM0n0r/RUKoPJyPgxEL0ziWwtcdcSmuahXsD+d4O+D7ioE27/lUS
9NxxUcFhUyD4EcQHH92DzBryA2jirR64qI5BzcaQvyD3N39mIhosFBxA0x5MYrbfRzeB7jVP1i3v
4HrQS4dPIXwWTH5HBU948pMvvx+PLSweuo8U5VF4oa+eTVY+VYNxszIEbij+NkBPOAPbpDKv+dGO
40Yo4OnOHvc2nTt75dkRbJx026wzl33CM+T4F6TfCwToc1cvQ2warrzvlhsI3OG2dzNumwOdi40A
QJCa0rkZeiljR7W/zSAfGsJAPB9YnvjyHW9fsW/z9b3h2cJr5tGQ5l3NzLxtds+ZkdJqm6tHQ9hr
lHOd4yjkGUi5PdJntgfGxH3fB0xNPG/n+O5hxB58GfSc7a4Irm1eW+dlnXikn/EfBgcg/AtxlQDk
sZVV235W6NifVG22PP+RZnlA0MSlvNt8Habt0MrpnK56V5gT/VpBeJPly4uzAhNWxgOE8Y/Fdx58
qVdEyKzcJX2htt7Ka5Q7tUXOgJYZjCaYzPF8de53aYvpoTW8Z+x9ztlY9ZOp3nKXwLWP4YqFJxYP
pVmhG8kuYA6LuhxS6jSGG0xaeuOadbPBnCl4JLgs7BeaGoz6VkgTRRSO/GgV9B00ZhaHroNGVrwq
zL4xk2+2r8BsbjpsITvlMggSxj4AYbul7XQilMvt14fxPM1/eIFc7C2bt3KsWIPCbTZqs7/HE4fh
i7ahjbDLU5JpbNJ1v7LTnj+UbJ5C/s83U47TSWOFVkLA9n6r8pru1EOz7fvcZi8w/DOhC9ySKz6w
rcyx92XPeYsFQ7iDs5OWCXgFz2hHDeDYOrsORs/SdvMW39Vjgxodd9PXiiUWwi4JzVpKOrfGwzSO
6x1YXAxyglnYVY+sf0i/0cUhMB1vtApyPlLTc65oBPKNeYhn2rJ34GYi06J9xPKd61yL64FYKPTP
q1e8dih++yza0r+h7cySidqtyXzscfRvsaZ3MVrA7ZqZVtSK9OSNNk4rSUGJ16Yn+K0YvNaFdrju
vR37F1dVuwXc6JaRa9wFvbrz08ZgPFiOPFPbfZ+Pb4nOrAMdHl8sctMTGrND0Ro2Sz1Bj6SPJF7F
mD+NvnfCZgtjLDSzzeqDfngfRzmcRld/i6r4HSuHb0w4cmGYx2sXmr3N+3+hbAAQY3iOae74rSb7
EZlXRtzmZu5SPh7v4svDPr2ru3TY7isXPWnF/B8NwMdUmq3bjlYpnBCFPomxfG4KFKGmarrIKtH5
CwWBM19HvgLYqsyckkYPkrrfLYfFoqGGwUkcBhneF9m0Ha+ylecD8LZTIch2DGJLGAQpocC54E7+
PhMOfWPMhK47rhezHg9OIBwg2mjhiUZq4gLKuscci0i1frNP5kWxeUTo6Vro/nptjvZgv2GrA0i9
dmZsOd+5zo2Dkz8tfsm2qJhfsPf9tG7GzxF4llx0EtjZ3F/tR0BJl9bH8N+ttbVdhhX75xIut4si
tnPr9LyxI06WbVbxHoncRqV2CJI709e89rcDm7VNOZFGGAzGP4mplrgZhCZi9RuvWg4Dy92NsoaH
BHsE4zOteUXVbhGFW/IAZ9OXnzYVkX5buZh4rcuoxX89/VS4Hso7b+xCRE1aBVDjKNdJNuBpkOvY
xEFn+JhrOPe4ELlTasX9NusRvnwuHVnZSdSgZIf0NuzTlY2myOWN8KvLpP+1MidCOhntQSfs10RN
DR9Hwruniuwiagwf1lgxUPD9hCVAVjFuA9DXQ42BbFTG7+LYLzqjdIf7NykvEopBy4LXIo6wcfjd
sddcuEMmGIn5jPCx/sgSdUgrvvk1TvPmWNiIe11njKeivQqzG/ZCaEPBUN2Y1vI5mq15GgP5iRhj
Am5ALZbWAr5D3mKpexa0nB0aVXzYAIAjpqsvLSSdrx0+XtWPL6M0PAp+9w5fwwJ+TCznMUA9Xs9h
P9j4TrJXlEYbUCNolCSHdaCQ5/cA7/7Llu5+ZQ3bWXN5TkzcCGPpt7yPxtk3O/1qVOpgtm5C2amW
sefmfF3I3/GQfMRnZWyp9PmczMk92DIlocj5CrXY0Gz3TARtOUBtNB9KoZNdXzpsMZfqI4eyYUOF
0As3FyizzHwABAufz2InrftilFXcd3IE99tfjCG7Az//7WLK5x7HFBlQP8Bj92dKTIKF9bUxkpXW
a+YPxV1H+QRVGrayKXom1trOxbQticRGo9A71c8bR2l9rB28YwQsnyq/XnbG5LxC7lxAlkwzx852
LLnlctFBJBmnV2X07wbNsRsHGDfBLSTAqaqfUoOvqbbmi7RObQ9nZxUEQbSNl89zfvoVDBp504cg
wTWk6BiZVQgywrHLSJDPh+zHdIrZghJFVY+xkhLqipm/aic/L2WlD8LOGfgKw+IZd1W7S53fU19w
LRmwNwPb8XOixO3gjyav2ggtvVP0QSZUv66TSrn80otCR/cnrcNUP4CDQxgx8tO8eo9TUxi72vWB
77SEaAprfbSb/F7VZsQHvngog+mJBhFeiOVl0WP7RO501yzjO0mG5gZP6YtHgmq2kssskwtA46e0
wVvkdckT6w0ufvZnTrH2uRTM2/qz6zP0qYT67vFNWyaXeVKkgKG5DQypGffBMsP178ubRnd4OXVZ
RCBgOF657fK8Xn67xIpMu3BuRtzZYqabMFzQznv+w7oA5Kat5EeqvD9PVGFjw4LGUiq2Brkpqxur
Ssr//cBLvKH2JqWuKKGHtU6/mwDEMYTJH8q9qr2bZ7Cm7XBnuIGP1YEZmZbJEsc61zlWmZNQh7Xt
eefLel9CUCZu+gAU9ks5ePeU4JCnQwj8/r1nm3IrG0plx98ZEWAzpaZ16ceFw9TPxAaL8dcM2T2n
yyt1Fkyn8mdJe4wBE8Jn5XpvRciFu7S6zeRwfdCV8yEzJ4BPlxytjjWTkLREK3TYdmEKLClWMSA9
k1OkLzWBm4dlI84nNzvYmC1ILBUxttaRoh3vn9J0tIx/zarSjHSKBJxSNeaMc48OPJmHtmKUWgnh
mrgC6LtAQuRLOrmcc/hpDCjRGzvgXowpOziU2IXadXDjXjm/A9sGmKZfM1fLzUoNAwM85Hk0UtYV
mhl/TY+6NZG6MANx5aKgEaUKlX7mwFCO2ASzwIQuXxwnfXENHmpF9woflPiTrcnT6/o5Aby9pbaS
295Ix3kTWFzu2/Hkm8XvkCXVqW7kJze7l2D18yOWWaAHun/sw6CjKglUpWm5W2emKM5yr1W0n4ur
iU3wRBfV/DwteJTs30wMP7zmVuQXyOFFnnYfLV5mqgwSLls0yZCU24dzIR4qaoiMbKX9DVjI2u5Z
KUHt7IM05n/0Q/gsLxwRvoY8rlR+vW5j0bKN/4oZD85AlTSJGp4D15WC14PeZrkYtIjMwuZePHZL
rGc+eCaXMBM1MBOju/M9ZiQelRWUr7JzL45gLHAr4pYr4tCOO+5Hsgxw4oaPXKZzjDsQCUQAHUtm
7teMd4D1UjoW2P9y0gABgvQRwzdtol40HB06YZlouDdlAaN86ew8ynv6pAGub/TCzSrM3Kc11NUp
sObXMcjyOKUzGT2tiroaE0enUc99b9cnlPAplltnpJ5IY9aKLcvCKdfvTXNqL5C42I6N0ZrhpvYr
HGRdv6qtpkyqEVn1nGuUE3BJJ8wWG8+s2L3NEkSQIJCVZIeVS/zWZN6155HbagGjIdQBnoEVNhux
jKOh+NT3DQeSkSMShI6HEMYid+tPza3lIBUwE83bwc4uJTmf2NFfNqWKVwcdiP6Skuq0QYT32oWb
kJU9dp69Z7Ob7HRHcmFgZMzN2uJW3+/dhvbi0i7Z/IvXNpuA6eHzdhyMzUQmj+w9yE2s1ySq9yQV
tQ0iqI5wrYhEbiH7dVuQgb8jnvhwek+4XYSmXx9pPnqysybEimEhqjJ89AnxbJYF7VfHFX/J3wZT
TXEXLIotLh9E+hn5jjCc6gA7B1VOVM5hictcDgAoCZvEwt+fEKlPBPq8HzCXjg3K+kTBGcTeZuHy
xfAJJITfjqcBmzS9KdnLbcEaIQsMFAiVATe2fnEeUEZw2nkpF+fxtcY+2YikfFRNdZjEMMaGSph8
2uA4IwBwkQ8Z1YBh8Ugr92P10a58KmmxeU+FU5/CqzZ4lVE8tZDsmLoGc1fgsCElftXaNJLo5gIU
h0gEPNgooNiNy24X+XDAIl73YyCNnJilzrfZWt/oniowNuGbUUEOHbhKbZsapQ0dkMqEahvAdYmX
hl/J93kNCJAInnfi0SDrGyrOWBqnpZdiDTIRygecLXmxkiQd5u86qeZDWI+UijRs83v3FeMFnk1/
LOmyaCBtODRnz3XXbAcWc/WATj55SlIxJr8LEuhmF5hQDBbwUnhax5w3P7hujXAIyAs+8qhzFsoj
RClR7cjyc5GmALMWD2OYv05Xf7IbPKy20RCC2+OOeqDQJnnwKodNNn0aXhnc9LOxbUzRnD1hXIFg
3X9U+lKJxR+J6WGtzzVEmzqVSMKh8ZkCOt13wJU2IbFgUpFIzzpfzyJNHk0bNJ8FsGxeOkrXJz9H
DUquqESLAaJNIJ+GDBGmf2Kv2Wxwjm/oxBmPFJHhrENDozgNM/MqKe6hZgxeQJxAe+ciZPbQdfNN
Td/QU0XkpMbqvl+YgQVzMrwJRdYSXs2g7eBmTKh/YVrBb6H+YcA5W15KH+AKJqzQ2j80IML43ASn
ZaTKZU2XTVhQ39NRb2ZIRu10sD88mwh58RiMhrFjxBE7nnIbpSHg0m5Dv1y77q4WuGAJnjmPmyMx
KQgMncOaLlTnlSeCMzAEW6mYj3le7vWy/HKVqzarx6eW24lh9BTOyeVMjNeLO73EruIOorXo42v1
+EAq6rRo6zbs225XavnP6byL4wTrrZqgOKUhHYxokMe6oEonN6gtZDABN4TukQ7O40hdMfYOUe5w
Bgy0NZ47N1s2OAxjTzruiewiX4W5TOJgmg+unr7MkZYZDN4NHibvDsmReRPNIKpnK4rZZ683K4u2
taydHWMw3gmIKoNXUNTxXEnzYyIR9JRcIyJz+ZWFVX0H+OxWld9zNd0jVeib1kNCAnJPSGquiNgg
6mC+OTWAs3ed8F008+ytAHvDxvB9AomJxbYnBk7ENsaO+R8LNYHgkd25Yk723uCk0GqsZ6MILxSi
XSyH6iZrMo0IX/NDSvAnp0P07NZopZVpvejJ3AYLqBU56N8x72v6MKknM+ltXft3uDM4Uhz81Fp9
yJJNT88zevX4COcVl/QQfHPKd+nQXV2N3kp7kItYPfYNbfLLvz6gOF0OzCWl5B6Q0H2aEWKwa4Eb
R/dIiQS40lRQC+Os/5I0A84LUhH+bDaY4G5bFEnaNS2XWh6NY283EYTnBMq5PqckCKpfV1LeiZPr
w6DgOkpWayfAWHEhTv+RnMVZXlUuJz5pcVPHpLwUkPxJeGKXYk8NMhYNlt+be0G7oJ0EJxZvu+pq
3l9YdAzZ9GA1BvlA07mWIob+yWkeFYgYf6AoBhMa3ouPsNS0Gq6dS3bRjKTGmW461tUJTP8IE1Xg
OTtn/q8q0X/t8cmk6drt+DjPneJSZTrpQ+mZ6A93lVEse6S4GxPjy8YKjTbKMcTu6v6xDeSC+pfn
GyvxTkSZkx2hiU0yWvLQWGJHJsU7uCttUr3rRk5tIgA4SyyuZ7c31vqGqqx5O3tG3BTguX34/PgJ
J2gyS23UsW34lNvO/oaKtJjNGRYP/QXj8BqQHZo4XMi1MHDuScFNNCK5S37KqwFMDRvkQK/Vzr+W
U/bnTpgvFjIjZMsUiw/ToCY7dkOS7SWkyZKjz96FIXl+ZaE3K908zIO+TMrGzs740CJCYQHOLnWS
hVHKrR1+AzLGfDdIgKnGNUSCoN9t3Nk3Doa2PvS6tfKnCfE95SejfKPpN7UFbJbLSs+UVc2Gvk3R
HE+z2T46ab3XJEl54KnwPDfDvWVRvdY57UCU2n9nnO5wn9x0JZkNryrhI4AovnRYWzdq0bdGO4pT
6roks73h0pJ929EFZBv3lsigPZrobE4fHBxmp83aGikXRvrT/uyN1LEv/BpBuPvjXDQmHTa2ytJ7
Qr5igyUDl18IgeIa7IMUxNuBKw5rEnydmQ+cM6+gejNQZI1Ih7s/HJcsNWdXxe4TBS/syOxDQfbO
vuEYCDEGFyDMvU7ne4fAofNQCl/vuTzhsvSxctYs+xFd/v35Qi3JowuSkLsHf44vJQvPGU76a11j
yQIfSe/vP2M6LM+4gIPNX777ql1dectDMfExXHsSdTnWZ7xqz9iTANCCd+0JTyEKwpDnVWQyo8GL
UFXB8zlM/zUquE4u+msGMeQawd5kzn3g3Oof8GDbiGwZ52Vtqe3fC+GICcl1xQqI9RVOJIb1Eluz
N86XMg/iFYPUUeF4fe4lMbu1dTezgFrRJMQs0wy6QYaV9xmACveB1XzUWj6GI0gz29Dbv9/ZEg0p
C9Xrm6QpAk6OklimzuQ/TUmn4uoQzjRC/1EHmJvzCOAJLW78FIv8D1Mz65kudF5Vkyq8jjaR64KW
k793zMub+QSR/17M03LzZ0mFVeJu/1ByFGTmlHhQzErWsQaWNCB84/O9Aybh3hFnV1EClYWo0JLj
dLTwU2q7sLd2J77/h1+r3cH95zEyX6VcJh2meZLFhMsQS0fQKqFPVqzDUgaq9pqi+ftBrog82eDs
rVHdr+xSnuZw388snadCGgeo20eTEpLHhiXwlqIKdpgGsWBP+pe/nz9WWARCx38RM5nFFB+SY1R7
GlY3Gok9/iPH+AtMo6mZYbUDLPr702qxJjBNGn4beyZ8uOjimTAnpLCsxGT6R3UzNUFMUBzkcTmo
mUkrERXIXwfmqV/ZMEPA9OAoaygjS2mUjtNAFDe0Uv+b+nYixBr2JOwI4pQ+IT++PA4HWE9oTnX/
eEa+u71pHsWMiQobSPivl0d1jdmNwLP/ulFqql3icqS9FgUKoMN1emtrf8E8XV4ss5+vvcLLme51
8LTLnGzzgefjhB/O0I34mStqg3EHlSMoq6XmVKoICkeWJX+vBJAzdW/FIwEcuBHrtWuR8tcLYPF9
1rf5LS5F3KcZPH5vrcrHyaVit7DgHK3+k/UXouzr7k7yd73ClUvzIkQfe936plBfY4JGjFshe5AW
TXVewltXeKxb5nxY32ZKwNd6uqe/rn1eoFPxIs3ppZRvyMLTZboC8ytbJthgx/t58t9Nx+UGM84t
Jc//Y4j0Vn3TJstyX3SM2WqlKQ0M5pm4e/+gXIbFP3qSlXkjVr0GZ21VpztXYrbi0UMV4/pj8M/j
hbQkAV0+XVg4nnxIAFGWhc2LTeVXkujm3rbLBq48DeicET5kmeIacSeniseONbbbBgfDSLHMXjfd
9jUZo6dpuYfFzzqDXP0fHibX2Km8rLhYVaGtbf1HZOH0zc/Y1dSNzWZhm4Mfi9RgfqI21aclc2bK
V9rnP8C6v+QgHyvHvaWkbuXs8u8NQXkZ+NPqvNC1mEjEm2XJsD/2NLDSeWwhmWoTNfxdjTP3x2KE
SwMLaMKZuMnBju2qChAzObhT6VPr0IRhtXMtgNCpm9Hwm4bFSUhG4oEH8L3Dvviagf57UbEmxG1b
rPwBfSyf5Br+Yom0SZMNQm/eNnwBD8Ey6QNO3Jpr8tUp6NbLTY9WlV1hXSmkLMvx76ZrWBc0ebZL
HNLOk2/YsVllXLSvb0mS9QTWS1R5/juyISxubw0jC3fyisckCmLNXnuRJMV3o0rYJC/TqXGFtflj
9TLYhRs5TfLRKJS/kz2+vP//s1PT/AJ34N+pkbUHl+fqUDnZJ1bzY0nsPZ8btXdRIeO5scDBAwO/
5R/syrA7/+Gqu2vdhMwRbGp5zE3x0mTD7g/PpVwc9n9EurmucUbQUc1zI3uapa02IRScvwcigUrQ
F7LaeX2FdaDl+kMtBZfkJkCzIuA5zen/UGpNHXe1Nm/+Dtsmd7/FmGlIHsV0M1x/GE0yUNC4rUPR
37EaueGQvj7f/98PdfDu2415107N44SWwLzEv3K95LudQAr9/d3qFJLhfRp344EbwfJG8aUibU1V
st/yIRCL6zwaso+7QekPOTDjYiZ0LmlT5zd4GPgXGkFDYFpj7nkZ6NYcgnl5E/bZ01l4lP6YbNe0
Lt6q0WdV6xncLBSlhlZ3rWip9LdOAuc997sbbb7NXZL/QrTBx2EhUf+PGtQ3Ap5a8puaGWELjwQA
7TYvhgFDHCvKOxqv9jtSNd2c/h9zZ5IcN7Zm6a08i3EiDBcXF83g5cD7hs6+C01gIkWi73uMchu1
j9pB7aRWUh9cYfVClJ6UMcuwMDeRIgV3NLf5/3O+sxExKgATqeGZIdMgEFgIKuvSKtsZ72g8qFE8
xmkqT1X4eB5oPc9NIKnVzzahpiSQ2+7VUHi8icy/hqaobg0wFn1sriHsMun3ZXZCVHYDk55od+nz
4WZ6pya8Tz0WkAOOR2+XgfRbn9EJnd9fD7PJLYrGYj9qdvCQEbg6AmG/HEsRPrShoMpmRwDd57+U
sx9OMaM3Q8lSfWLgbpQWke2JiTAf4oLaG67+qQberHXgRgtPoKi1iU1pkmrY9lEf39QFg3FtUtEd
men20ahuv7LRoh4CgO/PeJVki0QEGrdHiSAsu6uwwiqvCfQGc+7GlOnHrxN+6XQuynaaVRj9tIa3
MkgdV7TYfL04+KWIRxVc62UMZCLJbFzboCHrrH2IKDqichu04xDgWEH7W1/4JizJMD6dxxPNzwZo
dLaJYwUEIenElBJ4UHZnQPs0utOeOgUbh5YWox2X4Qs4gxubEeuixDS40JvK2ROrWq77nojtHtv5
2s+r4VQm7+cVTsq8xvYV7pPRN/YmTkR8/Dq/57E9XudO8diZyqV+y2gUmBgDEXyUaxmJ24L0nUvH
iMzbiN7rZJHz7OrmyLLUNyjWtHvLrejWNNLDyzDa1B5Hb89NWS1b10uWIQaTFc3jg46i6qrxcvri
M/CcXpJz8/UtICrU0Pt0xU7afvE0Ig6cxXZgXeqiOGjRnKmCyvVgBeajp3nJVoT0HdEGwMSDK1Sg
tN+5dRXtmGIpPAEz4lzOv0TUyjXJMXPIQn5jaRjR0thDWMLwj48YLVWVvprQCJq6ze/9Sj8hAbSo
AVl8xQJ+qeGMv8969lZaZGJzI5QysrLyCtcbewYeB8aS8RmPNxy2+TPZuKraTmOzht19Q7VAXBS5
teoNvbo4c2NaVfyJ9PmKJJNGRN5376fLpEfFTIef9o0qqewVRNME5mtNS4DHan2G/MZ0hGQjzZvO
L8AWpGqPzOcySoI507VN7wUh2Nd+F6B6RemH1v0doAhPB3/oVbDFNQ2molJX57dCVqhZbDt8awyr
nrYOWoy5lJNQn9X6+Ecb0LtN6/oKF466c/sHSAfbiVjhz36Sd8vYJN7ZDC13E+v0U+DXbM+Y1LYL
000by+u8JXTPnmMHBP7IEgM2MNRotsv/uWXBPtNhAM3pm9uDvT8DjM+jvgpYK5e+vRcokfBShqB4
SpjH4AIBPNYsJ8/7tqIzjCViCYTj804NMZW/rpMw387BEZgfwncdpF+O/n8zpCxp0fjJHS5klO2z
+azzenMf9R1+KNtCflg2w7qzaEZ3Z+6AiJJ9H0NRRHMWrmvTjdiXsES2Zq8xpAEaGuXwUuuIWrLY
WBKaRBRO5kE5+fpHDWcI9ZdqJfJSPUqHUBg3CtUOhYN67JyAvquRfcpqO77IQFgxGrX5os0suRIz
AlNhWDp6Yfk6mHifzrTJsULHoo8N/N/cse/GuiHpvHonlxFLqpHwUhi0CUHULik99jRxOrS0GP02
TmpGe83z7hXEoauKsaec02KQo/KjHXWXvNfdrylUnB+W6IhBQkzrka2IFmeFiFyLlU7voSQ6bwkK
x9b3RI5oU4PEtB/EbeaZVFLj8qUg2Jg2PFwOBU5zUTHlnMfK86jJ6FlkrUFL+AhGLV+yEST9rYcy
5eQUDs7vKhHBEVGvv2oKQNnKhpXUa9KFdWXsdOG/d5SNN8mY0lw9J/v0FwhR0p2LnGc7utZFWDTh
fdpcsKIvnhszZf1TWeE9QBD767hjcgPMv9nMVo9w8uuNk7vmksfW3lROnR0KLeNxsuSdCQ6lbMjF
soPqFVfmhdDplYcYua96z3nHdGZQiLPeM0iF17XVPU2h2W6gMFIa8EzvPifmk1jh7YSQZYkyur3K
G203gNEDAE4nlN4RTs8khHvtsyFLAw+pdgtKbl7Aaw1xJOdBxdcdZgvVrHh0p0vfmGgkMpL1Nnd3
F4zbrGRRNVqYnlVAxTcjLbdDIHNhusMnn8C7o60m58gYGUOAoeeVMMbeFYxnXjr197XBJtVJzEeG
rehLmLQ3Zpo6aEP8A521cVVQ1d+NhaguHW7bRVzROhvy1l6dZ/u5yU2Zbbw4v+exucucobgWVUlt
WrAuOKecSNj3BPjq+/Nkpmb7dGXqPMaklhnEtMwZJOfvjqX/B2kxHXhHt+eE2M469KvbXPQGV9lx
Dyrpb8zE2JVzrFVZGDd1r2ECsLpDaOAFd6YLkCXtGvVpej964wQoghVUwvZPzXARCEeSzmIHAATi
4q2AznrggUEXNbWs0SW5K0rvqpt//UWceGpHohplyTK49uaSwph478jF1AbD9SvlVbmp+lwl5JrA
pFQ4dZd26jgHtpSfO+Q2tMYZuzQZE1VVeKj95lVFkDkHKwS70Av7RmbRHX64Bt6M78xmMYaT2gpW
WQsrgPX+SAG5q5aZnuyDoSZTrk28U+siLyqduLhufFqyBpNGsxyKWq5wfz6jrQQxjWV7qWT5PiFA
2CdoA5m3fIedXLA6x6GkpDAvbbKq9lOENZL50d8q4gFORdaxzKGbgSUBUnrhBcjlho2eD+NOK4l4
m1ltV0GVXn1FEivT3bRBTMgaINh5Ax1XlAbh/KBkmqNWoe0Es1uBjTWoK7oqERlKZflgxWNEEY6K
iCaiAycGGkWLl/X8rdFrHxR0mqVKBflcNjvk2g0/lV22TdLkqaXFeanV6lNsURcsIsb9TNyhDewf
VAcgLm9nouh5IKFkfZk2VIX1XFn3caSfwgCuf5MpKOBpn+7/gyWs4fcDEkxL3DnebTDQc7q01Mvk
UKxZxkjuSlxkW6OsmHyuY+/SdR6E9mAbj5V8rM17FCqLyrAWNs57UyKqZs1jSG3FeEuKzPKQiR0h
wRLESrNtsp3TrNq6xLP+aaxv6vZmLvT+h24EmU2pSbGyMK9yhctdSw6CUAnqvP7j4CvqHtOqZMU1
4GMM4Y8i3i7foQyFU7hHWLOj2P1Jd2fBbEUGQD0C2yzJB5eUOXpClkpZP5I1SR80wDyIOP26bsw7
dJtr3FnMPJFx1w/uS2FY6yyHKzTlhbaMfXVdF82FAUiEGj7vwox2CV5RP+9A49kqXdC5fEWh9EA2
IVd3zkNyMrWXdjSDdkz0unF/G7TNwtWZ8iOvumNTCfuIrjHu6MbN72scF+DIYvwjDUWXca1h1Ubu
3HsxrvaAnCJIqcKhs1lKOlgTuQhmKta+QNSOclOTOiljDpePFNFdVv0iS9WYUzH+Gk9i6EoKXdAc
NYUlxMfY2qwqC7cZopKqdr7qKXddjvNL7FzHNcv90hwLmle82KLgxbL//PL8Pb8h+VJ3kcFU6OBP
VG8P0i+BHGhZQqKD1LEeKSVvvr4UrG7znm3Pb3Og9pz1/a8g6PqcZP2aF2MVUiz88OV/bt/yy8/p
W33+rf//U9/+zn/e5yn///RH/nvx5P/2p/4H5pMbgvScf59Pftd++Zz9NZ/8/PNf88ml87tjWiSK
s+WxHXW+N/q3uvnnb4b4fc66RQfuCkO5tgUS+M98csP4nTBzXaB6kCZNpzmYeE63Dv75m/M7X0qL
YAIlcNk4tvo7+eQfMqD5l2whlXFOMnFNYX9IXjXpKOmjhhrdKrsd4iaWgt7NX07F9den4B9MNdeE
ujT1P3/7ADY+H8Kk2mYLMtjRcn44hHJcTRoVyyy6PT39QWRb2qJiCLlpanKwlr2JAuMXeblz9Mpf
nsf5mGQEsRAmRsfUhfUhCapNArdKAOEjZOo24cBa1MHvhC89G9Q6NX4RpfSDT2hAbMZHY0uljPk6
/jUzB0RNarohTqGhpyA6Y6aLp9pOTxH0jL99LjkSHAVl66h35IeU5LIP2emHHjDP8oRdsw7jjQ9O
xkDn9vMD/eAEor+G7+Mq0zLJr//2IxEdwtAecF+YZXaXSfslwfhguDF1Px2JYHf6+eHme+Cb60Xl
wMS/beu6JEnH+XAGp8o3y5bYJ7oMN8IcNnYyLyHcpY6Sv8zNjRv+Ir3nQ3aPNEyLxq5r8RDZfEz9
ww0yhslEXRB3bVuYO89+QnG9Cn95G37/sSx9fvThd+iGdMSHs1jkNKNFkdjY1h9a2DFWykostKoL
t2tIN35w/befn8fvLptpAaPT51HDVARfffhYes3KL0xriwm3WznypmJxH4U99cl4RRDDL26S7wYP
Apn4fDrJXLg1+OLbmwTXal1CflLI9mOya5CCgfX8+Qeax9kPdwbHsAXjJjSfOfz622M4ATLdmA7V
woJpCuTlohSInNkvPSVTcZv27ZHmFL1rU98CvcXHDz5O3ENoIyq5vErM/AYB3MquZoPTtIqT55+/
v+8e/fkUOA73kWEygNsf3p42aEkd+JwCv6Jl1EI8Q9nMqLYzpPhFQNgPrq0ldPLPGPfP8Vzfngns
aG6Y29ASAlCyiHVoQjrstvLbsPYxTGvbn3+yH11cwSAjeOEiOx9uJRnUHY+rwyczIZQmDNxG94v7
5/uTx7NnCSkcqZjQjA+HKLQ2BisdQN8yoPXYxkUUtvdZMu5dVB4//zTnR+3bEWY+lklBQko8cO6H
Y5VJxW6vCWmOayP6d5W8paBNl1oIprmOCVjruuGhA5ywCIzszcK1sfnFO5jz2z6+A1sR9KeIiDK5
/t9eP7I1w8Qo8PyBM3ucauPVL2Emy5Lob5VGbxTqDpNf3TEpfkJmhGMzypPbn7+H78cje878M0xH
n59aOf/9XzLUclOYcT1wwlmVzuJ1A0Cq80C+3WVMX4fIPG9lGe3jzw/6/VBr24YL71VB3zPtj1cZ
1CimQ2GShxvqD7avvcP0vOzKvlj8/DjfPx+2zawoeEIspv+PU5YZuMprGx5FM/8yGtoCfTBYt+fU
YEWeF794GMUPribLNlb9toAJLuWH+0kEbZwUegxpNUNECg7mZRIQgswOaXJXR2+Ev28LPUL9bz67
mTw5jtj9/c/LGdUZFBzX+G4Ks7S4HapZAEAo51oF5YthBC02WXwenmk9ZSA3Vz8/4g+eV24aw3Rt
3WJcsD9MZwgcDM0STJqE3olFQQCpDQBQb/vXqPDqX1zOH51hCJVz6iOWT4f1wbc3azZFoFiaHnxX
vBnl0UTIj21U3hl4mDE1wk8Z1g1FqjZ2HpLAuP/5Z/3BXeuY/KeI5+Rx+bhAoGRGPVB3uGuDl8Kq
ljK7Y1T5xQD4w4PQwzVcIZg/Pj6P0teFiJnGF7UgwKz87LMKychd+vsfhYeeacMlExUIw7cnUiNA
qOl1Ou+eez06R5W+5d6vBrf53/h2cEMdyGbG4oTRABIfLhZ+miojKo2LJeILowVYY5F33FmfNXUi
l3BhinZYVbLaQIX8xY3y/aDGoU3LFRZSdeG4Hz4e2UxUDjLYW82ItVlDLjd9adGEBeUXMtiW7fD+
89P5/YqE45EaDOqFYUZ3PwyiztiZNdxFBlEWVr0GSUd620681Fp2cEL8rBZuV7u8/flRf/A4MGSz
ERTISPV5Tv72KuZC9rFXdvYCCDix2P2jgdegnWPnNWeDp2tRefmLkYYHJFtH+LW/GPC+v1U5POOq
dNW81vv4PHht4o8a25LFED00yPlr/yXAlf/zD/mjU8sYTgXFVEyQH58Hq8h8lRXcRao69Ia/cuiq
j9EXA0VSmuASIvjemH71EP7g/uF482aHMyst8eF6wiq1CXSDdlJkDurkBjXagViSZRURXo6Eawrt
XzyQP1iMuFTb5wnYkrrFeuDba1knCZ2jeVHbUG0tUe3HdvNQEXgVe8k66V1wA+4SLi80lO4XY/j8
IH77oLo2NQcGVj6vwwf/9tB0KzxFJ4mhNFXXaVhSLEvJ1f75dfzhQVyQP8gbqF98nIotP/Xaat5d
hWmJth58YhDXlz8/xvc3JLttIp9d2zR47PUPzwPwFaqxNhMw9T0LNE4kkYb3SgMuK8O/vYSZj8Ut
gkCOIqKcJ8a/rpswmqXlfNK6HvUpJBa6LyRy3PhNGPm/OHffL2P4RGxMpcG0zi354XO5kZ9J4cO9
VCq8UZN5q/u4c0N32mZe+0605PCLh+58g3+8Jf56xA8L02bwirHLC2uB7SVex4x75aIuyN7yfXoO
TR42rJfhF2atN2005OSftQKkgkgwpwRGR449GZh7ysbNCULayJrakfedpoXEPXXi9eeX/UfPDi0B
oRRLPea0j8vJHAV65ZRQJaBof8FNuRmCWVwVuK+hGx5EjMoU0UqAQ6G49uzk6eeHRwDz4QGaa0sm
iwKXUo/FhPPxbOmRLbNRnxPzaCYDALKdDMMd69F2n8ah5r+PeLk8XOpV7LV/YLOzXbwTeAuOJGyk
4koIP3ecJUt0YdIUjDMmTAfo2/tUSiNEc1zrCtWcaBFwPoxCtlWxCuDDRohfgtaE9znwH9lKXNMe
8qryXB86WaTqrs7wHbQdPi1QWpnVfGrGKBnHNYr0VP/DTlozGfCdlTJ/FKIapsuuT+Oq3GdZrNLy
2QjqkvwOexpGMycvtKoa8G0y8B2L2rsAc7vwi2QSNCCpTBfZmq0hbFksEHGk3kq7GdFtDS62j00V
FITwoUYrSlIlO4y9PnmD+SDGbiMKPy42Vde0I/GOfSBCahWp4aYDLPNZC4AksseJWOXtHErhoJQT
qyHOi/YPFJWF+dqEfWTfwLuIXfyZUSiQcpaVMU5XcdRO8qUxMlAQiDvpCy5GJKf9dRENneuSjZVa
yBqqAHXCS4fDEMuyZikjwRtdArT40lFxGi4beoEGZnC/5C9KSctuFbF1Ym3hDVMJLqzzXawGOHF8
YvVyzCDIImv60Vt/TEYPUWcK5slbDrI2SMmeNLPBNdfZ1nTl5ZQmrSVkZm+8IOzHEXsCLcLkcRan
hVS+ZCghaEUkdWqkzkA3VU9kNORYm3Uy14q7Eru9O11m0xTMhtTCtO1PErkJiZBTa0RTvUAAW5NG
qNjwlnQXhWqGF6Q1Q7oxSTGxVuj4CtxKGGvt9tXCn1Ddt10F02LVNC43xCK1UtqVGdzBxETVFvvp
sQrtWh5zEouIC3JCNW66GDvxpcWaoT5hxjf7PSIBGnGIvJw4zDhTee4+lkVF69vpWoSLHk0N46oT
UBq2JQGsNaqaqEmxnXsSxoEvAT/rehlr177vVWWyR7Sf959H3kh9sia/w3OE6Jtmc0p/JwEeDOEQ
zF6u3mAEADpHylw103uixgLnTea3NB1ZD0NUooX0Rh0+9J47o62TFz2bUn5EN0WBQ6xNbGt402Aa
0rkmgtSBrwuMZz1yh9KtKf2ouSQWFHVfa/ZcoTwLjk5OI4jGUtMMhUSCN+LYxVxkqpWUOXLzRuJl
R/9I5ICrCy1EktxrSFoXBcrf9A8N0UfQ4phKLNxsIOcaah9wMNPMedFqMyv9fZ8pR4YOABsqT91U
Lt3SrevxziqbgN3SUa9xp5ERkxZ+GSxTJiVMOvANc4bDtE3r4qksSTe5ad20cj4lXV3FzlJzGnhI
E4Ja68Ij7QGQq5mP4kjGTkoSdBVZTnlg1Pbd3Wj3LZytoFf+ptDYoz0WlYM/KkQBuEca0YTX2OuN
EX1iV/cI3YIgrqCN2YkVkEAi0nHehQdhJqanSle6887adnTIfnAMG2tmYdVCvEOMLgfGRIp4IEOg
jbJrV9UQmpssz21q2wpyQXBvgOFDYkUOBn1CoG3aQhSmK78Yrtbib01HBwxPh9gnf6JQSN8R/4rl
hvcigT6Xn3Ivsgxvx0rPSd+sKMYBuzbjIOwQzZlef9v5UlWXUT2K8IYY+2w88LETOCneAFQASZeu
yS2Pn9ZdpTjHvAMJw0Sh0DgtM+r9ESlc3deK1d9qyP03em3/rmf3P7CJxv7zL5Pt6nPz+R9vGemL
49x0/Odvy//zv5u3f3z5v//1v/ZdHlZvf+2nnX/1az9NM36njwSyzKVkYps0C1gZfm2oac7vijKi
CwqJijtzNEv5PxtqQv/dlqy56UNZCr+7xS/92VAzf5essmz+PWMuz9Hz+FsNNaW+LQ0pm3o1xlyW
97T2pGVYH1YIdoIbmLsfgo4i7osUhwt8UuOh78xVHYzRTZlpn1odcLCMSlSUSFluIijvACua3WQ7
Iw6GZpl4efnI7mGvbBw9fLYMJR4AzHZobh0qmJ3lsKu2BgjgNmB3INrDrW/UrH6b8QqgKUvvMLxw
0w55oyfWrokjBrlbNHOvniyzbKA86eORIstJ1GG/H72e2HXVncy0606+9EhyY6GyjAZCQULf9vjF
WU4Q1cHBB5O8rMtl6U8N5m0wl7BNos9W/GSUCUEGfv2SlYgISqGuOswWBwCJ1WOpn1p93PRDH6wn
Hz8uhqoe8MO+McwCHFYEdMgbVTjzGRYgKOKLBMz115e8MaOL8/dqJCC+jh3VIw1x2Zb4FeLO3MBJ
UGuRwyY5+zPsFKClVWxxp6ZIg2vOvAOjT5rlgcdXvzAascN/CJNmVNbJ1DUcLADpxbEhdbUKiKeA
SEtypqcbUKWrluZJsB/N0jlHZe8yR1UXWY9KiLyiZA+P8CFw2/Ky6QNnDkIGygbEOCg7eQnz7+tX
aPXD6zjEUGdCuttHqjk2EF0v8FFvxzDWn9grbnNu0yOi1FfR++UDsIhFo6gJJUmgr1l04B0p5caR
kFnMqjIuwnb2XMVdemr8W03i88A2uAvMvFjZKTCfaf5Xpg41T5eyyIR71XpZd4cg3liNYfoMhpHW
QZJ71+eXQCXW+rn3Q4kmt+wu4/nFrTxzW83TJEDSjnXpVaOFGm0Y68KILag3QGcQjiBeP5Ex9+z0
xqPddqANcTQj/9YrAuFSBwyNH9jvCQZY+DnVbYXeERZa3uFxcBLvOI4MwAvHnC5AS5ChqkXphe/H
6YWXQHMuqkSuiMaDJGPI8VAJj4oL2WCHNAi0Q0jhAlDDv77Opm6LVu3SkLp2PL+wxNBIepEXHlsr
ejN8v03Saq8HSEc1VLHcH1pwgfc6uJBO6W6Yj9/ayQt3o2++4tJDcOtjor20EdRd+o8TM/JW9dOn
hKLTIZyQN/dloVFXr0GvY4vtMB8hDHSswj26rBb/8tIWqbZth/DqX9+HmuQcMSt8okKmb/VBVqfz
i9ax8oHGz6Y2nnSaenCeajd7jc0ZMzRUWkFsdSWXdeF2M8pHP2Sj3cG/8MN1U/zhiugEGUbsU8xv
66AkXxtb3kPTA9eTOaJnFI1wnG2tUqckqtcQTiRWWAwOY9IMm6pUzqruevfkpeZFhWuaJPTch1Qq
jYnQm8496QmuK9oG47IzmUVlTM49InwcRqF/cf6TAwZlZeUViVCwc7GLkx7SpBSQdBK9VomjYh5i
PgwdlzvNtOLL80seJMmlYSG99Avo9EZhwLRiTcxauwBxSuwn2QIRktvUryGptl69RNturjPqthLh
rLpWVYDAKLeNk9S2FsCqyxQdBqSY8DgqZxsHE8pFAb2gm7i1dx09xqtRbDOn3caDdlk4YTNn1rTH
FPlSgap10ZZduyGR/tkBN43hN8YebVFU7Sts32VQLqLAIiaz0ogTbFROyANI3Dx/kgra9OTxOHcD
IGKqPVCDynU6dsc0AhrvueUdtLuLzBTautTVujIrf2skyaNSwNfZBreL2vVeXVW9+f5p0hFKwwSu
dx6bkzTKZsDAoGG2lcTFQWvJ8Ew6Tf6ioRA+sM2o4Ac+CucKAspz2j4CpGWLYJCVlxnOZ2xFp6Re
OZlIVkVO5CwY8ls9z4FJpKBIqwYgTFodO6wNy56Bs6h51OwRHmNS7HBxH3qlEFyycA57ebJJkmkI
SygS764K0IGWpnGRy+YYthWa+hRvh/JxbTjubb3VBVpEr4ifWAjf2Mkp8OttAg6za7R12yZ7I1aP
njusEto6TID06QLfhYKZXrUjIvYoH1ZSaacprLd0/cBFQYsJ2l2VsUSuTQScPshefzCvbW8WksXy
aCUK1XOD7U0iDq5wLCmTBPq2pI6RZicxZN1Bw86L8hguGMb62IofXFxTSHqjlwSWl5dPewMGgW2n
i5BC6zoP8NQk9syFALtlJxPCOO8T7ZGlIFNpC1X0pCksv5UaZnXu5eRE1FkYhAlIZKtkee8YtN31
KIN4G2TGs8ltxCZiXdk2TyxwX7jOTbmF8rA2IR4vAftXm8Du2lNrqfY0ZxYo4fYHEuSzPRae5y4I
Lkh7LSC6Dy9hr38mAq7e2cnAGmGATJHgD0q0zyO0w6pqiaPty4MCAAtCVDirnMSGJDVQMiLIXJTw
FpZpX0AhHv4gB7bsGo/RG4ojfXqiG+N4OOj2WgNuYbLSmXdgTgFwFsfiehj9J8dRoMSwyKcTlXGn
QUpKDkLh77XIBwas/xF5LsL2Ep1em8lllSa3hHhmSwsOPm0dRsT4zsGvsxmxSbNBn1ZQqyUJ3JCp
HY8RwRdkJvWuv5dxA31ZkZEChwjZJIiAsAVJaLgF67BoVzjysSK9e9k6xi2o6upA9aVYVkY6f8Bm
ZzvDcEycEGZZ7gZLtz6lrVYeXfs9HqfsgJvS3piV/imPu/w+dprPDDSMreaQbBni3y3PuNQ7qIWN
Yk83jBbAjQZdux5267i382u7rjdVowEj8eJmBxNBnNya23Okyr3G+rKkgpCu7WaaBYr9dMpRZLLz
blt4JyHrp9y/8kRsPVIowPDfUyWKG8ljPIqWyGXjxswM3L0UzgdpjWtBigT2PlLkCWE75DFkLluz
9HWoU7TQy9E6UKyqly1K3FU3RvEC/e+XpoO7SikDQqo8+Mgpl35PkyMfzAUhINXKmLCaRs2UXiXz
C97zO0wL4eH8rdDM06sy9NIrt2oZryfQ+wmCDgw2IzZnZflI9qPgmAfeVeDAfQVYH6+b3LoZ9JTV
Zn4Nb+vFm5qLfKioXlWUTTKCnjbCqumnOgy4/lQu4kcUZM4xDo0OdklobuM0IPTnySrkhZwTXRvp
PlbEBfkjJBoWW4+QJNqlfzNQKwNsPCGZViAPxvyuKq2jNua7auiLfVS38V6FLfeh90rHF8NLQBYW
GIitWYTy2WzbdlfIgVPLMPccEgNNwF8aHvNIXXflPFyU/KL5jkl+g16e4pNZBTtYG/iPaquCRizb
p5KlDe5NERwCXPkTnt/t4K+dTrL/LSoYbD3PjqtXhw7PIWbFGLuJauDMmOHBLsHx2qm6EwXkHowT
bIxVZNxWiiUiWUuf+15/64cCen0ddXtTQBzTe0NeDoT82izk1mpoSM5o7S1R4ZdOkpQ7LYnKi96o
sROSJLRtCrjLcV89t2Hj7ME0pmuXvG+md8GCzCZhq9I1C3jze5w2QDu9u8b3MLd0c0yLto/r4kX0
oYfMOe80UhhN7Xj+E5SIz5XR7lwbxB+8Knk/uEi62kEl6xQE2sGZmUttT1D8mATEuVTTja6PZFeR
+r4ptfqgtE7dVF7/FBHjTokjKrcyn9OjZXBlQT7omQ4XXnCqsxmDq2Sx6nT9UFgiPk2ujsEoj+6z
qH6LJKNwKmNtV4Qa03UrFnkm8zXV/eKi7D18nJlygfnrq5525ja16nLTCRKR5yg9u2doEgwCQ4L8
uWxBlKROv4skcVm60aFQSgeIQqPR3o5NMe08CWYug0G+yqPi2A9Gf8mGYI1o3s0ckHKQQTbEGGwA
tkXXkRu8Q9YEtloVIKlz/SEfPwHsyTcBawxKOETqiCtqz94CGiBVG1CciTC3BFnn1yCYFz15tNdR
NkRIoL7IdrRWVqzPnGXtDU0ROunxtfGN5MC0My7nh2KO1lJjtzRqKpBFY6xto7tiE0NgVAQWx790
xitp6TlUOZ9QkhqmRWgWpBRB6WkNbRX47dH3DOTaU3ud4jE4ysi5tfVYcse0eOnAZJGFYjP86u4B
TN0yLL3pYDJcdn60ooTT4hfwuwu/KtfUurGIJTZ7BXTPbZ+LxThM/kbvO/rH7bA3NJwmk+4wtjSu
e6qng6DefLLh0teyAwMUAnslGuvo+NCP8/K2qINHkHX2ScXhny95guGQtdXa7KzZpjgAiQuLiiVm
indZBXvH4Xn3IbeFfqSBwj2yl7QWjSAk059sJGUqi7oVoCsNl3237PXgCvv0S+i45dYak1fK8z0j
8KAWkWnchTrr8lJfhQHYkimGyqVVeGVxL/TFpdWzWsuy3lkK4QTLHBCf2zsu4JzuFt68ThMyJj7V
21lNgEFpaLdfY4ujzDwkhB2kEjeYqeMN9LhkCxEyszpdEx2lZX8atOIYRz7ae1E/YyJ1qNB7/UZG
RbKoavvVa50/xBAerFL/ZIpNqHUIBXnrftUwmtgN+YqOvaK80pA1oH/h4y1rrbtOu2JgXdoFh9oA
tUpoD6tF22ACVbe6B/DKgShgZZHcKLsC1mDAUVLBW1k3SIsNH0xODJoon4yN5GZKPRej2gjRTioP
e6BxnSE5YeVnxOs0O8akOgPAPI1i3ImYoOWid+QaQOIx7bL+UI79JRdwLl/2TFIYWZesBjAkkJcV
j86wtRvWenD5hsXwLFK25E6ssEnoMl8aQbGJRPlYJ3hHkllvIe2aiz8ui4kkszjedLXpAEIh/tUl
wQUvjKuvDBfzti0eqrA0lhr7wwUBiXgk9ALxfq53BwOvjPFuEOYIMCP295VbbI0BsJybpksNBski
xtsRExy7zKzpKDpdmwFNkMy0Rx8f6pqS9FszuP6hy8mppdePmAdanh3BpYwSUJGMb+S3lxaF6zHn
nWTrfhgvkrHsVlFNW6OAz7+xUg8iVDcam0anotJG9qvblE8ipXYxBq/KzkhwssonWB/ZOhE4nyNi
u1guLocJtaTbRoK9I7kX9NmSjTYwXKU2WQuelxyROh6Gpi+2kHj0fQ2r5TojmQrcKNTONis3EFLj
rSSzco2Tpl8Q40IDwhblA7h0zn51G4bhOtInAgNYMrleyoI1e/ZGnKd1f9v000OZFsaxa9VTT/D0
Ms9r2Dg27Dk97/tj5Tr/j6Pz2HIVWaLoF7EWkNipkPe3VE41YZVNvIcEvr63evB68PqaagnSRJzY
+7nu2u9p9i6d4JZGCX1nOcOLgTRmIzSGS6I8vQtlvFvV5GKxLuy1U/GqjJKfpO2RhHFABbeX/rhM
RHI/Ed8wUtVy8Gl8lZ1/YryGWU3dXEWabW/cwl/kFHW2nYFgp+Qlk4wbjuC34LXPT9TP92Vs+2sz
nJ8ykl+8lvCWI/Q55WcBU7oltrIkxfRUDDZ/vksdyo7GTcV4P+lN6kQpGExzql4a5L6rbihf5yi5
lY46TA2Xu4aXBrUdG2NzH0Mdt/ysPwOD/4wK4yN3NUgmDFF3tv3OwSVk8ejgfILt5mzZMfVWXqwO
e05booSUQ7dDsxgtDWOUQXhDm2CulPiVmrgmqf2mDX92DbNKa7dWZl9pu+MejUvMpvIw5InkMsCI
mRBq3db5unMs2L0FAprcCa+t13xLxuZXHBAyusg9IecCSzfEl3POgrPhDybIASMkYtPfpllJRN5z
fpHnujvbaEJkeC3guNYNCoFaOzZwtTDNFgyxo+NrtAWSVeCvjsipq9A44dTaZkGiqLDQKvWQxfnB
CMpzGXnimyona6ERw/FOGVpsp3GDsrgIoMXB5m7VSiXULsMs/51kwYSVvFiTe7HA5PGhyx+ciXRR
id4HCzWgI0sN51ZZOg+gE+P3ZLGl4/vwx9nubqWB+EC5IN1dWM3Iw1S+GnWI7LmWHgEpRIdIw2/T
Gv0/GwoCY2JNtAqBtgTVODL5MGPatrT5L2zdLKgqZrx0h7ZhQWQsSH0Twq5GjcTippokrobqieOP
NCUnYmpuC9OQXNss4L7M64880oCQVqbN2Fg8OPvCVce5/4DKvIV8xKdrS0aoo5Ne7zWlsLuAcEyH
XTnCZmGNBSb4AJvHuOhV+TrNcIwTvoqkbNVSt3iwJmnsB6tzH6IrOm2Ed7m1cioqqx3bnL/262ON
H4bL8phE10zrnj3BeK/45INd2gN+BXDlmOjdfFykop4PekJJk5UR4hjehPTXSN40zfokFOcEOohj
NzKmpaxGFuG8d9d2Vd6H3Mx3ldFt0GXcWYKvMXvHgXJ0xs1rZsKEGqJie1yUbfcHZ+bmKY1DZfzm
P8L2qvpSmV7icL94xmvOmL8OJ0Raa9uen5uERAMdMKPppn1lwg7J6etpYljXUi5r7q3khJaGlXyG
c/QL22IbReq9rmemL0b1FvcpJZC6DsZSWIsaF2fAePMC3B7s7EfPqxj+Sp3RtHkC1Oc7cAR6c6FX
4bD3Jn/dWgzT+VR5980QHjtskGmrIjw5sXPX5W8xjpTeGPnP0cYk9isSj51Vx3/I077mGCCAle77
metlmn8wkBqMuvORFCC3cciSN05tSUR/UcQppxoJXNl9eK57W14pHZhHP41WrCVA7Ngli4GRPGG+
8SVD9e3qY+5/+kY1rjO99QKVATGOEIMzZ2d8RQP5gOrxzFS02OeoPXhDxSGVN7csQN6B59YXUUXN
ODJ++hwODlZmg4c3wtOj0nVvzQl1UptVJAq/ncrQV3OyLizxN4/xU/wQvU158ac1qdqrSD+Q+zAC
kiqH0LZvsRkWSwzvUPIZ6zObAXYQmkVYVIEnjgB05XaKYxR8PE5G1t3H6lX2lof5IL212m/c0813
fe1BO4QRGHIrf2T6CnCCoVY+u3n9Sx/+ZrT5SZu47bnxFvb1iZYoJu8xXhdMTBszzGdNRGdLRduB
UAaji4EBSXRhRcMffNEdJQUUy90tN8jpeWAxU3nugNSz1QyKRP0YVP20hdvzmgIBm8KXJOLmyx97
iCx1NEwDDy4XGMcD5/X4WZuBqfIZjHTxqnlq41uURAvR5Ef26Wc7brl/UC4VJmE5aEc5xUN5Qu33
6URMOJvR8JHP4lMaw3Gy2ajCHN5BZtz9wVfLvLTv2qB92tOc8ZlQXQOlCiRZbUPmPrnKqAyhevXU
0iqBmw2uauzeqjLdq0Y/2ImxbaLHvtSUC6+2GPAy6h3Vhxs64q3TNvMWvCHA3XilGd5KK5pVnox3
Ew/xoiernCT+MiFLxWHbP9dgO10QH8wezV9eIv+VJldeQOYGHD6/AnvYYjQNfWtnDfYWjBL1qTwo
JGEQVw9XWSpsjh9dGhS1OhjFvKnL9OzOgM3NUP5OeOKwiJ5ygCu94wVuD8VqdHFXTmOzkuzPj0r1
e8c5bxE2MmQcvGUzzb7qUUBtqvBA6Xm2d+3+c7SqPZqHlxkbCy929zKVMK7cB+xS/iu0ZNdoTgb3
c2K996sfVxY7au0mFEhwWvW5V63igpYums42gl5we4w9DBBN5hP8mLk8asNTRpoDMSN9dbbOILJm
CsemAwG4YLOIBSoqOd4cxRx3/hj7T3Q4pMhNQOLLilpeSqyLVPG/kmqHM4I3n9SF4xr5E/PcZu0+
TsaXdLJuWYQGqqvWac1wtQ8MnQrUN1Ood8ft7nyPwBnJu2hmv8waw1tolX6aap9eQG91FLWWfKos
yNk3bD2pgAyfmoMPRJXLDTeiMD/EafhFc8MGXVDv/HAUy3xglRDw7JsUvkBbHPUSfIWo+0/Xr99t
zWS/f+CubXmB3MCha8Y3UemfCZ01ojzXBngEwDjO4hB9YbyFmfVGgTKDslgC9zK4aqBi5va+skCU
GhJviNNhRR3LE4aMd1M8PdjODIPsxIPWRz+/DWinnsErriR/a1Cb5l40ZFyldA6l1I92dKCl/Dpx
EloAWNa5+T6OL9W/OHcaGobMq6m0+IkaqPEtpawWzRIYulOWcemYB6i5SV+uTZH4ixZzh1e/AyQK
9/Mcrs2afWIY/Ddh9i9OUWynZv6iPu6uEttYehpz1LQRQHMRtgzyrKc2KzAHcxPCdla+lxm35gKG
ZaV5096RhVylrX+acQVy2wkdXGPuQ+ilQf43V15KfAKn6jECt7vQdLOn8kjRls5Jo89PEDE5gkXv
TY77JjTLbyNnCDtFFiJ7qq9+yA1fZgApk5jh/DZLPuPWPM8UmL2B7ZashNjRnd8Ulr9FoZ1CZHU/
6vhbeYoPaEi3o/ElxLhwevcly4E4wlioxbDyYys5lRZ2a6PBmxAm6TarUKnm2I9ti9Hy1gM0z/Fq
W0XoTbJq13T1s2+O/+i8Mf21kH78anblO8jJV7gyBuTXCgZI+ySyPQ37oMd+N0ok54l+Rh171xUK
S9/aoJSdEETmNApSVplH9jfUR+7s9rzitrtWUOrgFJ1kZh/dUK28xz7TYGBAr5LgMBKfyELLdTcR
eio5tOVAXmAb0KYhUhaEfkdbCQYv+JmKN1kymRLyuRvsZa5TXgcaEVBT5q1rKH4HD/Tch7dEsuzn
yj8Wc7ePWvb93IVtCCz4Rh8ysJxoW+bdsjCRBvKoR1bxxDT/vASpwBQe4up4PtcqX6vcvvtJ8qNV
D7CFRVdFn38oqhRLV8obXotmQ6117zPKFzhpuJaTjvOvkj8FLJfKBqcTuj8WDQ5OpvXraA/sQfNy
ckOqPfZbpRr04HGWryeDbLbI3+FVMgRv0ORJ27pcJr1YpbTUdLjOQeX+X5IYPg1TUSKp8Cw57P1i
yqPtWEM9tR95vi5mYahg55MT0s5UkQ7C06/V6F8SADerGm0TzhGMxnFTPBF04zuh+cqAqu6oVdbS
VRmjZ11ZOfTVsaNzllwnqQdZCv0+qyuCfmT21zgyn72Wk3RkhWdI+niQqui5L/SF5uS8kibBKum9
dZaHiZsq71o69Z1Ullhqav5UCE1nadzSAlFGRyoenEK59z3txaJQbkQ7YbT3fL7Flc/1lRTUnLVw
C11aSqN3deABrblSoEPDNO2YV93pdn38SCLO5vYBMUDZ+wzOYjXVxaZIcALSIqN3y+AYBytiHnxK
ecHJ1Ju3CqgrSk5aWK3jfJc1vSPAECt9iMRigN5fdi72HvLDNud1XSDsZcFY6M3EopGYh1FDwmlb
465hZm1nAGXNRZYuMMkJOgX22Uyzfmti6ZEWL/gIyX8R6U2JetFq6ZkXm2rO083swqSA7r4LtQdv
fypx+EKXq0cayPRmmYswdhk1hWUNhoJ+JxXj8TXuh01vZP06MYnCzPJznrxVGiJ/VW5BR8de9iZG
R2z2atX1Tr/M0y0JLL7fDDHXoG5My72mMfALyJPoxAvoxBTMbFsCckTQxwU2zmoDtx0+Qzi11CB4
L/26XQvlvTRziElwOvHLf+TUnoqQDQ7m7JL70y6uHoDkB/mfY4fkvhGa9C8Fb7QDUDus2M+F2vSk
R2k5Rq9A+K/mY1doOOKm09husXHAFmmd1ymbnzqjY/Mt/nBq7H2hXXqXL3BMeNZMSZsCrUm3Mh8l
Mk5Wie0eh26OVsVMQ8vhCO/WhgtVwyAP26V0gjs0z0O26CO0bWouvsRcP4Xd+JwWYI8mCtyko5CA
evfRYBbWhfwjMup+c+R8NxzMLQtSdJ86W2TM79EDDO1nH3qqGSvUwneLmFHd+qzFhHWM1kR/Ee1o
y7CeGLTtVH/2UMM3jrjEPEWz7iJg8pEAkWgGLZjQJHMkvgZVSK5g7mdP9C+r1GV41O2TrDlmTrzq
bXIzI6WuedglSRcuyd1jFKKIwsFjoZq120P7nEMk53350Vtyz6QEOofOfi2A888Il32wadEUX4g2
nUXIaUWXxC/1NGZf7LNDZavNnFQryAO7iEID6GTgg7jYXpWjq2WXVIyBiik9ePBPJnLNC5lTYCc2
cxAVe7UYX7vSfiMdGJvFdIGxD4enfO7K/pjCSl1kaYrCTxVkFCeNmmP3OdvuvU4JDHVUyIyku9ux
23EA8fG1Rtc2QdVQMUa80SzWLrK3emj9kpr0F4adgVyOhrMFUHThDpThmrbbZ6m2brAT/kv7zRi0
j5ZznVhUzWg8wZWcd0Rg5r3TWyZhk+xsA0fiUu0kWJdpAvbeqa3yF6Oz6qVtzGzDfkgVzVtQyFPP
HrWihfmtuVTLaBrgh5EtbD2bBFqVqTVNv2wp4geQGU1AVCNro7QmyxzuPURs346TbfzY4QC5c1vW
T2ri4xmIH3Pw6Ra203XLx2VjSP5cOPEc2Yq9U06nUC/TIwBLnvoYt+0wsLfrhb+bH8U2QpzVCqoJ
HL4pBwMzk7eZCBKA53EpaSTrSKJvTikvU7FcjNr4Bbz1w6c672jNc2FWR51j56MSXSwMJ7mrqCeU
5vOTDhH4f4Q7eVjt8Brga2w/YlwiFCJHxDliP5UJAuS+fUsMUjdVxpxDrPZyrLqAOwydKzfIBuIF
xOL+OQW3vzS3OY0l1VfpPsWln2zyxLyCTt9Cb9nNdUP1uyBCwCBqM9OgK7JDjjZ4moebze5Pl8/b
4IHl7ebhKzPjo+fPKRr9b4ZomziYhloD72NMC9f1o10Jpd/Orb0fq2NLC73RwQ2Jgn7vOIVHX74j
fxmpC05UaEL77lQgGpyn2nU/aanU4OCp80ibMF5csGpWlv1o/oTLkPsne5+3Tpl+XExene+5LH+4
dKeMWW9uPUOgpwgBcVbgSgidP9+tRgokBE3QGmRrKnHDyZTyO9ZGc8FZAvuY8zoULhtpN2Sr2BuT
s4DPT52AoAm6Z8HTsdLnQtJLsFZ9ZDyRd4CFa4j6Hx3MoCRqUQ/zTnRdt5lb786dMt35Mv0yrWIV
R8pc9wkxnNAkVw3CLbCnZ5Jbzmaox8AzUnc9FY625LC6K1FBrwp3psgSfjKs2MMoIzZomNo+pVvJ
ZBZmese/8//BJcG1zq2TzIpchLVEWUBYgGG6XAu8buS9i2W6zLSpWJM9+IlADgdyJvVvhXm0dPUn
KRt7abVUtZrZa2Dv75yyDfehW7xIJz9XYdgt1Uir0Z1SCmiwsVujFMDYjT9CXdkGlemdexzfbNRS
JMirzezfEx9QBGMNOM4nrK9CjfQ3SSVqRpMGwtAeI8XioMOspCW4cGnWQ8yQ+9S0Xtin2Wbb/kwc
6bOo9Z+pzrV1rcOZr+u3waNk07tw2QfDplmZ7nX5Lx9jAOJle9MlGpUUtgiNxG7Z2Z4ZWBMkN6r9
8cqsEz2gS4PzwSVtyTGzwY85Uz+a4/BAOCUlnfUAhxZboVEws4dcrYE2/2adp87//8Ptew600aJt
yjdj4jZW5HAFvTh9dqyOy19nDwvbtH/apMEKDsBwkfj2vHYGWivtzLhPpr05M2n8mUrhol2DQv6q
QxQzYs6gbU13Lr1iZbrNMwN9rNOKkvMku+/cT1zIed2bmuqbhR5paKK3iI7aMgfViimvo6mufCJR
g5pXODI1uqdU7TQLxVKUa+OqKXmpa0pJU+NeCGZY50jRGhFFVi7J7AIXlydEM+eco2YlMExhY9w1
bniMhHnUxfyrm8i8rU+/CH81R76TKnmzLM75COpn3z7RjNgMpr5KSUDZTXqOazbGMfNvBfVVmoe7
Oeq2tl8efDNkSD9hkKAxNgOLoF2a9ZKrB4mYdz+pds7EJzkq60b/6i/vxvc2hd0ZjiRuQrXJyNkt
9IjgDxkcbuPRwyxIrXeAUq5xxZrw3BeZ9gu0Adlt2Z4k4574uXnFDf/oUXOE5fo0lg+cTuMimaRL
Sok95JK3K2nXtZRitjryAwJXQ0MB+hMYIscIG14XBZ5LwVRnPlpqk87lezRzkRWe9alHOs//QMRr
Sqi4NDC6wXV0bFNlRIEQhRwzNaKILWaCGoJHjfst6AXtTC+xAhru9PR8q+Wcug0fOntTWH961jIj
MiVUMsosxosQPhFvts8TSWTBVBXdZnYSlTOSPBhs4rQK1xzsPttIpN8sVXfIZtt5ID7Yd695jkzI
atL33CuSdZfSr1H9pTbKmwz/MeQ5BvkgP7MWzqneYE6I9IDF7c3juX68Cdkg56VTi3dsXhwpOsqs
gjAb1qUsdqO12ffMGnWsCVn/hW1p60V4yI3UW0qXXTzkANNXz9bY/JAfiLj9aq+FYtKqL3Zl9QNR
L9aAaauYhIYk601TyTr5o/6L796BHeZ3OVbRql3kZJwqR5m8SvmX1gAM5MjhNT6ZG/rISGG2GN/q
FXM2F5X3Ouf49L12NAaFFjPJSeWIRdybr1Y0v+iDsyZrfFbAP+mLfXXta6haKqbqOM3juvN4PlTR
HaKGIzD9yGoMnyMJ8m6Ot3pJRBa83h8OvWUxMaI90axfjC48VTPzFoOrXwzo6T0tJTjFMJQUi17h
N7wAebWLXEB0dmpfO1E+DVbyZljZ85SNCONmG0sQLHUrtT6sxqt2eu3sab7szVk/KBNKviexZVVy
HYfPTqU+U93/gNFeBUaNqaf6g55DTaq/xvqZ3shS4zS48Nqgdat74WbnKumfYkFhMqQdN/GZDF6l
L1MOvwtyv7wMSwN7mh+9a9YZkGeNlKBdO1T6Obz5FOMJ2wZpry4loAiDIHvQND5Z8v8r5d47a8+x
r+0jo1zfMUF9Uv6Bj8Oq5EKUyE3GKB2XYyQQyRnJOoWRgUBurpovaeCQppqqXDRBU9RuWcDyoAaQ
GbXtt/D5kh0wDQyrrSZFbaoiDRT2zk9Tp2eLPaeT2otjcYr2nNheCOr+JoGgS5z3V8AMl4H4caH1
VhB5ob1PR58OvHVEvl6sRnPCwzWE+2GkvenkaHlHtkYCDENgqPbHcZOcUje1olbTy22WQZdOjOQ9
0TJjpVvxdOzG9CP1u2ljuh1JTDpGGjv58JhLyuy/ynFuDRNIYEnhAc7hr0tLYVGPXrTM9ZyJ/3ja
9fUdofhlVN/c5ovCvynD+Seq/ovIytFTzYvwC25pCPXCCudb2heSPE/xq3woh2SiNgxKA+ut+bRk
hbxEOTMldWcDOmkxMpanyaMooEyMmgW60t3LxvCZPQ3HIKnFqTIx8lgmmslO/oRZySWv8rikIzxX
tBu4LyZrCLXNppjaKnBl7qwp0p77lBWb9OIvgodpDVZ0P/fNrrPSJ7crKeIX87HrLPfSQG8NrRSY
AQ9PgLWYnqg5fXiJp3aw+vUFXaITPWAEb0L9cn4HRQIAhlZStachZgeZ83hSpogj9k84zP+UwQtb
uGS/XT5+Xnp3KXx5pjPu7/smhUY8/AvNCWOg1/4SlF6SKVVBGaEm8r1pM0ygbykNb7lOkjdB4ynw
8RoDxz4fN8w6664ho6bL2vF/bav5g0qxELF2ikrNCB74SmqZKl0midEtHT+7k4ApNzRM4qB6pER6
tluHaNfTFFJVLhDBYv0wtrrJHJgzwVkpJr4rxyGtpk2wHpl6ObTCxAhFvtNi3GBqPqBsZ4cCxeAl
ETHDwWNyNWaQOoQMUsy/a2KS3WnibVrSlDYCx9s3I69V3s/5KpmtPUNgOpK8mcxTRQcltPxrkjOC
gzB0Q8OZnDnPDKxhBIwu0gEN5RWiOyIXTvEukLX7o9wYLtaU1qyPFeWK9ks21tFB4LT0KpNA2cjd
pCL9sXLaT8jg361Xjg/50bJyCsxolKCY5nDIQS+idLzPuCK6TP9rE2YIbfPHKgY0CkcsUqBgmc/p
KSFoXbpWfkeP3UgZihhj0qYpxTZhTCe3v+TS1UhHjBCq/WYz2apiKND2Au7qm2b2PxlFfrGRFm9b
BwdlV/8rRpeGccV8RNpzETN6e03ROA4SayBL770CEBV488pbNNLSnVzzUuk0T2os7DH1KzLW2Rvm
GcbWjebYTekrxzKuhqzjKwzQaHUJSvBvFeGexWB5Fyo6khGl0lw3m95naFfvB7XNqWjTcc+3QJe/
0879TSeqYDZyB79IvpjsM4OyS95rl8QpY6tMXOs29OdPMMRHD9d9UVm72kjlug/1p1ov2g34Bwba
gdgEzLIUa+ENu7E0+2Mlig8dWvBLSv/FTOv3KpraPeOBr1Uc8tVrJCNtfI8ibWkw+2R/THjAtMun
i2Sj7GlAhuHWskZiCAT3F6JRzA1rl1CJx1JrYEYk63CeZ29RZ4KxyWja1o3+ovnW55zOZPvyDHR3
inBpnMx/RY5htGDvsKR9NIbpudQgqqJmp5iP6TMZrvVELRjg3END8Fo9fORJhvcXoWiBUQCm485O
deYiKFyn3a30q24Twf6nRmCTIBjyBWPfm06PCa1IsRlC/20wASWbdn0tJ7oHY1ed9AZhpzb/2g+q
Wzsk23oYUNnp0xZnu4klwPutxfjD/8aAAqg+X0OVUoXvMPmYMjs4lsbISj1TmTSTf5pZ7eTYuyuv
b1+iLl92sn7pWGupIUkKNK9VijQTQdzdSsKPnvF0KLLhBxiei65dMvzzBGuZ1EBYlW/ihC07/Me1
qVnounalEfGBu3JU5iVnOpSSq38dRurqVI8uZs6lhJNfkdQvMOGudm8f0YbuNX26NBnazNEQGJyJ
crfOeKir8D7gbW/6hARqx3ZOunAGoU5hWPP3jbZKNHSixYAobpA7SxvPZDcR2mMctTlAM3NsxzMB
CVwVISevxoH9K4jiZT7jol0TONhtLZpgeET473b8SxQyeTNHx0RwAzUKwNgvacYUz+jxG/T+J5wZ
e4ANGpS+Jv91dKGXRle+VqL6NWIKLMwYn5t9ljNQOCL/2UZEDYjqeQyCjHfdrfeupNzeJVyD7Zjc
az0BgRck4hJUnFyW0r3RZiqorfGqtwzSxHbDDmlan5acGPHTtFWWeZCNW/e3cz2i2zn9BU3yw3LD
40+ROblxq6r3iYGhov7AoKPtbGQeSNV/eklAwnP5LFO8CbqNLSl0OEWACd63sL/5VL+FyJ1VWXIw
ZZRsQmBc4YAc5Irb18nX1UvrC648nA2WReUzL+eTRWcb6Luso+C2780M65V4cfrzUBmYMt0bJAL6
0yXnMjPjKxXHNG3jXaEQH8RSv9tR3QaM7vJZePZ9cjqsmyp7h0asFuCh4cnHeCwibshBybfOvEX+
bYwteiRbpxdfY5AQpDM6Pc/pqJobXYTdrvOQfBX8Ei6Fy6GhSppRqcGj9Lj9FDdRqVNnNAfTIJFl
Dvozqg+7JdiWSkScua8/14+yNr9nyTgZ+CR9eHWoXREnWRpx0jDhWd9o55IxTOlGIICtaqdcOtZY
Bd7ADv5oRdjdsNSTElNyFi5w91FhsxUccjc+ZKziVB7meRcx5yGHWl0TT29WxmRltLhznpTI21NA
41IkWxN1Lc9rwZWCM1K6LfuIQLPh/oSpTpCBCHuTWRvoLuxRKs/XY/JdMXmOYtIxvzmzZDHeqrTy
915P7s7PrmbJ7ZJxEhoWcDvWxZlbqrNquv6n7Ilzt3iQlr7kR2RR42ziEu/Cu9WR6LGzJfOSxU7P
JRX3JjvWoF+XXkQAt9HFmT19BZP1lSxm9MxQvlxkvq2tZVPrO4+IB7Bzxk50fWO0drXE/lDvHdvZ
DwUxU+Fyq8TgFXipfI7HQGv76ITIgX3U6v8MHNs42x1rV/XZCz2k7orDioAsM3BQwR6lqBgrMnzd
d3Pk0Ga0ycbzs3EzNzNPn6HMW6nXO/gHx8EZQzAQBlu8DpNf7zkzTMSvmVXGQ2Z/TNlD0hNx40Cs
oDDYNiqUOOGQV7kQMESqqDf0zgf1UgSgXJBOYYbV1SPeR7IRLaPXLaqu5hNx+3da7gljt+W142DX
h572XiuHxfNbs/yVwS/u25yOYT18igErCcdIhkkYJRMpNgJkFPvUI6PnFcWlqMcXQqEROcGEqquS
a9/qbZJkUb00R+sV5463sdoataiDjA3oxRmRdHiaHJboioPmIDBO0f4mmBHSs3A4IDL7KFqOJmbe
f+g9HAfVPSsr3CRcmAkYIFKRPv0VEj7XGESHFZfb0sZAMcH0XbTRQFe2v3nSvIIFURTFjFtn4iPz
x44fwsI/SbwpsSBFxKm1Tuzx+bEytT7jcN/k0ETXPpmH0Hc/KJ1kSwKAOG+dCGjBQI80ShLyOKx+
NOr2ZVa8OF3dbMoKHIdphifqkSndH/UxU5ljdAdUN2t0YEErgbfCR6F1ZUVJhVBGm4w3Vwq2Wf8+
i+wy6tGTb/bvaqTumz1WDG6RiIlUMDdY4WtSWihYKNSt+BZRoJhS387JvC0kdjLfhkfpAtzz/O+u
+JqcnlzdrN+cLCZzRuZPGSWnK4t2dTz+8RVOK1c2tzamAhm731p+NSzKAowj7OuQZxp9H+vuKHcs
en+0JZZEXTce6BR2hN4+JZRj6w0lv8A32Z9Nfz7Kgj1aS9lhyskTAM7jYmk6QE59Jlbaqor2nrs3
C32Vh+Kd2QO19EzGtQXVXIo/dZa+21n+lJdzt/JrSIG6CZcxx3nbq6sOEUYa7PJ3d3KZ/h2vNF5f
/YpnpKPxrkH7WbhixOurUw4W9JlyjCVhpb80trrKRxqyDdMvaVcvVvPsj0Sy+FZfcDq9F066DWXx
kgKn4z8fS24i9HzdjvYr6fDFXAru4W7yheUvYuK5uZbAofvyveJuuXQnPLf9xlD81bORX9ymyteg
aKEdVRgUm42pmlM2f/tOu3v8RZovyAzOb0ZpvCOpcrmw2K8GWoVcvpG6StmBEXqEHVcSn5hagXcq
RQ0fIxQJwKO+1NFLNEdPLVffoedcEz3C5aSnAr1zl3pf7lQf/XuIUMz+EIXzbzOjXWmN7dRxgUl+
OLsgNK7aR0mbkysj7lp0sef5UD6aZk16mxi5FS5ZAvk4mpLoAYhzN02CuULUW6fofEofGCkHVMwI
ZziKsTeZpb1nWHLHVC3N/O4auVB+U/Zs1yFhTAFnHdoRZUTKbMh36NSE9hplWbKKZo6IHi//I+kx
QEdZJuxGkqE4FE2LWZuPmc5gR+KfLM3YWLXMA4txlTlz2VxD78RZ012C7gyixn1zyUFTPjyA9LAI
5cb9tp7aj74CeTnYRLzYAtPWFMeWjpSHIXhp9jiSy5CfrMuiwyCOnIDHx7gEu3qGGFhR59bS6CZm
PwE9RA2RTWfs1RjE8JIIcDBNn1Is0+N93jTFtkV2104p23pib4o463YDbXOvXApTNi/2bjZFCBSz
2DDAdLc1sZFpewHLINd1qN8dPXpxHy+wOzG101uRFTAj0RTOg6l7QLOeHwTPPZPE5q8KaZoC2pm4
4Vl8yUnMRg4V+OwOHn1+VsbU9zdIV39Ulr0xWuIuNJellR5eu+ga0sTTfvCKF2ZTiY159dYQvMNd
lW+ZQ9zGJKJCS9RB3xQ3arcLZYlF0iEiqhR9Tera75wVuac2+VPPF8r5iB4yg/wUzOmER5V/SswC
1Jd4D/H6LrVe31Zs4ovByS5drL9OhNF6yoxG3R6S3nsrCYUzwVWQl9K+R51/MYfsYMxUhI7iORgo
RFSZ/hrSadAiZT3V/nRxaq7DurjadfEWF+KZw95Bsp/SQc63BmXUxwz1aNKN8B16MAN5CurmNfPL
X5UB+5qX5qkDlMbAMsM5XF6Z2wHVqGf+QbBesLnX73gmaxZ9iip8PJxqeSMZN87hua19Z/wp6f9R
L62T/6g7s+ZIkSwL/yLGwNnnMVYpIqTUklIq9YKpcmHH2bdfPx/ZbVMqWkSYyeZlrJ+6uisQ4H5x
v37Od7DQIGNpBXppiUCgIrEbjSzmujqV6DOtbavq1bqEMbVOqjzedwEegaIrv2Stc88nSsOFV+Gg
5JWoHJevEiN7AtM0xcCzWrSRKpv0hNmkspOX1jXHf9ijDfHc2NXWAm5H6Kq3Ciz/L5buaJNYAK0i
i44Af5TXqD9rm/wNtR+e8fY+l1GE31tlp8oRgd7lV5y8ZlWpru2ifpze0IDE8EoMz3YPVlBk4wYy
lcI5Lg8R8VwtVa4Zjg9UB3Udh4ZyVfq/c/QMSN5JmHec+sqRw11vhF8KM920earSyC4Pf2pwkQ0d
m1dERhKZxIAcelK3PGaWqSD75DNBklTBQA3G8Vclh1/hKIpjEZOWiP7hS6uw0VWAn1otMTYEnkm2
tP663Zcy/9ojxNpopqqyo/dve69/FNATNOyMXWk+uqx+14NVtispkpu+6p7b1rhxynGvi+EtbHGJ
G75zRYm5DQpQ7OymHpWOzaiNNLGA+YFUYDNMhbINX/VWF+uwHzO0lYpcF2F2G6c7XRDz5ak0cHSv
iLesikkw1+4sz2THqo/Y8TvnK75aDUte9stTs1dLmGIT9dnPCPABIaTXjm4Hj6rdvpWm3659nyOb
nBnaBS0eeHJpO9139xCPxKaq7OsAwN4KagkHmMwnk8om5T3aMsHCv3sta5b6SaDfsVaOdoQrrCLF
RNTBN8lXJlE0phY9PRSpBVAtM24Att2pJI2t0sG+CgL26hnRdvgiTqHhv3ZgYFZGPCnXoX1peKo4
WcZey5ij/WqzyfvioaMtkntDfNUKNPeG3xDYUu45haZYZ+2tLzmsrolb3jWVDg7Oo3/YuBJQiPqm
5iWPV2GgW9iie9PeEQ3lASowD6b3O/FoG6Fe6pGkRFd/HmjCEqKU+h2L8Vevo8GCDrcyxx9VoplX
eT+8eR7FkwzWVayKxxo7tY7DwaTGTAcOfkcq8sCXBNz3IwQAcpxTlxQs4yvLatzv6ch6RLGsTXNb
jQbioDS51033u5PUFPaOfnp9SgzzKqrFLzBqNHrc7k5aIzZxPqN9KU5pxaFeTE6PQotJZ/O2Fm31
WAibwOJhV+qYEqX10nDKsKrd+kE2PcqYIP5eijQ9caKteO2RAjGVRBjjQ8vxJnlIBFsVqzw3jL0y
WrTo7C/+wHizSBjFeNq+wkcpt33kfEOmqm7NRDnW8TNQBOzaBoofrJKC3j5ap3HLJr1d5+wNthVt
U5eFpmOwYwdL971Te8QHQUmfttjjqpYbKMvmpkAmzyD50WSp3FM9kX+QD+2Cl6th/WWGwcfZir9k
NUusqnW2Zto+iopVnhXKeu15PqxylKh+6H/xcRySf/WMR/7IOSaWlZTNRBE+aaP/0FouH2REBUA2
f2Dqu2ut9HH6H02d1YKrxE/Td6PZicoxNnRIbdpOnML645EeUYNUWnDkkLSPRhgxAnMv2sgsv3Iq
eXCU8klLg+uccNuoMh+TWle3uS2ekb0hT0juCkKFVw6uuUOqNM+lX1SrpOrD9SjQY9b06Wl9bAo7
ixHCVZAaErQxdnLFMOf8oz4OnCo5nBevmqiCPE0OmupjX+3AeNDTHMQ2N6yvQdkigNKDJ4SH2xH5
MF0FDvFChIetglqZRjvvGP5Ok9NmJLxzWxbIW6b1FYKZrnBgWIzRK60bdx3iXWBnguyexDhYsI3y
DZvpU0e6Vx6K3wk6ckRa8U83y65d1CNsQLKGzUvySyuJ2e3CL17qvdG7Vzk9046Iozeh4tw0NrIP
Dpibr3nLEZPu9u4Kystr3z6NYQtncoiuszy9xWec7MwxQogu3Ts+DF+myeIQ9kBvjV1zEtcomuNf
GYyN7RRdhvTtWPDbTcGxqyRiDZ0Gs1pDvd+O+pUWcBBAigTAF04GhVteGZpxXccbM5O/Ej9sdhw1
EI82bLy+WyVpiKlJ3/QcN1wPSZqjBL937b7cydh9VZE3b6aVoEGg0iqecsHDyNvk8dhOlv+1Zqmn
DkQkHZ7ka5kSE6e73TpHaKx4ccIRv8TGzbJ/bdpHpwoPWaa9oNR6S+MqWE/fG4xvpYbitFfZjenl
Ro8FIeCsmpB+ojNCul2UuPOivsn5GGNUt5X2sZL90fZV72r6KRIPE1av2U4rG7GVlDZ0eMdc4xlO
Im6VpJhXBUVjkXrYVaegtlqOj3odfmFSZENBO70ZWBDn2Fg5fvFJuVObVyVNr/FkXNFYOao9p6w6
hlc86lhA5NCteyfZR5Y8dgVR72WYcLzVRD/rYTzRhjC3KMPhKnTPUqrcHxaUOkiIMcatVDG4AgAi
GMpYryiV5MMqvK0Yyc2gD6OH6lutTC1uR77GCv2sDNM08MxHgm9MZMsmjRCCoLVMe+r05KnzOIAt
pgO96wguH02nH67Mu2thBbiKomRji4Kjaf6ULB1oJCnhtRnYRDEM1inz2ttWsPCswVuy7rnFscbR
s4OomB3Il8z01i7LPKk5v/iY3bP2vBJ1QB85wIChGa+Dz9lBawOFIWB38HZamyMbyo1sxUeTlV/c
FwfkxLCd8yNCii3QiG9DObDB9Z6RpSGvJD1iw/EtKuRXZ8ROpuK5XTtqeFf6NHv4vobrtj7hwX8d
BGvEDSHjUbGVkb338kLdy7Kjvdgme9cbOVMf+kNkG4/YZDDau9ob7vNficxPSoQuU0Rlu6v/5Fey
sVh5FjHzNNG2xFGS2agzsOoQZWT72nBWvUbTQwNVaM0WsAymXNNy163q/IjKzPsXgvj/Gj34/yrA
S9XPsQfZzVTh23vioJj+hX8TB4H9/hdNQeHCtrcw0E8cw38RBzX+B4MepKrqU4SJrkOG/jdx0CHd
y7RUjTgjW6WeTP8S9pApwsvQ/ktzLLALKgED/ItEG/wJWfN/wWpIBpix/0pm+/u/v8/X0v5JJFaE
ZtikGYFDhFT8jkrdOGUVxRVgPJafje9tgSqSC7htYtVPvnl+D6QhsgL7TUvbgg8MbLlSaRF/GJVR
3ydZpid/+b3ZWacqhwt8gdP8TwT433/UhLd+90f1egJv084zpL5l/N1US/EEe+ju3cv59yN4f8v/
ZH///eMzDrdViqAXsktPSdWU1cb3OXDTA63U8L8blzINlu5guvi7O5CK4wl0UCmBwRqmhCJAybGp
wOQyfv43Iu6Dm5j+2L+x23/fxIzAntpNlg2Y85BzwvwJyD/fQ/e+L4xkAO9XXHhUS1dhNL+/ixa7
XTTSmoeiJ2KO+cS96pvNAcaVgbtCfj1/L0svZAayz2Qn9dEySe4BX0vhFLkeosHiZGwVmJVdbs5f
ZulmZkTNMnTVseiC5JTgpdMebS1TUzT5Nocp7NYsVgB2DghGXiKjL82sGYO9MpUy8wPpndrqDwnJ
wkWd7muAucqXKCgihTV3peEr2A96xbKT/7eVGDtb8YYe3tdo1MNGtdrB4NyuKU37QlrawmOwp/iE
dyNTK13baHtk1DKtbjO1dBHZIEBCKDWsaUoEF572NBA/GKDzTMBkVKvQdxLnyLH3t04LBbIyrnX+
VS79+Kw+ePYgfcNoYZ4HsJLDLo5v3OSzc9eenty7J5T0iC40LyDkZOLVIGDNIrwsLAzO//ELw92e
lQak10Er7Yj9OCjZ4oce1KjHtzoHA1At3KxoL+UYLj2l6Z+/u486x4CRDkXETrONOZ30gjTfwEYA
OXz+TpYuMCsPHFz0iYau7GTbSZJvHDuvlY2q9+LCa14aqvPCQNy3p2m5fXQr6gIuP7jYtfLiC9dD
J9t9P38XS+9jVhew8CLn6jr7mFk5JAWcmRsvzFH2QHW58KCmcfnRZJiVAtzGURnqmCXdpORot2i/
gnrOX2KfAHWZY+eUPbqc87ez8FKs2fxWAzQQmdknyIYQqyAB918y1JiH87++8EomOPL7MZULPW9R
qySnDMTCVumrcK0auBt8iayi9Yd0d/46Cy/Fms1w2OGj9AAJHgWd7pVhVrB6bR2PadKEp/OXWHpQ
s2leWzh4FVXLwIl20WNncNTRtPHj5358Nsl7m7aPnjr90YfH/2ykoy2viCwznevzv68tPaDZ5BZm
Xalq7wanOseva+NKt6S1Aw7ndl9Ljo5qfYumWyHFkK5g/TtuK0f9Xo3S7tdWUjcCdp1uOBCeFdVy
voeJ4gpxRfdv1O5ci2Zjtj//hy79nbMaYXohclylUI+KU/3u1dx/VGrjxa6j8ZMXmBUJN45bAPKW
duzxn51akXT7KNa0B/zJ/idHyqxCuCAOPXQd4jikOoJ83OevTizKCzewNA5nxWHsyJTXaDuedOTb
cDEG5cUcizC9UA+mmflB7TFn9aCwvMJBBZqcFAUtCgEKXuogjITZOsFQ2Zm2b+6QxP1PYeqqwVF6
lBR4KM+//YVyYc7KBSEV5PSKpKGXouJbbhz/V56793pl+w8kvEdXn7vMrFrolWRT5aVo8CZ0jNXi
ToSsVF8XcfFdKeGNnr/MwpsyZxWDTYkfqGraHrsxiprrwlZzswAeJER2KaN36RKzuqGMZUGATokz
2rTIV3es8iH1bI7aP3cHs6ph4OzuHXrOR+gjrbXtlAY5RdpB5Tr/+0vvezbbB8Bl2GAixnLt+PVz
gaw+2AcCzry9NaFuZm8S+Wt3KcVwobiYs7nPcaMn+66dGMhV/nVUzOFUYDK9x0zuXijkS3c0m/uO
UvcQ7iANGW6jrnuT/FI+3Q0Je/n9YEbBhSKwdCezIhAgp1XxRYc3eZE+oZP/6niyxD2ufnL3Y8zK
wBimSKqlH920YfjNSSywx/m4MkN2cl1ZObvz739h+Bqz+e5hWMBh5qND7K3qpJVCHuxSzS6tbab5
/EEtM2bz3A8o9XqpqA/x2D85WZptOCr92SDCg1STsTocu835G9GmB//RpWZzvRNFgOpDRjcJJ9IG
vemmvA1J6lkZDgkpemo/a/GEr3ElbmHnUobdwmgzZtM/jUZs/X4SnGRCRm/DARLohwpDBr7JPhTj
J1/TrAyAuhhRCyXiQUXweVelefDNdiP1QjVeGgSzIpB0vl/qnR6cYpzNyUaIOKQH3ePf/FwVM2bT
3gcpg8svROGguNmraDOeEKfn4vv5d7/0EmZTnsPNYCxGENgNrj0sVC28kqGGbdvo/raT8nOVxZhN
ec+Fk6LoWXCTtqWxGfr8C7z7dGM7HIu0Bf7p83ez8Db02cRHV1wT/CHjGxJ3IJzhZ/iG3+rfQTM/
+v/+uH+48KzmYYuB2aOrcTwAUREnTCE+ZQkCDP+3/x3e2qXMw6WrzOZ9SYwVYAJdnpK2sfGYBKk+
7vsh4cKclWHMpHHP/tkoL+xylp7Z9He82znD0AUBYmj+DbkFYg3pQTsmdGh3n3sjs0nu2Bxo6YFQ
Hxq/7N9U1w21dRDbdFfP//7S05ru6t1f7xgi9Swt552wKlqroK1FHFlHjuReiBzV1uevsvDF0mez
PHDgT7IO8m9Y1AX7RlcBsAcVqiR0WtvzlxDTb31QhPXZRO+TEI150htHQDKcnW0gbIsKnk5nuqgQ
KtQC2HlMTY+b196vsuqKwC06oAhWcNv563JE0wBbHV0PZx2uU3bo9YLUCYtN5CQD7kAQfPYb4hok
AnZhWvrBTZM4+ZZE4Hqgcyk0ywCP14YGIsERWfgTd2fjXAihnGbgR3c3qzPkbzitsNoEnZp8FmXy
EKskAEAxOAD7fEl0jtgabJ6Zx+Hc+Qe69M5mJQcFrm0BovNvpKo8hdXgk4SClMMt8kvR1gtXELNq
E1tVZgHTV0AvDWinGiXaeLC29/C4mwtLpYXHJmZrDKOpjD7Nh+SmqrXfVtaBUiM0pemg12B1QZ7B
g6utDp+XYloXBvtCQRCzAtS5NGIRIysno6zJF+h1rcVi2sjPLZvFvN5AFQ7dwPcRPfuSUCL7LlZy
2lCpdGAncIefev1iemnvCkMXICr3tCA8dbks0xcXl3J760a+JPqtL3z4GxcuNL2KD0a2mFcg3jsN
fT+9mdZpja998Xw4wTEE06p3n/uWza07/ZPztzW9hI+uNqtERd6lXTKayknmAbkbRQ3dzOT9q3gT
OOxkSJT58Hb+Wgu1VcwqEqShvoSAFJzAujqbWsPh5HNMX+I33BJZ6n7uEyFmpaFqMGL4ZgwosQnJ
hvRslOCd5j+fv4ml0TwrA6RqkT0AxPRBkDR/cqLM2aaa0Vx4HQsvfzqyfD/KvKyv2hbG3DFwo8zP
0G25FSk6etbFv9PONoPvQAh9WyKZMzN72AQmVubuwsUXbm2ewxxHI+nTmLEfHLMK7qEPoaQMALFd
WNpOM+WDoabN6kCsIIzX8yJ/8Ng4XwvObaA4VfiTe5IFPjlNtVk1iDvdlAG99KM96IkBFcCI5V5N
g8m7EHuRvvnUKPjTWXxfDSbsmZtYPKpY0n2WJGNeV5kZPn7u52c1QIgqjuMEWrfh2M41gXmwNPNG
DMOFGrMw67XZrPdNQ2pDovXHdhSY65zGWZsYE9dNgzM2bYzvGR/+/fl7WXrts1lvRDTR/MEsHlI3
U3ZTbQY50fvRdW+09o/PXWM25dPCRPNu6OFpbOlhfNVcz8EdnJCvxKIlqxlu56+zNENmk9/TbTdk
4EJRJ3ZzqyoqmqQ8SqtLEdQLz0qdTf+B5mKTiHhkzTaYU6RyjWuvhe6EwuvCyF26xGwFIEywKeXg
Ng/D4Iljanvea4xZ71AGfEQvDK+Fx6TOZnrY9IEJdL56SB1CvqRNGglObuVCfV8YvOpsiquGVOrB
r4gcJ7AhJnSXt4w0rEQvSeZB7ZvetQ0QFE9SURKf8ev8q19YOanT83w340MlCfo+HM37UemDpt9p
3ZDUKOUi2w6mPa4CVW8jgPmNzRW6RsfEUT+OPawa1ltW+rluujorDClyRtyoCcve3gjobjb2lWOb
/oWxMT3BDyr0JMB5f4/S6sd6INbyhjQhZTcIe+eA0j9ELK3btns6/yCXXt+sHoRW6SlEE3MLaSvW
floGe8nZ0dpXh989l8xsOA/nL7X0zmZlwbARzMqcTYJUCdD2sBw3ki+NhCqITdxGsZt8H/uAGD5v
/H3+kktDf1YhpF6g9Bk75eg5nLJeS611xDe9sI3sQgn6eP6SwvrPd5QJ8AfGMJhEBnUtrCiO8nex
N2AOyRu91S7M4I9fkuPOqkTVDnVXtEZwMr04xNSjQv6u0oNTI+fduW1kknUELTLocch3OpSA809P
m97Mf45Ax51VDpaeph+XQ3Xy3Uza9YbcJNMMdkpI0tU2BDGgH/Aj4aTeavDmmvh2LGXURDQYizB5
MW1RmRuMwqCoLwyhpcc9LzZaMoaa1+SngNRsDDBtUO/T0uqhbfa5s79w2x9PPMedFRdELrTGss49
EvBJ/4Q0NKtoHmMCI40X6TYWmAkrGEn52yYGJM4cEXcEF2xVqCylmmsx9Jb3OORAYK5SQh7xTCI2
z+OXnmx7vNyWilx/Ow7SqdXd+T95aYDMChH7X9Jjimz8QjGMpXEAgdLqkEkSlBLxwTcUJyF8kPgs
34CnaDjVpXbWx3PacWc1KvAV0wmC1D/VBXambBdEDkOS4mtrG6UIMvW3YUdOGe5yocGl2EhRp94+
KUiXKS6MiT+LyY9G6ayEZeUY12bmNsdQb6L2xUwHQjpXZo7aW+7AYfbhtRHl9VidwPULiH1VEGIN
qqaQ9yecurRfV0PdhhUdcZSDv8MK59tP3dLJmtvGg63CeUp77eJs/rgoOe6sDnaDXhA5qgdkGgwD
waFlQPKS5UrrU18lx50VPRJMmiIv3fixEqN7itFEwXCUAYL+84Ptz973gwfuzIpeGJP7GI6aSV5E
V2B00DsMhLibkYL7hwHfondCDYY15zgm3WTzjPGQ4QvIdWIwUE95PgS8rdC8bFQgqmLi1vZe1Wnk
gnpNmOCMslDvE05C1XOfysa1Gp/jEfAIxK90LiGJKyEUrIdVD7elvmot6IIpJv8qjZR1HBtq+P38
rS68qrmktCA/BRbLaJ1YzQ5iE1umZ2zbtu7uzv/+Qj1zZgW2gaHvhkGYALHGsLtSkbs8o3CZDM2g
Zi60ZBaKgzMrml1CNkPmxOGpUUmTlgMG4tic8IKyH3bCKW5pdfXr8zf0Z2v80diY1U4TIgvmLFc/
kd5k6LAWIHcCQRJWI5zrqiqxMGwdQWOr3g84h5EthkNm/MRinYqbuu9z+68pzzGxiJVRSGrctMSl
BXDvU8fXnvsIPABkLQBMiDeBteJius0w1f7CctUE5qea5o4zK6cyTN1mrPXosSH22tuQdGuWR7tn
7F34si58YZxZ2Rz4ZlZWRSC56UtjK+3qW9bzbggnfpR8Qy+8jKXROyuMCIIwiaWNi2DFiPdlHhF4
bEeEM1woBEt3MStkvgtNm7RWhDterwBv9+4dbDHXvhMD/C6LC3ehLd3GvJ7p5Zj48agdRZ4aXb/D
SUMYYS0V233NjDbMrE3X902l7cioGbMntxrgxWFWDPDTrjS7c5OnlF1vlm/9sFcmWzWWC3ud1kSz
XPgjF/7GuRQ1avyqiokSO0Waqe9Ux3MTMpeG7vn8tFqYwnMJahzYrEO0sT+Rz+B+QSf12Ortr1Ir
QaWMnlzb+qUTz4V3as8qUkjMsUukdnCyyIcloqtPm2RvJiQngAxgOQTqjPw/3Nnnb2yhAM4Fqn0g
G41gm/JYKkI313pvazEImHiy+Umoxxcus/T8ZlWJxmY8eFlgo2ELIHhwJyy/fg5hRcJi5rqRHK4d
dHrdfauNVRJ8clBMg+XdJpVYa4Om3RA8hK6nlt/CEkLsg1HK/nMfelv/5++nDfDa1PPcYxYE5aPp
6f1TmfhfP/dmZsUjJZM7qQqVRbCtDHsrJBGwNuRjI4PywuOZdi8ffCrsWfkYBquq0yFPJxi89G50
jLD5W1ApRQNFiYwl7UAddkGcBBAwjG9Z4E4otM/d3aymBI7Rw9PVtWOXGBqVBQoVKSTOEBaPURvb
7e78ZRZm01zBWruaA8WKN2QUJNKzhHlyovrrGPEMwXc8fu4is92hqXHg5o8jrkynNaxn0ekpZkm/
S8fsOxgZl5jILtajS/V48vJ89N7mgtY+MMIKPXZ0gNhQ979yx2tGghUAUT/2GiK5VdGqli0AMfgl
mZaFF0RtuK77vDPeUqMWkO4ir1CM+zbVupaEvzaCu62oboHrMxv6boJjFJoFuRsZLsjtQvqJA2Yp
cIb7YdQD40tZEjmBZbipFCp9kGdpYm29sEr8W63NNPFXB2633Y4WmcnZd6Ktmtz8IQcvAPXgVWhM
sxwdl7bRfA4LXkRkQTkZm9yPunWo4Z0/xOAo2gvTdMGY5FjTg3xXB2LEN0NjxsVRUT0HRJEhcjl+
wfumj0jJwMUMK8mj6N9I7XZATAWWZhm35ZBU4RWgnSZ/GpxQGV6JOguwMZ8fNQtfLGteEm2yQVgU
WjBUVP8mHOyQWJaGAIoLQ3/p9+fFD1YKPQrYo0Lh+AxSkt3tkdIAZz7/9y+NwlnxU0zOxIaaL4cX
llCcV0S/mMZOH4TjgkStB80v17qqm+nnlurWrB7aKZkKcAfrE5bnAu1pXJAy6SXAarU2iC7c1NJD
m5fEXBsFxNTy6MCj2uZsmn6oQr+029Cn6vZBxbVmVa/xRpq0vgOHOoMYDHW4IeL91nIQ1N3EdHIG
4pFsN9ZPKlAtXWyUTleTfqUoTt5wfuek2UvVt5ravaDsbAxjDRnDyxhBUg3hKKluZmx5/lDcAPdi
9rGxj15HwGfII2kAX/c3hPSQgNShROsfU8BdI3FCXkD7sTLKsu7XwshjYxVDKYW/mykV83w7hjVd
yNUgSh07//nRM43yD57EXEpsVJnbibypCcYLwiebTsXaaL08XJlNmX9uBvyHYthCuz2YGJ35bvbK
TynY6r1ZcMl+nr+HhUWNOVuqtboa9WWgDEeOKTrnRmnsrLrDnknA1SrnoFLdSkxgGLNTiN7p50bo
XDhcsy9v08zEDShj2v6rYQD3cArCwS8ufM4W5oA5K0xWayklUcPVaXCLiWbGPgk3V2z+OP/Uln5+
+ufvijHJfYhVAE6czFL7VudZdUu2Z32h1C/9+KwoZVWjGSYRK4fQVsZvXoDPEKhPhDn//B+/NGxn
RUgL7EHNdZI6+xRW253ZktsFc9GPAe1OOs/k7fx1lu5jVoeIUwYr40WY54kGttZMytK6G10nKC9Y
95ZuZFaJOBcGHyYz/2TlhEgRxFKHJIIp5HavW1ezL2l4Fu5jLhU2HDzBitd4D00UR4RlYewljcHR
xCVr5MJXaK4SVgGCh3moRKesiV76nMSCMbHkuvOQ9pn9eH3+dSw8rblY2GJ3Sw517D0UqUvymdeG
G3UkwJpsivHCyFpYjBvTDb6bFgZRF7C7KhD1ftHE2qZQfKAkqZkGLryo3HWhUVtDNtAjJX3zuTHk
BKb83O3NZnyhwHMP3MR5iIcxXle+4oInQuuiSLgJn7vEbNZ7lmXEluK4D4U3tgfVtIPDn4cXaDAf
P3eJ2dz3SbXhARqE4FB7oVhgtbQSaa4xQn5OLYz68Z8vySIpIkaNRG6QYTV3ADcm4mvTAQT53C3M
pn2oKBWkRsd+8JIS3tTEJlMNEI21evEpLY2z2cRPg3bwkZzJoy0r97FuGzf8oUqnVHdKXSv+b6P3
gvHHWJoEiMgM/9bnbm2uHcaCXRZNqxLtVyr2YeiEuM9dwrzqjNPB809v4Xs8FxCnll+qfVtnBw0+
IyDRdpMUArxHB7tE9zugy5/0wwLL+udAiNXRU3zG2r0wauWXTMruSbSsXs7fyEK5+bPxe1cLrJ69
U2TW6ak03Sh6jOI007+FqadWV8MIJuXScP6jNfpgFabPJj5frZQT2jE+1qUVZr/aJu6co8/6xdt5
NXrZO1PpAqERLpxrAvQugUbtc+YFhvxiellYjiviCUBwgSLyres+quPuNyhwP0e7myeyuYlKF50g
+H9rir44/3QWvin6rJRUQ67mdW0bD6rRCu8aknJdr3ypEohz/gJLj39WSEg/1OuU5uRDY3RD/3VQ
i8zd+4jRHBLKpfl8/ipLtzGrJUXQ+HFCmb0P2XCfSH0r77Mkrz639tVnlcRywNlBEfSR5AVl+q0Z
IlvdqyIkx+hzf/6sjqhaY0dF2YmHlPZ/tIU34IJTQ4dyYSW3dJAxl/9iLYtAyEb2sR6j1rivg0a1
RmJkLYCvlm6O2roz+q6H4qxZ5B0p8dBWe4kcgCALqStTY9FrfSRDoPestxBGJFFfuelRI54L9P2Y
W3NpewoBYwnk+RgDY6rad20gDdpS5x/Swkia64uHKmkIDvX8R7i7yg1xdeEtOeblS2IEw4/zl1go
enM5cd7roLd8H6qonVbr2Av8vWr13UEvJBG2fVOuO3YIn/vEzsXFxjjwnzbUDoahMt9rIG2k7cT9
ITVUiL7n72jpoc2KEmf9apeWSvxYZEVcrUTWQkmsTD0gJ94cL64cF+bfXFhMrkFQR0amHDQlSjQU
vmnTbCtXBQd8/j6mldsHxfWPE+FdFZdqlDikBiuHpNRHRp72yymC4lC6Hh2mVF46ylo6npnriC2V
YAxzqFVwtK406cYNtEmu4rixtRM8XeIWSUtzie/tZBwHYLNovTHoG5mT261IJbLLddBCrwM5S3ox
eadSs4DLmrQE9OTx/MNYeqnzemQiqPPDOnkkpS4MNyn9jSs1kUO9iWIkT+cv8udY+KNHPitKeaVp
vlDC/GCDLnAdjjANU3uoLOmWBGT6phX+JWs/HHa2DNIiIvInIo9cM0QFQl34zRi9CMQh3W4cZdj6
G19oVQeOOtacdKUpoTdu+2JohvqUssgkzVdVwy6/G3MnbBLyNoIq8g4Rgt7st1mEnrNpEyyGbyzY
gZdtB8fIAmvnhw7kZnZdnf+UGE2qPUE/dBJvr9ic5t/3hq0Eydpta7Mg5aStTLGv27TrfsreEJ5z
C089ze5ZRou2JLIl1kLgpapKKi9wCLT4hgIHxNrCXg6CvyJcGSrBFEoR/dRtEiivaerAC1zZMi/E
XdfWtpJt8oEdGUdnCAj2Tk3TOIcpKH3lNqd9XXxjv+MQdOI6dkFcQiGN4CoLXQ0aGfx6UxBP3Hju
LdvT3BgwauhNr+8JTg9b8yirsMhfY0DMzr7A/GJ8s3vdy4ggrIZSu454APDroNCywgkU36sPKlRk
j8QgBUnPEYC54dxyFKZ7u7pQ6+pbFYOJLLZl1NSyWbNLBtRf6fEUz96pUIeLtd3XytRZTpTxJk6B
t1mblPyJ+p59TZhxtIEIRXeJxlYsyPoqqMjowvhbEOPM5eqGrqqEAQbqgVAMimTkdoP1ksdOkF43
Y6tFDslHqmGF664eWN+tModFVLLVszrJ7s5PgYWqNhetazT8csG5/dHKPaJ+nI5mf58D3LtQ1JZ+
f7bwVQKLjDKvG49m03r22kMGEm8GzYsvfGGWfn8qpu+KZqgbAsR+rNwbjdV1Oza8dcojRBx/9bkH
NPu6GOizwiIxomNM2R/3g2sFX/EwMAjP//5CoftTpd/dgFqmZl70Wneou7DXiWyx4sjVV3jZW/qc
dSjMCx2cpSel//NJqa5SOZWRD0dS0qxqS4RWNqF7y+bCm1j4fP05THl3Iz6RIY2eafljE5o+Weww
PVKQy2vVidoreECXoBJLD2z2ZajR5IEq8NqDK5ycFL/Ad92XrDPIiYU+mlzyRS09rtmnQeahJZO0
yx+KTI9pEGWIy6CUh8pf59/7H8XdB9+euVjdq6rKlHaaPhDQAxz9Oo2TKhav0op9P9lkjpp1bKE6
tShkufL8xiESwldNwK5uXBVklqdByUAZYqePfjO5HOdQUzvkXUdbX9tUrCSIXPC1SL+h+dAEu9Rz
De8Fzlh5b3hJA5R20FkFFGgExMYJzbZ/DO3BF0+qBgb9xsuI1SFvRsS5GcAqpVhtwiJrUsj0ZuuL
16FRy4bGUtsUgKxtqz74ShrlJGCNbl0CnuGGHo2UttqLBywrRSZQoyRaOyyz9fKaVbQVHUn3S3xj
SzZaNwF/gxQI9SDLFrh3x4qk9rcVAYR836qhrvOV51p+ukc4iT99lQi1LjYFK5JuV6EcVw+h45eo
etnLlE8+sia/ppiN/8PZlfRIinPbX4RkDBizjSnnzIqhxg2qru42ZgZjjPn170TrLbL8FYGUu+5U
CYena/veM0wBrBs0EXctODpwcEtqimKH4CRq9sguSNzlRWWJfQxjyKTWDymvqmLaEKASm0NXtkCw
PvR88L1XWvYUKcOwYkOl9hmyO60HUJ2fokbILQxaYGKfx8UJDK26/AfvkTr5VIwV479MZ0k8YDQT
P9FbRsIOdVcBy+tmq9rU1M2d7JKq/RzjeuyDmMSLuIj2aQkFPFBLY1gNbSMA4RsYD/NRw0vQRMBh
w2p9LJr2kz/0eQpP9diPx5XAvXA2EadITXNYq1Ks/JPMsZ1JDE3fgsLxYs7g5hBcHcUBct9CuvAN
XoJrShH/MWj+tCmc44IKy1q4q0aPSqZN9GYiYhgsp6pgInewgYVU6AYmCRJlJRJWGBVo2beWwvwX
bl6Qoo+6qd1b6dfQsYHsYXgXF9CeHE8rW/bPF3SXOTEhUSxUAIWELBnVK6Vd1dtN4WkRY/plFPJ7
z6NhKuF+08L9bgv3EToxZMkTyFJ8LJnh8igSTze0kXX+DDmgbHjOKzml+zzvtN3f7uR1pP80A9d4
+C6MJ7mckgoh5CnvuWXwPvYj+b0VKq2/9CpiOQw85Bh3iPCAFdU/bze6EGxd5sTgjRBuaJBLmqER
k220Bn92o0mariQHlr5Pf++Ugq6emZmvznhG8Z32MwEHPZ+ZNXWe/5IMfxo151BC+IpgT47ifDOo
kkQvOosHP95BWRJqqXuLK3SU3RN4/HrBVoxtA7sIM9kYIhidgadGEUQd/gQ5cjg43GkfOmp2V0PI
a4RtGzTa7R3yM2P8F8xNpha+TQihSb7JoZv9bULohc12HWUC6E1EwRSONVRVg9ryxEugqT7D1o/j
pQ+zlYewprncZyEMcx8bUpb+a2nVHM8rd4CFZDFxDk2qdRvXdU6PcJ/GQQWJnH6CxwIjeVFsODwH
5SMjhRfSB08hg/XkI8NRr/Ev/3wBiV1qRxqXNRetUWcWe8PWjPnwYONK7H2GZHhLYff6kcUau+QO
ZsHybUfenwsFhe0wg6ebl7R0hZm/1AsnAnIoWtS5J9krE613oD27pAOiXgFB7E1L6y+3+7DUyvXv
73Y5UNtTLnvCXuF+2MCsCrQeyBuQPRmiB2Ri65X1sNTM9Q73rhk81Szv8w4+y3E5QC96oHth5ADb
QPM5aaN45az687KLIUf8WzOmZYFqZ9Wd1VCUEBbw4cLzxGlHVLVRPgn6b2FBLMxOlWz5BAeueFC7
2wP558gSu3wKYCCBpZ+A5qN+nfwLXLaNd3WJh+LKCC59341c6ATgVpQfRQkqa9Ho9G3u8bj+2K93
wpaJcQGRqu7OuP2JB6OyDgbrk1pZyn++qccur8H0g0EunGcn4kXBG5XXvJz0oJVUJzz/dbsHC224
1AZel6M3KJmfgAgbfthkhowci3z770DgmrKyvpYace9CBR3i2mumo2FNG++kBoPl0MMe6WrIl7Qf
E2eJXXIBa2fSxiB/nmgdRq8pnGtgko7r9+X2UC3oNoIE9fs24Xqqkgxwpbd0uMr9ATLgWwJrrA7I
eRxHZd4+Q5pJXRrbpvDMoX6jpl1c6RqQIk3yALU9Xs+kvCt7OTdQn/ODMoad4syr5gVAtwGJ3ds/
dWFDcydu8MhL89xT4qSbGPa1UnxlEzQbwsQw5GFwlvRwOhsorNVvt/fnS0/s8gcMS0LPYCOfAP9R
rypFAJQwpd2nMCqFDRBoLGPJPiboEbtcAqbBKYMTClDGADfAyrLUqEcxnClrGd6l0XNjRhVlLV6t
5GgDWYbTwQI0kyV7wI2YlQDnNibmB2QbOgkLJwaqB24SGYXC/+3BXNotTlDROudhbrV/THVWTq/W
iBkm3V4QhPc1fNDLFYzFwtnCnbuGTYa4N3XXnomV3vdKRhbZGWlg5NfYuSfwlIBK00qXFtaHyxag
hYgVrOTCI0sTrAoYAz/YVv3V5IYeuRk/D8OqAsNCej52qQMaChKsqur4WDWVaL6RSamr811YMgWB
gZKOIxzfwPY9Ut2EQ7mFmGZRh3cY5SHfhRxmYt8qLxoVzFEkBOu2nII9+BjRKRMrmaSFCXYpB6zh
Wasa6JgXMS6jXT7bvUl6mKUgz7D/0BpyaQYyzMYKVZDmjBcwLFSq4hqvWJLc97i4fLAbTpDBsKJ8
mubtWVKhdqRFoG0nPGVzH1avt7uxcHrH17+/u//wfhyCkSb0DNLpfNRRXn/LIY18uP31pXkIfv/6
la4w5CayZ96XEtaZMPhOGS68qNKviagunRmxE0saKvyZj21xqlRRweEPnPMqALggvVaHkWu5/g/3
xkMKDasNiND5rsqCf/77D53iqL+S32fE0pWTeGHTuxSEBj7akEdP7DnVysDPR3+rInWVegjjq6PI
R5efE1saWeZwSWb0TKoBJCQUyp4JXLd2Y6fKlSfpwuS5TIM0wilrorg687ojuwIgx/A+IFDtB5ve
yjUFvoXxcjWzmxL+u0b46bnjUPrfMZt4dKNUhmJCEWdK78e6y6Ljh9ajyzMI7dw1EavTMxvMK2T/
4PkMR1lYxzN1f7uFhTjsAvOrBMDGTuv0DDibPFRlrPeiHsgeRiWnuevD/RzDlvh2W0sT5IQHwOUm
NhciPcOF+WcXzuldgnwgbEVJub/dwkJ0YE50qNoEidZBpefUenBWEtWYZdukSPJhZbiWuuAECLAj
YICXYkKAdakhTIV3JPQXve3ci7W7xlITTnzgyUyqhNYJ6rSdd1DZlO543TdPg4SZ+u1hWlrD7n2C
j0ifcRUdAaerv5Gi4F0CRLqWidgOJGnJd9TpwrrZ3W5uqUfO3mc9oK5Xk4pLk45grl7DC6Ar/Rbe
2WRl4hcUXmMXzU4rrxwt5DAvouvbS9p0sD6Umnj5VsHT2gPdDXFGlyV5hkZEjHvNeAWcwB2+XBnT
hU66UPd0nJEVQc36UoVh+STa5hNXbXcPTM7l9igurG0X616B/jInPpUX3hf9VX07e8yDelz5+Utf
vy6Vd+dq6CkcREk4nSCP1P7d6XD4iniayZUlsPT566i9+7xGDtSmkbSnBiaTP7hs2n0fquzysaG5
tvru66jGw0C1pdUljYscFoVwG1CbphmKldW1NLfOrtciGGxCkuICHi384oSZcZywau79Tdb7APh8
rBvuzp8bCyWdLjmRQsa7DlWV+yvv/2OXs8jZ9MxPcRerdHDSqfb+AoVH3Zmy6BvohkAr7HYP6H+o
7/9N28aRs9fB9ZOekZydrO+r/LkJTV3fSQlgQbkfBZbBj5z4XfEm4RZcPhRsiCX4aKmX6D0IWAHd
pyjh5HfEC8Nkh6RqBJdZ2IuyBzllBK4UEO5qX0TeRd4bHrRJIvYhS3IjNxB2qoYHv0P1jm1QAFL7
pJplBn/AHlUuG1MvfU7bIf4++v0E21owEj7DZ1HRZxPlcJtBNgjJ665TXXvp8qzgT8rkxPYbqQHE
3DRBOXYPNjSk/YUEWF3vWekBwyD8Fo6oHCn+4GAFHKJxlR9+2TSu0gcRzeV3HsArZE+ubJQDxJ9k
DFjs3PjPnGXpkWaUT7CTh+X6Ey7J8T/eIELzl55lW3zVASg6d6QEwRtyIlPH3oyGePxfsImEr8nG
wOk426p80LCc9Oug2oI3iLcaVOXYlg1TgcuJjJtfVV9NsHn3KB5UPO77ZwZ1sheFEZ/Oqq5M3+1p
ChW8i5Blmb8BMDXDZXQEkOQ7RKWb8q4paEXHfRUN6WBh2QvN1EOhw769TzPodm2QkFd0S6tJ2B9N
XI/RJxZ085E1zZwcRNX1+Z0IJJ32Nomi+VAUeFhuoCaXi3uSxZW/CxOqYA0+zb33CDmpHlSIDcls
Jw9z0qJGzECGKh+GfLIvBm+j8FCNQE63G510cweX25ySeN6BVAkGpM7Bd7vjUJWGClEFvpUGyX2K
OpR1FTxfn6dQ99O+m5vmZzxNI7vvrnCjTQ0uHayVQ9wU7rK6yKs3yy3/XPg5NE+nQLb/cjLMWBOY
769ePwfQU6rGef4Jxq7UD00ZmOKiUCuFBIuArjlWxGC/jpme/9bQZgk3qTfpdDdmc803hofedxH2
sn1rdNG1W9Z6ModnKALZsx58Me4Ary3JRk5R00IDM6JwYgcBIrjLYjk9hSTxIYNJ4eyW2XhKnlEa
hQ18APYnkE7UdvYQTrCefsSh1EFYqoPI1K8W0J1hK1SP5SqsyYu7YPak+gXeWvd3Emi4bVeRrO5p
K2L7ZvwBcqvh3Md4/OR4LT4Ya7x012toWT5V7XXM+oRVPWRjRAU30r4Zt3nFWDfubADA6yG6Qpm3
kRqRErEea78ruN7B81kP5acZiJ/6m2j9gdxHdT+F6OM8ehuir0d1nRVzCYOpq9aEp/BK2DctQNI7
S/r2Xx+h/Qsvickek0zOcodMe/h3IQz+AA1EKMrEsu6v5uVw+GhTvyDbcIjBn6oLi+ZFBzDAts7w
73eSh21QbQKISz6CZJcVr13FqzOZZDLiB0Fw8Kkvhzrfj5B5Kh5Qx7cEdsWjeOGdN8v7UAdBhT1W
lfNzW3h1SDeFhu7Htz6JoChbVKhlP8+l7c7e7Cu6x5Kvs12QeBYOVBUpv3aVmOCzA13Y+S7J9BA/
tEYjpwCXFZg3+6KFpF+hRvz4QMPK8tBBe/NLKXtUQNOO6mQnCExqUXYzYPAiMewPX3xNy69GQlzU
k7NKgPKXkKLLGoC/L9a/woRNUtvHKVf0a+xDSwoXCfApnmBGm7KVQ2DhtHQZR2mkIUE/dfwURoUy
e0a9JNgVuWkh1BX7Ff/YlcLlHVUF6fMwzIOTkn5V7aBLHyRbVuvz7aNs4cbiEo5CpJGyMBsSEEEi
sy2Q83mNPH9Nt3FpjJzrlso5U0lfZ2d2ZTKpFHBRWP/lm2mI85VLy1IHrk2/uxSpQPvBaPLsnPbG
vyPXF3drgw/e6UPnykViDU2SsAlOEw3Lc6C1dzckwVhvdTasOfUsDZJz7WKZoi0p6uA0RrRt77Cn
/LioPnnVPK9RqJcGyblygauCYnw581NAB/OovQFyykOqVx68f0Z8xKFz5SoYsKlFO/GTndtxR+VR
KUQ5+PLBmGdE9dGQfF8H3vcxgaf17WW71KR7/1I+BYRVc1AzzJFh4i18DrZQ2SYbhDi7RWjZDRHK
t5kxdne7zYV5colFsu6ukF4/PlVRITUAsaYeNg0XOAtGKKyvZaoW5solF5EAst11DmqWkhlVGxLL
OLiHv2S1JiG31IBTKIbYqZ8OvIlPomqB/VEq8JrdSNT89+1xWvq+s+nDKM1ZYUtwy2JQJmEhPI/m
kMUEck63G1hI5rhkopTwOA6F0BczRuVeAnr7A/SZ5ggVNH1Xoa7X7cYolh+iVsQuC4hFQdqkqUZr
EZgHOhtHbCBRbWKxylnkiFV/eE24tgTaFl0Sj4G+cJH+rcYohPm56dVdOFTQRJknu5tgtfPmMzF9
sFNOQCB26vNaSn2x0OUBtRubRA+g52bXZm/P0kL2xSUGQYHPhmXUoFNVWO710L9UvIvvoen0UoLu
tLvdytKmdAIBNZVk0ciHC7BbesOjQMHpdXydsV1WWlgINS496OpvCtM97Z8oThigAni7JZ3dyCs4
xJB63PBQH7mt7yB+ufKGXWryuk7enWkNLIp128n/b5IE808Lv1cxIKr+1yIERfpN5febCet8ZVMt
7FqX3iOisk77ZEIRl0lqH20hpdpXI8oCKw0szJRL6bFU8cmU+XgRYwGLUpFHk3icYRBE7jxUrT5G
zo1dv4AKjqQi5/VwIRkXXzooz323M/ce67lOVorMS0N1/fu76fHxTmIegFvHxASzeKUQ/vS2AM0i
4397US/EA5fQY+p2gknTOF/IgPs31DXvGARKd4VJvgQ1vOLb2OyGtlwTdl5Qf42pGw2M6melo+6i
rOnNiYPqhctg73FiHyoB+/Ud+EQkPhsIIvKfnAc0eitsDSDQRsS1zzcxnLW9t9udX4juro2ArgC7
kalGCSWbg4dqVC8hnraAyfryqeTxJ9xYV7bZ0jA7saNDNsDPh4oija74loruWTQYWRrRfwSs5ZHx
eunJ+LEah0vZaKa8n0qUwS6cFOlRD138PU0S++IZGq3c5Rd2mEvJ4NNE/TjW5gIDhvyVaAV4APEL
+4CLUrOGol9KQbt2AnLEVTXmllzmuPsy8zndAETrvdC6M3j+h5cwSTfDhOWa5HP0ChPZldlaOE9c
hwFIM3od7J+jY9FT6NXJMSnmHQuZj+K19CEI70EPl326vQgXlobrM9ABCJzOcUnOkMWrgfukW5Ar
fIymB2AYRbHSM9FpIskafnkh4rtkDl4hsRAiEXcm4DttCoibMg8f/69GCQh3vYWc1D6jMAiBG+qq
X9z1hfGHe4drR6BoOqq+TqYL6v5FTbbItIEFs5F1BMDpJhk03ueQcCVBskOlwZ+fIcLfiO/IilHv
qWySJht3EPjKbby3LODyCPVR3PVWpmBpwp2oxLtqrgqQNE56FFJdeMC88sWoJItfZhUh04DsR+X/
QC62i6udaeU4pz+LEdpB8nHM4bx7XwBXysAHuFp6bGIfTJYti6rmJ7zapfkq2wTw5G1tukL+Uqyv
Cw1RoEQAwQRIMZIej4CPX0vVZRcV3oOEuA4cnVnfSmTb0oIgcSKGzGuiDTQ1xrDchX1px8/TDLw5
hi2duwt0YUq1a4huSoAYCwgfbDq/86a/C68MPUCSIrwcAOdnOU3OIorgSrUBLswTO11DS7lBrbVq
gge8amn300BsEoaR8WBbiILMNOw3lJOYnKnFTO01xHphMAVVnYweCpArfLUvcsLA00lhDF4Xuypn
1BxpDFs7uSFRGKrPFdR7UUFMG2CxLiyEtuoFoODA+wo6gsiLbVWLCZJbuivpoDc5GaP2CJipiZIt
XCbH4GmKi5J9kwrEZr6puiJj9148ZAW7Z9ZDRXInRxDc8UtTD6RUpKdg3XPfd13eW8hUm0q8Iakr
aLgzXFTQ3VXhEFUHn8Hh4Q5nOYXFQwBJj/qhyYdpVBvIEkHbn6ZJ64dALnDTs302TiT95/aqW1p0
zluWkTY0MWH12fLiYOGbuiP14AGhos8tdAtX1vbCDeK/2PruBkEqZnPqy/hMIoK0fUjLobpDrbBI
dh/qhssR6sY+khOxSFkAAzffl9ZrPzUQ/3puILg13ee8WQN6LHTFpXsU1taFqQFHCCdktPeiiDvv
cWwDOLXe7spSA85zleM6J+JINmcVxP5PUHvz/hS3kPj4GJ7CJWdQmH2QEJ64x7AkID51Yzvmr0lZ
VulVPRZPsdvdWFhYLv+iYihEIBeWXUytxi1nEEku8jTbZhxX+EEMcmXmF04u16migwBqzvUsLhBe
BIcOzNjr06sgeb2jCYOvSYxNW3G2spIXDi6XgAHrA2M6OHKeOdT5NqRR7R4pkivCrfklQnCtOt+2
31NImD3Qcg3vutSoczKA6pCOmfTN2cZ1v73uVGg8ftLwWgRNItnCH3rb8uYxK9buHksNOlFBBDom
olfmbDTwENcGm7L5pK8uWnjn9hsW+9sYz7+oKdcMERcucy4jooFLR1/nsbykUsSHSqTkEektvYcf
mvdwe0n+eWcBBPf7OyaVYCv3FTXnig/5vbHR+Ipr/hof6M9jxly2g0lhdal6bs5ENr+4Nv/NEZvw
VCJD+asL80N0vc0jW7Sy8v+8w5jrYaEkKEid4dWFw+n6IcwC/pC2vXgoI9xM83i1nT/vMJZc238f
vOF8YQLTDmdAi72/RG2vVHWpNhXVMzLzI300GbmvA+y42/P05xcRc10qqPWyOp3D+tIYGuwsgPe4
ceDrpAuTbc+AkUugwri93dif1x3wy7/3rsmRilKznt5SPpc7kk3kQML0e8nLtXTxUnecfHdKq1Jz
09q3qhNZ/ZcgYxDeJV2UQnjaKHBQceEGDcnulIJg+5rHztJid2NGPk4qhyDCxfjwpDGib46zxRK5
PWpLX3cCBOl82vpVhiRhNrSvNM3loVQsXNNpWhoy56UKFNZQcyiFnq0PUTMzY8q7OarvlIIbw8T0
OcHrdeWgWuiKS4wougJmSqg6neEhmnypZugFQakPF8jd7aFa2Kau04IdszoPQD69pGyKyX0FnRol
oPlZ9SANo/watjXgJpNuVvIJCwvaJUcYWae6Q63gUtgGgGi8tLy/ZBAWf9fExKfbfVoaMyckpDKS
SQ0R7TPUx6A0r2Mlor8yQJuny+0GFhaAy2vQLGMWHLnyAvmp661cW5T9kRW5Zic3QVPUOz9bvUIs
jdi1l+8CHIdfitfrMjlZMniwlkGeW6gI8iQZoYfb/VkaMCcGFCGp5qAOyoucNTtWVazHu1h20ZpA
y9L3nd1ORMo8H8IUl2IKS+AkhgTOKKKG0MPt3780RM5+t7MwZYWi+UWVoLvvmp6rFK5APOKHqWbJ
Gs1qadqdfQ8BmVbF8PI58m4unyuQlbcp1IkhsduzR+iefanrMFzp0nWt/m8ygLlUBeJJUC96kx2p
yky0MZlU6WNkm1g82SJKvF02Up/f3x6/hflxuQoo/SOZ2bD4E3weopfwCjmglqvL7a8vzI7LMzCD
VGzORH4BaoXdEd6SXTOx5F6W8Ka93cTSaF3//n6PJAEI51BYuVgv5rCsYc/dNQscRlCzDATQNLeb
WRqnaw/fNaMlS8CZT7MLdLCovYfV7li8BBy5qJVZX2rg+vd3DYRF0oQVYCEXDb9D2OyA+xoNk105
S5YmwtnmmnUKvt5SXAjlKM3SUcPmNjBRtu9bFOo/NkbOXi/gc2nCYfLOuKeM3QbaSvBPBYxN7G9/
f2mqnb3OCe10CVn2MxlZiSM39B8gHrABnX7bmeKv240s7PTY2em8A1tCRaK/qGjI43qv5qTTB6bG
mnXbELgr+wbtIT7+o7k3mzU91oXZd7kEtq4HbfuUn0TX6Hor6JBtCjZXa1DPhfl3WQSA+fhVbmx2
6eBsR6D23QThFrTkhD3O9ZSvnPBLvbiO6bs1zGYDwTsOJE41dhDCQeIwGzbWwwP+9twsfd/Z68bU
vc3iOT41FQ/ein4SIeBMPfxUb39/of7CXIV+iHCmHmF+8EmrMvfv2iSFQDtgem3nQXe77pLkmUIi
cvzmA/Smv4ZEjgEkQVg76GIjoc6dXvLEC9cAKUv9vf793XhqyFi3RVkGZzqhLsKBUXz08ebe3e7t
0tedmFBAWKaqhzA4h3llt9AEJc9t9NE3rSvenyJnGCkjgjMe6tAz5gVYX7Qt6m+3f/zSgnZigQwB
w7N+R8989Gb1wjw8X7eVrFGK4Kr6dbuRhYDjivc38AVvQA8PAGkKAWqZWvIMru1LH/dQnA3aDx5h
LpeAwT4uaaEh9EmWHagpCo7N/leaJ0NwH8OEKXsZSy26D9VMmcsbgFelakFLDM5FLpJvvFGwnwA3
Yf6YLRNzaQMDA6Rltlr8C8Ejmr7FkFX5BvwP977cnpOFVeuq4dtKFJ7KSwnuLc57kEZ/GJ6tPYkW
VpUrhC8gppfRNsjOdkIiBhJ0gD5KlgdqP/gQO/1YD5xdzQVSs6Ya9YUBw1If0qwffoS93+YfgpQA
FvN71GBj2lOi/eSs51k+yzT1fzCr6n3UzMXnj3XBOembKkgi+NV7z7BU63YSN6O9768pWyyYHYLr
/3sHrN+g4ufl/qfCD1T+qKGzQiAHWsriu6hEnL+IbASPIMONKdqlbIBVneB1sm9GuI89zMXcs7u4
xJtSV0HRPqQD3tFvrOlbbyd0j2ch10pbALkhVNiiZjnGxZ1MuwC5KtFPAP4FHKpU0wDtlx8AwPdr
wiBLS9e5WhRQiSuyPBUnFenpGYJe3WMb1d9vT8nCvcVFwXa816rwhMAdHq8eWrIdgDhf7IjbnoLW
oD90azmQhU3iAmEV0NFJBg2ni2in2aC8HYCr3YU+cPBDYz/Ge2QuHlbrKPDpmIoXY2txuMJuqhQ+
08qvOxheeyujttQX50YBF3jpt+UUfUq57p/CBLIBYgjM28TatVvrUhPXv787xNkgZwGeY/TJCJq/
kDkG/r6r+bZrpFyJKNdf+4cXowuODWGJ3baiFS//bUcx6m+hwPOng4r5JoM+2+72EltYv6ETWPgI
tkseUe9oOavsA6gE1cFkI5Mr74elJexElY5FqDPHqruEgbIPMks+iRSsgEIJ/aTa8fDx5KqLlLV5
Sw0JouHCMhnrezvUYYF7XmAQJqMuX5NbXxoxZ8erOPRoB4mIk4L9zhPjI79kEXRwb8/HgrkQc4Gw
xVhPASoiyRFO5RUETTzUZId7ZFe9ZENEWHJInBWVBaElYNVTgcgY3YvRy1qxNX4bfZFJmMGUETpw
6VbXQaNQK7ZXw+KmLdMKRPCSwXU6rAVIF4d6kvIRrmCWXQoBo+UnPIB0/yiSqXnKskzNm4iNZYJ7
8hBBsRClZELanWkGSPBJCGFld7ZKqghy2AOIEbdHYGHhuxBdhQJDFE2ZOnXdFL00aXlhlpMvTZhf
5hq25rdbWdjB/yP9XwrYBXs2PZIKClWPQhXih2BFm7z2rfqYsyBzHQBUAfmjcsj6U9rExWMVe9HP
GlJxH7sT/A9Sd8gJmYqgOAnghHYCrwrgDqbyHjricnt7lBbWugvPBVEcBchQjyfBZPLKjFKvUdZH
K7FnITa4yFxRy0DqToiTyfSVAQcQ/Rh8bcQM1Iee+4C+WTtk/PsUMshtrkz8UpecgGRwcJqE9QUa
rUERSmuYcm5K03lrxn5LDTg3HUMnwmwWJUfITYnosQApB+nEQfv/3J6Tpf3hxB8KlpCJjUiOPss+
oyDmPYOEA8O+MCiBw2myVT+ZhVKci83lKfdgv+SVJ8aj8aFrFaiL4KqbMhMHGpTfw2E85D3y5B/q
l6uyTwYYh1mA0KBpAdXlTubVhgLJ96Am1ICzAHee2+0s7HwXi8vLXnSBhBxoSutabBoQOIctg9uj
gFPabM3Hto6LyE3rfgTkoZUnZADb4l6FmW/uPM/74JvMheJarwS4AhzoE2QpQqDadIfHTNmT6INV
BFdZH4jAGL7jtD4Bhk2zFwuVWHOE+hWzHxwh5+rRQHaxD7RNjiEHnB1CMj2Qh7WEbentiV7YKC7w
1kZmhjz81IAvLrN7A+sY1SFPrSjKenms1hJMC/vdhdRCCoBRsDOrk04IhbsT6D9eH51u92Hp485m
B2t4YqOHWRYQH9ppCGwALTzSlcvGwtdd2Ow12Sk8VcNNN03lE8FN/6FJ8suHfroLmIUteQm3mbj/
t4ia6m9N+JTd+Q3H5eNj33cSkyYGVFqiEnXRcG2VuyJhY/gE4Urce243sBAoXEyslMLWSd6Lzwqo
vR2Hy+KGTLx+iPWqVtDSBFybfv+OgHpyDvFQ/wjzSOVvMEYtoKFV8PV2D5Y+f/37u88Tj8g2gk7z
58437Lm5cmq0DtYC6dLXnf1bIO7YshbehVN4P/Cm9yGAzNLV/PbC/nWly5u2r3HMzN0pVZb7WwuX
h2zbBJBK/RIBg6c3A/KF/cpGW5ps59S2GYiUno75sevB38X5/aOIAnmeif15ey6WGnB2MgiyXY3l
T4869ruHru6jLR9JeEBOZF4JeAsHtotLZDLLkrjsvJPR0IUO52KP9TQ9N7yFawN0hTY9F8mhNWZN
WHYBhfQ/8ESI5OONnQeXopg+Q5IbYugppFleChM8zq131bgttkEygxYPPvOaUt9SN52NDwNTGHlA
6/UCyfx6k8r2CeDdvzXqkhskEgGk1eHj4OOmcnviFpa5C2EMo3nKZKnGC/OjZieiadiVSfb3xz7u
BABIzoBDMFbBMSy8KT8w27DqruRR8eVj33ciQG9heA8Pmfzz2ELI4UV7ddqBNO/FY7USJZdmw4kC
yg+0NKkYL6SLngT0lIuiGfE69eoN1zhpvRoSjdM1ZfWxHtHfY5oVfcravoqO0Ghuno3o6KvPsJk+
9nUnDFB4pgUUCbwT9PuDFrfDJPZ0sq+7SIMn8LE2nEggIf2BmOzhSgWJ/wMDi+8wl83d7Y8vMEgi
F3co5jacRmRyX4BoebRh+xzOZteI5pPw+Et1hVBaOr9FSfUdtQix0qU/BzdYyPw+KdXEoPMIVY2j
LuvqEMINAuofkJCIab52W7zu7v/Nh0UuANGohgdVYrwT6Xp1aMIrCbpBOqCYuNpDVuJ7jrrdCuBs
qTvXE+ndudkwDoh/PPSQyPXTN1BEin8N/EDOHvGot7KOFyfK2fqimKtUkVBfqPHfYB0R3f+HCBKR
/Wl11TyjpoDoVrfAPSTho5d+zFsGZJPfO8fmUBFhc/8oAuhFwndt9sdTVEbtmoLjnwNm5IovG5lP
SsAg50hnKfsDa7I52RPN6Up+d+n7TgQwXl95otb0CBFOGGiImc3J3ewJ/e/tLbQ0+04M6MIwRrUl
T44NPIhhqwHZofqRF/5Qb/soKPiKDvNSN5ww0ECoqIACbHjkeqSvyLUjj8iAeb7diT9fniIXaNg1
bVyGMVSLK1SCIW+joEKZxT+wxLITlF76lVW80AkXbxjCRxk1mO7/OLu2JjlxZvmLiBBCCHjty9zH
3T2eWe/6hZixd7kIECCEgF9/sv29zGqt5kS/OSYcqHWpUqkqKxNptCHSy02Gxp3iqe/Ttr0qyQXQ
8r9PK4QmdA5iHfnSxam5VVnyM2XAZi6GrOy2awaWrQO+6KMxS4OWF+ytyV1MCCgfB8O6tSDJcZxs
dOFcdWVGKa6UDCrj74zCS4mhhwBe1NXkz8u77ZrE+e+fHBZK5GbyoHn4VoCGfYEeS16EmzFcJUd2
OF+bHHkWZBASSgY/CsAX+/rGi5rCq0DA1On4IQnnKP3TVzHCovuuSBK+Vrp1HWLL0hUrQF/dgnQX
dBfDxDZgxfSrH5HPSPCXYRSowFCD/mqliu7aKMvuSSM4Je0k38BXXu3AN5Y9ZgVKLks8rTXFuoaw
bJ77GSQemmk6wQvX/0PmqXRO36c0MisBgOMo2EjDwu8lDwzcu54Mld9qBnXzU5bIYKWg45iCDS6k
nERjWJfkBB2kebgrWKLyP0i8BP2+XdJ4XrF7x9bbKEM5xTw0KhZv0N+jjxB4/EN6iLyBBe4g+wck
1WXDcQ1jWT8rBlBMVQE9AWO+gH87y1J0Mm5iCAvJHVgI1Bhs+hG6jLvL47l257yqnwyVjowZEfnV
m4E2dLQFc3QoH8GBMIqV7f/9kyy0uY2BZ/EbmkKyKB4F2mlNpOavRcd1+ZxCmuohN7p8KVURNgrh
E+u9OzNA8ujy5FxHw3oKdJKEPBJFepJl/YpKYnaf9/5hATXr3eUBXLtl+QMKuWmFVij/FMe1uEGQ
ke6MxlnIMlZ8Hale8abnqPU3oaZNZ1youu781jQvMwDndzMo3pSCohBD3JyXJcdlJ0CF/WXOa11s
Sm9qw2plBV3Hw/IPmFCxRFnWv/FRAwcxZ4v+GY0ozV0X2NqQxLQoobHVBACFI2v5xNTQhFuSRMld
How6vm4SNi6RcLSP+sUQgBkWprPval1C6VHLecVPO7bHJjQGc9NYSZHj/VQBQZ+14IOFNMFG9SJD
K5cA8V3NdxUuiZX5OI61TW+c9kupEpDzArGvlwiaUll5H4P0UUL5hV/HRBbaKEUdLhLPNrGcKPHB
YMlJGLBl65X8rJVz2Xp+Jc5+c65tZmM+cBrGvkrxdAaW9yUeQBIMkrwCMUm1mUEaWD+gOE+Tv3uQ
4OVbCo6nfIfOw7i4V17N9C6s0zb/hkp0Mtxc/k2OA88tlxHzqQ91igOv2VkAb5LaQEAuFmslRtf3
LY+RBR3pk7ZPTp3qOw98qBkwrGLKyLDy8nUNYAUNwPAl0AXq+jcKvdgHPYPsHHzb08fl5XEdPcsf
KFa3GsJNeEplDPyYWTgAIwV5PVSswhiERdedcBusCFoSLaG+FZ7UkjXRUypb729T+376GE5Mrb0V
HJOxUYpZh2rGXEmMQvPpAM1Gsp2TKLwdOv8qrHJo4xRps/TgSsnYCdop4D3M2rQGV3Qe+Cvb4bh/
bJyiToMsAp1n/0agQnin8qLdmBCyBMSE2a7PxzUWesehsiGLKXLRTZ77mIcHNZCbophHfl9O53r1
5XPliOfD88CfwpCuD0CiHkTDGzWqfwQfxSLP+PQQ7JPekiwnEENIc9tyBujtdSNaho7+iqhMw7N2
jOezPyHH125ECnnqjPjNrkhbFM3IKv25a/3ov6eHOzQlxifsZCo/mndpLMBZmEZgAL48GddJtowe
D50kCQiAC7yW/RZLNt/Jqcq2I+7vlSFcU7Asn+s64Qx+9g1wRx9cGbP3HAxBcN0VagMLhSwDA7m5
5gk5NXQJtrS7r6tcbmrW0n0c8bPDh3TI0K9mCB24Jsgu/ntPuIeGaLALtQhteu8MaCrn/E3rye82
vGvjNNuAU/gBTSzFlwECe8/LUNzTnCTd3isXb9gAo5btY3CtbxnEVPZ0GOUrTWIwIHJD5O7MQcyh
ODEkHYDjI19ugJQdAPrySvBgF4Ad5hvPROAtMREP8i+TjMXwTMaSyb9aDfW4bJOXOVG3raFFenf5
nDg20cY7gq2hA9K0GN+M5yUnYExMfu/13kSvYu0JmfV6kc0YVSVkU0+CVuRlNgOYdHIVP88LxJiQ
D1jz3A6/x8528MldFEGVpYlqxjfC0FQ4QzhCS7RjBwvykqjQHS+vlsOqbMSjAMSoHhB5nyhe++NN
AT3deaszBK0bf/HClQeSay6WI4KG5RImvKteCs+rD6biwa2A4tNW0TOPuS8gJnHddCwnRAqQ5FRz
QU9S9WAaJ6DxijYCbA7tLQO1ypqahOuMWb5IDciHpcvYPJm2mreAUuv9oNYgZq6PW14IYOpp4pUO
TlIzfVu089DvJyKHYH95jRzft8GOlMYgQPPH8S1dBL+fUw9QH0+Eq6VCx5GysYS0r4cMTPLtm5FL
MN9QnvQGGNd4kn8sQdap03XTOF+zn+xDj10ryyxOTm1E6sc+MMW3iq1yPTouaxtFyFkFwGcNsR+g
2qeNXMzNGa14k+lxAH9Oug2Cgqw4LNd6nf/+eSJZAEroeRjf5DSAAQhoXePh9Q4R02/XrdT5IHwa
APUTRifk1V9YFvHvNOaGb5Npya+TCAptSOGcZg0r4ly8iLAC+yq6bm5SYEk3Qw45rMtTcK2RZde0
RXivapQf5kjWX+YFLYUbksrkqR+o/H55DIeTsuk953Zool5qxGfcPxTgpgbXftFsqwDNo74MvOvu
j1939efdSEYaTgrbzXIjUasF1Vz7TZFezregSCnm7VgkJFwrpDsWzsYT0tiPq7Ytl1MGfYBqz6K8
3ZCZZmSXoRH3Oq9rowjnFghmQhY8+NIRz+jAfJmrvrpvl9VWCcfe2PjBrKQgRJ/S8qvkkj4bkSbF
pi396rFAIf95ger4dQ2eoQ0hxEhDD0738kUNYNWQoIuXyKLce0u8xtvh2pLz3z8dABUWJfrGgHpR
ZZ9Pex6BlKLoQ9+7XYpl0VfuiWX0ePhVUDkOgxMJwxBgDR4+iimavmYqFzeXDcZxkdiknrxoJwEA
bAa/0gh0/ngkyKZtUldQ31iZhcMN23BCXkV+LDPqvxez1/voN6p5cVNqX4bbseNgslMhSXOgT+rs
ymyxDS0UATh9PU2CxxoJ8O+AYi/DH7lfZmIl4nKtmnW9i2nKwfUWB48pm/zKbAhN0uCJkmSKVjyM
44DZCENjuBB5a5YTiUrJdllv6Bcjs4LvhGBXVlJtpGEsyZTXDQj31EJCsIanHXQIQHOaD/urTpfN
yhlXeZKTVmdPcRlVYDGLAVPeTmgkXdkHh0uxkYZ6BPFMEfXpYwcifPR0mN08xf5OICdz44Vrna+O
0oBNu1lPgV9Bf0W/0L4vwHLBzLYLw7/PZFs8hkRKJ6N+N4f6Dg0RPy4vnGtiluV3czQnbdFML6Y7
062nyVCbHVcVdGVUwecJ8l25twZ/c5xmm3CTtqYeYoXsj5za8k9CcPfHY7T2IHedZOvaL+WQEra0
02n0KrWtadPvtSrIofD0ymK5RrAi+a7vveZMG37KygUy8THI0ERf9U9jnP5xeTtcK2TZO8nzsGNN
2b4pmLveiWrh3yQEKtrN5e87TpgNQBTAo6dklOTESg2NoCAyUDCWevL+jkfKOGJ7lAsFHkHJKPKN
ipqs+DYksgOv3eUf4JigDUikTOveAwT7pBf4602cDtE3qJ/EK0XJX0fpNxl0YgX6XT814xSk3onQ
oNToh6iI+oflodJ3EPQS4fcawkzgY1/CGSYWtJEXHVGk8OJd2Je5j+CNddTsU6ThmbeJxjYfV2bu
ghP9B6boGVkSOpoXyCYH2zoBdSdJwr0EcV6XBH9LAa23uGR82xL9tUr9tT4Hh4nb1ItcRCye1Tyc
IC6HPoo4qSCLO5J9F1OymYI1oKRrGMuT1I3wum5WKGvLVncn2rKquM0y3pO9EWgUfl48hHgr++w6
RsG/w6KYtl5oMha/D9zrNwDXVNtoTNdCVEcgQSxPQgKZBwH1onewz6a3WYUy2aaeaf6ChtL8JVJy
/tZ5Pn+/bBIOr0IsrwLgxpIktSEnkfvkJgvhFU1ZZDelZ9Y0L36FQL8zC8uvQLUr9WsIkJxir8zn
P1Kej6W/CTSKdAoZ8rkTD23U6PAvjmUUNwXyH8U98VSnv6RVAcHcjUprTwBrVS4TBNQgTVtDpQGp
rOk2BtzHBxNkX4XguNF9EfzRBQLF0dhv5/yDen6AOnccQdtsuvFm/0pSBeRa/30IVMk7sPc08wt0
ksBIQwoIz+1aOSd85bH9+1PGbNCkFyZG1WAK/gmZsgYIYJDVFnQjATYY1prdfn/UmA2aFGKcjFTR
9AL86ldV8QT9w2W/Pwu4+AkYlZp0tTb/+3PGbOJG5i1ZSn0VvfdCL7fgUEJlFpqAydCuAE8c5Utm
MzWKBK28MXgoXlTg/2NIcQetEih+z+BNU0lVglyWPado5gO//+vCuukJINJy31dsJWn+excE0OW/
D0SX8zjwYjU9UtwBSuzBGtqDgiFGfTt7SzXU2d4XqtdwNq7RLB+kva5WXtQzkG4jr4foc1t5abIv
yv7YmeQ6YQqI5P17TgLvv2EIUGbIKjzNZOEtd6Me18RqXGfC8j3GgIgqbnz2TkDtsp+rcZ9CYhPq
xsVVBT+WWI6HlAldWNCE7waMVOk2Xrqh/Qp4ECMrh86xCzaMsm/AUuwvC3z1+XZTUVdt8irtNrmH
+mIVX6lLxGwcpQT5eFwtQ3JKyyR+nedskpsGVbIVrKljI2wUJbT78FlE/O9dqkK8XLyfcxYF+0wH
1fbyNeNwZvF5AT9lEiDNHYA1uC5OwDSXH/OIHJXycn3VhcxsDGURQ40OIJz5hfmUQwnBaK13AC5X
a5gS18+3bJvRGilWVcXvooW65TDH+q5TMvvj8uK4TpFtyzoHf/xQqUejs7Dd0AjK9sVc1Gjoj6BI
EDTIhF0e6fcROIstewbBcFgmQewdU0A7tjOZ5w1rwj2VGGz2wVDNvUxtppZuIwZ1ncuDuhbPMvNE
z3FSItR+n3JoNL/2bQy8HCEQrry9PIDjGostM0fCQ0yGT+I9YRU46FrzJUpFuWlGpMWU5EdfipfL
IznWz0ZPQlNPVtXkp8euFsB8CbGH5NWXlC5mGweoiC5oVJ3q/nnB3b1iOQ7btAGVXVZBHqwXGDIL
yRsYenNwcczyiEL8mvk7NsgGU6JrcSlmk5Un2fftK+RK8lfoXomVCbi+bpk+Af00Ujo0O4EisAj2
3VhAvGEYwlDsLm+Kw3yi88p98i2VzPsynhh758UQ7sq4H3dVB/I01XrPXE/0ynmc5/dpGC6g3quz
Aho8YgIfaK340/+D5861zZYPYBr8Q00+DY8UnfTDQwxKwAfWp7D81NfRmtqQay8s+5eRH2QiEfqR
RiSH3oUyM7RPgVFiy0pGz7UZlrGfiRrMWYPipcuQAulm/r3ggCbVKZ57UKk5Xd5y1zwsi1f1KLoJ
yhovGZo/72nSlx9Jr9dIaRx7YcMgJZt4CjGf9AQaHzaSrfQJcE8bSFtVsX+fszJZM+4zuuG/LyNm
YyGzjEJeFVjfE3Zf3WRJ8qzjoyKozP9yyQTiCNtxEK9XrZqNjFRJXEMiWFcnWkpomEMvGRdkAOqW
ZmXzXQtnmTrP5yn1uTaPmEkA15vcZRwC9ejGuC6Jx2wcpPD9CP30WXWCIje/rdlIj30hrrxIbAQk
rRINGWAqTkJqwIaxHTIzJ8NBBqBo8gc6KI7X7YRl7WgfQYxHBn1i/jmXl6MhLiIgaLn8ddepsq28
1JOcMq8Brj955mOBO3Hyb7tSfcQzLikJvTxIIq/sucMUuWXwKZRvWujy6TczElluIDKQhY9QnUmi
lXeVazaWrcdM9sFQpcNJFj7fsAmRCnQ/N3Ogm72MSnVzplOA2HC7MiFHqozZcMeOFR1U5Hv1WPTI
ks0M3R5ap+quoJCZRsf/HrLh6R7aA9WehgNkTsdV4Qnn2OdF+HTJFH1ecACdihP34+OZAS31ZAkO
WpAa87rst5oth6kGCAVNbhDC6tpx5XZzrLKNjax1z+p0jvMTo/xJ9Lm/5VX8KgnSWoUvzWaaU4BK
EexcPqLOiVquQjUDGkUoUwdRzgSAvwoSiLcQjm7FewcY9fhYQ56Q7VuUPZsNrQlX5pZq0YPJKI9I
t6aH4PwdVvAA5ORQUm9SOLLFfAvm+3InqP9P6un9HEVHxgArm1UJlCADjCyq1mQmHTGrDbGkaLlL
yDLnJ2n6BKoCrzUEOUC9Nfzvqky9end5pR0Xsk0N2UXJEDOBIv4A1PYx5313O1cI93F9Nj+nLO/2
l8dx+P7QcjrprCWUGPrxvQvRTFhDpvMmM+HT2EC67fIIDk9jc0SmQxkPS9a1B9A0k2o3mDj9NvDa
+7ju85af4W3JK07K7lFkEqJje+5REBZABQ4V1ZvLQziMzMZVMqApJ+3p9Cjblm0yJG1UBo0PCJh2
O0/q7SLkcfTrNQoUx5bYmMrirG4NQsv+kYQ5Or5J4DXBfZzM4fCt1zEExC7PyvEosmGMXdYTH13k
9YkH/X0qAHmV4w+EGI+6NNnml/fwid7357Dm8oiOM20DGwsVN3W89M2B1gAjkHuBHgwBiiB0Q6Pl
uxN1ET32WWjEWruZa4qWl0iRnR5nvMTeUh58o+BY/CtuA6SstCw2sKMHEI58ncIQeeBmujbWsQGP
JMlYxgGnO3W66dktaSsFdTZIov95eRUdLsjmdmQMtHx+14k3KAW1W+Ujs+6R6S4NERsO5CFsVoWq
HJbLLN8wzxOEopuiOqH/oXpNaclPYIj+eXkaro9bAUjRN9Ds5rQ8CDQfIlDrMhrdLBRsvrvLA7jM
yHIMqgYnLZ6R1Sn10hwkFl1dlQfZI90LUHCSEX6dSi+z4Y5CxZEiPpZJl1EstgVOHNnMUdU/hp6/
1uPlypP/B/TI6QDs+yAfjWlHMFiAHLAAGHpbEPMFkJsG75yzbnxNUIhkQ3krh9dB9s/euAY0cGyY
za3ozR6FekcffQ/AvbpZCpHftqgSrvgGx27ZcEgV9jF6lZr6LWMTur66Jdjprg+ffZbJ98sHwuEN
bGZF3oQK6QbhHXkyY93S4UOV065GSE2z/t70kQ8YZo0E1KootWvJzn//FBbWZZzPIQUkkqc5U/cQ
i4RMpZhrY/64PCXXqlkPEgrJzVAKkx5rsOMypCDb5QS+X4Rb6AZdc9uudbPcgF5kMDLQWhyzCQRE
IJ86zrkC1EQhHDHh8g+j2YEO2c9qYX9fNy3LNySgfimmNhMfnT+Y/RJwoHMURSgfGW8lcHZNyvIO
GUEv/USZdwRLv0SzQXwD2BoEAsT57qP8qFty6w/iZTy/Ii/PymXCNlQSTUyQ2/X7+WeddtmhAH/r
tia5vM08INXrFnIBoNxBW0Nr0lvP1HQLlad+k6rkrwgY7RW36DiTNpQyFR0JwMI4v5MhlG/pWU6U
sqhZyek6DuR/YJQqaUvN6/wD7QT6Bgn3Zs9EMWwaCoO+vIyuIc7RxSejCiFd25SJyT8gufNU+GN6
O0TQg1RT2q6cDdcI579/GmHmjSGQ/GyOcSG7W6Lr+aFGR+NmGMZmf3kSjpDSpmFUWRCNIPeNjnJE
tuUs43ZGgKOZCS9kCZIlFTKIL629Wlx7brkJE6qAeDnNPxQ6ePek6tovJQVt3OW5uL5u+QeD5n0f
HXr9kaUDetlIWfkKD908vTIxYgMmdZe2CbLb0VEF/Mks6XNMS7S2ntcpXsL7KSSH/4eZunbf8gw8
WmTFOtMeiQ+0fH2+wjl6PTYeX1UndKyYjZ+EVpgY58kbjrKr5L1GYoxswiad/7m8IY4Z2MjJOW88
iFNn6igUEtHIsY/PVIavkKgfV2JQx/G1oZMpoJnZ0pD4SKcJ/lJHr5yojxq6sNsZYI1fL6LpnO65
PCHXelkmD3TmAKiQXN4Hj8TikVTjhIpRJucoX4kNXEt2/vsnk6c1UohD2tb/iw0Que/q3Mz7oeOv
103hPLVPA6gIHF1ZKEGUnkMxVwIEfL/4huwvf931820Dh0BUDW6b+ljzqi5ua6+FgWh44uYlDCrw
il8exrUPlqXjKmwiHjTzcY6Cb2kOaTX0Ql1ZcPql9PNphWLSTWXG1XwEqftPzaHbDjjGmgs5n5Tf
ZOx/5ZE+f3zxuOi9eT5CYrV7gDgk1APAmX6cMy23gV594jpWyMZKamUGHYpkOipfnqndpyT4R6jm
Ol0KZiMhYyEgq25G8TGx6b0UtN+106rKkONhacMgoZSb8wKx3lGBbxXKfAKy9uhXecpkTLYN7qk+
TseVbK3jwNq4xjQRnZlaNhx1AHVOtlBgbYJJPHgZMW+XD6triPPfP225GHCWQtUbDNGoZQMGE1lv
hPH19LU9k++uGLZrGMuw0yVsszopQBXgYScgvU2zzUAFmgio13xcnorrVFnmnbYp2hrR6nakySif
pJnU+9DF13ELQRTv3wuF1qde+shjHeUC+r0u5sepgGlf/ukOw7OBip0sS5BxVeOxI+fCIkX/XH2+
TfMcBGblkq1BJFzbYN3a50cKoyLWxy4N/zYzsjlsHP5EcmcNU/X7iQQ2cDAHeBScJHP2MVUwB0Ai
1DZqgxdS0uJRBtEKMun3Ox3Y6MEaTFUFIKrdsV7GO+Kjdz6EbtLlrXB9+2z3nwyCtb1vYm/Et0EA
juw4yh9o2FlL8/4+JAhspKBYcig8aFr/OP9ySEk9lDW99QR7+jXQEo9/dg1Z68J1TcWy7dT4lW9q
0SHkhKoRhDEzdCFUf123TudBP60Tr0FEFkGz4LHzPXNLFhN+Tfpk7YXk+umWLVPgxnWf1N0RzMpL
hmrr5INlQlbXgaqC/2D/pjbvtY7b7zF86WPWe8tLMKy2lv3+2Rwk1sucwDGUeWPa73IQpvc3STdw
v98n/jS3/EbTJhoeYzLOw00K5cfQIFuegj9sE8TRkK7sj+s3WKYemFTwQPfiR5v5QPFM4CZV/LWe
9NfSgIIE4k0g+SKQGZ2666zSxgvqspYgCInFDwDKgk0H8oEbPKjWEpWOE2GjBIUOyxw69dGB5qPH
tsjqhdOGgWXg7vJ5/v29jpX+93mWcy1J7rXRAWzk0ALKqpdfoRvyN+m+XoavV9f5AxsvCFKWcRgM
Xx5Jm9x1EfBVSbNKfulaJ8vooQHp4RnQclC3Bql41r6vQxR1ScCvCm+D2DZ8CAAVRamro1TZsE+B
fvyAx2zXXjGOG8SmW9QFAWXksOgf6JjtNh3EKrbifAGWAPxtxgBs65f327VO1n1OclDf1fNYHLQi
In+WmkPJeUrHotxfHsA1EcsJmIUbXfWLOALzhPbC8y2lA1AkzRGq3EFE7i8P45qHZeeSefnkqarC
o4Yv0XOGBI++oXVVXaeDE9iwwFplXIqxKA5p5sPwIGSWkN3ik7leWSjHDGwQYK00I2lMqmORSX4P
FdzsjzAvozWY9Hm9//uoCf4DAESpxw8GZF+hyl74f8mxqvXfBXTx1F0eViDHMYuO0rslYMZ7LtrS
+z5JGM1NDZLab5kZ0YcIMexubJFv90mwM0XmLw8zWm7wb8FZsZ/HAY1NC5Kl3hZMilI/o4+ham/T
vC7aLaVzkGxHj1fNM0QGGSs3rYhVfqDIoMY3hMnRf67DqOR/suBX3SVOmgT/C5mBLjkAONfjFSzi
tr0DfV0jbjpVpuoEczDxji4+E39LLCEud5V0dYjX/5ilH15Z+7FYMXnHUY7Of/9017NqiJNFJuJI
69x/7fozPLQVr2xS8s1E49vlk+yAKwQ21rGPWRWVfuH9GNrK3xNF010/DV/DDo1IOR7UW8At1Xby
5mSbJM2Oon1uZYJn5/i7M2L5NDOP4InPMEHZgIv6l62C3WhE585qdsa1hlZEU+fxAFLKKP/IQv7i
D1W8Bd1quielTG6KNl6rELmGsdxaosqGNQZrGHl9iRw9UD0+xAF4wSEmn9VrhQHXMJZz45Pux5zK
6bEfdblNcvkUCYaS2pTta8ZWXkWOK9mWrq5ipJjBzZb+WJL0LvG8bjOYYFv1wxd0dSEsT5oVFJZj
+21MpAFye2bI1h0oLC7egw+iFYe4K4w4tV0DoZWVY+bwdDYiUg15ZsALadDmHE/bNs2mnSbk22Xz
cX3cCmAmX4Fx0ivExzLLoN7Ssay/gF8//nnd520f0E6sjlJavM2gjG4f4sRQf69br7zu3WWDH1kO
2dh26Og7KGvSTdakfDeU+VpU4Vqc898/ebDCk8HE4yI8zKBLqEFX4KH616oebva65bHMO4+ZmoOq
89/LdibkSEoTPC0LcisrztE1AcuuwwHwKVotwbuvZHpo+aDrpyHQdbMS/joM2kY6ZnMFOfU0rd+F
TJJza3qzbSSI6pCCeujg/FdM2mVpVrSSEuSbQIEWHgSERbYFTuxGDlkH2Q+yEtc5JmIDHLNoYiDT
a5r3qK/4fmLn1yOUJrdl638XLYi7r9rv/xA6FgT9t0MeHkjL0dZNgGsfNiXJw5X9cCyUDVmMF5ob
FRXNe5bylwFEVzcQT79ptfJX1sk1gGXPevabQfoVO7CZvxgSQV51YOXej1q98h505DpsJsc8SSBY
EqvmvclL81IS8RMkDPMIWjPe3Gb9zPYq6uddJutpJdY7u7rfXOM27rCeEEVC4af+iHv+Aorkf+YA
jysh4ucC1SOk+qPrRD8CG3hY14s3T+VADyZG+cvkAAeLKODboJ1WDN41F8vg+7nQJaB69QfU5iG+
1aDsPnWF2DQxcjkKRAybYILC0HWn2brO6VQ0hUFA9qA8QOrQvRrN3nZh0Ba70lwsuzdTkvV60vmH
nzQvE4fSeQSljOt+vY08pL7nG9012QdaTLzNtJTBwWuzYiU4cHheG2gIfry6J0AyAgDQqnFfl+jN
fiuHtBmvM3UbYpjVc9Hlkfbew4pSXKnIKvvg+EawswZIdti6DSkEPa8EiIxGB0mQg9oRbEcAbZLM
Q0NXk6tpd9UpsqkSdVWPTQ5aywPAhE39AFx+78PavUVc99a1QYN8CuZoGvV84IP5Qstz+SDqzc3l
X+9aJOsGV9NIRjrU9H9XU63Hu2LQDUAZ/gzk3XVjWEatENEUbTuzAx682U5W6V8d8b+FqSlXvLrr
sFqGnIUl8qa9IAdeV7q/w6sVbD2szkEtfd0MLEMWfgY6z7JnB2GA8oXQkdl0qEZtl2Y10/eL+uc3
btyGChbED1sG+pqDbOooO6ipmswfOgobc5ziYAKwbwbhMMq4SsXtM8Qh6+abaXMexlueQc19O6vY
j/5MFIgZPgjeKlOzGwETLr7VMV0WsvFjNdM1NWXHktuQw2LiHj59vkgJmtUlRQPaWPRsf3m9XV8/
Xw+fAtekR+9UOpL63Wf66Rd0AKWzYWUzXR+3YoCakqlCAm8+EOojmVGPqthCcGa8Muq2sYSkOHPs
CZ8dzm2rAILT5xBFiJXiqOvHn//+aWW8WUGzc+7r97wo6m07tyTYJOlArjzpNp2iqb0AGZqEHLJ5
SugTKzStblCaO5d9W0/pemUTHIn6wPIJBVhLSzXV9AEwFLQYEfUcR+GTQJZ7U8vmUU7hU4Q/9Grt
JedwdDbBYrwkQabm2RzSfkR6ICK3ddF7977W84ordW2N5SSkicdQtMQcWEDIDV9CfwdNk9fLFuH4
+TY+sBsKHjPTIfI2EhA0IHoDX+mNahSE2QMiu1X5pfPP/Y0fskGATUngW+Z5/gGdNQE0rw/J7rzY
1EValsljzpNCvJgAXYHtrvdEog+zBD0m1OaXjvtHqLfXo9klmpb0bukXlb7qXJExeY4yqedpz1pW
tLdJEUf+aSwDj33tcQfRAwgj0i7ZFEs7x5AoQPr1MHtBt3g7LfAmMJs2zJtq3oDLtfxoGgirZ0M/
HWoOuuUb8OsQsll8PhcvIJyJ6u8TuPJBWIy3ozprDOtEJrdhMM7R17EjmXpulyYg5TZMyro9efFQ
+1+KtOiqGyjM0u6fOPF1+R4HtG72aRqG6qeBzlGFDpJyKZK/shDSNNCOSXnDgttE1Iwn90QEHR1W
nhEO+7DBkhIsF0ub5cuPCpCObR4lrzUaEvqB+LcRQNYbvyl/ZsApb/jQrbH6OJ4uNvukymPOgzhc
kBCihN0LGvf9PWtH/r2bhiUcd2HEZdLvY+6TBqkpjlzw5dPtMB1b2tqots54l/GHAmxaz8ZAMYua
8DqK2MAGVCLhnBtSY16yCuP7esyXL2xQAcCBZ/bhyzNwAHgDm49ybtUc0bCgD6Qs7qhE8eMXcDgd
T2h5vVeA2mc8vhPB+DZzf3tucKwy8K9fHp3+6pj6ndVa/lSekYlocvK+F2SJ04d8Rrr6NZrS3Kv2
MfNMeNspVckbXhvePabQ32abKhRNXGzGKZ2PYdOx/ikRPZiYvTGF0Ba69OZ5x7N6UFszQSz9japo
mR+yPkv6I9dNVDzWJMG030wJ6tjydoYQldjJQcXLWzHX5XRbD+jkBx9FMYkfSTbR5qHPVYOlgVIV
XlkpWkq9G6KjbMw2SL7guKUmKOOt0BS/Y5ma0AT7Emo49T8EHTNlcW6inpI7OkVJc0oFGm5fDPiu
zLPgI54RoGsz8weE+9D48H+kXVmPnLq2/kVIxkzmtaq6ekwqSXenkrxYyU5iwIAxYMD8+vuRoyv1
8Q7FVd2XSLu3hMvD8rDWN8w9ihWvTJp2/qJRMbDvWNk19a8up9h19qJnYxTtyjarISxQZE3tnWwL
PdznjEZR+CnQsQBdoi8ktLABKAj3bd3T52rwIHE3216KfUwq6r9k45TnnzNPdv5TOkI48rWBYSEI
ptAKonsO/Sp+G8V2hn0x5Dh6dh/jX30L8ZQgPjTgbrGbugUu/zYSHlDfKa487b42pSneJ4TC08ag
FAAuQud796LzrPwVN3RudrHinTnRtkmDJ0XJwI60VIG+rfMwEpAQ7DIIj0hEg383UZV6O/Qk6n6g
5ho2cjchPdTdDNjb2H2hQbV6J4YEmuL1vGC7oKLb81vTKal+z00ysPwmLMahvS19lAvaOk3lkwHe
Uu1Ehxs32fdJB8IBhPqrmv+otSUR/AHHGfVRyH0V7BiU0EPZ9RXjYXfT8ClU826sYXT0koRREH2M
RoDNGZBkhR0+DFmUIE8WFjnDOMZzzut/9FDhVcJVEuY7aNamyS8LjL74OEZFFDxYkRY/sI4MAN9G
JMD88jye+yNW5xB0X1Vm6vBcZFUx30JXJhn3lnc9+OCNSpsJh6miIRgxqc8PATCA5QEwaC5v4ExA
yS0bgde7z+HgumQgUtQ1kZfo26cZHFPf35Vl2Uu5r/3M0w+tpfw0wS182PNMDPqhiCH+f+TQjOX7
lkj7HER2YF8CUIz6QzwJ5h0zoHvjOyQ1EXOV8mZ1hlA21YfaE5U4MAHfoZs6gGbT3djVZXeMA9Uq
BdWwJrwRHdR9jjrwRLyXcdIU92OpOhj09UE/H7oirc1jkwPdcxurJqQ3kW+ZfizbvHmJRQpOUO0L
+U+Hw3r8iMQh5Hzg5w3xwCcFl7T4YRIyMQ8Jg5jctIsIwRI2dAbcJamauHmnUHkTI5TYNM3yA528
SEPPdNaAfiJrQD9xG6jxY+LHAQzWwjo1yFNAo7Uz+ywLyStrgYj0dmBPDnwCP2VIPQxJQ/nRr734
e8mHoXyXRJQ3rzJqovRQaJOa96oq+/IZsuI40asQdIVT2QyKvse9fk6fNZnq4rZAzaH9Bl29Rg67
AbZd429YvpXZS6VGOz+gJupHADCyMrqNtBDejcAA00NWZkFxWyor4gOMARXKVkEYRTcIqTh/ILyA
gFoXBYLdClQe+Z3067i+j2bIiOxDDaT771Q2vfcAwmAC1H6Te0m2a8tmzB5mDq7mB5OERX9Xq6Ju
8iNywVn7NfY6qEF4bAATomwpe+VlMHyZqzbh+Q5Smh0/DLY23cH3STZ9wdegeLkL+xwJviPKtHiF
HVI+l1sp2LWj2HlLjwmHR7HI2lM1jyhFgnAqFdifmfx9+aha+75zS9ZAatRVT7wXaWzbP1alj7VL
J53w6zJXLoBe+HHRjRDTPYG0bFE8q2Cn9OChepxuPE5XNEEDF0MPeGqZ4CZRPRJw3nZ04eqIXJxz
glWTqidY1N6BZF7tsK2anRqTn3lg7jKwZ72IXZc9c0H2IZdE46CfTqGPhASyON4OBr9i35vpyqSK
K1GsDc07L87mk8lF+op9nZUHnD7+VvZ1eW7/5cbiihPj0E/L1hTDKZ6QGIVyJBSCSzYeKmL0/SSH
58vrbeUi7S/r8M2DmYBnWYQirx6ZX/a7MJ1eGeSPdZf9XO5j4OMiw2ne13QT5r3yUnNFiZUwaVwg
s7mAzRgE1rFn0B58AfCqtnhaa0PnXPZyOtd0gvv1aZ6BN02q6JD3pTkWgTmkxNvK9q/k4l3QPXxZ
wITN1PQS1rCW3EHBPwZhhLDbUbbioyiTnxPkFC7P0squ4GLwQwZ7wkxLc2JDr2DrE0chXYKXkWBL
F2JlIbjwewiqsyAYW/JASH5aiPpww3wM5QJQytTDYqvRG8Be201S7MpCcAH5qp/ToTNkOOmWFzeQ
aAlBLAcRu5i2uFtr2JF/w/Il/Pn6pHyMKzw4TNHwGws5VBA99FFk0RONjD1oC0p7mbEPJS6wG8WH
tcFcVuabqJJB5dkyjYf3uL6l1TGAOKJmO+7VTXjXKRWi1InH/ow3pAjT+4lD5XzXhFDRZxs/YGXB
uCLEY1Qqj0Ms+xHuiaO85YHl2X2QJVDqvrwiV8fW2Tjgog2T5WTyH8IOUMJ8fG8S9sH4dD+y6OnP
e85M8W6CoAs877cKrGvjGjjj6ofD7ClSPgosUoDhi72KoNdCU6ybuIpewpm9K1I0B9G4n5c7uhLm
LsQ/b9LC9HYZycTHG27w8SaucKJEu7iI/G8BXChgSzlApWNjZNemzrlhKME9Xwvmo1QiSb4XGYHz
rl/D/WnjNbzWgHPFyBNvKJGhMC8GWWQPamtNjLSTT7dcb//+ferC/SVVArlpOyOw8Zt5C+F+vOC2
wPJ/XwIwNPvvJaDjMOwlj+0JwJMsYTtNkV2HRmsSp9kO9LZwuoc+RZFGOwK51ehLXjflAFdaw+QW
KvjvOxd1RYRZUVoobSTDaexmArmkBtrLbT3s/ZSqw+VVt9aEs4GMJABykM0j8sxwa8FzvACqBsmD
aG6Hn0kKBarflxv6+/KmroZwxXw/NH5lTnxi7JV4ffnEKqDO+2xSe+Qoykc/GYaNu+daY8uKebMt
0nkYJlH51aNpIMZp5vE95HYfta6gim/rD4PaUiZeGz5nnxC6DGrS4GxhRQP4HmSe+bjoVgFosnHD
XNn/6L/IAnCL9ME7Jw/h8lIWIGks4lVxTE7IL9yJIbvTY5sfZpm+83m9ITyzFlrO3hDyCpkrMekT
B0DDAgPtyWCfWThUbjTw9xwnChn/PUOA3XqZYr58/ENkI9DkX2bI4j2FOhMKZln81ATKHC8vvpXu
uOSAqpkHEg5QqUe1LBZ7qSQUxaOhTb5e/v4SLf++Q1OXHjDquBgSnfcncBBmvNFTwxMAxqmJkFiA
dzbPh2PNYPG6xUdYWxUuYQCCJt6Q17V8VH073PE8/GXS5APYq7dyroudWvCKuB7C+EFMr+20Vb1Z
G0hnu4iJ12RpYlC9CcVM810MrYJIHeYWD+dfl8dyrYkl1N7EbiWjipHQYK50392KBE5FU0H47XVf
X1p98/UQFBfkB2os7BLCLGJAJioSm75Ra7/d2Q7yBhluPYn4NBKbvUA/3HxNMjx3rvvtznMDEGig
DvoBX2ea7ECAam/mDKLJ133dCXlRV1jCQpSPVQql0R31PNo8IoFFxJVD74T8aLq5CSEn9ZgbJHV3
IBNj4crI5ofLHVjZi12qgCQykbHfDSeoIrMXkeVaP1pE5o3XQTR/YydZOVlcuoCZRZmXU5i9StxG
pQ4fiY9b4MKqgMLZac6vhBVRlzhgWOeBEztgg+TEe5RR0LwbbUk2xmqtG04cE6gGwyx+zl6rmH0Q
SfiomyjZQRfrBMHMr70Cnv+6SXGiGSZtUdymKQqEUFW8odE479XUZrs6hcjXdU04IR2bVvuFjqYT
7ZqnPNY/urL+gKUQX3VPpokb1CNw3+B0D6eQjomGcd5ExH1AkfDe6MDK6ZE4cU3gzSOEoT38Bhvv
KFP+mU+9PY52EWXZ7sdafDgBns+DHlA9NaecQrfUzt0Pihz2hxSeKJ+umwknwpeqCGp8YfEYtvkI
dqktxY9ITcH8tZm9oLi/3Mra2ecC5lVgIa9FWyxe5K33NNN813kwnWTC+zx60AKqcF95N9Lk5yLP
khbdj8sNr+zuLoBeZwXeol2TP0J5RGtIakSogyco7Gw9mFYuRa6KMOOonBDDxWsVgpwhveHLiJvq
ot+kffpLj1kFq+TrHGZp7GwBXHh5n0hZv8gofGSYq5skhXvQ5aFaWWsunt4QLvLCjkgqiuZzh9re
jpLiU803hZrW5sIJesVRV/OrULwaA/NqWY7BAfz7LVTV2s93Qt60okn9Tg8n2Jv0O83x3LIlBNtQ
aYo2LsBrHXCCPsSVF2qz0fzamSQFV0aQ6L0dJvZ6eQLWPu8Eezx0iV/XU39iijVnIshc7VC4vdI2
A/J//32PAhCuMGIYxGsel9Ojhf0YWBMs3Xj0rOyILow+7IJhqMvCAKkIUbHPdBrhmO5TqJJSUOLY
Ef8L0gSXR2qtrSUY39wIRWq7oAjs/MqQ8DnQolA76kMmAogrduiDK0kg1MXUG69PMOnhiNsb+a0k
ROwCoFU2zqiVBRs5wcwAeajiio2nSWXTnTcMwS7HY+qchjjWL4/TWhPL39+M05hhj5i8fH7V8WyR
6A7pI46pZx/WYBsXxLUWnJjuSng9lnE0vcDXAJBRCbVge1eFTfK15zSjG7mBFYQIddHzAnVV0jXG
vlowHsXeAJBmb+KpM3wnLVxyjhUKovK28aZ8ug3baiYPaoIy0CH0GjXeAQaBcnrERZzdXB7ZlViN
nK0AjnSZj7K+OeESJvZ5icKuBxbJxrytHCp/kCpv5o2nGR7VKFC/0EDpIxPRgyRIgY98/j024DlB
hDLTebDR2tocOvtCF4HlWlce+mLn5E73BDx5w3v22kwGAJbLA7bSJRdyz800gBSBLuUa6R1ZNh/y
/OOfG2wni3pvJep9IBElh8vNrfTJxeDztqk5UBbtCUZT9U1uoaAljdfdB+Dubiz9lU3IReHzKlDw
h+nFo0zg1wT70W+kRQskhfZH0UB68HJPVlaaC8WPA89AlQjlHaj7kl3XAXnQLIfbdV9fxu/NSutg
P4ZKfDY9YNOO4Cgnyw8RhF2/Xf762hAtfXrzdZvUetAM19fOmOwWrtzpjma8h4XERD9CyG6Lbrw2
Rs7Zb/WkIeyohpMcUFWGGzc5DMHmDKz1wol1KHPGxmfEeyBxDSd50KsYONa3wsIE/P9Q/FyLEOf4
1x63iulhehgH1KUX3UK44N0xbKb7ZdMGkPKHJ+33yzOzFh9OzMc1NVkaWZzWHTS78FwiN2G1pJ6a
eYu7uvJedUH5CsqIQ+Bn5jSmRXKA3c3PVCVQTCjzYI8clNylBDzjy91ZmSIXUm9tb/uwRB5Bhvmi
n1JBySaDUP4A05h9CyZAU8OvWQbxh8vtrSw4V7TXGuNB4wB286AnBremMeW5h4rqxs6y9vWll2/C
JheFN0CICtniJX3cwZ4EgJj59+WfvjZUbsTPrQ+cOkfKJa3bPa/6CF6A2E+Wy34CmPrN5WZWFljg
hD6HPVs129YHFmbw7nUVH5iCrvvoo/B3uYW1jjhBL3zm0dJyHzgOiDZbSeb9n5ckq6foMZ30Vrl0
7fLh4u3hb2Ghv1PbBxtH33IMFhjyUGGFS0EOyApvya0mPb2jdYA0tRc+eUBmXc1Epi76Xsu6lLWl
BFWY8lOlcn1shV9uTNNKxSxw9gHUqNpiZj6gqVrdwuOCHcZE3eZdkOxsKiBE7POvyF8et1/ka6kA
F45vE83RJMNwCv/2jydL6J/yvruXafQUd6j3LGL8oRk+Ary1xbZeWSwuMt+A2zk0ALQ82ALV2WpA
+hicA++xTyoDeF4ebyQ6Vpa9iz23yRhCGoKQk1FJsoMPwIEuYwlW6eGqVe8CzWU8xaOv0ACntUES
E8k5CbvCYyLqf2ZedcfLzaxs3i6qnKU4coSY/3cL6uGCkofhCylxV0u87M6bAm+jELOy27kQcznQ
mgatISckl4OnOLbZp6bDVedyR+iykv9S53HB5SNk/aFr1CYvAOT6szqYXg7NoQDQAmYMZa2/abh0
mTs4JQv1xbR9qD/xiMAJ7FBbU5LyPiB9GrMbkMkC7xnWuSR8z2JLK4hwQQSE/B7wiKtBsy1Y3Lb7
tKNioDs416iMAEEXwPz8upsgde4hABYGRRlrUPXmehI7CZBwjlrsuCWevDYRzgWEcCCjprqhp6qJ
WnsMx6ETLyVTSmyUK9aCw9lsTB1khc85SBJ++Uks/L+xGD5O/aaU1UoD/8IvNjGZg6LlDwAZkCNQ
z7Bai43YJazfImSuDJILYMQzlyFTSuZT11PQA9jofa0jlm3l3tc+v8Tjm6Nfpx7PjV9Hp5FDcw1+
F+y3P0707nIwrOz2Li4RjuaLg5CMTp2MHhdMDo6TYFe1wC4Dl+1BWeElwIruDWAZl1tcm5Hl72/6
I6d0+g+hr4qAGaCzeTYkyT6kXhtvLKo/P/4vAe6iFDnzNLDuwPwoXMuq27igMJWXHnCyB0Z5Jt+T
psgfGsDG7R7WazW7K4Cq9t4Djxd/C3vhNS/Ks5X8ovmozeeuTuvxS47ah34XVOMcXPnMdsGNdoZU
2NiH/H1AoG9wnlsbg6KvPCDl/2lm2rMtzc61NeTsE5AZIGXWEP4AQxb7Tw4CktyN81Bs0CjXptTZ
JuC2GwkCRu+JBnnzaWyaDxVUY44ys+XGMl3rgLNP5HAsx70a2ivEG6YfOks9ussqJEavWpMumpHP
oGOoMmhOlknxSFpk9HLd5E/JDE2L65pY3nhvln08JnMbQgH2P9cAbdQj3EzCu/9HC85GwaYhb1pF
NeRE7CtHbvIocxvcNgCZvFzXh+Uq9aYPORsajwq/OcUcoQtO8UcJU5QbsAO3qFcrK8kFIkraLybl
RJ2QLKY3VY89IcRDew89v2Ajc7hy7yPLEnvTCTW3VVhCjfUkhrTZK4sPV3kc7UI/fs4Uka+Xx2pl
xRLnLUIYFwARdf6JcyvumZlwMpcwaNiYirVeOBENJkUMXLSlpzBp2Q1LCrsPhSHHhNXkUC9+iZe7
sXLrc1WF88H34gSG8aDhzhLMNXzYoGAH3G01fx/6xt73w+ZhtDb7TpTrcKjGJkgx+/Vc3hPfBPc5
w2E9QChj4/L392nx/4U2lAExkpftaQSPJABDxktQKUi6bmPa/56y8V28ofVy3tqyhAJEDXedSprk
K/hZ3+I+io+pVp+nYowfMg9ctsvzs9YfJ+gtF1GQ+xY712zzJ0g64S2ToLpyvu7zTsRX1sCtx/Lm
pOL8hGcvbPFQcb787b8vYd/FEuay77gd8NITspRHIkkBOMkQfsLDmt0kldxMC/x9WfnpMnZvIn6c
ilTUnfBPmg2lOoBnWCY3XZv7DCZ/izzHdf1xIj5MvRJXqZyeLDGA+0KNSicQ4e56Eh6jYY42nCHX
ZtyJ/JCk5QQovH9SvDK/RzEFYFCSnGyctGuD5ZzlXTQgiRlAssAWeMKYtIq/9wnmvZFxt3Fd+Pue
4ruowdAkRI0N9i4W4YLZIr2YLwGxvIiT5b8aidz85TlZ6Y0LGeTJCKUw8DuwdvGqZ0saOMLEzDMX
G+O1Mh0uaDAM67YhKHL90cBimeGnwOKfyz9/7eNOdIdVVZipgkSUyIPW3pCsEj+LVGfVxvCsfd8J
7xBuwaVuMdkQ4hs+wkOBfoUk41YmaW3wl7+/ibtw5kFXe1VwyiEjfssHPw8+F7RIk4PXBPlwe90Y
LX170wp0oqm1UZo+5BkpfsiytaCRMt1uVPhXFqurJUzGHusni/AErnGOa9+HGI5VIjnycS7oAaqw
5V0xeF17vK47TnhXdT23MW47wCLX5AsX7RTvI2jfb9Wo1qbciW8IzYWVDijuJVlfvSdjOxXHTMlw
C9ezsqsz5wynGsZ4JW2C/5QRQI5+YWwaX5dH5Ayu+FWXON9FCaqej+BKZ8EJnBxgCGRbT/QBxoz+
r1RYehfJohxfrpoQFys4WrbIR/TFGXqSELhb7IZ5km2VKVZixAUIUs9CUVgp7OZ52H3vPFr9smVo
brJStjeXO7Cygv+lvOtppAN5V0MG2IubR6gIBOaGJ+D4/MpBK6rBNMqzgB6mDlL8W0nJlWXm6vCy
YJihSkv8k1SNOlYNLbpd5DH2+3Kf1obNCXraxqPQI0Ta/uQ84UahHgeR34Fyra+LQxcvyOveKin8
/MxZlgCgjYp4sDdZ4emNvXetC06gm6HuecUGnII9NDJH6Yk72nvNrte62DibVmIxcWJ9rEswmUsf
px/KFOMIt/ZU2fsw4V8baOhdt/+6CrsdQP7ZQMb5xFBBBHMi8AIU8lRt28PluV5Zvy5QkBqa1FCA
ys9/biRj0QVPy5U6rFBs9SMUqyByt0U5WZkUFxyoVNyXHgEZ6Y+alYXg0J/8tinDq+rfvgsOhO5E
pmvQ/k8saIc/2S/rj/TYoBoGwTu+cRVdiT4XFVhlci4y6WFtJcbe8yye+a5UIt2Cbqx9fxm+N2cu
bOK4UHLRgEmz9H1ulXmGgRfbmPC1ry9/f/N15fmMt0YWZ5vy8VbmoC8dISEBPYnLC2rt+85FXass
K6HBgL2JFrV5NQ0sM7p9GffCfLmuBSe2aZoPKsHN4SyQ03vQ1Qzj40YS9c/lz6/EtSu0C7GYMqFZ
Op8CKBLfzHr6PpIeThZ4Nd9GYP5euYqco7wrUD1q29I/2Urb+KjCeGjfwSgAcKvL/ViZCBcg2NU+
FOa9pj9DOo49xjFtPxbhlYAf35XXzeEEjVR/1J27qpo+hyGyCXRS0b7sm41byMpu4YIBc13hsYlr
JxxGoTdtOvZhhP/6bZLEW+zOtRaWFfAmFOhQhoIazR5U0zU3WtdfIZ/f3gRsa6WuNeBEMqSEGJMJ
b8+89PwDV3QvJrgvohh23fEQOcE8Zi3njDXmjAoC/CRUPqQGukMk/XB5Da11wAlma/KkGALSng31
6R2SBk+sVuUTxNh/XW6AYaj/XUzwXVzfyAo90qFDA0gW3YeKRtn7cSij7AXmCVCxqSJLklc2Sa++
zVqylUj6Iwzwt3adwxtaU0Nb1oH8TsO5hstPDPjfSWe5HLpbkuI9qMF9Hz14fzZtEXfBsU98E35n
YTVOALR3hLDHCAYU/Rblf22kne2ANuMEKx7fnKGJE487KHuXnyAIxL81s76O4ue7mEAG8WXYHfnk
BMd6DYJuHhdmX1Pf/355Mld2HBcEOE5lq6HMNJzDWXUfoL82wdWUa9ttJGdW7iouAtAOlZ+1muTf
IAKUZw+qHGwTP0AZLeq6XUarjj75PKKhPXKofEH077puOduEGbKehnlozh0MMEAq49AOFUHchxsn
wcrUu6q8cVzjR0PC+CSR9ZVj3R09Tn5jcYrjdR1wdonc9+AFlob6u6hM+alvvfoVblZb4PC1n+/s
EXnaQNosnfpzHLKcHa2fQI8qrj3yuek2TXTWpt4580NjofLU8uqsF3zpgIzj0UAB3yLpf1QtONK5
ggPm5eFa65CzN3Q8ZSmTafJAgkwe9IiS7ZgDhzHxzczZWqS40R5P4HUnXJ3ythuimy5TbfEAt4Nr
M9cuGJBBwKovIlKdSZd2Dzbn5fve33y+rVyR/gX/8xj8OiHBdYYWCgvuJHwi5fuwrlj0Ls49+XOi
cEPYWLwrs+FC/xRUswZS5v2ZT1MJQTpULATppl0AH4TrbhqBG+DK73Uzm+6sOUBEDFycW6ypbD8Z
lPkur6mV9esK7bIkAVlULgdpn8/VO6pRT3yBYhkUUUnbVN1nMPRkhtwaSHR4TlxudGWVuZhANkA+
soAq4rmIC35fNgE8ezT7fPnjy+D85QR11Xc7HEvKQr3l3Ik5uNfEPI9LVOYzpEyTbNOpb60ZJ/Dz
qIciQp5VZ9FTqKOSAPJb+zBkd31Rf41spq9cA07QgzgGcQ9B1VmHi/uzNOI+aqcZ8m9XFuB8F/un
u7L3y8Cv/5Prgr4a2f3heUYl0jeXJ2UlWFysH+r3/pT3eX2WuE/EuxDJzlcW8DTfdeFi2Hy5lZU5
ccF9oyfrWPqmPf+5mcOE5yill99r0Yy7NO+v47r4LrYPBzgcmXhfn8NciWNH8HaB5Xi9S7fRaisR
4qL7Qm2RH5Rcny2N7FehJhhReHIry7U2G8vf37wvyGDH0kR1ja2rzfGA9OedCuFWFsHOcuOsWuvA
8ve3TdAebJJONmcJUyGY1tcW4utBSK5MaLtovrghPl4sRJ3tNMZPRPH0Lo6rjS1kbXyc2LY0SZsq
oBj9DiBfbykZzhRIu/+DYfZaE05Y88kG0ALL8QJrQYPBBjUeJdT3D3D22sqgrU2Bc5bnk60juG01
59Bj9KMMof+hQkk3ynkrX3chdjxqqryfu/pMqhgPAc296DaGR9V0czmW176/PMzeLKAwD2K/xtXq
TD3UzuMq8H+08toKt6v9J3yZ094P1XmMS7/e8R7w0F2fttBpvPzzV7YiF2EnSxzWVWqLc8WRzbIe
sDIm1ckdHfW7OR2vTGq5AoAw+8jGFEnxU6igdeWn7SG9OsfrAuqgOa6STs7yjAx1dzdmfUt2wMog
q3XdGDkXdNJnMXZsqU86VY+jV/S7jo3f20J9mBbz5MuNrFxw/oD536wjGodjqjpVnWVW8LtqyZN1
fdPccIl6S8KiT20p5fFyW2uT7gS1rKN8SthUnP8YOnQi/UlMZh+KPj/9eRlcbmVl6/iDp3/To9xU
SGVC/hipd0g9Ws+DrC2I9AOIyABSbIGAV1pxwXExgUkRylRYwBG0nUedjAeFI3zXxECaX+7ISoi7
4n5M4hYAE8rinItA+8fRYz4QFEiUX+cd5LvSfqLvsnLyZw02EEhgkC9/aodm2Pj1K5NNlr+/mQZS
BbMvq1ierYKIAcXh/y5fmB+5KM0ONbXo+fIo/R2r67vgOJhkzx50uePnKp/acl910L6pPAj3CA+X
gibhxd4UQXeniuyUtfHL5VZXwsbFy6F4O1mZEjw9bJ0fc1QVHsceAMk/7xzbePYj0m/zRoyuLQRn
I6AxdNfKKa++m3lI7shQNTeTUuVGV9a+7pzmFcyw1KRIcQZqJoz2UIEAJYxTwqIrf74T9sxCf0cy
XZ5tIHV9gjYf4ffpEEIc/LrJcE5yEsGnisdVdWY4AW8lthPsjxJ24HCYTqb0Z7loVV5u6u+DRVyk
nFEQgIbWK+reXjB9A7+h24cpuTInQ1ygHIrpWMmGtg+cq895oSFGH6IQ1jdDuUG8WevAsqDfhGU+
maT2IZD9wLvmcRSgMkZIxmzM9N+jgqRuzFNZQwSZ+mcASOedFEWbPpEcjOwAikIzq9OHgg78Og4R
caFydh714MmsxB0iGwdIWQzhF9iws0eYLmS/rpvvZRjfDBeATCKp0iI/KzzwIVE4UAv/4LmbNiqf
fz9GSOqGtlZVgpzogNiAj3ysh/ddAef1xEJW5LoeOOEN66QJHZDtg/D88mucqRCev72srsrtwuXs
vwcIhQskvqUaz0bm6tba+EURuOdBI7rdVxImv4OS/cbaXRssJ84hU99MAx+qc17yef5OTJtU94x1
Uf48FV1f/rhqxFx4XBy0JbN+rB9g7XvK/dFCFX7Tg2ulDy4yrqIBEpODJWetAWBjOrstZfmpzZGC
ue7XOwHezd44jWMizsSyegajIaQ+fyRQYho3ABRrXXCinPkVNYKnwznvbfIVzm7DwWoNKf8BaMLL
nVhrYvn7m7CLLZKseGbOz8A0vTOQJjpONeo3NTyYN1pY2QeZE9ggoU6tACp5eZ+Z4i7ExFSLE4L5
erkHK1uhi5ADZLuDmpqQ31WS/szG6Ikt8t+V7//06fDsLyoslxta64gT3yqzwiZtL89hBhPTT6qS
FPCAojTV78sNrM2FE+FQbYJHOe3m59EbP6JOVO47vx6PPZJUG9SktS44cc1pZUOwAbNzh6LTgzZR
POwbyMZdB28nLi4ORmxxwvg0nHWRl+hCID+De3ztof0vLJyZbRap3j5XGjZGtMb1CWaQxW1KzBYC
Z2WEXECcziyBpU9snwWbJd2HJLf+Q1D5Q7wR02sNODGtzURgT4wGclVCb9gQCF/aK2XmiIt740Hj
+X3dT2ceqEzvSZuk7Q7P/euwMSRZevVmu+gCAUncKRTnqoTKNDg4Jp9vs2xIrislwrP3vxsg2iNF
Cm2g5xiEt/fVLMKfuOdUv66KMFckz4ZloirT2md4KM57Bt+vQ9WJYBdQPMQvN7E2v04QK2IVbdpM
nBX1mmKv48Yc6dRfu526eDckQggMFUfznlfYpyuvg2ov2XSKXdmCXLAbnId9AmyBed9l/F1cJuYm
18kRd027vzw8f39EEhfhViV4WZk46d/nWnY7CCawe6g4dnrXsKm6Uan5GHUw8VMyPcEyWuQbzS7R
9e9aDPkX7s1Y+LR4wj/HkCva0caWB62a9lGlxUtUcrJRI1mZfBf4BpMwv0Bc4EqwFBU7JZDSAz48
3rgvrc3O8vc30cfHWsPWzmZfhA7MrRLjR5YP3Z51/PPl2Vn7/U54Q4qcN0igxnhWLDca1gxJcg9n
EjMfr2vACW8tVESgcsDPMmni8J0BhUt8T3XL1Mb2ujZEziFtR5pNIsD6+mNFaVHP3/25Nw3wddro
w1oTToSbdoDweGPtWegYOP8xMK13Ax8KRatdq8Um8mdtzTqHdVUGoV83yXwekTi41VnzNZez+gCA
zSuEKrc4/CvXJxcEZ6ay8G04Zl/iIarqvYhzfy+gM/c1bLvwBjoi+l7iUnJdgLigOMbiJEVxh+N8
6uW3PCqHbDcMcr69anm5iDgDIq1XZiGOv6aHO4UF2aM/FDV8Fi5/f2XqXYU8Xjeel+km+1Kx4Iyi
K1K4qdLPRV9FGxG41sLy9zch7sNYZGR9ZN7PvNXRIWxMzH+MvPPSPcEjv/15uSMrge7C4hghfghp
e/GFkCbWzzlNdPG1HGHLuREkaw04gU5VP43IAmdfaCK6g/ALcvDNFjhtJTJcTJxuk7rAkSrONq6/
6sb8UDVKn2FahgCebcohrnXBifN8bvu8bFvvcye6IrhRqOAO+8QHDfFweRKWCtJfDqXICfCQYAOZ
DefPYef/zuGkdURK8Gkp3QPjegfL7uro/w9nX7Ykpw5s+0VECBAgXqmqntzdnquxX4i9PTAIIUBM
4uvvos+9Eb1lqzi3HvzSjkClIVOpzJVr0X7n6FpmY0LbdJXVgyCV/8IcUDiNOf21OLsEzbaPbzN8
c2q527lR4Tb+Sz6560/o/KgH7mR7ABfb142HNslQiuxcOTwLEbGvwDYP/qGpMmj3XbUPJqGdRFcV
Cri8AOsCOFh4GTwIp0/yBZmhES+aUwN6mamGKtfl4Swm/geazc2DGGV770UpMSTYkhlMZyDRqyBg
eJ2bNVXmVd16vJdD8QVMcfwB0jPOfa9B2nXdBAzb5kLm9YSOiLTsa3nnZRAX9DNokrO13EtLWCyc
Gtd4zoOoCXztnPNq6h+ln83HLJ6XO93P2W3E9ph+bFthmDgIGMe6ywf6UjrgPgX3s0DPmxzCJnH8
gKWXl8tyw1LDzLNSoMViLYBmknV5IiAzToLZC27WYXq3dPmtO2V70bVl2UxQGx/pMk8zdgb6uxAZ
rKbqUEIF+NYJyurgtrv2blk3E95GFeDAdSZLaLGq4Kh1Np4gNakf4pj+vLxothEMm4f+IjilvE0h
UuERwJxofj8tkOVZab1+uG6IbRHfOC0hidOjPTR48SpUgG9nKJOMB901S3uo6nWvhd22JdsE34wC
QZwMsCy3SPtO1Ccfp+G4Sa8EkCo/RKjY7EQ+tvXafOebYQCXA2q1UGUKQdHyBHw2ewed4E94y+2x
xVho0oiJZ/PquO3AmYP7UE2p5yGB3ubzE4tRCZLQ6Uy60Qnum9z97eaeeBoUurYvb5TF/5t0d+Al
jgNS8+kZesLeTZmhJzyK2Z6IjO3rhg/oqn7NobNXpd0MAA9UQ6djVQ3d8fJvt5ABERPTJsZwLuOZ
NA+vHQ6gYQGvZc/9b2tP/PdokSsfKPRDaqjJ6e4+G8G0zMB8+g8pwKiXBzWazVRVf3Hn8ItaG3Tq
xblzHS4H1vTfMzPHrjuuhRu+eHhYtAluCbTcD3jT7Hlxy9KaMLhyGMIaDazDMySIN2Y9350SNwJc
/LqDYeLfRFDkcor7MhUYKErU6q9JF7XQrL28eZYAzQS/hTVa14rS917yGuxduV+4BzCqTceuBo8X
GFd/jm40HPBEKnas2LZghrNwy3zw2VRVaSuqAOUvf2z4DRPoZd2ZkeUu+oPajjA8X3OK9AvknpIs
GD/nVaM+cHAbNjrKj2sMgbrLi2ebixElkKiroYbsVimpceajvEArRQk87J4/sn3fCBFGpAVntkTO
mQl5S2kwPa9OFn+87scbTkEptHXHZTs+U8f1b6doTF+X57qPGwEBrSqlc7Z4LyjggtoOcNBGySur
UiYcjtdydoSGTZDJgaY7iz6MrXR26oKWNTe55nguJPQGYBAKtDtJPkM3qFryvd59yx1mYuFKpGNB
5RQHT/lSN/J3HgecuZD9Ll2ubxbeI3S6znGYoLiB8VK0ceb/Qzat5aAoEPEppwcl+1U7bKLhMjim
Xqrae+GgLv/eVZtLdRdH7P1+S1DxByCOgYxPxnhvSQZtyTsIdw/+KXTXdbgfnIhXx2Jm+XLlZAxD
LsFZhzRj43yFTrgHFpC6Xda72Gu5d7y8WrbIwoTGjZUKvDVc9JMK3eFHOcvOF4kCvZRG6nyN5XTo
yhhenQ3MzxFotCyGvDhHDrGaD1NTRXvu0XYCDbPPYt1JsEy6L6KHcsQRfTrjw1IPwXyIs9DbofSw
bZ5h/uNMxVBiTdEp6IZJXs6Fe5pRwgQ3Jw0gY6+J6q/bOhM7p4hYwljH7ksZCxo90gq1j5NepnUv
r25xCCZyjjK/LkRVO2dvaNRyzBzApqquzcjN5aNh2ZA/gHN5W4JOlPKUuBCwUl7fPAx95KAV1buu
x5WY8Dkakh4pHYh9sdBlT8Rvwvz9lA3LmPSrHoOdM25bKONmr0cgiCHnwdNspOpm0wY5OX6xJ89g
+/r29zfRP4HoCOpOPRgjPUGypIpWQP+iLr4S2mKyyXll7IP5U+IcuZTN78Kp9qvbfB6dPZFS2wS8
/06AedKjGfXlA3Vn/7GUVH76XzxXLXGcySIHJFQbqpIhFKGNvAla9D9GYmhO2UYzLrt6eQQukyax
t9e0azu2honnVRDzcFqyr2Qc+hICoiIoE+0DU/nRQavZHqz0b8OAYsjEyMmsLrPCVxKVpkh+hy4M
e8pB8PuY5272z/+/AW5DGJm9atU5NmOpUienoCUdo/o2f9UBqvpqh2Xqb/5wG8J46rMOtDCdW9Zp
uQDhqQWy6tAA6I4d/HBdoMPouplsw7+xEU26sqe0q1O14nXX16I5lqz+Nq7utSMYNg6RXc5E11Zp
PWjnkK38k++x8LDO/Mt1UzDMnNGADXk0ValbMjo+rKBrlYfQQdPJKYSozrLjdG0bYlz4ECSMa3cI
5QPgIvO7vBXLKYQc4rsMBYNTF+7Jw9pOr2HzuN5bVYZxlXqENPdirMhpgmDwXe4Oe8GwbSbGfe5U
2uXUdXjKAt85dC3PDtU0gYNv8n/Hfb9H/G+biWHunrdGSzGtdcqq0pvgfuEeDyB3r9+1pHY+Xd78
v7lImIkJluvWriSLlyFP4UG/QIfjZ+Wx4oqE8fZxw8w96qEpwemjx1y3/dAmUHAG1g+CeKu756xs
v98wc4FW/TF3BtxRsRr8pB76oE3AS6j2MLF/8/LbHAwDRyIKHcPeKp5fuUJH9mETA5ZzcSfr7Nsr
XY/vOsWON7HNxrB1TgEmWFolnr16YIBy5/l7v6N7ZVLLgTIxc8vguBRkASKN13q4K+uxfPRG94W5
7b+XD5NtAMPEG2ddZ1AZi9QlxUsrVuhDbGGVJPNeW9bfMg3bbhjW7U0QHs8aKlIAqG77ERgw1g73
FfkyIxDti136c9s4hokPs2jitpEixdtg+QdUCuwAzaDpUC/ae5E5+IG5Kvord90wdEbcXALjLtK+
hg5m4leu86vklbPjeC27YsLnlKcjn8ZYM+rMX8FAWh8Xwj/1oA44Xt52y2KZADqiR3+Jae//w3oU
AYEWewRzvDzUbqcOcf4FlGZ7qM+/vumw/38A6aLKIyOl2bnz0bAIBLFEE2wtfEiSggkqQUIt+tFX
VaCTABkEEPoCYu4mLTSoL0/VYqAm7Zx2grHJ1nx81h4bT/Mw+e/dYN2jV7bt1Pb3N8GEDINK5Lkj
0pWKJonqoUyg7aWTMXDjnbNmG2Kb2JshVAZ0dNRn43M40vmgA8hR5FF+1zC216VsWyLDCYgVdAp9
WDWpRKnwo4Qq5Uyn/Hzd+hv2T+vYAZdZzp89TXK8c8U4uz6ksNwQvdbXDWGYflRWpGgKJtIRpfJf
RSXCBwBj9rhUXtPgZnl+O8GGsWesXec66sg/gOT68uh4fbyqJJ7YynTCFkZlOkBUQ6EYLXkjvaQt
yjE8VSLIp+OIGnhf3IQ9OPyje3B+dXx+RJaPBr9F3FMkd2t37ouX0vP8ALJzJCw/Rk7vdZuwDeQd
K9XoBFIAVR7cTgju6vUW53gldVIS4nMOujZ0ZXQHL2sA70xk4Lte86luBjQW/shD1tFix2dYTokJ
CRRaOctcxCLVA7I/Qaj0SYx7Yr+WAM2EA5bOBAhysTZnCZKmA1gaXVCWIE5IasgF3LYq3k2ZWczJ
RABmtQiGGG3HZ+2HXxCMREneTTdO3u1Veiy+1cT+aQZ5MVmp+lueC30IC+HczC5vSyR0VvD5u6H6
0UqQJlw++7aFMxwQ1W2ct6SS524KfgEV/T2bapUfBr9/gtAEqKwvD2Pb/O3vb5yQDFTU6LDjZ+Gx
6gTW5DBZWvQWXvd1wwGRNQpiNYr6PGv4fh7L5bsDnMLXy1+3bYjhgUhN/BDVN3mmr1zoRP2blbH7
L+Tl6Gmz2GPUUu/H5bFs62S4ohDdSs4QryLNl3mMkDOcxAZhVvqaLBWckSmV68HTxJnrV2fKQFFN
fASyGRq7k1jvHimLhZhIwLIa3LLym/jxtTaEOtEzK4vm6EBdaWe/bSMYrwxaM6+jCxFpEOnxJqoC
747KZjpMcpd1z7IRfyAAoyFa46mMH3me3XkTHqx1iGb0y7tsOVEm/I/i6kWiJW/P3ka4x7vgE/Ec
sSQZl85hDQGSXkd0p19ne4Fh4h33ogKs5+QpDEhGPnmAyuoTc5xJni5Px+JDTBCgFi1IJ/uxPZeO
+x419lom5VxnSdPNH+spuKqAgLP7h1YuuruYk/nsURZq/TArJsskItm0g2yznSrDzssh8AYQLMmz
hxf9aUazDLj8kdwRe6SptjNlGrcrta+9np+BEwBd8TyGXodOtWwvx2b7vhFoeF2/ZvNS8nOH1r4P
uqvL6FD1YNDbObaWBTKhf+jW9OuWxs05HKAeFs6g7xEKj5YaLvHySbLMwOS1o21RuAMp4scZkqrv
SAMNKr+Z/J27zvb1zRzfXEIq547o/S0CifysTSI0BgyJFyzzjh3Yvr/Zx5vvS1mSYMr66sxojOdj
t4C554BmTrKT4LR9f9uXN9+Pak/J1XFF6uvuR0j8GH0P9U5XqMWGTaRfVkP0FRxP8oyOze4uD5x7
dLXIk7v6zyHbgyXYDpBxTzPq8Dkgojl3MxOfx2LlHyntN+Q2+3ndATJsmE4h6K6LvEGdp2MnWtXt
8zTz7vby1y2ZIWoYMBtbZGbdmj6VQVE6iZcPLH7A39bmmGkOOZQb1wXpzSkM5n7+5gGaTq4hZ4Dv
M8F/NIY6W94uMs0FEs6DF99AW306QkxqOjhsF2xh2SET+Bcq1QtQntMnEnv1NyhI3bNubX/2826e
xXKITchfBrJKDamG4kyRXYmhXa2W5dGnIrtGYwsrZdLYjSIeSj+Y6BmUDyM9cV7E7CBZv1disi2R
YeUaUuseGyKZlg7e07PGbd35jXO/ZrviJRZjNDnsSp47aJfuijPIasipm4C39AKinqJOfmhotdeA
YtuK7e9v/Am4aba2Qb8456FqHjo/IA9xg8j2srHY1skwdo3WTaeZQ/8JzXKQgZjm+YaRWNdJUzc7
0bIljjIBfcpdg1Iuk0znAJqCXeR192RuuzuZKfndIfxL0IP67fJ0LLZvitUyj3eaVVP86DH5bgsK
u1a+G3XnHABfKZLFGT9HLpc3l0ezbY1xlc/VwrNGuuW5AyhB33XITc7/QP4g5jsdvBs27y9JCROz
5+VNIFQYumcexz+98qOMgkfZN9PdiJdnz9G5jT9E4e6RtkzIhPBRyod+CHJ6Fmyo7l7DQ8bXPb4V
i8GYAD69VlxEMZGpjFq0yoWU/nLnbr2NXeY9enTcuSQtR/oPHF8HvThQoTSpCnxvObVA55ycjZU7
6xrGr3vcmAK10M4ApLergrMSUoCspFDucoQvm4qTXztU3F11wv5A8EUgRR0CNzjjLlNAIrbubbWu
/vHy1y2WabLZeXEnsFhanuU8NQ8jOng+hF17nlEt+FYyVz2561US6XD4f6jHhpEP4eWpeADN8nxi
fdw+AYO1fvCWrPousol9vTwn2xE2bv981OgJE0qeUXCEtFdOwlodQvAd5DuLZrNJw+hzAW9ZjLF7
zpzohkIGMREQeQqb/klWzS3z4GY21aeqpddV60yMX+dOXaOC1T/LlSKtThmS3R9XYFaG6w6ZifPT
bsfLxRuDM9MLSXFNVlOCiqT2dpyyxSBNpF/O2UKRBA3Oes4E+LxWHVeJHuJuOVV61nvtELZhjCvf
Qwsl4PdVe87QsQmN9Lq72RTe/PEq7i2cYRPoxwOiheSwF001yAEbjjLXFC2fMwLV8GXZVa21OEoT
8AdFtHJp+7r9H4zEGMpv6F1Z7xpZjNBu4d8uW4ptFOPqZ7XTB17NAmRjOf8hKjiYuYqq32PZe4dq
3IMxWOzFhPvhk/Pa1J57Fnn4fVP2Y1P8xGEdAohJSfx3Q15/Qqf+zpVpOwWG/YcumjnaIEa2PluC
Q0WJThSPfjoB+X152SwOxuTBk3yJA8gnuWcFBZrHsJnF5yLonL08kOX3myA+Maq+mgbZpqos8iev
pMt90/biPTp79sr/tiG24OltRBk4WS81D8/aUfx7OOXhrXBqKFuhr2OPRMpyuEwoXxmDolwXS5Pm
oLt4iStCv7zykoczn//14UJ3HnuW02Xi+TIohqBFYiRn6ebfS9K+NvNpOLSbsgdiH2ESa9jTkAHQ
ctX2/8GLV/oR9QPkmb0giOujV9WueHAq5Cx2IgvL+TIp8OZIKlLGuklDZEH0O4kWBxBLlIHgL9fN
wLB7IId028V1eA41OGCzHAyq1XhVHy18JDHe9iADlb1ioKhQAa7ccun0Tb21Tl/+7bZjZVg3ERIS
rUS0qSxn77lkRLyvvRAiBCBiSJql+Xh5mFfn9JfAmxiXfNj4YYTydZuSuPkBRcEP8yLuZ75kR1bL
D6TT/8w1aHPRVXbbAQzC4uJ7VOF/Lw//91kC3vxfA9V+kI9QzJapJou+Kcv2MQy66QGJDUjuXlkQ
Bof/f0eZpx5V2qItH7a+6mxU9znEU3b26e+HmJkov4BFaylL1qaVT39PYzmcHG+3sGD7+LZsb/wX
hc4j1LmYPI+5ivKECQ3jc5dmrxvR9v3Nb775vprAscmCPjjPICa5Yaujb6F2kl7eW9vHt7+/+biO
vKjuKavPtCAZ9A7Afr9A+eu6jxumDbItHcrQadNXZEwM3kCQX7M9XPDf7w0WG6YdrpGnlq5o0m7w
cVs4ReMnG0UgJFW9eE+U22J6zGS+EyhF0AgMw+fZ7ZswOIUtSiGP8wR2o7u5DsJ2TQAFCFSVoKO6
b6MkqxonOwErp6rHvFcN+TTVReF8nvXE94L+v7+UmKkii6o1YItO26TM55l/C7bYoL9R4J1Qx2X0
4kcHsknOkYSI0i7vpAVRw0wAYL7mmRA1fIAqwPkIsvfwBeLYEOCJMqpfNZlekygdxCJvRdiEj9mg
9phFLRtt4gOLbGaAcRRtGkHM4LbWEb1peJaAo/OqO46xbZnfGEFXB4u7CE+mrPCgoAo8wxfSQs1m
5/O23284iGAN+gbpuSbtadg+y6mpv8ksfw/x2erm8vZYPDQzXITXBIMO/FGcw2jyTp5bfxLdqk98
gAdd+K5+weaK/7yGmIkMFIVmiGaLLg3XgD9IXjWJ50YozTsqHSHBc1IiOxTNtJM5sZxyk1yPdhOP
80W1aLLj0TGsAeUSvGMHMgGKtLbxXTM6e+SyFj/4B2IQpFZOFEhxHqEUisYfLX+sIFC68gJiRqBQ
hPMogQCXqR9EUF4vtPNEGWdXHjAjPODtijhnYU2KHmXQU+gCnK0fwZccECQDJtBJXz5lljUyEYIg
9OW0YaN3HuepPJY5gKFTdxV7XBAzEx5IAw9S6HJsznOFSG3GVJx3UewLcVXeApIu/zVyDiR8XgMj
n84s/glGjwrIQ/7p8spY7M/E+3lL36HP3nfPI575D9pnavyE01v4Dxl1mTqvZRHvmLptEwxTp3Wp
gi6ryXmM+PKObNXJQ5uBYWpnk21T2cZ94wtJtQR14RJgPfoweJcNI4c5lP7UfltqL1MfQUnNrrQK
k28P7bi+1yxVC8eYZe8B0GzOiJ7HHat4zRv+xV2ZhHvjzMumaWfyCLLM4b1wkHe/cysn9t8XIWf0
99iES7DeLkJpSPTNeegHd55H1b8hVgCcR+MgdP07y6IFLWusg3r0Vw9ZmP4mrIpCnxzHm+XHEAUp
aF6N3ZSNLvZDl/Iz6Inn9ovv5j6dknL12/7BW4os2pmY7QgYzoSBRJDqERnLzp+9k2rd/OwSkV9V
MGYm8rDk4Nurh849A8Hk346qq8MUr/HV3Yk4//5EZiakb440nyQ6bR+VC9TdTDcB4LgAjT9B/7zk
05Gv7M4Pg/uBiG+XzdOyYCbQTyFrAZGFqktl3HXvwXAQPOlpro+Xv2653k1wX54p7lNoxJ018yv6
HIbQ5wZ9ewfN5F433c622EbZ7PWNXYLvV+EVnkdnZJOcm9ydCXSsl+k+h9r3jmuxDWG4lly2DKCc
sH2aQKdyMzXFLzGDRwNh7V4Z1HKjh6ZziQH6pUIj1RNUPih7RpIqluU3oD8f77PAaR+GKLiGLhQX
Suj/d8WCgmgqCYJkd0El+g5KP1H4uVJde404yzaA8QAhAcn57PvtE+vQyZBwAc4jR4qu2TlYNksx
7NxtajXLaIR7zMLhwCf6riTRdKIhHe68UuKead+1GsLJ6+DVt5cPs81UjFBiZCJr3CVyz13zDv3d
L7pZ/r38ZcvpMhF+gS/0Kny8ILoupt+YwxaIW0qZrN3s/7w8hOXHmwR/qkbzhWoQB3nEZdVv6bNw
/NgNqt+7UmwDGDEEKPiqiECHDH0F2suO0LTEzeCIotqJeG3fN4y8DKEdPyxNmyKWn7xj5EaB+Oz4
2ZUFPGbC+sKMA+wlp/V/ogddsPBmrncrqrYt3qb1xkeF1dxEog0Qh8p5Lo5LhOdHzFeI9ha4XncC
FNtT1ET08c73QzCMqSctkGrrApQ9Sg8XIffBS6pcoO9o1i+JWoT8qF33pdln2bdYpMn9t4ZiIMPU
t+ncufxL1sTiaUvy4nb50Cx9lsxZEB+0M04qmRv0NV13rA0/MHORUcj5hWc5oNp34hScFKd+6dmO
zVtCPpMKcKxiLwJRUHTuepDozeS3jH16Ixr5GCFpupNBsJyNP3CAnYjJUMIbz3jHHdCUER+8IW4f
2pzuzeOvssFwyCYSMCdQnuRFp8+cKLTwQlc+c735ILcDACl1N9Ge92sm/oNfOuehxlOyyVRx3S6Z
8rclwMQEWjvIkOSgjzuUfu06p6JDKfvKAQznQPseklkUpaSOAVCZ4PBXcBFE7DXN2QzL5AbUC4Bc
1YzT7euRHGvhyETEaLuIneDdAu7kZCJSf57d7Buiwof/RerXdjYMv+HN3TRNaCZJtXbEeyInsAW2
I6NRMouuuDJspkY8gKefO8YVkugjV+jHBUvdfRW3y06hz+K6TdJAIUfR0lyppzBHmicZBQGhS9OX
wY79WHIvJoywA3NfxJtRPUkUKxNetx9yl2THETqbUhb8Zl6D+diOey9a23SMOIB4pMsGgcMWNxDz
6VnR/qiAVzld9miWyZiIQSAuVUVGTz2pcr6hkJG/m70x3SqwJeIOrfryuLR7aSTL6TLBgyUrnExS
3EqaSfJ+VEB3sVaQd8JXe62NltUy4YPVAjloXA0y9YLWrZOVjPdFka2/L6+W7euG4Q/I4OUrCDpT
qHuwgxoz58539d5vt3h/EzeIjIvk6K1RT2CLqA7Ai/zsKvmQe0Ma57uFMtsebFN7ExlorlbA7abu
aWyg2QXsW5t4FTLoDkcrzHWrZJi3zsK4cSr437JV481Yo4F1c1XXfdz77+/vpq7ndPDE8+iXP6lG
F0w37iG0bcZgXO94zHcr7SL9qKJhScI+VHf5LH7IPEe5pAaGNm4gcjttocXlydgGNGzbowwjtRrJ
yJl9WicOIukOXbFMx8WhXcIvaCWajsG69/q2DGeiBkfALAs3QnY99MqfWqpEsuJ9iM/j8fSQOeLY
L3tIbsv70gQMChkUXRS74nmLyrIYCGvwYGzgjrHwXvYhUJYw0EQOuroOReTDOdLKrQ+15gjHQN7r
xAyE0EF9mL2Y3XitOHg524OSWpyACSOUTlw22TD0T6/ucpzxQkdZ8+byibCt22a2b8wTWI6h9epG
PaE7Jk7KpZCJVtFNtkkGQ9LjWCEdc3kk22EwHMFGY9gJZDIedQ9UlKyhNaOKn0TWP7Jl+NzgZNR0
r3XGNpbhEbpB9lMZwCNUq3wMsmU+9IKdaejdSlq9n9cBxVpUyi9PzLaEhocgPlLhnc7Uk2hBSCvq
8JcKQLZLRuh8DTFB2WpXf812FEyHMfaLhkAJPB14/xMaCf3QTkrtvAZsq2Z4h4xPkUK3qn7s6Bjg
LIAWZ0s9bAYrMz88kJZ+2s725WWzzMVEE5aate6SI6x5vRi6sTnO3bgHXLB9fJvim2Mtq6EB4AOk
HJp72S36eaekKFDeufzTLReniSOMwmIJaBYiriij7uSGeXcYQDUAdzYokYhqds/XDbT9gLfToL2T
Q99WPRHFoD0Jq/9/t3RJqk+Xx7Bc0CaWEKwIjKtuW6pG50nIm+kYxlDzbr1dCSvbEIbpZ24298Pk
9E9CtiHUnsGmjZw/ev47na877XjuZtt/yfm//v3NWmlwtc/5SvqnrJ688YbIohEPAsoyeOdBT9ft
vqKhHnT0SVg6cwYaSZXT6gfpcjKcnbrNuuxIQKDTn4TUkXOosgVZ/euW2PAQUPkNdEFn8TzroT11
IJvI/aY9Xcs6wV6fxW/mDkQzSjZODKQ5HqJobAX7169mCeavl3+/7bwbjgGSx8hBQyc6dQqfJCgG
/RgLQr5MK17XS9uOOw8pi/8xEYcZ4WoewECQQqslXZC/PcTrwssDb8OsvdlqdiAeY+pQF+3a3lye
msVRmEyCYDfClnNE2MFA1APTWbYmCMm6vdyA7Wlt4g95pKPG4XggbACuptNpUYXvQDTmPY3zrJE6
xls70sGnwHWXuwjEVNe5VxOPyOO6c8ZhEs8MuZeEuggwwc+wY2y2VTOiBoiG53Hd+k2KemH8caAZ
c5LAB6Xk8bpdMRxG0LX5UPi8Sae6CY4lL+QdFHL36CktQZxJK9g7lJNm8AAJbeR4cNo1R8qQ/dzu
uS1NVPTx4TVEkJRcGcOZYEToPHtx7/dNyr2iPHgzwFZ1BFz45eWyTcgIC7rBC6pV5PEjgxahqsnv
ccn1DzB7l0farPVtBQHPG63W/KmAo9ixVtsZMJwCWm+DhQwhT6cy67/LqB+GRBaBf3d5Tn+/MyIT
eqhiNlPgtYvnuai/bNGiBIb20cm9YMcp//33g7n9v3crq/uGTVmJM6bQYOI7tfsvsC17HVm2n78F
i288skfAO5NB8uQZNdWv4GNoT7Kthnvo5O7pO9hGMGKDaA4HlkkwUDm+65cvHUXf378gcc2Xx2xU
Gf1w3T4Ypq7LuWnA2IOH1QTlNADBwCncBTI4ug1vf18ew7YVhrmLKHNYQUaern7GH6Bmlt2HK0G7
/nWfN14DYhA5QCEN7hVOaHy/tE1Zfw2ZDK5hWQ3iyMQjQg1P1G7EsNkB2oiFC1nqGK/py7/+78aN
N+x/T5JqgkyiwtA9bBmzvMye5jCPbygytbdI3n8Y0Gty2P4LIm3XZezRCfffIQFan2NZRiJFK0aV
lE5bJ8CyIB0c1nshtOX0/oEqDHQ24OfzVKmCH12n6n8htRyA6H4erjtVJngwkhQ3FCK/dOrnIP/K
yAQuzoOogzz6eHlrbJMwjFyxmi8DCOfSbHsweWP/hKhFPKEnZ+/RvBnzn0FtZJILSlGRDkzt/H+U
VcpVyuyAPrLqXxYVKiXdSvYE2Sw2aAIJORjaIJ61iBQUHP5hdlfsfN6y8Nt1S2WYODgLI49NYZ2S
pWN5oiGwk7RR7Rx66ezJbNqmYNh5FOZjXzd6Y8PJPwGOut76sPyd68K2E0YMX3bDOBTgFkv5EH7i
HK2PGhXh+wY3Uxv5csfb2qZgGLvsljHMBbjRlmr6yWmWRLutBLbDahh1i2gwr2fwni4hWHAA65X3
JNNA9CIuuCrmjEyYYFPKcFBRAb/RQgQZ14SC0C/XYo99yjIFEyhIoGTEVxrVwFIG6hR4vf+tXdFh
s7Rdk14+p5YNMLGClItClKTGORXL1x6S8AdollU7CRZLmTIy0YLlCvrips9RKYTDZqG8ZQA3J8Pa
d7dLKLzTur0RKD1O46IOQ4DzVYC0/Xh5arbV2/7+JiRZaeO7Lsqk6eQHw7Fwswi9SUpE0CBwAY68
PIht/ba/vxnEw03eNkPGUx7N3WdeoCX80PBil5l9i87+4hBN4KCz9uA67BuZusr5oTaOKIDi0i0z
tb0P5VrypPDb6+C1kYkj9MAg1FQFqdOZuv5xncc5TKSGShuQ3e2OZ7StmGHyygXqLagpoCs+EqOJ
5w31S9S2Ul+57YbdS0LHyA/l9vSAgm+iZN/eSRa4dyHN5r1nruVsmdA+Hc2NWgUtnskIhY7MA4te
Rsh8iOiu7r1tCCNel4ys6AiGA/YmdIvVQfQ4DFTfumubn646uyacryqrsPRRzU1rZCJuGzzKVan2
sIKWbTZ5+vLQoXQYkUMpx+YbmyEsFvM+Pl/3yw3TlmByin2/gWN0qjsniOQx6CCifPnjtoU3TJrw
SFTQ9QZ92oIMBffqY9XyUwWSyJ0TaolwTbieYCNDnhldEmwJ72m5HOctsSSX7JxBBlYH410OAQa4
Zb3zILDc5SZ8TwQAviCjilu2Yb/mtedJ25L8iEaXGlSq/Y4rtKR+otCw7MzlnIPTBJaHkGFcAKhk
EoLcJTBMZ0gSP64csQNqIID09o/RwPOb6zbMtHjsl6swSKqGbjrMlUvONakqdpgoWvh31nCLcf/i
iE1QH0RZhrKrfZEqYO1ezdGvJ/Xg+qxL+oJ+6KqlurtqPia4L3e0Xw7496zilR/UEs3HOW7Dfyue
e1diyyKTwU+G8f+1z61JIBqqT8tWJcpWp35yYiX+CZwIiEUJOc6iK8h5jhW/qj0hMun9Aqeo3Qn5
1TSiboYO0pGF/RGPSPrp8vJZPI+J/CODE8CAwUbPq1Ler/+Hs2trjlNXun/oUAVCCHhlxpdJPI5z
9dgvVCbZGwQIEDchfv23yHk4jhINX00enSo0urS61b16LbRZv9DAD75f/rrFeE02v97JlkZlSKat
9XFoFCeZjn4OndJAcfMfRf9D8/JnJflWP7dtNkaQr0YfeAgH8YoA0X2YtCVr01vQbTrzxsG2DUB+
j2AaAO0ouGHEKRq6+QFSBCjr5nII243bzvZ941bwmwmlSYpsROtKdhdkXN6HpNpIytms0jB9iH80
AVtaFHPS2btD10bv3QDs4oMyq+/DRIie7yFptGU1lmjMhPbFLeSYonSukT2vfpIV6cn1kt5NMCFX
P09FLKFHwLYckWVyJsiP+h6r+16XjxnKrc4IYJ8m5auo0fLY3BKlPC89znjIuu0ONTNvoBsO0Dbu
+vc3MW3pylyOTFYgJg3i6aDL1rml4VziJa4b7wG0WB99sLltjGY5H6YscL1wdHOijniqhTedoqUU
fqKbuLruHWtC/fgYd1Bxd8pHvVD9AjQmNEMYz0W8a7Olf4SyYD9szMTmAE2WQBFSPoBxLTv2DXyE
itF9vRKK60gGSVPM36F8Wu2h8fXeG8pPHvBHl68k2wqaV0QPzT+omCPxU4WBvMmWMa7upVPL8Mvl
AWzH3rgiSlDSuI7nZkcX0LsbtXxZZ0WYPKsBej5ikgevvo7jEi7g98NXZWzpwOEnTqSAgpOQhD1N
6ZWg/9DkCdTIsk+TRuDYdbp9kegJoneu6xb9/vJKWWJHE+4XTbXQkz9AUUIjVVmH1RMaOt2DC/2V
jRFsh8wE+bkOOM+7OK9PAnRbuxz9EkU9/4u8GXTN65gfq6g79JXaxymfv4d4LF6eme0tbyL/vFFT
FowEfkJ6/3YAztHgS7o2F2YdIFVAhZS7FeLkhc07UZQ/WwVtrMtDW863v4a1b+4j3qY40UFWnXIQ
UNykc5g/ARfe3F3+uiU4NlGBkcdUGjsF6O2RNIeoTFaBg0nKO5AWfmvzdtwIUm2TWP/+ZhJpnYKZ
xVuDfhG36LFby1RjdWU20xQNTvNUOvDc4sQgZYrkdRzeNcpjG7/dYv8mkSC6/kuKMAGxb54ef6Vw
1qBH5NlPyFwkI6tEcq0CMsoLJpegE1T10jVVfaoxQjM0P1SUd0kKGME09e0NwC17J5u/LrPzonz3
urjOFBCuOa8LkHFB4CQLHmTZvC/8xnkO57baL25+3zWdus0HcPrS2HM3HIblTJh4wabv42psVHxI
81l9itB+9uDJ4Xz5XNs+vm7mmwOnS9BNq9iPD8Kb2ceyJP6/84Sa+3VfN2IED1p4jT/MWC7ugoaP
EDm2L2PpQXvvOqs3YYBtqtMWIpGwep9AywIagbVKuMynKxd/vcLfrA9LwZLdT7hV2joPSNKndTd9
7D1/qg6Xl8jiC0wKQbxAZNdzLlC2aL3P0K7SX7VwsR+6bjeeUpa7y+QR7NOwAyc0qU4AwHC+q3oi
PqGzcfya85Y6+4CS6Mt1kzFCACZal4S1lx11rqs8gfyh+06xBQJc0ALJttJqlouGGM5fZHivtzUy
UmCuIYmDnEFFQaUCRZlnFssz9Yobz9sCTdoMxHw7VBEaF1qoPwHZ1u1kME7v/GqTSsjydRPuVwL4
Pc5TGBxZzb13sgf/Hq/EVpxh+7ph3C7440Pu+NmRO32w7yfIa0gPIhiXN9uyDSbeLwqmKBpkkB1L
nv6M5hFY7YDdjj1ehrSdPk6p+hputxNZDrGpEtwrnQ8qgGLgr6oiIuhhB1UP8QGIniopZ36NqjLc
ign8G6uWLUVcQxt0rV66yOHut3kRLMZuMgdq4nSeHIvypGv16EchA/VFN3yA5m77fHlTbFtuRPku
aILzKO4L0LOH05MMkVQr6Kasiu33G/YtPYQncb0Up18E51XpZUkNUPG9EP4/1/1+w7aLAUlgrlGO
8QISPRY9G5Bd9ZhgN5e/b5uBYc4S6JlgGJv8WBTU929BBs6Kj9PQOu0tmomWrRq4ZRtM0F7vN/NQ
orJ4irqyS3QESrek9Xr/ymDXBOj1dTZloAOsT5Sq/CM+XIHaZFH6x+VVsv18w283nkjjym/SA0Hp
L+FTX98U69P+uq+vJv7Gp5a1KAWNUXMVeeSwfRF7XvSU1WAB34hELXeFSQKYcp3NEQeMAqBVqBe5
A7n1iFge17I0IpHqOlszqQBd2am2G2BrSgQUgtxx2P7Tag9lvsvrZJuGYcsciZVc1iU/sQG1HY5D
tZ9BlgRRgUodStJCsvG6gUyzdluEHbnip3SWxS7lXbCTXS7fLRXaOUgt6NfL49iOlWHcuhoXwKmL
9NC3U3SXlUv6PUzr/OPlr9uWyzBt6oA+ZaY+B6bU+1dMTuwkjaSfCjijnYeIrd9Yrb/PgpkYvI7W
yocOE45vX+dy1wRDXd7GqQJ24/JE/p48ZiYGD8Q8TSFAznPylqlS6JydxifwtsgPBQRMX9uwJ8+h
V7fuPtTganZxxVxl9sykBdTlIiod9/mpmSv/pXfc7FvYZeX+8rRs67bu2xuzRyWf5U1dwnmQuXqA
/nLqJWxotnAuf7/ZWbz+/c3n21RVBfaiOgX13DwiISrekTyEagHIgDYuLtsQ68zeDNGPrG3FuMSH
X5JDog5e+QztMsAuzpeX6O9HmMWGxXsTnzQZUn4KAYkmUeqQZBVenrTDD5I018kBMhOZx4QTT/7k
5CdXK+hAttHdFDT6qgcNM5F5TdUOixMWxamBBvO+xqV4243s0zwF4YZ92LbBMHQ3CzLFgikHPR2t
btigyT6dWLlfKAClV22ECcSLVJ95/tjzX7kMHbvRV7dby2pAPuzdAW3M19mEicZbQU0a7b3xwV3S
n32bQ7RqRpX38iQsBmfS+NFMuNxZ0vwkkZb52M+KeXt0+Vd8wxxs3zcMGs39YMr0kVH2aB7vm9Hr
MjA+lPHn636+YdAjdB7BKBPkJ9bOw4cqL6OTQupgC5ZlSVWyP9j7EOGMs+6mI5Th+MNaqMtcCLGO
eb1z0V2eKB9c8W5TVw9UiAKSougnR136usmZll4vXjZUFT8FccaeUrdtxE7mxNm4SGxbQ36/qQhl
Ih0yZLCDcmjju3oZu+GhhVSWunLvDVfOQPYT8wp7r/tgvs/irkG31+LpLTDCGmn+WUhnkWHjOgOh
Fwek8yRUUH6t8d54GHT9iekC/UJg3vwKeZ/rtsLE540ip4W/5NAlb+q4hjhklKmbeGy29sKSi2cm
QE8wP3XaAfkKMjbfWjBdrvwos1cG+3BFb6wsxcjEPHhoYkyuPmEmZs/3A8+vZABfUgTVwfFk+6Wb
grHauFwsrsoE7Yk4CJkOZvgQt4vf6XztlWdTs2uiWt26kKfYGMdy2YfmLdDEyqeQaEWlR77j2fqE
YtHyIdZBtSWAYDlr4WpEb9z6PEER1pkUhtCKJk0t3uda+Cwhg4NbgHn9LgTj33UZS+hq/D6an/Il
nNIhP4FZk4rbymm8+RB1IrguPcb+gOflCzrfAI5/aBYlkmyqdNKEIeSEP2cZGvVpwcf39SCvqwOz
0LgJeKTyLIvhKgdndkD+NKAtc+UA62i7a0j9VKDYtZHItF3ZJhffMjhlLEHpfwqREE+WknyP4/Fj
TsSXoElJwlqoovVrl2ZTPYHK+Z1qnesuCRPKl9V0KCN0a59IS/vHJp9YioSjHjc+bzmCJiMf1b4r
aYWJAQ2XJ3DaImGEQOd4Xr6DM7pMRi8V+6tcjwnoQ+6gC6DsBjwy2sDnquF75Ci2TsNqM3+5t01A
H8rnVEXFhBKTbF76HsCgtgbt6uVf/veMI2PGXSDFEjROoGNIuaRHNGbf8EbypJn89/HSvA8z9lAN
WxQAtrNmcvOhSgqad1rLd0oDfzepOdFs/DwKqSCOgjMGS9gtYf7BWwEeRaS/rzXNy/O0LaJxRbiC
ZinEBYCqJ3G1JE2VijkpSrqlsWh5YJpIPy3iuSraFNkpFGlXaghoVxFB/1H1eBpDCD5LsDfM45XS
whDE+v3KC0FcH/aO/9/xvHmJ9pBq3epbtLnXP9R4kYUstBirUzV0DzWcqVuXQ4Juxn9bB5TC0Gf6
0FLg4duoedf5xZYSiMUBmlC/kS+9O2UkOqQtoh6eQm2oRKKVOLiZfrUfXT4LFv9nwvz6oK/FzIvu
EVR4/VPfdSX5UPDaWRKHddS5vzyK5cSZOL+0zaeilE18VALW1YGnrvZBHHf547aVMt4JEjwdvuM0
0QHQyCnaMzVl92A562/4hGiODG78dHkg2yyM+yHt604QiWYwOUbOEfA39amIOb+57uvrqG/CBOGE
dMoHYE66KnM+dRAbmm8HP5ivg6Qzk8cPyiKeq/gcHZTMX+kEIDHRkPpBBL/12rSdJeNVkC4Q+Q6n
Kj2ixaWYdrKIEOXwaZ6eIJN3nXQkCwxjR0KA+TVxKqR5Um/ZVSETR7nGPBsvD9skjJdB05btOBEZ
HZome+YuVJ36ePoKMMOWsLRlABO+R8vRGyudhocy7aYdJfGR1mF8//94mFsMwoTsZek8+cjshsdy
CHF/oClSz2Bfi4L0pWj098vH1TbIGmq8Oa4NWjvTHJwlqDPNRYIKU5aAhfkkY+bfeDHaIy8PY7E5
E5indRBFS++Nj0IPZ5FG9V149c1hwvLcvPWoCoLw4E51ceLCq57B+Sc/SyFAI7jocpNb1uZFTFSe
m/KsaIFGPzmO/tiVsv/YpyshRwsa5nAlCyhRW/7cTbo4pqL8ydkWIN62gIazp4CUjHMDdremT+OP
7oDKSxI6rb4OWctMIj6kyubeJR070hglWlH3HA+bXNxet/2GtTdLxPtlSvszHjPgXHfRp/PCqytB
XcxE4oFpmfQZlEIeNYPUIbi3EZewTYYAy9KbOLyx96VyKzY9otWr3YGrvigS1ISnjfqNJag3MXjo
DRbLwjL1qEbw1CCU63bNCJBiz4MD3kkQIrz6ajdxd9zPqa6nun8kdfEz0uia4N2UAZq/2WlkWyzD
i+uYjSlAi+oR8K77voSE1DIq5yr8LYjlf7+sMrxJRM1n96gXSCm4Ue7tuOvqm3Qa+8ft/LptDuvf
39yJIk8hrEaW7pHIOH0G137OQSo8x1tyZxbXYQLsFOslzUfqHVMZ9We3Rl8L8N/i85SXeuO+tb1L
TJgdq1ixEsZ7xz5y+TSBMkj76XuPt/BbibfEUzQkfEQd4V6BWnzwb4EuGhtQe7nOFPF3NC77ioGb
LYCexOU7wDZr4w5IlzkaHN15RxJFT1EPuOIItpDPHVP9hi+z7Zvp8z3dgXKt8o5u7Q17EaOzOA8g
t3H591u+bgLsqgxy9n2HBCBEy+QhUym6yXm99T6xfX19zL45c+Osoq6ZhH5U7ey8r6CRsAvA/re/
7rcbXp6Ws1ZZx8sTdQB67CPpH5z11X3d1w2bl52LPnRw4J/nUsy7YvHD+1xIuvHbbT7XVOn1RFyl
6SQArkNS1CXBJyiGxd+CgUWQhQfbbV3FRwE10ltXB+27Rc3n66a1btWbLemZTrlgHAe27hy0rbv+
B62858sft1iDibZr2o5D9QJ3DAcN6qks569ZGi7vRwYph+tGMMJ4RV3Y/8zYYWTTZzcu5R1vRZrU
nGzdY5YEgYmwqyh6Sqsidr7ngNrdFuhF4LP3vivBCeTBpe2QVPzphNV7122v3BLDwgkNkNkPW3IE
bF1HN2nQsOx9TiR4VS4vmiUcNpF2fPF47HXEPf6K6rliX2i/dGgvzn4uk97iBLNsvqnVq1CqQv2g
wOVctfpzNqbqC/jxgyHpBEokGy7ANohh84Q5CLq9wT2Cp6dMyPoE4qXvHqrUm657SZtou6av+ziL
fPdIHfV1nJDSqOYrO4qZCbFzu2IAqD0ajlHPgKmFnBtxkpA48UYyw3J6TZTdxNWUZr4qT1kXkWT2
qyYZC/4zbfqzzjM/yRxHgJM4eO+wYou30bYnRhQvY6ccAo7j1azaXL/2hHY1vfH83ru7fILX2+kv
qVVTqbdJgzrT3ugeocyef5KMOOC+rrdAJ7YJGE4cTVuy8Md0OOKeoj95FMRPMmcgG5/ztvpy3QwM
I2dDHnb1gBnIsB7REQDybtbIjVvRsjwm5E4oPTcj4I9HHgvyynoVTu9rUFzrjeW3XCAm5I6HZRyD
6Y8dSMhlomNkR11HOu/reBnvnFVm4apFMqnxmh79HmxoXZRRpuoB6P/mYxiN/Vaxy7ZMhkuPBBWt
r1x2SGWgQMgLyG49gFfjuh+/nq43ntXNqnoK4hpfn1LnqKXvHJGWDz5f9/V1Tv/7+uVvWM65SXNH
tBP4IRgFIRS08sZTr7oZUy/bVau0z+UhbHGNyWuH1sdCz+nMz8qBPO3KHqycsv1C1hxVLdH05ztx
l7QSqcMp9YL3IAHe4m+znVLDjKNpBOed7wQHMazaFfPXX4lEPKX+nQOxRVNlO0OGHWd9JccwzNmh
p1n2yvTS/Ihzkn+6vHx//zpEin/b5f/I2hV1vizkv/ccynjQBkTUsbE5f3cOUMX4/etQMqycUWl6
WGkVSmf51/XEDzdS7u1K8z5EzUPhDfLex/9cNx3DW+s29lA8doNDyormHtVl8ggsi9hQyPn7cQ5i
05znRrjF4vIzmGOB7K+bFGwpBej3vyyT2IT627bEMGu+EI7uipyfGWf9VxSiyI8KOMQNf22bw+9m
/R8IyoHGAGqThyZK1R4ZRTehFWW7uE+vQ+4FJrAuilULAVovOCCeqd81zQBaxhEVvH0AusPT5Y22
mH1gwupk5rXIsq6r5CKJ4RGik26od2t7hK47lYw4XKocTohE1UM5Vd8uj2tbPsPksxFhDMgG2IFV
7bdf5D/ME9+6aZM01TaAYe7gBJm9agZ7W5Pi7iKs/pa6otj5LlJYl6dgOV8m3A4YH3BZun1+RnYG
LG4O01XSBqG4SisOCWnD5lM6AS64BHgw9dGvCbiyqHdFD5qp6yZgGDmtZIOeSh9LJPo5Tpgo6yGZ
J3SQXP7++p0/Y7/AZLwbQumuci3lmfWEuHuHztmcTCSLT06c93fRXIbhzmn018vDWXb8D9q7qFTg
wCfNI2KRMXHByOL6bnXjrV03141g2LweChan5dI80mg8SaWWXSxmnRTeZkBrO1NGRO5CswfSRwIA
JYLkLnJg2WGINvMuthUivx+p2C+a0kP+8DRB2ysZ8rRNispjH1F+FM+Xl8g2AcOuBdpg1JJm5VmQ
IP80tO2PsEuDq3JegYmvi9yiIk2gmkeXtAUUKBC+Oino+6766SakjgTARHBokZ/KrnHB3zwDJ8+8
yt16AVuWxkTUoSGfNDIsgABms7yPRh4CgiHS5tPln//3ICowoXPNQCZ3RJr7uannry4k4r5IVr93
HAClW6cnN5dHsU3CcN0OJ4VufBY9h5ryh7IaHNAs5fGGCdu+vh7c/8XK/9EV9EOnKY6fM4ImAUeV
5EmRTc5B29fXv7/5esTyrHMrGj+vUEaNrOyOsWmrCd5iWyZCLir9uJqbLH0eNTQxUNN/qjqo5Dir
HMzlpbdtsGG9XGqX0GkKn3kZflHcX5ATwOGnAiPMdc7uLg9jWyXDgpnqiA8ZL3kUHYH2MR/aqrmJ
WqS6NuZhG8DwzGOVMijiuPGzkGOwD5rBO0sh9XVQxcAEvU1tDKxg1cbPTRZU93FPhx8qd/wNlJMl
Ejcxb2IahPZ76Fnzup32NJs/Kv9YIsyIRvW1cQp3n4M71lny68JME/c2xq4IM8HDE+2j/l3T83If
obz8rYvj68CqwR/otxB8+bnbhCcopdP7domrW086Alz99VbX7a90z19CARMEx8Djkqshqt4RyfZ8
DP6JivZpjJ4I4GdqUl/dIgCzR/3U1NE9CdD+BgL3y8fZYpcmIm5Soxxj9GudgwmBwD5PV56NAjgV
HgyOs788iOVIm7R3buP2o9fH7JQJRn40iqgPfogKynVxhwl9k6nkHSv98Lkuux85yfI9cBjncKmu
I+kPTKwb+iWZXyxF9JwW2fg8tu5dB4W6L9ctjmnvQ91EhETlaxFF/sGbx1YkU5OnW4fLsvgmpo0v
o8tCPVavWgDPnY3TsK/Q43bdbWVC2TyQCJZLravXeqroDfHyPilVtwWfshRGgQr53SfxPIrC0YnL
V7evoGeS1btuUvd+AdUKf5m/OpO4S7vwdsrZw6rfNMh64wFme/iZXHUDVILHcZbVKzqTXvu+v49c
+iEHOyNeM0MyZepW+WrfueLHStl4+SjY7gGTwI71+LjnVKD6otO99hGnB7/aVAj0j1ng7vp8/p6v
7PQ45CJZwalVOt4yorbeJJb72+S4K1g6U9mCawxCecesHXdjxdAMl1XfKFJpAXCeu3WddR1trLPF
a5sAudGb27HyJT1m1PnWVM0Tywdyk5Lhc0fJFjbWZgJGaOBmbcZBVlK/kxJquiwF3FcFUCO5vGu2
rxsRgeOlPsVjunzlcdMlWedETznqhN8vf/1XBeUvvsFUri3lgsCmbMtX3QI4uB6Hup1vazXd/rKJ
uoAEewt7QF+92lXLdB8O4mGm4QvLITTVwEkFzlYTtsVbmDA6D4IAreMKdkbfXF7u2lrhmgL/nPdd
NU14nU83kXR9pGsSKekf+2FNTfBs3PEFpbBQbBE/WXbMlLFN0ZlBaROTY9Tmr1IOwWMlULi4vGG2
NVpP+pswuvFSEiLnFZ+xHyp/p6MsvM2dnBIIRJNyK+Vpm8I6+ptR3CqYZLik9EC86pPbAdAG9qIt
TL7t4+vf3348pl62SHz8lw5rxPT3MsVL5rr1Md7wSJCT2ckifDzCG74vnG+KATdcA+R05QiGuasi
AjFkgRGI36ZJ6oRP4Goe9p0AhPzyHNYk019s0qSqk2U5Vp5g9CCd7sDoO4LScxPSmwaYh4q5H6aW
buBwLEkiEywHRWw6tjqgBxf3Yy/wru+9dAd+jq8pI/+MkbcRQ1nu4T9gc36BPrJQkO/MZyAbdTLR
Jl6R0R3NB/o1rfQWfZRtICNvl3fSH0Y+l69zN4rbcYFi4BQ1UFohCB0WkItd3iGLFZrYuaFHz9DS
agwTZPqe8eoWmMn2CGqprcjHNhHDzt1JDOHAiHuu8iyIk64aVdLXkQthD9C/sGjcCoJsUzFMXfmz
lhlYA17LCbQs0h/De8LLMgl7sO9dXi2LwfuGwcdhFENjHm6/baBV55ad8z5Q05V3lYmg49De7SEz
5Z6REh4ODIf33Wokl3+6bXUMY+dB07gpravXWPDq09xpfmAd6IquH8Hw7xlHibvvnOJVzKAJ5Hi/
akC7D228iQKwGLnJQDfFMlcFIIZnOZe3s6bLLhi9XSzDA1iZW6hLqI1gwrLPJiqOBEM5DlAIP3M+
eXdSOhBVqaVcnI1bxHIvmtq0aKfjaen78XnIHHJbeBnkwWsnehf53YwOOJ3udTktq+YYub1q+02Z
2rKkMprDmX6PYsaeWw025gjKeTcRqF83jMNywkw6unTWsZfDJM7OzOq7GXXem86va7Chgjb78ixs
+2KYuMh1L8fFi54nJys/oIu8d5MF/658A5qEdLpSgzMABHnGZnt3PavDT8wbt+qVtl9veHTtyqnx
nJI+RCgpfYkkKKUTx9/EEdvW37Bwp1SZ70BQ5BUctB/clQ8iV5NzIEFHv1y3/IaFk14pDtCldx6X
4bxMkdoNcOwbJ9Ri3MR430NZb8rCqKAP4DIEXons3H5tAyoBWpr67DV25Zb1WfbBhMMpaDpisC59
qbyR17eCoqNsv/gR3ZiJZSNMIFwDEd506DLn3MdoD09DBLbS90SWTHm+5YlsYxgP/ngCtU8hlXNu
oVr34Rcnq+c7PWDIwVZCz7ZMhuNmmtYRV316jqap+hTNQfTTyQHjvXyW1q/8JTQ0gXCK16HnLItz
lhMk2vNWHroBDzPlIAId0IuycWPYhlkn9yZELyAwxfuid8456iY7dMmBCzCGzjzv/3u/XkfZD3qB
38dp3JYOVe/NL+Cz69zdmBZp/9GZ/WIL2GfbcMO6FVT20IpTOuegnFCRnIvjnDvdXkMcYMMp2fbb
sG6Jfr6xbRQ9KL3039vIjd5f3VkW/Mofvd0IbwkFul/TM+9Blh54qv82zmjx61vibqSFLBMwUXBR
PZKYBiktQMaYqjt3FOqfHIt2XdnQBMGNGj1Kes6zH10Boi0I1LG7ATDHn5ftwbK/JvRNzeXioSoZ
FBCbjT1/J50S2SUNuZOeOfnN5UFsK2Sa9ER7YIsnUiQa0Rpygo5qi6MDRoFl61FpCW1M/rkyA76/
6coQQ7QLeZ4kAPlNHzxkRZHeK1WDr7gu4ncBrzcy85ZUnMlEp+koNWtD/YJcEntoW68g6O5cxodx
HDv+AKJ0UUDcLK4H6GrptGP7qiwGf+N+sW2bYfdczn0bLaN+keBRvK379MnJquh9PvGtEWx7Zhh+
z0EnDVkV7FlWgy7/F1wLOayNQ23bLsPoxwEdmIoPsJkxrOiyL1dZYCgmVPeq8tVNkPJpN6dTHdwC
RDQ5G+fQtmeGr4d4QT26A19eskLdOtFyF3QvFW0PMeL6FFA0P/giSXuVpwG54u9Xs+Ru0Kt2yn5k
URHfunFw46p4Oooa3LntvKXm9PeDQE1sXTynXJbBkp4nD9AqCBu0ej8PYflJq1pcx/5FTZK6eCx7
0IHO+qUGT2HiUKQzobmKRisos28c6L8fN2qC6rS7lPVCPQepSwfSQARY8m/MxZSuuYGoyVTHJhZB
BClOzzJ1lvJ2gXQOGAPyYIuz2rYN67TeuBmxZFnhkcwvElIrcqMCQHdGgSzApMWPy1OwDWGYfCYc
twO7v3MuoLf79ZcoELQ/2mOW06scGf0DTFemPWN0QKmcA68shl06Qv9jB5U+x9+CjP/dBEHJ/vtC
lXPpFmUbkAfBoqeGlF/SAWV0nuHeomvlpunqacdDeVjEnD9ft3KG2ffIxQ66ieJzVDjOi/bCL32V
Nl+kRAfP5RH+Hu7RP8B0RcaUbrvoMM71vuyDGwkN5MTP1e1KV3J5DMv+m4i6KIKYlj+46XOI/Ps+
E02z61xIy9SSh9dZicle18gmHBo/JYfSRfc13Gm9D8Nsi7vOtkhGFABMmNeXaVBBiAk8yRPEAPeF
oq9i5dVNYkBCNjbDtlDr39/Yog9hghFdAtG5q1Vz24JpLKFZmO3zfEsJ2XJZmTR2bjHMgdY+eUDX
bLnXxB9vBrL5drB93TD0qJSQsppGBoxY6ZY75cI1RtFWwcq2OoZfl0PYs3gh6Xm1g7LGcz0TwcPA
Uda77pwaFj7ixePmKiaHLCPA96CZCRIEeg/FtE+XB7Ctj2HOREBKudDaOXOFcug+bYKiPRQjdII3
ZmAZwITSjdov/puGK2t07H6P5qqf32eIieXdVTMwsXSNO5U+ZB/al2721d1SVuTeKbaUe/+e0KAm
ko4BdF2zeiIPvO6P5YSiimpQamTpcLM2KXR96O+um4Zh0AThdpw3Dj8RXoz5bZMtYZ/E6ajoRpRo
2wjDkiETp6Eb1rcv5Rw2ryHYi4d9xGu1VSOw2ILJQid46pGidsB1EZb8JvXrNImq0Eu2k9O2zTBs
udQNd2MUuw4qSrM9svckacCRc1sq1LehFQcuGOJeuVqGZZcRGbOaxNkP5MscCLP3TpA/LI4E7czl
/baALugfvHOOA2kzAlahNX4mILFCG88HDh5FgRK2HuVB0OHz1IkEbEb3l8f8+0OBmvRzUlEEmXGf
/dDQvAaxVOQntYIAY730n0Ta1TdLwe+n2oEQyeUBLWfOBOBRuKmp5yI60MUDH2ELDoy2FNfB+6gJ
wJMOHbm3SPKy1oXzlA47Tqut/bH99PUQvnF8UrrcD8GSd+ZVJD4jmq7RC+lnHy8vjMVY/gDa1VzU
kLeKi6T0lu+AuqR7OkbHJduE8tl+v2HuTPf+zCGO8yIJONFHPrF3kFneosmz/f511Der0ywAUxaU
+gcQ1cc7BnFatKgiy7vk8c/rVsgwdj2DxzaAgbwQQFxpX1ZQZ2bVjRSevr1uBMPEkabmDIldpHh5
+Ml1dHW3Hn8nLa70TH9A6dD87XXohyyStHO7f7K54jTexZULZPz+8hwsYaDJHSehaemNTJGXZgDX
E8LYNNEUbM9+t3wvJGgsLw9j2W4TV5d5lJVQJeA/qHBZgqxytG/rQiT1StRy3RDrnfXmRMUubQbe
CfJSgcv2Tuiyuwm7JroRrdrCZVtMwgTYiSbMAffq8x8Ak8vPtKuaIkH7w3XE4dRE0amxVMJtUv+w
ntjedf+lQZzv4gCX3uUlsmy2iZhTM+2hG9+Rl270X9GGnO1oAEh/NdBmX3WbrS22YQzb5nPNfelT
fpJp/SJqVdyPHXmOqK7uQb/LN/bbthmGfZcQL496GUdF4kZBH72KMhDlM+SqtkJni7MLDPPWUQ2t
+roDbsUNv0h0kBygSRfvygKXoDOB1YL48c7hvDlf3h3bhIxQHTBp3cWgMvkRl63cBz7t9uBjajZc
t21TjDhd0UqzUAh6oHgh7SEWGP2bcrB4ejGIcnKIFm1YuiXGMlFvS8BVjuJd89KWEK6p5DnjE8Kf
cr6dUsZ2aHy/rg5MTeibdNnkzw1pXsZuBsrb6wEpWbotOgDbPAz3nceEQfd94j9k25YcLWCQ9Gz9
IN+Fsogfvf/j7EuaI8W5rn8RESCEEFtysDNdrnLNlb0hqlzdAoQQkxDw67+Tfr6FW12YN3Ln8EKk
hqvh3jMUsXfoB5Ed3p77lf3RFZGTyusSVMywP0oZ3RPBDfxJZX9sQnCnb/vE9dOv9kcJIamF4F1/
AZhvKo+9iqq7GG7c7GEm5EZxQuqqyNk8KDNpy/hEBjBW9FiZh8y/Vm+LamujX4kT6gR+G3lRFLQq
vMySx+CtsOL0f9ARW2vdiXqOuysJi4xeIqA+zM/QJ2N0jjwTe1vpqbW5duLcD3le53GG4ogwdU5T
vyH/S/L19/myKUu4gganLhhOchOZTsr60lXBdwpRrGO5ZMnnAf7zu1gA2WWD8CGs8CINQm0+a1bP
xyyXv99ebSvD6ELk8EgHT8IO6jLXOt+XvD2DLjxvRMta485Rr6SdYQUZs5MSzbe2I3Y3JpsKDivT
44LhWg8WQFFTshNAXiolo8oOV/RgBUbobZld16jV5CgWNWHBLi0YEjvUi8Nzom50UKWuklzf6YlW
RV1fMn/oHqRn2s83UxioC36r4GJc16i1XQBMnQFBHBe4TQol6MYutTa1TnBzzus5WvzyOQtqJIRh
rw2dyx6OaLu31+Xa7DrhbdsiVEh+xRdaZfcvbt1R2J0CHwa9b39grQNOdE9NoYGWz9WFmwDFRi/0
WJ7altO729p3znHlzRA8K7E/ER6G6kiAoC7vYs+ny/ebPuDC3qKwxrMvkSWYbu10n8P5+zOuvMPG
2l85Vl3Qm4mlzEZIyTyHnvWztIhDVB15rMe0HxFrOw9Wne9HwjYX1MqEu5i3pJ85k0rL5xFmGunY
TUsaVmRJMxuK/dsjtnK1cjFvYhAxFLBZdPGZ1zxWnYjpI/zUZ7qnoxnzXQXH9nZj/Na6c/3/q1Mc
kMExlgG6c80spqNlv+eCwnIejqZvd2Zl/broNz/icT6BwfXcInHV7gDPyKZ9WGhx4z3ElYdrGg+2
cTlhlxCdORBqPttEtHd87Lb2kLUxcmKcwg8X17NQPoNC+1tp7KzMC/8aBa6ft42RE+Mkk9VSM1k8
i9pE+k5XEc3v40b2N15tXRhcyFu5MGgJPUOn2j97AAV/5IsuNyRTVtarC30TbQN/DDFXzxoL8+Nc
tohD+DD9aJjI79q+3PKQWllKLgQuwvMPYkMVvagGbOl9L0ygT9B51vK2rco1YCWBEBC1yMtnyOSJ
Q01188mf52zL4WVlHbkacJGuu4mrjl2ysOef2qEidZpP3P4FcVHoc7y9llZKsC4EjgVtGFd94p9s
Xn25Oi1cKQu+1E+tjZ/MYN7z/rEW9uPbX1ubkuv/X20fXt3FSpI5f45ggVFD+rwa8xQOJtH+7fbX
lpZzfMNXbYjGgFbPZCZwCbEMkMFy3qml73+V3nibIzh1leBKOOJI7Krh5aU02s3JdDaDGDeeymuD
5IQ3Nj5I5kFk9pnHxbLs+qlfplQUVXLbHu6i4IQfA0BbyfASjjgHNWQDqlyZNK423dtWTlkXBKdM
lIlK5eFJL8tPMUWfBKnvMkBsrhyYMNkqB6zM9n/AcJ0aDZ5HOS5rSHFHfPHSWbBv3gTmAriKt1VS
XFAchcm90nkfXUTfg0qeWZh73U0DTOE3Fu3KfPvX7r0KihZ6WG0GUuKlA0vkdM0pPCdZnm/p365s
Iy4YjkPPCZJbdYd7DmZDN3X/VIOdBxhkcXo76lYyVS76jWckr+LKK5/ZOGbhHp7B+UcvwPmXoxrA
uQ5OEUCFM6p1W+CUtQXmxPnVZdlaEUALEKlKUeTlaZ4NnKksyy4jxS+BBdNW7nhtepzjPNCs0h7F
YdjOuQ8rKh41gAvVhm8ch2vtO+Ge8A603VaqZ1C42g9w1YFoNTO6vbw9OWvNOxd2BpsMlsN08Dlo
qmDcVwnwu8carvcbSJQ/tx+6yLbRm3NpSpyyMi8xDTmT/zSkbTfSeX9evNga/h0bPZxrRkUL+RxV
UTAeQFoZO6QPeko/kXHamoI/byShC2ljsFaOCeTILqHVXIDNA0U9K1NMNGSq9jJfAurB3rnxRbIR
Mmuj5sR8HYSo+1ldPJdZNsepTq54AjjX8WF/y7SHLsZN94PmrBtwj7bt0qR+NNijESgObdxB1ybm
2rFXm1YXJ3W8UK0uU0G9E3zhm3ZHRd18Azhly+Pwz3eT0BWNM4UCfKSa5IUO4DBcdy9KzK4dNDto
EJdeGPYFtJE9690ULKELeoNT8dQHyOue5k5/6yuOZ2ACQfct4+21QXNCXXbILVzBjc/hEH3prjfd
DOLa/4eXwdpCdoI9DoJoKCFJ+Aw8n7fr6uh7nHTN90rCUbpuDDu+vbhW+uEi3HCST3ALp+oCk8Pv
2OTJgxos2xV22RJ7/fMGH7r4thYg3LjrcOgmeJXXhyGa+3s2ZNB3qzVDop0ABgVLEjjCvt2jlXh0
wW4KOtsgwE3imYR14cFmdjiNYWvqjWhZa94Jd4LDqTa6ZxeID5QfhB7yLx6MFW+LdVctjkLnf9ER
CncFJ/xr39fJeciqZQvwu/bjr/9/Feq8aicNhsT/0p2kh+5uLG7kEIXcOclpWOO2CCd1wEwxCWcY
lcW5BMEcRhfTvsZFdYustNYL5xgXizFQtoEehs28/swqf2p2FYpSfGMS1mLCie0Eqk+4vgGb4ve+
vq/AaXzSAHv/Uw3z1iJd+4QT3WMHrcw5WPLn0m/79qMB+dvcZ4JDXSBFGi7cCr6V77iQt36Y/TJp
i/oZReCfRdYm31CN+gIA6xYGd2WbciFvne/lxmiUGvNS8TvKyjrNfDbsDNP9XQ80+W1R7aLfLN4g
tssHfmFNwM4s8yPsGoCbb5VS1vrhhHWnaxC68oxdSGy6B3jgASkhZrFXpqsBZ+2GjRfh2oRc//8q
Anuvqmilk+iyKJLf9aP8MvqkfKx7iCfftP+54LcMvAsOGmVQpBCb17hTw1Sv2Q95E7Vb1NwX+ff/
su1CV1YugzRuM3i6uswtDPsA9QA3G7TEDNaR9FoHwutqfDnTIdLzdBUQMbT8VI/JfVl43yhw1Ld1
1dkI/EjEWaFNdGLBrN+RxUIptMuG5UZf6/A/wLhmrEOukEoprF4eaTPAjUnnth33tvRkuMsLG7Sp
wLVsTMOOwGByRgr3CJYYECklV2Ta6Ona8nT2C0kGztG/4NEWi9xxWy53APPUu0Ulv73GZLe9AFyQ
XB/mSxeUkl0mBSetNGDG+9V1frnxBFjZuF2UnBdZ7EB0qJ+tIVeKWDIVzPzVQ3O52UobXePoDyvz
P8p0nowXwmj9XDfxQ92TeV/XHMMWsxspLaELmOsHv4n9JpOXNmijvRjKL1GJP25a0q4kXctmzHQx
Q+LarzvgAgA2Y02xZTG2soxc2Tky9yo3GqPDaPABt9f2rrV92x55XJ+hNGr43du9WJsF5yoAjyYP
GZawfp5mr9kpFownU/t6L+YiuE3oOHTl5wTKPUtJo+jS1Ga0+0CWkCCmuNB+ersPa4vVuQXAeLnM
Rdnxi80aH/KGeQFLZj2DS/l2+ytPIhcvxxSs6ui4IPFR0v6rsvXU/TQj6HO7aJ6U3fMYAlQ7sPo9
VEcXlJs+NGUdmw0W20rvXBidr2EjOlPcwk0Yy69shFvmXTnCRuj4du9Wbv2uQJ3BzljYGlLtgrbj
zlAxfGkr9anHBWFfJro/epmXbGW+V5a1i6azMIrxwf2+DiWgO1fgciEA2puVfudVMJJ9u0trQ3b9
+uujuzBw70mu1854/qnwvt8FYio3ImatC9dIetV4pUpwu6GBcAnLyD+8qPrl2INTK+2w79vAbBwk
a/Ny7dyr7/BsrBT1Kv3cww47U4AkQL61Pw+jivezl6nHcIAd3dsDtrILuCJzHDmF3mMUp0nf5HeV
34b/HyBINkuAa3Pi3AAavAXUaOvoMlchEjtV3l299Ey9Zcm51gV3E/CohCt8zC42WT4LGkBvkeyG
xb/xQeaqzLUdlEcKWBFc5gTCrcaHAHYf8duOWxdA11vVRSDJ00sPNO6R+XZOzTDOt93IXdDc5Gmf
0xI1LbBfVXgECjtTT1mbSbmRWPtzLjp05eLyq2qOniN2CUr1m/ExvrdjecgGfe7NeGAeXOppOdza
HSe666k39eQF+rlOAsAJbEND70kFoPT8fjsaVpaqa8AqYaU9k6r5X6Jb6xoFiAaPAXbjdLiB7UVg
NzDDLhFM5gYkPIWn95316K0D5Jzppo5EB5dj/Qziywh3DFv9hpp6fFu6zrVWVZVYaqmQmXiRp5sz
2Lsk2/SMld3VFY4bB1+ROjPY9RQAG2My0JSGdvyY6esrtc/Uj9vm2LmmA/xYGqDf4IYyFknaThO5
nyC/sH+79ZVeuEi4FlZcgY1g7nGl6Mi6a/eQCvgoGH9M2oFsXEvWPuKk6alR3tQnfXxqKVT8/BJV
3azPf2etb3dBE/31dldW9lUXGuezLtPBFMSnvpy/vph7ZlP7mOTDlqLqSrS5yLgMsE6pmjE+IU33
z5zkYZrDbOPtH7/W9rVTr85QXWTdVKseouoLipVFm0P+oTM3Gt+FLjAOzxyTR8Rm3yee5x8tn/wj
FMSGKkVqYvl4WxecYFbQxdTas2B8NRDmT7OcTeIQ9FRuDNHa/DrnMl0K2DgQQB+Lkn5/mV+lxO/S
bDrIry1T52CGRauFvBPKhkpcU2dqFFXyECqM0JFB0zICrhp2jhvP4rXeOGHdMtBeUYqGjVILvzIy
sb8YW7K7PNmMupUl5ULlaB+SohCcn8DB6ncEmxVkhsebypLhf5ByIRBlSNaIHzmJKtAz5pDuKhLx
rS1jZXhcYBylXdn4mkcPvfH9I2uJPPOWiT0qyVv3sLXxuS6DVyFHclq08G8jj/DpxAwM0AAcY28L
BbzWgev/X7Xe82ihQzaTR3QASEs/q5cnYztb7qYp4F/fDrm1j1y79uojGkISYk6W+ASDcuypKqnv
lsAW6cDjZf/2J9ZGyYlqvQxRmRTW+27LIPvQFLn/ruFde7ytdSeme8NllhSZ9x0Xbu+06Bh4/HqL
7LE2Ok48Cwl42ryw+ATcLixmdFukgM5/6YIbjZFCFwmnO0+Oqsf9q+iCDxmBRiLKQje+DV0gHCOE
5HCrhF1AKUH+1WM9293NyIXQBcDVslRwkTXe924s1J0pyvYIGZrPb0/sitZ16KLfCoN6jSpo+A4n
Gw7M5FHXvrnLWPxkS6WPGVEXMtV8xzJ2nGL/brDgkuQlLjaLABljCsb60Khu496/shRcsJwPMQnT
j7n6nUiPpDgzprvYXplSxSbscu0T1/+/isWeh7SZmkT+nssyoGk7jO9ZTFvIlwagj749qisn1Evu
/NU3YOQQ86IT6rfpVClTG2bfcDLxfUaX8FOwqVmx9hkn5tUQWclhL3qaJYM5SghFJ0hkiSa7LB4q
q7f1xQn9TMVd1OV189zHWZBKxvS3WRrfpp4HunDeDcuWqcTKFvbCQXk1am1SldOwjPSB+LgLKoA3
UijG+Btb2It+3h/Swy5gLiM4BvvGD080i+MS/qZ+RASoZHwosOEkNmffiC/aQj90Ym67B5HU2ZxD
sCMGfmRfcarGX6xNVDWnfmdhF3PIZDSyjUBc6bwLtsvjKjI8VNnvspRwwbKmMpd4KcVGYK0171zt
TdzTRktDH2AWM3d7k09dANYT6W/L97jwulYDQeQHFX3gscfrOpWdWfQXmLBaGaeLhM/rxjSudeQa
C68WSe/HkQpJTR9aFU1QFovtvgBP4u21vta4szcApgQxXTDKH9hSfQLFdTyhyLmFr1tr/Pr/V7/c
9B0bVJ80wPJ4cbCjWFD1Xa54UHx6+9evJE1cT1a6cAq3iPFKA0Nm6elamusLP/swj/KTTkKwgPVS
VGnc3GhsDxab0yVG2qWbZfB3BALJsSNldH8zSyj0nXtBGCx12CVgTc29EfZ9IiSETxfTdPL+7QFb
mxHnbq/LOqlnRcizyWkLYQiuIXZSB/o2CgFxQXUGPpazDxnB5whGrKlfwd2n84JwH1lbbcT1n08z
4iLrkGZHbWXgwfMA0jfyJk1Mol3jdf2ZeMWWScrLU+S/WydxkXWxjsYQt2+/TCcooosvSKc02QGz
3+omlQkL9KUfFZz7vkNBabLRARAW7Zd3pB7HDg8C3TX+PVLyOttRWHj+rSaq5V7IIV6+kmD0wgcR
lEOAi+VYdp8InTtA9OCGoNE8SrBIP8G1oKmU3YkOhnILiiJdJx6MoCUDml7bAASKiGTdPB57Tit2
tH1jveNVWTPcWCx/PmyJq2ZnMygZXg0dH3wUGZB99HZFYz4XMvheB7d5axEX7sf4UGpgQkCm1dTu
+GKPvQWrJbheiW9Z8hAx/XfEFrA2KaYoA9SrSgz92Q8UTHeVi7je2IT+HFPERfuxqIAhChuGZzz6
Y32AwEg934+TnTayR2vtO1uOVCN0/2AC8NAvBqQDa+f9/+Hitta6s+WUsTE247P+sRTj13GAWkzH
yy0Li7UV5Gw30FnslhFSbA9ZsLAzZFMjyK7w/KxpefDaTaT4ymdcWN8AMhyrG2/4O2raOjksnWeT
dF5kOJY7rC+ePFGimm83rScX4SdzjmiI/fCBZFEw38lE9sWuUV5tNgoZKwZNxMX0+Ww2OLGgBJbq
2GrZQnKzbHGMzaoFDm0fhgtcziDPar3iXiaVmcjRh5mXoCcWDR0zDxzVD1bsEb55KSFOkhf8eFvn
rzPw6kQnEIfJskrj5bewT9kASF0Eu5DdbY07d5G4iELbKiXhszf/MhFOpsrHF25r3NkGemKoZtpX
57aCQ1kPI7EU8I+NKVsJIhcMiEKW9GjTJSe7YKfMAsi0IBu+BSdea93ZAObK7yrOGHvQPeS3cA9f
Umvpxu61cpxyJ/4lNTVLKGvPVzfAbPLJ8Wrv1LWbJtBrv97ZAzwV0KyyAfm7FyP03Oa6iMgpYfG4
3MaMJC7sjy46GSMkbE6kHX7BqLE48Ix+gqrJlmTKyhi5sD8SqsBD3g/UdgoNLV3YH1LhFh5F/a+3
F+faB67161dhpVWdTHVFqjPLe3HwA/nFKB0BU7bl8LMyCbETtyIo8mEAMfI8Wy/Y+10DzaJki+uw
1rgTtyQriZqhOn+GKQaUSpg/3Q823qrhr43N9auvxqYYemq0LMnfeobSUl9GTzxKvG+dDbaAWmtf
cJIKzIhRL22cn/sJ+GY8+vGe6PwxMWlH7a0fcYKYGJkokPIz5MxGKGHiPETaYsJpi4dk+vYqWpsH
J5RZkyWmiak826Rv9z2MGnYLFu1tjTthnCkkhwM76bPGHf9AFbJT4Pv9fLvxlRlwkXizbxevV7M4
G4IyHBfAgVFggGCpC7GEtz+xMjguGk/zoW4Z2I9n1sBsUAfzP00T3YahJi4Oj4QR9GuhXnB+qecS
mFinRsXDbiz9f97++Wsj5ASwH3bewqD8dYYNyjcSsC+EmRkKJJt6rWsfuP7/VZjN8Okp68G057ms
ZQqlNJDjJdyySo2V+nYf1qbAiWTV07gsqrI5twq4ElnhEyaDlNJtrTtRXLAWyN85Ls4wJn96Gf2J
orB0W+Pk36OjoEMxjX5Unf3ZHhldUB3O2y3viLWhd+LW5Etj/LlWZ0MLnRqJW3JWQnU78MbbEo3E
hd/B6bAPoFtTnfsOJQbFlw/NuCmPtjKvLrpOLUoZ0HGbM57RAPSHptov7DbBcNTp/j3yfSY9WQkM
jjVlh7MXp/tV6je8bkBvz+3K8Lt4uj4pbSzaQWH7H38IS+nxejRO/mZufO0DTuz2s1qisJryM89x
aQYjwac22w9QMjq83YO1Cbh++FXsCk2aRlgNJdNA9PsiBr64q6avbze+9uudqOW40cahmTA8M7Zl
zsW8W3qg3iFHvpVwX/v9Tuiyou2U9qQ6Sw7wvIDNTCVuvT+4cnQCREzrcUwvKc0vBpbAzsbj1+56
Or49QGu/3glfJM3h6JS37ZnVsBg0CiqQHXThf7zd+trwO+duW/SwBRu8/GwmfiTXTQfYqrtye/mv
/HwXN8e5QZk2u85vjVLHrkWEYf/pFTu83YG19p0Ahufc0uGJgfatfoanHdk18+arbmV0XNRcoZKu
9ryhPot5/EGl/w/cN4Z9HW6qY679eid2CeTx4Gxb4dyVLbQSUOLv/Pw2pXriguQMsZApHWl5piFZ
wlTQuh2/h9ByJrcp9RJXVi4bZd0bg605tI23i1ksPk4DknhvT+3a6DtxK+BXw3kZq7OKlmrPLD++
xBceBJ9u+4Bz7PqJFgSFlObMAtwLNRbSmTb8EerNW6vzOo9/yPO6WDmbBNPUBgABQwtDpLMFxoUD
V328Escq0/UbgOe1kXKiGMoCvudPeGKAp233Vg4/6DAew21ljz8jnaGg+e8joIDUw4CtR51h8vfO
WIBS/OtJNvuAFpZygd5xoNW4f3taVoIidEJal3zAA55jWsT4uQ3sgnfGZtVyZahcsJwuzBCWHkFP
rk/Vq0U4u9ZFM1bfRAYgLliuN+FAWsvqs/UgHPJyGCQ3uoDj4v/veWhh5h7xJJFnihReiqoxMvd4
zt827tf5eHXOmzgq8QprqzP3WXj24zp5N/IbHY2J66CaoQQR1SaDgXk4Fi8DL2jIdqHZEr9YWzZO
NJssoTafpT6bGfdEbYb2fqiybn/b4DjHsIKwFEpnXJ4zyM6KGf4AuYaT/NuNry1KJ37bJYugFS5q
aMXPyw4WI09Q59TptmvNygdcSBwU4rNE5glekBJ4KdWA9w5OkU4Dom5DNBEXGOfP+ZJI3FEw/BCh
f9mpY3Tk7QFamVsXFTePRSFnKJEjyT/r3cuegHPs222NO4ewaJplrLOqPs/VeHiZ2oBtXp7XRt6J
WD+MobSck/ZMgq5IVTHN+zkcPg9y08pl5YxxpeEUpDA5ZB+xMkWUfyJQGDrCmdO7ukK+G9qhuC0A
XIG4LIrggTxeryklyHRZt8ivcb1Zyw+ilwrrH85K4sQvt/mIqxaeGf7E9V/AILTNZ4Nz85u5el4d
CPQmfoNIXtZHAsXs+34AhyhLF7Zw2OQq28FNauSwSGMHMjVVngIN0BwKg7FJy6JGtpbYRJJ9X+RF
cECykqgPwaKn5qxt28h7LozkCqlvMlNxKPCLufoO7ed6krs+hm59Kmv8xKMFKZbsdTjl+Y74tMiP
NBble3hYDLBEjYalOepWkceWUPVIOt2eezCI7YPFPfsEBlIx7VTulYckjpoLnp/jD1/n+XIQ2RL8
9FuTf4yJH35opyzYzwkJP825XuAqmRWfxVj79yZUCl8jJtlZGOA8mbr0/NRrivIHpRVUirmn5EHB
MupolVx8pHmB/QtmG9/zerTHUUfqb6YkO8GHlo93EDm7uvL1Cf9HdhWQdgyyvZhgSLe+N/DTxojl
GchzKoOfYq8pAPILUgoQAOna+qSjZfqLCWG+4yHEPpogYUdYvZsDCtmYA8YUuGoz3G9TXnewzxHs
+gBGlfkjcOTigV7L+dBaVSCwAgU87KqkZmHal5n9IvJaHAkJlwHFtqB6yDNUVjPee9O+hXMkrjkF
GVMRYt5pWBWHpWXFA+lQrU79sI4pGECdOfpt28cpHHb0R9H4IHD4S9IcwVyY/+rAsmEABskCF0BA
YZFgGLA79g3sVJAlbKd3frKApGyyafigm5mfGMETTA1JSPYylq256ydOv0JoojJ7waR58GkVUyCc
oPxz3yaa/tD1DCKzGKeAHjNPme8JRiG4x+McULnRn/uf/lA1Ucq9POAPqmf9V2kS74J3pdjzLmv0
Q82mbm9Dm19UPwR/iyCYxLkt5FLvK93SaB9qKMy8A04EFU+/B2ezjLzEP4qqju4n5snfsm3NxSxK
fIDvjAJxqZnqQ6Ur7wjtB3HKAb3/qsGXgmZ7EOBeYW1U3XvDiKVqyoXzdOFyDs69CPljP/s0/Ogv
KHw/FXJk3QmoxWC+b0WW/a294Fr9TgbIXZGW9xraPdgsiikBQoa3pX2ME+SJdp3O+PvWH/BbPMik
6LScgSPbz13czjsiUXLZzUuSP/WKBpAgHcgAEo4/xs/18sILb/Oe7iG80PppNsyyOfkFUCAAlg/Z
I6sWKgF2EwtJSS6H4dA2KHju6WyBb+oDWcWHMsp4/ehROGwehSgQ27zPg/lscuZ/rcC27A9EYjvY
DXLG30U1AZgQcEPwM1oE7ye/b3P1sZyFysCoMjU8QTtYuO+QJNT9vWKwp/5EJ6ygyELEGc4vAC0m
Y4bEbYGrIcSlZcnrX9ZD2O44Xq2d3A0FTNPvg7jJ8keYIwQGV9+h6/d9FoXikx8xiGyBiCny1HRB
JPcK71y1U80wYNqyHoIg0Hyz8SFOprg+JKjtdneMDBgLHnUQhMmy2Bd3fMmD6g5GCZ0GioxWd2HZ
9iQFI4zcL1CGbI5eG8UdEDV149/hxw5tn8K4T9Fxl1GWkfeFUkW8g4ixmNM4DGX9da4aNaidMWW0
pKwaInow4RLUOwmuZWL2vl8M9XsbqQLPXJKxM02MaT4XIRJjqVV2Gu4r3zbBu2memihPvTEqgeWO
hxnWk9wIMu2NIh55Fq0oJ6A4ZmO6lElRJz9Yomu8QXwPsk4/JDa98Z2ARa4BwLVk/DTlwCTNhyge
IzamCwkm7y8kW3EWI8yZte90EMDHXRTLRB8gr6v96WBHyC6MKcHwj0dvgcfHT4n6wfhbiipvz8jv
l5qk1itt1acz8NsGp4YR7LMfwiHsoGa/y++LZa5goCI7uZxosMzqQFTZm10eJ01wHIOg5zvVzz3b
Q/LRsgt8XPr30i7J8lGOLcCSeHDJPpVNvJidGr12OkTYYO2uJ0XV7gGvEuMTy2NV7/piztgpGGO6
PPpQ899pQYk40qBZ7vIYy+An3F7NeLLJ3JojXjwZVC39vAS6dQDX6UHVU9jvh2oI4yYFJbPznwJI
ks/fyq5S5i6hiSymQ6Kypn+KBW+hJ2e6cMTZ6jWZ/wAoUpf8k0eeCp+yTCTsH59xL/hZwFFbHW2W
4FiMl6QY76DAxOzJy1VQL4gjuXR/zyKJxVdkm6Q9As4hZjBoy8KmfBal+dJTkn9BaWv2vw6JGssg
TUxJ+hpvaOAJix0rTBKlRSSZfMBboo3B9hbVYHdKBsp+yQKr6vuiB91k2tsKcFXAQKcWOjqDYkn+
UyQKB0hss8LfAYdK4q9ysll1gHo2gj6bhdfc+WPU+WmBbbHZz3qovgBvwiNwV2TO7ssOSvF7k5RT
eCewscyPti119y4OIugLY8VWJ6mDtmmQ1+SmvIfQCp6ZPsXOtwPkoq33hM+92GGVtOTUFJS2h9kE
o31kxoczLnRUvPkTEI1lc+r5FPwkrI8YlJKHquq+LmVp+wcCWYNl740jfkkkwwXGUho0uXeV5MIe
WMdxY9r5xZjB4AELFlbu6STK6xYWNj3lqejtICfsIFBYP1ZmTJaHiM/lrxwuitGdAjarPwTTWOEM
nfKxPbBiWvoLG4I4eYStQ5X8okmTBHavStgqPZgSloXHLuyz6n6ktfKPnEHj8GfLgiU5mGHpY7qD
h0czdwfJtLLnyoaJ/Uf7Q/hujGsTPGZY1OLEgKO/YAinIrwrsnAIp2NLAfMLU7xjoonfSd0t8ccC
SmjtdxLXlfwofSrmb1np4R2yp1x45gO3VV3vQbIkDd5Vg9cmHyR8EPQ7CJF08lMLNFtyIDWPTIZg
rcvpzldBps2OwZJ4AR1QyQ6/t1m66m+YbLWAKuu8mYsLRWqnfZrzinap8dhg/+Izw+2CRYkKBH4j
jce7uWCh/CzwnG7fM1YL+tBPhBF4pynTtL9AjRmeIwGU6ZMSKgfMJoAisj3oYIC2V5tXEVwZoS3g
z/cZa0yy75frRtoWhpLTNHbQMmhDMSX3FUWV4dhOg07em4JwCPnIqfbnE5PAX8NwTMd4UVaTnX9k
QdxZiNkCt60gfDmN8a+hWgYcEnmjxQC1qSSCnalfKsOPOs+iB8pr6t3Tspr4fq50HxzUAvGUPcmC
HOcAgwoyKG9Q/NkVBPSYCicM+IHjKMWB+7Smn/2rTOj7NtSTTfai0/oXcI1JfgoVrT712Zjrdwr1
cAYfl9BGD8ZO1XyGG4riGhmzAlV55AGz7ncF4FW7U6T3ug+BF4bZX03vY3X2LO/sIeASIgIkaaov
UzRGj8LL9ahT3eDu8zDkMw7dySvJ/+Ps25rjxLW2f5GqBAghbumj247t+JDEuaGSHY8ESIAQ51//
PeT9LjLstHtX30xlUjPQSFrS0lrPIb4nToa3Q1Azc+wAdPP3fozKtNqmg8ljk0xokGGjKQpdFF0y
TgUTLbRVgjHYZ7SbWA9vOojhq62sc8PemB1K73XuFQF2DnSV/JFJaIneWgxa+MXxHm60STCXqdoU
tY88aSj9aD5gJ55oElUF+II0dzF+nR8RyY/Qs/XIj4FYJ04RaGyncbJo3iW6gYPpBsZoBY6mzh9t
Kja2TGGyARYRZclMmzF8xU0zSPdtPvt0F0ED+7sRTS1/COiUQOZ0QhqwncRUlk0Ch8DxBVZcmX00
plH9u8mCRvwz1Nxknz3dhyaBpL3I72KnuN5UYSvHXQaBKrVHbuvMG89YqHYgbmr67jPA/LY4A2f5
ydeBQ63ZpYG6lzlmKBFj2TQ3k/OBuPJLM0fPvheI5qdQQd7sgrTT7Iaxemr3QlfTuGEVXCQ/+aHi
w3thMdjbqLGd3ely7PuDrQaTvToRBXJvAaB2Wwqfb/dV1Dh8jsRTSIR42De4fEC8iDV7KzJkogfG
2vF70+AM/il7HUie9ErwbI80v5UvQxez+imITDvfxrpx4OHoFhkJPillzyESforNayRIS+iUdulh
8KLsOZ2RNj5kPkdIMQ019m+dbIUVoMdWQbYrp0y8y8EDWtC3YANtpl5PTZf4DPenPcTJw+4lszhs
NjJva3EXY9xnmeQlLhSo7Q3qEEyqdndBMdtyp/qAbjwS4nxMbDw1845hy54TP+2H4DDEsTSboi1x
N6VhM3SbZnQqw5k792bLXY5Uq0Oy4m1d6Ft5G1Y5hPAqVQz0JgQ49pfxBOYHgkKk2JGhmbxkmEqk
eA0y+nk3h3H91cxwpz90uBjf0npAkgjY/YyYwyZEbwqwP7y7lHbidcpr7IqQANDtRmhTm1uOS/he
lgxOArgUuZ+QgmHsWHgubooEJyD70kNasL8fW66/xjSq1VelwuAp6kVT4Q5SdXe5Gv301vMaPu/b
iPXFwUiJHWIwUbxhagHVGLi+NXvW10vprI8rdJvw1I2dFk27CT0ioGMaitsGyCgx3dJuiJ6E4LLY
pdpG7BFJAyKaMoWDmY0uAlRK5/gzFAkB0NoIOBXOn6fKywps4E24jWUatdt4VHH5AnWw8EsVtLio
VCXDQQB17J7sZeT392IO+LTFb8yei8i6H5PHqseupzV/QNWv0PcVwKpfcX527tsgOnAyI7iyPRel
ZdUB+bFsPhsCl6j7aq4jEDb7DCpDqoQ4xAJhbLAjl2mAexLas/Mn2BPlw5F6Erbg/cRnsrUOAWyZ
HlDzSzNvk2IZVttinMtyV2Q4+r61Na/KhyrlKGl0uFqJe3hs0R0lxdQkBjR5BZvmCThUFgn+1W+A
5viJoIvdZmB1cFfUQf6JxP4odjBB98kOUYbonEvghH6f5mLXkHF4T81ySqSthdwcx/kMGwMyqmxb
QQ+EbDvmINQDoHP3K80Wk1TUieF5LGTjicRIWjf4LZWuzE728HLfCQ83qK4KOshnD37lmUR68BJ4
cri9ic0czDrYj1Ap/Ub7pbwTsAlR5ROnb2i5DAOdpJtu25jam472eZ+kZYHUNg2C3u3hQt/aHeC+
6q2AuMQ7jtnCbkHMRVMalxNcvHSJ7fc7PDPaYhdF/YBAD+MiCZBc3VS4jGQbVF9Ys6MxbcXekRbL
ydUjTipYnLhwXwCzvOyTnnqZw4l0KF8URCPVoDNUnSoBee1Nlo1K7CeEI6JxdIhJ4I/Td6iAjoOD
cKnDklMNPiuMFmGjgRjc6hqsVfw5qpFGl3UT3KVIgm7jzIGQUQwwe4s7abGKPGIewEObo00xtfkD
12GUnlLit3bLTIhwQl4MTyIZNPxnFdK8Q6nezDppdIRtMzaz1x8HyFF6B4uDZQezUQ93lN5YgjxX
Y1GysXP4ITCQ95MpRsVOQl3GbFqPuibRwEmZQ1p7/bdBBVgnflOP5qUaIQG2lYLB8kBymqKCZMUY
fRomlGleLG/4HWQbmvyUKQ1SV5f1SH5hvILjKmtRXjL+hHJfKYD98aOJnwqX5lszVIvVlQD7UuDO
dUNS3THcMh0KQ8A2eGWyrOUvE1LJrW8oLhYQ2nGnrs/5IQZK6W2JklsI1fn3cYAKTwK0C2R2tRga
va2IP5MNA372JwWeb9wJo7LytoKGktyADePuGW0gqQWBSlDoi1RiTSAt9N0NU3VgNzBFx9FSdfDT
MQNGY3Rm/oSk3k+3ZTGor9Lv5Zcit/oR2eFyksSueC1gsXeEP2T/OHOUYC1hfYisQBF6W+DeW+84
LksnPmZRc1vimMWxlQa9hsYLKZE0Vw1O5juAzINPUK7qXqyZyzpRU6Z/6Whq3hEqUX6nph7Ce25S
dpkFJHVyHKnClXSSX7q6zX/atO+eC2lhIM5bMvywJfbMpFXCPDhi5x60GSY3wgP9BO0Y34dCtTDz
ox8PEbgeCt1PSCeYZ+5QiTWqib9Q1D5OfawwI7CnSo8SVTrUTQpv2pUUEqhbOJOO37UjOZKfSkfz
JpMpBHbhJLMccl1OH3gfKZKUGXVPHD2bOyifjzVOxyC7Z/BQybZzsaxKDnL3LoYOR3kKcAVDGUUM
P9RYQ61SpKgI915bbbFg+Htbp3O/lUy4Xc7gsAw5qaDepMphrwCWDeUVDprlsabYKoQL8OxR8Ro2
QDnS6Did7LyhfoGa1zzFQ4FTgKjNEFMUBQswIf4zZKK/p+hz76seMe2Vnb/B7hnyzWhkdRBeGN4i
PodXXUv43RUen00SohT6hYJp8hQo7k5Z3COBLzVtt1Nriu+iHc37NGXzP8045D8oSnZI1LBRbYrU
R0ilAGfd/f7P52kcv4u4GH+aIUNlf2LDoZ4HeYOBj459ZLsh4U1OfkKJv3qq/DjfDgN2pe3EM9QM
2IRUbVvBCLjcdWNh7sEFVhK0AleeBGtRRXVlPLzXtSLfoTnQ3UpcqUug/0A+YyNlr/Clw+9BbPcu
GVTXfONqtHQD5kEOZpKx0VNo+/6Eiwn/ilJBcepIRL/gI8JDlkfjf/y6MfcULDaVUChiv0yoU/rH
wsXpD4ZrsU4y3eiXgpXVZ5bS5ls6VNg1kOMsx2DgF9U2m0RQJFaOUXwntc7ncYNqGYJxVjXJt5WH
K2NisUO3MHv1dZWMFMTS49zPqFe6qZt/YX9KD00Q+WyDDkV3m0UgTNRYL+qBGtGKT6YvKiQxVIse
nTfUuMu40k/ar3lzazvevHeUy01Vh1AW5Sm8JRMfnZZvKLVg8XtRimv8ogD4CBsjW7xCWIl/xjbd
PwYRM8vx7COlhMg/aqYktqCdx0zcxhHtfqHs3n6p6yxQqE6G0UHPA0URrPIwmD2qfpu0R2JVD5My
B0gdSHEQ4MbfgLHr0q3hEHZPRK3oLWmyjG+pAPMR1WSoCsFwFcMRLWyttJhxCx2aID9MbSzIXhsA
BRK0xe20D1Bleo5IFpCkH3HIbNtmRPdujnGe4a/pEylpLDagMmDAB1bE9zmgVG4L+ZHxGWu62OM0
aG8myAFA1VqkqLOVsJjDdl3h9iRCMvUbRmWNi0yaf4/QJQiwdoR85TDyuCkLSLBB7Luw0ECIMEm4
k5lPOIHrFug4L360YtE5MX0bbhS2XmQABBJ0vj8MTz2t+mMGpe0Dzmm297IYBBnLBTRR/Rm7nuaq
fYFMB7CsY1CTJwr87BHFRRR4saMG/6C23r7RvkM6OAoPdVfXy/lQQ6KiBj5swFbY1HbCHjByE0Dn
tBADagNm+IQKrN17UyzA1x6XejEE+O1x7AmyfqlZ9lxWsPLcAO6RPzjUPjetwI0Xau/NZskQbuCO
2YcojJHwB4LrH2EdosCvhTA7HeJAP4iJqF2DjJgcyi7GkBoSidc0zTHbEhqfMoF9tU7x/9TygcoI
0A4QBuixzl0Oz+wYdb9cUZT3oli8gPwEw/aYdQflecUrZZTF24pa/YRvnv+BxAWR4H9KVKu9DoGE
rlnw0DUWCQDDQYO1wP3pnyoc3BNQH+VNaHAepMoX/3Rc6l+81MPTkpEcMQvAXUUkPnKtyBOBq1N9
J5lBwipJXDdPkc+rBriycdrNArbnqDMjjy6BktiEY0X2zKbYeTiltU2g2Q2oakMkBg3GWuHz5KM1
0lh03bqpMns9lPxHqUP/M9Yyyg+aZGhv4ac/xdageJpBIP/W5ATZ6eR6EPfbUYfDlg59uq31iKM4
CC2muJKx/MIVR09JoAXzILIgu1WdYb/SKCPffdPKB+E71E8iCjeQ15HmQX8MXQufdj9FDTiFsusj
etHqHSEESluA3LLpuZfeyApVoc/GQ+kGEtF+SpMQHsL+IyNVd2tQmG23xFsWirNz3hxMWCLbqga4
eNsqyrF7+n6Ro3EUYouZrKMPMfSg+33lNW5fNqE7RbqEzymSjTa6wV0XFQ1KvPprlZFe7YBeipAH
9va57cfoqP0CFwpvdPQubrgnjrWBkPFEsDBpTXOe0M508UJcKorvTc/ETSwyXKgKSymMXXLOXrpu
qt/GvOHgwMbgb3sNLrebwtT2uRRAg8YWautjAt/duN+mnNNTScCAnCCw9bMAUuWnDFk7b0fnq6cZ
ZeT6UEDJYcdidPieZ1zYH9D9SA84fbElCHhJuluIBUbtCSfz8KDcUO5S1PMr8AIESbcSTpZxwoCH
4QnspRq9yVrm5Rs4J4l6R7k3/eqHuPkMQrK/E45X3ytXqX5nkFntKG64T8CGi3uOdOcTq7IKovm0
C7cl7jgV7mM+rvaw3zUPc5+pYJtbMt9Gc4FTrG5SdMpsCItIK1HrjL3WjpvGD/zPfp01Ox8C4c9u
rGFp5sxyMUfkVyCdhrio+UQV3/txOfZ05lAuRNGL/ygqlt3P6I4HW5xihdxyuCr+R+bIVwk8Kppd
rMLiC7ovuF3IPkfuO0awd8hwFxx2QOwUe64q8lNXnWt3MQ3YnNQyBIqhGvrgbhYoniahDEa+96Ti
hyrQ86+GYr0fCdQe8sR6kMWEbyfzEhLBAWcvcLjfW+jfFTt/apEk4UxBKcKUJj+KIs+/+YRX/4FB
o2k28ICR+7QJLN1OaRV1t904129Fh39HzpTd/+6SItFSLxVoazhEgZUlyPz7+yjj9Vdfol6hYuGO
sOqCV+XAuD5iqeGyt9TpQVIqSv9nE8MOdztGfeT2esyKbKciMEiTDNca0KOZ+EZEGrBj3wdVcTRh
iBsAgVbu4pqcQkmsLpWfPZGU+ejLoN8EXmUNSYjETp7CtmboEzNwOkwAVdVP/YwfFxBUHpM25Gg/
9F4x/4KlmR4e/DmlTzT3zFeKu+pzGEXuS01q0SUqEooAd5qTOcmW8wetb71z2E/0lrqxO6Bp414H
WtpDE9boLsCBDX8kyLZ1PU5vrPc99amSaHklLmunGwMwx3cfk/wU6AkdXyaD6rYfcdpvsxFGOMgo
0dxHBR3TaMP+vkYCbAHy+90IKMZqDr7LHDs2pHzz7h8kT1b+qMZM7ltOfXIocoiXjySb/jPMtmW7
qvD6NE8cF+zY9jaaka/FpPzpIvU99boyPsgeP7iuDHnCVX/GlXQyKEDYQRfLSZTucBerv8rZZDhg
4w6NaRv15nnKQnf0XK7eUJ62z9hO5Peae+iIos+m3iHEg3uBi3IdbDK0Cx+qtqTbDhdt9oaW/XRC
q70iSeQFPezWAwcvJqIB09FJOvLiVUhqjyZ1KNbxgQzD0eUeVAcUbi2J60G4P1aTj6MPMgR2K0dn
66OroRizHTuICqKoHWeQ5XYc4JVY0vGhh6hy8cnAJyt/ISr0hgMaofqJKWnFs5oIGoam8/TXItdY
kEiKoRA0tKSltz4k2sIt2kT+J50plt9Ec5923/AIrz0GUyRn9GUooBo0TLX4ErXl+KuMinJDap7L
XVoN6DLFiqbxPSoxfrmJ287/Ws4z1W8VSkfVMa7zOduSaUbvGCFdDQfcm1CPQYU8k/cx09hPcOtE
6z9WE7Tbk3rGanwE0KJ7C+G4AJggirSsuwBLP4f3WqHtfFryqe46+X+Mp8UG6DiTObgSyrSC24mi
qbgXpNWpQKF8b+dlF1IRttoLzz+D+VoLWPmprtNFXuH/UL9ZYMON9dtnb2I0uQqytpaw6kw49BbF
nFMVAGR3OwH0QFHGAJyovG4G1jJWFU5SgQtYdZoIGGHLJ0Dj55Ld75npXatSZcyOxDAMEMuzBxxs
LvkfkJoLTPgvOLLfwlx/wFiR/WUx7jvAkYVQ0POtKlucYaN38FVQGZDmRoVsLsIdpAwyxq9DKK4V
qmg2IuUfhQFuFpprQ8XrTaQv+UOeW1ArJHzqOYDD8kqecDDwDRBob9hzHlsYkl4HQF07N3Jc8Xwf
jLkT6KL8MxTMph0UiYN/SBpfMhM79w2rkEZ/oA/QSgSNF2LwCRL9N+434f8iB3FuVa3CGp44S7st
QlAwXHRfOelz9tkjc3WBo3oGaLlWlPKtgUV4E3m3FMajwZGi62o8gL0m3JFKWHZM8LiZZoARP47x
MwO2tnFEnRwX2AhQe+ROD9PCF+vm/Ol/INade8GKFk4H0oWME3LDJih/DEyVyCHtT0gFd1d+wgpZ
CykwqXmogeRHo6OCk0lWbnrZxXdjXumXj4fpzKyvfRwZcnJZVFKf/HjkJ+E00uiRd1F3ITTOzfry
3j+2E1mg38dbhopWSBKG6d3QQQIoY1EQxylyHYNjLTVVISG20wjwuvVqoFkCDnjl4zSgFhdtZ4eb
ySUc+7lJX6FsZWfggjCa6kSxTSK3Kt+gWIEwvEjoOzcfqziv2iAclSdxuKYztt+FS2NM8P7xZJ/7
9asQR59ZeZaU2KeAwsetFqLK4/gjby5yBX+L1/336eGtJaYsKwLL0rLH6SG/yzB7YOGLNPQfwAie
gfN8k1YdYfL2Y4Z16zXf5K0Vp3gvPeiLg3aRxVW/XRjABrjEY4/d5kIY/n1KvLXaVNF5AIi2pgcH
L0UK4kcFytZKUv/48Rece/4qzGmqORqQ3qIz2O064n5WfnnhWP37hHtrASd0WFLPNnlwOznhP8Lr
sOlvKZo8KBK3ISpKH3/A32PcW4s4CV+VaswD/7ZQHt0D9CRDdL78oRk/t7auoPUf0aq+xMs7902r
0xx2emHpQyrwdgpACShkpT6nSA+bNu2vEozx4lWQ2zSDeEjbYBH7abCZEI2J0u3Pjwdr4Xz9LUJW
Ac5xrSV1mLWnLm4gNzFunS9+SRI8DbE8MrgEosRz0tfaUnjxKuaBV5ncxKr2NMRaow/K6g3Rl4QP
zizdtbYTUJTpHLupPTkB+rFFcW2ri4vU+3O7yVrNqVNdPvAo605oOqFOXuW/0Op9XgarU0WPqqj5
AmTkMRLloWyuuzwBt/HvE4s1XQCkmo/iltAt2PgQTAHM4JLt0fKUv0y/WAU7akpxSdIRnzQP92kH
ITVZInOwkf2EWyk8Ii/yP/+eyHtiiZ8/Tl4z1p2WIb5j0Q7qwIGGeEG3M729WUzxRtx7oom8fbyo
z62D5e//eBdHN5uS2mtPLJteLbgl23a6UpDcW+s3oTmcRUFWdicxQo3F75qfOgCv4ONffmY3EatY
l5SnBCDu7lREsIMDnmiTOk9uxvQiH/PcG1YBL1kbx6S10x2jS8qQQ5Fr6qAfFOWopnz8EWc2YLGK
ceqwX9kS4qk2hjShiAwaowZDxbr7yFypEAKE6mqSc6Lh9BvhLQhEAcTZ1mOoZH78CWdW0H+pOAGM
VgHe6U6G8Rfu5c0GPevrRAC8tWNjAdwc1yxwp0FlIHmI+EtwOec5M79r9aZqSPM+IAKnn4ZpGWjX
KbAFVZboYrxOLdeLVqFsIQrdWTu5k9RFtK1StLqXROq6kV/FbuZIiSaQbk9SwWcPlfc3cplEf25w
Voe1gOEnZzGsUTtUEGyg091iUgdjcnsh/Tu3blbxOyjx/0e/E9mvCnvFRgUXL2DnHr4O3QWPk5YK
W2g86jvIIL25ImYXxv3c0KyCdvGI6/SMXlga4FxTA9p5ElvbtVqs3lq3yUZlWacTFqac9Yuj9XST
1uaL50XuujxprdpEgch1g9DuROfFWI0D01gvU3zVulzLNkF7iIBSUyC36OR3jnvwBu0Fd2HbPzOz
a+PEhsdRTrjO3mFdA3iHog+uSu2Vv3yZ8T9OQ8Dp+byUiG+rCosfmoAQYE8A9WMvH4/MmZXDl4/6
4/lUQH+S8Sm4NapqNmbRiZ8mSDWNk/p13RtWYcvQjIma0ga3dHYs30A0frCbIoRKAQBKMFq9UBw4
Nwur4J30JCFgNfi3XQGoE8BGb/8Dsffcw1fBKwCpoSXatxLdYKpvgGwCUQXdTlAZPh6k30Lwf8nl
1rpNDRe2b3sfDepCqaextkWSQ393cS6YndIoKGdHbbTYgM9m0X/CeW/74cL2cebz1rpOYTGKqICL
pgRc2rXD7SzyPAP9DGXt94+/70yquhZ3Ej1piFMRBjD0In2jQ/KrCeovYTbzDbh130zgX1BrP5O/
rEWeeg2vqgoIRKAnOkE3qi110qKtc0NNeEcBqLgwZmcCJ1wl35I2Be88rwOqYkET2lKftPBeYQM7
7T8es3Ozsgp91qe9N/oab8BJUW866E5vARC/TunMC5fX/hH50AdvpxEEF5k0EkymDCiTHW286/oi
3tolEeRDIPZbhl8vm/HVqm7atnl3aWzOjf4q2gGHhCrkGOLpsek+KQWKC62m+xH1m911o78K+Rze
UYOMIQWRwMMoaHYWvOD2CcwjkNkvHBznPmJ1ahuC1kSWA8CUFIzfhB76g/BW0bvR98l1x+pa86l1
rYg82+IVKYTtjvlM7bPV4N19PEhnvmBtllgyEKApuhMKImE9g+kPgS6/T8L32QN86eN3nAmDtfKT
FmQWIARFKmm99ttYOPJJSaCErnv6Koy7qm9awho8HaWaX11OwkMgS3Hl+Czj9keMVQD8AjUm8HTg
6KOkVEgQnCkAQZC4RHhXjtAqktMBXTawbcANCEc93pGOh4/BDDPa64ZodYA7aYDtiWqBj/AAJxNA
+CVGhcBlXPd8/9+DJDrRiKEKfCwi1/OdmoRNFmrshQPh3PpZBfJUBmCRgEkM6JeCNgEdiheULa+z
pffYKoZjZ0F6pRF+fFD6PwBPMVv4YF0Sej0TX2uxpyIEc9o0NX47s3B4lBT6VZlsbpYD7ULmcWZ4
1hJPIxqBNfDLWDx1MwO67sEQKZ2BRrxqctciT6hO0cwGywYUzUgrs1RAlRiSNBd+/bkBWocvbSrS
Si/9pQoDwgUIeonuCGDECkCCj7/g3CvWMdw5GP4FYfpLT1Cci7w030dTlR8YgPTXRdjaGjGwgEF3
HUWE+U4/1kEQgskx5hcylXMzvIpfm01Q3PUbLKKAijujO3CqZhJfGJ4zmV2wit4AkpFg1HR4+pKv
mtB9ko7ddgRVi2EuD4Z7193Og1Ucy3bu4lb+3qkhLQ5c1KgO3AEWf900rwIZsvuaFnTCUeZDM+yO
5hoclUhV+9BdEo8/s5LW0k/Cb4lXlN0AwTMcBl3KvlMQcZLZtdeZx3tr5aeI5b0QC+Ez4RUWKmCE
BViZaV0/fTxIZ5bSWvxJDhGM4hlNf0F44mXIQXgB2ddc5efo+atYLot+DjOAJHEOEORYVAJOl/jg
119KSc+0S/xVJEPYt+2rsmZQts6OlVrQ8vQAs+fdkPX7fn6p8a9RxHYfj9Xys/9yo1uLQQkZDVA0
VPgcAOnttpPxI4S/2h8Asfq7wZLwKpU7z1+FN3O9gBDMhPfQQBVbFFLoDgCCSyb056Z8Fd9QI/AG
ZpfdwzVAi0yEd7t6Ef35eJTOPX4V1XZpgIdot518ILWnDTz51BsIkkN6YXs69/xVWPsT8Oqu1vj5
OkeslfWgd0UH1MDHP/9MSK/xZQAWOmBnJoayVcMfgRksXk1Rt8EOmNgpu27nW0PMshTpLmgUw2mY
mPtRQGLJbRpXTl+v+4ZlZ/8jSS0U5JqEA7kng2LX3eC6b/6QkT0Jr1Mz9NYYsyJv0UuYjQ8yFxjC
AMROGwJ5npvrfv4qquGryJVG1eK3RqWo0ABLw+4+GCEWdt0LlqX1x/iIuB77EpfxEyokAO3OsP4A
8Bp69TlX0/PH7zizTH8b+/3xDkxmGoPM0Z8M8KFQPIpA9Ido3HUPX4VwVbQBb8qpP8mUP0EVgKLM
c8lW7lwArOJXdAptkHxM964OIMJVa3HIaP4U5hctr5dl+Jd9dO1tOIEWqjrPxxuyYe9nn1N0aS2K
z36IyoUKL5xs4u9vWSPKKt7PJHAgXAEynh0bv3jgsr4rTb9bRCJsE+2b+couyRpOFkIKzhI/w7u8
Kt81rXgBnea6VHJtVhgZCE3BhA/mjhKkpW2sIfpli/HCEX1mtunqiAaXGoVV6I2BFs2zMgF/+siR
wyRhcMkl9cxsrzFktGvd3MK0QYE9DVoN64+E6r0tiifIwt3kLtx9HBPnvmQV1C6sc7+tBnwJGdGj
DXPI7RWW8Q1kMa6zQfDWSLLSlH3Nhor8msRCNq/hudASewkWfO4LVlFtTe1XrJkXG08z011aDu6g
ekeeBoj/fDxIZ3altUshEImBGUGAx2TUId2FcY9moTL+hdV0LuZWZ7PRrlTUH/F46wFN4EMFOMs+
S6qOoK2GEFIE1RuqEdd8C12jyTrb6EK2Pl4mfc5egV2Y9mDwXpKX/vu6BVfy34cETswMglc9+cXG
kSQQcuz2QEvZwyCHV6oa/9HDze7jLzn3quXv/zgrQlidhnSOMfFgy9DX32r9rVTjFkRXf9P3toKU
ylBfCJRzb1uFfMDhkjPpxS12nvIjm+R3xQvoz+RPow/dMlpfVamka3iZkn07DJUtZEIr+g6jpB74
8CuLiHQNK6OTGRX+gae3EMXdxHNabzx26WL391Sf/pcxoE5Z1IZEwfyRQ6KsNQD1MQWLIbQFLBwa
CjCZPp77v0ckXcPJIITAGCQ65bvs4ParCuxW0I4i6Ale9/zVcZ6NTtjCMe9UqPzB+pDjhpvOJYPG
v+9YkNv498KFzkrgmlyqd9Tk0kPdmRzNLsH3sR2i66J8DSLLKMhA0BLtT8Mg3CkVar6vB/QDPx6d
Mx+wxpClhBGQPEb1DgGnfgPtl3A71fBvacJLJih/3xLpfwHGLO2CYMJOhYZf+LXMg01a9fdz0P+I
bfTShuUXz7D3j7/mzFpaw8fmyF/KNly+Q1DG3mDHzZ6roFQXEqpzT1/G8I9dCnpsdQoyKiLY1hm1
Eooxcq7jZE5JzK8q3lOxvPuPd0C7lkNopqcncLVvhxaiqyMImNeFwhoqhvSsd7WcJvgIzvOG6RaV
IY4S5nWD7//7p9veCigeo8iNHkF3GKI4eyYS5O6Pn35uoa7CWOiIQHPKh/wdWtf6DgphwDxWUQA6
s8cX+ZnrXrMO6BwKm4qV+buDFeomG4p9GsYgBI/edeV1usaJ0TweZFW25fv/OSZBU2sHXm25/fj3
n1mja6AYhfAoUs0uf7cNfKrAIEdr34FHf93TV+e08CjkMANavkObQoPVGkyfeU7KC4n+mSleQ8Wc
guSWn1feyVDpb01XfknhUTwO3aXKzJlDbQ0U84tgaFopivd2TkXSoE5z23B2y1Ovf4whWXypZnnu
Q1ZBzCGPVDNbeCfpsIhAXYWr4wxB/Ga4hCg994bg37HGPNT52EToqfOncgfC+3yUQXAKYwhvfDzV
596wimZS9VDHiLR+r/L0UxtD+RWybf/AaMTsPn7BuZW6CuiJQ4gGYprVOy4t1Q/TToE9RBPo9hee
f+4DVpEMQSURSjglv5sUlhBZhTgDmzGFDIk11yV4awgZVLIhazk6qHdW1WEem3T3P/Q4fntX/HeV
gK7xY4WnG3/mbDxVgD9X+6BCuz5PdMBApkpkATbBCeq6w/wECgPEZZKhX7QtA8iXN5DP9TJoG+88
2boihESRqA3+pyyTcAHqIW1vf/RdUc/3Ibrp6J2DGA74Jzf0m4QKAkjm2oRBvQX435C3bIbCld9p
8pRTWxbfoATXeuD4IB1UB7+Aoi1QNtBdCwWEkcGyoImBO1D9sgjedHFimhYCom0TR96F+tiZpbPG
vk3dNOp4brxTZvQTH4HdduXwetWyXEPfoH88xtXkindHYuhXsJ5BkCzPFVcXSldn1iVf/v6PE77L
cgdVmKp8z3QXbrLY8x+hXT4lbeXCC+vy3CtW+w8EyWFLTkoPhhYd301BuKhWeaz+hMVxZRsUpi3/
/o6whSK6nGj/PoswhYR8+gWSlNmF3efcDK92H6iI9rwKITPWdQNUZ4FuLEeQ4z6e4nPDs9p5FnF9
WvbG+900sQF4Xhw6fXmUX7py/K6V/y10V3tPAMU8aqBUA71NLKLPNosfqRrpPtftJyszoEERLNvA
QtWjD2uo/tlZ3kAqYYY4nHooDb6X9gRCuZAZ8TTfBn345HQ/nYB5us73k64RcpBonQUWYv8+wjgn
qcf/x9mXdEuqMl3/ItfCDnGafZ6sU82p/k5YT93Ka4OKqIj6679tfZNTVJm+y6kDQCAgiNixN1iP
vbRPoBuQZis4hYWJtiFynPpNLx1d3gNUD4AJg+5yAo3pyEdEe9NS2tC4wR2Hpobe3r3wywTs8Th7
nCmlT30brXWx4DTYqDhWQoHAKaS8674YbmFS3ULHY7cIXFqQrQA44vGfLOz40DoWGJB3kUzgPSNk
8J7Pz1QwX2+MFNnAODC81FBT6fs76CpQTROW0Jb3NsqvEhsXFzRd0Pcx0Xfw29T7oENZY55XIB9k
284zWwYRZBzKIYzre+0bH3iF4W0BUdD9WOmN7/jQOhJ4GYCqXHlwbFFW/NmpIu9rXKY4/52gALTp
8RIvxJ1C61RgAgXckJCRd8GRPaUcMpHpWNInZLhBIka7j/EAYrXHfS1sJxslFzhMk8RV5X0IGnar
gcQje7hYkHDY1r4VHOR9EoYeJEfuzQjNTnAnpsO/U1773x83v3By2Ag50sR+DjWW6j64/i1NeXGq
qvhn6uGe3NbBbO2vbuHAkxUAwUV1Fxn/GcSQOqM9KLk3hyJsfcSsJwH0rNvynrOwOodgi7gmPdQx
Hg9/aXnn76+G70KjREDOq7yDmigCbWdfHQdopBwet/53VAEkV35vveXQdQDv4/jEiMHlVQNJD7Rl
2YAALn8Bl+AVyAKwR6+87Jf+xb7rUxQj66pr7hlotnd1lv1Ttf6nx3+y1LZl1y2JBHgbsMxhVb1E
vvjJaPTzcdNLW9Sy5oz5EI4Hrd49gnzHL5goLVv3XPSrxZALPdhQOUQ1kCVssuZeQswATOTIYvdN
BsLy8X+Pf2HharOBcolUzQiHsLmTPnuX6uAlNN1b8Il+dcJtunnEBssxJqHRk3nq7kfQFPdAVYS3
RrjxXrPlEJFDhcjDMOm753reVyri8cOUjOrj4+lZmv/5+ysjG1AdGsRJqO5Zb7IDuPa+xFEACSue
rCFRFgzNRskBOeVWNW6Du5M6F9xx34qivcB3edatvkyh/Dn43f8BrbVgDb9emq9+aJrqmo4cCl0i
yod3U42UxU5lpk5XHOul9i1LpmA+GuSo1V3GbX1scX/uheuwlSN7qXXLlsECXE+sSSTOCfAVBtin
AoTvKJDZOHrLoKEkAJY3nld3iavGA2nZLpRgCHu8lxYGbwPlFLRMIWnRjU9ZMSvvZM4X1YB49HHj
CxvVxsiBFmzKkQis7hMog6HH4qCSxxT/IugerPSwNHwr8Ne1lRSQvlL3QXTywifx0kC5YdsFYKPk
klkcQKoeL+IBtQk6jquzk0N76PHkLA3dsmI8IAcCKjJ1h3pc9WPIq7jY+RqB9W3Nz92+simT05zk
TVPdIXfxWaeFvrVu7mwLdNhAuBHaSZHvDd0dFd7eLtJCnuOucTbOjPf70KEC2iVjGqn76IZ30wXQ
fVvD0Cy4up5lq8pRYwR5RXUHz/R3HdRPcwq8Jf2HSNbvhZOt7JylbiyTJRAB6HAPqztIlJM9TYOv
oui+EdoAXS76D5D6Om5aZRsUpyYdDj1UnrIdyHp/Qm0RhJZ1b8D1uK19y51mKSKVDkiST8IHSSoL
O3LyM/ABbmvdsl6vbHQcjVF9Ryia3Jq2KJ9lGriHba1brvSQKWJCHRZ3eNF1u+uphhoUybttWDti
U65pEUFkAaIed9aCHvG5JIa2NyixiA/bxm9ZMJ8gVFlLHp1Al9oeqUz1eZ0CZGGH2ig4Q6d+aN3R
u9EKnEJZcZqxXploftDI3c/o3G3/YJly7hYSykBOey+yCEzuJkbV9F6OM1Xutg4sg2YBRMZkpaCd
NAZ30UU/EVleS0suEJkQGw8no76fvBCjD3v5T+eF5IfII+iLdagMZGE43XJIt5yp87/eSHHy8+Sf
TT9lI+TcYoCoSwgHL44c78QhqnTVjf78uPEF59qGxMkQ6hdxScU9k8A/DiAd3oFSD7w8CXnnxvka
Y8rC3W+j42ZJ0l5EGa63UgbQAQzuCvoaB7DUeytLv9SDZd8OZGeHDrqB9xKam/k+AsnnUzy5TreL
8lqv5L0XqoWJjZLLxyms/CRAwW4P+UfnXFdNyz4Pmkn6DXDVWpx6jYfi9LVWBdTOdojKca+An1M3
YFZO6ghB4pfBAcn6GvHU0n9b54I3JAJiJMgEQESNQmsofiZMt3unXzvYlnaI//v9Cz59sOVDGOYu
QNjCPkctMLJ8H4GTIPuWJMihczFW5tPj7bj0N9YJoRwTAJcmxyfeghcqAVk3hPrA3ESrL487mKfl
LzFvG1kHoVHqQ1oFLz1SuPs865OjCwK4x40vTZV10ZdgmZj1xFqk5X13ZnUG5eYB8PpBHISSLjl0
ceL9eNzXX38EevfzY+2VR8cQpqniAUedIoA+qTzF9pKb0kto3LroKwiytLHfd3en6VrwfkAhqjxB
JaJ1jttGb931qlS5N7oV1rkGtNtw85mCDHnlKPjrbYbRW0cBcoBsKCjUTM1Ir6Nb7qXb49qkn1Qa
vR8gurTSz183K/qZv79aAkBy3bAGA+ZpFlE4gUe125MAdOn1kP58PE1LPcyL/6oH1ID4PJFhfCql
eatcECa1bf6pGvK1p/3SLrKMewTWoI9V74JqXX5pJxRqbH1NYn4sY0aFCQ7BCKNP6o6dS7dt34bl
ajx/aejWXS8ASx7lwMYb+NeaN/Cq5QuSk+2Kq/JXU8bYLVMWDs1NN0zxSdRVDTGPzIfnHqTAdA8l
EKZ67chY2Ks2bq6UMR43YTeCQKbjUADzTPfOxEH6taUxVbvRHyGxkHr5+O/jHbXwXzaSjnI2Kq5B
4JpAWOFW0hSyUXXu8H9I2fsg46f1ytZdWB4bUKckAZ1J4rs3D08RTs20rzqoGDz+i6XGLQtvqRuA
fqALbqx13B1c+S+8id5va9uyamoGCJ6OLj+NxPUu4A3PzxAu+d/jxhcM2gbOiSQjWVrS+inoK43k
kz85N1M1UN3yi6i8P+5kaXZso4Y89RAjr3USkwtx9wxZLigfrc390i9YVj22Rrs1EHTQoi2hmeqG
txGO3Qls7i/bhm8ZNoc4g+FtzTNw3cHJQiQ27/Ovgwp1u8YctGQFlnWXWRbUVa/JrVQG6hVhnh2R
iu1nHSu+8wdogm/6FRtFBxI37hedx06sAZGImgp9CtN47Um7sBI2ig6E/G7kN3y8ydz7L0tA9EFo
cCwGgGceD3+pg/nQen39AErNI5VDFB4R0z0E1l4Mh2+50RtjsY2lyxy/hiNZBjfeOObs9ahRT5o1
SO/S6Ofvr0Zfd5CW17nPIKMeDSh1qCDaWVSg6KL9tnw4fmA2wVd9OC1YS4saWi47cIe/741A6S84
/Fbmf2GbRpYhc8jzgRpAJefSsPdJDyQpHJm5bhbSaqfHS7xwVkSWNaNsvIHeT+ecWIbadAiZNhDR
in1IsG1r3zLmAG8daEw2+o2C/NUBKtMvAD6vOWALl2dkmTFPnKxG3FS/gYR6/Uwl8OZeMW8kFBgk
oICENmi0jdyQxTaMjngZj9N0RPFbWsBPGgDmAoKs+bFpnmwYHQk7AfGiGq0Dmc+uPvhv9oNO1hi8
F2zBxqIx8AFBqKOEvl02jCfIB0M1zevCt+CGaI/b/sC6k72izv2uCfwb9Voc3QOUY6pp7UGyNH7L
lmnGdZeXhJ8gw9CJZxoo3RyZqQr3LRkMtCUf/8NSN5Y5B3wMSQRZqSeVKsglAQBkWLKrg3olfvDX
TBr2kGXQlPM0gdYJVtmoGgoqLrDtQTf+T+fND2OCl3nCatBEAB20Env2ZkP+48GLLi0DB04HKh91
Mt08Du1eoCvzpu8gVMchQOnwDKLcLPGhewcJn/Hfsp0gQ9fqESzsMgwh+wZ1s4J81KAk9u8+j8Lw
2BfdML4jsTvJn/AzICYm9Owiy7oDbUA5xRUHwb1Sw6EoTFo89w3tN1FR4Ges06R0FGIvIuV4cWEH
U+i8H2A0a3wdS6tvHScSQom+N0XZWRMlEZ/UUYDK7API4t0CuGLwzPz3eJstHLo2qI1DSxBCQY5z
0jL61Cb0OkujPG564Ui0wWzA5IUugwbQmUGK5thCKgdx3EgeTA5gYtngkeTLaa1Ae+k/LP8g8fF8
oFC4O6muoGcIhslPcaHMy+NfWWrdOlAyl7NwSGLnNEpoDJYxrg1nlaJ/Ya1tIFsQd5mnTYh7r4f2
kxfJ77/YdlW7lltaGv38/ZVnYJqphoYQ1rjMuvCgcrwfgyRYqQ9dWmXrHIHGWpd2U+Sc5vpNxP/e
JCZABXvxnTvlYcj7lcNjaZKss0OlELUcXDgHBJjtfZDRN3TONc9ESNuW2LLnzBkY1JPT6ga3YzyI
EsyvHDGax40vjd4yZ9G0BGercU5tx3+aKnah8+j/A5XbTdkGFtvoNUYJpGr7CHqZLeS2uYH3CrTW
ylWxMHqb4c00Y1K7SemcuEBgXvTDh8SZkG0Y5ArCe2GD2uA1A7lelJrE5Y3PrD6BA1HeUou1p8NS
65bxsjbsQeyjyhuTwNKyBMzyyZh/eryycyN/udP+QK0Jxyl8aG+djD98nkNjxGHgaw4PsxLG4y6W
xj9/f2W+WZR4yk8icdY+mF93goZx9rkOhQk2Tr9lwoaloEYzprwRaBjuSFsFu7nKZ9voLcMVkUcA
cunLG1Rt5JlkHTmmKBLb1rhltBpJfqZIDRm6DCVcP5ImhIBu4mzJdsGoLKtlaeP6kG0tb0GT52+h
WOxcQxRCHzaN3QarqZC1bRlBo1fFYN0NyqJ54459sgUBzGIbqabzMp+Y75c3imq2vXYRkx9RHHl0
yWoWcmHr20i1oOVmDAe/OhNRfApAU15GULYwkJDtoHK8ezxLC26qDVgzYVtnKHOb7y75BZRAyQUA
Dwa1dmgbAIQc7dw0ai++pvHebZq1epCFS82fT8JXJgf587Br+0HiteueCS40yGueZlUQBx6SA1TG
459bsGwbzSaLiZtcTvKMSmW6L8k0HnEUft/WuGXVXCakilzUWUGA86OuPbNv6LAWDlgauWXV0MJG
Km5wIYk+IprH3OgnlGg3IYSwdy2rJglOuNGbylspR7kfIb1+9F328/G0LFxmvmXUnkwyxzEw6oxn
cqcprmAv8qNdiCLZFcte2LM2dK01EEXyIibPs1FkGtVWSoHMZ8aJZi72UE7fAJUHsdEpX6tiXdiw
NqCNVmlR0DGWZwq2FBLANiBLOmMiA2EOqdmUsmSxzf0GAg1wgJRyeio7OEk8xVlC+Pjf45VZ2FM2
qq1UkElXnpie2oC+yCrrdg5fJelaatyyaIHI0oTHbn02mj9DVFju/G4byQumZe709XHhpWHawbk4
0xRqHLMeRDqtRj6XRm7ZcasbcIKDHPJqYtTG6hFkCYWga0VNC4f4r7f6q6HTsoPEKouzK2f1G4X3
vu6rL6JmFzdSa7SKS5vTsmdWVYNwXVOfoTL7xUN1FugTfpIx/jJ5yN5nm8SDsAqWZYuwckmZBFji
In9H5lx9s3n/2Hg2iBRzAEZjdfPqVp8EqSFRq/qPj3f+wiLY5G4lZLuzMY+aJ6OJTM48a+Hn8bQt
TXVtqkS3zdUJ606vcO4s7ChbTJTG/SQ7ADWetBhG74IjkCFAJoTvHh//z1IH83++2lSAGMItHqIa
sZ1K7wiFHC3whp+2NW5Z8gjuRJ5NHnbTBJYdMeGI2Ii+Z7GtGwrVX6aoKpubGSDWNBLxUs5VLttG
bllyEEdwHx2ibjJmwSlJ3ORL4/XFyn2/tImsKxmyB6yonam5SQO/ZSR4CqJQMyblPp5f/Nt+wTLl
IIFo9dBAD13AnT+XA0SZyrJbq0BfOChsWJtggqNAuc6u80Ex86G39FNWNNcx8e8NWYusLuxOG8SW
+CGKIJqmubUjNhAknpN3dbdKNb3gX/yBYptkHvZN2uC9gyp6gdq+cq5ORXz12+MlWOpgnrxXxhX0
HXYpEmu3oHM8ePUioWfSpMnPNB2K67Y+LAMOOrAE47bJrsHEk4Nk6buZWELR/OVx+zN45y+vZhu7
xoKi0nE2wI/o22ehxacWUWZD/CfwJB37Mn7ukrXA0dJqz99fTdcYRF6CfFVz44GiRxN0/F1XAPW/
YtNLq2HZtNdEYEuKdXMjgXwPHspu1w7xlz5FkOHxVC2N3zLrLPIYz+KquSkGN75CwVQT59N5W+OW
OUst22jgPo67HjhRwYERBstH7q7Bn5YGb13JyJOHTe/n7U3kTl3tqJdmp25SQEJuGT+wMb8vLjSI
tBFcT0+ZRC4JTvYLG7NxpRj77wcqs5FnZQRdLLeDoZEhfOEmAvlkeI2Kf5GiX3vd/n33IGn7+/hV
xkU2dm5z8yb5RSJ/+yYL8ab1zWoq7O9HKvIUv/fAatdNYi9sbhowBhQy649zXuVJ+R70d6r4DaIn
29w8ZmPQRJsNgLv10xNHJDgIhs8ghwYixml2wkGqfutDAYGZ3/+JqsKlpm/Vmcom785VlgT/DWDN
WgsYLi28ZdMCHDQaauHT0xgCVkL8/ptuvK9yir8QGa6csH+3DHirv/8DIPmQMO389Mp/0Q51Xn/t
y2ZN8n6pdcuuoTLWAZU/pVdTRMU5CQJz8Ls1EPjSlrKM2oh6ELHx0ms5+l9LaGrt4B1f2rL7pjU2
7yTilRjWQkc2IC3pZAcDSfNnpL2+JFFwGwdyNkP/GTy5W4v8gMqfL6lXNwSoccHDxWp19uZKs5KS
d+tbdekX5u+v2uaRL5sxbNonQT1qdqCxZc7eDHl39BqaJW8lSP9vkTe5a6roCyeKTejWOsK0uF6z
q8ycbNqPRvn5UU9u+1aORHsfNp27thYod0TDQr9rwdgNNiXA1Nr3NSGbWIKwHpZ9oxaja6PauFeJ
usJf/vf/QWZ9wTRsSrcW5aNNCI0jqJYWiBtz6tTjPs2zbiVovLQAlmEHLmvGGNwUV3DiqIPXRmRH
UyIPTLI1rZelTWVZNzE9aTLSulfe5T+zsIUORTsVE5iQ63YfVgaa926UN8fHa730Q5a5Uxk7udO3
3tUMs8s/Y8a0AXFqHoCl63EXC2tiY9PKEqJ/wnTulaVOkLxAN6qKz5loN0KLmA1PKz1PdUyBTolR
J7txVEqcw4lvKqpmzJYDVTQMQD+epVc6xysDCUnk2FlLHS5cRjYujZbcLXjF6S0Lp+QZTzqogCUI
VZZORd90DeL629ZgXv5XJxXpZAFOqyLFm8ttyLOkI72LEWLMn7e1bxk1y7spBxi0fjJN/MwVCFVi
UGAdtjVu3diOyKuBDFNwbVqU2h5GBdzkLm666H+P23dn6/3zwcL+wKbBjyJ6wBIHNXCsEFlwQWWT
tIf5kSqBlMkiSOYIaMTscaJ/CsJm2DHi33oS+Ssv778/maDY9fv6tHry8qmJxydaslPJ6zeC8L1B
vSZN/Xsav/ehafH4Z5es0Tb43ANZmFT+lXVh/wHkS+FwcYTXOCvtL+xoG702UmhtV37Y3bymQpyr
BVALFbojd1QAwmc2+Lo/5iaeyo2vBBvQhnN4ygnqOZ+yBugN6itvH3n8y6bZsuFsVA2NCdo2vOnE
fSdSRB1DiVzLtsbnKXxllKNMvcqA1+vm9969Z1rshCw+bmvbMnhNRRU3YxNeIecBwuIYJSN+jEjd
49aXFtkyd2gtOz04upIriLsaqN1wFh+Rjaqfc9On6hrCy3rc0cJutXFsIzQHRJx64ZW2pbyMQ+qJ
S9UREp+3tW/d564jlOtzKIvuEF/u36Zl1UHILd9Uys/YHzAy0iR8mLOKhSF18xlJiVJ+6B3fdeTG
PWSbM2REBUl4eFOOy+TOAzsr2+fwTjaphzH2B4QMiie5Ln3nUuY5ykSgvLnr8/jnpum3QWStzkdC
XbBo7n6dtzwAbt0X21IGzGZDU63X1UXi6ZuuzVshs/xbimK8r9uGbhkvIKImyWOoI+4Sk4mDjpJ2
507b0rso6v39aAB9oI/Svji8JtpJDlwgxliQcu0JvGBVNv+ZGVirSrDxXwioDrodr8Pqf14HHO22
qfF/H/ykqtClXYOpmUSDwqaZSXCSZBsYkIWWzZLaUW3hZmi+kSQ4Dkizn8Niq6tkc5/JWBeCK+lc
wLo4vQVlbTBHOaLLtrmx7FUMEjNvmgQCiwiOBnN+Iy2gNPO49Xl7/MWRsYFiZDSsbzjGTuJKBgfW
+CPZc5GrU7pKKr7Uh/WgztgQtoYXBtQkdW6+TVkE7AGrnOdYyW23ro0Y82JhHDWBVG0nJzDn/ELA
Q9RmLYO/9AeW6UpeuoynPppvM7h6fJI3SFQSaAbIFVjUwhvOxo0pEMtF8IjprSzdM6SW9qMMCei5
2fOUaOjodfrb4wVf6si6iIXfOSErVHghKrzNPiOb3dW+urlddVh3gxbcU5sBTY9SQAAhVk9JDP0o
rz/NGDgj2SUDwnxA3AZEL8fHf7RwNgWWdY8+bcexHmKEBwYAjvBqSZOd47TmtK19y9NGsESpthPm
hlhyvTMa5p2na1V3S8thWbfMwYqC6lxzU4KdkN5qAQahgn4KavbcDAA1bfoHG1w2hulI485vz6AJ
GlCViFqyzS6XjS0bIyO7ENoK56A0ebwbM0Sdjt0k1gpDFxbYBpaNASpRw6QNL6LIm90IYMV/IcKZ
265lG1GWuE0CPZtIPckOrbcmuBEfXvvjeV9YXhs4JhQEr5OsgqB24MUXKM+9JBxM03PcOGqDpy6u
s5WeFo4oGzummx5aJk5ubgGp31PQjRyEyYpdKka1LURtk595Y9/6EOHpzqqr34wFHIypURsj1LZk
aCkcaERPbnRVbfze0526To7QK4fr0txYFjxLfri0TsmVcfhGqA/JTbar2i6Tb/wwqOttN7UNJeN5
Gco8rTFBYXgXIkwOKT5sc5FsEBnL5Cz+rjgQXHSsDx6HBvbF80vDPz/eqgtWZkPGRDnyPiq68JJl
Ts/2gRN9CJnjbFxgGyomwZWXF14QXpJxQlaxTr3yuXCRvtw2euuGHsswTBqaNE/eJErIOSHgEnrw
OB63vrCBbJVQrousHGsaZbtfwh8o+BjkjjaBd6s7MtQrSzyP9S++mA0byzqFAIiHEigSog4mCFF7
SunEdzmD/oQ7bQTWMZsUDVR6EDlTuXiijg5RhJ29G0W1dZ96v7vyXJcVCTmInoVQptyTpqbxZ78v
HW8txb60US1rZkw5gO8lKGylYAHasd58+MX8/Xipl1q3LmTToqy+7hJ6oRBP5+eKt+kZmix0TRRs
YSvZwLGswNZ0/IxekhB+nQ5wQNCm/BJNKDDZ9Ac2eiybJeYmV2MbIVMp9OQfQP+8Jq69cKHZWDFF
U530WU5/uY+gqOshD047qLSqovkBcogp2jsjmdYS4r8ySH+xCVsn1MSINgKXRS+mGptyp1D4VsB/
7CkEFWKTVgdgs6cPeV0zthsTFQbdzuSBOTo1NvjZr9hoPkTNEPxXqdBTB4wSsORwGsbvyq2IeMtR
dPo9gUPkg1t1UnCQRi/8mJVdKY+izmN+Qd1M/s3LKKteSO3THxKMmdUpAN3WdwRQsrdcVemwczPX
1xA/9Dr93gGx/3dquqjfT5KP+U6n1I93QNCQ9rmfUpkcjQSShu0orWhId0lYeclB0U5keDrWaQMR
kgKoZKDnMwe4ywv+JUjfjV2shY8qbqNBzk5RvxypI8uHsvoUTFrFnyhhiOWYUkXZvgwm1u49yKUp
bDBo0u51myHegw+82IEar38Plj98LgXxXyYBtZL3qIqE51YpketPyu199jYQPjBFLtV8eDdOKEj7
HlVOlB0SUYN636uGzt9HrBp+yAysqKbK1Nc0ZUn6ZEpqIDwcVg2AztwBjVoPtv5yXzq91oeJpVmm
IXdNxeciAkvZXjOWeseCpC7bR0EZdCu1LEvmNn9/FTHlYgKDSETphYOV/z0H0JR3g3iqwzWdt6UO
5nPkVQdQp9MNYS3Fw6Zq9i18GHpgYHjuhtykh20WbYVHAug4Nm5j6GXWQWCq7w71zFqyrXHrwJYu
iA0DWeizADZnbyhCL4b62zyvX2Rlr2aHB74W+RDSywzqMhFNgl0UluTgR02z5mMvnNg2SnDsHPAE
sYheApJ8zTLAM0MnWNMHX1heGxwoAplOuGz0OXNo8TUrA+fZAzT3exgrsrJFF659GyHoFWleiclE
F0PjC+/mw9SLw8DdpaBUDNtCOdv8U5vpjvd5BUpREl2EABCHOdF0q+gqdmxppiwPTBayH9gURhcW
onilbQB9y2TGj50H4aDHW3UhqGDDBCHkF4NXHV3MaCLmeObYmrEj/5AGl9xMqz6gbuaUCj8nPx73
uLC3iGXdTPEiovC//v+UzfXwQbpGHLDUtmXViAfHxveTEPLChPgHLwCLRmrUWhh+aT1su+4DFrY8
SZ6IMULtAto230Ye6GMcovjk8fQs9WG5Ygo6zDJpU/wCpYBGSclBboH3LcBXm7DpjFjumJpUl6u+
YZexRWyVIrvjvXNAMJeuYIr+vgiRjRhMiE513g3xpW3kv2REpWlkUI77eHqWGp/38avTb3QkDYeW
4OEfu9Kku0yFIjyIZhi6D9t6mN20Vz3oMsn8LAIZwC832KTBi0MRn9rWuGXRhNPZD5oQs4PecrZX
FLV1+xxwuJXE7993T2QDBIFCDJrQIRi85HMhCILaM6gOrKLbotuRjQxEhUYbB5AKP/+KHOkEIVVA
Zbrd5uB/ZOu8ak3iAtwrBoUgkNUGHaraSQ9dbFsCy4gZ6japcT1zG+v2WceI6uAI7w6PG1+af8t6
uYKaW1u55lYW9B851P1+THC1+Y1I1oT8/n63RTZXHcBcpEYGI75m8+wQYT6YWPJ3Y1Id8nQV1Lpg
ZzYwkGpIo0XQhbyWeC7sKATc9g5oCLatgY0HRACt8rQr9VlHM0d2gtajQr7ftAY2F12LJ7/Tg/7k
itidv+MawrplRd1DAUbTlfEvLLMNAZRJrkRaMxfU22mgzF5TpNryc860F+Snxgn6NYnRpXWYR/Dq
NCJaKkiBY/vvMpBa76DuId9USDasxHiWfmTu9lXzmV8MiDiO8gn68i2gdKU6JSh/OORRvaZsvfQH
1p1sJrdW8RSwK+TZ6RGvnPoYe/TT47Veatw25lh2qJJx0mcUjYfPYuLxhzqfuk3Ah4hZ1uwBdBak
cYHTVHdQTfdQ/XGInDWynqWxW/ewJxFywZs1uP7i1ZU+TS59Slc84IXGbbzfXNvL4yH2s91Iw3sA
4cZjARK8w6Zpt8F+GepHWNu0wVXDhXhuJQN5ZdeCzHJb89YVzAaPgEji1+A9/ytYAdS+Kk27zXht
uB+J69HwNK4RFwfr8FiUejdGrXeslR5P237AstoWxAA9QDM1Tk90AWXmcodw3ZfHjS/YrM1CB//Z
a0D7U1+9sH6CVLn7RbBRn3s6A1S3dWHZbCIzT4BXqL6CwJ0cEHyId9TkzX4o4JI+7mLhGrPhfiYh
IDnvgvraumCb0YQ3Byiq8X+6sAn3XVo6L4/7WTIEy4ZLLxpbVOjVV6Hq94aD9jH3V73RpaWwTFhI
SNImXl5f5cx7IhXeHEKCLq6Jt4kn48lt1d+YrlAiGvIEwpCQydNzdqsz/aanQGTD9qTrjxFc0ORJ
FE61p6G8IMC58ZL/A7YX66iJPA92Bu7Nd0zoGFpmU7YthYl40+9XFxHumHQCNhZ44HQaqf44NquF
Ngu7xhZELcFL5DSyw+6MCf0axF73X1+aLt92ftK521fXLsnyKc2ES3A2zDKcBThbO281wLI0eMt6
SesXXtRqtC4rRCV44YTnuocc2yaLsjnmqCxDQNT9MduRwP0vATrkpXdLuuK9LZwLNloviFwK6Win
uM6oDQFuDY7NkzTseZ2fYml+LKtNygRhlUo113IIDcAaeKGmwmlW1vbvERUQXv++tqqQGZgQTPac
obrzpPqWHjP4i7sgpvUeWIHuAPxe+NyzVSDowv/8AeCLcsdkU1BcRSH/9YD8PcY9qoYfr/bCetj4
Pe5P2nRljc1Uqi7cM43zIalQAVjG3Udf44XzuJ+ln7DMGaoC1JkmWJwOKshctR4Po51upmElUvf3
LAuoC39fFrD+sqjwSPYM+fnwGrTRfFy/50H6UcvEeemzbYL0LLKBfcnUF5KA8fEKNyB/lnyQn6FM
4W3DnUShZd3coTVqtvwCNII+A6qyzt40Zo2NeeFCs2F9hnd1Ca6k4iqHyb+asqHvszhsP3meXONa
X1po60JGXZAJ6owUV+Zk75TEi6MuXO+0bRdZpi2dSfu0cosrqlblG8hsiac+2YZaimxg31jQCaFS
o1FGjYCB0uEnIOjXXOqFY8NmgCvDOM8IUf2ZouQPetxX0Qc34eoP0Gy+Op2zK8RavfbCItvIPp77
SDgWWl/GSXtfFUCKxexYpN9Rte3cHy/EUh+WOXPV4oTtGw1sgjnxOu0+dRV7HxWr98TCNrLRfSyB
8BIEtsQ1IYO60AL8C4qj5OXx8Jdan7+/uqCRxuunzjj9lXZpeyihl3ruZ07Bba1bJixBzAn260hf
M4nwR9Cr+ugB2rexde/3scuYDqoJR9QnIgRY+qBwXMdULs2LZbw69uuk60yGtweYl7MC8zLrgD+e
loWr5g8yuLquTT902XWcgpLfTBgXBQdCbQB+YK8bR0iyT6Zi1clbuBJsBB8KitoODIvmPLsaMqFv
ZmLBNirfN5DT6Tr98fFvLcyZjeXLsoC7NI70xXPyqjtJH0CRc2yITr497mBh3mwwH3jb3ZoJggWn
UfD5V5qIQnr8OA4huU4oTt+2sWxYn6YsJzU8G5CFQOwSfoY6xADgb2x9PklemRy84TYgE9cXPWgn
AGAaNK0IpaXjyjIsnEg2ms9kVYtU/NBfVV4Dts6dfjyCmXe4uARM4o9XYqkPy7ABZuWpR/Px+sv3
EwoBU0AZfray3fioskF9CJWmuvWH/hzknYPc/1BM1SGMiKs2LoNl4W1PvbKviv4yCvqPmulTm400
vJGN5pM1T3rCog7xtNx798vxVp56zj1OVhZgwdZsSJ8GmWDS5FN/xdst35kOnIVAMGcbW5/v7ldb
VKYNAxwmxPhNkv7TNmAMn4+Kx3tnaehW0Aspp5z5YThcf8HUR/AJ7yPV+5uQptEfzG/e/+PsS7bk
Vplun0hrSQghNM220uk6bo7tY3ui5e80CCHUd+jp75b/SRkXqbs0s2sgEogIgmDH3iTnGQ+GJxYE
UCWuGrocgA8VX/b9eMt5/XQpJ7pk+onT5cdQJv0xW0n59n18XbEXyz4tqg6LpJtvSk1fCaumQ5TQ
jV5yR+y0gXtiKXVXoIDw1HkrEDrIU+9AfVOcwxoU2lE/NmxjFo7YYNPANWC8iJRUgO/HqbwLkcg/
eNbNh7DZSRkZ2wqnELPpPA1Jh5ucwXANvPu178E+tm8XrNTaDPHMm7Ceb828vghBrfaceyinPf66
Yx9sDN+QKNGh9DfehqL42BAWHwTATdd0bp4jSIJvYGccPmbj+NIITxGl9JYbA3nkSaCb5Zzk9UbJ
3ZFO2Di+lM4ZjSAW8dSM6PZUZDia0X8H4osrT8W7tUHj8VK5JrEu4Qt3GDIJ7cGumNEojZ43X1DE
uGbr8cz1ccuRRVEX8SJFcPclgAexYYefPJr7frnlyA1eQYMw84YnvaLXQKPtH6Ox+9++j1tnbwfK
sWbw6XgTJTrerlAxT4N7JACK3nhbdy0N+XXdJd6ks3iKphuv9bIchZ8P0QmlzXYjjXN93zp50QTT
B2NhJngvXvqEnj8P9d5LgY3oIiCUicZ0wOkiIPkiatVdIm/z8urwXhvS5ZdQusg6Mt38rGquVWf4
M+hxwAUWpPkpCzc1GxxL9Buua4xl1/jjhE5kQNIHMohDzLbauBwB2sZyVUMZhyUo5G8dFf6djIN8
O/S4UbbL3tKQb7kuabIhIJ6Py30Ohagpzv1TOZkfuxzAhnKpPkhDgOLx3D2gCWCB2D20iYj/HPlT
UG+JWbh22nbhZYACxNhPNzTevmMZf7/2uhFdfvH8LSUn1yZbjgziE7SbUwVTHVdJtgF1QB9lsI0c
bs3Vfkc/x77lxT5ESvIaTCgoAUZn0KJArhCBeo4vKEd9WtlSl7jcF6ht9dGpa6faNNNw42ou3qoK
9YNpMuHOr1vnMWyp0t2UzbehBiUKXuvUBQwpWyjx152B2SAuP5Rd64Vzf6s4T44rxyI4DPpjJONP
j63VNYCVS3c9IL7on+tu6Jct3otCQeGlLRgkD/otisXXbRVX7F8D9uS1c2UmXzxXnvguFLoOcANJ
nuohnq69bIbL45m4hln//uI87sAROQRwg5sPgq5blQfsS8cGfpI5sO91hS6gjRxpfUH43XSZDe7S
NEyjLMIBpID3je/NkC9/+PU4JwfUMfLiWIF5yTtortNzFSdD/sFLZ9S5H8/StV+W41OmWlmJZrrp
cu0GUhCCT2v9pWx0ueGZrhEsvxehrGLIa+OBU9DiE5+B5ZhKXZ9HlYLY8PEsXHtleT8Ja0KmETF+
qnR5StPhzwpyxpeu4c8Z7nYbM3k9grHEOsmR8qXgx6jGGxpThrdgWRrHw1K3zb4iALMhYBSUc4ZC
tPeWMoh86bARYMzfuoc6luh35FcK7Ho2dTfdgvCxWsbs+jMPhE6meF7A0/h4Jxy7bUPAcOmaQ+JH
2G2OiiWk6FR7Vh7PTxE6qDdCpGsMKwBUmcmGaFm6m0zG6i0BhY8JIIO2LY7hGsByfSUZ2mESAoxH
N4jvKUvKazTy4jgyAPIfr5NrO9ahX0QXCt4VrwLr2A3yZ/Kc8n646BpgCTBmhseJzPuQi+hm/XWc
JverZJZdBzaZ3jt2uuPnYeyKW1uDpfnxVF4/epnNC6e8qImbeuhvmo/k2PRLcUopTnc2D8sx7tgt
a1pxTtY/PR7Q4Yfc8vaqjb2SJkV3oyG6/0hM/iJy3GrycG2M5eQDXiB65ZfTTaySLtWkiwOj2Bgh
g+kcjY0475uEdc4PtJ9SUq8lLbQvnaQPPqpI5FtgKMcsbJwYKcbaKw0ZniTKZs+k5t0Tep2GcwAd
6vchroOfHs/Csfc2YozPcyVVMpj71JnDUFb3VdxSjOPnshmOQaU+ogPs/eOhHLtuc8UZ5ZFsjHoc
xb34C9VAcwwjbx9yg9ngMbxMLDN6y7qbaFV5ENBRPozJTng41LJ/dUJZqbBIK4MadSniS2Pi6Lq0
kLHYtzCWi/u5HxZjIxGt/LIoDs1au5dri8S+z1vn9yTTPJUoHt8Mo90faRTg7XWW0dO+r1u+rOs6
aOdpvd1wg21tsPDlqjP1+OuOQG5Tv4GImHY6y7HwApAQneNFIK1Buj6b7J/HI7is0nJjmTa+l4tl
uacgmVaLvxzmlY7k8ccdP98GiZlq1PGYGSwO1j+CUlPRnnWBtq0iAyP34zEcE7CxYiwiIB1Og/nn
a1m6Qhq9wPu279vWQW0qICX8JhtvqkZaxqeWgWoh/nvfx61Dmk+h9GpFxpsf4yrTxvNyNsrfCqCu
ZbFcVqRLK4xpsPQ/W6fR6JxBvXBL4NH19fXvL05/BH7q57IxtymDwCO0BeODacJ/Hy+MI/bbvG4o
U6ICV634eDI1+ZHIIL+asvOOjc/6v9CDuq/rhf2GGJMkEJxPGAjSKgLkml38FM47EebMhoxVbSVA
dgWTRFxrIOvdkL+2NZ5crmX5bWd0DBqhEr8dZALszMcQMlI8g/XHZbKrsgjppV93WQMEg/6rdSOq
KuhPJG4ReXLUwB/vs2MKNj6M1LorkTeYGzSSPmkQyxyUn2THsttkl3XcTG2QWFXPAR72UNjtEvGd
UFH9SNsy6E5DWnBws0Hh4Amo5XhBw/S8oJMkCfWGDbvmZjm3T8HNm4rWXAe85B/9iYdH4+XjaYw2
e3ocPmgjx2jZp16riMSr35h9l0RodMtjER9vjuvrloejPa/M+2IxACAE6Qmq3Fl/DnlPlvPj7zuc
3IaLVV5XcFUG5goOwXe8lk8rLz0bwSBo0i1ZcdcY5Ff7NbyK6tBrsEJpAoA4GpO+ceQtH6gaP4wp
/vF4Kutp8Er9wyaFawjoecsuMVdZx/GB1v4PM4bec0V1+abOce2q4aEbYzny1chye9VSkSTgB7mC
muHdSkG7vucIlAarmJ5XsZS+32p3dwxlw8qGLgiMFzJz7Rp1Jl7wroGgzMrDPsjo09qw3Lf78N7M
BpnRSYISwETmmnJ4i8l7eWrzaWPJHK5ow8pI0ymTQW9vxYem4bFLw55ctIjb0xyIetq40zv8hVoO
L8Jk7CAc5L2lvBAXqMD9i2x8HzaR/QYqy5dloZDAfdtEeL3GWf4VdChbhI8O86WWp6cl+LDBXhVm
Bx8EbjT6JAdg1ofmtiIUlznbaJ5xmZOVhpNIjV09hP61GqMzlEf+5Tq6Vz2F1F/+kS/DBy9IN+pc
rhlZfk9aZVqv82CpTfFxAMZFDu3zVE0nVUdvtx3EteXWTduAen2Ooiq4NiH7ziQuLHEI6MXjoOKy
WsvRKxoAmlW1wZXrEj0cvkxaUPXiJTo6Rl6S7UPtgpvk1xDJIiRAogLmUkIqkmj2aam3/M6xCza+
jOYNK+cm7J+6fD5RpT6tz840+V+R6G8x2SekyWyQGXo56rKax/ZJj3idbCaQ7Kycuo83wZE/2Mgy
yBEEUwdWgCelpwuBdm23sI9MqYuEfCOX4wfNy7u3jJd9w6228CKrFqn2hOhqAnSWARRshf+lFTlW
offNzMu7Ne7WiMHxzqc5ZmPP1NwPLU+r/IkE6MFLZfZPTPKtu6vDPWwSORabaQ7rAEGrTsKPaSri
dx4YTTZ83PV1y8eHAUTv1Gj9DBzmBxLE49ekGOnXxxsRrEHplSPd1iEVY9qpus30c6OCK4lWufEZ
78Y/GyY4toNm+SfeoVMCRan2NPH+OA/d/2Yzk6d53HxWdsQAG5emCFm8GGnSs1Kx+EzkQI5pGQCZ
W5fhBjjEMYQNTEM7nfBTkXpvle7HYzOt1W4OLvvej/Pz48V0ZGE225yBoAdLKlY8Q2a1O6AVHOXO
uoV0DAK+OC1xCqaYfSOtkeil/4DzoWVxJp5lNfyPdIv5hgqiOZVafJ8nY749HsUR12zIWtNF6HXw
co35lKdGjechwssAn9FG00conYxM7JN0YTYZHY0iaMgmiXorgiX7JFN0g07LFJ6yWv7zeDKOU9km
ogNz65xzb9bPU0TyZ+6D6gqdU0V4KYuJfRdjU31o+zC6e7E/blVsXDZnZQKTGFAxo1y91dnYXZWX
52iJ19EJaqF7zdqKDqJndVz2RDyjVukD0QPGNT7o/ADp0J2PODaoTXgoy2WeVM9aobQFzuPq2KH3
/oqyS77BWOLyHCsHID1Vk68jPBQXPb8KFd9QfUKtvc3Tc12yT49NwLEdv0Hcojr1az/F7ncquTTh
0v1PZPRNlANo8ngEh8fY8LZh9oskCeri2Seog8jEG84AJMs1FgRHwKLC8Fzm9cA3jlHH0WAD3kze
zoEPTrJnHc7AH7NKgZlsDFrGr4/n49gXm6mOdYLjVzP1LKTxcF/FA61mCcmObVElb0I/CLaqeK6V
W/fsRUSjc5ssHVzlGeQBGAWgczF/6vDuBjrBMA+fA594ZBcIkdkCqLzKk0b0KagKJYFCALh+wmMR
qI+P18xlZZbTN1rNQZ9LdOmpCPlsU6Exhlfzj7rdKZnBfiq4vFisOS8Y+j2VfgKp/G3sqhnpYLz1
tu36/Vayr2ceg8qkxOpMQfWeqFqg5kY/1nTztHeZreXtUkQFZDIikAcJ9K8C0zAeQ+1vwXwdNmtD
4VTcBVkB0ogn1WbfV0nDKhsvqh+hKL3Vv+WYgI2C61ohlKfjGlucpcGPwYweO9V9rHY+ctlIOOit
xKnhYfHERvY9oFV9UHn2+bF9OjzNhsDJeQZ9EOgonog/nAkDWrbrDsT3r7zkTxXhT4+H+QlsfCWz
/A0NhzO9Ijhr3yoo84G2GdRpsn6bRrk6IPefDy1a6jJcV3MQkAFNu0Vr4DBfm92MLGUdin7lIZVQ
gP600vNUdR1/hKL5v49n5tp9y8F5XgMQkzfFkymm9c4CWt662Ef6z2x0HIh5KrwNJvj5SLrzG5Kt
5GnBHPb9dMu3AdeMRy//uTjpIt9CODa6lv4+Xgxm85oJuWTDDAUfUMAydCoP0DEBpAyCGtncTBuZ
7+uLH9mwOAjE4g4CLUasTwOVqp+3hABWtGd9IlsOVRVBlkORDV9n/YrpU2Ab3+7de900IxsOx3WX
zdwnCBsCoLED4D3LsZJjd6ynTZWw16NfZGuh+oHX6hLCOrhZk+LjNNC7zKNPOaCWebGFHHLtwTq/
F8cPhHb6SXkZ5qHVYg7ICnF+bsLIXau0jvri651qSUYQ8zCDupsOvEAOQNfnEkjTb6nZucawXFhD
OGVB+xbGYEyBc2NJ/wHnbHoakojtys2ixErMm86TshANhlBLHN3RGctuNeAwuzKzyEa4oaFhRJd7
4l1pWXyShBx5nH6pVHSrAal77AyuRbKO6S6vipZPBWbQaaAVZCnGM7jVolPOTXraNYaNdaNdEkZ9
TUtshEjjv3VGw+YKqc1oOoGteGqO+4ZZL4UvbIp0rC1jlmEqKUPc65LhKwcZ8B8RMLwbgcmxWjbp
WRHUVesV0r8EWfQUjsOxbcpTkG1Btxw+ZxOeFeGUDpCE9S8N655Ih+KYx8N4YxdcH1/n9GJ5uKZ4
+woVlodTCBQJCZ7TXGb7uvai35BtPskCSrA0pKpQ1O89dO2hp2znj7d8mfasUaUy5jLw8TC3/bXK
1EZV1LWnlg+nRRulHfRXsgOhePCqiP/foEZQkAnZbpiNa+mtE9mDGmUIwOVyKUVzWqh/hCL3xq93
fdry30ErYHYgtnbRobrMc3czTX9+7E+OU8YGremwT3nbLsslrOart7ztuuI8yPJQjvt+u41WA1SN
tJPGpkasu8ggvjbxFrWWY1lsdBqVTOVV2CyXPAWSk3xL2Jbe0U8G6N9T3sjGpo2kzwRvsJlzfknO
oD0/gEn8TX4QJy86ThuJtcMobYhalIJSKPGH5ZIm/cdo8j5GYXQJvXaj6Ofa2nXZXsSChKcAoHjt
cvHn6jr70xVk4G+yTh9Uqzfu364ZWB5b9zNJs65aLgyF+pMHcsVjPYMbulR0q1P+9UtOZJObNYVO
aJMlGKKC3jWVuTxD8TM9dyHvzsAkfw9IITbe+1wGZbkwJOOyTEew1VGaMxsbQNu3ooNrMywXpiOv
IDJZL5cGXNrnZU6Lax3jSYy0XnqYRVpt+LNjCjZ8DY8wvgzMghi6fFbheE4qtWGtCczmFZewQWsU
DGcjK9YDvlpEfq9INXyT4F86QppNvBPQ/6hW8lfIR7/LilBt4HkcFmYzn1WSxdzPPIzqQ1IRdcTg
HQMg5rwEW6qKDgOzyc96bsCRG4/mgr5ZVFtFcCrb+lD68XnS9CMoAjYyF9fOrDN84Y5pNoospSK4
qDyvD50Qy3XM8S73OI67vr7+/cXXe0ULgeQOp888fjP99Bfr/nz8ZYfl2tA2XMk0yHAj7EBUVV8b
L74EM16usvCTzvQGeZ5rDOt4boae4zZLIdPdimPp5ReIIh4Sav4qE7mRZrsWyPJtnuRToJtsuVSp
uPo8/NBn0YbPuWzU8m1f92oggsGCxOfCB+Or/yaWGxHW8bNtPBupDcqo+ZrvViX6QZmezDnAq+7j
vV2z5ld8+jc4WxkpPZqCXFc0E9iVP6ZyfCJt/yfgLO/Cgb7J6+n0eCjHFtu4thgiaQSEdOYSSpUe
Go2+oSU4Z1NyLkj03+MxXIu1jv3CCdBBkrX4okGRsJJ/Q9+1JQeD1GlfKmOj10DgmaPU2foXUM3+
EBG0CZY+nDaMyBGGonVOL3570hZRxE1sLiBiDKCXTvOPJu++9Qo3Z+mp8YAHyGKnUVnHNtUa8tVJ
5l/SvvX8g648Lt8soujbDbtyeITNfcY8kRV8VMEFVHDBm2p9oOetkOcgCvVGWHLtteXP6NsLczb7
/gVFJO8AmSt+HatpKwF0fd1yaSk6U/F0wQqNdXomi5x/gAwt+rLLTm2YmipH00W+X+CuPHHvmadz
gaQGzN2PP+9YfRuaJkHEkUQplkb7KN41dVpeRRIHhzHdtFbXEKsVv7BWk3lzDWEW/6KgdQGNy0/Q
oPyzbPZVNyMbmYbmH1CehB3umQ0n7xlSMXMsx36zA9OxvTY4bWDahLiP4Exj3TQ1bzpQJKU3aGnG
+8gfIhuhxtAGDX5xAgMK0ZtlwJR4WxhoUB7v8BrQXonbtn7pBLI5PQ0jvg4Ycoej//J/PtaI8hCM
qE89Hsa1TNaxPOVVraGJi11W/o+VfQkaVHLfdZla/jsRnuCKDyNV6Lc8VgH0pmI5zBtfd9mn5b8d
nyY9aY2vF8BPikB9EhkSrrbeyT8Q2Si0pfEyzVoZXJYaT6djUXjnloTZ+fHKO36/DURrlG4hP8Vw
d5tw6hOOFhFK1guPqffx8kU2Ck12OpeA+/sXSRL/RvO5+xG1pMo2TNRhOzYOrQrDCFyaHr+TxCRf
qqodm0PQhcn7xwvk+vy6cC8CEEBu/VTnRXLvhiT4QeggoHK2/XnX+q/Dvvi878kGuNU8vtNgYsOb
3u+H8pIPxJ8vfUCAat03i/DXYQYGFqMkmuL74NdkuICmDdpqXcnIRgnANQ3LgVHiIpSEOb8rwz6u
AppHXcnm0tKm3sjcXSNYbuz3Y5Ia1awVwbXEX4IgrOklu4W63TuE5cvAJQ+ghs34XfgiA6UdGnei
kA9nMBvu6wyObEiZ7luQbtVh/WQCtHXk9Rup2v+NC73P+Vaq7TBYG1I2KZ4V6QydZq1y8idlMXiM
ixrgu12WZAuYMlD8+aWW/C5bwCIpXoiiQrCNu5Njk234GGnaHLrxfnhJ8TpqNPdvZBj+mEsZ7yu8
2KCxaUbzvS7pdE8jiEPwAkVZAls6P14bx2n5G2DMk9MczEF4GWgNVVHE0ibQJ3B6PfeqSvedODb7
mY/ufnSacpw4DOTyfqqjL+3Ykj/KfGfvV2TTnnXNVPSJHMLLKqL88zgGdngjXDuqOzY0TPa0GsZi
Gu8mB5See6DtGWZ+QYv0cvUDJm/T2PHnKR8/tB3/Z9++WI49FaaukGKQCxQq6oPUAznTevYvU1tm
1yjOY7GxNw7fs+FirEf10yt4eJlU9beikIWG/s5WgdL18fVu/eKo4JWgfR9l8x0kuqr92EHvSohD
qMCPseF+rhGsZFvGNMzSTM13Og6QkDdpzZZjYdotgZP1O69kkzY2rIuKQbVqWiAhhJajoUMgX8s8
lOn3eEkyxxr/ebzjjkASrH9/sVZ+otQ4RWl8h+qSuBiCTJWaCtynXr1FIeMaYl3EF0OQpAP4M67C
i58NDaTNAFIpTIwsTZuNkqRrO+xDGyo2KlU+tMy5hz1GCTTx70VQtOV/+1bJOrWNP855gu7IyxDi
rapLcW3gqqnuWbup6uhaJevYFjQKAo1OBxzbObSiR6UvwDb/leFYOu+bhOXcJItD5ne4oghOURYm
C0WG5okoZYcAnVjeRtxybIaNEavqOF98hQyHsnL4lmoU7QM0b/zYNQkbHgaY5NzmCB73htdvJzzO
fzBtGx2WIhBf9o1g+XYVo7SjWx7f05x970ZoC6WVUoclBGj28QiO089GiXV0YLRtEVZ9On1Y5ZdP
K4wuLqYP2Uz+ejyGaxcsv5ZTnqDPoOB3oBnSp2npvHu88GkjO3DEJxsIFng9SMwIjlaf1e1hrgmU
g31GTmUX4j2Ol8kxQwK3YbeuqVjeTQHkwnuTnu/Qap1ztMH2zQgiHcPmnRZreXc6qrLlfjHdlWyj
+sjxin7PU6BWN77vcG2bKo1CrHWMlPi/nL/CIf4cLNH3ZNkJ+kSd6tcIW8V5EPt6vflS8kPwJXiX
QlP9/WNLev3XUxsVhhdQVAFi1E240W/TwTNnlYTz2eN1sXME67wWSe9xAUG+S9h6uFXLeTqhhPhn
Kqpk45R73YSojQ4TjKeUQEz4Mpjou46y8JCPJd+wT9cCrW7+4nxjrOhNsdD4LkiY8CNUhasCbeH5
MB3aYemjnXNYh38xTLPMHPRLy1qiRAg8MgnVv7bYSf9MbelL0wxgvW1iKEeCsio6TKRv5AlkiBjv
sR259sByY7yAaUl1G127MZH9WZdepf9Oaj9kW+iD1+MqdIt+XSFIDWTcSIPIXfSQTS3ZW7Ow9530
+MHLk13XOmqDw9IwYcnYzlgWvIEXxy5BmSzDA+jp8Sq5jMlyZTV7qIqptRDd1KCRNR20TbVQCHgr
tcGuMWxgmEC3DopjKSRIV+RN2pji1MWmePKaTTZ9x1bYBGgQLjQjtNzM1fTBO9kWH7tqgD5QeOdx
u2VQjqWyUWGDQIOOitPx3qGz7SR6yIP+VFIdPTTrPl4ph83ayLCprjxF486/C82Kb7ShwXjwoBa+
T6gdAsu/Wmw1SqD/ggJ0hwRkQgdT9rN8twx+s/VY+fpBTW14mC+Gnvptjatjh7Y50AGC+CzMqqeG
hcM5D0nxVPt8/Pp4tdZ4/futhdoUaBV6wHLeTv69AT3aR16jF3AIEaX8FMrbYpjZoYJIxDEM+n1F
ZfobB1o6oT/PtLi9qL5776MPFeOg5aHLyp1y8dTWyQTrPojTqRfdhwwsDGhzTk+9GuONcOLaINvf
Ax1XfZ6wu9/Q6jMg2H+yHB8X6wXfJCCyyMad8H1qI8toHc0Netcw1gzOj8+sJAl7SrsAiCEESN7t
k3WlNsBMkpAoUHeyO9qQ84OZyu4aCdCuPbYyh0/aGDMzqmnqucfuq4YD8Wv2ptV4anz8cUdMsVFm
/hxm0ISv2H0Ke3rmJGvBdd77lzHc2dGMLoBffX6SdV1E4wIS5nh96h0iTfNDTNutKbjWZ/37izyB
zkuw4BRkd4n7F/rktHdrQ7Ezk4qtU5x4i86WABrQVSlBlzk3kS7+4H1fNRsv4a4dsA5xkoMxJmyH
6JKmUXEXeTU+TYkkz1FBthBMrhWyrtpQEmCpLwp2R9sbFBAa5Rt5ygPOd1XgaWz5dJcNIM3Syr8z
NeZPep5Rb6RyyJ/HjLOt6qZjEjasbGBVjDAr2b0yMjmoGvEiHneyTlEbWmZyiHJl6Hi9dxOZ/iUQ
5QT6J038XQUblNZ/tdE0AtGUFt54l0kH9GY1AXZnNqvLDhOy8WPLOJkpqQXajyHweugganwkJvwO
bad5Ixd3jWD5MI+CjOVonr3TKVMnRqBBma4naqhDvuulF1rMvy4RNMRBg6wHtTb8dM9dDUrAqNrJ
gE1tCNkAdV3w2HTRXc6cn9Kx7T4bnZnzhJLBvtzJ5kUz0QDR3lShPQPsB1W3hLizQ/32cZx2Wb/l
wrRpe134crp3rFfNoRp4PhzzZix2PQOixPDr6iMnKgapF6x+V0VvGm9ajlG4s8eU2hAyP5lDXtY0
ujeh1x006hvnMFZbsueOtbEhZEAHgi5u5NGdoKj3bJJevuUR/bhr4W3QmCxaP5y5wMKs4DTfdMXb
MZ62eFgcfhWt14kXZ5dYmmkmVbka/YAescYX4p7gwf0YzOXOwGljxsBsm6FvmCElruQ/RIFeaWGb
zfauCdhe2yZpjVISuVAFcVphiuqStqGPElm7r75Kbc4zSqJyTPq17amJ1WfCqyk/LqPxt+48jozU
Rop1klZd0WagVaohj40uoucqG4pvJuz/bP0shh5XrjfCqMtSLS+u0jYGA5lP7wRq9OiCmhYS3mJZ
U3neZ62WG+tWj0OqyXLXdEKWBXr02HsTenyzVcwxAxs31nAa9nPa0nvqxXGHsyaI2LGANuqHXROw
gWOKdqbIhe+j9imTT1DPHP5BEjEkG2HUYa42q1lQSBkBYuLfl66DlrLQH6umTw+knHc1fVIbNtZA
eZibug/ug07GrxB0YIdojuVWQ7Jr+dd5vYgXTVngThgFCzKtcmhOogZq9lSDIFnvO8Rs0Niq1tHn
uo7uFHANE4Oip+92dkpSGzMmQxYVVZfCeOBSB/QE5ugGHMcPQVLsE4in1Mqmq0wkbQ8KEBQYuqU+
AEwEssSRZWGwz8N+A42lfahibwzuvENtvkIB+lCGe69jtmgmRftHlJmC3odxpUeZveJtEDbF4f/j
OulwARs11ggelXERYIgsrd6ny5JefS+rLmUs6g0jcg2x1kteWGnFCQP1ryIXI8H5Yw6opczkpFQl
5ddMklLu3AwbQMayktEmGuc7L2gv/tAMTwUHnHZlslHhcZT1bAgZlwFHi7VEPSwV32VUszPl0/y9
r1vUukul/nsc9RyFpNBya46WmSakeCDjYXqkYE2bDIjOFR0//HwoI+CXXsqtjmvX7lhHNisCnago
pvcu4PURTTXiy8+u66XwxefH83GEqd9IzLKe5hDIASSrh+qEzmR6znO58Rbn+v2Wiwt/YpBG8sxd
eKI/qxpYiiQ35hTsfTmmNpGZnoEpNqC2uAPfhRbWZFZHFkM8ap6AX9u3RNZJPVARCW+Il7sIp+qD
Qfb3N5qX90EQqI0mI9QrCoA1l/tUxvzGeSTv1Zh+azlm8vj3O3bBBpMRDmWERs7BRRjcCE3f8ONP
kE4x4274eAiHFdmAsjQLkWlP+XJvdEXjt9AuYsOHHvI/O9MxG1TmQ6Be++0QXCiMk3ohvQBw121c
+V+HMyFL/TUIysgEhBR8uho6ypM0vjlhn54Np9/lAlsSU5KfZA00TeDH7/etmOXausDTYs/94JJC
UgYND7U0xyAx7b+PP+/a8/DXKZHK14apBHueso/+in0cYQZHbxOO5dpxy7WZpzN/CbDjNIQ6hjLx
9G4FbXzZ9/Ot7LvpO5rUBUwWqPLukvpFcxnF8gPo0WijEOb6/ZZTy7JYmAdGnAt22xya2PD72Khl
wx8cp4SNITNAebdgl03vtAv+Myz6dyogz5oPf6Qg5D10JHzTS6Cndi2WzT4G/jTIL2aLudfB0gSn
ZFqy0hxoPDQxsA5DjJ7RxwM5jlibd0ywSidgGVmNCqI7SnsXVoA0shDjnzPZBJi51m4d/UVK0iFT
hEDRnN4rOn711d8gpeJn1F5PLGWXoAMt8Kw3xa8dN0obY9b0Im216aaraiBDS7zyy9qbMgUh7vb6
mKDB7fHSOfwxsNzdpDoc6oKl4uB7JbnTPCLnZAmnW0LGdsPoHCb9k+vzxcKZEppFJC3JBancLQ1Z
estAerhR+3Z93PJ3SFOndEHh8u4bwp91U4wl6I94thEOHSH4Z2v9i98uimVISdRjfRpWvxlQ9j77
bTYedEnEQbHxBJpA8N4m493z8fDxeFNc9mzFAIYo2ckxBVl2gzImB+ZPRrm8TEt5LQPUFR6P4tj6
30FndR4PIyUXvNOY8tTHy78D6OYPfkzqeOOId+yODT2bpGj9aZkNINFB97mKlbmBj6Tfx3RLbV4y
My7dLNPS3CsRJbgJxjpQZw96vjvvsjbsTKbr4V5Qcx8iSPodBy7BAcN1nP/9eA9c67PuzQvzwtVD
j/FYhvef3F0Q+iaAh5Vb/PgOO7IhZw0qyWWVVeFdsFJchjkoTlygnCApXphjEfz3eBIuQ7LP9LYb
Cj9AAU/MZXmE9sbfeDRvTqG/EzNObRYy0QyK4BEwvKcD+GVzdA+PftldHv981x5YZ/pQ6qlpMy+4
61Qvf0xUqv8KYpp9bxI2zswMEVoAlhw/fe06AKD+tCRQv3j8019f+dDGmZlyoWj8z8J7lafPmnVg
RIfYyTEPm318rsBi/WqgTZtUgUaJ7rKOINZfXo/R95mjw+fxFF5f/fA3mFkcezQmEvEb2vZvjUbq
3xTIRfZ9ffWMF/6lxLxkYZkjkqIFEII2UEAKxSaKzfXbLe9taMJVkiTkjiZM0DfLWH4NSD3sek8J
bXQZQVftLIOZXAaVoJJDYh37R69RkPd8vDivn21hYvmtwJE88KJOYPjjHzoM/zKlEcCboD0JWhYU
nDoHXXTRIfh/nH3Llp040+wTsZYQIGC6L+yyXb6Vb+2esNx2W4AAAUIIePoT+P8G1bK1OYth1UBs
XVKZyoyMyPceF67zajvrHmmKtqjSV0vIaHVpVAAVuxWP8dNUxXuvJtdHbHuuSma8TQQGzRgigEqP
iR/KxpeXaGr6nTvD9Q3LQy8kwHIOCbv1kgOkBarKa88ZipkrqMnv786fI8DARpzpNWyXufFpxhDG
hqUf4HnJ4NjkhgbzJSY1BWA92DFD19csOze0hWY3MpEZw+hsol9YD55YLsInNIWs5yBP/J15OU6d
DUFLaraiuUunyIdF0SsQ6aHXTuF8L0n9JNDxpcdR/cM0SLmqKdwJEjdz/x1lFdiYtD4dIRZXtymS
MZq9a9ZRCmi9gl8GuNk+zwoykh2jdRwMG50G6QUIeIC9DEIFNFhP3PdbdmLt2j/OK98j5XRNZ7uP
nt1qS40otyENzfqpnb/FcANvuiQOhldg+E7L1yZsokO1lMCGpzE5JCBoDUhWhUXyyId8egxj76/7
J9xxfdpINAgP0kLOSDUIo9KXIGPzzjmn/OCJtq4BoRNvUQTnrCwX0FDntC7fJeB5Iifwv5GnhoAL
8aw9mgaX+9Nxbb11J1BDYZU9dkUbCf576GGAFmF8FQeL/HT/C44Fs8Fo6IIdhqpA8kREqLGgCzbw
P8xjGu9JvrrGty4BsERMcpJ9+iqJiu5zouLqJ7qF9/TJHetjg9DoLOiS496E/heIEW7ca76zeOxf
zJAV3tkC1wQsd6+bJJ6SJMZLkxTqYlQIZQC8PnZuLtfo28SemV0uvUmA6AzsV12sX0/oboLuCSS4
j9lavH322fDaoHDpo5slgykTcpHlQr0v6+pJtXM3uX6/5e8lZVWe1knyChob3hcmQmQrhqTWO5fs
r067P9yyNskZS9IuGhMDfvlNWozm4z8JR4Mi5KP/BlmLueQJ/bCM44clHK9xI28r1LPSxE9P9cqX
06bmUhT1076qi2u+1g2wxIzMvFvxeySnDPy2RG7o/IORqw1ZQ3fppGt4fjTvQ+qXFgU0NmD6O9eX
w03aWLUknfy4K2n8ioVtkzE9PUizwKFUEFNoovGqR/k4rR8BSNoDMTi8io1fC3OeigmBfaaKsPrG
wuJHniD6M6yeH71xV9XdIfES2EA2lqemIDM64RnCzlyX6kIVtCL6aHjNFqC1WBr+vdTRR8ioc7Rs
TNVtQpKyAFk34JMku3+VuiZr3RRN0hcKkNIgA1hAv+ohqQk2p1V+X+e+u6I3qNqjf3ccQmZdGqoj
ChQq/XpbaPBFR5M8g11gL1HkGnz7//Mro9JE0ToHncmv0B1i4MvFg7LM5f4iOQgkAxvyBgTapKpu
gQXlOuLnymunExnENRwBpYn0B5muP1Hvj096bj6TIXqsUG+8/23XBllPBYgMrX5ZaXw64QOat5Ov
y4QAoUoB7S76cKfC4vBJtlKoh4AA2PcVCsgoXZanEIB/MbffEQj1O2vomocVFbBkqEN0IWEeUJOQ
l2YIsIRtDtmXKX8f++Lv+8vlmIgNj0tikBZ3w7ZcehFIEIflwzyQxyrOyc6F5DhrNkSu6ciQsmE7
C9vNXuaA9+H9sVcLdI2+vUuenWQcJBRt9Lht95ibCzCh/mXr+Lu/Oq7RLWunUBsv23hTPilLBuWq
GfB0kM/LY4GBDY/TXTwLvQAYhMfz3D8gCodwZ3fQEmxONVorNINMXZgBGh3B0pDkiaUBfLl9h2rv
9f4KOd5/NkKuX9ocPP9NmG0dAkujSmg2Rk8k0O9F7X2ddlkGHeZgI+VkQD1QhG3f6RQ0vqZryMyn
fu5fj2aX+tq125bfZ3UhCTcmzGieV9e81+sZ4g6f7y+UawKWPWtFOAR1lvAXfZ4p2u/bG3lqQTR4
kGQwsAFyTZNMSzmuWKMpyXKAyc+oCDyuXdydZ6H+uT8PxyLZKDlW9VRPMgwznC5+UVtVH7iqnUVy
DW5Z80ZbtVaNDjM+jN1VpsmPRNV7NDeuwbedeXZVNOh49fQ0hBn0HfpTWTRfq8NZF5tTzbCx0Z7n
hdnWKz/k4xkcD+9QQ/zYT8M/h4nDAhskZ9ZR102CY6RJCwGSevnWlQC0HdtbK9BHPxYCgyLCAUJX
3Ino8Mnf74hyLb/lmCkBmHaICNqsciLQerwiYRS1B29qGxsXmgm87yvUHE6sxOiaIvmE9Pkebb3j
mrPBcboIvaZUDNYbmfegt1tAyAtWNTAyQRT7HI+7/szhj22I3NJqL9c9Lm0tGYFehEfOWg9omVn0
seyJTa7GGdS8gGEGRUhafxQSvQ5eLadjJ8hGxWl0P0GGDrdDSYApzzetpYB4B8sWNiQOBTue07XH
3eP5wQUS8B/RKsquw5juQGhdq7/9/9kVYUQPTs1pDbK+7XycpOjvZW3kY2Fm73bfxBwHyRbwXIwO
yrJlAUwseWdw/YPXCIRV8zcBqGvtkx2gmsPYfkPBgTtgWqEwnaEo+FktCObqAfCG+3NwDW5Zsqyi
Rc49xS3dAmOg8RRHyIUr9f7orj2wvLCJoLkD3Qxsct40Ci6sSkCgItZ6eTFMm6j5/c+4JmH5Y4Cx
w5CoEBwwXWTOfQX+0bVIf9wf3DEHGwPHvBb69OEcZkmxpI/UK9f3pudg76gOduUENgiuFL3yOz0H
GQOFxnkBI/VJkWTHDhyLY8PfRDHXFVJWoDyD1uBV943OJoQs9xfHNbjth6OgAGHDxqfmgdP+F6UM
ZOW/HRvcsmD01i+lUhNWnslbU/LgNIcH21kCm0qNNWWe6hn3z5IaehUaALTFK4edE+m4GmwOtYXV
qge/TpAJ5fGLXhb+Qhq8yQmQ6+/RNvbPNO0y2Lr2wDJhNohQT2i7zXJgoN6QZFVPfQe9wvub4Dr+
lgmndd+JaKOcazUsWDCw+TQU0bSJCv9y/xOuCVjmS1Abh8Qm7tFmRO2RTSg6DeA135mAY3Qb7lZO
7dDXswqyxIfeG6QDyzNpva+HfroNb1MkrCkdiNiSL+aDKcBaO6qDzLKBjWlb2BC0Oa0gpRGD9BhE
ofRUoB/22OVsk6XxygP4x4BLLo+R++BcLi/JFoOG1XoIxxjYADYKNZMoWXPca5P8moB04Byp3dSr
w8Rs1BoNa2Z8UF1mQrKn0q+f8gKciIS942P1Me32+LMd598GrpVxqqa8xPHRNVbpF2dn0jbfq9o7
JqwY2MqZqiK0RagVZNyQb2oF00NcQezo2AG1zJeDTZZC1SLIZGn+MuXKTv8fAa7LtCzD5WlY8Hxm
wCuNXXjiov2e9M2enrRj4W1oWjIVQTC0C4VTxyOAMLSVQMCsPXlmPiZkEdjINDKreeCg8kNTJgB+
54SArRGM5v8eWnobmCZzE5mga2t+UsEMSJ0EeRzutj0Fq83F/qHSYsPSNEDZdVtPW6lx+kBbyFh2
4ilHFqVN9m63X0fwT9/Y9uZZDE2kJiukyVfors6S8o/cK2P2XetJdD9DngfVOY7y6vvSVun6bmmD
AhKCTNZJXL0V0odc13lMe+hHnsFXtKR6J2HrOHY2pA3i6FWpvAEzH0Ho1EQQcoQU2R42wTW69XDm
MTp10ffrZz0ZoG8Pwe8ZKfVj4bYNYitjUhGWAiYHPNVHAAPqaxHgdXvswFm2ntOZsHChgI3jNUX9
CPg+veqdx47LHC1bBz94ujQhwshRGrBqGrAqNQoMggJkoZcjv5/aSDawKeDBmQ5+lkCVIuBRdGZo
QDh0EVIbxCabopXgY0PdvEXphYUdhQw22qSP/fTNST0zFLTsF0ZHEujzTahzgWDkFYq/5c6p2Wrv
v5sh2GX+O7pEsy82Eg0mGoogoFeJp/e6Gl7HKCSN6hSnIGq4P40/bzJNLXtP0hTkuBPQGBuIXqJD
92KCcjwNPdvrnP2zdVEb0LY9+zvZgwGRcsR6i6HyUq27agKu0S3bVUHb+/mGvDEaWEg/HS5zCoWt
+4vjGtyKsxswuFAwU+MEKfmOBxO5Vl5evrg/+J+jGWrTo+lxrrwoBxUhF2hnXXrxpEBqdQrQRh5s
ocaI/b7/Jdc0LEPOWe2h1tXjS5SFn8KKla+SYT4GH4H0wX+P6qL9CeLfWCTSTCb7tQVdM/5z6Kfb
7GjNiIfCXGORTOGrMxlkeF0XxnYOv2NhbFAa7+laKTX60GfrHwWDXJbf7PLTuQa3TFjNhbdMDS4I
EgMfnRjQ1q8xWm3uL4zj9NiIM7n6IZrp5zSjoIwTIXvBEoJiM/03IeHTRhp8/zOuSWz/f3bLNQjH
Ohpu1wOaOHSFJsZuHsvL/cG3lfjDJWfDzDg6qmiRTimy4f7bxW/OVOg3UiUP+40urt9vWXCCuhMo
Szss02rWGFXGEYx0ddqZp2NTsBwwKxs+zICAZVIhzGvq6Q2N19uWVa7rgzxeIIv97yYIf8lzL1/g
DDyi3ijQBGx9GyhT7GyywwfYALMyiEfS6s0MEvA09niBnsqc/jvnITndXybXFyyIWcmgtV5OAdoL
vXYA8BOpXx9w/nkJd0q9jqNko8wkmm6R62rxgVBHJ56yR+lPGS2RF0yCPQ49x2H6jfKsGwBFEcic
kjQNzv1U/uhjtiel7PD4v5Gd1VCFSkaEQmEbvSRR8cAhlnqWEmApLV+NVfR3uxQ7+WXXdlhWTcHv
pPugZ1kZJ52PjibaiwDUWBEt2wwlqq7fSQe4PmR5Z5pAVdMjuAPFvHwqI81epuiHaEtvz4m6tsS2
b93JtY+x76Ir07+SSBZf0Hq0lwlwjW5ZN53qKp0oRl/mUp5E2k3nfXSCa21sqxamNdzrgBnmQC2W
SNpeGj+qz3V6sMuC2mgyrYsVYg6QMgO4ypwTL/VPFOiNy32jdqyOjRzLmxFthJOBzQ1V+U6qKn0Z
adRO74/usGgbL9aQcFS5gsACIdGrBA/cpJzebxX3w2bAtk8/c27JsHqYAUe+ARl/UBBBLEqBVKQG
sdLOEjmgVNTGgZXFapQ2RZRRiKOb1Puq1zhjHWB92/WU+ucqip6qNXw5FgBCdKLd+bBrb7b/P5ta
voye6CSudANqfMjvAfNZdOWP+1vjGtyy6rwPPa9uIvij7TVeGoixA997jAOE2mxok6boB1i3FE3C
UAKbksZ7NbV9dfK28Pj+DBy2ZwPAyrRTfqTRIFRX5KNKh+qUd+2LgQLodv8DriWyjNtUnhrRnAx2
q6Juzrmp9Qlav83D/dEdwZ8N+5IK1Wzgy8LM+PrMFzAOqmlr4KDvPIKX1b5bdUzDRn/ls1pl2fbd
TYBp+YEU6HWNZzBb3Z+GYxdshjTAjMwQeT2MQ6y9ukmPFh+JGlj5WOtC7XFdu+ZgWblO5rRh+Qqa
TPBlPC4sHVYo5DZ8D0DrGn+b3TNTk0UySVQicQ2uS3tdENKIche54Bp8+//zwdENDo4dxN900KgT
0vidWXd7chxXrI3+WtA0mNOi7m46DL7kch3f9sjvQl+mORUk3av1uHbZctHgKAuakZQAuKfFky5R
KKcA73gR2ZNIcq2R5aUV03E75ArVchX9q9rpL6qmvQSba4ksOy77Sg1q4hHkl/SVd+xRB/IRdlaI
Y9AXasO+POR5ZnCM+1kErs+zCWBdYV0ek9Smv+G9PAnKvgLMFUkAmaKFlepUl9G/9+3XcQ3ZnGhl
Oyj4txrBFyq137G9/jnxUW+AtCB5Cwa55vUAGp+dG9URH9v8aDmHJpG/RfhsFVkO9udfMVmymkz7
oK6PihYc/3vikY4za+PBGjktVVAiMmhGMDc1M1hXzJy+qdE0fCz7YyPB2EpGyLWb7gZSre9CiyuK
xy8SUX/f2iSC8hgHP7WJ00DUxFRKkdpWIXzp1ozc+APfmYPD8GzKtGRtg7QHKjsLAap/4I2h3+N6
l3TFNbpl1rTwutojW3xsUIYzIQpkzRLGO8fJNbpl2FC4oDKICnSvR8t85WHAzpVeP9w3DMfgNgyM
8wgc5SkKWX3F/jURetbTCOyZ9wd3nE0bASanBDJqM6Iv4onoQdZIHpaFME9pMVc7n3DcejYOTBZi
2KQ6AOLRPU1fkUS2YH9WfYceytMMOY2wPHd+FB6TXKY2Moy1LS1Yg7cvvLK8EfieUzIBmgoCtWNg
bWoTpRnAqSbVCiDzwhUsr7WXvh8hXXzMEmxcWFdKOnaFplk3kum0lADv5lOy17Ht2nEr3mbcH9F+
jyRTM67sJZYqPoU+OKcq5Dcuxw6V5aQXNN3ODUGKCYCerWM+kBc9g2a6Ds3ec9E1C8ue47USfb0k
fjaly3sw+r1ltfkog/Dr/Rm4bM4yaF5qrzeo8WSkVus74GL421rO7fXQ6DYkLGxHTrqtSw882eKc
JyhA6uQgXwG10WAyArzfy+GlhVQTXgsNv86bqz722zf3/SyG7P2t81pWyCwVzXjSKw5nR3GG7o/u
2FabCg3Si7WnFIoLxkfJu0f8dQmJGS+d2AXFuD6x/f/ZBESZFF5ZoEUNh/NvRcCPTZZ1PXlBugd5
chweGxoGXulWgw6nu8kKOgxCArcVB+PeC8H1+y37lfka91B03kIXpGHCQn3lKXhrtlTY/T1wBGK2
uGY/RJEeQPuf9UOH1o05CpYTNbVooZYQNv8mjCUvV7buNYi55mNZMqRkFMqqOFB5D/UgqlBvK6Es
c/K3a+P+jFyfsKwZtX0kBhLMqAtz9RjF8b/hzEUmtpN1/wuOLbdBYmIUkSQCAYCAwPm5EaAhjGbo
+9wf3fH7bZSYYO1SzgqZt36BRwNTY4QcRvk23RIB97/g+v2WVUM1YZ7DCeFR06/8BWcAFqCzgGb3
R3dEADZSTM/5SHOGaLssuLgmKZOfmeb9qShG/9YZ8GHd/45rFtv6PTPtbmuIUAgostpEaaZi8wky
L+HBwbePPhu8GVjeD/6W36v0P7Jop/Nc7Hbqun65ZdQLen5nCBvgZR6gR1JUGD0q22POzAaI8XlZ
oqZAahUbUZ+pJuY8IXl4f81dZ9MyXz4NEToGt1++ouGLxlCcjBcTvPB4txyLh3zLfJtwib2xxLPD
lBXqCkCUXgcxdDv76rjubJwYWYqYLBXencZPHzYMIPTgIQw+jI8ilvS8LsmP+yvl2GMbLSbGYBQL
JLVvvEIy+tIzM9WvO9mu3sEPWEYcGtp0A+jLsr6uAwAyeXntyEGmWMgV/ff8U4JuJn9I5C3s5XcT
QQ48YJD+OrY22+l6ZlxkHvwVzwFgSUVgzls/1q/c47HBtw15Nng5Cg5SacBfmkb/o3ywLc5TlFyO
DW5ZrhkHdKF0BuDjuqrPoCH6Ws/lXjjkOptWIG1aINhB94xQDmzliIbEqUG2f0k5AI1r8Gouux0A
gOtsWlbMIJwzDx4eBaz3/Jui1fQQs+DbsSWy7Fd2/rwEQBjezOiTq0lY+uAZbzqER/Ft1JdIG8gO
gtstI90cQrMZDd6t1+/hX//sunwb9pVD2sRDf0L+s4zMm3Btvqu+fQdCns9D3r47sjy+zV5mQMoZ
hWrMf7K2/GG68a9R70oO/nlffRv5JZgMEloV//MrGsy5r4e5KA+dGt+Ge7EkKbmPtEqGslRxClPI
GCIx9HR/WVwrb1ltktIlzD38dOYl76gEytHI5KGWoDwfkTa9/5E/ey/fpi+jTBZrQ+fu1ueQZGS0
41c+GHEeetB53/+EawssG86HnIMDW8hbUqF9/ESCGE+OeDjIrufbyK8wLyTziUx/NmJdTmKA6aI3
HTmuhLfn+1P48zXkp5YBN2sERpZp6JBM4X+riL1QfvGWyerJlFM2z+R2/zOOlbKxXygfzAwHVt60
V6lTAl1m2k3H8JsQFfuvExBN1fpxk4LbPuomyKwu34yPbotjv9zyvKZWlA9VjGxTGl1ll1SXYN7V
BHOcUZt4rImjNhjCAYOzOviq2DDrk4yGwHvbQkWk2zG3P2fEfRsCVpZhOqDM2N1UazLim0tJyM0E
0aP2WDbr6c2MctGx1bIsO6yHoKCR9799Rl9TjhJRzb0d9I7rGFkeWRou8Q4Y058ScfQJWHIwkK/R
Tizq2gzLmlk+1uGUbFUKdH89lqN8FbYEnd7TLhGE6wuWK0Y/gRzaDlYAkv/xtPgotoeBSV7XpGfv
72+Aw55tCFgIFGqIQlF3ayaVnBGGtheeN/qr9sFtGSa5PFV1mx8jmPFtQBjjKu94sb1eA3ytYWgt
GzTf2WzHatmalwSazMFS+8nPvuzzkwjL8roE4PyZvKP2Z6PBBPLjigxNd0ObnMn4hAYbvTHIRGF0
DNHm21gwU5i6mUEHf4Pnn9hroXjggUQGEPzHblG63LmmUtx1v0MkfRsVxnkjCr327S1foD5XJEDk
yalTmaSRekIbCOCG/fRS66i6gsO/34kSXFtkmXsfrfL/Si+sC8AbNkEGl1Nw+1ZQid6ZmMPkbXVM
HqTACyEDdlsij7wg/hzcCiOy+9bi+v2WyfdwGkIUvLuVA+PnPE3lE9QsgvNaFnLnVnEYZGzZPF5T
MQVJON5WgOtJo/9ClGAum3cFBmq4+Bvi5v5kXCtlufI8MjJYE0RVS8dBmsXABiNXuid77HAiNkQs
141uIjW0N576P6W3fFO1+Kj9/sXAwldF4b8dQNB2fyKOXfkNL8ahtUMIrDKfwG9azjl5OYm5/+Ad
hd1At+W/IUMzzjKNp7G9maaPigtK0sF4XceY7pWRXHPYQt9nD1MyDf8Lcbkf1Ld+MjTz5+kN1CDU
0/1VchwsGzGWhKKdg16SjIfmfRLwL80gnjatgQQ8LROYbY59xjJxta4wPpbKm1jG5SU34UvoQ3on
0yFVUxCzZEUg9ppZXItmuXeGfuJVLrjEOLSDGgrCXIiXfI47GMz9yThMxIaM5WAOmTs6kY3s/EZz
73tAioOBog0VQ54JIovStLeN4PUtr1X4qSvQYnLMum35TJkXU6KjDt0xOS6r7yWX9frI1VjHt/tr
41h8GyuWLAO0pSdsdO/hHcaK5F1ZxsOlQI5xZwqOZ58NEgMCgNdtjFB6gzGwsgZaltxCv/7e4lq8
PwnXJyy7Zp6OzIxmBFzo9RPNya2R+irr8Gk7SMc+YVl2mE6JWNeYZFKCFkONoj7lOLN/gaQyv6Q9
qQ/1jfk2a1g5rGEf9nB8POXRgyfBsOh5u5Au125bZs2CcQUgGiUHYNDEhU/w1zqa54eC9Xtcxw5j
s1FjfR6MqQQk4LagKJDTQd0qWfPs/i64fj/97/1KCwgV8rJpb0J18p8liVmmE5PfAsnFzmXhOkuW
5wY7QAkd96i9hVLe8pW8TdBxMkzhyyI8mKOILJfNhg5dIEge3MoRaj7LCNoQPuXrX8Goio/3F8qx
CzZsDO8kMNyDPPkmpo5nRPb5W3T3H8yA2LAx6acS5HMlottGfs052GEGuUel5vrlli03vE8bPOQx
NkPloQqAee7ksLf0rtFtMx5yPaYoet6aSCvzYgHPSnsWTcyP8ZD5NjSMTHIeJ7Aw/WR+N8tT3/YI
9qt5l9zT4f9tYFgIjc4E4p/traHxVQ55/X85LrLluFics5Po152ryGEJNjhsWVSRRg3yXGvxWJfV
JQkg3REs5O+2jL8cO6a2PXt0akkBEVkxlqhSUo72H69ncg8s7pqCZcx9p5iqpo0bn6JTA+tVfZaF
+kzVcgb51h4xgSNItvnDBEjkyxIUOrekg2SdUUWNnLj3qonr4Uy5Xi5axO8Y4z/uL5pjUr/Bx3S5
RsbzmlvUl8157vKzKMAdg3QOYIg4brdjn9lm+yyWFQC2xrkgzc2E+TkvzIekCsHOu95Wvqe46JqJ
Zeta6H7mfitvbEnmm9HzWeiIXOoh1aeeFdP12Ey2zz+bicK9qmKohN64BhqOg2A6p/1rPGHfers5
f9dUNo/17BuLSdXiQQksCxP+dx/QMxMCiBrQQsVKfLw/D8flZcPIFqRbCLi55E0u/EuuAEnwx3qP
oMg1uBWFg9YdwG6qEOCkqzovHLTYXbmbD3GNbhl6E690SBL4o00mDQom5bVND/bp+r+pavrQ4mo0
8qmMglaPJUjlyJLv3SGOGzewvDVYwot1Bf8goLjm/TLI6bK957enfKpy/7IPxnUENzaIbJ3WuZiA
ks1WTr/I0fvazxM/GZSZdyJxxybYOLKw60F1OOL8bFy9VG2sSpW/10fh+vWWLeeAAkJBHQTu2uum
Cx1V+1fJoU+WQg9xxyG5fr9lx6ZSMYSLwS6ziKLJkdL0KnbqB10l2SEDs6U1RQclIvSP4yXaBEDi
kCXm4WkgpDhYfLSBZCSPPWQ0oZyR4LWYsRlwEwk0P9qD889Rvcfi6toKy5SZnJOw6lIAW7j+V/Xo
yknU9D7S0AC+v06uD1jWvBUJBYtAl5zwjd+FqNcCgc6lhnDrzlF1fcFy3DKkWgg+NjcGkt4zAavW
12TTkS4jHu4pUbqOk2XYrQdye9PgqTWDEil6MaRrV57qtDLHAEa+jSGDjkUeF6YKAHNZQDLNQWM/
x+wYObZvY8hAp0B44o8cBGnFXF4a8BShcQnv0vt77Fgdm2rMawtITY2ND/ISHn7xgZo9U88/xvrh
2wAyOaRLoAafFCAraYZTwQaZBdCeuB778duxeu6NVTVSrraV96uhRwTTTA/r1OxGFA6fYFONgVW9
DOi0ehlYkG4GAczWq7mQKptBUxAdpFfwbaoxYya/HXxgFfQIO4Myx3ReNzaQY4tkWbEnZs38IK5v
wFBe2rzJRLDuVAhch8cyXy2bgPgDhoYzOFHR3ubdNLFraMtqabvmTZvAS/LRf8cWCNvFKj34+Leh
Y8lSx3lcAyaptLwNgj7MkFQ65V5ziapdCIfjbrNhY2EP6V4TRmsGYQt5MgNMlnHgYwNV7MUsrk9Y
zjjJ25EERq1ZEU/9x7XJzSeeFp8hKukdOzw2eIwwUgCz3JCsrMd/1OzJ068W5UMnk1jmG4UARIsG
NY21oALKTJv6Rk/2wiBHqG6zhWnw39UcUW7GQW9w3vBX+QLialkVb2O0Xd+fgusjlg8OA1xuY4hw
GoSlqJEi7blFdGy7pGd6EF9hk4clPugyFo5NID3EZpTIi3PcHqR79ollxEkp+wg0qcg9ewo47hVt
79Ng3t9fH4cZ2wqYueDcKxIktnm5eICGQIC0XXYh9X8eHXwb/73/NUh7or4i+OlD+k7M4MqMTHmM
SJ3YCDLkfvt6lCWg4V0pLmUp1a0Ioj2E4J8PDrHBY0uw5BGv4yCD6u4rzteXvY+uXjp9OupWiI0h
45t4UChKPPWwRCcxoQhWQbT8dn9n/3z3AB/z37UXrGoHsqJCBXJJce6hhXQeY/EUo8ywE366dnf7
/zPvTpemZbPOwaqTRE+yQPl+6g+S5xIbQJYkIfpgzPaQ1+mPJQC/pC926a9dv9xyuawTulsZgaBi
j3q9GsDj1ZUgl7i/8q7RLYNtgmquinJDRG3dvNvFnHsyObjolt8VQUjqGnj5jK9+/6FEJ+dbBkbO
Yz/dRooRgKvqqESXvEQJ9eXSoyQ/A9iwU413HEkbKmbKhEBQAeTL0kPrzjJK/zb6INRYa3CdHVr7
xPK4IHxPABUeSLbR/soaWBWEVmbHpBwbawPG8kjWczjgTjCgxn8bzGI5B5HYK6q4RrcMVpVDgugG
aOqK1vN5jXWmJ3B2HFuX7aPPbBXxt4LoIVofexGKlz3UiPsTbp3+mJY4SKD/Oz4BSk9E67qhVQdW
fduq4U0811/u/3rXwbHstQ/rEE0QEED9ZVGhB8JWHYB2HK+XvVYm1+pbRqu6Ea1GBK6KGK/CI6Jq
6+IExxIeg9IQGxuWGL5EoQ+CRSHIt0bE1TXqD3KPERsKpkE13g9s+/VjlT+IHFDDVe+Vghyrb0PB
wmAOC9Q7wOK/gDqjSWbyaS2Md0Iysd6xrM08fwdQERsKRiE7qzyGDgteAVrIVpBGo9G+RKmPje0r
4MN2wh2HV7fxYCsXLFVRiZbpgj6tc3NZZP86LwjKvHt9C67VssyYRTFjYoDmQaLLhx6Fy063l9Xb
S2a4hrcMOawK2nqb60IPQ/pYNuAyBc5TfozMLhDEYQo26KtvoL+3puhcZjqh7xeTLz+jctnriHBt
tWXL5dqRosODF9LJ6nWpkkzy7lI21dOyDqdA74nHuSZh2bNoGYpagYf4TYNaSVKyntb14Jud/CYv
2QYt1CcgVSO6wvvGaTrw0xTifXT/vnP8eBvuhXpZO4M9Fr0vKfuYoKp1LfIpfrg/uMMGbIAXKIIW
ACz9MIv99W2oxcc+b18mXfTCRMHn+59wHFIb4IV+01UGDTKfvAtDiK8HrapehsBxx5ehakS302Tg
WqZths+dWjTSNYcWd0bD8gfEKptTi8T3/Sm4Vsky44QMfsQLtB9tx5SQje9gAtCWvQvWPTyUa5W2
aT37+dL3Qdk8ULBPKV69oUHpf+6TgV4rMdV7pNmuaVh+mfamaqCvDjL+2LwHD7xCVn2bxabYeX+h
XJtg2XNYsn5NoI+bJXWzAvEzpx+KOo+PUXQRG9hVDj0I/fICl1HVP5o2/hGt7cFTaoXSwPsPeQXJ
rIzG8quMYWVJiSR9OoPj7/7aOHbYRnWFfSXjlMPd5Ev3yAb/ZkT4Sk3JjiU7lt6GdK1r700SEjvZ
UKQGrQt4X+dTWu28NBwXtc37xadWNaYEjyZW5aaL7pEueF03afu43dLTOHQ7q+Q4o9H2/2d2oItK
m3iBGXPf+5S3kn1rYtSV0IQH2SmI1F3vb4ZrtSyL1jmN9QiN66yMgi9NV/zwqmNZFGKrQIJvfwrp
GMEpE/BOhGFbnWK/3MM2ujbCsuHRb0phNkWcPi2/prN4a9aPIk1e67zSG5h953Xm2gbLkBnE3ssZ
rX6ZqJvbXMf/BmhKGvPix9jsVcRcM7GcMmcIqOk2E8RDj0EKagJa/NiokLuGXaqjMZIN7GrqxExT
DDowM7Di3PeQME9qxsE8FRTHDpMN7JpB1iVLBgmkLlzWa675jyYWRXb/pDquDRvXRXNgJqH6BYG3
Nn4jTPKDLlWWpurj/eEdhmATghkyjUUC1cMMBfTipDlwb7O3C4R37LHNAAZOXJ+uXo09rsnXqFTb
aWXgUD2xXr5Nkei6PwnXGlnW3CEoSmNwZmVVUX8AcyOwBghhkoJ8uT++H/ziUfrDo8TGePWibMJI
QYvghFgy/t74DRPg0TCJyVS11O8YabynhDTxABE+jYwykwvYq804zn/7mpBPY9xT/J0w9H3QYJ7Q
e5eASwFYybQdURWumywcgAbMO8jGqTApmrOJOv2TtKk/oePTCz8vrZKPJWgL2pMp0F+Xdz172U85
uHnQb5JepY9XQC+Yegjr/8fZtfXGqbPdX4RkjDHmFphJJqemaQ5NblCTtsaYszFgfv23Zn83FW+n
I0Vb2qqqvZkZ4+e8nrUg16cnsPalESAe34OqC++5CEgyeEusMR629qaNNflOqWovjxPXA0TnWX+h
43B+GuKO3omedT8b/GIvg6BUMScAn5fBV0lFkO8RL/MgY6Gc+g8TN1b+ErRBq1tCAcxhKlaqKjN6
jAxUS0FrupN8shcDOEge1qDpHmuKHVnwbYEHoGmWa6uE/851Mz62pNJ7CWHkIOnHpkwJVEQwrZKT
gcBn1I5dYroOGzVz50B7KCcfIEEaoW1EOoeWKSvG8rutrP0maQ2ScjZrkfIKPCuJVuuqEuPHnkwE
nfJML3y6A0uAXEHkVoH0jteUrV/EwHC+HhQn51SHenmUoBT4KLQAZafu8rYHLrSEDJmBd3yG9DXm
Q3k98x+iiddr7jGav0Hie9C3tGDVNarWKdzJGUebypEFVyDKCq4UKWgGNlb2nfiO9nuQZplHF0DX
IauadRivarJWBxUMgCzFWl63tGM246OapwQMuwBiytoUeicxx6ge8N/lXsJnXufXPDTlpVdObkgI
4ELPkFnAZMMxBG/UoEvNUt9zTfg8BL2kCZBeI86VYzWtZ3XtkniOFYxHDv23vEJtn5hWrHUi/Agi
BF5HITLvL91t66y4UL6JZDIuM7Q0TB/GX+uyRcZE9Ii31DDJylTnfu4elGvnB2fxxVwfqfWS4hj7
W9Gi3kvposACCKZMi2X7CBueO6Kc/NmCSeagI5p/cQKke/tqwD9ppybw41hGoktCvTVIcKp9ZsrW
0oyMy+gfmsnQaadXVn54EJ+RCTUdviTAsf4PwnL2JGGaQwLC8eCq4nG5XC6CUvJNmyAIdhaXj+/I
RDU7iHVUwQ7d4PmL4pXDwDEQ1QtgkVF5GVvHvoPBZ7k04SB/YvmRdw8UJdoD4H6zSUxVWfLRgnPX
ZBx8rFgwXD0sz4kAf+xBk5CKrh9ujI/bVa/Muy0iv/3lTGvf1nyobspiEBczD/D9B0mDCzrigJKh
HNuvcHRFeB0zrM0kazc2V2NQs5+iP0rIDkxcu0Zgk6np2jyV/YgJYzlU91JO/H3UXMkrX03+hZW1
tdncj1WQTu2MQjh3FQKxXhe3JrGJxW9v7SubsRkkEV8rMuDtBPifrqFPRe/gDAAhonQ6kEU0B7a2
Zo++UJDloijyixks0wkdjjBq5U/1t9rMYaKEzruEFXbkV11rKv9eDeOg10R2cAMqQ+d0UHcdw+Li
texb+7suqYcLBNa8IqtBBiOTYJTTF1+PTmGPUrv1ANZhA8DOHM/DhXQ1dkPznusrxUecVtCCBzxr
tTiqD5dqfOh7wl2qwmZ8luEYPeSl0E9YIIia905o3H2AHqS4AK1Kf7m0q1BlWji/X1MgjcrbYNbr
RUFLJyEvRqGnlDrIiP8y2Bh+h0ZOe297L76vYdgPoghxito7Xr+5nPTvvIWLJSQo5D6X4HNMctyl
Rw4NoHdrXHmxwE1e5pAKzzBVDeSzVTQoL47L4GFWR9TLb3P4tcc1ON6ZLh+aIClmV66HAXiT5YKV
wxHso6GLlRnOaZ+xJsYNSatlpC+ebcjyS6s5+DI76AHtaRO76EJOYroTMpwf0QMDUSDE08YvQZFz
BXLoqpwSEYrGZS3B5SCh78VpTTX9xhGLpkSN1AxJA9mTmxjYwQNf2/HNElXvUWG2QxaH0tAkn1n1
0gAX2+3mjgZ9ik6G5z2puDT2SzD6jUhatMVISuphuMHy1xhnYL4c59tcmvAWmDLx5LBt/2oR9y4i
aFqljEedSVi3VPcz+PtuGWfmwQsnQFM1MMuPGqSQF3xW/SsvB/4VoWvOqPM9iOOscnnMlzJUCY9q
MmXaCwJ2uTBIGN/NEhsYZSJsSdZHiqVc3sMZ5cePkiAy+WDcQ/SM3EJ5Sqo8xBdxIviCytyrwc7e
eg+UVzk5GC+aRw1oQtNXewEJ2w7ccwEiISji/OKWS1DQ1RWhZGdLT8CXqmi61X6ATgidltZcdvFQ
tXt08IoXI8OqsZfYF3fqlU0MlP9VjdnawYqpix66qGNDoiWG5STH5DyhRdjDagBsfWpYT++Axqvu
IfjFnuyMc9g1qvCXdxfG9HoeZlelcR91dgZrcD/WrxK3x3/qsdCPTcWl57/Q9ht+eTksm0Dx6aeg
rq2SAJOyHVIXqMdJJFfX2NIc8MroVGSMetMdp4GLkpaUtX8H5kk/vgbVXEjBV6ShKJvLyXtwpQ37
60E7DooDT30H1tyGuw7CST957JrvcVH2cWKoVi6NUKU5oHc4vRbe4r1CdhvmWHMbDteiG/DlOZ3a
m7En9mcna0fTkHSlTpFKrSTNCdxhxcP6S9t6PTTTPUfBEyfYCB+MsOanOPc5T0GoHDzM64JgxNtQ
h1nODP/hptZ+iwzuHGb5QLfNsywPHmLbYW6Z+QHyNiQkcw4OgjKvyZh2YG/IeFfbOCuimO+7uK9I
Ugb52ICaESTWWJdA9IzjAqFaxiQ4gGup/sb8oQGISFkOAVKUKh5NZC1BQJrDiSCFzM1tzePgARTV
7W8n4SyCpfWWPR8Xbq5XB+EwpxCIkjmQRiZrBJkmKKZQ/gbi7767ZlOF9zZb4QDYc0seYSuEVpzw
FBpxfQEcB0EESxarcOpwIbq5hUuCBHyCdXVCMk95MWjc4wqO/NYAojFmQWTwSv2o0MvdFHNZ7UZ8
xTVbScPFt8pX/dW8DNNXQGRXkq2YC5gLHnPzrNeJdUkLBw5ZXqhV73Q4+TqN465M2wnr/X7j5W+h
Xuu7lanqBuMdlc41B9CzJB5ziQxKo1Legz3n0gkn2gQT57FMJjTPilTjVHVSmSWgWSOavNoNNO7p
oYmYOCzj4l6jqnMvbVj6PJOl7TOJ4MiKJC/lUGV90fR7nBxWBOI2Xq45PKSX8sUhBe/Rv/xCCwU/
qZFx6p2tsGPNJskR3IrlmtrAveZxU/3sADe/N2ZuriDIQW4W7ABf9SAoLFI40fJWDFV1H3tzYHYx
Wfsgm5B53s95VWCJozJw4FM4uyVtAte+ScXjIo1BwlWlk12KIm1oAKdJBobDiKqyqxPVe/IV2pSt
d0GAxWSJqCf5NBZ+8cDLXH+N4G0t5GFWtOAIapg1zTsmp8z5otxB+LnrUpOL/AcoQOwrqNeqH4K0
3V2fW4RQ2RM4FlMBT7cfHa1ekIyvP3ps2EWp8j0kihaB/Aq7fSG+CfFA0s7J8SIJb6j7L2IBQ18y
hX3xlepC3ZdYV56wCmMQCiClIJqUBccmsELtE142LgJBBfjNMclrkGS+9UvJf7BmmJ/CHFRhuveW
H5SF8c9aCb7nQav2vSiQGxdr+zRbxxMvcqC6nUX8qopIf81RnYAgOJ4fjQQYHddEyHTsLCcp81ac
NZ6GBN3FIyxE18uzqkBA2jbT8o6CJrCozzRKipp5+Qu4+vwfdOJLfMkDZMBp3pcKWY3pMBi0ZMRG
ICtp+VEcWc3abnSHUs8EiWgHNHTupulKhu2855yNL2Jpw2fboQzUZvauGWq3S78v6zsRyvKbBIzF
ZYPop1Qhsf02U0zHLeQnMtdM8gCEhQC8ZQxvIwUsR+qAR78ydQukZoutLDWAd5mwOc/U0qwQou0g
njdAd3HJoA7sPxdofySoHObbYqarSocAbdoWQ5fHbvWng6BweMehWMbFiP/dBASkl2hq0DuHtUeX
CJAK3zNbw8vMpFsv8pnSeWcbY+4EVkXKPfoHmMcCQdOlNoiHr7qPYPRht9a3RFgceisrcqmbfnnO
65If+ngIM2zJs4fVi6fbXo/tTU/b/gpZi07VVK1fB1GCAnXp9Zs/kPwitxSnnUe0P6ictVlvG/tC
jrlR7qOqkpxED6xr9Ad3Yx2nID/sD6E/8au2b5urAQKfLxTv9HbuxXqN0WX+xXJW7kYDN9S0AH/I
rgF3GQ4hIUraV4qsaUmU7cyCWJev1Y4RV71iak7LbIDqJM1KU6i0BQDpCro2zS0aTrhu1pHYS+oG
/qENUdSCJWp5jnMQVmJpq8L5LfrooANjfTTvoPdd65Jf+GSuoqTpGpij4gT8nHFxL/tcJGhE13tg
JsTBQYcWwlUaNL+SS5T4ORWCo6wCf+ilG+n0vY96+xPAf4MUXNb5Tne4Y8wh7GSCRN1tjnHYfS/4
G20llIqjKpeXtm1rlNFLFHyBdYICkFLULHVXm6+Sj9UNInJww104HUaYz7eJSbhnNOSLIFNdCFQR
i4HpGJLaCwOTIT5gAfgC5RLxEiewk0iSqiAqeNSF83roUpREXTZ+z5u3kfm5upCeZzRYWLo5ig4o
f1FtcEh/LZlYJPmu0eM8mBzSOAkPaflOiWkQ0tbJfxj9nCwJkLM3jgyxeVKyx01FngWpdgstFfGN
YJ3TQ7HcIxayth7nOkErg8FFrHn1Ui/BUv22s69N1pMW9d2xGCoTarGUe8mGXJgr7G3C2GIyLCwr
C+yYoFMm8KL6BqzkV3nro1bBWq2f/8o7qsMLG9UFT8XAo+EyWJuyzbzWBs2V1DK/BGIbMbfoagUd
wak7ZpMhcm1jiC2+aWSiKEurRmr1zfPHQoGces6xvAia3qnYgaFR446OKDwSV8wqeA49uADw4yA2
ohwFXKGNchxT7oqS39d0ROoF12vDKwbXZeCig3DOdOjRr6zVEf8B2VuUzdhoNsi5aIu66HpVjSfv
kV3EEUcA9dunadJQ39B8icwV5TTyD6bFik8idGPbDALAs3fLIaiJfhXkL+KLgZIhupyBhY+umFoH
8QSNpKOvLCQFUAkMFhALrhDaIU2ME8gXZMT7HLeiAjN6NOPs/BqlJ/jC5mjnulg3L1rlbXcbi2F+
IM0xOYckeUcvjo6uvzTFOHt74Tkts9lp902tAdJ+Thlvd3yF9gqeFVTqgiFnGTBiFrGXNTGudxI0
RfXgRqQ4r7TCDvB9PYTNDxqXMIcWeXsBpkRbFvuajxFBmgH3eVezGkTki9/MaJeOnN7qqKumF5hT
XexqQ3h5CTtDGuxMA9CIivmkL5q55feum9Y8QbYxPudg2kTGQupjvaHaJt95fASrWAKmwxH6gxDh
lEueuHCmlwyjD5PVtZ7mN5Db8SmlgOd/0LWo/R8BVg3ZNauDAjjTPKAYZHmHdUKJdzAzw0TdDahQ
ufALAs1BXdOkMcxD0j+Ki5aKOUOeuZCfth6jdidrAbeRT4ZXaQlCwSUZB3QBQGAyigar6VjlgioS
dJhSPh2l7WzZPbPRoD8lQjhmYYe5fXCKiMc87kSqUGBfkFyRS9VqftDljIWO2kp0ivKcD9OumoBa
83OvKnbl0sifBuoyQP6qZRHxVb9C+so2WKhDlQELFGAARsJnnU7NROKbMO5gecd7UxzyEfgr2KIe
/d28whsiOK5oOlBQHj/KoV1/zoTK54iBjxjgWXsTEMC1RqH8ryWB1OOVbRZzZ2UU3uXcDlPqJn+R
GVFxfREhKw0SEYRByhrENhB/52gJ6XDUaRVBLb0ooZSqIH9UD+W1RepdXQifwIuaBX1D1Cn1rY71
EoPLu7NqZ0IkpQZeW4EgPi/uUeuGdwBMioOM2g+4DVQDvvBaVF+DGVKsSPqoxriXZwOJeJ7U6MGi
72hh+ZQt4a0iJVoMfi92ZCHLG5nC8ke+oJ+KvUF+s0IiutiXUU5Ss4aoJOuqhywKJe1HsQ7kxl8a
b70M0Kv+EJ1A6QRg901VTW4fswhCnoNlFayAhqxKiIdi9po5W1woS2XK/TJA7xEkHiJu13sGbZ0h
y6ccvRZTieE7qUe266uCQ+sIZGdPxYimJTqmUfjEDDyrExPBMJFOV63XoNUrSG+vR4cGgOirCWQL
xwwEeHyzX0Bzf4kg3t2NfRlDMXAavWtTSCA6lqhCjSbhDx6bDu84RndzB280fc3hyvlFMWIJCmRL
9niSCMpeF2GFZoQyrxHoPiXzKoP+wtVF/JPma3wvhqZ6YDNDScvRfRyGuvyer9x/s12DAh/tfNTJ
iH/uCv0KjOelG9Dw6MMeNTkWN+a9P5kIjOHABOZsRJ6AeuS5483aIFfIWy9BojF/gY3LL17bdY8K
21tfZrbkBbaFAjm/+1LGNA2QrTyN0KG4pSzKXwQGlimfKwKtR0MwQMhZjrVZKH+nQU2rNTHH/rpW
IPdL7RjA/drAYwmDbEmyYAL5NQqdbrBfWIcdYplEph2MLRjIrNFevoN8MO50H/uqSvyqpG9Y2Cle
rIgGiS0jDNESMHS5HdNzcRGFbV1nzWp9kUwUre+ddiWpkwlDmA5dLxOCshBdzLS2q6bZCprBdhdG
unQ39VIOXjpgNjBkpPP8ao8hyvKNEx1BTWVys37UsG3v0AO/iV7ZTOLnOdRT/azyIdavymu8vfa7
AY2zStd3ppL83gOqIZsrhbp/DNz4BZwsIvWGsD2+Jq0/FsVwVS11u8Kpqs2KGDUEKL/03tq1Oa6w
+eKJjjOfU4t2GJrMNg446veu+Apf2YKRaFkt2eUjbd1ljnxuRRgfJvjbYEUlrXcddVH4GBpf9gcE
eWUPzaj65tidXnI4jYk9jY0e3N4DeblIS9rhu2LAg04MKBPh25uYBV+kj4aNybFzZftI1LtBSNhE
O+JfoKyDuEM9oP6GJR3bR1AJ6q/kOqzlb1OtoGPrxIxKGI053/wQdjQ/SCzttQvK/tXQDsG27hzq
5bAr7YtdQoOKZ7Q/64UtHyrPqzuzoom7LEgYkbATjV/gkbRd0UhafGxFek7E5EtBvDG4QVtS3fUt
PXohDyImskHA8gn+pNva3A9uxk2MfP6WCx+xvpxV/LMAvg4saEF5O5fHlCJg9ZNnkHcm/WTFNe4t
JDgENHiRtFL3u6nQb0jRa8U4BpGnfYPDR17Th7Z69CRCToZqy3sAjx96d8NsMGsK297eGEiiitRZ
i05LmwP022sPpU6rW/JgZdk9NHNTfg/YQO9oB5nTtDKe/62A8+geoY3UjMmIxM1eFuUYvY5yJOjo
o7dQmp2rAvcVeHE0mWsRksNRS/w590L/DcO/9WG2sdnVvWx1NiL5CC6bGk3Hop95hTZhM4KpYRkD
Mh5i6F2oMOtXF71CUA1xDWKe0J9VJZ165NGBwAmhAsxoNSok9tjaGq6ZpBaEQA6jCLbMqKS0ouV8
6eoAoaGDR0xs02l8VY+t1148RCxDZ8pzyRBCFxxcJuVvcEXIZ6zSgo5MaVMCIYXk63UgCKppwWh/
A7Knkl66oi4vawZZSHSMwgMGQ6w5gLq1/mLLKaj3hTeocudFjZguMBBBddSB4vCciOSpWe4G4FDP
hfVBBRwAvYo5Qpu34mIMhtsqqvozE/VTI+8NtoHi9ISIANAgDV0RBsD91pHP0cATtkE1WFX6x71M
vifWoRRB4uQP7Ne/x9CnvvgGo7TqRs7E78J9EJJ3yC38miPjnwH4nDj2/yGw0EGOfgPGSMy6C8jj
vdC+kkmIQHVmRn8CUbLVQNL9EMGTAiQhevsD+QvaotNdXtm7qeCfQ59tNZB6aqfZtFB8YUCKoY8b
Plb+Z3eAtoJHGMqA1K8Y2X4k9qYnbr+iak1qv9xXYJX49ws+AZfYKh7l3ggUTzuEkBuNEs5Q74tO
pxStjtiL7tfpHDfXiYu0Ja2YqRqgrASYHnM6yuBpxmyKPvvwjQGbFZSTcwgDrqMWA3JsGI0rtqz/
fUJ/p3UhwcZ2SWwISggIB1ar6xMsyu41evBHZdY6DKJEl9PeA5r+3x926pg2tgz6kAlSAgGYama0
ljBMDmb3WtkI3bR/f8Apm9gYNGsgYgvfHe6xG/cbjaxs9sx3ZkHAffZKnfgNWwILVPBAkeo42Jt8
eUJh2qXTeHYb8cR93ZJXDDEEasrFhHtAiN5qq4+S7aguLCgyIg7u50h97k3Q4xf4AxVoiqYyoLcN
93WrMp2bl2hkZ5aETji+rRiSI7ZX0xKzfZ3DH9XHHBHJ4NhnBZzTmVt76jOOf//H169DXlXdBMeN
Wbfd8Rlpu1pBkRYf0WifukpbFovWGla0NQnA5IckoI7r1yOyFyCCa9/ab//+jFN3aWPZTsm8HDtY
tlrB424IanhekzMC56cevrHsKQzpjIkD1INjPqZtPDRXakDP9XNffWPKNQEwxveXcE+kuswXVH5L
c1ad4tTr3ZgxDtmg+RvwfY5WYtLG2IQx3vi9y/l6Bo554nC2rBUEC4mRGRnfOxDwJnqedBo05dO/
z+aEF9qSVqBrOSxY4uLIzX10kRiqZIA8Y8eSbiy8M/nFqV+wteBOi6ppgT9QJv/R5xgshRX5HGsC
2TJXGK9sQHsMNC9EQJ/sdHy7S39uW+7E2/W3xmv7mhGOjafj/oXOIWyCpucEYmp7Tqnu1As4ntkf
7sHFJqKyHf7/6wt4tiMyXNn2pivac6Slp37FxnZnU7PO1YgDR47+hMc4IzfbNfUqzKk+d482Fmz8
LgpLrw2PAIb7yS3ZMOifDGhV1DzndNlORJz/RNv/OKrcRL6BXAgkbAxYRRuaiih/zrG7Mq2PHTz5
GYd96rZuLFozIUqF9dp9zibvV6jj5oM2sjoD1T/xLraMFqaYCsDXjgcVO4ybm5vj0lkTTvf/fg8n
vvyWy4KiTh8c6RHyY3Db9wQhGXOI9889fGPHOXjgJeZ/R+B8XKUaw7nMPwb9zz39aCF/vF5TS1vx
Ek8nZvkqO+wwRAOURf/98FPHfvz7Px6u4rHATqoJ9j0AZgmafWPao0ZYevzh359w4nZuWSzmqVyJ
rFy4H/h8vQbo0yIOgwkhjbCKVHmfLGDJxpYD3soZ+opYXKyBAMQcsU/Q/Tj39FPHRDfHNHQhYNEu
/s+ZHgHndeS/jBB8OPMaTl3PTShWVQReVb6KPdo537FGUmGKGJ3jgTjhSrcUFg7zgEIqHw9v6hun
+ht+zIQ6dOZq8vXfL/mv5xPFWx4LVcvYCWCh9xhyVBmKsznReRCnmKmeq5X/ekT4iGP188dNZROx
EeYy2C3XGLK6AbqiBRvOSDn99Yjw8I0FY7RUYi++BC4yEBgKESyzFZetau7Pl4B/rdLwERszBoIB
A37wO2FpWnr3uehuiNfcFwH72cVNRmSJlvo53rNTZ7Wxang2zEnMgAgjfVVcYkJs9iv/FL0jfsnx
U/94E3J0DVjjI4HCwx3RxNDNbDBI2P/7Kp367htDLsfS83u24Lv7g552XR9Hu6ggZ1Q7/uqN8N03
hkwNUE+2EVjrqGuxj5T9Fiz2qRuCHbrfb1UQnYk3/wXf/9mNwAdtLZoe1adDDx80QcbGaAcNsnrf
9f6v//+w7mYO5kys5ZcAhrjWr587vU2QrsseDf8qFAijJr6yE0AdvtPtmSB94t1s2S8Uz7t1Lgss
usfAYWCuG2WdtCr71Hffsl8Ih4asZ2DhiozvswfADsSCPkVXE8ViY+F5WYZdEfJgX/YTJF6FrVIR
sgdZBAEi3vy5yys2Rh42HW9XNkbgiGueeA83CODgeiaSnjr9jVULScY59kJ0wsgYYsCLemGaP7Wh
h/M5fugfRs3XsVxHIzkELaJHhcXJdJ2BhPvcm93YdDuHGJnllu0xUmaJwlbM53232Jh0ib5pvc7B
cVMLuyFqqC/GvlFACdGrCIPvMxH6+Ab/Ys9ia89RH2FjJT8Krwcv/TGrPvYSBjJnkNN++dwxbYyX
AOOQx7YGkg8Izx0Syvki0Gd/wYnrs6XAKIN6AmP/anBOzXi/BOtyQ4e2PBNBTz19E57zsRcA5Fo8
vfeDFwqJ6+vJA7DnUyezpb8gjiyynVo8Xdh2PGC2rjIb5uT5348/ERW2rBesnL0VeBA0NdejwuUS
tpkLoRbV9O17zMyc+LQ7VzqfOqiNFc+AKgACy/BZUOcLskaKeIfa9vHfv+TENY2On/qHGVeVGguD
+TWiZyV+RcCRposOsJLA37gXnAmiJ1KZLf/FSCRkV7h3/JBJ691/+rtLlN8BnSqxTTK2KcXkjlX6
c0Et2lg4QGtthc/rkDoBB5kqtwLyaKpPqQRE8VYDaQELth6bsQfsGZzbLPFGM2DFZSm6p3+/lFOv
fGPXYurBpio4zmukqA0BU8BaS7OeaRL+p0b8F9e0JcPIJbjYquH4zlUIOZHepvUs9sZn11FR38fI
NCd3Kzp+jd3Cz/TegN3fWDv1Zdw4AqA30D0goFQllrqC8Jya9on7tWXHyKdBDZ1o8HRJgQr1vXcY
TAZtnGu/gNaalfQCaLnvn3o5fBOyVdROkVfq4Sep7ZKEBaJUD4TM5eeevrF21mMDqJqm4WcDYZZ0
8tt3zFeD7HMP3xg74IFFbbTof5pp/g71PJGUMcCC/3748Rv+7VZtYjZaYwCrB773oUbIw5W29q6j
SOeXRUfjc0ny0YD/9hkbw64G13s9ERJLYbP/24v6MDkyUPbhsT1z1FulJRrSjo3QKRhTqGC9gPt4
gTduP8P/inu8iepTqePZYcPr9zG8pADAAixWanUm7TkRVv5HFGnBNhEJqfrARnRWoaOCq3CHkc3j
kR/i/I848TFbEg1t5zgOALD8bZU5OM9+I564Vc5eHr3wCjn0MzfihBvbsmlYxCzMhAb3vhAnAcOJ
kfsM/JMJ+pZNo2rZqtyo2YdZ873P2Q6dBOwYaei9hvE53bNTP2Fj7B1xXIF6JXyvCPZI5qH5ANlC
ecYcT7itcGPrLRQOTWyp9+465Oeh9VNvqh/isC0S4E+Aziym1DB2rrF26rcc//6PUC+XfijqWpKP
XGO9yJt/hBF6Iv82/lPP3hg/1JwqrrGn98HH+W7uFpOOANGfMYtTD99YPRFMUBW27oMEHcn48Vvz
VQ+ffPrGpFXf+x5EVIKPoqjRAzwuSoDb4ozHOvXVN5G8KRfnJoevvqKDHGXYs4ljEL41Rn0GrhHF
W9oMy7kXgTqafAjnBwfA3kFWh72cz0WjLW8GWK0CGcZe/VsUcYcEDdDdyP9kIN2yZtRlvEjHBvIB
RobxR8X97s4UXNz9+0aeaqhsaTOWqWDQncj171iMt4zGt+A7mrL/oMRYOVXJ1OW34TLc2l72yVKE
b/30KRJ4vJSNYXPXMEgJCv4ujcLyUwnkhrKgs/j3Lztxp7YsGgyqPFhGn9i715YsJX0zpdhePZMc
nnr4xpCxobEK13bsHdP7CQRvi4ddOXWmDjj18I0hU/AE9pAzkb+dBkg/qV1FX4JqLC4+dzAbSx5j
4ly+DvEvD7tkybSEPtZl1MfnHr6x5KDgcYONW/5eYJM/ycE0ltb9ck5kJP57YrNFjq3lKuLjmue7
OTJ+NiL6xX3oyLugfqUWSMJ14Id8XbHxMi/0c8a9BZN1LbhYJk6Xj46FGigsCVraYUAF++8DOxHd
tkAyqFwGLSMe/3XsKSrVpD0IKJt5vi0hhFmN3RV2U8542RMJzRZW1ovOhqWZx49WF28DtoWrZtyR
jj3EaAi7/pzc0okMd4ssi4ZArvNcjx8xKNSuBmxLXciVA6fjTUBx/PvUTn3G0XT+CNJeSNCQiuYF
3ZwmGexxlfmNus8Fi2Bj3NwWUA+y3bLzwRkjQTDRfgqZEMVbSJnHozl04Hnb+fqLP+zH8kyj5YTH
2Cog0SrwfSnw3CHMQchWjT9mrKOfifwneh9bASQ30xg4B7dgZejSQWdsUskwPLfz5zzG/6DGajUs
1O+XnZXdYVm7d9lHZ5pn/4HD/lIIbUFjtfDdpBhZdthzvJl3cTJmZjdkLm0TyP9m3e6OZ0X2+MES
P4U8c7bsoImUzMnzuc7+ibPbgskG59aYYs16p9tr6XeJjZ4L/qjs/3F2JU1y8krwFxHBJiSuLN09
+2KPtwthjz3sOwLBr3+J32WsbwQR3CbmUKhLVaUtK3NvQ6nIAxlR1iVsMd0Izuvq+qHg1bWmo+e0
Sr5up5lq+NIKXUAzHO/MnQhdjqvfIkqusA7dg4Q0WKqS78SXInhlOBmQ9Vj0dUyS0KvCy0BA5HXp
IRwzeLmkXG7x4o4e7gUTGxveQIeTY+6xcqt8Ly3Tmlb1rlPxtQY1PAD3VfEEYjPzMjmDtXOOVvlf
WqqTLsqHZIBrMvJaJffoSUQXmmdXx5Y2U1qsXTePaYpm45CKGW0DsfhjznEUbMeOwj0yjqzinPV9
idgxoO3goLXUwjdI64bb5hVRIyPJTC5q7sQwr7Wf6/Grbb5s2zXW6fugZsjCR3YGdpmZIqWmL9Vn
PTRuQOVRfAXHjRkUd5Uf76z7qvGvU/5+BRur2e4hWxzSDDhZXp3ccc81Ks+v/39neuzy2lnwKh6K
8qXTCy+pf3Xsy7Z7VMNe///Otl2DShFtMiKEmtz4xgAUrHySVVO7UwxUY5fy1QLRkg5ZNBGCYBeQ
ljcCYZwoa3e2DarRSylLCFTLCoKgqegVxCC9XH/edovqGPX3/+/8gra9YWkYLGfYTf8id4/CH86f
8lMd8ENU99T9e0/97hO9nhkFFXBNxaBi6dZB7R7MVRklBhFrENvMFZJJnNrpKp0ab26TnSlVOF3G
iOGaqXdruhrPTrP2wzm4cdDXbe47f3QTYWAMRPVK6CWZn11tpyqqLv51KTV7cNk2NegrQosOfsrL
59wQn8eegLPCfDVyDop765OB9+ceLY/b8aMo9LLiUWVbMfpq8Vvs7OtogL8vD7PUQffor237qjmQ
0nbBORK9ngWqTQIOnZsu27k+UBwpZHhYPUKRG226InTm9M9UkucJTP2FNt/beQT6KHMHOK8avpS3
c+MQYgvMiDncpuK6SI+tr7LE0ey2NdiLSxHqNg3Nhvqc8s5Dv8onllbTztyqBi+vsgZr5qnDcSKb
3ZdYawvEVFvtJJciWJkMEavMIcI9CgoPCEO8IWqA8kAfmAauAbu50mx2PVDQEwnqt8keuPHjSUeH
47+Jp1lVii5z/CAaF0HpGF6ZndKEeZHzMNGn7YD9eB1gMnLMGJMGmndICDGBDdTor4jD0F9b7pwM
Pp4TJqPGXGY0WYnL3XCG+hQobW6Ebu2UD9XIpdW3nWarhZanCNlwa09PTnfVRDuL78dVgskIMWdl
/Sh6mLZSM1yGzh9J5w8QoYI2w84nVI6R1t8ETFSkMRBOrMLa+4YO6e35VNmVMhgQSYCOJywCMc1B
Zx99okW+43CVaWmTLMDSYRALxQHcMiAUHn1rKneyS2VaSt3ZnhzGKcKkKcAI9CzITtlU2JUBX3HV
mwIkIlOokzZsiQg0UEgccrSM9uJlVHUluixCA0rg7pgHhbGnqqkIPxnrJey5n5YJjq7q5ATyHK/u
f9p6An7avbcXRe7IOK/WTkvTAlVqWFl/GvIjL3409NClDsgF/y1a3ZhVRt2uLtciv+/bQIBDY9vl
is0fJML+tV2B0suONBREDrH3pvqyGNWpqRy/IqgrEBovrnvWBEt7M7l73PWqCJLyFLLprNRmTDPR
Cg/8kt447HWQqUxLqRoZ4P0DZZoIe/ACd08dDbfdpLIr5elkLwlnC+yCvdaj4GvDnd0xy1KaFjXh
Atx/Imz6SyFurWPbDiZDu8jS0BLkhOvtzb3Jg9R5PjReWdgo52CKwjFqCltQ1YwI9tO2XcXZlcl4
rgnxZWYxDM/X5T0/p3d/jCfiX2uPYCraCXZFEZAxXSZn+mJDrzF0xA9RrRorrUfpjaDkvP0jFGFC
pUS1MiAhbMuZQsMCedCMhoZk70nIXEP4v2d79h8YlxsD37SA8mL2nTOICILsVN8lp9iLPs8Pt9bZ
8v3E+3SxNM9+vom/HvtBUqqSjo+UUnis6K/oBKLGYxVNhm9Bx7Rs3RwVjYB6EqXgOmIHS4AM3Vqv
kovBjqYQePRA0Cmgzt7pShU/Uq52SNXezvUpZG1/x0r6tcqiUE8FevTBmb7tccUyIiO3rBbkAhzo
4xDtbn7L4ju3cYGd27vUVUSojNICQ1BSOTmW1ZlYoMrV+zyc4vqQIBxlMkoL7L54QbHgoNq9j0Eg
v5BP215RDXudkXfn5XJqux5MjJhUFywn9LJSZm5bVhwIHCll+ZIy3tSwLIbueuUgx03Fi8BJELd0
r2QBv+T2d/42WX6Qv8760979BLdorLwo4BvnqTnl1/EPej96Z+3Fuq5P2TV7rm8u5PP2t1TekrJ2
zKnVdBU+1ZZhkz6Ye+VNFZtraXr3E6rErcBZGuN6ESxfGci9s+TbAC2g7VGrrEtrLBRmaJYzWF/I
c5q/tumzXn47ZlpK3MXpmW4UMD2iLbhtf9pW4vP02LhlrBV0jN2mAlttqNlVOIJkPZu5D12KY8c9
GWI1GFZeghQE+3jO7qlVhtZId0auiBMZXwURbNEAvz6FpgBxHWD4HUjKtj3+9y77g3CXBYpIJlIC
rsop7L6BruhHfhkumk9D11/uH8vb8pb4T/Tqd/lr53Mfv64zGWglRjOr9PW0o99Nf6JHE6TXjzoo
tk7QAPn1Ft1Xd82ddpXd0SD6me/8xrX4fPQTpYzmsVZiU45a6qJ2eFmuu15BGkjLrocAXoqdMyJT
fEbK5saNpkEU4I8t2Evc3oKSMajbp8h4SaczqNR2foyqPhHz3+TW3Fqn/Qwt4jidfEKgG+BGZ3MB
vy9EEFxmPjRI+NYdn6xE3FYsujEj5i9V7VeVGTr58iBmLdyeTZVjpUpQGzpnWoShmPwli4Me1K76
Y5sewr+AgOrfHxoJcJUUtJ3CUi9D15lOOCrvTJVi4DJUa8iKlPN4wgYhLdyg1awAWvBPU3MtVgrp
becoyqQM2OI9HbQuQnGPNefWAX05yJ/KGz2LD91XMhmzReKOotkdtZIxX9fOJD50X8lksBaBlm4L
/rkpBA2+mV7q+CeQtfyQcjdlMh7LSnU8HBXDFILsz4+75mGqzZOo9rRWFTkoA7KgTNGzqF0XkNE3
DLxe3JIZ9AD9DYjDnGlnU6zYithSoo+LWRpLtno+Gx7NBlIWrX3uausOtMBgdDSCYwEkJXoDUjUK
9ke8PaCrnt6myynNdlJLFZtS4uZz3HORCxR9RgqvxAPYic4tqPadvDi2ZtlS9mITOOvjiNFP4ge1
7sQe84li6DI8q4F2sdWvexthP8+gUmzvWm0no1Sm16B6t22yCnsoqnUp7Ptbzboqosfi4M2QjMDi
NekhHoRRg0bC1W77Y6/rTIZbpQLCVCDux6OFZXtO9EqdY7eHMsCqYDVpNYiMhCTVAtINOIIc3M3I
bF1llFTTKGDansPCetCLYxswGVI1xU1mQIYaG7C4PBnMuF5YtXNfoMh4GVOFKhvZmpvgksZ8glCN
5l409p1OL+CCPLZayOiqoYaguDZh81Dp9TcwTN+jE+yNQ5Niu5YodpAyvsom0ZqN+AFmFPmJEwE/
vweTU/hGxlaVeR4Bct7gYFaDul1DE9bQml468vspa9EA4uw9QykWbRloxZMqKys3x4cy85QW89lx
XgyQTfK9NyeFk2QgVW1TkJQ7CEwn6b8ARggpt8/b7ldUFhlCFelGSbUOa6pRU0hO5rGvp+B6FQYv
Xra/oHLO+uV3tcsZNTuCmMKEJxtHD7Wy4BcNwPzAAYtwmAg0pm5/R+Wj9f/vvmPOWV+1OTbOhum7
+TXov7btKhZuGUM1GUDK2zkm1yzPBS5pUmhbkAl03mDFE/HjmP3a/o4qWqVFdcgbN4V00BTScr4n
0KKKQX8NvOQjev4vaTnufEblJmmBtS237FqD4x6kdX8AeQ4pEMb2epNUxqWltW5NRnuCZAabu58Q
7g3LTp1TxKmMp4pEKmIKHcGwAZdyZgTu+L0DEfO26xXDltFUTUJZZEJcNKwTsIrR3MNlzjHL62S/
C8qRk2ky7bW6VTc9v3RipygrDqsyD1ddQkemaNLVbu8Vy22Cq7gMIGMOtZ3ChDjQUwFNwe3foEhg
mZbL6AYLWvf4DYROPl68vDL/7JIbew9+89fQB6dgQ8rcoiuh1jSs7v/yq/fZ4/P8eKZ3t3owe580
oMF3focqhKTNsYByA3p+8ZlVWaH/MpkgSq++bftIFUHmv/PcFKSOrBS2c/0qFtfJ3sldZVfKVkNY
FikW2O27VzAje2O3R1OmsiylqttDas2iJc6wZYaYh/gAqY9VYhlPZeEC9/+DnueHpbpa9vCgigmU
oVSzrY+pTpGb0GGFQqnX1le0ZzvRofCHjKcakijTICyFQzFNxse6mj9ZkIjY2eSoRr6m1rsyQMVk
FTVKWFg2j7l2yZPnono+FHkydgoBAUmeFqYb+7YmzxE/OImrn94NWctYVEULw2VznwYVj0LA7IPt
ISuKlwyb6jgvEgjlrFfxGT8Nhmb70J6DZgkBX+epiE09sPCA/Jg3OagMGndPals1C1KSGplGcjvC
FEdW+akGlw3aBB07MIW9M82KJVwGVGkCSq4sqfGBvrP8ue6/R2ieDww7Wa6HOeqDGOKLV9tOVMWr
lL8R1EXAlejiW+y+Hx7Ysf4oKiOq9L6FxAHHURPth2cta87QctkJqY/9DzqYf0MqtyAUq+EsERr2
m0PDmbceLw4VYPAt/GsbKgIRdskIV2h4v7VCiN+lbiy/tn2tGriUvsA2oCWNIHCEfluaX3v3BQK2
Oyv5x/NI3fWb7/Is1cc2mk1sL7skfaPcXbzBzXeuDVS21/+/sw0xnaruM1ymiAh6IsljYVy2HfJx
oKOV51/DuDRITLZedYCpEZJTvp2+kvKmrr5VcR1uf2L17X83Behd+PcTRV/kqZgwdmhKBvZ0bczf
M3rFzWNMBAAU/2t/6aDgmIGhPoQM08nKJk+3RNDOe60pKtdL6VnnbQr1J7y5FDYUXRsB0RayM6uK
aJThUw4TRgn9uDEU7Hee/DYdtAHuERIpJlbGT815DzVugQo2aHcErHKF1gTp/OiCLygvl506oPDN
f5BUWpJwt4B8tN7TsG4wpd20HMwnGUTVAG4AdUX8ArvJ7Udz6KfzMNBp77FX5XwpXQVUtTCTBs4h
9uKDjvg8JuCSINZO1Kv8L2Us1HsoNw1c/7f1zRh9XozC79u7kl2DbzHYTizVJ6TcbZylcUEjAOBN
85QXZ4HncNde1Rk0MB3v3EOrvCQlr+2g3bwm+giM7H3dE79MzlC03/kBKuNS5hrjkuUz2DxCzpK7
pcjPecGuJtbspJei8DApc7PJMWsnRnS6WXsSkEuCdqaHTA7iKjm0dlMZWZVUTUxHC7Oc6te5G4NV
bK+bTOEbGVtFXCOHKhj6FBm5Yf0PMv9g7PN23Kwh+EFBltFVddG7etmucTNcoAajz7+37aqGLC2u
TZkPZecgVnh2NfA/Gd53x6dt06ohr598t/5BN1BEToF712w51VC9a8Jtu4oQkYFUELQxpkRgyAv9
6Wa31fwrqf5AIHzbusohUoK6JmggzBIr0zKJoJlAGsWoVwLft21e5RQpNzVBijlz8DQ6R5rzaFkD
BWeYIV63rasGLyWnnXRQ414zf+zuYjwtJ+5tVH89ZlvKzA4aUbXRYDrtajqBazGAmFHABsfbNq9w
jIybcjUBtdcVN2Wgo4aBUmdns6RwiQyYAsVDo9sV7NIieQGBWliO1W1tZzu1VjXstc6/C3KzAHW5
swaj4cS3FOwV0NH8ecwjUmrODd4rJ3eBaWxLTRJ5sahO26ZVTln//27UDeTcrK5JMZexCLjR/3KW
5coV9qFnRJzi/jVfQ40DotG4TDXt74Pxs7T/cOg2bQ/9773UB5XQkRLUBj2OvgyR9nsuQVgKbZEv
WcNMr6DWDdSRdS/XyFXa198ryiArPS3OtWE4kJmBggO4/x6FqDN/eyiquZdyGUx8tHUFXvKbpoOe
5Oj12h6aVjVBUiJr6ZKN4zr3GeS+TKcFDqEGETM9VuRkFiuxOFVlFyNeNM3shc4F89ycfq97Y+/W
UuEaGVMVOSBiHW3sEqj+mw4pxFj2booUnpHhVK2plaBfwhoL7UdviaBuXnkke9yeUcXSIgOq3CWm
TmUim13LvYZE8Rn8Yuc0GW+LKdqBUag8I2V1a+SJ1k4D9giTjc29+ZUM7NiCK2OocKKa0xo9S6Ex
GEHjOgHBC8m2Y1RelzLattgkgC0CVYd1LdDMZbW3XPzatq3yiJTQsw0NHY2vuyY23vWk/Lm40c5u
UmVaylB0uESsNLCYz85pbD7l49uxIUvpCV4FTVgj7Brumee/5mlP90E1YGmRJYAeasyCYb07dekD
r3f2vIrAloFNtgC8js0o+NQ2NK+zcRwQvfODdUZxgRZe8XnbL4owkbFNglZjNM8Y/mB+ifIbcxGe
3R7bf8i4JoNUxNUHJE43ApZVknByjbtod4OtGrqUl6kz5Wjj4OWrPWadl9vla5qjzQj49oPjXz/8
bs11eVxwa71Scds7p6lAS4uO0p30XO/wPlgTZXgTbaFsmjtYiSxDnAyORxtmRhDI7kGDVI6nkaff
x4zt6YWpgklKWDLSvjYFbpChhALxaEGyVnjtVOPxhRTi5Eb86G7clhI4hw6gNRn9FCak94jpnntw
7Q1uEW7HqyLdZBXDuYPSMfr3kBZWcQI3Jt4f42Ntz1QGOoEGM+mLdb4Xdlf1X838ZXvMikCVgU5t
nCUQr0eVZ1y7ngVwFWyM/TGpfh+zv8bYuzgV5dL35ow8G1kKNezqi8M6n9bHAERURjzV5uAOtQO3
TFUd4qwCfS3jtD1yxWzKoKfOATFmp8F0zqmXUA2Cv3tgFpVpKXkH3ESQsceO1mCz13ZTALHcY7tI
GfYE5ZEiLi3sxWogA8JpnE28vyTmzp5Akasy+AmqeJPNR3Q0TfF0Ozn5mSUAyIxGMEKeYucXfPyi
RGUUlDaANUCbEZEVu7PM+NRbr11y3dEvBvqzmulG31sCFA3nVEZDTSlbOjsX8Z8kSaoAGmF+H8ep
PzVJ5VUmXS5ZDpnspjb9MYI6GR489ohAVQEgLcxdVNomOjJwNdidnOq5OHgZJaOkImdoCurAru1k
vm00F1GZwXY6KAqFjIsCrVFS2xECy+ouk3vbTa8G2zuFKdwhQ6LwbFI4sQscCwOJjzemTevlRv9p
e+CKVkIqw6Kyol3aKcZy1nHt1awt9Klwr+fDz8ERAYk4UGo1FOYdf8C53u6GzOfc2Tm7KhLGlDJ9
zvFoWEFMKiRRfGHUeoQOJ7gN8ku50J0rCZXz1v+/q7Aub7OodTAxbTmdC1P3CJ+9bdepTEtL80D1
RRQJindqXTu4ALKgq3PMsrQSDyMzRT5jl671T1H/Ldqja1b5W9pK55k9WmBUxJZxXF60SH+sigB4
iIz1x/ZdMtFUbxd9FEFNIkyXi0kedXrp9iDxigyTYVG0QZdnxdLy1a1d57pe+9vaqUuDcnQO1h0Z
HDW1OYegFsKRasmZZZkfV+7OSVQ1evpvGDrEyq0kRQaN0EdY+D3TO88lOztSxbTKEKkkqltKakyr
kb0M7vU0fU4AuI+mP4eiUUZFVa6ZlfraYRLVN732g9o7w1b5RErN1tW1zl0779I68/q48yMoWxd7
d5Eqp0jZqRuR3rbrSdd1frnaC/THvGosfKv+ecwrUo7GOu/juUP2T8adjZeNCh1UxyxLWUp6oc25
Dcsohk1bLug96Oxw27bK59LSmnQ99rQDvJIXPSh/L1X6dU6OXQDIYKgxrsAtta4kTXdll7eOcWzM
MhiK4FY5pRry3bVALfUwt0/JXlFRlHAZClWCvJ7HSTSEkbYAcjYk32wIS+7MoyICZXopt4Q4EkIQ
5ykrzjxHQOIrMpzFy2OSe2CDr3a+o5hTGReVmb0ORfuUh27fXKjRXIHCKmxm/dgKKgsQgl/O0UVK
hxDsC2DUdnytP8Y1TmV4FJ7cM/CBw0OmRqFNEa2N1ocaEagupWee2A7ktmIeRlPpMWgHjCnd8bcq
aKT8FH1uwSOI84jnpZfqUCPXuqbfWftVGzJZbnCoScPNBTuW1NAGbylScpuwsX6s3PlutivDN5Pp
ZWgMEtQTuF/r0da9bNZNr3eX/tCcOzI0ys1FmZsUp7t5tpqbZhDGt0azjUPvOI6MjuqiiojJqXlI
ls6jrvALvteZ+XEuODI4apo6rWuH9ew4ke9FP1+yFPcY87EtnyPTSbGOEMidwDyNHmzX8WORB9uF
+eOgcmRwVD6OEFeoEVRusyxhhdAN3H63LVZlff3/+11wnBtNH6GEcuOqju6s8WCcyIussMEhlbIh
TLrcT9PGjyg76BApgXtiQ02QVwgSFn01cE/i4ZHm27azVVEiZTCkj5A6TOPhMseent5XxsXlxx5N
HFdaYvuIsDYxE4CW9PQHp/k3EpeBZSd7NM3rlvG/94+ODIpytaIzOg0xiOf+P6ycl3M5m7ZfUEpC
li+f557skXQqwkbGSHHDzHpw3w5hgyVyovxcYxe1PQUq09KGONfaxVoIfoVp41azyT17r6/y42XX
kWFRi9NaSZ2TIUzzT2K51WfhUZBIkJ2dvGrga0y9SyWtqAeovMO8ANTZ19xenARPknDbLarBr199
Z71IwexTxWhBa0QdDOmzkUCyJw7IsSOOw6SEbQYHCsgrpUkCarakJQ+as3P0U/lFylcKPmeOTtkR
L0vUDRpAaz2uGcNp2y+qoJcyNkcYTnmNcfe9cwY08mxp8XkoBBSOlsDCXd72Z1Q/QsrdborLbFk7
kwztoddjEB4ea8lwZCBUZsamARlqbNI0gAvGVveiSpyKpv99aOQyHCoXBfZpf0duBH12Ux9T5HRk
LBQtddGIZeFhoo8AjQ6N145RvrPXUcyqzDE1ZTzJWYILObCmixbyW+IxaTqf4/0hETv5qvqGlK9G
2gpdZCUPx+aOMRDnx6ehOi9R59n2nkL0auuDkvwflBRrLbdjWKs46Fgmi105UY9X/mkPwasIS1kw
sEjrEhcT2hDSGuTmorgszDp0CAda8d+CU9r1NPU5hs7EC9Nvyvi+Gg9twR2ZXIosJjf7CZ4X2ufZ
+mIaL9uh/vEVuEOlJBVLn7ZmnCOVxH3Ln1v2mECjy+5bz7Dvq/JrxPegzYp5lXFSePtqZ6tHfOrL
1Wx/tbtvRbpHiKKyzf51fMMd0MSu3imXH25hYA383exug1cjHwSkzC3VTEnmFhFmtaseWuNbRB47
+r233gjXoRu/s41XrFWy8l+iNbjMarCNH2P9rJlgK8VzSsvLU9uJYxu1/xBOlV1j2TGuK8b2iUV/
WH/ZpV9QjX7NtXcrbTykdmyMa8460Qv0V55Buu3FZAr0xv2+HaiqKZYW2yRiY76U+MQAypu4fG7m
q3kXm6Uav5S4OHaSngBOG8Y2x+P279pKPtmje9KKPYiLavjSmrv0Ix2sHDs/QFbv+pl/Y4P2VFl7
nMyKwizjoupiqdOkQAJM2niZ7eRE+t8l0y7LAKj8XJ4PzYEMjpo6a6wNG18xze6OFoY/TM2pyozn
bfOKyiwjpGYrj0fGcLAiRhLYbAwnCKxum1ZMsIyPalrKiaYXPMyNp7HH9UuM/T2g+GhdP21/QTHB
Mu1U5jaaLkZkVze2p2mZ8Uwc+86g7ZhX1GkZIsUH6ixxB98UpbiBggnapKGAkBR+AoQvj3JvyGaP
dkWw/WtUUyEldGakIPdg2GHppHJ9Jmh9gtj6Ht+MoqISKZcnrpWlVmn5K/YSrYe39MnPe/duyodv
DbGuwJ2YBo1Dd1ZlRW7I/FJLYtduxfUhJO5DqwHYg9u8YjiBPt5HX9VBh0n5zSB+DqAMrsg6HWQR
kBVMfUZBi3BsOqRVOp3GdHbZgriFgCcOe49TOh0buAywIkU+lbODgQOhBCwMD2LrmEa8I4OqKDeg
29g1MJ3oIRR5rxjfw8cpsk3GVKVlXNRmj7uSrhveeFF/NQxc007jTkemyvxaRt6tZ6SM3JgSOKWv
v0DVJKDLObJ/HJpLmTCKtbTRR7D6hhknHgHYQ4i92xJF1spoqmiVts/Xy1SLLmGti5NdH9OjcGSK
KHumqdZZ6wpZavdWtNzl3bCztVXUZhkqRbFuNXoBZyfmbZWeTSBu19dUuvfkr5pMKTXFTNKpbbDh
HyKjDOiwcL81pt7vlkwPt+dU9QkpP0d3mOe+w91OR0wwCzmFV0ypCyxbuuMjRQ2TsVP6iKw0+/VZ
on6aXN8l1LP658R+0qI9BKdiGmTJvnRu40l3UCZjI/ZNw/3GyuQ3z4oVo9Ds/AyFn2QMFUfPDsT0
MNUNwZNt2XnpcEmq/tgsyDAq12Jl13NkVrLUQT5nfrTctLs1WDX29f/vasJELd52OsKo7exLEbmP
OnOuTZN/2Q4hRe7KaKosAq8bFDuGsOSF37g84OihPGZaWm6hETuCOhtbE1xAuPqLpuvz57YWWr6D
PFEs5zKMirYRjlE5VidD8AJ0nueRW2+snk+4uc2DuTPD1HGHnUlWQKkcGUpl90BYFAQ76aFOwrZ5
zSMTtMgQSsSjo4vHiQqo/casocWQX237T5UZUnYPppHRbsYvcKYfZTT7S1f4kXMe6pdt+4qpl6FU
zdA1Q0bN9I+dN/wmjmdy1Rvt3tlYUTpkNBVmRujoJkHcRjaU7owTME+nuIn9AhAbJ985XCpiQMZV
mQnJ69jBw2Y1WeMNicCh6xYiMOf6EWKCBh4ldUiSCLL3Hqzy2TpX77MRfTmWXq9RYDs/zTE59a3+
9dh0SInemb05mp2BQsi6G2eIfw3MOkaf4siyfYMYwGy+3qcTgMDyag5ybY9+XHFCkAmnmNONjjuT
6rc+pBedv1YdukHm4VLX1VksNjgT6sCc9lj+VV+TTsxFTqnTa8gJ0rkny3rA44DVpKgwMfBuoVMJ
z90Dn6hCS1q/Y61JqzTDp+byJrHfpuLRib/w9rNlP1nOzvWLKpykFGeEFkPOnfJ3bSdQteRzES6l
/rYdUIofIKOtCKmGJGM2ZGPt+drkudewxQNJCjCgOko98ZNhj3VPUapk1FVatlzoDJdsZR39NLG7
fBC8NwKD4D5mIU62U7FUn1lrzbvss7LRtUGIt3b4dReyGFdoPn0gZnkq8mhnm6z6xPr/d58o0DNs
ue5c/R4IuKriLv/cuOObbrmnztwjQ/lbAz+42pPRWIWwdceqgdJn4G1u7N9owYMKsu6N7M8YE0+M
EG3Hy3SFm+KlsZ5r/lTFD8yJPFySni1mBJP2p8ogcjHrYdV9MTsW2m0SlmQImGl5U/aVjrZHEv0p
Lff0WVWOWUP4nWNcs4sLc5ix1wT7bk/I7Vy9OLwEUzJ5245X1Rek/UJpFWiYElgxIJhSnLIUTxSz
RaOrqbId361c58ux70g1hFlGPrtug8QWZsCLwYuXSoOjC8hw6cLb/ogisw2pejTA8kFqFB9pQAob
pG3yK0rHvd7fdUn4KH6kspFMTjXpyQxKikl/s+hnu1mek+GYJKUjY8CGVmdJu8B6vdJypvpkXMfD
UnuZ1TnBtncUP0CGg9ncyPUkFiMwW/p5aopzGWWXMY6OnaNlSNjSi8oCgekY9tDlM+bhOtZzX4fi
7rHRrwH8LhWMysHFfAEH9SBq8SyWacD4ub/tZYh3/KNY5mQ42KwVPc9GsBeY3SmhtW+J6IEP30l2
FdH4RPSLQ/ae2lWfkvI6rsd2KMF9i+YkLWDdfO7a6tG1xs8cLc5z1L4WLb11E3I65jspyRvdsAGL
BjNibuQh4MupX5ouRMbQgbL9AUXiyaAxt2sWo85AiLFwt30ZWe24z4MztXvSCooqJbNmLZpLyJDE
APnYgHXWZn0ahHtZRjx5alZ2tf0jVPkhJXieLEsrXETY2F/X1g3Tfsz8cdv0336q/xYPIuPCTMPA
U6EN28ttEaRh6l19FrfN5/imPSen0o9fnq17/cG4DgFh8t9079On7pyfILWDP/PgEt1firtVosjy
9i6ZPz4qEBlLtpiLkfDhL0HFNS8gxkpuILPUums34c6y/nFUEBlTJnqWxrGDH90WRuhA5Gvu+U6u
fjxXRMaT9UZV5KTE6HVcWbfjHLpp4pd2etD8+tl3xcZ2RwsYRex5EudHU7yBiU/037dDQTXy1Vnv
TOuNMKvJHNCkrNNr8H3alYsH9Xgn01UulzLdIWU9D8WcvvIZEEszzbk3utrO0FXGpTXcYU2kpea4
FsgoHTygLRPjUtZJr++lyYdLLJho/vVNy6LGZSkIBSyqz169Mk/m+esxv0vZDTKBJpl4huYHP71i
/h4cSzGdMqgs1palL8YU/GnaKR1Hz6iCMd1xx8dnCSKjyOqsE6nJ+uR16h3sR9OLE5Ggx47YZMX3
Gsz9lb2DQFf9CmmPz3iXFkkSgYypTE1Q8mqWlr+1SdtaoKOcdsug6jPSGs7T2enn1kG3aWCG9mu7
M3pFXMrKhcJItB4aMwvYcCjzi6F8SOsm3VnaVGOW8rXG0ZDWuGsKe9ssPdC0ad7kTJCozbOjn5CS
1mBL6tYMd5md7oAw7CvEpn2+xwLw8dJJmJS02jwvVU9wmzzgKANIQ1V/zdrHtHzaTiuVeSllm7iN
EruDeRBCegK9vvZj7cyefkytk8hUWxOAMMmgwX5V9WeRO347770VKMJGRpYNKUjr7QhuH0xc961y
4eNOQCpiRsaUEVPTgAGHZVyUeeAaZ3HvL9qfbY+rhi3l6qhFfZZneK4t7MirbfOki7djlqX0zBKK
XekAX9dmc1tw80c67F2rfrzhJbJm4VhbZg72So5uwhu9nfEWBmET+8sIXsXuhGARe71RKu9I6aoT
pomyhetH9EA3RnwaWRtsu0cR6jKYrDNm10Sbfx+6JbQfIDzljbwJ7IqezNI61sNEZFiZw01RV+vs
agNUpGjrt/WxTP0Pqkwbh7Ix/0falSzJqWvbLyKCRgIxJZvqbFeV7cpqJoTtUwYBQvRCfP1b+L5B
HV0reZFvykCo2Y20tbTW6knwz5HcFULDNnHK3DB62/QYCTZsC9C69F0PwIhMoFWWMP0wZI9Nv/Vc
x5IOTVBZ7DWcc4kBOPohSI/5cCfSfxDLgvBh03wsnmsScXVjtXSdwPQPy3OP2+ws+qdMLzuAUxNc
1sWhWy2gwYD6C6DV5BbVHZQEN8KCreeG84YVXhumzX88DJ2fXSyC93Le8m1tr98/7FmFcrvCl3Cq
nk63saoQcuS+Xi6DylKTiSuD6nXLS1cffDq9pU1wnapgwyhtPTdSa7XQqOUEF3lqXBIilwRbkB1F
5en8xFiiTWgk11p3eTTlaJ6CrCAY410vN1q2HM9CI69KSAAz0AbgDWMZRIdaR/2dmvvdkHX9LejC
siOXW3nQ9ivDcYVaAh1DUwz4H1yU62NWQpRZJsBzJDR4vmiiTDTZGEZlITNo5rQo/elQXEf1FuuT
pfsmkixr0fVpxW+scY2L5zF+Z/yp8a4QFy7r/PrnD+avaBGogWKV15wiwXOms8vAPtREknlyCLwO
B/GD19Gbpn9oo+J4WacNn1UZQHV4Gbhe1BaABnrH4cLDAjVSbCqquIhzxMhWoDgOZgWfpUmaX5gB
TcCYExW8kAFfDhzq4G3sfaOsvzo/J5YUZaLDhOK4x5IIwKO8A8o3IfkdYxClFJdFG2o4rRK57+Gm
Gqvpzwkd3lnwPonLFEjofykKTpmfzRWmnQ/Rrp/6HXLTRdNiwsJq6oCrvIUHYSKi4L0QjxOlaP6i
yi01oWH1ksq5jOE+Zfuw7vuQsjFLG3HSEuBNcFjMKzdoQgQvNL4eD7CjqeGh5yfGEt5NNcF0mfvY
H9aLZ5yd4iiEpMxWvy2maCLD8nQUueOuKZU9YzODY1OqLz6VmeAwRdBrnqHji/fu1S+NuMO8XBoP
TXxYIyafTN0acXEmi8Jmv2mJllhuwsM8rsIMUgh/ZgWHyTW4/Kfv+WWvrahJpiXLoXX8HsZYF3S3
jKAfvHQzYHJp9UEwSighAJfdvqum3c9xdJkd/jcirNR4MIrlJMujwKlvxVmet3CL+5hAsDnigscK
LU+wcNd573EXt3kisDVu5M2K1oFeZqwmfNOtcF/jvVy6UTfxX8TPi5CLQB+KrFNPaZdBorRy6uVR
TjHfentm8X9TR3Bs9QwZc0eDo1y/1ON0I6NmIxXZml6/f9hTLMEUTlMJoAMBu4FX028cHFTn19TW
tLHnzWk3/Afl66Np1PWO21HL1rS5380G2XStj1nv5cug8scFV5Tne20zFiN38rrO3KmA9+DwEgzv
SBIEueJ827ZuGztc0EhQxXmMU7tYbqIge6rr7qJLI5D7/XsdS8YgdwUl9IPQ7ZwlrPLH6VPkSUfs
mlE7W0dHS7owgV068qina4StYbqDN3Ur9k2+bxYJLRNkIrqyKvWgD4QwMPvtn6i4vW2x9Xz9/sHQ
Z15oUJBgXZHoqvmZBc8TjmKbucjW/GpOH5rveeyC2wHNI11UU5qAXDZBqS1G5eQi2zFRXLUoxzok
cNR125WD5Lqh9f6ypg1HBcMuODZSzDoSRp114K3oNqKLpVTiG34K/oUQkriAzDN+jctM+e4WQ+IU
feKnx81CpCVZ+4bH5oMfF+G4YrVwWqy9h254iOoHWgCff7xsggy/LXqIQs6cA88RjHOw88C8ft3W
frBFmGgxHhOsBZy19AameiCoqruwag9B87tm47dw62bCsg4mRMvnbSkRev6UPZW8W+oXgp0vPPf/
kQo9I80OnZh0uJY8azrcpHF3PzV8N6bNxunXUro1SbK6So0TW2scbfV7KSRL4MJ1+tAJsmta54tP
G9ySPp9fcEsSMDFaCHBRNWvsLKFKlKxBDjvLaKsGYVvtNfh9CBVt4CvovaPxMagTpBhC/kEYIsP7
+b5bYqhnePPcDnEtxOoOYCTZk3DskhRosMtS2B/Smw+dr+NIi34t7613RJrR/0MNwjYvph8TMfF5
wLzE4zMrskThyApZqOTiKscfePeHznvl4NbT+qIByOo/Efripk3cVK2rkvE/Ve2yQW0GN0/1Fvrc
Et9MvJTn1DQrIvQaZ+Jp+r1mFwQ33JzxC4V2qImZAuvX/5ZScPIWHo7G4tGp3nFWcy9TnaQml5bH
Sj/0G1QN3CaYn8K+XH52S0u3nn1ZApyJmeJOWWUuwRxhADl8NtcMT1LXJBDz6DrOf5/3LUtcMKm0
VD2KaRQ9yofeKwAIScWalf36Mt8y2bQGkbY+Uub4q6lr+VjWzvws66C6CG5MTWzUmGdAMwR4+NKM
OZsPbeT005F5LZgGz0+OJfCY4KjKHWNGAJw9dOs9JtcJBAKuzzdtCQ0mpVaJTmZ1NeoDnhw/j4F7
D4zAVcjz6y6XF51WiImMKnK/G1xI1B7GOdoFaXsl4Gfne/93qyEmxGnOBFsA69WHGuysMRinaNPt
S0Uu2hkSE97U1BSSZLnU0Kic9z2rdyMPNpq29Xxdjw8Bs3GXKobSfA/quOm2bJo9FOcf/eXSiVl/
+6H5tp6xqUWiPXSNIC/tUHTTNzENYXznRbgsuWh7S2Ij345uOaeq1/KQtcgmLKqLJHPI1/Nr+3fL
JKa8YCsK0gnIFAHSSLM7v29j8OzSWzE0zZMfbuHA/p4CiKkwqLFdiKeuRgFg8BLCu0QDqlktOx+P
sBtnYyh/919iop7mbiAV73GnrFp6p91lPzZbj0QtD6iIyanlYKmXceZ6vaCargc0Tgbvis0KAErv
phTZToakv1f05G8K1FnGY0KihjHl8VAAbbqeC9Y7NxfV8POrbvELExHlA9nm+DpYDmMXtMduJmwX
utCIl4XUG67394xGTOVBJh2ekbkefqGQdJ3m7SegQ76g2KkSb6HvwlugxQatoMvGY/j51Pp87iqv
xzmNXHdptxd0OY4F2xiLbboMPy+ZW8zNEAyHOAX2hz8It92FF1ZVCDP8ewDyD1Rzc3/IXO92EeJ3
OCyXEVwSk25rmrJpgXxAf8id/BNf1ZDKWmwVU2zT4v87/C3dqOQ4ovFioPsM1NZ1WD1VXfP9/KJa
ggYz9tNhuFTSHTEvvESpVj5iP5QH9b7Ql6JciImK4ouWc+xN/aEunQNMCK6mN1zM4r0mKsrJgSAN
KkzOep0K3NiDUwYbtTJb06vLfUg7eRfpYBrAutJ187eeuJ/jdCOEWrKBSbblg1oSJ2BMOcoQWd7t
cfeW4qFD326cS209N/zUG1q/LzpMSlTT5wiUig2Eczcm3NZ3w0mzqijx1BhtozoGa8mUxNPWOllx
tuft0faDdVAfpj10YjmLtfPAzTTTXRg+tPFt029hIGzNB/9ufklH2kBCtYfkOmRCebYDskU5tzPd
uiO3+JMJieqyJRd0rdJwenTwuAfyPStwycFdHFfpxiTZVthw2k6UkefnI7A5Q/GlbIFl7KqNAoqt
aaOK1TlLL3mHprVMkwI9dulWnc8SyUxIVO6NIdVz0x9KgLna6AhwZy42bN6yriYUCtuCKY8V4G5N
fItT6h61PYQwvx8uS04mGooWtB90DbxYGgxfhQxviCrv82qLd8Yy6ybJVqhQTEIs6w8Kd9mMxMkc
vFzkTya3VhRBZUWxFUWg+KGZEmcVR1gg9VRs1ZwtFm8CopZlGmvHQ9+d3FkL2753xA1g0gFvsXkr
b1tew22ntvf9UOKIwd1HOl6tYQen9pl+u2ySjByr2lqCiRPNI+hUab5T3jFwyT4D6uL8D2ymbzhs
oLre8VwB8/T6IxPfmkxdZcNlmcqk2Goi8KaTMkc0AOIHZZvroNt6i2XZX5pIKFfGyhVZ1h/66jdd
n2s7twBcKf8fqPLe0C3IkmV2TFAUIBe0d/Ty5y9Cy0RAe2azGmNxLZNgS8UDaRlhHfSzyV75IDbn
ZH9+VW1Nr9b6IVcRLnRduFF3aEhx7Sh9HOItmJttStbvH5p2qROkCAr9gc7DrXCze2DpdpDee72s
5+uIPjTfcmh3lmmMIzumW4flHWX6Ml8yEVFdXU6yb9HzKPLFPouzN93Hhzl35XWzVBvEHraZNxx2
grVXdEj7P6gu5Wefm+rCEo8Ji6Ka8FkUIS643Aq8U0H5JvNiI0vZum0kV83Tfqlp0B2mqW+SXoTx
rmziC0s8JjKqD3W2QPmFvDLZFGCsxzmELluHP0vXTVyUA14TL28m8lrFFcC6gcDTu27rvbWt8TW1
fDDHno1hNeUjeS36vMXjPvXi5uLXRaZuwqLKzskaXrXkNUpjlvTBHCb+Uk27y1o3/LRsujzEXYrz
5tAaLPccJ5umacfj+dYtUcBERknZDBAfEc4bq70wGfm87GbZ4iHFXG5lJtvUB/+e+nBpIbfsh/oX
4EXtdYhnc997kQ1fzw/A1rrhp3EeebyvFXl1XEhisG588d1q6yxia9xIqiIr8VaoG/TPFYmV1LRX
Sd1nWxHY1rrhq7yElARAUfmbGrswSnTsxQAFyaXdyNqWLY0Jk0qBLS5JFotf9QrXmfD2MdbRpyHr
y93sbbFuWAzIREwFczXFMy2bNwomvRu2pPE1iu8tOCxJtz+/xLZfGL7L2rapOuE2bzKrvrfBFP2i
/qz3QGnzjYxi2WCa6KkeYjYlqIjEr6kKu0+qiMlxXpiXOBMvdqwrRZ6wIjycH45tWdZhfghFuugI
Jy5+NsvwuRtqSH7ST31GoUR+IWiYmIxai9NOxZjNxY+g0dPNSAp+9Mrx6fwALHZryhPWqopFVfbZ
jyELh50GVDvRfbBFO2Br3XBoxfw+DDrEO5dU3zX31S5XqASe77plt2kSaLnhWMWE5t0LzOjb3Ild
wJoDKs4olBdfC13thBNcuMyGdyPCzQ5o0NsXEvdlMmnvU+GgzOy2xQ47uuT8eGLYzH+/oycm3EqH
C8gfs6B9aVXw3ImnNsQjO+4kWenAYoeXgIQ3qiiuz//N4iYm6qrOR+4s2IW++FO496LhOub8jQ7B
oVfpdTw1GwdKiwWY6KtmWBrugvf/BQRU+woiuQlhxRac3jYGY0edx5AIBBbIfwmcaodk9KByevBL
77mFJzrp1mneYmimIiEqJ54/tGHzEufsneP9IB/k3Si7z23ov5dFft3LrXv5NW78zQbWafwQT8LO
HXGu7+sfQwwWzKtZteypn0dV7kNfjHzD0mx/MbJ4JMioKVLUKw2gCSACWj62Lg7gKnK3KE1s6254
fuf4IkaIr390EN4Beb9UCQhaoo19lG3hjVw+BVmAC+Gs/uHG8We8tXeTkWWoLTbjz7IsIKgNAebz
bmIbh+H5sWgdJKhxeIu9VO6zDrpOWbOV1G1XWCZIC2UEDT75ovpRDuFX5uqnLJNXq2WtVpXp4ntE
+ZGnHK9z6EVX9sSEbeHOmFaF8sWPDBSfeNclpgeWBs5F7yGIidfic9m4bto0b6DXBmGUqBgYkSVP
ShBObKz9H8ajv/iICdpya+EC6kHit5lVx5DcNl3wOwXLcu6H1zmCmd+IXcvpM0+Hx46yjXhpMQQT
vtVGHOQ861870LwmVdHU+1rX7v68mVn2Ed761w9+DykmoGVSf3nltMn8dxbN+TOJcglCh4G3tySU
rrPBZWT7leH8bdljbWaZvqImKSLox3qzxNMvvyqbT8MkmXR3HBdIG0dvi6ea2C7SRa0z6SD9CRR7
Ne76Pv+aF5LvC1fmT11bqXzXe5uVOdvfjLiQqTirnW7sfuWOul63Y5kzPbZ9+7lwv28TcdtMwYgJ
pXAiR3hD/BO4ArojTs7xGB6b/vOmYGndRH2pmbailwRPZ1T5wqjjJm6BS+7zjVsmyMR9KcDlWy+O
2c+MhJ+Uox5HNX3hcrzu2+nRGS68NzGxX9MQR2XKFvYMpsDnHgKHSRt3jwF3sn1bpQ/nx/LHOf4S
CEz8l2CQ8mtI6vycPemB37dro85zdy0rC+j5Ej2L2jv2lE3VN5JCIDtIOBCfTtJBkzsOnvpI1+3R
G4epBPkQ3kOAGIkHbhkjXDHKve/nu2lbzzUJf3Dtok0HpPJS/fTmLrxqUy+9ihquLvNmEz0WDC4b
S7HonxUBbQ1o4YurqKPBFZsEUK14e3y8bBRG1IgXWvopD+efoR+6SeDHwU6T6jKUGjFxZClgAg4H
9cOzr8ogCaOq29WTqDcyhmW7Y4LIumKOxTQVzlugi/aoQwUcKI/JNfOWLYO3LbIREtwijb2xr9RP
N/ODPaEFqHLUFqmnRf0RdJH/NiE+9wPFvZ33PHZE7fysPlLieklXsh0IIZ7qbrlLpxr3/TX46QnZ
O6P+B9vhjaW3JNzAxJqxkVXV6E70Z+pER+zeH7yQHPJY3+Px/D0bi0ME/p71wFWF7v3cXCbbGJgY
NFkQV+nWk6e2K4Zhl+dOuByF8HFAknFeb4zu7ysXmGxbIfbZdSBo+DTlOS12kVd38w4PouXGfuvv
p7rA1HAcFzcS/tzGTw4J7zKuHQAPHJyxo2MaLvcdCb/2ZX5d9vP+EkcNTGSaLEB7XhL8r2WRm+hc
0r2TZVsi5H8/CgUmNA26O0Hl5xl7UmDeid7BYa2nV5WOeNqNSJx6PBG9KpfqCEW8Rb+weFLxxgbs
7/uWwMSrkbSnoW4c0H95LShtxCvYSQ9V4F6hiH11fu5svzC2DznEO9wGWsi/8inahzBmUpbfeezt
ytG5TLYrMFFr2EWmdaZm8uT2utyFnjgNAcLd+QFYjNmEp6WM5rPbaPLUVJgUvx31flrSDdJ7W+Or
TXxIZB1pXYi+LuppbOiPXEL0SvgXcsMEJjRNzH2jltxXT23d3E0zmBRSfWF6CUz1RzpC2BqXHeop
T1OWQJlK7oqs3RIEs82LkeDbORqLVfvlafbGac9cck9nsGKfX1GLw5lANInTAITkRvXU9cO3oelO
rEGAnV3/Sjvjl7oE+jSj+RZA0DYUI8sHFABBEYblqY7Lod/lDvAdu9jhl+mjByZhV9B4wunmMH7K
AtBT56sinubT0/mp+nuaB2vxv+1z6ugwREsv9oMfLd+HHpz9EXLy1dD+Pv8D2+wYSd5ZGg9Eo1zs
BVnK3RJnVZf4Xhr9uqh5E502TL0P6keB/jvRTdNM8r5AkWMjDVnsyKTtGvsACjZFK/YohV+LOWt2
MsU5lqXQT9dVsQ/8MfjciukyHaHARK0t3pgXqFyLfeOR4Sgdv7tjISQcL5uqNYB/CEXQx0g7XSux
V1N50LG8nrutXYdlkU02r5o1hCnsnvccVaXMbX8Fmv0432uLgZqKkJ7jVwX1l/hJNVFwO0uVJzF1
g11P+i0QsaWiFJhEXixrignI9+gnkI7Kqa+I60RtvVO9l7MHSmQBHZFi6F0UyBqZ1m2243UGJUyc
mqImKI6zWIKQbiyTbcD+v5dpqaMqhEiQ2E8tMFYsODrZ0aWX0VMGJukXTtyT5q5X7Yk/pdkhnkjx
ILplfii60XX259fMZg6Gz0vSlo0XL9W+zqLyOBclfZ6LcNm41bNMkIlx83rVSp7W1T5rCRYJ7wyS
akm/+g25bEdjAt1AUAZm4SCvIEM2nYgTfZ/C/rHr8yzJ9GUq5YEJdisHLYEJFtVeOEORJyV1gFzn
UPe6zIpMtJuowiAFDSnajzj90hTltCd6oHnijmpjb2lzGxP3Vng1aKQdlp06sjBaHLISbABBAsrn
WO46r+Lg9oscp2n4vszxSqLZZVIv3m7UxIGAXSnqiV1ociZCzh2yfJyzgjyRXjfg5WzaJRp3sdtX
7ukiow6NNE88z8sLJdjT0kQDjpAi/lZnKdsoSVhcxiQOEyyYfJy3s5PsxzkJKe6qG34ZsCQwucPU
0sRtPxXdKU1bVC+Vp9LPyJvBFobCcgQw0XG66uXc+1H5y3VKJz6GpZJudq1zt1W7YKIVqa5rqnW4
UR61GZ4JmRsUHzKQwrQ/6n78Mjc0YThLN1l14G19l0Xg0sN5O48fmmGLssiyEzDhc77vBi4Y79of
IlwfIbsSt0ziLszYTV5XD+thNGi36LQss2mi6VLthgwsCe0PV+u7sFk+s7a7A8jjm863nqFbrM1k
GYuHOSIU9nyKci6SQbpqP5R8K/bYWl8D94eNhsu6IS9rhv0RT6ccXo9ywS7KajFuyV1bUoDJONbn
AlzyM02fJlXNb5V2CudbjwKqzpMiIoW+7PBm4uxEFFRjV2XZyfXc37pyGmw9muxwPp7YxmDkeTyz
AiiwyJ0nNgWNfHCXoWTfu7oh0e9Gd26/EaVti2Fs8P2wqRiUWodT6QvcG3AvmPoEpCRbdTZLqcZk
IWMRy4M8Gpwn1PCiL5FfhInQRO6Fpr/DOU93/oJqima9v4v7zXr/H7zCf5exAxOIl7kZipH1IPep
VlOengQh6X0+Z7gzSxwxRDHk5RrZOXyvXVp0kP4DmF/9UHPucArDVN7g3Y1Ds3RvgMJq76ea6nBI
opSRl770cydL8OS3p0UiITZQBijViYl9mf3YL8W+6gs9lYnCU0DxGrOscNuD49dcztdsgvzntwgv
ZYsqSbsizN6iggWIR/MSy2HngPY2hu4pilhxfZXrMAVL2UbS//tFRWACCLOuk7WjKv4m5/BmVYFS
075x5NWfciPLN8KvZcVNhjUy9J3jpnH41HN15PP0jfUrci6vd/mkgf4b3GMaF8cw3Tpd2IZlHFx0
URQ0z5zixDCsVDafaqa+LVH1wLriOIp5a+dt+48Rt1QbEOh96/HUB97vXoafaIiDMPXuQUj6UGVb
+qIWjzQRhygKh7WTtvyU8exZL6I9Njxk+/NRxda4sUvBQWSeILTmPlVxlyc+KcpEE/b9fOOWkGWy
scmChqqDJvBblwV3OuPva9PNNH67rHkjVIULXvT3PGVvbiuvfP641is778K0arKxhfNSNDIvYxDK
siPheLtLFPuHCvaw5JulXsv0m4hDBcQ0ogFez7oCVM7v2Ptoeh15hdiCiFhs1EQbDrMfyMAb6Qlx
/WtGpjmZavGAoTWJE+rvAh5/fjFsP1q/f0jioeP2RNYU211WfyryEec47HjymbcJ6N0rKGVtiWfb
5sxwb+bjrrHsfPaEPV0M4DCCCHWgcXp+HBabNSnbFh97xU4H7Cke9ReviW6wN/wcBv4GdsOyWTNx
hk2YcTKQUp2Uq6+Wqgzv1ArM1z54c0lEN/5imyLTq8NhyKa4c0/AMzk7uTB3N0j6dn6GbI0bG5Ep
8/IKXVUnlDsgsDZ1OlFBsEU+Z9k5m4BDCBvNbrloTFAdfp3D4G5NSpUHICB3vkxUX2Xdlm/Yltoo
O7QSxGIyGueTv/ghuFPSoRQ8CSs1pN9iwCno1fkJswzJxBzGWuWs8QN1qpxpL4foE6vkQ+HM9zVe
iK8eOPbtZQtvAg556DI2tmQ+ue0ClTk3RVlo827CNg7DxVMR4+q7cuYTY9PyT+TI+adLc1BtM9xH
pbs5hU+GuPzDVOoUeJDzs2cxN99wd7Du4VJBqegtcssyiZyoSYp6E/dr8UcTdthqkk98ashbzMZj
Hc17QBM+MzG+dO2WoqMlMpoEcKQZw3rS9XwCw9MNqdLrpRN/7iM9F+rD1RaRoGWbZUp6piysvaju
grd1m7XuSMoCFzyls4xXdSevitF7C2ZKjk2/VSawDcwIBKxVJBxG5ULndgKNV7hv5/B7oMXtOrBs
XDbcx2YARprn8eSSZnLVKVsAbUmJdHZzP289V7cZgBEEiFbpTGQXnxYnSKLA2bXgdp5r9YXn/sYA
bHf7JgIxDVId1wBSn7x5TlYjU1K9eHF2P/Hg1s8wcYW8HWhRgDpLHP203biPsIzNhCGWecR42eC/
/dQdS9fd9y65zah8I1s4QcvamFBElfdDxVU1nSYen2QBHeLWjbbebVvis4lB7GcV5ZHDxpPL3DDp
fLzulWWcuPO8cVdg6/364w97Fq/ro8gZ5XQassrFhZPfX3Mogx3OBy5b99e/fmhdQR+0ckM+nbyq
FngEKr4DM/B13UCeb9+2ukaSVw3OprLOhlM7l0dc1HxZb3V7Qb9q3Ltu7IZsM2S4OJEAyZUk6k8u
ace7vHSrr7hq2MJVWULWH3/5MENzh4wReSU79TPZgxZzJzoxJt56KtTBnvIKsOnmFRuA4/kZs43G
8HWaMUnLZYxOgLI3eI1XlajQtz/PN26Jhiak0IPWeC2p159m0p58Qt9Xx2a0x6lqoP+HjbZlECa6
EICwqs7TsH/jc/jmhwrvetw53Z8fhMVmTUwhC0vma6CXT7KiTrEHv3D30mRO9uzHzrw7/w/bAFZ7
/rDqngeo1YRz4altcYOP6yUGOiS1cSa0NW64tDuNbUzCrDu5pX5yPSDJgxSyF+d7bpud9acfeg4p
KaZFK7qTmlZp0iaTN5Oqf9VpWlw4/6ZPZ4ur0tztTsAXVrvRy2VSKiffkXiTn8g2Q4ZLM8X9oKpo
dwrmEepGSvaP4JwrL9uA/hcMUNXAUviQN87LgVbJuFTtstMyU+/nl8ASMkxCub50Az3zrjvB0xKk
0x8A7yZc1nsW1FdREX1a9x6revklv/NNUGBPNTil42BAfuPPTZrdez1+M2XXwimOQhZfnZHeNeXW
I5i/xxDfBAGmoRu5LoGBrSEdL62udAW1XcpuFhF8h+bBRZR5vgn6Uz3LqqkNgxOnWu7I4i5JDknA
DS/5u4H5JthP4rZDUlBan8q+1/7tJPrW29GgwYuB84vydzf0TbRfW1Re5rRecwLW4fPoyfAwNW0D
UOb0eP4HthGs3z/4eV01aZ9J/ACvAuUNsH5IFkW6bFTYbYts+Diwadncrolitad+ysqkAjBxNSgy
4k9ABtycH8bfNwioNP97GJAAlg3BW4fTerbxo+lbTPnXoQX499Itpm9yz5FMi2CEUMwpZN1NpcHO
UYf8fkBx99KY7ptoPi070nV1752Y0sV9H2f8UDPSb0QsyyyZcL6RsDEOSeqe8AQIdHOj2vui/Twu
9d0QuRslcItBmbRzXrAsYqxz71SlE20SxZbqWkFKZmMf+/egiD3Tvxea4yKdhJ3vnnpEIy68eznL
KZHYNw1+vfca+hYUw5eCgEDxvGVZPNDE+nEGZjh/pO4JwknB11hXcA4Zed50zCsut9i1LY5iynJG
Bco/+Tz7r6iQHqcyOspWPa4lubnxb0cmvp4fzN/LGr6J/mOq9OZsxOyNbfVVc50lIoiOQdR/Xms0
yMaQKMk3fN82cYbvcxU7o0h7/9V3m1tfhd+LBbxFOBqcH4rNlg2Pb3TpAGLW+q9Khzc54V9HL3yo
Wn+npmEDeGBbFOM0HuOOPGdpWZ96IT4Jqb6UoD7Hk63PXLWfZRNelqJMgjqIdIbL0DjLqYdY952r
BbsqBh4fz8+TZRAmCrBpwJsPXlr3hGLikWWzeyja+XFd5jzFoYDTYSOTWNbbRASmXTf1QpLlBN3x
IhmU8K5SyBfsHFQ3N46BlthiggClKFVI22E5ET4tD+nQOzeNE4z/nJ8p2wBWS/uQCmPqlE0U1cup
o1m8X9w+PUDjvj2O2tf787+wDWD99YdfQDG8SjVUZlGlSLO9H1b8KChVV+dbt7iEiQccMqj1qMpd
Th4O320H7x6Je9Uq9U+wiI2KuG2SDK9uugLYpmZcTmmceYc6DfEYF6+91xRYbQzDNkmGZ7N5rAdf
OvI0azp8Lnj74jaq3IhKtsYNn1aoQWun8eaTXgk7JBkfebZVlrS5mnHmLrvYwxMTzl6Hof5ahvrK
8/03FY9HVy6/abt1SWpZAhPk54KogzljyV556N17eDaDC4rHpR/yjYxnMSMT49e2OmVZ4ESv0RQe
1jMH+KXu2VBfLXhMfN5SLTNlQvzIkE8k5252WoLhG64zgSuEIgk/LCPoCTarqbaBGA49pjWBYCOA
Y8TlkFjFSKDJ+YhXfn9uIy4bieHRmZDt2M34R6DJ7/UXiBs3WUFv1sPZdjK1JG4Tw4dbkxDcMjR4
VRG/V8t3H8fA1bIklmVavjdMbmwRLf5hQvnanoNssAyD11SFexJDo2TTbm3LYfo11O7CesQYSKz2
tYqunR4iKzMgJ/jN+dWw/cLwbq9awsgVsf+6lPIWdqVpBwbieOdt8RnafM9w8TmSFQd6NH0K5xiY
+vDOY/oWx+aNY4zFL0z0XukMLMUs+X+mCP1fT0t0Cj8X2KqDfWbDwS1rbCL2xkoVZa2y4JWX/r2W
Tp04oD3ZaNyyQTchekADNkKU7fxa+OFDHFe7gIgrgoPeuv0D8HCl0hBddNGNGS5e/p1QVVPMU94S
8eo3U05u/ToY6m9FXHhbcDqLRVHDv2tHgtkzzrtXp26gnbEr/GJerkRL8PohgSSOkkAoj25avJ+3
YNv0rWv2YYeQpWnWV63uXlWc7ioEYOC0DjUYS2c+7XPElGnE901TsMQVE8YXFk1H3S5sXmMEknWl
Slia/B/SrqTHbZzb/iIBoiaSW8mS7apUJakkNWQjJOmE1EjNA3/9O+5VNb/IAvx61SgElDncS/Ly
DNDPnOspqXFIzPme4MHWp4zwF9BfzbyFNW8Kvbn0Duv78uANs4HkIjlFUEO+PoZbUWRkgdRt5ikF
/eBtDubPq0OTAAUHlwPw7f2UmbNTmtn6ipEKetsSXgMK29vQD+eLNgCUaRKvYQ90sCMbhf3rndkY
NhPNxwfp5q23Nm9rW4aXT60Yq2JKo4GjCpGNSbprnLbRIxMjp7qlmwtUtN64Vgcpvjl4sBVZGuX1
r3zduxZuLHATIgexA3tIIeL3lmZ9ODvqmK5eOKGKCVZ7eOkPQ87I0b/bhs9MEO3iEb+r1Fs/VGEG
afHqckVEDNlFFf6/DjWmTSlKQw4FOUk+17ZzEjRL6DKdOzkdFkni3mp2VvdG9jYxcmUPvY3Scflr
C0TVD9h+AiPZKq/eE9TdyHimY2lPOtl3qsjfCmzT/76iWvWngUyPvNo7KG/soiZYbpyplWVwXH5L
nS4LmVTH3uHPF2Ls9UnfUHJwTOdSG81mxOqtV8fT2qvDyRHwjYjgtJCN6tDVcAduI1SqVPCEVNHU
95VT57yKHIeMFg8D1fpteVKjGEtURvp0fvXkWg1nqLJNwc5evzWPRv6o+ej2Fq2hZMUbrzl1ikCb
x9ML2ZOQ3whnE3CneNfmRPr265hlaQUHZ2tZZ0D7liV3jyPkM2tUfyBExaOFiqrduSBudMtE4eFq
KJpu5csr3I5c/4OXg5L8dbK17m/b8t1Ld9/tkK0vtKjl1Lw6slE/RiT072IC//n60tn6+Ua+CKau
XPBk1L+qpi7FQcuW9MdxyH12vP6BrVkxDhTwj4XuD++HVyutQii0RRfxgxSh5VfOfR3svf9uhJgJ
vtOeKzUFYO3VTeH4+MOZF5p+Zi6zi+9gOATiy229cf87GQ4TKQfsu3nNXHV/2TayrMYzpAdlAmzw
u88gG5uGa5wdKgkCpXaYem0L+W8WF9hfs356rJgIU5tEDQ4RXXrjUcUE5hVAF60BG6tnJx1+Xiqk
l1NR33rxSsiLEN88Z72tWu4aSYD3uZ2ms5u98rLnX3u4on9VgVZP12dnI5WbaLxGCB0gz8hXC+N2
KJZGJw0nJ6fw9KHXzbhzRNlYayYSr50Yz9aqkLD9DXodYqA6C29hFrREu3WQe0pjW58xAn8RREOl
pGMvBeUPY14mktK3We6Jp21Evgm+E8pGSUi27CXvnaV/S6FjKcMhrYn16bbZMCJ/VJ5XjE5GX9am
fxDUwhFfnBbthXkwf7v+iY3Doom/o1rlc93UwQsJpEpa6KeEaduloYfzlDM67DDARi9sm8o9XP/g
1qAZ8c9EpoPRSv2XaRrmR5lW40sZLNOePPDWlBtxr1juwT1dOi9U9HN39HqbkvuLmYuGj+ZSzMlt
vTAuDMKxvMpWNI/nAtZhfTuHHIi/nejYCkIjxEXXa1/lDBzQYU4uE6GgQzx59K5L+c5DxcYnTNDd
6CwW9+xieEmrzHohjhKpm8AIaPV1OOHwa8+fCg7flJ3h2vrcZfW924FVj3u4N9l5XHQT+5SmTh2l
aUbuWoCKE1F77p/r07L1HSPgVcDxeFtNMi768mvf4p0vc9RdurQPetkFumysYBN552RlLhw5yzhd
cBaFwhWLLkCX6z3YatwI+QBYdztfgzxm0/otG3HjKZ1h7wK6NTyXj76bhoWsbdstWLXl1B96bH62
Jz5eKqg2d99u+/1GeLsZCVwFcNoLNpDgRz5n8mXwZE92QmNreIzwRrK1NFvH4oWOAvJSdcn0GNUX
39mdD2wNkRHYo0Ua/q8OmBrES7vIf4LcPrrau3N377MbKepfIu67WQCcFcJSbpC/FKKYHzzdePxQ
1L63hlNG2j2B0o2OmIi7CY9Rw7oEZZIp+dmR9ifqubDzW+7YJG5MVCbaDsrKsFjtxiqBSKk6VW45
/JmaMTvCzQkgS7ay9stNq8pE3lV6qYlifpk0hQsd/5bNoQaHeGfONybEVPFbMg+S1nVaJovo/J+w
IHDHC63b++p5eZknt3XBCOwe8tlBhZJSotWgIqKy5ajn5UZQjinCR3IKQ7Gmxky44BOdevgSvHoz
mC47V6iNO4hp4toISCwwC0OUOrgQ1jPPjrL2ynOwiOxA635F/Wr2o9uGyghy2oq6QL2nTNYu/+Jj
d4gV6ff0KDYyiInBsz23bH2/wTzk3ke5NkG01HwPorbVuLFzD2MrQFstsJLm1jmP66gSeLjvrdO/
32kgkvnf9J06Hi3dzBEv8KWrw2Z0/q2EQQQoHptOhxqnBbf+Jcc9KNnfUwgxAXeVHoJA9HWZKMJP
c0n8cIQwRYo72gTjzp3g2+qUsWWvODWToZvFi62yEzRIDtDTbSFtK3uQhl3+Fbqpq0+Ot6wsYqLv
qoJLiMzn1tdA2Cgg1qAagH8M/sRthWRiou+Y53QtL7n1fLl2Xq6cl2e3VQ+xMw8RjtM7yeTvGYuY
EnutXplT9EzG3jDKcMbpQy1gqO4fQ7ZmxdjGAcof7bEOrOe8rO/lTKISZ8EiG6OxGGNSVce0hlbT
Xnb5e9iQ/8HiqVLkDXfKBGVWhIxQoq7jyZ8XvrN/bI2XsavX/giBA3DIk5bqJSKTVyVQcHaPK1Dv
8fWltRUsRuj7fRA07krLBA6J9EwYd499OdgnHzjDkFXNbfs62vlvEuAFE15usQJVbz26d4Rqi8Ej
Ywwi4aXyrW+k8H7e1KX/AeY1kwv5S2SzfmTz92nRw2PN/dmKWKmdz1pYfE98+u/bCzExejQr9ahh
Apl03Zw/dE71lAVlnLaePFpNDuoR3YN9bsidEBOdhyelTvGpos/OxTUUBWTo9ibClidfW0ecMo4j
GZN2mk+QHthZGlu9u6zKdwe+riohqEBAr6c6P9lCJDiHyxDScx9xiTzqnO5Vsbc+dImvdx8Cf3Zy
1rbJL/CRL+U4LNFKXRm5LYxy+i5L0iHYw+JvfcpIEP5oBYPlCizDYvyNU38B2Gx+n9L0ZPGahFQO
X68vwq0PGYeBYJmJuwxFkcBp4Qub0985sV77yTm6K6lDt8v/XP/O3wshxNTus2xGFUdNH0RjXYS1
q8FjKM+NP52Ymr4BrP15gEPm9W9t5DsTv5d2c0m7Dmpeg8tT5wBKew6D0tKp90xJNz5gQviU4/sO
Jid4riYnGrribSyy2+bDBO2VlJNaWCpP8Mb4QEsrC0dePQ6VC82OIoO0bLFT/Nrqw2VBvFvM2TTk
9sIsPIrNhWdFZcvyB0Xyedw5ZW4sLHpJ5O/ap3Y7NHNv451XpUft9wXOtlOsFn3WrICpV7Yn6rLV
ESP8JxwF4YQ140Odm70F7qTfeuZzsXOA2mr+8vd3/ZDpbA2T5eTJEPQjCZmj8gWaluMib1utpqCf
5da4GyHQEmvO10OQrlCwHtWtP9+Ib0sEU7qKAbEgpP3mDsq9s2xd78liXwb5f6VtiCnRN+bZkGZg
MSfeYD36JSRFQcpOGCzmd5bR1vAb+761jgGVeDdLBtb99IvBBRVbDnujs5GVTOSe5Ra21UN9OvGx
dSyF84ia8CfHrn9XljgNvR9Pq9I7PdkICBPF5/jWHKyuzBNmpx8WiVr2JPWzmzWJ50KJcr7xCkZM
LB9EJAiGLMsTKel4qApXJ7ipkpvA0cQU6+N+wLRNkMihgFKDTw6xm8dqgDDDzm5+yQ9/WVGmUN9a
Q6RCV8hLKyjEiSiDk2/Xp44VzQGqUzv12a25MIIajjXCp+A8J0GlUSXlQ4LEepw81OJFs7zalKY7
6WOrO8ZG3mZz4ax+gVm3yP2i6Xffm05VvSR4c7+JaU1MOb4ZaPUCfq+Y77b7gFM9hJUtAbt2uGyu
9Mv1LXUjzk1VvpY4okXtFF41ddnFrCIERx7VfRh4O97YDSPSh8XrlD1g2fKujnmAbvDiNVjHO19n
5+u92EgmJppvqFlRjQKbaw+QRlznbIi9VL/c1rhRhO8Xh7DJTmWis5F+VDzXpzbTzh6Mb+u3X5by
+32oqyo4A2J4mgJo/n6eRGTv4vg3ptdE7aVuxqk7YwkVtYT9Uf8tB7BtqZudR9WNIDAxe5NV5jKb
mUx6y/2ZucGzY49OGTaEqLD15na4LdhMqb1g0O5IPXTDo9ODrPXHyh7QDfI69Hv+Kt6/Fd6/JCgT
oecvMIurbJJ9w13aY2eacZ0dB1U7v7lP/C8KpnTOt6DLdHdQE1FWh9eSPJueCM+6+b5b7UwkVp4X
34Ma/0UjuFjsSxn4mX034pqbfqfjKtMDbD7xv8IvKhF6SmXBgafCTQIKQJsY6docOj2302Fag5FF
VeEt9EL2RpVQQvJMHCFShBMjEFVB2x6roapfa0h5NQlLJ5pFtIPhxGEaC0ISnwg1H5qJCvcw1LX+
B3AO9uasOanCKe36V+3hfTJqbXc5lWwOPhfCgRcEU7p5hKoM9HkXPs6MR7Yu7e7g14AP+RPTQziv
bLXOoHBr+cUpfA+1FAHj67BsR9sN+5L3n3XReuqnk06FlRCoVnqJWN3hV10M2GL6lZHgoNilRulQ
lKuioKGrE8IcrCKPrUxl/7pOFbOe5ORo/74jpJgiL2dpEKoSHjH3yIT1R+1b7ZpkUAzxlseAdqs3
Rj4UEteIBdpNE90sU3G0JtGyUzp0nYfblp2V4hNtOm/57axdQT732hV+G2HOXVgCluMHTwTeeIDQ
0ZiUBEjDOVOaHzAFnH72m1bWB+ju1N6DC7KrB0k+kQNfEkg25G+VtgryCEBkWoZ6Be4kCjrF5nug
N+QCfHSxwvtDQcYe4n0Mf3HxYolRkywHnr2kWUaPEA+q72xYlk1w4YKEhPqTOhfrm4xnSJ0VyZX/
GGSQpjqxWkzVkQFwNUAcx20xy75bEJzUIHHBizjtm2axwtxuoN8ZOqJx7SqxulUGH60pYM9cOLDl
CGjewz7SdawVL9jZ+msm7fplXq3+nC+i/6SFP7fISLmrQqcbhjyEh1LxVOMAikdu6XWwO+PQIk8g
VN1V0wX872Y/ZO5Owcs6zGn7p55KwX+Dsw3x/qW0AXmlawaTA88dMJ0Ut7opXNdZ90fReP10zmar
f7ZQeqqfat+HVK8KmtkrDxO3+vFDC9hWEDLlYQENruP8Ctxg8iM7h+ZSCHHJWoQ1z9RPi7fZB4+t
6/KhvQhMhwU87epYFaxPD1joOC639fodytnrrzpw/fK+DRZIxaJ2k49nG1DG/FhqWttP9uLIIcRL
DYKvwKCJkE8ia6KukWz85o5QGQ11YOmnsloWeVA2dWJv1uxLvcIc5IR9KfgBvwX/kU7DZJ/IYlE7
CiBV/k30tv+s18ZPv84zL3VY0Gb4OKy0y+7wDk/GuHZqMkHWdUjJ/VxIRj4MOJ4VrwtFfflgFUtb
PFQ0lWPsyU6tX/EQNnSPlmyIOOBB337tGtuDG30lmyx0wMixP9djv0Ke0pmYe/TtpR7DllgYwZV5
Xhf2UITMwmwoqbz3ZNrAf6vtP/Wp4v+kNIfBCvIwVMUkqTq84+bNU6rX1ooKPDN9E4MNV62xtzw/
prVKu09k9RkkHuhU0vFpzPQMsaXVX3jXhIjG2j0G0IJgmP0cGllSZ70VDZAS6sLFmZBIrJ74D/20
qM9ZLzk5WmQIRMhEof/pMZhDmIOOaB+kGngQBi046cfWS9dPhDhue+gBkugPwdpbeeTOuNlDk1Px
r0s3Dj8m6GfBRgIUXX9BwhOZjIplEInjDe4fjMPQx5OoXZ74YoFUp6parSOPKKwd2QeCj2HHy7L4
B8mrg4Flb7M+CiYPpX7fawqdh4JLtz1N3FbTx9nzA/dCyJ5tHU8Ego5F7DuqDz7aYmwhXVlK+oaN
AOsOuNZs+bBAg1BEHVdz+glWb8D4jFrCVGloq5XHvAQ7Os4ofNiigvaOhzckv0jvB2dxxBGMK1hB
AuIYvFhgdAH5i02lT6xg9NM17LyxdxJFq2w5yHJuvnaao8RaQb7BOuakmRgypCr60HOr9Ai1cWjx
hCV8tW0n7Bs2jXFFIHeSpKlErvVyPLTrqJscH+YNC5fDHwRs3x/sMg3eLBrYa+xYQ/l1xG7ygvOy
Kh+512v784w3Hv88L4tqDhVJc+fQ1GAbn9fKa7HDW50zHkGRH/0YpbfRSrgzNOsTnax2uOetzoEX
hDbDB7901hQV79JlJ1G0tPnsDWlLXrx0gdsSIEVQZWdqtcEf54uDgr+ALlsqCqgzV1JRJwGYJhue
PIE3v9DK3MU5gm6g2rPVdRrIqhkGuxL7mYudJwRJmGXnEkw2GFa2k1hGNJjBxmOVPa0PNgOO8Unb
/txgS60nH5pCDKtr5S39VU95CTRblTYtUEgNzjLxpDX+ZYrkr04NHLr6GC7XThFN+SLbO0gDNH8k
1wD4wHu8Lb75edU8kUFUvzuoxvaRct2AvY0LH14WZIb2vAJTPp3LUvn9FIGOE6iHZcbFnUW8lu0X
L+dl+oKHWV1fhAHtdQbGvSjEExhiaXA39SOtYtiyYXfuymxlMVjS3XyH+a/6Bya5dedKl4nYn0n/
Cx4yqJeGfddlPFIzyUEv4pciQZ4Fvjy6oh0prBalB9MfAumGKuZEq6+z1/IGD6B5Lu48uxDtTqVl
65Rr1EKABLi4vOIYSiHAfi9SmwMmUwSf5751dz6xdUo3XkJ8+AirkeAS4JfwXKxdVXxzy6b6fP2K
sdUB44oEczObOAD2Jb2WvYxmPLbN8VBKmO4WdKr2CuobnTAZDmnuD2WOsgvYyeOLU4vuwKS99+q5
0QeT05A5wVTkKGUmlrLLE3edP1XvWHFerWJnDra+YNyUKhJUdd27MrHbMT+1blFFM2qDZ1dke1Wp
jQuNd/n7+8sYwztxsVgyGahnn2ElICPpzc4xuNBO5FKvx+sTfvnJf7lrmAyGYC2pYHmWJeOgHyY5
8LCoyAPIAHEaVCgn7HFAtmb88vd3/XF9B7nRR38yf8bbsBXMZ7us6M61bKPKZhIYuPCCFgxcCcAB
AjoN+Hmtu4fatQ8dk13iFjiSQVtnB0uxNTdGlBdWpis9tehLGVAoapePNhBqB182YLzd5sNFTD6D
XGjZLFxJ4A/giEGnok4gCdzvrOCt6TDivEW1q5N6zRKl0uHkwjII0GBW11Nz403ZpCIsYwsPX5Zm
33y2PBI2nCnpzxcgH6Zo59K/0QmTdwA1ZyLcps+AyLHSY+7CWEFCG3tnTW21bgQ5s2ENDgEYJFqi
ih9SAmseYkPyb4Oa4K7w34jAlXdoXeeSRGYPQlhVK6EHD12s8jagLjG1foulD4hlzTJJXVc+Cqyj
RyuT2U2sYfI/bAM5ze5YYvBJwOGBSUl7EV3WAIPcOP5GXbPkK+6krpaJ4paHow+4ggvle/ZPGync
pBdApEgsyselerF6FXF3aH40FJL3Ht7dip0ebORWk1OA4x3cBTLM8NLIj1p6Tbha6pSJ8S6n7GML
lZzrOXxrpRrBXLkdZHdaWyY1ztlRag+QVevZbZhTYjIKpkyussFxIIH2HDwFsqeFziqEzUCS+7uv
PBtdMPkE68rhxQRbyGSWgQy9HFhKK1A7RdmNeXCMSJ4BxaZU2yJJ+7m/r9L0CH7XQ67WAWD/poDo
arOTVjf2IZNQALLu2NIKOWPxCojhth88HStWfM+z5jw0I27qezDjrS9d1vW7/bSxpdWwS3BXPT9z
/r1P6X2Hm1lPl9gFuCTLx9uOhCbBABqMnhDLpU8AccBtErnK7YoqzhXLdgJlqzNGqE8pHLJGgffO
RXlPF7amW7XR0pCT1llSrg+030MmbsCiHOe/w0Zl2sqsH5ETa42juRstWfFxSFky9N5jMTmnyeJP
pS93HjW2lrVxWBe5K9NO4aRgDxIgcKuBknSoLCvwd0J/a2kboe9k2DDyLLdiy5I/8prHgEZdylpd
HuVNf5d7ex60Gz0x+QZLixNC3VVWDL0teCZ1xXBOhbU+Xc9gG9nYlPJ1LAesagereWl6VZ6JhRtf
hCf22YlLBy53h+uf2eqEkQhy0QkvA3M/BsSKhjZzmoOfi2Wn9Y1joUkrUKhxk3rBIVTl3XCcGtv+
KLI5/7YGg8RjGS2Ot/XCCH2gHZyhh2lV3ADl96V1hi4Sedbd9vr6L7/2XWIZJfWWFoedOJto5C3D
GLrptGfSvTVERqBntq2nsvFE4rVS3eFobi1TOMCrNQtXeKZVQ+hmVXETLRWltv/GejE2kgbQWEuq
FIet55a1WfUoXeDvdtLW1nIyolsHnlcVDq6WpVDlZx8m9UnXF/6NE2GEdq4G21pSTIRILeeDXtcU
JPa5/nZ9EW3B6Ex6QQG37xIFTvsZFW2wXlM6llYPDMdgNW0sCelJlfQT7h1Q+K0h7CeOQVNlCMgA
FUzPj0jFArnT1Y0sZtIQBvgMDVWp0ri9yK5BmcR7xKs/i4XXpVHtBEvkTDAHvN7zjTVoUhGCwe2E
bGwrXguEvvbL9Njl7fwwwsjjgBJ5Gl//zsbqMEkJkneimvI2jWtZqGRyCOAYA/xPrre+kTFtIwkQ
H4ikARLTMetm6zyjWB2hKOYdYMynouuf2BqoS8feZQLaloy4F0k0WJ2cpsFrQ72geD4AKmit7o/r
H9kaJSMj9FBWd6B/l8ZakzqxGdEfwaQpdvbfrS4YKYBASEevC+Z6zFgQ+rJNP2sWdJGDouuxW6d8
54S51QsjE6SWlU4O0NZxO5RpZCkXlsq8Fje2bmQCaJy6fMHTW1ykgQ85Y8rOXsr2Cg1/X0m2SUog
TV/gnFJjnXbcOixeMDzoIC0el97jNyVK2+QhgE1mB16PSQYXpPyUckrOmUr3dKv/Pvi2qffL8pwP
/iUN20A1xotrkahNxR5Sf6v1y9J6FwWcd9SfOXITrEHSl9HPhrMosmZnL98afCOMoVTR6RTvtrFT
uPVJeZM8OVM+n/KhvG0fsU2qgdcxnTpBAWXDjOGqIKfiLhAa71/XA/jvIQae4X/HR/rznMMtMY3J
sLgHry9PVa/OQ2b/HsiS7aSivx/bbZNfEOR4pM6XhQPvMEZNMCaWdO+KrjgVCqKsF9k1xDPPpp3k
ujXnRjhX1Qzx8Bp9aqfGOSzEyw8AV+35sf99t7NNwd96pTarKrQubH5u2fiV5VUew0ozXAAviGwH
NhrX52ajHybVQGhddyIQaWw7oo7g4mvh7ShXO6O00Q+TXYB4gDinkGnsucUPSFQXIYSs3ibXPVIv
+wm/1j0I6MYSM8kFM/h2+ewgQ2EZ8BdRsuJD07P+bOOiGxNJxG1FIdukFqg87fhcWzxOsy6LWN/l
p9Wv3UhWtn3joBkBX1qME+KvVgyRsU8O4Ce4rBVveLA8BUGK1zzR3ubfZ5vCv8TzKxiHkTSeBZ4W
v/N6leKuyvHafS6nFM/ssObCNZjNwPDcttyMVFAHYh36arFi2pPlV0VJ8zlli/V0W+vOfxNNY0Nj
wh04j6185pFA6wcnz7sdbCBDK//7DoJzxn9bd4NaattVaN0pvgAtkcXNXAEKAx7JYAGYQUso49fr
zo6+taKNHR37lAs8U8tx4JVpsqZumRB77k8zlN+jVqx7Ygob3zFpBCi1+10ZOJB1rFJE5zm1NGRb
4Z+0U4Hf2L5MLoFTpHxKK7QvnAdr/pDjUOV/uj7dW01fss67fbfEyz2kjNC0FNjT8XovQ78ud1bq
VuOX8XrX+DBWKusGAHdo/s1ejkv7y81u/N1mgC9VD7gbmg68r/byOLYn+8bDgin269AO0v3c5zHN
gwFSfQ6PcghBAGw031ZKtk2qACxLnMABRSQeq5kegprqaNQt3TntbOxH1Ahh3OGWJeCExzNvcQAZ
hpUDI6W75+tLZmu1GzEMaFLJ6nYFHMsf4mApjwoWv52uk6wrdgJ3a+EYgdtUfOK1s2BVunU8EvgA
eE5SOdNO8xsD9D9sgXmE/5cLGdau8qNBvE4ov1wfm43N2uQG1KytGjwoB4eU2UB74lRjTyjxqCQt
STjZbOczG+NjMgPAAGmswkYHXHkEhCziXR4GZO+qsmE1ZpvUAA9HJwB6Ls1PALXd90LEacm+eOIP
9RLqV7GorAN86A+e2nuG2lhUJlugcAKXTt0EcGw3AX2o7zq3jOreuc/1XjbamvXL399lI2f0qsrO
8AlaMTyhfV7onsHV1o83duR25F5j9xgv1T/7k4woQDLWR5xsD9dX1Vb7RkC3HMKyAcEvZ6gIjT4F
WJBBmAt4OL3n5rK1ooygLrSX6WnBJ9p1vRNuekDEHXPp3sTTsAMjoKXt16LKMULCJXd1uUa+phEl
3UO31klLbgxskxegCtvv+ssUL6k+BMuL0s5tEWcq+7oygHlIOmJ8yENb/lo9Ebrqx/Xp3ViYprCv
atsKwEm03cGOqEFRQ+7RYzYWjkkHwOkNgu+2zQ7BIM6IsCTF5U354qM/7vFBNxaOSQlgDLaUqcKP
74sv1fh9Uo+s/nx9XLaaNgJWBcOUjT2alj6svvkz5V+m5e1621tjboRs75FRE3DSDv3yDbTtcClv
40vavhGsc4aLOdAeSAbtP5OG/Fx5Viqh3gomuty5qG/NqxGtmuWTU8DS+6A7dSe9E3N+06A+CPJ0
fXS2Rt4IVzVatLAp+kDAQgqsz4t6lKqPrze+MfQmKm3izOVT16PxQEZr99quf25r+HLpeJfgGSm0
nzKcezK3kHdyLUF+lp34fb31jTEx5XXz1i9nv8aYT9VbmVXh4jeRx3ZgHluNXyb63U/Pg07QusaA
s1X5Iexvzx1d70q1t9y32r/8/V37wsaeDiR8cGjot4bd1fZwsL3hcNvIGHHq2F2Now1iKbWBOSvf
tIohxxff1rgRqLqRC8RVbBxmy/EnqhD/ZH5/AV7s8bS3RsYIV5oVF0uYDqFkJT1xYwq4Z1fuFfe3
1roRqFVDmMMnjLvT3ls0cZbf10dlq10jQEFZcSqaod127T8PDfnk0T3e5kbTJqLMHfDgUZRourL5
g4SGbe/uGUtvjLWJJBumepxAnsK50nvu8IDi98nI9wA0W40bN1k+TqvH8stEus9jScOqTFhb7yTc
rcaN+HRHPgLH1AY49d6LGuwacHzqvUrl1ohfPvouODOfzX6/Ivg5qZ6z2s7CXs47Z4utH3755ru2
R9fPcU/AD6fLF86z05I9pM5tAF3bNWKzg482gV8v5jMojuX6XBZ3OqXx9SW+9cuNwOzzoQNrTuFU
dLkDTqcUpKw52Mm3W0NuxKWcYJTsMjRe1eVpAe3d8fdCfmNvNoVnh4FDO2dE07n7nNc+eGFgedIn
1pLD9YHZqKGZSLG5LuUI9QJMqWU/lD6KdLgyNUsHFk1VDKHfFD+pvad7ujELJmJMwBYuU6TgcWBX
aZTWcx6yjE5HXqx7D0scS/EvNUETNzbpupllU2EuuoQygHDr8eDzt0L+WBs7lFBnyW6ro5m4sSVn
XlHpAut1bs+zT0ORgx0xU7Jn0r1x/TeN4Hu3S93ez4ODTz9WbDn786cZgtf1j5mMO5XtrQkxAjrw
KppzaH8f+vzsQ3zFfVLQkbltZRnxHCwD9biFttVq3THrubFakIF+ljDIsIeoKG4CdtsmOqwEc7Kc
K3xmkj+oYuEluHNcyau9rWAjBB0juvHIh+OlDPxDNYFda/NHvU5nqYOnVrXfrg/VRgJxjA24BZJi
IJbkcSXK5eOSlsOncdE7QI2NOTZRYEGn26CQeFACl6sZD63V+UXcroQtB8Jz9s/1LmyMkokGwyNo
YzmrZGABrf0RRtD5yV+FE9qVpRP8AvXp+nc28pVp705hnEZp7bI4a4PvhebLMXemKZrAPyIjeICe
nc73vUt2insbMWjiw3I9Ker5C4sXVZ3gF/WLzfpV1P1Re/MjL8he0Wdrki5/f7ezFnA8AD9M0RhC
3CrKGBjTtJ5UuE44rF4fuY1F9j8gMbitLCCZ0RgaBN2dR7l3rpoy3znTbLVuRHsG6b0U7Icgtulq
P/ppufwfZ+e23CbSruEroqq3bE5BsmzZsRM5iZOcUImT0DTQdAMNDVe/Xv1HM1qjuConU6kpF4je
ftv38beuzbK/q51BQ9O/BwgiPkuLJuV4Fw1ToaMYlc3sgAa7v7vCL7nvMRlGmiWt2LN4AAgOrZ5H
u0Xq198N/cX+rtuhyZhO5T5tKV+OxIYNIU9eB/XGMr0y+peFYT2B5iyaUuW+Z9u0q/Cv+2Qg8cuf
f/6VPXdZ6sVGpYLoZrlfW3pYyy9139/XidyRjd9zKDbNEKj885uufceF2Y2u8D6COL3cVz5CD3KV
jegFJr//7uHno+sfe4xKG0YATATUPeqQ3aTGm/AOnnH7FiH0yhl4Wd/lESFbgHwR+1EndyTuXlmy
HSjgtzza3viGa684D9w/vsGnENbXKhJ7iCml5S3g8sPDStvotDHGn0CZt+IN0+Damy42tNdx0Ojv
FZCBrZ9i29w0fUZBT9cnff7Hn6fk2ksudvVq58aKbhV759FoRPxzuSTvdV8/KS7IG++4tqYu7u+K
sYDsDBP7Lsj5fS1c/8CrgAzKnz/h2uMv9jZE2+mUJng8a8vxR1OS4Yscluzzn5/+nwMUZ5eFXh1F
qz2iZ2Ife0CyKyqWPRssetJjnk6FAvX4rdama286b/5/rKwJ3cJbVw3dMwzbd+Mkj6VcwB02/QMR
9A3/8T9vU3zNxfYe07JcfRK657RR38rOHoEIeEZA43SmMFIJzu2fR+3ae87f+I9vSVE/M7Zoznr2
UBIEvwyyoxOCsvRAp/F9M7wFHv7PqcfnXFzapIHJ5uOe7V3Hm6MbOMmjCjfHnz/i/JT/58ng6Rdb
HVW9VctmOZ020IY+brCb9zpqu3dwotq/iVvjFRd7vIN+rZMinU4NEmS3a8QqMOvgyfz5A67NAvv3
LCwDJGX0ZNg+XcH1rCj5vuCi8H5udygt3IdADn9+0bWRutjhE5QjIO1Np1Pmty2P5tYUa7tUd/ws
V/DnV1yb6otdDrWRVdikDSeVIaQ3zykt5kz7v7n24uyy5qskbhn1suADZICoSYT29yxlL3/+6Vc2
9mXJVy+ytCKbYnvi108EmquLnj9ky3Cn2r/9/ecV8I/9xrpBDmKKs1Nv69s1M2UObeG3CryuDP1l
gddUbaG0tJxPFgJGReeboVgraKr8eXSurJ1Lonu5pCXkhNx4UsyX+97MpkhQ33nD1zdjONc+4GIj
10kMVY3FjycRPfjyV/JWPu7acy9272QgaaSMTU5VRn8j7272OiTmL5fkxeYNOmmCakqMC433mQHg
WbyF1rr2uy+2K4sFlCw9waNVlPsACJ/6yzPzUuN1hC3nyiYMp36r7/m8fEbXd5mz9K103JWfflmb
heMyVdKnwynbBG3f0QwqoyduFht//PNyvLJZL4uznDO8C5MZTrGNT5EZvyzoQJSAw9norS6SKyv+
ks5eTZ6SsiHuhK7+xwWCWnnUxneTQo/gn7/h2iBd3L7j0GqIGVF3ClPnckD+Qj7S5u+urOT8Vf84
aqCPHnXL2g+n0UINH6o437zgb3nh10b//EX/eLgtdYY+sAUPH916iEjW365s9Mchi/tiFXp4Y3Nd
m4KLnZtG8Zl0mLpTal07FxvqGUKxGEZeRe3YuPvzPFy5fy8rtxQnLOtF7099hM4AyuGzsZfOubtQ
sXvO5OnvXnOxnSuEKGtquTjNg9zFrv/aLsPR9jEU66EjJVEn8Of3XBu0iyu4hRs6josOJ1plu2qa
c9cBfyrf6ne48vjLMq4RakBhSqFJBdOxhVimZ5BsMnOuorZ+4wuuLK/Lei6J9jA/QsTnZBN3f/YP
z9Z1ApYg1tinvxqky1quGEoETGgVTj56HxObawPN8yn+u519Wcq1pBBs7uIxnBqdQadIQsqIJvMb
VT1Xjo3Loi3puaHG4NigNCqrnI0CCuBcj28cHNfm92Jvl7GdYq+MO7mq/4zev9czVVbR+a1MzbWf
f7Gnu25lfhpLdmpo2e7KVigkON58+n+GYOLsUs3VAJdRN0PKT0Cdfjzzpmf0jXNZ7xub3kYT7lHe
vbGfMxx2/+F3XIq6ynVdo3Vl7KQJ/L+OHiABU6AE/dsYm0Of+Q9lbT732N9/XrHXXnexrQHa7K2b
BT/BLzit7bxPuHtIpvGRAE35vy8DGgDKrG/4Clem6bKoy0UsmzawZGEhWHyfSur+wzZK+1Y44Moy
uyztmtAWbQNl9jQ1yc8FwnesAzamhrj5G3vw2gsubG0xDtyZgeKc2hqcU+l2mJRB7Yh7C3hz5dq4
LPOaKDRxLNHuNNHpC6HiqLfuAPcK0ojoTk+q7I3EzbX3nD/wH5dtlAyWzw4j1W8rRL+SfTePP5JW
HuX/ahLfes21Cb/Y95WJyoQxZ08tCkvyyRNb6HV760S8NhsXu74uZ7iBINpgX84hD2Np8tAYqNsA
z/yXK5b9e5zEHHERlsWedDP8mM007dTc/5UQdQwp2n8/fI0ln/vGeKA/ECnBWZ4tyzNCcl9aaDH9
eYNfm4CLDV62K4S1Zd+fomxrjhW0H+9JV7/VMXPl6Zf1X2UrS+j7cn9iXv6S41Q3H/zWr2/xEK4s
0ktdMkgg96mtvTn1c3Z7Npi9a27iFuOU2gfB3+z6umIaXNaDxa3poOO2TSf0em4BgPWNIruFIGwO
Ce/0I0Rx1ce/mo5LkbKRwmmEdtF2mtdB5nRtU9Bf1V9aUZfSZKsso3JtTX+KURJf1PFGPhHRiRyg
7/7Hnz/gypa7BKvrbhhlZrQ5Ua594QIUmCByWwL382ZP2bXZuNjVcuvmgcvBnIZlewIy5sc525Fk
8ubsKf3dV1zsarXCOsNF250W2IO6d0fSyQefQND3755/sbF1si3CQFv4xLcOws7Gg+CHHO2+ctDc
/PMrro3Sxcau5sguE8Mo2Sp6P7mxuoFp9VCLBpjLrv38Vy+5LCCrfUxGBnHME4HK5X3IKvsR93a5
b6AsvGPg9L4VM77yNZflZLGsKhi3SXsqSf+Zp/72nI442yEDOhnfmJQrh9X/Y6JDRjlGC1B7iptp
ySlPu53w0VstCde+4Pz//3GhirZbtkk09QkH7hN0U+6U3F7OkVar36qFuLL3LuXJIAWdjeMg6hOk
rTkwtrYusmyNXlGF2+/+POHXXnEeu398hUojPcYJUyeZ8PuFhqaAVZ1HKf7x5xdcm4SLzb001bz0
/aZOgfCjyebvugmf/vzoVPzPuf4P6/lSo0yqId4mF8172wTm9M4QXbNnlIfPetyZbhZVuoMxSHhX
GMmzAbLl6HgSATkE4MpYjsgAQf+Nc72oVJ5BZGNyRRXFkVr3wZV9teb9qBvIYXUCtUY7FMuz6hTL
dsBcdOMa0x/rirvkJ0GxXlQ9mWqx0bSr7RjiL7EdO/dt7eulV/lqt7Z8ZU02jYBdLKFacsUR0DpC
0T2tlzyFQFlli3oZxkByKVe6n3rWHBcXyw4/1JGx/sQib9yQ84hLBbFZLwIjefBrWQnIyyVZCaMo
pSmCTLpTYn4/1VVkOLTJZ5M+lGm8Tp+5pw3qgYDqKpaI1D91t/VLgDhx2nIUXnY2ogdU74vN3DUx
38wpSRcIKu/1pk37uqmVOLdjLAlheIQ56VmENtk6Gto96qtXAlEy10n7fo14Nw350uEoZAUNPaug
qpytUv0MUGrwe400W7MdoMVdJ18W1HfM8sOsWkT9izQMZh323QDPaNjxaaqHRxtaCOdDrFdDbgXq
+sM8QbK8XWNoVJlOk2cFjd3oK/QgR5QcjqIUSShUC5qF2Jc6aqbu1o/Ky9+j7kgV5f3ca9nnwqZV
cqBa4dzLybCCcH+I2pHOW55Clb57hYS7Wbq8AVc4jnbDYmKhntGLXNH7hIEElqUB7EsG9l6ZS1Yv
yWlUWx/fUhCU9e+Zpjr7npESj7qBQYnEbg6B4BlK/ktrFIqbZjnP34ggBptD9X023kP0sEa8Pa1Z
Gbf52iLu4o5Nqzc53axRW51FjruthYOQ0aRGrFUtjVwfMwiA181NtHlHIQ1eAtrzGdXXGWgqGboB
uq+oGCJuKCKihHxNiKiXal9JiMo9RrRhbXtPZCPl9yiqJnrmIE2z/Lb0rW1EzhXKlE9iGMX00bV1
tN3bLsT13RiLfoSi6FJy93OwntumUCh62Wi+RB2mME6jeX6Sckk7oD46NNd1uR/iyk27VFOzPWdc
KA62QtuK8MNCl1hVD5BYn9W7zi4pWXe0JEAVF2YY+drm1AwlyvcrWkoe9rinYqisR042hNyYtE+3
h9oOLVvykJU1WJtEG5d+adolm9MbCWKOxfyXtbxNlTcT2UEnWEFcYOE8/Rr5Wc3ivmSlaJLdjKhw
hIkVZWKfgMkz/A71k2R8jEcbzYex6vvpfp7nphxuTAKJ/wcX8Tj72KpS0heiyJYNeTZiiaH1gCGJ
BaVuFY5tC81ajQt7m+lnSEOS5UsyyKhcio6NpnzO5MqHH0ZNfiK5H7OlfOzLjME7tAG7EtqLA6C9
+Wiscu8bFakWkBlAvqq1MIavw5pTqtJubzLg936mDFaVyY2zI0MXDhpW/XfoYDXqgYW5LJedgyT4
drRxZqtvvRFuPamEttNuqKH5eIZ5bUP6lEB3fvq0wP9Nj0kskRbaBbUN46eSqfiBAjQgHn2rReef
yiSdkcbOJr2FOm+HuG6eEyiDqGeoqpMZeXSv0eo44DAE8TCIlWpTbAuec6BYNuXyuroz+2BfTw5K
WLnj0bjcS488ALTkRWnNT8wLcZ9qzSj/nC7NnO4MhOW7HafjUu3WMHcjcB7UNQ8aOfyjr3BgiXyd
fC27om/rsf6gsqoZb9hmaIushSAD+mz1tHavABUI6XbNAjSBvkvkmmVPEOQdoLdogKKAL2v6WkFX
fmLgqr1GRETq8wywhfldE1+5D32ciq06a3wu/ZE30i2/TN3H44uLWa1/u7Rd028zYAET28N4IBS5
nnKobkBdYHQtMtcZ8mLblaBjNhMK5zLty9CdPM8i0iPdLePS5RBHmPr3ggjXPCKKp7YPkLTnnSoi
uprwu6qn2gLHgKEbd1ZAEeDUxX0ykX3KR54W/VS2tcgZtOcD0OuLs4AM+oZB5pEaRe1xGAGJKKHx
P9v4p0mngWF5LvMyPgGzYptDg5QALsZu5rV+7Gb4UUW3oksFzZ8WeJ/nOO6z5b7l4xB9maGc039x
Tq/qbuVtswCqUfqZiJvSOx7eL7RcgaNzZYaQCkLANSoyGUnqku9q1qbIZHepHcghDXCjujyrzeYw
EJADiZu85lQamy+o2+6XA7rsPU8BYCLxln5eCSQ27LuRwQXTD6MYQ2D3Naqv+wnq/wQNZFUBjfPz
iQhBVh0OrobUe5dHHnr3v+hY8fQRNQY0XXcowvfJnZmcBMlLsMQ1udOmd4dKDwOkdGB0DORnvVYt
Ah2aRTP097dl+x7SbqZ3IykFTmkPIfVUHVC3R8qPbmSDXyHc32QcPBLrp/4wdqYedrMV5XxIsJuS
wsqor+VRZ6aVrABRDLdO3sW0Rc0AZI58eLHl2h1amohkX6Ge0Yr9hnNPFDVqQ/OWBqtlPhAYplsO
8fsNbfygt0lQw2K1fsu6XvHCNAk0dY42WyLsk3jbesT5je9WcxdmQvxpsJZHNp87lKPVN0h8IhUH
anEjhjgfg/DB5SOPUOcDcg5+aQ+zJtgJcLXg5JbbKl0WfoPpW/17pRDz+KFiV8kUl8rciuMUpWm1
Sxo5DmhUTrTvDjIpjf2B6XLC7gdDti4nNVgt5KaqyfY1BcLwO4MWBNTC1ErD7HYdT2LGbnBkbDou
DOB04sSBB+q7gwLQLz6UYG10D6VtK/VUAcDQE2QpA1AWOBQxbA+6htotVgJvKxDOUo7LNV19NSOd
FkUa40H6tf8iLA+g52R+ILdEqvhIkZfM0J+fajHDiPTWLG0+wwbsYJWEEtdUEfQMps8dBIsCKKUx
d54+GlwC8UHrVWY7WI8Bax33iC/fAxgTxFOTweJsdlnA1fuaQXCl/lC1JVVrrkS6jNvekeRlCayO
n7Em1faVb4wvSZFZnQSxm6oSoKciTf26AToxxaZ/t1EqzPckcW5J8l5EkNTJE6Cb4cLPi6XTu1CR
8ThDL20UNx0ncgaMEjSIGmCAapwgmFpWUjODooaEVL/mIZPuY6caLcDM3pgb7xgIr+l6YyZc5FBk
14mOflRzdhaUr0SzlkueZU6X76LZOvNrXC2zY+6amvfzjkkQDliR1REKykcaY7WR0XM6w1bA3osR
cPCdfGemLZp+JrOBaQu179lDcQb2U6d+d5syo3k0GyUj0D26S7fw0Cah4nubcjuKHUpj+rAcpKgk
0XlXjukc5UB/L0TehaVm5hEFP2N0YkbV7cuqAwVXw2w10Hu7sDbepHcxTtfgHqDPqNSHyLXbvSJj
CkVnBclrdpr9lnYP1aQrh4r7Ulve3LF0mXh3IKqaa3tUVWbtj0Ew+HU7CLTQbkXdiUn8cBzwH0CT
BoOZ6W9bjarG7bYv4wm0Tty3ysaHtjbe2z3sldHOMO+9HJoDELW0nU/pGg8MsBHuRYOCkBWQoSNy
tVZthalopjwYIOv3aNNg2djG6LAbMyPnD6mZtJhArCqzui1WnOeR31EOtkaK8MUk1rrYzuZOvdNb
ScYxn9JMquZma9IFiN/G13B38sksGxhKEnkSyKERGDDq5yYHqI4XKc6R7AWHkes+MzS/1OS2axq+
zHvgKmeco9PSig2ivyopt+EuHSr4X3cNrHBLb7wceWJvehVNbv6g0cK0CQQDW4MeQnzPjDvMcNiB
OoeIz5jegxhPZ4VZgTTy+8Qso3zZqLWYTpLgIla6Yu0KPyyz8mZFWA7C9KLBVn0dpyUBBin2lUrz
GDqhHJuZLjYFS6mHJNirZUPLP6Rqg6G2S2cVyc+0WnT7Xns1tk9WkYp/8RZQuFMz+pKRm6xZUnhY
4I/JtCnaGVnCOG85aaHRAnwXyo1yT5GCTnZAdzat3M2wcGG/mHJGF00s537q8ilE8/jYxoG2HCVW
fdx9gLoDbA50DM1i7ncsaFeZPZRCPXwjcOmQDtkBdePTQynHpF/ytiTJlhXe+DX+MuNk2L62MBf9
y0wMkKTooIbF8UmrJmvmPQdDaqpBAViqfnpe59U391XSbuI3J17Ufb5h9/eQHe6oiwFFSQgxEDqc
WGnFew5CVLbkDXQD1ybvYwbOTh6HPmtsEddVH34KoLBQD7UlgeGe7TNJSJLj2w1EnShU6TXFJcV8
9QqC0kg/0Omsnps3OJN3AiSXLu80q0o0ZRmglIZd5pMsmBzYaRDO900P5MDrstULzvF4cFN/TydZ
l8MrywZVU3iJxqykMKEOozuudVMLk08IArjsUSFLNR6twEqTKHmKa/qR0LUbCT41ic/9iKqpu59R
54DhKsphXltZDA1BP0de8n5IP2pcHdoWoEwpAIVwzI7pAYIiWFYa/BX5lSxDz95vFL7JkcOUBGwh
yeYWsHFhBhBPh61ZptxUQ6LfKbWuZLdKwD9gu8tW2vssJB6I9WqrEdi9GSLO9atLRqzEPEY+YX3S
Dm2TsOIqQaNvCxd9ep+s1eDbA7BeYnuBnVxVQ95ZGC4OKBw9jS9MOOt9LpYqRc1I6+JzZ3RPqI6+
pR0YRN/KzEU9e0SpXxM9RgLW3gC3NBBn6rwLHCi2fEazmq89TZ67xGrAwaze7PYBq3PB+a5rFKqB
DK9T6uN7y0wGu8/EXRdF+TIs8a8yakDf2zhiJmsxEAs4UsEQ0uGQrwNZzGQFX7cQ2hsC/7tZiqzq
bAojTKEP6b5NptaBxOOdj3AiDPC+IdnVqz7VD103p/DoZ1dOVb/vS8fOiihym+q5QEslojXIsxJs
phyIr5n+jKMo0VNh18RFh1jP/fqpIZtHeaCFP+tBvarq5y6VHYclZUsP83hZloz/rKo15V9qLJb6
V9mDNxPyVLlxeNIjjptP2YIayY8VhUAwXONxo8l9B27VmO5gOPbxibjt3DMKkAw8uVxTX8F9qnjv
1pcUfl35Lp4MwbaCPD7KoAD0E1CpC9bF08NURbY6JADXwYQctS/rW1khU/nUbi4K604RhDbagqP1
VcFsBI2oeZwE2DtjUa68WR8MnRj7xDo6IiE4AAGmd7XWLH4WSm3lE2owbaZ2EB4eUHgAqBSek280
nqx76SsFQ6SgK8aTH9IBgQ1cnSRACwmO8dyfFjgS5XCcJvhj2L0ldJlyL8PWH7d4XFYJFx66eIB6
0aaEcZqgLONMC9ugWXcDTwi2eO4tWR3B/mcJ+dJLDlcVvoDhJZwx+EalKEBokhVHGB/W3fOYoB10
KkgJA/YHJTZzcqdhMUdorYwEO8vx4owZfK4rdI2P+FGIsfWFyAa6CUiRjo59xh4cEO6Iywlhi9yh
ndzFxQDbFWmJUPfVUw97oZaFRIVhAhERU0eozXcwNZvXFef4duyNa/STgo28fl3ndpb5GTwnYBtC
N8/dpJ5J+j6V7bqse7TdG/Wlhu5knz6RrIQI9t5GFq73YaBdVq+ARCMdxfbTICfZ3TCQKeJwEJ77
FWGUhIxdn3vcGLG562gKOST8ufoEUxqXU+Fsr1y6XwKE1OghYeCd6duNdhDmwDB6H6ZdCJ7OrlAV
tVNTwIb000e0yWhiPqNnBooXeSsRC3V32rJAq9sILRdheJ6qKn4/BZPETzH2DRqoeKRgSOyAVkNX
YD9MZYhPIuuDmYsaIap9HVepL5EWUcCmgRGnmv3C16YtBtejUha1KBrSjrLCvHQ5HCuLBJnQY/Q1
jTm7SePxeWEklIXmTct/RnWz+DGvBwX7MU/sLLm5m9UAdxin/NS371OQMOrvDjBDe4yxiMoz8qES
2GjNOAO6h+8yemtueqAq6ddlgE2D168acrdgi1c0egbZVc0x8tfT2IJJ0c6a3+DuM6W99SRa5vJj
KXXoP4axnZpXpAsjVyNy7qbpdzM1IIOV6JJsESyTZLxPJG6+bI8EFIoN913fsPDIcPNid2XZNAmf
AwbetOu+5CTw6qaPea+3IgPEqvoOUVuZYjj6La6HO/xgnKLFIquVnaXrW7eXQhsGCGSG0o4ijBIB
LY7IDDafS+fkB9ROJRB4hkZGfIJZu9QO3hu6XW/SsyIGEmFu6w+2iTa+7XmrnFyLFg4QXCc2wXbp
4FW4pwkRAwi5WLia1U1daWTOwO0ETuaLjEnITgTBw/qVdTg4Ty6aOnAjEngE6p2ADnL82Zoyq366
Bu0IKHJp/QK59AAeaPYhg5r2/ILFalaE7VOevkPkaeuB1dPhezPjIi/hbM9btl+9x1qEYaYz8q6C
hUJuK56s8/e2kbh/WBvTcpfpJrM7Wyqn3a5cgbyES8sAgCsCYiYtirTGOg0vlYSHwwvMbUCALaws
7M/NuQRuW2paiGOhB3wdfvuhjuODy+o6/k42BMU+QaJaewRqCM6r5ViyBFyoIpn1lB5x89PnzkxV
sgMKcVxzN8AGzjdFawwsoo5gqxJPkiIycCYfym4I7og162/4RmsMS5XGFQhWK9ChFQCo9X0Fl2O8
Q0IB0kKU0X4t8MHdXGgzj3qfZdH2pSxN803pGRPVeCei+8ZBgAQXPYtGgv5fyH8i6j4AQTfGc3u3
iiF5WuA73nNRN+/kZOFLiNKbY9WJBDEhOUzf4iWkn8qtYy/wzeNXSSCsvsvIPN8OLSr8EWSJcFX1
1BxiiO11RcBRPx08VKEIRlQhIobb5bnrpFuL0g3s2yDX+UMnvX+wpAR80QWwPxAGCnwokBzyNwDj
+BvFO/u4ATbC94uWyy8EvEX2DK6ajE8c8o9wohGp0nu29OO8N5VFhgehYvt9ythwl3FgUXdt2SAY
tVRbJnNc4ubHQCI5vaL0/pzDHBDivUE82dpdg82CEES2uP5gtigbDtuq6HZMJ8jmoqOvBy2WQf3Q
5ZkvFTli20FoCOUboB+WkzNfWrkCMdqjIR0Bh7gHKHDIkmHHEBh7HQJZj1zEsAWg5Q+6pVm8e8po
PyTnjhX5uYf6xw8D2CLFzh+FLircIcneN6L+IluSohE1qRaVT9Sl3aMjHqrTfKya92jcBzAwCNnw
dwBzymcCJcwtJ23TmlvYKPwdoonsh6Ypjjw1d9mRj9jAObpd2ejgJ21g0XZIPQDmDram22MjxnSX
rZt89EhXxY9ybqDuJbsWNESGPMyzNauucz4xwBM5akyPkZ50lrMWph/MjtB/8qHDdIa26bLC1EHL
u6RqSl20lpgpRytY5QrqfQXRU1b532Lr/fCEWLqzyOOM7AV+yCp2Q7qO7S5tt/UF8MZp222Iysnd
BGemAch0cOohplngh4nD8D5kEgqkiMskaO0EsMIHEHgHXH846LcAZbt5VfK+DmhSzmlK6DPMW9xn
UEitYGEqIMFvxTnaAY5jah9Hiaj2zqHSjhebNdznkP4DOjxEvZFFyRbMPRL8qK0FsX783kwrYipV
PbP2BplCOd7Nnq2/+dxm+jhrNLfeDkhx1LlJtA7vqug8VIhaDM2OJUbcCojSN0WSzMkTF1KfmlB1
/oZ1Gqs2qQg8RadjG+5mWKaAYi5iRg+GWaOwwyGAv8n6pu1/jcmqPqYiHh2kRZeB36DrG2y9jNe1
vNGLDGvhImDfjqkLw4MYsVBuFSwc9wFMA/nYpiqNb5YtyT50flBIf8QdzPus9l+pRp16Id1S31sB
mOmhXXDzH7fg4/MlLke7n3BjZ4UgzJui3AgyE20zJcApm3WbQfOEd4AbGm0knyEMrgi8h36RiLm1
ziF2gej/B3AhsPyHXrNHJecKSEykL3YuaxTyJiKi37gBfw2Sv+lI96Jxocbg4ZZDakfwj3Qu+cfK
qn5+WNQkwl2KjKY70GEMH1G3bJ5AXpDx+4ov2NoWhRN6P8ELxMudSJuDbX0LOZgt3p7KtsV3w2Ya
P7IltCofgGSjL77L6C+V2PhHqGNV4rbziumnKa0BFEDEoyZFDTufFgLdaKIwjoErThsz1UdEMpfy
qx+Qccg3C8P/44hA7+/Wz4ndQS5U+iMnA8C1CEBJqxExhGTMo9dARyO6uBHxEZDuuC16OpPp8xIl
Cy5NixK35gga6YrsvFCWFiiwm9RumirV5ixpmnaHryTrL4sUwXYPU4S59yOycCuOpjGSwC+CuXI7
+qr7jpSCxGDBZqJ3BH8jctsM6/oQB54glo87Gwkw/DQCh8uV5fMKa28FJhJRs3zgasRlNQv52HGc
53DAzwc/bkfZ3badCP6uIg3I6OX58NqPY6q/2S1tvtaw8oafjQU34xapSvK0BYefxXro/eWbS/kT
nebG5wwFCQ8CKknQfkazIqi+kf4SeuWfehHmL2j/NPChs6iHaT6H/+PoTJYkxZUo+kWYMQu2QYw5
z1WZG6yyKwsEYpRAwNe/E2/V1tZtWVkRILnfe/x6EJ7ixC1/Gl0LRHZs4Wq3qQA3tYA4znCg5htP
rk6605ruIkvcQN8QMSDbI6P/w1/j+WFPbq4fb+1pGL1ooRDMZ+/GEA7xV0EiPXtUReHOHUilPuqk
HaZbH5zoUtCNt/91A7sy6Ksj/5aZMv2yamTMY8wW8vhcNzJ1v8Np9sffYSE9dYSeSyhSBhXcs8LY
sI6MCwhbuTaDOhDIyTXompqbm6IN1MYf4uW/uGppV1jkS+spzOg0f+sWP/Uv+eiBPtRNu2YekbfP
NYtBWMMsm659sR5e8wkfK67ucyIo55NTBH15XqYxj89DTOea+Zu7ikwxzffoYoENZ78EHDh2G5/c
/VqxLfnM7uItvIy55keOgpn6vQGvcO8CZ64ET0vh1Ad20apmPxV+vd3lNWWL3NHVy+pQR4j9J+qR
WGaFH/Utv1urn5La1v959G/JzbrkOshkB4JC1b+Wy32zJIio0AoxR2XuYb9pynD1xnp5yZiASMuq
sSe5blM6ZqEfMfA9gb8N374n0v6EjuxtX91S8fDoNe3XXT8m+k5yD7GEeBzzLxmm/aOL0jDeJtvE
dTF3ozccPELnKvrJIWWEppIOyxgzj9z2daFaG9qacznJ2+6fkT77q08TeWbj7yQpa93/XqfQr9Tj
wvJO394Z5bp9BUKd0gwFP2OZ5JQ2OANleKMcV6+WzJquEctuYDaa9YAwgY5cHnHaW+9BRh6jjtMA
8/NXTfj79zTaNQV9kiBsx6uzdVlS08T0u4ioj/IRDsRJmWhBPcuquqVRT6iqxZ6KRvl7s1zZdbre
4qP383HZW5Wi38VpHnKlF16JEIyP2t6yAmgudm5ZO+HeH0h1PxM5nD5J39/EKZ83/eDzzJeHaOlX
lMvCdcJswhtBYJwqtpJvXSlXZBba1EzPsZ7OnhJ199QCroMyBGn3Qbu/PIrNG/5yF4S/3dSo7bnp
Y/pzZUwPZtuuAVa7UJhlNQHwhudFrHbXVfjch7Exgop+XsxHTSXbnd0USfOyArY4WWQCFfJqs+99
X1hR3XTXivq23EzAiK2I+lcqrjw/NP4omt+TSQxXaZLHr1Ey+0+6c1RwUJ0Q/rybe5myjMwL+pj7
V1ftXTXM3sJpVmr3cWr9unnVm+wua9Kp5rHR1/3v6ZCjfNioye0ZHpPMY83gwBxkEAnTfPCS0Wfp
ssOShB21jb/t++r6VrBEgcXwlKiK0krEQXWo4rhQ90YmAu1qdrkK+0Ky2ws30u92V0WpvvSM2JO6
zldWHUJDHON+DJVXH4oWouIcBzOFz0bq+yv6ZfJvrVR6V88uC+u7BUv9qapF/Ctmm1z9kWBQ/VRh
X93PfYkHPPAWu/eOJziCd1iLXIYq9/XbhtuQACitwXbXNtftuiJfen1iQwzL7O0ibfJb9WO4fbUi
j4oy4zEvWpFZXxcbA/SmeGxai4B8ABRq2kc8T5aCp6J3xMV3zaR+6CTn9HF1Ca/PQms44zzphNNr
hz6gPowQqXNsGY4QR7NKlsMvhUw/WrdJ+/siTZevcnTm7aiduFje+9Wz9XedNspFnB6EA99VW5Gw
h9tt/OTjOs/PHvjE97w/sa3aR6o/a04oVmXyxCIl5oH3zZaz1yIrUpJ1H5c5duO7OpwmzM3FljY4
26VS3YWWxrSHLRSlPOo6GHwyFQIbnJZZ83E7uDHliQ1BFH++1XGw61kHSASX33ruIbTuWOwVUvb7
xPJ0cZFNGBT7OPXn3/Ewi/84kXwK3DFxzEGP/HKZ6/TmAljAhi7CLA+afjU/0IX06cVZ2tw7lb0N
2NQ5T0kFzFYiXQwPuhfTtle+GKe7ZMgRkHcjVZi8a+EVqkM/OsV4iKxbmCeLbF38aWgcnUcnl1fV
sEOGeh2WYbl1fNs/yLRd/jC15QIRWAs4PUMEGWTpbQ5u1iDfDDvNp03cc1vxX3HNeZA2KsL7cFmb
x7oXGztWmnx8hv1Kb3wM8mQfVK4XZGGbV+sTy6y6941PRWa2L8p9H2j0Y4c67zugaD57GxDVH8lT
2Z0XOmp16IUY/zSJDd8sWRB38LHpv9QrzJuBM3ruGf5+bVTDEk7WyLi/2ZJC2WVtvf2lu8NdoKsr
nyxBOk8hrfi/XFVtgQbe9B+rlGnyU9F1B6ehjYSXYSvSiCM3F39tuyJDTv0m71j5J+xVRG8fNvzn
v+CyFG05HMyeSGM6jLkc1ktCSXEsBtiFM2lvG4bFouPODY6W3X3Do6gSPQfIwKkQ50QSO+Fh0i4Z
xs7QcbBsGFculRcd16pqVlJ4+sMk4fqrSHnfrmBusTdqxiLoK6NPrCOt6lMxD9bu03Cpn5OVtU4c
qc7tHOfVf4pZo0toFlRWYws3B/TF1VuDZb70LlXZXrm6Cm5Mp8f5ppgEG7yXrTZ/YkkW19R39h3B
OjwYL+hCdOZpcn9NkgOTBTTiPzOHo3fMGf8Ys3oLKK4pE6Pt7IZB62YeImK6D92+qO4KuHh8kLmg
CsBnCT9ot65icKjNeMjToIgznrgE1KVc+gNr3CEOcjSRh0jKcT4UFH86AxjsoiM5g1N108xG3pW6
VfZYOMrdIwDOKPzluK37rfeL9VBDJBWY9/EWndGsuo+eAgV1206Nu8vBU0iQmdrxrrfXGhDNEehM
JbRLJIMwlJqo2K0pzMc4OphclE86nYs54xcr3Z3rgjKHvS3+snYHG4HKmvWmXdz6dr+GC0uLnXiT
r3jZ1aPfJ235gIk86NMohyA/QkFVzf0i+qk7T+z6PBablyPsD9QySWrKt1Hw4Pl5uj40NvVLssQX
cfZ7F/67IOz7WUES3uRd5b2BvPj2UGoHL8HtIUSrRo9NFsDa1btAT+oubQjugy8riuqM+lm4l1DE
tsmUHpJ3TkaBD79V1KGIUiz1wGf8w9eMmk04Yfzlsvqn4zQTPHSt04679apf7oPBLjbDJki9rJFt
dG9cX+wYbF/OfKWoX5YavrJICLNTCDoJhIBw12xydK5GqbA0ubSQBCgE1O2Y16cJLoR7a3Bab19s
ga3f/EWpv60Yy2dGqgmBaRG+s2FJ+ft2dVVdlsYZ92as7DvNQjtmudywRJ26qv9RHevkYiAMx30/
+tVpSRvxI90kUWeWzGgC29qc9qN0tN7nTR5Gh1R5ut/53JjU/35e3XsNztuerezFRechB6vL+m7n
ps5tkNwgFkbwRk39nxOng8aRcjlhUDsds8trud03pZj1biXebt4jI/LtANild0nEPqAmXdZDVFaU
yaUtrgt+U90/1IXAXxNy+jURT7jHtHdelly4b6uN6xtZtulH6KEzUWCH60HkOTtB7ToGL7KuKRX7
1sPH6NY4eZhYw/jd5Er4X3WVr05xbCqiIc9FEczO81TInMavHmxH147aeoy0BXOMGymnbOXOnU+I
L7RcOuh7ycnOMbjnCPOmu8JpwGkimYx/PF2jCtLVBtnQDXh5ckpidTu3qcChbUX3BSkaXCLswZL7
seHr9zveAA1UEuwtnMVtU0U9RE0TyTvE9/6/Keq8U+604hP+WDoor33ZHFcvwsaKE5Un+3lCKDrB
G9e/xwKwKKvdvn4f0RRKkEGM6J3umzZ8RYiObvtISHZ2OrwnOzx5/hItUOR2lGRemItb0DTS+Ylg
+8fh1lcv7DZyWQ2TJ5W9w2BqxtPsXRneuJ3KE8T0JC/5Our5XjtlEZxT7TE+CUVof4K2wGYeFvOV
1Hr9VQ4L4zM86+yWCdO5/tfKycY7Z5TTq179ThzLuYJ2W7VTPKtaDOQqppH290QUTAHssrIapVZN
3b5HDJvAxq16SqP4Gq2FKnkg0lB7OzFxUuSIxd8pn1G9V+tmCTNoYKU8VTUPyayb1wk4+ncwV5Pc
FZTYKsuRucbjRJQnCy2XLWVnh9cF/xL2X1I/j/H6Hxjx9Eu6S/WfD6o4gE21NAV9kc83TV7N7bFn
3+pyg5pxZYZk1G4PABZB5oloEOeCOenn0DoxuGHsIy73k2v5JL3pdk7S9tcYaCjRXbC6Zv6v5MVY
j6JzYnG+ohG3pGzMGbvwmlfnujUJR7Jo9F4scZ/ZytY3U5Cnr9yc/nPeCf+27zznM9COcwhDXHjb
Snzx8PpLYzYThRnOtBxSLv7RcRXVM1hSeSrSimuT3e8n3A5Bab6UVXhoKwiFeBiIAs3Trf02pka+
c9IpnLFdQvMVwLaFp35ZDP2QauLD7Ahi57bt3xZZD5ezDVNxuSpbir2ZyrnQHsPjT6PlcsS+8x/A
7+Ov1HN6cRwxBF5nZ/G/eAbCx8gdyg/tA0ODFWg0SSpaiCFOYfNLe+742zfu2u4VZv/eCIUSE+g0
elpxVA9z6kHfEEkH6h/rUjkIgrX31ZXVOD30OV0jso3YGCfxNwtHzR+NuBsH3/XWr6+b4GjlOOWb
XCNv/u2soTqhnS84l/56F21Ff1tF0bU9aMLuT7eY8qcms+FrNOiNOy/G6N6tshunTA2O5+xKHNhj
CYDzvsz9NB591+/Xs9FO+EkwYr2LQb4yQ4lICjl39RGpW7b7Zqg84pTrKfL43JgcyKamMN/+Es41
V86aj9nkN9szDdJ4qxGCb6P1euQz6Aq+zbRdkyfdvlAGLXweBv1Sr568heQZk8zRg+oOjF1TDsYp
kxKzj8/ZRr3ZSbCxMgMCdXZDr4sDn7IE/B3NyBPadeE/N+gjQsE1dYypibk7e60fjAd/Yg5yZ8Ml
+h0tZfxjSeV40/4yfY7jJh+uCIfdNUE7HC2S2YIV6Xt/lGc2uqk1feqU6LPc2zi6hjo6g79H2aLG
nLpiouRT1RrcRFWqPziYt2A3dCI/FYgSFwx8i88LLbVCXEuPWFlAlX3uQJzuiYckFSLhrP3RIGNm
p80Aq3XdvJye2vBqE0Bt9c0uLNvuO5zdeLoX8MEPjKTknPNOPP4Q/yHbbzAUPe5Ye7lUWc6fdr/m
7D11VOUcpzrx9kMSN/dT2XTpiQX1qAyy0+FbKhtEzZwpAWYSgGIOo9cQkl9RNpBIXPPTF0B1s+vX
mqqhD/rpDhZ6aHfRVpKM7DWFXLOa2w6bXUjzhsBb/Yk9YHhsLbR5k7rtzdQPSAmcfw81aX3vTrtx
9JtiRRCs8IwOvVLmHe6+uy1lmz+lIBFvDtAbD57bN8cJdvHRaRUWjWOqs+19DYgcx99DepWr83iB
Qmrn5U4GPsfdWtbmnCT1RHhze91DY+smOvPK2uC2mEbvhw04PFUj5057KAMfQdJE0FXAGeikXlyv
l2G1yYXiVTeHmNdO72onmv+GzgYDEQ/C3SXOOH3aofD8jD0X6tajveb+mdXB7ZLwiNa+nKNuolJn
IUjtZeQq+IeZGvy/SBjnJ+XCCrKpqOoka5H5bMbsEU6dO9RUa3M9QLQIb9LvlQpldHCsz3bpKXaK
H6yU4l/IMtKXkrGa5oGuhFcqGWZOhTKmIW2UZ7+5T73THAzhb+73sLoM/M3eQQGr30O+1s+dMr1z
0mqJv1VCH7vToJrwn03y39KMW39cWGHybeyqDhNG173XubI8SmdB5142Aov2RbQEF2k5d3Ypx1K2
rbY7j5PvPg5dMI2ZaJbhrEHTFKOuXeHuVUINfdFtMd90i0puXRiW9zJirm0aGjkyKrmUJV63cn/P
GsSjD1jTrG0z3Qbu2r3DzajPso7mJ6V75EYGps7wGtEb0xzVC8DmxNoCEHm9HyeT3uVekOSnDud6
2IVL44JNJS6faQkc2tDu1HmbgQlrn/fdYNuELe3y3srQ25d1me4XllRDarNaavItx6hJpuoea8/5
lqPVfpaUxr/nYE/2QxQMF02or5fZxdT/Or8s/pomUSSnUo7Tj6EYW24KJAahzyn04hGh1rlBloJ1
wR93fOIQ2uFz3Ap0waZww/SwpakGRl5zlO/OT+Pk4vugozuL0vlGmW00UEgKXLGR7ZzcFDXVEvbZ
NO2L2Gx/lwLAA18d0LxXJv41ezHdMB+cvVduKR7dvAWCwwxBZgmoHupdNImuOjkDnOGtEVikQPK4
hb6z4JFUkTFEKwRR/Dw0zRDsVdnn964JbHhWIfuuqRrk2C5Hw+RCzXhlZKObYe625y0I/OcAHeSo
gQDKw9oOEKgrZdqSIVpXqKdB4N7RYBSsKhlMEL9t8yC9X5qCMuc3FLgvTl7l1TFNffNGzbrcJSsd
OXN4qFYB7ZU6ShE4KCUtn2+4zfY9QpEGvAk6bTKVO953yJwICCvjZ0M3m4BPXfJgTi5dB96Lp4p3
7qn0Q0rWSxaYY50jyiyqqyt4xLkbmHt4KrRHGPZJHmYWdybshyxk8ga2XOqnzWKbLyQiLZAwcrA9
1Z9gwe6YDc3A1yZmOz/5Zd68lsiOz6Jxu33TpN2LGlw/G52t6M70/fO95ybRt1v3s3cbidCU76wy
dt+Rx0V8aLaBnnpy0si/sEbWW9BJRNIt1ABFXno3oTQmJrW8nBlPtL2dV5epGs9btl29duKFEQUV
PEYbl09zGG1N3DVkldoN5TA9xwWwLRkt1eMyLv29h7P/1OVA0VxuZdIdkMCC8Rl+QRC72UBEpXfe
Zh32arOQx6seKXOpoKrN0iinOcJm1iK3pbuOz19lrKLsvH0+KX86NXW4yb3sJ1ufnJlG8DzhTPj4
qhV0xdAx2JE5VHRVthVbY45AZt3eZYKHlHy/GlzeeM+9yDBun/n1UZjNBr69K1uXXyD3WUMsdJj8
jjZmyRgNVdj/8yjKhDPZzb/SzqHFbJbtQbeOvnFMar+rUUL4jFG+kg8EiyEJxOB/ATT2hXxO+oDb
3F366TEYxDohhBCodupTxTvhiYCxa/CC+Ie1cTgUUVeOt/Gc/J8lMXOaRe3ED4eRmNP9GBAGsBtZ
DWwInV5Zk8mRlSdYc34LfEiz3e8CtUoYPdCK97UuFUo09WWH+cundxt7rfiPEBV1pkgdHj1ndnCP
rm9xS7HrnkPHXbgt4mA66J4ZjWNdBEyuCq7C/KYsXXsEWMBdcxL/WVsCciWm4lGuNY+K5/XbAzjZ
eMsJW1zaGtdkrzrXIP+PwLGMDjnqOC/TdkIy8o8rcvlDnKAyBxNHjhJQm49DGVgHW2zGdn5VEz/4
Ri+JemOqm8CXbaui8lzy9bxFnUge9BDhqjWgPHdLlHZvwlb6gUz2CnguD/k2AtaovzsKz3iH5Wn2
ORgX9R/3GlsfGDg9x+y/nbOA6vpO4gz+6pCDnhKYWBhNCsKLZr/vNSYWPbezQ/lLsA3t3isi/zOo
vOIjNdA21L982aWKys+FJ/4OSWH5mnkCvL0/zwZcFPuLcRSe9AK5QvrfSVSuN/6YovmB10HtDlOH
N4Bc533oPGEOvw47knWn5NaqXL5KxaeUbgOezuQzA3rAT8eo7Se9lhn+ffSv1F0DtzpX6V1fFM7p
mjb8CzqD0mz2k8/VpePalV2Pq8Pz4H07BNIunMiz+dKmT29sGcSPYpLNuSuW/BGZOb2DEYuemilt
KFlCi9+3uqNz7JtQvpoxaR5Hp89PNWsl/5nmipS0aHYHUSG6N0xEtvACDLn5DOsiAUXR8l/ijzxL
dVsCwlhzDQSvMG8aXJpjgeZZf4ahb/SLdg3SEdNC6uzFREjKGAyXnStJMO1D00RQB7UqkkPHfM5P
hNcOztmNDKYwdcB7Xm9PDfjtg6IbzmhZebW7wI/Izkgj9VNKPNJ4HNVFJG57SmIJO6Sb4mtwweLO
RO4Xn75RV+smuBZfFh+fpqAkzRU+srh1C63/ODLpmOmCbn+MiGU/OTXDDXtvXuvqTxhX5lIXOfqI
5czfcRkBA2ZRwJjAUSFzfczNwsx3Usf+LpBeOR9HJnTTG9SCzXvxEsKVOWl66kvEJHpGv9uC4dSE
qpp3hWrK+aDdyUuxvoZAfVZVYHGy41iAm8Rr2pEqLR1GKlb2D2XEiNZ/YFBzcUwapfQ+Zir2l4Mh
Kh6uggyHczokYk83b9itZOYleaNlXf9586Jx+7gF03+DdcblzMIGZPSYUbNd5YwMFm+1lOKcOqVk
dDBNSvWgm4jCP2QiuN1t4xUBLcSUzBcv7Cr3bHCnb2rGKRihHKIZF3zcOJy9JPlbsW912Ek8gWhX
D1WRnydaY7TxPAbfZkUO2FCbrP09+Hr416mLVD5soslTNhREAZdUCm+7g/UeaIRYJrzcy8iNGqZe
YvvNggMFT65VwdQAVMR4nK9FAeyl5TMmdQERa6bEC3ZMLXh7sTUJs9HzbH+4Gef5DgfA+xBrRAdV
QYI4tJB5xTp0nb4tSevSkdKgMGawhh9xmyqcK1vX/altSbsYdGgZwl9rOotw7vNDUlcLXmq9hA0i
R+oCowaJk782JSE+dhsYR5O0ntmV0p6zVZT6jfKwXE5Qr8GpWNlbvl+RKB45faRimkDk9VF2TJ+D
xC3IagWQfIk5U1VkAutqHG+rqiubTBQTQ0tJqqpbjGMcnRYCWuxcm8TneRuuYqd3bVsGiIasc20w
ZAFLJn6cZKyTx3JNN7UfFmEeV+Djh7gf/PU0aATNeYDU52xc8ubg90zRMZo7wqYXJMxCOfGj75EG
6Q03v6TnJa6PyfxQ+pSz8xjzvA9MaUqqIu+A7Ba6GcBH+2N7lOeeOv5rhgg92zQ0/5Jk7jlegHf/
DIxExc9+1zc/TT6tn4wANP0pXINu3beD6qeHsWiZXiqV2Ke+0PfWWIYiy5ze21mrUBRZUbFc+UxN
guPIQbegNCFqXihRu/Cbcer0L1MneHxc0ikfdD32D1PSVBlBxZ3cLVw3HLfIEmGmCcOOfkPpRCxT
6GI5dAq5w5Q9U5PrQFJkG6hl+DRdqQ1zI4EXngrGkOQHIwvY7PKm40xpvXugMjUWd9AWSIF8B9MS
3eZI2k2W9BtgAuxJfu6Iz3wR6RAPV4plbFy+yY6x75PIp+Df7M/1+zD4qHVMfXe3+Ta4VEZ5MQvu
vtI4F5ZJi4SROVN/EXaHazWldXXcEi+aWsrqGmd+reL819I2Oon2vkr8Y9qE6308zsr9APiNw795
G/qMSAOQ2uXNqWob/ZDxMnMB0RHOEyeXcAJB6Slp4pkbRotKwzoejhMtgXsDRyjlEU2xwANc3CvD
s/XdPzpaYR9bk3rDvitzfeNGPvdqnvjBi1oJM9gx8DHwmJBreKoUqmrCoD27E1wUcN/66ycjr9dX
2ku4J7VUw98rEf3SEJ1Z7iRGNUxxEwKKewt2pFeMKTmnaTt1FVvubeedx3BdxN5zoHFZfpbAnDEp
W0AGGcbvDlxyc+tngxtW0cHDgFTP7ZXmrjOngvq9XQmt/QMHrrp9DSudPDCJmah9x/xjyTRNPZUv
KWDzwJmbIwOXSQhZx7aoKD4wZ9OGjNwzAb1LYVfuuDL6+3Re/ebYSaYTd6Rh8AWlui4+LFErTCNJ
vukerfzOWkohPFjGh85N5XjyRbLEsXpjRN8bHmp0XxAX/uVBBONyF8YOokpQlHWHdEKxnIG4zA95
Mun4PzspSoG5hQAZZNKkeNtVjLQADHDDn7/RiKQJ7CpZGd2NYC5zZVtvrX+ipUuSY8921+FUcs9i
JsKZ6Nuu4mXDkKKvJiXBejSOQ2VqshaZ9nwzTu8n58BE8E+7rSF343qJWm8pDk5gdP9NvYmYumvA
12h/4y5Abuw8JvtfKwaK9B16EZrvKpK4uhvgamamTAI9v0LPbqwvEvR2ewWyMWbcT8v8VGx9Sp+A
E9h/TGAXL57Xqfgw6UoupynqybEI/bw7qNz0vspiTKHx1nMFhA3Wm6TX9+BEDwPDnpi+vQ6eBiPW
C8R2D906SHnjdwqOgvCD4eQmm/fOQTw2n+7ggEyqGKnrIkI4pwt5D01F1SNWcbvSq/e8v3UxfqWA
OGfDBZuf20mUDO8a43QPnAwahE67/lA9r05IIzUE80XEnenuypZhqh8EujD+6qKxK5EtVPfdYqez
bU/rqXpumc/E6unirTipqHPZF9q4M2IfUW/x8slbPYkwI6yXUQ2TkHvxU5LeZL+VNFCyO78dZPu7
bFHYn9AwV/dY+sR5wypHvUOlFo7JCS9LYJuEwmomr1xvTtSLxyD75u2jmJHoS5NiZDxXtfT092JD
HI+Q67y98TGjxB+6oSU0aLAdsBKXRz0V0alkdCxc4aKvnUdmc0LE1kwOqB8PAw9AeG46GxRfRCN4
478QqSfKcbI4Vq/dSyWCs8t8Sv+d8Jbo26prmhBfCFPmk1wqH3XeTzR5PG1di6bZqdBagleKdlJP
fcy07QVlMWoezLpEicemAFhcCTDz2ZUg0CSmR1t9IdMAqxyXLP2nGMWL7yxklYDRG4wNvnq8uWsP
OW9hSBT6MKTHpRji/GYOPbPeOhgl5Z1jjC5/NvgAf+XbpoT/LBieboAPgOead0PwWPUhxsBPflVa
6yDfyZzj8cMv2pjA/LpmQw1Wp457YS+24CDU5yqQ01ih7dVJ5BwGGysvf5FlZT0m7DzV9vfGWuY8
rs+OsaeCEN1SVDswGFsekjStivM6EH6V7JeeeeVdQncFtT12Q3isvWbbsn4sw577rokS12WGf1nT
j3H2y891K0R1mxrK+N0cUTP3JzUPPOEzoo++VK1eHMJ02yV/v7JZ5GPItixewsrDX9jnY9iiPrhu
aMSNLybGuXcjGIB5H0GUzBlHHtU8t50T/nLtBIJRrB58/Gj8tDksWJTmFeJatM/9MJrgFmIsojXN
m7U+lo6fyGc+k+2JEbZQHoiJoW+o8PJeolVEMpNNzYjlECfBS+2MmpLYU9h0eP9pce6RdO0xj0SN
0hwt6blZHAOUMloo5zroTfNLWH5xisHW9dILrkZRnnRCwgssPMLYQ6xQpR7GgBSne1/Xqzq78Efb
o5XkAo17LxJdcZAqWOxZxjLnrz4v6dw/Qb1VPY+5d3Wv53Xb8l2Iosq/QCnrkMPaGaO1PrUiZH6e
+IIGgwhtBTuS8zry5Ck2kdYJl2BMQ3zQLWgS/zAdW+mZLxv93pzt1Kf1fZT2NgZyasZRZLOO5XY3
tznbldCUXbxU9s6jTWFNA5+KNUBna8dlOxV1Uvz0G3OjTBDPubgf+wafqJVweDxVA8TTmnqUzQzw
vzIxMoqd73SA+rhyy5NtQ7iWTjvbvRjg0VnIKGxHfMjiPrrYndshZeCEemkMHtuxDtaL2whmypfJ
l3hbwYyz6Dmp+8cnagWaQAZtslvR2qqDbAamNuMYmbmLTPHOoiufqMl4fHFILfvjUWtx6lQuEK2Y
6uHQjjPX46q4aLNRr1hs1WDKU9D5oXcgSwD1jrADWT/kE0HgR68LaeM8UxbHUKjqFYsHLjpK2Y/D
KNusflVrO4G+WGSTXTmNdEZ6uKZzcRf6/9GVT3c6F8QgrIuHmCtUn34ULbRolpYL5Oi2Laztmcqi
fxmiFOowXa6KW9xYRLEhHhuPyzUvD0TW+L9IHYW4YpKe8b9qxn8P2Fu+ZaoenT+DQ/bO/zg6ryVJ
dSWKfhERwgnxWr6qvZnunn4hxh0Q3gkBX38X9+lG3DOmpwqkzJ17rzzaoHF+qXk1+uYyUVkBmWui
G8TO4LJPjrhia4PmsGxNs41rQRJ+YQgSxHozGTAxSXY5gNAf4KPI9wJFcadL6rTiUqI9vW3n4t0y
tNyAqcCuCSerb66yTOkQqRiIqMVhGLi7hMn+D2bh1SOLDNOCbcS27VHQ2/K6Rr3H7wZ4ecCbFT5G
WiBQYa7l6KuzcFdOJr3qsVkf5wJH485i6IFaP1VJSrJyFkPzS0ICEy1vhhjnhyEcI8PcDs7SkSFb
Npxtzi1Yni2Z4Lglve6iXBXgTPr4Goar0i31Za2TF7F4nR73ZsHSflppRcqZOeu4jOxIE4U4qT4c
7M+kk6l/GxjATqcsnm1M4WMmfRvjivxbgR7NSLKq/4XZ6GMjIFR2n2Rz9DNeG+c3RRmfycQdUh6W
jkgks/StYtbWo2hKkpnGY1lhy/GADU5/DiRW8FvpO0r/aOcuZo6maoJanWMyeyUMzDORNYu6Zpai
FksbfohdIPLhCz2RojpYqXIvmq3zOabTYXEP9CLcKhZaRfO4Nk3qVa+YUsilTaITabmvVuGq6lJk
9ezdQhx/UK4KXETZV7fMJntI5DaFPRZDEzNkUi4yM2ERXNJZQU8XkHaiMUaKsBffJ8nrv6AimfVj
jVjyg3smTGp5IPxSLRfsWX1xCqNOuajNpiFDG1nt9q9TQSajXDwqNMsY47HFKlQcpiaN9InzH19Z
twhsEThh6dZCmzLPw7pHtURewM6fmJxCkssB5rFd1MK+2+l0leZO49r8wDSeDY+Nme18iktV2TdL
63tf5+k67COIRty1cmDgUHhTB7dt9gjTVYlQ4zmSozN8pkHHR4CHNvAxGPt+ONwy3xCQmMZqpXzm
LcYCVDjt/G1nTCJ3SQe455jxPNbvqqRGO2p8OQQaAif4IsXBBxetdYlnTro4+Kp4FM3Pcc7l/QBf
ajrXjh30eTTo8U8cPYOY9yuMPIKz2BcqHMVBLE8uYDnc8PCq/i5jAsWNX22Dg2Ngcdzz4DQtY9es
8c4BwL3x54A14z9Hocwy7V/IyCeU3z/XfgKSAaixdi+6W4r1h8ibZd1PoyND4jCZk8TcT0HzPdu0
nW7EcBZxW3FafgRjr7P9ECNCXErCwuqsVqf/6afGfKF20nP0lRPWxFPztjytXjPNZyh4LUmdKX7r
a5dxnkFDy0+dy4T2QAqm+2TAGvy3Kkyk+0FOK0HEbtpSnB6jjyWRy8/KWogvKH3427JNeouKoFYH
b02DmiyqVvoXOp73IucsGu83DQoe4Nz0eMlhBa9Xwpn+mUyv84+YnXvtQJbaB+ARhL2HBnPo4K1I
jfiE0DPzAkt17puqOQVM5W9DnuKuDsvU1o/J2DQ1dVNJsiuO6ohLld2j6x6XNPWp6QeUEjRcCeuK
bnrD9HAIPqCzkptEeeTLicmT2yvvthf+TBr8Erso8TGooS5xpcHHi78GOiKSGaiL6W4dayrbbq74
j9y3+bRP26Z9JIncfLhOuLzVjnS/cyf0/kQhWts/R+p4uub07+T+iIsX9ndiS8qRZizy9byBV/SB
PGGMp7Z0ad2WHpfOpQBOxqgRK+55ztD10Nggt61O9aSdiADpLFThnz0IY/hZ2DGE1TQUQYJiPHLv
BVCWrqYKUgEY0pOfpK8j98BgUX67EP/iU8aowNvAchyEOTX/O9rkdAnzVf9bIF+9RGCHHmCNLv85
OXXRDvIhnJRpC8DtsjSAQuCNRQIrDOTLg1rD9dXtOuefnznzumc9ePyS4mr8IQ3wtR3z8fTYp9L7
kzFdXnf81Nt0FPrD/crYmg6EW5CyV+eX1ssG0AddehSFz8XYrunwEnuJ/9STRQE4BsSGKHTJlFe3
o1cdpJHx86bRYlzxAoGkNTInj2e8kX6KfOPUOAbBQqXlh+T9Hq/IX4yAR9g/+Cpy9dhISXdbDKG6
FgAj74u8Fq+GWNVy7NJ1K2VI7ep9XSUwHNzVeQCAYr/swMYEXCNLL7BZZnLmaSqzH74P+ozgi0aD
KzNBoL1Owx9BC+0BNmYqvvyuMR6Ew2YxOyDAuHlrHC6HrjOd3o0u48O2b5Mnze84JnONe5o/1+Ph
C+MY6Zlr9jvoh+IjwzTKsH4NZ4qSXgnwNnMPD/LS6DwKDlSFTX+XmJQfT0L1USdZGetspQJCYY0v
+62JGcqjxBavfJqEW9rY8X8AEZoOaVBhwxgyWXh/m2Ybyq9l5Z5AJOYYeaIt1+gDHXiF10APsmOK
4zt31i3jk0CVhy6z8ul8sOFxYPVC2lYK72xYPmL7IcgPP8sbn2isdHEel6LIUdjpQh4Jhcwhx3HT
vooRJNR+gOl6b/MlBu0Xsd0EhqEvBGcyPgB0+u3cL72+ak+B7fr6OR8hn97qfEwNqghXCkYeRe0u
/EWXh0njvrphdkEVlWvk7F1Fc5nEUbieSJirdzxYwsd009j0MqwYg3ZFBWOCOhZ73L7zxfBY4bKE
poaO4u/5WRP7F/E1ms91x7agiM7cSdzpbKeAifgulVX7fz8g0ze1Cxjjur8cQ0lxDIvIjpeF8S95
lsmr5AnDcviGdzvMTlYncjgh56QdneSA6/KjJz80T+dKdT2tmvT8/ww7GV5CKZPmgLFNZbfJqnR8
dfI0v0obMmJjUG1/e7yy8a7D4fuyKi9/6GEd/+U/18uhdzc/W4fxgIdhIhG4IzhclM+4CXXyznyM
mC9/pFO+WCgg0Rl/qo2O9Dg5zsTclzXhlxIHQVIOwzkZIRYdoN84v21EZ7B3a2W/wwQdYWWWtdTp
k8gqUtkTEYfvOqDZ4AvThMbtOEek/RWeCk4X7HN49Kl9ZYE7HP1xxJwJC6RJD5Py2fpc0erVt2DI
wvpqAChgfMMzER7MmLjRD1WHDIdwtvyQIIJPKUHP9EhYm2h3kxBZOMNxJBlQJty51F3xc0R+IqHf
rZjj1q71LuU01OYcF8CbtqqEb6lA3X30ig5vxCJZU0qdmUS3Clukf5UqpZ+um0E3t8pEZDPTJOFK
2RXak3CATAnadc+XtvwEqxdf4LgswOJ4ZUmtjwJwVUOugLRHU2YPPeoMQuygpHuv1w5hVYy4R5hN
EXLDvBkyPuiiFo3JgQiw7KKlQlZPsJK9z8gNZzWmtcDGS/bvmMh0fI+ACu2HPunaD1z7fIVxFYcf
mTfkv6uVgZ1tVKnORU6eZhfKoHrrjC7fm2Cw5k9aLX73C5cXXVhP+G7YcT1tWZ1kmMfzSri7eVJI
n819lZfmvmdedyQ9VUVn20Wbf2H0Wu8VEo98QeQuGRlVOVF4nAos4TX8kmZfTCb5tGpV127drAgd
yKITMytfXYrUhkw6PVipb62fpOpEgrvLz0FTYZ1ir+TKmmyzDM8DXjluAT4cCgeesHM4WwLydctI
nqG3x8jGZKL/1a2WEAjuKcwAMHr8Pa5L9A7T58ufeSXYfu2wRzMMWyd5Ru9tn9WgbX2/aezzXmkS
2nvixaF6ypVh3VGEBjKekql1P6S75Ofc8xv3Hr+QQvavKsrjWeihOGFeYfWIG6Ig/8H6QElMckU+
0w+XW/oClu5NtcoiV9cO0eTnTCzmLH2BqND4VaGPSFy1czdjGb9z0Zufl6EO67+DrW18kCJM659O
ZsmhKFOE1wKGZ32up7GuzyGRSH0Pt40JDVyh5ruDknnFqYR9hYFl4e9bp3G70zK42IMUfsUCECex
s+PqmfYhHTbvY6aHrn8ObMF0noRfTP6vUdl7GiLhk1vAPXZc8AcGV0744D/VeRIPLHGQHQO4WWCH
p3PCw8++QywZc3FGLQZZsUvhE39gDM2nc0ycZ8uRRvVwqcK07WD/+bKXfz0KLsifVe++kyEI3rFI
UHnRxqX+Y+hA4NozESGsG7dE9e6mwQzTKdcrdrcmGkR+bXXgMLrzc4IBKU/7RJxmCRxyWSkt0zx4
bvkobSLXU9nmuQRDvdVmvdvkFx1m5V9EXxQnAyoewxFrhPFl+rH3Wa8xTseJyv7JFuE2iTWB+OGJ
kRxHMiUa/0WepA9BjMTy2wCvis9MyClVTYHX4NbAI7gDIsPEKpJ1by6NvyrYhqHIiXUtMyX8qVvZ
AwEr0wOIELQxg+8+p+YB0NqzQglPwZDVJ2x3XbmH5AAQYxbZ+KslTK+ewJfJ8QnfHGDagJDDScI1
R0/u5vpoSZqSQezK6C6WheYigZBJ8Kmgs9kWqHgvSxEl7l1qCwRzSIlbVIZmUBJGG+Xmj65g8Mgl
09iIx4hE9NDYf/Ctg3dQvCQvijQgt51xRH/pMOD4Ltt2rQ+FSbjyiNFhlcWqmE6HJSew0iDdrzs7
deV4zTUEwH2Rt2gviRdqxiOtUP3JYULDF13N5TX1VwxxlcToNoxFxJr5pAbymYwdc5XE50YBOFVR
YnlNWnxHRC3zXYpJ/lkgeeIGJd61BwRAFqQbKMDBFrvmDJbae4bCKqo9twYHMQGXzSib4Ejg4xlw
rdfxPL20pCtwQRjQDjuptn+rpsFiurzAxtrRzjtAbhFQX9FnKCFsF5ZHbnoMNB6bJT5d4iHOrmgT
9Xe7IsUuCCb5DD1H3hMBJv4V1WBrcClutlB8ojiw8zMMWczN1E+BfxykoCmQosaSwEVUNicxj1N2
FCJJKxxYZdafqrRLnyy6wUvaJvZdRyvFaTCZ9tF6vXrQLqcD7sAUYILvbUAMVFS2KuD51o/eBFDv
BNzS+6XSSQJZ7Jz0rWoxmVBce/xBC44k+RCujHYXJq9HvL1JeeH8LNpH6a3qR1pU/s+gx0kGTHDZ
NDQavUuXMwDai3KOSIj0KR+ItaRmILVP42PiOjlCVVOTEjF4oY+Jy8AII5GNSTkHpBSo/3xiZ5xC
D3xp5U89ePhpyO8pxWs+eQ8cGcTLWi/HVRM2fAtQ38lcEcraglZZnRyJ+W6DnHYDw1hwlzNq5Zx9
LlMUElgdOCD2em5xGFM5Uykxnh0YyNY63xekpq6NX3IOhqnB3VAREfsnQQ/FR5P7HNEmXOM33YzZ
awVQ7zOudOrvdB9ttoA10l9m3WAO3tjza1Wv6t9igqLA740/VBGRNhC9vFdMib6TNYj9wyYI9fsm
Aqm7CzumsB1eoDeqfNkede3yZdDKZi+JyWKMYO3QeG9Lmzj6Au8G45qRm/MnlU5w0UJDFmBKX/6F
ALGCjGE09C2GGNvHUCn91hB7/67YpNJdFGZsRGlEpOFQhDlWhUaiVe1kZDBephVzfe16/Jv0oPqU
IV2IR9mpMLqR6+ItHxZTEhzSPiaMNNkeehVyPRTrwilXQS/ngu7CsDrLZchem36jUQNw4EgE1IQ2
jTnYzJIZhKJEyol1AV/DhbilApO+GeZjgO7tH2XKwPSwLXb7SXHB2c4wgxhww7H8Yj3cohge+Wm6
FNNQxZ3T7BHpeU46rELfTrzQTmjHYkMjb6Ix/C3Nn7Tv6xQIVuBdAA0jBCZMlNkBEY5Fe1zaZvnT
DTEWQQ07E9O6YLk0ywGYdY9x19/pXtEfqtIZfwKe5QEvQgdgXJht9nQs3eTIaH5IS2BZ/OutkrUK
wH3bTzOgefFzIk4emKswEOnGXvxIiiD/7ZG2bnbW1bnL6iErbymR2fWseNoIxDqt/9OfCxxJgkak
Q0bVTn1mNzyORrzE8E1YejZlN9vMQ7Qz+Rhkp2zA/3Yc3Doudsx6p/IB9zsmyX7F33XxYBjbW90N
wNvTobJEh1cplmvgCWI9uGmQSPjHBT3mUJBNwyiZeSZ64t8ixobjcYwnBHTCU90V9iYWwmaU612X
UuWcaLps8qMdF6BVat2UQDcUPermMIX2OlvOBxpOfkaKaHVVOTaBQ9fQwSB8OC3wjnTbWxOxkucq
MkXJNwKuhMmDNRN3oWJbwn0TGX85TS2V0kLNmN9h4ugXXs9cN5eG1iDEOoL9prj3Zl3UH5pvQT8F
TOL6l1YWSJcQVpW3T1PKNTqVsJXdnQzjaDLImVA6r0EA+/XGOVNnz7wGc8/pTm24h4vUx09BXuJs
wOo5iAtbe1vd78H6SSA/ieXbpCm0wCUYd/9jgZtkbRgpOY1+3Br+AuAmWWYvanRrIw5GVOM6XgIQ
oxFnTbaRSJIkmmgFe1ZJPDbsT1nQHmNbHJTPVN8cK4xEfXfP6qgiebULD+uTcQfYxzqLkYFxgXL5
X8ecscpjCuVd3llkaecIVIn2hlqk6M/GhZ3XAC+2tk5vRcArGKCK4IU+Cdd0hGIJIzJ6v1Es4YHa
e5L8L1GknGlsf0kt7vKvCn9eStSkF94FXE/XVwcRu2vzV6wC/cDjmCy+Oq9mBn3EFKf4t/tp2XuP
YTWSMpUrzqx9FVYGzr+eQeicaJ88B8+i6cgLGj45Qp8xViv8PDCUeFYDDMsUD9PE1w/1KKb9wOsx
0ewb6gdSKKlbiXtv8DTzg36us4h9BPmc/C7U9r8Hzy9UTXpjJoKK36doq/BbODBn2APBtp7DJDVj
AF1MPMdwpzz/oWsn4L9pYRx35+Woz7ggJazKu2QuQnUf4UqHPt+MAVASK4PIPedjmYffsLnizZCJ
140Asb9gYyPM2NbXvuYL2AwejZfwJRFLuk46bOHrV1tnrlpDj7sUogb850aZnD4AzU7Vs2W6XfyX
orMgqixzsT4FHejhy9J6mK8Z3HnqgUA954iogWi9pCOsuGdAVhU2V9HXwcMA4dy5TpgPoBXXQRW8
yaBzl+fUC5DbBCScAkN1N7a7AH9ad0ngQSEpEyWfT+mU+9l7U6Wy/laiXYLsWHQuRSo8Qtwi+J7i
ey9rYBJMAvhURFPQ73lYl/Y6RyXDycWJpuxgXVYOwnkI2r+G13SP+8VOX9ydwJLiTI0V8IaZTnUH
3ZDQkoYDnVxNjSKHhq785S92cpGZAxJQJ6BYbabucW1kde7J4KaMtWv7anwc/Xvti+IHIj4FBou9
CJAk0sOpDHKhRJQepTowG3Kav+SEw+kdJcNHMsH+xJypSMKF9bwhX7r4PcpKml/D5DfgkFn6OVZn
b3XXEcyW56snxmkuZaXH/oyPKq/b4hN5xCF7n7MjxjlKHB1kF4xKZXPz5nBcSUSjqCCGG8LgtxbV
uTjZiJBOBmHNHoIcQN9XOasxuUwgJmlDK0UvC0Ss77pTF6WA6QnupvThWMaZ8iEfZ9QUC0UiGSoK
lrpozJ2iq18SXvABFA9VWVyzUFcB8hkgGFoMCNOhW4zvnZN5Qn1atJfaz4XwLljAVHfpHzJfeXoj
MUrUatsXgg26yahFoMYTWQHYkD4wLtociDTL46GBgFJxk7I8atqR7vLnK0zH0Pnwao3LXdPH++Ne
pQmjDeZ4TCwyI7irMGb2FCPYLsB+eqqPwZxF7vIykApnYug0XE4eq+CafyJ3THjjUOueWCTChgy9
UTv6YivgwcYSpqvcWgRMpEVRpK+wAtr6n65LHIsLk0zxQreL3TJg31J+wnQwBbeFEX5NLmybZqMB
0EZwKKozELGxSOnLFhVyajfyWvH+Ep4OfPe3roQQj+lknF2k42r8WiAosOmKzEPu80jCRv+H725I
btRUS/PoNRarz2npcZ7w4DZ8oq8wwrzwiT4lOzVgG6cLogHf+B4fMLYB46aNehn4tFW08ylKR0a3
Pu6GYF7TGS7hpFFJupiedsfijyi6a4t4Noe2FHKpj+jQ43KoSIb6VxSXuX3Wplqr4Z7NCtK8aFtN
cblnyg1ZYze3KeMTEZoZXuxKaiJ7MyhB7d9qSHDFgZcQSf/MSoeN4YfnEuKpoxh9EQHi2oXhhkyR
avCTUH80c31PuUP/uAYrZ4kHUnO5mLwlvS1kOD4HQAvF3UDz35PsVn330JC4/21GuDDXlFal/z2s
va8+G4/dmwcFIne4WyY8nC+ucVQNUiNY34mm++7Rqm5xb1UGTODLc9tkfsoMSJJTT/BADBicPA7T
pVnG/mKABrlgN0ZyHElihuJBLdQOd2wkJQTTmaHV39ZpneJTqsVx/rN6pRpmcMlR4EEoCneyzwM1
4ttkAHxcQ2zx2w6TLcuSD8U/0ExAFPJVHL2OfaFvnbdO6yOwa13hnahV7OMxIhtWXkBJ8adBWxq+
O/DfDHzKHL11iGg36T9EGQxHVHJWkewy5O+HIF06c7JjGL5RVUN+Ex4/4V7xanh7uaLE7L0Uq/rB
gsLRL7JGUvuiUCw3sJbfdieBwOMD6szonwCntMsZsBMeORrsAC/+RP887+Lcxz1VFH1MzyOGzkEA
mRti1dD7/JCXP1/eKpFXzlPgTI26D1yEMY5/thnkO8q52vzA21UgTm+QWCwMWD2IGi3Ri86TyN4R
XfAeSHABA4G84pFWQUfinErZQIYXTYrUBO9YaaLxvLgKXG6wrERrxKS7+Ik1QKSNUFQi+54zL5Pb
K+TLHeT/ZBsAxMvvIE4net4m4mguYMT2Rzt5UEkCBlAxTQHi7qkne7ySRd9uhs2n75zA5CUhhgDd
l8ub5LcRsOLkWG+OZ4giDGz0dn6ljlcwErbMii8rNk40FeL75pA0i1Y/Zcqk7uSCfAlPc8K07aBk
3G9zpLjVdwPgk+h3E7AliokXqt9yI/0XYN6zcM2dI/Fh9+C04did2oHYM3QeYOXXqktQzwJoTWZn
Mdx9dnHX/In6PtZHibm55u72dfsrsax5WXAd4r/nMSI4OQeIk9qWGHFGSFEHWqzKA4MIRPiMDDO3
Z9YAcKKx+czx73leOYTTupPBg5xapmoJyXZxayKGdWZ2kvHUTa6aScym2nn0VIUtCUpTPJ6JMEGc
DoaoG16UxsJ0Z8zoZhQMsfubrqBw/ym3aNxPSx628ICqgvqsFixAx6oqEJIE+6K6e20tILTEp5p5
kFWOZsblPgtyPD78PBjYLt7NZsmjQyf9brzhQG7+sO8LG5rHEblgUvM4bNq1yEgNeSIMwZJBMt/N
06qDxxBg3XolH6D0A4OXojso/A54fuVKCIFgudAXF6xYeabhIKlJhzy7zidji7H8FsAp5dUyKmIc
JdBTf7SOi0U8nYd+foI/EL4NbW3lEWFtrt4TKMHMDKqWK2SYJupGGaQxVoqyGUja1IiBH2rNvJCI
T5TWzRUhqVxukqLXXjln8+6ZvoOGPR1x+SWkuaI3UXa04NiyIFIkaKMHNvYxilFFuvi/TDhW9UXV
c04TG20Y30VQ7yiaacFgUVka0yEmmnVggl56F4jORfZAJj4ZXgzJyq4+Ir5xiy5ly6zCrIwp+S4d
HAIVJlZ5YVpbmp/SYZT211sUzznDxIYtPDVmQCj62pr6xM1OzIc4QhPztxEUOpuK/+efhN8SXRaj
eFETGYMTZoRNJ8ftSjwqqNjhc/GUD4mh66I1+DMal2BA2vaAv5olHlnL1q08MhEL1h9wSS3iZQRp
/o3XcRiOQ79QgXhJhUFot/jGuocS/5TCMrPOeGKbNX9q3IkObfEt0V7DcK7ibVDub4zFm3GvgWNJ
QV1Jt90Pjp88MSoUTFqhAfdntVh/fmSIIMXF4Jcxh2ImG/kQ1J0oz9jZxRNzozS8y/KWUlfTUP61
82Z65bT2zVexDrl6ggmLzI6aQ3Re4LGqqewHLp3KmFz/1kln7q1siKD0+bBGd4W7OfHAr1ACSlUB
2CvcZtsI04zo4bhZdAJKbYvaKd8il+gopVFs/t9eBxkD8711guDdSMkvgVQ6/EjZkuW8daHHrUeM
XCIK41Jr72d3nNubnvqiQBQDtOQw7y23+0fPaOJAX0ofNBiK3TCIo8Duwmmeq1jtqX2TEZOmHX75
2GMiGrGcS7b0S+8r5vInqc1uqk+Ke3A+JpmgJKq0JeUUCRsDShqJGpmc7Ro7zjKWH/vY4MdnKh6y
UtRTvjx6UwAV2q8lzW5PiWQe2PbAXCxt8EkB/Uns9O35CfvXknIexnf2+ZTiLZfEQD6LdoxGFjAy
A2epT+IwKkBIjIsncgsbiHpOy4cVDPt5W6In72IvpnqffOYwb3UrQ5/qnc12O15bHhxkOZRXGJZu
8QfPrZfcDVS8662RufxHuAZCp+zDXN1hOs3+JcT9shO7Dl3B1p6ap6TLexFcyci64ctSQRv7LPix
p8dymr3mNife2n0KMm2K/UbQZPcalG7IzgjJnHAYWdbGJN1nyfJ5C2vowyDIXsKyQlxD2MLC9cZw
RvHShaz6e/Qo9MPzYDyMRR4Wc4xiCHf4+SU0hqoqY/UhutXppmMzJLJ+Yn1W7/6dfFuvD9OYhT6U
pdawt4mmb/znrjPkO4Ml2H9ELa3pqgsbVNi4mXgDejCdoehvwm5enga9bIEMmP+s65lFVz2C2EdB
WqIGej3nZrh8B3OAbK9gkJanLiaQvZP1FIkLHa6/rQAINQatMYAhHuk0+I9JnwxYZQwwEggq5DIa
IBdO7ReeGEEoQ8zhfEkjad+rmqAh5EfPGygMK33yqUWKMwnYTXJCXv3F2Cscnwo6VzarjpQeBzil
nnfuFkYxm9CDtq3YzPF/tDZpCBV4/Vfq4GRgLyrRaXGnh3qarjUeRPNcTU5Y3rHtCilHuGmHxqSl
F8YPW7WaPnCYkLhNe8BSF52zBODSVFMBdLZN3LcAkOJoDrbF73qAkjQ3jzgm1xIX8hoHb9qbbHkl
WopbFb3fH1geJYQrSXFOWR79KQKc/DeuQgY3JKTkP6Fa+09D2y8fW3YIBEeWR+RvEu9m9o4K3hSn
tAyS7EmxcaOhDqZmCj4GyYait4L5zW/juv5QMGasXOeY0LEDRahFqp9c2XNe6EFsawJyIeMHwaSf
b4u/bHyxGKzm33JAyOLtSMpsfG0SKra9Yi+Ne1KsEmlfaYTI5GIP0qPCzuy7QCF8hIn/Jp+JFcqy
yx6XFnDUzIQuztXrgqQPutznvC0GbEppz9JkvcNLyACIwThwJy92MwgeEd3TKwHDrLkQpCEKO87h
1P5cUDsVDiuSYethsPko7oQcYLLjc0FkAPW5HeXuVhDrKJvMgW9hYYqAjzZ6rRx3u1WN7083QqUc
FdYvguzi51Bt38TSShCuDeBGaM7Q1v4KSynBxGCFrBeQVC+PNq2s+xYvEgEwwFsVPvlVwNllMRtH
p7yc0WCF3yEslYlRgtBksaBnDl4S3piWkJ8I8CMEZB16kz71UnIkA/BaojOae+VySYZDlR2tTKnf
uyBClBl9YtAHeEVCHCo5bNe5AqTZHdyFvS475uAA+HZZOxGb4ZLO1ydYusHs7I3LIoPHSuLBac/8
2Ut4j5N5WV83OZLnqorYEWCmFlI4gpNi9yHxBO4eWaSzvSwMP4f73gkr98ULF5mDGEgjRkuyEWDv
Wb83Pht4MOW9N6mCmRuBfYlLhoOFaNqQR/ONvyuKbyouku42Emt59SHxO2dfF8kJZRawYMCnF/8T
i9vWB4G6ZvG0TPKeVSXkVwaxVWRz5aBQst13vitnf+puJms4TJif5w/oCBtFzesMmj646UIeJRaU
zXjfYVfHiolO0bQbzpdFolj5WJXIwKPRGrK5Hd0hf6aIJA+rq8nm3LRExIKTbgNTHUAiZDiQZNuO
30bFQeseO23q4zIl1LZ4OCGLw5RPm+JQZNWcfja9NzovOaQ8/0I6DiVXWEL/B43rl2RmAV2WYZ3P
9e2ZvJyudm4NvkQN3eDbkJnv+PsZ2iN6rqsf+6cCBhdOZI4+Uo9LPFXN0bJbibiZExfizdgoNt/s
x5XPRgEGeKOODLLHCHvx7F7qinnwE3WNGb76Dt30Uii8ibjpKI32M2ghrzuUfb6BFYRd8oeVRmMB
h0EvcMkmRbdp/QkS9cAaK/ZJ5iXJ4IBsJhKIBI6eVlDtfwMvHZqzETzxZ5Yrcw9wq+DHwdzWhw+6
rEiCsbU5vOuWxi4shmHXZ8SQlSwZHs94VXdJQKDsbPln6yuTR1K1VlnUAQbimf+TtzZMXhhEBYTg
yd8Nb10TQyTWbsD83ClmP6RPbdXyKNbE12/pdngfYTGo4iEJQE3eNko0rgkVAQOH8JyHZ2+EsMaq
gFUFzyyx9L5jnTTtezMC4jgZ40XxczKTZN3R5Wcj3zkDxVNaQR546Q1xanbPFgi1qpjcXwyRsZ+S
fMJOZ+FSlFc1D75+wA1L4LkIAivfpzmxwVPpYZt1+8lZz3E3c4WLbjB3tTvjWkO1RXaeg5wSnUxn
NQLp9idWXUQeZGSftbg419nfqLBeeA2YFVZd/X+ny9yjIE1Tzp47MBnMVYtuQEtpKYUkGYKZFKjv
Yfw+UP5ODU7ECp/OvuOT7/cp3xRcnpHUCrxfTEgedKYQ6hzp/cT7M7lOEzxzXICaFfBK9bGLhrA7
4pgYvCMovra/U7kkS0pdxsXLej02T+0GGC3sC8469gcM8wZ2LpqwZEeHzfkaGE4axUKmqitPXhcm
+k/Vo7LZCEbKTXJQPwHb4fEx266i9zBkmSnAbSaH9irYrUA14SLmfEnkPPuP/TJMivoeF9WxF4Yn
gaLBSQ2LLAdGYEGYaf2KOUPqD7S9hgfLGjhVOZ6q7Eu0QDkgMVLQRQO24i2GsjBPNMCG3mpu3RBN
xwNKTHAzbF9YPMxBxUXQcIX2pF5ZD47CAnf8KLGqNvpsEcYwP6xz1DcPrnFN/Pg/ks5ru24cC6Jf
xLVAkGB4vTkpJ0svXJYtMwcQzF8/mz2vPdN26+qSOKhTtUvTnRHdQQeEi5YSsMUU4w+t2PuQ80to
4nnmPUKVmdWRTTZM/RLSBrt/VQsAT5n2YZghqf9377EkMe2glgx0QHYdgcBtjX1Zvrs0SCvnQ+cW
DOvGYSsp7RIVbR/lOOShQ/kBB+GMVU7SzmHr/qXEfJ++mhz4PRQd1NYHQAusVzZrZh4DMEtluRtc
bwKOhg3lw+l5gBl+cv+BrobMPrLEgFcw2g13GEXyh1ygxWD1CooHe6xsh9K9E6MaKVpSTdHYG1QH
niza37jE9NTHgkbQTGUn5N7wJpg9xw+cOry60XeI8ANNcR4CIkaLxhyoKIDD7TYAzuKVBQ+rK51h
/uZ94ouXSiKWxaKLCF3WhQCPsQiL+X0gVe5/mGRdhScUobx7LnHy3TImFmstnza6HRo5PgEl3ba7
NLUzUVItrYXvZawxkOxw4DjywbeVVMMGqDOllFzp2vaUu1AMbktYGAhoECj3k9sihOGt86n3gz6A
LX6ZRaX2IAUQZSfWyjFGg/X5P8WDEda5F3Z6Q6JBbErbxda3ICu7P5xehf3osJihkbdIneK/1LYC
di1z2uO459mEoFkjhj0pfmh8rB0zCB9qLxF95m9QP152NUztDFnBKoUaX9rRXzYDiGvgxpE9Wvot
0yTpyFJP2nuKUgv850l4Lr9snp2Cr000uMXFxzpgb7khkc3j4hq3J9/PPLRswiJxrE9uYpy2e1xB
aeouCtbcHnDXuvrxsIyIq2WN+lTDiEv+xXMpexjchDiaNTZiD18dHesUdGNx7s/ISR0c/GBSMXCR
wS685ziD/51ugsDqmE2TaVWVvRlpn84fz0QbAyR79SuXLh972U78h915S1vHzYHkKsqCbhTvrDQJ
gjdiLW5Q7cPJQxWsJGPiNx4XKd8c1+f2sAx9bqGqui3ONCi7fkmJQJTQ8kN1Vey9FxG77GFLtRQC
t45Kd3wYsJuW54miXuvd7gvsNnW/EDgyPmfOE2EiFiLCG8ofr1lPumpG7d17A6LTsavBmbF5q5z8
Cf8y33RW+MThB2oJlm9KQKltmaeMZnvIUfmtqEceJ3dMIv81DFXqvJqiAu4BrsJ+xaVhhb903XSv
OalXlrpWySovLB02Zd2S1adYNEimweTm1YWyWHxV3JdwV6NKsV9DXZrsXUp1d8cbp1Dcjmu9EHNg
zrBi84pZra1qOgRc1nBsUUl9HOthaPtHgEo+f0euXfmpMjrLNh2VoKgWeP/re1qHCgLtMiC+AjUN
MiiV0IIALM6QKPCaa1dyDWD3LNeGXnZZ7F97phNAshbWlIi1erOtwyXGK8Veub7kXT04uHBmKHj7
0mvC8JFvD3O+8Qctjz6azXjwOCGgg4a6xwNAMa6g536U9bfBFoClyiM7/1pnJQXKVIrjmaE2F4l3
tnrxgJd3GWx0NrY9e09xvG8qKThvtW3hV/W4VLL3DXPcOiUL1CU5CDDSIauPzKve6izJfiUGhY1A
pgX1kmm8g+D9TcTezr/mhq3dRxiMQGh3VUGnsIRXSU0QeXk66MYDcrczXYPUhM2ZtyNG+8s02uYN
ht5c0hDmWgsFCbpWTlFvY8QhDCG4vRdB83c8gg1K+twGjgfGvoEyHrp1TAR0SrjbwUviEIxY+cxP
MRml5bNUOUk5wbp7YSpA2SFElaj/kJA9uNJP3pEFkwdAi0XcVwhM2PKZTgpuYiDUsA9RzsSjg7CT
Ob/4Gg/xT8zas9nmI3GgD4RKez6DgV2srRdVJsFVvWYgeFG242/mFhAptODIbKJAsGKW+wn5ESgF
Yt3FNM+CHDioh1v2UUG1GXA2GFLADD7EMqoN5ULp+M+GgFPtOzVSvLzBpbOic5mIqz3mOHYMcH6X
eJt5bvnTxxWmtAx91D9VuKb/4vwEcEYnjnlUzO/y0ZKEWx/WVeWwoVMU66DAHH7vpDWFPPEo0/Sd
R7XMwPkoibUVk/FMaIB2hBqL0lAZyrQQo9FfI0LwNKNN1tXHfM1DP7nyKeX05bFsmUr3QwsK9MpH
PfV/YyJ59cV1eSSgAEpuEnQhosTM0SorcSImDvgXdrrCNfyGEySxcTtEvezuWLfq5pRAvqPCWGpk
YIIVkXeJeFGwAjcgucn70uFNXHgOliPtL6z60z6lGa8l7Wpu/dpWzz5ducGNLQ7Jq7SiOmMzqCFr
n/FQYowL01h+CQeTEf+46j263VZBc6GEFaIzyeqr1cXY6OIk42+yw6Fn21S4LDBUUMHi4rxbpQxC
vD6EylyND6x8GKfKFljSlut0HuzimKAOXOSua/5Ki+TEObXSEKJyGQCWwfbH4uuckyuDKNjXtfz2
nBZV5SgpeInvLN1iZTKl5DFFX+dFilMllZe6mwL1rUuvEzmE8TwkVcPdi/3xxkx1lJ1o6SI/RQ8f
7wNkE3RljmauZmM34ByMG+KMp7qh6HQ5cKXBhhEZUM6P1uB7hvowrFNDeHFzaxRk003hp9ynyRnP
7sYpSz8kVcOE4G38NTCI3kGBQ4LtCBpncBkDtZZbYEGSXQXjZsH0hdENiNaL17RIu7sw4hZ7oavN
mXF9oQVMUMjY8Cf/KBiuvPg0omBBRsKJ4tl7goYLU48z1lH6NoGqCri183FKdvNNvNDOmApdVK99
zDnKVhG0TawfVA514cdj4GVLlSEHrvfPsAlCbupVBMiXW1v/KxlI+94V3dwU4T4dovWt4act1bl6
ApRG+VjTTydRGTVQTuQ6U3dqqDbyrF1MnqkE35xpvTwygjnWb0+1FbUzMbymAukDTzyOnMa3J9CV
taE8aslrhy/0yDUh+c1SBcjpZk7kKD6iDi4PpNC6x6iUD+38kkEirm+p0gTjvMBf766lYYGvuNNE
62ha5cL6VjwsdPYQwMWGBZb7xWupqme51DvdnnuoOfJbCD79zi71by+Y+BPZd/7wMFvBkRb29M/i
5OudRQtkDTGV+cF2sb+2XYdbl/pFv7njGPXBZgDCflbFatkld88aK12L+YTSwRHFyLmZTGe/wGhh
otPRgEMNPX8xDxRR+fU2wUtygX+7AEWh55IiPewUATucAiGbi3q/6kB+Ba93y9qXsowhaRT/MgOT
ebJzD67brqdyvOm3OMVGAZJz8iXb5NBpQ/L//tKxTLLXOJgLEwVegraJOHBRGW1uHIxlLz7B6mXH
wgnkeeb7dnQe2bAke4kuSA1eK1hH1ElCuxk77dh+jVgIsmpc6sW/j1tc4tC7R3/A3Gdl8k+Oukm3
DuP5UyTysD5ZLs2le0W22D7M6G/yVYzR/E64nOVRMrdkeupZ2OsScLKzHgjYoFkkhcFrbFKTXnuc
IMFTaZy5uuliVu1ND1nibXPcrcWudJMwvXjBolL2aYv/hwPaQmSzIrc6i6JdiVHFCj6IHF28xotl
GG/4v0+EoVaGR7qDVRo2XAhYqEYkwBSSOr0GiLkLd76/QKKQitwME23cKSzfcIaQNEWuobT2MSLp
jQQE4IAorLzfsa/1EdrI2Hy3k62ufMetFn2sc8zOLIQQDhy5A7gIsmxLeUfyge9S00ygFVvyFNBC
s4zyr0hM1p3bNlNyxiDVBDd80Pwq8Ax3fwiEmm9aunlvlYvFtk0uoZ+egwSQ/L1boQptIXwERxa8
/NQBX6qHuvKku627AEcP4r40JzCXvfnxmGJ62Ns+vuBfA6bXd0ixzIXl0HEiUX0OZIPR1X9QTZpS
cQZMhP/EeRxYLEmGR/jK1uQ1P7Vjd+V77kr5CQauPpEkyJunubdb5zvG0dQReChFhIqFCztH3aTX
Pmv3upBzuvPGtPuKc46eo3Aa/3nknHzqI4+wyIolHplhl+KzjpTJEGtL5TzlwM55mTeTH3zKFNDG
J9RNzWbCQpaWdEo1DibsOOPNWNoRoWbt97i3RxNC0I5d0GTczHH5/ncVRTHCcKtdU5V/m0ihqoCe
HZ9tVyTP2HuZFnQAgny/+gf1pVC4KvGQrpv6Ol/bAgh346cotJ8Qf/8P1rm0Ldrjjp0yroo2JAf3
LWgvxfZQs4sX3yt3bKSaIKT+SLi8RcJ2pS9lecwUxTOuH6AwxMNjhqZJFyalrr05Q0HQyRU7z0QG
cyld5kqYMzRp5Lhium6bxJntPKZ8eAMuaolbYze3MDH+kH4fppfYLE1q82ooguy3maMJ6YFtZemS
klL55H+tvgbOXHAEQXmurCmmZjH0fOsKkYOHk3w/wYhvKWFq/WInX1tnicbssNsWJuip9osTi+e9
kycbL/RdxSZTPSoi9e2xKzPonXGAjKoCJxZnMPpVsiOXhS8wgD1MbCAPPPSfkFV026JRnUyXcZEB
sQlWXdKssZsL6gMQl+N8PPh2KfUBx1r/yZm8chHnhKeuN/1nIFu+6dMKZL2hssQkhBf2j+Vx8RM3
PNsRT+It411WfzaNIjsZYNJS9zGOjYufpOKZFi9X7j2nsH9m2jOCpy7z+M0KCLTrnJCyjZsjB9XR
Jym36i/0C3Lu8+hIokLpISnYbAatn1Z3zB7ybvJBCq4nGYt+3PycL1VIAAbrOi9h1y1Z7eAj7nXa
Hv2mCv9OPiG4XW17JK+XZem4iAye+e03SN7Ywlk27zIMJXdpE4GrHcM1RuDj6ziAVWL2xdzGHsOb
bU3RcdHUOd9S9jcbybRQQTVZ909jkmufk6hmzKvr9Z0QO3i9cWeND/x/zVsQZckJZKFpXvyEnBoo
f2pu+FTqfNRYxUe6exfNBX1TD2D3VTSxUhC2dgmaWJb/iG0Tb6saeGRvsau4aIReEnMFbP1OMx9B
x37tMSy2FxYMQ4gN31JI/izYIuTCCBOnprMtoZxtj4saJ2oAtMTlntwvXNvwg2XU3A8dHb/bhEVV
dSm7WH634BXaA7a23t1zYnGnxDwK+ZT3nV8xmySh7IJtmA+B+5yVIfBIE5ExuaM5PvT3bmITFel7
vFoCqgYwAlhc+VmRre3w56RWd1DNmjDuWbvVJ+BtXageOyNd16YNVoFk3LEu7iEpuwQEt7wc4vbM
ZEUXo9Ey+mZtw9S6wVtcmquD1aRcuc1tH93b1SodzclE/xV+3RGCPagYFRLbcgFbXc2ScJ+BjQBt
Ej/asIIBw4XRSuLZ1QduRPmbje3Jvwgj0vHk6nJ+yflMQzZvUyu9bNMa09lnlpAYzU4EJhv6YcqR
f1kxP5FjZKKb9zT3Re0d+JmieLOqmBO2CfzE3k1LOlIfzcqmuJGwxb/FqTJO9rPoB8JBlI/VJuY3
1iANPZBXdMKfkCE6CbeemovwPnVVBZKTsmmTbmwMb058ilw2NvvIML3dIQa67fMiemiprOUb3jlk
BHlbadgIwdULrYyqZadbJ/WS2Z6biohzpIVdT3AuAplXJ1L/lEzBRXcMYObTTU7Kbdnpzgm4bVCz
TQ4UJs9U3vG1Z8z0UhtTVVAaznp4H6Wpbugyw/BEqzEdkpxx/EfTbcFlJdlgjqCYHryxtv/FRZqZ
P8yQLHhZ2uYOu8QgFd9+WUc0RA84T69x55OZT83AJSv2JbhMRGLLLb5KQBPufg7wCPi72BHx8CxT
cvx3Gvvn/MWh29wHcCdY6gaV9zJafXBnEOpOaDUYBnKqncQN04tKr5OCSfMIL8jLTkkzrtFjR3Xp
vvT5B8LL4gGhhh3cpcT6Cd8vg+GHTaGc/G/dsVqu6YxaXRmeg1kDNZ/4xCZvIVJQk0g5CN3sNcMS
Oy8aaitIl1s4K97PpARcZ8oz0s/KHZTZYguV3XXxfWLLymd9yYHbMGnWNuknTjv2qGVOtgVmI9m/
uu9SB9ID7Z+pK/Ef6mFEROqFg8uK0uaczCORd6oWgkWv9krquFfTH0MXZTorm2mZaY/wHAIhWzdw
1vivRn8p0w6tvBzc+TMMVldbVuRrpaOOKY4cqHsQp5mzzJCpliQ/A1+xHXHEetlHXxl/VXVG6r/q
METBh0N12IhgsKdngcGyekwBi41/yWthh8nh27afpBLXphQWNNhT59V8gcla3qVZkxs6gRZIxaQv
gFcaUwK863u2pbOJxivSNUsHZk+6LcpkaW02fTVVvjEtC/eKvEV5bP4TKYUKY6s/cDeP6S6fK1Rm
QU6834FsD7vfbs76hzB7yr0WoO3Yr7GDyvYsRH7Isa0zPtJmKk4+m9/okKjc849DZM3eMV0CYi8z
T+rvNSAYX4Vex7LQLrsv0pFsQIBluX+d0vKrfEM5UStvHL+iuiNgOU+4fZbE/sHCO76leFbyLR8U
d/jA8ziHhNWH2Y29ivlh3OPzDjzSqXXJC30bO0VpKLS36udZ2mwO29xuf3lpxkbfnQUAXlU2r0Sb
RoM3KWGV5bF5AcFnc1GBWhWql0yNrOMQxYJfOKSK4KFMLflIpFr3mG8EyMUUgmI3HObE9zmrVVj9
grZTP42o1EzsQGNe43HEXYvUMh7cssYeWZrQcQ9EdaqTLtusf9GCbjDR2fAAliAZ2WH8Vx6a23hQ
qDKT+h2JhQZIss9Rmd4GtZjngC8pcTaOgeBQCYQgqC7OMuwo3uaqUKc0Es64L/poy1UfaNfV445E
wwbye8DqSnXygUbTKrvl9ppm93FusbDuMNfyewejOxOTQnM/VhMRODB/Ix5zt7RcxkV6LoeNrVL/
oZ9LvExAcrMXSnjQRkc7gZ02tpjljmkFjecPZFKs9QQfSemmOPFZikPgxVopQvOeIh/A7qHNPiJ5
SsWGy0lcszONKudcexMJXAcv1TYuOt+6XzO92ZGfI4YpBluBHABwaZ50hFT/H4uo1joJ4wlrL3zB
Sb6Vmm3BGy1FSfspWhT/N88S8Ak3PC91ARK+COo4ekK5wsAKD6hSnJvFZPdQtXIT/5v5OvjBLqGf
wolvCCPueE+mDlUHi38FSZMEnncVWQrHBw8ahQHPrGmzpDqzJS6a+wgjw/CCqtK1NBY361AHZnZy
rm7AJhYDnWbzeiZ0zzyBo9i27qmrsPo15m4XLn8kHLZ5FySDGB5HDTDxR8keije/dhvjo7FnTksC
7J4198+8YUWrN17XyhQjZMDb71FRKmEYyvCM/bF1E+n51QQzKf3N0EjtMSkx9L9ZcZKkzzExbmZr
lGtcHvBBVHIjCFpOlw5GHcRdbAjpiHHeLaJ5W01KLuiHQyVuTMasUwGb+e1pYcE8P7Nwp59VO7DF
tiNVIWCX4TbmIyZIOYstYDlcJSJS5C4xm03eYf1DoeN54aiebZFiXO0heajbPFmu/HJkM3+kRWfn
J4a/jOoBLoKqvi5e2ybXroEdQQlD2VRXAkww4WzZT+O/nCb0agfhBlnEXRBkSkyLq+1tzWX0S4HN
GG4RE7YIA3x9sTNivup16110GHI38lU56zvyLFnLAcKAgoewBYPHirlZuwKjsH1KMHWTQsrL+FAT
0sUXR4n1GoTqnCL8JWndcSpeUQtzQWsn0SmYK/ErDdyiom4ZxuK7uxTjbQJCJVeBQLU/CroRPx85
bvY7SpAtB+Yp4wPxOwAWG3/iuSa2n/3hkPYLfw1I+ANZGtR41iqupMcdu6UTZD42WN5d0VOVzH63
t63czXMqbNq1j04L2//gfWsfqqlp+vsqrLmpOI6F7RVyEglwKuLZRaI6rYwrURDhgIDNFGMQDFGN
KJfVe6RqVN4EUMdXmawR26IiRg3OdEqobqsoWwdZFJbqNrYr7ifmjspeOUJYOgKHsMMXPk5oJs0c
UPhrSjdod07Kum/fLwH+8RJEtrUpyXsY6EVIJQer5NIBtli8wIzF/Z+3k5gPMSFZFHE/V/01zGeS
zkM06ifSaUt/R4pL/nIEx9TGxWV3teOsJjQV2GSDg0G4H5yDtmROoZDZZkYmFMTfqUWkWVJNk24f
PUKYPwsrAQdOOiuwu1ghKN6nA/zHXaRYpG0yTL8hqCvX1qeiGbIVbUTT40ZKx/zwjVXpMwjaRf/K
By6wJ6gKWJ2IWfFwIyIj+pOO0e5xVFnDkFE7qoFHi7MdmAskidSBARBU4aMxrV0csTvI8mGki1O9
C1o9NAd9zg4a+IcVsF5mWRDrd23SFmdj5/oUb7NLIXCdS+x3ferL4rJ0uKUPhc0U8yzDEeNRAndU
38zgASmUFkSPi4MBWF+XRNhyn7gcDD/IzZ1Q4DWbRf2dWSQkT8h+Lq82VaZAVPImHQ5ASvyWgOPQ
roWm9UxvLlmQ5EIpCwPMrAx8frQ/3hu9CCuO3KTN0Hc9fqpDvpRoCLz7dHSPF4ejmL3TbG44mohb
AgObUkIBLbMZzp3Z30aQuQTtDMCj0QwKPI+pCntwtKHpOWeWJMYhpB3h/+6ZxpuVKwekxGfLvqGL
nZo1rq8gj8jncHjjilutzqDs9CVNaW+7CZVBJulJdadUg478r7xT2AvokPv0Lm8L39nGrdPJgzAO
TZlAvBc8qaVE+iDzuZoToMAItJpvupd5tODCq3dpSXU/LwWfGFUZSFLwX0T3zgzM9VvHAZgfImhD
d1wZC5+Rayc/fL+YLQPM9b+lk43PQVvzFdH9ypZCKKa8fUQA4WTGqWltevC2+TbXE1dabGiYTeCq
/3fHXAE6ZSqwGdUY+/lhpeKLISgP4s214sU3CfS+P4AfWbjkoN1+FegDFibPLEeJUAhcW7ep26/A
6OzCBi6xduDdPJphHcOmmZfirNkawgNCn51J2uyAvqGheWLB/IiCHwcfceCZS0+2db7GAIP/YJ0n
U51GTs6Bp2krW71+pCuMpEJth8kewXWEWPkU2QAx9rjVmmYX55IbV4lAToVKmfmvKebbYIfviuxe
JI31xQ8YvMkQdgFGYM4xfE2prq6E+zD24U2Fe4ENiv/CvLNQXG1l3stR4dPDLQMVGXit9y1EaVxC
VUjk7jksHH41GLzK8tLSIgvOwW7g+xAhpVqD2pP1ogyIemNGmKlIQzjiL1yaGe3riCrUA6RrTMEi
mmP/PnfASWyBllLcBcW3uEooBOYM2B8ZgMabYQDHi1GS2Gd4YRLlsI0si/igCFwmWz1ib9ywJDD0
u7W5YBnBn05jfabR6HjRPTViYm4ysglv0BXlh9U3RAV9Rij3UUgW7jshm0Q9eQO4EghxK9BkTokn
EPRci5JATE83qBYFQZUOb4/nzIQBGdTyx2hMgY5ge3CxZJMr3YOU4ccwM9r6jrvKPN3iDvzAumud
WW6tFj8tC25OqD/unsK/ETw7FVndOcACTd98P8B+IsLD1K2JScsXN8sZmaNJUz0XYRb7jitpXXlO
iObjYfaePHvigljrFD93CjUN9a4aK/eRc4gp0sP668O6bMh5mMpW3Ybvv0nObaKs+DqHhvqdfGSR
cUuwHEHDwHcWb9H07a+ZDMXOIB8iFbcZ0blgWgM/vOeJ5M1sH9y3PrWa8S1PQ+hqWYj9t6QR8UwM
dB1D6LdgrsQBxXuUrtMawCKMpD851sFyuwy1+2biLJSffkV44hqwnHtBLsgPVZhxDgcBDMJN7mSl
e9ahgFUgcfXy241DbMzRUo/PmSuR+IVJ7P08T+3Epx9BNAPiQWoGv+Q0fXR6hR9GDcsqDEyL8Y4u
DTlMe0TsSXxMo1FbROaC37Ip1iQRsKunKsZYd9BjC7jGpWHC4cEqImo34NyQFT5kyArBByIRLQdg
FIAoG4ugyo51ojrho2iwNSeufiEgxcku+aDyl556t7XlaVrBO6Ne/kWEEShi6/ucSmoId8e+XrDI
ZyEe7guFkuaUF/9l71xqCXBpNxjsSAt5HW8Q6i7PlPaRSLTYctBr7NFRex+DnNPcKLPuMmI/4EqQ
28FjwTKiA6zhOZ/aduL7yO+TV9v4BiOcA61izTr2E/v6OvvWrqZrV01WGWyIeLS8wic7rCsWzLn3
EHSL3WxazXLgHBkrfMTqQfNMwUjzMsagbrb94FsB1S2cHkxQUXgkmUqynModtmc52TLsHtWMAdf3
Qnt8XpAfYaN0Pex7v+3sCSCQG2BXPXlRgc3Kz3V7C3Gc9Q9ynvhwIESke1/iUDr0aLzuPXnCwTpI
Y6cTq6xswITkwuSma6uTX4RqxgiduvCzbVNP6/MD4IDCYBrERrzdCPMH5TBoNtnM5hY4DV8V7TXT
b0VnCJU6RYp/IizIxVNrPRTWhr5cNh//7zYHmEUeJ6IJL9uAiLLfTVvrh6EsMakQSXTEHg2iMiCO
hobePEou/sZBb/XnevB47ZJpYz8y1YrxugaAAzurHvhuZCRxeCmnYckrx4LfMHPqXZ2q4nKJ6cfq
diHi/HIOWN7/tFOP8bfp2I0fpiy1va1DvunDnweoKfDu7fpv2GQVsivVtP6HT7aEP5FfEooeXL8o
gQcI0/RcZq6gBLC36vAgZ6V7XF4p7sNtRKbdXKykaziWAEB1+EaJ/JLSKCPlYtp0jE9ZjExbUME5
V1DESbZ0dvM2RyD4sLHg+Hu0cvIV35M9h8XvlD4/BFgUW1o7vcQk+lxid5eXIrAGtqeGqo38wTTO
Gk6fEhAXlyn2O5nvcH17SDDO4hTHFLw0naSGYL7BHcgXB4mfHV/O9Ta/kLUEEFA2Y8pHSfc4xUgx
VazLybRZ28A9oolofITQgFVDiTUxN/OCHI+QHotXqHaYQgJjYWly58HlWcZKkVxSFgET7UUtwoJg
XJ1udc90uq/xhslnN++wdaFnsoZ3eTm9l+RYiUBlymPt7qm+eKlQ4ctXi8aC6csjfvpRkxZd+MK1
I6gGGjSwW2a9/qMrMTmcmWkb28hUFB7zMlugGPwr9diNgIvnAsvY2WvcgSJRfjVt+9FHi/CCzdqO
3IitT4BebCHABUzbbT+wUsb5AOEWDEH8FnWDsRFyHL3kF74LzkMZV2PX3hE+5fvlKV4vzDZ6DDCl
s8qOacljJgGmXtX4VXcluNSDwAD5jueOMqbWSH3OXMSmgmhpXDivOcjn6qsOQ4p7wWVmtzrxLDaw
mrSRdLR36QM52eXJdQy1AJT/oB7t48pf4rPTTBaoyzpzyt/aFdo/cAcO029cVYjRtME7zXOlOjd+
K3hbjZ9F6yOUsD3vPIimHbY89ZYU0H0gAq7DatAL/v5Ic7/9h0oWuoaZomtQPPTClvRfP3CVAK5g
sCuC0nDcBQJjOuTae+lbQnCc1AOYZfTkMJmBfAeyo+LB78pffQYN5cq3aDIpnqmaSq5tUDC6XtiM
r/JjrGzKO3QR2jTZhDEbgNSmTPmhn/oAIE/f6/ENq0RhzUQA+P5YW1wp2RrDgeUU9Kcc3WVm4aFq
j2qupQ14PQ1iJuw1kq4072wbauvNLwO/fO7BCDjEeGQX56x7cHigrcbwWyRRqQibdEZO+rH3XC+k
BombQT2dWbCNqcAEZ9LmE7Ac4j9OpDoXz1ZT2q3a1EHZWp9L3Nqe3C7eHBPRoHOHSAAPTF05B1rJ
VNXupJFB9WRRdlFDJrDp9iKCU1gRD2sBMp5lXeQjle4Xshp6PtCZgx/mtsiAf2sOQM67uyKqVIkL
C1f0pDYdGQqR7pJEZZ9ZKRZYP1ziX+IsSWf8UF39qdliSOdGBWtgX8rGpiCo4rt6yxP8thvB3czG
t+oTJQWXAtB2Y3SY6yP3u6EO90m6sMLc2loSDtg3Dg66p67F3H+P5N7Ro0RWaRz+gKd05j+VR6nq
jcllCf/JAA7stqOWob02XDsFCRzeu5eUlBE4WJ+xgq8NucdbiZ+1uTfUtLSHUauRvZ9p9HPoDjRv
GwhjPkGeCjLhFuTjTKQoxcb+Zkdt+48EeOI+TTJbMHQaMRcPUbnQF+/GnpUR26Ef8pQg51KJvozl
zaqs8i/VTKY40psrHHJ0yqe7dkSpehyw2MenSXOKVNtMwmq9Vwb5TyMll4lsdp3rWb8plrap0mn5
CF8oRWdY2+J1xE8fEBWGCIwZOzhgZfKzbxZtqrhDJxIE+RDJmQjKOKOZHJEbBCg1XWxVWhNNP1Tm
FSTvC0amRW4yh5IUbJODpNXZjVEOtyyZ2jeRTiPfwYEjAsmK1eR9HrSwV3zyFs6ZAOjMr3ykDopB
yoTtv6HMpqfcYU3ss3e2g37PhjcMqbSgkCl6IEfU+l9E6TSouygoflM0FBk07dgKx5eM75XiyySs
edx0Uzt40K75dW3CAUf8zfWXSN+PM1u829CXDoxJMPb+T8oeznltJuYUfKkRjI4wIwwTbkPL1zgW
Y+U9hO1Q+6DMJosajbBrQKrZShw7E9bUdE0Jck6b0jC9rhcbyVBOX8+63snj3MIVIin92fjQObEc
ZYl7acYq+I5ImWZbuxUDnjVjY17OUsvdCTsPf1WLxByF6SlSmwAJdDxi5qPPVSjLfQViFLwQKuiQ
2jmsG+GOvxswwMluoXoCEkjv5e5lwC6mkeR4V3Pe1xhDic3KV94K850TjLAIM0C7VByX8HAI+2T9
HQug8hN12opBOmjCDAA8y3/YB+ZrrYPhkHLv+ejjtH6k6VsdBmaBOxvj7r3lFeF7pMbps+ey5FAK
AEsBcSlPbxMi8e+A1xvo/kjEwcmSbk12m25FRDMrFj7TLySN7TK23bdfNcHK1gxQlrjyNAeeOcrf
CjbFP5DH2i9ZaMfb+mmSP68uhheKe+ULPrCJmFgaiwswJw407ARcquouvi8qQ9ewY7C2c58E/pOO
uBZGehb+ycZ3rhBYCvJwbQyL3MztP0Kk05Xxnp6XxVDWwPRTTT+W3cfe3i1RPGFKkPl5pes7nIkT
YRzhT+YZId9TZSVfeydBWVldv9zEK8oK+Cz5sd8GDC7gYxylv+xE6bcyhujBXKPiuy4iKH6aKvoD
9wyJOW1vfQx/1QpZSQ+5HB/ITbOPDLRXb0urUOJ+aVOwGZsKD8vyNjOYyXQ76KUFGG5AR2114oV/
VUM4YZfwhrsWhUZ/rFscZtuiAW1aBgpLZe0pLqbs7Mbscxwa9zMZg+ZaOhRtbNvQb5oTG5iSFJ1f
Jkftr8tOVNHGO4WZGL0DrT25/5HIvjzh4eR4B3vm/4upSOM2msNw37GViQfWUcMyPnrSKsjcx4N7
Bh8UTxAxVSU2FXI7pyksOp9Imz0RCizlSO9n5BmPhg6ZpHtAFSURsCiob00pZmeLelC6u7ColD6z
FSCyQjIM8biaNehAYp2FzVo0CpZdiDxXbIcst+/orJ92PjRK3nleEZjzgk/va4D0onZ0vfOWqVv/
f4yd2XLjyHZFf6Wjno1rzAk43PeBAAgOkkgN1PSCUGnAPA8J4Ou92L6249ovjujoiCqpSAkEMk+e
s/faUY9RSyZPEntU4Y9MYuuLsCckTmPPe34CN88xefW5cM6II83JJ41emDu7yBwlUPJ+YICeYXC+
6ozIEyEaxwSqTYa1gcOwjPs6MsLWEVN5pHTQTJRKSuFw7BBLzmv9NcYwtbJ4ZUYPu0FWJYhrtcco
YChmf5FWYbsbZ7DVLwPi0IeSaQpEkdiwPsDGjmBqVnSIzEmL8k04GnpkTISYHickqHDVISFgDYXB
Q3T22LT3ljXQs6qrkXGxqzuHuVsG8xDlKD4D1zIpajIdDVYAh2Fg8quhX2Me1irmKW+k/ruX9lDd
YL7p00vdDsqbpmhNfbCtubzjTMWgHr8weUewO0xkXBzKCKGrFxJpusEgEZswAuWCvqb7XHRqcaJr
FTW+0TuHZW9W2jmlpkK5irZHKT/UNndz6leOczAvmaa2QVpyKA8YzJYXR0tankHCkW7E3MwxJ4mE
xXmQqS0Idy7AMts4Re/7cUwOdc6pzVcGN7sgaOguFse1g8oRSO5cApqwGqGEiOAkNmry5FaYpD8x
fVTzbRUzPKOfa+WRP+trgbwoiXXumXhokP0kSM61m8w1suYyNFo53+KErfunPKsNbMpN0jjFhsFu
W6NUBK8eUp+Tf9vB59GPIxSRgo5KkVcfSKhy5Uli551PJtSgBts3Lk0PPADphI5bDSyQUMVLunhz
pboZWPdMXX1WZK4/qLxa3qRqUhaBlhS1wvzHUhEOKLMS3ZJNoJhhigQUDGe6wNAiW5OuXcUIR+yv
h87uLcOm4pq4U82o3OewlYGPqZg6PQlFgnuHz2m6JQYo1d8kDsh+9oD7pBY5tag0XlSNRprflLCL
n5SVg8qzi12dYWwuI/HGhWlNOkREg+wMd46XC6MvV257xmhgtBCO6yGG5QyLbkwtfYvBpRK7VVJi
eLKeLNZdShKsG6IWWbTtzSEzw3F2FeeCkxu18IYOu8zIj42sF1KiNCJy2I+En0l6lBiZibEE9hS7
ebIpkGQRlikw9VM2ujpICJLK/UWd4/TGpd9UBToGinpHYmhfnIWwHV5B1q0w7ulSLwjW9BzuwFuj
i7bl8L/Us0dNUleXoh+L8cBqV5YfSVQr5jYrM72zfAQ7GfazSK27U4HNTz/PQlvG26lO6vKEC0Gs
THqyhcEhJwAXLYXauoehYML0spDxqQdMD8i75mmPly2hwXr1hFhRX4B+sk1fdGSzyeKVpknQPRVW
wRDXTpGSsVlVJl5RTKyXAiuS9a0NSSXOV27ZEixrw2XyK2jaJrKjBQWqb01JKwLGIGWB1i1m2hnM
ILquzJSuvU94eo1tyTJEaYjc/McmtGcIFJk0bP6qJd7nWZSPFjOdbFsIZ5z8Mc2R6tl2QgfRklBj
aQEu6Drm2m1f19IWdKBM0eOvyuVIGgdNV/DT2Fdy35Wii+7axDXv2oyzRVC2yvKbFA+DCiIbBxxM
9oxJ3ie1NMc1w4RvI1mnkZjqrv7cYTjFlF5SA+KzoGNPuwn7lqeSaXFqqAevApikf1FJuKHby0jm
2LARTXTntf7LkFKT+9jIBojwqdtPO1VnzA1tICYjWzREA8K1Y4YAHbNmqeHxYXKqzq6NNmtx6bRK
2UgyiOIuZ35GWgmNZmZh9a5xSZyEI0IvEQMJBKRgKFO3C5aCYNw9dGDq7sTs1cjrFLo8ATEbLZpI
gyHbkci5Fg0k7XoizMvrQJL6WXhMuSdn0xtFGm+B3WHst9BaEQl2Pd5u+ExNZ9tboiM7uWGL2MBb
1V9ERDMmMNDmvAO8lz9xNCJNBJ1CNkLvtGzCemYWxoH7rH6Z0mIJaWPbY9DgTs2CtS9Uc8fapaKY
4vh00uoIZPO6ZPoKcS/qnoXZ9ctzi+xxIqldkctnKjOq/LW2YdNwZeW8I8gkuYMWozUPnKGAiztL
uxh7to3YYITjgCdhONvXo75B593KO8Sber2zLbg54PJIeNlG0qU+bLtSx2XT9Up6myq4KDzm7ZW7
S5RuqXGrNYRMbpx0cpIjrPkMmcM41gn6BTP+DQjA1AHMyuSYSaiWdyvpnOutK8fBPsFKXEeQmnB9
fEtR7A8BsjbeWF1KlaPVbZHv8oUhFvmLfXb9m7S7y5BMH3i4xvfYxezHHT/lr02cO8kJHICb78nA
69Zt2VriAaSPnAPylnAGsUrK+rLSIUVIhN84x23OCsIx0J4RuhGyygdhZcqLDZmvOWIejqqjXabZ
zBVBMYAaexjo+LlVZEPSasdg5WWI2QDqq/ijArTmYus4xKE6odTf8ol164WTvKv7RFVUDTdSu3wg
oiLe0q4TDfg8CP7yPI2d1dxk0pbZTefkRCyumDLrwF2rEZQm5ewnVCmk91U5dh+r1cgpiIiCnvjF
0pKHbTUqDOrTumztITFF0C0ORJuChFHjybCAp3xpjYoYlplqJs8rsSWLr0ym0YRtR+cqdAp2rQ3r
5Uj8ymI4jl/rpRR0oqeKIPSaFWVLXkfzmC/68IMFHFIg9j/7FLWoklDBjYjrpQ2qf58h7JE7xVHS
xJ/oqI5fJR12ePMJg3DAJbKLQoM+t+ajrIfRXizCfYpHBf2mDpajOEylMlR75u6d6jNGVqYtuix6
g5aV1M1NiTFjZ5FK6FDIA5FBhYltSOqMYgGCf2sNx98WrNidwdw7XJyyHj+sciyQnUzOu9OQY9pV
ehtafaVcJqN1kK2AXX8o0qU5WWRi8MxDwwt4JAjPcUX9PRDBe2WiacjyiihSKPeFft/QJ/joWQe3
K4Lzg6VOTX2mhtDuzEgRZmiInAObAUDzu+wSFxHe2h8wbNsAEvXZ7xjDPrKk6WGaKFoZ4NS3A8C5
ZQh3YblvJtXASlaB6zN6+zcdu+mxSQh632PPsj4XVuSjq83Kvh2i9R3iKsTX2hGth7GJHmVPDOYu
62AjbdVxNi12EFUYflMl/WOdzPah77Fce3kzIUdNGTXfK8BaDBinmR2ijkqDSiNyFBy3vSUwApFN
6U4HlK2jyjG9sdM7YNBjuq90U3A3ENrojQpkvyZLo33Srwtpmgj/Nrhr09cuy8C7ysbg2KykKL43
wM1Rzlu9kaDD4OGZSGtl2Eu3dZAvEIyTlmTaBEu6Ymu63NWt1T1EscFYAaYhpAy6AgT/tTihbmcS
MNpmgwV2/CKJTACV7qH2Q2BQ+1uFbkLvW0wlcBBn+UJ4aFutFHj9YmEpgm0ybrGsLoDHDe1Ek9+9
SXJc0BgI1zchF+NCiitiB46YJpBJfCtHrnGS7knWyzDjMVJkWVV4LbXV1bcZP6e6A6N4rY/o/Q3M
2qYaQMCQAzjiRoz7HQSeVd4slZHVHnAavBtQXRkx7dU5o0FCwVgW4WCXxhl2CWzTqWhDTfbdESqd
EWJEMk4OfK7nvCWug3iQbkvV3z/ERdX1oZO6sC46Dm+swo45dEc9R5hLJwWlxcZIHYXxSA0WwK+m
fKH7EHeW7pO2B02r0UxbonPG2fAcFzCz21aWj/XS67f09jq84lBtnuXa1sSXtQ7DQQdBs8asxJ6q
eufg0nKDgvhheJvATgh1n/qW0rCSDZt35MKmJyCYjxAhDDNhEkCiIG7W7Ha8dnzYBegqtVw1GFtw
Je6hAc+7rtHkK6NW2IBrpH6kxEnsI3Oxdribqj0GomwJRIw7zZfFquR7k8K5fFdaaI1bo8ol6ktC
Q01PbdwOeisnv9xDe6dlQZwxPtshkyfbKXNK0Pg0FkvNsSFcVh0e3Ck1FJJXW1nzaQ+c7MiyXOcw
7fKpR46drtERp8HqXlyHuKWnlvWW0sDqydZcMicqbiDXj2S3MI2no6eQF6MKx/I1p0l/Z9ybRxEP
Jn0BG851Z1hndFwzxRl/19RTgdiz1TA1N21GX3Icv6TGg+pWXbvsDPs6Wu7gQxCXis+RU/8crYRW
I3wOp27FQtuQqhWdCHCsBh9yUH4H2is7kXPnLmjN0u4wDfMj+JnMvFOLDFvIzPpOPoOxpkCfIBf5
mUna1HaAzwsXgS6IhHinTP0BsZ3Wc6QyAWXcpU218qgazHNSsLrMesfLojCKYkPQwAemYQbTRCMY
0CUIONk6gH716IQ6fFVmX0FmOYaroeScDhWrccsn9J9aOvhlr1pOvwVOSOoq5j3EKXKoz6LHpCIr
pYUnSdoipLCgHDgHD36qrYplghDrzab3FY7qY31DzPFaXAhHVpqXRfYTP1Uz6OZ8sLSeiei+awXj
Ht+BDtJ9IHuc8OnVJB8zVZAxTjIecjzgsW/Rwb7ecrYYGFjBeVw8xTXdB4dQDeoC+BHKcrDZs/Pv
cWhMJkxOr3Ym89E+We0gxXiin3XNUtT9rz/+9e///q+f87/F3zT8ILLVVf/3f+fPnzVDqTRm+vfP
f/w7OHP+++vf/Pf3/K9vCb/ruw/mRv/7m67v89//htf9x/v6H8PHP/0hqIZ0WO7H7255+OaENfz1
+vyE1+/8/37xj++/XuVpab7//PVZj9VwfTX6mtWvf3xp//XnL01V/7oE/3kFrq//jy9ef4E/f4Vj
Wn1//J9/8P3RD3/+UsTfbFOD9uaQ4W47tmpYv/6Q3399SbP+pgp85K4pYBhrpm7/+qMibDThLfW/
sYnpmuuaquZYlil+/UG5e/2S+BuuZYul3DBUnY3G+PVfv/k/fTb/81n9UY3lGeX10P/5i7mQ+euP
5j8/xOvvZgnL5k0sCxUOQhtD1Qy+/vnxkNLh4Of4l1G2jg4MJMhUI/FT3QWZJ/FgQ9z0EEPQ4k1X
y7c7xva5cqbiolVYkcNIOx515GTcK4zF6VLkN2tOVLdkiBozgts6sv1wbcwNVTskvlY7DNV+YlaA
TTPrj1pSv3KGjrAtlw8gZEychtJrjc535vwC3ODiKMpTPX00jgEMqu335HITY93BeuN0FBh2dzDp
2eCixttb/0x6/BA7CHcL88gRWz1mZAv7C8BvjxVJ3cxJRifGjGo0SDMDCqX3CO3z4TxdCDMi6gAv
cAPvBPphF/Y2uc1Ae6VnufPMQS9+tJ32VHSNspfW8Fxk3b1RKMZ5GbDXMBiLw8XaGGv8mC7uaYWr
7itW9Kzjdk/aJ+Z+P8j5Di30jrAEzeUXa8JRD7M6jBZKsXQvGvnbFm3sQ7wrbxMbFB/OcKeaenIr
tXdrOCBc64I1TogbqWJ+ZWPrcG7Zx9fo0zEiwHTu2CKg8GxwVB3jUn9eSBIihysqzpqsD7Hp5ju8
5+zcTn7QZ/MDu7CWNzVO5e4CsXzyOotK5coksPedFq3hmijnK2XHKLvbzphvqRxPKIHEZm4jD82n
c7CGEc86wSWAwQzMuM4E4IsAnWIh+waTTE8oRzbtUNhzds2t+8RSA2aBBmlz1gJ5PX7S9OQrNks+
rihtXrVpbzIQuJUqbSOJFIZuLgFwuSMBNWPSDJ250AASJ9B0FOedSbl514zm6l0TwQDYJX4x08rN
hjBSIHvPRf08SfIkhG2FDry0Sh0rH67bjn4Se4mlRTRctRsC6lEmOfqjktKBBNsxh42ahxogb3Zd
7RV8DXq3pKBDQN7QJsIwt5ljFe30WFzyxDb3oA7hQZnjj+FirYj6MblNaBbwC3ZGCzhDbZmDiTxI
exqvyIwPzRw1foX0JxwiAp2IfGT3Ufd4suKwR6W4weWZPA259dxna2BM1h3txslrB7xdkUsMg4NY
CWB8te9FVPhaQ1FbJXPhrchBMELbgBphKfgs+21Y5fMX9jue8DP+9ngL32Ld6W2WUjuc3bFBTpAj
yStTeU6XEGqM/tn2kjow4+Relnw/tg9ltEIFwNchitAHDdEXMj649kRH7Ijg3LgqJZTsVH2Pv4eu
OZ/jQZILnWh0NSq6EsD2NHmG8uoPDM32s82PyDnrqNI1xBKo5yQw0EbI8PyZwwS2lYmvmOI7y4TG
UaBoId6h3Gu5hZuHZo6rt49J6bYBokff4rFIlfk5oSDYcDj2ITwkHo/aU0YptzV7yiSpHHVdf9I5
9G8wVB8Zq9wKt3kkyVDn0sWKl01KIHrUmQXcY9TrngZ3dk/HFCIfSJIYeNA1nKNFV21RQF6pv6L8
pCuiMC7TLDT0OQoi/IkbJ+PnGGXxatfzhOLAeRt0Mg/shCFjFqtvogcOSR+FpncC+2Ah6fv69AyL
sdFt8Sgb7ShGRtjGBXb8Q1ccIrZgryxhOeTC9WsEkIJUA39wDZYwVV6Eot+qk+InaznwUUTzXq4d
993MLEt0n0wqaIC2RXwgF/uAzib3kLV78PsIJ44pc/D7fNmxPJekC+3j7j3X5l3D+fuQx9gL7Qku
HVZtEIFlX29HwbAFvdB3SX87ZJ5GRGAMvSHXP1LmY77GzkCjez7rPQM3Vo1DPqZJAFxzRl5qBW5S
KvRR+Pwre7U2mmgPkKZIkR4dD3HOzzLOza4kwW6THxNr0e7mRnsapv5bJyyaBSfy+Snj+2YciKBj
CO+28xdmwA15nVPwW69aw8sNfljo3TfoYAKc26dZjoj+6n5vz6mnEb5FzDJeUTg0MNyfiP7ZjhpZ
dunKhFmLCFonfZwphaFmt6a93mVusl81E+hVmgVGse3MminCgo5jntDRMAhqR67lKNO71orfadsc
AbCGUjNIZLUp2+HEnmgaHlzDuCnX9lxm7UVVxd2IEAsV0ylzUKvkunsuRjwAUuonhVzdtGSNU84J
B6WNGt23dHa5O6sQQwCdqIRgcrU9L0t5ou/2PiBSuTbg3rMhenMZ4XlCf+51LNa9TZxb3F7iofTF
2F8UOYog0pt9p2f3DUGEqPWI2NPi4qj0XbIdr3aCSl3Pjd8Y80wS5fylN8r3TNLodeHbpQnd8NzO
dybBPxth6N9rV+zl0FAGk3TH4OI80kyH/uW+5MRPhihcHiLRhBIFKew22vp4k5kHNvhM8+Fx5lkf
0hXlkLqvtfpjnurQmPj0MjXjXL8+N32ie80C7Hk6cwCvPCAoHlClbDfr6pNp2DeApbdiEqBeF/3e
EVUWMNknnyRfERpK8ZGq+oW20rKz0bGpq7Nh7D3cIXsAUkg2WdC2Z6Yq3ESQpDYGWEakdrvBwOo/
qFiXlpO2Ir+f3CsSMMciZ3J+ViIe4zqlwRyn03OdLP1By9vXjPn52jb6pTaqd9Sy443uTPuoK6st
YXw2xi8FHac19qz96gMq+HhbNuZ1IafpEDFT+lBW66emxbahAF4Y3RavalFzAUTxm9PwZ0FbwMM9
9t07/WcRl7uqwnuojZPcTcgxN4QLm7W+XQodTZbpnOaFWZ5u4UZyIDZsmJTWM42kKwYvcUpYFcNN
C5F401nVS0Yx6ncz+7g6U3AI/ZQydfLXvn7E+GjshOEAqCCFFFGrt+LZ3Go5Zm3ZdHtmZyxvQ3s/
2MXFJpVx56rOpV/dDxGn4QT6y0Ov2dxrwCxNhcyZKhYK+riTqS230Cq55+a0365aHh1mlx53PIJs
HlukUwDK5s4Jm+QG4ePzUH05DufOsVCRLAhWnpklFeEiw/QHXPU80wiA5siHKjSTO2l/ttF7wR4S
rEzTUQdM7RZFEctlZ94Mv1uozQNGEaYxEZE+cWjSWdfs6jWCu7ABqFxRI5UUNjMxYvThwhqaHzBZ
4LxYLBTTPTPWRmkoVoN3RAKUr+aBTk2JjHBId8I5IPe/9i3wLhCMMt7mi9luSWUOk7x5HxInO1ci
29KiSPmoFh7CdIQicOvWjfnsxGbIObY6onUl385OGSTSLWl5IyQnM0v3NGk7zUmBX+PVwhgSPYyE
frmwAXeQTFNGFkYdLn39hl5vgAeAAjO3ygqZqkI2WarcrsilcaD8NDaGc0wpuAfOjmVM27lT4M1j
weoZgh0q5JXmYO4k0l8PeuzCx5HRH4wlHytuSKf/VnQMLPp0P3V5h88qBu/kxnddKkjLpf1ZC7Xa
zNeOAWkR9/E38UMgdWyAqfgfLYqR5mAzufddu17A7sjvET+K55jKDcZ+XPxilXu8Ze/JOBDk2qC6
AInj4ktawhFT0CmqVuoiirbRzDHVd3szzQ6gWZZtohXfdJaqjUmieiV60sMFvUGckF2YAgY3zRmJ
hBth3cFiQc+w/SFj/Qv93gijv6KRbpHkmS5e0jG8QUpxiIbK2kGJ8WclvlmK5wmJfJaQf4RIaoNo
qfOAwYc09MkJIpwmlJKhldV85x08FhwYBZ8Q/taVhjvhiRezX6Fgyt+zZt+LXnmMQVDITyZbp9F8
a2ayOFSk3OnKCc2B18VugCwr7Tf0hIDcquYj2/2P0OghR9aW+E7KD73fFu7ApZnzdwj5842Bu5zk
7eTVqglX77sBQavSU59YvJsu+6+8FIRaoBIXmMU4bOjs13UZHQZN3oP34zJM5g1I7mPK1B4yEKgy
KZQAt+4JH+fZgMZ7otbawIgl29fE/oft+mL16NpblEOj/dXWbbBet2JtgkvLkfjDRK2U9v1n58ow
ocXjpcOwm4WgKJ7fgE6RMJmNv2l+GhjT+cWTJLsb011DhtCmlVkcIpSZ6aT1WHQUkr9d9XNMxA0J
ITeLFb2C+0GK3Lk7vedWaiZetltOaGRRxOdxsaHlRx+MvQPtNeY/626eXinCN7B8iavFWMqVwgag
+oU0XETib7hsKaVK+dBp1d0gmje8qLHJvBH4IsdN/LySyCfFa6wfvS2vXOTGU4v4gxPeRxY9AXiL
t8PKdJ1iOKqYPpXyAOLtYCGb2se6/T5EzBFXC2GPIEzBiqonvFovo4HAIRdnt5GG76rMn92O69Tl
nolUyyuxBwUz9GJUaadZJ518EQXDK1Q85YIqo8Yb447rj1a7ckN2CwUP4Jw5elpJ2U07+3muhuPM
mGnTWsvWxL9ZNtP3bD0v9e8ZBTiDQ/tOm+ytlVxFSOqzNHVjY1jUXMznGIgu+etcjuommeKTBlMd
XGu7I2EFRSChPledxZqDOSib3xx5sZQU67GGY7GJqLyEfc0iCebW+AapAJdPaLRkS9T3HYVL2iO7
/mSQgEKGlT1RnrvJSHaS+U2kPUE6ZfdFg6HDwXMTdwkrQnYbi+M042IOGOPRGpJ0S9qhSaGySfQB
xLJS723T4oMmkVUotOnd/CnFU4u/0+vx0CYIULjZ4w/TQSqeRPedVj8iJz+RYHPR6zFjwUA3bKqr
R2LGszrpt1KP95M7vV2VGJ+UOh/tmjKBKTQfF2qHwdPkOGMIgwszPCuAne5mET9K3ADHZC6xippo
A6NZ/OioHwI930drDKKBrPprXr2Jc7dw90sSoU6ZUo/UKdPXUL7Gs+67rnKCyHbkqdHv8sKqvKh3
OdPNBe9hkxU1S3Nb1+wVjLODxoxBUKpF7lcNviy8OWxRWbulwdF4nE1jYkELvoMzbxAt6hUuUYRO
0803TkRMJlNXDLC6GhhOvB47LiCgucpj6gyAInOrMBEMpRzrSh1qJuOgYEwIUj5RON72llRvFWnM
1srZrdGHvyNW2NlMNDAsMwoRdeNPFNGYXWkbpcM93KHliNdp8IwSd3EDnbcBtIn7+EdWbbTHE0Qj
WvT41rihR2viBJty46htCHKZDnmR+i5VWE3/jd0WDVqS8GyP9041PLRqZ7HrJnvE9hfSN1FhFBia
EI3cTm37aQMzY3XBz21a8byxF7YgBclyYGXTC4LfDWq2226qbiZhF/vEYWSDXtsTmrzaZTSvaFuL
YyoPWK2b4KRT8YCUBV44RLetqTacQZq9kbNpE/NzipkejlpZ3RcdlGXXyr9y1L0IqTjY5LKhqJ6c
+7hcwr7XTp2u3FT18sh+sMVHmjO3bFuv0yMwA0a6M0jWoNygSCpTv6Y3j8HwzZ05STpkt488RpaY
Fl8YCyvZGN3gPAI4gM8TzVoRMJKBVdmVb3hcNDKg7lVVE3ddhk1tkIih3DY/EdgwMc/vrJCMtmB5
c7CQniZA5gRuIxCJ3gXBpZ7qgLOpAIdvVtQIc6WNr7mNQ72Okzsn+dTHfcEcy1tYzpCwzB690ifY
RMNGH0dqVRGV23hks1xzzv5z4eMTX+lGoh6sWsUKEswu3ooUTCRF5tdV+iG7tH6dUbOqPirZ+lwK
ldM/8ICNHV1bYYSP8V7gIBRPFHbGqyqADOE2bxkq5Zu0lb/LEdkOmoXgSvrynehnLPuWHcYsvU5V
HrCB7vCGrJsm13xdiUJ28gR9icfqyhS8q7NLtFRPKfeNp4MP8JgZvbdusssGYo1TVK6F/rkmyzeh
NKxy+CxIHNkpRvWidbd935zJq13bjr4Y7dF8uaxt9AMh1gyGKXmufCOWkV/QnoXD1YRFomVbwe8L
vje6yQ1jV60KsV+meS8m47Xk6KMs6EOaSLyKBikkccMb00GPqXVc/na4QJnkPiYeL2gdH4Traegm
fHsUEpuS8RMdi+mxy+mTAnrDRpV1vjUTENJJGD1tFRaOi5dKR8umDfXT0iNKvCpnNyhXJn8Q2mPa
6lRZC6Rgffjdw1nxuiZ548Tj2ZqKu7JPgsrOWFFUnn76jF4Xc1Sbe4NBDaVVg9IHW47J2EnemW26
g18ewbrWpScWnleBEm6bYRQPmIE8MdP/KScG1egyNlGVfesG54LYr4aRjpBGNYNjPvJX5A5FZp7K
mUjwaMQoSr5rbCC7hOPmR8j6j6q9gim3JjU0ynXH0QJERH/O8hL7pz+XA/IS8xkGJNws00Ne04WF
DWw0N9EyIttE/pyOvmhnsSWaIWwmzGOreaYhjWFfrx4sddyju6zQ0kfMuOg5jmaMHIotJ0dpnMk7
AEGgMfVHBHE7vEvqEV/JG+EgFASYtrZmFd+b1qOLqIcsoKENFEIPNW5oA7EVBN9Xpxgf0Nx4HSm3
uNEhWZir3E4KXTBUyhkFBpwwktHfULGV27KaKIyHIyQ9HnTzqtCutHM3xFs97770yn2YrIHjBmFo
OOQQu6TU+l2XYbrK0RADP+14htDf1ss20/rVT/NzrI5X/JuJWLmnoRX1fhYlAAJ0slOFg3EZ0nqU
xnBymloe14H1smbUV5WSUXBxVQSaUKBR/B8Qq+IVScY4bHEu7HI7+8qHLzSSIA8yt6b0m9Bvzg9Z
NCQ3q1HuVwRDnrAr10+k+Cnivj1LR+Fpp/HgJbTPqXhAN8DrAzG1BMWIOhszxKvdVRqXETWK1ijQ
6EkTmydW7zxbuIaxOBhlPu2dBjS5z9GnonDvISpl0rljYVq2aa/rm5GBJYdZ/mdYGLHx2Eae3ub2
4rOd6NvBaddrm/Q8lO6RAttFLFJ0EHz1jtRbhe5IZCBYobaLbVkGdH9Gj7p6D7ASTS+CUd/IzO1U
FJkHYy26IRlW26zDeW7JFU0bTkslUR1kVHAuPFsL1k77yZLCq02bN4g5PnbrcCmm9DYeNdyp2CWj
OVLDVTfCQYm0jZZDYwiApLyhlFkJT8WF4xTGreU4Dzp29HBmnOpNdv80angFEK+wD1KrjZq2k0qh
hHP6uwJNskH02eDHdu6V9Ys9keQQvCyzVR06TORcZooGJT1NhUX4lBvnGxxTm85pH4iZ3mlx817y
sNALO8kWpjo2FZrvffVSxxdTclxBR3tEL+V1V/MSmTLexJPt1uvvUpuHTVP6eqXYfkxZFFi65StS
38dz89MrUeGNAkOIyVpUuzGhDbqRMvARpc/pgGJPH5ebrNzOjRqYcu68KR/NGzlALYgeLR2HPPbO
jIg2FRhL/YE8lxvaUBZv1tgDMvGCF2U7psMLjEMa5zJGRAjbjeZiS2MSQ5N7i4dTeZhrJE7XoCFN
I98HuDKh5UsrNzZasJOjcSJnXfOMLGX4ZVe3QOhjr50nlmS8d5BYH0y1uyeLA30B13oclG0BU2oT
DzFrRLsyj4JdQrbrKUmVG9e6nwa92RWO6qF7942puXVV8kBlVn8Io31CitodnE4PIZ5lmwYKhr8W
KNpnKrNpXj1r+B4l1iBnhRlbBXPhmlvNyV8ifbnTwFJjlfBx7ItLMV5rommfzBHIlr5Pgzyvbg04
M65YWEXFi9Gz2j+s+RT7ONXu54n0izomFHWMyaRaNXbLMWHGwVGMVFkkWgub9rrFfM6H2iq+BS8F
AZB2t2ohsAjM5MUjiF4SZk0z7JsB5Hha+dUcnROnf8jB9NOBHb7JQ2R01kjiNcp1W5MuzH3wRMcr
FMNw0pw6MPKBqRKdwatCxkMYaVF0Dx/NYO+KIBlAvVlkr7JcQxheerEfYxplE9LVqaHOM7vdkMpm
N4zuq26JW3PJ7lqmehDnbiz9kOLeQTlIrl7Do3CNwylqxE0VpRZG1Gc381h2TwDsHxVD/hQRbLyR
4JtBs95RIJ/d2Vqwo8J/rRXEMIQLKpOORlrproOp/G5gIrttzfTZ1p6J5v1MsxZnMZquWbCmwDca
gwnjCVGYGxSeRRCv4qgUhoK1lHgZx44PZe58q4AlgoWgVM+Kx9PCuu9idSCdsntQzWcESixD5rov
GyqOokGDDje+PNISA8e/FE+dqG9nd31hQsqsY04eYztjUCNbApIy7qEkwr4JuoI5DkfL4l1XmE9V
7p06LD9mTI/PnYcH8LueMKxvshrEAusjpcU6uqvq6RUjkMYZy4ODegm1Ts5dgi8f+RDcasupTZAH
GPw5Vln/wdF5LUeqbEH0i4igcAWvTdPeyWv0QozUI7x3BV9/Vp+Hq7jHaWbUUCZ35so1vmtYL/Sa
aR1REXYnIucrq5nui5wCD34oAQd+9EZFcEsyVSAuNazHpqzWZi97VPCVoFT3nLvlTLOYexoTvL+4
JoqtHf8Ja80MQGPo29TK/tkmOu3oJi+LO837EWb2sejSABQpHjlNe6lqtWkEcerJTNeYYpGtC06q
5Xgu5dmo52+SDbXvULT2AOPwvijzC3Lrq5Ylw84kOpJalCzGyY5NiXhr7N0rOzyIxPlZaqQ3xhgu
5w0zUKPxVcLj3zZxhM/bp0RroGQ5NrdMYALRLEdlOogZY0K5fFlcklY/xn1S+eYFHNRxrL1kDbH/
2vXdLdeZoKGr6npycNFk+j5+G1nCeqL1D0c+K2zpDH5Nd4B6byUi00S7wwQJkx6yaT/V3popjdVm
OwfC+KXN9W/qbQDUJdFrr1Hswsf/Hkb9B6EBU9BIOQKb0+aTbT+82dRybGGIoBjIs+00z11dvU0F
czdAtweZymc0cNi0TUZaBLd/QHXaN8s6dtp/+TB85zrgMutIRupbzu4tFQlWtl7H12NFh7r8pA0k
WXUz3tJwes4ZPuP5ohYXmKxR4FLr2nGr2uFOsOKcxoyD5DDsgSrzG4MpjgcUX/LIZTKWWxmBELNC
51Z2cxrYtn1lYs+hDklKKkbfN4VjmkkbaYY6G78d1vF0QO/Co6RWtXeJdNtAIRrR0KfoCx/vy0OF
7/GPXyBzX0rlHrUw9Mk+qMehvkYKJZBbcWZ0cjaHPmT/JwYfDIbBxfY3oaSD6ycfjK3QFx0PNgjh
Nu5L9iaHlofYwoVSq5/TLm4fbSIvrZPrKEWMs4eYKZDjNHvMWUdXrwjo8PgOIbtXxxSeAprISBRW
W7IKSWqUcO7J3bhVzKC23Loj36sgwpm53i1L8fRN+N375j40ow844LVP8huHHR1KkvMlYFvj9mgP
IXmXYLZ5qsfoD219B3jIHwH+Qq5YmY2EJrKNFmZv5jIMG3JyuMuYdTvu+L4YkL2y9leHzuhDyX0W
Xg/6ydZWavC+uRDsHjm3wiN3C6MpKGX5Y1TC8gF2enQ4az/UZze7tomLhzHl3fMYBC6Gfi/djJz6
JA6M3C5LyYFVxz1NcW9EyMVNuEhzfJtbxzhlZfnHaapjP1iKNVUPt/C3inXqamql9ORSO/Z3mxMe
N2V8QpLCkmnxnmrccBSUHk5LlZzJPzrgi2mrAl+FU5rrTjSKA+ZoeF314gY2O/c8V9mOJeVtnGJu
bn12rxc6uMOc7mhJMBYhHAMAcqflLkhm/bOm6T9hasVBnfFcJDFmnhF4Twg43o+rf4AqX1TuVJtp
8E6q5gKUG+OeqhxuMlO6liJ+4hUHvj+JdZ/yGjowwUgsclHvgcwxWnoQ4Xy7rRFP8PkozhfwmFOj
MIKk/FOVjPccjdOHRulrONL4WVs96U7y6g7wOqfh7J15ChUVal6GbDLqw4eV5Cey1WcGyN+Zo7h+
e2I91iy/MWmFtQ5buhsTUPLYOshl1aykG+KluO+t5YI16cjSxbc12m+kayjpafHm6O09tMY3ymgm
IChGsuns+be2K15189wr+Anz8gvlqt8sFa2+jXYulPPR6COj48rdUzNTBa1+dhcbtHtiTCzjRNA8
PaUBqDqV7xQOF1g7TDYYYIGkLUodPzIwEH7Fbucp6RNZAAzWiY0Rs+aEkJvWCisf1JTpwYnsmLU7
2ZeWqs+Ibpof2zmk+Hqf5JCqVdzC9rGolJZKbKTkKZuEig/wfjkbDuwnRXp8+G9728ywdpLZ80TC
6CHrll3BYHEbZi0cBUg2VHGIKIgHLvU2BLgqAZUj6nq72AZ/9Kjv9mn0MAbn317aMujnQo4h4BF1
aPqHizdh6sqeoTA+DFZ9Ug1k8Fhm0NOLfz0HKQJrhfCZ45irrITAvMj0FfkYdJQ7BbNZvVNPqPOR
V3esr29ug+TTAj712eukvIDE4moJh5XHi/tHblnuroWaD5gENkX/lpWPSUcD5oJbPchccrI3EhrF
irq4N5Gpv1XycKaB3KPIminU+CLsOGDIvI0wIU1WGGLxbu5Kj+hP6QVJP3sd9x7dEShr+gDNsWWx
Th1X80crPUZlEbiJCU4zSooAW/eutKPAgu7oAzZB8JY2jZneJ85heaELZOTM6tXbsuohX9G8JGNC
Ehgt1eH/LzClC1rCxutSO+kG94TOQJEmrmYMHYwQCFsIhMcs/LKz33LunGNmGsS6LQ6IA5c1KBHR
lrrWp3mCxZbjK6N/GevnYAbdPBVnIgp8MgvUlAFCjayR7+qq6k/t1N+RRssdf5Knwl2eYkdnPQcP
EpRt267E3BtYSOr7gBoYZOC1SSlYCbWASFZEIZ6rs63bjDNni2tul35inNpb7YCzbLmRkn+RPcGo
YsBw5BTxTPIVWkYZst+HdnrU447lIeq2BgpIzcK2qjuUeWm013Cc8Fu/aXm6bNQQWwEMeeEvoTiS
EGL1jtAyebArqFCsXIXAvRvvLKP5Y+tm+1oaD3dJ/FmlQ7iqYyxGsjftx7p0IzDxS4LM9Zl5F1qS
rBhEk4UF6U13z1ud6tFGGMkdTqazK2z9Ncb8BX6sqAHT6WQYZguEAjH5FTSFVR0xdwKP+j3alXbW
ZfRH1XS3NWZz603vnGNs8jGfI3ZH6aXjHtXgryEew/iwdU4KnW0nEaXxkDS3KnLDPWrjU7tw5UXW
aUkGXuew24qhbfeEsU6U8kFUSGg5gL50X/KRbWuGpGx13rsGaU6yKXMFy6MdkbrujSV1l7PRuQtd
B/y7mrMcuig6RMmQbQ2hoZrq3akdBURUsGVOJ/ZQ3ougDGFo1FW0XzI0JMTpts77oMc3ymITdRvb
iF5J72IQEnoViDZ/NfjUSVLGm468AlWB5IK4PPuGHRObaTtQTQ3HHqShrirvITJT7dZv3OzEqtbS
9wlPGg6tBANOwz47bFK5uOtsUjrhj2jLOWzkjRg/y5Q1pJgwpJdlA4aq+J9qWG5plHjTc53MpFlx
DGuddd/Uf6vC+nQgJpSqesqFbm8J1m+xhNBLV6IbLsP8nsDt3HkAMzd1158sg/EKfRGflTks13Bx
Xpa5CkBmM0ew2GMTYAW0MoV+6MwXJbSc4TZ6cq3xBMIpWVs6MbM0/1SW8Hzm7K81iVM1cjbg+sOR
Hl7zQtqcFeLPZGev2Ol/IMi9aXrF36MVJDeStxkv3jaHy8jIGZGGmppDlSfn1IMJODfPIM/R5+Rx
gnsJIDBemQ3GLq8l72LTsrjqHjMEGqnNZcMJn+215pX3+PR85UIrSwpGouXOlDByPXJ2KHf4Wdlm
dKBH9VxDgrhrzMT8sR9dcDLKoMbRKPhtWA6OO7lzaaZcdVOM78ncgLeGtx52zzMGND+Pm1tZys8o
VVdSLHxTmlW4EHD4jr3wlHuIzLEeb8lEG5uhZhWay2Fnl+phI1I7uDJvQ0NOvOYuN47MShPw1S1l
BChGzI9bOhCYRoUBKuramZuL8digEaFQIeJkSwpzLyAJraz6UZCKu8mHLwG4RfTDkQbx4cHL/SQz
aa1iDi6MxXufCety/P9L2VkUHo2A+Kge96um6A5Ksmat/v+//3/JotHZNdYYn3XnamZFerCF9q4t
ihKViNGizASH2U6RJjDb86SN99YMMwy8PSO9tN4rq/6N+2jakDL4w26fABysDeYF8Q/AXQsyf/M9
FUJ7jtXeIRSwK8hrk+936DUroixIrXZjUy+LrloY14mNNCiA8Kx0wo593KK3C8XVQnwmIKAhWcbh
xuQUaOBIDOIs+4gxuOiph5lVDz8XFzCKOx/GMHpaMhiEUBW1ClCYltl3kGl/hrkfmMrAVBR4lDBv
fSh7+IDmQV0uiVzfaPOfVjdzX8OYHZPD2EndflEs3rsIS9gQpshYLS6pEi8QVSL54FtF8saobZ3o
NpUNCx1iKragv+u/42MmpRkuSw2moyLtyWJNz/gXP51+CACM/Q0n85iAcEKIc0FTDPpyMhfm8ROe
iUkTKy+iOyCkCw+H9paT0feYYrU0hnMqDQtPeHznZzlHGgFba97jCCMki0rakW8DE/I+KnUliZT4
jxkNI5Lo39R5m3ERIw61Gfstk4UVe75cE++gDqSSp57CeW47eGmXqdoK2PJoQNVxGHA+41j3R37K
A3PutVLR5wB/mY1MHU24AeTL+RNI2DxuzFKr2eiJHjsJv9AxTrMLKA4HKZx6PzyZq0lPGYQa8GKz
K3iNhl9cQ/kfzf609OZBwd0sa9ToguSYr8fmb4klyVi6l6J9HKMHDIyS0rNNbE0YwXMThDFpyEFo
ftWN7r6zv0bNHi/VeE+aobgs0guPiSlPpB6xTXgaTV4bEyTMZdbdnUsfiY+2V/n5nKRHZ2ReRlZ9
CpgGL9CVMbSES/dh0rS05dJRnjXKQfPFW/aRdB9tLMmAQznvoMxQOklU6cXsOZMqEjQB8KiD6bbD
zgFWd3Bx8Dep5I7cpcKfuci1teVBbuEBiQz3q2rZ9QiHJrjbqm/IS4e5W14sTDsYbxzEr1kLCis5
JKlzklPxYU7FNweODw2NMbRjvF7TsB+m6MJgzPXVhGbQ4oNsS/ugcjqONLGxQ3mKPEy0mhxIIrW7
uA1f26J6VFhjYK6WH7OwggrbGWnN8GvOxy84EodOOcGCFtGaceTPsWdjzxkOVs863ApeFjSLK2Ps
e2nKl6i5Nyxp1G9uy5rzT/pmLMVHrFyc83b9DLL9ScCm8WOtuI4O/zHsg1+qd7EmDnACKvEruJ75
A6d8BHPj2sq62ofGgjsWcx/zlTt++GxHnQHVytqwnh5FLQi4VH+U8KSWNiD3GLSzfrPTZDczVSHj
E9JrKDedM8ZrWAOsPll3VIuYbw0QHC95ygfT3fAnNKhejP61sfqqnNQO6I3ZgvgQW5MKIiKES7M1
4rZ+mEkOYPfiA8eD56Ut5xN54H6SnCJayR5OrMArB19ksbXm3hr5TJy2vccgkVjxemqdHa1J/8CT
PWPeK7ZWJaNtPXmEL2OXlBmg6F1MBiMHWf3ZWvFZFMMrdez1e6lX8XnpXHwJpo4deHH0A8hahA+7
Sp+h7O30aJl2jEEmhjR6eMsd56yV7qZZLkYDO0fv7Z0O5WbTLcN0KKExrfoRvojGEmKKQjuOS7/z
5uRi4IXb6gNvjtGfGdXIRyDeXyx4PYkDS5hE26aOuHuEFDhCFUSeVLDQyb65oM0jeglxMRxshP5v
F0NONg72H+oE0g1vtr0vZlm99K18q7XLo63hlQGk8UQWE9rsBCSHWpyd6irz2Uirdi1EKjb//yU9
h4DEtBNY0Hw14vJ5T4xkOMYTT1dKax5dmB20JZ6gXaKP/Axq3D22WobAAGy4nZLQfkfFin188GEQ
F/JkIoKYNlrsEvKxNWUhcAhh2Yzcd9OmH9ID6r5KKB7gBhZoC7aePK03o8Hr1pf1zcC9udfrOTtg
EEdrpgwWPtNw5cJvBJKsZiBSHELw5fonBsD0i7ha+TLTIooE1kTsSSl662z+rVlf8UH+lpnm3Pol
uhUlAVYcsNUzxP0lD0/DUAM46AXZZLPGkpUbL3ZCPB84o/0ahSCUdCt7A8AeviqUFthl9LJzRtss
yku3lEXGmPkm+2lye3zHXv/eLvTwttXRHFt1lIBiti2o5kgb9H9NNFcvOCDYy0ME/4qaZOLm3S3D
53hpiGDC5wUdJEIE+NZ8OOgrXJb6EG8AIRWPOE7/bLskzU17WxbJ+DZyNm917+hF4blw8vEclX1F
qIk4gq7Gm142JW5udRePThR+c3y6o0E4tGuevGGacVHmPeubJjft2BEJqZsoSLvpHjPvPRKM3dTG
eVlyeaPFhqlwSo8nGtVF8g7sABUW625YONclpgq8OnF2Gv8N04xUt/3BI7OAzdfaC8sz93rfcfAB
wy24kEMz8mgYt8GZzfmbVyU1fXYOg9zZjo6DZdzL2ojIClj/4P6FW4MEJS2R/HyWzOie2v4TDco5
jE65J2ee7nlEdCrJC8aXkhOopLxnFTW43age5oZGReWuDdMHb3QajxXBJuzifb8hROKtU7DqZ705
eGFbvaByysakv713kz1NlCPJi6hZiekx9ImlzmQB8OCYjwyVeNj2aXJP2/JVYq7PmBOncf2SPOZk
ukPyIqUf1xx1hBP8yZ/RYNDfRpqKNmP24cIKV0xtKiqPjPxkJJzxTPDFSpPlW12RgMjpJ2Ku24IJ
6tDPaX8KQhrHfOUp6zJ1NDdHiv0lUt1fNjmdSnSiugrT25os793lG2FPMx+q/Lj49MlxOITqWYOo
sQXGuXKwxb6nNqR8vDhTRdwoJOa9LltXu6W9jocJ2vbK5Diz1uNpfjHc+KknuPHVlJP9GLtvan2o
N8bj4IGPgMI6kS1ofIDSCAO/V0mlrgXHiatZep/zA/xVO+pDbxt5QDTlMTIMoJ6TqaGMLhi/MsRK
tm0cRsYA8kJQ/moxAapsj2FmZ11g+KpAG7IzhDhInHrxOjO62kYRWy+/fhlAUC59zE7aIWpNCqVw
+7AkJygCdFBuhHDBTDtp9oJstOwSNBM/Dd27bcj+tUi1H4aW1s/ExohDzHsfCtQ5hkzYh6fwA2rG
DTicd9eP+PRuqTmFz1pUMXTVSDSYkuNZT4MzhZncKq1A5K7YWknzHkuD4+WkPSVR163F48roRmZy
oKhlZCfiyIvD9DmuGbZwHcn2qXh4CZj6gdqRh3xUcHhDTtBFLJazZjdX2MVD0zvbKOF6qrrmtcHQ
/Gg7Ta6ZIe/NMDZ7SWEXd8y8owUBn7Cp0d5DHcFhkaol3scpmUoASJ7hkc4Xd+fU7uzzRKM3T5Iq
CaeeAO9xlkuXhzdLrxsuvZRkpWUHU53uL85i1UJtqMP1Cw9Amwi1JxB+JEmnDu3ioFl2KFq2rm69
I859Qnze0ShZiinZ3fYG180enOLnoGmfs8MEjBtpeiuSDWnz+D2O40vjltRuJqn5lk1kMVFpy8X2
AuL/+WZKDSC83m0hu3FkicEX7NHcA/o2DCQ5pU09TPIsp+lJQa09FUQMIRNF/IFz2zllWfPHxK21
7hLXOpkKBWgY+ls0Zd5mmKnooCvNPBpFy8Ug3gi8yCdpVd3ZIZexADvCXWgDl7bM8FB6mXHAQ6bB
GWbtb9MtjWLD2qhNbnrlVqO2wSyqt6geGUkMGYZYZSfrngqcY2XuzTDvrp2NwMt8a/Erp4/Oaftr
qhoTwJL9Q+o72xHHFKMV6Pm1w62/yHHFYGHTq+hjpNdmZRSBBlCX6y57OxJMuaJU/F2L2+o8iD8p
yUJYV+S3R+OidfKF5CV0SB2OH31nfkcgiSij/ZZE6U8lGF7C0DX5MIBwTbyaNBPrh7J5g1ZsvYHr
x86qWV9WpXgogBKu3Z4WA2vGhbpE8smK1MpbRjMgQSf2AAC/6Po96DQg+BCRgfQt1heupdnXW7zP
MBm/wYXTQZ84+KMs95zO1CAicDNOgrm6rsI2ZQ7Nar0s7v5Rz+1WNgWGA9+vt3JC82ragNX5q7XV
tOVaUZxC9CMMHJ22YwGB+6BXT4Y1HpnlneIhn7nXLgMOUsTscW4v0g3D42KBhXUVk1z5RHnzC8UK
cl0LL93HsxG4xZZIytnyUPy4WwKIz+QWZRP440K3fC+foyl11nn1Rw/bL0mcdJ3OLaNm8yxmBtKh
8vYWVKC1HQKu7mPjtCy47R3mEaUF3XT2a4RjetpKn04fj4qG7qmpJakFwlwPyiylH3TQF+ZnPiW/
VEh8p6m4j0UFgunhboOD/+oN7R8tcaZ1/AhJUwqGBUwXnLgZTnSe/hIBQVobxCuorWSCIFN3JaCD
A3zF2uIq3phxQ/Xawc6abTaY72qcPy3L+0wb9TI4/NuqbvbU2JYEkjgZgj/alSEFAERwzkSvh4et
0q1r7hGfw+yAQ0j6K/0oTKxi21sbmfOZLfWGcmibPh4XW9LSX1zqCJLQwFvdUNM1rrHj2Yir83df
x7gKCR703WvluMCNmM/V9am03XMSxmfP5D5vGlwrsQTLDXjS1HdH5pLQMlaukg8KD2WluXupCuwr
YU9jxdCPnJ9/vGQ2132SfWFL+UZEJvbhutdZFS95Y9xaZT6Ng7FhrH1L0vBklC5CcNVdTVqNVwPf
xzJxzbs1HThRA0BX7vuCsI8+BlNTcOZja6fxG3S8buF0lTbYDW3n2e286eGOVDUt1PoUHTvVfRlY
fOmpWz++PY32JxLyo4GKFaENpXMmVpYwd4Lh7mogWmB4+dq2Uw+HW3XtUpZGwtoBTG4QxHvwIawW
sJfWMD4u0tJIOc1yPRugukzocatFlM+mIe64GHofEsvZSvEL1tkz08fbNLV8B+0P1TbnGBsU7M9n
r91xi1dEMwQPS38vh1BtsgFfTW5s2t5etZhJV/iOCfpqo3lsoyBkZgJkxT0zE+ugLmM8KSgncrKX
vlqKy/9fFqErUmmkbwQd4rb2Wreme/n/SxdjqEsJ5HLvIlQ00IQzIfqyuK8SUbxaZfzogxqm45R2
+LMgxQW0SsL+HwuCXanL6ALaZpBzhcfQh7u5Wza2hy2S2PR29JzbJMeE5oX+N6m4zdH4s3PBwXHX
iu21IZhY44UTt85R1yqt7COBFHFj61K7kKPMyi6Mvy3zDTbDOlBUCviUJmy9OWy2lcaUO4QWco6Y
2vAKl3RVGyP8kCbdL3gO2B4ZGQmKt1b//yW2pfIANK9fCdwoamIGz/PaHKhoQOVvLaxGClgfQCSu
d3yhJIAfTcfzUhvCPFhzZKzgyLLFOJW2KaYIgGD/CqyKqXpnfnT9pB+Gx5d4ymFTUszKG/yzzMN4
AFIyHqzun81BdN9YJHDNGpmeWYhDLlF6vb/UjbdjYjwfIIoRGXlMaLW4Ozh60x3mbVSKF8yMgFTD
zkJC58ctLNqP+CRsW6sCEqwZT9jsrCW+0D2knx1sOh5DI0OcrrQjc5NsHXZC22dddmjK7IeJVnN2
Fmk9z26+e6EG7UJcun51sOYiLYDRaWaZPP7YFgoPoQAvwdgOR3bNRzpyiarvZUM/KJ77Fdbe+nlo
Acbx4r+Wcys3aZdtKj3vsK0Dc3ajodkqixBXhFtBgcjNSOCt6dBx/bS2V3Bk0TN0g3GEfKhJyjkS
FT5by08M2xBR0PN4HhtxUue6iOMASNZ7Kb1N0w/LmbrTBYwnOV7LAJDNY9W8cyCI90MJJFnDrGey
lV/oktxYcVOcO8ZMIOo/+a1fycp1do2MmG8KrAQb125Y85Nol4TEC93pYMzzS8XaHlumG3hueqcR
0WCRaEs2M5eDj74c4jb9dRkq7czonz0xxHWj6W9Ts4hZJNvJP1Z3R2Z7iQOG0rYJZEz2S7MkrMEB
c9jj/CBvEsJBUWNxVDnu1I4jaKHjvk366HcakjPZctwm1YbyKfqxJr1Ya8t87uPowEUd+p3qD+2E
ODK0RD3CwviE3EiFFlvI1jULcEITHTXuuSefv2IrH0kfWPQ0YYffNnjPaRTdwHSgQLAbf5PFeGrU
0LGl4/isBbwlgZStGsAZkJB3RulwXQiBv9XdKy7jJ3rYREAwcpDYpTHsMC5N/0AV5xCp2yQYev2z
yFsvGDPUVAbOWpoFWqWmS9ndZFk4nKT7P63UuMPUMzETi6SVQtvH05cfpzb7bLiBg8EhWUSDLLbr
OR3x9nNJbxzXOtdReAQsXwckqZ+MxuN8O4faGkjn2tUlOMXFoz0EaZL5lu1M4hko04Hg6jbFibBW
CbAL0wj/iugqB30IaLp6Jmj7ktfzqq+PC0w1Rvuhse2nitpHLMMU7NIEEhXPLvhV+j2qt7ICfFn1
7BqimF8pmOKkGUYDwfe+hFjg1bCDsDTFKcbVGWDzo/xiKyrxKUD+IIj3AU3NyB6YmkZBDzDHsU/H
rfa0KWMjNR4MxhZXQqbY4rTFbykahvBtRlvZGFCBZgxcumpUkNV2v17QiEOeLsttTm0fglgw5HmC
dbcWIy0wUfeh9Vbo84/ZNgEh+TCFgDaXMLvExNkrAvW9YLZ2ne5PW0Nm0LkO6IWZnXqc2svEIHqJ
AvJlPkhs7PjFt43tJk1wP4UwWcymJcw2z6Aa5Hc7t962LgiWk0t6k7QSG1Q2pQ4nGmMooqBNFLNU
plp2QvB/bnGc0m4TxHhKsKhgqBbaP1qSEGM2iZU+s+1gXGas8sW9u16F3jgd2qh+6+OcElvjM0na
b7vr38eUHVd7oAnUPMVbZl/As+2/VrSQUmuXG7CVN8ZyV52cf9VPb8Y0nDzRb42u3KoSjL6sAQM6
IjBNi/tWekkbfigkIUnKY2ohc4HDLv61SoFJMTmACoen0di/IaC8dFgQCcZPQnTJSDei2eC1amF2
P1LoKwCDVzt2zK1mg02dkp5JfKsFJn7qdm6slaL6a4XMc5Kk+m6SrVLLDXkCQQZTh9dxsh4jiap4
5gkKeaIuE2exFfRCOvzCMvSLwXqZhvjZCYmSjAOXyZCLs19CjfVbzPh+tMwfA51rjKszgecVPNCB
Fje0/8R2yTtaGHOTM4BTHcaf+qRelBp4itb1Ofu2CZnNxMHp1kA5ykqMiqGAwF2QNMjirw4Y5Hpc
SrmJHn412saIBMTluHXs8QWZ99imQvpuWIwY7TqcxDnwGCxxsSDBpgMG3ypt+uD65aHKTyZEh/BY
OoSMvM49T4nQ16NyxvWooQth6cJqPYigjexzVtj8LHUIJZYnw+1Y0OhjEHTRFGRwM5x/a4yzuccP
jKZMkvzhO24IIv95zLRWm665pAK4D1sqzhHuHINKrjlj5dJxZmvYJNfm5PxMI+pd1U0Xs08IdYh6
Z8bOGVoEneh2eeUxgkCP78robqS6b4xGVnJqm50QPVRPfKlqKo/xQFV11ITzHrvdvht4nGXBwM3r
p71C9EznOWjKmXIo3pxV7ub3uUkuZs6MlRrT69BjK0cN42RNkcHi9JA4QPmvxkHdK9gfOcdcFEaT
s4ENk6WZJNhncsUw0AI6tq+hVCf6MvEa2REKJjRL3qHqq2rTp9S0XGQd/hl8lq/IzZ9sjYNAA793
mYplb8jqHfgmvco9CqNmqH+18yyc6S6xEzD/4yjgpHSjAVFhGHCYxqyG5JvFBzfOP6RIzzGDbizW
WJ4lB7ZV2HTnkFyuYfAvCsc7jLwVG8X1zM8cMw9mEjR+kX6mTh44ZYrJzSRsOXtTEHEJRan6tUyt
gOcXriu+p2MCbstw98Z4asYsHPx05sxB+MzvKuN5jCAv2bV5QzO5TeS5/tmJ+ElHGPIY20jmC9q8
1o+4RlkdlmX5hGe4MamlgDAU3t3i5dFOSwIFW2muY1Po4NT805GZGs5bR9eCr2jXgt60tgZObpRM
pJKj1Uc2IGZHrBqdy1dhCLrrTSaPvWs/ax5ZKCAQb5E1XNPZWy2N/I4dekCIpRk4jTm7uCWf9mAu
+67DdgYDfG/LAWoTyQip0w7SdfpZQ8T0vS6F1AAIidkMvg9uWr7CurkuBkZZEa12s6GcVeY29Itx
GwWm/q9MKQiSuImjpr3GU4c4mW3CxUXnkXXhZ9VPQqElS2f1jgP+I8xNWFhm9YlUXmKIe9jpKMOc
1XdPAzYXroWpNCF4B5lx03razaCkbYuvpN4lbXuFaG7u0ljPj2YzvOB2Y3sBacr7utMkaRNdoKNB
r0RrcxyecOLYxP9ONMMDr9CjNZVJT9h1Ed0J0qjoYGSZtodq+k5gFHpA1qNfJ1/mMm6jxYNiz0IH
rY96c6KfveJeEY9PIUFqWxc/ItFPLVa6lpF+Vz3VhdqnSoOFJMWyZjSHauzochWA+CX4WaFr0VqO
u8BIff1RVqLK6wiCe41772hKhsRoTcx4Kq7malNkyOwc2sHgWDfEZ4O5t2MG9r8yIdrgzMvzuGxL
9ER+mD1bo6yClIkGwNCQqyOiSmbv6CTbxCp9o+cakGtGpIY4vsZbFyZ6vZUxBxJVH/tYvtpefBd8
9OFDWdCETvxLOeuBtG1gYG2U5vIBdZ6HVMNzZS3vXeVexv5K/wrjrnm4zXS6rO3G5BxRTTtdYxI5
pvX58b9uJI8ISA2MTDOxW6dQYmiLZzG34n41djgoRNf9KWX74gC0iSeQPNrjWBGhtlRsvX5Rim9u
nEcgPyWyYLX4/Fy3C2hVv3eMi5eRmPUM8F9i0Bh3s9cY4jbY5yVL32mhczGvUZztKurDLD7LqKip
JQ6zrba1LM7tjiD5sZwELl6ML9Ot1r14jTh7lJOza6eZj4FDz742z4+qAczYbQffw/yn4vyJG+oA
QKs5lMnIJ+QsUGrMagfHIzy07U0UTupnkLPWgEGpGCluACxOXYE9R+ppgKjNRi5IyFVm473FifA1
gF8b2oRS3wFxy7700fc8zHYNBFvL8g84b9+qircpV8n9XDXTLcdJqotW+pknvhsH3JlXhGWAV4BD
yiN6M78bCBbrgc0CmtKwwAKc00Pe1+Cy+tsY579lWFzbTiaBXimOEfq8m62GzgvD4mWWbLWTy4MQ
tZz93TBaL5pId5U3lBumWiwQSCOOlb8l/5F3Jr2RI9mW/iuN3jPBwYw0bnrhswaXXINr2hAKScF5
Hozkr38fqwr1IgMZkXgF9KLR24yUU6LTjNfuPec7AV92R9B87RNeKMkCwWS7T0Hn/4Pi53iKNpW1
6TMrPBjTs9vhXozIwIHg8JRIOllj0j5iiDnNyv5oHb0P7QzhFwsla9RXk6AL7aeXopbHaUbM0/Xy
XtLUXbdtcI+0Dx7SvHQlkLFxct/9o3JLEvuJd4QN/osmp5fA6k7iZwuyIBMsjeYHSTj5u8YxBv4h
J9kdGPs+EcuAGR+tbPJuo1C6KF+9AD6sEQxXCA68TT61OwAfLRPr/oX+TH9ZWjElgz0jshvBWkib
xtcMHksR8k6VgVUw7T7SzIXWnVV7qcarSp30rKf9uDSjYfLd1mOxmwLqbxrTTJoQxzAAPOWyuU5j
76Gb16ao9V50B9OyPx1IOav/K1jOY/zRlG35vfuZy/kjlvP//L8E73RAZ8Iv/QW88+p9fufM173/
mfi5/NA/AZ7K+8MBiWYqAZBcKunDz/wnv1O4fwjflg4JSDatb871/8Z3SvkH717p+sCvXNc1Lcie
/8J3CvOP5b9L6PSQP11+7n/E7/zf/+sHeKfBdT2hbCVs/vsP0E4sCIPWQdTvPAsl5lrUCQcXEiqL
xx9uxr94oX/ig/7i860/f35NpmQXmQP2+UCH+JwRSGKOtslkX/9nF4Cw+uMfkJO22CFw1DtoSvqq
rp0YHZXIt7//dL6Bv7o9jv/nTwdG7iD049MbmCNI3oiDImgNfwQ6nmg2v7QXU/L1ACF+fz1Yrn95
veX3+OHrGNBDdvE0mST7NtYdV6fu5pADZqQa735/CZ6cv7wED+iPlyDmwCAphNZUPnYVJjZCGAbh
b8ZmvCXz7z/7Vpzl4j/8HZPVCTgJwbzD0PdJyiH0ON9bPEu//xuW3/W/kbP/fmqd5fb98PGVk3s0
NbFzsjRarBqpdVNLBPAmONG97TfhJVE1w9/8Lb/6Thbu7Q8X8+k5Ow7vq12jcwTGJOBet6J80X5l
3f7+z/nVFX4i57Yt6i1OnfMOsTeVcOOIytoqXlnN3paKeu/3l/kzqPe/79pPax22uXDRTZCk0E79
h1e6OKHCAgr0f/j5P631gLxXaseB0ssI1F2o7Om2NpRQf/Pxv7pLP610gwTgJOpUDk2ABmFZddFh
SOkJ9bJ0dr+/Q7+4hP3TckfahqYBld0OPWu3qfgGdhmh6KupTYv731/iFzuK/dMKl2M9GNaMEw9o
6S1qwQJOmJdCvVcOgRZZe+MOp//sSj8t9AaSqUu/atzNHoaLiEH2jhCwmpwynPdpNpv3UQwrDo09
bf7fX/IXe8vCof5xqTTxQEXVGd2eA7XJVDnoknXmksu11WCZMEIHMZXm76/1i6fZXr7DH5Zlgg8N
1Uw07rohQAbbBO14mYxgUn7/8ctX/hdbjP3TqocZnmDRsru9T1sWDXGddyVpokGP4pzMsOhQuGQC
nbUi1n7fGuAnrw1DKg70v7/+rx7Fn/YEnnGk3EWid+S0lvuxS8RGerRlcfL/h+vVtv98B8cYopQP
Cman55J0Ah1U4tYeUuNvFpO1LMy/uoU/7Qe+whdDLzvfa232M3L9qtPue18RoGIwNYRufLYaU4qD
7GsPJ0xaR+a7PTP3Y76AVAdw6u/v5a8ey592DunXgWcUXr+jzGZK6nmB1qBamjHcYp+gueMhxK+v
fn+xX3xx1k97iC81j+OCnGw9DwSenxKKBEQEO1BTqej69xf5xcNv/bSLdMjB2naq8h3TnOLNkLZi
fCqHUPzNHfvFC9b6ae9AaOpCscA369OkbV5HIidAuduMIC4A5w5fiVnXuwk5jfybV+AvtsWlzv1x
Nc/SQdfU5Okuno2B/mYuGu9+QHRWn6oEKTYg3zobLucMgseDkzSGfvr9nfzV1/XTNmINVjc3YGcX
idKgDhUsZBc8T90t9pEGke5/dpmftpO0B3juY6TYubAOHpS5OEDyIf3ej9p0/uYavlo2h79YcdZP
m0bIbZlrIPh7wp/pQ4KFi6yDiFOj38neSNxtYOU8+oUuhXc0EEP3G4MEK9pWzcgxFap2AuDPIcUO
IBYV1l07tH25DRrRQQQatW11x86nv4rfzMTkS0gLlLYw0xHtWtkP8zGqCIF8LZBBNxtM53X57FWp
get0bOnavRWjkdfvRQWTCpJ3Hkz+ZywZb8MECLO6R2mh/JITLaLOzwBXE1jAlmxgpF2L1rtDN+o9
uAh721MWZLG/h3spLWQ/bTxfyn4OB7JLIFRJH2wMvitdOsM3nKz4bZtZj0xWjCldKt+2kl+diAMa
Ap5DtNwduofSweA/oDLvNl1ltTmzDpgv35K0ttQDaj2ATkGUl/bnSOxPeyR4tp6OZVJr/BWWP08Y
fDC8jwC0i7Z7KFQ9qlXAb2m/0/VFK8SUfqK9monY8rAI1GpqMIG7aWzga2yOyAZgm4ZNMgCGxhPk
QY7JogquAOZq5j5I7esy/YaMNDRRAeemegcnLdVHGWDu+YQjaqpvGaQPsqAaLRp9SJVMXDIVwEeE
NFlHqGYWwjNAry9eV/VZtubW5nrLhDP+YvRRbefMQIO/qgPkPQbgO1rLYja5Ly4lN29BK1LCenDb
GaEsp6Fgbt5VHbfyrjah650bJYV5h/IbLoyjHclq9uNmeJzJom5IevBDHCcbtMqFoC89hAzaO1XQ
P90MLVIm3MDEQlwODhD4A+B6Lz2OWYDEPmuTlg9jEOZhfGWwRVLOasgR5X7zCGYrP327b3A3D41K
zmRbVs5nULDvXhIUl5X08AlkRC1twCu+MoA7lxhTLD+joh9VhANt9hptn0TfRJBHBquwzyj7XPfB
wGXH4FXFqQ4ncpbSViJZCZs8uPXz0GuOzGS6g/DaFCQx7HeMgjX8u4fOUJZJIzGLEncZrIBf3CUx
yvKRnOEmCWjC5qoRRCa1vrsGOBNqvDyBdNAkQBmv+y+SiStiPgtAMimYhpy+Ozi7uO64cV7YklfO
p4/1zButrIprX2QlQNAJH48e4Ihmun8rOOx7T0gfh+7SiweqhsqdY3MT+nWjX8xWVrR5Mbb5zyzJ
JD6lrdOkl3TF0zHbjbEX5cQ3+H7CIL4TQj20zK6nGyccMvWgEFa0X67T+MF3fJE+FEbtqsXWBVQO
IwHWIlthtwuIrIu/KTcCP+9PVVQQKA/js9z2TYpRiDGbthS47jKNcbQZwJSwM3n1whKIojm+GD27
dr/FqZ8FZ88I3ZTIHoc2RZaJChyBTGXlv+gJcvumQzRUH/uwNuY9S4QW3mrsum64kbVH1l3aaAur
emRqe0MEg2deCN4lHR5toQofGs9kRJdQ5WPrOS36NLlBmzZbj67RcRpI3GBB3nVN4UdskmIJujM7
HW1Lj9w8tHtmI07RFDkNepQp6SN8pmlZF4eu9GFA2LBnTNgxaAAD0khfGD/oYqswSYHPqENEIdPQ
Y8cE1Co6tNck75w0pDBEYFVmp1sUgLxnYx1MeAwJbWgOOqqRYxsOWelnNUwg9sBNZgQ7WBDrocYk
SN7bY2yJpL6owq7mL5yETfd25fZJ5k8rwZnToVk4Fcl9N5A8wsjOGwSzvrkpRRWvKzMs73zhdNYF
PGfx5A6j+uY1Pcodso8gZK7aOouGvdcWc/ylHTuHAt3FuchQ4/s6qzcWdkrEnXM/m3sZCqUOkZsz
ylVu5uQ+8pbUUqRRmL53lqkNLqR0jRpEDr4Xi29YNaNkUj53wXWXtShgzJa80Y0ZTK2/zXNlh6W7
gh9ZA4JaPHVw0HTe8rxcTeOUOYyq/AQpKUFrttaPPgmrnrpJSpSjGYoC3mvRviBsEpvBFFi999gg
057XlWWZ7afhE/b+pG1EhHiFy6jjCcAy8VagUB7WQwnbOWM1kj9xsKd29L+KEOQYQwMLG99tjeig
Lh6zEd72pTuZ0XuUTXapt4kfQ8OG6ps3LVgVi9wVPSzzCAdoLDwkp20QSPump6/GZHIqUFaVhGNY
jfSBvdA0umPvq24R1owTCq6wjHjWNU7XbVB5QfCkEixwDAVEBMTUiEVzDTw6g8ioMY2vXX8iUYHf
G5gopE8HaYivikC9FrXiTbhysbla28ylA3VI0SoAWbVhmpO+ErEZJ7elbtAfT2jT4p0Xk965EYHs
ymOZm8OLb8PzvGpaZ3SxA3jQPdZhEVXulo7AiGlWGq0mHXGsw+o+m+p6fh6Ug0QzKEWQvmBWM3OY
2/6QnibhZ6i52PmGm2QWSXMdNTOwvXEaXTJJuDCMJVKly/GSeVZHeFBjSaQkRhIWyYUz5Yl7ZQ9u
bRJ8CuN8kwUNwLyBkBfzqfE7eyLir89BYfOCmnEeF93snhlypOWa7doamUKaJCmGli3Kk2flhKHm
ZPSE+0H3nkXiGSFva5thvf5CbDrnm4E5SHansln7t9LB7rAvkTyUa3SPdfE9JueyIUWvHvzbdkb3
cIzLOAoOOWcv3P499pb63KPgtr/6QnnuU0dCQEPIaBEJcv8EPuBHLK11da0xpgPrsit2IWc1AX7s
L5Vy1QL8qByLV0EOehnOYCOIvtNFNrzMXY/lBmO5LhTlEHSsC6PUoXE5FQ0+eTGS2LQDFjnft06f
T7uwmRa821yFsmJGvVBV4jls/U1mNS5iUNcJ9Kfb14rr1PAq9RVOP9A4K5oxc/ho9AnupZZ02eJz
2UfM6ZP9NnL3bRoN823IGN65wW+eW4irJE5MIs2Yg+xnAbAZkTibiLgZXStDqTl2kpDJKM6TOwQh
Dbayssy9LSJM1/uGKd7O7tKcx/dLD2iLKfkw4Hr7wOyVf5hyPzzqlhitcz84iYtY02owfmObnNEp
iKp5nG0hIan25BFue23X+bQx+8FNLoehWjzJsTOP93IOc/00D3MdXjnjEAQaMEhXEPycOdPAPCq2
vZdKBzAf4LHAPcaPQDVI4B90f4hHhnUReVGX7QYclz1pKGHVPHsIhDDvVIURXDkRWcJbgh66eVM4
hoq2NQmazUNQ8VwfPWS2w+Pg5Qmi61zbWbntQHjVp7pbMF9TVi5T60GBBCbXUebiiiMSEicMLLiS
mWbV92LmFXlwsj7XjyYaz+a+ZDZJa6vwM1QL7D7VcxcbMjq3aW935wrrgH6paq3sKxuE18SnLV/x
BdQcZCuomFL9nHaB+u62w1jeJNKM8NZwlwPao8D6jpg4u+mtBq4z7ogbRWEbV5ZnQCCv5xFCAJzK
i8aw3dpCReyk8w6ybd5dyZZL7+e+K4mDnhvJSxd9jnNhCWRFt25iiOoqMQ1HHIYI5arY5AGK8W3W
THH3Vkk47dZmsvTyPJR91BO4GrfNoa8A4K4dwhZwKg6m6O2bAfMIWxoYrK4nNLzFmbmLpixHJgQQ
33zwQgtVAUmUAHMuy0op+eaRTAWwkCfW+awyscwCwUxrZV1HSGSxmwxOnYEDcIjDiDGB0y5+0CGo
8Lt51CJ/g4kHGckkt4u1qFB9yiss+QjGK+W3HSAXYgkvyX3tg2ePN3KHUZ8CZ/yGokXFl66PwwrL
bKv1IeRFCExzruRw4IiQTx/UB/C5nQI86dGJZJPeVlbpiV02dGOO2A16D5Tv0bTvNKVB8N2IvV5c
9TSV5N7m2NZ8aD2L/BATBIXpPs6EZJFV2nQ/VVsn5KzEnspAVrdpgMEW6QI5JgCUbXlVmvjUz7h7
SALuJUhrkMOk17z05tCQcjuwdnf2UnN+b9D7WQwko2JcEBShMnB/6lizaUc139oWW2Tu3ggPtwZx
HE4WpSjHs5GzjzZjMR1tGHDFZjIyOR6YiLGgyWio2rfUjVLkHlMtEcyi1IQmszKcIZ4WAnzFzi08
zknQcuuYoHi87KP1pAlAZrZfBAWqmlyiHiJ1LwvvsAtOpcaRn/jTtVuw1e3bujCzCzSCxXhtuaYv
mAGb8wic302c67iTZK2jBqgllXcBmiWpnBA0Y4tBaZPGvkcWBCS2EQPxlEZ7o5vsmWMjeuN1MEqk
vjFW5J7DHjoQzIMtMcZ3kmkDCj/UHiRo9Q0khVU6oQBCDjSH7qUBanB4G7Mi8m9QFEz+wxSZc/fu
2+x2F8pTjnUNPdQfsV+bqAkIHcFwMeh5HsiPLAosxUFHFtKFGWdJAnKCo/TRLl0LjTfKHdKQMjPo
XxXS62FdBU3xGbOtIlmPHThKrRAxoZ/sOk6HMxMlro/rIslwzcF8TTX04LAf4A4NtugvpWgGAi5T
0mX0x0y8AKobRB2uScz5oEhmEOCtLRbf3FAIm36J4ibFYYPou0oZuQXhNEG2muxhcRxEJalqWA5r
1GXM5VX0YiWxFQGZNnWRr90qpy9xW8KQAoNLoWoS2m1DyrwSRdtCNY0cHeETbIbuOdaL8Wxt+V5s
oFHUNhSjw+iXVWVtTNi44YeJCqjCXgO5VcVH06B/J3gmnKB48aMaAILE4U/NLIfBAIOhKeIViI3Y
Vdej4aC8hTBVK/88EE1EYvmoY6NBYEawlH+TA6Mv4x1FrcBhwvk26F7L2TeKS6uEqPfYEL8e35KF
F+JhNaxKH8yaEuXdAhUzXFRo0FAFSvbaaB80DI1oCQ+AWE/goER8xpM79VfKUgLubZfJDiQQO5HJ
CUEOSfuWuzVCu7SWHpQWTnEQzBXHOPDuSYXKJrKGGPIqAa5MJNqKLc5vGwUgTipDgsHnpHcsp6JS
r1Y+pv46rpG3let4ifPeFHYGE4+zfCqdXUjqfLxx6LjWn5NlOSxMfgEartgkqRCnuZxeZ7PnISxw
ZAYPcW91yDtxeEhrHwTxxINMBNywx6wdqHc4gZAG7LrOnAUlN5TEHFQh4kU0XpYvcZtgixAPPqRq
jp/QC9L0rqdWBOlsN0F4O7i9qrZOXVvNmek8Gh9gU4iiYjbkzom2krZ6eLBqYBqrMhg7ZGPwygek
QZWVnLI2NrsDZbSw9lULMhzPOYyYY8yKsO8ap7DNWwdXeoqCL4udY0ACFRa4OglK4hTMtt6MvKD9
q1ZMtvpHgLCRHidZ8Q+oIbPxCsaEFPEmI5evGveG5w0UuSjvoxoUh5WaEM00whZodz4yd/uLPoOq
SORKFO+ykEFF+pTAL5tP/WI1VzSfqnXXW/OZMwVqJuXgO7kJUREAEfD7jBYRJ1fL/IQDT4TJwiO2
HmUCJuGDQDNX3oe99oddGIieitsbSxUi7S90ZZORF5DdNqQSHRYyadMNaNL0FNX0n8aCE3FbkSCv
isaEuWI5XiYvZSYK9zWOeNm+ejmULci/ftkjnEZ4OzwmlC4LDpG1P6MlgvFlE1wBmqXFPZH35KWI
IAuMeyGtwn2nGcbK29Aazo1H33fpkJF4BwiDWMbZBEpzKXMsra+hQ7kWrtiRsarcFX1NYugVv/wE
E7u1kPB4jxmKqL44sy1rQqNivnR7VyFTHfAAJ/iLE4YT9T6Ok7xcQPFjTmLdISXImO+/iIgr1Zdl
n/uLbDToLPYWdJDc79uqUk34RDEM/9lTKi1p/SUOGIoJI7bxCJ+5GIjo4jd8yxOKu4toVrJ6DeiV
GLsCZ9OwTrSfYQyGvzk/wsv300uD72B8gc81U9SSrNt9Q5hdRHBDRJHjsIzwO8xfvFVjxJGIvsay
vGgdMorwhKrcxdmLSgsdXyY4Mn9UoJ+GJ9BfhHhaZhRNFzy3On3mMJvB0uDcGd6l4A6aZo1bXWUf
tRz6+tpEzx6cY1uV5DjZzVwde8GZ5Q6Osydw6eXl7LG7e1Fqnos46FRIQjVJxjbadWxZOyuJOHPT
Fqrt5sotSiQxWLS6DNa/Vbkm2tvGjYonEnChXV3kJG2IozthjZxXgh5qt3WWoBYOz1PdyXvXISXH
22Se3dvnzhx0BQWrnMkXWeUt7TFk7UPtgiJ0wTh3ZHKR1QDAI1CskQftlyFQOhFOuWbchEWsN28k
hhjHvnCI/2zGt6wMHGNTSb7rgMAFIOXbns09T0Gl9DogADMvdA91Ikgjfz3bmE4TkvPoKUTrpO2C
eNzXtZuYF0bFXSIPyxitItq7sZiBlHakpYCxhF7mXc/IZFR9IYXoK+J8GiERlmXoMmhzerWfQ3qo
x/G+ULBEVqWYoNBFo4SwMRm8cG9jXgn6vjW9KkBL3GJ9ev7H1OL/5yhmxaDn12qu03vzHvbv05/C
mJcf+aeWi7TtP2yUV4I0V9v3lSkYkP0rjNklcVl4pke+redh/v9BzWVY/h+2L0xHeR7CDYft6N9y
LsMm4NlUnuMrafsm77z/WR6z5/15cu0K6bjO8llCohtznJ9Hao2OfWrwNtwqlPSsr458pZHkG0nO
RlRCvDZ68AQDClK0q0Cahyve9SdNmmRCAbCSkbiCJnXItXkqTHVjCUK7mv4YmeaVivwCeHD2zDvs
mcGJs/Lc7q23wgtIdxdmqd/ovE4rPbrV3sfKSFzEE6CTdtV3doB3cEBNyz/j/CQeecNpgsxl8c2J
+wfhOPkqIXtIBNVXWNtPeCdutSG+JjSTdftKPNYzGtIjm+4Lg/kt6SqnEPM5ivEv20+xUXTioWer
Gedkx0zrNgxHXhCBiUspK2jG5/Bdx1Jmm6a8JTvlzR2sniFTtEuLNl0Hhj/C8oKpSS4wswFa8BH0
UxXrdV77I3eq3hgc9lZJjhZohFPUwkhfObDAEaMTQpqAIevstlmTlEbpzn4TBqegJQgJUTwKbDrl
XVph6CZcJh0oBaT96hsedvj0pffqQwfThMGqBpuLJ2SGwS2ojFdLt6YIXXuLw4CtVtLFqD4d44uh
wSkAI254LgQcBZWtGDGXwuc0nBrXU/WShs277gIYzogwIhMIWnhlL1MlazBw05TGpwHsrrXHEzx1
bp8f4mny12OZHDsZfR8r+93pzdekmdbpEF9Nyj0zyTy6+Cyg/TzIotjUJGx4ufuUGsFRND7Tv/a1
NuiYwAiRutu1c3RpiAjEaTQ82CTDEBXjnmHMvKoSoHaAp9Qvp88uJFO1Zwi8sefhufZyA8jZeG3C
HVgl2huJmp+p/Rp1Gw1luxFJ8cKRjOCM+ZVmarM3/vGqq4ij5jmGvi93lZuj/JYk3qO5QVXOV6bS
grMxzb9ywrIzBqS7KZKHDXMB7xp3xRJ5FgzosvNN3MDTkxGdg7qKBTCE/m4UkAVNWjwREdGlTleQ
4l5L3zxhxE2tt8CfnrFrXzWl/rDAna5q/NJwtl99iyy4vtY7YrmTVeLj2szWSd6+w39LGOg0H1Pi
4fBTziWtPTDmETUN0OJZOPcsogPE3nPXiScPJFWtB2gw6R2tRl6kExTO4ImJxDmO+QQfKmLJ6W3V
TzgzLHzMbi4/U4CAKzr1FzjFdqPRXjQjTwngjpfAQyQNh0+Zn6PlLD0/cpLi6yZx5k0SDvedYghA
JjWDCB7AOFwPlnOfmQNBfWRBhxy8SOPiQPQ9auQT+WIH0kuhpMI5MUpS9kJfXqVqurdd+3syG0db
0++Ao7FEgTzODgpr+QQXCRirg4KnGB+AfDzJDHOM+0WddwfYCndQ430bYr8GAeHeI69YZyPkeG11
99Sq3VrNDM3sZV4ZPMHFwCUSpZ+JZRxKa/iCZhMy+nDPegaoquRzOVf3Eg5sPNpnPCUrWxlXltMf
dAIb0QBt0T0aufvhCFJRfbwqAwlETRtcIqnHh0ymgmk8FIH3mZYTunNJ5AsYoMcYJgWvbtZpRFgL
AFtscygT15yKgJoC8KhsvomkxgbMsAFbnEHrvbuyQfyUSDlWEz2Urd+MO0cEz+Y+7WA0uWHyjVMA
RX7G4ckHr7IZarGt84htaMITSlLVIZXi1I/L9/099br7ae7OWD0QW4rPbHYf8I1Du5vlF9Ha34P2
Xbniri3jG5oDEBjD6JwZhBwsYIzY2Hvksw4gP8gF9C7nye82ilH8BIp9jNttJ4eT8JzHSfrHaiw3
vHtW02Cf8YB/NAENQkudgCDcErG4cgSDTGZPt4MmJ7B7yaARFT3u6rG679zh3BHBsm6C/JzUw84p
xVaWeGm12hcWz0wVfMXB9G6VzftoQetzLSKtwnXcLD7AoOHOzOG5eq2ItiZ/EEqJL8iLNQFwWKMP
ONEGSCO0C2+oerdoD64KEokX1OeDnYmDezfm3XcAuB9JRTxoZhEYVgZkF3Be8WzvltiA57CTd17I
SrRqrNq0bm900GIHq69IpWNdQe9jjJrvHMcjXWucdnRBl3hu/t+BPna9+DBCdZcL1GBW5YdrUB6Q
tD68FpE+3xgsRWD1HAhin84uCQsbT5A/RjHH3t0r+iz9c5KRXQODbGXEkndvfoKGdA5H99oe4087
w5KRPIfWiNNr0m9J35wiNA6tcwcgst+YlnpOyuJZ2XhCk5HwJpqfR6Y3Tm+/Z0Z4ZXbGOZyq5yFs
b8uSLJssfQ+wnYKkEjhO+20W0LqxDZDtsRm/sFGu5ix/8Dz5fVDlZVb692gBjq3R7UhGaYiLzzZt
Xp2rZqYLVhw9KD6OjfNwMtrLEa8ZyBLCcPMlR5ZYIaIywzVWPiLMIk5NusHNUGRbEr9P9E3XVgxC
YdCEE3FgP8Ul570+I0Ra1aR0h+LcWc9swqdmyDgXTIt+QsiDF9kfUP5xgM2AZfO6W0ehecuYhg5r
6E/4qspL2Xn1GqTVxAioO7vEwHXeN0tQRdAkTBIKlNKt1M4Np3vsT2wl8xrMJ9NIotPWJf5XzHFU
P2V1RsRwyCosroGBRQ+6MsExrX7JPZqaWRgwzMDy2MQfaqCFGgWov3zv0zC8W7Jkq2VKXq0BwU4O
DtK6nu5rJotICAxoLWaL1WeEzjm/9R37TUjKQV3m8YqmDIk1Q/lBU2jLYem1NruTnfCImLaNiR1C
aaJJimZeuK4qDCLYo+lWr9KiBvVr426vS8LH5MGxoN9AeOts1ozRNE/tUt40H075GtKD6yPKG0Rs
/DSOnrHIA2h8RM+04htiiksb2gVTPvKPZQbvVRb3dvDQ5NErMpILD/rNDPgSlT/tZY5/xvgVR/FV
1zJoteFcstXhUPMDQpWiz6B2Plvc/mvH7gCb1eeuJjCrC25CZ9ryYx+G9O6JnHiybQZK4XgcvQCS
XYvN+QPlwJsRkjzWxudSv1OR2quC5DByL/wNMDTARfbikfHPDKueCgOgrMEMxMFP7k4vCtSUP9Un
06sf7Pj7WOfvqX8NHeTe69sXrwUYS/F0lJDymaAmWJUHUkDLizrU16Gts1UQhbiyoNzgAV68auHW
88lnSgq1jKsPAyGfIWOnGKlcFr026Qh7a9iY2rnwU3K1vYmJDroGRHuXPeoh2gEY1L1Y7i0QQW1C
b8xfGKaJc7KrG7C0hy5tbgy/2KnKPpYm5WA9Vms/tq6zOn9WFvFaJlFLGBPyB010pe+x25v5W9eD
ZG5qohqo9pIMJcJogXPMcwtpX/Qt1O0xn3Igosm76JzHxlmO54PeyXpgYoDDfjC9O5rb17rxrhmb
rqQkpgxKKZOmk3IlepkAJ293E7SIE9Li0EpERkESYS9dmsQi/bCaMUeKVr/ZQwsMFgUBGOt8hbX/
CX4Dnnr3gfCTp2BQJ5jFj02zYKxo3Fl6PlsFpRwH7/sgCd9cevNresNrAM6Qh4pvHDw+7BKU8WDs
qB3y5jqISKRiTSsVV3RjBOl1EqAkOnervYvqnjeDKU9oWM6Wzm5jhCIIauPFPeY8h4PcNlH4iQr8
cZSEBZK4aAY3bltd5xOwZj9tnvPKvIjaHDBNOrwm3XAfuGSY50toHWHLQwfX3f5EUnpfxvUSMEQ6
bj89y6F51KjMtpkHuiQjLEiAc8Me1l90vQuFgLnrynZom2FnnAINpgkmy0lQ2ATZkx+GmwxvdWV2
L2PKwaHsaHQw9L6hRr4FGsASJwsEORQqEBleCAPtS6FIV2C8gSkSQ6r0KTOb2cc41vcE0PjowOAr
4VbCt9eRP6iSC5NY502Yc5pJdXSyaYBAxDEGDlTyzh4w+BXghw5AdGl7o1n3GbqvGrMrtl6NnNd0
kBxkFsSHMUm27U0gBPeDeC/TqlAzkUMgxOTR98PS6MXl9yaBskgV068VM0oyPmSFVpZIrTywXJYq
3coC8y0Q2D1bFa9RMjJiN8MLN75OnNRWdU/AdJWVHnZ7YA6hMDdeXT+heXkpBGzFvjWhpkTG2ZuM
b62rxpUVoxKoqFSYeh3CrnrS7K8XXl6ckYplUC6Bbegl0bmqKxRQQ0ZAgzBACPQ4d3tPkpBF35TW
+rxdrNCQ52bt9dcOja8mSup9hg9hRVesBMrIq1bj69o7ROFIKO5xY2NMQacL75+MobCceCuYSBRJ
ELzKcqh9Nt8Wnms1cfadN2DqcX8XnQVaFYOoJupOwqtcw6ZcR/BXMwV51ae8T6wguszRFK7sUXeQ
gGpgYH32UFGMZnVzRw/j3irGT8PC51259t628pc4JCPBmqm5UwziQjSEp3TuKWksZE90CodWLCaw
29Znn+ll/LrkI1oUjtQq1paJckIMyIGxJCsIeR3oC867w3Tv+aDr7Ag+VZAN4MIzc4/YW60lMBpO
ZXsmMe+9VaLsxDQ6AwcGQkLMXMGSabH9+iOvGj/GFo+shFUeI+cUAmO0kRVknM3W1opctjhT3mUj
R2pkqt+qmQoZAdhES8N3Vm0PFiUNYJoOQfoKKHVDUwIL/jRy/J8IJHxII3L8Fu9sN0EXjaMs5Y0z
3GSkunKI7Y4ySwV6TOshRZ+1Ip0JUtqr9OO3NKmeE8mrw3Avml7QNalBrfja3iVaKxzclCuiYVJV
D9+Z4kK8ziAQ2TEJwjnavZzeq+ztTxupoJF9WhaZF4kxMKxvbKKZOhBiXnOf5CTmdP/F0nksR8p0
W/SJiEg8TKugvJF3E0JSd+MhcYl5+n/x3TtRtG9JRWUes/faZflTmYwoyA170jss+DwQ85phoZ0m
p3v2Zp242dQ8ZuW1iQnilIZH0VZz/5DNgEBJTQwp9EDP4mcmmXs3Mr6JIdg2VvEARxJx9bCNPKA9
/YsyJDxTkqulZbwgKuKs1d8gBTFfzK2XhWBWysenPl4IPJkgtAld/FuS3tnGURwdGpGQWQEOkuE5
zQOBsxuB3vDcOBCFYgQFx4wjGt+9QxzoUu+LwnQuslZhAsSQMlmHi0enM6ZWFR7VICiQJUgOnwH4
YN7cFs8Ao6sl7Kz0Uaq5gmo6TLyxCLTkkd9R9RH0YnrOUU+SV4bZx4V12Nkm10LldGaVXD3IqN8Q
x+XiYETwdWZG45v4Mpoxtb8BLrJmrVUtzdbqGaq0vKOinrRww+NSUEAUV6rrejozkv4c4/F3ttyP
1getGyF4JQ2W1N64yN2ttIGiNI37DqnnKZuqZ9aJhAqUjFiEsZuQaW4rvSLFATBurCUA8aqesIFy
+ZN1/q/TAnfNMC7rgOY37lQ8eUYOg511rQYwc1Pmcitb649huw9JcWV5AlPMM2YYOn6/6UpWu5Si
WSW+TVW7nM2UwF3UfEYT8gdkxgS7AAEoaovUMebtyG5qb1P4NKXr1zXHyV+N5a2STMLBxWShNv6q
ql5RmGNopdiVURIPPMM+WDb61sEmbVpRutilTSmq1YcG6wZpTZQsOSKyTadcxB92s4stV4FPHD68
XExsjZqfErUoK+0JBZNCe9gzhhG69VTJZdn2GRAX5OLIbHr9M+eQELYgjBJEPxn1m6H1RDiZDEe6
eA5F4d+0TNxqQRSXoD7mm+PRGTPfKxf16pNcFPks81T2bo72M5caNROZzQHyTODwIPbV9Aaq+laU
NnWqNQzv7qA5RFvF54p5Khsf8acn8iBo0UHxtLJ865Lxs8rdizZ4n2U6kIboqysq8zW9fgBbcmuK
+rvPiuGEWvHbHn8hOr7akfGVC+9xanvCBI053CMW/CCjfM+K1A4tM4Xw0FDnOKCgWdbmv67y2mOe
G6953+4IA09XLOBzDaxlLLGbD8ZPP049qV2/Wq5/9lB0QxN4mW0TqGSuPTv6t2CNeMCQtM2N3ewy
/DORdMCccBSB96LLA89k3qlNNEYZhxkjZK5Arb1xYokggVlXNXJFI+XRMRfdeTaL26IBfM/N/Bvf
+wEs1ddgnJXQXoq8NXYMMh+rSg+6TDsbhvkb96867rNQX5XiNlS2qjnTf/o5hR07pg3aVFA6qt1I
ghN39CnTpkjz4+C1G7PP8xdwCjsqlmjL7vVhUf+kBTq1aLrrUpifenZ0ZiQfEMcsiBGcMBlTU87x
7Sw1qoyFSycegLJOEI6OUOGCboxfxthyruBYvS3aaoiVVTpeigFOKLhSnHLgy5fppM9krSSWq9Pa
4A6iMACBCPS6KI6DTnNnlCNJWKM2IVsGnz3kRzHp587MH3rhfyKzMHheOBWIXefNW5fv6LldLie5
11jKMszynMAquaU4qt9kBurOG7oTJIPnPtMehqEBnWQAache3Ahadsn3t8k6vDcMDmd9qDALkmPc
+uWTObdsiYaBQbpGeWbFL67ZMQ7JKUMAn8E9GZmLkDpuDfjjaNm+tTmrL22r7XoRt2HvcFck82/J
s15PZX63O9gMLjSUBZIpQpjflMSTNrJ/9co8+0kFtLIHLL+ImUDlNjoeOYeIhOx72Ki5PI6O7p66
ec3AbnbwkQl0dwWvKle5zJpfBtIOmLkUVqSu3evbcuhxOgQ9DgN8BRQF8HGFbKMDOdrLRpt/ken7
W2MEUWU6/4yJ4BCij5dNa8/usWvnNxNRdsCZ/NwPEX4yx9qNYvaCLocjYSTufPbRYZgSaV0asqhp
962V/5mJhtoYgvfHQArNTfDekwguDw7UsLwr3iPTNINM0285i9ZN8imnqDuXmQ+kawgt6jbAM8zX
MgAiNg4OJvTu8zI5ZPXW4jJ6lGA6sdtm1B3z2jjbWBSRNUIqml4mF1DK1C53xEhkUpItWBvdWSuT
N0P7FyeSOC4FQG6AqrwxdIr2OJlXsb9/8mYtO2IkI2cqA46yBjK10dTcrdF+KpE1/Ol9BO4roVfm
1nupfNgtyR9jyIxDrM3cywK1i00Kya5uGGqMETFsTe2/d3hcUfAyuVxPcjkyBhFfaYTKhiKMrDmt
4Mu7ycgYLktWTPu5AwJnSrzVvD5T2R0rMonR8Ks4tG3zFUUuMw3Rn7To0xPFCAJQEDDvaB9JC1k4
S8p63+R7ICY2s6MHxnD+VrHsP03VIYJsQ7DpYy8RP/qYREY0fYgtldpqb767WLex7nfYb8hrmWLq
POXZ+9pitzsNsMGHOfRH07ln4ntOnBc0AWJbkm4dODktqDlcy7KMQgAbMHeMu+Mk0W0YjoiB74AI
py3rLXIynIPITGZykgzjalrgm5jVrawhlM+tMoH1AD/vYpnva6P9zLMuHAfQR4U7kn2dgpycSJIl
b5OE7kb+VpJ1IdWTj26TM6NIzsvgfqF9Af1Y6HcfN9YuM0j0dFnFWGb3NOedvk9YK26ctrvYfXUi
gAIO7ciZ3aXoCpnpRQTSHiTtEqc12Rlm77HZil7cQX9OLCal9uCfE6Kwg7mjMFO+fIPetUVzAGnZ
TZgIj3KPsOFJJPqRtfJX1xJxkzlwn8D1XBNcLC0QfgHjcfbq9pH/2awXlP5Ao3fKmmD452HpW0CA
GrnH+PPP844Ex00O3p4xg0BYD/e2rz8xZ9CAaYeEGF/wK+6TTtR52/vkPOdHY4YaNoctOzWyn2Gm
cTj8tXGKcO5ne3dRyZ7N5nFJ5aueklaOqJGlRFWBq+ko6mQLcaXx48MkzZ3TRp9LB61btpTig2QS
2JYf0GV3eVnMQdZP99S0DxGfHFu9myhYdaAQYNBbx5fKDVzU1XAmk2gLhfVbqf6TONVFZgzn5owp
VlwQppLg1QCLGKIz44rnf+PiZ+HZDsRVAJSKC++KQA/LR0NdPTRyOJBYJU+TnP7AWjh7ZVUGsy8/
5vIbddbHbEF5tdKFdI18PAy5/eY3D2yDvaD2f3o7b3dKewBaVvO1jCd8Cq9pIf1NvurvwKxeZde/
inHYC2N8KbonRrHEB9mdEzaNeAU5+tdqtUdPNZ9L6afQ+drj0i1fnrRQd5acn4KdrKOccuPjG5gd
dpm65zRhP+P6gLYvD40Sb17isr30EdgipqWmY5MzAf+Odaqxwfw2XMti5tt9WS5JgcbYg9ykI2Vc
Bqi38b5mExmkRX8VxaQeuHx7c8YGzijesL87gTf71BrqLSHwywFWphX5MwOAq1jaR6xGU2A19d1X
1g/D1cehoBRfmo6Uumk5L+aBTI/x4Ojelz+juuvdxybuSdaR2ckwwDcBm/v1q2Trdu7BxA/OmtnO
iAZmh2Nnl8wnvHhgwtQXztav0Ij0hQ7QWbucAEOzREmOLHTNjbdUj6mDhm5izypZ5Ta9fPZj9YLp
7M2H3rQ0zjeUfY4wv2ODtHx2JQ89O2aA6owX6FoGBhiJiuA/grvSHD90fDwqroCgP3XFSpimQxm4
nuuK5XRNTYS688ed1m4sz/6MFfQq+09mzu+ZO3DuC+9N7+Obyxgqy+nA2SvMdvMHXc0WZizvDFt9
17N4yxTaMzDkd61bfqu83RgaUMLEJvS87b81v3/JM2Juc52gUmd+1vP0i6ZoF8fp3Yp5WqT6JV/7
Q9PMA2VFr/RvhJRwcvXmRUwsNb11rZj60Qbt6MkpPGvTdFkQDSMkTqWxGfO/Rzq32i3uaHvVrjOc
T71xj6rBy1TqVEKtnQhAx1jLlMewkJjY0PPcD49YcVI7jkNbLUGfq4aAyuyeEcS+NS1cOyUZbwkD
TtboX+bI4ReHpikuc8qFIHnVx269+IFj5svvFD0rIR851mP/25DutwNttbMrL5Qda48ifTCn8drq
ltpbtfjnJkj6OGyyEYuRKg8TWvwAWbAe1rr27Gr+ozcs0zmP08/Upt+KrJs5NyeR9lo4+zgpp2EA
C+2G6DH23uhdbCiBSi1EcI8/GcLpWTMuyHCPcm7JOl4DrBI0z0Exjt8aS6kp+y0670YfqalzSWYo
n6bNWgWENUFBpK0no0kxTuRfyaifxtc4RGzhjnVMxQfLI/fzrd6gZDBJxe58thzDYFw83Xif45xn
J9auuWgvhhF9qtJ6nz27C/pivhuLyQCIXK2Wk2A/AHNvAGqt6yBErZuJR1tJVphw6PeZ2XA3OeZa
6xLhJI3j1PqPLA8vU+EGXWRBNXRgBXb9LeZZIU2TUUOcemcGLj/tUJ6SIX/NyQXa5FrPOKZ9mnz5
4hhscPvuxa+rZ/x4oGUH7+p68mS2XIy4Q0+u4EvSSD/x2/zHUOZ5jS8UeY1WVQ/Hwm8ZhmFytqaX
xmaQbXTxy9Axk3fnEkMK88FMcD7Zw4PZxEdGp8+AFZqgJdekIxcX2ApSlpGqd0v249YxKT3SD63T
yCWsqr/RUP0qUKVmwrBs6fUk8FIy95Is+owo0RyMrdz7mKcSZxl2JQkLwkQeoKXldsjTbu9gOEQC
x8Uxt85fErDkRg05/OOHxvNIi8IvvFegu6KeF9CaUEiDabrOo4tbR+c8iV21Gx2+moKyVDd9QlWY
SscjZTWONgoX9anb0TkqErY5+UWwV7RN+Ryn6xHGdAQFEKdpmzg7T/O/pM9sQGg+/kngyUhHt1m2
SmPj37r6OyzzzjX+AqtlDK7XPDSR82jMzfQAfb7f7CZ/JJAGjiPqmVeaoGEvJwOiqn+sfKzBRTLd
NOW9aKZ47uXSbs3IwwdKPaO77kb5vF2HgcVoLVa8ORYUYfhHvtBiZwPumAFLBwokIanM7ouokpfG
ANxOI8gUJGb4iLlQFz8IQLaLQ86dbLn9SXD4F1VdiCGj3gnLofxqrG87HrJtqQ8EDNkWMQyzYga+
CGIHWuQL8fhGr0k4V5YzfbEAMacrqr+G7yrcZ2S+j5HrtMh4x+KEcRwffLe82pQcTJo/lrm0gybK
XlEuMTuV4hmB693r249EVO+FyvJLmllYo6blOpWGtcMWgbHHM8+zarAWeLxktlGEoJ3NiN2bCflr
XSBxfZby4Ol1WLcAj+24uBNtc50ilnBGVx67vOCCFihySu5tKx+0VTzywh3dhTl/iwRFg2SdbAxl
WrOc697r3GFWN4Ziwb6Se7x8jsrEzh/97ZASWCP72aXGaRmJEPASIri6izHBKJF67ymzR7bKcgpK
BmZtWTZsUnTw4HlnMNJiP+T0hHjgZ4tmnCO49R5S1ero6Q/jyLyMXqbeaiWntynVSTIPr5cB5Q1E
4UMpcWY6BN9tCbFddAeSvaPFkATXiD/OHK8oj15vwbPtXuOed1pW6iSoL6D9Ggx6XURuVMXASud3
IheNBxOTSMOcPBvaRyfTGHPMlli+F5Mgs4O7qzVmkqysAEt6gUdc+jYnRQIhLrJN2ZEt43/QFOwN
JQmR9l+isb4TCmsEc2lG5KClmIpAh2fMAY4Ym9kjGO+R1rcHAHx/sLbd8kreo5prIvft104RNNum
nwbYghU1zWZDgJ8vbsJTz7LJp6M+9Dgls0PHHfM9OGdrXvJj0l41H2xzYXN7LP9ijgdBv0XAwK/V
MoDTUpw/zTQG+Df++JVGGFjVYq3hv19i7cItz3g4nT8MD39osmRYVi1GpWxCc+2P7kc/jTX8I+72
ARzEm8t7JUDpLYJez56KdCEAT+UhiWK81J2azmQzbcHbcKEXSbv1Y3fcN5390SFfaHtu/7Kif/bt
p6XhNk6Bka5lDQvq8cHy0adRRDnbpVcvdl0+9JN1NNM226QL5Q/o8p8Ee0VA8/pIGMK5SzFATlX9
qU3e2S2Y67kIsmTuP1Qui2BTo56fXW1gc1P/1t0Ai5OpP2FX2aZzo1NpenfS7ZkKzP8yFa2KmYYo
ueTcuagqktn0Q38iZMZOfAaabsZoKmFvxVy7b0mEc3Pn0awhsnJDNlsM7zTn9MmJ3wZ+6hmBlpsP
2HA0st6Yg40CqmRElQUAgo2kLw6VJdWlYNdtmM1zTW7f2SDlJgBqkOx6skV6rdLDVDhfFZr8rWPp
4iyEA3gyjzE40CporqETzGj/UmlFBwjIjmoZCca7lPtzX9bMK33s15CaclIYNI4PPK2LY/+QwqDT
sDiPMefHExL6XSIhfCx18u26pJOT8Vk4zGX9VWXS2y58YOvW4rjY9CvWBOQIOiTZhsjVniOH0i6N
LY32hjyDCQWlk0nUnzqypEIzyHVaz+BiQnWQJWQOcQ8SmETdNB0y0PmaBdfcvfGdoQ6rc9TovHs8
Vz17kfqAU8AEPyVWI0t57DjKRvZy8tJOzRs4Lwun33x39PofaH1WRew6+3WRwSS9rcyTP+jbwiVJ
JS56KqT8Wy1+BZOgxPgPs57hXx3svGQN46y6fzXlJ1a5Rx8WKLGd6oomXrj8hCgxHMwpa61F4iVo
E+s17px/OhrIILfp23xneGt7kl0Xez61zKy4YlBQ1Whg04TSyMg5OlKbwzRf/1Xtuy1emAaTBSJI
B4w9ut9JX854NWLGiDn3GfvgoUJkUmdOzjnF49rGrBU50LZW5oXNiq+QfkeXOmOE43Bk5Dd3Idje
U1GIA14ndAW1d+LUJaUKL8K2t5Jj4UBqmwrqvQRpqDMRuCe9IRxE/hQlyr9gm0v3tnOqqnreGdp8
6xsZv1Osh+MymM/gVYvnyvF2kdb2MCIUi4jlIxu87FZQF3S+hVDAj42bSKb23eYOxWn/NnQWk5vU
vKhSXLM4St46kBJgIIa9Q3ZOf7dpsbCLWHxwly+8uPBRmyQ/OK5efNgyesR7ybipgUAiGkj8YrDm
c2myFhAJHGHKYTa8RsRY3hrnS2/dTSGvXo9oArb2VxwN1tazeyOsFr+9RpjNOLwXe9fNOHZ9Tgcs
dnN6MnpwYyzkTswxGbIOSfFqYzq8kfryPFoif8VkED8BtwybKZtC263mXYMN5rXcWtW3dNvshZHJ
8qqafdbk/ovG2f/AY3LL/TcxmM0LNkfxOsUsF/HeP/Gc8WUTtFy0R9HnImznPA9s3Z8ORUKOuSgZ
4TOBGuqznMz6vOA/JFqmWLA/EeQ7LrE8kw+rBSLm6UmExSe9yFzxAnRa0Kx/xnVcef7vRwNaoz05
nw+GpnVntGkg1F134BSX+GbXD5rp6HjF1x/G2eq85/bawulFYXhMc2RrzC17zPn8wn8fpAXoMcPt
uDW7msV76hjDGVbK/38oqrgMaijHWz/ShnO+/m5muM4xAky/LJl+16Du3Gv+lcAlqSWQKVG7fdcY
u/9+F+m1fk9BwdwpB55ca1GnUdKjxQXf3i7PxF2PenFHW263iXaL1z/536/EpvMgmnjZs0g+aU6+
ZKEq3PzgipTBTWMtd127LEZm36SRLveqc/rQ0Zne5GO/3EeAAvcudYtLsVQHiy+ZK1RkOzbe8c2n
08cGMlzNOeIo0HKXEy+yEIxkD/VSZeap0fiEQkM6z6n0+2vUyB7U+dJfY2ddwSEGRiesExbvPde9
3pEEGDHdTjqtu/73oWW9xrI4+0G0eDGASR2XoWVdsX4o178womY4SGfi6ZmrmwJEYgEr4NhhsdN0
U3KNatsELKIJ2NxsCDNfX5NbiBFRImM9DIRyZ3DQbyYMbcRJIVFWfRRNPG22QtzHB8ZANIykDYUG
LI2gmOiutN5A0x6DA7iapVJXB7F0OMHk3xhzLXckhNOhAEe7yvVDEiUmd4uWB6VR/BBVMO2H8jtF
XEB4gfh0Mjg+ZJje2ZQ9AGhbtmU8rm5rMOEZNAXFCHDjjVqCJqIwmCvq0y5rUmtXNnb85Io+fsJO
tSvRc9/++xljXfM6eVSA5UFmynkYWsd5aNzMeZBkH8+Xrs+6u4xcf9/P7EZMioYwj4Es2KLJnthx
7NmZ2oGAlLJrW2U90/IJsiyi78JAwqKAgQbCKin8fLYqNoPpAMNq/LtQo2Wu+PEdHcbq4tYXO74m
LOM4XlHU2C5jtbZ3if6wxx8mudaBfiYLdU0dcJUT5Gvrb7NJml1vTsMDlrPqHPvdrs+G9aXq31JK
6adUf0gfmDB7XMZsLfJ6vDNloBNahaqeQl7Xgfd8jCUmUl311Q+F9CsKU9tutedyQsLTdQzooiTx
gtFmL0U084fhy30+lofFE9O7HyP0RhKMXoa6/pS42t5xsVdIllU/k/mZqpFpduz7//ehaOaDImHp
4Jl8smrWXua8fHMMfuK6RJFb2JR4WQEjZN2OWd2HJVn1OpUywDY1qBvSTP8VszkAx3pfOrY+kfdE
QpYg5k/l1OfFytKhvLfLm4rB5tfJZJ4kqgOwTle8VjgLuIM2KmHfTKDvNZoH1ixEuPJkUfofJDdF
0OSFjWiSfC2c6KQU+YX+qDnOU+kwebIsdCNmc8sREvDXvUOtkJ+4lssT2JPGEHWhh53hOHq/DPD6
VYU7PObAHkx47gcNxzhULvqu0ujloRflR9RUxZ5k64vd0P0m2p7CHrtjYv+TqiGReZDxbfHnPdFK
4+PSx69wwbRd4/Uflj1Z+8S2nnU531mKfzN7jM++hqSwVAcWbWojy9Y9jhUdQb5+HkU35/vILJdt
TgG1LHkSLr1wWIFPqE451LEPH9sMOEKnyKudU5EFo69tq6LFFc7CALs0+c76MOmPI0mP+mh/Nz4z
la4k3jmqYhcdYmwEhptuZlGLaystdETuQ2mMhGL5ZIHOk+GAKYqoOlq73pvyR0mDfEX2SXWWX6GB
EvnjmjscmDyIra8OZU9BGLvN0ayj4WoL1T5OBd1eK5l+KOuTDdC0xyOntmmfR+FcxjguPOLDW1Uf
S6+5YjtCsmlmhyzGvV2wCfEA2TOTj0VSbLX1axtFtM/NZLwsdbUb3CIP/YpEIEOhJou99kIYkL25
yXQpHsgnabb+bHk71SbyIeuJ8YscnqtVzDX9jRCAb12v4WlE0jHij6dSZIFvxeqz0Jdyb855aC51
vmscDlNYT4xwBnMv5bybCb8i7eup4juE3AJY3jEm7GUNm3OSrj2yScqc9jF1S+OQZDGpTc2DLc29
6/DeyT7nDGZTMXR/5hp5qCZHLdBpxjbMXAldL0akatocmrUa95llHmYR3ZNGHVQ56dtOiwlukqEH
cyRIarzV42AwH6xZnUcqRgC0yY4kQ+RGihIPC3WXpsQOR+PWGE6upKv2iYjkJntlzoU5wJE/jvGk
2/XPMHFK2aVxnh3rAKXkKRfDtzuaZ0gE/0xyHIKkoQMSXrtng7JrSWakXptTZDxuiyEnO5NE/o+X
9sJ2Lyfeuz5kyAYsQ/iHOGrIIapxkXfMddBPuIcYds40MXUDtE+uOEpJbhqxBuGswg9sQ1TlyAQU
vTgKhENJwsWWVXpQrlvzKkk/8kZ+9YtmBDDS1oTEw2I653aGajUWemC380c+tnvMon05gzOIhlfN
XoXIqMTtlMWeYcLEsvZlX93zpvnBkfVRrxr3jjTzjR57oWfnFPq58xfJCUqUvR2R4lG4MXspqZIj
vTmhJeW+rtf4nVK7KNdJw0bvf3oEG4xiMUObKiTQFUmgVH+ySC/OFsMTiWp1P4VTjNmlivvALcZb
6bAkVu2Ep1acMKHWsCjaX7ueHrqieoka4rwQcyn8DkP9XtoEqHybHMeh5Q4/qnVD9F2rslzv3/OJ
jNnI6LDqF2gDPXzkA6NLSd+jR4YVFvbwIWWx+sVJZG4m3PzGdAGDjaFjMPmUU+0ldZC6CGePMQp5
npAdS8Rk1+l+FQrWCcAM2NmVSCPaKlht31A/el5GEitsWT+YNtatbgmcEklVZZrRY9Q+ky65ZV0T
P4zz365v0oe6fynNLBSD/SJmxPLKu3WZIkLKmd5mD1eaxSXMbYci03YZGrsRz1INZdLryH2aYqCJ
IDy2RjxD7BBfRjXwLFW/ptOewd6Z2zSXwMoW3B7ZYJ4jD1ic7IO58M9tmf0Tdedc49qcA7SCx7zp
yr1v5x+ZRYaftVRfnoZQQYHctArU1zGpegfPphdv1RA6CxVxNgINK03xw0l94hIfSZtA4GYWho92
6jJmy2uW4YNPVVGhZGnswDfG19n6yiURlvCPXu1iPg+x8SFNq2bWUb01pRM6nfiNn90yUvuGzIxN
CdFIQ+G0cwfP3KLAjhjxgibrbKJXUEHshmdDL5wL29xVbUFTymqPQ6REHdC6ySvHZFAuTX+ejVe/
zWCvwEPeNkAuGIHEfRjnTB+VYPvbEuimuYg3aGXT/+IfCdZ78dwValyILx6kdUf/oBvmS58TJMGg
DEQcLfMKRWUAGWfNLiqwzjUxnAh37A7jwHjX873sSiQ2QXjLG+OaR8uRq5hJ0cgY1HM0nwjs1Bf8
tbfMH5C2sTvYZMljQjQTlDx62RmDXxefmzwar1KP4y2FaKsBp5tooXBuNRvs9Sb7WWfeztBtSYg+
02xGvf49zbrkKUbbnmS08FHpWIEzGl+zO2W7SE3AIQz1OMLiwLHBXwMf9KGn6kEYMziO3ju2Dihb
3cOelM+GTiNiPuuYlfY1n1zdvydF9OWa8/MC3ochWBPyKu0IKwYywH9/hMF1iYYdGbubnjr8Bb3M
u1Ez0jTkRN0TExFXE4ZVTh+my9OKZMyBQqS/6qVd7ZwhZW6S0AvHesyUq3WCxQOggIhJBiD4r4Ke
LHB6guBLrByLuxx9MX8Jsbww4jNxs6SBhZ+S7UrdhpJQxVl7gr/5se4RebvviQ2KPfsX0OdjX+KX
atr5CDzxYKIowsqCjFcijVqSkndxWuX3RE5HMOQnUuG0HpxCkxUXc7RMTG8sPcCICUCWHGJIiudO
HPyoflEZy53I84jvbenuKgQ4sVfOjD2vtaqfLZcFn9cO8wHy15dHnJKB5WHzTAx6dooZRwWHPI95
r00MMxfpnCMzanDJTXwNLXMlC69Q4R+qLDJ+Js0IU9ufD1AoUBPouQrm6TJUdXZrZXG0cMfWczoi
Qzda6pWCzz/UHQ81TIM9V9Om9xhM+Bpvc3IbXofE8lowip/A/Tg5Co52dN0mTyJqZAFesza1DxTZ
VIBZy0NvQfNQa4Sk15Ljkho7uyeRu8WxgqMSvbqRs+nNu92sqmWXGM0Bguqm9sxrQ623UZr/4syz
3NFhXNB/x2ACEFh5M6uwxSJKPcWpasXDZqztejcxAbDhf/hxCuU2vjtz+luO5Z2zp2OVs3TBLLz5
YKpHAdrhVlH/9+UTUpm7TGkdO0SiXdKGLqzHjVWm2sFOjatRqDu0pFd8KqTcMRHDk4FbMMLhCeoU
rgjx0Sj4tbDJLJaC/TIw4+imnU5Tz2Ye0qFTRfcia/F1KlSjtB+hVBpMIOA86DYOMqpwlhumxLvk
k7LFpIY2idROI4af4lGJArdDOr7MR7dfUMaVnX2UWnTq622OEo/d2RQFltOOARunvoXklcXeuF/6
7jBPnb3Txuqxd7yOKRzF+zQSvWH1MVMPPvz3I2HnaDbjbptytZ9Us8CNwnQWLpP9b/Yd4odYuJ5L
ulC3e9SLqr7IiYiw0UbWYtrJIRv2vhYLxBv9G/QI5KGkfe08AEHvncNzm/JpXDuRuu+EG86d/e67
yX2YZX2ManSL5HHb7wOj9J03Wtm+WSrnvUfHyba0MW+107ShHtU9YoBPY57YvlbDQjC9sXbg/HRU
yuHRS8S+ajS+YxZR3q4U/3xq+rvtue6r4b0gNh6TPHkTiS3OaTJ9OFGJEyUZ3gnNk2cF2H+rOGe2
2AWJcOtHO4waXMpDURpHCMfam6u6P2MXob9ZRd1F6tJNMvzXwa83/0lyi1PkMo9fDDJzk1ZQemj/
zISiyKzxZTMODXzeOigp5jpITTMOzCKddwulBRumH2Gxu5MR25d8YYTV2kxJEF/FRuYgTFYpMktW
R/2AwyXnX5qm/JlpI7deh+LTtmt/Q9OWISn3txA/ThaSrCA2ei2gzjhB52Cqt9QmxiUOCn0oBbQh
nqx6Ls8NAeBbZZKFJ4D/hIxgf0AUfQy+9M6x9jFCuNSFqs9YAx5nGs9g3fqjjJPHuXcm4MIsvhVK
LL+/877UN9C6KBpZKS7NjBA5P9FlXBzGuOhq2cs6BVdXXqpw6JuLLVfzEKFSjKD0vxaIgHu/iLBn
lshZ1L32+Zn7wQlqO7ubqbtl2m7tHUn6zQhTMLYJuy5kDLKXvhnah4+tOXWCLK//x92ZK8mtrN31
XeTjDwCJ0ZBThZqru6vnJh1EDyQSUwKJGXh6LfCXIiRFyJAhR86Je+7lJZtVQOY37L32RRLTvRmK
kNmizN4y076fpiXA6jT3kWMt4EPCP72FgnMhaQ7RWsJDsxi4bXvDfEgwBY4aVkiKOnrHjO8ZzvO9
aWQH1xpu2WjTsvjMVqpjmBaX2uWxU0VKq2nXv1TmcsfA0jnmU3lpWxoVL/aWI4/pqbDFfMk0JaOL
bK6bg58KAms09RFzum3hLMGbMZf7VGYL9wVne2K9u+wDEa/048H1zQf2DdFCRphkR4XDnlFAUvgA
ogk/zNoA3ajlf6g8x7wQGhy6pb0rXW9Z9ZuwDSamB3PqIxd1+2ORWTrK/bQ7mtO19uWvucYwhR8x
Y0RwgI53LWSQoixMRWTX+a+8cPJTMLbPTlfKnV8E3RnKWbR47U9dwxudvwxLQ043r32fX+lUb3Ji
AzH7FNqt00A4Y6oIMYPxgtfZUYJpT9H40hhghTwiwKGYDvV6K7Tiahf2DcTWsU558uEy8YORK0j7
3SLixaO75Oe6dOFp2Hons/FhXMrkMJfqubfsYYdHBGt9xXwecg6mKJxSjbzViiEc24Jwq2MnEgpk
eCa+ZnN5kp5zVpbXHdNFX8uU6icoXJoTfAr7uF0u0EgI+LZs3L1kh7ttxh68WX8vfkMRi5+ljvcO
Qdrb2EfdQ1Ki6slz1DWaf1mEKKHD+Q+TJ6AE2QBVrCrsKCye0PmuaxLx3NipOoxIiGnllbsXU/Y+
daxQqt74ZDJAttoeifmdhDS2Rx0RddOg9yqFgqFSXDBlku0Rtl69CiGinubrtG494yH8mxriQnTy
acZzdSQCGnQUj3Xh7/pkAdJ7BrMZEEJeXYh0huM78kgCfADVrKLJNCTc09i9jJ1+cgtrYoWKBHhu
fSS2RGCHvs8tobyLKOqUkcxrui40W+UaZ5yjLTmN7OFH8xIT/9IHyIKMlBXGoNtj7AV/xeBujXpm
hsDQnzFsbm/1fHUVIi4xJcYuRdO+SBsAuk9lz56cSkuiRK8r6wy6LLJcbPJFj4ouiH/Jdk73Y3XC
R0ix5nAbIJtCzNm+VSbTX0/1ry5FI/4HNmkSeNwm543OAvcvv7ukArT2xuTBFIH/t8GlRcKrlxzA
Wa34jZQVFYfnuHYnk2t/V3VyhOQ1HKmRKKdc797tHTbiMWJBzfwBRtQX4SNbr2Db2HtyRl3AleNa
IPS6eduxxSKKlpc8G/krWEEJOSs1+hOf7FuD0g2pfPDZa8E+zbZpZfDkPgUj4JJRfYaF80PJ9yqL
+qUvS4k9SiwETaNcHZWPK844peaY7zrw/DvZxTuEUhgEOAjdwuiuklh01FYEAOZefAgXtCWj/rSy
AOuYP3iopl0kpeu/qnj+Nc8YycHvr8qBfJuacRY1mwXxypV7fV/17AKL1Iojb1JP3gOsXX7evac5
mjCtHClMSlK3I4mI/L6Qy49FB8gGePmUCQ3vfq59jzOUDQUqlMgccaKrGVuiNbCtBduH2SusIkxt
jtbpPhNMR2KfVj2BeDBrL45K31VnLzP1FR477yRZ5B7u6y2aUgau3BUIhTCge6j7YnQEW2niTAxj
8wiCP43qkFeusiRjK8jpzHq32eLLHet6REGcrDWiZIaTRNEmxnNfIhGqbDzXlcGu35Xd0cfZ6w2B
QdnlwnRLOlxX2I+cKvcZD/0ZXeNbwazajOgID+tgaSKfkpAqeQoHb6SYzgZ2s8h5LG0jCOPZ6REg
48nJD8G9XveOyq8RyQYMqiqCyC1HoPvPrN8tOcwPtlIHlHaf4QipFKXlKVsU+jsIFru0JdCwCHw2
53P5RyrzefYp1/HAvCWkP22FOxkbUYKCZKfKwQz76C7PFxdxEV4xxziVVyUWDESaFZjG67X4ndpj
6foMbWxc4NDkoRyMh8Ktz53DQdsEXN5zNgnM1tAAlwoloGHyasze9Lua0rfWwfiDwpocXb6Agelc
vwqMisTdhaF4tnvgZG72RtzowFcMmN/ynOmQZAFN/+Q/kYZO2J0DsZobMmuXLytEWSP86WSL1tmG
CJEQohdPmXD3gV+jSc5x9+oYPzOsUVKlJWqsNeY49AmAhau5Jmv/KXxnPBrDF6ekfY+EmTd/C6BB
b0uTD0R+Alj2ey4PwjPI3RldBCoGO5AhA/g4pMFOjaziEQg8cRm+Nza2kiqw/uRT2J08dBgj9SMN
e7Pvm+TOz9nzU49dM4bGuzzjxdB5czcBy2fNXTGq8frXKVPrIspJjmli/xktQiSWlkzPEwnOkAQI
OrholnXhevx3xDzHmf5hobcbqHwii0FX2k7FYWIW4sQsxjPkCgCV6H4TWCPAMfgBOR2M2IDf0IS/
zat9JGP1Y5KGYGHRIaANW1oc/8sj+WJbncbJpTTK/4rA7CEYej5yN/OQIC3dO51nbVcB16hXFxxl
iC3c84DJcWuMsUUT4U3YtoGzLQn50LB9N67qxnVmzI9t6sh0EzwnbKeGtEKAPDFNWpIMcjBBvqHB
gZux7KEaWwvpFAlV7brzwR4lvpJub/c4RjvejTBgapkAX9pUVviHydPI8Jqa+zh3frlCZG/AGW/s
M6HOjgRl2A4CcIOOm/10e0qmm2VS6YeBgXgHS3GMWJUrsPjxU3XNiiXdDbDLsBbYO8dZZ3sJLk3u
M9Pzs8vooUFyoPCX9aCOmVOfc+GGe0/QyAbx2dVcNPDzp4iAEKYFnf3m1iGILD0xeoNlE8mSafV6
fTmTVW0zLP6Hoccvm3bheOaIOJaWQLW3vqzTQOqDgSfT74dyNyzlA6PQI0awV2tijmbI9r5J4CsH
QxZVtvkUWJwAtdHegnj85b/LZmh3CNXO8Bi+eRVXkULFNKLmJWdkjf59/ODwLdscI3X80TGSv6Ql
dgDEdn9tPzxPU3uvu3TaQzG4B5bGkspHliagdTN12flWA/rJrV5rSB3nfgIaPKZsric0HEtrPbnt
N5BWUn0drqHCYmSa2uAAk+wh9E0DKXfdbtCz8H2zk34sc2qmwJqulVoVtkBkkC7bTx6Z7Xx6QE/i
eqSnC8Otbw51ZEde7X/0Bd5jGSNhoUxIhjOAZK5GOnMhqdEDSx3HJv+c6NhxojQUPIzsit5AgY8p
bEu4yE+mzV9W3qOzCOy/AdPEDaxKuVWjeultzYh5fXad2oY9JVV6IEpCUzYYnO92e2uzqjvZaceQ
3bKPhZP8KjmEL0nc3ny317wZMqQjl/MWPidbsiX5E3skNY22G5yN5FUNOFeGrP6LwkR82PBuk16m
eCxQRCncqKI1D0XLTtrS00uaIzxkjIKPrUy2QGGWu9phzpgp3gMvvq8TAuJM+IpXpSDOM3KmrJ5u
unHMi3Zh3VqXzk77R0Fi94OPidPEoXg3dz3Xi8EjNzhNf66nLAprtYHb3V6J04h8PMofYvlYhkl8
6jgCPLIyO+0YNxHnPRihhhX8U1jYyUMZeCrCk0n30frnTjGnG+WcHSkT+NvsFLDvX35q80a7Kfkr
OcP20eWvaZUQk/hcIOVMw3znuxONU9jMUe7hrhI+K8qkhlab8t1olj9xgVQVr4MwfhqFpIbEzGEf
CgGrxTEJ6JO12EEbym++yUYlL8QxY2V2X9ePrqmKO1FMf4phXvYM2VgfDMdx4ithInhOw5tM7PFo
6+lqmVN98tOb4U0/DC2GZw7gYtfHVrZzZh6Ced02qWAK7zvxPrbCv4xO/UPHn0SO3a5hAdkOH6h/
g8qPOqWV1JXK7u9UxYa/ZHmy66qlvOeoGzemRqpRu94Fr0mLN6be86C/sDk1P5u+fuat5utIn2WF
xw+UnMakiC9BTAyrGtOwz4aVYISVPGwhJ13XlTR2fnr2bHZKtW//eMDPpBecwLQGZ+GjxXG7ZbwL
au1sEzHal38BfVJc9TgTQVGpsyBMs52DPaQV9sYpCR0SWD6IpewEIxzpCKjqufuORxTK2SQ/bQRs
A02o8MUjaDoG703wMlQvLqijGDDUpmvxhc7JskuT/sEYhl+o3r9tb+H/vop3HLH6Y9feexLveUId
bvNoO+NHmJo1zVfwbbXlnj+OeZli4jA39Qj/4qHL5kPpMQsIR6LK557Llzvyotz7vO16/KScrDH/
TVT28hX96dFpxz99Is4ttzo+7iqmq8RXO48GxklmbYHsiR5nbUzst7ZwBBuW+5Tq/kq58P4XtdNb
ivC7RlTYOxolsxPfKbvbtQPJPJ5zk3n4WtaEwUAqfRls86gt/5h55DWQifNK/MTP1Pmwo+D7pDHb
Gb4KgECYTmL5u1P68P8EPvr/XeB0ANDz/0woPchP9fk/40nXX/6fdFLrP2xSpt0w9NEEucyTCV78
73BSAbbUdSy4yCGqZ99yAZCqCnXjf/0vlvUfli+gmfqIWWz+N/5f/yNq+j98x7NW0CkSXse0xf9V
1LQdeP9rEKPre8LkcuBHsSyblyL43wIZIfkOzmB8qkk3L6aVnHUckvwDtvIgNekIaCfvECamJ9Rx
KAvIoTfmE7ZPKgp7jg8aDXmxoG/q89I5WbYKr0WAv5r2kxaXaFW/CHECCjO/VkG3itCq+7CFxwWU
hbXiLcWDxCuSttdB2ns/NO1DH4C0rMm3ymw2xWTH0e+PTLSblv0n+aL1gb3Doe7daMmVuvkhU788
0LD2j8yKN6iCgq0ljXJXOFYLIouZcfv97yezGe8/js6UbANbEhxdA9Fki0eJExz9amoj5St1JraP
LbCG3shikJnPRLPWyNm4m1OOehTKZ61UexKG91VhB9kj4aTbqIL2p5oEEiuroxfXaXGswiXdL3Y+
gZtUOYYO/jqzXw8nrgZ867TIBxJnXHoYnIAsf/ap1/5qF7CIKDwY0Hqrf98PeoNfNh9aNou7Jhvc
RySkzIpFslkyc3juKgHLYI39avLqnMPivpdNxLXbPJeJNjaFa4wYpEQ+7aFHWOdkLIvLNIT5JeuK
X8Lzje3oglaKXRfFokTDTNL2xpzR8y18VNemg0rbZ/U9mQT5BzXRo9DtYahk+UDQQLItfeCKhk9O
R58hW06qtYw7GtnQPuIqCzfCcMK9QKBwctPmzajxzk9EkZ+hk/oPfGK/ZNrcd8RyROMglqPETWQr
Ed6j0gK/OaJYMGtASXzw6UNLutQDkVV0JkDPGWibCxYhu7ob7eBSuoW3F5Z9+PegsCCp31DRQ245
laT1nMJkN4UJta2Pz0/OtCR5Ny4vFvYgb6GZsigTEVbJ6Y7NPXY+fAF7j2LlbEzlqyGwnRshS6h2
Hr3rv38Ukrk8dK1znDZ0V0w3+lgNz2Zn1WdMS1xwlYHxYzFQWRTuA3/4ZSyVPiUsDzZLr8A3Dnhw
XK2vncbqCrUHymMvd7ZniagHc7RPU/jZOQBBLNyozhyjReGwIW+LGIvFfnQXzGWNsfrJ8leq/PYD
oSpyYsVAHnllORb1acpluwHnjuIwNzdynj4dbLF3no+2sGXJdgwfyqn6MVTAtmR99RWCx6gj5+Fq
CAZdYQuVAvYimXTdfIpHG5Owl6o7s8bp2GV7KqXpPz8UUXvetUes7A/YvLcXtCXtxRdde0mJrIiW
FKPdEOTzJa5LeZIBDJL138bcYEAtnCCyvPLYy7o+4bFtromzNFdy6MjWcRiXlqRWMJ6cKJ6J/0F0
bFavjkhqNAwmejY17thK5eQFdM0F5cy/L7IwRvdS84kSBhY/umXzFsAJxAM26xfMPSfCW0p0HMSh
TQg1trwUsJedkKVGJ1SULOQvsB1v2OQ2k/3QF+NHYCH6aP08vxD+QmE79yzewfX5Yz4fDPL6dnkQ
J/DTCAMqC4w4Q2nkFzIumwjM/RStmGoYTYn9eklq+eHqCoKMk18D/CkPmOuwNPlmdlBxnWNI8ern
UiENnzVOqGHeVW74p1nrohxOa6oSeDXs8Qx/PgJyRARLdU247bgZW5N9PQIs/lMndzyfKb5Qy8GT
Jdgzowc4tFbf8Bm2b4VO8dHm3yENJyosvu3ZYYg6vIh1Ryi02rVkmO0c5TrbsekWYo8k9WjnPWqi
0i+g8HGhtibaPBepJhKkZKdFoS5FTa1SUBuFk383Z6X6oh/nm9Zdr2797J/JDJgZZQkIli4dw7x4
E0UYY1InmdguMrfReffH1O6WbLiSYV1DCBtize3kB/E2qJBYEFH2Vacsrwej+JQGRVIm+/LgKu/c
at+5lVN/0kt1wdN8CjKWU1rgL/MR6sw4nd3cNHbs28iuwBQqcxDuRYMpuy1RnJEkvYrBiZlBjOI6
7AdHr8sPba2REnDqzeOIeUAiEjS7bmv5E+Oy14Fqz9X5ThmRUvKv72D/ByXEFhJLo43Kb8/jydIU
/TMqncfMPTJl4jUUmEAqMI+bQHmRSoAPN/GzVDTO0kcqyKO/NQKPLmmqXu00fC+KcoZAJQBg5ETJ
8Ui6C/SPtgFe0vTusRXJbcGE6qMZcP1y53UBM+yyldt06i9NM78YNeIQsNnt3mnyJ0u2H91AE1/n
RYajyAA5Wh6s6kOFVtR3/ZPBUHFul+eiXJ4cG/LvNB3MqgAIAzhWe/owar8HlxjcuXXxFcwDmWpc
qqsfWIWXWbYrdwE4dcyFb9a/Dbs+A0D4cAq27aQuMmmFlbNnPIudpFw6hoWka8PC+d0X3h+4OFde
OeNI3PahHH08bDOWyspqt6JzkHYNyZGNi7PpvLA7UPdiVJJqA1JtQasJe6hBPjxmzW+H9SJeTfUp
SFnZu9JgxEiLsOlkb+5axpo7IhowcztTsA3KYL8U8oEv4IsBWBvZ4/TUIqm8Ajx+nioeDMu15SG1
ax6bVQZroCDf+OHeqYzp2qysBs1evSTuYIUEAtK2NAb1zFlOqJOQIU7tji8VT0mju5NFMCY0lWC4
Qxq9r3LpogCpmYQ52a63Zq6WYHLPAZLhKFsxAXj9E8yurX0c6+VTeaw4+nj8y1wt25pNyCS8okH3
V7dtrNtrCU4MDUid7DAzjMFy1w/Ftygy1C5pw5YGlMjcQLToB4vGo4fHUl3b2ubkT0yDn6skV2fJ
n7TkqUnT+jPJ7DdOEbGdGjansno0/JUdFhzsP6bZY8xIVnFYnP/2R5d/GwLUW5rHkJu38XjFTILE
MKVr5tNM+jwj+J7q8VX0Cv4Hu5B7N/AQMPQIldGMbnrT9SJ2Z82hJHZko7xmN8HLZMsOOSzZJZje
mDFbyL/n5aYJa4JCWG+Z8MykD6X7ubS9czYz+gx85R6CvKzP81Cei3jiYfcUbhWDUTGLRMRdUNOJ
rt2Yavmcre4FSM8rggXGfjPOIx9jzqalVqCK4RpiGpH5NH0GoTFASRH/CPEdEkCBOGp4SUgmSSrU
1K7QyD8rF1cjnXyCXhak7EYx99v5ZWgcsaR9FLz0gR3bd0jEPzWsXmWMOKoROGzNlI4Tjh/Tu9YK
6ELD8G5ubl0QF3ecDBFkoX/iheSQs9yeLNu8ulV89qv2CTYIe66mel284UdbrbttGAoPloelrfaZ
giRMRLmND8W4/HUxMB8ZZ0DwasSNhJmeLTym3Dw/MOqzH5m00gkP72h7oQ2ML5C23ker9LcjOKgD
RL7TFCsqtjbLI0OtGW/GoylWm3fC7+SSMigCJE/ZdJGoEfY0viivFuQhwZSSdgA9vlElb1XmmdHY
DYwksGuTeqW3XlMgWeCV9p+HHP4knI7yQJbZFlqoPhHZ+9iX63cGt28gdxRBIks00S230WvOdT6B
CZQEQvMdwE7nVUZQC87fTV+EJYnKjt8kdIypHi5LGDjXVoAHcQyYyC6HOq4fM2o3jFipuUPEB32L
bWPMqHbn7A37KTFkbOGMkGGwNHiHFgssbs1UneTpMRrQNSWh3zNnzT5njiYXHde2Y4ZcOCRD+rLV
Z5Au90xMi134JAIwyIlcntORdONeT5RJ9S8/Dh/jh7Zms9KM4loleNC9/K2qEEYZo/cw9vHWX/Kf
sILiQ5LS51Sjlu26mR1LHzYbNRHwxWj190i7wtfFeqxbrLfAMZprU+enufIBlJSfyI2wivCB7Hzm
GsgnO5qfxj6mObAwpWzsj+ESYZbfMtgjMoz828iFDMllqT8k14UOwaQDatkys+svcdUSyxjxqx7Y
d3EBolckMoAvMK3ES5LFu3I1sGI5JogMsE9FLadH/1rQTpHsBgtFIxxXrfVlmNSwfYzrcyETnfbk
4s3BLTQeKQR5QGf/TYv8PeXJn7lQOWlHFLVrqT+WGLywoO4yEVwZc5+8uE0P1QAe09EernH17E/O
jsbYQoM37tBv7DIF8Dpeyt9WYz9bdv7cn0kTe03oQOEAv1HKkscOhhiMHMrGnnC8Bm6Fu9xZ6O2W
9pp7bbcbZ/FDEvu5Jv2oD+fkZqjmU+KOjgAWsgYdubeqnr+eMafTNSMwabGYKSnAottqFgd06RPI
tfRz0Oly5VyIGbLjqThZKdcj0vl9J95MGPxKjrRANmWdUaRQdVS6LUb3DSMcEROGdfFIcXLS5wy/
4qkX50HVONa0cd9bTn9IE2T9aT41V5dxdOuYe+0k/jHAdRMtEEV2qw2Csq1FPjqccevlUaXv57oV
kPaLm5L9+Axu59NtGDpJb4xCay6O08zhGGNeISP4byXY5PoBfTyfYU8RAxierAYwDBNjd7xCrFKv
3YAXxydVXOfZIWbYeqByi7eZZgFEIm1NYEgO1PDgFfU19NG7d2XKZtBvj/ZU4EuuyQAIoA52xgwZ
0ctfTc/5GNgTknvAMK3hl8zBoW/GAjYJGKjskghj3LqVPUWNeKjyFo0nvGy+mTBoGNiPOFSy+Ip8
adu75Fu0iMocfSxSSLDM3COgZfluVBjFha+ANFFSjh01dzyY1D0G766KvaNZw6Cwje48pPBvlwIk
rFa4rwCQq6po2LaGr5AlXuye5Q9t9BbbO47eeL0dmor0dGoQAAi4R5rxh1hSnCJhgDiov/WV+Mqs
gl090gjdms8ycJ/5XM8dy51d3sNcbfVi7j1ezsb2v8NSfLim94Uzn5akS24T6vdtsWCsL9VhcEjc
qBpWzOj5ni2QAlsESDfh8CIOrvM6D69wbM7/sHetVf4mJum36eLIZtIbjUb/W6Zwdm3rZsaNe8z4
UHpKAeTVjzKOyU2YMC6HIUJZze1tzt0taZJ3erCjaSavAynSqCW638Qynu1+ORcExBy60XltSOZq
CaG44UbYWzpP9lU70n2Cf06muNmNJY4x7LJ3jnFNclng2e0n1Bz6YvA8pkZIejCbOYCmG7AnzyrV
30lZUk/Z8WvVqV8sAh6W/Je/BB+JxVq1TwCEkx3GLna7BM2DX3EF1yAoGVaZ4MJ+6ljsq2B+lr3R
QW2Qb5aEjka1Ze2S+QWSKPtAJUC6YxlKhuUjs+V7aqIfjoPk7LWVPoEwPPbj/GPVEH47+9kBFGgA
40S+cYIKejXZ5zeNlW4tNnDIDLKdsGJemfAVSV3Ln8KG0Zc8w7hM0c6FpBGox9FPEPrP3nHEPHnC
IXVVSZJdzdVzRq0lgQPlbs1effnSzVoqWbyeksFCEFDAeADV4VtUFDA8eozlCLWNPC+pz7WTg1DR
LUA5ig/PQp+hSJQmaboyUHm7Owvy0zRvgrQ65l7+3nvmszWVtPWOBUvdQ55roljVM8+01F+24Vzm
fH4qZjdyKozGUj2NtP17W/cFQAK0Pet97ayZ3y2xdsniA3BBZuhNKePFOSEc+J8P37Mfci7UEm/5
svhsPjGAqJs9196pMvr3glcLsymyhcRMr8Y6hyGADbkUa92ePAbgOoC9C6fcFixKMNPpVcWMvJmP
CUoAcyGfiPBzkrIuAiH1WDPllAK8Sh+m3wk63NjXgBf9+hWRycYjwnkLKv2pwGBEkp4iX7gXx9Yg
XDyUu9ShCafGfhAjFY0pCEjvc9h83YRrQWQs1R7VeyZ5gJnQbEl0x45obaHcYpBoHtnh39ZXw9Gy
BvcSoKDG6JboY5gbUQ51z16JdM5YHx0LUfpSH5sFDmVb01HJUL4HUgPrKMEc8pCRWRT461Nw9X35
3omhvA5Ozr4fgFo2OCDY5jQKENaMIwB7lI1K654OSx/5vXtGG8zLWDsq87UH+7ZtpfgxSuOTuLNg
M5YkCrXG3ziWO0y4h2KwHmpH3rtZcyAYnRmNZeT82bBUUICWI2EAVvC8ZPqrMhN5tGBpbZyO0dX0
glkSsM8qlapV+d3UJmhG58OsRka0pTqZChKouMtsolwtGb5lChQM4mGMuMt0aMAZ7djTTTuvYKia
3zn2kJ4Gt/5yqvY15WTZk2KEhMzjZOG8XiyGy8UMD8cb6ocWPwEVT6afCN367eDmhVfDTG7JUEDZ
QIgEq0UCToO9YstihGENpTgzDlg+T9qNX1LMCZukpJKr+B2HTPSRbUxfZtGnkcrsP8bMWbIYirRU
A1Q6DSrIHu+EUtg5IYImzMTFzAEW4jXkwnTcfTHWz4OHANPoWMSp6dnsXRqQSrYU1LAMwaBM3JCA
FcgCJ491OpeT9QHG8XU2aTYd4X4wOX5Hm/6n8nmaVZBHjmRivRr7IGEdrfx1aaGiBQULMjHwMZZk
wkNYwXLo6QfJPQ83lqGcfvKVoe7r4NtPk4MiyrWIFfgXSmLUtiCNGecBsEX75BlDsQd+iWIrhyLT
GTRZQWij5e7lfiFcNAGv71W3LgzfhGkRy4vazIP+OqhhPlLtbAOiPc/x+g9IPBCLVBYllc4gKXOS
ox6OKnMuotRDA2nGgbtpCWYmdBL4CLaBrh9X3DEJOnM1s1FeTd1CvjVLMZ6LLt0mKQer42t2fXX2
lI7cfLYnnL1bAP7J27/KtHZxkD36hF1uEUVc5oS5VGh4H6nAJSWc5ietETFlbnm2mvY5EB4RGgMQ
Ca93+qNhWgy7Z+gctBeWImlY0P5tBOsAKirO3Rx2TKhL+jeCRiyUeZVrcbgWBbYD2eFbk84hr6cL
iUaMxq7owxDbBJ/Myp9NCEq1S/vUtD9u1zFDACUQkbYswJM2N+UN5x6z/rHJgfmK5d4nVIfiWHgI
pNbswhFsUCM+RNCAYUCIyJJxHjmcJ9/cO8V4UmTGOAEPW+veQt8DYNUdiqT8bKvFOCRWvVX0yRvD
cSgeR4oScjS5R9aGpbLeZNODjomRIzX2IZTxVeri3moL/6pbmd91MfNUEBnbmVHdzuqtx5wPakBw
vsv0vKfRHXd29eFZAeaV5twl1t7hXtvLDG5KOshvXzfLoQsJz2MGQpM5zbshr8p9wZhuceAFg5Fg
9wNVIpKrOHZyf/XaYBGOVt1PCZiDmi9q6zcyvbvMcZmY5tONaCexK+2Ap7ZRB91oRmV95TKlrX7L
aoYBmiZv2v/rFAROsUGpiBJiJOx2crwYffAcL/pb9MjebRpGRCcETpeGe0ji+b7HdOEUSCvMAHJx
fTYnWFSIsi9OwFEctAsEY8bbmeTzb5EyAHI/pTYU6EoyQxPMcBnd0sPt7L75nRfBi87tnS5mzp12
wog3nkzUmcDDoOKNFxxRtwVKPYXO8BBojuL63QuXrd8RhoIQWmzVJNfOAOSslAXVS4KlvADNM8x8
gFbdPAzqnCEdOhf20TFcj52Q+04ILDjiVhzw7zkH1bdEdvTIKZspVwfR1+elBfSYj08UZvbZNMVj
1cg/FFqQHDnpgjjclg6a5WWx0MaI4mFqPBNxhPi2WFSD3IJ5m5OwoTNUYG5fBkeFEGeoGOUUI3yQ
NNCA4K2RMGDvlwjBnE3DckZAVl/6FkrayNR/pnngSsZxvbTjfFINxZfZVX/Z9Z0Dz/RPNR3IRks3
3SFun0XinnoT9ZrTXW0X50DqUyuVKn6tHdXt6zTrz/2qW6lCDp+xzv6G/MwECTRXsyrng9sywS6w
8gWkLHnLY7r1Qw+N8ZD8sc2xiVSOs2fArH41PHfgOFK/W4gghzkHnuKz1SO0AkpuHPjf7UjISZgA
49S++27x0EVoie8ap9ZUixANK799UPP8NickcMHzNbse3o9JFm3Wf7XVKqqEGx+Vg3ppO4zONoIs
ICLmgV8TTfi+osEdVdTMbnfLHOfmWIm/6QeZ74tMHnze/RPq3/eSp2SjXZdfDqpTJ3WHIZexC6Z/
CPAzbXG/+hZdo/woWoUesC/IU3HhAgJH4ph3rSAymnw8C+hFbLEuKH4x80pOOpYX5Ay15yxUwdl2
R7QieryiRyfYKONPKLy7POvGM6yCYePYJTnLCPfOyfXffzvV4n4Qc3scOp1dO3VzM4j8mNFG/Knm
wc4lNV6YAIAO34e46tnGNZ+DBNrE3jYSefGCOYeqWCIWrkOyGLrRPDsI+RxVLbg3yD3gwCTuvGEH
69X2LjCZNmonY5XKFjay0IvvJum/9bX+BZjc2LG+ts7//uEWB7hXREY05UuVVhcdG+8dS/Z9UicH
t2vvFQrZg4xrxhieOUF1o3SQSbOHjfGaxe1qhkyQlmm3uSVxKZBfQ3GBRIGif88YOonUQpCIhBmK
LwSWRcX8IQgYE44G39Li6P/G3pntRo5k2fZXGvV8WeBkHBpd/eDzLJe7hpBeiJBCwXkmjUZ+/V1U
Fm5V9kP2D1wg4ZAiFSEfSDM75+y99ivODiTHaNkPoX4cp57lnxi0qP5JOqZFrRB9RXCwQQS9dq5D
JkeX3PsZhTkqyyF7gU5/W0TPMkd1ST7cW97kb7ZNAV0ZkX4wJU4/Br8+goWVZaTN1jCaFUXAE+PD
OfEvufm0M+F9Iu0MrQQ+dLks+xkiV7I/lqa1KsmHWZQqQXI93DL4zBD16B31jGa2fUmGpZWYvzEO
Y1Kwqge3Ib5AzzO0hWm+9430p20hMSZkjifUswno2okS5LVLKLZVqJ49a25kRd5nmcM5wn7wlgwE
GIxhRcAB3kFH2tT6pPoNujrHLm7XUuFMyDJcgRmhkukLetYMdjBtUazkut2nP6CSU7+nJHzX+LlA
v1XORpkUaGHwxPikPUCOxBFsvoHy9SkaIJYpB9X9yNCXEQ2CxAzVrD9bkgf/d8GRdkNQPN3jhjwQ
rc3sZaJNDOc1eVVJqWFcxqcZgUrf2Vb10Y16vHVc64kiG6S0mZ+cxvwV5L7Y2QmTkZ4ObDlSD2aw
s3v01YFjoIUyP0xnhMXuIZcHpsGFvxssfA3cYq+xPUaXARDdIpcY7bPiHvSEJspuJxBcbmTI3lY5
uymARTZ4lrfL8spY8xZ/hX3M8aMf5DYGzqfDrViNGJozBp1L8pHBACtseGTIKS9iOuJ6N8lVNWni
V10YZxiLFJEFdmaYiCjn3X1YKn+bwHXQcIlvG6Pe5u3wFrsdPdvSObc0CbpBDccusy7tQBtLBNhl
/QT6jao00m9xyjUpnE8j4yyIqDFe6DI2nkvDXor0pU+dbM/AnSJyasQl9vqNUQQ3Z4JgFcpAMm+a
zh1nWmjPrCGOvESO9RGDORNeSVKHiytCj17d8VBNg7/TM9fbRBz8lFDQC2jLZHOLoOk/UkHCIWnc
4cJoqnwXAzxBHDrD4yIurlum6+NFVsfYLYNjqjnNokMEUnjA1+q4p0mdRc4CfTlNJiN+GmpO5IGL
VsZxuYJKczr2tCqIPtllTS2P6HV2WN4B5FnFr5rE761ZdDgtZPTs0mi+5pKTQumDTw5tQvbKrn0l
ad1YVe1sf/Bzd981dIp64+A0bPq+SmEAII/RghA2jMvxJPYoc20LlaqVxh+G3f5q4p7UIYOiYlL2
EY1esJ86ea50B9VwVy/LocBX3k9LFaEWInThS3Nr6mYNy4kIHnXWyUXuTMdkQGGQ1N3WRaG+qJDY
cakiqjVKXoTH2CMXwzb4RKQJaQBNcd2x4drccgsM8mxIcc2y7eLThqmXJLSaPWitq4o51AoQmofR
Md1wMv2BcpjWMoz/Im4AHTGmjo2a1ky18VnFly1z7/lYxIfzUmt4zMkpGVZtbaCSxs8BEIukLar0
ZeMzR3GCmPva6i+5zTVj19Q5jWkxfKAjCIVzxwKanD3iT5nsmUz7c8Nw105tXueuuTE2HhNRDJwJ
NUMztHRAYnoTHYoCR8/kzo/Ql5re1nbxJWOOsxgA0GkNCpv7Stzs1qX67kD980Nc5zI6ZBILMuwa
VE71ku7iL93xurXvAfl1qZe1mjKAMn1g9oAuB/perb8j2zxwDH2Tpv2ZzG0SzMTDprRTjwCw9geY
WRJRtepoOu67K7vkqMcBURU9rQ1LT3TYBxBC8ZigOA2sg0pcmoSqZ1OL/AWJWTsxpdc4h4JAwww7
EfdlkalnkPjRkgx2jwJWJxhdO+Oxydmfqi9iDVmWCdX0SJ5Z4XojCOE+EB+/cOggY2kuP+Mwgy8S
hZ9Sjx7wpC2zmiaTXSSQGUaXSpxowmozFNw8RYbnVgsWIIQQE3v6tmxFxHPN1wDkmw1WEUZzcva3
2iT+AutBKxTTJJwfiqp1zyW5tgUFbcjJJmu0YxIDhW8s6a2cOtmhnO3OzXQwKFDPs8UbQVkxrppe
7ScObGecn+GmG0oDqD5jed1SoCi0dK3V9XoqQ3lqM/iPfZisLKf6HdUBWdlYAuJE94kXCcFeEWa5
TKf+0dFT3JCJd8s60A3x1F81H5tC17bHQNBNYptajkZxa9x+RKrjEmZChsVLWj6UJ8dHS0aDLl5r
osMwBZTPao29w5trNHBsYY1NM/WwgrV3CCvCbxIP67T35dhkcJr9iLE1+UUTHvW+w3ii6MAas2Zd
UwNmQY4+D6D0yktpELf1A5GZ8bpLHcZJFY259F1p6tnssoBRHKM8LdEIDeiSa5JxOpyqeoM4SVtN
v8cWw0PaDpdwKI4JPsYVclpas3o07YRd97dxbjG3fkMzfwrwCvT6sGt6ic3NdNZmo78zwUGdHkER
GgzkeU5bbwYsCxRmE3Uq/mRc5vB6kN2eylaV64Ibe+E3AQl+XrCT6FLgp1RfIo6eipgFnNy29Iwx
6EBZXqG2Yuqe2yfuDRJfS87mYRc9EI6wnKpZxBhz4eHxffXbVDzWfXPg9efgA3qGmZV6HAOXnQ/h
I704FwngEFvUDlPGWwVlTfjSeoJH3e+sGpOXLX5KL9OObSm14/dXwgaIxrkj//BcOyAEgk+Lc5o5
3lM787du85sAG+dgEkvCWt0xnO0Z/+s6BTQZWt6eWMUfAg8VEIou3s5pgafJENUJ5xDa9mG66L3L
6LabkzdKpkERHwmTIkzwAw6J1O2J72RSE9rqSxEG8VOD30sklnGjM4ANfAgBRU2OfZcthOx+iA9T
qroDZ711QqzoKUprpuocyFWX+qDrWvXgOys6lCTidUCPELqCkkZRZQVV/yqk3qxhpYYILdNopxde
vkHbtxHlbwhXn3D3yqOdWFcEG9Fx1FCGY+e2fnDoHNdsT/0uVLr5I3LHradK+STSVqAQcz8xQs7T
+HRP4QMAbZzjr2aWb3nPe6Hf03k6Bgx3pV0jXfbLJC5fNEUHobbLnWrdF7fEPBNPxsm0aFFpJDw5
1jbFg74xs8A9endl07h1VbxTbkUc2JyKauuYY0sNcFiATq1Oow/CAq6Dnp/b0nn0mRqByTL5xYn3
QCkd4nZX4THJpYki3fXWgK/qrdf0uJHiIH+I7BIfTocZxyQqk7Tn/J7O333/kTEVARIch8pSAa+S
YJg1gQO6raxDQQXYyjk5Qqa/GEfTbRtncZaO4By/vHOIMN4ucF3pa7sBQ0xRd0BPhELE7FDEWM5I
+YSyySpMersmEDOjf046yjg5xP4miIFAcRB3XoYyfMCZWx0oD3oa90hPyfqZzg5j5IWv+hyIp1wq
BL0UZkiSSH2Dyhek3a7uSOVw2pYSgMUl0NkODRs+6DA6+NaJipmkWwJ9Mi8uq+Vo4ztDIpmciSz6
WaTI/cFcvcdd5W5SrS4OUfs7x6Z9jJLzUNJ6RHcdrXjz1dFMW0RA8UyOVfSR9aQ55EK/aSZPBwLI
C1mzxG0C07LNmhj6eNt4NGtLc2zWgBVhckmDtM60yc4qNLJz65OPhKSb1W+aOXB0d1ziE5Dx3sEI
gB2JV9bMbLFKhhhJS0AZS530E7l2UustE+FOM6M9mmoCPJE/pIyDDkV1bivv1fDj1wQ8OMnF3DsF
Occc7vVVAFxmrdJUHVzLxmfaA1WvYEouB51pnHqjF7zEXcELBGi2IOIdF0VPTklG9W3M9iFnqA/A
yJAdedU6zLSfKS7m2cQHdrvEl6YgePjqZzH0HygeK8qD6ETEzA84IcUemfpw0LK5NheEJ7iyP2vK
g72e68R1t4ye4Eltw0ihzXLdEM+FLdY0NsPC/AFjMN1aY+yvmTD8bhC4jOhgYaknKHIG61K4A8oZ
JLyBTM9Y7kgCM3VEou8aObXrukaI61a8zox6LQqw7Dq4Gg2Y2Xwk016hzEHso6aci32MyZLDWMHY
8xgY6UpXBSf7ns+rrzkICzvdFE2L4ztHtuyuHBkMKzu1jiSKlctBmdcg5HpwW7shMm+4hyRn0qR3
kBwuRhICYOqetbhUq2A0r6WWPoQw5ByLyjsV2MJyb1z1RI50fbZvJGkTabMOQ4IFsrMd9Y9+lb4S
MGOtsLZ7/i0GHb/QNZgUUd8cw0YeK9s8fdeVKOfuipGfpUe3ZLDOdtETYm7TPrMQrDhgsMbijLyy
INxsPLlR46NHaxhrdgbqQ3NllKW5NOroVpcMlnV0vjQ9Vxggz6Xp/RzpyC01SeEMY1yFyQ+hHlr3
GQJ1swxRcx9aJ/sgqWTN0X5Z1hzW+qzTFkVC50ojlUcU3Es6UwtuDxrQ1VfnBzSr6Aw4QqVLK8te
GEqE2xrlRNJLjSbXdAK3cIcCAdE6IAyvxs7kuQRaK5ZLaaLUFfNgvHwtQ6bpSQdfp280a50i/Fgz
2sffRb+fA4pD1qkGxYyM3B3RMj9kLftNKegOFSIn2tnuj/6gtRwHEUxP3bbut0Mq/AeUqixK2GuS
ZRJNdL8EAfbBcMIJy4adq+7y/eCKINoTg/ki2FD/+KO8TzTSJCYPlWfpnrGLqqMf4sOev2sxj56/
v4pi/59f2T4aO8TI9HRGGvbA2LqtSDTbhZqHD9P03FPqBtYF8x5Kcsn16ZjTJY/Am4xWxCh8/vZf
D3HdXezYDA9+Wut4V/txEwGdvthey6ywqiBG98I6fz9I1O9uRku7c2h9iUa4jwHxklfBmu7E001j
UXxkdzN3kwkOuzM2EVsPS1JiIeml4ZYnsGuoC+1z0kk6gMlrOYzNYzuGlPpRvpeeXh/86DOYouKK
bHgdA8UUceidJ19Vb6SGPNXT2JFDNntENMfaS7e4xObQPjimvfv/XqOii7vxaay+/vG3z7Ivuma8
fYVxWfzJPGT/lddo0/wsPr/+58//YTby/y5s3+c4MxuOHN23cBT902wk/k78hWdiKNKF62EgsP6f
2UgYf9c5AwifTq0wMHyY/zIbGX+3sCY5nu1YhmW7mIf++78+1X+GX+W1zMawLNr/8f1/FH2OB6jo
WlxM4m//Uf3xY/tf//ibsEmi8lydiRiuSb7zeHrV588bSvX5p/9PypC0CaqCEjMfcEqCzV9DcEOV
J83oNMRddMpEg8aid+W99NZqKN6tZGDo5HVsd+40jRc1VsMJh0y4+Lc38Z/P9a+fm8B+bWDRAp6t
8y66f35ueq5VXVu2LDQ5hvCwh1tCTXOto1F/LEGJlPGcZspqjTrfBCDGTqvtChh54E89mDs65qSu
F+kpTCxj9ddPTvAJ/PmN4+7h/Tdsk0+J2RtXyL+/cXGPUTxqmB+OkswITNG9vw3D8hxW9sSa35C/
68KG1D1icOfFIyf9ey0FQ4NMpAOTHgCDdWaWl2SqcwYlVrdSqh+PRTqKexTnHww5HjJbXe0mbvbN
96qnZVda6MbNt6JtOOQjhy6c6OkUtg9DAPDeJxQ5wUFCBnYRntpkSkHCJhaNgOIwVS5qub4DdTO7
OAwcV2CQjI86mp7bqJAPXcwGQfdwE+CjWFW+oJ2c+tEO4gm9IqIXW6vPn6x+mh7++q2cb4E/v5UC
pqVh47zz5/9c7oN/fyvLWsRloKfI2ira03ZrCdA0srkEhSfW4xsyruiSWH6+ZgqLfrjS7HuqCZR5
z0x1ykvf/KwyZdPFzI1TIw40XK3nMkAAhUkGKm/NUhu0bbhXVUNhOkQ92dN4d+JRRxZhw+fitHmw
VNSQQartJTP5tSPzEgpnRWyAMUQP3w++H/qb2AJnAJlS/C/XkzFfzH+6EYVvGL6um8KmhWh52Av/
/U2waNQHXWgRc/v9q8lJhie8UsNUvkZu6V4a5rtkQjyZfmg9e/i8jbz29jNZZf/9anIAbMx0/eYR
v1mElN64/fXHJHzvz9e8a+oOpjBTZ5pneMIClfHn55h7sUP3ldAG3OUTQwukg1TmkLfMxzq1qIUM
kmjyUZhbrHerwJyTRaZLkDJZCbtTXAJc0QzHOo1MfT1Y1yKQ+bkSn41rx2fSK00IK67LGBt16Ly5
Z61pwxaBdSsr46MJgQ8IhRfGiczfKD9Wij31TQ0Z/KupP04GY/tIEKFZENTs6siKi9m1RC9wYXEC
WQYJclZ+6sSZzjz2Wf8UaZiQcVcvp1LcIJ08S5ptZqq91/rk7CqObqSeJM9NBxuDESBcbwTdbL8C
6QmnnwspSmIYZwSZNYdh3Fw9PccRJ3nDdo92S0g1QVmT3d6ifHis/InuEQgq05nz7QJrjeX5I0uS
ZyiC9zQKX7UABQ0TJo0UC8838FeGxnObNnfXuE8V2XmOD8AmMwxkVgBdUIg+5s6candrEQb0E9dy
mxrqIY9+Uy7aLwbyBBcPDZoOgZLauBLUmEDLjP0lYAtrP8TwBmUp6K4VHQSIjJN4UrYFScVnPLTJ
DZK98jRk24Gkv5kbAn1NLglPgYxIt62DVKxpcNsAlQVgXkZzbYDEuJp6uK1IAkEO6G/aZnxIoYg+
JFXxzwdh6pyEBV7Dyix3rsynH2AT4U9y5sbvbh/sKcxWPtbQG2AEhp2ovB/cMUy2Fv7XkwEuZUcC
1BUDrbflGEauR18FV8+zNBw2WftqRNPvKPO8X4Of0LXdiNwxL99Oxe8HvwvsrRp5l8lpX1qGhMyf
U4fQ97Qd2Gck2OWEo/M2zyt3GQ2LSqX2l52+VmXI3NXMq32qxhD5ISMuvy/fY9HSxibi4CUAMIZp
XQx3TwYrs4gx4NlFe+H0DoPbyJ9a8EeLsPLNEyE9BhXWE22QN7sHjWpIx3yGcgwD3Dq6vpLXTuv6
p9nHYDq1/ZrW1YYB77SpY6ve1lrYPmuu/4L1ka4SOrN1BdPwOrGI+n4nHhsAAA+S4UQHJeZS94VN
mU26ptNA+LZMD1jRBMzXEyPlLAq4yYN2DLfRvDfdSNQP19CzHYQ/mUqU70FtPqK/QINqCYjUmoQv
VvTG2u6a39/ftYlXiT/+R50vgmKwD5MeofVDraAd/ngwtUtNkxjlhhL26vsAX8dVfMjc4hGE4tVM
8+IhhBl0qm2dsrmI/Fc/uGQqJR6lgngV+tMBy1330LXI18sAAaGtCCuxWlNyYZNAspyR/sAkAPL8
8SAcb8nYY55QzeHvXd135389tCaITpyzAERrPhzZBlsQG8OPoGW4kvBUSKKPgC/IOjildmRtgHTJ
o2sapzSK9MdE5wWaYdXvzaynYejbLzEw/rj7gt/RbFScPhYc5x+YJzlHkSJJMSPjhBrV/OnITaki
+RHXHr3RbhIYv7gBts1szK4qWxzsBHbK/B2q7mBV2aO69mCQvn28nhUbJ5zH5+9qAYo6cVEdepUU
pnGSAv5OxTQzjUtzZ/jJb3IRzXnXKJdeLV7LOLpXo46zh+nyj2rSDaxwI06QwGHX02lWbfOmQyRt
pAQ2e4jAdKjXhdYmoMam4dYmRFKEna1vQRtqmV+96d3whfbq47vuiCwOPYYo2JJNPTvUHhcelhbz
MWwL4CNNd0tjDGpOs/WV2d4QTupt59+ysLoVFqakGNfEVYZ6d21GLCZ4cIIdcgX/EKOd2VQgyl3S
0Q/EXhGSNuafZTikJwUMd2+SwaeXB3008pLAW4lGPo5/CJGgxXdAVdsQphfuEEY/Moyl75vG6oon
ITuCo6ySqnn+Ns0RypWAWW/+GH/Jnk+PXNitkatw70X2XZfVePx+6F3XxJJXZy9WhwujyPsSON+s
WuubFp+TX29tfyxWUFVKzC627Gh2Rv7W9oKfumeV50nrODA6sc0qWthrByXnjk+ZiXljy5uJXu7Q
MLBe2FMub1oS5qfQz16lcPobstr+5mIiW8Xk99CFJPVL2lG9nwJdIOqFPVgnDJp0zrDHoZFqOzJd
ZaRUwKvX7LZcaPOX399/f+UV2Gk8I12rsg+v2RDH9DR4aQHpeqfGfm2sWgKTw0jhecOm5SMdwoZm
REVOFIZPtWHwWSOrhpFj1RxbuTt8HJx4eBtDaZsK6thGsRkRbhK0iyAbhxOpQM02dEbxxxF2wj+H
2HVccB+vpTmZZ9dpmu3U5y91ULiPmprcRz9DY8tO9+v7dYLW2PeJl1+hC5U0kRp96cdu8zhJJgBI
dIHHd8W6HirrmYh5ihxSygHTtw+01kxk6Zs4ywa0Pl5xkuThEJcmD1qdlydTh9NRj2jbhzqaQfT1
tASQDTm6i6AbETu+1KKwZKpq1XfMsaNJk14jP3U1rnPW9kXSNjG3dvQ0NeWJLU3ekrk5knvMF5LE
eyQ4HWssmcl7DAhUApNF28SfYDbr1WPnhcfWAfITg0afkrB6QypwQLtkmfIZiYN3wA/ZbDpP5Juy
ZLyC2Cy7uMRrgK5G6hF14x1+c3SmC1DewuKrqwznNQXwvjKVyq6NSSACebHtXRMRQlgV/tLF0Gy+
f5xubnwInfn00Q4fvTHFp7o263ucGu+QpOXJ7+LmToDfxvJ8saJKonPklUyZVcEwKfnyJp1cWfsh
SSb1UJOFGDuUcOwq1Zi3n1Ni/rIQAD1ZYpAYO5E91gSst6O8NBKltGtU3pmAi/LUpGxd1DEZUvVN
OLhvcYLIomLGu+gKibhS949TpaNlK4ttZjU3m430wBFluJgIchedJPHTr3AVe7j1KriPKrXIW7sn
aD4i+91WSbiHUsDvZLC9IMsoxv6OLByEaOlSsakCsFOex2fd52iaNechStJn1G1nSDCPLfpp6uF2
YrGAgxbomGDr9CUxQkEqj87vxwZNW9S8OwnNbq76I++dnLKNowCNJ1k351fFh2pALrVxZaVvg3E8
W0kH6584elDD8sPn3wlDufZzDzME+rYph6Khem3T0aRlejFAqTmPyN18ndISqJ1EoeIm9FuRY07k
rjgeB2Yb5nChJ87O7uHeg/zbtWjc0qEONqoVB8tnKOH3vrr0BBD1s0XG1zjEFhrHNFM7VuhsyXt4
0DMskVUbPmZujlenFi3nvWZt9XcVSkB+6jeTfAsN6SHQo5NhYQcuOdytxhlpPMEhwqaiYTdBGJ/q
yc3C6Y/91y5vVFbuwdQtc2nOepE+Gh7h421Qm1VH2MYbUFTewYnnM5uOlLWnKz0UD5Qi7IbN7Bg6
1rGOcFCsGmokUAuSCRIZx06h+TttIr2ZluDK8ft3UfjMe/PsC/fCxXbK+KI4mDUKaIiJjH/h07St
GkFUiz7tVPZr8kGdhJE+YxOfolAwzCo9uVKSNaxTaheP2akfCVPJuSxdiMmQUxQd02R4Mvq2XAsf
N4s1Aw4QJkWk1+4Co3xNsmhYSmB4aPI4xqQNXvbmnazdgdeAQU9v3yjQWSVprMsYKNKUjV/+CDB6
YPaQ68aLyDEQJkncHCOtOve692gOurYymeyB/s3PYeqfg8Z4djtI1NDTwcK0hEUbrljHpvO7ZxFB
QC9Hfi+ntdF4K2ZkOzv8j3gE8GCXogfiyVDWg+aG7j5bFfZ0qJ0Oxwb36mnMhmubfg5Oc4n9LH8Y
UyyBibflXKcgJOjveBK47nf+AMI2Is298Ftro0eMqap6OmGeIzIpmCE17ixhLZw5IKg8eSNcMhtb
jAfIvXVqFBx1iwogDsVBGcV6rLKRMpgSKsURVeFPk1Gt1lFn3QzkmVZKrMcIjYSlHFcCL2k/RAaO
xYpwKzcr9EuSeufWqJ4YBdfgTK2LqGC4ZTS0esnlbDWqpTYa1xmm53VQjMcw7NTJZanXnXph2vjV
CBb6SuJ0a4ZCoaWE2K1XiKyRLYL6xAXPPAE5kcaoZ/Se49y+jqqaNrK3gHKX/lcykvI41mKjt0CN
iycgWNYy6sz3sKSNXNfIT4KE5RRR/tS39NXB+x6qWb4ppbvTkUIhjw8dhhPuMZuqpxB9XB6AR6ms
1jv5OaQttL0NQlOQy7h3cnL2tnmFd00L/LsPEAGsanvTAJBAHOv8tZd/DBN6lzZkMuVE9EIUFlnd
T/v9XBMlGkr6QXf58BNuklRb0rTUNoM3I1MmLmGmjTBHDQQr4IdIGQ1uiYyno1PXc46m2jWS9R8/
f7l1faBGRK0tidZZ+KLOjxlcBCx0hKrS3fuNQwk5kS7KY6fIzEk9YCPZxG5AkEloB49FxSy33uqm
Vv70bI+YJeweeJ6n0n1MWpDKCFhCZOcox+colZUHMmRK7OLcZjQK8zYD3TxQTE1i2gJIosPSGadI
1p+ljyjXpKDimkRd0s+RkwGONVcxvYjdPj07Plo+jkFWCcbOy/uKw3KmdlGnPhGBYfKWsEvcsF3B
L7FXZJWLBOd0KItfRE/cwhG6EMwMgeQ6tBE55MWa3l+2FAaHO91YKQtsL1dIuyTpejFFGECYKCGg
wFKdFilazoRRwNyPADLbEB+S4diN+JcckOuqqM9GAvt2AoKSytQmOJrPjCggY2fpCCnpV5BiHkJ8
68QbTQFwPtN7a6h0i/ut33Shts9MqJq18BEgIOgb7KknUpLMORIM4PqhsOxfUweVTD4AqPAm8egF
HJOR0QAMMaH04JSnvhUxpTKu9kWAQG4es+JCIeaBLmq2MNXsV9B5D/I2pzFrEBcHoJHkaNbSIrJn
Yi64B23A0eSpnSHjbBuhPwspn1eNN5K1pDd8BmP8Az9oJCXqTDLQ0PzAJZYG5IGo9DeYNe7ogfK9
ZrV78kveJLasUHyNMUwp0ZM5Gi0cL9uXDUGQgXN3J4Ah2pCopSGNPbKGcVURAlpHg7nvxSv0KmSP
Zc6r8RhG6pxfiReFTo81zxsB8TkJ4hwQSDe3Gh/DBI29lzIFzR2WBBNWPFIy1rIBszxYmtCu1TJK
AY54A31LUbMVeXq5DhM1oTIGuhi27N3Esu3TlpqlKpEIcL5vubAR2hmVs9YLBG0OtvWdGYi9oYoH
x0GBNbfDkeYHh0SGi0qQ7zkY7qYB0ICRyKq2OhlWqyEqccl1GHaG6ty0W9MwyHjOedcVui2Kghbd
me+c6S43koU0Ns1yI1KayrYODhgk2No11Ovos8FXBe8dInS0DJRocRmjxcPU4ekTW4rpnCY7AUBq
9fCxDE5GaW+Oa8GxdkD6F3qVtzEyJEamDWpMxnL23nNVOkWu1p4t380coaWZvRdx223KQuMZCKim
WW2TQVgir6eR6zn3bjTsDe6NnhsOI3oQLc12WkdiXtDovdtQWAbLk8SHd2S5vzoCQoVGilwcd08k
ht6BX7xERR8sCkzYa4okiEB8wjCcjB1+PU1jBphp8CfYHzZeoEhcH9ydXUh2THRfKMh1hL5esKob
A3svvK5lotMtD200CTLYcDhFWer40KA6aoeJcxBaOc9aVB4U7KEjBCEGA6Ni9J6sDiz+IbUW6WCB
iZG9dY0QfG4Bz6CoT15iPmtR4C6g42sc3dzinOszDbFg+KwhD0QEoB1kxBrnYT1EztEfWwWG0gkz
kxcIUyyw2FNzAiK9pE2XXKc6jnn+jiafLT/BCo2UPRITkAujTVdtTqmLdoHzLIFx/P1dG3OWn61l
g5mAYQVETJhRbJ6QLF1aHdmjLyxJh5zfPpXatBZqWud6eOGkTzsQY2M1IFzsO/IyoIagCmYn7MSu
smjgVJXC8B21/IYOoaBEM1ONb7U3XCFlIouip0snRjAXVQ+RR/SUAFxcaeQDcN4cA22bmZELI9s+
O0FP/rIjWNLSdosiC0u2PfO8afdvDGeyLykocMrZJx9uPv009hIupbrWtkwoAJ26dEmo99oDwFSK
i4bYIZQpBAdnpId2aUjqZOMVR6OaiqOYhZB9yALYIFEOJ7sh/gmplp30KyNwKcXMgKl06c0RnhBu
MjDDepNkB7ur32o+n7Oy+n2KWpJ8qnIba5F5VmS0S6JPDw0e+NCo3zrVjIgfse4RTMZNrxNypRkH
ysjxxWpssXIrw8IE322DngW4laF2pbyMd8Q6RsQy4QaVBB9qoXExi3Rf+iMwTmfqEVBnV+VcU4Jg
Fn3b/cZX18+D7IsAZ9aL4UMTzYXiYKVXa469FwCI3SqS5c9WN/p141kXDhoLNZYbvztHvf2jrauf
bopORG2cIRCLqV0nkfupRv7IyvKd54x7rx/2/chK7ZRPfS0+OY3dUmpPNnYJWihodxGTgbeKC7y1
7LUXypdWBPpChBjXciTV/fwia1U86VlngCyfdTYjEeX6RCB24L4lY+ouGuClnUi+SKS4jbV5mt1O
AW7JQKzlmNFW9hPGQ5jpK3qTzmc12B8t4hb4K8DEiaOhX1vcxk9XcT/lmXo18tEBH6w/dfhEtmIk
JyYjRpTjwsp0SITjXLZwcl5m6hu/wBXRTzSeaIFx3bGOy7xeg6uG9KFF+TpyeJLJGK2Glk2oq53V
OPZAAJDcrGia1Kn+3JWK/r4+3xjxg32VZVEdAugdRJ4EgFSS7Klzuwctf0yCipPt0CBq9xOxSTwp
9kGt37O0eMlcjVayqi6I9MGcezNRJ6Gs6KHJIHJs7RWJ7J8pqT5ujNqaJtO8+dmsK/Ie4HI5C1Pb
RTg9NpYrLDYSyQwFpN2m1/Ako3LDdxPhf5DGbz92jLnhAkcIRPvQ4lVtd22jdBLvU4Zu5PXR/Q5Z
OmS47nzQxbGyPzjrgNSIPhgnra0B0isOLDF3WpzO3ke05TGzpFhUUKcRyOEcNHfeX5NLzyl2nwyt
tS7YXcjfIJStzjiaZ5AhL3FefkFm2DuqPWOyRucmXjr65zyfqkFKjbSM7GyPpTpolpHoliovw0sQ
meVaZwF7rOpA/F+mzmspcqTtulekCJlUSjotp/IUBRTQJwpoI+9dSlf/LzHxxfufMPRM9zRQpczH
7L32JrqRD9pfoGHZPjStfTeZO75b8PmlsSFv+dcIHXYa3fZJb024TyL7O+qME/T0K6A9pThXH8B+
bXyFABcLlp/boBX5fmRWvvEAHCZdrC4Ns/B1iE11V1ozu05zOuUttqUA8JtjtdRggRYfbTm+i3E4
ec7iNSyjeBelQ/tcW90dmm210/BqrxMbMmDHJvfcDm/c5eG+Ld0dosLUIZmxjd+kEuldL+ivwjB9
1O1IhJT5gDGoP+nRlFGrQtJIWn4mWaTwbEwq3sFWZmhm9I+opn0NhumJaXYMl+VLNMxT+4boiClq
VhZbCCwC9EQobjfsnXmTmW19tiSRRHa+dRHhxd34rSfmGh/MgvxCAArV5SUweXBayJBLHqv74jjZ
n5bUdnAuwBqy4ETKtcvE9uSWYEN5mnRCBpWZfKjJYhzcvHSkb0CXwXcQ19pNzDE4yJ4yHHzzvTX7
4dQgByxNFgBe66K3bFYNTyme13w8RiDThNHR/rfo9MMS76pWlcCR55FOMO2PqBuA5di8sSwHOAE/
+qMn0efmxngdHP0o+zenLAnVWBIWhHQ5PENihyaXYmnoNl0TOrDUIDLWjFTcnlX2UHPBcPyKoPpa
9oyB+ACYGO9NYQMpxgE6C+29dgCUpSb4LpJBNuhK/qHzL/f5pL2ZhXPN+gHCl8Xgkih7SOqZ9dRo
F6vvj3Wv78IB5EWlICSRGlAFGONz4Hrs/FbSofUAjfQa9MFH5kRLxRz8CxnLjCb3/NAButA4WWwq
Vd14zgci8wQZoDQUat12zUbrF6V4umRbMD4LPHs3LXR49zkoPXOLVZU3wjDfJ7LRKV6ST+lQ+/MV
w1jDDpbX9zIF/ozi5EO0zC3lBRBIt5KodUmJZopFgJBbV/BLptFmJDHuzM59T/Xud1Y3j9StUCW0
LQnpiL2Ua7b+GFeIk5MN+Ld8EweEgOcD1QnQldMwJK+Ahe7UpCD6ltwY3Q7IFQiy3YBHfumfrFRG
O5M4ocS22PSNhLCgtysoR9wcvToqCtNyBtwAMMVyQQAnph4sIp2AIVYhdulTa3wKq4LpWALXgLRw
FmjMZAoOXSLeiYNtk2tZEP2uw3RXzmCtlIJVuETGpYxWV4Gq8OetcD8ScOVg0c8IT5i89yhynuFL
GfuSkQRjiZ6M9rGkyEzkuPLGYOHQv3jAZrGUsKmE2PcK4Qy7tY21aUY96wmWfEaHxzIuk0OcWWBE
UDfw/Ir1oJPww7eZbXSO+YvBYE+LGOOmLZPG0SV4tSpaH5jLHZwGPyTya5MqRXrAuNrD0f+u7cDf
5xtmfkYbOWvakXurOb+k2f3jaMBR2UYEkzLSAupjfGTMldd2V6TbJDnBDSjIxVhZQG+Ptf46Odi5
NUYBckIl6mb9ZzYPZzurgycQ5XkyeWcGofBpxBxsSq4rkQLUxr0Rf5tVZvgVSnU5gEki0yvY1ip8
7jkSMXuggHYIOuy6pXWROsQuqlc2ovABWRhDFeTchBWgzfvMjv+FFrcw6XUr0i3G9UjecRbTipEQ
iwuvahWdKw9/nWOXsuaqp+tglxLcRhOQTsO+zAFeBQEPSUAWzpMftuMvElm3PWzYhT3Z4XNLT+2U
4WTn7XBUvTqSeGUeExEHfhIASJ2WrJyQImWCTBKZX+DnFksGyxdJ4AYTP+jEKGfbQ13wlYBkR6FF
mrTjYVbW+7eIJ8M2qPIccyLQ0MrO0aZM7V8Zm+lHlNe3us1hGRi68BMGl3i7lbfprQHtKWG3KUJ6
In84aIi0voblQiqoP21LKw7DLejAP03MuLAUNK9U/IKLWsJ7aFGuSoFIpRKOxYJJ8T8rtGuoe0+p
rVrfgmlCL7nFEYSOJfpXsllqTY+RAcLttunESyHqk4Mg9eefaq6pYvB3Nk3zrtWQRGyBp7VjfaQN
eXe0cXn6XpG92FHynKY5zkcSxZYty3Z0sUcaXqft5tPMSB5MJEuxMkFrkbBK72H1N15KJHBYynUX
xOmxzd+poIpTPw7HXOBHgRhDy+Imu3nUDmU9f9nlQPgIEc0p8U0wTMNc5B+gHYn8NK909PXgXTKa
R0OGv6Oq5Q7U1DaQyA9i7j1AwUa8Y4sdYHZ1EVRVgnckfj4l/tJyb1qDCT6jkFJ7ruVHEhoSXRsq
D0S79pMKM18KfuhYwLDL2QzN5EuUMxDCY19uF3GU1xWogXtucnxY69bVXrsgyLauV2LTccdoTYdK
xlHW/CUDhlFaTcRLyFbRYyLNb/8AClpuEajPfu+iFa5KRBBJTCgQ+95D81qRrXAxKw+2XNOQ1w1d
gHcTh8kXmb43V4lxXQz4VVBTCXykPG2MMLeezZOSthi4QEZK345qMhgM7Ty6H3Vbh2czbZh9BJDo
CPp4ykZ0HJ78k7eFc8Tv+xV6JB+0cEm4Ro8Z/n6C1PMHaDp8u7YLigSczVV44XPUMOFo9V6H5ZQ/
NJtIjqoqfa9j41vdBHXXesTmTIh9+ScliaWW762GJKWj8hCufTSr+aSndnLG+YnY/Du0Qwo5AjYQ
8PBZG8R/MGklhAavQikrGvPhxP1zziB6bvR0SXFvCaSaxL8mcmEmZzNR5mRD1R7eP7yF18K29wqI
8DbsxxvZMzhU8CPvHKUZe2xQp6ofm4MoFKtMFACW/VR0k/Y1YTBauSH1VJrb4bPyfHJ2kJR0pX5M
m3g4Rk0YbC2ltn3nnJbglrw3VuVAFjaV/DvITNR90AG1ubuOstxBw7R25NRZG0wVOjPpQhKAyUTY
cGl6dTEAiXH14tlAooP3lgwa8FUdEycSzjHX7QjUgDAceZfO4Si3QPdtwLKv2tapV32hxYfC/SSd
Ozp1k3OwbNqryozUBs8QOdHavyyJb8YU+WDM0wVYtU9m9mzlWPNs4MZifAbjVRnRajbt+sC+fj1j
TeeH6G4zLHu7hRidql8cV2RXZuYzLgrugRR/aVbaFug517xgqL2mWceX2u1gXO/hM2LTlJQB4PWx
d4ICSBJq2naBQ0yK0MLcxDae4t5p36ZEvk5e9j0tqRqyty8Wk7wNMifUUsyI18MyldXSdma4j9XL
7Q6RPb3p5W5qWM2lYcxcHJtl4G7booSAkmjfhQFjpookm1hauqj2qAomt2UedVRpjCIiA4RoB+o5
0robe2PTN+vkK57dJ4+xEyOakGmtye65L++l6DFQpFhaUH+D71lIL/q3UsltKjVgnHR8CF9pB3Wc
EFECJirQe7JRqUNDryHKkiQjsBlOJFhfLbZ1DZ48Sqm7RURJmZKGJ+X80fNCl5Gur7wPZ+llmy2A
ln4lNAtfJtFqG0QbzcZYWtWuTR+E317rrN6UpBCvzLF50+Zj20cPjol25TbmtmOFeCzaOKVM6sVW
6RxWce8Cqb4I4R0zrCHE6TRcY9OlM6pPAgzPMfb2LQu/13lICuy9zQnblHeQqfMH7AN6OINCN2dW
vhpyR18jECHxJuzfJYCXS47bYpXE2FzLRiHJC9DXhNZwKHTG4nEKbAY3gw+cGs2mJu42kZIOodTT
DGoPC9y+bElRSSvOJGRbe/pfTD4eVh5ltdtRIu3Rp7wh6qwDlxWXN1vP9m7jfVGc4deVlceWJEds
RNEFDJt7wMDbvsuJZ04jbacJnZSCAg5AL8y/JClr+7hBX9h4n6Q0MtheJqcok4utoHvqEeUV6GC4
jAo20nnPPeVotwZQiVTIIKPZo27kHkNCcLQYIzFuxLoomnccMbxpPfhXAAsP0wwrz0YHE9skxCdE
jMUh1I+QLRu4fmdNDE+E1tLeW9HeJRdik9fa7zJy4EKYla8S+8RwJ6AT4EarUX1DvSmfDMaeAdxo
cm5twkAZDpxiN37w4hdMvwhZNAdxH20IwYXSyRxaAABIH2g/NgE5QogKQVsYEIJ9lqPBAnJcJ6r2
WJ/jPktEfsrHC6RjJiPz3xyjGufxtKkRZ/IM/Epb570jXA5kn3XA70CoOPk8YVvXVO05FWD04pId
tHGr4reb27e4EuDSW5ZO9YQQKbWutZY8A2vEfj7GrB0FU8hMm1OfEU+ug0hrC3ljIgvx2c9Zl2Y/
jAAmwsYAHSxfw+Oyr66OBTdP2TUDmoBPDWZFS4LGn4qWAhE9lBkMPPCOeU7sMdkAVMGu2L0aufs1
99lfVjDYnzXwLSHuT8TgxEJQjpcjyUd6CEmgka+OIgzdsXgDsvT0o+jLE0gRcOCyySePlWMo7PeJ
tLauwVhuzqsnxuDDZNd+k+Voe6wAoSuG0O3f3oLwWbTC76TBtsIFdNO7mBFNpojsfhhGeHrDVeMV
22R5XEVd87IxUpMBRjW4EOtxCNadw9cs4vZNhiOx2RGnd812nRS458Q0UFstxalwvxtLnaOlXfVS
tAtOP+9LvTmlc/Yvri1n147dbu5ObRRco4owRyQuf4q+9NlnflKYIVEaofKKgvCIAvOurJ9Vknzj
FzSX6ygjexMoadDUbF68qxnTtyL7Ye+TzvnWU3HC5L96BzzzWw9EsbMbxuNh2G97C6Nr0Qk0CmaZ
78XwHjQx6JFUQr8oR+4gD6SDVZ5UTFmas0DqHEhmQUhIbd6b51QCUdKdHqxkMxHWWn9OC3+omjSY
Y1531hCktxpzTw2/eTrIR82SnBXZRxr9MzsV7seRK32IvqG0k+TtoFgnYf43D6LtgzRgQIjTnYR1
wjW0Kf1XV462iUrp52J4KomeRHYLJV/Pd8ru71wZHHTp8nIJYyMr6zdAdVQt4AORBkkqS4Xa46AN
y+65n99yAOqrqIYOYkcR7GSBU7HBFBUZW7b0z50Z/e0j7TTjsUCJ4vwrnJXd8EboOyCvmSjRKpi0
84rLYcPa11uJZYisF79F8dw8cvEXMdNbM+pnOTLjUAWcK8cNv1jpjV6Ejjbpf2E0plRVmcW7K413
EpjDZhhTNhpwHSPyvzeJJdHUwr9I9G0I4Y2Bif3lRZSa2GWIuZfR2tXiS74MxEk8MXZjR4Zb56h/
6RChioNDCyVP7ndEX5sow/HkjaELfKP+doX+SQKm5heWoryovG2ikKyVUn6nLI92g5zf5xqdgGLK
peUoYBvoL1RIxlevuqcAKaIBFvlgV6iuGANVTMGiR0BAg4HyaaPxfELxsdb9pB79wBoNvX67vSNx
/iiMwFtltgM6V6Hdw6e8wGjEkVl8fI0T7W6qmHAAfp6z1wfvP/vwVptejE79yvqc+ObEybZ63/xl
+//gp5ZtOvQ3a0kBzX/D3W3rJdmvMYGVa/WoLO8J3Ok1wj6+KzDTI3awD6VFPkfJUm1llXrmz5KG
lhVvteHYJZSOJRd1q0kxU7IO0DnY5gHudpo8ipR3RORVwyZ2RQ9Jasr9lq+H4jBaZ5P88DKwkYrT
rxz016Ip/wxc4JswdJ8bkza998bHctSupotrpcsygqRM/L+897t3U1TR1nC7mw7oyC3vZsd8rc+L
T63skQwP/Z+5oemazaz0a46aS1mXJ4CiGnAMoTYVESYpHAOSfRYeSn9N3PCfDJtvpoX3sdfB3i3a
YkB7gENzS9vXF91KltEwfNrJBgASLIB3hSwp7YCddaX4to1XWDfc3E77zEarX+f9eI9d3xYyJAJE
7gJ6cqTYtHcpELtgLN4cR93M1o58Fytw08SnsUdxDViQR0Un2wa2daq950Xx4pYEg7UE00aoazcW
OIVkntDIWFvh8B3UOccqUTOwYRexJdbutO32TZievIaiGEra3qzqEVkZPWXrEYvhgYdBSnDTJ6Q1
rJ+POj/7OZdHXapwB8aaKbvBzNeq67cWzAwqMI7WiLCFqSnYv+ZsjSS7iAD++TZOctJSBkanmqkW
5J22zuOanCkuKoipB8gsy4qIFUxjPGODjtZeHiW+Th9iJHHvh5T/AEfkPSoUc4uAHqKUDgjq+Z8Q
ZrLBlUlX4dVvDOCZmc481oP8rruafkI1yPJq4xWnAFVGQvZwmtzxudxj3kXU7w1TxPk1gPMyVHbI
Bcv0BLPTZWSHvBoC6ouZ6PYnCMQf9RzJ3ajma1wljzLdsh/NDr1s/Zmt26lxoeAZjNwAJTrUKlyu
0q1PeZdsJg3SfaIMwDaZGa/bfoZT7mTNCYsdpllteKqQ9e8QjXP8ace2pnqy9enV5HXRHWzXPEsA
gsIivC566NJB+drU3tPsahQx3IMDHdQUIejn2iYnHqgfuVPSpKH0iv6b0EnpjwQkEtqOLH6gCuVq
z8guOU4hWcPC/VWHfbxOtIKxNxg6Ep2QAyRGf3CZMx2lrV8EqUPlxO6+Brc4JtG3tJC3VEtj1Zjd
rTNoulzWk8DTSSXNW7ZWXXV2LPVpOmrc95iHhpAMocKuP2pSqmRGJBM5SNTNO4o9ZzIulcDu62oJ
7iygysmUpaB9IOhC1v8FdVw7ovGF/RQKrMhttSuTHhZVv8k84lDmfDrOxUNYxbgbEn7QWA1uspGD
nzoEVwJQanH3rCRpTrY7v7QjfCHT5S+e9WZd0cQhaHQOwzTu6aBfO2G+zHMTkhBCoVN23Xs3eb6C
5BuT+O5zJWwBLT0ie3gfauIUKe2gkmnVoSYcYDsM4cYBHOeY+b9IzJ/MyMleSbsrCalPbgAhGx3x
DgsR7CPekPikeRFqlO+2YawDira1PlLI1s0xaGBnOPZwQRUBlqRj7uHCWjDAV5T5bG1NT4woo9p4
HbXxfUA7zH+ftm6mU6fiYXQpIVaTwOTOSb+qqA4oydQ7ldTBS7jIqpDbFGp5xoXvRX6hiDFqjX8s
3jim4hShlnhXRkPiA6EUDqhHI2bYybioOOeWtx+9q9aw44KrzNj/O4KXLFPc9GJkyjiA/GkmQG+Y
u5ttUEL0aTLtXeJu2gmn/PYiymvLJY3erQ91aYmzxzBlbytW/7MAesJlzAjJy9dO7VHki8sYILPv
mh6RYC7X0pNUGgSoQ02FE5sYq6GlVe1tHrChhJ5XSLiS0sFh2CElolyFkFwgJAg1kpgTNCZrZDC/
rc69Jj1vaSmWKeOJ0WJECBB/YER6unFqCuWyDaWfLbc25sR0jSiUGYQ7Ur2PSCCslJn73HqL+PjG
9gZGNLO7NdGyO08zSb0ycmav/W+FMXBXaNW3lQ9c8v+kI9K13hIQ3QSRwJEYa7DXIjAlgKj1pXzO
NXolTbHJ6JP46FYee7BsYu4rfmNj0S55qy4T/fsevf4bixsWS86261LEidktGttr1NlUgfq6ytUV
c0r2nM7x81QkgkDO5GXQrspTdwBDJR1QfIrSKQdrF/j0DJAzy/hjRNxChlizzQHnTCnh53UT6Tv0
Fs5JL5PAn0SrQd/jWNDI2TSjwqfc9KuCZPoB8x07ZVJ31mllXzOEjVs7BTkoU49zlZmM/SC3NfKz
jPPai4nlC6FpB4l6ipF2chhV3wMKzS7kcZTzpgkQVtrEJcehMWyEC7BK5KDC3Di/55HNLjjByhY5
v5LM2kPymxgEIfeayLtRowVeW6lvp/ID6Q6nMAuPIEnYROkEb8dh/MwkiOfPBdpxjmXvZ07SgPBm
YNMnDzXH7dYdV4kJeCzs3bOlEFdlbnkYBmQ2LC1BhA392c1bX0vyxHdwsiE0dUg+jvnEyMKXED35
JKeNHsC3ZtTP8D3Kj1P5BvlJY9UnN24R1ecFQ2T0kQX+6cdQTDKoUfjC5nvt9BP6nmIrJYRKR6bk
dAdUoDPjWFXlh0gUe34PTWRCGkrpWMxpFnVxrWqxywwu+8R1LzXV+iKLEfDdWQtUQ/+cRihmWaYu
29J6BRQK9IaGUQJYeTzhxUFcAedQGdaq74NfBfqftdDkJ6YXD9G48v45oPQfHes1K3HIo5lsP+uR
D8TzdNH6+JbrgulOQygpj+GT6oF1W3CZB7fTd0AkX/IslQcLBEhTWl9p7C60L13bGUKAEunjQ45X
FEzw1lRdufEbbAbbEfI0z10POIIeI9V3eZgctS6+ZTNBA6WTLPtKXjBX8oPGDmZcy+pLH23idPE+
J4xItUBkJ74mtJW2WewlE3yafAwpLoMApe9bk0AYlCd+4RW/ayzAB9VA1QSUskwwf+OcuHdUeLuW
q3WtU2DbWv9FZPw8LLv1xgHrUioDJoyGdlhRIBvMSFZT/soeDR/5ssusp+a7yUvEoB7aEovQBpoE
6FFxUq2N6ZuMSkK88UatalQJbBOmT7sCHAfSrGaAlx6DvkJoYut7m0ubRANGtAzBt63tNetkZs+Y
lJRndhYHp5xKE58zEmAoUKXR0YF5TGARE1p+MQJbxm+88toK6aBBDIgGH3VuuRmqrsau1MLfkJOE
pOPwl1mUVCZ6U1Mvv/jbRJhQl0DlC0K1170Whw5o6FXE37YyrPiCtyWr0DSaqflHC2uIfAGcGnXn
vTb7unUrmfYxX4Kog4Zi3BHX99Y38h94qRsCDJ0w+02sDc11jrBkcyqQ6QdxW53qkR4iBuQixDZq
WWvIKAUrM3YXvTU/q4E3j85vm5P+bAT9edLM5inTdBKGJKVY2jUfBmCgLeFgF0bKDropcEQBkzxX
vS5pE0QwUb9pbn03WTf4gXBQXqTiFXfe38QS0UHgm6IXNv3JZLjOMBX34Ti6TwnAGY/x/x7Hw6eG
dAw5kWsm15QxyNqdjHqrp1F6DQ1WtqQz3gwttMVeA4zINBzCxyxcuSKOz9ylbRM9FTCDqzT0fHso
eV29lMSHAa9IN+jfA40m/pToiNqkWos+QMAr6ucRwA/VU/pciu4SqKk+VUHXwvirpldChjW2+8xH
WNUeuWLrvRbAe1fohEi8OoG6Lo9eobFBCs25wKHXkVjfKPIeii75m6dOfLC9WS0dZbonE5xjrhvu
dD0NsoCRUD5hxL/qFMzcPAr1JEcL0kpn/RKsxYvszHs5O7hp8xtdYHggE/FsB552Y4fxXUmFpWb5
1UAKw2Sb3qlMK/3Sxl64G5hsByxW9h1Yl1qNiCbtCmlWwxgnQnC7ZQKCQjFNAIPPWnHsyrI1UXKG
2R5JvLdjizGtjbQur9by4eezwdDDYzMEl//9+0YTuZ9LL9snF7qs9qWWWHxmFPzrHuGLgQjnLhRK
olRXfjsItPydGfrMk1vI2l5wyLoGqq9H9YAKHYsqPvtNbpj9DUEhdMiY34fziI1Lmny1ng01qnSM
rcaQdIXdxsWlGAd7vaPmVq46AFrY8Dzn36j+OesQwKVaIV+nfEYvby39d+vYr2bh/WrieKl/zPlh
ZSwMdCONr6Ko5kfB6TbGeXePR0e+ma7/I+VjvRk/wx+6/vyR0jXc8zh55L6bIEsi6ARmZRdHx0aF
aDSF9fb//ZJr76rVzqPpzeE5bw5WaBR3e/mAoKM8IPYh8gD84dSLa6C75ckCZj+ECpma4Z16TYbX
Pu8c0M4WpAEV7ApUmKeg8MQhNfXXPJ0tuYpy9zhGBVr82SEis4PqWRv2yZgD+8QTzw+WcJN1nDnO
6X8f1JC6pyFxEXXB+CMhkZPCckV3wJQn7kXay6vhyD38fXNd5M24J0QgeyNdlpG8su5q1LM3gB9X
kY7WExkM0VWaw6OeeOGl3hv7hjSDuw0p5LkI3tNpJhFwsklqyFW7m8zEuYAiw9KLmaMd3Htl50FF
pR/8MXh6XZHlZN4GmLnn1F45tZvtZul0W2lDKrQXKZODbmTbUZ3skyytP6uEi9Bt8ncMZsdy8EgL
xuixgcVofMaYxUlOyDmlsJmuJs/w0Ne17K7i9jmz3N8/KA4EeovN9y1OS4yqQApAE+GDXk8eksvU
tIt9HRnJvu+Efv750PEm+u+zn18arACWvL+9wTBsr42ehxQKJbKXD2/eFIUX12PbZSN92PSitZHv
6ekOa4SOmEaOD7NuYjTRfX2QottGfdWfcsuuL//74AS8qYt6+X6Lg+FaBhqR//sQLvLU0dMvDbrh
Q/FjkUcZSyDeCM1ACrITMFJNtAJYLLOx685olrY90pJrGvfLt1udZMjKcaWXGIlsD8U40qgsOsu8
3WNJD4Eu1zZRvZHhbn8+HeKCiATGfq0HMMIYy3TiEOSCsGFctFX7DJcyxF045cdxgV9oMviGckMg
NbkJJ7LbjFOifZgV5IStN4zBGxe7tuJZ7p5p2NCxJAvMBklVdbanE5S0YqNrDGf1BYhW2kX6BMaK
eDF2Dga3zc8moY67Y45beacTfoWwvv9rWvbFyYV8LvX5A4IduLsw1u8u5xvydHebK/IaTPvq4B96
8M31WDLUeLaZ5eaJeDfSXsezCt5r0np0xzWTU7fwvtQYxSeifgTLhYlVYUAINszMA2GzHWVDRBuT
V+XiYjnAT0FupwzxVFWFuzdzKnGSDKO1U+To75afw8+HUEeC09dqR7QY5cdiFh5MeUFRbx7E4gEP
yXdGII89zzDmdp3hV9ml3ed/h8USTzAr0m5Fkj3YwDAnWGAyNYqChcw9rH9eeX1ue7JWYslLaCHw
x0pUn9hdNe3ebIxHijOJ5ZeV31g0im3BI0lFJOtNqiw84mlxSbQk2roqUicd3816XCauLetZpCbe
Ca1vcDJMXK8zKLFNYupYhNP+joCcgN/aDu8o5g5KhVzg3kwAXETAlqc58UlDVTH28EXDxq/kVTZG
8/zfh7GsnkCtIh8uABEH9W1kBnJLmllnnh17fjvPn7KS1r6zg8I3Kf2YlDm3vHWQ9Or9iGJ4rs7z
mJScZOqQVFb24IUCA29q0Q5PQL7PajD1lqU/NiLv7FMY1/PKLYPkrMqmRq4oPtNqZEAorZG9k3xt
ZDi8VU6TEGlAXdkJ692AplymXKkk/4IKY/n5YtisjdgsxJ3WP5yUcS+5VWhesvwDhLvctG2VHewu
ecTWDAJiMl8agkKuGW+iEN7L95wJUq/YHIQG2x03HdN3QY211aa22CGTW4fznJ2s2c1oRMHJ9zk5
PfbyS7d26/08dnuhCKQAtnIYSQLErL+c2gQMrXuywogdMDep49i3shbMhMe2YXhbNz6xc9M1Q+R5
xUTC19Lrf+ACzVtsCAhdaBE2rMwhBkZw222HrNofxg2hG+GNsR6OUgZd/kx+82sTK7l2XWxb+ZSn
51rLPb+JHUqlXAEdxSDA48hSK+mma+o+MC+Ol0K3tTXJGy18OM048xS2XvTodAjJFKLDq6X1NNXV
8zC55paBEbWJjGxMPdOY7lXfGuuft72RzT3Lte7L1jr7RSR/xp7i12YwXSG6IFINr5yJEJJzgqQP
Mu5odMvkUi9IB3yo5um/wycFv9CjZb8zOHxl6MooMRhb1DhR+SQMVOelRcQAwTK/JJIP0/KybbO0
EqoHNzVT2h15awL+xW5lsI8ZD1Ge6rdC6/4YGbIsIuGMcxOXRDWqxn4x6/QS4bxGmAW2QWBddWob
twcg8iPYgOI2J+S2AfLtUfpjNLCN7p9TWWix+C6hLxf5pYcYsW9y6z6Y2I7apsAvVJI/FI3WIZbZ
jw2ZQd4AzES6OnSY0qaMLzxMtDLejjHWf6KiSSkLUpM8L77hwB3ulj7ig6/z+RRI4hYxT+ZUaY61
5cAOMBB5tMBRr50jayqWw4ExqN5OZyWowBIZIJloq9+tySUf0gT8nFALq29HBfzPNGCIR4kLrmR2
8Bp0bnAwokJb4ziaKYpHDBBTixE7ij9DCBcvZcgAm+LPOTj0J2t9sAyYD3zQcjJSUQMueKwBUdKT
23o0XBx9mmdlOMUNe2NkmX5UGRPyClSVigBXGIwEfw7/KSIF2m55DiAPkx3i9cbp54MyJ/pvj9gT
lPyUySnkVBy8ZNdEYvxAw4E5rIk4QzwbOlLUoWV2TeMYsUrcAtiez+PyQXVue+wYddoBdAb6aGc6
JstIL7WSq2R2JzVqopDN0BMXfbtSugRvmRAjAursgrukOBZofVatJXUe0ihnVlcPXLIoKGzcfn7W
tvN1KpcyegxvwH48vwyJMf/pfVpey7cC+MVianwAN7AvgyHb52LeN8AQtz9HjiKzwe67elsY2VMw
Bd3BtmBbFVGjrvqYoCfmKPK7znV9Dd0rFHymx4zDWMUEObjq1Jj2fVida/QAdyTgpJLxu/zQQofe
FIX0i5qsmojiox2S7uwpSZhJk73kHDwbDE3jg4Km3pErHjGdkrB0humM2UXzq6C1dxhAnPvgckDM
6dLT2zHNpoyITjBj38zkpguGvWiG6F4E1A8t7uIycYD7xs25bUS0sxb6xX9fuYrHX2o5AZHv3mbb
pMacaHBAR0SAdpYST0MeXCeY3IqmUht9eWSgnCdEDfBLC9y8P2kxcbuVF5z4pEaznm6aukjAXqBq
Nuy2p+Ir91naBmg3O4aCBFsi0whnX1aIvnE+p2fWnskhrIv3UjCoVJFrHZNcJmf+j7S/dSWuupMF
GwKjFWag/OHilNvjFsxo/cHguBPK+SqYQ2KaAGzI7DyMn+PcO092yfxCZ1IZYtR7+nnmHLMyNonT
OZdgFOCBdfOtSczjqCn9fURQtet68YKJtnkSTKpNKcF8UZWu+NLUTWZ5tqnrclHx4hXJUSAbefgr
nycYTl4274Fh8qTywDIQTNT557M2Oiv5vXiBZhnGT7i+5M2gLL0B2STVvTipLDCQ+fzfv0YeB5jJ
LsEKLckiyt4maZMf+2xIITDbpAromq/H0rrKjsUYnYK1/3+UndeO3FyaZV9l0NdzqkkeWmBmLsJ7
k1aZN4RMit4dej79LMZfU39V9aC6GxAIRSpTCkUEyc/svXbcefKmgzofac7OTNG2dRWXp3hG72FB
8I+OandkCFDywLZY5Z1KoPQFyVmgEeRytprkaL9oReceMf3Yy4g59sfYwcN17XXm5fbdZSq9bRvM
AsouS/aVkX8arbY6GpPqbm5cZHuXWn6hd0F3exwqXZ4DLfvS0uluZg47b4pLTx9uqT/5x26s4VBZ
KG28kewLuzkWsZUfFck8d8vuN4+bQT9VFbDm+SxrC/MbbLOrIfg46E0CVtRyeDMCw12hBTa3ddGC
9PYsC5IrkatVQ9SiUi2hbb11NNoUss7AWT3hfToWpc7K3Ksp/iY8ApDK8qeYZIgPpp/sLCw72Nr5
FC9J2cm2lYpnJ5UKLo+DLfXg0gTmSOSRIkKCtWpRKugucQ+XMpIDYg0jFnfOPGqJxH/ydCR6eovW
t3CmioUhnum40qHRB55Yiy5KnqT5kgKMQ+Ftcz+EFtSwJd0ahcswpaygMsvE1I+tzson1rlXK4ZO
JMYVPuBXYRMJMSWLcP5M44EF3AACY21TdqhA1YcpGlIS6DnYbfrBRWHglhMlx9Ipqo1XTpi70WG8
jFQNrQXA1x7celP2rUdI7Xi3a90/tgYdoIn0+lDjPV2QwOKc5SzCq5zqMwc0d7RkGz5HuM2XlZGF
u67rANkgntoiGUKZqzn42Bk1bRwQQEhfZXrrbfNCnJK1tkJv3Ci/Tm+ebl8eIKikG9pN1GkjeH9E
W0VkOtsmYSdgpzWMNZW/VcCbg71lEQ9nDV2xzJq0OCISC1adN4EypnciaLnpNiWT05xI9UuWWd0d
21O5ndEwSIcISI6sOyOe+llOzDKiOP2i9O0/ErxJvUhTgHged1ZoSkIf6b0MMqx0MnriUapTE1YO
jgv2Vux3p33uozTLFDmU+uhWN7PWnK2GP/Og7BDYxRhIJu9iKeI8I8/SIv0qNgB2KdddPJ56y0Cb
MSWZcY+HGGy4ohF3uqIUwPrd0/NYOY1ha2Nr4jmd8Rwzbjc8IpMs85joIPLpm5HC2gLttC+BUc5E
YS67oB/ItUegjM02HkR96xqIYjLA6VE23ps0KSsaur2VPrmoE2ZF/VIayj5RrtknS/rRfgizZ7si
stX3otuU68GLJBpgSZSb2OopksFCn9RRCxtiHEKLfbxrr1rNiL6hIgVMgUDzMg7ie2zXYp1ZVn7r
nXD7uKAK4o4S3e4ZQNzLgFAqm1TykwjtM1L3eZ46/y8jTCcW95SV0BGGTK2sXx50pSrd995gXiAl
mSe0YHAmHAjKpkFusOexLUaV2lTjzQSwfk3cD98SVC+qXzqGsElmbi+6njGxavg3MBCydKF7YaQi
5WGsj2UW26AjtRaTxV1rO7ag81SLrmXBxERc9LZ59kgW5oJpfauJU9pbIa5j/saORfmevtZf/dFo
GblaTgwKcL94AaDvdNZselm/09lbHgfD5abGdZphMrhGOX2OE1iNBwaqNbxbKbXgmPlWeLCJENeC
2t4bQfpVtd0qsGJ00nA5CdxNk46FbeERnB7FZy+aI2pofZUBNLwzp13tocpBGF+selqXw4PbZkvn
o5oUm0Lc2Ou6cptTmdRvIQbISzwf7Nq+DqbKDxU8ERn0W+mk1pUToAcxNA8y8fFlh6q2GTlW9q/a
KMAtJH34PP5osXNs0pzvFFo7HXW7XTsd95gSDufY6OKtkszIYD4F7EH1N7/JghuQpOidAC+cF5Uy
0o2B6GCTxaCzHlbknKiCc8t1Lc2/O9A9GjKZgNvrkXv982FWmaTwgGb6g3yWaJ23LVnj4uRJSeW1
l3nblK+6gfbWEmJct0BaeENJaDLh8W4Nj5tvnSBLLuaCokuqABRBjOs1Kl+1YDqIMEYVlj7PitUL
Bv+IWE4OyUhBYCelPOJJFq+IgxaZdhONE/7wYrzheP6+jARvYkey8k4vBsZs5jbsA+ZHMK6gCGD7
WxGfh1tYeNW6gMbO+1IycJ/Gtjv4X1VfdAdVNc03NtScq+43p8Z4WqZ+9uy55cnWQvpwlU8bP/FM
lN+V2llap+6EtQ2OPvcpo/ZRaJL3y4ue3Iwlv1N3L0nS7fJJALOrkAS4oVUfWrcKuO9YIzRzdDuB
CR7Ot1v/gCgcM44D1VAK9U0Fbbf30VddI5pjgiU96GkDgZVJ5P9mUoVm3PMgrXHR5GKM/kzvQhft
UJtfxHCweq0CywK9VoiU3RDVsFgIePemgOmR6fb33KmmJyuSFzCr5lVH2a+bCVb++VGKQVbqabHR
oBN8m/InRqjOR25pDFOHtN9Ikjo+WmZDsCetV+Zp2FTNdzB43boYHfmcxVANBevzIxQDMLDsPNso
/ZBirPYKEw9Rxs46h/LzLPBBrR6/i2IWhY/f9Yz88Of2a7NBphxbkXF/HMxIoRh0UDHNX2oHN73M
e1lluywpq+ZIsZg9Ndmk3Ug9ZEs8J19wB6daViPAgU5DJzYfJg/AALPoZklNce/tjLjVhP0/HLsC
iQ6WfBfNwAmJkbOITRANdh96+yycSNEO6AiaXrL/Ff25cIeTPiHoNA3KoaHd05zGR3OuJqqetsdT
yYsN8egDBsk7PmMCqSsQFZGeNudkpPru2c/vUli+5EShYJdQUrBCOF8VFptbRyldBr8YPUb3x4G1
rbkL5yfk5NK7ab8HB8tnJILuTngO7SsT+zuqZbrLuSpLyNrl3jEs4iDOfiZoYZmx18m1wkywoq/9
2Rd2+dKJdo1aDoY1QVnQw2x7g7fxZqE8c9JuzmwuVpPmfQ11lp+kE5TvK7OlmEKw6j7ZDS9iOYB0
KOaTpEiqO+1V8KPrqMcUHCj0CfXWscrstYrZ3KM40JFRR4gKwVVoU7MeBoFpoXZcnTmjCQFmsvic
BuALmhH5R9qBG+xQDq4hr1qnoUR/njjVtwR321KGXwo181FRIVi1uuca/t9HHdwV9cVDHZLDOfRM
xFslEUw6DZfmfse2jGzXQXXK7M1fd4MWH6vBi1HTOwiNe67SXZmRmRkeWQkRNBh4+3CelulTWOwe
N446QuLiU3mvU1EcurQfv5la3izrzGPdQXGRCFE/EWg9cu9Hp0ceLsJzjOUHLFgG//6XVgEK6QdP
vVioJSGbEFmrZwKk99qugn6RaugBxrHQXxzMSeu4qfXN42Fn5DDUlP4Mhgseoss2nZw790dVdtdI
dsVbX5dqWwsXGbZq4pfQHb/LWrcudUJeA/4z85KNuJtyNDW7YkKyt2qLIV0no3ZmF4wzZJ6LVkVd
32eQDH0jXxNWUN8Hw04PsIkAk0UO3xI0YtdlvJ2ZaE+GN4yABZmFZmljfdfi8Qf1afXUoGr2pvrK
5a7cAfDMkBKX9ZWkTjLvpqjcZgazcQZROJZnVrlZ05ABQ8aFODJ57if3LRby3E529rOGmhWYxgYk
kPZE3a4/IaZA5q+hvDY9NgoOjIG7KmYZZOUl3/Wi3XYVRaMm2T64KplOnelgOppf1swZCH0CMiSR
0CGHbY1NKasf2EJwBhbBnkuPewhZ866CyemeNeY2ChPvO0tcBCw6Fvmgjo0jI5ZsPeHGvQ3ll8sK
bAknpH+nCIBN7TiVuXUH3uCoKIggM4roDOAoOrt+wab0z8eyjZ8VQ4vd40t/fv3xuyJs2KkIsEpe
5vcbYDbEtPnadPnz4NSAth3b/xWLoNk9vh7a3cCSQP8iWigRu5Eh9HFAvXwc7drY+62pP8Eg7V7b
78pAIYiDAKemasYbrzTbOldLF1zV1NUnNnXhNV70rQOPtApCM9nrM4RcNfUO09dOGygtIKJYT77v
n7k5jN86FqHUGTrwscJ7LmKkPIb8VUgMyoHWmq9GzA0+6uudrYP+evSrSPLNfTs4m4K9Lacbqrna
Y2T4GEpUGtyPEU/MUyVFc0/8rf4Gn7r9WY56tzRipgm6XaRHpBR8HGy4kB2zuseh1wY4GwhsecFf
GQvsvaL1zs58EJ1WaquhNn7zuTSh9xuFtvrjT3BIb+ueHJY/vxvc1wQuYKIM6eryNjjTLwYexv7x
6HGoQEbvuB0SUtwVeokdCi2XsoejratiZUpclx3OX+QDSh4Ym9/rxDevjy89DmkR6pz84Hb+6Q8c
v3nVCcpUJehttwnDs5hkAHElfXenqj10WmeueXUJX42M3308Vh+4l5j+T4G9r6ws+xhX6by/LExb
3zuqvFGsMhl2DPOplh3d96Sbbyhm+IQJrXyNnPxpUi6pD+X42dtevcaqzWIbXt8eNh2hKUX4PPUF
92h/JJd+rq7j/IhKellEgTw0BILzPFOxSEfl6zhFuaQzq/pluiEdGIGZu2BEJgFH7jccq9l4pwro
NlK9a5q2FwHwrFovniGy1EtZ8gjkKEtvQE2s0CcsY4tYmbckDpaVJn8P9jujf1pTw4kJOsMFSH2J
NJnwMgTzXXyQBtJpoREWN7uPWWmR15mm8zUVjarDGEGFH7QVGpZ8i3Gw2TqoAiRKEH+VwUPDCDqp
jYh/SDbBOxm5gO7YjCNaWYUOJFU7xn3uUW66aOZYbmPoKIEpgmYpjpqsb35PLmRahyVRsWirG06Q
ovdnYiCSYEtIoqy9YcESWS5RSyZwFmZ7GlM6ZO/N3fYrluHzD+YgPxlRJGtPuD/zefppEnuXsuJf
trqC20FjuK5qarYwpEfug18D82+LOnOJP5gtDZBi1eXVBccVTGPGe753HaWIAWK67l6zk31kgixh
AVoeUktuXZgqS1dVIEqGEzPM7pphXitis1pU5dRgTCUdMymzcD1ZtNYtcjRPrwFiYnixYwoo7mTf
A5+xTcA8FinEbP00xw8f+dsi1/TyPJZIlQMiB3cNduS0xxbKAPIw1GZ2nxouFxH73NJkFDZb4D0z
3nd+dqrb/FQFdb9sqNMXk5RQMCLukczfVmP7pXxiHKipAewWwa0V0jtppDaUbgtQpaPLj0qc2lQz
TCxJfo9abLyhg+y8LfaxTnrlQJqE6dZiU1gaWJ9oqLjgY+qyoNEvm6z61DQAEmlXAXoxSqLDyQdn
f7BphH6JnKRchgEaVhuV9GBL81NoHbF0dbyspxh4sF7vM5Qcu2IONu/kLWR3++qGNr6LsWXWhnRd
OogWrca/oRVm+D0TRSef2DZt4I5GE7TRkt7bV51xZQZDPlvEzh4k/94vomjfVWKl6GlWLjkDGL3A
r00pEJDRdz9ClS0bUzbrfjKdXVSuwvCLIK7uyYdw2bdltJ9aWAGmy3+5wR54yBs8CkGsL9JZ9o1X
xiKWGI9IRjK5k5x6iIxkHTIuxXRUjS24l8AZALeyfh4XqhgU6onkCboBm6us+wXG7hMIxwhCURLt
Xg3XocQkh0E0nTmWOsqs1egMH64ZQkZMHHdWOZNsnrwi2DPXEM+4FnUUrr31RRO1Ngzrl40mYuXZ
ZAjnw8Yk3Xgju7qZl6TJyqYJJluzNLGSZRtNdv7BrxBNpgDj2PSBWwRByKpvooiT2WsiWB3nMvjA
ocqosfgi1sXcOL3RXiU6UseEljiVzReOc+ut5EJZeHI7Tf57nGEWVSOLSgsj5mGIjA/hYKMrbOsW
RHqGaQ4DtgjNr8hxeKVD8ekxKN3kQ7tzwu5eQhWmLE43icJncdAdL7l6dEjl5J102v5PGTbbmKDt
tc61F1QUnzez+qrd7ssn/HLpEJC77AIyMcqx2oIW+B46+Y/BSmcQyAxGgrq+DFFznYv5VHA1STww
PFlEL53aAwN+n7gtd4RMrFvnpWR+cJUxBP7AALUAxX5jhIV5iiIf4bQaAKgQfMMNgEuVUUK2kfC+
KnTa9ogjQuvSdFETLdj1hOhO3bK2yx8kzFwiaZc3yOrMjGMAR0w1AEWq5Fc9g31s9ohMcfVqpSsH
Cba1bzTRHtrevo65eSp1ZPDsiG6uAafc9KZo3xhEUiLvnv3KlBxAQVEadOeW7KRFEiP91rrsiSAe
PO9++dlV6DDGChOoP3XVKjSM9aRy8wD9ENFzfMxBj89qnsvg5DevbaJ1SUxkUum/BaOfdd6Xu6RP
xUGNrn+wOfUY6kzTCgN/z2RHUXYUPcLvFjUy4PXfAvgj6C/vWDVuhCZde+eT9F5FcAvRzm1cGw6K
WesOpxrpe/Oio65Jcy8MVHxmgSJNWPBE2uwXzDVYhdEyrwLM1LoBbvetLgHKpln7nBCffGj8a6Vw
WuMTKZeoSlEhWWwwvATk4NA717SCSDMGPRo4rjsbeRM19w5mTMGT8tBKGizkqfeMvaxFusdkiIs/
VCctzb0LKTrR2ncJazCf2oAECMjq58ngXNPVGJ/FIH4PaXMtcZ9tS434iLHXf5d5/s7kBV2Un/wu
2+41V9M3NRkXGeJlx6JTmsifqQhn0qmEe+PRZCeQjFX1MTSgacic/UZYpnPQa7xpPV/HWAvXNqVi
nHTOnbAYD3dvKljEN1q+yxzOD6fZsWFfO32kHzm1ngH60GWkNU3WiKEAQhzi+W08iv4QIwlz49ze
g58+2U5/sVH/H9ApwAX3o0PmDSRUBDhNmjnhso2idpPlfJYS3KjDSJ/hV9kl6e0NRoZfU6Ddmq68
6kFhnN06OVQq2NlRrr+7szwEmU6KXDr69LyIJxWJFeHG+nPvE3LaAlD00cwZjHAXhYjizSB97WKM
r6M+Ii4NT5ajIU4suAYb5LozmUEvAj9daE/48PCu44beDVH+w4PjE4uWBLomW2qawbTZKJqta1B5
VKLXlv4YoC9rrHWLu/lslvTvOTgoWxnIRZCMdEX2xYiwuxBKtyxNMhQYYC292Y6PyHIFn/U+2cRf
TE587zCB+cNpan7kJSESmW1u6kzblmnw6Wvlr9waUDOBRWD0DhdCjy+5ZiY7FgqLRGyFaBnwioDE
XPwXWzYt904Yb1DqYrf4YcTlZzR0P8vBQlmDJWfDsLZHzDyeSSPsYDiXv3Hk/Y5lfscNhROBncDO
HagIu8Zjve8RiaoPqjxQM7FCPlf4XxalB+FHKvIFECJaG5ddxUs5GO86dGGs3LlaMV1OfcDbeVL4
WJ6nJ8S1OKiTfJdEgEnDzr3HKaJor/BAMgGjWBtujwjMQkFmme2yKYd91jGddXTyYXwKwSdlsjvQ
NXiWwyqJsZWzurpHOjiElvHp0rKCY6Nqc9+LbmvXztJW7nRSGbHHnfLsq1XOkdTXEJHsr64Xdwzg
6544mteGK5eaAZSG/cLHur5UyOynOSTS7txN/7sJ9GZtmEAdGlQkBUrhpvPKfWlgVjGH8BTXBYcq
2DrYYwn5bc8exdWiSTryLUp7o6wMQKPQvrtBqV/LzNeu4LsbVwQ7D4bkQc+Jl3Yw0wXj9BZOEEaV
mXxi+RHPpl43+wCxy2Lw7feGtd0q8XUiMcGiZ4ST7VCaWLuxdsEpEInjcJbsWNRCNy4hk/hy6K8Z
rtYsa+SBdvl/hj2LITOZESpNvgFr2e8rvKhxQKrPqDEFgzEXYWoXDESsHqE6MTFZUF6w+skXuyiP
nQMNa5Ar1D3GHPQ46NchD+NdHjl7eulNkXosV1hl7oKEFIVierITn0beZOY4bv6T/Kz/EHNmGxZK
a9M2XcPTpZzTtf4uas8c0Buye+bTFKpfTCFZcltRg5E3wDAy6oextG5+ruc3pUJM0wkJv2wLfmuV
319bcIop7noo1oy7t77ynkpauDOy6E9+1t6246jOgE1/FFNen/UBNiK3OaBM+N0XhWuKcwEIafhb
6hwScAO7WQqHuhrC54ELBRbt9mSagtlvf5JhROWioLGwKLcGE3u3/4J9qPqYqDWWyKjYtgzAXXpa
nY2L8WeDXlSTTL0cW907wiCuKsueIyaHC3uIyktY57+YyBF2NeiHwGJl9q9fX93m9SseiYdzlCHz
N1caNqQqT3cMC7Lg/Od/9/oibHPAG2KAVxNJPm4roLolprN2SSxiu4hux6HiQJQZ5OuajzLqcRQY
ees+G6P1I6iXrhFJlpIoe5JouPzrZ2f8h+w0V1oa/4AusZvarLj/8dmB4qG3HBueXcB9OYkH0hCC
1L+31gbzJh/V2ok2Vqats8Qcn3TZoByJ3i09PHNbF5u6hFrIdPOENUMHfcOVOic4vM7EjngV7X3C
J4XXu/xPXlQ+nv/8qnquZruG49hS0xzGlP/4vFVtg1ZKW9CGj4VUrTXJBT89+j5vtE/o4LInLv7f
sermu4kK9g/NETwi+GvCJJkJdyLCAKtnzqnGjRiVfehdrz6ooVuj9kpeTCN5Cbwx2wToslkKtuTJ
ixY9aaY9YSHVnlqMc6KG8TdhhiclBPKEVrlAMEm91azu1OZxj1e7NmBrWOHKakCuYgYDtmkSF1EU
4Bt8NzohqM+OQTENqwqXCoWoXLd+VdyaVq+feQFMwGgkbIgSkFodl2gNdCbAqZZHxwiu5BJ9ooU1
tY+4JQ6cxk0ccdeBhrerwZ7B6MNbVpWuy7trQb2rsPnTyzbHLof8lET6vECHa1p4LeccxOLJSLxD
gOESoi/IYP4OAx+ZIbZxIevzZBfh1gzHYBmmZrPBr1AdrFKQcTAfHg/B1L/F6EQ3f34pDfNww2zy
DRYGe8cmYUzJTThZP77l8fOPH3VCm5wIcnlMcmWv9nyocizWhtGeJlVicSlo/ckzhgo25qyPWeNx
jTV+Vn3t3jBULKp5WKuC3n1m+kZ4ig5M3qC7TLpmBELPIa3herRWgN/Jji+P0WKpy3Gvd0h1AgZF
60HkKS1OS9RLZDC1KfA+Pw62br+i9za3eNHiNW6pApJN5ey8Wvys4y7D5w1JhaTG4vB4aCbRdWTd
5dbacJiy7KltrGrHLJw5tbhMDbljkzTOnYfUFkLbN51aez+GEiK+TuT3CN97OdSjfTdUiTTGJUkD
rId/ehzyKgUC4tRgY81QnDKtoOfQGpJ5qGPvqi/lawSw0hPx9DzlBLdXxWSsAmpVPQycT/Lce3xx
IGZkQAaSMbDKa6qedGCSgVI2CuyQcVCMvBfeZN6M8py4nnttjMK81ePFSUyxsdrGO7gDgo1eNYCB
pT0wsrDkgbQfKPqlGk+3gU/lCQ+4QkVuBfAZatVsWDGRkj05kXlq6HvFvIzGSpceHjpXihkmXNNx
EEF+IbCtYj2rvoC6EsDpZA2el3JpVL1+GKSHV9cYxRPTKNbOTJvJg5YxiwDiKvJKH5bJfJ4089mR
r73ATnckJRbvXZkni4D1oVRZ+WSCbYRDMhFVMYMa2Nh5JwuDyZrge8aIVkXyABlugIu1b64OWMTs
DOxvcMJvaYAbo8gLZxXac48YpdAQaweh4JTVS8cZ1MHAzrwg2aLOaui9ysWoHqNfYd0dHUY3+FVz
h0D9M56myUQpTRaAYVQEkdjFvnFjtTe8ktaH6eJOkDx+ifwar26BUs+vPDZS89dirjfkw2HtUbVL
K0iLgsLWrSreVyGPjvAuBPklPNsyPKFR+elbyYBY4ExRZp5800IenOYf6Byso+P3ATQpheEyqbO1
MrGcjvT2/hxjKkuT9k/LCU4n5Ww7kGG+joT+hVpl/BbOOHqvyEzYjT0LMhjMtTVg5UZtnyFVQ0fr
euFvXNHGjr1wuc+gdK56LjfLehQwU3utvMVyCnZYko9O6tVXGSmLZqBMXtuQU0Q0h8LM0hPizXjT
1a52EQ5jJFd56UE6qKTNoj9LXPYrEy0lVXEMOWg8JG4cf7QzIHtMWoeYCJ2pEXoS7P5oZQy//fHw
WZFSOi1i8U6cwwAD7OCOiK7g81rtG2rqIwNNb+dlg7ONtOZ3F3bZPUqH6pLrmrNopGwvKETN9djI
6GT1ybjrjO6j6JgsdT1m7MEZVhnG19G36/c6/xaZSKIDSQ+n+rSg/oMwmnaXxmrn7ZUotthhuqtr
ewc/1M8RETVX3zfFfsxdRWBLuNB8Se0AlexCrcrGc6Kr0/tc4C9U3SYr2vkFnVfBEuOfIKyC/Yr9
q4TddIp7qFxNEPQHNR9MJpTLtjOsNbQY7qBOpe9YZmYvE/TznUNDR/YSpbj0QV+lBgwn0KP7iPyR
lWAc80N0OxBG+ZFZWLXNLH9aBiNqMHYoKNmz7GzyKrxnvQ8w1veHA4tw44+Y2n///wRI/yzKUUUM
Zv/Ik/7bw//zUmT8+l/zz/z5xTmC+s9H5+inKurid/Mvv2v7VVy+Z1/1P3/TP/zN/Ot/fXar7833
f3iAuzFqxjsDXSK76zZt/l/w9fyd/9U//B9f/5UAcHKR/q7em//+v/7c/B/43/92iYIvFX3/+wjw
x0/8kQGum39B545VBZG2qWmu4/3bXzPAjb/YtmsaHhhbS+oE7lJ95WxlQ7K35V9cz9BQGEiLD7Y5
F5RILOc/Mv9i2I4mPcexXM4v13X+OxHglnzUnn9XOUMVtF3PdolrI3fYQkPwjzUeWRYSrSWNbyZP
yk/aEwZI5+hUO6zOJKYlSb5tmb3tcjT2t6PFROCGvTO7ua9sFckj0ZwxYXcXxsOWnQm0yZq9GhJ9
hb8CXbJioLUSBdE8eIT8elN70l7/UU7GRf4Onw7gXVJFP3TfuFlph3xLVhiC9anoF31EBvnj0HRE
kifN6O+aeNozlcHtgABmhejBoxcx+m2cNWqTPGxpQ2SKtdWBTGIvXbGa4uDiS2GiGeUv4/SZJE79
+tBqB8H0i65wOE/uZIPLsZV5NIBDn7Q5nlHvRHpgk4ckx892DHX1O+sa7V663S1oZcAOWY5XmfjB
2YDWHfmQKgxFrxvlOC8AKhg+Bi0zRhc3bATT7JehzteqSTwY2KhcAPBE2IT4VLDdtYHFFiGJEpkY
bsinUB3V2YkZWOGp6VamyMgfB0tGdy3qGUTi5o2Fdy59zTs3ZemfHw/nPIV6as66AeGFm+MFdXR9
zv92wAsdnUvwlUrU5wIPqpTMgM9dWnyLrFigsLVT11kDyaTEiPtffDDZeklLcjVMC2+FhEh912mh
tLDA9WtkkN9H8QVnpGdcVhOGnLcCi2fc3YSKQkSjkmteJbYZ1rAjYAWu0m23lVH6YRnzdM9ieudy
R7oF8EaXf9ggAnhA57zQXLzvcXF5/G4cG5yuMWuYfDS/coIAjoXdQsQ1tScbJWg6Vu2picwFpDF3
rVoL9BwRP7zr/XdV1yzE0SY1AqUdqudXgRp6rY3VCZ5OuKpMwn+hk2lvltEOq2ZON/TDSj2zzT57
xELuyaO4d6rvD6AO2JSgIV/kozcrFXOygazdNIFJATEQL4bUyheTNiAj9vtto9XLsNLhFU4ou/uZ
Z2BnfExmpcvkNfEak3q+pGBfgk/0jrFi5DT2VDPQHAhpsOJqGXKdXlSuBLGGpV5nDbj4Ado+Xzha
wOnSAEuOiJPReoJdUOiCtcByy54rWigyGjbJDNqzhvS5izXWIFa+Ib37REDGxYr6dTj0r+zIFzG4
9E2SyDflzSZ27C2Yiu7DAM3CY9mT4G4m2UR7ZrN/UnbxaXbx1dc+g7rc51VRLc1OQyNaTKfGb6CM
keasZaxFa1mejPwXO+5bxzmCXKVcuhPzLay550kiFPMtWMmx+dtHv7KwpzTZVynLGxyfqgZcVHIF
WoJ4JpM4aL9xxwW7ld1low7sPydEpZdgXgP0LqyvJgUxqvPZclPYiQJHkiiZxI6gIZh+wuP93VBg
LbseZIbs5+/xjgE0lUVvjxHZpgDjVZLW7FEQZ2OC3Q5ODSrDluVyAu+7A1/yooVecvMAU10HkPxZ
6l1auiXuiMZ+FN23dgIz5BNLpxzxMw9+juOcPWUxa9RjeU0TYa7LIJ+WV7yjAJ3Cms5QeG+fSJjK
RQ7Xb6tl72yfqoNqkRsYegW4OhnXjVOyMAwD/qvSMHeUH6QRT3dNcgbg+YHnOAyvnRM4S5H25koH
FiHQfy5Sm9/B5+qArjsbThWShtp0yxCWHaIR8MpH/rMyyGUrG/6bnUv/zNI2WE3AfYCXkpblw9jS
rWY1Fs4H8lVt53vYEGNwhiNimxRbXGilBz4k12qwPz09bF8TBpoLWAa8smVFMLs9Ap6C5hhGfKpS
/0s3o9fIzq6CkDx/dkKE+WbQEE+QfGcurLF6lWP0lP6ofSj8ZhAt7R5p6jTLybKYMirTTvSiBIbb
4NcB4PcroxyfirQxD2IIza1h8InGW8nlg6aFtD78Nb1Pxo6cvmeybjcI48EREyHo2OAQUYJ9r1z0
np1RXHNEEasG2gGt1EzopzN3p9y7Ea8ION+avKWTc6ZpMUgohEGvAlH3zeg8kk6ApA4Syi7iBnnM
BJPPxKjZCVjxobQgrpU2CHq84iC34Xqs8xSUpZv44TnKE5ciWE+3EZLQoBn2c7gSuEN5tcYeyCYO
G9Uj1mhdx98kgQHX7D6EPFHIYxXKAdxziVFtw8IwN7yP67CKopfAt/eEZrugUkFiFcG8t5VEW8Wp
ehP1LpYpcl/CCYh+zF4dZb0lgb6GgfmpqP4nD2aIwyXEy7FoOm9KZ2ovgRooL3zHwb3lks0Kn7wE
6ZQflvk9TU7gtHqUduRmJwVuWDtqFqkJ5q6b1m2EzSAA4GZMPrkhejgCWaivlfBPNup7SMvG3MxO
W1Jd6nviRRud3mRBQoC9dgf5fzk6r6XIkS2KfpEi5M1reQuFKaB5UUDTyEuZUsqkvn6W5uF23Im2
FFLmMXuvLW5DRhZR1ifYXEvieZ32Iwd8NH6NXfBWV1BCEztYR7GJObqM/oVwGPvQ+VE4+tZdUjKR
V0e3ejcwQ2xlmQKm8bfa0TRwvQW6piv01aQXbcKFZwsvHbI8l3LQdRd3Ia9FQxicHYYrq0Fmv4Xr
/4ZDw+I++3GbBTc8hje7B1sDV25jWow3IIHsKw3tLWJrDGnGnzhVu9QlsrHfQ8CYVylJm62eUQqh
79CAS5Wq4MXFSECth84KN1OkPgwF7FIxKNO2I6DXEfzZxtk+0X85j8xNDNsbCixgFFoKUcHC9vlr
zHF8sQi6Ru0C29LKn01BBlafwtfuhh0WsPichIIDuh8OGt3lpsFKDedITQqGQGxMG4bovLrcvKs6
JKAtieofXAxA7LX/3nsZgCz+VLttvkV4aKWNKpMRtSo+LLf7HEoXjqU2IUd12DKmugQY5zE0mEDF
vl7rxE53yDS5IjNuDCcc4aBFyNDrBT/mWdm9M/ozG/d0LRMUGCbTTwRBFSKq1iKxyjnxJhM3SBwb
wKP020iO+aBPmUkcLNJSoNeHHlxXbU+nCdCfD7ARAFKWAoQT7fSqJj5GewIMEtmKWRxAJl0ZF5N1
4kSE4XZsQ2NLyjzuuQhcgtlyfc9DPO3SAdhDKeublTkfyWQUe2ZU3c4ZMdF0qBU2LuL7qAicnYJn
9+xPLfPvT4UQ+MdweRHqBBI/SgtS/7r8COycsBLMrDELg5fZ78x9Jpdp2UJ/hXzbU0zbLyl3QmpO
Xwa62NX/K+9CwkxtsZQiB3HC3VzwGDMKW88O+/DleOXpqb4NoFA4pHum73PzIwbywasFBqzn9lRb
3lfc2bfRxnHdBCcmWmyJAQSW8shyxlyTIrCO//o5WRi+4dxz443V6wkEMttU3LFOeiwsQlKR/L6N
U31zYatgPEFUGuf5XQXzNQpwyZhW8QeTmk1mUZK8OOMIaT2CLknWFbs6/zy6mOg2s8Vy13TPVcls
ZU7qd19Vj02m7L1fsn7IulPHxT3kbnzSQ53s5qn+bZq/jIDts9uR2+nYloavCAguG1ETFe18tavW
R03D4++TEJml6Sd5X2QxkZRo5omPq916HNApb2pFxdMmdCvYCo7jNO5wvn1a07kZAGwRLkM8ce7D
gMjIDPKofMEhRg9eG0OASkluRBYMRsQ14I9nIR5Jnvipk0dXmpcWARyPGbktJL4AgyuubGzCfder
pywtQfwgA4tjui4582KMU3AICvPXswGW2uFTF3DJFo1DjE8S7nKvgb9IxdLBz7tVXKMtE9cDBqrx
kaXCF63WEWMRlpRkwE01b/wi3PWTTTwq2XNXhfDVrd03USa/4zi+Eezog16rN8RFqTVgIEhYAf4q
ZzyU/cQZHHrOYVDeml2P2Igs+46ycFM6PZ7MAgNmrSrqMYSy66RI78yHgCOK6MRU8MUtCgC1vfr1
wKMtp8Py8qXFBgYcbFjvuy+D64iAYDWH8OlytL7lvbUYuS/vcakiyQttvXKBi03Bx08AwvyS9Lax
8tohexFjcLfZ81xSkq3J+eXYiMHRJa2CwUUPUsCIAk92HxWIrNjF3DLMB2MaPk22ciuB75ZVbkAY
6jBsw6J8Jtic2BdkNxHBXgl8NGao8rEp7Ceja0lfmEOEv+Lk0XVsiuAE9exik7K5UpchZQEt/Ddr
xJbpwY6O/YCvia1BgvqNoPk531d9ZO+MdEmLcA5K2gghLek+jBJqM+lf4EiJuaG9jDd+hELJHYM3
KsVDPvlInrFFI0RJDPMWzf2HrSRT4JqJUGqVuPkC0lSYfK9AyIJVdTX63d5/o4ZDVOkjJkH891u1
CHdjgHhWyRnfNC/cXd4B5PuhR9i3MwZUsM68IxUX1ca8S3gqz5pNz5otYUzpjPQBln+NeR2/Z+3k
3RoQjwklv9jzkZGSV8fOJtPqJ6qbR7Q4PMQz7gm3bveGJlZITkhzgSVspUbMZSE5LNp0M1qtOI8x
krQAKG115Xs/bySZhtxAakMYZ8zpEywgGTjdvpzJFEUan7f5PQdmgSdYAcv4xASIgjBs6hPmxtGX
CFyIN9tMyfwSLN7yUg00CXnGI5xEP6B7P6MaTdjCZWABR72NZXAjemJwKtSz4RJeiFW4BUpt1e1J
8yG0hI8pqyLqu8UUSntm+MUL6HPjnEE+IklCnZTlHStlE6ZolW9zPj4PcPRXbnjOWT5d5Jzcm9iP
jnmUvMww+MGMxSvf4j5LTNgMefJDhlqP1g9lWB2yJGh63sYh5Bil2hUaWQJ6dnJJBGmdLmR1Y0LA
j7P7FTc+jbhnSeDwPksnVxWrXFLfAXwg+zK7h4DDaVe+lZS7otdMdob2g8wjj3LAe7CQkcCZlxA0
EvHBRKZGHBGgLhQPceWRdtnBGnA8RrJxzSK6LxuM8pyEUdp8SIOFHZT7c8liJmwuqSn+0CF9Fnmc
ISKBE6Hz/ll6zc80+/kZ25m38vKIxUR8THwjJJLM7fbRu5sLvY0K48o6+xjyhCsWutuYabCI40cD
JRoxbATKJbgkfD0yyyGHYOs6wVvPF8uiv9t2qUfMRhIOWxB83ToqzENTzPWp6MU51yEmsOjThtgE
ypyqYip7qPcpDSN94COZmKcmsrjSsnQbOfLblsWXTsjFyEA/7NVFV423bXpnl3ikK+WDolQqXtKe
/i00ryUJOkdSWVZCUQkO1E4aDWLrOp86FWRIFc3PWIZ/RM2+g0MhoJ1RXI6+mh56kPNgBcx6t2jL
pGg/ifSJVyDIo1XnvELz3xaeC2QT0uBATDi/tv5IuMPEqWk5jlKZw4b37X6rZlr60AV/M/LLMsQB
Z8TWuyRsNPa+FKleVn7PKfdewjyDc8kpt2Me/fXLdN7lKrip1urPNHGUHDxBx355JUOp3xho7eo0
7Hi5ocgXUV7sCxiVTC9QYnTIibhnjGA/QNDYTsy+Vw0yxV0t+uaQOEyegIKPBfImH5mGFDbJlcBB
TyNjd3amFEcuXre1Kj+1yyhOCu9MHPovGKaXDpAcdIOQ03UGWr5YEJBOx1tzdsDpUFJKPS8olDCl
s4IGYAYE/IKI2YW598+wPKz240TgGcHi///QBK3YdvEIfr8FiaHdS9llKP7Gu6/8ZpMTDsqlgNFx
wl6Q2RBMTRNsqJ7kxnPtZC0wypNI5YCcCqOjOTgAOOdZ7AdNZvCYPA5REeNTabcTVQMqCxttl8PP
GDZEx9hJmPnl7npq0W9ojNGdX9uHgG6cwRqsA5dEM7yH49Wsci60btNahov4OOCAFzg0HHBFXCNn
uxl/tetfY2G0uzklQ7yge+xM+SuXTlQ40Rsz/6966E85U2nqx/EPXxUHT0xdDS7HWvkmd4Wdsqab
yJiDDQq6pToEPKeI+rMPk1FIMLGT4QpcM2h/nxrvl+UfTUZXH3ojRPABuWJTOc6hgQpwJsVmM+iU
AxUD/saUFacN0dFnIf50dsJQs4Q2F4jA3EsJcNMJD1UV8LIOKcU8yr6T6O1/Udo6OwJk86svWVIp
07xKtkUPEH0QMyZMF4MmPwC/6KV+nKBwgjopYLkyGUZlBWQpMI7oB2aYLoSR1b0z7nRh44SlbTfa
o9vR9Zo5MfASjZRPSEMCTm9jkWHFpfjUll8j7NRd2TM+0D4TKjPHv+NnAFYDXFuW0VF0Eldltpeg
sV/Q2oM+DRgRZhYAkxqwIbNdtm/ku/jD8D+Il5qw/TBjBDM2SbCGw2Qu4QzdciVzFEob6C47ot7z
tn6vAUEXJvrmdsHGtc8JrtJt4sQfGWoKyx6d9c6x+30uINPlKOdXVnrJkChyCpMqYAO/yBNIUe74
XUcggD0SX5FoShrZPEslqS0yfVBcXSlRQNDZXhN2VHuy1MhGE0ZE0HgDwqdjJNAR3OEm83fHJ9m1
ZbuvTILlZ9v6G7OwuLlVJ9aqQ3NGSiR/3xJUGwYbG9HRmnukgosAx6YmtZ7U3E9OeJJmbW+jFRMm
lw5ipTp8KcLmXeDNiQeTkIaUE97OSBwRSq0DQnC51ivFFNfGPi7rhzH5SILUWHUaMWuqh3uIBdxo
SW02yGaOcxTESSHXOTSi1WQIsts8UCdRWl+D0CM6rqpAiuLnZOq4hZu5mcjLOYhCbiI0hte8t77G
yT35SPWQ1KGpwtCAlVp8goglb4DvTk2rac/m57CEbs2iehgxjezaJviulZ8gqfZfhKIXzByg43PY
Pg9RCf+D6a/o0SxaTuVsXLGkqfX2cU4rEiocgrrGJXYbsfnD0jo2Zv/eyZugAyHTlpLe66EotPE/
UNlmFo5oQVa2rUq+KfCUgyDYmDl2GNcH1ViiswDsif6Nu90RFjvK/C7TmJfFi7+YuX0xlMSWjmij
IpGmsy1koH2Iwc1KaXg1iYKcQrY9s8l15r2qysfRihG37I2ifGwVJO8p1FDO/OiQZQ5R9iIlt+CF
BdaM0EX8ZsVvAoF5N3rhnyohJLINiMopB5s0Fg9fzAgQ3WwEiT5S3vHw7mswuw3A0H1UUVz6uU1t
owcgSOqHJNwl0iV8QSJzZHmJhi+IWBwLLOiYDR9dHPyoJbJx1wfhLcvSgH9l9hs18HyY+dOfC+I/
ecF3ffc9L9kAKGwdqmLeIdcBhBj21C49k8UERANhwiUfF5ZkM3p1SsgnluPfmIazQypxR8nAOAfs
qWgNx/wkmxwf2thhw9arNEGkIoyGHCGCjfvEM/aOUX4XKEiW6S7HVUsKEQ60YRypCGZgxRkvgC37
fyT7fQS4bRkeniQWeHSi8ctctT8scE924z9HxH/tPCf/7PIGwg0uIFGXuBac+MVT08QjJV5mZPKE
PnzMI5B61ObBumbm0vv5d4R5AulCPK+GyQbKLB41cSBr22RuwseD4Gpr1f3NmiCWanP8dD3/rdbD
t9mMN4P8Ar/DvcwsxlxjaSQAzfo0KKtgtj4zfdXHsnyUQNDXAhMLiVVFD+L9aDsST7pBZnRm6+V7
D+DN0THRSlxR8ZBwEVkNBildHlS7XEudm26qms9TYRjFIEAQgX9lJvg8eVh1hp6M2CQFEObgnQp6
TEUgwEnmc6mFKyJMe4/VOqYc5mhB9YNopfLeUUkgjaqnu1eQeJ91tyB/ZTPJDk8etdVw+PBuLOTc
Vb3D+AD85VWJ5DrXpd4GRXwGOgBaLGGdqYVkTim6feZavOCAOLcAZ7Yth7Jv9GqNwP6tG4y3OMn3
qlHX5l6OkcJMaDb7AcKU2TRQ39Vz1KPEbUX7xGhlsox+3bVDfqu1TX1gkCXO5AAdbU1JaNFX7xSr
TylZq0RlaD1FkV6sUs51yohcnKwjwJAMpf3o7fu0fChH+WBNkX7wrT9Vn5fHOkzZB4T/hgEknElE
Wiu78YxHCMZg/4wpP1zrLGFWbpOIDv4MyDfPu9lTfjVjlnFN07SxKTojRaL9IBwC0bC1sbOBHNfC
+oC88cVWO1uNAZ8jVqbq0qxiO+w5mDDRY19Yc6QRBxNVGQsOrQ+GNLYJEd6HziQHIJHM/PntU16Z
myhm7ZLZEHCq6YYZI7m4SpzUGIktdjDkdD2iqMzPkk03YgwZiBuA4NM8y266TSNpXBC/NWle4ZL8
Q8aKE8h0yz57PWQWHBcrxXjBoK73YsYyCIp2eKfeR3PgcjKG76pBAbMk/zHH3jt+9wGWj60Dgbpu
h1U1ai+NhTC9dJTaTUXzGjE7vfolctvw1tjehxMm34mb/+sGM0MCVj5DTzu3EWe16GOxKVEHSJf4
8zpQ09YQ0JONEKOU5CuxnTxaKoOE3wc/vvKK9cig6KBVcF+yA2ubgTWb+SvavWpFKNSW5el7Jnkl
0RnOKyyGsDSqaR+lwV+fcMSJUmvTMHyGFMc+gP0CNImp7y4NezDQZgP5DZn3x8oBisZv/DRY5Do8
Sxm1rAEyb4ucCMlxFJ7YE22T1vqMw7Leo146uzyjJ6R6x0Cgt4S5+1ANbNVC0jsutuKx1PUtNKxn
redTnxjdKgjaA0ENKi4TPJP08Dary1Bh0amrPTP5Q7AMzDlByckNZjSEYf6nZDpj1wP2vFG8mMpK
yRBBYLz8wkSre+SFGEP86o3Ijj9zEZQrm8hoZMpnatBqFyYf/cC1mGMwMFMeZUlOPGa0m63aY6Nh
0YXQRarG/8Ct9aNh2xldtFNx6IOB40RAFbPmTZ622vW+pji9AIR6nOfxW6jxcYJutoZ4dHMDGuuk
m78nw/lsrQUdp8efJqsQY7Us/2F/oCLastQdN1nqHrF/No+iR2yPfgLg9raNsb+O2L42TsTQYTD+
MkwKnlOUEhk2cYag2DqrsiZtKzv1fcs+I0rUKqnhjylR7xGWknbcyptenpoxSt5gWi3xCfjvAmJp
HSVhagx4K6s24J2mh2xD/Vt3NYtKpqhsyuurK4WzNdnHEzXCsl76+zx0Piev1xuRlnBpW2vbm5wE
YqqnPfHMEUcIjc885chyc39Tjgxyp6i/RLpcQsya5NLnSLtcyzwyDgQARF7tOqYvP2Gb7+IhO2QF
ZH3PTNdw2rNNNWak58x6F0SzzwyNuI+hg5Vg5nvE4OU6oUEqTK77SevgiGn0gEztZms5bGqu4R2Z
nqRQdeNvB7AdVn9Qb2pj5mAmn5TnhzFU4MMnqJAbz2RFb0Lgr1i6URKiep2OjclmMQDBsLNUHCzk
Z/pHzBNLSe2CBmrJkGmfi+IlacfsUMgSHhgoNS/korRra0GwyH1g/Q8ovyS04dUI4AlGnKvUo8Hc
YW2lHnEgTECsRcRWIGtZOyX+/PQ388zfBqUcrZGtN/QbnZX/emH0viQrV1MOnEWrQ+OP97yFZCUk
ggXUiCvf9XlvfQcgOUghdKV0APwf4mFzUmgwrZ0by9jD6ZXbKidoqAosYsbyRUfKnCFYtnyYpEm5
3lNLX5scelhhW3tYG7e5BL071wmi+No59mzotnYnvhtGkJMXXjrPxcHSB08kau4koSc9yiVuZvum
3VdzTD/nkkaksHN5IBHn1Lmk4VqTc3BtWq3eydBiFDvCAn/zMv1jJecurDejGD55XkdaH32XTGGZ
NSSHIELOzg6ZFvmSgawslDpk6IcBJP5IMsjWo0HaVl6Ga4vgDEYo+bUX0Y9HmggP6a81RPG6cg3Y
PhT+ocHsNYQwu0pU9ldFNLXuQLYfGctR5mzzmeeMm3StkgKyneef/MS4p5P9hIXysUr0Iyt1UoKe
telDAJM2+arekyJlQYfinWom/wjkk/bB4DrIUmOspYybHT27q5yV+NAa2dZl/MaKve+2FUMUSZCo
hX52CBBAGmzleZaAJlJrkOO8jb3gg8jxVeXmB5ebaGrRUBvwjEPZ3MlPey4iGK4ZH9VskD9sYzA3
9S611SdxsucIccLBc2jZEbfsx/6vsPC1K9g+LOlJSsDjjB7gzpP+VBqOvTFKSCVROd5dK32wRf8u
tHmWSczpzhIWgxuwozoxV6myP1onfrJjTvXJHB8HJ3so8LLKoHumrXzOuprAJJ8SGAbSHQEY6qY+
1edhakhe7epjVzAwiz4MxNN5T5bMlN+7uWfQaGwKwbPqZgHnNKVKNww8hOGDkQ6PaVuw0Sb6ZWUb
9pa7GMA6ERGetRUWXx3DSokJufKe/BCFVB6NV3I/fhOIOCu46Ued1ddqivcyTV+WjU1st+fEYHxq
Gk21WC1+wPmi7oXHXkIwsPOecj6eQf50ry0we7wX1GuJtn70MllZnvu0x5VZKOsb+9nTM2415+qP
0RvJ56oP2axnIMLJi0I3ux9LgGQ2XSTih5VZ1e85EVukvffbonNYufuqPLuRcSTn79A38d2zS2Ik
kGA7tfvdJdz2aO3/dMxON+AYNd5h/ZPx5YUuD7TD/zKRbBxkL4oR/jodZxJTJztaE87MOwExOx6N
32A2qasx4RSiNxAR/SWYxsFsPZ78JvpmPnNxhvDDzIq/amBJuPDplTrnNcuvTl1dhysLGb2dDoiq
DZTLwUdoP+SBusTtFJKtCYUMnBsTEWPRIGA2MLnGR3cE5CIsomfm8hCESHRHdUf73tZ9t0Zmfk8N
+ezEHAEzkr7ul1ISxmRWWoeZoUM1IAIB1Ej10Zvch5NxygzzYDsEdigEO9S8+P/bObo2lYiueWqE
14h0toRM4smV9yIK/0LXIyN2LPmmT2s0L6Gc4gNBgH5rPfpBTNipmNE6hdq5pipMrj767LCzDsZg
fzAbsDedU+6LggvUtMJ2R8TZe1bhxZD+KZfQFCDUKLps9zZrpF+Vq8sH4XvVrhfDlWDA16HTNxGw
d01tsln//yHJkQB4CbJhQlh57jG8RSbzFLcBcDHRpMKCv1YWcbwChHFIUIrJysOfjYuDejcEP+Bm
xXuOJGFlqdTZoyX8sQ3jpSX7OSjLlq9d/EGeb+/zKY2pOxpC+PhXmqb7TwIjOpiJ264x53OcWyyZ
5KTbx67V46o4+b5xgEuUcD/CksHkKwP3EQS2S+QcVsZMZlAZqQM5xZgTGPQdfmapb7Ctfw28AC8E
bcktyiqASnlGUE75HET5I5GDGbh2Zt7lALCQQ72x7He0JCH5Da279cNLBWx852RYrhVkAOJvxHti
JnuGg9NXlqE5GiEP2vx9sTmhq5nJQzUlKTqqsAm+irmwpkg8mGm2lY0RXPHWfWChvgDFewOlSSpL
Py7+uebolG1wiUkN3RizWT0hOvjOaAF8YvtGY77ZmUdwRu852yLT79Pis8d1kmwbv/sWY4gfpPLS
lWOchVlA6+5An6qN0wTRW1DLb5mENaKR59h343Vi9STkCuczVeUrmfd/Z8LwaKtsNqPiC3PUew+1
VAkihmEHPMaXupypSINHJ8xock0WdDmwGShmBdwBdDo7xy0/3ci9DDHroYbBR1JhmdGMxKP6wiAW
Smum7q6PXRFLNu1iJ987TK9LbA0seszNVvucFeNrvDxVVbfrtQ2coWHHljfnKmS7k7QxYnrYAamg
+k+Ygfvtt3TRN4meJzYhY8Sd+VfnglD7F6fZy7n7N0zRtzPLYRV3aODdCE0CARbjbF7pAA5tjzrE
N/0/LO0bljVp1hUbR+bgNuptjYI4OSTK/GsyQG+H4NWHujFaS/J7VlA4yNtQTMT1CDYfun2aR8Ie
cwYocfrEqXWrXfVamNU1Km296krMJrWmf6vBWnMVMVXrnxkugG0Y9/ByE05n+x4I+7ezs1+wtyzO
jbtfIuswR1hs3kX7IBbMGMpI6BJA6r3mLnLgICEYyQI6D3SAK3lAX2RZw0EGPxAZ6N3IIHCgVK28
2rvlWj06lsmAmFEITYdTROdyrC8dEORBIYOxM6DCmO6t+Jqb3XI/1A+Rxfk1Ek0ar7DI/stx9YQ2
S/dkH1LeTpSivkSjJPN/vfQvjVvKLWnWH3nE5g2l3maOA6QE5i6PmPXzJKxkkiD8YWhnuu9t5d0c
9CSuTF0UsWofW+popeq5caONZ4mnAZLQynQz+4S5GT1m5oNRd7TZbsVQffo6vLgpjmanjC/TVL06
BWZUm1xbha9u1YXOpdRgBkNoTjZzLR9kV8cabqkXA5Iih9aH4L3MhbxxJTvizuNmPA6iJWIoOOU9
cZbEOcCX5T+M+JSXAgrw8K6ZDO6R04yOcZWWcF7AEqGTlU/9xkq49UEMxFayHmz7j49UNHdJvKnZ
YhFOCdhX34zyNfSMmxeyEqPQhI1IiViMBKrOLvUy36KVg5NtYfd8ucb8nI0BdVAYHbyCuW7Xu1c3
AmIRmRVCyCE9tCJ8ZY/+Z6j1us+RtbmMSiInOggRXOq5OhrSvTlp85RK8Zv0xtV084eWsDc3n5fJ
37hl1pess3T+tFxvV0M6l4n7GfEwj8x18UoTBreqyDLnQm8PJUWCKYxgHaTtLzmEO1xQbcrh1KRE
D1HUuWREsXbdRlH+V7YUw42TPdFK/lBpgrGx5SGxpgM7wPPCXXc302x95mJggqO21oRqP5t2CQ3v
JjCMmyWgTnlzsmlYG3RFfU+jYYVH9bExi4fC9M7lHxYxz2ZWPwidH8cuPjN4fTf6/jEMEZ06tJ4r
7L75apxegI6BLqbWWTbILc+rZeDzYyOzWLOQcJk3BgB7O+f0tgeCHCo6+XoWp5lw5kXTv7PizNo3
TgIbg6thkuKY1/rcs/BfxcwhG4uuLhrR3jUxK4MyiAko4qD2Gb5UZDXVpdqTv/PumYRsWHz7BIpG
4EcFkBQfXcD0LsPxex41nOQh5k/x5BU7sneJu/aEsOQsctS+qCp7Rnl9o02CHO3H0AOvyCvq5sUV
Y+5jD1KvYuqP7oq9nPMJ+OKoI+dzQHQyzMm8qyuCbVHsby3FSEUICnxjFtewJkJ3dISm5qW0Q+zp
yel5au/0HK+so24qRu/tROM2j4dTHXcsCbAhrVR5cusCflI53GQ1QWaOzgwm2fyz3bFRpoNdaXo4
3Mbo8/Ek0DiwbKDGMF6spAdKn61n0d+8ulHrOasvSGC/utJDdpJt+sEEk9g43yhITkTtbEXqPjNe
9tbw9vdipBTHGE+uzGyc7K5L2WgzoqMP5hyggh2CBWzE7LsbnLOJh56Sfzuzt18XwHStRSA+Pk1N
gS5XfqNueTUKsHskTQ485au8y9qNlyJ7aHEnS8c5BREDiVGioCjizwAHPjGTjBfl8FhEBlI7zmqE
zE/g7E/YyEC4JBNMa+9uVgx0IfVwf5YbmvCj6r9NHBTLkQzJ9UHZLiDuqF5tay3efZn+lWWB3Nvg
XXGArTolN18Fzcxi5YfknKgX9BNs5+qHym//GGzEh4KGrSvoFFT/GAXzO9fDhRRqcg5pKVcDI+4I
tJ5Z/o40lVYz3+tOH6fe2iYz0c3c9ihdY++c1dmf3FXkJdT941CxczWjg9QOkMr5nFXfZZQ95L76
lXX4zdD34LXq5AUzOv2FqRkvYdetde/6J5a5zHZArST28ljxcdYV9CbwnitJ7qRR+hdXbxJ/+GrJ
klmurjiImA3rly42bgMeTGLWs18TtDU6d6Tg4CmaQP9zYufNBXi1FXZ0wE5R+oQQGON8QpVQ8HoR
aBBmXwFxDLDJrpUMv9sBYgM5dgFdq2eWT8Rv04CwRxg9dSJ25DCxpNtxwPENK5SkfUy+KKSyKXnu
J9w8PTPHosn1yjIQRm8bFNZNyuim7D9DeE5E9QH/of+tzd0Q8Mk5vf8ZG9Z77Bv8Xa9xNtOTGC9G
ysB0jO3ViAypNRcwJFAiG/Ebe+o23VHkhGPcXnKqBys2X4ZFcNkj+S12bT2W29SPaVqGNEJw2P+G
EbJRFBZQzPhqtFOYWwCUPOlzM/yt4Wz5jCdvgdH+mm5A4JA9bTBnBHRq5IG0yXznW3XU3Vc8keVK
omLSElVki7Gny+aHRVlnlIQstrQPG83Wa0uuE5UbwLEi5Bona32p4DrfaNemZdxcRb4uPJxfJYwv
Y4zetRMnx8IP00OVptQmpp73dlg/9LHzlHPSqEVLWceWtU5aFqFDR3b82E/0PEWxq2cq0LCP78Tg
GasCeLA77BRGs22myVpdUEwrdAQhI8Lw0Rq12GXsoK3+qQKRlUW5fUHP/MMq+WOOfHut7Xc2smzh
KTTDbth2znTIs9mlUEC5NbOSvrYOXWmJn53JfNNvXd1XoHsKBxNDba57ZkHETQXuhlqbDM1ligIU
BZkZWCOLUvv0/w910OFzMJ4yUf86wwY6cnOieSMQk98UQLrm3qhvJk3yvlryjgUxA0VowSgyAyDO
yw9tL159ygNjYlwdeh2kZC/Z55YJEc+982ezj1O7//+23n4wi5Z1W7QwWhZcn2G702EiC0S3TBRF
OmP8HTSUmi6k4IqvHVQ51NPGpzEW73ZFWqo9+0zcypQ2dDb0QULnqPjjcJCl7OcCkwGQIX4d0h2J
bhCv5OdVh0U9lOaGRR84DrhnCQbRnai2EFDokpwIrENnnIvcf58DE3i5hsSz+J+1Cp8biklS3Zrr
1HQB334Qb1M2f1egwzx4/A0x9Otg4VzE0lyi2/nyqMFuTmPgmTOAHUqSUkCmmqiVyfEshu65hu21
D9Cx4baGVNc1JXsaHOQRjSgDB7c8d0ntbSJ2JytJheXS2R1Hb0JIJkl6nCEo8xP2BI6NoGF2us0x
AHQD7YdFsz9Y2TnEaUPUBrtYf2a1PNj+i5UhkpnIa1DLl2C6LP1aiaOt8eOXINWPNaDllWnU4bqT
pKDj0BqO3lBhuiMJuFHqCNvA2qcpOp50Vnv81f6aUqmCvrSEoT2qsI0wFwECYqbbO/kuijrWKD62
I6M2Lx7Yf8KVJjRWwS/VY8Dywe3Nc5kF8oGfRMMSMYdwys56K7r6vQqqOxNefNd6DPatko+612vM
2eaDNTv7Iej/0WzjorHrF1Ty/zqDsXLXMfch/IVZKk/5SPD5hhJUccdWC30g3QM2KEkoYU8XoHIK
h2doeN21rdy1dhlXeaV50e2YbJikRxt7QhHox0H7ErlpsmEbU7/iDTvUEnFPkyPynIgHZ2+c7hMz
+BFZNb3WnkOn1LjrnmYe4JnAiU6mSCDB4o2RpF7sCDwIVMLfGJ2oipEh8OmxwYKoAXByJfIZLWTo
PRG3g6QYtoCJXrQbxOd/7J1Hc+NKmkV/ETqQmbBbeiNKpLy0QVRJVfAu4fHr50DdMT0zi4mY/WwY
Mu+pRBFEfubec80q3GexXZ3MxoE4ozMOfbWkzDLUNjS65r5mMNUpH16lZMBvmHtQR/nBUvUV++Pf
kN0Cv3ZH1l7m2ijvMSqg3BrWYQfEAzkgOyLjIXLzbF1zvK8S7je7ukDMlVRvNfAvqhNCuQTqSV5V
3AzlX4+930YkQ3cCrPPSAiJfCwdlEZsfZ3hAq8F72EXB75Q3N0yPSOrR11jqkM1L5Z/O7yjgHtVs
HTJkxZvEwBUWtx7tT9pu4oR7LKcIudAxOTDKrl5KAPUdQUHkHKl1NBaHJkZSXmIgnGtSfrtkWDaY
6N89wj5XhR7vgpwbOQrDaJsMJJt3AJK8rpUYVZ34RJfGzcDldp0sfz6WTggdx2Ln5nDjTWyiuwUk
Mnb9O1NYlNqcQ8nYdBcN+I4WyOBIYdzKuOeXtvbQKxC+C9Ed2ejK+zy2iZ0siAYY+9dIwVJLDZQr
c3WLQvyXano0+qrb1tzGtOHyj6tGbGzpvDMcWjIaw6tK3Xeyu1k15RygsQDXZo8YU5MxZpAvxNab
aAziSSc7TOzF3jTTR7edz1Pespo3li8Qi1h5HEswgVvSuBgsBhaOsVJkd3BpP5LldO1Hzug2tfVG
sB3Yici5pZZfbpUYbrFEmOdnJIVGI8ErrW5fpckoQKv6M/zkms4ZnUMBEXF7njxLrRIXBDQvoKFL
ZwX5jQ6RqREhj5cKseK9QhfMSJmEDLRKcRcnL5m/q+cuWA/MndZlYfBbkPXC1BurbHyNclPvLFPp
Na5QLMthy7jECh02JEzQeJ+vCPLIV9Vcn6bE8A515U8PiSAOPXJjbx8yJiCuZG/Q85tELYDHB301
WVQufmxcyKNjchPF+xHp0qqbrTMaONqnEGNlD0w4ycsTRrmrj46E5g0uTG5Y2IVnnlrOL2GNmFkb
mZ2WXetkE38xuOgUjCOD+icS5V7qmjNfTPE9sZkHsoSIuDVweNnVvkpQr2IRdtZJyQVFiEVKIVcw
RTI1kQPILdqKjNrqI7dMBmaJd/DlhCeA1580OuRzvjPsh6J5qW11tTT/jCxAAy02PrxsVsm91eXE
ShZicNr4L7Ns7cdwQDHl8c6Zhw0Q0/xunNznLM4YQUenfBlQDhDt3YTFFz3TYQoynFQm5o2yno+S
4mszoOrbpXFhvEM4e7BQ3yYJMqk+rPawtlip9zC1LlGOHTgI0nTrfHluy16iIzo9xqicRbtqpGov
YpHsq/Tg0XytKYqPlUH2HGilW9hgnqpJTKpH9CAYStjrNfoB+MNwDywa+zvSbdhvG8My8ZpEtDD1
fE9OgL1xe8sib6i9mIP5SsdTLeOPP4GXPtHp1S5cEytjSSXSk4uk8oq39KnsAuT1zmHSBLgZsstY
caEDjRt9oOnLVkVnL1J9lMRqChfabBDemd1NOG0Hhtz5Mw7VYnt4H4IJQkoyfXQtlpGE6lSqbVR4
p97oT4vndacw52I9Qknt5xAv0+kh5VxineAl++UWu/XsXJ+TNnonzYrXlwntaMTfNbXvpq/RNPnh
lF0gityx2eOWS6vt10z36kRTYFYW2JjJ3Q+ChWyRsg4OY5J6/N44Ot5lUBEuHIt5FItEfXJk6+yx
mZxEyqHrRaS5gloRuKQNZu11f3CNpmZOj8fEQK/Brjk4UfrRqOrYvPPC8BRpQoNgeGydSDi/O8Sk
q4mI0edG7maezH4cAHagRX7TtWpYa1vnTuqLFo8klKqrTmbr5rKs6OTEPlWJ54xe2hc22yzhM2SP
R94jCTP3yjC+x5rc9crs4z0G/r8NQ7mNWxvdkbAkoUckXqa+5W3wGfSlt22y+MmKu4ophVI7PWVI
0UYufMVvn6eRvJbpPbN3exvUxAaRdtBsK79Pb37nhlu35LcmOxuZMveTJigxMw6CkjrvsouyEH4Z
U96cB4CjMDtLdWyVRkRRo9/JXbc5SAP+yMyyZY8Wd955QwKKUKYmHxEc1zdVccycz8mNPixkB/QO
7bPNIOPSirpaJfiHXgMFwNjAH7auZ1Ipmro3DnIG/G3Nz6HBWp0SDYUL+9/KxZ2UE+xSo/1tZPcZ
so+ZpGcd56xaVBDlk19SfUG3llvBvGQDcZ81mcY6/6u0IIbPVg9vWD53uYcs2f30PY3ZG9L5poId
DC8W3mRJKCdRAvXLAnAbcheWC7NmGG+1fXQ7HLGRe5pAX69K1atdMYCt9NUDckF0lPRS6LOBsZiW
bm8/D7ylVmOsMN2Z5Njie0lvWhcnbuGXyFfqOJanui3y2yMezOomaZ+vSXpr4tcgAMxs1mMK715f
nSnFRTKZ9tpHCwpi271WVeNfY1JUZ6v1nsLY8Z6iEHlk6Znt0QT4k6LVvYSpT9hOnRwaG5hiYAR7
nz3sk9O0w3Xuxq3nWzUpnQMTaeYL6xCv0hblH4cZq7excvtDVgS4ABTPRzlfIErbhgFCZEanhOA2
Z6FBApLlS1YYeAgKaN4BaJ/iZGivZb7uRZps8LCnH25s3jeFXa0ZhhWQoLvVoLw7J4mR6fC32XsQ
NlbSMT/IvKl4P9Yo4FN1h0F9Otm4XmMgkbuo/Epk+NqTirTqiTdBnPFV2yHhafUI+CByCGOPGV9N
RRHS+hW82UboHOEoB844gnYtFOh3+XuwkDrSgkgM0hhOEttsZxksbecMAlJ3cVy320jdLR7k3DpT
xlKP67NFLMnGAbK3XaSlBm9g5bZfSs8HYrJJgOUa8EwK46JL9lGIoQWcCeOtmDxx8BfhPWPuAzIs
8Bt1/qq9UR5lbsFXNy5FgVTla+6mQ4YS497s1MkLHNY2QTHjwXHyncHk56K7mrg9Rg0sn4oN2LLn
ImAo4IBjk2kBkNjih484rjHP6E1TYde16G2cyQeBqdz3ZZFz31ZMB8ycsG4Yh1sTcmoy+sUWF49e
FUv25SQ6PC6LfsLp/oRjw0uNQRLfIfo+S3T9LgTxzGFnEnfXQ4DCTFWPs/rdo2nULmmuLTnrr5EN
DGKoxhP+DWdKJGCQ3/6cZkf+HapbDovAG9RDhfVl04jOva+l96cpGSWZTf+tixbzlkFTYuY9ebm/
av+SMe/eudRLaGgFr24d0YPRiyfg9xrzAOh8C/lS7nMVHnIbkkXZ0y1i7IfWhqr1FJF3icicRa4X
Jy2j3YXqbqJEpfrnXjGxzWV//Jg3Y0kiHx4faKbBLo/0ZQgN++CABaM+J2eVc3jDjgenrP0c5IVL
LyX7dZUzVXCqUm9iJt6bMkzeuLDRAYqZm1OuMeXMEI4r3Kgeuvnt8kN3PInn2Yu7Z2KSuo3hUrXF
MtZbcPLefoav6Y3jtLXs73YeLO7jSCBdMX9bDipwOevfIVFHm1THCMCMwN1meXYAwkeQfRh9TMDd
kKQBM8fGuyVTokPQFLYHBkfPEPT1I5agHUrVbrcE7dkdkLG+8J21iku42dJy3yctt/4A62AMNfqK
8sMrEco5TLmS1NLXph7bo2N/TSjft5JkaaC2qn7wo2DrFkL+kUbwxIwLwRCzmgs5DwmLP+wtbU0p
lPTWE8dPQjRYtR5oLLclghbS3eITrqajTpaoN79lwFldzdJJrnybJVrEemvB4jtcxBH0op3V4wZ0
snAbMT5YCdOUyIHxgzHRH7ZFOTZUNOVrJTDQYfPcEodYs3sYdpLCA58JLLXcTA5VnNgHlF4EW83i
ZCwPmfdmx3C3M4flUxuMxTlQ5ssc04p1TcBqUo7HOk/ek2HEzOnV7MVpZRUVLGuvgTA6BAWcDfh9
4sarNuZo6CsFFlAZ06z3ZrpOmpdc25CY/ZgsP4chOTTZ8Aae7a9mS4JFyEMXA9UgLf0vGzeE3gS+
zVq8G6ItCm88qOjPY+zmyuXM8SShxjqYD3NMDmsM4z73BybwiKDjWwh4BOinG59EgmCNteIc6Psp
MICkNPPjuE9D42GwpYHct7DxJ5NwZSd/7Izn7tdwk/XiAnLKj4IV5jVUHtEGpfNWqmw6sp6gJwPi
GOXRXncd3uryDm0OU7JWzatauGLj+YLBe2M+Nm7CfcWPbwpIzoqeVh7YoIzYh/yOWiqHo3kvCcja
xuPAG7Uid5OlDV6jUhJ6Q9W4Cqau8za+GVDZq2ULiwq+EJhllxTBWVvzvg4QvUBtYn/MEcRx03xy
bOakanX6xYN96EJGJwAc4VeeGOD5pyXWzOCA9kx2vJqAFtjD/VPsMwZOpJF8tUOwNuxrYxvTt4cw
CRS3foJDcCAfwt5EjSkufvGIQavcVfN85Sy7Q+ZArpQFFiiLjnlikgooYXdSe6IUKFMgI9WjCA2L
sVFAWumo390QSoTrD5RCyXRhT/5m5kQLxdB8XMhYrMa+0JX6Z1mlRyZS8xpI3FEEWKmHKJ/wi7MO
iqHFI9okPKTzp03ZG8ANiMZrmmw6IWcmlzI7jWn1ewIeugdoCUarx8BgxvqkB+sqsu5PPtrNRlkR
JejcrHMAhwHpW1M3eEe/KL7ofcmCYEqM/fQ+HmNvG3oG84MeQRLLIiQAjgoOigM3ceN462I13aqU
b4YeIcfapU2aCeQSaX5HV3WGLf2SD5AAvI7JqE5KdcJ2FSpEtE6gfwdzq9dKkjKj3O8xnylDCFTO
HPPmBS9t6BK5YmXkFvULo9OUN9pNNjnH3Pmru+hipYwyY6aHyJjIhU43EbhNJlU4I3AkrdIlEhf+
Q7nR/oxFPmmfoaVZq5Gu3tA//h+LIXg4rAUKGPz2CGCCllon5A6IXp/urJYPTF6vfR5fa3JHb+QW
voRlPh8tmjIEm6h7DQexemVsZcsmifSguSN9j6U3SoEdFW697gaTiAw1omVFHIap5VINmCyCyDKu
iu4Ul0AoU/kIoEU+Mhj4PVvYrcNG7kuHxaSQJFJEer7DqExTwiztqEhZYQqCqiVsvfsCFfRzLlWP
iD1eI4Bn0BvgSrbLcO9bmOEZVz5NqXlSSdHuslLd9xSaXR96kDmQ2pP+s8nM/DMeBnFQ83aQjNOI
XCCPevik7TbRvhuvBoz12qtv7sJ4omo6xG16bgfO+Qa9EdhR1gizCPd4Rk6xLCWOZWuFgzhFZMyd
2mKzTnpVuGcl+zsP+WCIuifRTa/k4bhry249xgz5jZNCbAB/kJiW2h9DLgJM+9XLpIbfTthngLFA
5hQNXTyyUCv3+r1NzymG7NkwyXC3BBY/w7LXnkBwabO/zG2sUXGfl9u0QpiEQJh0x7nfFYKpuY6m
BBnfBA0htO/M4iE1dHYEXgYwhsHOPnMq7B7IV7oM+Mhg8rcAmJgweNPZoTSLNW88j8RhZLVVGO/q
VP/JHJIITXuo9nVuwb2T8TVJ/sxxV29R5pGt0PAWoaPiwerehOOQ/KDNl64U7s6XxrSTmb4SJfIC
32XaQZy+ETyEdbJCbj/WjCpCL90y8oYfECxsJCZjOwUuZwvT7o5J4q/JuLgZp5nRhVQcmC/UlN85
CpPsT5BTIL6kZRBT9quzJR70SI6PEW9CUpTjbccvTCwk4NHpHGBgjDXJREXz1QtkkYiA00OqojsV
ROTcoOLag9zC7lDCVQ+/yEL3YGxa2zid04eJU2VlMDEh+Gy691UZsrZ86NxY7uIwfzVbVgPcVl1k
N9C1YpSeYYNDyViUwgI9rDUXe6tGdQULjzVxqgBXaUhCJDuuxr5gXdSOHbPo5BszAhdMu3dsmb4N
igl12AENsOfu2dVNwx0KG6kixIgeiWG808GRjZK7YXLtS1uKvWv3F+EjV1ENr6PW6s43s34fSGzr
VfU19zjG21FsmOl/Qwx7QAI9rnBLE0qTG7txIOWtxo1uaT/AUcmw3WPMSvlKzZSJ9lG2LU1yXJ2z
vK/Xqrg2LSJEV4344RuIOGEgd4OR7JIcA5DVjTzAHVmcK9bGxFY4OrQ2xBduNCQgNmDFy9iFW0Dt
TNzRqxkSwRgS70OrwaD5ItjavDg1ZVzicjgkbne2jTrjH0wf+wjd7WxWD0sLRUG0dgyYD+RoPxaY
luCnxY9NgSp5HH8hUDPwvgAOAzlOropHQ2Zqe4mCM5+6ON/1Vn66Iy/nCQYZ3AjPfbXorlFgU/uD
cs5KthFLxV0oUHnOMB8HG483S/fNQhPmhptvRrh70hv/PtnlcOsSazoGYXooCo8qPmDqjSx9XeBL
a1vcOrODy9MnOT4MsBRqM/rsBRoumIc7ChnGZkTcrxgmMhZLM2sX5eODRfgJ/Pt6nS5hw34Uv7c5
IveEIXcn0XcDQaOqsuCfQupGJMCfC003O3DT39ppgTuum+4VhselVpBRBW/j0pW6xLyWPw01ulMQ
OdlqjXITNbjJLiHNw99ZxzUPZ5p3EoImNmJ7YpAHpmLzdSbyKsPatxVe9R7aOTmgQ4F5Mri1RXVk
SJkcxta8KycCjpNJrg0WbFuzNAkqs1HzsRNgO22TXjhV2JopbDgCsJhCEPAGP1p2Tda+K9132yIW
ceCC3CTC+Wvmvk/gSbrF+470ymVAZudoETINJXaoCLCE4XaEOlMcVM49P+o4L4mP3bsko66LJPF3
XGgr/JwIf6uox/BFj5TkSyYIWdJisZgQSeWtAzqBJikWH1P+mQC3XfWWePRl8YEBEyf+AgeN6/5q
It9etUhRV0bKf+TMOPzYjTI5MPK1RI22aeoCUtvIElUzM+4U5euUnaT+qMxgDQNF7jQOo2rOngX4
ugYyWO/iiqVMEhuE/91D6NrGonhc9499xoATXAIOrpxXq6zBi5cWeMjaZh6Z0i3SAa2aep5XRh05
FNHJLUkSe1PpRZGESpDFOv5dbMV3nWD6RqU874XN1oL17rYerWebKfRamFnAKiV7ryvr1ZIR7uIZ
bFDGpIAEo9mugZUFlUuv53yj7h72MVwoblzYbasCpnyiUBNLD9OxO0mUqaM2T+yEuIfa0aUekVxy
TGwsE8TImITmGYOBrs36GJXFsDGL+iWvLHqtJaAgUi8g0bg6p41vTGsHWeY6SxTSLjcCMR6ji4Ul
UzukOpdj550Iav0LIPVUlhVwjAklumNxISwW+z4d9Hp0oG3z93GM8LelwR1Es/9FZxLszLp4zTgb
WRU0tGRGEbPLQI6KILpDPTA+ztGQnGnqeHDD94H7LBjyr0x6tBVhQQEd5g8KE+W6OY8ETrFXZh0i
MNKyDvI/5qG3yRjnQfT2rrJH46D77FzOOPRJVIZMPjiMlxqcIHybXRYBjtwuqcT2ix04jTVJktEF
DpAiGpo36RTWuy4UT5EBm10VaN+8G4ddvC/G9GK39cE2UFeYAehGqWlJZ/e79tKjnzHXKFjtr71+
eCaq653ZTHfyEVwza+D96S6SSsVg/Ccbs8myvT2DqLPnFPVA6x7d0fKPM7p0k8S5lTviOw9mZlA6
9fMt6znoVgHt+RT11BbF11gwsQKef0tq5y+Ouq8CqqS2aZPEVD/w7LuVERmQavy7zFnY6Z6V7Mop
PER18rdjJcwrxTXt01KhFvvtK5MiWwFM1V4ALK6IEAn0XzX2tH1JDHuAqgtM0h/btf2nJtt1wDTH
IAjpu7JmJ5yOBVNpINScgmf+42ULGUXH2XffQKr5JxRz4Nf69Fqrqt21/V3VlOAKigmdWi8f+3Q+
pViV4OxixrTyXXLAIDmdZlzMjjXEp0h+5vOQMeYos23vo1MrhvEmSbSjE3cDRipOvrbKkj9lM1vb
MJ5yFN4VGIs4sM4/DxRz9rk2JipAhV2deGbkgst3q+nqNOFwdqPPwpvLYEvSlnfC3FGpw8+H0un1
ISTPBykBv6dtfna206DOiMT558Ee5n99hP/kXx/phAH3KnQLc296yyIQZwSLGtG6zXleHqxqas4/
n5pZM/nrn89/vhMkNuGRJqZkiFfiVOaZPLUjU3IcrXz480XuU/IklZpIfmZILW3v9PMAyoT1sZPk
klUt2+RF0r3zTfk1LenxWK9Qgw2Xn4dxRHaJKIDPVXckCti7U0U+okwkpEgSYdxp4ov/+VBZfDT5
+6JM9alF13JhW0V3g9V2Q54Y1cR//lidz+9gmvODvfywf39ddq+lzrIbGwOt2kduAROLlhDYraTF
toyJECqVD690CCTewRtLMcyMmGUe+nGJarTTNLrIOjy7vmHgM7S9T3Mc71o3pNmQqDrAYIR/sGlg
7uwj7q9G0mzAZboP/GrhgZEmmKmsju767gHjWgqSMq6OmWXOD7LA5QVw2f5odXmG56r+OCkrpyaf
PpBHRDi35+4hFcj1QyCwGBOs6Fx4ZnOMkyg+h7L510c/XwuXr/18hCDr2pQ2NmGUna/wTsh55JlY
TV6TRFQap95Brc3cSb38fKrg1LIhkfLFLnCq/Hz359OubZ3jkN1mV0Xb0uqt65hY1tYmZv4BDe+4
q3p7OoUCQoVsLP6aeWzuBH/Ya8JNvhtDvF6qeO/UlD4I5dFS2xFeWHckBMD037Tf/U2KLP1ubXN7
ZgTB3xzMyY27EUQZAwFLib6sEmRZeAMOl7YznsvYbvY2ee/n0PfUmd5j7ZuEulPt1zS44hH6j7ga
uhHXf34E6lA7td4QQtFs/HiyHoN4nM5jO33/fDbPOGopWxxcI96rsK3yXgeB8SzqkrcN4egnL6rN
vV3bkG5wHF00Z1cY6Pb686AwegPydprTnGHJSRCZs67Ln4mz+lWoJuY/5zMKg3Br9ba5A7m2Jx6g
evanETiaMvR9neb1EynfF53K9MPwBDWEL16HtDDWMdaGj3bhFlGfvtl00ScmB95mgrT94SflS4q6
5jFuZ3mBDpWhhR3cOfgc+vBAwS7plIxg580ptIaw/82eBPqvGj1a5cHcq0m6vDtBtoEtaDcNDvH3
2ODlblF0lxM83Wlmt+HZOiT+oU0Rs00xKyz6zmzahyOjiDx36n0jZ/cS4fP0Kttv1iae5ZhzPQXl
vBtKUvYUDGskFymBDuhKY372I88H88G0aSy3Pvyg6f+f4f88VbD4vxZM2pIIwFK5+K9EfumK/43h
//RH//7vCP+f/+GfCH+p/oEizkQibgtHCCUJ9xr+NC2cfu8fnvDE8h3XFZZn/Rvhbzn/ED4wNd+D
Dyu4NcP9b/6F8Jf/kMqRpk+uhOLbjvN/Qfgr3/+f4Vf8CoyRPSEkga78Lv8jXopNPzr7AAScy1YR
Md3a6uS48jxx1jhjN20WnTsX4w+odoiOLR7/pD/YuNn7uZs3smR6YczoNAhnhrtNQVNUC5wEZbAZ
sxfIBDMMcFfgpBq2ebHzRmgHqu8kBHjriYd0aPq1jh+dFBenf0fawL6GoXuMq0PR0pkxB0k3NecM
0zvnidwxeLtFdijIM1/P7czIuiUswGLHEqWf+HVxasGmYxDM6C0M/tht8mKDcthGMPhzV5NKJOjC
iwA7HZF+B3vmOM/G+4DyDOHU9E31odd11c9okfWjj4Rl3bXkZXCmoaLHNmb06XNWmPPWCS2bLy3D
Erx8YxLII9tmZKY+kyEb7AVZcWeLcKx1iayN8BtYpcQ2u6iraTTdrQGLbxOMgBvSsNsa0Xjg+tmm
M+7txqAbzdHx5cWfsqofUFa5BzoEaLKOhjVeRJ/Y23LWmlCnWPmOm65ifVYM1PupFd41i145hBG4
G2iRt8Fc/9HpZOyF3zHCI/fXLE5OM5z8Knnzx1cjhhkcJmcUit8p/yEq/vRXYGhaxdT5hO9KoWIx
J2nT7DTX5NXGlvyL3JcwvrwFYdYuts7g3tPkx+C1Af7DUi6b1edgPMH5WUjgTbwiWZv7vhMcnMqv
VsD40In29S5X5e96Yp6t7+iaEhxJWLsicNb8cKwirkbu1lKXxsxkZB78Cuwd2/WndoFlqibnD453
bD0GF0QO5E53cPemS9X/DYR5IOHmtest8ujt5KhQeVvYzMDiNWsx1PkW7Ogvk58wRb5EQA9fIeif
JjncVzlqrOX/C7NkP9vzRwLHbzUIpPR9Ie6H+G8TO6Q8WJ9Ga3yjSzm0YbblUibwukRnyI4N0b+h
Xo+pHU8rvFFYnXKUX3UTWitlXwJsqRj+8xUEzxAbFUAxZGG188so59fJ8lE1NuiWk4GJn2/ce/FA
JR3eCtu7d4X3btP1Iu7PH2IEn81gPUVaA85QSIncoD/WRf+3YOI+dlCjIOwxS+IpL2QXbRIXKvq9
Fi3Rpe4TPf+xlSQ/5r/RdD8Umf0SjsFd1TcPyvjlONN+gH22Bun45kTDbRpPxO+tQkTCoAO+YFzt
QyLZIcpcrIotdfRiLWyBPD9PRf3Y1vGx6+/ygDI5n2ueLBa8DWavi47Fc+g4xzQAjRaFDhSSTL4j
wH3kpV7LD5fcX5mw3ck8lCKqNb7wP76DlEMRY+J3OHchthCzDz49Cwat0cJ7Fmc60X7TNkTrdqQh
qXr4VTaoW6buGifiSI4ULj4WlY7+ZfTiy7b6j6HlioXuEKBjW/u2c2UjdfSN+UASCAnwLX5/LkZl
dndI5m566EE1pS5tePrKJHStHQSUUTZBtWFZAwZn/MhrZ2GJsiCSnbX2xvT3wZkLTD9N+x4n2Zvv
BdghUmIcxopVjvUUZw4lYtejbI+W5fpNC0yPSvbw6X151LbEUsRliHJxfNPWxBwfsmdnhq/OhN6G
tPnfeCgI1kKl00bpc+2goHDK5HuONrJNvrq8OhqWdfHz9N7t8YSYNroLyjZTI2BzouiRYDp+TmMf
/BTTVceNX7buc7Hkqwy+w2BweLDWgtJbNPz5HZsxq+t9qhk7JjM0UNceGzOxB8fX7MB8XGKmhFgp
z4PJk8psZuhBqy5BjTzJEcem676Vxvgf9lazSidyJsqcq6AK2cbViPIb06ACTSTCzf5VeFhxHeJg
xBDGWxPRDkSo2+j9DpcvQuF+b/z6PZDqbRob9sr880haohWxgXeuwRhp+R28eNy6BKwPbe3D3hM3
TCln0uXgmP0kjozZY+0uevMFshV+gv8AL887qQRs5mSUiGOuvA2ztV3dfE2zWrTibDb6Ad6JPb/1
FQKYyCC2Q6WME5ukfpvo83kHjzxTkrBj+VJbxqee33zEmtn4HYQE6TLdXgJtjVkckQnATyqcX3GO
Cj5AeeW083vpMSzI5vKSMyBo2QuTqPxCh/drsCaxsSLrFnNjliPNk4ZxsJ7Qd8Bp8t+iNK925Hhm
GxVs7CY8V673bBPtxjSx+E4jVLhB2eGKqLq7YcBRYrUOBBPoxiFpNqtACYw3BQeuxywLs45c9QlK
pdl/71v1N4/CLVZO5IuBOa3mHDdOeas7rOKVo15pWx7Q5eNltNGiOm5xC2CA904LfAt1GgIJ7zpV
A8v3mCHpLFr0Fm62ALs+8HYZ28bxWmQW355xFBUJFJGMW9QrxY137zaRTrGJUs421WWHzG4abPag
pQU3CJmPLxToR7KB2d32ZOFaBtmxPWj2zFsset0x4ZLfGWK8JgUvi9mCbdDg0ty+PoFCm9CK1e9x
U43rzHc/yc54En32MgbxYSbUZF322No8fcIdXmH2DCnHFbf6AQ+dN7E9BQ6LVKJ2th0p3nARvbNJ
Ov1+ZLkGVqJYuxTt2PY7sHHEEWHZ23tVwN2Hk3Nt0emt/BncHvtz3RhsuWC5jmI3LbiDami3LZCq
XDr35I4RejPKv24zQjGtAG72Kxky2g1wdRnSfSwMXH4y/soWIRzW2t2YzLBd21xtfSP4bRoVb+BR
sCqkMnCL0juomGX1GKDQJ22Ypwh4E38KJmX92IQ1NQeGhVWeAKUrmZxGvvhVjj5G1ekQMY5dAUch
LzVZTszgGUsdlC3dvhkj/N2pRFmB0NtnUJbtDbNwueMwoFI5XN2kNDlN0ZnOZc7SojMfGXHuDFO9
Uw+lK6x4gPj77ISrmppPA63zZqQPJChHHrdcTrzFnzhwDrIxmQnlXflLrTkq68IKEvMsRP2s0DjW
W7JUSE2x5SoQ5BNMWfAFL+QPx/4RkcK2EziU05mVc9wD/KSh5yqGwUGnBzBrp3M2gLrG/ox22N8K
rY0laGcra1MdYORtXBOFVQCFjAAdLikw70zM9405/Y5sXvwMCQ3/WjsODNyrPQVBf/QC8Thl1Q4B
Fyqd0CSAFKMtNSReP+aQ9YzBPM30U4umfNNn+gP1sZtFf9Mwfph18DqG+VfIJMVNKhKexmd7ubiM
LGtgzUefrriOPbhcY2RECVvwRlV9rAoCE6bRxprlb7H0Xps8Qhckim1S+XjCOAmLhJdFmEl2yJVz
ZHs8roufbRFKasbV1qZQmeA1c778SLyigdv7lf3ClQ/C08Zd71QV6+LsucrZUoOJY7Qr9KXN8l9m
odsVulRjhbNs3ZeSYnXinhXF/XMdplcaKC6/muQY5KMEwXxpMlYo4Bnyc5qeEktsmzyZL1E8/KpM
fmc9tPegDNQhHyGsy9R4Huv5cZ6mYU3qI0uWugfzbeco2XCusHfYSbueVgnAy4jhX0JhyB66ZhvR
froBt0sO340Fa3Lna8kdAHLiysg5dvMQh/qcLHhKCGGgJtBQSkuoLSykHazlAF06466iyedNVGH9
spJm1Qws2ibX84E8IT1N53GVORkc3xGt4xxQv4ijo7/ZlXkbc6IAaGEJOxPMH125+W6oCxaXfYWy
tcrUJizh7RRk+63NwUr2ZajmzeRXNz8xPc4QBO8y0cVhCj+S6j9YOq/lVpUtin4RVU2GVyvLkqxg
yeGFctrkTAPN19/Bqft2zk62JdG9wpxjZsHKY2z21GocHO1AUmMLQgraW73R4+A1oI4nEZZkjTl0
EzVffqxtD05sUVETltnOJw4zVnaycHTmCCbFHhfNUiF3XTM/JXtUL/5G7KXVYB7HDt+pFokfeyxw
96Ei5XDGBuP72iogfKyctLXMzd+iIs5l0NfS0bYkNOYHj1AUggYM8KtmRA9py396bFPaaAbQyxIZ
T51ab9iLhhZnSOMYDUYgXJSUSu3CZAy6g+oNItRW/L8GfXDJ1T/7xrwY/ztLFfybJeoeczMlaN/6
vPrrbFBRqoe7mamPIGYJnpkaOOZpol9FQ2qGA849197qRSHBujI1RtwzIEir7WbLODhYVAlSHzJi
Fj6QcQZYAgGo/SEcEJl2Udy0NPqsmoFDD8fw0zgkN9Xqr5NImN62+LQk/MlZrjmwck+MRq082W56
6IO4p7du3KQrI5ng8EVDu0iu6ZCUt7IzLw6C7T3x1Lib2L4Ng2/uGqLDSEjAk6aVZwHok+VC99uC
jsMb4i7rrgGLYoiXkTt2Wc1o+MTAl4G+VQdmHtD3kJEQlJ53cCEhzh9pZ29l44dopx5dqeWu0Wpw
oczdh47xPGKJxqa+8EjVkVscac0WtylanlJ/TnJWkmUp3P3gWS+NLG/B6BJXXJa70FA3gA3ZBn0g
D7eurRxHls+GGxKMxJb/iWjOL/QKzqbrtStjiOToAnJMkd4/63ZyqOFLrOvgn0/C8r5UwyPycIzY
FbMI4fLBHHoJ4tIPy401NNiYLf7dKMftQFABAIPW3cmwXhkjpQSUyL3Dp4utW1Nyby/LnFvQtw0c
wWAjrYKDyTFAymSpqS+EbYunvIV38OlFVTAXEQW7QBolYjZttaoFYuqcR23RdyQQjJOxJJWZB9NC
a2JF4kwy3zXI7DU1vrWs9XVTY+LRc7N6GrVMW3ge4bIR+G4t8YxV4tHHO2a2b1jT9ANhU4GlCfxb
JlgASbQHp0tqt69FDqFZYJFB5lL+U2TTwrmAk6415P/GBVxAm5gUoQPa5lpe6H7vzNqtR4jsI7bh
NwrqFhXjx+5mlhtevsFzooXMUo/DHUAGssTZZ03sRQeXOQg5kpCD/BYTDsMKcQz7G22Z9TE+TdH4
yIPLYYEIElVNXr7nLp0lA1aiXVydQUJ/zzSssXWeUXnmmBKiGdfH9+Xq9Ey2YWJS7Tv8dyz01yVQ
syVtLFkdrvOOVWRT8HeNiFm6HzXmgtty0aNHXQpmrWSGJU+WW5kIcHt3GzMySHxFpI1f7hmlEnE2
Fpcx1f8G6eNpBMnOQH6dBgATFRZgjMazr042MAfNsxFu+8Z9z8fqH6kw+lNelAp3e7dE3vSENKRc
T06iL3Lf+ciKYpEre5/XD8fv350+yJ8b8suY9ZSnBDnQtuxhdmQVaURwsmea7RdlWVkAJksNBgzE
S/4kNm4QkGpwD6mxM6NdhjI6W8J9/W8o0SGXyOoYXpBDE9M12raQ1W2UpmBkhMfEvXt5Aod5csAz
zza+weVLxjrobM7DtVMZ+6lLLnD0/9zpQPDulqPWWth2jSUUKCax5elzLxtoec3Cr9h8ZCSqz+jR
LfvThxkjQDAzQmORpZBU9xehzKXtgJbXCHdbthFDimjS8W6FX8KDOURGQvXW+UnEreTf9bT7UTow
w4nnn7Vuv26i9rOVHn6KAaMZOg2NIYwoYbRoZcyHzNaWtpM5fD0QceOFu5dHXg/eJAQnHGQ/QmXf
XqaJxSjEb4oxwkISDdgQNkJCbGet80w3ck5QKLdOxPE1tTQuOgIuS+NvubbNVZBwVsmy+CBFBjim
ncISJno0YJrv1+VycIyrV2afZm19mOmlm6w3inT0nGHzOyTNXc/AqZZGfMcQ0Zgs8hhy/sV59+5S
Ez6lZkILU5Pv4LygOf7XGeJ7AOlvz185joofKBzIW7K1acKRN2ZzNDqAZ+DSP1ZoUCmJ10mZV0no
V1xSyidFsC3JUapKR6AAQUrq1oSZl+3NM5M30bAT+e/Pqbz4biz9XXC+P7kYbAuBFtDHTviUyBAj
OkUMRp6G5sfaevhJF0CEmcZmZLWbCbKWzNox7nzqQFQ8mRE4/7hP0NgkfBxGcsVIGKgiaRw8himE
taCQbhdByMXqDmtWGiX1og8lsVr2Zf2o425TToSnTLqJZooPPLWhvu7C6QNmAN1Cb+NKeqsDKCGh
1XN4Dhc2MqzohMQ2Wd+SLPwWnfNZ2ebLUGNebVEjohBql4LzTqPbQ/9QYcwr4bwzlXrO2x9RAIwt
+5A1up3+xLQWChL4NOg4hjAR9T39roYFNRBM5UaJL9ToieATk/fsEUASGD99236i3huemgm7ZBTQ
wWcSMbViuFaoiDLODveGg2NayW+syuzejapbWTVsbNc8NExYQlgjaNBTmHS8uvXQ7Ko8PLUlzMwS
vdiEF1VfE6kQcVeLb1w/a0PJ16qrtpEoNl6N1hXuAlNhaW/KnqAcYKcY+Jiq2IH1b+B9mNM9fKwo
WPESQsjze9Rad9JqZ9cQItYqbt81Bvs4xdiaNkP50XjJh6u+pm54J7dEFjB2RQ6rC/w5w2sm0EPk
vJYiEcueXfSoOUwEDUiBiCG5vcQ6TgkiNMuGpzzy/2Vl/lW3/T5kXBFMLO76iDdDmVhpRvMbNjG4
dZ0juDe2A3Z2op7YLuoEmvnAPQCN0px2hEnZTXHJivGdNMZ5Ee4wZhIvFcGcO9fsDBhA+IFSfz+Z
JNHZKNyfaPI/cMiuvTmDw0zMRWtSKyuktTMF7QUH71HPpbmULvozktcKrvcFtLlFn1roZ9iUsyU7
eNxZa0dGv8qPH5KMAm5sz1003G1zCx/t7FJAJaiGETs74skech5klY2HYWwsS+KINB64bgTll4hw
zRCGWSODi6pnW1B33RcolUvmRjAoAug000QJmgG6U4X8TUaGRpVjIGxr2DOXlfi0SueOa0Iu86Zd
zRYiYtnAnqVIKZjKxS9Z01HhpUdyw1FUziLrJh0xG8O9bwP9NYemRTsXXETP2w8z9KRGcDyIxpu4
fXNEeB1T5ixGDWmM15wnQEf6VICHGpCkDD2gJY8aim5hI2y8w1YC+EjTtqDRSSwpTsJFNxfEyawv
EBAWyIHN9BmDh3kwLmSxDFKNiHeJccnmDm7BAFbk+T3VqoAUlURvGTj9LCDMkfA70oxMpgpD8tHp
6VdoKh0Bq3bvbPYhlYmuL/Bck+99oIaLElbaxUeZi8sIz4Un3DZWsvVQSRfpjpPzwbii9iy5nyTh
QpB/q0UaFU+VK/oFeIIEBVxMdYoTtqisb5VZ/sKu+2pd9nJgvgMvI54KMuRIV0YC5G87x/4zQ4IA
0xaDnJHTK3oR1HsDM1cyaqRO9JTOWGGYgqAkVy6dTKFD2C3tERlkWD8w4zXLtOW1D4J6ena0XxL4
NoVRUJd2TAEMCBmkEzpL38vOnd99xzO6jaVWlDE/VFHhMlcoGxjgTr7qhXpTqdOsMwxOEXlFOHyh
2oRKW2U+naStV3sjz41lWn/EsTymw2BtgiD3qMqhqzPbWTJnFYveKX8D7atJz8iSe9A+aN4I40SN
kMExk6hOWShZI/uZmDgDjxQG89h6jMBQyv9OE3YtRNK7KH3DN5ZRAsEiEbNbx2xMjuzoQCiRQXsJ
ONfAYY5mjVgPx9SxGWFhM0P9M2ctqCRTyQLCJPLl9JWI6XOgDfdhcB5pJ+YdG4I8ZjOLuHA6Gvdk
XNv5Jo3NfM+5grMYwSfUM0N2KxPX05NdJz+o4dBnfbTsCEQT3U0bXk7emP/GoCP5G1AKsSwAF5H7
E+qEENvjnokcm5iQ2gcQUKBsUv0bcVS4ljXrMtT8UMgFOGpgpEF17ahLaK6cKADA3TIqSZBvVVjn
DJsZoeVjLKmzGP2FvHgoD3CrkHlX10i7jApub7QvRgrxVqeBIE9oJtLtcYaHy7BBw9qMxR4UJ3RY
30dO9eNX6sMbsU1plWuxB2UamxiCLEAfCLo97PrS6Z4MNyfqw/mHLUTDlvapCgp0LPpcKlL+Ub/p
FUgULikQPrDqpqqnt8jla1pHfxirt2NafPizY4qCOVpV4BefRg9KYp4Hh1ReMH58VHUeYRhX7n6c
+m0cQlarIl3fO/6XC+jci6z+OSEwLwnjz7SATw7UjRfK6TRUIhRZnh/vY5enUHfRJuka+DEaxVnM
ki5bb6+b3UHm7o1oOGxwT43g1cJZC0DNJ04FtRjTxhyxNRxe3p0PPCSzWzxtWW763LcGMr1geE2n
6I8YAZ3GpaWsrnjoGocljp1732h21LodxBs34rBKHb74VIhzXjVbDW/gdtKSL6KU7HUg83/TbJ02
Jp2BTus5jOzCZCFNcsUL1ZxcFf3Illa47Pkqve1fQIPjQEN2/6QZaivrUNvQJZM9OLxUgX+oiphN
BJ0w0woYk31iXP2UdcZYEywmU5jI7Y+j+a+N9M9Zj6pElOnBYM3lpAAfw6MGxWEl2eWuoqw/knf2
CGtNXwR0737rY8UP8UW7tiUXgckny6awrUHCrGSqdQvD6ZgBwkTXDe8zMNK3WvbxqaqaRxKJLTmZ
DvpED5Cvkh+prf9BUTiZ1F7cxNxvLiPsbJgl2Vy/dGT13p4iNPo5us/OQ+tNFyZzIG7MrHogGTDW
kWRnxTzuBGRsNhBO0wRNFWwBmAQ0ddhZ8AFNPAh19pt73qdciqpgdIgyx84n7L4mL5SdynyFI/Bz
hsFCHIw6q/zTAU/VY8hgGZG0eXFdhJwMY5sDfepTJ5WEdzdeZRh9l2bMIn7y175r/YBC2kWeDYxx
jROyXxoa8TZBPG8YF23avicNdgxcjXezYJKF/Tz5DBuMYYEAgzASS70my/PFSc2lgeQdikG8GikT
AUfP2plR5StHRyNJGgAuBV9dgVhvAFVN+9Kq1uTwFc8CHFUOi45DxFjX2IsMK72UQeFekp1SxEKW
wj7Yk7q6jp5v6FexidKGGd82B/46iZhxoYzixVN00q1G3TIQGb5GFvYb+/AW9FmxqDLnaMc1MOes
J4+jHQ9WjIup15x6H/Vht+kJjBqD6RQK+Gl51ndEZdjMJ0c3mBClhd9eMQ6Y+rWPwYOiG2nR0rZb
vKVu8umwAawdcxGPWoShOmFP02ds9hUiLIDUJfBz1p9dewgR5x84GZ96e+ig3rggNAx8DLxZQP6N
fiX8pxA2UmE4cI6qpd+08bXSEJ4isc7KW+5DDx0qVosNIakhFvwnGYYeA/NjH45YOb1Ir1ZhRjJN
T1DLImlM6JeJ3GahQvcVEChajMKjDWUaKyUhO5AiL2ncAyeXGR5V4q95adth5Xd+uATwMrCphy9Y
GMe4GsS5H6TN2ZmSMunIO23+xBlwMG2ZMLjiNJ8qeyN8vDkGTxg7rEU7eQZ0LgzE0iy+Mo2gXuxG
Dnkyq0k6EVlbj8xzUBo28tkF5wXgBDvGwHXm5UyBHWfawax7FEZLXqykLbLcJiW53B2Whu99Vo43
HLjgnzLUYM+WVA0Tmdo9pl386RhozCsSUFwIqcvUrz+LObI8FRQ6to03Kbd3TYT5YvLIGAoT+7my
DTQ5mfMWg5gJXXODwtLd9Rl+jBJ3CUhYossmXO8pjviNGZK84GYmgrs23fhTSx3AQCwMF0ZX95to
mminrPZfysZskmW7kZAf2Pzmd91veyb0Mxqhw4dv5PhDAYLyvI6IfwwQ2k9mI98rGOdFJKab65EJ
jdLn4dfgaQwSIvG9nzn33pFJcUN6LASdgWwWUe9r3b5VLW+FOdX/XMPIF3bhbokd++oKtSXNcfY5
IAYJS/Vn828uA1rtpa7Ni15XVFthZo9csqdsHYxOxOsyQBYvVlM/UurfpZm5W01OgoGOdzBiPo6F
DQFNTvxELeO3dU4oR9O4gCYJx1lpduYxROU6691H4XHiaoF2LwX+ol7X9KdhiVqgPYxpg8Pc8zPy
cwkaHk0qkCC5kalwIA3gpZ5zxIH37Xp/ihFQNO9xNvzAJVzYcZDtK7HFX7hih7rJMF/wrQ37wOku
UdliUadtGkGg7LrB2eSzEUNAqluqhiVwXde7pJRkBGncnK4GxVxVxaUf4xBfoj7wnPg4RdP2A2Y5
wXmlgZCbc6TLsMjG1q/90IOh28NP2hFS/tY57HZs7nrYgv5JORwGvoXBhL3UMemCL8PxOCgGbUu8
gIROHn9Xnf+bejkhFYQPw4+8lZq5zuzxTeYjK3CeKjsrWUlz3CwHkf5C63rS4ukvaGM4chzb+Lx6
NoDWuRSO9Zyaw3kYWX/Kbg6zzKbviD7VKxm0TGF7roeEeyjVm6XWsbJWXjM/tAEPLfhqw+OX0pFo
54y660lYU3zozfwnqDsNOwssHKfxnhtGEEGhf+VNh4NNltiq31BygYDdEFdf7caGl2jeVkqcSDzP
8zIz2gcNS/TtNKSgYEx2w3HGyGlIr5k0t3GbpTSbzikXXDxG0UHgAEBZWwPjMVQrnq5/URqxfJ8U
Y4ntCEVk5St2+64bfTScgDW9KGtb8GtBRjAJoFohAphQjf+ul9WyK4mQ7hMGmi0amEkt3bTftoKe
BEs3XnG2lofJBD5pRc1rXcK3FezIFwYi4icyf6ytHVwlorqwAT0psViEjiTbuiyXozeSuilP0DaQ
8Dg3txTboRneywEbB4T036xBSA0RjkgwBHo21PxA3chE/yeoEkkveOlNlr9hHV+yprzXMdERZkNX
H6fyOPR6t+VgOorkwC0JU9AccWVCsafHjh92VFG4puOKXT47/lMSzik76OeUz5+ofKIhwegAWAUV
/cR4BiIifxwUQCzVyFrHqPfaA5clkMCy+z8C3c7VuqNBTBr9z21BSCqjvjgVjCfdCAjV68dVQuBu
Tt7LetI6c5EHprsMEpidNDwHE48kECrsPpLu2K+DGlUR+Kos1CC4TXm6ci3ailmVFClZHTELESQ1
3iwWlUn44xjJZyVUyNCUhKgwIO0tZBA1J5Lt45QucSTXw+jj+monxVYU2Z/pF/m3lU9Xt5Di1y7l
zs2Kj5Y7+pJRS1I5gwX3tacxJCiua8Mze4RyG9N18NF1aUDbqnp0sbmzoJgaOR9fpTnjWgzFvglV
8lWjMh4LGnankkDy7BaE4Ai5nokdO31AwtkZD334LOv6G6na0sg8e88agvtNRX9wuXax7janWV4W
mJ9BOgEInGingMd9edX4VrhkE/JIwyXhNCWYNBXwoa176CiajYrJTjvx/MaVJ3acyAirK23tJ/JV
Twmk6jm8dwFP4Bi06UvMhh5gQ7hsVMPgZQpwLDFZc3vAuH5qMDvMlszy5Bfs53XNrtfzx42Q9bHI
o/bZtbSOZw7IXy6ltg/atl45AzkCFXva3aJszP7k9cU5cwA9Mm5SuEaY2GlG+tViD32KrOA3Dsx/
0qgf80mWlFulhE5eXmwgU8m+kQBAkWLETvHFQHuNIDxiE0ikaw7DAynCID1+Uj87egMjbCXqL7dk
AxQLT209mgVlNDjqJ4d0mV4S1gHIRwVJcTJ6a9PYRNZjsiXCawU4gJWcJxesMJ4YowKjZaiwwNf+
7Dtwu/T+C7HSvNNliydR7WApqFa5DuYJqQ4vRMbKeOK4CgleaXvjadJg2dZlCywgb1Zs9Tknkm08
OR4sBg+JUpGfMlKDNo1THHHE3C2RbdEh8iEPSX3yqegGFTFHb+4Wl8BTkyvQ+3Z4xVj5oeyXYiCr
SJSo7ag3D7IqMKEg6cVeY1QMgH3YaMt8YOhZoc47wB471IojO2rctec0YJ1w5yJ5rwFFIg5rvBlN
JGMiGRnDpop0q4QBru2ys9LGeD+SO1EXtbH34gnH67woIPIDwS0nbagvgEmwXa9tOogG3DQomWud
IniRjHc8AULMjdyLDLttRgaENYgd2i2SrdxjawY7bhf13I5UQTWSpQCxUJxaa8OpPJprl/JNITdJ
yui3l9tGXjI43zkjR02gBRpT75LyNtchk5GEcUfNbiMI4JtX4euYbhQlAAoUyb+iKW+2034hBNV3
nfWTVF2DXDRldaVCFCcscgZ5N5L87Bvj7/xNBuCBHKgcWaW/mVZwU174qlCRcuHugMteIEG+Rp1/
7y3vgMONuCruhiJ6zax/vpJbEBVXK1b3UY8eIPrveWvfRu3Jtca3sPZOWTzes8I5BN2NccNunNJz
oHunxAcfkprP5PM9M/zdaSFbCZd+onG2kUzPYr5SDL7RAcajmX81wbWp2oPHZEFrqhct9LdRkL7D
l1/hHV8pvAkqx2s8vND97/uMuVoF/Dj9NvKo49pg36GZJpsWnr+4pmWNoEgqS15Lc2snbDP9njsz
Ksn4aSPtSJn9ao7hpmuYPGcKL+82cDN+VupdA/kjA6Adnf97oyWX0ZJEpzP15EBgIVnrC9fssQt+
J1nwyZ3yDz9QhF9WPsgNfEEgwtLBLRAOlc8WE+w05GE1eUJqMe3JmTi2SrtWaflc1AOp9DsbCpNn
kRmIQm70j1RxTvONHQ1o57tWyZNVk3FQRVAJJnRq02Ycu0VE2AsE0IPBcRyVTGR7szh6oXagY0st
/ZxZ8jPxs73TRG/kYj/8ZDr0o2ToN/5zXeO7cfRjC7aKkJ4bpXUzPVfmuA0Ff5Nceh+DtV1af/as
1NTsw+glTKbHt8HTrlqp9vxs1tIhrbrSimObds9grzLx3sfiXLcpeEfL+QjS6C2quq+0O5nWcEUw
85XT76UJquMqvU4f01T8FWX1IkEZE5WUNQMYEL62LlZemKztjn4DxFpJ5pwi9kgl/TWu/H1exRfX
I27cyjb1rJwJ1+AUK2S37bXUY2C2u7qTx6ly/wNogEzYhsawC0boMKSBo1JYBe3FpYjqRuKNZIPO
ZNpHTDKLvNnE81r6S5T+iZtwJfplnWFgqIzoSzEMeALttxK2ZPSmv7HiP5dBxyR9utmmt0pJFapV
f0t0A/CRdtccxm5sPvj9N89Wbx5NmMbbOI793VdnX9WnUplvOg/k/ACiVXuRRrtyjHSdBf3VcNVb
ATJ5hEQ8/76PWCrYyy4/jEb9Yb9IK7yAWyHUM7n2yfBo0/jUp+XO8OWNbmQxGAhwPFI79PaGHu8a
QaXJuuCiWFe01klTbKAQ/hZC3rVUvIlkReDbUYQCezUCeTKlwtQ5ZGN8VRHfvOpP6LhOMZssU7br
vtFu+ESvUeOfxJwxzzHi9Q7LDB38fH8d5SKr4ns8RNf5JPG9camDkXGXnvM+VOewSR+Dne/hR0rQ
ymN3b/9NPiITtQh5NKiDs+GkynOr90e09V5LrMCdJuY4xFi9mTqlzjgh2WHk0KzHWB1ExeY0Tc6j
TK7YOPf/ifqS+FGG+jnS5amW3kfDzMyr2p1u8UyxgozO2ks2rV3dXHpSXedjbv6j7LZe2QDdzb6/
10hDssEGTRZe6zY/s7i5OiK+OijGwj58VM37EA8n3eFk7OI3Nshn2bunLIsf0Eugmv9C9DtFUXHu
XXUuYFPOPxgBB1dTs+6EPjmAL+fvx59fz545JVVZMeChLfZmz5ppyM5DecvIhzSTr0hhr1T+KQL/
ZybhCTLN6/ylbH6CxHFWZXWapuRIaN+bPcpTRzLD/AbM/35utket3zhmeEVJ9IwO7T6Y5FTE8WHk
ogu65N1U4WN00Bpz633GjvMBAeg2f6L03juO7o+qsjNN87XLrRdLhVcPhb2f51SB/ZXmn+YD1REf
vliASGBO7QbjxfTkVXh8LelAsZI33OpbYqFhsaNdjh8qnt6ycrrMP9RkxWfat9aocbxNuNuG10TK
Gwrdj/8uHeF+GMZACctiOHogDb3FrvtRx9HVbla2Kc9Klt/QjfeuEdxICd9EZAfrTK6Z/inCLoRW
f0aTRJv8aybEBPgZlXtETu/0lqfZ1oMPpQcf8xPFawURUn/rsWpnZJ/3ycnQ1XNVX1qzvw2N9e3G
xZlK6sZu4GpPyRZi6lqhn/rvYyP6+/wmh/a4KwzkC0xwPUt79qvuhqbnfZr6a6KJNyQ1H6VN9erm
5zqzPpBrbMYEPrLWckGkgIKDu1Hm55wHdL4nByuHx0SGFk9klQyXoOtfZRdf7fCv50gmQe1hafae
OJ/F/NdYfP53vRZp+CpFdxqa/KiX4FricDPW6bdlpp/Nmzc1l2AdJMG9yf+poH+h0L1Zo3aJgvYU
D3x1W95ZHp5mcR+LrbZSyLPngPP+JozkXfLIaZZzaNSL9Pu71oxX2t2SRVs0/leGzN/Wf2+jjxq0
xZJkoixDWcvX5zf84PHf9+kYe61/DSfxG9XhlQECdd7n/FM4XfHOCXyxnL3vEcwycJaFIZlJ6bsR
ibecD0UzOqi95b0jZcAapucByYy/zNr2brnGS8O5Vc8LxlT5t9ETz3m0RuC+9Rr+hkuNZTqoRoq1
4Lfd8m6F0X2+vAxj7rJWZlN8d1X7o+chbusQJziSCBGEDzO3ybYCTWNq1xY4dovWjJQrXi3q23aT
l9PR9Z21qYljTYSO7YfbpIg3CTWpS8ee2PKQutorwoodBNFn1h8HW5/WvgbzPsqpKtPLfLMDl9z6
SfsTyWpBfNFmcMKHriGa0nTrJbCbRVjlR9OdnSxdeR6K9yHRf2WmUScZHIvV62gV33YzPnLT/WuH
/oWE9VHzr04QbYRjAr7uXxOD0zb1DpXpbawSyhpLCz2EJSUgpJnLwHG3bp29S1Vup3rcKY+UNpSV
uaReBudJYe9XW08sgX081XLaeoiL0LFsgs46YNrfKaRObqGWNQCgpUJeGQeQxgKCoshznbKC5Kh5
9OUc3EQ/hmV3IP6nceUGffaLYJE3ZuvozCURnxigbrNAHjD7HEa3X3UMqjvxHIsOFJaNQPW3Smaj
YH/N7Dee+viFSDOLerhFm+I5JD2HNajOHiE0ya0zYs9QJFyGK8FYUpG4m6tHGMaHASYck7rTLP8L
PIPdfPCqwy61jRy1FN7FDHDGHztUykt7OYSUMGg9hYDUGov9iN6iQuFJcvZ6fp3nihJZovDDA7r2
fYlrxiBZh83d3u7TU0jN4dnfid9eHRlfZaIumA2QvFYb3+ZMYxHeVy9ZkZ49RIj4w1jmTKg6I76T
kFUCOomFRWCo0/+EfIqMhBNJ9vey62+mhiwSm3vlt7OgGVIdUZJhxnHDl0vfc6WRBUhlQJ7TphrV
sY+K7WShEHtxP+LQRT1dPZPdB0DI/7PaYm8zm3BsfaMYoJUYknz/1z3MhWuYhCygvY3BcdaLv6T1
DrO6snM3iX8kNXnhOtGuG4n/YEmJToNRQrDweRKNtlxp83fJr9cSSg1JJDXR7AZs3r6/SNhynTtu
2QQvdADq8zcT4hNJjXvhKVRD0KvQ6Gr0+m7OZCwc1vyrC2ed9sbaDJxdrOCYT97e1IptpE/HnuFt
0Ho7TFKjWrSKkHoXAqbCEpQymQmiFgN6tmxfqqRfeTFxuYGCmALYERCRG2qLaoT9YAfNAhs9+Ppd
mYsXDGJ7OD47s4427Yy8ttV2iLJdp8N9UmuJeg+F6SoFnEvVAuNwZU3JujHw5Zg4lYrFIH49enCb
B6jnRwo6bu5fE4krSgE+p0hdfTCfmLGt4/wK8F9zvTy/C3loMfxvlp2aAC0EV88dH1rablzIhr4f
rAhNFqB2gFMwVYgZiMbXfoi2mlls6Po/imhu1aJLnlofSXBNkDL1pbV3pfE2vgTueEbZ/xEwMKfL
qnryKyAZiWebR38q1bFpx1e0ZMCv83OPuqBqBCvAt6zOdknSbuZPQSa0I+dNgkXoB/Iq0h0DXY6l
LgjkWVLT8sybUWe2jqjl/Pn2KTmBWe7nC4+4o31IXk04ursmZWA/aGtydTYNn8KouXppNTv582Oo
c/MNxoto45NLbFBSjz+B8Fksq73Od13iVjSx5vs5HTr0HawtpDUcQFxvcXjguX2pg+HGwuSspxpH
oDja1YBI1YLyg5qV08nEsTOXpnXIgGNa4zY+DlCU5t/mRl/aiQf5mWsN+0vucprm4Roj/1INFg5C
GgX+P871TdDwNhbDuu9IpIQoOmN958sAEuQqVyFTjug0OtNmTpRvqnEdKH/LDbQyew126Wp2CeEe
XmVtttRytZx/eeLFJihhw6N5YpfecxjMknNHfc+aCoWQEV/wZr4Ixzi9qD4/q9Y6jKW9Hv3omeAg
LbowEdgr6yXsEQuWSPhb75Rb7jbRwXwl5ovhNRsR+JskulVscElDsAlEGMJVx8BKa69D8DIpukG7
2iht2jhT/VGZ4aXi2oubXRrZBwSeTNAgDYTeDlLUpuG32upIkMjCAaWuORytMZ7LnlyRRC1JogSS
2izJLiGer1+ZuXNwWIwPucV0a1gZWrqDosyeMTokvAQ+QaaT2jpwNrHtPaqEN44CDwoCC0iw1TzU
ie/eWOm/xf9j77yW5FauNf0qCl0P9sCbiTnnony1QzXZhuQNgmyS8N7j6efL3hrtJkRUHfW1IraC
YpOESeRambnWb6b4qtVBinwTk8ounasSQLRqHO0hvR1R8UHnko2X+SNKjmj1MfXUrZwVB2VAyVuc
DvXmo89RBudbVJrk6ybER0H57HnBUe+zbWFQx1NvRqZKxiHRhuFsdF9TQ7qtWzpAVXKbmNmhPMqx
djJUGMi6cdAkMgySyfzDFJVoSGukHctDYmrqj1bq7NPSPophan5Gd4mEeqWwV8B5Ezd1MeTcq9an
jUdTjtripkUrl8qveMhRAkAcOXsqDivmypeWn2lxgClBikt6vvPQ7s06NgH8GoXeVu2HnZ1/TjRv
Z+b2cZD8e1XX3FrWd3bQ3YdSe1PCOaRCtia30kHQd2jWsMY9ShNIDFQihiA/gJIR8rPrppUpJRTY
hoyHru0OQXjgDMmYYPsicrXMRxeutFT3sgHxnLjbtgEYWqymGY0xaoFsZrveRPelYAYjdS9ZJpJP
/cHGFSEJWyQ98clprLs4S65itXssaMPFU3a01PYYc1SGpM9yrV4Hng5i2MGUErCNUkMXGHZjZtwl
tMbBKt7UYbcL6ul7U1X8vZSKTPgsZnJch4Jj404FHgOFdG867LV0gLQgV+oquJk6Jl2mbuldH0CM
rRS/uFbrTypS6X1X7zOl2KTBN4tzHcoDiextIvs6K7Id+GmkK9HU4EOXFtCNMD1gpHeFogd7kjh5
8AssmQzdlSVtCwDqyqrsfZF3d5mVYNdnH6pR3nshXDW8FdEGuC7LygXa7XrJbZXnpzDMjlGYXqX+
8LGIOfQUyA+EzrHSkyN42ZsUe4hI406AbCZ4nQnQCpnPMIBJVSf7gNUm7LZ73Z5uGvQBxwnid52A
2kKC5HuiRtoehFEeFSVQFZQ9jVMVZR1Yfu9RQwmXE7ZW7669wQ622lTQIE45CXhg6v8jH5I1YTNe
kA8BA3dOPuT2a9J8fSs38vr3/1QPUfQ/DMu0OWHplqwKkZB/qofofyi2phsO0h2Oqmi29fe/YRzZ
BP/1d838A0UPTXZolYPU1BzUS/6hHqIZf9gyIAJ0PgzV0nTN/rfUQzTj738r8mT08+z4/b/+zvXR
IdE0lOFQIjFkw+EhipevH8LMrxE4+V9y76eSDyiJIi1u4HRLwO0jJL+pQR4YU3mn1yjJ2S80mI4g
2RBaeE6CF1W7N2TsOQuHTA06GWX9Ikw2So2xK1ttEAHQDZ6SPL6e7OCYo0mrXw3eY46MAAhW5X4C
Smm3X4v+uoAX1wJX+ynT0T5lOLuOa7YgxKMBVc9YyzwZZDTkrFILhc8PUepOnjvm35nl8Bh39BRX
FOnl9HoiN0MHpA8d2SY553GoD6Zz0mHzg9FWHHEw8Ncj2PUo1cDbanvd9rdmeATywQYUqHmKHAUp
UF4nGKXndGoM7VT4MVtxIC7wL2Bobug678Tw0NfY2LmKsC+mkWxqPDheyPTvQ0mY0yq0nw6Vod0C
vWJNrED2fbLjb2v4pnT32Uoh1ZZ71UoyQYbAXPINnoi6mgdccmLVLaxbGX8gT+Wwh1ODbSHBaPSQ
Bz/aqKIaPPfg9bteta61HBlrEASd4++6MN4rhU+HKLj22c5o7FuhrSqDcnT0ntefjhnH584XO+Bg
1wbRvs9HGtI1ryB0917a8sYPbBr5+87gcONslAnXEQpmGs0cUGXU2AG7CCSbIJBsBz+m6VetxHNK
BpRWUCUhWsDPBjrH7GCNLWUvhGge0QtWD5F5BxAxl6/y+qtF21+3S6C/gNQtdZ3kT2y+gIGBvQXv
pD4ZCZQN5YlnyvBc8nINaYEn8ZQhGINRwkae/kPuv0iCckSN2MsHaCeijVvjQ9Btq0DFalphqYNJ
F31hVlUGvdI82oR6iSLXsBM8MaCtFSxEXWilNhB4+VDli/iJA3ghHeAowuGgBrEzRTObSjSF2B7C
Sil9SyHR9MNTlkCEgUDSg4f1iqu0ngQ9GAQOqw+fpUaEL4Dc4sEQ1cN+O1BQnhxpU0bArUATFXii
5TZM6C95/VQ3L0rAvjnHDg9kdcX06n0YkA5cNm4jy8PG1EBFwTXOcmWrBx/Mei8JWfTuMwqk4OGl
XQHmWpU/N/WVQhVcmpg8zFxhFJEP/sarmbV4n0CnJ9bTtW+yc1PpWtK/40u0AU8VQbEoXpDRFmVY
PO7xWDw61VMMy8ACJ1gxB5KURtRAGwXtGjSuwBNsSqoTLEKgpYZNQzl6Qvl0BK2slg3iKbB7jGEz
KZi/lMNGjFnPXBG/D6GJZdpLwcOaoCRUWb4pJcAcHE0SAVJi1zViMFAO/Hk/bNhUc549mVUFG1NZ
RZTcgyvI+Wj63AbRy5skfvozCf4N9sQpD7OGbGeRmv81Nxqyqqoayj6yJXLnm9yoWcApggaWk5r8
rHGQmFwHN4UE8BVCMTQKIcQbT2mKVngm3sy+bhLER3SQC/ZRR3aomNj0iBaCrBz7cR+h+EgyKXad
BpUWGRkM/1aR8GiF3xIU8d4eTpV8KEZYw5WY/uV6QojbAUiejC8iyIbhNQbq/F6WT56FFxNboxGV
fr2PV2mAQif0bPlJt/apquEQQKgCKkLmz4MBlaC94ckvevQ53XnczTSvSjyx++qlosg6ABsDp41k
Tc5Yh0DabHDQpulSbRU2bsawPz+6ym9XnjejO5etssY0zvFIIl4f4+GhjK11iiuoToxaETxIYDJN
+VOjaxLdQXJYjTje1tUNeMrt+SdhyfzX76xrAKEMCwsoFtxfv3PWQRLp65jvDJ5/2BUKqBKQSsFa
l3F5ZcsMdgFJzqvcvsO9jupEWZ9AGvol1R1jm+dby9yb+iZu97WMhg1KuhRT7uPcxUSpKl8K47qU
jlLIf8+ato/NcCWbhwLSkNS6519FrNaz1RzlSJn5Kt4GUbBf3wSajS3LSChRokEo71vbgIDEpwyc
TK5U6/P3QsHsN/fSTEtTGTXlVZbsTXRUSuIEAZD1Va/vZBgBHtvRXdvuDbTHvkFlunA3bS5zhoia
5sgmeyVQZQbaar++W2/j1aF6ATBW8g18/qPlEVZBvI8L5ThALs+VcRcPL6pUfkIo1mHN6FHhkoYn
WvNrEKtbYKfrylbulA5n6xjjXym4VpX2VmT5DMEbiH1PPme5QSq++ZAIqQOHwSMFvH1GkPdh892Q
lKMXPFRhc5wcdY2e47ofqAiDnxdPgd3WiWr1LfaaBz17sQZjo427yiZZDPccwCf5K3Lu27J96QNM
JfSjzOIqthHCnNWOqlXNCaG+5j+W19tR9rb9SD1XO1KSOQzsCHSOUpYSbaoUMG7r7zTzpHUf0CHd
19LnVFeOCMweGmJ+LJEpwEMpOZBC18yUFThsgMQnFUYhyNuNWHlDHlssD6rFWoZne4+aiVj5xNv6
/YNKh9t7klG2yan6xHq1FusJKU/sGmT+jSSCg8qQYCOLRF951VX7zcLdjbpuBNCqG5+7pl/hA7PC
c2A1BHuVxQ8Z0FXTUoOSvu+T5rkuT8208yH7RBGlH2rMBYuEz75nzHYV6j8jsnNtiQZdjAzy9EOP
TxI0Ro/GPfJI+x7CjhJ/Ee8lFpQ0f57A8Vvl7QSvCesGGdxlK/FRlc/4TazFM5eseSP0YLFh68pw
o7sISVDfsrY6faPGvophKte5ALOpsHmgpa2kTHtdJlswGEBoj4DZnzlTHhStv837YzR2G1kLjwF1
nFGXDiYGEh3tYJq6bftF6yi05BygkVmherHNfTaLFqJV9X7IDzpMBHwfVxxNd3mf7KOc8otfMsJ7
ut77Kb2ZLH/ns6x0LJq6ytV1dlVmCN+QreoVy2WIIJdYlzGFAIwOPIrKPLqwdArAivrbIv8hvEo9
dpvmcOPX+UEs1xoNGrE9KuJ4L2VIJBA0YkUy0pe428lT8jRFyVqhqzBCrfH0mxxtEOrsLRshFRVu
tPIf4kxjq3jd2dEm8v0jtkUPCXzwWEwI6QmKO3H1oVOGmwLnw87obhv6F4LI1dUvvf1NZXetQF2r
0Xqyb0YUOEO2tfY3rUf3W3nI4JCKO9jsqZn4OQ83dFdOuhPAKOay0P7phB6aTyvBZymz+Mf1lcgD
Hb1IPxiAb6j7NsK7vex32vgstiLsbrAwpKFdr9CdW00d1DmWPK38yAyAhUmllqV5pcER9VkOC5W9
BqiWHGGxwDlZdFREvrDAh7Atyq3hdbVqDWVD5wIVlEPVlxTPkW5ucA8lyiqmyyh21cNDCouMQ4SF
zLw4Y1RAUSz1JU4AfPEUWaSsio4yqrQFmkgJ7r5FrYpNVK/T1NzZLIo6u/DACTZoaa8CC8lvZOnr
6UscDq+bYpO+WjwCO0S+qH0whUwixl9B8ZLVz0VcHNR+G2jVQc0QpnOGrdkgYlKEpzpiNyDwLtIG
L8pVDctJgX3SoIKuQAUKEDXBzbg0Pto2LNT2KS3vdlEIypY/FScLoUYhwc6vRH2UqoQJhZ/vNeBO
8HqwYDa8MrdYRR0mmm6ygaUuptfSSlfvDY+dJc2UPPwueXSPPzlo/zTNfQgNlQLIaH0TY64VJYes
lyoj77PPdPpu2/VssuPqIE5UaLy7dBa3ZjmyGE2UTQxEoDZFEu/boaSInHLO5MSitFvZq9248vc5
WayCf9N+yUNg1vHaFMfe6kuCvlsn/AICIRbBpqt/aqNHJfsZousOFAI4VLLp23FT8Awy/lAJMOG0
J2+EawxfNk12KNjSo2ChUBa3VuJ/A60GqdHRkrpt2UHmwVUyoX2Ef25ZZKeigV0qeVsPex5ZEtTD
mNbLhAU61VD5UCv3ZXzlBYcieXCw+wy+6dMWnoDnfQmNF4HB9B+oowGlgbpIw9P8mCD82MI+/sfD
5njdOs0HRTrFCHaXDdA9C5+IXEgQsJao+xI0X48rlTGMex3ioAYrAEngShs3XhbhVSTtSrHoUoIC
Rhzf+EjntWYFg47uTr9jl4HAiw/xQbWeqYRXSrTTkRSSa/M2C77hq2Gie9Y+kFkFKqsFbENhYm+S
hH8EBmjr+Fr2H3r8X3C1lMibHjRUr3nMtYch+iqRnlkBPMKHw2pzE0PPNVAnQNGfUt5NljyUw9Zv
YAOhMHmgKhwrV8501+QuDX3eQmyCxCeb2icLFG2zViyokWhSg+qlZnsDaBILR/QNd1b/1YFfiq7B
OlZ3gJ1Z9DpRQQdvjcKOpFwh2u9Y1VHRMBaMnUfJR9cdzDykiw2lnRVbGHDk7a4pzXU4ouMPJBnH
o62od5QSnGiDNyj9HQzWhxgvDSQ+togoUYmXtjpNipr0pyS160QYCCVfUCBN4HVLeP3RQMphR2Gc
vG7tm4oFwaqSnVIhk8AXKTax8oyUo6QhTQizWKVEX/cN3XHkhkmSWXqN/yAJ5pWctfKnBl7wwZue
DfUhg/sk3p840LvPlvoIGUGw6Nc+bFTYOGG3HSAXqGO0jjtQaxkGJIJlqcKdbPttG+VQfNABobs4
jSisQtO3IQFOjo6ZGEjMgboMSTKNbpr0uepyqknOCibd1kMaAU9GiJmEVd4BKCNVsW/UlQYSPdJz
bCctOH9K8lHcuOIoWkLmDNL6mKrJVrORG+wf2uEnWpFHOflUa+kxYPMCJjP0yYd1/FOZPqX5QdPA
eWGrDI9ep/1fRdCEf6LPCMcVKALtvgTOaqyGLEM/xUTB3QRb259D/9BrzTqFgwmicW3Ve9QL17kJ
ExFyB0NSkOcq4PHi/4O93h5MU1vx56aMMRf9ojb8kqH8rjv6ugpwq6K5nyhfstFAh4E5AfnEYXOE
CisAd76/wl/TxMNMqKR42wr5J7xU0FsXwPEOOQEeGIGZHrx+1XFWUYst4o+vfz+hXCMxRlGBAADR
ZjVbG9KGP6abBkGruGDaBeF2TPAMJQDjCKBYrB/6jgeNk42wnwABcZDIDgHU/ab8MqIMDFv1IJKE
ZAkR4JsS6RVj0FeVSO8OrQCOhIM13Kec3cVfc2p8ssBANw1SLoI6kElbyN6cftmE6cF+Arqk41OA
hMuXcSLRe2yNGyrzP0ejv62pSoUUDyLoALaukgJYLEb1xqnchAa1OO1r9rBjj4JLOCERbxPqapOG
wArEMeSdjpIRXKcxnksgppXu1gmip85HES7Cbna8biv/OIUydlkeWb3fRmO0EfWOxsD0mv1YPX0w
YwfQEK1Cn4oT9b1Qf0KyDG1kdqKUDWutWcns85oc8wn+hq7s+wJPNSvYiY1nXLMU44Ukyj4Zhu0p
q7kGiyGR8ObS2GeE7aZXvlYGIY/lCtZzB1iQLDrUvKA8M5VNcDQr0DUHAxud1xokvIc4q4BSUAFh
lxZqCro6EPSRYTEJR7SKsfzty2uNOT32L5FYT2GO8Q2C7/UgH8FoslJCraXuU5vyjdk9TVN1J1AA
Ys8OBnP1fbJeaiQ4ZKqEYpMFi+/QTDDL6sSV+uqu1+ojiHb8UKInDSXTFlJQmoUfXk93/9Elv9RY
0KmK/O///r8vw//xf+Sbr83Xv/14bUjcfU3RM78Jf7wEzY+sbn6Ev+iZK+Lf/dlgcP4wNVWxHar3
JqhJ26Qm0P8Q8uTOH7pl0VvQdQAVlAW0N/Lk1h80Dwxdhvpuq6ZiqX///w0G3foDeSyKB6bCQVs2
dOvfaTCITsXbKoGsmIpJyQEhdO6j6waNlLc1tFZGgVauSog8EA43rTkinYewId5O1PlhveGBIqzS
291IC2ury3TkDY6lgVG1q4auITGVKxsObDZ7niBF/hXpACxBkRArLOcI09SKtQYLWKXEqW6Ud1Ne
o6UP31pt/G9hkh0c7MHtlJhW9fDGxz57lZqG65hxv4k9ugVNfNMh9yvZNIZ9BwWUAc8ZBNOeB0MF
EShOndU0XMWFhRYAmUoqMxBtcm8dfAj8YN52oQKY3I/V+D6iPW8mOGuy2UPRp+vsD36a/8S/Zaco
Ezo9XX3SsbxgQ4j4WD0Bm288vUdkWQIQLz8YFuDCGOuBQqByTIsSXIzV6trOMX/Efci2E90dS4yv
ghhSjJIPJ+dKkoDh27LA2yk9YsdaxNEQgY+Vg8gwvo5440iRh8CMhFFOfoPS2HA7phIuPlh7/yeO
/ycNwvNhjAhm9kt/8K/oVTT9D4vaGXVQCnaGblJl+zN6LY3GoYJQuGyYcC00/a/oNfgjk38pa5oq
a4pKLvhHd1Ax/qASZ+MPbsjya2Hu3wneX+vfEt1Ki/akbM4qs83UpbaJoNypRMl201S6RGECXZo3
qez0r+V1nvJNZvjr6uLnb+qGigWUa2gkiHHOCFUQV5ONVckK/C12tOdvsfQC4udvbhF3iLx4nWJz
zpvgebYR2nqeXvxppvFnLv7NC/xakPzrBWYpzbfUGBSIg3aOpwCGlMLbXIvgzZg/fSpw599g6R7k
57dvEKRtjTbOYLhG3vz0zPrRw7C06dQnRG6fz99iaZBE5n4zSJQbzbCksus6kg+WYrzpY2Vz/tJL
Tz8rqE+V1lMC0nRXkslpHgd8uSs++kH2rHje1fl7LDy+IcrTbx4f/WonQhhIdwetSBGjbWwI7Dk6
iOWFl1iYp8asll7FvqmUdAxcGT8FLaMrgwvUAW+sl/e9gKjlv3mB1HMKXM8Z/xy1ZE5AEsguGZmB
911dfJo3V5djSSpMAyv3vuYwCi6QViVlgPMX/7Vx8s8IMGYhbCGpYg9KorrGaL4ESrJLa+moCdQM
3cNmcI5F0+/P32rpM4ufv3mPRqnQqfAy1c2Dnsp1UH4qepwEz1986RPPIhkSvj/Cf+biUgPNEG/f
dYfu2xVnev/PlXExWSzdYhbIstkmvt5Equv06iHww4dYzSgT2Re+xNLwzIK4GDHwygo7PXGm79k1
aeqVOQCeOz8+S1efxbGBKoXcaFJyQnkQRnKKeI9Rpkb5vofXZyFsaGXXIZMRnPwWel/u5eY2KWT1
nVefxa8EhRsGauLDAAoidOsnM1G2ZW/gU3t+dBayHBvlX6Ymm3E0dzHTdD0F6djYv6KXgjANEkJ7
J07feZNZHLe4VpemEZRu3eZfExCNIaUp3UffNndQqTn/JuKJ/2of/jOexfbkbZD5qj/lUVPYbphN
V05c4dpC38r3tavOHFHWVq7P32dhPoktzdv74N3UlHlhg3FVLfkRo3PEa2Lv8fzFFyJNnwVzO4WK
gYZV4cpmgvxAheZ619Pli8EOXpqxM9jUXyM1C+dS69mxpSn6hfJOz9CySqHiOYCsrUzeVi10nRHB
l8+GEq+RKKBOT+13+GEKmYhA0IiCHe7xd4AsB/MB+WpFv9JAivKbFkam3mkYoe7S7NFqKPd71/wC
GPMr3RnIXQ+m9aFXL+wvlF/PZ3+9yCxxOBhrFu3g5W5fBh/kLvjUUVMrJ2kfDjLI1sq40lsHn+M6
Q708c1YIZv0DTfjvpkR9llW0fugm26kt189xrrVGR6M4gh6AUaXBhahZmGjaLLNoXtkF3jjYrm1C
CPP7r7ZnP5yfZkuXnqUVrQ+8qih1021NJ9gbtePgUZJHF77LwiTWZjkFbqpaasqguqWl3qLscqPk
8GNUb/u+h59lk8y0HBVB89w1rYCy3YTS4XPlFeX7FuvXqHmzWMN3SMqqVCy3TxXgze1JVbx3Doz4
HG8ujXRTVsrJaLklqIdtSm/vKYgkA4bHFH9/3+DMEogpYeehVbXt+s0UeMcuRFrgO1YFEPTP32Dp
486Sh2xRWSwlL3MbdRrXaYxmR1ICYixbubqw6C3dYhbWPZIOBfpYcPACC85Edez6/gZmzv35N1hY
8rRZ6Ha9lgS+VDpupjafkB786tjSVdwXVyaYy/O3WIgvdRa6iHSn2TjljtvKKq5lCsRWXe77C1df
GJ85QCYdcbONBq7eydXBydHUgAku6db7Fjh1Fr5ey+RsfAODU/QRGyEl3zsA/5Tq4/nBWRh/dRa/
WuO0qU8lyo1qw7s2ClxpKB+hlWqG4akvpvpCIC8Nk/j5m2izdaUzSjlyXL0uniP0duQwvra65Pb8
ayx941kwK1ltxEFSOTBfFelLFjbKzyzV4vedDNVZHKe0oyJVY32B93BVqvkXlAQufN+lcZlFsDZW
qY75te1W1ejf2OhsswOIumccbtrt+8ZmFsFxULR2Nmm2G6F442wRBPfko8Juttm97wazGDZkTUr9
QjY4OGOLEyUgNYPOfN+JQZlFb5UYY6Hqke16vZsJ4q6deZdOnQuzRpmtvJmGILFn1aZbJHAeA2EB
FXTOp3eNijKLXB1imxY2suLWdgB1Q2sQbcyr6H0fVZnF7aTAPenlTqGXVdi3UjDtstoPLyTlhUn5
CrR8E6xapxQA40LVNdEBg9bZdOsCgCA4Dshe7xudWcBmwaAi6uSZrh8nzRHjRqrHZp2dzl996QVm
AYuKmE7XmqtriFiYKVj8ZlIO2DRdSDcLWVOZRS09DhoGEeWKsmhOGijOPA9uZBxdYFdEFxaWpck5
C9uuM3SUrkq2hVldmTtvauwXdLJQeHrfGM2i1o7bYYAAn7i1j2ilUffqzjPRTQg7lADedQthWfs2
6cv+6DhpnqRuYmnXkTYgXEevxenan+evvzBE8ix+lTIWzSozcVFYi5AaBsCH4kF3YYBUMdK/OcTK
swj2HC8Ax2slLuo+hYYVAIcuWzO2CsD7VRT1Gw5PJohcfpGNO3Tbuky+G/jNMN40+IeNg5A7TPFr
qXD8C49pfanMJJ7gd082i34lUmqTxlPixkino5u2jWW3jZNVAWYCTaULOWYhimTx8zdpQDILw4L/
n7g5akS5dUUzl8bChTV16eKzBKDYMO99Q4CsmvI6QXgHKbbdlE4XInRpaswyQDqlad1Y4yTWpEeE
dEC0C7jr++bdLPxju4rkalRRYdAzDT6+Pu4txDnfF/jyLPDrBMapBhjF9YbCg8BA/xz2nXNhPV2a
OrOwt1pTGZUwnNwUMdC1bRag7DrnixNMoBILnIRzezAuvImIw3+ZprbjzOM/MGW19GQ2Nx34XWSo
4e8And7niQoBVIojKkIQVsDoWBfe7refnTvOMkJfKJ0+0MN2YW71N2gV6o+gSLIf7/juXH2WEBwb
w5TESGMOK1j/SahGyVF94cl/Gw9cexbSrS8bVoZ+oiv3jXmdA+y6tuwyvfN7dJTOP/7r8vS77zEL
6KDDFmfqvRhhBASe+/oRkWEgkv2OpNWazxUy8vmU76LymHtUNtt3Dtss1Ke6V8yoaD3XIKMUKCJ7
qbmV9RQVrfMvJubT795rFuyyMfUtlhixC35MvSsA/V+3KlXZHJ7ORrIomUVjbW6hCe1ixN0vZLDf
bgL4YrMsgPKXV4CUiNymhYtb6OUui/tPftBC84ASdf7Vlib0LBlIih33utbG7ugX5cpo0K7rGmO4
MOmWrj5LBnKg16irSpY71Xb6eTJyGlMGpbP+wodZuL49SwCVhxY9sKbITZsQg634oCEn+K6BsWeR
HpdwQuWhiV0f7YY20H+gH/r8vkvPwjyVkC/qlXpy9aSEoxhCi2/TS7VKRYztbyarPQv0YJIGXUnr
iGh4YucAGAwnmfoweKcmLm7RG71OYHNcKssufYFZyKtNrqi95nl3kxxi0FCDzcxL41JxaOnq4udv
dgiA9bqCNXBwFRkwZR8aOH3D6bswOxfC2p6FdYi04EAhNHJZZY2Tg7jLagJUQ/292ylW9TFLEnPX
VSWgNQB/F5Lkb9dH27FnUW37KupYNLLdsaDJLPijiJaQHwuzXGHLdSEwfl8t5zazuMYkF9iurYdu
i+cK+o9tf28kZf6t7RS0CwA+j0V/5wUoDjE3Ki2/VUJp/67pPQdQKXIbtx3ilXeDX94O7UCLzPz5
rkvbs3xiTV2SYO2nuuFQIN+shJhU2Ii3nr/6QsK1ZtlEqaI4QF1sQMth/OT7WFECmtiXeKhoQ/Nw
/h4iLn4TndYsrRSBNIWe5HOP2kanWYNDrZDk11PLIfL8LcSlfneLWXoJCibrpCiKWxhBeyw63wO6
G7ZIY4IYp40BMlmFWuW3ufyeIhPAvlnKcSRj1LF9ntwpg59mFp8UtXQdXE7Ov9BCFpizWlUdHyS5
6Bq3UsfmyfPQdrT6+sIHWRqtWYpxErNFaKBsEGhS6i32P/gn+Wa767sIMnbflbvIyECbRnn++L7X
maWdashVTB2t2g3sPMQFB5MNRcLq6H1Xn+WXwO9qyZJLxKk8H9uBobTNz21RNMGF2bXwMYzZ9X0V
f7PcaaQ7o7Ax6JmkmyqJnt737LOkZZLgvabKK1dnTwIw3EKlaKP1NJguPPxS9M3yh+NohV+OUN5U
tJcNv4LCDRMbO9Z3Pb+Axr1drjTUNaeAdro7AJ1fx1Yno2eHOPb5qy+sHOYsdURxb0d+imayIz3i
a2AYyTZXPkrdhz68RHVeyIACmfv2BcxcR7Kp1O27CTVG7N5OyFFuBhMKa9Yez7/FQrzNoXoheCfA
qxmfQE5vLEQbDd6oDgBrNLlz7KBKodSuX2AZL0xWU8yDN/sHPUPKvtA06Q6o/Tqv0RTILiHGli4t
fv7m0pnmDFLP+n0XdNrVYI0fksranh+ipUvPEkTYev6QU/S+E8WfnHO/40cX1uaFADBn0SvZqtW3
1SQhChtuZTPEri79USj57n1PPgtgOTK7IA9kBkVCICQIIP81aX4Jy7AUALPoTVQtNKvYkO6w9bhV
Ec+fJnkThfla7/3PUDEuZNCFIJjj9IzWQXymblHcLaC3jTA+BkvaqzT5kFUwL+w1Fr7xHKvXdU7o
5xBv73Kc6iQZ8lLsX1iNly49C2IsPrxu5BhwV9o5x2DjGKXZ5/Pfd2H6GGLI3kx6s60VM0Om9q4e
0eLAYaF5qvHCO3/xhc87x+h1Cma5nS32jQ7etVhBp6jIACih8FlgB3H+JkuDI37+5g0626jGySO2
1Ea/F4ZHtmBxnb/20ujMZr/hlGPaZSyNuW7YQBWGU0bKQabjQupcGqD5/B/QauuB4N8BMPwwtdNV
4tnHMvNPTd3v/c5qLrzHwhjNUW6moaHpjXbBHajYNYsOekSXzgYLQ6TP1jDTq6pYjRznDjlpqPxG
JG/rRPmMlUL4vhQ0x7hh8FeWbdgzi/IBMxlpY7b/4AwswoCWxmU2++u40kJJl727Bj22KpPQplUv
bHEXPu0cz6ZOklqjcfxnyh+z7wm7dBb3Ir2ajGR/fnouPf5s6vdx77eV10l3YwT5TayGug1f5PzF
l8oOczCbHvtG0/WWw8oy3HsDhBKsMbVm26bdwTCGe9/CO9ZoUYHoL9THlsZM/TWUSx8cQZ5Gpatl
9UOedZ+UVkPNGbORCqVJJ8i3519tYT3QZ2EdEF2NZUyVq9TAtiNNSBi2COb6KQqfTXMhtS7si+YY
s7pqakxM0soNLPPaUZMftaKt9Ua+SgdEUCHZ9H1z4YUWbjXHmhms9wry1YXbZ9Jd2KkbM8S0u9AQ
WmgOjhncRXp1YS1aGLtXIZs36dYIcWjuQqtw41g/+Vly76T2XebjRDUm/YV7LMyDf0GgxZ43xOpY
uI6BpMJkYxxnjv0ax6AckY70B3oyl4prCyH0qvjy5nUSKGu43oBtBfHW3jexj0KRJOcIWpyfagvX
V2Y7v7KDNFGWMEglVHimkU6bkkzvjJc51q1A+YF6clm4uo8GeDXeVYlQnOkN/UpqnenGNE1ywvkX
WZpis1zj0SQc5Y5vouXoViZxK2/4Su1tpKVIjkYmLNqmaKCwY718/o4LQ6fNhi5F68+fYLm4ddoP
9RYNO7RZEs1yiguvtHSDWboJ0SW1pEpidTf859BAEsypsRl839PPckxoRWVve2XmKkaOOZZlKBi+
dt7p/NVf0Va/KQnNUXBWZEjaNOE7GjrPQ3bvxOphpDBnDdDczW+0ZkrlIzheXzJoOJdf2LNvVKwC
W/2jEaMD130V+70Bt8QY2pNqHJNAeoBAjnoIrkhmAPvw0vFwYZTnYLqiiOHlN77vhpPikJDs/gMO
upe6tgupYg6mg8TvSZ4zdW6DRAJiq24lxfu6zZ5Gzbo1qujx/HgvZL05qA65/yTV1Kh2kWi6xrjo
gzThkeHE17UZfjl/i6Vxmu1F+qyJELKsateQEfVqHGjriZZ9e9/Fxe7tTZprKrXXyyitXdlvUXdR
T0qSvPO5xfu8uXTbUoABuF27emqH97Yzjls+t7U5/+BL33eWBPK6YyAku6P4VVcrTU71ApfUKdmq
Hs7lXoSWRomR2PP5uy19g1lGyAslGSvRnShsqUDADBlFeLPDhZQgBvs3MfuKGnkzUooiqY06lqML
Xvihwuu3RcyhNdvv5x9+aY7ODhNS4KAv2bAa51m0t5r0WgT8YNe3StA7Fz6HsjBCc3CdUWJeqHRh
4Cae6zgJXntolHsvYXqMMI2YYgQtQ3M1SJ9CRO49tEoa6A/mxUP2wjvO8XdNqjq4swDsi/T2ZEnN
tgjNkxrYn8w6ft+ZbI7CG8rW8hHDcO5Kddz1wtikx4AljK6aBH6A/d5y0xyP14RTG7YF3I0gZK6N
DUwObADfWRedA/IGbYxqbO4w+TbtG0Ur7vWu3nTKOwv4r9PjzVTO/A4Vd03K3aAakrWPP9eqS71L
x7KFQJmD5RAsZpNpThlgvPLUmtkTlPgjJ+X7dwXKa4ftzcPnjHysRCzNcm/+KDIkW8OBdbOui3qf
Wxeru0uhMotHwxkM0xulzMUt9P9xdiXLceNK8IceI0iQBIkre5PUEr1obMu+MGyPzQ0LV3D5+pc9
JxkWmhF9clgHsIFCFQqorEzoo04Q3gPPcb7xpmUZ3UTKSQ9SVN0AKVUqNXJ8D4RRkMs4XV8h2+DG
pR7SrT2QeE31ro6oD0LhGNxERbgFXLGNfon1r9Zf9GiGm3RRvXNBPAuOSM1PpNEbJ7Vl77jGMSqU
iguphhInXfvOGRp0y+oniCNtRAfbb7989tVvB9N/DCCaWwIAzO/nMvi6Ou1WY8B/zvnGAeFePvpq
cPR08W7VcfluWOhOsDAp6R0Jgr0DcpawqPYr+IlXDhVg9XkQYEZF74Bo72fvBe++h+uW/69s+dZv
MA5cUnsAH0Ya1eweHEyQiZ6hqPJegjrx8h+Q0bf3S3v0y/eDelryKUV94Q56Iol2VnADsd0qfo4r
pKjKJweUrV49Qmz0OR+e5QDZF9CQ+eUvXuukro9jN5yG6usavEzT1y77MIuvpXyOI0iFqyd8bPFe
VlzP8TWHgmPXg1r1AD143HAYQN1L/c9CwD63dscOEpJ+fdE6HR7WDExb/rG68Fu0R2jPJHnfvMMk
FsjPxOQhc37P+h1IfQZ/3LUEjIABUF8FBCtmCDtBF6N5yuvoCYJWJwAhPpXzfz+6y7cwuv8dI2+t
r5FiMFEKB0S/5buggMwFJgLlkD0Hy1mwfhlccM2p704Bbh50WdK7lUPhcmlA6vVzGlbwdY+Jn289
Cto8xbihRH1Zg6xLle9UC87vHmJhILQE1fqILu2NjMeSvZmstr3foJ/Odwu0As3nPAMIo5rXpIj9
x6yKnjzoxF7ftW9PBciqPx1npAP471mbv4PwK8pOPthvw2i+7yJQo9/2BSMiuj2IKnS/5u90gL1Q
6/I5nvMCLsg+X//A24EFJfc/pwDULKlkiCmUzOd3edlWe86aYH99dNsCGVGxVcXorMA/pJphO60h
+MB1CNHkuu636h9vp2Yxu3z6VfCKBARCHdEjn1HzaYQo5RQ6j7yeniIouV6fhe0TRnx08n7lqoJG
J83cOwnUkBfph0KIQ6P7j9c/YVsoI/xpNBvrpi9Boepn3cEvzog53p2Tgarttg+QP5cpCEpRe4uK
UhogBPbTB1IvzxJy5LcNbzh1M/YFpG1yqKMI8Pq2s4YI4iXOqmjj0eTtd6CYGVkNsC7QWZ+dLHU0
KOtysf6s5XqnvWhP4/FB9sGPfCizjY9ZnMJEAzaBBEiyr2kaQGXu2wiuVCjmYp+xDWNY3rhjExOo
GtdrpqIK0qFlR+BQvtegUHdr8lus6l6itASoc/YULN1hrNnv6yay7OLY9PSir5xpmP0U9f9PZemA
Is3ZoUx21zfBRnJ4iXt/HzKxiRgkKKNWdKIkJZztHJ9+HyrIJq/LfZtDsxCyPQkQz1/iqetu88zY
cP6xdyv4SD2lU89+umw5xVQVoIXvPpStv+X+Ft+8yJi8jjDrWmeuii85xxSfuxlwd0qfXVRtrtvF
Nrzh+i2rZKBzb0ohgcjeRUsl+b6UBWsSng+Rt7FS1i1nBIClBYMtIK5Dqv0aYoHrsVkyiCaq+0KN
Z5FN53punocCXZXR9Hx9ZjY3MoIC+jXBR9v6EGR2kNT5/vqLLe6Nu9mIB22dDeg+IAPkwIu7vgI0
oPLDDyIGJi3Wx5t+vwnjayvta5BQQcxUDHfr6HwcoV54fei3M5TYRO+FTps3s5wHiA6rXTiwbwhu
JyjNHDkJ3gPb98/1z1j2VmT4fOHHwdwxDvFgKY9UsBeQanyg0DS+PrwlKJtwvbLXw5xFrIcQ9PRR
V/xfQvmR1ctd0YB9neAiwcTGgtlmcvn7q2OegXd2rfOoTwc/+DSqDrSn0AnUYuM10RK5/tPDeDV8
jZDUCAURWiG9+RjU9eUQW9hu4hk9TMX4C0dCdp5BS7eTnqo34qVlUqERWVqea0gyrEMqV0i3raAD
y+nU7vqSf71uINsHjNiyQENo4sRrUlT87x3GRvS1EY4eQ37jDIyo4kzV0uFe2qRNRuRXso5TWvKu
fIjCUm54uiWKRMYcwKVAAa6O+/TSEZREoV+C9H6JkusrZDO8MYEV8PlJl2GfdmDqXaFxmbfrrqPh
mkRKPjJwxO702B9AYXy4/kHbdIyg6MW6rkRUq9QrMgai8BnqMQMo4q+PbpuOERaDsF8RdiuVtstd
hmfkZQTVLsQM5vbO955iH6TMy0bjmmVvmRjFKi6GLvRKlZYQAGygZAXrLNFtVThw7v3p7yOUvsNh
wOi1zMHk6NQKVpnzjchuCVwmPJGFJAAX+CzTYvDDf0HNO/5L4ml5Ejpff3qRRKuX7zQvfbvOW9de
i91NuOLIxmLUK5GXLIKgqwjSw80hhyDiFt2W5QOhsbEaf43rMgBvbSTXKgIjqCTjE50gd/lyfW9Z
PmBiINe4dxe/9WU69MUZTpHK2L0JXhnTyydfhV+UQ3sd0lCmHa67v8dAg0rdhdDyl9t+uRFCyJz7
3AF9V6qbelU7v5vlbw8kkhtnk21hjBjirWOGLshJpSHX6rPTZBTPUoJsoBJse9Wwqy/anhVeLtIw
J1DAhPL73D7laE+OQV9fZJC0gpb89XWyfcqIHlB3jRp0k4yIHt/AFgbB9PeIVuBR/RAXMTjUye76
dyyhwwRGrmDwcDiouFOEpfnCIhtB2wsc4ddHt5jDRETO0h2DbirHFEQnbSIDdwc2mK3zwvbTjYyq
olE+EQnNZO7U0c+K8vn90nkpLqf/XP/1tg/QP10hzkGiQly4QonGY0iJtPvRc57oGt7fNv7lu69c
jQ5xXqK4KNO+KxnkiHtIblGodMnCjTbwVJef+sY1MDS2USY06LI7sG3PReYnrBrjxB3QHgXp5QYK
03EHfZHrk7GY2gQYLj66H6Z8atKwU7/DsP86Cwi3XB/bYggTYaigMBtHkFlLQ1Idl77/lLfNXZlV
G75m++nGRorB9TxWq8DwuvqH6e4UhrdhpeLA2EIhVysK4zUCdOVEOz3rl9yJQR4/CejY1Xe3LY+x
j4pq0K0kZZsunftY0vrjhLDUefFWx57twmoy5q1jvhYO1IBw3ECmsb6wIals+jz1aidzD7RmZN0F
c/srjKAfQ6DvcH1eNrsYZwXweQOIjJwmLYM8h/Y7ZQFkniAKcOPCmZgOETGnmsAlgKcyN5VKPQMl
/tw404Z/W37/XzxJvhZrsfAuBb/xYaT1mSv57/WlsXjEhXz5deiIHPDZhr1q8VJRxI99D0CZl8XF
k+9DmOH6JywnUED+/MTaz21WtlDZEVAZ2rvODMFBFqp97Tfliw5wEcsrNj1UUMveYjG4ONwb0cpE
ZXaVjt0AKI+UiNljX9wCDL5oXR5aVz7xgkzeZ6U64vDDEvqRcjYyUMtamijNkURqaWbSpFnI7quB
H0Ph3XVz//n6Olp2gYnMBOef9gunaVMPranN/aDLRQ5ooejKJt6Ij7ZPGLsB1PoyvPBLprmi4tkl
xXRPVn0TF1ocm3jPCsL1WRdDhRcKHR47tPHsxKdRIZ3duL5YDikT7Okq5TV97bcpQfskn8XJ690M
DTIxgqQov95mBiMStw4RY1yTNnWhjvtlnFWQAlu69dxqs8Dl76+P8giAJJ8hzvtLphI37w/UqdSG
eS0b1IRBTjF6fofRa1NdqQd3Jh+JbE88cjYeXGy/3XR07SyQBlralC8V20cuEn4I2G6xutpGN3Jm
l4Zj0cq5TWkVQrItD+8jR21cJmwLY2Q3YCODbo3OWtx7C7LPIjCsxReOHciVuaebto2JXSScBy7I
Ktu0aNEKcprzWLKHSMTD1ru5ZQ4mfBEqOaJ2/ahO8SKQNlScecyXpHN0thHHLQYwFSvpCtE/lcF9
F3d9KjV7dMb+Np8yOe7qmYIueWRt6uDy/BAFUG50omp5vm3pjX3ZTeMMaHaOVw1IlCVigAhVpaKN
rWNbFWNbZmMBloAajxpQx6p3YmHFrnQ2Q6bNqMbGLMJ56AD06VKUeZavXPY4ldtu9X8O0yr/ub48
7O3D0sThSdb4Xt9cAhrPH4HIljt3iL85LVj6/ek8Qr2SZuoDd288x0zgXZ/Xs9+jFTCts+7o0fyb
KvSP61OxGMME3OWqiHUPnvt0rft9zNQReMXbcmMTY5fnIHVTYdekbVui9wJqFbsQvKepmNcbHcwE
2rVQv4m6uWkAhHEeej6fum7duJlYcjATZOcXQjbMxZrPK14PPW9qDpOI+Am0P/EeitHjrsowj6gd
u431spzFZrdCEKqiqDn8Im98PPZhBw3LFCY59JDb4bZmldhE9/EOUpGTg+yVzZCPC4IcsrPl8wTF
Ms61l3ievI+d6eX65rL4oon1w1tfUBaZwCtvF/2LNokqAXHguod85saS2Xav4eyTyrPFRdtIWvjN
dCwi9auo8FZ9/ddbBjdBfuirc1pSjyrtPcD0pSYtdEcbub8+umVtTDK81RV8hOa0Sv1sPuAydNfI
6kfP9W1viX+R4SFvYfWseSp02T8ic6e7aAqGjdc42483Mrq8yeYJnaoKeUu47wP+2ITqgyO3APMW
TzCZ7NZChVUQX4bv1XGk/FtVuu94HHuQuK9vXKCL1V+lje00tNlYNyolfbmXbHgUc7vx8mPbOP6f
Q/vKjZypROCDYG0NDKHzPs7UdLy+b2yDG0dz300ZE74rU+XJ7hA1KxpnNFpJbhvdOJvzymuaEIpT
6RzL30gC7mR7G9cbZMj/XBURVprP89KkEVu9o5v5wCnGzdZr29s7MjJBaKUzUTbMl8LC6CSM55cn
z+ax9LtPtyyMZ+ZbPtBngsSLOo8lBKR75NJtvdWt+vZR45E/TEr+54uFdA2l6oyHeWgGNuWOuODG
/F+B58KpakMF9B40MT0KUGoIbffbZmSYOpPQfqsD0O7LOoLiJLruEtFny0byHr2ZIkFJ7k9rM5cJ
DlK88ewNvp8UPIhPcqm9QyQ69y6KHfFxdqPbejs8Mx/zF6bhDTDO0nvZO45mtTv0oxdQRqy3yBLe
djvPTMFmN4BEG/PGM4R20XWL+uv4g1Z+++MmY5hpGCqW8SSE25/1MEFt1kNTAsmWLe7Yt+OpZ2Zi
lApH12rtzoSxhSaOqrpznY3OyY+Ldu/RgG7cSixWN/MxRzlyXAESOntl3VS7JpimU6G1v1vZpPYO
U+sXEExtmd1mk8vfX4XwKg4aGKWHKq+ayL4YXX/XKL1xNbdNxQjincZ5P6/aeyBRujB3D07cd7Qt
oOBHv6E8sRHN3w5bnpmOTTwoKAnxFWBIkiyqv63Zowrj39d31X+J1t+veiCp+nOFaOdTXFUwfBP0
yUqLZBbhqZzGpI2hE8iHxzZ8bDVkifR9vwWCtFnF8Hxw92utIqLPbJ1KIKij0jm3dbRFJ2IZ3szK
lrKkeRTQ9gwsihC7FsCLOcEz2bhhd4uvmHlZ7ZDGnYWvz0rkR0bovyMEiULS3nGpPlw3i20Kly33
at8WEMyVQd7DHQVz1iObq3mEJPC8+X5s+8Blbq8+ENVcjBPMcJ4K8q7iw2eatd+v/3bb8lw28quh
azLPg1x6fXa8+ame1bqTa/fi5/M5q/ON1weLU5idGFW7VnEVDPocT94BfPKPImQ7HfCb0jPPNTx7
CjtZStbqcxg6H4Zy/sDnrZqTJWi4f5zk3v+ELDKu8k6fKcn+bYrhqeSIr+F8n8/iXPGtPhGbfQ23
1h7JKTAu7Vky9Qx+CFyyNgK4bWTDeTmf5DjEhfcgmHiX42biC3Z/fee8PbRrZmiZ589cLjm02XGN
RqoBKT0qNi7rljKZaxIJ16xfiyDD4FXGZ+R/xT94wtoPYL+6tKuMfQnh6GbXd/Ox5rcRA7lm0wD1
usUtdF6fR3fmSd/G7FiherK/vlxvO5rLDB9e86jyPQXVjdF1D45k+95lvyBg/T4mWX5TCuiaXQP+
6AKmETH3oRiXZxY4n6Kx3mBgefuJzGWXXfAqTpSKThLcPe5DWTUZrucSPVWy/Q7O93aPNpFyDwXf
GfG1ik58HJeNr9r2mOHa/uBKKG5l7gMIX3B1oXvoItx0AXBN+mAUkmnlDdhhmUf/QZPLeURL+oYd
3g547n8ayq8Wq3LmJaRT7D741fyDDuxRCfm0dJvCGTZjGF7tZA3NZY5lEYP3QXXNO1EXqSv0Ds6y
r0V0qOv5lBdqq2/ckne4ZusAQsgoJcGEhql6wlPH+6zpclB7sNPq01Mgwy8Tj94Hot4V63wiwRal
k8X+ZkcBCIxV1Wah+zAHzvdiWE7jwk7X/dE2tHFos4yDa6XG0AHoXJKg9p7Anfrz+tgW+5sdA6oL
NBK0wH2oFX9aQ/8jKZ0vNGs2inxvn0qu2R+AqvEF7eK7Dzqojt3cIbDnd30BkehMPcW6fX/bLEyX
n4iWYYdZNM2UoL8JBaEx6fpwYxY2Axi+3WnfiaBX6z6wtdhDWOle1d7G8fH2Bdw1SYRdIYnmHhZI
up/D7AjMS6KWT5UC6Ksp9l21YWbbDIxj288qBw38BFuoqz+DKvx3O00baZltBxkeTiBrxTrA4tCQ
JQ9tHu0Kt99NNT1cN63ll5s9APkyFmGAdsLzAMHdnYOq92FFJ83+ttEvZnkV/tYgotNYV+RBNC5I
UHIUhLiXjxujW5bmL/Q/wAu+25XkgY3ZV0rqj2AfRqf5vJFNWmKrif4f43aafY29g77ZCNjK4dlB
R1GRfcFNrih/BnW0EYAsXmzS9gpVsF5P2D20pfcNCx/QVPswcvbddb1n6MLf5sVmDwBzmhrJyKjO
JGR6VzKnPgztxA6u421JmlrczcSyQ3Y+cB3hYSb8hGbCg5e3ZyydqsqEZscZspS3nauRkY7H4Oqu
0ORTn1nnx0kn468odt0103xbShsZDl2VhIJ8WuB6nU0NusjYd7+qbiORcCPDpWU1Z2WsnepM+sTL
XqDmMm8Vjy25pQlaj4gSLJsx9NT0Dz6wwKEL5m9nOjXlxma1BAwTuB7GVGRgEl8fwPI37r0e+pj1
GvsbR4HFpU3g+uxApiD0WAX8dfXUE/57bbwCUOl5o7xh+/VG7j0Eax0B4yjPHVRv0EnHc94n+crH
zzcFPBNDzt0JwrRuz88N75272g/HPdWA910f3Wbdy6xehdM5r3sWorJ0rqrmG6nmT34Vvm8AcwD/
/931T9gWyDiLuZMJLmZoBfM2pMlCtJuQMrjtsKGG166t0rgWiPUhytZDO1cfYtfhG2tjCaLU8Ng2
hoT1Qh15jr3sEw/dsxgciQnEaVeE/7hc3BZFqeG8bo8+Q6VG8rCKNvohg7p/AB8WNNlctNPtbjKC
iR/PdImo5nX83EmIXQGgOR8b1Fb2t41uHMozd9zOyyP4gFCPiqjfUGh6uW3oi3FebVBUDvu6DZk6
hx7YgPEuEO1IP91U13NNTt24iSETuPryrEjwbyBRf0Pt8LbffQlHr353R1o3A1GhPE9rMz0ONZ9O
ddhu6T5a3NZsg4uGsJpn3IrPcu7VN1BxuufeGUtdoluNOoInALmx21zM1JTwQUgwMCzTw5iB/0IB
45MFxZYGjiU6m5T2i18uYTCFAISNYCUZIOxeuUmNf69bwTa84cLVGiwD8xQqcQGiJ8BJc1DxxGsj
zsukRZSONrap7UOGD0drw0YJGddzxEp+F3es2KPRZPlakWHr4n9xpr/f510TuZ+BBaRqeywVFf8y
EAB20VG7RzVXu7zXSTBu4UgtYc9E8ZeD1gPL8R1fSBBzHDv0wU4vlDtPRf7vdbNYjgSTKJiVfrYu
6IQ806l5H4bFh9gJt6K2xRImlB/qWt6ShU59Rln0jhTerqTkZWU3HvcmW3AdOQTUz0AwDqHUO8ep
6KEtsi0Sd4tfmwh+QeZINrzhZ16V/VM/62FPA7Smobvyd5+VW++FtjUyjmQ/dkMIILLyTKrhazTx
u2igJwgCb3idzbzGoZy5EJ/ka1Se62b6PeGsXL3gtmzLhJ43umpWpyzLM+wAWjm3BvR43nritK2+
4cQCfPZB1ozl2VvmX0p39zEZTzgj0iavNm6AlqUxUeZFUHmRIybnoakgNBmOpbf3mvk2BLJrQsDz
QThLvg4YPRSfmgvkwx8PAR/vrrutZX1MAHjJC1BNK9y9CwKWUN1UR4iGJCCTLR7BfXS8/hHbCl0+
/urg7J2FU+AMi3Ou/c+jbEnSdcPWcWMb/OIQrwYfszkMoqDJz5IU896RxRNB9/JGvmhbnstHXw3u
yzyAeo3vPThR95FMRADpGfWgaip3xRRvQTEsvmuizKU/UeXgjfa8zlD9ctysShTJ4oSs/Pm6Bd4+
ACKzPrK09eRX4ClOFe3Qn1SkjMjjAj56rryPc0M33t/fnkhklkTAKBf3MQVo0tXyZzeokwSFIxKy
jc1qG97cR0UXeGh8adLKXxI9f6vDz10e3WTqyCyGFKVeqRMCrDj20Wet5zP0JD41k3fX3Igpjcyi
SF0CA+VJfemqGk5uw/9hwfBAxVQnpa/vBR1PodxSPbFZ3DgPsmbKZVOWPG1HcNiR6K4jfZWwsvoJ
BZdHf6xuOhgisy4SD6QmuaQybTR0VZKq1HjG8cZsq3nENg8j3WNzBKXNLuJprGIJsOr4w4mrd+BK
+8VaPx0mvRHFbXvLOCjQOM4mxgKeSt6fnCC7n8bikRX+Rgi0TMOsiHTFKhfiXggP3OYw5Oq9rIYj
OFS/+qx5YDnZX/fzt+NV9FcBZMjZkDcLmrCXvrrXWQFgQdQV94FbP2fNjbjryGRRqpQ7zu2UKYDs
y/WxnJoOFN7V8Ov6JCzV3OivegiaKQU6G1Xa1flTSHS772GImVf3XSuetb+e5pnetco/skFvhC6b
gS774lWk9xbHwxGVNymX8V0eeJ9BFXgXufPHxlsODSs25mbZZiaN0giG7NypyyKdouVLH1YndCg8
DyBsu750tuENrx8lDTVIjZuUQbp+Wv2vNBAfes/ZKJTYhjeyQNwjqsDrEIAXnr1Ad/NTBJR6Q7Ze
NGzDG77e1ySKwoU3aYyntmkl33Nf7Hz3tkQzMuUOfR37g+pUk45N8bFy1rPu2y1mubezkMiskPhN
PdWiEU0qs5z9ILPvfJrCqv91k1n/IkrSqyj7KEaXkrxw2MTKy+Yj3gso6J3rqt96tbJNwoiBa8Wn
YMpcfhEQ+5Y74ocU2Ub8swxtPjkvAWlZNs48nSjUAP2grE9xAEK56+tjG/1yv37lvGU0eJnuozyt
8VJ1LzwWHv0p2OoysYQG87mZRo6eOFci7cbOO9VjUJ9aMVenOgqcvbuGIHSjvjhcn4qldh6ZFCmO
knWh0dOYljKq34MsIHss+SIPfh7E+3EEUwp6NaNdKKfuCHYesSdUjI+FWuhGlmVZTLNgFodjHjiu
vNAlKTeRTIe7ebpRdSwy62WsKfOupHDCynHapJk5uFf9owxBY068x2VwNtbRNotLjHm1JTQDV6Wb
1006gd8xqZrZSZYL8+Z1K1nOWbNKxiuZE8A1ZbqM9FO2RMcQWrpAbewzhkb8275hxHKlNLKtEi5D
YvJZTV0yIdmZBcgr13AL72/Z2maFLKq8aVR5CN1yr30ppPek3TVlWbmb6fyxaJuNc8NmDCOwaxfl
mmVYBEoQdZ3UAOsn47YxLib9+xUtMsspYxGhcNxIma4Df9BFmSdNGD1wyGJdN4Tl15u8PMsS0SET
aIrIVq5Pjbu4pyAuty5/ttENMy9ZI0m3kCoN3M5H25f4kYdbNAi2lTHO63XlBHoTRZ0uzholsT8m
eTF8h4Tah9tWxrArDfxu4AKNOhHklJLeV3wnsk3hNIuTmUUUyBI6/lygC7Vp+yJBO9P3zmnu8VQn
EgA2vt00BbOK0oN9hJAil2mk6yHYo320XBPkzeLltvH/OprqcQm4J8B4VT7n2bBvwKa2cexZFii8
ePWrGFePK60nMogUIsWHQVbvF7a+ZxAYTdxli3LQ9o3L3199w2scuYiIiJQt7Fgwtg+r+FR19Kn0
1o0Dx7JLTaVCGlWXC14gUk7F+7JQZDr1BV2XfxRUgrIvt9nh4n6v5hHoyRtdkBal5Th4YVKI2FMf
pojyrZ44ix+br8hcQiYyULROxRDH+24QDxpg9Y2z4LJb3ghx5iMy5OxALjNrkTYDiBocBweAAoDy
KR9knGhkBjueO2rHeOBs7C3bdIywVOI9n0WqEhCgo+HXqQiWh9xZ9QZywjIfswDFSF4K3ToiHdC0
O5LsRTf8Xi/OfmyqtBqqcwOo120zMetRg7vivT3AGcfd0L+opydsZfR427YyIiBktKkzqB5Ug3jf
PLkk4HvNw2DD7BYjmBxSbUeojxoU2vFYPe2BeKj2eum3FJAtfmdWnwIf96Gwwmtdz9z3Rc7f0byl
Scv9/fW1eRsaFZlVJ4koutDIRd5MwF2TYXt6+p9+6Y8tAIIdl6e5zh9dyKNc/5xtOkY0xOrg6UPg
7aMT4Wcx5uAPDqoEjWAbSYxtfCMSurrpHKokSBEiVR9G4nUArEl/142u+nl9Cha3MIl/wPLYCXeg
PC0q/tAR+QX8O0+uq7+iSH5WxfRJFNXhtk8ZG3cCPdIs5SRSZ1Ev+Srue7ykVoF4pN78HPRyhy7x
0/VPWXaxyfJTzIHu4kyg2OiwWYONU3aQNIHKw8Y+s6yaWYDhAs8GskNwXFZ1AFD7NLXu+0x3h4I7
Zz8MD7gwbSCPLFMxqzFL07HQzWCgOs9eWM4emRy2+s0t+8ssxYiMEbzYxDxdRfezqur7POs+VpjC
TVYwxRa1BrlAKFsML8vKSda8Zwl4q5bbqD0jUw+RYlXQVM146kbkwhk8BQAFxX3XbsRC2/JcTPLq
AHfcyq0miuXp2vZnG4NLO77cU+rq0/X1sY1vHHizRGevX+MBOIjE8dImuUJJLZFd8P36+JZEyjdy
cbaQVqkV41OinxsZPJJm/twO5L5U3RaewLY9DaduPRSQirKsUzky9IW7vN7H041M4JEpe4i3RQXZ
gRLpZqHBbD82Y4I29y2MgmX9TbqfGAKXneji6r/HJwSfo0s12gfLG++gJtvP6FVFrfK8TqtY8SSQ
XpagGLaVLtl+vXH4tDomjjcgBvkTYCJs6RJa4dIy0005F4ttTUq7sCjaic6wLXPjIKFSvaALfeOG
a/v1l7+/8i00bE4Nb5c6RQN6AXrVWuycaZ2RbJAtRKjtE6b7MuL5UYVHNGfw5vcDzoNDw6n+OM7e
tJHo2T5heHAze8siggkW9vv5QFYVH3Iy9fc9tB33153YZgTDickKLabek7hQ122gd5w0ETQ+uIA2
0PUPXPbLG4m+KVPImSpaZGBVqqdw3aPRdTnMoQw/zBNkBEPS9TvJkYrf9jHjvdePonzVl54v0WRP
1J2SKkdHreTncOYfwci5Efksi2a25zehHPt41mXaes0/eIn43Q3exgxsQ19Sglcb9yIQgXf3rk4L
IOWgIVIQ6Kf2xYa1LRvK7MqfZKkcqrFnh4b90qQ7lAF74O54Y7g2+/IvTRt8AQVqSgJ19iFanqw9
tBtuMq7Zi+/iQZw0E7LvsMQLded793gZO491hh4s9TRG3cYi2Uxw+fsrE7j5onQ74/YO1tNfospG
6GBX5W35lsmJ1Hp1G7VRWIN/Dy966/RSsU2OU5t1DV9eioAvpAlqkJz1h4AED5mff9X1VuHati7G
WRyNERnahtXgpkKMmMQECUju3rrqhuuidXlZWT7gNAjBDuow6R6YKLbEmS1LYzbZZ6KPCqJJneKN
/nPcyeeozl56tOxd35qWpTF77BdVoMEbijIpoWW/q7O23A8hJNZuG904isG5J+lS4RiYiD88L2vg
fvHIxG/bkabEIQulLHDjF8AJNPqJinj8kE9qWG788ReLvPImDw84cz8CrO+5DLyEw1M7TltVMptV
DU+V4OAE8SkWph3dF/CV3lMJzPvgHq6vu2144/idPDw0C8i3pq2sRVL1kG2ixXdaF7c9tZjN9R3U
dAcE4SrFPZwv5wZEuPEZ8X8aNyKmbVsaHhv7zgyMzIz8NqD5XnRLuIMY7Vawty2P4bGgSmgY55dQ
FmR0L0HydqdZ9q/bd79vWX9qNtiLlnGxhHOdDvF67LOVJv7svu/xgnDb+MZZO8aqbMrVhdfOnXcI
PN8/1EQFey2DLdagty1ATfwYzbswDGmBOxKHjFaSszL8hefnarjJwtRsqkcbvU8B9KrTbvECZDuo
DK5siyLo7dQNZEx/uq7sw6ALOlyPaJ1/8NbmuVUjaoLzXdOWz4LxD9fNYEHHgHn7z+/oCQXUsuuR
8wzxbuXdQXfRD93xI7TYi8RzurMo5h9oo+ySOXLurn/17d1LmeHcWsUr7cpRpH3memi/bfx9B9kT
ANemcMM4b1+QqYkkm/TakPKSy7lFiMS9PwPYcHBI/r6Fxt31Wdg+YXh4NGoOKWAf9gcb7kfIpasd
1EDz01QU4ccFTzsbocq2Woavq2Apu6DCW4vHcdf05m7c9XRkqEOTKL+tuxESm3/ug5AuXg9FdtQE
SPe5cLvfOQqsU8i+XF8riy+aULII+VHZlrjqsH4a920/lrsRQlob55xlhf5CkPF4xMn2f86uY7lS
nd0+EVUiCZgCO3o7x/aEcne7kRACJARCPP1d/kfn7nPcrvLUdmGC9OkLK+BjL8Rb9xWZQKCdBrTn
qz744iN88rHPUWShCeLGtQYISJ/v04z+SIV3zTt608dgC37vJZ3t+TpIWI03I67qJmL4vHJNfqRe
yu7/fvmP0PrvapCeo8UYqVo1x1peqXp6ysCDK+YgaC7GsYVeZ7fO6G4ru2tjm32xQT77LGfbPHa2
mZpwbuFnENU3sOrmt1AYFGWQjV8xCT77LMH/X7Ya1uJtC4s69PFgWzmyyziZSrgy3hgxf/Mpzrb5
vAqPUcCvrpDC2rKJI3kAXZSVdPhSvvOz3XG2w0MNg9UWmOqryiR9kXSTLFyTfgX9+OQznKPJMji3
AGGE+DEnhhcydm/z2HUwk5xe/r6wPrn9c0BZJ12bpdWKj5DOTeFRUNahoPq9uTQ9RxARyNUKSU1z
xerEFNySMI+q6omB0Lyv/a9YwJ+ct+dIIg20dtQ1Fg3hrNqoZCj9UJ860L3zSWabRH1P0Azmdv9/
wTrnpzZISHMVNgp7j0dDAeGf5Yso9T8Fwf/Y4+dQoqbVSaJjAJx7wOFWRjY20AX37zp6x2Du4Q0/
m3mBZUl2sYR2T6aHtYkKw56HXuzlYotGmZ2LvoWGoOfU/ESTVacEReto2uSY8aS9HqE78MWzfrL1
z9FGbnZsGAlG5GmdbgUsH6DddhELs4cPQfm9hX229SfbU9KEDXRvq17HhaKKxMUa6fB7lmz0nJ0M
ca9mCAdMqatoKBPabXn4FfzyswV9FlP4uqzEowB8sQY9rA/eOQl4s4tp6i9dPgez2XrBvLpNu4am
rr73xs6RmWylvZMCx2Tt00PD/JOffSXL9cnxda4CYOFLRD0wlK+mighYknJTqrABr6X11SYztC6s
ZnUxTOH3VHroOVQzCCHxJTg+v3UZSK0dWS6WNa2+QC18EjX/Bc1MwNszzYA2uR39PY3rbhPNPb/5
1tI9h7FJBbsShQL0yo3yILMMNo+D/ord8tmtf/z8H32FOQWFbHBo9Y7Chfu0TtZ8MbLffO/Wz9IG
5gawMyBWdtX09hD5y34iX5XNn9342YaOvQRCaAo3rkPxewTUXPpfJqGfxKNzgJkftGhdyh63TWtY
2+pjT/mOLs1l803/LHoOLyPwhBUxoI7w4OCsqDsG0a1gNYcMoJ2Hb738c6c3YmQcAkMoriBRVj+t
GjPYHM5j5ntKAPQcZUb9KpwjXvEr6Xl1V8xOjyQncUXYF4XfJ3HvX5T9UFo6xqK5StmH+im78UZ5
GoJ210zTdrXfjNznMLMsbHGymgr4ogATXujfypzN0JL6+1f4JGU7p+93ExEE5cZHQtijcxHxY5aI
P7xbvjWio+eIKTYsU1wnCb9iwBAGYf/b1jWUK2T0xdn8v5b6f+Qh5zApzgDhbBPs4dTxIooXC/Er
5FXjfLVm1esHvnny2meyeKVbk9PgB0U0+X9k0D7+/QV+shnPnTuTcF2zVisBn+w4ffNFV7VlyuPw
ulmn9EdF+6n5Xhg/R1XZSKY1rtlcrYGectdDcI8OJvmWSgQ9R1XNDajAGYv5VR2kTBYTbD1f19aZ
r0rOT97TOVk0DjK9NkvLr6pkqAsVj7/ByblOe/azpskXUKdPgu45ViGB5fdSTxm/iiFyuI8pkPle
KH///UP/98XJ+cVXM6TrAsr3UcPZ9trFlb+XOvhq7PXZ1c/OC9entp2Yn8KUzcjLZq2mvRf0pvz7
vf/3yyfnEAjJXKQaKBkddbTMELaIQ1ALBtgkQ+kfkLbxi/P0v4MJOcdCdL32hXX4N77VT8MaP4/+
Wi7qS7e3z67/kbD9IxtwsBD3E+pSyDMtGlB8z+UZlJpyJfwvwtV/Y//Iub/fqB0L/HpJj6RNt+kM
f3eI3L+0obcWS+UeRIPpuaT4/FXvvjhGPnuoj2/2j4dKjd+qlLjkGET6gETq0SWxLNt4nb/4Kp8s
rXPnv5S1sJcJK3o0Iwl3pl39xzgMv4obn93+x3/9x+2rwffEwgg9NuucQmDSie3Qze3DDHz9t1p6
5F8mBuuqQsJQ2PVxXMdPs78we0OF9OXT37fHJ89wrpLfE2KqTmbrEUgkCAW2mlW/DNReAZIEoeh7
SCHyL33oCGPhmkOkeOzX30C1RXk/WxDCh69gmJ88xrlCtKf6DyCJDo7YchscP0dOx13ff2UX/9k6
OuuAecQLOq+i8RFkuxfl9ffQR/sC5PfJnZ/DR3wvicIPKZAj3NLqfWD0boXeflHT7Csvgc/+w1mR
2qVgZCdqiY9eKuEGmWSO59Ncd0+WQ0Xre8vorLONxi1fOPKdYxc7cZxoB4EcT6d7V4nqixf1yTc4
HyaGXi1gWwzdi5mv4RGBqsMSzdbvhaJz4EjMZj+alYiPagzT2wDNlBvem3jTdFrf/v0dffIA59gR
wFynuV9VfLRZmpVwDlfXak36r7KM/y7dyb/QI/4qTGM7egxTOyf3Kg3S6ZFCz7k3lch+64Tq+rIL
B/0AO9TKPHzvoT4e9h8xsDOia7mq1qP1F7hsZWsAacVq/eKb/w/q9+8Ul5yjSUI9az5SgYdqvCkP
hvSYdvxnJfRxDmmHHmVqis691e1a50RUjzASUQXM6t661r9ytq5AoQJURJp8wUVqBIUqbR4TY54M
zZ5ZXb1VFni/Wob9MWHa7BcFrBCynA5nLPzQv/eSzsIHA7NfwYKOHselkvbQOjfJQ4Qu4vd6aOR/
zNR/fAU61spCAdE/xvXQj3kXowxr0qD+Vo+R/G+u+Y/LQ+3br/nkR/i0UsLr5mOsnEdJO/78+/v5
JEKdg1c0mR2dAc8DV7Jrih6d84vGmXETR4R98S8+2XznABafKcdWI6MjhKN8WBhaugd2QH0R/j67
+ked/I8X5HoaEtjshsduBUQ/1/2aFbVNg8e/vx8fgeCT9OwcxbIO49ByKOMdiWbjbmUihjB+9Asf
ZENElG6xsP6Ad3DoswRaNKOS4JnXT20fvqy+vM2EeBmT+Cfzqx+A8TclZeq4dvTAq6wFMzm5zmZD
rqIsPWmC4X02+ejyhXBz6Ad2g4nrjwV+MAXsHd6bBK0XJ7Gl6r4fcngpbvxmedd+XIpxKPuue+kX
d099JNmKRE/J0NdFXy2XtoWifOQhUqRPE6tuOz3U8MwZHrsx2+m230DH49Fn/S2pU775uE4SJruh
IiVfRcn86XZww5sXJwPmK8mbJK4QZDimkLiCmebOdNFejfqBmeg4JbHKMzJtNTd73aMoZqwU8bBL
KCs60qJaDi+iiGS5pDzMP+6bxesKCjoMm0AZT/Ia9NRcRevJ8qQMeIVmrrieJnrkCsKocFMXQXxd
KRflQHLtuAhPUxvnVbMeZ5puqnjdpLY+MKqPTLtjH5DDyuwTdHTzVk+wvKJ540WPy0zfZDVewXXv
ykbDDfQbq2Kt1xtY5O15Z1mRcfkL5gjbj9fbdH67iVT6iAIVxnyBaDYxaGWjXK4z7J6i5sGPqNGl
G9ftIqKLdI5+DGjjxqm9k8H8Ak+XS5PGSW5rogtSrXPZy+Ht403Pjb0BqA71RMsfxqi/J0ApeLHa
wxFyQ2sx56MV+ylOq23fq2tJyFWj3e8sTS+ZiCYAGoLfH4SwMLZ5m2RPs1IXwudb2Dlt4sorhL/+
Tnm97WsPlj/4oay8CyAuoJPbVnk9zRikOLGUPdf3YZeS7br6V17jPyINonmc+b8Vs0Hep8GPOWHy
miTm5PvjfKJh8Eiyxtv4CVSe6sl5ecMo3c48vFUdv/EdB9++DuL9LANvw+w8l83gc4joB8MNvBSi
HO5vIc/1kNQ7nAC8SAZrHjCQOEjd6Ts29mAnr+46ssuNUkN7bE0HKQRIYm4M/CTxjbsfKU/ozlsp
LzrQ+SjUs3Iim9e4NekWFrVlt5jtMgUl9eU9AEoub9QQFP0Q/s5ks8kcuWlodYdJ+nvkYS6ZAgOd
AyuwFTgh4Nay80RjdpXzwnyquz1ZgYJxAgrAuicX4Tzv4X1ZQHISXaDM614hQvUI4SWR+1m1c17y
ZIx5hi9itEsauQP6qs7R6Xok3vQ0tmpn4TyYB665a3Sty1VnpsC6PU1B8OrS+cIk4hTypvCzcSPa
lWy4R5ZCZWRfuWrJB8GhrdCpso1GjNmoOEkTQ3Sr9uI88P2ljNOBYSTl3w2yAlE6GfKJmmM3LAJY
rVrmvqFH3NsLBMekygNLcJtydgUndd403Q0x5ipYm6BckuH3QPh9s9oq500IRtrIr8UUAtNioMg0
UQCoEhdUR4VuS9mMxOTpIHYE1m+wRf/p1OqKIE5dgVGqgDazCw4SkRKiXfbPx8Kb0+Ue3ld3VW2P
/VQjnjX0AdR3r1ynau+p5A8Icgbq8tBYAHQoj9PgqMfkJVbVxSKzpwQyhE3VP3ogm8FxukToaHOx
DOMHle4SoOoTxU40if+hbD3/xp+/cwABCqLqYVtbpZ8zP01yVNugSycGoWJNs3xxE4xp2cVglnQT
9/Het+OQRzNsOaJGvlLJRGnEsOvrVOWhR7faC7d2HMswqRAtYE9n5d6r1cFVus3rsV+2q0MXbYAO
duEY9NuhJif2eo0vre+C3KNNc2QhvF9NMh0zkxWdSnck8gs9dCMIZ0Pprd1tt/aviXT3Add7EmqM
iBbrd7CsSoNCwaQ2Tw2dLmJT7btUvkwV2yeJuUPrpc1RkhdhVOtc8DXeZ4F6JyOwpDBSWzb1R8hP
7HGWy6mWQLF0QN+k9Wwu43g4paxT1yvPLkJdlxDO+bBZgRRt5l9WS5iVKoimvBPkLQjXVwxQCtla
nsddJrGD/ZcKF90hkcQUVi4BfGZYVNJ0vjZ0IIgM2W2y8MsxU8doIvulaVleyWlTt+qOt+K2b5ts
B5htCrz6CtY8T2Er3u6BbNy21G6oP+eZS67DClpwtB3nIk3FWxKOfTGJNsjbcIpLb1h/oxKWuXHL
Me3XQ9xQ7P8OrltBDciR7rygBAbTHITT9R0monwXS5wJfLCbWlUbf3aHlBN9Q8ewHKmL7iKx5tpf
2g2IAc3zVAnsHL/z8wofjiThVZ0ljy2S4RAtVGAM/QayJGYtmlb5h76Kf1nQtHI2CuiYmnjO09g8
cQfZKaKWrBzCRIJzI6FoO08vRE1BzhjimBODLsJlhXxrJN4DD07EMfHdPoI97aENF1r4zQhXg1Ts
QwjHb4xn/XLUQVg6r+p3bkXDGuYQ16nRwQUSBGw9eEsG4aUb6zKeRloA7XfRZErBqDz7CZDqATvv
6KFnIOaE/oKYVQRz37W6kQYkXn+Y+31gfUiBzaF6numsTnWn+k2qB6zWhni50GR4rAgdypQmPAeQ
rFlzAaKuzr05WqHwKQZQ4EjS5WFQeSXtm+nKSZQVs4gQsyQw+eWIy4sNMPqjLOa5qa81PLu2gzHL
wQeDpStaIecnuHA3ZaVTv0WYkJBh6UDZ3disUY8sTZCBehEtQx6YwnDTo0ffyGMcqfXZYhixDVBM
FYxBZbyOGo/mIpQIa/0gepnbJYrem6oG0y3p4nLoE3doLBG3VTNOtxKEnW4DuZnuPgKEegs3ZHMz
tLPCI/rK/I5Gv3mmAxUOFm+tOzg+wYSPMBJVZcY6kEnqifPbpV92JkzMPupgZxj71i5FEwmIhmOM
t2kd0091B6X1uG3svhqC6t0L5/6dV4Or86QFOXlVy9TnjEdJWY/1CtwhV3BoF72i7kP21+xsHKpT
lnrNZgQHOB+92WwYp/GWDZ2/NchYj2DfNZtkrapL0fjxxkf5sRPN0r1Fc+Rd2ywar7IBwxtAD0O4
8ZJ1wxL/rlqjNB9qFv6I2jS4QSEXF2SukKZit92CPWCzHFzT9sEiPy18OJtfSGqDJ7gsL6XuIXkc
p+G6odWa5h6O4ZNTDf85ZWws2pm/+fNwq+v+LeI+vjvjsI1YDTK2xf2EDZfdti0Nd7UV92kUsRyt
2vYZgIl2S1buiiHVomzkzOqcWu1f2yHtdtDtETnCHxozkaMQEa7q+zBRtgC1kYmLNuggH+QgqZev
M3El97Lrpu55GbYOOfEy0a0P2N8BUmgyn5kLnnhr6KlboTcUaPUersEBZH12oyNQSuoxuZ/c8JMO
S3aRKhsUSOYdsvSF/nETkXmNdCyvBPDrag5N3tgKi66DHSi+FbkMXe/lgMaqranG9ikESvKo+6y7
GLIwQHGurr0gMjmwlNMBKvxBriqb2TKsqxjbV/bHdibtH1atKnfMsa1aWpsLxQ+4ryrXbpZPYeWy
m3bu0gKBMSo6XssdMC/hJVVifm5949cbnsDiIp8+RgQzJH220NzxizXlFDM86BnGY4cjBkzTcqw0
xi3AEeaiHaciVBnCbDCZ11HD6jJbxZJLwmRZJ718FVnyKx2TpbC9g7VCGmLtr1F0oG65ds7FDxHW
1wFqmc028vt2BwXQ20GYB8KMycka1E/JOONQqsVPrEh7kQZxewyEd5V0a7UxM9g7EcSN8J6YjMCj
NxFsBIBJCKPRFW2l+XHs4qDM+jgsFG4ShiojKShZuosWxC5UXMKUrQICz5lWl7ECGbv1o6QQXPs5
ME5NEYTI05clpftAzj+jgJidX+kbN6InKto+2AzAIiHxmp9d08R5mybJ1gDGNMXI7QeumzKWbbeZ
1VwfUho8ChZeIC8dEHeGqugSq95kF/8kzSgK4cEUtB7SH3hE72rW2u3UuNyh/h1zRgjc1ebgto8w
447QQdsZwey7gffnRk3R67ziuK9nYh/SRQ0A+aVyiyZJW4ZssXf+WoVlkADuLT8WvwhZkq+DCeFA
R+di7IKlWFKN7g/O/f6UDg7xSxKeXVXELDvCxteqa1XejpEojBwilHb+oHIoeUYFEsO+8LDyIe4f
sHKqVPSeVHrYrRw59dIgNVNamm0HmcS971XNVvZLUI4S+mTR0qQIlEG0aSYDqIoLfkJdwBZJb82p
5ZqXC6Mx3ox4n6AgnatAncSKnZsE030D3V7UGKbeWyHag5WzLaMhfok7qbHbwB0ZcoWSsCvxm/Hk
wxVvH9TtY1313oJEek6SXTyv8U+Dsv40uLm/nSg0l/1M0G3AQu8QQzwBuR9jG2Rx70R+jImyei2n
PmIHZ/1fjTf4GwnkYCmbOT72y/jSQfUd8tP+1Yy1cCExIst7oCu20H5rsJISKFjF69vgUr+sOIJS
W3G+pSigS2rh9hhgAHLbxjop6FjF0Fw0NdSECBogdvZ2cN2lp9gEIK2v3nrT4UgsRdDMfxoh1HWD
JXs1eq02+VAp/yQGH6E6jp/l2Pd7D1OavO6WcOcvw8tkRnMBG0B2an09vcrQarTs+uzOM7imofon
hdxZMfWgbRHE4bxL7fIjpVX1QgnAngpGNRsbsrueBbJExf/UD8uQLz06A71wrr2ZxrZ+gZxkFG7H
ukW3H9VGJWueg+U0+2+sC7kKcZz3i6c3gQHD8FVli6R/vGzVEj2H1Hq/8LuG3/aDtHrMiQZ+fB8p
mZHT6hyCfjzH2WaYKc1NHU4vzhv05QT3u0t0gZGhdo1ITgFmF9c+fIQvQ8jX1ZtsosPRH0Z6DeBa
TbdtZnxEM2S1Bq4bMOn1aTEnSm1CMnt/hhng7wnl1/1iJqL3mbd8kAeBcgDv27dRvoQc+as1K4p1
cB+2XE/VtdV9FOVpwlAr4ISFGfeoZ7LpqyD9EceV0ifQ0oN3eFPZrc/d8rPNFlzLNmzd+CAtDnko
+2nIVx2a7SSsRXY7tQeDR62KMZjIVoDhhX5kSku+WDQt4JxQjF6K7YkZ5oZBBKJEzdwhfkdj3lcO
DfjA8gJycGS3sHTYr66pjp7W8o5SP1OIkiwkuQqplXnFqX5kGXWvEw7XGqGCoK9AkkbDmCpZLpWH
FQBjRgrUmifikhjuMehlN6BjBGD6FT03bLf01fpOUBfu/bqWP2DGBS+xJI3WZe+1xpSiS80mQuoI
tZjBa2YUJoD9yRlasHXQkDQXNPLMRZ0p1CExi/Q74f0vEo71NsrcHxejU8C93t2lbKDzViej9xuM
zgBJl2tqtLaBJfwV+TS9VkEW6zxVPX9eHXjj0zq1Tw2q8Muu0ZUAgR9H1rJm7GCqmhejneOcc98C
3BFim7raXCaj7XfYWzLXIqlhrUggXr/I6nKh/RLmOpiyk6uR+tZo3pSiRglRE4f6KfGmoFjwMgs4
/kWl8RMwcyk+0nGFbfPN7Ie0QOrJyi7ofGCj7LRDOjfiJsJ+Zw16is0wwynStg0S7UxNeo8KsD1h
koiWiCf6uTC18F8zzdpDA50zZF8VDnvAh/q7fs6yuzT2u10b2H6bRAE8rHg27KDR5Ock7dyHN5e4
iBKfvwqhswLO3ijkbdXOd651aY5BB79AFY+sApiFjZ8l8ti6YfmtkNXdZaKaL53rPEitjvwSgSJE
18gNF7SD0s3Ah3k/IR7mEyyobpk3tkdFUm87OSa60upahNdDFlyYroZmwMjcbxJ4HZSB02Anlb/c
ZiRK92kfvAwj64ChbmYg0/h4FOGMbkONHpVmAz8uAbcn21ftEZnQeDtqFBY08Opcs7l/DPq5vatV
2B3GFRairZVmpzMvvEZFYEuS6P5VDkiChnFaDwDD3MQODTIuIl1Mo/R/SUgEFf6K491veJf3k0mv
qOzqvNKRt+lWRAIuWZYbHMZbta52C7YCjgwp0bhr0anjlHul789rwZFpo+uzavQhEr4RfmI3DZ+e
FaLMdbjqcRfUo1d2NPw9zhlODs9iGsO8Nt4azoJTF2dU5WjHfiwNE5xYwP/YxZAcroxASS8eOwzB
kqLzh9TmqgFeaCtZbTdQlvxBpN/cRLPn5xTM0Gs/sv3FKuwvVKx9DkZYsiEfnn9wPnvSgFW/+pHs
MWys+3vEi/GWc8ZuZhMMxypZveeWmug99RP/pl4gYRnhbW2DcbQvLW8RkpHjbDGLkajvquwqW1to
Hy0KhWgGgS4C8ZV8aiN7Dxm1eBNaM+Uw7tGvZGXsubbOO7UudhcBIOc5c12cqwxKvjFmALmcovde
q25HJhQ90aj4NkplsF9Qnu0U2OPFkPX2J8o+NJmVqUIASP2e7ZXRaFXyqNrXc+jtRtLPJcB7Zsux
9NG59J8oX7JLN4W3cmArcl54n19PweByrwLGbBZtWyCFAegviFdE2SUqSVMtBYTq5wMqcFV0gf8y
GklyJNbPYm1QRGvJfiDBNIUcJnWhGpJcaIizbrA2YchrovGi9li0Gb2YYaNEK3IDS26GjPrbVQTT
tqsZxwneK5z/aMifAHyeNjjm40fnNRnO+iU41A7vurNkxp+g3l4D+RBGi9pBzLIpI+6NReUt5EQg
qcqLjJHlagyXGGdlE5VLZOjHKozREkVCMvghSp6pz3JSq2UrF7SeqVHTKUsquwmqht94opu7vFk9
9mOeJxxGdGKbNawz9Jq6Aa37lkbbQGS2oH2MNkqfjKVfSyrRSwzY6zAI9gslSIO6FlLpBapFu5kb
lONByHDKdcIWAahKyBs5+60rb7oJOeYio1sgmMsduw5n2KsgXaJ3GMSk76TG8h7wxfKWx/2xggLZ
GxIAuuuSdjnyJKQjJi/d8jMgcrh3RtsnZcMaFvaDJIek6TD1sOh8DzDkexi0hfih7pJtpqS4C6ZV
bBHFkfT2SND3eCK2qdCNuhzqrn8nmLDlDjnNcxdN6rFJ/fTG0g5NkHaZ27KaY4aCtmn3U7WSHwm3
eKxZOB/ThGy2bEMz3h2TYZDX4YTQkfv1ah+9qhV/5qaD8Q3PzL2oGYwWIs1KQK6H3EBW6GEeDb8M
/bh9Bm583HyoSnwc0WNTbT+AOQ9ZbNoTxxh539VZgJwPil2bdBV4EWCbL8qLu3IwFoSm2IOUgzU4
Ckwik+e5EW5Xh1TtiKrCm0GG9GCbVDS5Iym7yARH94JNftXB3rGZu5KHsf+A3Wx3C3jDXaloM7lt
lKQ44V087T8uiLGExDKpjL7zBUOksLW/w5iB38iY9Uc9SVlORuYwEBEHnoXmwtJ12cLfKH5vwNu9
Gvwe5YFb7B8ZwYMCahSzzSU07+cD9z300aaKRqes13ORqA7I61YDDCPHVtMiTPvkrk9+OX9xV20V
p0UqEGTB41vuueiaMpEBvMnH6ALE4etQjiOGY7D07Fagh2HKu5joYhThReu193xiJhdocKMRfBVG
1YOsxNb0yTGZoh4NTP2gQKXM0RnDoRShNYwjahJLXcR1/RogIUeSuRZ+Gv8QCdmyJHoQsSu62XvO
sM2RefGDpd4xQhaGHj+MOjHLGpMt3M2O6zCRj8qwkBlqbsSPmmAkauaqbPl00iN0S3DcdqoBtaCt
o02LcUARVQF8WHzsQ13WanhqlShaSVBOoxBpmvmXDsMX3dIjVVACIqRwwjybRh16pS8TXxR2brZY
b2XULocp9e55D8Zg6IvdGhAkTv7GNahX+XzMOszQaHr4aBUvQv30hs7modA/vKzaj53YaLUck07e
LCvbdrM6VLa5HiOPFkE3YnDsvcCe5jQn9FjJ4Q7iFteBFQrtQxjtLOQZDbE/FZfXaeT9qbVDYsWQ
CukRbXhgMYrON+lhSuxlAj2FC9oHIXhQ05vEWGGcpLnw4hXA0OqAxPgQIfRPVt5lq3eCcsRGjvJJ
helxypJ7OdEMa6l9azyMR9PwqfJEQWPQzyoQ4bOQQXAfHlsO+mGFWOOkAEKtzcEP9XKfepc9XHJz
X9IdweGq4+jRVvVhtPWfKOogoDVvSIxBGGC9soj1suNZvLM6ObViYLve8lOapm8BNz8T7MQ9EnQN
iTh9FSowYOBNKZU5KKiBotNMkb+mFnzatEF+E9pyqtVGrwH9Xaugw/QVFedSsQZjkvURvMXh/zg6
r+VIkSUMPxERuMLcYtpLatkZ6YaQZmaxBRQenv58nJuN0M5qthvKZP4uT5R0CeZCfrFvtdvg1M9Z
mx38zvsZh1T+6zb57fKPo7Y0P65HQoewvrqmu+2LAAn9wWMo17B1YT8x60DBDfl581/NQBNOrT/a
sg9OS5ePxtdj/pfxwCZKMioohpJ5ECHeoUGBkPnLCZ9aZGTFyzr6+LuwjYg2Gg09MviCtWOEZmlE
5UZbY1AzQVVZCjPeTAfDPk1hm7UhuVpz/5XhOCTn3LrLcq6haKn9dE7OijZh9Gvw1NKgpPf+9J1x
qngIeUkju2XncWwjlVtVIAuriQ0sXgdSSleG/agW8ar8aJz07pRwXDNzu2lN5+TYDM0nozYTHt3y
xrXWBWyPARpAjKHe169t22tHYc5tpHukyBmp0Z/HodKhw6sXs2H4MJv7bFRjcnDsPo8R4DsvqWhf
AaLzsHSd6dKOwgTDYR3xwOoLO2wMMO5ZYZKvazROxPilTAfMdO97nZZnt18OS2Pe0lynXHc06HsV
LqkV6cS7BogA8S/ZetyLJIQVem08+5/UpgdNQ2CCPiAi/OJqV8nJTdzszAvTofWAD9McDJ887yaY
eh0uvGnEcRDpvSm8i2nZr3063D1hXkW6/NI342bnXtRT1ALpZSMZXzpIq/TEN/OHVLRxG/zwjW65
uTws8xqbbnvst+FxTXowodTUQq3L/9ku3Y1T/zN69U3KLZVuZsgjeqo+bMDhgjZrjj5cYe60P1Od
vOiJ50CCmQ/11D8Zq5Od5Kz+a1ffjIqlgXGVOodp96J73bmXzo1NO4QtuFcK8OG3D07JOBNvaZ6L
cgQoGOvhbExCEDiUHEFj1XHURubAs4gBHD42q79O0rgaemMFlgeqO0CZrpTxnRr+1QthlKvxXVlm
zKAOLkNj94WQixW0Hho6I9evWd3Esuxvk5GWb/My9dHMOTXvglxXvTq7cTatfgZPR7xpmg9l7VAL
zS8oUQ6GqT3bdnX1a/U5ttWDV6fnWgrnaHYe0HtStpEEKwoZ+nTJxvqWgG08bW4WDpYXMv+vjSbN
1IOp0M9LYl1zrpwcEBE/A1xkILo2tITsYwI48hXgt16Zx1ZBuUpE0G56W9eBjP/6d24mP04DJNiV
34NQx3wGGF4ZoxeMtW1FuVw/MigMcKhYLMYIY0RTOhPaCVpglNdkbN/LbaOSb/TIq6simL35jk+H
zmp5kDoDZqz+DmHL/b95HKs8sKph9lazzFMM2fvkpfJ1aKu7aqrXjLzOQJiDEyykrICWyH/NMK0R
9ePV7Xs7dnJpBAvTUbZSasFcutuRAtS9V64NmdfX8VJwLtkVHFCBSC3I26wLOdmuyZDHUG/mEpBL
+NkxC/IEGRyWdhaT0Hst6bqDeRBVmOfbq5FvUBrpc6+Mz1lftVDl2cGTxkPqz2dHZScEjoRD9Mds
/6iVb3xR0VBK5K9rTjnQOUB6i2bfCt88iHJSl3lNETfkUH8lAw0orsWz16qoS9pPabvl/9+WQoMU
pqLAQVild+naw7nzuyd36x7oR7awqZxd568H1sTJyXfZH3V/tdz1WaXVL9eGnmZk+XvVwNwtegIJ
qykvVEh8QyB+eTan0guT0nMe3KzGjOpbmOOIKA4ycv5DLxUgRtZjIcgA05IDM0tF3FnzRz5Ob1rb
HOpkM4Jcmygtqumvlrm/XR+4tGtyIGEpwJcY8BuP9upT+Ks/OmN4Q97GR+UsHvAIBO+8OH8T5gak
5XCwKnga24/psh5S1T1ruaSqls1b4nPbGG75x3XRhzOqiOySkRxPmd/8jSqK0rgKS1n/Mfz1RaUc
EPX60/r282hoX+WEjsHyXrzVaag318dM5h2kwABtTu4lZXtzQkh4HNJ0iZhdywTEavvPz4Ydnjuj
mzw60/iYTasb+uZ4dtkTolr7oNWLLayy+S9m+J0st75sKevQxbJ8dxb1nya19KzKxj/NFlmLEyVg
UTORhp8CUOF9xO+7w0Asm4Wf+LOKC09nCrg2/FpWKCN7sN7Hki1SsYaCZDL0k88lHxkk2G+6BvOu
v0KKH/22+CgLZqSWWfaIV5u22RHfGGfPZWe+tIv545fGe8W5ZU3eu7NMryRxXThKufw88LjJbg/J
sP4dcv0ha6YXKxEgaciIutl9MhXguWHbdEINRW6pKKxIRX/f7bnfahD+Xhqbsd+pd8c39qbZcF8H
2e1jtZUZeqtM7/qYrtHWw1tXOmzKqtMOl3qKUKxOIeoBiV83NGHxQsjDWWZecRGLOHgkPAZabXWh
oTlmNGelEU5DlcS9cu8WGuaQsXHwbMr+JRENPlhgj4EDXEx3UIKTU0F51OJjhJuHxN3SKdrdVGw8
ZpbdQupbSYYFbnZfbIMkLu4C0wBONSjPPZRrm+t0z3RQaGKF8KNS1dbnlqFK8Rn49LkgDH5D11Ja
4HXaAn1aY4HJ2q39i7BM/gLYSmK3atI4dZq3MvE+Nz5duOn2/AREUUZLr9pLaXJS97lElaVG7GxN
ikxg1ZGSzFzEubG8GIA/91rjSzRJ8S7k9DgpT7s7HZVbw/KFEulDBOjJoQesOU2pkcXCwTuGuMi9
lNw49mHCpRtVqHpDpC3ai54CN/Yrer1+IJNFn+b2AK7SEufII4Xa6k5UsM5rKlV3ITLGODqdu166
Ws4vxcqRQOGzhq6bzW9p7m83Yi23D0rcpzYFMLAkxkLbh5BnjLh2bOjy3hyNNA1ise5+pX80SqU3
VetETOlD+dQBWWIgGl3It3lyjjJtabY6+2celpdG2sVxcqnqDGWPhHIWZVDrSYY22vjPyrsaNmIC
MdHbIpAZdYBLPHGYT9WPPqvblm8zPdgEvlUxOaGhYn8QSTpeC/ryU+24IDeqGlDglKjShlQ7GnaW
cCZpL4mC+ALbuKnEfmbk6t9uWZfnLvfVIZsG/VnfRvoPhAZxbYn6UOhwVVJQEzHSPL13qLjPeVYn
X95c1G+GXqMoE026T7tSp2ao7KM+4GaibBrjvMcZIn3NPpIxVIZZYYzIuOCH6qJRx8qupkC4kK15
X6DkIWT1pa7tDfKnHyBGbFHcmT9nloGct/GQCF0HlPQVL7fQl9+JtQ08Gdh/Zu2qONfF9MU1YnON
VR9CWklQrXSWtFWvDEpTAXlfCmOSLG5QUiSZmfpVJXBkdd/zkpSVLJAuufagySS5VIk9RwsvPCAH
xjgY86IOfY2/uvSz96Ya/qaDMqK8RQigNnNCRZN0B8DaMqiGcqCXUTldFMXn4KM4m1zapaQ3/3hu
aQWmsN5sfQB1EFjwek+JCKV/ck76tAdeBlX0fbOKltpoI+Rr5Us5aV1Q15sKDXzeoRphKSGq14fS
ZUBUa0FaFSvKiCrzC5BCHktvTXm4SvjBZqlemiRF5bW068lIzOJim6PNRQSMFyzoiLKwzweUVF3X
aU3gJB3qm4F/cTb72n9mtvDTnCTrU7Gv5U2RmDkliA0XA2rbnj+0uXv3jTwN1GYTO5f517Joz0W9
1fLMUll+PLPg07f1uH01qRJfek7kZuS6i73uFkdQHrh80ceNgrML6hkQzSmsNqgdW0fjbbrCjdDA
oBLQVr0qAB3Xho9fO+jvUVg6RUTMJm40ZHHIYGc/GaojqJkQIXurEE8aE1zREYh1V3B6ifts19z/
iCaGP6WDKokHVjOqlzuiH1Csb30fVLYxLmFSj2nKvNfc8YKtqrIsbDuHZ7B2Xf6lxKh6CNtysM4w
G+bFotJZYt/Wxy7KWqkArs0C6r2wF9dClsWcb9pE386iHEXVb2ubqq+xsnrmthjZ4MLF9vZyyht/
+ViWfr/061YWJ9BPU7t5wkbvx69UGt9/HxhkVKn7A7UpwqkTfh94No8l9pmgnT6bxkLNV+YlggOS
lzKqK+Jl7JPLVKsx4JSAmuSV0R4K2ymtM1BT+rwaunbH699R3Hed08Z9NVUXxyoxEE4QC+8uD3O5
NWQ+eIHnsX6DkeZbBlqGQToaLcvIHlAfeY+iZuRHMI56+tJlvnGdRQn6L9a1ycOkENXvtKrqDx2F
jRMY7UCK1ri0bXsnfXf7EdrIrWkwgRVIKpGrTVuCYiws67Ewr43paT6XoocUwlJaf9FGcONQS7PO
B0RYVXXcpMrw2Lmz03Jllava02+Q3EF30GXazgQnZaj0SbeHDnXk7Mj3yjX6+wZoD1eZF92vYgHr
vmSahp6u1xPGGvX1lllgsTykSPSz+LeW6dZGfmeuf2uGmjRBnRnqtV87FzmfTQpSMNV0ZLTfXNQG
81v0sM0sIN98mbwsSvHl2RQyJEWFDmgIhzs+y+JG8Q0SZTtz/5m6Fcc83NCG0mRlGx8yU+OWLSyR
0U57ZvIhN6MDqyqKVbtopolIyGozLQsdHKYybEbbIe28c6rksMgJ0YTto4izbOD+h87JLDaL0oGw
ETgbfTTaJs8DoTr1rT2sXn9iGk+RHjqKdxXMzmhPsBvubhrpTKgjz9doBoqpEEbkyxlRQzO7ZAfM
h9k3/BHMCZ4sHj0PED0RNA+hKN1hjjs37YtQFPP0qSZpfeHa3/yLjilJhTbr+2eFp82oSQvdf7GF
ND/qsSr+gnwirstXH64iR99MUeftutRGn+mOrHqugUqqwj7hLbdlRA+LcsfOB/m2Osqx4P4mY6T1
6SodRmiBD3GabThSioo+oKggoCfPtu2PVGthxe7ouL+BeMUQKytj9dhz4Rxd6Jx9SLmezRFwwrwd
WKX5u/QI8wx9r5he/QYPHYpQAG7IU087ltB3T42oiyJkYoy7RhU33/dmECkWZoQI2rFXaaXPsdcK
wi+XcT3T1PL46moXiSfLWFx6vvt2GYturKCDDRQcSGa2t94EoD+uibZzu7paZFj4/Ykx53p1Mlxl
Qt8aGweT6a31Z6FKJ4sMKFh1yoaNt+7Y88ioOas1XqWZmMwVUhOUPqe1xSy6pXeQ59g9rgHQBUin
0p4Aiv1xrf+YDJZGu241FoXJbJU/wLXZdwnui0IM9N+MpERPiZbT6tJL0o/ECIJud5hGK5uoOTPp
hvGGUkgZWLJG8Tb2dWMH/t66HTqUPd0THGSLxNSl/gj8qfVE4FfMrYPosX1J04FBw240zm4j68F5
BYICYKdFl+Q4D5ZZIiHVLSMctGzZ5buWDqzF3/DSeKNHEnM+crxTwiRPyaQ4XBiz174ljtWfDQLk
q3Dm2X77Xb0+qlJrvzdfFF24rvZihtVYCiKb0glwyWPcBQbMLUFiqzW2sQVNaak6slpRLREBzUj7
JvI70nsidcN5FEZnIl2pHC19TuoBQQvTue0jWCCKllS3yIGaVgOZo2qF39zFJJOgsAZ0oOPIA6iv
s9091MK9MG4NqeYOYPqIl/ayKgNe7K7ZNn+7W/W3HLkthl21n8gKZtZy7ujaoVOK6k+jra9aQU01
5RxpnjJhpabti874zjUfLpN/G/O6jmDODpW5gvRJZD799kAjeoN5Om+GeYWaP9q644CVFX/dWn+Y
B+MsUzKsdvsB9C/KQ4MetPzxNKaBM7votPQm22X4RkiPXkKivFhg3pknMUOBDsjA9P4qCJdu8+lN
zcXDbNWflLd3z5/NA/N7x6AsbffQIz9C8YnYmWC+XnvTeysmR+ZuiOGxGa1Hh4oDCk/R8SCyW1hL
KZ4c3VIXC8QghBTrD9PsXHWOzRCS8bHLE/Q62YBMWSagXHnzisLjkRzztzkbj0U2DxGEGj3t6g0n
LE1rYPbbxcqyz6FwP/Wa8cWqPnla81hrqxPw7j9BiU6JUdFRJMBryfjOjVJEaAKW0BvLqGvHiKYO
NfXSKcoBeTdzSZEzzhejX6ezibSd0Z+nwUOs7LXnufTfwPdBL33/YA/FKeuaF6Ndl9DVjet+HmFV
Sl/Ie2/IVS27MDPptMsCrFWNWmxZm6RwyykpuHQsMTxbyXRhJowVd2P7TxIfzgr/l4rp1+QoFNA5
QhFlJpDR6Y2C4MPk2TJZ6z9TQHJIhGltea5Rgtqr/rEvR7QvQ8yzfJ1dPqSyliG0oFyitEMRlKIa
70rjdXeodKX/26KvPAxF85OzPJBflId15L/dRnWuEGKnHWwdIzIPc9ZPSHzyvxkRtPYmH7BZouDS
3rN8/VMZ1sXjDdLykovaUYsFmetccWA8TrSkoq3lqXD1/9Z+Ja54Mo4LLV24Kq2LZm3XhelvAlVb
ygDaSB/Gxw2palt5VrDZ/VfhwjyNTXVgoOEa0DVd7GWmJGaBOoAJ7Wj9zIYDVtjKd4Qtv5AdN0el
aa9Dj29i902FRA2rA8w5Ur1huiX5Ptmz0cbQyedfY1Hc88oD1zVQMpnddFKzOOYNgIXn7iLcNLbQ
be6QzmKYAj5fOPKk4wPy0O8ZILFFOZX/qK8RRyD57j87MVOBmKhgllWc8k68bEt1STz3XruCbMnh
2nHfQPG3TxWTfSlGt9fKk8+eJa72hIYncUyBnny+8NY+sgHS3ViJw5Oo03EArPnwmY5iDVx395mJ
9mVfENSIb4NBf5SO/dEptRG+k1EJWjv2COXLt6ZOm0Ni99dhZANWk7sw8GONKVOzQBrWMRmWVwL5
xjMnxdsi7KeqJBNjzeqg1Kb/9seC1BxMl+s9poG+1vN0gKl+BMV6tfXsxZyn3y6BDQ3ET7M2n92o
HmyvuuCeCX2kBpE2bf/BWZxLy36e22FkZFB5mcdZP+b1hK0RRGqFAuuN8qsezH+DVvDBsU1mVXoy
Rute2v4P8RkRlCsKpfzT2oyP0Z5vHRh51LbTA1EevxlBdKa6OQxV/ydDwbk/1iRPz0vlaSFargy1
8/A5WfLFhV0LEOMHEO9I3jxa117+VwnoCnNO3/UdBDWy6VEQqu04y9UZqbGS+uDm0x9zSijKtDSN
lQSEnjzAKqwg52JwzuOy7lzL47oDHNQfb2OdP+VFH+k02rHVtnOwbenDuNR5bNrbYwqQ2vd4KNPu
s8YQWK/Lr3zanktRSG6CHRVAQ1yaJy0vXgZtLXaFWTwu2SmT7pVSec8T0dsgnf2/Y6FdfU0+IBnr
YiCmM+YAuF2c3j9+ldCkrkv/L53r9mQUaXX2s0VG+uRbsW1xgVH4viPrDe22uDbe8u7tzEFTXE2/
uWZm/+1mxX8qM2NbmfH+gXyQ2kpoJ+S6W2CbDRWueKwqN5Ts9kX5Dxp8mViRKBpV/akj3Wnn7FVO
zkOrnLgT6WtjyLdkQYjn5WfbmA+1gk0p97K18O+keB/yQuDxrsrTgttpaibQXAwOgemoz6IskNsU
N5M/cVtaZ86ND68xQQLtLsCfdFkb45+dsJFEe+hL/SbqJpqaDMXQcAaao5pL6dNV/51XjBeZRBrI
tT12fEOxAp6b1Oxjwn6AbsWH0ZxGa7qtvv/cKmSbvl98dUP3HyTYS8s1gLP6vWJi1bEfHBvgVkRu
w7KkJ6Jbq28Zg1NjZo3gu6kXO+xTIDDHT35h74oWHJWTBIeohgQfDfth6C54kPKDt9UlPa26tHoG
olsJE8mMj1nHuK59w9wt5t9o+W/8FzekQhBvi3d3CNGMAGwPXQ1RLVM8Ee50Lvwl1sr5npbLPW8F
GqPhUvjODV0iWEma/tdKKADe+DsDpf6kwjxsijoBB0TTioe8rTi+cVG2NsofoMQaP8HqNc9OZ32M
K8Hhtv9aeJT1kte/779ZWkdmTh/cab5I1VxJpAlFtY8la4+D9K/J3GP5GxQwplNVMX+PDOSEiNTM
xFNu8G1FM8sI7093GsriN9lISyAyuLK0t+e4X5qjQXDFwRI2vqhJvdLMnsjj5rRya6BTdPPJ/Fwl
8mhM46k3EAblI1Hk9SOOms9q9M5Lo179lZt4tMCX/fF37/j/aYZYYkyrL5WdnD1RPxgep0TiA4lq
a/ZMUUaItcNgw+mVJj2yba2JchQMr52CJWnwWu4K//3EaNNjT6yaq8p4/zlpHUIfZfKVZU5zSllw
juNd8WcdOYJui9HCjDTvxUz1yZPySADrsu6pafTzaHmvNhMzQC2Oa25HlrfeKzE+iZYzBxRtLoZn
Wp/f/iB/+ly/53b/oDqcq64sw2XoDs28vhQsM43V4nt7X8XbpOT6u5TZqddwItmlJDjIKZYL4sR/
EzIKzGjHdjb3s0YVX4a5vLfAlZHCLoG8mEqpcdMnbUneWoqVtnL8sCnr/ECcZQR8XH3WKLMssf5z
demHbp79azLvxnq/jWAgj2lte1fGlBdfywgO6k4vQzfdk8zHsay3H6pqP5ZCS+I6w+M8ZQ8m1bP0
1yv4K1hZeysdxmG1XnlDqxEXA/aUAVgzK7DYo13QPCorz13ZvVI76lIeJYZcORaA2HWkzS2N2eSD
CS3UAPKY1ei4eVPVKA+LzZBEUbJDSMzq8+eGuggTWHb0Jxvv9OJeWlutoTb0x3KZYztHLEVL9zjq
zrF1iMBKp/90KjCazzkLNK1C9VVivVg+bQbWx5Zy+3gg0QDfjfsHSd6DrLyfKnGPmb+djK4Mp0Yd
THiygL6Hs3hBjD5Ew67y3uhpZKZ/baJbD5kBJy+tu0UPknjG5zbol6nXDlIbXrbCigiWpirR7XOd
GM+Fw4FUJcXfnGzbVGrPvtzoUZrsCQr2NA3jxWzFp8u7DXtLhLabHrTciff/uk1heRuyhZGQIUMs
IHqTaB4kGos1dmQZz5NMAy114wwf4yy7CAwHZSIVYjUtDyMq/dGWl01O78ruCgDA5L4Ca9XDby+t
vpJ1uFPEF7vq4SigO1BSATFuyS0r5n9eL04zhztB2TcdORHy16G+FIvno90TR13TX/bhlgj8n9ZN
HRxPgp+5eOTr+qU30l86cissw51ACc1adMMuy4/7zts67aA1LG7sw1GRlkffAN4c+vaI1+M58VUo
ljxE8B5bg4ck2nsG2P7acu3VpUOb6HX5JLG9JpjeARqaqTyg6IutjlAC/WPLzDCHxAS+0I9NoSHs
rk/zXvf6nLvWUCG78V+wYoTugrJRTJYdi7x8WKsWTYRCUQg0bZb80Gy/i0RFpaeODGw7bwp30yaw
SLVsT/wjf33WYUUFLEejQuMI8sxoGmSr/8qs+wWBqIV07Ag7WzosJHJTtiunfI2xxeo6NYydFDQo
jbt9SA3fV20/elTmjIk54p9/XfT0kJiK97z5/xJNeytMRBNIkOwamM9ZXoeyOVpiiUClI60y49nQ
j53rxUovItKiwmVE1UoFHqVTfiLD49abeqjS5KYVzA1t+yMzF6Msby5U2I/Kkoh1/Mu+aFHiAMJP
z8zuuLTdcLTyHv/UEveDucL6p8epn9/XYjqh9Fcov8ZwWasrnuBdS4DXeUYkasVLlp860b75eLrX
zblwe0c+gcUBDiQMCtl5MW3Mql4NJcyOF8uLImcx5R2JoeEUyGIXIXkL/Di7Yx7MHA05t7pqgR9F
0zvhXOE5LrSn/UoTi6cHi9VG+42zjFZU9f0rAc9HLzHfxFa8gQIVB8uwwJ+JTAGLyi+r0CME5j7+
ufrRryayBXrz125+TRb3jcykE9FGx26D18w5I7nAjBilF4EHFq3CbrAaZiMEtSkCf16IMlufjCm5
5t38xjTFB8CDOdSz8pPopc8eHtx1WuL4nY+m7BcMfpMRsrSJtZ/HM5MSri5EItPPbvB5tzIdn7iX
frWV/8j86XjO6oNvuL+BqG+bbl6AUX90WZ5m0W27mva4UcgmnfXPKxJQzLF/yjNGhKE+7UdmKCND
UGEnMZSDDY8svHrXp++Hp+pZkvOEbQwYtMbInJh7NVIRI709LmbRshUpZYHk3qkodt3REM61vCX+
hBDeB08YQfDsqKDKDNulOJtDBfpoo7nV3cd8a+NaCbSR7GeT7WnS8BhOhZr6reOEDSioxtBf7jtg
4PrYweX2wqCSyMue90eBs3ZGmKA9mVN6wBUyIhjBbyCGryYh8g5zgdA55023+duL5pyr/jor5+Ba
DqXwFnjG9JZ40B5WC5FhYLe2h1MPpkPoAoq3NMYz9MFh5xbG2zrgcTKHs6f0q984GNIsJ9LN5AQe
zlQLhbewz5yBGpDrcE0Onrahj3JuKz370DzAg5dkKs03OIYTuRUjMq3507GSd+U3R3wPxDoURzOf
vveA84USQyvToyybwMidn8bck5b+7NWEKATeEy+7eBx1LMy7kHfgeYjioUOkMpygjcE0Obz48z2f
T+6/xM+U9lqg4WoUCEz2B5+s2721PcZxoedsd4BSn5fILeV/rdvFS78hAKycyNQ+cpTzt3ySfybm
AF0W3421Hsvr8GsFSZX2VFxSYZWUrM6J9ikNre3Z5qEQw9kxgnZG/9PMGF2BBAsbkX3jh0av6UFX
lO9qxdCufTTIiMB9XASGgD+IC19QMx/KdvmWbkYXj7wkSAXTabLCfcgslmTdXAZLXbH8BcpOn22+
FAv+UndIuCamvez3XckqRh/4b+BxCZArG7HK1Nm/u5FtVettTGj1deNo4lk/6VUGuFt9Uxx/kDfp
o401v3UKoq6KNbwrbarhCtavXL/HjK3c+mguWzmEhjUDk6PD4mXZjXFJchst/XjPuuLQbyL2NDve
d5ulD+THkMrv1E9+Wn/pHe6p/ReLQZtpcv/yYH4S4d42Nrzm90+ke8D6mXFKhkQqOurDNsZvEZqT
d9XQqaSzeW3r6pJv3yyEvcf63O++OnNOXa2/6FXz6pp2kMPD7+EXegUCo0zivaYoV0wG6LqCpbEU
H0s7ndUuWM+Q/CIVuGDhHsKiXTnxwcZ2z33loVVz/n+F7idotbQqdAHWpOTaNPXLQs8adnMug1xv
v5dKXStpEX8E6RpYvLfGq3/K2v1PehiTCwggxM1OMCUZZDJqXfQ+m540B6tdxNVC73ysmxXxsIMq
b8Ebwb1qverN+tBVPWoUTzIcRen1h+bMLxQxfYQf6cCQiyKwIK1hSbf+2COGwfa6nsxNG6JmaGmn
yWFcJ4O+XtNRam5ISGAhAakc+2yk/vcu2BbF0p6qdqmPoEQfXdF/omA7ogymANIDb0xDPafJkRtu
HVwllkRwJuE9wtpf9/AQlGU9sqo8Vw+9qEjdt4grmRfyUarxyaagmefpdciZh4qvgq3iv621ei8Z
7YMm8oQJ8Y+VzAcpxAEOmwAng/50zH5kth06ppHLSr9NeBvDRF8waeTzg0ABy8DVF4npKVxq+23h
4F9p5lXV0L1B8mAkqlnfzcnTQZqlIYJipVP1NdX94e8nzoaDg4IdC4VfLmcfl9BC/xAUFDb4S16I
Jf1eMFhR2FiPEOhakE8EE63Z38kCdzbyn6mqf63uQJiD2Z9yo3tm6hLSbPfNsDKBdjc9oVqmLKzB
YUyzujVrj8i6254EisNtc15Nm7GeeEwCvfWQUQzUhdi/0O+yADGassuG6lp47a+y0cS51sbfSuJs
H2ZaHYwON4NzAkNTceuoYbxtPC4MzdUG722pxhdVMFVyNH/XbvqeYC+DwHOI4ymx06qp+Fc4y5fJ
avRF9k+bnHjvU7i+QQOyiF79qek3ij6c1qZ7Bx7OsUEMyJSoyACMy7p3g9726GdH80fiW2AO6nW2
chTu3KEW2qM6G28oC4/yfxydx3LkuBJFv4gRIEGHbXkrlbxaG4ZaraH3BGi+/p16m+mJUBupigVk
3rz3ZOj/6f2CnGSNqVW7xPQdWpqs4Ve+6bE5tE0F50hnUImc+8m/vKCUmg2i4YdQ7IoPembn3bQz
rWNf64XEsOwI5/kxC0WQRhiP9NVFm0wfo7pQq/vJ1FT4kmX/ynoAnDRxFaw8Mtsb3I4R/2T0SO+B
uzSn1LIou0ARYwESYoOCkm2XwLpG3LxzbG/8JWm2mbfgOeNlGfzexUIzZWfXwq0mcuxhrlqyc6sx
qM3+SExUuH/oEBCerPSfKIoz2fNznKVfYmLfRZpf7AZlbKjbQxq6WCvjD1fjulUWi2PK3HkkBr0n
JqYYcwWfkVJHWSy4ZdKJBn9+rHo0bgInLE54dacSTpr1I/iAMaY9SGPePE6UiaM+niQBPXvZlnW6
1Z1osaM3x8ApT81I7j2BL4QiuXdCcQuG+gXH9nvjosmTTrlG8fAbpvmJ3fC0IqF4k4W8OLBeKuoY
+qAYfotiihNNZxc9YA4W5Fv4PQbEQJYUSKYq2CyDdNdjPGzuKqM3h7eoE9T0Q91tsYb98ztDyVph
QsX3fAuW6jUbhm9v8QxGHZIE91Vmda1/6Tn3ECW2Q2Yf7mXIEER/eVq2ieedJ8taO9MIpvH+XClP
fWch91MZv5ToGY4qjoWfH1UdnUaHrB20NZzGJ1v7x7yQD3NL0pf4O+QTphSzjOERF+tMN6/dMoLg
Ci5Ay+K1n4eaSnLs11ZQ3sqkxeObDa/klxFBx2ofN5mFWXbAW4TXkfY++7k3f34TPA9ILkkxvfoj
fz/nEw6B3yDDIuljymS4T6cMpYcP+Al2EE4c5b/GDRPJRV49dzxXs/s4NcGT7bB/JdSvY6w+o34y
NGPdJW0pne4vr3P3shjq7SRkHaVsjvfvHl5FvEodAFd3MBS6odTtpmeKxi72bYKry+YdraflZUia
B1tDlgPVFNGPTGG6Y9ZUbpdRHan0nuq0/iNUeI1tPIZWJ/5fXIKAWKdD+1iF7eHeH81U6S6zby9q
XkWDudRjIVkk5wPkr9MY1Be3ReikGu+Vc+EzXz04EsGua5ZkLzq8473NpzmC5rZ1Xd0w1Wnzjd11
1WOIN/rQpQZojzcMW6yZziNQ8nhfiyy5TFEWPDsQlfDm2st71lEhExgTRzOR6d6FthX/QCAgWFd7
Yb5ppzH8SEie8LDEunqoJg6baW6Onq6hKZlZgGpS926nZl/usjaN/elzwq984z1o6UBWuzsqnek3
qbH0NFwKdxnAEh0ORGqTBUYKn3qm3w4nmIinXxXOyMj9P3+ITpGygivhfSZiGGY2GQT/Vk/6BcTt
vdCT32xHehlL4GF1m3BQFbN7KtIh/a9VI94PSob1fZzmCxFhZWc2sox0DytK1fEw4fpgapP8xYBr
zhJm6qqi+V/c8twqGERpH++tGaKWpsm+fyXuh09+YAbiRXgq8ugHseNTje6hRmkFd9dYq3qkMCqj
+KoEzIO6+JONKUG5sIlWDpwlo5tvFbjntOcZJheCKTWZ39tpMLvZmr+GqThAwjszlHgM8LInbvhr
wuZPUY+PEPt+71K3p8w7eXkqxQZMgenf8HfEB6o7is6BeWgyJR+E8t8xDkK2c0u8yjnAs7H/ibjo
ZM/IJfb6HwKRTAaR6yr7hRz+cez8B2JCONO6HaH7Cw4h/f8rHS7Ra5JG17GGz9ql43RRbnMIRlh1
uGeeYjVdBJps3ugvoadvjqpw5/fpDdPBJcIJlch7OGDe1O18ZTBYrfEh/XVM9uwNAQaO2elh8QRb
bAVPkSX0HiH1z7jIMxwSQowkgDa9HNMNPKPtsHDRk2j88srsOmCrWBuZMujT6oaT/inOPCb2Y17B
SDQnP5lxJUAa2GSW+TNFhNqyUP2rpmhktt/eLeAUbSroXopBVXwWChtLII11E/TABIeWDC3H9oqF
jt7WrdMSc0iD4uG3+pnCzN5b4fDkelQCkQ2nEuQB76gE6mFc7zYbwUCAihej6akpio/JiiEJLrE6
ZkHRXeqa4I6cnXs8fZgRv+z/oqb/6hcnfBqz8krKNTz5872hw/u77ts+hXxVM8JkpLxSyzhR3ow9
7Wdw7DoXqEZTvpR599dgW8PR+oBT8Yq0X5ByxVLnLswPE6zSm3gpm6M15vrHEYvY+0sc7nUl7H86
7kq1SiIcncKZkDLCjlFDgSW2blV5S/1S7FVVf9Y1dDsEX6reHG4PO9fnVSnzcsVtBJ8nijcm9+x9
kDvvNt3vu5h5DC0iKIlvv2p7+C0RdTnzqvih7gmA1JX1Jo0U/wXsYPyROAlwmgC7h5fGismOyvQQ
iIkCKPSfk4njctQuCI/Eno8GCNGKr5HksnrYP3n0JMsMsM+UvzrMwigZq3HjMepKZsPMZpbIwxbv
lV5KfUnRaF61H067sPLDiygIPsdybil/vdPiFnRPegArGjK9veZt+NQaG6xDhovbqQtCy14agaas
7AgzVXtNcwrlRbuQ8pY6euDDkjN8nl+qmVo97qZ/yDzMTsZavZAPZzbVKWIPOUu3fsHhvw+muxF4
vDWYH+A7FfghDCQpMTHqUEP6FrUxlJCBWqMf3HKrwJIDO0JBgAc87oe0Cugo1UsqMKP3gYmvtam/
il7+J8MQTKtusNoLp1+VQdO+yEz/mTBp+G580PZScnpQ0NOVn3OzOKuxTh/Hmsi9GQmXk5ktd4Mb
w9Pye2YZud+tx2lyGmhh/Ina7nGTxd4RVfg2xp6Lhbp6lSyhXauS1p74UYOdP8mvjOHluR8d+akC
3EeJ0/zBnuJu42n65+fw21Lqj3xmOjfNVf5n1vOb4+hbEICR8ru8+ezKrL60Er92rWJGbBVzzLw9
O1jljyhpN2cIs33UyLNJ6j7iLCen0Wp8OXbl5bhYMW14zlzAwF3ak6gGDN5We9FB5jFl8r4nuqoH
j2V1Vojd2oqLfYOdbUWE879Bt7+26ffQPRrQZsXNKVLaPxuO7PRv4WigFxlpPaGMcS+tPKZysc5e
4qJ/7DvnNhVcIp5G1SDiWK+VX33JhDbXHYanpB3AuFW/Qyx+MW+GWxQcuHCe9a/slieryK5NATXk
/j9lWlELUs5BEnqi7sETHEjiEhzUvndnGDg9nwz2quEDgq5GvfGlygFxkbVJ66BgqxGkm/Ysk9Tb
hOSs2mw+DDFuLgiLZFGigeLvUMf1XkxdUGKtUM+p6tIjGlNy12SLdaBC+1uFi/XU42A7BXOYBBsI
lcuwbidOKvppLHdQZrqNwAl+Li2CPHOi0nWIs+JcVQXTgcn1ByKmhi0WKfki9pzJi4zh4u6XMW6e
xjYrvopO2EzcMHAyDRaByPn7ZiJXyrbIwzPxqj6F5RenzKmnX3BbpHUHFP2A5hdW2rNrNe2rLPGK
LuyR33TKzm9j35iWk1+BkXUGQbIt0kzT/NQ/dTIQ78bMBlM8SXre5kmfMHtX+2GOxDmXYfpo2Bm0
LwZveR7SfxE/TYHnp3C+PWMNP97UMc8JnbjCF6BF25NPcDABe75waE9t/hPmxTMuwhRrsTEjJD+A
PB/FPQhKXgm04ANKCD2TPRrviCqQs8a35fEtwfZwr9dp9UCG/c0zPXHt3BT4zyor3pkkqpctPvjx
o0Z6q3Dkr02hOF9gT/n/TY0IH5JpINCI5yv8T4CYqtfwK4tVxjECBTgd+ysrUTWkkEjEMG8QRawS
w6zfqebbtOhzdkxXHQBrug04DHCIeeKjnq0pRtdzxbmPTPEmso5RTeLNETPTEdcb6csInALbHz6a
ORXHZCIOWS8sKiYdLtQhY4HAEXqCOXjA4ZF0HRtzkh2pDeHG8AQIegLa0olLbGaybkMS/Oqxd+52
6NkNuPcs5z+/bzme07wm2TbS1A1AqHMnnZ6ZuxIuaAj/zjOBLwsHFGMtAgzPSYEcMVsKmcDzgic8
jtSmoZ24ADuJs3V9slDK2zXG9KBWDsYo8QtFkQwGEz8PzarhZpJkAc4uCmBGs064c+yD4TFn6F7X
ptlVJeaQZlzmkwGFuuJVVc/LEmFs5Vw+EG4PvsZmih61Gutjifa1jqKe613qZjo54xKfBKm6v+4Y
oxTIajosogzWwcKy0SQNo+c589Mridfl5JAHO8tqToHNDXOyzp0ElRpb5SexXbDbtvNvaPBpbrqq
dQ6FijQBhQCecmZZGMbmPLqj0fpPcorogZIucj2wp2+nmjG/JjxFVwKDES1WWLu7oMRzaYilo5ir
cr560gdOFFC4n6RLmPyJRU3A+pNGt1B5pfvXLL11rOdWPReFMTtejAg40+B7x1DPmGSi2k5Pnsc8
ch0RKQMJXo4FvtO8yL6NVc1Ek4ACrqexSbazZwRDKAsJQDmLxpeAJW2X4H178IKS+yFFkHxL6SWh
YwqQm6GbD39D09LOlyKgxpnmAJ3UVFb53kSJFa4otdiTMGeOeQy1SaOjLnEj4SzD39TBNCISj1X2
OFRpMT3oNo08KJX+lJAbdRVDpgqraWqFdweSd7f6d3OEponqkBHDWiybRTGcjjT0WYgqxpJY4zcZ
0/9JEjsuSJAyDTcXb3ERynLgh2trUf42atUyPSxoG88Rtt21I2aBpSJO651Og6nZC47MTRP3CM4R
R1NjGvPsecZ/L0Oreq5CK39VElkGI0W1rybjfom2kKsmy7J9x/KoBw/U8zY2aFKVx2xXxhN1Cw+l
/zmC2nstF1h2ZolgxZg2+K6xP8erSveNB5JjkcN+4GIEpmCH2SaTbbf1QjrUqMna6DHwWD5nRAJn
pFcueN42mNd4Hu4rEFRGZoVk/YB1jAONzZIk8EKv+XCkX74WND6E7SuiZ8YmB0I04DJZSuBShBvT
tXO1dTRpCxJ8PogUM5w0NnZYYEL/QKwJf2vhVk/AbKF5sHHvKhVpvqLV+Ypxl9w2QSjWJq3bld/a
7V4mkXgnlDLveTHv/A8K/K7EILOOoLuvyJUiJ2RBz6GkfrtIATJFT11pq8uvQ0fe87Gme73Vvm/m
baZAgxkI6jsZe/7NafzxkxqkeFI21HQSzOalxuHHPDgg65rU2Dh2ZFaKdBtgo9zDzLK/Ys6ea1yR
TvS9ukNJhV705eIh2kjG+KfRhZreCzT8BH2WIroJb1ZgsqvThxZReLs8217qP3W5gZpENHIvR0wa
6E0QLygKumOeWu5LMsnqLHpR7FzmS+9Nkae43lNd7usUZce1rO5iEanLV6oiNTeSjf/1A0v9p3UN
2YT0lGLFYA2BnwD0xgTso5J841sbttrNhn+DDjglRjKFPYZ9XmwGt5D/Ai2sZ7IM4NwzX29SgVTq
o3QEhzBuSEp7XtnyPBKJcxdaG09TbOxwXDsbIHoYmNtWHpIJ82Yr4KS4LRFNB0Fh55Du3SSLDa9A
NGY/BnHxk3Ip7byOwz6Fc7X2gxpcWUDwwSJICmi06iy16R0mW8RX5KYNcZFFSc4MxXERNu4jGH+q
NViX0evI8iX9p1S6vok+SPQh9Jv5NrOw85AbnBmHMIOoB5SeMaJt4CYsY0SM0x/rfg9GbdzWaZw+
Rmnn/ILgIEiape5zKJb4CTRASySzKfbeGFgox3oaDuyGBF7H5t0QV8dgLHYn+MvwV8ohL3ctTbGL
u1EHJ3yI1WUJelTfxoeKnrVM4dp5OA1eSusmGcalnvt3zsfhCJWLctxj2MjKGe/gugPz4Qagap4t
xd4a75tYGWLeipnc25qL/Z5XnNRLW6uvDE/u3XMiXjI0FVAY1cKMwUzeJu0t/6HNCPLzJgN60Yuz
kVkU4JM1v65WxclYtrjgxxWf2RyAgqQFpe6rMrqCVUqYe+cXVrtxvFJt0vg+7x9j/22OfP3qjsub
LEV+7axxYMoVFNvey0KUIuCjm6QL+1eVhcx7wlonGyiB42M1WUR37PO9VkEWHT8HxZDWGbEw2HQj
WQeojj0Cs3UH4BDPmsRzlb5LEW47yPeqaqCBRyD+3J+27ui4Qpx7ZRRSSd8n3Fny7loZgqTE5J7x
rHFxxbXY+Ysmvh9o2tlqg/5ItCd22w3P1Q6rJKM/Jfmn0IzdXn86DPd5VOEz9vl3Fk9fmm0Pszfa
K28RK4sqgZVcOLaIbBrBzmUJfkv7YmOS7pbE6cVj8oQ9mjvmhfwI2DR7zedt7QTBQeXtKbD6p6GL
eLlgkMwW3WC3y/v2b6Pim2TKNMueLFm4Lob6J5WkrZrkK3JDli6YZZOQz+CoonmKWGPgA0Mho7np
6U3LGo50MTkvc89oPJpsImrxC5O2w5KripuRXRTtdKzZG6HtBMP7shUsroh5KAvvTM53Z+L0LKb5
vBRcAYDWySHeuvA6paxOMH8r+NbLlNxsu8WF012E/tDlBy3KuUjVJkuZgZbBaZGYCrMSKR5IH5Zd
hOBWz3cr8fhqTTONRt06uznrSbJAbV0tndcdOy90H2kKCkDIsQ7Xcy2by7SwGCRn2mYoIvHE6jgJ
H5eqRZiJS7fYxY5l73pbLBu0KGBtfWD/8zy3vmU2Va2o72UpwdGVieFgDNWQnYu+YK8D/FZiwPAs
wF+Rk+7Sdr6BrssOoRf2xHuy6LnxRUtXlmJtyhswFlLPWEX5ZK+avuk/S4+NDQPV7tEph/lajPXw
7bvIxYXMl6fFt2qo057LEgCBtDJbon2IvbK5GJYrPU2gq3C1DSg1Q4VBW/p1/ob1HZCWvyxviVtr
fFdT+xgbP9sTrIt2lmW1hwEIxqqoIBJ2dwJE40kHO2yV/aZlMezQXed12LN+Lhtgukdy5AqTJE8X
nA8upFgdrJipfYnAcMgC7M53Vr/g9DBRL045yz62gN7kjrVU990Bsj6GjR4IRHb2HjyshWhHGilx
YeklYN/PfghcyA9K79TFVSyIkoMrz7xAHZKiKHeVRPTWo2qevdGf+HRksfcF2YB9IU5ZuF/o7PYG
HFnMQBbE3eK6v83omQOgknCN/k3Yo/Tx26hq5N4e6s0IgxLqSeAjqkxEAvGqYsMMkl2fxQwmayZx
ew/86oqyClKJWw0rK9B/jIPuZJF424ZpTfIbnAklPk8WnE7LXjP7TXa6zABJluQ6swoNtLD0CHOC
TFsddfkxlB2MjMKPKWzSdFowrU+EGYZ4WbZSBP2RoHRwZU2V/5npsviueP535cAUNMXQ/T6GiFv8
xMtnBPGbDHQ9ArVO52ZrFutv3RU5J0f/Y0Mb2GTktGG/O7ihiv5WVqG9bToMsapmh3hjMVOW2v6L
StivcQn320UG5TEsfAwqXeNvQsyuD8Bws4M7CdaKiFQQdy6rDyJX8mloRrRRTtnjUEgw0RbTq1Il
0VlwLX7rTLTrYsaygDMZSHqYeQ1eYCDBMZ6bVe/14hy5lHpWWmCfmpvmqTaF894NXBdOhN1OpuKf
aJrq2YO7xmqYImClh0nWte8KpHZhXpki9EfBoJj1ATSfxsvrnSNci74BsFIQNxgglad3eh7NRhCz
u0hyjJtYEzI03CRnsv7Y8QailbYNqqVN3PHK01wwnclZaUEEaTz1Mil/IOaVt9HIdu1MsU/h4kX7
PNHT85LmgFDGONlMdYWVUuKfKsOmWk8ulZlMumob1QGhWdGJl3pqMuL5ujVnEpYYzSqi4TDzzF73
LAsatCu3JmZm62h75gvM15fZX25Onlv/VF/0+zFth0vPXpgdM0rxEGUF/m26gzOAAxw6HtMDpZV+
oJ9zXx0MwNsk6XA0FrwZnW3iL6usqvdpiM0DIEf7uW64FQIpidM6xCcehtm4G/K21nMVteHGlQmu
PQUij4wJqQ+vo7xprPko0XI3drtMp7lIa1Cu2HNMPHzmamg9iL5MXtIQwyHvZORu7Tw3ROosU69Y
oJ4/OMNQXouor+6nZL3vmvTuQrG7tYpYnFOGI3Uesab6WfK2Xsc50b+d8HjWsYGX775A/h3MACAG
28WaJIkDYnPpOrhVwnljwi13sZbfkiLuNAD2PRPzJxlkASewKsiHINCKbWU1hJE8kjhpGlI6lIe6
jWhT8PtSVpKS2Eam26EoESh+jYdp58fOOQ/n79nnx5IhhWzl/mShfnd5oaJar11ANZAEtwuzbRZ7
7duohPvj7e//r8KUD6N/SP2vugvYq9r8QXhB4sVuMrfiDb/HpozUuq+vU222DeABbPxBnoLFaUmV
GRS/+WotJfQCtSFsgwgjzxP6EJiA1czV54fo9MXEB8M83n+VM57gFJ905ki9B1SKM1WWJxGnb6Yt
rkWM4cpxxJ+YNUE6ci8pN0wNGWjp0Eg9nL2W2Bb9tMnh3K5i2V0ajmytzAskj51UFU5n1r4nxcvM
H8hzfbJdqte6V+OqJ3DepinuAA+BwOpu+NmWCTbV6GEKis4wStYILGvK6YfUcv4IhzMfr6+fdURR
yMZS6XJwsois/clbiUzH/qJJbDO72EUgLjeWqF8YqzCyhuagXWhE11bqtZNe2yHcg0ZE9VMvkdTY
m/Ojk8LI7/HRgA3vexbz1aT57o9QSrDVLtO/FoTKjcItHkfLT2pg9it3PUE7RjHAvKFzYmLLxvag
bC2gE4f+fVxuPowm5psfVsnlUD5k9ri13ejdMUxilvxgueLQivhkperQTuQoBmA+CNIvLOkxR371
Av1Z8B6XfLeRwWqfp4Dw7s9dTO2XeQLWkSIVFJzded5RBmBY/Rmiv43zUS/TBjwufqq7Pzr7z49u
WJYueApZ7CGAR+JJCRxnxVNUeEB9u7E9LwJd7Q5eBXRIrAkWGFSMlXL5IeKM6ITZLgQ0749hKoKX
KZt2uXwu4HamPOGh3R/DOfsOSwFLm5p15ED8mOtvK+5Wk/2Zo1AK3ly2zFx8Fg2AK8Q8GyP2cPZ4
VnweGPfOpoQCy8mNO02mN8OzMVXywr8U8NXBWlaqxc08GvK7DqsU8IWOmLIDtQUlvfXBPfhJdg3J
k6OWQEL2IoFyqO+xxGanNCaJrO7fQl28cMVta222LQmdJa4flGnxWLQ8HPfkfZg/kKiiWM/XTP6H
7E9k2Zu5nQUIT1qJEd7YcBvH9D0ZNZsZ5D+CikeoHh9hkzmcM4KnP9gIPEQ1FnA+sGMoD0Ghn+7+
t2TEoLqAoSvqXWZNezuWeATYPjPJOzLJWo9J+Ccf26+6tV6lPQ/bUfvv9ycS4ZGEJ791lvajBIYL
Y32v/OwkdOgdW8xQXTG/6OClTz4EFIlVQm7ZbocP+76Bc4LrFuMcezTtHcHSl2+sxWVJQMrazfjO
HCSEqDaLj81uDGDLzw1nLVGZSWBNJcER7CY+xsTi53M6kmFlswoFmoqeoJpaZ7d32NAj1WMPRSh0
Mx6pLGOltvvW5/HDbHDvcAvsqqzEdFs+NPfns7WiC32YvalczthJToTGCCF1mXdUmvXffYt91aNf
uT8IzuI/Fsv0yQrAg3s39BQSEIM1tHerUHEHeuD8IbZ5fxqybNx7BioSqM9i0dfWC/DSTExGGxzv
m7pO8F92JWOjUtdfulPOE+XzfEgcvyJemPYXEZuS6o3WzFZ0FbEPNVxFLwN1UrMgz9/hpXA2SMBg
Npdjww3r2u8Jq2fYR6qteVs4MdA84OYsBsS+X/v6DQzPBZr3yVliWKLdXs/ASIw8Yd+iRAsHFLdi
YtMfKWoEYWRHuhweePNYpsUH9DQw82lf7cqMc7BMLOrn9knNZO5LIBAbSVhm7TM33jexd+36e92e
4E3gFX+NNXkBVnRRtwzrtK5/EntifwQCIM+eGdWO14ZgstH7YMAb6JT+E/uT6esgZLNCBpN9Emcn
oj8vrDFYsfDvpY7ZRcU2ANwYv7aFfz5t8yv3CoFF59L5QLcBhTgMKHzclXTKLD9Aew4HLHiLz8SA
BlV7mbX2SZazWmf6w0T+rx+wNjECgcHmu3pYh/fbsca1uGJFza/m0y89ZDpl3eNSNg5stbWmloPC
7KZ4xE5kfPST5B0CgbWeyowHuvsTofmDADrVM+ZMDUSv4zzQeXBm4cE+d5NLLKJHlJ1nGk2ks9Cp
NzqPr/Hk78K2/1gyXjEzD1hhxnrbcmLUosq2RJp/YIhcmFdsFt7CjlUn6DunYurRPp2zTSkNfehT
5pQdpTiPiiV8bA9DCyNKxB4InLZVevVH86EWwTalQfIIsTAwK3GtW0iLmWZ6cEe9eBP8AU61yWYR
wdT38boP1YsDDLnL2KOpVB9va04NOB6KG72Z2OJkI0zP8cv9hwDJf3c0jT+zFGdacx7FAqIBpe10
pFsEB1CHe8fop8hMl5Jvv+pYmIRbehOH40s6WM+gZdKNG81wG0bqWCt2VqULGM8i16lq/PmVh77C
mRcDdaZJJnFfoaCpiK0THYYMNhSBm8+I0a77xSURb151gIpacfgYA0RL+Y9ezpwJ6CCf7NoAmYvp
OprutWnAti6x9Rq2GMo8nBImHlnHkpuf1GfSL2y1ZY8eq1N8iLVR2V5RRkGLzhhq2yjdu5b9xIrA
t+TOveK62ycN5uDSbtdQLAcmUfoqsbH7goao7cbdBOpLWtanq2es50OwL7hCE3qbzqBjOBJPdRsT
4ujzm0CLKTnhMra9s31zj4LK4tH6jdHRwdXVTxjqc0Afbmx1L/U4Aujf5drrgxzfo3vmqS3Z9Vfd
Stwc63EZ22vYjc7WtKTce8fuUAblvA3vXsNQxZ/Gmh/mKmQstfw2Dg3htCzlQ4tr0KU+zElFsvXw
xtp2WCYd4S6uj8bPvtms0H9p3N7nuJ7/dCxXvaGwB6Qm7QfHH25Z2fknl11Lf8p0jF6dygXTpGKs
mzG+HUDh/EQRBZLrJNAAIty5OhzwOia3aAbbrZnMhS7BFwtrEMNlW6cYVFX4PMes5FoI8myDUNur
luVj0JPpyBMo4N3VK/12x8SlBuDOn2Ap66lwM1BOLssnZcsHczkXNiDqFqfaSiWkmkqXcWhF2CYM
78Q7yjfE49bBFwgi8X57MM3DEAN4xzjDOlpG0MhhCVxDOA+GMdk24h1hZ+caQ82WhjBZsQmV0YZf
yZ2bq/+wXAbr2JUVI4H5gj7xFi+CfUZLxU/kkQmBHPFZkx7oBvnegUBI417jMC//Ren4lwMpuXmJ
8+y36p1VsM/o0Affd+RuUcCxTSJfksgGDWBvWiWfCsgsjDQObqvAleLenTEVDnFkrQqWGu1BwFvX
ytETOSw81zahAJ5O06Y31A296aYKnwTDBgckPmtYkIhVvF942aXCQ5/h1lp7XviFf/419PqncvY/
7uJvzIbGEko80WwYnlmZX0vE8zZdTinfmyfHV5MasYIEwjIWkd75E/Ztdu/oLzV8VLmKEduwUg0j
F16GLirzbA92CBW+gpNgyNKEGOGrOj3JSFKLJ29oCj652FlsBxEGMJSqZ2f2gFFY8CkGoRlwAF7i
jS1f4I5XMK0mRtM1n9YuOUSTe2z6lLYhnLdicKstmvdTardP+JHDozIjsJcWbAkQFN6j9Cddoq9K
eV9tiFu8ba9jU93cyVxiH4efa4pDvNgvQejob5m6r5D0tncfqRc2wxGlkK4gfDDl/Dx2bLO1WW8n
Z+tvF/XmSckw3oxW/tDk3VNQBCD3Lbomtq9k1lNWiHGVMoNVeUH/yTbL/QL237XGh9wTzaF3GHOl
//9NMxs7vTjrjhzdtATpwTcp1mSNQUsufb0p2zA7TPoO4y6YkzbxtGWVA+KR7hmQTsSf2BWs9XuQ
pD2AxADsevVuj+oDI9Z2rqO3usUyyLn+7svyhg3g1CfxUWfTFd/6eV7UA5OCb1nz4dDG3S3l/IGx
5a9A3tgxnX9A1NsQ7faYVWXQcDDlhbm9zUHcLq53Suhqe7y1aUURgyLOWHftKgl1ja40ZbeLd5c2
bGm/dj31VstyVLVsqtxT933Xe2L41Wb2M/afsefI8WL8Y4JZTLwEr4QY/wsktbyM1jxxp6DAhA+F
7mZlPq2wBS1wYpyFCp+AHBDMVv0+ZxLvfrLl6SQmpttLmO9UQi+t9BWN7qry5Bg6C+09BuBYz9DH
XLZBxeYfqgykhfTFdfMzxpKvhOjSpu6qz3aC/0QXUJY1LBSnZZonwdVyRYDB+E/U7L9aqcKf15PA
u994YOX9MhCHeB5YkLAM3mFw7xvtfRvqDQukMF8VFYKCQbsvFLOmurZ2DvmLHeNIjEWUsA+1VQkA
JxFkOj+661JSzLgfmAWno2jBxFYOrXLLy15hGzr+j6XzWI5bSaLoFyECKPhte2/YJJvUBkGREmzB
+6+fU3qzejMS1UQDharMm9c4/9rUxPUYwDG++hApBrghlnMwMvyhu0MDkxem7CGSqVrWG9cJm12f
uglaKDz4lkMQ679ru0A61kWac+N0zz/yPHUhX8CK6wglh0yjDJqKghjkxLKb5Zj61gZxJEaqxLiM
PBeOhXK28JwPgm4JJxvWpJmCb9n4cjuG22XLCJbLOvX16BI1owHy14qXKq61bdTFeIo7o7u3ewzk
5UR9GPWeexiCFsZQoWcnHf+fHduNuQ4cH65TPxdbuB1yDZHVPs25hkeJZVIsDWoSoWHUT9qru5nz
CAN2q66bFR9fEt/roWC0RXwkKmdYkeEBPNGMNqKPqPgo24q9D8ttaulOO9jJRNhyS5qGimre2nWI
3bPrYTTkdNJhZjn3W81h3IuBOYxDJtObKI/mW9Hy5nVaCCPUt7V7a7InAd3UrCejXft4qa1lxWSs
N8DQmUJEa2H2BHOabNTmgLWIkWQO8jKrwuqlTq5D1f8IbAtYXYmzc0ItsFYNDpcPRzkoVLgeLDSQ
u3U3Zf2xtIR3ktoA8SLz8us452obtwA1otkrMTnHanVBm5J8jE7jbdlr2u2U+PO6g7KJdz6TPiPh
LHXrINuGuv/H5jxSit2c19LFmwM++IR/SPRlMZtYlLV50gMTAzRmWbxNBUOIMVinatzV+jTA9l6C
mGlsdzhInqXXfLd0RHAC/L9mWOK/6tQ7x3c+2yE5tEN6iE2SzQFFNyY4mi9rXDmj5gZrYm0PsHTx
ryDu0UBSE4j4Q9attciDZu1h0Zhq4mZ11c8sajTOKBoWgxInloESyeC4xzJGM4Kxn67bxxTbHOi7
MVnt3acJV1gJulZ1PFsHvXep6brubeq6EQYyaTVadCpclXFTMuriXkBZXWUTqn4lyCjw7YV9f8Bf
fFXb1nOskuVgzI9YFDgORFtBoEXVMa2161fcnf90NtyoqKIFbVVVIsOTM/mnlKxQo9TOQ6JgRHky
jWDflMXvqBkquJPyMMXJbUxARWvnBa+m69AZn808vnS9g7yfpjQlWKmNnWFhN9qXEqa4U/wQoEGR
WVzT2bq6pQ1XJv1sUea1mre1muoiwOwqbGfIiopOE45LnI3IBeNyWUXV3XbMS9kbaNdF+tGkDI4w
gMLD8AQW+KrjC+wOwl2ILNrO9nAYUjwE9LlguKjV+7A2X0QuNu6cntX/t2P6SYH1fTqEIEnTOfQI
ToFd/Tvrmk3oDldf189OWbMMys9KeZy0cnz3ZH8q/MZX8Uc6Juu5v2UaAibWopHs5gM8twOkEobN
/S+UIps8k3soNpfK0bcmdOONb0rGz/IKrfsqgLccSEVwxfDPKcLkbsXOranmm/FP+DJcCO+sj03S
+TS62olyFG1xBQ73z8sjrqAR1dD4rcx5nW1yP3jxmD2RQ8jMCT5dULWPcErdX4AvzKKiNDsP8LS8
Dlu3oHI+jcLYi3zCHsqgWlmgkPJeHWQ5XBwO27N0Lg3jORJHQnzeEs49Iy/+3doOwqAlMsxG8Iwa
CKKMYmocOUxMxtwZk4IW3zaTspvSumXuCmRuZIxiQ8u/CxA0glrJGXcTMsPxgLW1HAkpolpHjtBd
NEqUkNQeCJfdEd4BAFA7/MLJ5IFVJqneTsB2rIgspW5uDOoPXOJXQ0w0mJ/Jj75wl8LrtxmOIso9
y0N7a5e/B/hyeD7jmBu2S4U0p40nTr3QcfUnK1cBC3Wop0vbmsZtO2JNgQg2BtnsrWmd40pZU9cg
3iRSAygXE3JcXw+MGD79UcOnCiVyma45YDaJifl1AJ0mMA8Gme3M1Q+tRvjIZJmLDpAnY/R1rEJj
XffRkzjp5YTNAWcCR0JH12eoVPG3rpw9RNvMZg07/TOymgM24tbAhiyTQDOF+SoN7GnllO+UHEKO
DtT9SOWeVDE+DQPJQLKnfKCKohHQVLWp559CJjebUTECTKZXNsTCOmVMFrjyXERog+b20ONvQ1U9
Y5qb4ahhWoiMgvJUI5uZx/jbLuRRYSTzJM6IRe7/BsnY5a7Nxr3qPnncIbIUv6/jLaTrzRxwdlag
mrWYV3oA17uN6fyBhuwSiwMMY5aBgTjBEsHDz6a1Xc7XWvb4cGYjboiKpDxfCjNcwSr8NcN9MTO0
6hLBQE+hkMn3vM8O6rqiIML+5x3w+swRsvKy9C2ArB+OOHdZHlUcVv78eWJTG+jWLZUq8Bek3/O3
nmwvaZ9fQuHR82IcoSV7vVDd6rTmRFtXFnJWAKt/vjRGump1l0qd7FwIPoF+So0W9x0tTAnsqFcJ
UojK9MnJZfabRPFKzAHESG8Xpu7OplUKoYKT76r46M7d6/VDlXr30jY2CIpguwoTWYTV3ktBdH1i
HBsCROc22meBYOZGliHGy8MVTgteEZm3tCRdYuRPzyQZgXlt7+jCAFtMpfWeo/tZTBLZpDktDeTb
aoWiN1h2XP+AZaFeoLRhZQfDvM7C94KDrhf2WvDa0uhCCJbvmYWcNIUNY9QZjvHe1jE8a+e1ETaA
Vg0pAeFLRPmll+YeU6hbhBHs0HifPWwg+ttXAqJU5D1bMiHyo/PEwvjqyPIHFzyExSx39apI4aBc
JyE7QGdDClMvi/mqx2of8+aNrDX5g6pN42fRgSUxPNgSYN4ZSZbEtzOlejCtVdUC+5FfAjQj/Z9a
b5iyx39yEiVB8Zwlevy91LH6ZbYfLIwSC9vSBpv1zHtnNS9GbR5rNIfAJnDb65QJ/nzy69LaxCyK
ui1egcw2lk+lNBeIOyzoQhiiLYc2fnoWaiy3tw8wprDhhklBo1HSRQxvgUWvSr1osfVgxtLWeyZx
G33In5AgMPBKCEEeguRrdGOWU0vOGQNJNneY+lUWP/BI2EmiXTEX896CqDoZhImkrnRwiW+/3K5H
zIyr+9o0Qr7lmP9p/Mkmf2eIVrmZog5HmL4Z/OFe5SAslEfqiOUtrr5w3zsJOb2lunPzbGBb8OAM
z3PuuW0Ub34bnIZZfna2Pi6UBngMI1JCrKsPQNV6xkvTOGTK+86+bHPlyjSS2w6dTOtvGNm8FHXz
UwCMapyeC8KqH4UKntS8i0zcbTFzkpaZuNtVe/XL6GMEg9050OZvIBQ2HF/cNX0TCbkL7Dmy48mK
gYOcLtoww9UIXBM0GSZYXnyFbrLNKgaNuN9CBkc/CSJc5MberzBT93L/rYW0vXBclY3U6OVdeHFw
CTU0knT947kvaaBaaa8EBKIB2gsrLqesdIMVRcSSgfWusEKYKFA6eiAMzDDi0dq5qgwc6jyEbeky
YyON6QQ2LrbZEEUvzH5myn3PTq9YVdmgyRgv5a45fdDYktgRteHwEIMAhu0lbidlmeDegQ8vM1dt
IEnQbs56PX9WDozVcUxNXAY4w4ik2rMoMDEqPyjyBdMPoW3GAQxWY8Lm+ek2cqfPriqhwQ7DK/ON
N82NQqxfcEPtaffKwaVdDDV4QM4lIzF1obX5b2G5q143ASGaa+/HTFLRWJi01cA4l7iszmVDUoLT
XXzAlQVl4E50/R0GbrHskDC49ZCvaigVlCQ/aYNmlQoPJtRLK+VBw+ofeVHkPFpL41ZLMZkvM5yC
I9StSblNWW9liEN4Df6y6/iuf6zCZqzVJT6jdtiU8P1tSFf0mQnu0dLeolbPf3lEIjwdScUCNI96
61nIHiFNEwFkZkSdIrxxfqowfMnxGsBy8reDE5h0mPTG4w2CkXKUGs/kg74j730hdPSlxiEgDEgb
NArv6jSGQSZAR1uPmesVbNK4dRNJRHGh2G1wcKuh93izJmgbfBjc/H03azsiOoHwyNmukmZj1Lj9
m7Bq4Gow5fIL8Ilm583DuaIA1+iyaAN7elaGu+SScwTlPW4VZru3KFUaUX8jyyDUptyFWnoaaPdp
8E+echAp4ETJlvom7HCVGSBhnYYqbZi2UCuhERp3dmAELwFiJnoLsn2c4liI2d1OZbLxegh5mW8m
K0H2YFTah1Y20bc1kycvpuohSJyOawWHgCe3NC+rghkrhHqv+GYPeWfiAbnIMOfjVEP1mfKs32Aa
HBhUSuUhbiZMl3IMEutsX9i+j5AhL+HM1lr6rownmIPBmOxZF3oS45OCeA1fYljTFqbcFHpxT/YM
9T9+imtzmj4tuzixve188r/x5Nq7c3Lrs3iTdN0V5dTKjUR/wDa7wt0V/6A4s9cJefMrXFG0BZBE
xHHPvISuXtByUEXsjJFxrz1OtyYEc0oyCNqMV5jBNFaIqruHh3GOx/NgFelrlCfMrpz+e4bkswOP
UohxcdWDdi/a+ids4odXUZVAi9lkkPxTfrNv1fvelXcGuvtJwiYY+rT55ZGjR+2IK93AaLcXKxQN
18ZS0XAxqJx3Kqzko9OKsz3E3E9nE2Tmhy2bx6T8fwK2eiwPVukwXq1Q22HncMSWbus2/bEZ0x1g
72sbwtTDzSnDW005ZA+NIo3GFMwF+7SC6Yrkje4crZe3nCX2HC3pdwZFuSxV7gCztL7DLKg9zUWx
rh0AurR+I1VlZSTuX8O0oX7PJ61BaxWnTNOSNIeLQZAFakZiRkjLkBHBGA2nvamzCKxVD+28MJX/
Tm6hd0XKCUPW/lMZ7aDSZwlcgua0QLg30LB6SuFYuoRUVbeYKxQO/F4Xru44Aqrm9bBwMSKeBba0
Mcaqvo9HfNAN31VVXuFJOasZAXLdDFuiHiiJFLRVJuHa8ahhh4G7og1b7JWfiiczTs2ltFq5rJx2
PVpwgiIU4gtzFLuauI1US3f6DJRZKQrDvOsFCkZbeZiEFbqJHMO5knFuE2vMOEzrVLEolWf2ytNx
A/PRSTDZX054fkvGeeYQHpmkbQ1lB5+hltqi4CC7ocTgAhNlAljUDuHUkFWpPGHBNFfcsclEc0dv
nRBEiMJyYXY9OUWx9xdqDzX6FKGsreZTbwLB1mbFXDszbiM9UzI3AzJZLEVSW9tHbq1uvPlRtbiw
GHy9qFsPFk5GmMYnNq4FYqZYCj4mMVxMG42RuiaHrzqX6PIjDf8kcWMVdwtIWpgZSR/hpmywQwA9
14L6dSaUcyvCAC+csGFOJblt4fi3QtNY1/a27kioQ6KHE/UOXvE60v3faIiebNzw6HpOyxJCVOlh
8BH2b6ZrXN16fCuZXNnj+FGkHF25//QQnuEV/8hqesjBooYVFZKpJqnml2jEymYaWmg9c9V965hg
f0pp+oesF+HGmPwvN2++C5h/NERsaX2X7merOJLhw81INqhp0cG6V4Nvlor5NmGdl2g6mGz/rb5N
wjQ0b2a05Pk5q6J94aYcRXN4i/V6xKO+O6pHOcHWyud/4eCsXnEu5bz1eRl93UUm1LxgHMiMS9uk
uhqWmQGpdeF+DlQ0kqZbWK62TxzrPzAUOwEDkUshx13Y2ceaOCYh47Vtae+hmWzVCzH4EHLY9WAj
nJ18/sDll7eoE1t/9OG7GJdJrS1WXQYLzqPOkE3xHFV3URUeZwbJn1o87xjEwaz1VnWLj+qjwgI2
lpA2zx7C/6Eg0CE3f2GodhS9dcu7fcerI/fwOSGiEBFbx0sE+svKeIwDlxrv1SK2DMjZ+nQpGGFY
f5Py0STxMQUBTehDUyxZvKBkRcHo4ncHJvYZtqD4gGyLipFfzjXkiOD6SxzsFLHdoyJDX8nI3L3A
21/msMhSYJeYl8Zp2eGYwdoQFiil2ebSO5dZ5wxpkeG1G0OTe6uZ1mX1mUIcHyAYuMb74Dwb65vf
Z5TlZhqAhrlWXlvQahwfYMKAvTgnUgjWVkJ4MFwI/oWNpbab4CYDOu2a8bK3dTgQ/TLWJf52Dy7Y
CS4NRhNoWUqQSJsEQeJRnHDJ1+FCUeR1dG5t/xMWzxQbPv5T4OPDP5xHAxIkujgHR133Zcp/uPQM
ohaza1xsPMXBWdrGuJj5shONsQciWuWbzm3+YBsv0D/mewMBlFrgHVGAZhieI9X1ufs8T7Ymxslx
RX6mfYt8oPv420I5hoKMzbro9jn7mPpETUOkVTtfYbDzkb+OYh+HLh1TBAmKxtZ4cBdGFOcRSVh9
enYpEvnXIatWskPzF9xRXDRRt38M+biqu5Jk0j8z4xJPuosJqzVn+PSZ8Y4TG9J/D4xFo0trqx5K
x5HFkoRy+zJTlVTOFzGdHjdC7tUmxD+oqP013MDUow+Tt1zMf/hTUYmLyTSgs9LdDGdNKN0W8ene
aWh+lOuUg5GNzXnv0KNNeA17JkGSCoqdDurOqMXkl08DAhkGnur38DaweiUW2vAPFr0rFmOKz8LE
bI0pBneBzLCtV0woHR7D+B3lOOLmzoo1qPUvtQQ6UQuQPB19kxQIRNpNhQSDrJEVXzcQFqxHCYT8
ZtpvNrw0p/7ycFozKD967SMJGRKKXTW/DXhTwqLbRziJtAXmMuLkYl9sZZRXhOL9/0L7cZNEv1n1
Exs0/hea7yuXFgABOiYH+wg860znnTGw+hdWZzKjgN1JEAoOlQeueXaTV8sLdiiuMK/Y21p8nMlU
pyBQ51EVmVsD+i+/VNFWkfiQkUG8Uhg9+GV16wE9YbrGKJZ/2zZwSam/RYSywChWVv2VMCtiTXN9
6qkDa6HWlXuDjYLZ+6lGfULy2E5zx0NeEbLY0FIoXk6HAY6YfvsOpsIhInj/h3eqzadfDUB4mjy5
tenc7CojWRndpK4wHPV9arxErA3XK9cMRdbqVW17/2Blz6S5sDq5CtzNzlyAet3U4h1eSHk68geM
25clr9fIduDpETDea4FFLP8ixjWpH55Uu3Sj3jrqnAULixsnqHdzrAAKQjjmG2Et6KDLaTE7r3Bw
+pkgYhdjNljZs7XhLc/YLtkbKutb/fJekY+Upwa/d8x/Ghx6YAlgsKsfM1wta9FcM24I4+InTwMO
zdpEeMYij79a2CiFi8WXcfXlg2uPkOQQYLqenWDvxnlzwUdmy5y6WnBfaNUB91rnWiTpF7l6jJVC
OkxyPN7hqe0nOHRqN0bRd6D/5DyePyfT2XErU1M/5aq/lADTAZ7kZhh8MDCp4+5SwuGNtHllS3vP
s+BuTbFxCKE7BuzXcZetgICRw3c0zu98+YlbO3gf5NIsRppTxlgbqNWrKbjXZLD2fbQLOUl0QMUB
X9tppAbklcvLbyz3FuQHr33BCcJzQz5sYazZcq+69NyZn+op9K08eIKYZwq3uIluUUHOXK4xq+HL
6eVRbe5tDYECPnRb6bjsmlvNFntrzK/hZKqNUevad0b/UOhiAGvEUmG67uxixSLBtmIt7D2xjyRx
yC+e/D9rs24/xK0LwxiPQ96ing0/ehW6/erwJ1yqW6pEPfnBl4i5Hn7Gr7EzhcXqOg0uR85xpD+K
oO8O9EQFgZtuu0nxKY7HdB37zzAmfLojiGgG3YBJsAWJBiwL8LrEaDXEXlGVsup9KDATYqFWorj1
HqahkKnUsYISd2m1G06c1Iel6EABFExv203J5Krk+Bj7B+OAU9xkC615Ekmk9gm5dzx77VJGmNGl
x0GjhqGam76KLjryt2rBkC+/wN+IN3RlOe8ZBXyr6MWIOrOk+NaY89QA0K7RbVkb0Hc8+ZgQirCR
RZGxxbVvFQQupW+1IpJrZWr+9xxa5FcB2ORUB3Emd0ZV3tUPFF21YMd19HSbQuMOrilKNg+RK+3j
nknyrqsx6jSKs0VnwMk5Il9W5wRXatA8ePh19IpwTY7U0DFZSJ35L75MxzjLsSF0tA17tYyNNxG0
T7vQj9iVvxYifU7m9MKtMgJjOdbBp3o1uolimldtZMoV5tW1M5xXvJeWbXntKl4pprWqjuHOSh3u
CP8aGxamWNSuekKV3z7wR79wtM8uEhSNMSSmqJXYAzjiOiuX2awyqP8QZUVEHrNW7UQcwi7mgB4d
5H+X3pvXfXLqp0PVYx1XG5uq2+ulcVeLpMPdCjYlFnqc2s2CGJcdt0Cd0QOdllbe1ZszVx8AT9gH
4J/cw0FIUntnkFxUgClmqdhrwbwSqC+sjvxpj/1lmqZDN9d/LbjQy6iuvwn12tWZ92K09kU00zH0
tRX+6YSt4oLiDs0XY6hLOpa/ywBD5IJk00roNyz1eroJlEpUpSN56laCMjuYBn4Ex68+nmBZ2Sch
CCIlgemgTemH7od7PbAPRS/eUkdco8C1F2aKxYol94MzHfH73s9tsfdl/CQzcUuGzw7F/y3GpiP3
028QW56VYX7IvDliEL6tg2BvsgOAmW0jzD4WqJ6Wo5deDUvypYCCbR/rl1yx7VgcjYW9nz2Nvwed
N8eyNmE/k6kRbV1rZi0HYoNL3qo2uoNbhSN+SDhccBxmY2XQPRFeOfjauHCj8ke68mhr9esoiQby
rOr3wK1IYn1ttmRrx821qiRwQ3/Wx6RfaqLdAmTudVLTncrYhkotidrnJc3hJeaTt5ul8chwaVbF
5QAHjkHPDgnz1mT9yg5FLQ2ykw8Xu/7SSImOxY13WxfnQH+r2Td5ZdV2HLFpISpvA6bm70b1ofPW
FDo48cZsq7MLiYgUJjia7Kpno4BPdqZUVjVN0//o6bzmEOxZWh77PAMPdp83aDRbnbAC6xsMZ5FD
eMwBOar27AU/Ufvk5OP8U2/MxCBJxwa+Te9EkzKGUwl0iEP8XyYTe5X1547RCxunpDRlBwaZYzZw
keZXiWtMVkcotq5NeldnDAteHR1a0f2ao9eUX8ynshOrpRaBnsJQ2sz9R5jOqstR6GDDUTkOn0hn
GHoxlEy6ZWg424E4AGP84ELV3WErdF0c9HHNU5U1F661rw0ITwVLp/iwkGQnsMEzLHqhXy/nhjm+
2FNjkFJAZa/r2dGuKSXl+4ihjGlRO0bz2aGyGEEV2J0LgcytapjA6Du12xI0tjLa9xyGzGT/sGlX
LpfJS6ruTEwSM0DpSWPowHMDkQJR4pyloOOTe05UNfWYYf5rMwxeHVUKtAAKB0sc1O8fEC72Izur
/8xpk4QJS4LP4DIChj+iuftpi73DOy/ryg/nLfcvJ2qj/Uu0FCQw1V713odNcR9IPF4I+1FlZtZg
6c3GKp3f6lijYWDx8KNQjRe5DJEBcVOqYBWKG8+EIxTONFIPTv6rS78RJxFOPt//fbaq29S/m6FM
FyN8eFoj4bxzN/lpP/vuIshJlF4dTwkT3WXSfbMwzISJpNjLlKBahxnjhSWAkF29W2r3F2IHvH/k
wbTGUw2TKhrIKubU4pt4WOR12kdqpxtP3gz516cy5zOj6DEzk4cSsAAlI9fV2AlWpcTZllXg9TOb
yann3AoowhGfb7vkzCtB11zp+AsJgMToldckabD1xxUYLu2O+dXKw/V0IAxsSNEp50go8M7oEaok
Nw0Um2tUZSFw5y7O2oOqSmWeXMYhWbvBT6FjgkZyBFSncCjPHXGyrIEd6ZWXqlUW/mSxwjPgqCjm
lzRhsTlPoYeo6qZxpbYJE62KGpetosje8SUNhxkoL0AXNweVAw+x+UjPG6QX1b9ggbjEa2qd2lfX
8T9VczhK/Au0SCWDIyJ4HdwnsyfMFeSTGMlsKwtz2Xr/zj/1Xul48OqetohcGL/5BLuaa0um5F3t
GLD/l4n72+q8C00u42u0K+U1YROQaqmzIYzZV4iLfR3KQ6oOxVo+MfuBj8csjpWYnGk9/FacfUds
Er6tVgVoZiiZhmDJivdbH1of1hTGgOYkXYzBLo5+D+pZe+8q0hmTfNZO6C5VSxh5+TqPu4WfOmi2
5MMAZcOX5sZ4HTIXm1O6rqp/98Dn9geYJBoeVci+ZhKwUA2/oJlBizFL6951zl0dE0Y7nt0s2kEi
OER8EwAGVc/arovRCANrakcV2G2PRwtLThh5lzGBMR+LDRDYyuWqkmrPE+U9ZNNSTTU7i9regz5Y
qv87UNOkNBR+dxixXeUq+Gl8zVbqt6Wjs6T34DsivP63DrHGW7V+uY4pX2KwB7Xxq123S5v9PzNh
fVNY30beLGeOsYgsAXYZqf9/Jaulx4Jikfu1vmZb5kmrF3oMVhVtrsV/eU8j7H0FRIiGKUhv2he/
VZCRz11QP1SCXM9sEvwR78ZMwcZZjhMC1Fiq1wYk0EnbXdC/qB7A403EguNGrcTv4XkXMTxC+VCb
b84aqY1nytsV8/qoxZ7qV/YebpRaqPy0YwpoEkoS8tl2f2xQFfXy6oKAI6I6ilhZH2xKIC7VcqpK
HXBU3UK2Qyf4YS1O/dPs39TJVmMWHlFEs7EF6OG5oLhh7kyh/g8WyT6ngSJDOcAbD4UUEk6Lm8d7
EQ7IRfDQy+q3mVlWC8QOA1lBAQa9sToDPXwzuGS1fBM15ob0xKWzmXHVPDmiE3hK47quYXjH8Vk9
pTpzd+q/WZ6uUhvlxoeBEFCBK+r5cuLToQFz1F/YNi/9EtdBAA8HimS3VyBHxk6nkxagNkHT3puF
uYElv476X7PjYriG3osmgmMh7l5xQ4YJ4u7GgXRuDGcTADx15pUc6jBY6RQyLArujtduM56EuiF8
kcr67ARyCfZoP71E6Yf6X6pDwZ+cEveibkngvIwc0urA4Muqo3uixGVN/Bvc5faSlefkD3p80zmP
Ln/V/WFKtDWK5mJQCWlppJYlZ6xaDepya2rzUcTMQZM1z4mdVBsA03hZewrjpOWD8OzC7lZtHKBt
IUR/82zxNvFSAVC6uH8G073BqJ7vwXoooq8ZL53B0lcGJyWlADMUaOAbGvU03ajLZwXmUXax7Dfp
+gueYw5MVyUQh9XZV6drhdCo56fWqDoJFMgGEMhPKhBPLWJWNiKTNWDjvxNJ0XV5Vg7tcxdpR4UV
cikmLWlfZCvwKCYS1KTmUmgm3vi8L5wFsSDm4elH73z0/wuwzs8VEtWQMWTzwCjQ4XrtYhiTLmRs
qhtVT9DFW3xMgMNMkzzVYcC0AW7OrS6weWKnElmOmOrbI9Us5ZjmTPVww1RFBtFWO+6bTXNH79Ly
2ii0qQQy6/ZWz74dbpWpAjb/N184DP3QsFFas7RIHFUAlTpY2WdPHDeApGlD9opclw78Kz5dnavo
VBYM1pF2YI3M/VfnkxkY06vaG3mAaIiNFQnTZPdk5qeXUek4QUXeuczOphhnmP15/trgOYG9iw/x
tF/rplj6YXczB3H1GtT8imdte5waflN4GLdQjyMCKYh9WCRdjIoU1pVXwo9qXawkPNQpdoajUxBH
rz0thZvlt8FPe8iUXvKYHGd690SfE47oFhfSRJudU1dXikNAoLi9dzJk640pF6ppgwP1OknleaqB
VZRYAns9plL2Q2bxfoCxs+hzJjOqgFMLarSbw4zFIzuJM2ufDl1wI9q3tHS5ESo0TmxL0KG+llQ+
kODiYQLAwNwyEMPKtchaI2WqCAEGo/kl03M0C/j/2GF7U8D8wPzAGLUtm9utw4bM6ZuzettU4wj/
/q9BE6KGjP/9/HQwkvSqa8MrAiYMjLr63ff9z95D0eSA8kf1t2q0NCM4Okl8gJgPkGBuxzY9hZX7
luOLsdTti94YJ5zy9yOo5ugQwDBWexvQAe7hJXSLz9Iann4THcKkX6nSXzUtGYWW5za3esIPoR21
A0YTW/WHU2mQFuQYjygGDKqd5hYxe1G7EeXw0WF7dojbfmH4fNd0MBa2Bah4GKtGRQV1ZUwWho59
RZrWcjllmMQjh0EKGMWYE9PZ8BscTNNm2LWk9WxHjzFgPox4xYf261BV19YnvHbO7tiuHdRjLYYZ
bqmlXAb7c2nIC2ObC5ncxAj1e7Mf420Q6qggKopZ21JqSDuxzhxB46p1anFPpbz2RYMhhaRpntLe
u6eaUX6HeGCjstdAOcHksD5MaWQj0PYMKzccvnGVygxtPUSYWGlZgXjQem/i5DFQe+gQqJDKoN+M
R0I2ASkQM1xkQ+GmQMexziE9ALZMNHCtJ3ZlRjpnypNUZ2XhCnhKQfnyr00zRrVWlkGDtRM11os6
9LreByTr6XDgZiCnHiaMW608NFhmU7MuUmQtFc2kcPR5TYLR3dT6Jzmp8KczHOMMCjH8lJC01/LE
xfW7obVAPEL4HF1FqnCWYUITolvXYOwZmb/GqhozKbrTZPptQdxnVEYQF1YZ99YK48eEKGYqtVMj
YRUaALc30w/WvlZspy5ybiXjyqUuKxsWuuMTLOQxZCSksR/IXC8GZ2YIo190r3/ph+5NjfP73L53
DYLqEU9gilpmeMTNYJn7qEWnxCfdTHSRwBkz8FgeFCuD2f74sZBIEeC3m08c2thEybDG51LtmZ2H
EXIjVz7ctQBZkDqUFNw45PeBLjueBhJolVC+ey2ouvHiRS4DHbOHR2FSCovuA6Sac58b3X/FEGGZ
ZyNFZYaRo8A2n/yAIeotPV1sk8WGuTmrRgPEhSW6pn5jrzcMfEdVIJuJYVexVmc09Q3FyDqiNOxR
y1AQWYka+KByhQ00N0RHsCHX+QjvXKyEXb7R1OcVblCjrr3r3bgq/G91YXr4XlL1cZIO0atCAzAS
IYyi+dPTx+W5jegsIo4PLtPUJKwQc19wgJL9DNOkIaURASbM0ZbsO0rgzLt10H4wrKWBKxZ65LCK
Noya4T9h0YkTZDrLl1xZyeecIeqjPZZlSygOX1ONgJAAHSrmUUHzdHEcsWiQFdCoMDF+QtVJFrMC
9QsIGT+NPIwS4wT119Qh1Nht91ZwD128mrI+QnwTEY3RLKt8AkngMQTks4HHFXzlCPStSahI858h
uAtsAiqmusuabp4zMFXCM5hBalbsUK3WqfZCIeDoGo539wkpb52UxBjWJKL5Cxv4hwKld57qk6kd
esijhGlxuhLrUkAEo5VS/1XofEmmohruUsJGxCWM0SuApEaZpf4y7F7VgaKWnt6SA/dK9aDO7USd
yaj9eh39W57uZAAP3zV2AAYHG/cY12mPcGPfOdzHKjzzoS2zOLU2Um/a4FHIjJ4k92R6x2h4xS9U
X8qR2KpQiar2KeokFb7CIx5Ksz0Gt8Eev0IbMizmUTELrbGnLVPH1NJvls456VYbC242fknbjgM6
A6PgM0YQDLNFvSAB33zlzD3+IcH4MyuNc1enb5rfv9MJjRlZOQTjsZb5TB9taIdnBkg6eGe35lvw
uOErLnE6fBcsbdUmqEvWk34L/wTmIEdu77ZEkNODtU8XV/2QE7XEuQJxyTNgoEHxrl5ZBTzn2fhv
AQCO+JAJuLWA5lZfvKlyR7ofox6cEbqcsqLc4wmyUvff1pq1TDGn50aCpKzVnfLLfB+i0VR9WYNI
UiLZsnv86DX02g8Etwu/+OvgBrho7ew6U5z/j6PzWI4cB4LoFzGCHuS1vZPULS9dGCNHTwL05Nfv
w55md2dW000DFKoyX/pMTD1amCAoLID0+YIgOHnGRYQuJRg+Kdj035UC6lvXhBm4/CUCEIE+GfDK
xjykSokDPsqDnkDEbHMNbt2oR+2I0VOXADUoEVxXa5OVl4hCf6PZ8VVo4BqoLk15GsL6gsT6fkry
/8+TiCa2LY9oQ7MzFhe0ApS2E32xBt3rzO3Tr5l+3vSILWV/1pNQvQApeM193xI5T+PPU+4+sPG/
Fv13LqYnfUX0kqVXOhN5jUWdTJsst8Secl7/74NsT23UXWgs6XfSlzkvtLvTw24p3xhThKJ6aQbI
TVnyJKoFkQgZ4s3Q6p+jH5Q2/Wom444Vc5Ezb8otFy3dZTqyxVbUXDcmvdzZmD6BpF8R84Dyu4ad
PTCjDv0SmRJYZkFIM00QvvZS/cBMYP96HXh+I5plejiXW8AEyDjG21LtTH5T19VFMMJVoaOWOVgP
YJ0wrghZdVg0mwgAcILNvC3Fw8zmnCpwAZU6FRABfaugpYXvmOpIvwy8eBybWHRJY6Liox2UiPYJ
ZbKGgcOGmFeo3+gs/yxkl/v1CbQE+n58QCxPtRkdeTH0BYZZRDwxRGMp00MG8K5kpa4dcRgt76sq
wOUqViec1iyfWYN2a/F/lCIUYEj2NLF2AW/4XNfA/JqnzPa3cN4R9oTK25IRzvje+VSJRxaFcZBB
82n4zZM1gupC4yRn79Wwlz+N4Ums4VWMydZi7cqkfVMEv0OgIFkjmXMguk5/9CLypNVGt1Mrv9/N
hYl0V+JcK3DZWPXOzM2b5S4cNLwLgxZS0OWxYIG2KbVaJ33nuCQic2uY1iFTHZgzvdDM8V7vuXhl
9goMHgv6QQzud2Jy0uAprFkdGM/9v71pgdbUGu4u4BpvZRIeA97kMEsndG7AvdiDU513Gfi70VUn
w4eOrI8xeqHUU2m9NetXQVFWtfVIEItzUDNa/ZEfXPmfQqO/pjD70U9OPUCTGWsliLAcV8HoPSEz
SI3MubXxJx3bbQsDhbbCwQH4d0mj8aMPqksUoyxXUGvapr8r22Ctb1JbZQcWFF2N6KYM4W47nhuC
LvWiwKEwxmTlF+6ZnIy93l9rwkoRrxv/LFnRk60k7eEQxZtFR8+gE9yG+Ytf4Q1m09EnVp4jNDUA
wtEZOcHGjFGO8s+Nq3YtrxhdTYxy6VrvmfDUPvRMXZeYemCh392BdgTkiV3FP8vwO3NtgEjkLA43
3cbjpnsiIp6PCSoPa+o5D/pLdNmdgHAqlXNvyHs358ejNKC3kCV2t5l875YaFfjQ+mYxtfCtYdqM
ulGO9pCWYYQcTH9Tyx7O5Yz3zXaOpqBSdEFhZgEDeYcNccRqyJVAQsz76Maf6UBS5Ow4Oxb+dK6Q
VbzrjzXnuFg4IOSdifRFaklTxTmtgyEGpHjV0NfWqwftRF1D6+Us4k5EviKng3XRWy6MXWaaz7pW
8XqmwjRkdLhEkP4bBgiLVZRDXjHDZ99GaRBXwU72/R/Bq4B1G5J8LR+9MfEEJXZdmE6STizD/O1g
iq3kWczrlOM05sDPqc7cxx51S0dPCbsvUuqFuCeogdy8ImN6T6JkEs8nN+Pzgl9xzf5uttmAJHko
+0qrV+ve0o7jmOS5qH3PJQHQnrD2Sd7eC4Q8E4oN0c6XglTHhYqcHfw0egUWGp/pp5+6WNTQMrIa
kiGwY6vzT05a/FRB2G8h6HegI3BbtghBwt7d+31aPiWmgHyLFrxgHny2Z8NCAYL+0OifQButzQHr
SdcDOG/S7kex7bA/PJpu8avyCV0wSQitg6XWkU+N474ZZXEfmR4XCqk5mc9Wv8N/mnN7qvTmtu2h
b4lGCps3JyUcpGkcAtwWc+PDfwQ1TBBO5MYoMKzwwQGLrrfUhgPHXlV9d3VZ7+bIy9cLeOiVmohm
xM1XxwP5peGDxdnFZBN3tTbDrsM7m+faZx333OGUhhiGAvvZq+SFrhU7SESr0sxGi2V58VeFDIdN
7SAbNpb2WFntO+Dzo97JHXN4oEg5x/60p4e0bt3y9r+4F7ztEvtnRt5AxhZK7L7fsO6Rv9Wj0Z5J
+XCd/eCUrLCwV3gY++HRsPqPCmejN9JtLtNdQN1MwNSZp3VnCWaXwJ2isDp4ff+BnhC3yXIegvTP
TWgX4mni7aHnzKeoXZ0VMWeUYZ39icQZOQJKfm9EdqCfl9oM6IWoD1IYMBhWqPey37oenxzKGnws
G30HEmjPzhT/UyUCXE/dssRFYTW+DXMoUMPhMrX5SIHHQ5BYGAaZpw0yXrDxEBiLcxhz+mVpxb9Z
2Oc+L665zdWj17GijvjpQwxYhXwCS/yhjwBNZnGCWiAp8u6nOn9GiJN+OUPyMd2oeqViAvbEuT8j
dGEgRkDm0/+PvlW4Tzx229qInmInuTrkE6kG6rmebHVkdZNDcyz5u2MqhnhwvvMJiXLZsEQCNWZ2
12x6j8Q1pQvmwj6Ebg0UplnWphp3C9VuVIzbyZR7lP/gxhhkLGhT8G2/6SNLknEU9dJDjNHK50EK
eK0ag6NetbwESmzgaUarNCi+M/Q0kYx+KjBhNShbi4p2GppnpeKrAbKbZjr1DmtP938xs1BSeMmr
lyL9MaerkClV/q5tR1rH3RYf+q2k5W8Tdt+Q0B61G5p8+MjpsDRb28c5XfzCJif8x9zkIRCZvKJr
0A6rCEkjFDLuKCAcA721FkDgrwG2l61t670a1MVllCM6Ez1yON+NU4Wdyjp2qQAKkdRAHmvn3lbj
Lw8fdx5ompgx99HXiLdJnlwFQ8peKaYsiAs4zcB/j1a+MTDs4ewD53xrcovdwflDgs0b7OJ4mRn/
1b6zr30yL1PuTDxqw1UAyiUEoDGn0YeVG1gj7A+hxgO45TWUhavCx+EPEDHCiMqyR7zaUtY2QU/f
NfE4AMzvC2FOg+jDvdJTL5oE8Pp/OeKmgInVG83iTUTQEJc9GuZNO9FOovz32TJtZBu+OGjiNSMx
GGs+IpP2HAGsaPxgpThtRd5+ZJZSoiPWfy/fl+TojWX6q6n/1Alma9ds3mKfaMQQ9ZH+syK6T3mN
HLN7oAbANHye+K+KbQxO6qZvEsg0ClZzUOLiRyJcBIfJjbaxeLGmieZg/1NyRI+U+Vhk/uMQ064k
dTRRzlY1NrS6+F8IDYbIhmgle9omtNFp+WYDiBo4++uZ6EIhYMHE7srF3JGymaW4LHPHI7mE43Ht
wxGeCVbJ820ywzqv6azzTHI4a+gCRGNOWDGtaU5BDSfYprnkfbfvDe+dGEqEGieupDG5f/iY0RwP
lyzu963RnEZB/1/PgNh0EFHwiz6M8MtAu54aKHACiBDBGvYKyMAYbtSyXbRI2Ms2oOBAG+WbEHic
rlNYHxWNAnCjVFXsZFxIthowOEREUVQlsurpyoFU4HBiMwfSr+lAmL0uDuo2hUNW9OIulwON8gAW
klddMFpwIa1n2UFZ5Cjh2tS50Y8FONjIvHdJAW4iSqrcsWMxn3f2PJ1pb+98PyOVs4XlQO09jddQ
ttegYXDdRMHGYv/tAOeDPrEeLI0h6aeWTnSxdZjYSVohRdldOrCfncGRtpnVUYXtYQxg0Y0WrT9E
qUzm+czBT4q8yzLTG5dKTxRKOX8sg3Fo4Yiy7c7rkFTYLGuuAbb1FReOyIOPhcmC+uDqxBmsagfv
F6JPKjwmtTuXvY5LRxH7XHPQnSZIFZWpirUSBB2o8sWe04teovDpPqascVHmr/IlvujNIJjci1sk
p8x1TujH9kXj5PuBiIXeCHAr8qJ1U3iYaZ+B7Dw4fYEGiy010zo5M5jYIzmQNOLWIQoA53W1UJF5
xvSYMVnPe+vba5dt2I73gs25CygNU3WM6CrETcZcnYNU0F9mLowfN1AvMBtnaXeJfHQR6GctoDQZ
1c/U11tjGkteeDSi6ghnHwMLgJj+KKYRYBmVa9WfPS/aDAWheH1MpIx1Uq79ym76HrLjBoF/aXtx
VOIpscEMFbQpUCqdgoxdVCaUm5H57ti4ssLiwk3e+zbJAXjDNmpu7kzOtZ3lMTcbycpC9k+TicvJ
2pmhDeGlTqvwc6Kpw2M6WtbF5KJ3JaAwKgKId2vaAv9KqVa63NZFhNlbRwfTFhgqdhjja+qRqWDe
IdoD1VkyrdAenMhZ2M8amRu/ttO8HxbMFZIX1RzKtxbmLv6JTcFzNaAY6yw8AUw1+67dlUSfCdV+
yBrGko04ByE5d620tnD6dWPuuwQW2w7Dv6X4dPDL6lXAi4aPfHFuceC8x132zItjcWSoPAJfZ1m8
4B3NNr58c31OerZrP+O5W7tWuhupOLgPtAIAstDapPMm4vw8zGCloJRhYRDR9MZN43GHvbE1+Rb6
XBByfMCbe+YP0LjzWJojOqJV5G/NxoFP4N5V8Xyz6Jtca77YPAfosMR7Xs/nupf9d6KQHJC6tnfp
VuoWi+F4KWUxkHi2ws3iJ/Ul5Gi/LkecH/4r/BbKKlS5pvUuTaPBwwJ2himBPvAYXv1kUF0zu4/l
19DN1c53PFAnoiIO05ifcPCws01fVm/V5CzmnwoJaII4oOdw2Aw/+rUC2b/LWe+Q9s9u6Gti1ofK
1UGxfvSu7i/Y5fRIqB5Rz7LTzFueMHfpf43R2gSO2LtKnBuWkJIXfFUicSDUgzXP7uru/8KWZDzc
/pP/kCvjl5icL0dU/7Kx+J449tmNu87RzywOHZKwgKDILRQ93IfYACFC04/D1BQJenaFS42WzMeS
Su5ROu382Az2VoyWu5vj7MGARAV5ecJxbG/DwbnogPRcfJF9+M8GhLkpOH1viAU3D6TsdYchwCRi
o/b/HFIr/bTdPjsuS2bAiPQZNQgiv3neRmN5yF123O5/sS4ShgCXVDCiJYwXghJjSGRIyUaIFf2o
WV8Zycsea7d+9s08PoKspC9MSKst7mIf9110jQzwlmBU6rD5kBNkdeVXw3aKbhD7kGoz7ICR+QYU
+9ts1bkS8qzUeJsCChqLU/oWq/a3C/G7mZiNWc7IVwEHYBiITgPXG3fkM32lyKkhE1+SIUweqLr2
+Kq+vcbL9n1fgRmgcx2JvlrDsD5jLDoCmqPHwKPQIlLdxUa1ZdmZ6JE1RzJoSJLqAp5Z8AmrDrGj
jaYpngr2OOsyzsWRQLKbPbI9eWMjqF9cDU3lFdYVj3ADKHJGdZ8NPakURfGpBFBvc3nsO0gKlaDD
0FeZJAxvup9kcJKLPTCoMp114VXPeQgP0cdO+qhKdmSz9Z8njCiF3T1VnveVDnLYRVHELCGFW909
6muO80NnXjY9MVDGO2l7FD8RMHgSZIifMSsE4TZ1M/b1OG6sjdG2YuMXFXs11FxIH+iuWcAap/uc
fIkkgTXXH5EdB0wZCky/XaV2JV40JCJAL0z51fgKvDVv6qQK9P0S9jnNss/Kna45eNpkZPzXDrzo
Uac3jtTYL7Sr7j0Y+KjAsfry/tnThEh+HumqhS9REE7rKAlA3DRGeIxBp2/VMKZAcmgfzWF/tb3g
tBT5neX2NCDhaqaMijFVhdsxACgNzELOF9mzfIJBfzESXlaTvN2pwyTReeRlBMG7LJZbWqSbqc8/
RJ092iMq4kr9xkG3kWV9qVyYd/PkH7gHGS198KeQ4c+wMzf5pOsvG8YmHi+mfMnKEkPyGs4ZHzFm
1sHdqxWnxHrnQ49HcYRiJQJixSk8fjVFv2cfQPqdXTzl7zKMeB6N9H6aT0Ee0t1YTn5T7k0n/yxG
sPumVxwwt25hROzqzHuD1s5EfSme86oiWa26wdbfL2nwLzK7w1LP37FhnUov38rJwgOFWM8NXtIZ
+w7lkpJmvR6DuN1Fc/W0CFppnop/i1TAbjQshBN1+xrZGBRr/8ysxz64Xo+Zv/bZ8Dtq6yW1qYTH
trljMPdUeBP2K6+/zmQSIAzm4bSI9lPByCIv813dLD/hpDVkjGLgZrrZhrPvOTNa5sIwM+3WYfWa
IQa2tItzb3ro7f4tiSSOpeK5UHV1omHJAZaWzWhi5UNzPWycaMK6o3aRR1wbDUeshXSM13HnHnv9
hxg2b6TL8WCSdLByK4dzVdcf/ZRVYHnNg47LOpkocj8FlyQULa438j9IDePlA9jrtsOTQSiCgK+1
EnBrfXN+wVv/YFvelWxujm9ckF3s9AyU4/FXzOAXnYaLg4lw70QcgFrH/ywW927JeEabnBEpqKdz
TGLe/YAKCbUzK7SYlks6s6qllnFuRudpFvm3qCxE3zHisqkBRjtgWgPJjB1yyIdDFvnWLsSo8R23
Hfp712qJV1/ovwaT+GPC9myTdHvkeC05eLIwD1EIxqemmUUQzYbcQ3PVVWLcJAN4a296n7vK2je1
y5CaNxYPPiLuwJEdj2ZwbCGrpam8InfMdl416zh1l4Bl7KPWMmPHIrGNKLVaYLU0mBbCVLvrBmI2
G2J08k78Fln0J3r7GLjtj1kwwmTXE1FK/yKPh9sA1NEgU2Zl4vRM4yHZkgH52FXm3kN7v+lK1JY5
mk888+yKOHt62oRjHWYncjfSizQplmPCCTeJCP9yAF6eogKd8dLDVsFLSiDu1ZLq3je9J7dNuXA1
JsbC92mO125yaGdeGOmQAMyhkBU0Cs1Dl9SMLCJysLsJ7pvkXSabFSV/HEVnEZSvIgZz1ngAdMfg
USr7xw788LqEqXPfFr2eeXT3SjpXb1rqHb2raw2DeRWHdN9ZfSKHtmQvYp/YrwBlN1wynP6SDCHx
MyXjsxYgYFWp1kPsUq3PkLuXSfzvlPSlBUV8MV+jasFLQnHO2ZtJDrVu3MpKQ3/XbTeHq8WAlFyY
9lXWulpJy3HlCvc6OclHNvX7KGzndVt1j5JQmbNXDGzcgRxXXThDhGwDPB3q0QjdX0M0N8d3HmqP
Y1cN2GfldFO7ok64OKN/WDKEeJOM95OsEYs7M7z+IISzIrx9x2YhgUz+r4oCQmp0xl518wXC3MXv
ACVVHa5id1wTcXJcEEK6AbS2hqUZy+m6bVOANTVkIcL0GNA349ccDLskihl/pqcKQ7brwWyzMndD
1OFDmJi7YSg+9JTRoOYtPLel/TVtgtq/CpOjkyVa71skxnNemmwPALhMBi1uGPL8QP6tIrLEvV8z
m35zg85bSlhUIp7guDzSUpFbQ2TZPWIwuKiK06aLrbDNiQwp9+htjo7H4hR1hGzX6zlMi9NUe7wp
GOOPwUCx79QsaTwayTsxJDUnJGbboTNYBwrHiLN9/pG6tPyEyI6MxlfCGZ7CUp6jBUd77pDsWXbv
Y+TTuLQJmS+6+F9BNmlfOiSy1Y9sEXysoTyPTBFWVZs/wEfktFdY59AgKzcMv6sU/HVKB8jQpU0L
mq4sDRru4fJhOqAj8UJorSQz1UbjKBCl+PZbGdSkJg8bBGHsfPJsldW5q6trY3sYHgOjA4odWqdC
VncWo2uXDNxtQNgNZWh7aRwGPj5zZKfJrotNVDaPKBZi9VeO0x3Jis8WiMoiM5jixhR/QWFkz1Zq
06AoeUvrM42ToKPJ4BBG0aLwQN9EWdqdo1ybQusbk0hAahNn4vHSSO9PxINgZ1FPqVMtJP2w6Pbw
1ufGO1O4sL0h862J+FyJAGNkTsyVFPm2sDgjWCa5CqrJgVm5nC2AhpgoNeFJdx1gPLOIP+k9nNmo
/mqn45BcnhJD3fRPL0i08Ef/PnbbU5pQfjl0mdzJRPhRHnOA1dEy4wdhFF0Zzc2V85PS30f/r52T
G52mRxPyYKOKNdgylO09TylEDyYuN1aeV0xl6HpGHKfToai9jReHJztnfeoQHsmM2VHb/ukUyK1N
uk4Tf0tEPjl70GoS6opTDy3XWOzTmKwxvYqQELuqy+RlbMuHStj/6rwhzbzZTtjxSeopcHkN3xAK
0FWEy3HI54u2luhv3/rBSZTGm0cY5v+3NWNfrWPRr7HOsmFYlOletTHsmW5Se9cZ3sWpg7tlBOBV
+ePGkZ78Yd5pv/hpB3CjmLw98DR5onWFSjHr8AWobNhlgxNc+myA0DWXzDCjdjIL2szEz23SqLP3
uQ/KGlwCOD5LcMSyIL+1dNQJdg2IIs7yvwr/Pjltyr30FRngltvATJqMT3Ohj5VbobsJrQbKRDYw
FrQXhNeJS2iAAwC3T7qXeAgjGI90IRtz/C3HID9NqYtzouqMrV3lw9parGYDCmn4ivMqgJ9UjMYp
QMgUrAqMFftyGEnutN2a9gMqL5NU41uYiewxFSmUElDAw0mMlXiRLQ3SMWqwZycymtHu9zI+gKqs
d47PlKFwk/TEoQxj9DhYV2NmKA1ekfN3488vdunZhzZlHUUI0D3bjGTqhkrVLDtadsS5J/LBi34B
JGGkak7ETfQu7yrQfMdaGUAtp/ZutI/TlGyNLCOYRmv8cGh4q9ownmv3o5vq96r80L8BvfSof6dI
EsBEhv9ShyDrEBQxpdQ4haIqtQsSPPU/yYQ/BRCc86/1+Krcd0+S+jZEX4Ge/VeION3NhI6lOoVZ
8xsTMG5x97CS61UkcU5hc9YeGv1vEjWGg+bORw0WRkgm/V1ZvXTQOloj3CGHMvDaVfIOz8xIJbwk
xxxKSxVZO1xT8/gygVHyuz+CYjmbvPfgbgS68ZGGgWs9WjYCYv9p6o19kfz5FknEzqeHasC2Whxm
x0Cprd9GdEPQNjU2nhVFz4J+/yie9Qfky1lF85VUzRnRSUcGSIbINynAjwXRqnbf0bRbfPiSZlhA
uDjqlLSD1tJSAdekS/C3kGi2Jk/yaSxI3G2xsJvFh4m2jruTs5eUSfJc9nSiA/QC0W3mK8JC45Hn
Hcdj6IApKj9DyLGYh8CV5ehgtQQLU/mHY5EkWJ1sLiIXTgTuIz/TbgDGziBlAxhjjtrzB4bR2udz
qDVw+kPxS+9CZ+5PLEq4NY927usfYErtK/MYhzQn0dZXm8qyyREaghvetor/MHxNxOjoy1eRcKDK
X5Tj9kz/khEYuVPsjRAyJF1vLUYY3wKttEp0D5kbyi3i3zGgURpSOC9feCIPHC7W2g+jvVbU5fdJ
9Zj51SOntSOMUHYaeRpUd5y74YDh4GtKk8NUuTvuamtc7PC5noAJVKe6rfAFMXb1n7sElNf9MmJM
Fzs+IV9W7ziEeu0sh2kPECubfgU4HaTXnVjD8l1LLjIGuNkp1/pF8eyfYHSfuCIVmy6NonVi9g+j
8xNUBjoZtR1NSMvVyRyvJYMP/hy7NXEKkhNijwmRhrub26hDw3o/iNBkOn50aKHV/DV12nFiv4UG
cCiqdxLdsifXgO9epwxcHlp2Kpu2JI8RL13aIMOPAEhx/jU/KsxOhvVbBlcvL9cRnZvBsoCrVOow
dF2J2wjva+WrcR3END5DmeLV+7T5jvrlNnt3YxF9TLrqCgjTuil/9beziJJTCMkLkJ6nri13XfjZ
l3Jj48h3CWWoy3wvydzqyQfgYeH+BI1xH5sv+mfqXyAmuK2/J2MZ7DDqW8YESc9NtPTb1VbwFKxf
RUmlP4deXED6fbA+dPoTK2m/LAm8UyVu5sTEfXnCyGq59H1RCARyPrb8n3lT7/Vfw33Wiwt/iK52
Ojd7Gqdkujb6seZuEAYJe8w8ZA4MmY49UH/jtgaAK98GGe2Fk1z4EUsV4RkkSqV57WVE02enH9jA
WhAGnrAZ0Xv/1e9DaiUT4KvoUcfjHRaY/W2OEQBuZm1s09zljCbjdy08S3Jzb8LUM6capw7PljPI
/bTIXytbXtO0/5oTpMAO+TJQlL1Pg5ROcKaHtl+2RlU8pLMI9ziHXXIq7RA/CV6axAfnTXqkqcJz
JZV/Yii21Qgaj/gMs15eKT14q3t+LJoUwnrR50c0N3v1kpYmOiDSMwKHGUJlv7cRnq6cpl9koiZ1
RjTi3Tllp0dbAX/A+ZkndIYyOCYZr/1sf2VOf82BXpd5hgOC6aPVPxCYsXLsnjY3nK/Zgosp/wYP
vYsxNsDVMBZPwueEWUbnxuo2BL3vRjQkvuj/IXNJzr2fsfHkPlYFLj/Bpxwh9pOTMSvz6hcqZKbt
aqHvQZ5Xp0oOvP3FazmPpEu2tRIBEU113n4ZAgbMxcbB3Foq0zoZNZQKY/pywcSzNb0mRDdGXYWs
CbZSSMYTcQbJ2pqwNEOtPJHofTIJnVzolZoOlKQZWpkBHFnyMsnl0nfGM/sxrBfKzHE4yjk+jE28
7SWeSDVdLINBvdEe5EC+ciimvbtIcR6pY9rUNW8Vo5M5M9ifUOJF6tYayU/fUfrojbSm4YwI7VQk
LEd5z4yE0UXmL+elTvfLVJxEtzw5C1ApL7rq0PUKvK8yUkgiNPICNObGAn6X1d3lwoz0lg5Wa0HT
AvCHZ7X68PjQC1yT0AvX6dyflyXfziYcxKBrnhzXo33Sz//wlHzbScD4p1tDBD5OXvPQePm9iK0X
OTRbk0kxowQbCxM7RVA9B+Hw7JbDOUPCbhqMKjA1rdrIvMXWeBy4lSAJ11VK+K8J5slss1/Hqs4i
VgRYonqso2rcKeOjgyiKzsl7U4pVwCzMHn9Pzz8ukpqMprZL9i4gcvrC4Gnz3cjx1ydAOpxJo+yZ
MwwRWyDovucM+O8UejcOWH+jyLRLL2w4fmVnlbz5UYSstSkeo745dnl/31rpoWnsjdk7R247dhzc
SlN0Nobm0gmEdVg/D1FOx2DEGMFd28VSy8mzV2El58WIA2zDaXUJe1mAiCMhq9HPslGW6hDa3lfn
BndxTIxG2iKTzJgQOjOVYddh8zE8zi4lt9H2xlvdocjz6gO36wVuPcjbqdm0Qu6xDKwGqlYVo7xS
Y3OuctbwuKI7jJPcRL1ibSk8tq6TcdzoPNAi3bM1TsT6jH/SMZ8NKFnuYu3RsXTrhNSdBjLqurBm
7NBzeV6m8QEvNHQ6o0jew7kG4tDto1mLNxSUOwwgI/I2h4he71U47c0hFvYkYcyKwVeHnLgi7P8Q
UWxY9Iz1Ath6TvlOw3rXpfLbHSOwprz0EYMBkJUNuSOlh+CnROVLdrCX2ghxk7uAoVee2RL7MQ47
hWSPsB+6Alg3soiMEmcOHr20bfZIzXh2fdLnkYfleCuX5MEKqBxnD3rTsFXh9OhLeS14Uqz+rW/r
93yaD7EHLJI6DTZNcMzG8VkglcUz8TBkHkcUOluLv+nlBLcc8DFsoYn/3jneKbTHU5Onl6HXcv2A
bHukqf4YHDxv2PQWrVknNU6R5ZLOadSnMrT3s+98z14PojLLvjgbo+bsh4c59n5CnwimYQRwF9gO
j4kdXf3Sfes7BvfABbeMMA5t7T3m9rRPk+DJTcbzFDEeM83npIl2JGvfgR2kc0AvUaL6G2yG+voZ
ikv1O1pERqtiY3awju0IFSosugZ1ajzjcKmPXaMujj/fQl/cLW5/65LwNaRFXNThaWDVHtPsxUBc
YlLtEPZL3WShik2w3y2ADX3Vv6I8Oym6234frwnkYPbmnBeWyLWbO8GO+2OsLDI68K0QIOX1aNyn
/K8sJR0LI/lizPAppN0fJMfUwQEqwY8KCMhk4UQ+bWyy2LoQ8cugJKf308tv3DbdvUiY6xDM9RJq
1T/4xfo5BWC/Mk2QNU7uAhCSHBAjOR4boz3XDYrDOVVMKjzR4j7XCVBd9O3NEWUgs3UcOniQlU4u
WUQx3M1TJjdRU/5ZavyZUnnBOkrCyjTA1vWDmSLs/wyFrWs744/rud6Gmx1jSl28p0oYqFzdhvmz
07WkbTa0+dS87Gh2+oAdB7UdFNpjNQqGOBkZraYhum1PwPoWLsHyEBcGE8VeJlT4/fBWFNI4x5I9
pG3DYyejc9uqfSBbEs+8XRWxuCKFfK86MDMdXTKHF51siQPBMCe8YGdZ+AgOxmyfuawJtqvUPoTZ
BxrHILyj9NBzpv5zwYShE9VH3GCnrFzrtsgct6INsdh14dLQoLUccHN2BWt4DjjmJ3n42OQ1qqK6
hjva1g+pXbmI7xacVcXnMve8WUFk7622Vts49x8JSgPcYTYro87+2dAQQDj1UI7mpqU10jDLBoju
2B1kYd1+n7pzWboPdmv+lDAD4qC8izNoxwwJxrXsyAhqGFeYDcVHOZ9V1JwxPCJ/Q7fW7Edy3LdN
12N+jfwLbzZaOkKP6u49FOFjjaSiy8sH9AN3S5UzHW9VgrAqMH6WdnoXvITYdbd+URND2mNyUUSe
ilLzyNt3VwYew/H2yjlc8x/u6BTcjIZAb5ZEPB7XzsAYvywfNL/vWxNiUU2a0XoZbayQSbuz+cTd
DOKVhIaT0WMudSCJiViQ2Yv3AQ3IdynYKwLkVDzs/2Ti/ksGJrqF7G8NGXjpMP62lnFfd6rn8XVj
GvGgFQOGlYwIqgIXJNFIPoC/vGvuQ0WHx4GQ0psb/N9bjWv3l3Id4zuNOvFJUvhJ2Qy8kijgUYTE
Dpp1T3T8eYbypo8/biBfs6KFT0Kg0DDQWy7yHY2idj+N0kD5AKXRN5yj0SpCISg+KCYoPnCrSTfY
lgyA0rxk7EUz08pfHMpM0sfuKXiXN5KfP8Y2+hB+WR76pWa4OjHRLmiH+SJgYwlfo6n6zhBWhtVA
hyN7noyWM7Q4FB208NogbojuhnQ8EofJqGHiIx4bTa/qC/cSjX2xd1ir4XMYnyCl+52T0neYbVq8
AI2fVe7shE9b2CtzwnmbfT8SueqEx9ycN8HcPzdiYnxQPSYWMQ5lS3b70mQvhcFyOULVAPvPSy3I
CG1rZPE+wBQX0eIQkHbp2L67Z3T0aJj/cXRey5EiWxT9IiISEvtavlRWXq0XQlK38CZxCXz9LObp
TtwxLVVB5jF7r93tnHSI9iE1H7qtadMZ4qlVzTIPGA6RnC9JXN1JMnghX+Ke5O3NC7MniyDbvsJo
MjMENaaeP19AFvL57siRhCuoH6SDW3GJHADcvgXYTR1czLgse7S6aASZlA3peAbf+RnwGbR2/qea
25sl8h8BBRqkMXw9M+ZmhkZqsC7TLBjZchj4vRyvOQrihr89LL28iBrFvNlcLX5IEZMru2hIvPgp
4nVveVUkJ07ttIeMGjUUJtaNBA+gnVWHJYI0Ccwnzx4fkijYGWxYj4I+Hf/oa8fh5BKuM2TknI0O
IYpmgPTZPvTO/GsjPubRZS5tu8j+FsSEzE9lEv91HPwMlZNNyMMkAz18V53FqTkMTLMdHw8NcRYI
QhEP8fOIKboUbnYUMSN/UEkmj7l5YDLNvH5kO0Sex6ptQyxCGl+KF4IPzYngxPzwNhqYfiq9nype
CV6wKWmwoFnPuUEJNPcAn8zZWxdFypBPDuRDVZr9JwIAZa25GzaFCXzXj7qDZ/T21naRcqMJI3Cn
dRdzpPdOs8BSR7sPGjdjqXNWPjl+SkregzGMf3zRsXr1BAJzfenibsv6f2faJIgPLWtYxE6ZeOsL
ZDbJkj83O3+6rCvRyiGZMsgHntJ7BPs7WurIIDXGje0nL3Hh37BnPBZ2xW/k21A+RzrjqWSyDraw
WwdUXvaskvUUCe5GQ4mNpwDAV+C2D3GxgHwlshFuQ9chNtZQbngQ5ph/0y7hHyOFk1PXNgB3RDgm
hXlsW7kreF9BGhI7DZKtx6odJ9PZkM2tKMWzmhiUzOFxjL1D7OUHlALPaDzpOCTJwCSz7lq6KiT0
7dYBdOxX/q5TqDJbTSJvPFyyaH6J+UVlH5/qZtGhYEaLbUYcE9rS2XzlaVwnTbHpZUtG4qjfi5mX
hBSItJWHQPZbk4qin6Mb4HD1PKBmwCoEA3nhckURbpQWGEGqqlO9uLNkmG+nhg2Zk8l7bpjHxAmR
GXnHMQ1XMph2tRAGm0IbMygeFcp+VllpkuynCXN/WskRR096XR7OKnNJ/WEUNaHYTHNEistfTIjF
BV8i4rCT1Kxeisjfyab1N+0wH1Q/XVHhdqR+2QOykebETuKv7yV/8gLpTTkah5QqDoetZBLPSC9K
spaQWx/yR2Mk2yhCTxqlLQt76KZbU+cpTX79LDgRbdIS0kyNzPcX/HLdSXsbRB77ipLJiSjmic9z
fE6T6TlIIlbQ+rUp/Rc5D6cR7iSXlDxZ1MHKsP+5pNEDZ6LWS021ajv6sTbmXAqcr9xEuNJb4prb
5tZjjA95fRWg3WoL/K8d11k9PLExh/0anP3ARwdk7pLB3I8huWhupWBwuoZGch7lJ08bLLEaNifF
7NI0Fu1bWwoAsj6S8DGsPlPi8PSYPg40NEs2z03a5AaTHwLsX8XePwZ5v/Ey6PH5U7My+mv0mBZb
eQt4F1N/fhV+ZV3LlAk/i41ykV6Q6JyjAMxYNdax95tMzFSrxbrqVG8sHYA/eh0TIABs8Kp3syh2
Xt7cK9dhAwVJgvYI3Y07PMHHfofsT3SNeLNb3l8F4rgYqfTm6EnW44NdpdYmCzPnT+1Sl0XNfLFs
dIyVFZ/GLn/rSGxbRwNHgPJxxZuqDI6hV9enOQsYr7EFWbUecWPmuIRZGCvGCoDKLQ/balX8Ugo/
Sao7vAL8ckHJohZv2pJGhie/jJziVBPNw+s5AqowsVURyzqQJ562Dng3wcEwsxbrezYNvUUMagx5
3KBiAYHMyUBzcMuNwX2gBft0pTYBX5hMmUfFodnVqGxhIrmzfFX0KW407t3O3kcohnFLcW7OQUW3
L49pzWSic7JTxveYq+iDtSTTw3pmcqtb2EHcBpIjc9umzYc9Eq3LOZRDIy2SvdtMDVm4HRZr0wNy
O2OmyYODdtNDnXpvHZzwMGc6b4Hl3wwLatqKxlfLmslgMaNGP+WclnT6wzZEIuwMA+GMJnTvKvnH
V/GEDUiehC2OCGuQPACIfqqrnMqkiY6RGYZg30hcrVUmDjrz//WB6bE6m5mFExmM2tY9RqV5a/z2
oatRmIY1IavB0JyCAQVvmuUz+TMIVS19NBmAhSphuhvq38LXwT7jPZ+DDMqf+xRarEqQJ7BdadHP
eMZi96VBBuh/IqPo6AiPUBH0OCiQoE4Rahn23bNPU0kiaY/SVTxwve/6CLWbEU/rLIYRPdjJj4ci
b9XiLB4XYkWTBcw8DVA8YHJyMqpWudve3VzsmbjgzHPEb0M+p5U6OP7cVzReR3bkPk8XDX6WSBZA
c/5gBCQDhXNyM0Ft8M+iRSMm1uFoZURRHvsBx5ZV8OZ0/nsYF/cpzHfof05WFO+SrDrPHhrNYrbh
DDdIMHs5vDgxMvawMd0Nm+sciBXHhcdn8lsYU801RcecLHbppuiOvUNA+yDJf67Ma5QnRNELbh/k
szlVxN5lJ3psRI2Buhkvwo5gYC1tYxo7L4Tq7isruKkov/bkAcAcYQAwuKDFShZje4MXZaOKwSeT
qiUz0CUbuk2cY56o+9jbvwXi81hdJZGMyGIYatj0/lyHAXLmoQ83BHmsl6SupK6f6yrg1lycm35C
arEZ/HH6j65gL+to9qBYw6NXg5qkaYALjN6esKBTMst1kY6MlKNXVJMb7TfvY1qcitFP97ohvLH/
VwxcHMsxbv2bqOTciMVGbfG6lNW5Z17qsbCYi3SVJHAoVNB8OaE4NCLbBkFxIJ8dGIjZk+NUSKgF
RISXHhNeA2mWgewNdBU1MiE+YEfMC+Ygtcor/u+qXBIX3OlXVajt2yK9zkypgsz49B0Ipwvum6dj
axXLoi28RVF0p1J/Lg3mDYyN8eOa+avJQpPUpcdmeY4kZmgyCbOsWpNo+q2wmr8xKn01Y154z4XJ
Ypk/WK1OPXaw2VlG9xQskQ9IBImf0SE+Rt3iIkkgksSF1dVMjP8lamxY+oADezDDNqsGf243IFQe
ld3ua684u9H8m2MtY6tpsIjwqaeJOfMz540T3FPZVrMRDqb4unyWcR2cxzjaTt2risjcQlsJZOwx
n8lp6eN7OU/gVkzoe0t9khcmkADN1gAtKebJ4R5M9bhr4+o3CwveQmJ3e7aiBEP16Y+9CDQ5JcMG
CEz6B2nqqYrsrUehvzT1ZmxspMmaisgVksX3YtH+49CMcgbaaPZUd+on4x2VyNZrMB0rZEWShEtj
ZmoztA9EnO4wGr7BFTmYIkSZgLcRl2bVAfpE8wpN3b4uD+RUYhSnJisMsdc6+JfVLXtgJgqxfCoC
VA8JKH4+mjgO9m1noSfGUZRhF9STdxrTcccb9rccIq5/OpuC8GDXE4TnIbhbgXpAt8SDMhQmlrDF
oc20sjVa9giT/Rwb8ZPhK/A8Khjo2E2WrJUH9CgUjEwCtg3xpNCoAo9CZbbpsaDxcu8nWX6WgrPL
rY0b6pa3Hu7Cppia5AyxO8Ggr/azF6DQ8ed5ExXm01SXVw3eVZNt4gC/tPAcrhmMQiuw4PkgwDLz
BKCuZ3AgosBb2+Smb4hsdQ6DTdp7Y6IgRDn5aU7hpRMxo++qFI8xYBWkVWSGlMD/qdxvoGvJkhBl
uLG95rUEiyVgCnevA0Noj58WSxbuJX1ps2AdVjr5g4QBySpKhRh1xMqxXHp/DmxnORo6UHW1/TyW
yJ5HDypw+e4S1kDcMv0NcA3kQCzNN0zgWYdJlilVdMvEyxiSSzHqLZlv95S5E68Jdo3sFkdIuSqG
h1b+Xbfkved460WeHtK0+son8ylCAYFknj34MgRvvGVsoZ+jgsUdh+Or3fTQPb1z7U7M2hAycBal
U7DjA9tn1r+GUr6T5QfuBObMJA3znz+owDrP4w9kwFUpXgKjA4z0OyftZrLDV0WQC4321UxCipOG
AWX0xiGyx8uAfd+5SB+CLFMo1h/xqpoaUui9bcFKNuOJbCStfHiWGPmX1suvgQyiF7F9vZgZ3vTo
nKoSamM06F3YPkOLgtIbxdcyVncUkez9K1TJGEHGQb4ETcD23j4snwjKuYect8yB+unM867l6mP9
QFPJ16kTdDcjWJ0YGdfaQo+9Tmt3oYQzNWCascs94w2X5q1HB0V/jq/ZOYepsbATOJkMjx+VkQID
KY+PW7YoJMrPNmn/mj4Wz9oAiQjm+SGA8nHy/Yr9ZeTuVUheu0UiLmL0wjd2zMYvKhYPYUtcwkCo
ctW8YqllgOAfACNBJXYevdE9OyVox2JOir2cm89MuOp1VqR9uwLPGRV0DpyFWbOVgHNRrbXh0DuU
Fvv7pvGGNbf5DxDjz4aNNY5Yecsci9gUEvTaNDohQr/ZZf6mOrddWenEtL3r1bZ2jEuKbVEBh2Ka
y/B69MK10UnmfyHHZNSme+7TTZXXu851xd4KOWRxycm+qXdOWFO08oW5lazBljd//Mj8ApO6HaOA
oKPgMQ21jyV9WrX5sHdKvUchvoZzw8IOR501vEo8LQkQvTat77JHGGLQJodnn2xaLzYfynI8tvAO
eRTYVGma2Wy+sFVfK1JuW/4bOUrT1ho+mBLv65pkHMuLXuJ8vDh0AX5LLs7idg/PZRge+uWiMlD+
KeMUe/qoMDDySKZw3+wg+7Lmd6GQuA0WnVW1Q0m0igi3iBXDxugzsrO/5Zj+YnhYEfZMwGyVLQdh
/e7ny9tHRifOqPTWIIZ1kxaWjHjIChYMg/3lJgssMlZ40nJshpBRi21Vh5iwW0wKXLnbOc9vrZhY
1xNC3jLN7zMoFNBxzCPBjSNZP4OHwA6IjUi/WguUpEHNP5XxCe/BqXWin8gxdr1CRZ5hwOo0kdRl
R1k9nbt6vNWhODr4YBUEgnXOHp7D90yPRdZA52wz6t+xyO8mB1DcZ2+at2Ple+k1GqwvwrHCVcdx
WDTwytIJDT3pQhkfTfPdA9pa/BU0OjS9uS2KJRrlhfOeLzlQMawQcIU91zbStsMAiMbhj2sG5748
+oxkHzHVkAOOJoNAs3VZm6+ScJ15ipjTgh9gF24mQm+llxBb0rTbXlqvZiEP89xzZhEhIkrSN0o1
fdXWTJrf8Oig1VvmwIz+pvXAg7Byl2Ulw9CntEt/a760DfZhc+X7+UvU4scD7MEMgJ/Fc1pi09j/
rHo2y6qRv7rgAapKxKIMdV9SB0n7sND7BkXrilLRJRIk9k7oy/G1Mwin3vFVjyoBbwcLm3xtsA2d
BvMrwwS78EmjXP12PiGtLLCcTgKwJjjF63Hw+rtxDh4Sts4jm+XQTdimBPWriT8SCqTtiY/OcLd9
ZP1KO/51iDc8QqU8eyPO9UoxkV0OeADz2Mv1Rvn9JSUGxWjGA2Zekn90uy/z5oEQe2sLoq4XS56X
8114uDRKdM9ebDOT530ye0pkrUC9IFxevozJfGTfx94D9H0K7imYKVxY/aYkBPiz8zfJIRUu7QSd
2h7A1ZG8O95W68cz9J+g9vfNEntfNEDpKOxU+mdIu23GeqaLwq0V2tcxn95MJ9gg3X5YpqYBriLR
d7QUIR9wJ8iZovcv7YD7MqMCaHlFjH2QBrBeSg7hyEbHrpzgoorocbbcV1Bt+7hjsjfa5Tu2FL40
Z87pQsv3Cf8f498zW/FTSOnowzvGwwxChZRwUSBH1T2FTdJ9eNrOd1ZfolzjltI6R2WTCmNjxc7X
pCZgUKGGyZzd/Km8hex7dUfKp+Bd8QvRvlR+TuFiuYe013v2lg5LUXRakvwbNYkXRexuzhe682zs
d2hbtyQIBkD4+Od6+CYwY5mlhc1rwh/eQVwuvE7v47aa9zYjDRwiLV+m1pRCMPwmdU5tC3GJM/8s
ZSPjrqvPxRWMNWDn9hEpx52YxB/HCNZ+UvxYhrrRLMo2/yGo4912/G0VF69K9eFOjbo9GnF/T1V8
nyY2LEqTv1hCQDeCB78lJbkdgYrTpX8MDq6mFGSUbhY153jDUXHwsLmtnN74JhyIZsthJjIr1IAD
m37IHF1pb6yufYb0Q9qKNR5UHv3RLrjMpCamxfhnBeog+/poNoUD/nEO4RAmu3ChT7T1sMSfk+kK
+wpmDkGdXVl/JSrLV900cWv232boP7bsQ1ZhSQ5tBr8UxRPpUQrxs5dHL2QEdOsRy6TRMYA2hw4x
amg8uSxtlvKRYar9B2vxNjQVh5kPm7hEoV7q6I+zEKAyf8SNHoP/NE6maK+RHJ+X1z620z8qdO6h
b2+1m3CL4KZzAkApmQoYK30bGdDDBEdvE5Z/hDt96YQeQSaPJt4qFEosk03ipQ+eCWBxYl5hBfIT
NvvPkga7vF5NTG6Ypnkws/3SSC0NTEVLvGtD549BxkwlcWbGPq8o/dReB7yWTUiGBoKBa6g9EHrc
HZCxp9eo5dghTNZHMgMttqlPEmE2jq7kjsnmFHDvyqJjXMgDhoDNB1VPFKeJ3B9d3coeEGHyv5lg
4OYMGU1JffQ7/zecmOb0PBwOKXW9Y17CpHwZRfPHKNy93Rc81g43pj/uRTgSHde95TI/sqxu1q4s
5XlE/gdFGB/5BOGA1p75flOAFqx71JF+Zmwyt30yy/6V/uipgcQnCkAmySLA5zVx2WRk/w+Nk+1Q
FiBvbGOE+8eCreERJn7aRyiliGVvjAfD8U9E1vUHoZp77kb5zWXwH0ukkoRUrq0I4wQkQAyxVrPK
YGstccPxAM6jjeUZ/7EHjKjHbExe63o5JguMaR7Z1Ek2XBlDv1Q5wZdBybtg+sEe6eseiOupNs0v
MXpXISqmdR1zlEbiAR7Vs8unGuG2XoQ7NoFX3TtNP4d0b8JfS9GUMt+7W4T2oGIBURtXX6FXntwu
pn+vqqeOEaE/RzDoO65OtFOx9a/3rH9L6dnY4dUyUAOGDWQ3M3oQ1fDXbEH5VwzrtR0RZKYOVlF5
RyNreHryv15HPHWcY7ksLF6ZZgMT6kcq+SdIhAejQ99By/y17OLLDMH18zYisGE6b0gWgnSVWrtI
MIJV53HRLIc6GqtfyIQ4giGOQsuwXpfSaizci7NIiEB74ZRxtpVyN15IK1/hsOhleimCYBdN9ZFh
vl4RhkNSYwayN51MtuqW9cCcEDjyEi9GkDfyvJUrkV6Oikq+69gQWln3MjiIF+3hVYTtjVzew/IA
94HFaJRS0tEcUoSQSstRmzTgNWmHCXyE8Dd+237ovvmJZP5X9xgRhAulSvTnYNEBGWOSnHPZnQEw
4iwjN4YBKQI4+t54oF6vLOevKaiPU5V8A6LiR2v898JlqS0mhVrFBwfOBzcwR2HBHwE0ZDJScZSu
JRmzK3ua2aoEz6ZbPHu9j6w5ch97gRx3aEfYSYg8AyTwa5uDuNSkIVfT3QN+GDs5Yr74QU75ifMY
9rcMn2z4d2vH7ipOsOC5ZyJWEECyCY1077YzipP0GlT6Pse00qEVvfe2JlKFnRIIk+YNRe0LFqZb
UY+ndEBL49oTo2u0yI3NARdOR6NRERpcJGJ5TL1ix8ZbCzVolbjdJ7p8MPjaRkCq99aSsNL555oq
I4SKsNSNBsvdKsUHm3d/eFZQ4RAQyC5gzuDBlKLHkibvzM/fswAb4OQ0xEWH2W0cPOLdkRvmxnOG
ENYuBUAIkzDTfj0V8nFAAhXF5rgtWw+qh+BfqwbcTaSis+KrUedpNgSLPVJuMzr6TeJZr8hAQuhr
VLThEPQngif7g29NJzNwvid4mdplxNtjump4Occe5WLavToZC03dZYBQo/GR4fh7NRClYeaoxMa8
ZcFv2fsyrD4UYKfYZbThw/mH5rMGZ76edMyagj0dE42L1N5XMFc3JF2Aizz5svxWLQrTVeYo9M8h
aRaSpVp66fyA6WG+6DoePD6HlUb+ubL1dJhi84jEpV4lCpzGXN+QvfskqAWbZM7urRlfF2mc5cXX
tmUSTaGAzeYUCZPgKmfKDw2QCRQEVO3logvmRzqppnkRAIY4OolPIM6h5PszhfXDe3XMR+O+rCha
OBkKIUEwsbo0IIY2KYVxl/p3a7kHhs+gHJ9EP9/caQog+UFBSMs3gckYmsXNrIPLOMVEUHA4lFa2
UGNxb1M/sIYKnrnjD1jDSWjPPz2kXyLROwavdyyoiH+Ssxh9eDAEdLE4Gck1WMZyS2PLMOTUt8W9
ZNhYckYvZ3XYYN6z9LceogcbzRn2qu20KBun/Ef66XYI5k2clXfDw79XQOFnlPgZxDmCg8h7zVJG
4Gr5SnDwPasZy4+XMaAIIdAEyjhEc32UTrvzKCkKTxx1VwDNKzBPclRa3Fy15XD61feydl6czv/o
a/W7nJE9I8FlysqK99whYpJNRzIFKzdPgmiJ6YiDyLr6Qfw4Kuega0T50Yg2yvKehBN+h7p6btro
W1iS7TvPk6yCQ2Fre+0FRQY8ArTD0AzkYw0+6wP4QakqwCZZVx5fBk644+VAxlaH0QI3xt1lzM9O
FqziUiXoWrVsprt+VxXFsRYUT2kPDEC14WVpO+0krLaREmfRswJfMqgs00elhF8WXzO3TEaIUwJn
AILAo/DUY57TKEbmiXeNAyWJNomE0dlKa4eNERsLc4K4dP/ZI5TQ5e/4abYLDf/fnNBGO5E+Bsq/
xXzD1chdgVzm2e38hyKM32rM9WUvUX1BCxnFhZHGw2RnRytnK4eDQLDhYpZxWP6ezcZqmJCNuNE+
0FiP2/lYoh/2ZP/q28HbyIFBjf0yVBTCOSVhqOhXA+NtWGYSQ/UdzV9GieXHi1jCqFvdp7eU7cac
uT/kYvPvXawqCEm9wRYeiafJnXYJIzJgHfw2iO8DMRJ2ht8SJQim6ZirHahdyd4t0sN5plDKYlYO
iGFaHo+ZcaRZ4nhjhCUCl6q6ObVJ9aga7+q4M+BeeVzyYZfXkUHIPuvlNe8FsMzlUnT4tbIr2iAw
poV5hpp7zojxAkuebmteKLTjGO/6VF4HnT9XOA9XgEeJ++zUc2mFl6UT8sdhp1wCCoSzYaXzWYIL
GzkZuKLeytBbiZqNps7U3SdpN07Cd9ghpHmET503PPr8B0CSP4/N4nSD5blSy4MUxxFOUlICwiC5
xiBZlm6kbMafuRy/O+peb3nMm/6VgTQpCgBi6q6isE7PNZUTQ4gfOzVxXHnF3nXzj6RmLxPLU6s1
2WDOfeiQyqn+3kCJQbm7NQhPGPA2Vnm/9VN1Mjx+xziodoqgGrRW7pZtEIZI4T+EUxMgxG2eMsld
KGgbXBNSgEP8NGz5ARH93BAKzmDqq+3kG0M0xuwc9pPunk1sq6A4kqeKURVnKg9FCfCirp/Q7YGK
NUBnM64R3mkpoMtGPEzdeG5aUhIsBawEe+xqgq6ft+NLkuuvNkU27jpm+eAk/v9lxb8Jp6InyRbJ
eFscS597HJDUCXwWlXkRNZ247tX0UOcmnS0/V8DVG9lA40zrPBn6JLr+LVB67yfQTLkByErhu3Yy
51jyQy8Psuyip3xOuSvnv4PMd4EVIedR/fvywya8fk4vCqa4rApw6OIakAe/Dr+UwloVIi/0y4Je
A1riCt/X7n/fZdTl2KHt6EMm0XWM1E9vym1ut++WSY610bTVJYmymOak1McicL+nVjEW0AQWO/1J
I1FTxnCh3nxoGwoYZ67eEFTs2wWnVnY3zjhcERq3OjNeKMtDfQmc5OoYCslNC3zWwLS0BU0xUqh1
mnon+UH2xfXVXQPH+5gTA0xOU61nL/rXZx7btQ7IkzcdOot2aul+k9JYl9J/sGzrYMVsRVW1s9T4
3CYBh/RITzktqgnTCM6t8reyx3821xYNL9Hb7N2ae1lgGizR2zhR9TyP8UPbVx+V6j/KpjVWY9wD
+TOlxTK6K6/dHGcgtm3Wi330mJjVMws4Zgj6w3XEPfNRAUKmv8RjcUs676UHwEKTbqG84F0aHPXc
ltGSdNb+5oG9T338cSHqzcD2vH0JGDclN3Mj8Mbuwk48CgJprRnFMYIbxvhGdW8d6huAc8jJqwK6
fXcgWSfZzLZNR1w4/sZyGYrWeTriHgUhZ4YJPuSRTAPYbXqW+74tD9SmBA5SzDT1bUArRYRLe5ky
svRGscHIBMhPflpTfo4liBa7RmcwdkyOPKYbs69f0Do6j7KWFqufmvq3mx8SFMlY36KT5bIgVYZ1
C1GF5vA3+4B1cYQifjaTfA0W+NtDutn34Qf2UHQjbGQqu7wMwjk7XD0ji1o/yPgu55vTsjasK4In
B2oxNHPw9uOnhgOhnb0XwkyPXoN4f+KkZX9ICKP9MAhrz/b5M0Q3RnzGXmiu0UxTphKsh/xKdhty
Js991m2HGTVzwBnSA82CRgBOCMhaiV5FgFwX4ANsGyutFl2xkzXnUjk3t26mk/HH5Fcp46X2s7OS
omS6hRCA3UMoRhIlc4CDFswpnGG6tGEaUaKPvDPI7hpzlXox/BbD2gtmFrpgBxERmkDeYYxKMetI
ko6xCHBochYXM+696au00c4Z6SLm4EdamSZEJjhfRmvdNW8zMQuvvhlHl8RovJVn9dcIvhMWJqff
edCCnNSCekwOOIuA3LafHG6lyAnxOeRvnuv9LQPaY0raIUtr2B58O/XoAbbX9yrtb45TIhJoppO0
1K7vJ8KV0fo58TbtIrLaKpgdcmhxbUr2ncYcx2cc3td8WsBYPavLRKF5C/6vQrTkwKpt67lqsmdP
a2b9DhM2W+EI6YuZ1EroqP8foLIQZy3Fu9Io9OyRc2tonfLErO5iZNGP1dEUJxHDO0sAbE+YseWB
uWstonoajZ00A7i1dmOMWtGkxkUjEN85DPTGlS0tVvwukvLm2vFDU8hvtAwIKXoMwraIogetmm6P
lXQjAo+ZOfTUa0pAOfnRHVAlSIm4j4vO3UclsZlM3KttCSrsPgrpX23MAwzAUGHtq7xdgBhxsRtK
2gtMOM+SY691rFe7E18sTjCSZGa9lZJDgz3qc5JbPi5OkyX9CC8VIdOhq+DNz2AYAmZvFQ73JtjG
FtG10P63Kq5fk8a95VVzxwvp8P6hE53S7sEu3KeW32AQNWfodHB5VTLCIXoP7RFJRP4EYyOytnK0
NjrIGRqK47I57Gxrj+LgEuC8jvR4g173CEx4UbRW2BOwiRSElkdYj1MTCCkhRBXKXDQVMsKEhJwQ
fwQ8JIRxRJ6Xbz1X7qZisOAa3k4EzsZI1DPVyg9DwW8Gi7z55WKTyxl4T2PwLjDRrl0A0kD7wUE2
vb8rjOQ7EuUSHFGxnI6+EP2fYkAsmC3di07tbY0nt+iYbcSdPEnk7EWYnu0sx+Q3vvmqOjp0xFhY
iQcR7BIa0nUkL8QgvJ/ZrAvWFsF3oKr3UFoXV88fBX9AYZvZlpxVoud8cL5Ua/EYXGzmhiNrpzaz
71DE9nVog7k2UCdNZ5Rq7OYRf1YdjG3PUg32c+pRaCMVr16d+5T9tuWw8RlPLMnWSd6/8Pucijl/
GvL2jRzXB6+ZCL7hLA7M4geKNzex+yCb6FQPzR2aCCBbvzimbFwePRu1TDMFDiU63DuL31u0dcDk
n3UhxqyC9yDbIzE/NG55mvqZFratGVIz8mRAaO+4sz8kwsqsMN7mGfjoOC6JUWUynoI5+7C6sNvK
IX6O/eTYuuNj6NqPvZxOYY8DywiYhFaKCMTRIOoiEAhOfH0tnexY9wNhoprY67HC6yYsK4KvHaAW
WlSCE5gljNYGAY6okZYvvdzktoqPaeqepd3v6qR8bH386NYg/obzeAhq51MGbKPrjj4ewcNzMqbv
FpG5jcUCrdbdi6MDxqCF/aWFOBpEo8vR+2dW/dXovB8tin3mNOep6oh+YZvPguCuwEWtbTBvF7/2
BeVYc3NY9/PgkghUZDEW4kgcx9bbWWVj7aphYktejPlZo4celPscpf15VnShU1VcFn5m5NTHuSoO
bpZAmZXpZkGXGqn17BqEWZiDS7g453cUOgx/EUmj/nuxiu4HP1G9jk33pwoQMlRARQD37NzQudUk
awUe06dYurB7wh871/8qi66jDfRrQckVFMLbw5hJt3lAH5ykyd/a0xzxw5NbE8uSoWDsIRGhuPYP
3WCfy5hqubQXDGH0pasY5zHLpWp4ZLT3t5ahsc5U/VWOyC1NcoQiN8peG13TobEhJBaTT8qJmKnV
1lYXXgY7haG6MyxzT796T2z36Dgsn3w7OiApD5cN5ZPmQ1TWcLBl/9AEobEhagnpiAQ0WTcfeMNe
B1wpoP5qiHZiPliQFhbX5EYJPIXrAMBF2XFtBl36Xub2JW8TCSKhhipklCeHjxsj5MltXDxpk/8d
zN1e1hCdoolGNQa02ZjNo0OxiiYnQ0recphFwXuV+NFzYtV/+9C5eLr77Gr7ZhVMnAoATbuqn/7/
YJwIZUk3JR9zp346fE2GNxx1MHwSdng02+nKRbDhONlnfIJdkQNoQOd+raAm2QCfP2Tp3Qud40cs
esBg1k+YkDXn61OVsGIq1M0uoKTWznV27L+mAWM3TLqTu8TEFtVf5P+4nOrq0BeU0CR6nUzTY3tW
NW+RJBOboKedhXFkLL0f15oBKCnnMxAMrWEi7XRFcAcw0rtc/pEApeWU/Wsx7+CHBV6odKy3eaPf
5mBR/jf/kXQeu5HzaBR9IgHKlLauXOVyjr0RbLd/RUqiqPz0c9izGMxg0MlVEvmFe8+dz+hJN848
vhaiP62I0jPZoCeZN11BxAmSDiogyVE6inXauUvxDNLQu+mYtDIzZVSaoS4XsTAh4NFm6UAw2bzc
I+Pytnmcp+HJ/AJgWy9ouYghQHHJOnJbc7gmkdoNRXjMxuF5jdOziLMdO5lkm/WQS4vMoYbKyfBD
dsXSRlnvXrmAeoUwjWTAz8zCE18FurlDinLLrzU0pgABOAZLZmZj+sJdASbRTwV6rRylNbJCz9n7
Yd34OxVZdkkg3tImOytYYPQXDrFpQeXkhxQnlPVOYkIRfCJBkhKhbilLcDRwsy1/x+GZNy9OL/rk
HqsgfeuYZKImPK4q0pZRkB0X94OwzdwAHXqeXUA6mraXCNv0b4l0xuPzTIrAgiE3he2zbnJf3gok
LKgk03xVNi8YeW8487uW7DFW6gI7t1/qOONi8wUbjrHs5y3eHcZYHPyqREOzuuXWJjWuwhueNu01
mdy42XaaRnZrWRL9iRL4dLfJOBfDWeWhnX8pt62EwXIELA7KdOnjp6TiQ/w7pCEUZdwdxracJLVF
ZHzZpkY8FNcMbbZVNRX9XbpE6Ff9nH6N1btfiNskmtUrrF3f//Ezpwy+Ajtrl4ubBAne/XasBSlA
KYw/YtY8I2VUupw3DlJN5LzT7JagTcoJF83E/vKFaK+Au8MZETClUyzEGQC+sAjGC+3oWLjp6DDB
72S6LMBpB366IrdnxAPww+dj7TQ80bTjkX5MEuUln1HdQftiGjQgqG1ZUndk6SJ9Q8/DJpInhKiY
ivFD13Iy1WWNN7W2RsV9CnqnvIFRQSp7WVtwqXYiZDD422R1PG/D0POd/Zi2VNgxlkf/ucewXDPc
1jFmv64Cc3pYnDwiz7hJa4aUSBzKnzG1JJqG2B0QIAKVECq+K0uLjyisMttiigxbDAaZDiJGn1Xf
vwpbB9Nd11pzfMuGNOfRHlXprJsg4qc0aNzeSj51qnkyvpaI5anaKEVy/U9OAXIz8SZmXSpUsevz
XsOmifguxhaXhbY4QsqqMlm7srTwPi8BiIWHtsJF9tNCoWednC6O0ULFgb06mOfCtOZGmNHD9KWB
CUr7100SZBybtDQP20FEgMrgIrGmxI0w6zkFXWEF/JU5+PWOTIHNYjFiZO0mp9D6cb3RCW47RCDt
9AzvUiyt2Sx7mGR9l2D313WoAxdTxCLs8WMcON/fe+2HGKN0aRGyqlM+IKxusz1Z7rZyfGJ4NkpT
22FgcZvV5kct8MVbPDVN676Ei9PrpzUa425GUhjO+g4vrJW+2g2QmyPv8AwMOYVIk6CYZOM4B1vp
8VGD45IOBTwlVCZWceNN3YpKE49WzQEdNUBRJrJgVBv/yTEir5issym5xyFed2+9bBw0B73TLepJ
pLEbffn90PVUkoTBIfNZbacwdLfMbvSfomPs8D2vgyZqweXmnPaBWw/uwmoZ+dlPiqUtenOyVhYf
FPTO9IB0XSXJmUIdT2maCc1ybOrdyuK3zAhY9c0QJGkMLa732W/OednV8V7ksT0+L4Hn0jpzWi1+
t0uiRM7oNJiXZ0Q+oM4oGfzmJI2fhgly6UDLorDOM0Hmtw/AE21dwlXr0qRhzz/X8fg6JLPfP5Y1
szOPaoscRJL8+tn1Y5w1jU/SYm6NeNduimyVzNv7kbFYSeqjXbpkrnkuUJEtyo3MODE5a1IIwwH6
v3FbIVgGc6bKTGIH1Gx435A6etPj5C6B4SojpouYmDuWx2wYulZtfUSzMySHhBR7841PtTeX58Li
ZyH9pG1GSFUcIYZJA2JLW8FDL+K0RQ+HuhZSnau1fs9scG44d8Fiih+ZhvaEUSENPPKzUrvQ+Z6e
jpOfdNx6AupiqyVhfBFLcB6IQkanm4ihKbzcsU66crCJ7KJBwSiHpMfU6Mi8ItPabLN7xbCxiARy
62DBENtnvq9/+nJK6ofeHgWKMtf2ZyS0MsA1HW84dPr6pS2CpX4i7qpc1KnRrWL4vBjK1OLbmjFM
Gtf1fc0EB7DgrAYRXnpMtJh8o8iJMD0lsc9y9cbR4Rp2hC1Efg/Xs7GhRqLfKxiEWP4A/3Tf+WVm
+lInN7nU9IgtPgevc8NEYqUGaUmYDIv4xdn5DsN2wXlQgIoHcjj2B1Z47N5Db0wS9sEWk2IziS5m
8YjfyoaqMldZSpqg6stlPGjaU67H1W78PriBF+5R4yquFbN5LARu8hunc60A5GWb6Uhu+9SxbZRe
aoHvcmyJxg2WfbkkImjvJpFWNNejDIK03cyDvbRqq1A2TMvByqd4+J2xNAjm9djLiuXZnmeUOBdv
DIFRP1hZ01Xqkngibbq9rhgAXcvOxp5z0CRTBf/BFrMD54KGbMoBTUdW4MurcoIoIBhmBli0712Z
R85udcK6ZjyfQZwxybhuWqXqQalkgQO+j7GX1SO6tRCePwrJaWAmR3Gw9vybKQFbeqkh8mAKQTgt
7G8LoLG4w5g+R0+z1aJ0BZ9DCcHmxJqGxDs4gZ/RUbvIa8f8cSQth3duNfbR0cE+Ksc08VDXFUJb
5XBwOdtThoBxEVG8Q7hCWnvDyjsrMBAgXF6a7ejqLvsv86c0YwCi85ZxlkwxXTFGq5V0xQYDa2oN
TGDGXLOB6xqPpVCnZ8B8O7afZfqgh6pG6dm4djtV21BZTR2gd6x4xEuL9BXI9uNE+ioqCgnbNqYg
8A+yIdQnJ0JU2e0d0Kk838Et1zQJZM0CDS9ix5u/5j7rhu8SjqhJSwmpv+AB5GsPIl8sWaE/pGjS
9Rc3VGJyl3Q2W9EBYQBrdaBRmCRbVtH4I/+z3UjXJzEtWJW3Xgj1o+EEq1vrfW5qEmSYllQNDPq4
xXYVW2CrnX2l8WGfx3QNOswXFlznVaVp8OPEhOTswDhEALt88kLmMEqhOPB8t3X+kNuBtN9xKyyY
INnYr+5T5tbeIk46KSBmYFRzho5o4Rnj9Xyw8Cu2h27oG+LlKfh6juJgbERzj6wyS/5wkIDwIUix
0vG3x34Q05BY8t+ut8YegyeveLBeQrYfXfQXG0LCSgwiK1kzKI2rBMZVJeI2e8vbYQCmVIdhNJGl
GKb2hB7D8gudYdddNMY1NVRd/qiSLF+/+1D50XrAdOT4ApOXg5t8C2M5Y03hJq3n36NTz6txRwXX
IEkFae4SO5tl08CEQANqJB68TbAyDIFGGN0x5OqPdsr2yzols2yQc2Sj6pP/cgQDwr0ZOQyBvzEh
8zJm4lEy7Vs19F5+Srs2EOOResCz7I0Puby/1jlblG2vYCBVJ8yxWjy40HjHT2UrQZ5tmafTm2XD
pCNJ2J3GTO48LQSK+ViN0WtSAzH9U+R+yo2Eey4l/reVArQQY/Gm4eIG2zNEP/HkpCVCw5iRKrUX
NFR2xriDOMlIR1U+42WZ/LMChU0h5H2AzbJ5Lzqnd3zmF2buu8kXRxC6JigvMvBYazlYlB64QtJ4
w3+xfEZSuEQcECjGLGLC4ok1Ib3NYNvz8wwvlNO/TeqkeCboaRYtS+tl0IhwnUCJZteIQI5/KbfS
/EM6Rb1+D1iFEPQ1IuY5Y9KWevoWhHeWeMR2FpawYbdF6KJOS5UQ0FlEZGqyOGbQRfKwSzjY8mnh
K3RDYJIsyxn/r0WQSnClcH+QIwe1HB4cujmBgM7OfPeLktWV/yUdkCuY5LzoM5Lq1E6wrw0YGVlM
spjtEWxNfCeld6Dg9MffYkQTNDLU5pP6XD2l9x6iUdDnxDw6nwE7i46eTMUxW5QZx7r/ZjmCjm/j
JEGJgDoDmQLzZ8BiGHF6xWWLVbWCywAJdmhamdzxXauq2pDwnbCsCudF1r8F00bgE5QSzIhG1/aQ
/q757LYMVZbYobeckWXyVix8lmgmcQRHOTm/nbvK8yLXqD9HHlCuBx/OCT6kVCICususBazM5K02
lvSCLn3p6e6aNlAnB2U9/EffpTjD92q5o3seQtUaj/rsMxgHByNrSDtZX0vjJQoXbBJu1fPYbPkk
pvCL+yUlVNhepD9cqzX0sRsldWm+5cJPlnwE4FRAR0O1QDeiwctVYPDyJG1/Q20l2GsHx6Tu+bJu
UjZkeOTwI+XRYiyIeR436qbNdV05FGSUMeFlBq2jiotb8kQiXvfYhOK/rlFPfacR7B+ykPwsVN98
vNOIl4EZannO0nQFaePjq4SLwOa8TwaeUpfOYM9Pw2vAK08Ibrjjn2aXd5UqWy86NiMO09cI2zkG
TtVHjvdnKUObmkyLwoHgORduxtylnjjcnRbb7KbQyXKfwtTJNOi0DkE34YwolUi+z4iEi6KYwcdR
dqDP1U2EEsLkmbsgk18nGs2Vvh2SXdzAnFpSKyDVgVAzxi8awfByWzdkc8GI0AmiSNTfdd0/AgqJ
yIlwmPPzhDMnTeOLHxZFdli0Hy2/bSQM7YE3rYiPZd4WEerjdC7K5hwmdmhfQ90BedowW5wKIGNs
dmVyI7Ucrb9Yrm0OwCYrfMJz6FYa0CsJERE4tosCjfLN2GSTh8za46/H5AB98Q70OSVgmNGjPhTp
mNSPGYOq+QtnvGltkim0iUoUebMulPYkjkbfBEqM/SP7j1YRtyoXWW3TLkebeMMXURYzu6qqjv+O
rhywSrFUcSXc4pExz0PLVeIJM10Z0t92Urn/MY+gJxas6eO0fKI7TaLXMlh7gSKhtUMZ8rGnKrwn
8XcWn0ud6wWIC1V+539yYiZwBujJvHBg+CRTHQNwjFmKBN4ImvZGENg4/5RhSXt6JZBnbZHzLiKe
fjl7CEmDIlikP9WU5BRUUZCUon0m7CHz/46JryoSNKyRhjxKI9u+j7WIRgsyZJSS117bftvZTPWR
4MM/KoPRaFJAvxj7Nth/xjwrqiBBETWAKOhtb9UUG5bm8kQpRhL2jQgqu2CgF4SzzDa9s0ju7EzY
CqFaZaeTei7oWUs+zj37MXJAopgo9ARxceox8H7t3CGfgKcHQPI/LJ8F/4QZvOpVemgsp2ru/aQo
2seuqxZ1yOxMQ2NpRnhUVGh+Awp7Yfd/lW2nsZLMyJ9x85V4E9WP4rIt7rBjtzZVYKOc5cF3w4Ll
AVM93ZG2SdoGCpkK1Qphr27rp49sTsLgPyvth1yQ4xTRV6HvqqdJ7RrHD+d2m/Y4QBhsaUuSFc66
mnX31m65KXBAThVibjlUdnbp08zNMPBmuDXJ/JtewpKOdoOGsqwPkBXJX1lXMcSbOW+oM5k4tfmt
FwvPOwV1hj+VQCFr2BSkY1AcMEaB8D8zqsEHUOV/qw4qZUs4g0eccl1dHVd654W18BUjPDzssKQe
98qwuqUaDB9UjnffSbrMfK1Bw7Sz78Kr8Huw1KsgXvbGm7v6YZAwWNuUFgGvDK48FVU4SHC5Abzo
/Wre585MlqAKlnvfrz0zEGQ4qH2oLXaY6JM29/o2Y9Bxr9qMhArhznwN/blP8BHQMa3bsmmIwG39
3iNFmUPllFZu9V8W5Nnei2HFdknf34VTwttGG6B+NDP7w0hj/1VpltqwZAUrIhcLerWzVRTfVf8s
XLUMH8fQmc9SyfBbT/S9TcpWgfYk2wK1QV8+5PZtBzD0GjlN9+ViLGDyU41jwsvg4uZjF8zMeGJq
EWcNINQu158T062XlWneDmxQdaIpVRDdh6LfIi2sHn3EazA18e8cZFG9Nt2S7INg7k8emGtYSxIV
K4v2+0zTeBIJlB2RA7H1tbG3kZNt3/ocLgy0Km9PYT3v8mLtr22hMdwuEXutTOk3oFbeg69Q7ySj
U2wQUOFMGq2WBFq/g1kF68XMhH+tVcrDso4zIlFJTIKYU+uJ3+YzLzAhCOU1KxEd2P5HLlGtiAle
ECq7k47BYOIOjwiTcMfiVvUNvu6YRRMHB5Guq0nkTJE6gdhndYz90/vnuByoQpvA3YJQ3fmNoLds
sJ19oia+ZGuGnUrMf7Igeho7Wo3Mp48FFSzyS+7JYwIOkcUqTrvmpQF8YOTWo91dMQ1/NhVBXlVU
n8w+dFAVQcIBPEJIbzMleEJ8Z56Ux4Sx4VCAHsGDAbSCr5c1SVm394II6MEJ6SWjnoZ+uc1TFpTW
CE+8IwkRSECyPOYBjjBQrFHGz9Dqgz+upuRjdJSsQP+c8K+jVvx8LIcBDQ5+iAXO2sphufpYVNac
nGLuYCS9B1qUJ3uB9dDF1iFYfMA+07ZI1H9djTkwIXWDyA/cdeX64ufxwSS3uwVBYT6JeAETmz6b
EAnTiWTlbZ+5u75sj5zqzw77FXggxCj1bLennbDcHXlsJup6ujp281B287bkJVns33z9yiQCM7Af
5EtvM6feuap8rdl/oWJeyDp24Vp6xyCuDwnfLAO6feP+TRP0mI69dRu27hXoyBYt4/rJebyVeXcn
BpQRCqh3Q2KKMXjZTnSkKaXtFcOCgx0fXfs+mRKYIHZMLwgA5u7Bt/EtIcXbir46LiDpgT8ZSJzr
PUORIv5wLd4twoNpwDZcvgeSDQ6dw8peGXFQ+924f6Ys2BVddCrJaLJdYqDm1ealjOe/oxBy0+vg
ysN4zcOJQFT31rGJHlrXA+fgrTfHF9dy7oxGM624SaDDXESPf8Yl+byP8EnVa/hO5u1np0lWBiuR
LDj3vfdmyY/+3B96uNFyKA6oXak0ghcPDH8zuW9OWr9y/oISVgSvLB8YvU9JbO9GT6B85FFmJIbK
DHmzBQMK1sAE98pJp83K7Gvw3Y9mKF9kHL2YX2jkuZEU0Hw8jPDlNpv9IxNlJj9fxG9sW/lFNufR
An4soYyk7BbR8YM+znehZ9+0MYIFMTyt5VdhuWe4lIdWzn8ZKB4h+D0Ozesa2bteTpeszk8JK2fC
tZMo2IbJcpnZRs2h9xEbtaZTi5sxJdAqDqnwR4vRffdpL/EVa+sld9qfrp0Q+QUm3OI2bPlhQn7x
nLkk22VsptZjvZLSSc50ZUtyfmDcTXxnzvQ3RPnfEjtUSYpHVKteiZW6J98iIPETgzTO9vwoA4no
cf5qlooDb9x0aj6g+HrI8Zx6QBl4GluyeJzuYzSfOgcQiDjQ+Q3zAoeVcJmc+5woxLJ4q5EdBHq+
Z8j3ZNvBXSyjnVbWLliI5EbAyMxl0xftwSz9PUAddjjcIyP7IhyG5D5xaHnXZuR9GVO1quZEk+I2
56UyCAZY5ehZ42vElNj3vg0YyPfiLdrnbdwVbC+7uxTzbe41kPmRONZ/7Wndx2Xw6ECDD/MI2Wu/
HfnUiuabWPdLOuCvYNPAZO827KpNB0tIieWcFvkhI9HCSDWhMl6ZQ94MoXXwApB3DRxztGttHh3M
gTFzfKvyP09rHMU+hwradJ4VBhNsJFT50rnqGpChY9nBkUHW1hzNikRt5ptLP9wvcFO9PNzbowMw
ut7ypp4b1fx7vnIYIWyzPszPPiCHM0ATAJRkS3M2cjq4SbjpmvzFAVVuz5yTmAsd43zlLTWfeTGr
W2pxeK7xSeTBE333yeNYoF9AIrlcayc0RMYtOnt6JWeHrGWL3+fEnPfYpdafKY23RYtZibMPvPlL
EhRYT+zNQB6v47Znh24pZuEE0mr4RjV4iXLnfcUuyj/SkJr4shf68ubEebmryA/Cmnfm894LqySQ
F5R6FBzY4yGvF+DcZvYOrFglvRFfFbjgp3D20Bk4x1SkoG3xNPDn9RxyZPZdAtsFdEjYKLtD850s
ICPM16tYwLoGYVywm/B/2Oqewuh7xcKisLq0jPz5E17CfHz0h+xZ2dFtncK4ZyVP+XAzRhOr5eSw
Wpw2M1tXICw4j072FG/N/47G4mxzkOiw3eM+10wt5szblD7tP2qKaIZDhHcN4QjahHrjWW/wCe6E
ig7mTDNnVtlGkK5QsnKFUwzwt8fvQky7jm6jjFZDgPmUSb+tkAtWvJ/uAHaS48PcVlbzbeqHsoe+
NdXdOXW8o8JraT5rzwPlWEAunNzmyREdBpTCPjjMNm8GHye04lJLFWIZN29Ra07Bi6xY1AzhddTL
XqwQo1Ux4Kl1/O2YJ9x+S5sdVT+8FvwwUbXsAsm3ZVlPERnqqycPfuxeJXjsALi9K+4YEm1raosc
GnYQoXNFuzuA17AKeXAIBTZ1h5T5hvElIE/3MC31pdbBxrxwi7Vgb8yY0RVZSkOyhIIJe3znt97B
KAjqUl+jKcFdhe+bW3kel9M0Nmd0mG+W+51QN+vO4ULFmtQwyMEuGI7L2cAImgm/r6pYdHJaezw0
3SzJZEdKxd9NhcwhjDB0quKvgACEm5EvlnyYKysfVjPXkII1zsZ9G/oXc7v0+WDW+/idGPP36NLR
A9ZW+LgsPnqk/OQv/kfTpY8VftKVbiIf5XkV1CgYBS42UveiQ2xu/uo0ST9Ydh4dlJmMo4rPyo4P
5laZMQu4hb7tG3OSq12Q/bGq4urykhsaN1PTrfEbmZ/NPPdk5R2i4pkNzz7k4ayD4cV8wuxarp6/
3lPvH3Rt/Sl6MmwljHwdNU9ZGj8Z07B5dFkh3WhyEJyYXD7R7s1p2nDCw6a+E0AzzE+WrVG+URUL
KOWcKgI3/HL+gzyI16XnUmMWMwHMkqBNHY6k2n7DRHZP6u++1Bgb0bDbUB6tGuKztzz3/YJjqL6q
FkJiUjr7EruKPWAxwGLHmmPYVcB9PE2OOBFpxnc3BwhFqSID8DmTGHcaCZao4lMTjY9AffZTShRH
BK+zDbYKFaKpaBM/PNoZPTnmJWdVW+MfCjIcjHZ7uxaEJDfVeeHjt0ImwpQLE5M4BBGkEWN0IpMg
yrMY3lt/G00Mis33kvUj3SGfuvnjHJQ1y4i5N8jis2zHZx0RzUEZZQWAKpPmu6XQ7bR4zPP82ZwO
5tIMvPih41NrEX0whXnQo7ftp/EcU3GMrD2YASLgiM5EL1NAla/AtU9EJkNTX7fB4O1nNwHpBwOK
EIN5di/ScE2Q0LP+3y/44gMaOiSqHH3dLuf7bpPqzLfwUBiovvvXXMGgII7GgUgc5r9ae1H1rRrh
KHDissm6qWaYi6bcxvSWcK2vsv/0uZ66Ib8OEnkSjxSUQdiShhRRHoQcQN0Xp0KWFwv5vaJiC7xv
8tgheoZ3HSKmomqubf059AmmCkHfS8IOseh7ma2fKkr2C+dmLPXOZpRjyh1zbraFwW4DI+BaJ28O
QgY69zG6G0vK5NjbqHU5xJn13JXFNVxzAolI0upEASSPgG8sUBXnUjJ7l4UrbMYXaIwUIi3OJDqd
vWg655MZ5KTsLxn/ojq4q0x9RzShKX/8uL+YL9kYFvNyPkBI26TMcs1BWUn12OXTR7LGO5T6Z64c
sifdrxGCwRCNd03incy93FfVO+IAQ31gS/Js6hKoH/91zFCHiUJz0dAd61ebut+33qqIzySDuB74
sIDHN3OQtSBcxp7dA38imCrzBYd9fGtOFlalZ0YzvzZaNrQHe3OXYhci7oQkazocJJq3Mhu/xtCd
DgIMylBVn5YhxvCUsls9mRYjks1+LntkxgKxILBjr57Z3iKLoeEk7n7flRhVADoR7UggCky2JgV7
17IMAQdEnx4l9blt8L/a3rWnJGCdCJs7/+uPDhWUZhK5HjgLUopIuE17MXjnbjDqeKTe4PMezeE/
NKSr8t+mtRzS9dKgpYQA/O91yQl7Bpl6Ma812+ETO000Qy7GxM5/Trjeu34hTCfemYp9AY7kcMqY
952p1IODC/hGx9xqnsT8k+h9qvr9iAOS2eV20NHtGF07uinjk0w7Rtrkq4UKSX1ZfkdQNn3RHBxo
n44gQWK+q8LgeV7Dk+L9lTbhIavcR6O3y8Jgbxo+f5k3Ll2a7MtLxxYpordjZXiaR4xImPb8GtFz
VTN/Tvdxru4t4ATmRuuBFw/8wELemTKw4DktUOyFVIzVQNdKWOuWa3nTcuQ7Zf4fy8y9uXjN0yIK
SIZ8qz26RvOM5votkP1OBrSYmYBT7m3Nn+fSR4R0SUrhzuQdRYl+W87JFbE273d9jMXIkMw/htgH
WcDdCjKR4upFQX0yjwKLjndzXJS8/cJ+bMywLen3kNdN9TN2495yHFzORK8g9iJkpo+uLcksjdI/
RJNS1ASHHIhNNqwX3piDZh6qEHaLhNEJxwc1wb7O5jsDP6gpuSqrOtpBgKbc25lfR/juNkXPb4eo
B+W9eSX4S+zePbtSUYoDR+Dlwjt9X2YWdPJiE7J0rrHGmqBYECskhjUWD07IXba+Un871fQACZkW
r956bcEeMduGBL8xOyNW2IBkDI8qM0IOfxav5lyTeXzkWeZBiBLnj66nB9kH16BA8dJcTZlrrlEW
o9hxwVeaT5rqcIUJh+mJAcylKRd+CuHxTCbLN3aWc5ThYZJ8ljwc5sflHj8FU3THqA5gpkvAofmm
q9+JwUvlcGJ3T0097azVubXjR6fOD1SEPH6EDoFx/Fek6Dkkp/bHo+S3ujtzdg59+LQ6xc5U/RZH
YssT2HbTW0cXQVDYkdTNQ+bGL4S98K92eTe5CvmQzbns0ngQYGGamlAvn6bJtOTybP4o89KZyiih
ZKmZrZlyigqwzIGcKeGykNB3NCn7rphYriYsNqr0LBn5dJG8Z12KaUps7fIL4fuZiymn6bWEf0Hg
cTXtUewSsxvKrWdgrwiJ19X59eniURj/+Jbe8KnEVX00x6uzdlfydjga4+7EBX3OuWuh3rOE7Q4R
2UBS2x8+luiYUzAG15KxY74JGKcFAKfaOmZ/tLo/Ybw+FehwRMfio7lmrvWQwUfMA/UkuWxZDp3M
98A69E+ZBCTrZOfZLT4FDI0KiSAL5ENClWic4Tx14ZVTaLek8sPMHGieMye+2EVyaw4EcwTbImD2
2D4ESUEmCkeeMlVHsu6ZJFTwBc2AgWXEAafLEbTTqUiXD4+QNlZG96xDn0wD1lb0rHwvFAl711UM
psp7P66RN0X0CvPNJJf33kUPzkhjlut9JsdvknoP/YRILxPy4scNdVhwrj3rorhvY6W22Zq/m2oK
wQronV7+647RxZrOPcSucNPk42Fo5CNxwE/8/yGfF9PoeBxvJ/5NA38f2p0nL1b7iIkIzwRowWNZ
QTXEHgAoD5jCmvwUxgrOC6o7ilIK7k6WJfvjQD4K9iMqcOzbLIiPSG1YdGVXO0+vQ19/M486hur/
Y4qEQ9KYt8xMUK/Rb0hH0do9VXR1T6H+687J2YlYiOeU+LHWD22rHLjm4lx264N0R2drztsmGn6c
NL+iTDl7cAqSWDyHzXDWCXol8KmHghkEs8WtJ617M1o0BWA1yiNbG1AaM2O1JIH/7Kr0jhDunyhh
dY8El0NVv6mMXU6vWUvas3dvJjWODramnMIESyKKx1Uoj6vToLvDCOzFHmYCBY68uCTMMm8Yoe8W
Do+lcYkXK/+wADpH0fDEaukmsr1HFVvc6vpfwTZAF+5E+mbOQtfu3uMGXzaTp4kmMIM/YwqQzAvu
h6T9a9rwifuSVc2D2w93UO5IWuM9l1WzI6hliz70rEuW/pFVe6yS+ndTHnuVe49g8ZbD4zpPxd/a
yu4hYtzy1x2YFH2yvNyGjBCACv0VdF++O/2pg4zQW9v/byn0Y8R7XHtuf8T8SVYhkbH4W257W77X
Ez7NQBxVudwHauE2IXU7DngOk+rfh4Y47+K0wSkmp9TOL4EQj7oIL1Y5viLGvLKR/ZpA5f7ruScM
Y4SQcV2YYuDfRQ3Hkzj5B7tvLwCUlj0JT6+QBN9C9IKbwV2fmDJuS8vD+lZenI5ITCbzLj10j7TQ
jD88LyOBszqONLQG3VpScg89UHfLDKG4qbJi+nF68uLMPI/zH8xBGTPLawOU44t9iVOcNQI5zI0X
BDhvk6e8xc/aU/8UCpGrBbxWBnvHSXe6RbIS8XuQ4D5ovbwQYMZTQ6Eq5qZ4tGL8NxAvrt1gcCWB
/5Nb/lEPCb7J2LrBMnjb1PVtMhcf0wixqGen4Ef8sU1GtpN3ocQ/YfH5d5iE2OTNSxiq/NV0VNXk
PqU8LVKRR8Ge+qEfphdgviHifn1nZkrYp5gR0Jqa3ggpK3sV+wkcHG+LXJmvcwUEIYS+iHu5Hepf
GohvqyMiqan/jEtxhIwHNVexvIwB6mFFv0yhd9txmA2uFjcttk8gmu0h7cdfK9SvedzfJqF3FzAK
mqJ4v9DTicp7xEl3QP+5M09OI4A0+1pcPXsRu6lx/jZh+Vjk3baPpUvS6XrvMUacspTNnNqb3gYS
+2cejMR/07j6fvlVz8NWMOqcxpie0D9nXov4UQIxceBaU434qA0dEzruuDgeoYLAqCKefMnf59B1
yNGu31WBVAgBwjfarYvWfL1RWZAPNMqPqLIueGreppSkr9CCzBTo6WCCFCAQeU8JGiGny19ntHw3
6cSUhBQRXDhDX2xUhhdSNjqhV4yJBnaK3zWu3qt6+pRBaGYaQGU122Xgxzndkf8b+YT2WTPBOXnz
tw7QtaNoeA3JREEBgycJfcdNjmQAhxu2iFrf6oVlG/o20Iuq+VxCjVRavjVhh5BoYolZ2y5SUUUO
25pVxGJGbOfNGS/C+DUMuuKo8hWzNOogVh6hbTrnIP4VLc6QLMJYo5cvj54KcXLAdsPeiXHdu4v/
JBz9YeZhpij2EdFS0Y+3PohXqx63yN3OCwllIi4PM5cZK2eGRbTDZsQ8q5qjjcdCECnt+CeI1nCe
e/5UgdimcgGi1ek7rN5DGtjLNg/kRzdUb+FIOi7pBNjgEa6EHWQUzk/CKQ7856PI4kPXAa4suRIt
dgopsK8ISwsWGHbpJdpDlsGRBurNgIg+jH/7/zg7k+W4dS1dv8qJMy5GkWB/49YdSNlLTPWy5AnD
tmz2fc+nvx9PTWRuMTMiR3tHhgWQABYIrPU3OHAmz5mibgfTerZbMs82HFclQVfFFA8quuRgMnd4
5JC5TBj2intL6kNri1ECNDGZi8caTlRzACPirkRaAHiLaq4M/hYrc3yCcLihwp88A57ZKnwqSCbQ
r7+yKL41KceoLLwdzPxe4LdTYyAQtTpqSLCbRxLs3GEyldKey7dYxLfT5z7oujusSMwrEOj7lj+w
VTVdSxl4ctLFCdSxzfRd9Vw0jMLa7jbTMWvKiMGl2INfuPUkadtnZBR7O0Ha1d93VktURDs57ncq
R+upR1Yf1lZ6dF9xnM6kASqffWjIcbhe+itWDcfT+p2mt69ao/7oE5T07QSAMEeQxvYcDybzxGf1
r7wRrnYic8c2THb4qeiEjBdO4LsE5zK3A+o26TC10FuuK51q60RUZ/V8wznmfghbf5UZ+Xb6QyUR
7yFyWftUtg42yhNk4sM7jxO3a3FstQxUCEhOhQZXG1LZeCEW120+0QzZjVC3Ka6tSilvUTJ+bUq7
2aYIlcH29m+wo4iv8DR6CxQ34QNIZbaCw0cuAcHwYhNWTQoYLMxvlaH0doAoi0cuBuE2CXxOaY3v
NGp+qOTgD/uSMWWQq0crMNZVq7Q7P07Mg6JVrzViz6iHSAczxohNmMEx9YLfSms8jbKE7APc7klJ
Ebub99TNYxQLi9tWEsi/VyZui0SyQ/Zx45vFUar8h0kipLTid3T+d0HRPcZIZmAKeFdo7o9McCPG
lArEsyu/Rpb6PMQY/zW9yTVMwQVkisNQZIjFjDvsMQHlmKgGQd6/7mUUTjnPPGOnjgkC11u5Hh86
3b7nIEFGWNM+xmJi+jfpYxk0vyu/2zYjYsSBbqmr2B67+6mWXHrks3WyCA1TAmm/bI0fzOd73CA2
GyHsxYUXj3bpBxfjjWVUuCJy9N9og3tfjP5tGBQPbEp7Ja/uGypdU/7WpB7ky3G6xTLgKImRkqCI
MRYP7/imIiTbozJbk0FUxMNQ179gKiBUov6WC/+2CpFRVAOVKq8ar0Dpgbix2Gr8UeywPOfzQekG
Z40n0m6IKeKDFEE17i1kLElQ7CTsp4dqOEDfuJ6uZNNKadth43olxxcca5UYxvrARWHw5adcQmZA
57Y3lUXA96RXGBY9JJTGYVe8DB4EbT72YUctMYniYldNwvVNCj5PdN4maX0nEtE6KZv3NI1/8WRP
pcExBA+So9BlpH7rVVUXf8IQJyQyB0of7dG7votaFcepnHNGpADVG1JT3RYSmGQp28tD/wiPH7w+
r6rj2+sWB53/9pNbUSm20GS4ira7fiTNRhBrHXJt/iAhLxrdmqnP8aT+lXeUc6vAVybsDCACFN4o
5qW1de+mslOq9UvSUJYArv8m6ZyFe8rkCt9s2BTbNoXJqNW71AZWNTTwGQCGqXeKofgIyXt7i0NL
J5BMqywbS9RmH05njOnR/Mojfzb5I6DRtnNxPLouvGhK8NmPGDtu/AxRDpPbRRJi3hUlCLt0Ifse
DIx16msP7K2UIs3JjguCAHpGVYDLQSVziU3NH8Ai4dXYPyNSQYNvuFd9Oq2GDqFWo+2x09DifG/w
zuJatpJi7wLaegUegdF85x+EFsHXlt+CIfyQIo2kRqT8bsMY6Jmk42tSDOIqyMkwSwlfsynCI+Hf
q0LdiZw0hWL1ZOLkCPMKZF99EuWK+piHxo+6L35SgH0LWrLg4C7vAs80rqDv6retkpJhnDJLGAzi
eVO8ZiXMEcVq2Aw08AQ14mJGUX8fhepfAQ06SFgapsJ/wIn3kSSFC7El0BFhkQou4eHv6QOK2VxC
OSQmi5bnybYe4o1e6S011e7FQOXkOtLD4to10ANWTKjboIE+Us16qzhJu03iUOB8BzYH1d4ojhyB
H0o0DskmSPWkSQQ4bDrDjuXw3VOMccpTP7TcNP2Ww6ZudN2qbZpjLZo7kbUowsE6hZX2zCjvRVC8
9LFJRqfFpMyWyRaTYIxl5ZtWASKuKWfYJhqgYAxNjkPpt9Asn7ipbw0YsC25bjdwqQtI8Wspgkdf
CvdNYD8OVLUGX1pXEve/UtLY29EwpaqHSkwOCyzU9L2Gh7LHDpEW8lNcgzVzW/MhbnQHidv71C4P
kuTvKaY6IzZLE/TjiFLzK8wlBH/czHGR1cQ7zLgW/3FJC9aiIRMF+O4trPQduOtjmppohWU/Rvb/
xpDfO90i8yff8iH9rRvNc0BV4SqAYNAKY6BeYRzdONj2IWVms0CBg3JZGCMYllUvZan9+c9as+Ji
XYvMRBZcvu9V9WC3lBZAwbbXRlthahi6EP/S72ETHpJYus1MBRjCCK+jiRMyEH62Rmc9veJqe5dg
EwLyuX9WcE2/kjvvo+ixdlXr+BrKGa8sS69GlIareFB/BFg5OxaJQrQfdh7U/T7NwItASN+WZtNu
WujdmQdi1hACe8U0vaky60+akrhLolYm6yvD2EIfMwPBYofdc5er/bZR1Nckjj9ygaRzrZspC9ui
+lX6a3hgBqNugjXuLST92+aNUsBtZIr9MIT3HHr8e2C9Dezg5l1x+4+6zzdKJeP9nO7ZVg9Sh+wS
cBUE1fKeD1Ra4dfUmSA2MSTtXxsUMq78RNF+5mYf36W+B3m6G4lsS0L50AIFcI9NgHXwdWQOx0no
3YhiUpBWF2FfFJeYdI2FvsGdofzR5YP6J0Q75qYMivg5RlnitoDPFa00JOpAJrts05XSMKV6RNUD
O5pwfE7xmlvXjYcZCUpDv8pgcpPMA314t6IsBwoD/kbHgAOlew//G0sHBma67hP7fjc5QUh3bIjd
O9Y6FLCJ5jdN1bLDUIzes2QiHyAKCYl9H11MVHBCSqEF8tQgde3stc7K+kppWultqAx9i4Ogt9V5
kivfNvZMxrGyEzRLDbAm4PThGaL5QC2bE542Dr98u6Oer6DB+o1M6la3g+9y4f7urR7JJq5kEKnX
PpxLRWluPHZp6I2vGcWFsKvuUBwt2M3Dga9niQ5GQPmx29VwcVE72BhFdJdqsrzzjOoHVPZfISly
CKn3OAG/kvv7bkn9A8eEXatIPyRbPDcJdLq8svQbMdbJYwIh78jTBU9t1T5i4oU8Y4x1QYxgmG3A
W8+V9oUASXYlJwboAxxNSRhhjecKfCzsAIlLMrE25/MrWUPrFZXJB1uFS57lqrrlfyjkRfaPGpvi
Vdw130CeAYgyxqOlle8hK6Vuo28D2TL4b6+ihesrkm1hpdtYN75bFnuiMUlTkY5HyAiMZ0yhgYp1
O4Li5oOAR68hsAqg2mzpw60ZctNUDXnd5+GxF+hl5R38obC17moda2RcgyKf62yhJ8YhFTI3bCNF
UcZIb72gLHBTNaf8nVqg2Upq1kOKOsBBGXjPh9LYfNHN+y4uMC7QHNn1oNmBS0ERRbkyKvmRdQKp
PtLX5silDyUpMqAh9y5TNbcBFQk3HA9lZTwFeXrbysXKQsrLt9iO5LJ9Qmpxy660j/X8OTHS70Nf
P9q+eK/hQaFbohysqnLIVT5g7713GavOQtCkTeL+Xsf7iVN0ql315Mx3VqesdCpe5Ez0LcIj1CpL
eCVyIjm1nb2loDZqCAQu7sBjAXwq13kcuPK1ZGGlxj9HT//aRMhTjdVbM3Nfkbnd5UHAnhIPd3Fk
vJief9cwSFcIcoyo0WBABqEbeLL0LDf6s+EjfMo150VvZWtjSAWG1vxBbj9nRYNoTF5QJR82Vq1S
GCLFEcVOX8l3ELm3SmbdUtAk+2/Jf0JD2vUgwwBJsoRB3pH85UxMGjJv9Bs7dm3IEv4aquCdJWW/
U0kbb0M9bVZRTTrEqvcIDWx1s0XMDVY2tZACDp5bvpmS9qYN3S+7ptiupAhnl5Pue02K3pJXIaqj
EKsnx7XsWU79nRjGHUpADwpA8GvskO7HGlUTSk7pFQhoTodWkaP3qEMzTIKHQQO56HsVudfBkQod
XU+p/IgN4IxdsosNSIRk3kA4ye67VnZbcrZvbKV3vtQCXHMZOEk8SQhlD7jbZbgkIih/M2iU4Kcq
s6aEMpfBcM+6oTpSu5SFQB6mHXocKqlU5Blj6h1AyQyyUKmgwohBdui9BD2V3qApb5ECdxprhGxd
Q4etMsowQfkdFafxOu2tdyGMpxxryyvIA/eTvE8+yHBxk3VnwSIwc5K8g4H9h70lU/ASJOiAAejG
OkCinmUxsEGE0mlmfYcJjSdGXr0jGHITRe1zGgQgS/0bqxA/rb56S2XzmSX8rU0oY2muCXJWYmcY
zLv/HVDBFKRjOmmXPJdDZ+4g65krU0H3tdfK726VAgUIOxnAXk5BBaokG6P0bShVCc8A5HYsFzHO
f//rv//f//3V/x/vd3afxQNSyP9Km+Q+C9K6+p9/6//+F3Zs06/7j//5tySg3yEvD8CP33/9eITD
yT9S/qv2OnlMcLQ/6KXjG7ljU3wtauXH6da1hdaVv1snI21wyS7EoYJ6jTUcxy2Ie1eXNS7/3fho
kyPshlxQQgrfc6N+bDLj5oKmTdu2/246qDSkVmJsKG1oNjs/U9OdCkV9fbp186tRoXXr79YlJUER
OyrRuo4RHGm5p8tRte4NA0SuSz0RgtPpjr4cfjqaHuDT5HqSK7thGYmDVzV3Sac5YZldOELG300j
q9iIPvfFQYs5OlautJdibJVOP/fUyD8WJc89W5QGsk2hEJZyyBL3Zy6atU/egKzLzoQJcqaPpbGZ
fv80NpFEqNmq2RxQrY2R6MXKlO389PN/GVQ8v/p326qKmIqANjOJvP/GYkRdjUOMjjk72/Z0D9NC
/GqExN89tDJVi7TJlEPsW46qjPtc625V0yWZnpGb8nfTrgcdcX+6u6UVO4tjqgvcjQN9SnshBz+g
0Mo1vpQKcOoJtkX+0+luluZkFtGlAg1UDs38oMqZLq/Qhk0BM8ajubqofWsW1pqpU33JyvxgKNGf
OEXaDtvBM8+uTEP/xZRYs6juo8Yij4G9sx72N1ZSg+qqkMLvbtMivi5ECLqr3fLtOMQSCF6XekQS
8SG57M3mkV6oZKzNaDiAhLlDbhut6Lw682YLk2/NQt2O6szQ1GAAR4vERpmuyhrWUxytC/zp9PvL
XmAW8nLLHV1VveFgEu8YV5TBprawfD7d+kJAWrNgN9EEK0Ql9QfTG4JtravBdauO6n6w6+bM2lrq
Yh7zdWGSj2u6Q8OmCEkZSY1BvEDFjc5M8VIHs5BnhseilO2Ww31N+hFX0QrNabM+nh6ihdizZiFu
qW5U1UrVYo4GhrW3ezzrRkxUTre+9PCzyA5aBV0RreDha8lzzFrPNsHgF9uy4oB6URfmLLgjK6wL
Xa2aQ5ij6Fm3ys6ghJHk0eF0+wsDZM7iO7T7pOxKpTkY+gC1r40lFNHQrjzdurIQZeYsgkuEuTBb
GeuDn1DYdDcTsCdMQP52qywd1zAOwX4BWYo2uRleS/V4zXqAnYYGbQDUVaxkUIqnn2XpTWcBb8Em
xL/FSFBZkx9VGdFsLbvkQEjFeFofn766kldZUeuVxYFKT7/mOoVhlzqcC/OFr6I5vdCn1pE61t3W
gCxduy4I5YDynechLQapDrUgMHlZ911S8VQXkWWfmbilwZrFPd5Yo9CjJj9gbWpeZToKrlaHEu1l
UzELeksxwbqafNO9dLSutBpYXZIm9vXp1hcX3Szo00prQwXljIOCXW02/LA4/Tect7hK7S3/QVT1
nes72TCuigDhCnOPMsQqARldefmuUrW9Rt3v9LMs7BDmbIdokHZMmpZvczgWTmTF+9ZVHvNJIfZ0
+9rC4jBm+4MlZFkdQj07TAROGRHPtBnqa+T5SuvOHvQcExDNQGKAFLMX4VAMWR71yjGGEL9HpQb9
6bSNyAzgY/ZbIPQC5aT4YwBjIqlne7GeupvIclWqXUFjh8/1yFdnP3RjX70gtS+Tu0NUKkHm3KZs
SNlR5Da9DGlro+mtj2G/hc6sFVsA6DpYzF79icRSYNxneU5RuM+zfIueX0BJpENit4WnIQsT6zf0
xHDJrP1+ykvGHlSxCH8IkMTfQL4FAbDfDgtDDycEGGPe9Sg3af29T0UIwHUcO82F4+ojsYWl8FC0
P5ICgQkszFJwSGdG/uuDkTHbOGugQJmuRdqhzjQgB6Eo9GJNelbNz3xcFkLQmG2dyGnXlR0N6kG1
uZqjIThwg5IGXAcue4HZfsj45qSZfPWAa1+TbBoI7BuuVX195nSy9PyzTdEgqhNkQJVDpYpxuE9S
OZRJCA7oVu5Pv8FCcBlTz582xjiL0HABZHVIA9SeIMaoPcXHskXtKA898Xq6l6X3mG2FZMoGVUU2
7oCLWFesainrgBWWWuefuVctdTDbDWHBaioqFePBQwGr3lepARdW5ALhktNvMM3oF2d4Y7YfFnHT
ZEiBgXtX8GmWMa5AQxcnhQoixMpVrfLudD/T0v+qn9lmZ6JQVleGTJG5VZLnskywaWlFbpKYzHyY
Q4WFH1iKK6gXiP7MZr8wePps/8tDX0UuKRsOnavGOy0E6ITYycvpF1pYYPosxl0Z9YXWKMUhHNIQ
eVndokyANRZkilbp0SM53c3CIUmfRTrSnZ3HchIHRcfEoW8qDJWnyyksTNuj/GNr93aiFe+ne1tY
Dfr0+6eo8aMSU7jU6g8ggqR9mAc4pHcBKLosM9fWha80jeinTqQEjGFV4fTXyBJiGtTDfCcvxx6+
pa5gHmrrNzpKOZvTr7Q0T9Pi+NQbcDs314qyPwCbsXZBSvXARM34RsFk6/vpLpbW2WwX8CgEj4OC
iwpQgqgDSWMGf/wwqW4va362B2hqhaZXwR7gN25wGKMoAKcS+dG3080vDdBsB6jSXpOVJOsO8GbH
5srLOlCB8FXG+woyj3nmMLLUyzz+47b0GwHkliJKv8m82nxPaxUUfaTLj6dfZGEa/nMM+jTTsOBg
gIPXOUwSt98ioROQFmmJ8cx2Mm0bX2xh2izihVBLO0ERnSruptd6BKzCVj4UiWS+YbctPwY49h3a
ppyMNrPV6XdayrFos/iPC1UrB2voD7mdOFFQYgmJotcWkxugeJRBEdg39v1Y3RQtkFyps4ZVhiLj
JnKN36cfYWlYZ3tCqxtohVdqd0Alo//FELsd+GLQGmde8cuVYRnzYcUNxO1H3abEV9VPGSCXIdKP
Qaye+fB8uaXR/GwAUyPP+lqI4FiVcMVKvFMN7T6BdlNr/iVbDF3MRkjknIWBL4fHDh+JnvIb8gAa
OPtyd3oGlkZo+v3TwtaboE3tRoRHKcFUIlKVR2w7AyhA5tvpDpQp1v+xtHmDae4/9RCOBlBLAzW2
3FYQCNBl5VihPPBhuka7zht4Hbbpldeli4zTNaqt4roWRQ6InQr26Uf4cpXxBLM9FBloLkN5gB4c
mhuSwGRVxGeOgktNz/ZPFCQtPNfU8IjNCGqbrdqA/Rb9+vSDf7kr8OCz7TPGABuUG5MDxALyiSg+
vDT4GQcTi0z/1o0GzFD5+xDHr6f7W1oMs43U79oB5A0Vca3UXXXV52obAoBINGNdtFVnnOlmYdDU
6XU/rYiOM2YpNQODhnnkGJVINEiedWYnXWp8tpMmHjajSK4Gx360X/IKepKui+qSL41lqLOANwec
jcKkxla0wHS4k7EttVPjV1cYxpkeprj+IlrU6fdPY2MpJfRoLfrfLQVJ0ge5tK/IryAgzwX3omlW
ZzGvuGrfWLoUHJG0hX2Xlhu0Uu+gczxc1v40NZ/eoem0ETExl/YD/SDb9u+sl3Y6t+vLmp9FRYvS
vphQNMeGHBGSDOq4Eo2L/EFbRZvTXSzNwiwQZF3pTN1lhKyg2fR5u1ZD9T01JMdwle3pLhbWqZgF
Ad6mA5YfeBvrDT5ImbaVxjM77sLDi1kEqK6hjxid+MdR7a67GJWaCeDR9XhyNdKFfcwCIe/jBAQh
nqt1MhFGa/S4jaYHSiLBbnYjvTtTGJ2e+YtwEPNwqLpCMhHMdZDlLbZIcgerVMVfC5JN8mhaer0K
7NS6GkfEJi+bl1lwoPugk7LXJAdc0ZNnAQGwi8fLmp7FRRSlIjW0Hl47WaZVUYBAyYLszEVhadZn
HzmkY20DQWbJYSt9S9AiQ5onu/cb6RVVkjOBvbRmxd+Brea6CAu1lDCLGtxJfFVBLVNRLhz5WVyj
1Rj15ZBKjlng+hADvMDw3K7OnNUWvm1iFtI6suhY8/b+EXH/TVK0LVIg7fOIncDpyZ1W/hcrVZnF
czSqRlT4pX/U/fKAUCHGHtk2mVxBbeWV6v7mdDcLU6DMgltLCtVrRecfBVCTXVvJzcrSrf7MIC21
PgvrLCnGRFZ4iTqDRdHIQExQx9TPbNxLrc+CWRvLOBf4oKBgBW8Mf74EaJvhnqkoLUywMgtcJMUV
YHqh5HhRgOvfkN7nCC6umuHcHXAhwpTptT591jwTOVnulq4Tefm9lJL404O1Zngkm2TvzBAtraJZ
FPt4Znq27wO9UqJvveejv5IjDZiC9MShOy/PpP6WupkFct+MeFsiYHtE/2WXq2h1VMONlyY95KwJ
Xm4Fr5ct11lMW2C+0izIg2PXdeO6UdUKHoMiXzhas5gGsmTpGgoWR6/4WesfQ/BTKI5SWysUzC96
fnkW1ZKCP0ZJneDIKfgWOaYdnPgzD790MZJnoZy3ZgKJQ/KPyA2Ya66R9lqRg3aTwJU9RDiNAyuV
i/syhhGommm4NkzisWmh9l/ycro9W9C6lxaGV3veMSqUeI8Ovo4cE1ogp1v/Oh71OWwHb5MINzdb
ckA7GhAHEwsD5aRbkWDOdqe7WNhQ5Nl2Vaue6vuD5x/R6oJ+j7wJfnWUQ063vhDv8vT7p3gfjFTp
AXF7RyO2Di0wSPQRhaOEaNXAFDrdx9IbzDYtSWH5ounvHy05yJE+nFiAE2TjdOtfT4EhT71+egMw
pOggShoTjGJa1j7mWnOtoTh+uvWlZ5/tVUjfmX0HY/voB2BjKZV9U/3iTF5y4dwnzzYoucgajN1p
u9cxada795w9EPU6LNHN7hVo7405kWtOv8jSRM82qaYz/EizGu/o2WjbN2yz2IaifymF+JB3djle
FG+Ipf89HWGXSH2kld7RHBRQOfiKXGuW/HL6Jb6eDX0OsozQWPYE1iNHIcXGlZSjE9jUmCWfbv3r
laTPQZaKJPIy6RmiGiMceWi+Cb5Hraa/Xdb8LJC9zE4KGL6SgwZkSGE2T1AM8O3bAKuA/WVdzKLZ
UtKyS+TWO6bQoUY1OLbUHiwhPZ5u/usFC8v577nNOFlC7bY42yfjnxR3aTVUPmJd3yQjIjL4Jqpj
tzrd1dJczGIDlQq7ixQBSr8EmtNG3iYfshs8KV5Pt7/0KrNwACJvG+h3eUdVR2tL1vbuiJobQ/YE
e2oXITLtQeA73dfSqp2FhGgUvODhq4OWHhDWb3cWsukXNT2HJ0aql4eog3EhKvu3MXXNTY2RxZl7
6cJzz+GJ2Ay1XeSjLGUiJHBNNbDC9gj/99OPvjDD1iwczDrQID40koNBztqKzG9YaUCBwEb+dPtL
Tz+LhUREQynnneTIvWS+YL6k3SM2IQ1nmv96P0Wz4e9YGILOROtEcp3M9sZr/F7ktW012UoeChSY
s3B92VtMb/fp64YEjZVIOefxwUhQTAyxcW4xWbxw+cy+bs2I0V7cEGWwiV2kxuWR0pIdQyk6/fQL
c2zM2ocgJ5cw2GwHYseT6SIw2fROAYn4dPMLQWzMNonWUAU4s9rm9IVNF3CjHulD/A1XXoxhcmXt
kJk6s7NOq/KfN199XuY3QlGpUI5tpxKU4JDHbH3ZqbEATiR320jSx2VvNNsqChm2fjWolmPIOeRN
0zoUg31npBj2QQDcBL68HeVzs7+0hGfD18FrRNp/dCctLEpjwZMbwBxTBL70/blU78K4zTGi8DkF
znCS5Wihdk1MQsrVkCEEv+e7/r3RozJyeuSWXmY2ciMOIkHfDK4D53mTeuEKu+k3RIadFHjfmfW2
sJzneNEsLWo7lFXbcXPzVgmrjejcbZGOL6dfYan5aZl/ivUasSUpMUKU/Pj0ldB3R5QkC9uHVti0
qnZmiS3si3PUqA0/pfSFYjtt3NfXmVn+tjL49qdfYanx2aarksxXGhPZRVf4hrFSfLV3Yczm2evp
9peGaPr90xAppYYYbMcnKYoop7lYRe7GBB6trFTxma/ewoqdI0IF95+grA3byWP7aHvBOi6gPKOa
cT+dDIJKfTj9KktDNdsbBz2AWB03rlMViiZfu6nmoUhQlZl35kWWxmoW3qGdS0bm4kM/YqkGCj9C
RJTS11Xvtcb2sneYnaKgCePW62OEghPsYynJb4Omnzk0LcTzHNzZjW00hGNuOxQ1d66p/cwsdz/K
eKw2F8bbHN4phXCF0GqyHZQBNqpSVKj7IrrNfnFmT1qY4jmMcRxdkal5xgz4qCiUeew5YPbOFeYX
5neOYYQJlkZtGLJ9y+ZEwZfbDDnxYPL9UVHf6s5segsf2TkIzA+KCrFVy8LKJTcAvJp7FJ75ComD
5Hmb0a4AzZ/7Ii290mz7cA38XgyM5Z1IDSP1pkW63SD1m7v+QYtMqK2nl+1SN9Pvn3aRXopznEKs
STI1v592FAQ4lPsiHh9Pt78079Pvn9rnzIbUpcnC8jjXXilBa1xVWLOcWVULG9QcOKep2OpmJGoZ
pOQaYYs3MXpP0yFrDLujn1RnttqFl5gD56wSB3W/LDiKTN89MHOVIa7QHTWfTw/S0rqazTU8iBhX
EY46rRx/uKWBZjKy2pYS30ZF91PPwm2Rp2f2qYU0pK7PZhwl4VGOy8RyBA5BhZqs2zpfS0hsDYr2
opT1agxhpUHdDTg5UjU+0+/CJqbPFkLVjwBzqogxbLOfiAQYaInzQRnKDTJK96fHcWmeZt8Rw7bR
y7Is07Gg06/9eNzqWlmtTje+9AKzb4jdeR2CezlrrUBlthFPOZ4mV4pRFatS154u62T2FdFa0fdA
GizHtH0dERKkQdQh6Dd9GSA9hDDdmXzb0kjNjohJLgtRac20CBqSCkVRtB+jdBb7udD8HD7XouQq
NC83HQNoA34Zr72dn6l7LmxYc4iXZeIY6cN5d9IQOeFOLe4HD40QtOgvmoE5xsuA6l8nMEcc5FcP
IhI3Elt8mpmPiLaf+Z4vjc4s3A3Tr6kiCctp+rT5rmaNch+4wzkE2cJmos3i28AQfOwjXiCwq4cI
yWI8OP+IPHucYhpm6BEx+AtfZHrBT5s7xgIidzESdDB0xpzTT268MFHOfGyXJnoWzB1+kgLBSNMp
dJSlKFTFKBUANdCfKqRJ6zNfkKW5mEV1HJCpQFHBdCI90B9GV1GuY4m75unFtNT6LJytMS6QL22n
DQkv7SDtrxov99enG1/4+GmzGB6xD0xcC/llm0PPSveVLTJ1H0labzqRIqiXPJ7uZ2Ei5vCtMPPL
0kDhwbFkxDFjA5s0ucPDjivA6Q4WXkSdVvKnZYQHHxBkM6GDUH4ya5RkIsv7ORkldAizZTrS9qc7
WpiOOZwraqoCS1VDd2BCWGjp1+GjXKTZmSLr0jjNwhpBQSHqKDOdKsExFPG4KnkPbDn7gDZdnyP3
L73C1PmnsWosucLNWtUdLZbQzQeDg0dDLJ9ZUsq0dr7I7ahTt5+aj/AJ7q2uMJ3WM28Q4f3jN9a1
CDt08I1Hs1edMUJatWlRuMo/Tk/KVFr9qstZnDdtJrxhNHUnL+xs4zYZBixB1axGU0NlRFa0GyXq
KIjDoV+nceefWXQL26Q6D3zhlzLqIkQP/ltPqNbgZDeMVX3VW428l93oI6+Ufj1Svzl3Wl2Yuzkk
JXMjHEuNRHeMOIXdjqZ/dWW4iAyeWd5LC3C22/hYPQtUSrCpU8fmEVar9NPWESb1Uks908XSqM32
nMBTEJcINcOhBFGvwWft7Dq5GzRzo2KDfa259R6ppMu+AP+AzCGIPrQjxgMt5k9Jr6Mblt95jfZ8
euEtTcds24nRWS+UWuiOXA3ogYpB3Vd6l69Ot75wXBTTZvc5kqKxbuRwYLJfYM1XKOv5APKs5EG3
uzOJ2IX5noPlWklF5SvRdAd/y/pKt8xqMw7IvkcWgILTb7E0RrPtBgd55EgVllTXJ8gNK0LZ2I2n
nVlNSy8w9fppjII20AQqauzHkvTsZth8DGKbufKFDz/fWWx8GCIcS5zKiLAv9GMEu2P8HE4PzdLD
zzaQsqj9vM1G3cGSV175QlP3dtclq1p12zNdLI3+LKB1lO+GwOh1MC6krbC/7q9zD92l0y+w8Nmd
I9hiodh6jy+gU4DmRP3akVMEWDHIdaYsBgjLM8k3ZSEU5hg2SLplpkQpHeGmp/hxtBur9AXtL4+t
CWVWL94G+XBdNo2Ba2e11cGUgqTbKDi1QPV5TCp7EgO+bNH9h839adFheEspLNWFgxqZhOB5luxj
C5W6Iqn6h9Mju7A0/jMQn7owBbQq4QrhDHX+W2janYvobF9U76ebX1gW/0C+VbWRK9YoHFkLuvfO
jKtvfdK2Py9rfRaU4NG7AhC35vQeqvgJ2F6MDYvxwkU3i0lNjmRFTyTNgbc7CSeakzLtb6vE28uV
y1/mcA5ZtzRIs/BUy9FK5K7AFi7o6klN5GCk4/1lQzSLSwSV40rSfd2ppcRHjNGIdxh8tpvTrS+t
nvk31i9dRQ9pPWUS4pZUb9T9adL0++nmFwZmDnFrdJ3lY2S648rS7zIM32G3PZ1ueuHJ5wg318eh
sYx5chSjX8QQHy2lhV+oXJiH+wf+a3T9NPcD4fTp5G7u+8FNauNYcvrplwZmdn6PXb8zQy0XDpqe
zVVUavVVJOLfpxv/mnxn6XOpONFj+l4EruKA2W5XVkZFKIhWFcwkrYZ6Uwi8jI3N2GbfhtbcDH18
MBLs5E73vrADz4FhbStGsNaZRmkzfijrem2L4CNDGNIGUHemj6XJn0V23nA1b7mzO4qGnVvUQ0Yw
UFDAcUw9lxJYmqFZTGOzmXe61GKAgsvMVi1TXG/ZOc58bZdeYBbVI6pcZWWj8+YbyocaxLeSOf4i
3/54eg6Wmp+FdRlklk36W3HQZ+veZcEsIGxvfUcdur1EasFC1vvv81QpLKPkxCOcQJZXRhrJ1zEx
cmZ4vl5D2hwSltVdgLRpqjrliC6w0aAeCsM6hFGES85F1QjtH5J7LUqHoG4VRwaiQi76xpelF6QK
z7zC1+tHs2cRLtoudL2iAzPMzQXB4LTbek19GTdQm0PC0sIO7EFjUCyZMkrSpz/CMD8zMEtPPv3+
6USRgQ6Aq1koZC7030DlHpNM25xel0tNz+I2FZ2ZQ2QQJOYH1NED6XfenCM9fb3mMer7+7GtsmwD
tRuEo+IFvEJOpVqVWqluA7+4rLCo2bOohcbq4SjkqY6tpvdhYXxvw/rbZSMzi9hcLdmq6044WdXH
FBWL/8/ZlS3JrSrBL1KEJBASr+pleqYlj+3x8faisH1t7StaQF9/s/00hzO0IvRmd0wgKKiigKzM
IFTSnjbsbvAnHa+mUIw38KByYy9I63+6OvUh6uxNEfXcAfrY7Z9dg9CRa2tf+apoJxdQS2jbN4I4
YRdsHoIMi0dHrsl+EVW9OghqIygaBwVdeT4WGxYyNX6z3KtFTwnki4q+x4aMa7UTn+YOSsbN7312
uS3ZV40rewChEHjtYpG2XpjR6XGW6vO+tjVvzbq89iEjBm/lOYU2sS1CL+X7bjFpoDkszskpzafb
aXkmHpSzvD/NTfHxftdvtv3vbRwNNI+dISHF1sIFhxFImx5H0n73Aj5BzLXPD3a+9ZZmiAs6FCoV
aZ5mTmfHXgM4VE7OdIK2VbZFNmdqXnPczPMFiPArO56GANLrlhyg1GW/Gwp6vG8lw8rU0U8LVO57
sKVBUlFlNQuXVsnrOMnk077mtZupeqRJQBcb5pk6WpxELwh0Mqae/9nXvnY3BUDxXDVrauPqIuPQ
VvQLSE7nHdS9d9pH89wWlwdk4omKKeqbxWG0+7x6AJsytDN2jYBp3ttQqAekTrPGs1f9mkj2o5f+
xq2aYW51tqcRaOshWMUa16KHLISbzqfJInLDMoalqVP4gRw6yUrJV3DTNNXJHZl7IIjRl6xZt7g0
DQPQUVtNlwCMKbA4m8LKce9IGDx38xxzizJvBAhfiz4gXOMQaXTWOEcpFjYV8BW1rWqOcmHiAops
eViZ50ArJOiPC7SZwGNUsusEZSLc9pQ+CvQ8goufXcvA16KVXacUHE/+GgMcDMmyccnmpwI64fuW
gq/lFt0KTZCgyNe4dILCuSyloPTAQAmwBQk1TJWn9R9vUam9tlLGBZ0RqHB9eJW4lTvts44WBlN3
yMRcIcpWqKDuXfq97yCfdL9tw3mW6oix1JGoGS0RQ2wUYoI5T8Y59U83zIhdZYfMvqmFQE1g8ZOX
tESRZgHqBGvfQRDO/u/Ne7Ecv/PBQRuPGZvnY8dTab8rWOfOG6YzuKkOKAP6lJdCwYcsp4zApn+p
KGqR3J1nTcq0AMnVOmY5b9e4Ktc/NXNPuaR/IL7x/v7smLqvOWllrxVqtzN0H0oVZ+m2w7lw8/XF
BWj3sO8T2tKdkrnpOmgBxXQW65l2AgqhECkDmkj9vv8Fg3PoOHOINYAFvMcXkn6sTiUoXsMSpZIb
C9hkIs057LrseE/rNZ5AuXUu+EBDOjQgCEUd94aJDLmUDhdcoGDgiqqUseVO8ijXCoJ07k0EfgI2
Y+uIZbCSDoFTJMvrNqtlXEoB5XcCWecRT8+7nlDwFPlvR7OtAap4skKlgtvGPVz+KKkYN+xj6rrm
BJULzD3EjJfYtbL0A+Q+2we8qWxd55hav038qwTfamxgaiqmYhC2WT9X0iRfmIAA2q7FqcPZWi+g
NTizVEwgc37AJA8HKEpvoetNfdf81yoq2kJyZ45RvemcrbpiYI5wttalYel72raW0pW4TTZiUqt+
CE4D5DE/EIC9vwkWeFtsY6YhaP6VBJApn3FOiSvqi5u65QBJqnoDamFoXMeXpWMmWglWqbgt3O59
60E1G868Re1gal3bXQhdKpbk/RgHS5uecyx/iPPJLYyFwfo6wGzpHAXACxNxz8hj2awRSEeOlio3
TGMIOjqBmCDcHdeWQmemTP635N0nr6GPhIp3vNkqGDR9QvMsWkt/TnDGiqcCryoQDlwG6KfjwW5c
7D/33cv0idvUvHZe6N2NGIiI7W6+tr56l7vFoRvZY9lv1jPfpvONTFanCVPNUHgoSMQw5kqdRV82
J5dl7uPsBDQKyh7CVRDK+lbY9T4yD6o/vVg+gVQ9W6uYFB3kGMcxeFi73D/ts5m2I1ezg0N1BptB
bA0KzV0Br86AZ+irMTiBdWtLLeEW+9+ymxY+Kj52ch3JELttEVxQpuiFVe32D4qwIbxtbk26BTcx
+YoWRBRr07xd6yGGBPHvJUEmi6ZbNm7k94ZVpiPbSFM6ovVpHytJX5LETcNWCJTY8vJ76zcb02KI
Jjq6bSxnDiVKOGRZd9C4ni0IFSM0brRusJAOaWtBh5VY1ozJwC2NNabXKgXVOZf5VnGnqfs3273y
RIcoSJ/V6L7vBt07wh3k8SlVG+f428vEG2tJpyYjAkoy6bgMMdBD/5TVAoVlaNSW5UPOijNgrOep
ba+eHD/cdxHTYLSw4oMgeOUq6eImKH8B2QIUI2S796UzRNu0fTFMTMysjwEog1wdhBAfKEQe9yUc
Ol6NWE6aMIh8xm5h/xAqVSFk7HZeKRLNpSUEavLbVWvcjUkeZWxlUKcraf/jvtlNi1R340z6XrDI
PibCBVFVljIIMbg8KCEdFBTJLlLVgOp4McVXqtaAd3EbYIEOitsHHwiMIxR5mxjSuvzsVsF6tFMf
elElD467Rqfzr6FauC0DHIViuYz1UZX0j0R5DqFbKCBDlNKRZPYCkWhRjV28Nh1YWdnZV93/SFJF
qZtsJA0Gv9CRZH7ruT1vaItPgLJT9u+SOvuyzzq3NfEqfigpFYg9yi62l+AFeK+PgVh+5r2/AS4y
9Vzz6KHzA1VUSxcvafdNBnkP9n66VUhrWLeu5tEdgeytx2QXT9binrKulCED9ODctuu+NJnor6pj
bs89Xwj4eIPUCz0FoFoPNvCNkGQagJYSlF6b/D1LxKvF7HMtqvdlnXon2atv+2ZXCxwQE4ZKueW0
qKCFhjIX3emmQhUGkN29/wHT/Gqho+tU4Ho5aePWy/llHEn9mHrBp/uNG8yjI+CQtAhQX3l1zLl1
lmI9WlP1sbbTXUU2VMe9uVVbFwk0P+OCBd9R5JWGIED/eL/rhqCgo9hKVifA1ag2xhPOJ69i15zm
18mFJkdSlBubsyFB1mFsLeDEePKRSFehUQ3x2tr+gkdLevR9FPCBygo6l70/fa4g9Hq8PyrThNx+
fxUsIJtEbZBQVzHkNBPEuswNrTHxQmmrrV3aNCgtYGRBq5LG5U2Ma/JLSiD2vq7fPCv9pPL+PIIK
Gae/f+6PxrB2HS18uIWLevWAVLHIhXNqBlyLWxAM30gITLbSfDtNXFkIsCZDTLQEqT6q0KAqR5x0
Y0sw2Unz7LVYQTo9oXmJ+4KDD17tWIjaPaPueDjkLGvCgHlQ2h52Xrb/LUl4NfdgZFIkSVpcM1Hr
0+C7RUi4tXGNZbCVDkyzazY5qZM2MYCfJfQWiye/7p9W6HXvmwwdmebhHlqCBQjbEGPigyWEeOwT
24uYKLbwxobVpNOTFUGxpkmQtzHhAwi7+UQec2mv+/ZRHZ7WQRdkCcaiiet1fklH5zP0R8673EAH
n2WtveJioKxj6dZ5rNo5ORWSyA3LG+pZqa15WVFCrzyRoovzovqSO2sE3v5fydpC/Ln8Ud4ebPC2
XPQAEJQeKByXz/dHZVpSmvsFOfEtBfAw7llyaIVDQ+fnDE6GZwF418bQTDOuueACOh179hJU4wI7
9oWzGWu3QirlbmQHhoO8zk9mD6kLxFvQxkuLZ3Irz17SenjK3RLsk05UzX228aG3Nyui49KsilfK
rfGhWQJh7lfDWdnuEVDRz5N0t1zwbWsRHTsW+DY4vzzexkOeWND6hir4LLZK1EwjuP3+OjgNcydc
3KbFpUqGcHQ8Bcl7CB83zdQdxTR7u1IGomPIRtcnAkqqVbz2wdxfq3Ki3ZnYdb9vTRGdA3IA/G1W
XVPFVWU/+OP80s3JxnZnspHmiIsI3JK0SxP3IAENB+W9q7yVo2Qzex6DrTJy0yxrbgdBEVt0LfZU
z20WcbAcB68e1lKMn+67tal9zefqqSpRA4oMRIplPkylEsAZj7u0AQPCtWwWywbFNMqt4hJi5w9t
MbYXX2wSWBr6riPKaG55vB5FE2dJn0uQRRT1eW4rCGPft83bIY/oUDJPtPay9nMT82DkIRsFPRGA
NS9Olf++/wXTCG6R6pWb0dRzKlQg1rHTVj8ZcazQ9VJ3VzgluhLrSJvFFQkab1RrPXrKK4/UGYsN
hKbJOLffX3Udi5HL0e6aWOZNd0I+Vj2AnnGI0qRRG/Y3OJiuw1pzn9SLcOrY68ZHB6g1SZOfQvIj
lfXG8jeNQvPhkS8qt3BOjGeW/q4ndXTW+SKsfiPLeHvHITq6TBSdGHrw4MaJNR1RaRK1DHWQ3nTM
h+VXMrIP95eRaRSaEztjytJUdjWgynjk6vnltvWD6mRjqk2rVPPiqbfEmt60m8E13eE9t1YKerVV
u0XOYLCSDj7IRFoxr1zz2EJh4gMqiteTM0H1wJd29qmdrPKJeyglv28rw2CoFlCzecktFFGkeCbl
Xkis+inJ+T7iQaLj5OZ6TgY88zZxCi756wR5tgee0J1pha4pOwfNyvASgVhdiN+5i1rUwfkeFP2B
z/XGC4HBOjpDWD/jDDepDgGbL83Ru2XzTeOlp12297WsQjYVSiBLDACC58GRs84/laBI2cglDF6g
Q82mnPdg2pywVcriHZnlqXSzH3wYf+zr/M1krwJemvbZmDZLFbf1tVag6Kvx2LQR6QweoIPM8ma1
/TbpyrjN6cHKyDEr/HM2p9hq8DxA92nHEB0+NqmpQNroFHHTZyKs+laGjtgSizNEax08ZrmcTqW/
FHHbgZzIE31UVfLoKeuf1Fl3nWuJzgzmr5BamlYnj6eqe/Q8+gB6wYcRmIddU6xjvHD1knfCX/K4
zv2pC12Wz9WxCGizhRM12EjHcXGfsyZRUx6nVX1s6oGETWvnh3WmzXFV/j6YINHRVl5SqDSXYx47
UNU5VE7OjgOedR/2Wenmf68cYUyqAFTDaR43nnoEfGg42aVPdzaueZkSi+xEzdIY2szPnTddErH2
+0K/TknqAO+b0IqkwKJCELcBN8ahU/0WRtoQfnRG0tKfWTOjnjNOSPUgLeci3Q53VNnLPqtre7w/
VZPvAoAIBJ33TyKGdzVpvt5v2tRzbX9PwFyEAwsY6qoluAyKPvpkfnIr69f95g0kG0THhQ1sTWaR
9mk8O+p72YhwZWnoiR+d+sfqSQjAxmHKwA6PX+9/0TAgHSPWEdl3SWtZEUqFj0stHonXHVLVbGR1
hk1SB4m51mLLOUDz0FkuQpFlc1hY9lbtoql1bZPsC8BwWZHDA7LGfmnUMlySId/KqU2ta86Lp/Op
zV1uRZ7dvM+pjJMpON23umET0yFiaYPKklS6VmR5DtTTA8HPdVl88qxMhi5fxDGdko2E1zQKLW13
pyWtxy5L45rayfPo1y2A63mzke8aorSOUlaWvziq9dI49/G+5jTyK+38/xX9fHQmtlG6aFqimjtn
OVyuBjA8dlhTtHjbDujLCIWgNcxWSJrfnxGTmTTHBqJ3DpxpsaJ0WaflmGEnSI4BHf0NQxna12Fp
jgX9ItgIiyn1AXwPavDDTemn+503WEgnPnPk7KRSTFZUFun55sQiS9/707SR6RpWqw5Ly5LWAz4F
kyzadgptCJCE3Kq+Tmtysv0EcACQiuwLRzpEDSK0bMRtOfYdfxqeIXeSPSz5ap29eaL7ktP/kKAl
E2/GUVhRIx0RBoWQAERtcRiYZuI2/a82/IzyObey3orWMruSdXyqyuGhtft9SZ2OS0v4SIp6Lni0
coaCt+S5Xop3a6H2RWtdZNJelGRzg42TQkGb+OxPzYctZKkhUuiUZK4rRc76zIoUKkIAnX+CZFwW
0n68jkGzEesM1tdBWxPqRxcvXZKoLOvHMmUPXraeFWqF77uZwYd1uJbIfDLOKcFmtk54yEah2sUi
7RZcy9T6zfteLR1IVdY9LiV41A/pcJQJH8Ley7Za//uy/F84FdHVJGmFVemCChrIzOAMbY0jm8tT
xS/JZIdD24dz8sGBOLrq1pDP3wMyPXGaHhP/2Q0+qPIHS845+Nz3GfI2f6+GSnjX41an4VGQqC9j
lrxHd7/fb9q0BDQHpOOYJ9L2kqjI2vEpqPkIMoVsvIxNtnU0NKxkHcxVgXSQpSV83PEWG4fDjnQJ
fbZYUzkvAMlA6KNI5i1hdtN43H+bqqOZcHpCkqiSzaO1WI9rIeJAbr3jm5rX9ta0J0mx1jyJVr86
i6w6BF79DdD+P/dn420MHyHartrdlMqh9JVEDdSdfxd1Pl0mbLWhWjx+9oHcPOFCsTjUTWAf8FK3
dTXjGnxJh0DMHhVB44kkkjQHJ+/HQX1N5vyYkOVszdYReheHzMuA3+6OEql0DV4yr3oo5bkGJ9qg
Yjv7ThiI7tZrmkzndfwowMg5ZceFzsf7ljH0UAekCdkNXk9ZEjm9/QBNj5cFmfiGexkWqI46y1kF
lqF5CCK2qk+Ep0MoLWDK6fKluF1H3h+AYeXo0LOqDtiaJ2sSgdnj41wE75rRjsplC7D3NsaA6LCz
ZMYdScVFEI3lAEaD+VpI8ZyCkW0uUNmcEXKCcO3P+0MxzcVtiK/CUdD6re1YE4+SIkkes2Jdvy5z
Kjfu2kyzcfvqq9ZZPYup7jO4GHRP+ibFQa6M8pp8TaTc2JhMn9By/GUFjLi0WBC1wfS4BNm1z2vv
nDbsaYF07em+lUwTrkUiz8aFYZmtQQTWz1Pa9epYpXZ1dIJki/PNNA96MGrz0cpAZh/NNjggioHn
4Si9j/e7bzpa6xSL3jqCacwekyhI7a9OZjdRZiV/oHc3HOyOJ0cgT/tL3tMGZSl0eBpTvgXHMaxl
HUtW4Y5G+p2dRLM7/+O4773lBUqFqLxt3ltA//SDveGTBgPqqDLU5tMhyxFu1cjFQSbZcFAEN8f3
LWhYADrmC1U7bg+aRUxPA6TXEoDb3l1ZdgExyxaS+W+IeiNL0fnLvFoy8CMgCRqbAkqHQ7is8uAu
cWk/pLQJF7888SyW/i1W5/yFkJ+ATR0SMh+6+pn2WTis/IA0M3R7+wnk2E6Pia37Y0U+WMvzQIJj
23wTzpbu3d8N5a3+as4tOn8CNZSHhLz9pHo8qb67dXNm1WnqUTKwVBfHA6199kUp8dEf2APu1XDc
SN8VYEq89Y9vLe+bG77VEy0GpIWT3xTbeUSC8hFd8ZP2SNcPFSIypV9QzXDGjuak69Gr/dC3tmTQ
XdN3b7+/Cm9TJodS1ZixEhzSqMYBdsBZ+2OJ8VXy7GdOOKK6sZ+ScM1PPCVHZyihdcfOoo3zXr7L
G+9QY1fCf7myTqXz0S43Luv+yrG+ZRMtoHQpRAmt1eHRUr0o1R6cAVUo8Lx2XY8Va0Ps+UV5bhrn
4ZYZeOTcQ2lT8Y3TiMkbteTHt4ZmosstoW9IHU6El2HmF1u+blp6esVQUDpr0xcrB5DsR6t+ZLZz
cMofiXhg5Dx6XdR3H5s5Cefm9xjEVVYeO4Xcvzlg1UGAc+Nu5m8ZwBsm1uFzltOnBKIst1Qezwu2
E6IDHHwmzXK77vvSOvmTX76ra7A7DuOpXsEQLc+D95WD/B3mV0mE0wbm3im/ohIgXJP/yf6MArvj
OgcPt3TitoiaFaKh9LZEtheuYXZ0WF6uiJAoivFB5dVeeFeKQxFkW+hwU+O3jfqVU4igAJVlnrIo
8fLnSc1nN532RWEdjSeznLXMy1gkx24Jee2/cyYRo7pko31T12+/v+p652QO9BgKFpXiM3ARzyXE
Qu/vH6aWtQhVC9C3+kXOoiqf5pC77NGmzfv7bRu2WF0ktOar6wSqYxEZH2TghyzzDz3qe5PvPZlx
r22d931HiygycerGdmB9b+Tf7amfjizw31VVFdu2m4RsYU+o6O7C+18zWUyLIFUNXcFB1SxieWHB
gXzwwo2gUdjTuqtD76a6khB48ZDQgUS/OuXl2kA7rRymbtdSQtHOv5dS4ooadDjEj4oRyjtWgsdZ
HkB39n733056XR3Ut3QNGKwdxSKnW37JBORzsvtCsMF1abIx22/b39VJ4ZqW98xxuRdZtOjPE6XB
UWSMHO8P4O18Cs382zxlVrTCSVMv6mf6UgXNiw0ONAC1Ng4FpuZvg3rlyNCab7OSuR7OGvxgWePF
SegTl+vG5mqyjebN1oRHWM+i6H0r82PWQ5wrKIN9pYWuzg7HecrqQOTo/Mx+zwFPQ0r2aV27Oi3c
WpVOr2bgMnPaWWHA+wK3Q+PWMcm0LHWfdcnQVjPWTG6lvXgET3mQHsGHqFADA2jOu6Wz/a17NMMU
66g+4geELbzyIumEOOWvQwjKxfuL0zC9OqCPpVPrFRWathlbQnsecYmgqn0rX6eGS0Q/2xZP3Kjq
2mjN52enqh9Sb0sx2mSW29S8Wvl57rbjoCYaiYkdFZ9eanzGSbbKH0ym0fw2yNXEmi4gkT03Xmg1
TUzGgu00ze2jr/oOa+f21BA36vLp6IrplKz0TId6o3lT3zWvHTuvE16n3Ghe2Wkd6GMG7vz7K8Zk
de0gIGiOdxWekcjrUOxdkDo41GtXn1Yw5Z7uf8LUe2337fFuWY3UcqO67x5XRzxtBwVT7zW3bYsF
qA+IbmKdjFeAoD9ydw3pkm1gNd5+QnN1tJuDTZzLWTmRUOpz6WXXhtJT5fSXJUhPVkU30nGDgXTY
m+3lXdc5jopop+hB5nZ2KF3b2dgOTYPQXigs0rkWZZkdqaT90ACimagixiXK0Vunx6bdl+G6OvRN
9D2p6LSucN95vVpQroTc+5AeO2ZtgQ8NlSGuDoDzKrlmU+eukaPUIc+cY5D5j39Vu4axPDCred+5
3cchGR8YTV48y9/IU00TdPv9lXsPw9DkadCvUeYU+Sco9Cg3TGpQuhx3eYiOjltx9wv2WSUjVfAX
lNc+9GzcWFum2df8O3FrAFsXb4la0Z+alj6WSfOZ20keWmnbHvxp77amw+NsjtchYJiXiBP/OAYC
qVfH/gfE4hZHmMHZdWzc6Ku1TGcBK031gsI7/sw79Yx7gI/3Z8HQvg6OWysgvaBKKyNg5ICmsdsy
mspOXEjmVpf7nzAsJB0eB2qHiePZXeL9YKQ4Ng/zUVbZFoOXqXXd022rcjtlLxFr/fIfR1KvCRm0
r3aBLVwddAeawx5iNGKJRm6JR5txemU92cec5+oEkHydaEa9DqaBaD0rrIebBtZ9q5sm9mavV+4L
xcC2aj1YnVgtxOt6dmiV85P4076cXYfd9VVbQOOvkhFL+bNyrPejWA/1KLcSRtO8aj5cuFM/QBpM
RqB9vz3oQphAMRxe91lH255rmztBVwZzxILmOOTDc1MmIHosNmAops5rW/TcE5509TRHmY07VVQT
oQQkncRG+mLI23XkHWsmMdLOHiLpiXPm2LEzSTx1qOcs63e9TUNv6d+rx6Uem6tViqiYxvQgO/uS
+rkbpomz8dRksJCOtpt7OkpXWUNErTY90DT4YBXZero/u6bGtay692kNEbZWROU0/bQcmqLKF7dm
+xq/Odwrx7L4bKPCB433zfyjdcc6tMDXeb9tg9PqYLuq7MoeoVFETYmb4KLHhjWuCP3N1ivA26/c
rqcl1RVVqHxKUgGv8u0DLfwDE/Sjk/D3ud1G1K/PBYAcYWXtE8V2/4O6k02dDjNGxFc/Pzukti4o
2NyiPjJNtObGsmzBVgNdrUjY4j2jzi8nmD/cn4rbSv/vbbHraS684nVNSVSWRkk9H7nsLpNHj3Yv
HgicjdioRxi26gQM/qwD7nA1h10+qIfIHoqoSb3zBHqiuZm+QbLuy/3RGAylw+5w+z6U4HUZItfP
YquYn3sQOt5v2rBmdcjd5CVZB5gmep9JcFtI8MsPFoWQZkntjWze1HvNnyuIkPcdNJ6jwvGqF7fL
q8vtwWSfQ+soO1mwtvJSq4sm5XxMG3kZreXbfduYOn77/VWsoDYUyas27SJAG6ZTngkwQcAPNjpu
srzmzOva9XjJwvuJGLLvEjqjoWPLT7zNNlzAtC61LdhPOG9WlbcR91Pg1M7DJE9MJhfL3rqBMtlH
81/EmhJPsrKJKN44os4pxdV26n38sa6O4+uW9VZ4vHRRFvAk9Dt1qnrrO5m3aGMMvdcxfGVWeiBQ
p01U2bI8TdlKH1J/LvdZX4fwJUsFan/p9tHSjWFOULflRb7Kr2u/z6t00rVmpm6B55kGt64Zyj0U
qwW7eA5Lty7VDS9urg7k80sOlWBnxBdAgVIFKA9Izgq8yqP6OnMS0vLJsz7b4lffuCB8GR4cKI60
+UOXewcwLYSB3ZwqAQiyfByy5YAVCNhWyKb0gD+idXYc5Q/8y0oLoOc+wi506znW4Fk6oZvr1WtB
mF9F/mChd34dMrhABwW+Ddc1nFB1hdJErZWzWryOgOk4t31yppY8u17/6KztAbS6+26+dfzfjZe7
z8e2xsvhRC6T8I5VsvKN9WMIDzqXm6dy7ibjWCPwI8OaWvZYLP53xZJvgV1uxTiTobQIgdAcdO1U
YART/Zs4xXtlrQWE0PJrxQiIJACu35gSAxe4qyMAZ9lBBcEXTWTJd7btPfmdG8rl72Krvc+Uy9PS
fCCsxQvpHOKqeZ8ZdXgd0HUBL2TZRCqt8bzrFCk7Q3azGH/30lm6X+AP3CoTMcyYju4peIL3QNDX
g0Bk/uQ3yQfe+u8GB7SLlO97CMRT5r+3PB+aR13mpew6jmCuGwRo1YsU6nv3N1SDY+poybHOQdTO
JnUFfBp3LUtLT6JlF1D07zvW6sihwQPTmPAdcl08/1vHIAuQqMhrxn2XajpoqLCnLgN5D7laFjtR
aT+zOd+qjzJsR3+hJa+SDWdNA8aawL0OQ9+fZLCWZ47lumF5gyPqNFAzEYhYECC8QlcJRUz9zyG3
DqDBOYnJ/jwQ+XPfBGs5R9GwpCEtc695lygU1y9Xn4r+WJCte4u/M/lGYq9DTu0JsoR9jm1vZXl4
2zSArPGzsATtNemDA3jUFvLZJcXDTJ2H3E7DQhXhgB2qalVob4nrGBayjknNXL9QDrSUI2FZp6Tg
X71iOM5r9muXGXVMak1X2TsFV9eyfqp68nGQ64nM7RZoxLAY3NuoXi21nAQzSUpLXcUQPJW0bk/5
hBoGVjn/eCi6QRVm5uy7y/2Lm371KQ7ZyHlyivU62udSVRH0zs6jskJl/3RS+nufubRMeqJJj7ey
cr2ybmYPpIEgBAT6qnPqtuU+z/8LSns1DrsFzYVS9XqFqEl/kNVSPQifFhvJosH3XX2bXBILOe6o
rl7a0etSgaVPZe60cS1hal07C+O1KQi62gPxFK67n3jZOWGVr+p43/iGk/bfh49XlgkCH0eWXrjX
YETZRpuDMYKTB2L1P1zhXoq2iot0X6m2q9OzrZBqTSaVyGtV+OMXn3H7vZhd+SWTHQhmhKoH9+H+
qAw20zFvrrUudVYNLiL98rNMqydB1s/7mta22HQZ2mKtLPfaDssQts5Czmth78Ta6GgzPitKWEDc
a08ykITaPWQw3XrrPd2Qguj8b8FCSlAXjvKaLvKQqOCXu8r/TdbwYFM+bWxVhtiq486afGXrlPru
dUyWJwDaY7E4hzGnG0m1qfnbjL9ar/VEfG9NuHtNJb2A2izOVR2n6xbmw2QhLRZx1fugbWfsWk38
0zImZ8zAifICvJvBFiDJtDi1XXauOx8iJIt/dTLyHpXcL57yN2KFyTpaJOpIUw1FwyW8ufGfV1ta
yAIh2wIYnadotZGsm76iRSTmKAcYMwrv8vpv4G/9mHnjP1bgnu972NvNOzrerJVlABbehF1X4T93
Yz6FKCw90ia93G//7Tl2dLiZBWEGh4C04Ipnww8z4Q/Dmnx1PXZJ6n7XjuDomLPMb62Otqt7LVvH
BYTR/ZNV++gcHB1sBqlXKJI0nbzayy1iZ8I/DtinN+bWUP4Apah/O5hdNSnLEySyYFz+MQa9DOd+
/pRP1qVP/YNk3SWHCORMyMXh7q/7M2Kacc2pwW0LjCHULK8e+EHOtLXspzoJBBSN5LQx6aZPaI5d
dC4hTSsRWIfmZRH2d9vzvvmVv+uuESP/t9XSCoIJlpjc6yTnqzMuF7WuG3uZablqPt2vHlNcze4V
VL2AZC+kfZeNtQ/Qj8wOtsS63TcJmlfzUQLo7GASOgWsT1IyAflo1zkHPrE2PmEYio5D6yHDK0rW
yCtIYcD86xXWMUB2c7KHrj02Ipg39qC3I6yjg9IckdfgOOvVdcwcGgJJsYSNDab4XYbSUWlgOC3c
NsvltWZLcc2YO1wI5FFvdH90wwsNq/W/PHP+WC1ZS662nb2blvmpk+6RJ+zjvhFoPs4Hu3UVs5ar
N9v8iWdqvrheU1wdkWxRF5lGoLl0PUMLEmqWyxVlo95TNYjsCGEp/uTTwTveH8Xbz2mOLmLqcNpB
n7kgV1Y91PNwYIl98oPiUNq/Sm4dfPGAS8v7nzItKM29xf85+7LlyHEsy18py3dWgzvY1lkPXHzV
5loj4oWmUEhcAZAgABL8+jnKrpnO8mqlxmSWpgzJXRQdBHAv7j3LHEMbe2I40XGj08DEDRjdifyk
7PHR1c9WOMoq0ThZfJCmglUZiUcn6xzKPrn3jxbd2br2xxDpS4AnQbQR+RTLEUxnLY+JSJZcEPVZ
6vrBEz+HrsVmrv0exSbsH5Xa9FEbPEIXfb31rZaf7B8fDNS/wdaU7MHCCN1jp23QpiNkNX+sXrR8
ctr9oxD079UJN34/cf8puUxGb+3HOXaPHr9ibrebgVfy+icrRNFLlVXMKxh5NHwsJGgrI/UgCzGk
VZOkXfzZIemjz/j+GP90Dz14x9PIA/do0QK9g5JukgVR81ny8OFHPFv6xgtq6Te4fOmfyPLCGQT7
gltWuZkRqqD1pYxx7LBZRfsUnzW24TsBa/ii5rF77iwqm3CAfty8HGvm97dkBdkH6sdmP8d+6X6y
QX80hGexPraaxKAUzEfmDPaOA0TxyuqaPX5pLzhXfLMwNLadDLB5hubWaZ3nOGm+lL6754C2Marn
cOCILHymmW+C7crNEXvCZ5GLYg79b/P7bCtokzkY4dxmjjQRNyFhPFUa8F7iXSPhe9a+blJwHr/U
mnbPwW1hjMbcAsTDEXgQL2VhJHLQDp08GuT4tTB5Dm5zg2DQEFsyRyXfJVqi+ucs+Xai/sNfP+oP
xutcRdPv49JXhM3HpO63OtisIj7ifzJSKXWFn1af2aF9MGPPgW6hVw6LM7rmmGjoWy6dLHMArj+T
VPno6mdrviUxIICk0scwKrvjgB6RJvPytaPOudexXGDK0yP9ObbNJPYUXrdPAQL/Z5iZDxC47jnU
bZl6yDoNsHWaPIddufCNu3Bxys2Q4MHODeywh2Hs+xSt5jYj1cyrdHUVOzpRlHyyKj8avrPg7yjH
lmGEWeBoultWUaWJ/0V5BDhe/Ot2PwE82XEemaNppjCF3BAYro3Yu9D+/es5/EH4j87W/CDCPnaa
2RwbTxc+I9fEAdWyDw+LXr6kWeWeQ+IMViDr5lEfk3jpCyZID9Da8lnQ/yCvOEfDMS16Royej5zE
gCEmbbv1J7ffx/XyNRire46Hg2HIHMX+OGNf9KbCYRqG5pSXn+xSH+wi4VlEF6VplVLaHBnpr4ZY
nQD0PTK/gT+Cf9U2yT4pm8/8UD942uHZUteTTkQPh8Bj37szaNZJC2vCIL5US0TzZVH0k0f+0UN5
Xyt/ylKAuq8hfVFNR3iDX4GG8jZ0dsfc5OmvJ+0HS+4cKcfdqo3GDqtCxHG9GaTQ2fy5++BHVz9b
0ApiP6Uqwd9wAiuuvIGbXafC+GtJani2opMEsNO4X5EHcwFdxqWe81UtbfG1kTlbzvUiSsgdYC+3
fhjUKWRu4WDtjtNn++17qvu/pAjncLj37CMqVWuOUSB+MrawVEbulsG+OirdX5XfvXzpc5xj4mjQ
AZBNvPmI44mbTTKc87AM37528bM8nghAHd0ZjyBpAw++lTzKgtCPPtlRP5g+59pzbmc8Z0wQD0w5
8X3iMHKcxvkzuN0HK+scEDdr340n081I0DfgvKybZoVbzkin578em4+uf7Zyky7pUBVusLSgXANZ
NegAVlfxSr42+8+V57CwNO9aDL2A03kxeSbIuqB0vjj0Zys34A2E7IivjjGd+8yYIQXZ5DNi2kfP
9WzhslB3DsTG9DFAP+oI8rzNnVLMXxyYs4UbBkHdVKpRx9anZDOhCbBt+vCzZftBjDlHw/GKk2Vc
qTqOC+dFUxqWybW5DuqyyTjQiamc4ihbHf+zP/hRnfgcIbcaH6fxmCzHxsSrv0UOCOXlRrSnWrrO
NgK3Mm8dri7gjW5kXqP5l8vZ/8w7+4NZfA6fi7XgAyDH6ui1aid9sx+luLbx18CX7jl2TlsW9O+e
Q0fhQlBaxv3OMnorG+/aCYevTYhzmFsD3XYSejUSM5R/rtBtXb4v2gwPX1rm5xg3MBS9YQV7+Rj0
hmSwslly/GxMHeqXnxyzP3oGZ8dsbw7h2uYReWTogTqBOiwhvfFb/rWS+jnCrYHYgEcUyulNtPqb
1p37TQBIVvHX4/PBYv8DNfmnBIZQ9NX7GF0UkXDzpiePvUiefKbG99HVzxY7TZQGOQEHeZDG9cs8
DeveY+NnBJcPkrxz0FpCoJRMJVytK7fJ2kH+bOPprrHtDwhCfra+P/gE50CdGvBjB80FJHh8BEvX
W65rx35t5p/Db0QboFaoEIJGAD9EGvncpFrF7s+/frQfpDDn8JsuAk9zSOL5qHgQp/BKhylmH4p0
6r2nOA7sLjTik8rtB0vgHIrDW6BldTlNx9BuSmeBL1U/Pcu+JF/Lks7xN3Gd1IZpFJqZI554lFyO
TRj+9/L9j5flP6tXcfPfSd30j//C9y9isBIO3urs239sX8XVM3ud/uv9t/7fu/71d/5xLxj+O3/L
v/wGrvvPv5s/q+d/+abgCG72pF+lvX2ddK/+uDru8P2d/78v/u31j6vc2+H1999ehObg59++wsCb
//bPl/a/fv/tvSPzH3++/D9fe/+Iv/+2ff75729/fZ7U77+5wd+Rc/pBQkM/hODW+/OcX99foX+P
kgheAqHnxSQkMUVywIVU9e+/eX/3PS8iSULcwKMe3vDb3yah319y/L8nSeCixQyHUWgsuHCr+b/3
9S8P5n8e1N+4Zjei4Wr6/Tc/+IP48j9pOSVxEEVQa4APGVobYXzOWbRr26p5ZAX0TPhxCEW+AiUJ
7RRzteyxV3bHVd17SzJfTDjup0vdX4cNW9JeRGNGh9rPRPeufEIgocQadBksgTabEXf6ndZs2tzW
asgg4exlnv2u4cx0nAIIYI4+A6dEw3I8KUO4OCDE7wAdZzP7FrfTnFWJiS+hOnoalD6IhPrf+nip
U/gwhRvglJfNyOHAwWN49oo2XHeuP/9ycQQu2japD7FKcm3lcun3kuZesPAMSvOHUs+XTccSqM8u
m2QY4nyVFdCA4+zkyoprBgjCpqrD5doo8jA2lQQ0feHvTHA/HyMyZLN2feAKIRIoR/QLQJ9+GxzU
8WNyZQl1rroIynf93EZ7SIxe24TtPV97EAONkmxcV7GdJ5ZXIbvtgumu9eGVjTYi33WlT/IZkEXH
ZdhNdNI9DfVwD9+jm9Bdwp1XBY9++IRuTrefAXAqVORntoZZVO3QEremdpGi7ZWGzar2e/9yGEEb
CXRPsyGqu6yfgmMyVLe95P69cv0mZyRaNqHy8XvefGuD+X08ZI62uco0Jd+WRDcb5i0ZbTr6QNcI
123HHB0KsVGV6u7dEJ8fetnA0TsyuFXsfqqcQ0VICuPjOUvGyeRStyBW2eq5s/VL3IXkGAzlVVKt
cUZLV6bQbunzWfdPMEAlF5B9ziisBbek23sIpPkSeDZNaoYTSxO3mwjy0wXsZbPFGlFMYa82jKoo
LZNxzeZI2hfBJvJTQfokwiysx8VAqlO3hYXu5QHKe3i6w1MDbeFZRRBp6lwCjYsilonc6y54rlic
reMUPxqs1o1f1VGqTfuI6ckeZtawQlfQVwqcatgFEOjZWrqQjTW82eqkzgPqkgylXXdDFoGZAW9m
kB5UFuBslxOtX0HxdA/dHF6LlR147Nbb1eDzKXca0fSp2l3opXPYBGnIRr5ZjOwvkpJP2Rh4eehq
WYw+cJml21yovs+Zds19363VnVt2KfXa9S4J/SMsJZHTJBAv6/1rSdhN14U/EhggJxSBfVroNgbG
tx7i+poDmZ7CApEUbTAAgA2nRQmNhTsH2JtMhQYUj1jWWS0rcd9DQ37nLhdUrl46TXa6srXOFhHV
95oZnaGZGe2ClTX36GMcYDq8HucyKBiT9RamJi+OdOnNwEtys96aWSfHUDxF8A9BdcluqjAaUsFN
shF85u8GdClzwv3UQ0k04l2TK0DJWAdp6tX+EkPzK7LQFJr9wxRRDeS+6xz6VT5YE8aHbiIXkg5k
7078tPYRS+t+vgb6ZMgmP7Q4tJ9EMum9M4Y7WCaxFDXmNR3fEcOmaue0ApkRu9/6uEKvsyBRzzY9
Mbn2HEy7jqwHOkN7flDqchqIk892zpd6RRStO5GrmE6bybhrakHyPwDWh9sDkmzjdLc4hVeXtqp2
jQ5ogYBK0pCs8X52h4cSxci0cSaVTUP56hD2Nscaxg/AkoBCCMxkR4JM6alMOVZjUdPpmy8C/9hL
F4Tn4WCl8xp3PEjHtctVpObt4Ol6N9TzyaWMHa3oMoEiUq5N/5gMct2LaVCYJxmBied9N0ewxvA2
okmCR9O4UzHUpE2tmSzcIKKNx0JxVCvTmauGLrfhelGp6TLALnii4fCMNdsXbQVK02wjm5oEOtEq
6aOsEsd4EPXGQhg7rxb3ukW1Ohch2Y9R+cr7KqMxqutaenJrl/HJ0qnK2Sh+cQEDTusgVIAZfbA1
fFIFm5sdPOYLETThycaIJlNzZEPRzDOMjLoO3raRzCE/+0TgMfijb9p0iUuZu5BeLbDTxtDfTGnj
XpTeAAV7VTlpM/VdzjkUWK1ooNVmL1bF955BheoPJ4ZWXFAu+8PCqDlUldq1YOZdw8zwKiB02DrY
crt0DUN2+ONLrTk+UJMUXszvMDiqh+X4JA9QBgPrqXz/5x/fN9qN00WtMpcOKmHQCP9u2bZtwjcp
zcm1Q72XlaqzuUpeKq8BfdT9oYj8pXltb2qS1CmRJMnU6JVZq5pDFMxlCvXxezRJvDxgPNzEayT2
67F1piStrCkRAIYGqDFYJpiKPiPa4gNhxzxGEyytRdIeugQuKU4ZiR1V/pDjPPCLzJiR2D/iDeWw
1Q5778V3rQ91AC52tT+91t6oCif0poyru7Vk4XddNXfL5KwZ2hvhhRKmS0nVvZmuLiHcy3dwNqEH
00lY1ntzXaiwfh2Es240UKQ5nR08Lo+UezMNGNhq0adQSh8yr/5jFUHDWHftPprqNTcL0Vu/M25K
FVDePOI7aIEGFzyJ92UCQHbdLV0uSuj4Rghdi4tB6/0SqsRQNegqjB6ILG9UR3uuRg1X2X1JVicN
fUn2leNvZq5M4a/xmjIZOZt64m/AHEyXw2S+CyTna+i723AVTqb7EVLiR7csZwzyCnUAHlxYAxnY
0tg7jw5Xgdc4OVeVmybUi/LOYfNdVw4nY6DaHqwaSVE5pOPSAUBr1nZn3HE7hFhktXFRdO8baM8G
4sCpnzlV4G8jrf3UZe64YWLRKYUaARgH32NYC6ZQ3Gl2MKPB0cTyCNpo4NNBuJIhL2Nh5o12LqgT
IcTQZc4dMcutR6FQ3wzdjke6vDEO9kCcZK8aO7jXK+iQW4eElwnOtZmFtuZKeuimQu114wXjUsD0
CYAlJ3d7E2fONBxk23n7sorXXM8A6Za6GgG1hC8n97rLEj3VtIyHMJWtCbBxq4uEzI/xuIh9Cdva
tqK2qK0zw+DARkd30XfdFN/S0EPsG2mEOGDnA069GXb6JW1H/9esyyhlg+OmNrDbRbNdX5t3i13q
3lRLrtc5ziRjEISdILZeDdWcsaBmOZHbakQWUsaSbeZ1IjnxRBa197Fn+FYqjQta5V2Q9y9Jf9st
tTrAof00DHofWljslu1yY6P1HnCGeSPWQaeyWWhKJnUFpBLiFUyd0471VwvK0Sfa7pzV/5F0RGD/
dE/c8V+dbm5STSYNjbYwq+laHZsSYcEHKFIgfctrQS9dWrVbMEc3zhqpHy1EDYulmfNSdQnCQuBd
srarC2lEuylnzPTIt7tg9rBaG02KaehxioyHQyT5/D1Y6ylfaNjno0JJD7vtoSRjuJkL7vByA7xE
f4JTA82anly0xOUPE/bZQAQ7v5+Dl0684ZTTXJEybrPIAlY02gcuTXMjynHZkBbCz5MrkMpX+7IR
ycYpHUjvunzeh/C1KWFTWKyGjTf9mLa0X3caKOIcHTgfytRH6MaveeAg0lBWjnfQTnscVjE+QE1/
AzcTuKR13niQMIhKjo3okxTAc3mikry465BS5kBLf8HImamf0lipOW0TOW1CpzRph4U4++vTMpW/
msXJYRKEzjtuLBOefOA9RJ4tmdLWRQIunPmOlLAqamqbRUxiJJO5OzZ1vC2VuxSUumPq9/2LkeGa
k3YPW8cW6ynWN9SxP2XXHeMoDtIEfB2o/jfZWIb0Wkaa5vGNvyJ9WgbUFWkPrPnobtHs7tKx6R74
WGGwmJd7YQuIEOVxHkLoeh8zk3EnUZdd65gUcus9qm4q3FESDoWyus5KPvTHqA7GR8/BfucKN7gk
vlE7JCFTEdHMqBBL1TeIv3GLQDHpx8hJXrzWv4QYy51ZMIDKVX7RqowuBm6Djv1GZL9u4V9hty5d
3G+odmTocPnYConYDlFztWr8WkQ7iXZCeI3NHbrpPSlCP4HYbzXsLXLsvajKn8KK7xzmnVEUsot+
nHCyQU6eCJyhSt750OoF/aedsUMjDbM77W8WBN0lJa2PJ9CIOINTxGaenf7QezUyejPsHRE+jtFw
29LFf2lMfVPNmm5DMoo86sgV5Vvqlmh+R+N35SRin3A5nhzXfJdy6L/7fFgLEtIVoqD9+7a8kmxZ
modK1ifIYvU4Mxk/D3WU1RXzt+sqH70hdK4A0cp75DqQ1e/2/eqNgP621wkvo93iYC+EuhYvWJ2w
3NHLwXdHlvFBLUUfSp1W4wWIcGGW1LLdOpxcJpw8Sbfpt7GkJJ3n1HtPgReKzSjq+fdSbFBA6C5r
Vj8GAoflBQ86X9EvSxm1m34hHhZDKOGbwderfgawvYuevIiuV8Yny57xCq6Co70QZgXSOpmCvLkF
qDhM4fL2PGnINjVRdz8bxbKqFo+ukqRo6ECvps5/Cvpm47Tcz7sRy4TWNdyXen3tSqYODsTRsiFY
ns1KjhLlyCwKlMhDhA4nWqbLFiLXe6jNXdZeNxTrAlqeU5VF19FimVt5MMFF3TZkA1ueRyTuOnVN
pKGNj0N6WwdtZjtIY9EyKlM7rXFRvqvUr22lt7prNmE5fIeAozlN/tHzGKi9WC6zgqOfP5gpj9fG
Ynekq58uk0uvkmVSRyhg7hczJld//MjpSJnFQ1/lK+/k0X3/ss4q89ZkuuSbla3lRrnMSYMqkOlQ
QkA2gWzCdqYQeJ+kAY2MgSAdK/aT+so74vzhnWTFdB5WNudNCSGWxRku+wpBqolds53BAk7RHiZH
a2lONWuKgSkk1npxT4PJFI/WQyDmTBmfH1qiLr1w8fesvmM+89BSs08LGL6AcUJApgmrne3H5EQS
c0Hm/t1DhOwDl9sHZZcfFSTss24lci/Dst8l9XhFHKTBdd3hkNxTeCcs1k27rm0PtqMncBYzHpYo
Sgh+P7V6PPhXSYzJ0dMuxHAyc0vgaXKAmSoyKPoWdBPobuMEBx/sC2gC4ZwbShFslWhl6nbVpgun
IG3DWKXeayRdsiNtfJ8krjr88cU15c0ws5PfnELTulDJZBq+P0g8Z2+jwTQ8DV6RwM0zq+B3eE3g
1whOMPIF9E1M1i2BSnkLHayuRtHDFQ7LPTPF296V2HSb9cHDRN5AOWlNO+1BvPUmBModqLo1KTSL
lswdxgMb4zCLxHu1yLhbz65OBqFLNx0aH7r/Xunna9A/wzcq45FMbk01vblDKNOyRobaL7jXWqwi
Jzg6DmSwGW2dA6hoEg565DVKumcqzZBPYHVdDBVhqZs8YBDWjcvxHr91olO4hI+o4bv7ANMAT66y
w5F7I7wovU5kxDb9vhRlUVrm7uzgmU0MaUXin+wKg7u6511GAnEbzuWOUhj3sSrKQ4mVxgby4Jpm
IyT4b9zpIOtbBse1nF9x73zbTNFedqi+lWzYT/5o0sFGS16OqOMt1UXiuf2ddG8dA0vh0dAXZZLv
LJx52gY4PwURO4Yw5Ex9ENZQmKn4DrKPXjaY6trrj5TCUrYhDVJtQy/9EkcYmdTPTpA8Dsv7MRDc
6GJxrikgEkjMth6v12zxeFLQnl3b2r2O3czR4iDGFSMfI89ffew3zfoN9+whci13ATNBsc79C1fz
z9XDnSMdbG33LaZMbVd5H1NHpBrqnMhDWg5h2sjkNoKgX10ieQA5f29mqIesMr7ufIQI1Cu7HZ72
ZvKdLm+7mG+ZjtB8TJ2eP/HKACDUoAwCmJhEXwG93NA++QKESYaThJnAi1/uZNQkGWjyaSXMlZin
3SzdMVc1e4AwcbuJpZ8c5LIcYD315ndl91Z5W87QbZ6jvSn7NZXGNWlVc68YAXUyjW0OtU+zWknE
fUhpNiy6HAZQ5DspM9cbrxwkbjAvAgmr40XtvDZSURRmHBCeo/JmcsLwNMZ+kTQCbnPkLVb2DVEV
FoY9Dg98et9vIYNvovVBifVGJyspnGA2GYRCOWJcEXY1Fm8cXZKZRimIzBmZGpR3I3HJhqUBsSn6
ESSYnMiLReW6T7GIty25bZJ43esGEHDt1u0RCrsbw9BP9+HWeG3k8jz1d8Q+NBTKmm4PgwifVccl
ZrlvxpNgzgOPlbyplOBZD22A1AB41OrWuWga4Ms8dVeDugj5TOfkB8Ws2gHbNogfIoFUcExwnMfx
20RmKti7zELfbirY+aU8iDqU1RwU09AjkrEuiyYqJ5zV9LVc6lwHJELFUkGfRHsb2QTX4N2/1yVy
lBKqLa/7X06L9Y81roC/cSSqgOUxBuk/iwbawxS1aQro44cp94FTXJIRheMM/YA7YPsmCCRjRKdl
vyxBsgvqas1Qp32LS+MWZDmZEPi/0EwbayNyS6V7XLW9QRWgz7lPnqrFEmBDhwd3nr616/haxvxh
FajRR970g3X5YoPt4vvVW9ny3ULKIlAyTvkSoZzES42ycugUYRtsPJXAFdDV31EwSJvR33a+afcs
qeqMuu73snKPY+ds+8b7xgKlU7F2XTZIicR2hMMygmHLZwsZF3bXLvbk1PE14fhzLZ42ECXFokCw
kz0YrDmFWgFCjlq3C8EGoY3j5GGnqxT+UBh1hKgEtFTg4rpsApemIAl9Zp4OYFDyQ7wyhWpNUk3f
KAI2mgSXyltUUVZ446r7zUqS76qEZ5XLpm9REIOYkXSnKvR23CVtRi0KscNM36ZpGIuoazPYOV2Z
Ub+uEBvJNaAqKc7R1xDuf3Aq4uyV/RkSgvkj4U9iWfINhZwDY1UuiTH72OKDw/Xg0FV2QcGsndIx
6a9ny70UcsM8dcjPeg6+a0aQRtPvng1xD0n7Y2HBS9nV2LI4fm+wMP25kW3fFNAur5AO6NtKS6yv
8p5IGcHqa7qKiGO30tRwnl70FRjgj5gcHnbm8lRK8p0lDhYnC49eZGCd52E9in4biuTQ9ZgkJrGP
DUEuW3blMQKqGG3uHQ7sWTwmbVavwy1IszvYsqS1s2R6IpmIUBPjOr5Ez/EmbMB0sWzOhcef55bv
uQ+jU+zZb3zG26YE+gqO6nhq3RFtkedGr3vptA9TIL6h8XU5ULxWYhGlDKyfFAv7R9CTNa1aHBTg
1Orheb1XrWCCwpB1x3FzXWpE0BoyjXXL43QentuhBIdAzGmt13zaxjFO7SZcCyiAvmeR5Y9w8FNU
4e4cARxZbS5Qg1HIdFBMHaqHoF9eK/RO0kUj/KOItG+VurE1PfkSP2CgaOblHGVOgMFxXW9Avukd
xknhYBUEz9MsDmq89ZOxy52OfxOBfB4xBSCJIUXuJO5BV/wpWcJXa5MgVWy5AeC9KkJaZn4Q5OHS
vwVtf0DxUl6t1WUVjTfu+x8mAe5+lvgzIziCRVdBN5WAQq5fvJnt5g5IuNa5ZF2fQ/8rNUu/i3jQ
biDZm8aeummQT3TdD57QA3O9jeU4KWLe3vgEiR44aHBDRd0CukoM4B8zofhg4qrZuh2k2VdzwRv7
KJb1ou27a4TTxzq2FtUpnP35nkX2jkAcMAjrbGWwWJ0W++b2r64tkai47AAJCAg4Ic32OvVEhnEj
BjyyCvDfrAFUrW4tHB1jmw6uPM4aczyoZuw4ssMSQwWuWYJLRhn6V+I0rOoKBQ6bk16iaUMDKD2B
oOGM812t2b6vY1TQ+m/DomCiMfIHCrhXOnr9IZllW8Q+XH5HP6NIr1J3DqN8DNmu9foHOELBxedb
N/gouKh+j57pCzyPOOZQj4lURnlj3EdnqcHbm1FIRcXIQjx4o41B9tkQPGwi8Whcp2i8BTe+9jyT
MvzJJ1Qm2u7WqbwqU2ifZnUjDp2PWo9xusPs17fUsqzWXZXZmdxFCccrArJkyGPaxiuQlK1L8BgN
cou7fogC1Km8Ud5BgPab8vVdFc+oTOn3gmSXJRN2xQEfFwL4P/2hA9vd/Ex6eWEdcydomKQTYFHF
xKcud6NgQ8iIhI2qK+yvq7cWlasvIhsUERTnbRufbN2mc89/xU/wNnsspXtjvQ7o0Q5RtRYx/OAo
TM6cI6bcsQ74AYkHSUfG4iIS+heKSRduT+q03JnF3jD1sg7zlBm0YHnT/xRY5VEcn0rR/4AK8Kvh
7kWjkSfKcB8PfltMLaKKDz/gKFEF58gZQzQrAkAlWKWyEtrj4G90D5DCzCkp77kH5GCMGM6gfc5B
FhLvW04g6QvtvWdI7qHmB3UxgYxurMe73tcb16Bt3DV1xiuxV9OwhW4CQi/4prlj1Tei6UuFDiHt
b0w0e+lqcD6AdhwbvDan7/oNobrTIsljxg9O0sUpscmFN3U3vu79zIMXCVBa8NgkHaw3jHn0dfzK
uLnrDHuw0Q55UUrDKW+VvcChzlGmh/ULoh9QZEXZVAfuIwiH9npK3EfRzzAMK+89CMfPTZd7Vf2g
PLYjyfBtcQVEMVaRUksP728emuS1pM69H69r2sZ+ysr+wpEwSR2GHfOa63qofqLCclfCBzYL5/51
qPCs0StvMLFhr8VXuoMLXw067BYEyQs6sW38f5g7s6a4lS5r/yJ1SMqUUrot1UwxGYyBG4WNbc3z
rF/fj/Dp7+CyG+Ltqy/iBAEc21lK5bD32mutLfdtaKJk3OgQ+LizmkeKyaSGKM2U1jWr0apNL1T2
S9dnB+ESbotOO0wuiNFoqJ0RADzFGDCsmgGO5JjON8l8H4nkplQzd0jN4HMJ2qun8fVkc0lGxMYV
eqOerlzSedEMN/DAcNJVYk0P1SqMVUDlNjpYUnwObPWlL+WBVu3ZKk0+F7Fde9IoDii6uIDH0sN4
gHpd/pz5xC5hQd7Uotgg872Jq+lubo21JG9qdNOk4OpSIpN77t9yZcWs1JZWv5TrbkSRFQB8Vy0F
CvRcN9FgvdRak2/G3Lg0elqHNd3KjOjW6TgehpRbXz7ZFh9ZjVkIkGc+YMFD2OFedjZ9QZbghG56
a9gfNI4aywPMgXbVlFqxsegD4U3klgvGgScxJcaAkyoeuTba+H7GKChPs70GvTJcahSp/UhN8THv
m0eC53YXFf5hqlm1frkLZ+2WRqwBBy4zXxnBFvR0I0pTrZOIw4DK2GPwLOaw2GhtuSdlWpcF+8u3
F/JB+lMPu29FToVodi6d4WnI7VOLgnJV2VnOJDtHWTUrF0CNvOyA1VcMiD2fyri+Ajy4DArrMjde
YmPVJFbntchyciEupjjfkoEeEg5D3davp6i5SXGi5dzTV0UbH8t8uou7ogLQ/6HmT0lZXIimp5t2
5U3K3QRAzHmQWis19Ld51hYrJebAM43wuzbWx7jSrksObL2pn4HXOCzC4HMDaFn25a4rDbme/W41
TGC9ICMYGX/2s+HGoRy7ylMC367t7nS3Hrzcnzb+EjwH+cFPn6D6Psgh+qaM6Oc8NXeFotpgRLys
hvKowiFugs7jFVaer9K0IpQpVrIxXtyBaiE7PfCTY90Qh3fDyVD5fpLVzTBENPT+0fuHpLNuxpjg
JAs+J2VFa7fgk0MdEGATZL73wZYKQg0HoKc2rrom+hZn1ssUOI9D2F2Wed6fRrNYJYVsbui+q+8s
rO89Z5b0n29/mJG4qHV6wyojW00cz2rVU9ZZU2c68Rru6NkUA8EOz2ZanKja0V+Wf2u0v1CLuw/S
i3HWvgLtQoMY5k0etjcdKHfRl4/5csgIe9pNQ/Jcpfqnmm5kZTA/mHNyTRnnQee8mycn5FpWa5gY
z5OgotMOx7lPqB4W/pNyTbJjfz/AysHNz74cR+ulpUGMFw0XUZTA5q0rxfXyRJRYrJUI0hV93TmI
HM31jLybAZG2DQBtkLvracJETc3dOhAwFET/SKheHRweqfetr7ISDf0x9h3OKqtZcB5GwUnbRXb9
vZyM285KrjPH+Wqk/ldnDoFno4X8A7xfDnvHjZqVHxDkAjjvdIIR2+LMqlqK/p1WerrZbF32dxnZ
P7rA/5lamadZhOtV6tDiZoo+97p7mS34QXzSZxYmjZTIrHoFLiTKcW9L60tgfQMae6Colq70eRjX
efc9adptzhpWY3SdwlbcYf2pgc2E23mqyYb6dI/+/0Z2k4ebSw/WMu41GzzR7XrLi9SSGkWuS5GG
UMa5Nev0YPRcWlMeWp5V3jU9n08XwxXkh03YdQlNRY3O00bKH1CCi6Pt21vEF9EO6P+qtyxxOWmK
2DzVyFnziKMOa7Q07brVhNBnVdZkC9pg7lTOuVhYoA1KlNXVzKE0WtE6lym4YZNDF5uLflf4CCWT
abw2v49m05AQ19KbQ+foT27opQYgaFnswNC+ZrTiA5SWFLA8vzHlCpUdIFp2BKd/KTsY/nGtLuvB
Evupjz+PJdyVyv0JcpashgxijaEN5UrXafRS+q+0CSfzjDTw15lxQopwjcm8IMRMupXCfyCzNeAf
WrNh4P7N8gFyLLxHBru7yaAK4KG/XGtlS+6H9cVCm6MQqHnUjDfWFF8TF/arjMIip0iu0kfbsHZR
D/kq1z0bllLdGpu8bm9CYf/APx+KSTuuGh3ijtB6aErTaoyXRZ5y5Z7MIb/IJ3IkUwPcqOZ1EMU3
VWRuKyPZBa1PzKPvNI0CtVUU80oMxa4vCRTNyV09GZ9qROFe4jnZfJKNvBys4UsaEaT7EbkZvJNY
D7ZsdB++z5yDKFCmu9Xt+JNLcV9mbb364s6gILZRNlztN6MTH1JyqD4ghDJ06k4QZ9dx45LL0y8W
xxau+hhOyWtQ41flY+X0n/KkfZoLormx4+Afmgk9xuTVD2IUp9yY73Rg99GhDAqotTYFvU0I44gL
D7jTvmh9drR8Ls6oqO5s1d/ommGvzU5/MofpOW+nnLiCkl06X0ei/eFn4sEtYLjwtKZr8nHML0Y0
b1Oztbb92NVrjPzK7mpMcEo2i0zubLa7rtKCSt5OtUpuaet5nwuktZn1HDmT2GXWQksh0Yglf0r7
ovXmg1gS/KRIPoEce0ZDK04w3+3r+YdbOz63dFX125s2yOw1AcpEviW8QQ7JuvYTZzXWXifHS8uq
fkrCUMLj5gKwiBcwt3fwWdTcHyfgjaDPFjZBoa+Cziv6CB5x4n8ttSVnsJrbZBLPfZQahyam5hMX
bDHg21W8xDuCSGh2rB915X9KxIsiPPIcQsVV6ub7zoeNnJk/xWT2Xt1P0ZraIpdzzz0mIB0AXj1U
tAXzKrNQqzYpj2ikdlE5P6VuxwWXQmSBcaDXYetpWnfnhLDvslUrql2XFrRqqEjDhsAhY4crRwf1
sAf3F1WtrZe/l1P4WJlwJGs/hrGSjKsQpyX+enc3ENkCJ27grRM4lP5LWFfPhTU3mP0RtmDqtecD
7ioO9V2dOhdujiWdGxmcXdLuPU/Ps+bYhs2QUqLrmuPrz5oRnyzQsyknp5Zu80hELI8wKEJQQDMc
DgO5nBUp9IqZqa+JxNVKmFO7qrXhVLncBbJO5mOatPPRSLjUDXHMQIKJ23xoMsuvsQuUhz56rCMi
i8ymRuHWs3EUDQEJl34IhaMiZ9AdjqRIxjBVoEdvoJV91QJXbVqV4ZTqlHl3dK0MEqUtHie3njxj
yMeVYVoXedynu4H06fWJXr/E6LM2fRL/MMpM3zeGie8Ij/zvl2IS//wIRRBkuLCdVZgPOrCUpR97
0ttDuDwcDZKO9vLl9TtRcyoNRSP3Wn1Fu/Ty6MdhdTRVXx7//THlZgybuNwT/9JbZHDuyzBOPGww
iBMSgmiMp9Yq5JYo9e5BNfHOEhM4RkMt0m8Hkh5S5mOYZYCH8yTgVY0vdFqhFg387an51p8J1qlG
DsrZdVOzNWutOsaCgv7rl39/lLoe7w06CzhpB+I2oGLVm26GVwmI55CktkvkELTl80BisXn9XWwl
xDGv/+P12/lqnBVn3vLnYcgWx9ff/vtjpCy2z9DeTfSudZvsok3SYRcabk1diBX36zuHhhns7dpf
OakLgml8Jw2CxjUGBRXM5YtcHiKcUnB8el+wvUR6dODENrDoRCb9DQIfT5ZFuZ1C+cPKQIloA35t
jXT3Ls2xONbLFzsqi6MZXuVNs7FS6l0mzNUxYrE4x0pF4MGy8VILSlNkFWjFo29+qr/MNgWOYhwf
W8332Dc5mTl82iI0N6GayZBazo4I8tgqMMKHoK8/JaFAzZ5m3/y5PqHq2JAUHbOmOalE/TD6rj4a
rbNJh2S48ge1DX64BcFXazYuAwOIBRFv35IjFSab8kXOr6sxBvLPdhk51s2YGPCsa+hzsg22kwy/
6QAknltb7boacmpWdgJvEg6IE1/0ri7uKZn23mHUlLbVAsB1pwE1yodq05l+c4IqMa9tabjs/bDa
twCMTjkcHLpDgHF1zTWFy1WAcx/FrQ3MDO3adGT5VLjatibPW49wVlaFM1Q7YNvkxhw6xETTVqsb
5+BQlFvRkB0AOgw26FJCqL09JQvNFgdD4ybJypLGFjNV+CZLgVMcXgGEQdstbNg405dO1NmpsYi1
FKorqhjSK0KpA1Q/+mkkr7jaOwjGXbfJlJZfBdq32B/jcTuQTdJI1VSXVanfQ6olchW3Qx1mHmSy
dEmQp4Pzwr6YRH3CsrShQ7WWb2qOapLx/BvgIKWxmQpuWNTlBS2stxXdPQ5JHhgnzZQHNY4YX+rt
sKUfzglzaGhKs958zxBsrcKmyLaGH1eboNGfajFRDyi7J0NPTfLG8VoVLXAm4QV3iLptnEReiXjB
FaQa7m2NOGmsrWNZGjqQiOT3WmN97+sRAJn2OOsqgC6i4uqZDbGrxvZBOGZLGTaVhyqf95bowjuI
mJgGWB6ODuYFBKF5U1gHzYydOzGSBPqjjV+6LPdqxlVoomx4KFDAeJpNwSXR8lWQNdGtEMCdQKOQ
qeo4uKrnYBe4hD+0cjlZXXcY4EDeQFg1vaHXuoNKoN2N9s5p6dkKxzRa4crjnnKYaRTCwaQMOwxX
pWa+pI2ubpIBaHLW4otipo4TwKQCMA/M266c15pUya4OpmBbN/wJm8Ir/YCm+lano2HTqPx6NHU0
cVTjyLuTY0cp7j53cdTtRQpwqXGqhFNYXEVR166MUA+3vuFHF3YaUtpnvvM4vumS8PF1TUwz6gWD
ZHafhfNtnkJ3jkc0NUaWPAR+a0F0T5s1uBDWZ1r0YoxR9RTlxbFKsuo6yFJxtEs7pe17YupebMpm
HUBs2NpZb2+1oeVNmtGzNshvFOxiL5fYwjTdmPI+0j0HB2RlvOHWrwusL9yLcnnQEHUABdYaBjTE
TS4EcUECRvNhK3cQIgTGdadpYD46NLuSYn1RY8/VqSK/tDqoGhrsSis0oS/ExYPWdtsmkNmmaLJo
Z0aQpDpKqac88xcGY/ApSYORMyRa3MR8x5sK19+mTZztcvx8IfvG4nPbpDkATTft0cwY968f1l/4
GX63GZweWcWyu3yT66QiVSuKwDm0UH4ObuE03x07JqpWTnHZF5YEQNHtlZVn3CzFcAGTWrsccvnZ
yWwboQQ/xVliHUTUXBVNG3ntHKuNFQHEl77rnFSj3JVtprhAj/1N5YoLFfGbwJCzF7pNvX4dchAd
fKHKbJaAhxbjEWl7Ezbmpks60IG2PBhW7V7XuOdBqiBfAJ0sLl6/GFCnfv0jM3j8Jk1nH8lOfOjN
2FobWZ0ReBsVjSRLIkGnu0dkEhywZ924lSLupMT9MBRxsXW0y36WwcWUjayGATlBEg3wECcjPE5V
mmyo/3kid8tPZh99pZ9jMYrCS7qxuIo75cUdXeW5oJpPZfg4llF0gs7eoMr2MJ4Xh8CvoA2ONeQI
R5zEMOknFDjbULXiVFhExhP9tC5nH8QkHySx5LIZmxl8kCvlOIYOSVWTpts6c2mimus3BcIMs7U5
yTipg0STVxYNLuqmddZR427RNDWfKNI/NJUfemqww43TBy+UG+cTb6j3COPj3QwKfBCqjHZRHbfr
gTYlIOrLIeYG8jKEMvAluVWmOW0pbHSehXH8TuYw8KIaHHKcfoRFO23sbCLjjfa4pIegBOIlNgeX
FLGluJ/W5Rqo07iQrVGusU3lRDDGkQnuSTrGcPv6K1qkuDfOnD+IMLv0IzfcdxFhuiUKcbAGN9o1
TRqvzaQqrjougy7lE/NgP9q6v85i0dzSt5lodnn43OoPhsmV2pfzJ8h30ZXQ23VaQDSJ9epzN5Q/
O3j9Zj01nj8G8oATNvIBw2BfJ9Z2dJW56vs2hIlBOiSnrPRQMzqHZELqMRV5vHbRBvapJZ90i/4e
6BKvDAhmq6EY3et+EC+uIfuDW2Xutdn3YLwWXM+FRoXOax2l10HhtC8NVpOrSaTVXdhk2W6c2h8h
BEIIeKa9Lauq25llRxyCZzQEHHZ0h/jAbikhhm0R3lRpA5fJx45c9lNzOU7ibkQlEaTJ9CiaKdoK
TZc7eLdEPjJ40ELkUEEy3KSzfa+iwtzmQ9qenKpw96/zb4+0KrEk2c0Y2RfuxIZ/vXqdOEu3vRzV
XrawFTvXutPbar7OjcI5mQF/yW0ZbUqwx4zEEghBXr4VbRIffdGguhHzJoy5xyB9Xjlpol4apX0v
dyjjksegd0KvxGPzvq/jYj3OTnLdQ2cyfHPcD5pdbTE4IAeGM6wZ1IEMw7APrBtw2BFyP80LBk/3
WSEcj/3FBIdz1VnTwbaH5BYGDUSZdHDWLQRqIN/wKGd2DmLkcK1St7/SCddOHODJMaqcr68/1Rqu
bJET5JeDao+dKKNNZcxqjWxJ3cSN3nDThdN2sIOvudTNrxPfDEn265tAy9RKpppO5DJvIbW3jwAH
+D40ENm5IfNNXvlkSH2RHv/9TpPpiWXd76oqGPa47pmXvj7l29DJxMYfTAM8ya93aawRqik1XkZx
SgmrcmjZoaJubwsZbXHFy/bjeI8hzXT0KwowkQjFLshqxKzFV0WaWreWcW/3FRq0JaHEmbWGFYyK
YZ7MjPVT/ow3epX6n+rMkgDgVn8ch2IVDSp7sBwqADOFrk43o8fFaeXI54J5627rYpIHPw+0bZNQ
WZ0q3dwA6XRXeEeHe6NFkIBjQuh7UOjHDRTlH0NCNUyLOx2iHd8Fev+lsMAu5rFsdxYH2kkL2l1e
De46NydEkssdQgMoatNUlTyoTUDjTptgLG/DKi62OayiK99B71IPY/RNC8vTPOX5gyE7tako8UT6
qLZ12k/PQp30sh2eQjf1d005Dd7sJs8OCf4DtYlP2jDazzZ5Db1Tv9Q4LT2AaTkbiUm7StA8RT2k
5TEtoQ2MVvaiRRDTpCLUjrXPdQrkA+u5vzLRR9h20h0zq9I3EKHs52EAXw+yhyJrLwsdCaCMy/Lk
mE5wkyAZpZbl0JRrSgpO/WnTda3xMmkpt8lICAer8bFb4jhIDLdUB55RyoTroJ6MOyhL4VoL4F5P
BM0XwfI/otGFzaZroHc+7SRnSyezhf2x6uk0tOcD3oUOqAAYg0Qc5l/LBigMTXW7maJSkdYY4mLp
ibUGxY93U2F8tY1NqpvGPeZTK7ez0u3rXgFibQnOoq2tdWDuIhpRvhFh9JrzJUrG5tZqxBMEw/A5
97Qi7h/bCPFRMHXbYC7Sx3qUCh2bVPtCZuW1b0aXkIyf7ca0v1uCpVOn7lMYjE+z2Xyb62K4pj6l
7/N5zA9C17Wt1VE1AM0oN5Y+5He9Dy/RjjONW9IPdtrA7aHFFSKFSjvNuQScTvLhXlGvApPOnUOa
6s8OqcSuMqHXj0UXrRu/gbrkxwIYJqi29eiHezOsv8BLEmst8+HhcYd5eYQegdv1LnCiy0g28+7X
FcbtcWFbl50+NT/LrvgKJGhixtpO+84yXKDE2r60AXp2FXRilli+McZGPVFCuE3UMPLShsibg8Q+
GANvzkoH7Zez2j9S8N+Uzv9PXH4uQUdazn/n6vLf5OiX0UtdNMXP9t0/9b9p2f8/FKov1kH/u1Ad
gkL6462uffnjv4TquNf9F+mYY1suZlI2TpGY4v5SqmuG7v6XtKQjXVMKuAU6f+sfqbpmKATuEi9G
STJuGGKxdfgfrbpl/5cl0JUjc8d6adG+/wdS9VcPin+F6raO6TJtmihIUk8Vtjh3besKmmTXkz5f
dB5azLVztI/zdl6DXq9CjwxxI1fNujiBd60Nz1n1m3ylbykprkrPXRsHcXgzc/8ssLfS+d+9IP78
OIuH8Bu7jxFmLjQqY76AMIOMt2zEKg0jVEkHaFTvD/W7F8T/DMVLYZKVVPriqPFmKD0bsKuHwoPw
ZZxG+ERaNs5Pmm5PaEftXv18f7gzA55/xmMg1xUCVYY880SyzAwBQmDOOKrqHC10GQuTNV0FQgDP
0HpKnHt/+DqPH7iyvDZ7On/BNg3qXahXEsuiM7ekOOxF4EOUu2i3xotztLbOET7sLVSKfXYwfkIa
MjbhUTvYm//D874d+Mx2pu4DldMmb7qIb8LvYm0fKALu8k17G+4+GOl3MyUb8E6ys2xlmZA/dXXe
wC0mVqn1MqXmPtKqFXWyM11ixH1QbrdK9X04w8yCdAOSaEoakxX3+aQgvi8G0eQ61rM1+d7kGOsP
PtYys29mHmE9NoSGrrPRDeG6alnrbxZY5wvT6BF/brp8J5xDoV+LnSk8P/WedGDJecMN/cGQy5y+
GZJpMB0hQLs5bkxdnM/EWNqFU0ROy61PJ7a0cS/itKauMtqop9PsoYKWbIpsp/ftLpvRfMFlpwI0
AYlrxQc2nGdbWUo+AB/IEfSzNZQ47+2SplYHb6j3yU2CCg5c45uVl4113BxE2I23GQ1Lww3csLL7
YOmd7ex/ZsExGJNpx4vj94nHeCItKmi5OwkTPFVUm3GZewGPeHh/uv94QktZisiFc922lkf8fZwI
WSN9Fqpx37iRunITB4gW3u1TgT7ck7pqX0yBMOr9Qc2zZfX6dJZjMamGYbnWubm2BgtxDMu63cW1
cYlu82cWT+gr0G1NFKWGmA718QihQxgGbXXUZkgp4+vw+7GWGqN63QIPtVV5Yen2tWvGp1I2iQdc
tjcz+cFnVcuZ9nY9miYvwdJdTj9myjk3yRM2LbYWugWqyuTCkNGVFEDsujHdV4LEdJxQpMksuEf4
rcG676/dQqEnH6NLFIkmNABImrMsNoq8aJGqoFKBmRrX5R4x0ufa1tnK1d3g2tpRVSbOmVMsr1zX
ng82dcBHFw8N9Ln9ABxtXaKbiiHJlbeYW7efqmZe7AEcsCLRPlSuzZWWp1fDmJ5qw30SRh57MWHO
p9DIv0QxhgnJxGEZlsMzXj9rN+oucTS4KwuBWjgLvrfFFHha1dPuoyLximoPgxrBrtO+pKNxkRWU
hnMT5skk4OWQ/y51qm5fFzO3gejQeKgyQCI/HbWZPsoOxaNQsjlrHJE4R8MP9sjvflG2fH0zeOHY
Qrn4Cp8fTvgUokoP82zfUySwgse+fX5/nZ45l/8aAcMdrlfHNJV13lslaezKyaF67MvIvNHwGzvO
4/CpMOLPSVg/SB3jcqw8vkEeueyr/BM02y/+pEebOXFeJHqddQvd4/3PdL5hBccw94MliMPsP49H
12h0Y9BVt0dPFj0myi/cFcmSMGCf5TG38UjCsU6AeD46mYnlftsIzLcDUEqUZZuEbOd2nQPF+b4J
unSfkqveD2YFF8duW1lAVdcrnDMMB8zu/af9Y0wLXMlSrpSCYwJW9+/Hkz0oWAYUsve14RfQt9Gp
VXuY+BM4cp9RMKwb46OGRuczLG2HqNWxDEJePELOnb6nCh2pHGpnX0m4SxTmN/zRnwMpP3stuw+T
4Ob9hzw/688HPAsYSzDVuLQqZx9krfE9KzOw4hYRvR+K8e79oZZ/6u1htgyldDrtSFvoRO5nQ1WR
34WZnTn7HLvMq9lE3SVneAwZXkK7ooRk0VTwW0fsKFZdlGGN8/74f8ytIMAhcnTYUHwIeRbJZfhQ
QAbVMF5oVLCPxRyth36A0iCS8Earp+6lCdPgPzIOtiULSEguchy16GdmnXvYcSeILM3JnG0Yu3b1
aLjA/ih93n+0swju1yi2oxT/Eb283nlvQiWz8hV4uamzbKa1USdeEj3M47RbPCUqYDlH++Cx/rI3
BKG4TrNPF3fW80BpAGuNsVxhQJ1Ks6utRv0evz7YK+P2/Uf7460tE/hmpPNgJMtAVGJG6pFIa1Rt
D2X0pXcuUs39IOD8YytYStpkmaalDEeRV/6+3+nh4BaRjtjbArKEVejOF33jOutS9Onh/Yc6vz1Y
FZivLcmMqSuDs+n3oURkd6A9DUNZSbrXu/S6T9zwg5n7yzsizsFGDdG4Iok+SyCsqh5wJ9WGPeJ0
L8rztZ9TGhfRvh7kB76Af3lJjCG4FHgy3TCXj/Jm/eVWA7/MMYe95doy2KEH7b47yDBufLeh3UYO
zybYUOr4qMGf8ZeJtFzTQgmlQ2K0z33Aw9mSPlKvYZ8VNE+tgqW1QzsH7qrotn4ioEhWwe3QZcHG
pVBfrAYoYjcDHicA5RQA7FZm23JhSb//fpel8ttRR2TrStN+TVYpTiz79c18qFbpKJLLea9ia4dB
wbGTFgQURNeYZkTuMyYyiN+1D/q5/GUBs5jIlgwd0MTWz0ZdnCtk6PTDvqJxEx39UlhtaTzJVWEF
7ef3n3ABXs4fURnSMskPlG0jIf79EZvAhRoqYLxqVHTXZgkGGZcFtW8shA54jRuejNLo0iogE2dd
zoeK6uDCEI9ZH3DJlLoNU7d2A0zDJieDNNU2awvV+zbxQ0Rluht9cNP9+Ylt6bgQpcnsjMVhcJm+
Ny9FHxqct+gCvw9RF9QDvUsHKN3TbS6Cz702PJoYyDYlsHfS3KLU2c6d2DsTh6eebDsSwDAMqINk
m2h+UP7396fzj71qM5O4Jy5HnWDHnr06hJaqK+1q4pqIIYTl3/HifU7z7BqB6wfz8McqYShgDFc5
5NfGH8eCWRp9G2NdvU97m+q1nlewG4gvtS+hgoT+/nP9dTCD4I1ghlj5/KCjHV1PaQAyg4N2g5iV
qC3F0EMkufbBaff3kSxqoVzwEizj97dbVTHNOaDE7qsJJy8cZlxMY0tfX7//QH97UQ5AH49icoaf
L3uEWhiAZNq095PxNsdJIu+QIodd8GlW2QeL4o9TdXlTb8Y6e6QIoN6fNGfaByK9tylnWqr8HobG
sxN1SCHCDwCHc4RNcvv9Nt5y2L7ZIBaiayPLmEJ7Mq5hZEO4DhAA69H92AQXpjPvy1mdiiy7lXne
fhCdGed5+evo2H4SHUp3Oc5/Hx0NDVJI3WWpZAEKjEa4e/JXouywRSaU1ZiEwVO9h2M7eoZMdGiz
wjxMTiKqjz7KMtRvx/cyESQ4rm4S/FvntthpNsV+ib3GHisbLUTvMU1PjXLqWxhYz4ZFj46Q8HYb
WmV4G2odlesptdZTYETXCUJez8JD+OTadv3BGj9bEGDcuqBUIYWpOCZs5+zMHXEwrMIg0g+2T86+
KdIkvUAFXYw3dtRU9kHOQwxGJGvz8T9a9b8GVpINKmwdJuLZ8QQfgm7YQEWHvivvMld+LZz0mgJ5
4bWOuX5/rLON/DqWzZGhg/CYLvn17+uANc79ADxxMOq5RBlbtYhdenyyAvHBSMunfvOal5GkseTv
jm6DdJ13m4eX76aOk46HRLf929Ca6mlTusH0BWTOHXb5NEj4tb6mgYEMbbR5/znPTpLX0YF3OEMk
Kab+2jr+zW6j6weKqS4bD6L1L4LEuYNfRB7bX3RoBT5Y0WcL+p+xbJdeGTaXzDlaMfq6O84uTzpU
A04Y40Db2ZVuhdlHW+evD2WRwyqcVkHNz2POXDRNPDgDZO0kSiEtSeCouFV0mmv620JWX/8Pk0ie
rAPaYgdw3nyr1GH1xmM+HnKDJRJn1ed67BaXPtXAfew+uDr/Oo3/jqbO9l8Y+kGVW0yjKIcXZ/SD
bdEN6Qfr4i/rXwqdgxhSDnX+83eFF7zoKYvzrqBn15A89OFucuKk3c5zI8IP9sDrMjvbBDwRVWWT
S40qztkz5W1YToCMeCMFNRR4GHpgbPTZRdeiNkJcGjm2I7emf9m1zT6pYX+p6TKuRroE5h7A7QdH
3HmUtixVDEssIQF8dGW7ywp7uy1EoLnu7E8oLOHwabjwLI2LDTxww71lSC9brOda/Dndr2Pib9Rw
zXWxNyp7Xc7XQX6fBNV6cQdJrPmDTST++mZI4wlmhMGGPZsqUZlu29bldPBDO/ksE1t1axzA53BN
2u0EO90erWDtm0hL1pod2V8RfKf6OoqnoMN5oLIv69JWt6qztNsYocFnQ59cD2b7gyqaALJk8iMt
Z6+aepiB7XCVDJOqPNdOYVIjHsCMq8mH+ktsFOKpn/PxbtaG4meK8gwoEMQu9LLWLALQ+hIve4nP
4o/RwpcAXnlSmE/v77y/7QWuY7GkXhQKnGWy3rynQQz1FLjxRIEg6j5DU8J2Eps1+VEx4hVKOFug
RCYkGYaFt7h53kGnxc+ETivpfJB4VSVrzA+tH8Ugo3rjawOC+tTGWAFbI/xoCdO7DsYLPZZVAeGi
retDkklsKZhtma+NYarqTZ/OkNF9e3KP9BE3Dp3vdrgotfRZM+Y+/DQFM5LWRMzVvQajIsaWS3Od
zWDBnsrLTs/2rhGWZJCFMHeayqzPwci8o19yCtQ9YV8g4cRSGl8t4Qvv/Wn/2xpcwCSqzURJfzRg
Fvo0l4U+TgcswNSAe5FRxmsmwMpQNGEH/cFwf33L/03aee3Ibaxb+IkIkMV827knaIImWTeEgsVY
JIuZfPrzUT441nAa3ZAPsIG9t224RHaxwv+v9S2fmwJnKUExYTHlW9h8GAQbfmVyk8t1q4o82lnG
FHj78891auPgoMWaxxEHb+7ihIESpAgcPRiOU+fGL2WJhhmi1pCEt2kqWxvgpwYJ7vyYJ45TM2Ze
tzyWPVgF4v0UrpuxcmO40cc4lEAvZbo3HYzG0poeMApHa2SXF5aQU6+TKzqbo6tTSF9uV3kcNcry
R55S1viuSNK+0unUXDjI/wqtWHwyXCcpA9p8oT4F+/cPhiUksFuvMWaB+1rHLhZAurP94bbmv6FE
rGLjSc8Ocjx0s7WTvwCol9pdBlxmH4efkxy3ChbMclg18evk1lex+9Pv3RevfHMUajoMYe29Ef1Z
7DBHf6QUwvepm9D4oEi7OPq5yMZY/DJxTKLKvW6FVxxCn5C68z/7r2Py8vVg4J9bOFQv+R+L14OY
ZCC50TgOqYcPYDWWqgEPNiDfW7f8vWndecPwHOUefwHqJg5tBdi2iRMX6/BUVJ8MDRX+IWJSigPg
QlISO6T2j3mTkiNPaCL2OC+x4UJA2gusde5HyVPVd/VLLHBtreENIvCMmhZ0SBVMpQHcfjJujJbA
PBE6wZsDzwCDn+0032KnNH66diOfuzEVj27WVzpli9gAGN/hB/rURE3U4Q+KPdCexPb0K79PHW1V
SyvHKzOO48TSAJxt52Sa9opCGuKWW01+sS4TCENrUZfDG9xRBIOgunyivhqr2TOFIXCXsoyNNQyo
/h7kbhyscTFF4AqsKf9WVV5l74GXiX6L26BhBQqsNAI42YIPBGkhv2hdGasNPWBozGYSmbchrN6f
SSOcDGV4mX73/UH70c+tbBxNVdsiYrXlm+NG4JDqNk/hXZVmFO0wEhsYiMoy2fZjkH2tikK/dLta
dtx+HT1mLQu5DSYH82UKCZY4MK1hMR15/q02aocWl13otRHN9x+jEYJEMVfYx1dtWv2IcP1quFsB
nqzzGQxqVhfW3hNLvWuxJFp0K/gDLc/SqnKs0ocXccQc1WEWR8k+euo+S/wLt7tTA3mUvXXOf1yG
lt9DlIoygnZmH51O/IwCT61AgjKjnAv1yWW1dn7BdCj8uRFCQZpWzPsPT/U6Ye8oxY9CSVu7iiI5
wBim02ysMwC9w3ZEq9v/rUeWdxXatfGq2XVqQC/R+ujByLTRfEF93yTMU2TPK9fI8RqfXxxO7AmU
zNmDBFcy7qDLfajyALuDTD16PYZSz0xFdx1Qqm9W0Fgme8vVR3uu61Rc2P9OvRtnnnQ6x0vfQBjx
/t3oWlKZSIenY+mBuWwBokpMxD59+XKbqdfBBeUExiAPbqxkJCVSHDwHuSK2nvMv4PSF4Lc/yOIN
mAwqes3kD1Jb+PEOkx9vi6K7KgJxnNcYt/VAEondlBG6UKHJDNxN5OUvnWau3eqLNnaXrgS/Oq2L
BZt6OgVEospphC9PIShUU9wtyjoak45hMABHiyna7YhvMX1MkwcctP0naZrxG4Wb4DjVZXflJz7E
z4FUmGBW6bBNNo+A2jSy9IiXIAPBN58Tt1frNjetTWYRtuCUtf1X39jxSIgStEcQP9qm7cLsLWXM
7zgNC9Bxbu1wEM+LOxXQLkwK+NX1YOkKvTQYpT7F189h41swwG+kitMd6aIlj0OC2Ncc8uKGoy7d
675z+4gVTdYrx+ojbVWUYbwpvEjemeY03GH8EgcXyIXcjeS14/3BWBbhLls7rAwveQHcAXl6tCn9
omvWWUcF3tLgD0ahM9esO0JSTEzKNoef+3gy3XvekYHbJ4j7elX5CPVtp5Vy5dIdQTjh+/0bzobq
LbYntB7gx7fCLSzu0rkrrvwplGsf3/ya1dPZ6WM5PhBXPGKhx8WilOkQC0J0w6SGYT3FsrlxbDNb
GyBngcrpBcJjd3zxlAc1pALznbkuIW2m3qL1qKPqXoUOMKZJofjAXzBsq7IyvuRFBrzQi8e6hsYr
eqhFgbbzMwmPzE5951GQegJ7q81uBnMMjpXyvb0P4G8fWrm9jcywWzspDumVVY7jmzLgzQhwWICv
gb6EvT0+D4BtgNeRrCKTPMaFXbGXJaU8pkGB6s1z1CMKwGBXKapAfp7ruwRt9l6mUbKVtiw/SSOQ
KGAG79D4otnjFXCuYCFq10mZGJ+4n3TrJNDEOghq7YvjtQpYTTJ9i7hi7pzYKNRGsxuz3um+UF+5
eke7tiqbF6LXfSiR2n2uFNGMWH6dbwLyP17vnCYJNEPGKaAYHk1v/DvXdPPQYQS+wvltQ0xCRB0B
MkMSX5rz1cDIiOjYp3mWHaXsQAIKztRg58qOyDlUXtnr5IwF55Q4OprAhFeJnvo/J9ZkYztYBLxh
pg9vdbdot1lUtHep4zXqwmd+ahdC58SRDGWu5S3rv8JUbhiMuDKLJNSxu0fJroH1AJOp3p5f4k7c
NahMUWI0DY9a1fLqWsucHxJ/zjFhHv+wjMQ8+kNqv8qqyugGGRduyqceDPnTrDhmi0WX/H5lLzMs
C1AT7COWmmDlOlq8rQ2Kxipo5dP5Jzs5FIFZukOVgi72YqghY2VsbceCvBwU2jYdXD2+arDQ0Apx
JzO6Pz/cvBUs1mWKbvha/Vkf+6FWA5uVq3RnmUdXpaa/IyzGvSMFx8A/YhAC+iaNMQ1gTcBs2XRO
4v74o+H/6VfQVEIRZPAzLq8Lk1nqatBomnWcF3eqgvZLqQUSH9fM8al34unKESLduINfH84PvXjR
/wztUj3mP9S9l6pgUD6GlQxYC9K6xjT4gIzzNce1d36UxUT931FmkSRvGdXV/Pd/q7GUmKtaK3RG
kFxTf3Rq0fwYchJRXPK1YP9Fzu358ZYn4F8DUlXgffomNe5lixQ54WhD0hgPXFAM0JaZHK6AnEcW
aJ0k+ZRY9JV9LQm2lVb+hK51p0YfMBkmqrXoM/1zXpjpp5C54q48i0COP3/rcwGINr/gGMnx7P37
qIRiP+/66ZDaYAKtYKw3uafG1eTTbj7/KuYv5bepPb8JKqIUnJBEcyp2FmKhZMgaw65BlarUp0o+
tm0/35dSDgTnBzoxk+aK/Kx19j0aAXOf/bffOHEd4kmq1D3kCjToWGugbES4M/suOv7xSIJ6nc8R
FamQszzmqziPgWAlOtQNIYHmGyP4C/psr1k3XRJAnHiq+daCtJdpi4JxcZpFRTiGIsn1QzD2N1Mv
iLBQ7tvE9Dn/TIvj+j8T9rdxFodV6PfeWJrASYYqmJMHDHnLJX16pq8fEMar5vt0rV+YhicGNfki
ESZR/0S3vJgb0sRAm+FEgHITRhOXJXM4QBMLH21/yh4MKKjQhBpr8P98OSARUQcrZNOv4qLwfqqY
Xj30gx/rB9evQF2IQBu/1l1g+SsLIfoPL1Ty8/nXO/8bP3wFFGVsOgRQLZZfQRiRcmDh34SoblRz
rkX+Jaujnygu1dU05eGOiz3kC8PqL6xEpwZ2HB2LDt5k7DuLLz1sjUH36sI4hIXxMIRgijYV/9h3
eDhwTWtc1wYQ/JXdkNR2/pENceKZcQYhKqIrgvJ2seg2Nd31lBD4AwS+YNiScZ8a66bWXJ+IFslt
n9CivILYDDh107XcxFbCSj19PYLnjdd1LQHml4PML0kPllaUebKjKZrNEKjlZ3/A+98/8UNUigkq
P1G50L4NK+/rv8ohxvjZjgaq6IykDNIORIoZCQhpC4URj/iuzRxFnkM5iWBnFjo5Gabm+MlxqCL4
EWSPfGuTZPwWFZjYLyyj88taTCDagCjq6IcbKFwWB5JpKrk8U389UJAn2ylyKTfm/Y4KKdkThf9w
/rc7MWsQwPNm6J/N5onFC5q4pHSC0vxBS8rJ2Zi9EXQ7yyksgG55YkNBs+T4d11l1RPKClRI54c/
9bBoSzkIoTMyxVIU2eRdQNoJix5pNP4mqo2K1nWikoLbCkhec3QBSJ0f8sQ29UtLiMvNQ82zLCgT
h5HlJmZinMu5gz+8JBLoClt5Ly58kB8XdMS7fA7zd8FCsNw8HAeuj2P32EXHAOhrkxk4jnUoVWCj
9+ef6dSvyKePixRpKXycxfI66kUVYMVn73BT/80kidSDOEZKATFdhPgp2yI3ImuqTT4m0d/nx/74
mCiIcAFhusA8+EF/nXtFSZvUdg81ESYgCDnWhOs2uvSzXRpmsem3YSOqNGYYLc2Ok9ncp8JfTW3w
fP5pTswOl7OFJ9AEUudeLmUF2oUuMx33QFb0dd16PwBoZX8+6d+NsdjpK1nRcS0YwzXCFZJqO9fA
rf7Uywuz4uQrYwn0Z2UOIsfFOMTiTimSGPcweNTtSxhngLnbfnv+jZ0chX8LA8295+W+A/CGeq/d
uAc7SOHYpF8M8j7svLkgnz75wzDREJ7Y7OjLKqPvKVCVsnYPTSejfa+NlO5V/mdp3RSOUTOjoBGc
mXkaZ1nPDnMFBsofOVqW7VUV+HsOLddhdSn8/dQ7Q6ZATiAtlTkZ+v22ZFbGJDnzuwcI+ziMBsEa
vPaqkE1SipzG6J/+RNz1+IXms4E7l5TfD8eRvfRGGyLG1BtgU5FAlfBM4dGUb+cH+rgOeYavz61n
CnSesBYzzotNDB616R5iOze+BbBj7hvdplbWxqqg5mdO3bOmFfQ96Le404WV/cRmwsXv37dqvn/M
1FHSaIzARYLqbIAbrHScVh10Jre/8EJPTUbKIHiYmSwfNTQ6/F9LH/iyjH4AFghR1xR0tM6/zPll
LQ4C7m+DLKUzrSwJ7ihd9xA4AKuKSruWQ/9Xx/5M7oYkJS+/OT/gyVmJ1ePXkcmnpv/+/bWoA+0a
jtvBodcZD8c6fwKktzk/yOmn+neQeQr9dnkzAECTZsogWRu/CgOe7+QMP+0Q5lE2ybu8df6fT7XY
OKiBj7OCC7tOSJfANb2NrkXPWeYVF6bfhde3/L1IoPIzLWOgLsYPbPZ0iEm9jr+ff38nJzmy51lo
yT61XNQjEFEjQWBMvbiGfZEY68Hydkad+CtSRx//fLDZ7PyrZsMhevnumqwzG/SGh7B7HstHgzCv
Ur4406Wpfuqh/h3nwwLlR6OMrIbNvS/1G+VWD6porjtVkUXXHc4/0qlf6fehFkclwr1wbEWCDT6+
knijq+joEzd5fpBTkxwbIjcxfW4OiuVKRPWP8FTWB9hRsK3T/rmZkzniuvreY8FXWb49P+DJF8hR
E2kkp+kPCjhlBGObThwpBAjKavIIrqnu2Upew+CS3OzUC6TqwvnIN3BoLbtu1PKtFuQjB7Fe3Y5W
fPRHWt+5tj//RPPUWq5+vw+zWCdCyVuTgmGIcth23jfNuY3bJzJuiJV4HqeXPv8PE4PP6ZepgMbZ
r6vkbwtTkVYDx2SqSiLg2jX2hzyL9rajXRrmV6Fz8WSehZEJL8isSF5W7VuCCjTK5s4hLerpXjOA
tIf0k46uC/A66ioFvVb3OK2VPZHTxE42IuIsCgZqq5mgNs1ehldjqY3HSHXyi0ja8SrPXPFUWGRN
DoUT3Bb+aO/EiCJD5GVZb6Rj8e7SNPoedqP2EJq+cdsB/Pk65o24i0Orew2Scg4k0KPvLXkIz0Xr
w1bnrz3FBCisS4+UpwqkMQlAsQ6oTyTVeJAO3XyyGBygriYUunaqDrlmxeSBkvaZRY51O4RV/mNy
Erht5Mvvk96eUKV7UfeXQTFmFxal8UBQNUakAl+h3jfhJi7CCDZsGhfXgVLl49Aa1dUkNYjNkpe3
IR5rDsuBBXwn69S6LaPYuHeHKSAgYjTza9uo/cd2dM19O7mjQGqQZo8Ya+qfKh3im6boqTXNIvU2
a3JScH21YjNUR7PKrMdOEJ+1bgL0hpZWfKuCytqHbhgSe55ka5roP1RqFJ+xMQ87H1rhbYjf7dsY
jUT2Ram2muuSq9IOmk/DYMrPVNVJQ2jgld8ZdVge4GHFu04jzJV2frEV7Vggms68LbURwsP6ZryG
xohbPpq0W46F8ia2u+iNuE/EXX1dRvjpbeerBcNz2umirX7A140+N2UtZm+7HV/3SVeS86vFhylz
g0dCqtsn2x/NbWsP3MvMsdtgfNR/9nasWRuhpgYlDqHh+wKu9b6IbHkTSF8+9hb1Mj/J2/vebIx9
6nbqR5uOvBvKzWQU0VDFXkZsu+xosgYq3HfE1BJwV1JUoUx+C0igfAj4h5+nhJQhAjSafQCh45pK
nbcWoO2P4Oh9mPSlv0VqDQU4FBAK41Id9NKsKbcqY6U7GmGZwm2yDfFM1TFMi+lO0dW0VpPICDWh
rQbyMy0gkWawEaUX6a98AhXUXCYroeDaprMAgeJIgPVOJWLNp0nMCneZYE4PyaJNbUQKFqjAOu/3
JelASZ/u+qyLbzs9NbdZVY33fYiGYBWJOtzBtpNU9yL7MYJ0+5R5Oi76EUv3Td55AKfcOIm3jgGe
V1d+uUOhNN8m+UhDjs4vcVDV974mm0PsmJyuukhgtx/tfnw1K0RAVZaNK0K/2n0A0vs2MJXzkEyk
Tckpb4+1kPFGM5FgwsAksok69AFjh7YDhQsOtQTiyIEq1uCYC0JuiRcb1mXba9T/quHoGSDLM024
X6e2H98yDH2fKtqqa9tLoYeXpCmXXWPcFPGgvyWicrKDaSl/lukC+OBpwq1n0/4H06Wg8ssXxNUB
EagtPMUh5BfD5fPElBo2qANHsFJd8oXcxP56ms0erW9AYYXXFqZNt4uyqdy28UScua348HzKoh21
HydZg1YZ7kOCue8M6jK3fVLycwzKhv8uFJMSeg4W6HbKb8REzo4etJ67iiHObhVJZwfZ5TrtbKCm
zuAqPIRiJNdVdJBZsd0aD6wpwZbgYeuq6admo9WZ91BGJDcZTpc/Js2gvTkN9SFB7vW3qaYO6KHD
QjVbdcMLIsH8aswH84eQevgpqJPmyW0NsmXaBAY6rRVx5RQCAmk8jZ/ITdH6tQ378dh6nNmVRggB
5Vuy41LRf9fjILjFS/6SRPDw/QkcvB2TKBzYRbeRhWZcD+FcC/Mqr13Lyew3jekh+Gp9cPW2YexY
k1yIlPw1OG76ivDY5Mk0gUdDsFD7lF7ftRnp4d627Zy9LO9ehoiEcHiB8jYyXe3abDwUsWFcvtq9
lFdYtTAhMt3WkXCS14wksm3djOpBT9PgU50rV65SV2afu3zKjuYkjPt8bJ03tAfejljC7qqBWU6Y
jGdv+tzP7omgGolN6Ig+CFAlIOOTglgETfsimjHbw9usv7bQwd+GMTZ2NHrNmwjVEgkXIxe3nN1w
nara3YpJGke2jenn6MAzEn43qyzM4a3VGpBvyg6OBj/Idsjc7guxkM6r7Ujzp2VXLnKIzq4+hTU6
EHQR1c5DKbgOkyD85PdJiNq5ip5rRYs50r2KfHaz2bYlaV4wi703OZL5wPKUqi1V2GAVD02yDaq+
uZ8qi8yqyaqeQPa2r3jaiFCchu7VHQJnr2Vav28tr7rv0Qbu9RRZc9qQf63l6HJumpHy8brI8+ip
1gw+aZsY33DynCeL6vjWnBGlXQiPxB1rsQfQHh6JlgnISeMyzT/RHrRxyO4C0yejPSjwFfjsEQMW
7FaQM4vK3tJ8RUJdGhKBFxOBWDtyMyrWViWi9tpMyJ9eo6wt1jJx7IPJB7AOyBbf540Zw8/Rwb+O
bkfyJjHao5/A/01heqz4reSGyxN03VAbd25puFtL9fU2rvSY4B3Jv0G640ahSFujDjAeo7D1rmUe
NNeJyCusO2SatJ4J2CuDAquHjb4PUpnf1pVjQ2NE+zkVDvIXFlQ0OvC5iVWKI3M7Di0hMGNJQkdf
erd+mIB4TxzzC1HXFilXZRUf9djTPk1SMTtmEzwbg9KiJ6V3xbcmUtbGLFg/mk5Ljj2B4+tYKwIy
olL9GDhVeFM6LaspaOcvAdvvW0tmw5rYs/K2ZsfcjJphrEtUmxsTxdR28iDWaoB/X1q/0X4aoVHt
49RzPhMISMZSTKxlaRPwZwYGtBaoDVCO22SjqUn++QXXN/BvephAgGAsdeC6NMOx6yoSISeb5S6A
r+1bL2Ng/nE9G0HZ3NZC60mx3l7cnAw7CNFItdZBFDgO0bWQ8LovJnnh4H/i7uTTjUA/7+K6+kAP
C5l6SWIyzGCYX1LCgPW6GNakl8Oj9n66lbjw+k5cNLAHOjhgsWDRhlgUx7yexPd8IFATx2Z62wS5
DXu/QldIWnjFqaui6Jls0j6fXgp6m+Q00bK48Mwn6kk0qLjQ20jq0d/Nf/+3u0eTIH12g5JPl+it
15YII+jBlfzzSyIsgRmiYFuwB5aqmijNItZkTxyakDjPqHdLTJCuc7Dz3r7Xkqb4D292bpsjVkYy
98FfPHfZ2mGSgirZGN+1+FGJVWnypI52AH8JYaW/76Iv0yKdKBvMIvZNqfX6pceeb4rv71szY8FE
LUCXCyHtYt66kVV4CLusg/TTnTaIL4QMf4KvcCs5gTi5OjoDFevzt9ePl+T3Y4r3P6jFcR4Wpw7J
dZIm8a5k3sLi7/HerXxjNPvj+eFO9Dnna7/QsQFgLcIm8X68gcA0rehg0sSRYWeHKnXSbxXLEThc
H0n4rmuogpEj7gcHa4DqnQlPS2/dhPDrfZ/mbbsOo1R9MmXZ35ScmUmpYnpwrA2RNzYgNy51OX+9
9fe/CldGl4+cMjGfzVKqXaDZJ9hNBAfNSIN6PWhyEpiLRkSTESLHap23Gg0lzACpueoiHTMpjx/v
Aw66B5w+4U+0eYD30rLjIhqbyU3lNwQTGyHL4H4SidFsSsupPlcqVm/gQ4q72hpYgdPAIxuopWsx
31N1lSOnzvGE+STWrByH5QeKu0IzG48x2IMpKUS/qior//v8b/axZMOSg3TP8+lm8EEufjI7yRwM
YHlwmDo9+xtxKeLVpEM/sDKbAQJIS6CYdqEu9XFaAkTDDY38Y+5uLOUQsG+JXbG6AB+GhNbP70xO
ajG6ZblOsRacf8ATsgBGmyXyc18QcNyiCsZNmNp57AUHOelJvqmbtn71DMl77309FPjH0onghtiI
r2hHhAg1ZabdsgKk0U2tu1V9ZQ/kzz2f/2N9XGs9iFhi7jYjqvrFOf19rXWMMs0b0iYwDjcVdYww
O46wHS58kb+UBcv5TceF29O86rC6v/8iIayIqcspHzUjztTrKtHzYZNmAoZuYBbVG9ImoCqwyNuW
g3vQCMSAua+FW5I+k+c+M7PyNUk0Mps4UAR3mWGnpAUmsh6unTAcs+spHcx9oQGGv44xOYASQyV9
SWp1YpKC98GaPO+NpveLtvfbxqTXft5HvhYdS+yWYAaSmBgg3brrkIJwSvbNCxvhiQlK8VI3yIjl
B/qgBwCJmRsGXJ8jCVzuo0HgwiaRlvVWqfASPeHUPMAvy1EDtwhE3EWBkZKI7kov0w5h2+i3BEkm
O6Ec9ecPBMvGJXiNwwxnp/m089sLDPShbR1XCw617EaLtHZLe0vGLiXRxHKBMp+f2/O/bTnpgL0i
+p9RaMAA3o/mI9MYg7jTDtSntAfllBKlH6dCYh/Vz0aO6iZr3e6SEfEEBcPD02oiskK2xuCLpayi
21uFXqUdoC2sNdRGuSSSq9frnaapv6tBBSujwYlRawSNpvHD+Yf+eIBjdJY1GFRsfB88iRgtFPpM
I+ZqAY/RjBIKaV67kYl1l+f+tbTIQRtdOOTh9vzAJ2YQA2NMMJmvOEwX6xtS8DjVzJFrB8j9DVIv
iNlWlF4oGJ+gfPB87O3CN7DffViwEi80uqpT8dGgYksWh8shbhtqpQMywJMkVqUtx2Rk613/s5Kp
/aARXeJuM6tuubJPdnzhWHfqsRHnop3h50bpOX/Dv01pm53VVARYHWsoXOnKMrUp3EyjO72ef70n
H5xV2uLrsS14D4uTOXpMr9EEDZrMNDgmTtMPLfY+gQupVykg/LDJd1K3gYiahwQvhLDLC4wuNBIf
PyhsjyzhOB9/Nc/fP2tuGUAiQys6ImvOw0022u6z3zf6lhr0D3/InLs8sM3roe/kapgctYZAr76h
g82+aE5L4czKqtsJtna+SvGvH4pERI+iIVIDTJL26JYTQWMJeXJfZW3ptOTbrFbA9ekgxk3qEq+r
ul3XVuQvFI3/RhJsVqxZQbsHp27UTd2WzYb/N+k7iaYU/4KvPvMn7Yq1oFpBBGkaDge22di4q6bE
O0SJ+11UAXiOBClF3Hf2ja1IasVSGZJM0E9cd9IJr049bsKaTWGt133Kn7NRmza2K2JTlbbXGvHd
6wznti5qA1s1KVHpFCDqzrSXOsbkVDoD3gnD5q/n8AhSDntXrEXiAHnV+RFWRYA+mKL4ipp0+bmi
svVT04duM5L35K+rUbgU2tpkhVwDW1cjBrKIndq91lPlXsE/TYnkTbvV4FfVxpLkOZqKIN22l2rb
l8YnSFiAp5MKT3olHfF3ZWXjfUTf6skSxC5Dz+qvDTcjD5Wg72PhGsWuS2pxO7kUCszEJcy1rsq/
TKuSd8TJyxtjjEhIdRssXkWqKKc2MCeK1RCF7ndVULLbQvqv/haauGi9PbkDc36CeYJoHsHI+xko
tYm7FUfRIzAE1JQjtf62WZEH+JkE0QtHo5Nf3HwP5dzCx41o/P1gXhAQb8eKcRws55oWSrHmYfdh
XXorGcZfS7i+HF5Ix4sf297Zs8x8vvDNn1pcMDRDRwNT71ju4nGtoR4oGbK4zMo9bZf7Zj1srdr0
oRhIl/w+Dz7f1kvH4rm27HhnZEShrYIiJyWTWoJr7b2o9ogDzobkSw5c81Jr9+RmR6wuZE4UzbC/
Fwe72FCoqmInPirPP5LVpFa5aJ8jod/nvn9XCO3Rk94uKcoNNdjowgY//wCLDZ5a7b+DLzZ4y4LS
UvpufGyplhPQ1If3nhM2Rw1n3IXl98RZgqFm6z2+eBOO+/u5EKe9Q7gM/V3MhRyUh4GCXkT/7XPT
0ymkwC83Hiau/fkJcGq6I5Wc9UPonz5gORO7VYbE7XdEhvW16ohIUXWHi8DGkUYl+j+8zt9HW7xO
6lwlCh5GczB0bwq8GJvekp/Q9zyef6yPNQhIEChqHJ0CGkrNxQnJpWJYVvDWjpajtHRH0m2p1o7U
iMozK4EDPOrH1N1Pmhe81S0hgBde66kfExk0/o+ZBMyF7P2PieqlyTWnYM8e5F2m6OKlxm05yU1i
kVvrFt2FWuGpfRNPGmACRpxF4e/HS0OarkU0xMcmyz9VfkogpMLVoAdfh6b+pLcTqur8GmHs9vx7
Pvl1zngKQiy4eYqlErYiiGvyJj0+eoPxRZf5XAhuHugKHuqJ2FyHQnZm1tcy6h9jPblwXji1eFEE
J9NiBiDjvH3/1KZDZL202phyclf08y7IXdeke3RpETqxDKBR5ERkcSREZ7I4GemOUK4KVQjeu7a3
bi+Ca0+ziW72oIGff6MnngkZJHEhOLv5LJec0kCLSRTIyvDoVOR1E/cd31ZR5F1Y90989gQ32II0
EG4t5vLiEpBsxkIUh8caEDLGO3E9OZxpKFjQqE025x/p5Nv7bbDFHlPlgaV3KuWRRpFu696Nr0Eb
O3tludOFw/vpoTwu0CRWoY9ezAghA1y5GeKOyPEnayubpp4t4GXICYa14hK07ORrpBKoY/qGdbPU
4mrpaNVDloXHwsoe8Wi1q2BMDm3aPZqh9fYf3uJvYy32QbouOXZC3mKWyYKUJfqPk1ZvVTIn1/xf
tM39P7vb7wEtJ98hKwlXSwgDXILef1V9XrsjNCXt4PYKErTj03XQRv8OObP+7fxQJ5Yt5LGU4KH/
osxZ1sfqGJNcN0XR0dMzi4SOykifUy0erJU5hs2XUSIy2Zlxr6ZdnonMu+Xm5of/4Q9BQo5PH4BP
jj/P++elJgicvgv8w5TbZACQ9UU7ORFphUhG9uotm4zxWR96WQFyqi0I0k40iO35N3FqJgFA5pOH
yuvT+Fn8IUKk1lNX+YfK0PMf+BszRRd5tO2VOUw1ya9h1xf/ZUwMxqyftA0gI78fE2lMZUTR4B+U
1+ystrsKS79ZkXC1hVf1eP75Tk0qWgH/N9bi+bC9SA0Ann/A62ZA4c+mucs6EQlqXAJCndqTaC9B
ggKWbSEaXiwCEnGXkCgXDmWT7Px8uG5IBGtS0tm07j6rIdbGyQOKsx3ykgtL3akaLJ20uXFnzieQ
ZZVrwlqn4HL4h1YD7BqK3gTyHKTrKCKjtOgT/ziMrb+yE5+c434kB5luwJoZBrdfyO6CiP/0q6Bh
RpXGm6NSFktvykGoGmqmldX4lDZbnRJ/3TfRpteHfJOGo72PyiLcZajW1p7szUcCEi6tXCdfyrw9
c8ugcgOS+f1EK2IzLwQMyUOg4hTJfUrtbh2N0wjMMk6DlyFPHWeDUVo86LHWy602KArlrsLAt/HQ
j2SEXxfxJR7vB1oeFTT085Tn6eGw3C2BvG4/+cMAwOZoa3Wz0/0gvU8sszmMWqc9OV3kcGEusuov
csKdW5l2NqSvyvxMt6J/yI2Qc04WF/tMBlxgS9WsicExb7JCR69mkIZiNlFdr4GyCMoUbnpNpnRP
Bz+qr8t6gK/RhAqlvFXFwQ6yrJ6toPcFVEY9Mr0HZ+Sy0xlXEjPZPRJJ44kAPt9dK62xkwunx+U0
oZE9myLAGjr8OIgy50PJbyUmnV7hJHUHRqXKX/N4i6oqnY/KUXJDJ/ymJsm1m4IfKtac1R+tC79G
ZgfQ6aezXSPgfT+y3Sm7q4KsP9JBSY/SJDvTtuJm23EXuvBtLpbYf4biqss+PxNNlzd7h+pso2Te
HynaJqss0K8UpKVVTdYM9I1L7uzFDeDDaIsHiyBZpmZa9GA6sH+I/Ka2nL8AA278tHxKhf39/Hs8
9XBwieHaz+Z4oPrv3+MYxUB+q6k7IoQ5RCVXG6e5B3b1kmZNvT4/1qlHm2FMvklXh091/rP8NlsC
VXS2XyniCB1tF9io74peD2nik26sBPUqZZsv54c88XjMEZ5ubiujGVg8XlkH9O6URQUWuBdXCr9J
HsdAoQjxtBFNX2Pszg+42K/4+QhPIrCPewUlB2+J+O1wfjoNYrRjKLV2U7YiWeWW+mmA3Dk/0DwP
fqsw/O9ALuV0fCD8Z/kyDW3qMGioIyrGkrh2p70N0L5eeH+nH+ffURZbImX8lA2gpfeO8H8Xp2DB
6UPW1jOl0fgPb0v/PBIHMXJfcMJxsng/P6Y0ikFg0+j3SvNJecZffkZlq/WTH+df3cmH+nec5elb
TV4jW0Cix6hqjjQCtpHVeuuSpOALK8ep30hgKXXnqCtKlou3R+RTk2ojpM7/4ey8duNGojT8RASY
wy3ZQd0KtiUH2TeEg8zMYi6ynn4/eoBdq9XohvdmgAmeapJVp074g11YOJyVDdC+jdR6DO4vP9Fp
Q/DPq0PwZc282Xhv5MfSmpo2aab20NPg1rqveYZcJ2hL0PmPxQRGTdUo5YDojmsAuem1jPCNxBfb
3uSCBh8AeoM53cmTFrR/cXTyKlSYMzyN9zGm9jJFZTxo93ruRZ2OhXwNmte7LZb4XTNqtNBjEIbX
fJzeHnh+CFcRtzK4Bd0/yRcbXLtEi9X4wR1MYNGZBsAufZd73lPmONfG9GcWWyfU/mpq5Kzf4GTD
otKxwmr6Q1fMMSMWQySDD04mGMXB6Pua9KlPteFw+WOf2b4r8REKHVMm6v2TYzJ3GvKsVtwfktos
bs0ZL+I8W5x7F4+JK0ud2cCAw1e1C0IaMgknn9XOQScqUkHeZhbf+QuCAEZh61/++YFoBdFKRMOD
SO2ehDKczKfZLpzukMOM6MMamHsdSn7OLh9npGsvr3bmmZiF0d/jOqBxfdqT8RH6H/in3QEZg2Lb
ONW8JWZfyxHPpEZYiUHJIjzz8iiIX+8Nf3BTJ02m7lCavxagI5FnZnsxOJFX/Pa9Zp9V1nuAnC/+
8PLvz4epF4OBNW9HUeb1wmgC93E6ViMocifZmr0pd0OV/KtYL5udys9mjrzOO+iUvl6FgRLjqKwb
mfnJn22c09wCOzwpJ78S2tYtdnLP/b3Qn/f8V9JQa7nVT44AUj+6jyqwH4xlOizSf1S2vXGlSq6s
d+Z0oSLDDBHhXLrpp8r5aa4tChHu8SAXQzAKd5VkcJu2EIAStb38qc6tRX2F7h9qtozGT45XY8eT
Z2c8m52PQ5RZ3pNe9TXAV/uKbO6Zl4joOqkJkA1ck07p0u3gNRNY7OlQzVkfmcVEwi7vxDpZEy5K
uFdH7uvnP/lqVLOMno1V9pHO8uvtMeJzm9P2HQ+q1ZHMBwGuU0CinmpskPQrXxx9FT1gHN/dtXib
fC28cbnS0jtp5a/heJWNwBOHCQUizycvt3UEHNXSGg6LWLII/bX8gPyjum+1Vjt2enEzNaUNH+Sa
18iZSwFxB8SIUM/C2O/0ZOgpDnpaMQ8HM5HJVy7NZQ4D9OxCRkFm5DZj8eHyLjpdkK2zcu3RtOJh
37LG4xQ+ehos6rCAqr6nLEzuJzVRMAyZ/bU2jWti8efWA7cS0Mtbq75TgTDTIkkry1yHCOcWO7pS
u1TJbmehvAQ898rDnR6R9eGYxlgcDh+9jFOnrzJufFWLRD9Y0krvjMGTzHSp81ofEtfl93i6Yf4s
RUOWl0j45KC83rPZZDLDjAGZQ18oQiLDpu8t+EYiQcAXyz5viZ9SpA4vr/omdfuzLNsEqwKuWf7u
9bJxjJpnU+B8MrlzHgaUYAsOrnpCS8X9bgbygy2teJXwvp8RYQ4N8ICXf8HZV0yyxEAE+Ap9xNc/
YPK6JFuqBmshU0dLZ7K/JWbX7ccB/c7LK52Gof8eFUwKMiNraDhJztDq8bJpLPUDaImkCJ0lFZvR
y8yXphsfPamnu2yxqiu9rNNQtC66egfSJQ4QoD3tFRN+NNulI3JYSthUIbNxeaj6VcWmhMlYDEsT
VVXt7/O6n3ctyc6VJslpvsH6CL9zD9NBgIv7pkNrwLldDJhgTE7Mj5BV5a3eAVW9/GrPrrLC4lHT
Q+D3tB+SC2bDLQArautg2fpozMPFGeZ/zJ3+PAufj/gGsZ2z8nqr1F3O2fPYKjG/48avs2YzDo3z
j7fVugqvDLT/KldDFH29St71Wt3RejsgT2iDQVVmiMefHc2YA0Sorw0bvcrMKy/wzClgUagMtBqJ
3afXRcf4LjXR8D6YoI4Dr9svQy7DRIdK/+9fCmtEhMFXnOabMANjCnSmnRoHXbTgNZoiEHczO8Tb
XF7nnN3IOmFC3QOIJpNB8/VrnD0v9+YJkW1Uhzbx+KKW94X6VKa0jbMfWrlqankbv/hVtMHWSoHg
pO+ceu0uWrvEvlOpEbbI7Q74UFz+YWfuDxjwDq1TMHKAIE8u5kBb6F1rjsnwK55CK3HLEKONp0FN
aVjBYrq82ptEnN20mgwDs0QGnHbhSdAZx8VKO02xnNsf274/lLW99WPjPqu8XWcNvzIlw6Iwv/W2
cbi89rknRUgP1VciD+n2SWQt4sXK6irAbr7W7jvXhDW6WKHWtLtpcYMrD3rm+gIj+7+LnU5lHKvz
8RRzTcxEOkQ6zEwg1S+KPPshYhW/t7zJa7aaPdXtkaoV/afLz3pu+XV0wjgItQtC3uvdhm5ePThV
Yx30AlDjPLXJR3rXY9RLc8Z30PM2xsxW4qK7Jut95uSi6AkUCkEb4I76yb1dZ2M8e0ajDqkxP8WS
nZx45nt3mp8vP+EpFWJNrejj0GvGH5oN9eZAmd1SV0ivIq7byPiuzzxME7rSDD56XmWyeSdvmMiK
OiTF60C6ywYqzXBXtbr1q9MGHBEGLYlLPg0u46Fu9f4nv9TN7yjruqSHSxZPcCqaRmxg28OM9p3U
sm9geXTpprDFnGwsjSn43mGa+B7pavSH+It/5xI9oCZbQnyJha+rTZtjcR917oKz3OV3cGZHA7f+
c5xW71VnvYb+qsYqTyxOZ6w+AoX9m7bkVmjJPeTUL6oNrhyeMzca/ZsVJa2vSJjTLl2OSn5Vm4wz
utSRt4WDBhcC6OXu3x/IIEKs6c/qs2W9fiA5502rVlf42vWsDfqvT8xJnsw60CMxpZ8uL3bmjOCu
9H+Lnby9pjQKt+xtdcj8Ue5KzZgPppVV+zaYxqhIYb+LDEBnpSEtfnnl01Han73LnbratgLBpgh8
/ZxlVTfDkOvqMPftcj8xvn1QvqWOKl53kV3mT3UDH9z0x+bOVil6+K2UoVwmNwSinm8v/5zzL+L/
fs367//aRrF0E4S9DHWYwBWHhSkOXT/sZa2H4zTu+mZ4jtW/TozW08sNj8YfowCc8U6uQ2VwJsTM
l8a4Ot7D6fHuodm/8CauZUln0lxWAhYAOAH2zqnA0KzSDG8qCrKujG/TWd0m8G5dA2n3Sk4/+tL4
/v94m0AmSShsYuDpmNRxxnWQO6qDlmh5eVeJoOnDPBDO7xyk3OdK9emT0SC4EDq6Zn+5vPi56AvF
lx1FzbuWMa8/JQGMMaaDp6Hfx8r5qPx4/OpjdCOeJanqlczwXPgBwU09uAoXE19eL1ZU2JSZklqp
tScRDqO71QCXL8r+DfP3XztBfzYMIKd15kd/9xTPIhJlGJPCnWvlrm/8dPjp9doQVaKYr5zOc6EO
KgiKzBB2qVBO7s5YzpVCqkwdAtEwwjQ6G7A4ueHlL3V2WyLfiTM3ujlg316/PIV2hxMHYCdS2/1R
tt1t1wDXxmInLGIU8eNr1KpzmdfKDaIRAieCS/Mk/VmydnZphCwHB7goHsONFmX0RKKgNxEuwBbr
4JgoUoy4v2byFxz4axX9ue1i0n5dHZcA6pw2D9yeqkgf9OVgjdWL0y4v1Rx8jitURRiB/HuZx1iT
Fvba8YcadbI1Kcy0Ssd34eBa2fIed6/4XYtX9JVL8dw3RDl0xRvRLXijgj/UKM5jbcmM35n73Vgt
2mEQ/nTjJsgGpDnMyBbQ5c3ljXPuiHPl/2Guw5A7zSyn1sTOE9sw4JLaS+LXD5gRM9bMzGui8Gdv
qb9XOsnVZTlO0EjFcphdzd4XQZltKMvENptW3Q3c8p4nrW8204RAg3A0/daAFR6acWuGqXDK/0e0
Ad+ArwGzJDAoJ5/UGxXiJQrjNs+WTbSApN8hDF9FWZqYW7MAsXf5PZ/drlxO/5EeSRNeH9BVtsmf
Jm0+2F5zlygCgBnrH4dCPIAyu2JYdPabYkdGDof3DH60r9cyNGs2l2xcKA5jsEV162xLdGxu6JW4
VyqDa0udXPa9Mm2pUYYdXE8wDimk/rHV5hG7Dn25VgucfYUBA6s/THJAt68fy8uaDjVQ1hr15m6y
nU0LeiRarPxhAf18JaCeezDyEw49dzzs+ZPvldiuVuaGvxwKQw5BpKncfnacrFjCrq3ma5jRc6sx
SFpB6au7+alRca4Ss6w7eznkmJxPoZ9KZW9mjJUsfERW78LLm3H9Kn938NfbjwEq7RfaIeyQkzfZ
9tqUKq/SD+MS77Ck+Ua3rtjyR24avf5gJ8Fjqjmby2uuL+zSmicp2lL0gNElHVjoDMjt+rLGSMu/
Jup6bo/AFQOCsjLGnNP+NbDMrvY7kgiq2B+ooTzayMuAidX3tbCvoLL/YBbePBIa4T5t5bV6XH/M
X5muLHLkaEY6ZrnsjaPS8mwzNm4HU8LyIrtvu/ShSc36axeL8uOSu8ZtqY3pwzTp3fe4X6pjmsXo
8CNFvGsHjO7i0qiPc9bWR7vxzacx1cROzjgiUYRpt6KxJI6HvWVEsq6ajxKyMEIGtfOz9bQ8gs/V
b+wMoSjPbV0vRNvJ2BSNVv7CTX7aF2nSchX76kfVBtb7UTeTLGr1udqa0zCFWSHi96XS2mNZmctT
hrLRPkZui4J27rwdxuLus5Nhq0QYzz5puaHv4D5PG8HM6Vab/TKSQrlRECDwrk0yyMN2WoyDNaXL
58mGaaZTXd/3TqVCephlywh4qT91i9A2aVFoW2ZK6I56HVj9OQYVaWhDjLWv973Lc9h1Zj0cfH+0
f7ZmmX1WVmscHNX536vJmjYrwT2cDfTo5gS9tMvb9uyGYmhIUgrU401fwAuWuJ8m2toW7xxfRP0G
m+hbqyxJuEffuRJ1zqUAgFdgf62iDCSNr3eUX8XeiJEjtVNRGu8TZ76Rgsa5ZpY7PKfMbRa01r+2
0C2ATAxGoLXSWn4zUp7YVuY0DslR0WTezmZio5pXaZtBr/UPFajYrWPHwU4o1UKKBAn5r3Hhz/qs
i+bzygQ/eWS9jhH6quzkmLm+/LbEvonnxrBc4cu+ebGUT7RLIN2gucJo+yTiSYRAhsAQ8WFURbHn
Syd3VYOXqefHQdSUervTndj5cHnvvAmzwH3J40A76fS7mcC8/pojwpGOssf02Fpad1P4WMzNwGs/
zBLPSk1aWNU4S8Kk1PpnR9J1ZTACBmUqELlTqlFbp/j8WG16RMpMfMw1gdYM4OT6n9u9rAPmz3Fh
GHFrnQqCW06ZkC7G6TFP8VHO2jLej7VCLC22kCaL5bUk8s09yXpUHOBidBOzLXP9939F3FH5Zpkv
c3b08AD9LGxkCaWtgndt2l2bhL65r1iKwTJYI9ai8D4pcAJoqCNU3+wIVlff+4M+PuIWdW33n3kg
9A5XF3MP8XZqi9cPxHxu0E1sXI8mjeyboczHsJuL6m6gd3bl0n87jGQmgUk5uI5Vi55t8XqtsR2U
Lhl6HLWyHcKxjev94HjPdZJ7X5qF1qKjTGtPtxwfu3QY+CGatwHFcE1o+MxZ/IOeXAcyK6F+ffN/
fcSqT3qF+CpKdwEG6d5k5FHjJtNODCvQ1w0gAS6JfLx8Fs8tSoxb7+lV7MY9ST9wFBFe77XVsULa
JNJwIAzzxZ42aWpYkWimfEvSVF2JbX+Ysq8yBF45kQ3tCbbR28KxKUbRa5aRH2Ot0fOd3+Z4a7TT
mD1P/eTeaTJ2fo1p5j+alXS8TVM46j2as1mxodPlpjsZW9xtvp8vHzslxVNZZu5Lb+pJuwUTHzzk
jnY7j1A1QoNZ9vPEnay2KCEGxnGWpT1CTon1BRuoxnDDzou7BD9QP3UjK8CRZytoRHTbtBrAfvmt
43wKlrZ9JxwB44YWUxuZctW68yAP/nQHiSag7sleIguXBZg1xqb1gR4nukQ92zfZwML2MxiVsfLu
JeP85HclDP9XoszlFxT+4uiMo/xdGEP7rLyalrdSRvpY6OPqIyATLI0rMZdOKBhD7oip0HoZF4I6
yqHl/6rhl5MKyLF7wTxc3eX4Ln+pmrb0N8JcABuHkOOSX2NgNEZY+ypY3ntG4XUfitRBLJcW8RTv
l6ro3yFLD0bx8v46E+t9jFDXkRy8R1Lr15uaxLaLB+AMR5/pZWIN9W3VynnnUiHtVVaEDe27KJi/
Xl71TJBiNbpYoEMgK52WRGZcFZpvTqxqjMExRcT2tqiv9gjOroIEAyGDx7NPo66b2TjWq6FGHHEw
jE1lNE6BnN6YXhufnomGRCa8iyDq2NRBJ4e0cJYpZ5peH3UUjOtNbKPmaTnkzLuiaJJrp/PMagFh
cO1t0nOkDnr9yQJ9LtK0SMSxAMmNbTg6xtj8eL2ZhIzSgmsGEGfe4sqXR0CAqe36wV4v50mjmqfe
qo7NUmrPU5oPywbhoeDasPvcOgCjyFW5ld8Cz0p7SANv9CusiFP7Rkcm8kZliXGlx/C2nQMCi29k
ghKCv+Of3o/TRAe1bIrqmCU6s4VimT77ZhM/dFVfuXhNmKq/aVQeqBvT6JFcA1QlfrSMvd7NfYGx
bU6b7V9zdX4SnSwCLhcLU8qTN1zlCkitq5dkPb3YYLmMwIVBmePrSRfqfTu8v3z63jZB1wXZqXBl
oRq/EZ8xcEurNGmXRys1SOZmZ/qotz0m3FrZ/wga5ObD3mlFaCbLEA3JoKAQVu6ny7/i3Db++0es
++Gv61Tz1qoudssjRCH7qKE7dgMUVd/EZp9fyaLPpRC4y5CDmcDA3wrG+bED3FDZRAJnLuYoR5Hq
2JeFe2zk1P5MY1R/Q4l3ZYrevhN/hW83IcftzE6Qhjr0JnFz+dnf7vU1GTRQyVihZOAAXj+7kLLA
aDvNj1UbO9GSeemdtejJFRjX29i+rgKX97+GySko2+pFScjzs2M8GjbkLaz7Pk/KnWQU4+S2teq2
QYEER90wjq/dK+eekD5lgAoEkGOqwtdP6GBUlObtkB1LxF5kuEy11u7GrpuuSX6eXeg/jDYaUm+i
YaL5iBxZGDJ4bYNfgmnOYqvG3rk2eTn3MhnpA3BfG0+AG18/UG9ZEgOBMjuS1PRDWFlBHfVIwX2k
mjbQkCmeNZIWBJAtcY1J8fakwBfykDmkNwR65lRl1Ez9fLTKOD8iRl4ZYZd1weOcmGjtSL0pro1k
zkQH2N/cmgQGSk6QVa+flDYMJs6qyY8UePtSGANi/qvYarTIxDB3vSW0LnK7pboxCy95KgN9qCIF
zOJKWDz32GxgEFd0g9lEJwGiK6dOFppKj5504qM2zO07lx7DbhCluhIgzi6FSABxcbXcOG2/Yc+H
OXS6pMdU+t53yvDu0c57dIMp/reXj/7Z17s6utEnWeFqp7mPNYlWpSM1LuNmE/WkrHBuh1IML0gh
z+lmGDqxndoFwX0kyVqddHUlU3ElzT8v/5JzJ4fH5TpkX60DuNff2c/curHtLj1O8Ie/tnkyvksL
miWXV3nTiOKGWV1dkatc9+/p5TYOhZlRTRCEUi62rXCH36vUXNTI7snMLUzYL6935lMalMDBiocB
ZX06jlWl5czxgg9z3s3VY647yPP3k35XEdKvbNA/4JrXZRJV4CpSwtiLTXraKFHpPCVYE6xlfbOk
0UDO9jjF4Dih+3pDy1hWdklUlSO+N5g/5rtZWtOHRZsb9ZlOJnVOvLj6D8TgsxkVKVmXN4PlwAnE
FDPDAL5FRQu382D4ZRhJgi6XbGInbHvZuWGG1JIfChyzyihtB+xySYD1PpycqblbKCDqHSoRzcHy
Yk09ysXv6g227MsQ4oCe/qPjyprLrzaF3GiUi0BWTlrKfYnSRy2D4rh0JrAhW8UhVok/VZDFm0wB
q09ButwoNZOvTiK98iHefHOEPeB8kD2ug/E3E5bBGyc7Sd2MhlXs7UsmRzd12nRo9GfO4fL2enNo
WAo+PscFgDvj/pObu1z0GTmMPDsWQqARHxAwNkG1ZNf8yP4bZrzaXOtKzG1XRx7cXk7JlI21CCtI
iRPx5Ja3Ot1GLRqh9H1La3TWQIHGzjsPSU9rM2g9lpv4psgN9rHpI/3S4ZA0fvmhkrgn4FybO3VU
erMF/t/tPyxF5dzZWVp+zdMMdbwCbmiHNkMt7xE6DDZ2LMd35ijk56xOpNggvio+LJQB+JRUHjxL
r14eZ5HT+FEMRkhVpQXPrFEMBdp0qe/LQUe5LTZs8Rm96gKB98q0vyM7o78Mg8hv8fGtkLRPlUUJ
Lpv0YLpS8/kDvXFbOUmdR22Z6JE9+yrDxaObdn1vdMxYbUtMWy8OavOm0NzBioKxU/oG+yxn3NAD
hrQrgOKj026iFQuCcilux6ZbCb1mPACMo4B+7hCXRhGqksnRH2b57FqJvx/GAdUtfwmo4z0rt5+M
GuE0nGS88k7z9UKGbokvUqjiQntq0VIdQoxLpveG8qcqStBPzMI6Ed4XfGDVsysk9imGcn85Xje+
ZGa14BZla16ETALp9IyGRLLVdDSUI1xlgSQq6XUPZl7Jd7GY7fvOz/nfNrOyksiY6SvceG3tVDeB
AMCEQ2Y7GCjypwMCYtnE2588a56iyqkQjaV1W+Y3Lj5fD2UgzWXfNdP803IBOEUI6Je/ndmvvste
JI9jhjuQXTbqw2hkFtkvprKMXGrHAdg8oUXvmzPam3iu1S9LlbnBZug9qwyXoXS+Wsui7ss2l3dj
3ZeHfqhNtbOlLsfbmlbdJ8cszfe6pTESj+M8dcK6VNmxS2cs/FBe67UtQr6GvR1psbQbKRBvC/Ni
Gswt43WqD99olt9ZVZRPelx2+ZWD/OZe4nitlz1/Bcxnnabg5sIAutC99OiDOWtCXqJ+O6vawz4s
+AxXyLxyL70tPLnzEVeC9830Ev8r6/V1a3eCjSvN/Biofg4dL9HvkpiGRIA9zwcDkOwRBb36JlAF
7a+kb6M8d37N9myGeYUXwOUwtt7tJ8EFDhRpFRxRkBv+yd1vwSmYbNXnRzetBCVXM+8G+v535LBZ
E/ZQc9t3IwlYvllJUSryvLm/knO96WzyPlbYG+GNAIdu3+v3gW44w406zY5D3S27KhYFUi1atg9S
J4AXPDybJbHr8mP/IVKePveq2kvSw20F7PD1orNMLBeyanqU8ltRlr9lG6NCqnU7o4aOhZlNmvfo
9Y8fu7IWkVUmj06WBft8/ODY/U7XMNmKBa5OKpFb0pDpJmsc/aEd9PgKzuPPdjj9pSvzhgQN5t8b
Hq+satJvMy8oWeNiD4OqOBBq6u04zMAFTVAKbdu92CL5xgSxiGhNezsTb+Jtv9j63iUP2l9+d8ab
CogPRgXNeIFmBCfn5IMVKm96hDTzY1ojRr9ZAjv9NKFA9+wBoPpZdv6AV2fr1+0noAap2rWd2X1p
JYzPsGCGQ49qNPqAfnWdfFO6Jb5CVC01UiUDkBWwGkXwnknCr2z1Mzc2GCgIPkjoAGM55Qvj1+Rr
pZVRzsikfLCSpv2IWJ93paI/93IQ6UOyfN3U7OnXG4sCeMDOh4o+m7sCGk+KGEqJQpiVr61lBSna
oYWYhpkxa58uf5hzD8gMCz4PhT4yPSeBJSsRI0KxLj+qzJTbJamTKLbhVV5eBWbbmZCJquOqyGeQ
W6PM8foZUZLF/qlNgOboTMG3jRC5cy/VbFCS4VAWKhyStlIaE9OtUTSh1FrwQlm91Ie0cpOHYUE6
5mbJzHIMddmVmxqoyh4BnQWtTvwVWrR1DnMDiIwHsR8HaRYixAO+/KE12vgVweT+s47By2OMPV39
vcKpOj8OIs4hMudu86w5Qfutyjo/iYQ3V1+RD6kfckJxHlK7I5UOubKvbu006ZaN3sOLj3x6PDjJ
+bjAKT3ob2MAge8XJvnk2nOeRkXfmoTovDIee2RBP45DnCI9hHnR0VCasKM8jSsTU7rc2w06NVrY
x6a667qh3jraUnwrROV9ynHvcW7Q5RKPsK6T9+5g5O/awbKPUrnpo4ux8r4x28Y4zFnjfm9yoaVR
LtP4scis7giQFg7l0rkHp0FRPVReHN8gKKtHaJyb8w7WEkKMzTJYHVZYFdVigA3Co+t34muZZ+jk
27rf9xvQJ2m2s+Royk+LU0xBEfbKQLHH5KnQjrfkuy6J9XqjL0x9wEMorfmG17BYoibNS3AXjcnE
BZtIV1B5BP3TiL/Wzhd5/zK1yJ8vqK9ivhPXzYds1IuPjeBajTofO7Sop8guwryJLdIfvBqcp8lP
GhnZCR3RrUVeIp8at9Z+iFxNzUfNUvSlcq1TIirtoC43vMhq3JYMwu1tYXXWD2iycxXNTTo9TIH0
IbGQ6PAdR7N7ovzu5f1ot1pyJ8Et6r8CvY+ZI3eNxnoYSs04sxxwo6mrmgzZoOsagVcEKwEn0sA+
asTY/qEwSJuicXSz7kZUE239AWpgpKGf+LNRVv8tsGP/qXU0RCrtIksfM9QjIk+HCbpVpd84Uev5
uBWM+EIfjdGCbGIkILRCs69nP9Qw3Dtq1pBNEanQQmkH6Q+CDALR903P3Cd0kA46lE3cZaE96u23
ph/jNMTDqXlXDyrTQ00U41cCy1wy3dIGxjh1/80URvOpXnS3iCi+3e0SrNYQAsTeyIQpV/N2yaX1
rrI751kNEku+Sh+LNIqHJVtCEz3cQxrE6S876YI0Ul4WDDAehKg+BpXRgcrvrCed/lNyP5hTcbOk
cfGA5VjyGcQ8JtGddFwRzZXbNlFaNc5Hb5padKKC6smZNm0xFF9r5E5osAdlsTfdodE2FLnp1wD7
sY29JPGnYDK9I7q4vQEQuLaP2OwYty3Sh8h4LJbaGYPe3FTDaP/I4zEb3tddA16qi1OcmRbRlfd9
XQ4fNH1BIpuFm29Clq1LOquZvy29gj4ravVcDUt6X7ki3yS2me4nwOKfLNi9uxKhwHCIE8w8a66v
uVWo8YrFGiOhu812busylLHdbv3aaBEcq+wHpEbcHXT8PGQwXm4QU0+es6n/3HXNsEQwsMU2DabV
fA5m5yaJh8++D2c4aMw47BfKmgmJiXBuhnKHi594FAaNTMsQCPcNSh7rZYmjQAemFIzubaqBb/Fn
hJ76pXbpmSNI8zN1smkr8KVrdpOtDx8lb2Pf0MouNyZUwhfA/vKQlcJ/6IoW+XN/0W+SbHJRQEm8
OZzNasjDymnBJBqqXO+qzMtuRJNiZDS7sX9w5poTJGNN00IhAv3Q2BP/mSnwdwizrpc33aionxbD
lfYWlyz3SApo7/JUDz6URTd9Shl+DiG2aLil+I0cmbRIu43kNPjvVWapJbS92dY2OlPdTdWP5fu0
XKSx8SvqpZAprIVcjHQbApedNV+QYXOwA68L7RaP3Ow5HXuUJJNR1Df1kuPN2SnX+pXjiJJFjBaC
X0amD3dMsM27wklVlGM2aYW60Ch9YOUn38mX9XsrmcebSgiDbMYh6qUQTlLMZFQFaV7h4RYinR8/
OF2THZy0Lg+OUcM5DbQW9Fqba+8WWvKorRWDuM1ajPTqTWtqNEJMx5m7qKfwhPKbJuqXqKQIotoc
7DstK8rut1f2PlbneVVbt3VvivE9u11M+65GBj0ykNd7El4a4HaCpmP8Ic+NuvjZx4MM7oOsn72w
nZdqiTQraefIY0o43oJt5b8X3sBtlnMB4EdjSCbpwhCFc1NQAaY729Fs72mesgZGuTTchm0leueQ
ruXvzgzMcdoGhb78LnrP6Da55syMqisDbR3+UOtGPdL02l6lRaVhyR27vwSqc09O3WZ4tFABQhH3
S/drjGZ6uxN6Gc8Rv9mZDkj0tMa+RRi+eWAM1CZRR7D73HZIdePQFs+SjmHVTXvmQxghuvrUl58y
s85VqHGLHOMW3ZmwTSTnE6b40j8EFQw/0NhuUUdGPlccCWvpg001J2XAV4LQv0mWJTdDu9aGzTDF
Ondn7QyehoOc0zt7IdQyblwxm6ILi8r1uh3qFH5yVy9++iXJqpy+h8p/d4muoy2XMUWxEhRH3HZu
UDiZe/aJNDtf38Xamk5gXsjKwzA76W0Z90F6BAtpu5FK1DjeDZqB2kU9SpTywB54FfLKTptFU9PO
L5Pndt+dVK93M9hR45jFmcGEnheFo6GDTN/RELN6mjsXdIOnucj2u0arfwsWzRIfMrMLwFLSAmj3
Wpe1MsKSKam2xugHL6K2y5cy1Qh0uMtMxC4Ab30Ihp80XguQH95pllM0GyjbwbNyHS0JsfkyfhQm
eU5USaME7kiPQA91TDV33hIEkY10IFjLKmmbMJ0cDwvZpTz2yaQ7YcqswaXW8iEAWsqIgXRMmpVt
0fOiCZzVlvllbsr0d6r1xS1jaO2lUh7k+BXn1IZjMye/687xq601ZfQ9JtFbD1XQ0juBFL0sUUtR
hnkecu/fHKbH1bYYGv93ZtegyVwLdwKE1zCQZI6fN8dmTPFgAFDccbDhv4dpny1GOORutVsPpdgG
Qd6+Kzg2t0sQY12Z4FpMI2sI6rtOH+u9Ns7WT72f9a2zdHQLzKQGpeLaWv6SuJn45CmNsUghe7OE
XStG7B2G3BGb1kOdMOzsWP2qvb4g72oT8wsKANmN7yUGzaa6sPE3nKZkk+pxdW/hrPBxErgum1na
kNszru1p4srJ2PSxY7Zb5XUppoJtLZgW2Fb9juUmxClssS9yU4N7isDHsHE1Bn6RZKMdGSeNn4JB
xh+6YTCfpjiePuOMqKJq7MUBrt9C3OhVtm3cpm5CTGL7fJvJtKxeKtNLglBivFVEZT2Uj8JttDtJ
GvKNnmvQYYyIvis5mymKg+wqoLg5qNHdWuf+D0dnthwnkoXhJyKCfbkFalGpSoslW5JvCNttJzsJ
SULC089Xc9MxET1uS1WQec6/fnHa11lLm8T3fmlZDrWwH6e4qK4yduYiZaIh0W0hWF1hRZ0I7+l9
oeM0Ki3hnDU9ftdqrGOZg9wUmtJeHG0paXorJV4NZaE7hVGEvjrd2KcGLUOQNdPUb4yOYxUcXG82
T41I2mddj8mj0FH32ReVh2a07awoFX1g7ZnrwoPQOFnENFn0jA/IY9Yz6ex0FvMnntop0T0FttZ6
XpXAqBhqE9GXVjsXilKTQ4sT+WG1F8C2ONzlJcCC9ly2CZnegrvsnFS9X6bQA+FhWJbEpF5cMt2J
sccgXUsklS7PhZ3F7WjRUV1uL9rZaOe0gqV/NdvcvZXoeoM0NKzfwPl2l06BVew56bPbR6BIFvPd
pj/pxjQy21WwHuPabh6KzqAYAZMUx2BFtZ3R0TuefFPTUTuEEyFwDnjiTRHLeIutJfneiL3SJH7G
/nmG4WVYjlz5LBeJxYascO81WATZH6on8thZu/U3E7+zs+tOfKB1zRchx168LEHTypS2b0vkZm7x
tUuqpm51eHdT9gbwOG13yPAUz20LCj0jNkmHIvSvVemCeQR08KVECuirn6zjD46kRKbuPLJohInc
l7PbevVJ9I39gVLFcs78dfvJ4sbtUiXpp0sXaI8DaRfmEMSt+yuwYgXSoEr9L0haeQc92+m5jSYf
e3I70DIk/y/mxTIZ5FFTN//Vdkv168oBWmbGM1TbaeO2z3UvUQmoSXvXYV2SMC086T9BuDePbH4M
JnPUNFdEc+GcRoXqrpa1agqzzT59TY722W0bE+cqtMOHZIuHa5k47ctUodlkmqq4x6MII2heenSg
YeSm+ji99wCAaI90KC/u2g80NHX1S1zVwUWsnvmvljxeueaavbLrVo+BtiLxsIyD5HOnW4JCXZcu
TiY+r+wOhYuPKqctgY9mdf2Rzxm1Fj3ctpFp6+yblXVuPP8YVeOde3pJb1E1Ri/VkFS//EY6P9sA
/RyaCSpWZTkCfpugeB7WxL1M7eyfg6WOOH1mDqyD3pT9jGvaG1ImIrbWxSRmQmJCBAF99dP8WsrG
vpp2MXWmLRl8U1hZif60i6eunbFUebx4zJk0of63DLZ1mCels5iOv6dyr7ev2W/ih9KUyW0ijSQm
eXJDcyhiDdVmIhKsnN5mkqIM7H0Nyupvw4jw5S4q/OHV2AJ5TKrqhQmt/48K6/rLH73yVhWW/hm2
vBlp4SfFhTeAelh65SjJWSht/qqdsbp0uqcWvtVb4POg++qt0GI51Hwq79tQ8wEFnVVO5B5Kr0rr
qQge5i1wf6D2qT6jro4wkeulmhjMSJG+f+72egx0N1yMcvbroqrmrwqtesycVYguTfqYtWi0LB6m
u+78OpGj+4xqdX2YC8ei+NpnP+/mbq8Pu0S8km7VhEdnRNwkDiaq1w6bJcXKOZm+YZyXPVL6N9ON
pXiklWXjWfML+ZdYgOChmGUfnlaCC387zSzq54iCIHEqOw6pdHcR+D2Y1ZFJvkRW1f/bpvaObS+U
7l4URF+f790etIfG5Ve/UB1vuXnUtz1xM/BZIw128fIL+wQJSnf9r53pdrRl7tjd9qvtwyXJLb/h
urRp/xrTdvQ1vX4MJCpvkYpLJP5R/TE6hnZdbxL1fJoxpSwn2SkaimU1mb+Bt9jWeSnb/sfI8Tvk
PnnkZDZZcs8X5SMBW8NYLbkyfTjgWNjj9og92olzEpzX/jjXuywP4eSihAKqaPD99bKj5XXA95S7
PSPvk7Y6+RrvXlegoLR9O9cqmolI9hxhHp1C+d6Jcbraju3AMpjrRpurCWrn09aepPzbaIz9frhE
/J47AcsMHPUtbDsOBw+SpzuEnV7bgy274SNOClG9OqZRQaYTYYMLeIa2QzQbhTg6sCv9eV3sGOig
Z4JMy85RRRbF1upSlRwxINLyvv0lP1V2L4U/2T9mXXm5i3Hy4BPr8LnY+55A8FRY0Md2r5tz7WtD
KfMcd+6RFXagiY7HJH7kZ9MOOXS2XvOe+wtswZV0NfoJK+7BHRDMcMxW2jqvrmNCJlO1qQcll2D8
UGMXjxSFEr4Un+gKasoXp4VpP9J27GO9AQBMuAvWSd1ItAjrR4INUaOKwGm6jAc/RtK7mOA/xHlb
dCr7RUZpTaBCd2sGixwlvH0o64Pak3Uuk3j8uSIiYRdp9cjhirw5emhrE5hDO4JOpQEJ4nG6b0Ax
2TY6nZfqYp7lsWG8Vpk1R2ivgW+r+FaaiQViasMmPHYlg/Rp3xzD0jk102PgEP98W20PMYfe2D8d
Yvhpvw5qTRkWtm0774c4GS+Gupfm4k1zax67qBjGPywGhTz3vdn864zgec3K2q/Go18Ue/LSRnb9
Bogu+4NyVbV+SxK7Foew8pjZBl0u5sgz6323CvQDubW1fg985+/1cfQbS5xWuEfJhBxX5RGhsUPM
MFomTdNQyfVeJqXhYljJTjonpJUiK2AAau4tv2Y7+7unk+/dTorq/d419omhu/dve4lk8liMvL3k
59lr8+ApZlfu9NV3XwC4kBYytAiR+9qZXPYLUc4vslua+Iwvnxz0Ppkqk4NHRdMjKFD0NRaV0NfN
CxirFHE0fQ4Gu4XvSUX312torWF5Q5ueiIMvUUscynAR+jQGUY+2W+99lU09pdKIKKztp699EX+H
rxfRMcT23Jwtwp7HR54Gv82SVSIMDowtsfN6ZeshM1/d/kB9NFx6UpZz8dowFyZpVXJUPqo2Vu3R
H9ZmeQo64dL4gb6YIgmz1zUxerQZZQgZ+xBPeb9xoU84oShipv/hWPTt6h348eImHe06vkMmjWrT
MoYWpsFNteLQdCgovoe01r9WjrYogeeS+Wxts49PcMPa/seXMd21gqFnPZB2V4cPEw3y+rAFsaE9
fdpnXk9JP88JgXunKZ918K8hPF3UI5gDQhQyX0iPLPqdrSoO6nnPO5s+hhMcnU2uKf1BFbOk04tD
HFggVYngfDlUdhklp4Rl1T6ZvtDMBw4TJSqB0vMOvam3JrfWZiyyEYOjeR27or8XM7c2xV+y3+0D
xaWEsOvKLuzfVlMMmkex3jr9XbRzM5/a0Qv6x4Q7OFlBoQJn/yWi2NDw5i9tYy51Arj86Gxe/Nl0
W09DXFVb3mdkBeFnCLHML2NIUzuKJLDk2Y4Khxo4lOxrRku8Gx1W/H9RtktjxMlLqnh8N5wsO2X2
BsdvzN7T0EM36eGIUVbJcxVUHZGo5QpPVDBm2vFE2YpodTG88lzIFTVs0YnnSQPHRw8kK4p+zCif
qZgNaGFCyYZqYUnK0M6seB+6MCsYBkAcdBR3VcYNHFnZsvvyl0ygwXEeOMVAbLsAsgjrKP4sB1v4
YOJdbKelBNxN97l2nYMzsAeeB/oHQK02bZazF8zicWjAm5Cazw4Aaz1X8aPTL/2UhngZiz82fyeg
cpnUCCZS6vcSZSH4XDSxtvRGzeLogaiOB99F38jgXAl5AIYutq+OPyofGidhIld1UWFoaGC5TBrX
XWXxte7Lcu53a50OtXDNfIoGFxJPYZfgtXF0HbBTMbOwElYk7tdIfO3MXlY1v4VrHzgH3wKP/d4P
lmOdQmMa2Jqm7mqVlYIcvDCznVFYHS6NsbYPooln70s2jilyCBGQJml4hv/zsXEOZ290WQCXGlDx
UgV6NxhmShR81tKzlHRmVF4mzDw3+UyFA55VAMTiFX5gEhcb9PSH3+juOO7+GD4PXZxUkOKBa51t
4n66Uwd4GBNi3RSyPjmkm5cfazEH0wtgQqhuCPErQ36X1y8PyCi2srxP5/jmEDttvf8P2ZVbUUar
7OZpuQP9v3TZQcvwUkbuwWppRTnMjhnLzOWz49dIWn8/Jbr2rT+FaIlwOsw28PAF22o3X8U4avNY
tnKLjrjxon9kLfFrt03vbWEmpYZFcRy3eWevt7yHcNR28mA1Uw2+zGPcCNywPEg/0brafx0KIsYL
NkBfHYQ9DsXRZir8aVkV0qNm9SzE6HhZ23M8jYG86L2wUASJdakOYZssIluLdky+8LAUnJ6RPzSv
nWgmJzf7QrrUvR2YG7AnPMLiOrTV/LdpfTHmoibFILOrORivU2OjNSHFr/wzbRKmapZ8OydTmaa6
xovxqqvTDYu8hPCq2ymKZfnU+LWZTqboICtAgKEL+s2TMVbTRC5HX9oiPIbSlRpyjm0eQqNx/lbV
XqoDjEzgHb0uiZ9j7Tb1xSwm0qdZJv30RbO4sE7u6Cg7HVEo/UZQ5FW5qIZ5OtfNsI9fiJxiTidt
ecXwfYmrdaNcsR7tp7jpeSMCw/Ty2FibHVxXTyTzrUB+Mr+5O1ahd5SSOKOxNVvPPJPLy+a2APaM
tG33Sh5O3eTVJEM3nQZVDNksVV8faqoN5+MYlNZf2UGScOKNK4sf/W/hsOTkRcdtvhkgo7RYePIw
S+3R9tCVcja5Qx6FOah5Rf+0MJ5X6Aq9egfm2lWSCiOWKrdQ2CDESQrlXTZltujF3aROModA4z8F
RkC2x33xXUIc77CfDfVV5lhrnOW8qWCYnhAETcWBx3yqs77F2P1oFVXbPpowgLJxccV0PMJwEdlk
L3uVL/Fk+myv3buIMQikmA9dbeBbWt6LRwn2XR7iidzoaz/uTn/oqqAt8mbfS3FAIEOwCEYOu7hX
0WDFNtLWaJVqKykPozPWDZgd1Qr5uBRGPNexV5uDiC1hAwN0UBhzxFeU08vp/2r6UvmZbRvasyUX
r5PprlvbPLL4xX6vySriTAfewLRSN+uY24xf0M0Lg/uhUK5cfw590Na5aqNkPSBi8IoD+1uzZc0+
QPeRBNwj5HLt/oeJUeDn970yJOKGWe468JSOrEih9yzGsCXyD/YVc3y4vkST9x2hMg+xH3VtmMU6
dPvMllPi52O/RRURgaJq/0V171S/t3C/U5B8IZifGzmg9cQ/M4NroiBrwtskR3s9BZgoo1dHDi56
4sFHwhbPaN2OMDx7cygWd1hPQ2whMa1aBJ+pq6PHoiZh/TdAOvR50A8aTqr3OpG7Xeeqh4gQ7+LB
kwMBHQDuQfOA5NIC+OZHBqmsVfkpl9JD3ZVozk8SCd2/Gh3Zfw14SHkDqSMJI5ZcjwjLtnY4Dd4Y
wbp79pwcQ2qkZC5GWNyr7WCwSueq0+2PBKxieBhkP38i00q2rwWdjnMgqSEIb4vfhfLk2YonfLD7
6sc4F4nBMI2iALR+4zCx6nSAofVPmzX0QDMjtrqDBMyyLs2+dsWb4eXZT2oWkXVjJ/DNeex3xOFt
ZUtcfT4Svu0QObIvsr4XXvTOUOiIvIpsYX0NqDWTrImHsH32F5JOzoRVyFhnq4goPAiiqohgkEg2
i9G5hd7wXSh6Ob5c08QfrLz1O0Nh9D4bSTKzaozsUEBanQ9shuL3hoTGai7ETBfJiZQ/zgA2Zq6s
uQi3M6seXILlV9ttVHsYM20G3h+qdrw5a8KopVy7wip5Chk+3JcOHuGvbr2FVXsJ6sMSOh7a3RCd
x2u3cPZ+cZWJLlsQicMeg3EhHhi9rj/atvbVeZmkWn9WZcBQydrWdRmY21o+Aj8a+e6NQ108Lmze
882PRuOG6a5IRPxDPv0Sn5tyHKtjiHUWtyjhAd0/K9JbbFKQ3KDd4STUGoCZYBd1fxtUR5w6U1I/
FTCTc2pwzU/ZHKu+OAT0TPyMFda7vOFYHp+QUVdDWux71Z6ZmDqZjzGXxwFs2xvPipye9TjSSnhr
gnCSx0ogp0gXQmb6y6SGYM7qMBQTS2vxMRZyzCmdGtt/0h3dPWWPnf/WBX6/6xCbpjhYQBguPm4i
IHMrGor/4EyhwppqW7sjOhUeTBVtcfRouUvxUyXut3GcRf+yslQOx4hggvINZQcBQmsRcXxJb5Dh
ic0Lknhmg57vUthAPcwJqhrMsv18Y+1I6oMbSGbJgQVroerYixggEVyBvzabteaBXRP1iAxoQ4Gk
/Ca3rXheDg2KHVhwey7fdFDD7m5yMwPhQS5x8qlCYdCfpANi1EugvAxLyvC3RdC0Zl1Z7C+i68OZ
2k/RlW+BPU4qJ/Vj244rtMnv2iWYiK9gp023IK8e65wjva8xouwNo8pmQuo19uXTa/qqyUBquUJr
txVuRuvO+sOdd8ytbtdHz4ojmDPIJUwjC8O2/+5jE91h4c3Qp/vC8ZWKpN4w+3SrQf0rpf+Jsmi4
tX6dvOphtI/8pX2Qcc+HKrOtpfnp6DI+4fiLKjCxePiBtsCc40qtfhqExWJyn17ghXk9Lt7k3EXY
bJB2/KokWjEeXGkw5iGFNSmccTI/haKqn5stUDqFIeFHaZijnqbB6t52msd+Nv0eviP/D5Cx8sj0
N4zc3ph6usW7PXl3wJSmvvVVuzN1jiTSji/RMHcNnJulZerQnFIQTWJHL5YPcjatUzzlSju0wLrt
vKmraibrMx6r6cFW7fILOQnfxgYu8hnUgsfFCng67EDhIPY2bsZc2uiyTkETWO9Epcag1dsafowY
MX8ZS1IfnvRWeQggU76iztiPCyVFgMA28RAPJB2PPkktfa8eJNrQp4IKs6s7Ry7qkL6p/iSFzTtU
g3x8IkkS4NS+qPnc+PWWdDYFK3W4rh19YtzWrZNMku+xqv5UlI6BRXA5hGmk4xgC3Q/2JusxrGW1
H1lNHhVmYBryTXQahDe+V9yc/zi0vB/a4jxJCaXh37uSqwVgaBru0Ok2QQouDvGfbOeJupRsXHtW
gU4+teHufAhRW3wuJXLvfIgr68+2kVDCOTti8PR3phqjlmSCq2PqyNY59L+J+6sLDElorgy8PThv
jqq/gQX2T1zM4Lrz3MZPibGtLKmk+MajWBF4E85I9Sequm6DstsTA3fwbUBxhFV494IR6X0SVQSp
izoPKKo8OI1Mnm278swTbbQRagE/LHKz0JbJKOH0p9rS3asRKH04sNwz4in+K/7coeLg9EZQcs/n
wONuVoOuzCPifwsbHo2dAwGuqTXbQ++W5XMVm0Jl06iba+sC/eeBKofThnvkRLY1QOYeFC8yUps5
O2MznaqIdTSbJ4l2hx+9z+LGn16pwFv+zF6ifjvBpsK8BFadb3D3Ie1ZC7gsgIwKk9el4BM+jKTJ
/nD3kJ/Yrpf2ddsw5N8PKfDtcl6vSaBX0ILECn71wIDXLlL6i9TG5LIFWwRuJ5Vo03DrB1aM2Cc5
em//Fp4JKrp5Axr5+sIsxOi1FiSukttP4o2SiE6VZLgM0DQ/a39Qf1C87GDXY1CQ/OuCOF2LaiGc
UtlRX6GXiW2Z+TB9PlnU2Pz3fbK/r0ENBSA3Te6RlvU0MDfPvcmgAEDD3TXyLk1tludxC8RPLb34
AfmOsc8W6jr7GNDs0PMqlbPLtNFV6oyKXpFWdxfIe7pun6ek6P5Ct9fHDdZFoNryQ1Zo2UfHqPe8
na3Zva9t02yd9V5132YzDDbFDWZGRK8EjF1gZzQkzhZ2m5gcbdnI7WsItfNoFntT6bgGDmSJukR7
DD/XqGLMS2Ga97bf4/W+d/Lr+MZ3upTUgZ25b5Q/RYzcM6WW3NX8UxW/pnVw32JH0GHaRLtgKgA8
h3FdMAKmThkV1zLeBYN9pOW5WP34ddunCc7T6L8uTo/gaEX/XKxblDaCuz+tW1F89vhSDy1M5+dE
ZM83NYbQdUU9PK7SD6/j1vNxb6qJPta6Y66emvqPRdMMgRSMrUvaKK6HO0/1yIft1RlfxnrhH+Pf
ODQzUqgVas6yQkRmxF2r324Vsmgz77mpV6AFTRtpJ396jnimo2j6uwbjrjOzd+Kh4vP86hmYVY4k
Nm5OO1eNQLszOE8ChjsEHC3LjyW+o9Lreu/QClFYXNtgWL/tody/OUHQ7KdoJ5liDdvgqXN29yOx
F9VdtlGoo79FSQtkOjunWiGzYc539MvGM070VT2IG6QISLMbuuOelU456PNSw+xnnWjHNV0g/R7p
SuB0jqOyvZBqsz8LWNXbkoz7+9SZ6WoX85CjY7B/JeVUX4TvrayXEHcLlxnIvp/G29AjDKPqF+JN
hdNpsYfupBfGjqkP19/LhB+NZHTEKKeIQIwp46QpkpSHZQ4vtpm98miF5R7ksWC+PBL2Sh6Miqr+
t92Gpcww/8bvI7IolwwXrp2Dt3Z+edzCLuSRquwQNtuZPvqJGLCcg2qwzuB8ujvFg4qtTFUIgS5i
wEnSgih5TX1uFu3aqQ/Q4B5A5ILvtEDrG68qQhA3xg6clgBkv3UhaOQsbectnBGMpJsWKr7ybZlr
qVQCf6nmR2W7XnwKx4lGysjMo50lXC/V0Wm1+72kDfni4tBHMbUuEYphTjSZl75L8SjavRbgFNQ/
OqBi0dvBKmIcO7oDuDwRmRSFT3RuzsF/0VLZ1fdBc4Q9V2sXtnmVDKTDSovbJxLKfaQFEM8U26iq
SFby9f5YjmHuCAo+WBbFYVH891OoaIgwHcE3VtIfzkkz26dRIvnefRj4Ep87tPvQd5CytN2Qn4jA
zFXOdFk34tzSQqgGwQDQBTvyNHNPJgSmgP07O6wl8Ss+RsHMJFIfTMtBCJscHpmSEGbVfApvcblw
udsquFms1kCrjZMZN16PEineRw2e+RQXUZCyLjYPtGu1R8IjOCy24WudJQ2gCdVTzdQ5p5bS0U+i
xOKzXlXcZNxwkG5Bowllj3Y8kNpyPR4xYf3kKR9yd5334oyEeiSXBEMh5HD7Tc2J/DYlWPlP+MHM
X9cKSGMh7bACYI1N/SbHtd7wpk1af3eNhyCXsgisSKEbqbPV1KS+heV0YKPe8xjKi7+wLj+oZ0ue
XVhMXgixrChKiG7I8XWGbu6AGZJB3Q1/vQ3OOgDzI2tuZ/R1pK5z8sa2B2tU8UO3ggovDe1aXZLs
7xak8w9qsOS7sxvkYOQCvCoZ1U/+5APsIaEa82qz5a9E9P3rNvEwtK0//NezFyKh4bq+THMFK7Yo
tEym2bsfA5Ps72jt9+euRitcIaX8VcTk5nRFQfpRxV1cZ3Zixl/OWEC6ULr6z3blUIAw7O0LqfTR
yUUwkpVz53L6e/ihUAmb5pG+HvvE/PRnaWugs9GNv9Y9tj/93QpfabeOhwyhosu8MGz/2p1WNBTZ
XB13jXSUQq0kh3JGXecy3tzaya6vc9uG7zMH0hHYZj+aYRLHyGn/wzpYPdgFaZzp1AfACCDf0WWJ
Lf3gGE8LiCoVnKth1A9Gbx04y97l3e7uJzFhOTxW5Nd8zVa5bJlD1NyvybZmzMUENrugnN7XPvSM
JXTRlSkOaO8gBrvDfZA4279wXBtgfr/7MkEU/pm7un52wMXTTpT65gwoTgOnFJ/CRzkTBajSOPuK
SzUP5cOQLHFqI8nB5OBNP1if2R0KJLE9qcnl2cXk8m/k++EUpKtrGCN1M3XjHNopih70gIvTdJH1
ZzeEJc1Qhx+CC/uU1JH+5cyzd+MNK87NBjAhqlEfRn+3r06x2xgb6+VvoaR8J/duxno6efnaFB8i
7ry3GLb4c629D1vBRQfYOr/Qslm/eSPjPZ0h6m/c+81ZStO42cJty3jY0Sq/tUn46cbRBpuGTTtz
y3v/lafu4wQoyVk0of/u1dpWnIJ8n8c5GZPcDNtF1lbF4FGxo2BVO+M07N4Jp1PHEGD0KIEvXq1B
6AwBnnN2epNEp5Gs0JwcZGo1EMcX7X3f3ol/XOvKe+ycxQcNXdV1hY05qX6ti7TTU5yNjdT/1wCP
YzbUrT9ldCzoPJkKda4Q9p46XyG3Yt480UI8/tycuMs6/BPfYPWDN0lCEwpyy+HfWphA1vDTWhSi
JDkT2dNEiXyD0VxteFdB4Yi/owAo9/BUBOUfZKjxeKCwY/2hB7d8AW5EjQs4qvl/98Txqb2UryqK
5guag/5b4SX4FzdUA3m49OGH3qfy3zrPe3SwKufO/BEzspxKJYZ/vhmtWzCxyqXTEqFhW4dlY6gp
iv8iq68rVJL3I98r6pZOu8T50WwyPPiUWVL76w00S+8FF0kxi+lJD874hjhM/SNJrQIQrwuGxDqe
PraiK65mDNzvxJzoCkB+gO0QFplPgzuCwATbWbO05ver+0kI8WcPhyhvym163kLdn8Gd7UxReHVX
xTlLDg9pM2X3K8AD3cBuyL0dlFlsNdH7aEj5qJiTX/B6xqgSfBMyvLro+SowzVNViTjkCegLyRok
+ouecRukehuaJ7ue1oNfJr8JcSdUk0COO9/XTmcLccGzCpb22W4WAkXd1o+/acvfP5INYVTDH8RU
JNpz0hHouUft8t8WiiTVaKZH256QUQXVG2UK8uokZnsGGlOZ33U/hOvEjxu4Eg58g0IOFEDiyL0N
Euyn3tY24+ecbmOzl4+SaZYyyIigDwnHwWNiiDxTe/fKBVE+D004sd4Ww7WrKvsge1dwA41o3qJw
HZ7RwponotH09x0o6+JIHAN+1an5GUq7CvJV+EizwtIHVW+88HCHqij9gn15qflfxAKMfExGWtP7
DpJ7jTjbX3ezbE+rFYXHtSmnB7V7zrtB1gvpEC+P9uguz8ITwZfyqgFEh4wSML+x/N5MYO60lsOn
tkVYH4RmiKllSANthFh04rJ7jaZmP7psXW7WIgj+cLAQQAL2AULhiR4fCdBT+x/l6to5TWUI89jT
mnNMVAUL0+seizHz5ua6GdQ2GuIvRTy4Xzu8L7cERQ1XQ2dl9JQ4Z8p+UHOJ1su6cDW0agTjOaY8
+BIDDCF+G537sn1pnFpd+7Ca81hP8mQ563Sr2HCzhdsgdSf7r02OFCMZp9K+ztTKsOo8+LbWJJao
+DYP4lkVYs76uL95o34vaMp9DJopuVlrFOZJ5E4PXcLFsDcR6w0o4mVbA5thEE2CxZ86yNFrTv3Y
6WsRW+o4W6bMqgJgvAoh28rZRrU6d6+jF5kcguwDR+Ubh51CqscTTInL9Dq5ZZUuOtbnWNt5Uq03
N+Jsc1iG4i5828foRKjMn57bAdXuMmfDFn8KejBQ29TfBNa914gD5MhwznHWJ+MrWKTLNruWuZhC
czPN/GXqntuvdLI6mf3cwc59z/COMhc964aCRYXp6MclnJ29APtCGvwnCTc4+CK6ojJ/HgpGP9Ln
WkYxpZOrhbYiJ5O3/WYHc595lnCf1sn6R5IoNYobilIyde3D1MrhgRfGXGMLDqFRg3+gBvjL3qD7
5MSDIJaRM0DG3yx3MJ9qoS3B1qZJrcKussDQBeU3BXLlSE/Z3arh1cN/3EwY7mtrzPpO/zGDRxvB
4tiX2Ku+MXQi8QVGQCMg2MDoaGEDo/zBD54iiOQrjq4lx/+/nYxb9+ca2B1n2fCOzbk9eOyP6DSm
s6ODT6XCBeS4uZpNiv9xdB7LcSNZFP0iRMAnsC0A5R09qQ1CIiW4THj/9X2qF7OZie6RyKrMfNec
9/gmqydwmg+TQI3ajhAvx1/sAt/wSCu7mmlvdKXX95aKRRhbsXWc9SEVlMyGW7xOX00j+Aa0hP0C
bYY8WNdpxz6XRzfD5lBgomZyZ9/Mv0mtb3hM36Jsh3uCMhqkbjdEGJ00J9rkc3DTV6OGSoPC03gb
CDwMALZM5M7LC/VPqeym+FsSkbOtdZeN8X5Co3pzVqGhGisBmTh3B/lcc/Nv42xdokkX/RQ4ZEcO
2ezn4YC2u2HTHR+4KSdlRBL/PKSxCFx+gu9pYstoeIQIOUt+q1QjqpOOIV04MAR0Vk7WSCdofTj+
QBd/d/Uw7/NGlJc8xfOg9WMRF8n818ku/iHqqb0FYocVhn18cy2l7o2lY+84djudmKj0vU6NbGuX
2S9y8caFgMDdsiYnKqUDD0XiYyvEsEAxhZ4ohxBrKAiLh07byPQxqb+4rhFHfknFC+cLbYdrY+Ws
SpOHbTw+t6M9hItr/0BpPBuG9csc9Xs6Sf6VXOQ3zR+/h8K+lG1p7GVvpMTQhzUC6PdP2oWPOCGm
u6N7/IQMKmEDqLTdODRyGzOtbNXS/9LsR4N0VRRDaELEax0/l8toR1k7Lt9+SRFJE3/syeFV6lgm
J8sszWev5R9KCEbSN12csLdZdmNgZwYwOdpLl6MY8bBG4VNeFhmx/ntojPOYiiuwyvW09tjI3MMd
jS0n4bdI7aseMVyRV94AH6I1FoYbCdl3MxqKz7lgqV+aR/JVLx6/t35i0WKbPtESE4hVKKFczZiz
NYFxjdcWySpqCijtSzUE+JmfrenLAOziL6Ja/+D/vGZ5wsIpx2n35E6sYNZmNtdZsttbWspkZI3U
AugI7GWWHpSVSc62GG+U7G9QD/KTO9OIWnMmH4WF7uy6xBEH4nzjde6s9g6PIw2JG8WbBk+Rgzax
Lr3PC5nkZhmQbHSOBGHMkPBMFrFH9VVT8w0+SBpUqZKhV0IZ3bBd/WtwWUJWD/WTO8vihzDROcsq
c0sw+uo2NjGmBR0wSSe1ccfx7BikpTKAurir1ANSE4yQ5rrpS2tWf3ulv/CW+wNo4heO8LtluvVO
tba1kaZGPYOwC7Zgpb6Vl/TPFhnNV9JO3QnF67aQ/qKZwOiuuQ4bYdXAj30Zua0mVVOFiGXYOXkR
wQNLA5a2yZekNj7mknSmR8ik3WT8v/0g24ltFpPW6iWwGxK2IC7lo4a4mHae0MxabCbsMTmI1nMP
nWMmb6gH5odpzYK1bJp4Vp4aT54/9qGizbkdPWvcjEXxb/bX81RagLStttutHRCKampKuK5WmR8g
JMpAKycHBgt1A8ds8VDmaTigILh3p4qJvncV7mGDsm49Gr0ZChzu+Udqrh+kNHh9sGY30Cqt2Dru
lN7iYqYzNuQfVpUdtHX1TjkZ589WeC26By5Qvmp7ltX98OqdgqbMz2XH4NmM2d6oyZmrRqU8EwmL
kqgEN5V824WMGHWGs5Zk/xh/832+UpRSvfRPmdZIRZmQn1IQt5bYkc77K0n6qaLVn3irIgzqK/la
6Y6/jAaN2VBLDeue2NOG5dnlDqrUk6svQHMG0g0WUfEgrziWTFmjgddzd+Qgp+/JFy40W6N+MrHv
d+PElqC8s3KcDf5iow1OonX5EI7KqkD51BRIPRPns2hJv1fGLY3bD0M2QDdl00VADCcVNHN+WeTU
FeTMcvNY68sr4aN3XRnO1hiaKZpqlZOrZTR5oOUivx2bDtN5oUKHNBDWZCSgUzEd5NMj1GNQVsM7
S05pYYEUT5mSGtOhRKP8p4qF9XB9aOW3xeLtyoQfqk2iaweus4loget0IPxvSy4/0BRX5LTpyHnD
oVs3SC8yfcUU+Ko6lwFHcAyh42DAJ2Z2Qbh+BAjZtdgoufBGpjn/qIEhxzsBX632TI2Ez3ky/53w
5K/9KFZ0HqMO2QXwahfuEyvRnrxpes97R4sS1VG0NYd3mpjahkTalloEYlc8qI3Iig9PKv3JKdxP
7PsqSCmPYC8T7lbs5djEDrARaMO/6iF+tgTZTfp68Yb/+OE6CD8gWU8OHFMMM86rt3SYGFzLeXgu
Fv8pa0mkCFK24STRXKrWQ2lYeEgJ3bryxiMpzh5A3nTvc5ldZqdnD0+8n5EXNvHDDimm1WR6SRdm
jRXwp2ueVmG+p6r71nsG0yQufyaVuicaK8upFP/HlPtug7TdcF701bbOtL9QOdCz7OHcLc1wnwjp
8PEoiiinYvYyE5jgPTv1JyROdYytxsHGMx5OiD4y28JB0TXjH7Ahj55Mnf5OCh39Fwf10Pqjz9+1
/y5lcubPkwck49jPaTLwxfmjjJsbH2sOBrEGOBQpxhbO6JyEDTlBnj9mup/b+NNImx9D1FQrYwIZ
/OxmiuzFxTWnmx/Hx7Xyb2U7/qI6WQVJ3tYHLGMzHCfPfG+Ry+gpJO15Tfwb6ZtrTGQ3mIfBDLg+
taC27FsCVXNjkiLZoCi61Gr5UlrpkwWxeWM7I43q5tlomme6a2ev8d4MtiEEjmH3G4dsIV/vXgvS
IpuOpEJYRFriRnZ8WYbNYhM4weroC8CZTnZWTi1eKybZiHYuYVzNKveFH9M+6N2ZUFMHMZn+J9+e
oemCPuNwkanXk7Ppu/2UwNq0IVDdKweiYTlU61Ykbh7YfrmSoxhX6vrTEjiKLF+ONYdYRWonRp0+
2LjaRy7T4cCadP9n9K12PyTuwvzBXgdCz8XfVMVHT6Neo1tltVWWOkP7Ujuycu9AqRAScYrPWk+B
MSfFehzm/NNKKlLLQ3dLbKKj9iT0bW4bMYdqaWxYntEFytB/eivu96VW+F+Tkrclbdp3EArmlm0+
N94nTCxcgGk4zrj9GisLcEkQfv1xJgzLzf1qjQ3g7tEe6WfnLhGU3rwQ1pShlqhvZs9ks5Q0vUqR
9Ac6xfWBMJ2IEJ+6EM2lhG4n76pzk71ZOgsDc+ZdDY0kWUoeJJo90QfEml/iBqGra2nGUF8biF40
Vtim5I0Kgvaec3GUek4WZwpbTZz9TONQjFGMH1m7TcNiVMbKtAn0tjvX7Frbcju8GYN+UZKxK82q
rckHMSKDmoV6Ni5v0tN4GNS9e3Jj3DBtzIctidc/QEh5cTu9saFypTBYLDgkNqXeePxmXfdrpufl
i9B0j8ljJiadU2ziuURB15rOYkrNI1f4vWDJGzl4JH0vTcTe9VYy7HkyU0Yv8+Q30lL1aj3yeP4K
KNhkY8zZbTR54KRyj6Wa44BUWBXOYvTCNpHZAd/WOK0+RaZpjFMGT38KZ5vHZWUXXPPCr3Y6LcJT
g6PxSXbkX5EjnJAfoPsiuBBNazTImJMsIYvDcZ52f+ZpMZ9ayiwkrOw50ArzPnYLzI2yiYRY38gS
GCfqcg89fjK/MF0wa+O13adqEntL9t5T6enPpbCyv27imVs24RqBMYz8OIUTH/Il/+g0bX1TNiar
ZbPjhbQy2ZIKwlCa581mRSLE9a4PYqT4vaj5gov9N9ZYrzQ8RhxAEIHLrzrUBdiHlZXwd3s0e/6H
9DfxpuZETYltQskw7bCThttqkzuKH3AHoEtXPfZIm0zGEDi200WiYr1ql2ZJWIAR4cEZi82i8W8z
zLF/SWwQ7kbrlzvbm5yL5GP54s/Vv9jsrbvvVL98fbjXHjrI6MJQTYfJDLslr5/UQgKOYqnHQSwM
QvCrtYlV9pS5w2EhvXRxNC51YlrGJjWSlmOo/evV6nnA/N742WpvhKy+yXYvCMQZzdPeuom00HZ6
O76k4Bg52ADNdxpOZ0ZUOjQrW7tqom3vGb/+1qS7BxaBJ31ZRUY65LRanPEkjYFwXb1GXaIz5DY0
BpEGg94wP3HE/Ei3qC5O2tDTT0bVnJwRxYwaBUAH9+aoZv0iPnKjk0RJJePdqgplB8ZjqkiWEnRP
V2tPgz5NQTmnoClUMgdZ32ckbUD7sTKYdiVDfDg2j83sxjL/yeu0QAziYraBlHRkbxbxpuEr7vLC
tILUg99hjbx9F/NOyts/0LYvvyqhjXy7a/GdFL6zR0yenoQpnzIhv9K0280179Alq5drM4mLY1dX
jj+E184RgVTDgaVUSGO5Rse2HXmyleOHw6qHjVeYnx3KesAeFhkt1aMrMMizE8eAFe0/mYBHTBrZ
4quRcSoaqbKfbBAZb8NkNBdLpn5USW83s04Iyy1+A7r0Z8yT9yXpLv7S/60y1DF4SBg62fAR19RW
E2aDr0Z/cFzc9XO0ipepF01Y9pjBimVY2+WhwjXMyZH1EPYf0aoA7NLWg7m695L0aRgfmxwHZgVB
Um27KK+8CRl/ZciFT2Zrqd08meo6TigHKfXco9uyjdFBd9u6g1vdWvjtgdMT1PC96UIS/cPr3Sca
K4fcKO56mr8YthaBl3PwCQmg+vZyXs38n9MSvF10IrEgQtiPl+I4gU0AZVKWd79K+dAUzdkkarRf
Y64ICv4DUTW6SQF/B6pEk/MyZXEasAHvOnZrd/SzQg/4eP5Nzarfsf94PRh65T+VjF4Y/stvjabk
tXH7+dhAiTwJLf2CRbHACMBUJtswgWTMv5xBR6IQxjP/XB76/pC82Qutgyatn2kfAqOaBvteWh6S
DnFLmvx/M1Xei7q9OQ3PYJ7CZcOML+OzxQIL2A+DlvwmhOhu80IA8qHcvLXtsSfblaw7ezD9XTnm
3Z0w+bAFjZSr0ESI1oNpFazRmEvrhamtPUCoUYH9qIvK3KTe1hsnxpfjWJQ/sZUkN9Z7fzfF5EXp
CKiDAEB1NhZ5WWwlUFba6kwz//f4KB2RWH2j++nCJHHi0K9rrmid/jGOMsUYR3vvRvMA5kciP6Rv
SYLWVsblEMIhqqKehPrGwCsJsAef+6Y8pV3FOmgz/lzldBH8oTdjNlBYW/w3nXdf4C7Ti5c9ghKO
qA5JCxe0jRt3n7l8oUYekTQ6ND1Uo7q6tOwiekHiB8rg8EzPoLhQbwVul842FdoEFiCznbzMZm1/
afZE04tXQ31ht3UBZkukn8x26zapdWfHsm/u8nmuyY+6rv/GZGhFzAt5VJNwCMpEsLBDNJ64dGzp
AUsAiZcKTNF+CbgaISEja5PFXRnEaTwcpN8s2yrprIMmJP8dVWm2uqZ+0FVWdY3jPnvxOg8XBR7C
wW09+lKsKNn2BVayK1ZyXxpXxpnEMRlxp16+s6Wsrw+J9d4v0HkHR0xZUCcJ1LGaEM1Ecu6iUwa/
5Gs576mqOCEVIm1bljmyHD/idNqt3H2avpETaxkjnd0Ajzd2/4JHBOMF2MSGkWfdsrhDbkiTkn0k
dhd59AnQF/qJ6oo/nTuRUOFxGP66GoWCTEDZhnr/2F6Gah/VumluLV6jO1KYOQRU13vuyAZsCayl
dxmbHab4kIYrKjaXXaMFdtnMu1WOvEs02wP5ZIAibTIB8wR1ycUH2/auS51itgQrFprYghiXxEY4
KFIkw2rT348NVHSTh4ae8lWdZ83f+0SjgKzmC7qCtLclyNBgKs3lICZ32COBjOfUXuZXZdaAKoo5
OQ+mqx9FVn/D9DTdQFpafaY9M7y5RV/eOl9qQUtu9MDVL18dmq5PPZRI2lW2MvPgcTl0h6zp2ttk
aOYeqt6wN3k0HPSR7J7FWl/0q3gO+c7RC3RkUe8H1xhfH5+um1b2MVfLwnaYRvNeKI7atAjyuX8z
CWR+JzrFaBMX/8ceaUGxYVzunGXhR5tljPwU98jB1vFyUna+PJVdia+W4Ce90VEbeb+4+p2XfrcD
P9ExcbQCnduyPvvByT7WaaleZ7TBq75UrM4g2b8lItG8TwMd28SZ5FEjK90F1pp4P7A8WpRlm6LW
2qy/KByUF5Pox2bwlk+7H/XTUGUPN71pr5Rg6Sr4NnQG3REbK+uKY96jvMC6m36SoUTs7sktzY89
MToe2Zj+rVNqxdB5sFTimJ9R2De1fuWalLvE04mLtEhyXLLLtgcZ/WckCXQkW6XBCej1ay10jIxZ
oAaD6jhg3KiQ8lZzQeuprtBo6zdRqvihYE70QUbv1Llq/dW163jpvFj7oEzRgh2rm4FeJwuMIwYB
70DjryIj0yf1bWa3zT5x7GKb47qehjTp7mxwnVCiWTgaF35/MQhSf7VEc67+MHDRA2dN3hvcWKIc
6zdxRyD0qjD3FLzLA+FgTsqlca9J4yy7YWmm7aD08VgvVr3FGa62Lft9g6nO6/Bh/x6XpJqIayba
O81S4j4zkdaray8PHgYBCRqENHVo49/cxBifvNK19t1s+nvRedy0MbpmuHYd7Wp9juPXRynj71qN
8lWwl4gHg12Mr72JjWpS6tqmZDcyC68WumJDyyxdkcYGbZf1cfaCt8cqKxM442N7XedfTRYiRWXi
Ja95PtLPrrT5Bc9+/RCJFx84ZlTEPkMKhKM71HdMS/9aj10RsY2qfSdK0J0rfXTeqT0r+BeV6i4x
dLDDCHLtZRBdqkLHztZPdkdZ55nbkVFPrZ+FiMVuliuUmFIMj9pWdrSAs4U27KbIE4xzPEqs8HH4
BXTmrNtKrQhtiUPfrUrUa9fUVvZ6IOp9WrJ1zitFEg/kkEH+mEsl/1xwMY88o4qA3ZHyU+jZdPNQ
xS4oN+MfvVNIeHTwpxd8Zflu2ojlYTtqMlpzGNRAUWygc6kPhiKfCfVtVMrMuDFEZ21qyHxEgpqR
lLONkLIxzKQBQb0+glAi06Ffmo29IxBqhOU6+lFXVs+tKzLYdq1ennR9elyhSFywMol9EgwjQ5a5
9pfuwIWnmdSHhKxFFVVZ0xSoBezNwoR3v7C0OTv8RupPejKPTPnW9Nd280dt/FFG9ZveCVk2kv8m
q1RH3erzR8AH8v8pkKQ3mUrSObq0n7RO4wLvHoemRtQQQc4oaIrrfRuBtoyDhDH2z8OQeHX9FXVn
1WuJIJo01RRIWg9hSdApmjtaDSQVBlZgLmReNpWs862fDv3vZS3kufYNDL5F1FeSkjTc0YnmA5SV
/CilgyebD2Z3JtOKGwW7Z6PbOZy4CdP7lNSJdWtpOUU6mX+oF6I85J6J6DvM8ffkk0uZ2NR5paWZ
3R4UrZBPD1qlsUCa8B0DuQ69BEWcYFw7dKbalLxSQ+EtC7al343RgH9CPSJtjkwSP36DO7EMHqGk
1c9fXdgUPB8JRCyWVZ9TPrORQS7ppypH3iq91jRPjrS1LZtbGy4qMwlJ2JEfMmmKvseOt9wHz1jV
th46ybPXXUl0AP8VV9NYKV5Y6er/aGAEKAbZy3DS+2T9YzZuyue4t7/tjDrvxgSLdK5NeASZ28aB
ow/xb7j39buvlvHDVvOM69GQf5hJ1/uOL6IMFBPSCPA62DrVIW9J+eu1YR+NZfmjaTnLZSfaH+B8
48BEhkG8SbVIcKr/RT5GJbYkJalesx8JDjvgg5Ne6fDAyrMNccj69k6+uPtiXdOPcAtGJHPmACXR
88KYhkPsGHO4rEIdcSU8lGYGw3rQJq54hpL0kb9IsqEMCZkPVIEzhoXJWYdbUXK7Kkvj2jP4VIx8
RwiLEH6ieYKT7cu5vpfsBeHXZX7zjLFuWe7r7SlBVAtxvDTS5f83peqF2WdZ4zowAU2kgd/TALNy
qQ6lPWsnIqwmUSKnlXsYnCABRMvmcmjUaP5L1l8rG71sFBwCgezLwQlLMxbbBObHLkU23MMEIYjL
yNREWjev20dXwt0V5FxfMqizvKtw4W1YexsTaC5nqQ9vep3rF+GAMIPxzXJraJBW/idPU/ezIqe/
b+u5/CW8ntCa0krePwTDVWgZpnXUi3U5wmxltUKsdzY5YB98XS67FyJH4ODbFdF00wvbpftvSRqo
/ZxFsqg+eFakYZ4nGeU0os/8WqaGGh/PKb/WvZeR4ODBnXiRAz5i2QtCXv+aQ3k8pDY4j2ZtuhPl
JQSyxm4PftnPt3W1P7OsS4+ZWOROh1AZJM6yJkFR+gQv+rHes9wPvdBUzXkB/8jYNJEEGoFtjZyo
JN3I9nE4mv6hgNoHsNcsjD+V5g2/7Lpk65I0nQEiDr/Jv5QOaoIIeFBYbWswVAOSNicQ03jn4bWz
KTgts5OZjuKFOlOOHqarlNRXX0OobMbPblbcFuXE85zX5rReqXGMtwFyyNuiVLsv+RlvqGsUgUEK
5VUb2+Wsa7N6ih/yzsr4SU5XDM88BaHIecReDLkUaESZt0/njq+XYd6npl62s5Tlwcv9GF4AUtEV
MRS5kBfPqXVjeRWr5Z1bonNHc1kfxeoiMz9c1cwvpeyW07gK/5KrxL1wcNnnBFeMFeExZTZ3Lo1/
iicUxVECzAB7COROw8C+QSYvI0S+K0/FGIs49DRC1Bt6TeVvCGG6SYusM0Lo3Ea4QlUKavZnb2yN
fDu9FCmvpFDsMsipzn4iEUoGFIgQKZmQbxC85W8kHu0lx+L7pxkEcSj1cX89sICGEFRw4I9/5mbp
30su8qgGSncmtYl8USXEJb0YSBqv3CvvK2tbUWUg7TML7WxN882tHSdqhpSSfOuwU8Aui/KDaLt9
9kg+p7TO1y47sr16hWLR5CwTB3kcw2li6L56FFojnKbkITY3rRWUup2wrMgBYjW1rXEv9YYxmg85
otBsjBtlsPx5MxsCQgcVxvGXV0kZaebqXFboyEBW/QZ+QbzaAcVJ77UuUR/6nvdUr1fzM/yGllAW
i639tVfwMW3p3l3M1HOnmfQC5GR8saXSfIMQYOw0wviR7Twqexadka2td90miRMd8MnUb9th7j+B
YRekMOL1pLf/+9FpFvkL2/vadXa20lq+2Tv2h18RnoZIxbmBdxTwRiQOpzr56Y6O81LpDo6kleS7
CTGZm0u1txIVgYxYku9nApD2ZqlqCIyVA94W5eBAVoGqVeZ8akuehAkvtCid0vanZ21B4Ma9+Q6J
2A60BJ+SUlvvmhDtcu+5NvLmuW5Vu63I2wRantd0OeBMdSa8eN5A4/KHRVUuYUBjjejouRHFtPjV
TKijN9Zg/E4t429vJtWzVL2xt2erDRYzMQ4UggrWWUle5jJr7raVQAYG6v3ZqLZ7ZPHM5NhhCm3A
bCA+SpqbNNihR0hvrg/DqDn8+FvgcgnBsf2s93OztRpf280Yb4/S6HofMmFcgVGPB+K/y8syJd52
gEqbRsa0MqwsyqdeNBolZ+uDcvc64H3dR8asT23IsCuHpa72MAy8bU/oc1uSPYj8pDJ2A0AuYBas
EtFNiVdrLOhYj7Qj/T3jeXxgitGWyj+qpu1plNq7InKyrTwzP7Hyajhy1FB2SUmvTqOxfuBvAGd0
ZCtJa9g4EZSxkT55OBUxMUhNvRt44r9H3RXvibFCTB55YrtzoVjRrrXAT+c2ORRJLTbG5NLdsqu1
ha+bE7v1HYJZNNYbvr+Z8+Otqf53lX16t40xYe6K2bQK+vQAMVPd+F67G0nVfTflg3dmo8i6j6G7
3Di4qkNfZjr+ruzMT73BkdvYc2pcFT4BMUIz+dCmUuzw1OlM8KGDG2o6xCalb32lg1jrQzm69i72
2MJCTlnfuzwv5x0kV9L5M5EY8GMYjk06fhELMQHGz6ACscLHY1+P5t/MzNP70tTe3mU/ZORSqD5S
YW8XEs/Arl0R/3PhxATOpGv/+O4w4MupYelQ42NpM24TEkvQl46ydtjBYfV8Edx2Fpe514hQ5aVp
HIQz82Dynfk36zWzAyB5SiozesvZnkEvd9w8ZJE5ywgG2qzHNoaxP8C6kWpLITKZdxC7sB3HNJZp
JPhjvnRG9125Tb7xSN0eG23q725tVJ/kP9sw7gh6WKMr6Db46nVMqxnRwUfsolIOxhiJf1NWZX2S
lU2fIKEXPwM1XgkYgoE5ucbsf/GrTvaMJg/0unzIUO0TAbNMHU2QoveZRu5FFa555QYkqV/0hPU2
vetPr2RTyr3DPrsfxKfxPZlXXHOKGEWF6f3gd04ZJV7e9bO6YzgAeK3mojwCXesEN4lT/PK1kk2Z
OAJUqLCxLtCxPA/tqcqfcIu0RweLYXLSgQJtnL5q33OP/XJkDpV8n3VUN4iqIz62qHb9yGFur07y
D/5TcumMMt65HKRBaw3aRRkUJiMqZ3xPcVw3E6a4RevI/C21QXuyEzBFN036MQt1YmXBhR+Mp8n2
3bDM1UJFerHlSdjYfh0qwdGNYYUHaRfneyWbWIsa7EZs28U65Tzsw5Qj+CNVXBxlOyf7JsnsT3AR
QG/MejqAy8meUsiP5xHz7zzpbYX7US5Hb10ouDd2dximKv3Lk6jYIy4MYVVm9hWNKHuy9NbYGl3h
hTUw4K2+PpLezpz02yTr5sOMekLsUiwxhY582nfsscVXz0XAmh6aiLxf+fkxhEkvksB7rohP4pXl
Deptqfp2RXjS4zM5tmzf2ROLyNLU23gti+TC2vX+LGiyJ71CcHBdGy6cb5ThYvOw24AA44eV6hK/
ImnH/g5UN39B+C8IambGy1r681viWySDgOcdGlzQkuco/fPARW4IK1avXDtjKCAdO0mg5x0+no4T
8YTFn3/Uta69k8NQVLehj7NtqXpa/bZiHiPmfHN5pb9qPK4+upx6V5MItW+m2XjRfF9t6ArT7ksf
+FQUuOQ56zprr2lkTu2qJIhb8nbFwuRaEfpwQE/hykNzYYBgpWsPxTwoxQRnpJjjiA+3GTlUmEKu
hfpf7BrDB71TA0/OI9vNn2Zv5rx3crPrkKGh91aC9UQVQIQQLFZ5JawKs+JBBXQT+1SNonrJLGfy
Nm7WEYxycU0S6raFtcsMv9+xxFyjpZC6YdySiSinqopyg5hB2w3ySGIAmshA49jJ2W5OmLf0g3Xh
UCNt37eXdejXfbaww2Rx5+7g9Y7YD1o6m5CsE1rz+TRLK9QXmf82kVIOBUirTabDofZY4/WK8MBs
SIKZLkDtEUN1ejDyNMZfzTq17nxiZnBjKkY2TdFqODcvA+8OIC2u/IYMlPzY0ChPZlMWXyyC4PRY
Gr44G98Y2XfipRbl5rwKW2UlSyQrPHuQd1Z+c8SiLhBUmnvG5PAZL11LwmJc139tmQOZ4wja2bVb
nHmt1HcPsfhqmSwb8hMBybydGcHqqT+67MEO7ZQOmNGzFXGk/k5MsF+eBOd3QFJXO8/62t8Uatml
a1goHswshz/OC5gEOHt3qskFH8+ZN4Te24gVmTM/D26MmWQi3F0pR9J6rsv2xNoQykZs2IniUgeO
DCcscFKL16hHyUyFegnhV5+rmbikNLjYCtM/V9K/Eu/wi2CS9OcpGU4omo4YnQiPr6ZTptnaV6/J
dDdbTfPpznq9W+CAHpWuZe8DXVlAIiA1XzKb2ntvJ2xV0XxxombL11BwaXw3Wfm1OLn4hRlCtYQV
Ah109gyxCUvZ7KNYs2MIOlRFhZzaV51FHfvmAcOHwLz+KlyWh7a0MHd8SeF462ZPkXq2SGHxCZLu
G9vWLVy6GPAN2Jr+H5UP5DU6SSEeW/xBj9YPE9cDRWnDvtglc4vaky2kYtohbl546nJBxJoF4wU0
Bidlna3XdjJ+Wbk1sm2jZ88jQ7UxP9cM9/rG7d3+6OgLNkWVyfle2QZXcxqbuSABUia7iobvpgfJ
dTWalsghuBaHdkHW8KQBc8aTLVHqCBVmjBjefLoPzRxxHBKZ0VrricQwvsnjIN/EfsbueqNL8Ow5
3Hi3lJDddwO5wAgjtQlqutQ0aTNBUR9aIctw177ap11KHVGQe34qCpWf1iGTO/gTkIudCVw5uSc+
MrN9XcoZuySV8cdUOVAF+ra0tsDqtC2Fe35U+YJRI3sEX2+FDiHZOnw11zWmVdhUPppigoU++eqT
X03JZy+1djUbC/aTluBMt4VLhgtXlPgRW4L5a+de0ElNbn2ocScs8jpsKX9HBq8WLAGtBeGQO5Bg
HjOnhr/guIRfY2bsEKCJGXqO7Pf9VBhbXyMy0MxG88qx6wWzXByCX2V9a9kZsiXYGZ8pcmQc3E18
dukwgj+brR/bGLLfswNh225y46cTqRnpTX7TF/0dNFtzbFuNjM2oNb+ssSTGU7oLTI7ERgLr7X9m
Pz7njIBhZ5eP6wLG1WT0KcwAkbyxzIRf1aTgjxCC34NAXJ+cdPHCins1qKgmYi6J/zg6j+XGkS2I
fhEi4KuwJUFvRFFeG4RMC97bwtfPwezeYl60JBKFunkzTzaHeQbqTWh64K9SCEZWK/mJjSxjcsxK
36GF4zJVsNiIP2Unfn7p95kKzoPpqoPZIFeHE8mNWe+NfxkPorXpS2iomWHCDB1VXP1zJ8felwbu
qbjr7YtFwJcG1jF757UV/qXh2O7aucx+4WJbZ9k07N1HYRzKeOhOQzWri5xNbkRRoTlP7J9gjk5T
PX02bg1NasQ07KhKLzZwsYxDARaBchHkIfqJygka8YyNzxytgf1cyuhqmMyn3MUB6am2ru5zGEW3
Nq0hvlVNcuO4obpGxsMWSjYpsqR0jV9Z4bsXIjUPHSLnUYxTvNc58U4KR8RaT2WP+Q/gbKWZ4dY0
gXEgDNjdJUn4fnH3sHZDZ4y7ycjiG6sGdyfwmb5YuDBRn9pOXa0JCjoAs0W8JEXc28Z307jqWCI9
7XiFkFZVqOfaEDjX1AJZA4nKNrcpJWvc1+b+0DdNcs8HvTu4cR5vG7MtN7YdlvVapLBVKtuyN9pU
2jcXb/BjhwDzNnqJvqcssKr5Sw3TwZ68+KwXgFebbGIz0MVLrgbigNoqEYxkzW3XN1ONOBN0QY3U
Rjo8Fgm6VzX3k79YebcFi0pm5KzdAB7jNQNTgJRa6k17MeQmu7TKOpgKtJ2C7HuXXI2fwGpavkdU
F9KWHqLTDc+j6ZYvlaX/5c3CueqWsAcCWrKeLGXsR9cpNlT86s/IsK1fjbO1FWJy6UK0ybgQTOLz
FyG2yoyKzqFJyZ6THeQGljnVJ+rVG9sdaxuRZ/CDpOfebmDU39e89FBgOuxSvJwubjgbmGPMOLjZ
mVHv3ap13mApaPsqYHXGPr27atBu9yZFPJuylsmpxjr5ndYzIBObVYuPAyfcYz6VL2iX6S9ym31O
2pEdmxwWSBr+Snc067eSNcQOp+UfsX1M4eFIFjRzkJEg0+eHBuorS3u0ADbo3RftZOU+d4J+FaVR
gIl9FkdWEpxlsCpXcoQOVmuBwX6qQ0Ak6BztrK7W3romjnYGXTJrd6yndG212DUnPQDbYLPOQpmA
UZ9b43pyKctEz1SmtgW3OnDhz2a/UK34gQzZfJcdiVF9jClAYYStf83Kzv0qd0b8lIW4BEw626Xb
80+bmBrbPMuPca6UrxEVgYnXZbtCs6DUWH3XHvQ2Dabd2PXQfLrA5sJOnorF7wDxurQnUj0Oq/OD
DrpuD/EVioMAmuFL3q1P9tjSZBonFI7kY7dEZOnsK/i8/Y759BYwwFH8OaOSFN/9kLvnyXA5Zh32
cgVFxyuLCPGpq1X+DN8XcydI8pMFX//GA3bjnt+DUxxdwlf5wDmZJLA+MvE4J2F6wdzaPEKeRS4j
w7dhJ2Rdl5XBuvCQRlMCJ2tX54ifqEB4J4c1frLYLmgGmkuduacDeRfr9lfkdoO1lrYbH2REPIiF
lXK2YFrJDjR185NAhof02hT6BuPndPdcGzummNiWE4DcKEgS7F+juF67UvChdEW1V1Jat4lVNLYt
mLd+gsjrgyh+KyAtrYHVmnjBmaWIMtJZ74rE4oaVqz/byoiRFYsVRUbyrjwWXtY8omXGDlrqODo3
d+YcwKykAEmx4jL+Fp4Xa7ESoCY/r73VbQ/LOIiCve6YOreOuuT1OvWhhgpu/QHRqB9w7izetkLh
M0qn6zREMJcFQUgYC9Ktt8xA4427Lz41pasDm9jxKTO4J6pMyQ/KPKZNgovpUcTzwOvE7neQNDPd
N7K5uQzOkPqzzlKHmyifpmWoPUEuaExNuMDkA8VcIPE+N8p+KCS9NCN3/VU8Ze6O8t3mUEAUIN+o
WBXwyq+eA7yDvjC7fMOaUsNpwrUg7Wbz3mQi/UuygqanxrUFs3Aa4Z6l32DF9dDd82UI1oELDUCa
uA0gYXkN9Tf05v12rLlDBG16qVYuwXQibC4rtQl380qMur0jUBa8kslLueoZlfnhjL1Fh1+ufsvI
brZOXH2wVv+h+6WALlSM0cqVU3nu0hAzJQHDp8Kt6nUWgWTR6sblsh9CZ+gt+HGBXuNk5zLIHio6
yRIEQDaTxWPIT97IVzivecZhneu6je4VsepevHGDeatpGjiRuK4f9LHQ79WkldxT4nwnYiyFVHrz
ALOg9zY4vu09BvyO611a4toGcoyzPrFh1Kg+PLUqIh9JwkZ/tINWIZcS0oBZ1mH/7HCD0B5BMTPV
m5so6fvXlDX6Rcvm4o5CSzrbMiRcGd3wOx3aTo+46/AGLat9Ene64/cBq4gp6H4CVN0zpKzi1jdB
F21YWeG7A9+RRyuNNzmv+HTeFHM1XzHU4xzCzBsezEF1p2TptaEsUSH0KfEzS65bqyyKIWa6ZPZ3
3uRpPO3wLOi64L/XeAiekqlt944ywh0vMcCLqWE89DLVfUwDGIel++dUvbUpUa0ZZE3DwzMSFW+8
g6KdIAf7gw1dPQxADQ5tCUQcqQhAsJxFp/tjjcFrVRmACYAcEYBhL45RFbsFeYdM1P88+HhPtbCK
U5Xa9C65xkefGNGPmnPvKVI18H7ag7H5FfzJ4NPjuzXhWrBu9fZEaZI7joz8d8jCaMturf9UduCd
40ZY7P5qU1N7sLBYoj0A/N2qsyS0vq5f3FWW98y0m/yaJJ8+07S3XrCDkEuLaAl9753e+mGW8SjT
jji/vbaymZhwcD17OHkAKkdMs5sMUs5Nm0sx+zrFDp9D683ftW5g+baUDnPY5Mo1bOqRw1empfPm
pU7+mCAIXuEVzYuB1GYwdQPvEHZwe6uxiQ+96MxPMPji5HHNCVd1oat3KwqcbaQN5d4ITO2Fd6qq
8fmRbbRCGFd1ZHpIeHIga5knl3lJ6RntUpGgJdqamz41eAbZM2No716RUp2H6eDQja166+M6Zimi
7Pahaep4Z9Ft0DAR1sbG4inp16JT4bYqBf8rlvpz1lX0VWeJu0VLBx0hNPFPOXr6aQbFn4HsRq0D
JNAZqNMa8eQDbAxYiNLcOaWGzyzTwnfYzOchzV66QdECLr/Zvn7NSZCSoB7OKlHTi6nrxVHQSfBP
GzznqHp8H146QQgN+OoqM3iyAtdcG9zVGVCnTSNBnvddgnONcV1sHVs/Rzr46lKfzhggn6XGz4pk
aG7onwUCRQ6cKrY8ZUYxs11UGQqr7AL9Movq7KXuJ1rsRrWlWjW4N2tlXGMdehOv4pWQ7Sfhm3Qv
yuEVH05/zwMewjjjmip0WmQ623zmonWurOC7nibzsSNxuFWVCVl/Eudmii3icrgqDA7/VZ9ScOcl
9g8vH9oTWmtpAwcSNinWLrix0y2QGNIaAcscMwvQQGrERWWrNWiXsxDGH/jpdNNTo7WGy5GDD+Xz
JMd/zWSD1mDmgFSCV5Ki702fgC+pqwel3DerEyzIIqomdSKtDzlDbWT8766CDIUpa1tksJMAgYag
iFgLdzGaLn2tGAuZWJBwtYsGuFW2/YnL9o8muC3TzuRi6KY5MktT+E1p+yJjveQBCIwDnH72YXVE
UnnWjRVhA2419oMzjfaVbFJ+UF7LtCPinrMst1YzHtEVAKjxULKZpSfgTgkFRqSge8BHdoi9/lUP
oJ6ZNamuLBV8a8GYnLIKbosRY8KMdNs6jvUsLr3TdX7guPj3JIRwZtkcx3pPwwNs0wfic8Yxw7Tj
L8H/DQeCuPBo9Q/8vbAiqrG+RDNIglF0H4peK3o/yFyndgy6EMTKjUYCPJuz3W2SfIn+hBH+vpz5
NdExTceDQ0Mb9RCHXjbOKtNm8geDq86AAswNm6TXOuSUq3X2eYWXoDsqVgO1LUAd51TJY4gTK2R3
UjFGtePaenD7EppyerApXaht6zwidkO48WBRdXi6Qqf2tkPhHDUXGJKsg53Mdban2E3IUJN3n3QG
ahfBTNIEtfLGpGWA4C8n4IUfpGRjpEHiRiEBSwxV4ReGVrQt8+RfiW6P5Z8+CJ0orF/2AT10tDlt
XNzDh8ysQWvwluIOGz6nslqSOm7Chdri5M3RqqxBXETrzkdW+OVupH0lDeyZhg4oJ/0SMG6CrWoX
bqInfIAFz+NUXXQDiC5kBfKc/7/WSI1I7LGTq9OVl2t3kVNDYumztuoRHFcp0apH06lf4HuceSet
h5i9wQjf1Y+tkSLCmSos7BZ7a1iqcxL1UVma/hr3lIulY7x8rupjlPpvNJi/1Cwm66Tump3jwYSf
YvFF12CAUu8uEddsPPYh4i5Jkz8okRzVHT0iJEE0OjgoVgxqxFfRL7Vri4M9ntuOlD7pBE0TDmub
0TxZUcrK1Gu+4adR0UqRBhfvEqGZPCvb133EHeOSzdotqezRnyMo4WG/i6f4lQBHjk/K27aMkjzi
abNNZolZfglY50u2tawu44R8rFd9x7I0JIJh/AmD2ka3iK8mA/8KDAQ6VS+2knd1FXGG5jiYYTWH
7fRHyvBm45vbDz09VIWKHyKdgTvLFYRtw7KPYST2UmdHZil200i+DqFL7TdIyV8X7bvbp1BFDYuA
QvkSiL490SyrVlNhtz6XSXDs7rjDDr6L+upcj7jTU94Gj9byvp3ln1G5YECMtFmPmil9WJQMjzbj
OYSJz9Yhtl5Xk7EzXWiWhmYUbI3yD88MotvkoutPafisdROQgyDe1Zm21zxcynOCpJTZ6pJVEvJE
A+Q7jG9TifIurAsvxAfLZqBg3sdZBSnC+msq5W3tzCoYLnC+Z7N3Kg3Dpw6Jwp1WXiPCnusBk9km
FsETRrXnannEc05PMlwOtcR5/0Bh7rJ1kfqORoCRmjOGE4zaatN5xPrqadkXlcomgERMeKQaeTOZ
0Tlvoqs+RHiNRc/8S2myqDEbyYLe37l81O3sB0v2NYt0uWG93K0DAUGjMHkycA4avD2Ct6F3PlI4
UIXNDiMtgHkUlr6HDaP4UajHUaXm0PoWnXovCraUXFDBFaI6zTEcwoQbqgJI2E/5yVxqChIOyO0w
ZvaxtedzqWWnXrcuZuRMWPiMz0EE6QarfeOnBtEpPaaGVrXjdXmeEzM/AAPQGe0A75NAfDSCaSt1
9RFE8EZr/n3f1HCHIS+dsUjPaD7Rc9HkOPYolW1InPHPuw8W8jgWI16m0dhACRBmuY1gk/B4p9M6
yBDbxkK+9JXQ+UTixdZPBrgewlOoPGdXU3lFDfmH6zi/s5cKSn6yaNtG6ovCWv1YGKk8oq+hSdiI
0YUGaj4xHzxAIf904jk7kmhQkl2IZnWYtlfk3Xc3DH5BphYbYTTP4Aq+IU3/cwr9wDfvSZfFk6En
I7iMXl8gORji9YgJvpDOWmvgpxsaq3ZZ6xCfCObKrZiZlFnsHnoWLguV7JiN07kX8hyncJCaWHxz
3iY7op1UouLBwHc99isWFPc2c9lnUmq0HaRC0PfotUG64YlBc2ktNO1VxnfBibyGyHH9AMWEYLBR
PmYZnybVAiuUDRCRZfgiyga3RgPh3gtdbCQUH+24y+d7Q1KDzk3hvc2tc2QpHNYlhsNUhBsHwE+G
hcFnJX7k5oN/nObINUQ68o7Mj34dla9GNP5/Ht8sbTxzLH4YyLVERFlkk9j3kJXGDrkrCtDJhMHU
r4u1MzS934N+87VcHFRr3BMcFxmpamsiy2gnHdbgiA0C8ux+1tE2ImppjNzkzl7fIWV764yKYZll
2bYvM+YzQFa+5XlXVo5qG0YJrSjUca9JKb83TYd/2GFZHTfmAXtVe8V9gvjac+/v8UbftXrgsNXs
HEKt8hEVnslyXaAhu6uqcr6CkT1wGX0uW2tSoujYET5MZcts1zCYr+xKfjTZwA2l7e3ohObORjMk
AuYqWiHhGmlbNEsAlxI3CBeGzF7jkZ3uxBfNNXFlgGPhjE441BwiU/9EL2J1zLsOJmREGkBW7ZOt
4k9al+ClxTTapInYmB0MReb4B9OUSwDGfBgn7WKmLkULnpdes35iGI9r7xMH9IJRiO5GjtOP1pQ3
WydtCJEs2cuRNYmTWsW7ThaZYhQ73sa05KzCtrdWkYz+NbZ3R5dC9s5flhZNYDgxMWPBAglzx7tZ
GbmfACbAd0FqGkvYsGqcWB1tnk5QF8arNfGbD5mJYTPOnuM6uxCwh6mqCBKn03DASHMotfmnFna1
7iUTW5d0H14djTdDFva6oPVxbdWkFSrL/tUpuFzFdAivG2pDaOZrAT7N81Mk24uBGItXkqSvRKlG
Mz1L4fSrKc4K0LrBz9wT8pIDt7EiK+c1YeerleXmabQJoaVB9NwXOKhoQTm1pL/9RBp/NC2Bipry
L08WCi6hU5z1TD2oiecMyAtpcC/8TDpwfUkoUXUrh9I9nZBM2eMCmI0iesgnrzlavDgOllm+Ynez
9iiGmyZKdhmbAz8sRmOjlUl95Arev8rSuvSwxDduTbt0HLjdI2zCamcEXriDhxZuoyjL+e0TqDyV
8Hwj0I4a2CbGZSR7KK0X3eKR1Zc5vRTtLzYiDhNDf6X5l5tEWLQ3ZbXnPhOfGK6DdZrPb6VXsXzL
XyLNxG1U3KImzHcdb8I1N/oJPHX2DIACR275nqULHrYEKEsQoNjS75ac6AnM+bUJf5AYe6BI7nky
Gc/G1LkLEisbnZD/ymiWXkGR/5MzDASi7i+AF3s/b40HzSg5llT6O1vVSz03wUEAy+fkSE/YCek6
wLnvh1gvjgDSThyv7aWtnOYbVJ61N1QlCpgQCi+zHo2bgeDZvsVdxRrJfMiNckeTH42sblG+i7jR
N7Sq99iatGDdeckJBgdoB7J02yzUv0r2IAQYtZtJcJieWXjtNn4YgOrEryRruBTrTO54x9bQYFWp
L54anj6Clo5g5MyGcovEQXNt6T425vhmBcWr2ydH/rk9kY4PAPzUqDklFJX+XKbzY1g6HxNwyRlR
3gHkq+n53ez1uzPbb71pmpsxioZ9X5g+k2i0Xl5PMaxBjLN4UdJXyFYXLjig6xO4AJDKHDIh3CQl
F0Di69kU2nD73ZhQVsKXNRo2wgkfTI8JaFBbLFcLKNuRWDddkOZRBG2wbCd/Soev0tZ5rTuT3LQt
CFRZ4890MxQ4We56TP9r6Kr5tg2MJ8Ny34mxo2ONRPQHLLvUWZZrgoBvUyWv0jR+PK1017go7ppU
d5O7U9o7L+6Iixs/Ng15rvAjKPp8NtVrEUefUrT3zqCgRk4M+Lht2nHa8gZytnU6jSv8Z7jmYb9j
/vRWiWGE6ymq3zHiQ1jK0x9zAd0kcwjysWs3w8xbf8mPjbL11hCz6PSTNuklZfdHq3IOQeu8DAPJ
jNRysjUa9rvGyHNzhf1bC3AYJjEgR0OHtdR0psum4wFovsIyuUuyGpsJDQNraYilPzgDfoquNhyL
JR/8iYEVj3g2/iu0zOfQiRceL+b4LNrP0/RNh9pRhpIpJ6lIRDsEBuJMHKa0/aE55F2WE/WRUxRc
mAlMNJ3+1S2sL6/KfF7ym9RY6NgGm/wYZ7QpnEfP7Kx9yNaG2RKn9Zgnka/c+kNhhNtYtTrGNttd
byBWo+zKwThtXYu+Oc2o977dO3fIAr+5mUEpEq4FHpE1ypqoRrbuOvOc6ZZ9ypOGTTNX184eXq22
vQs9anx+ivxUp4A7EhU4PF39KZyc54axECvhd10ui3pZ8ky3fA+Nmo0gRG4yET13EYO672Z2Plsc
w8QIiBOyxnqtKeVd80QT60m7n8mzn5TbnWoS73zb+1dBAHC025fYCr9jgxBW2k9X3fUuXDzw7xPt
H7MCLHRZcAfEEc10BlJ5fg89kEZK8MUvHF4+dvuBNszAE5JepoVg1XIO7lwbh19X8t0VS8yx9T7q
ku2HEQ1sADuC6rVdvuUjwORkZt0V9BpTZ/pquzSSUNX9Yen660DdGd3jzYks2mJYwDJoYR/qOab9
OcaM1htxvc+81tuw7HzAj/bs1PORHP25s2h9TAziDqKseO/V7WuWKF5iaXVlTnpKQo+tWZobj6gp
uQ/l5YRPDx5RUX+kpQVtP7nXOCkzJfoNrnh3303VQ0RhLa5MC6/9UJziUF282HkiIMl+nLw4aBX3
ZpocZ8nA0yXabqk9NEb0QkYzymLfIzpzN0wkT1mWvOi69mB21aIMdbvKJmxityAeUp23etsBnXS6
T1KaN3qW6OaJ9Z/Es3YT3yI6YDowxskjDTpvNCzdWtxvqyqgWVzY8YMyzeukx9u2jdI9JvuLkfJS
jmLJAzXyuoqM8nk0Sj+i7I9U2nqmlgnhNMIgAIelN8E6CS3YhVCc8Jg4HABg2qBcn7jwXi1601n7
kqKYqmrTSUWRKE/TRkonoSmLkyCpPgQspkZXNwb7axd3d92IszPQjq++q9gBFpj2i0EDCsCvqlSm
MYWhplGdtKKs7Wg2EZ1hDiskqVIC0A59rZmGBxS0/D2KWNh3+Gc6S6wEW5Z1Q7kEWTFkiZStDVVc
vIxgqA2oXz5dO7+Z1SR7Wpf5KikIobkwP/J0fvZciuhCjQt+I6cbm/h8HZYNFq0gZcujN091LIEY
cSmKJUVu5gx/pWqb18ZNHjUXoSTKovTStmzDMtt+ge5HPjpyHp02/uoapqWa6Zw7Zq8dmtCILk3I
hdkhBLTtpo6wYHsL25khIRsV/7/4S4bjdxsbF82zzgMFXSQdo4d5HB18nBbOcTUdMFR9JJDt/aRl
y9aFPayszkVKmaazPivMmqr8nGIMrqRbSJ2y5dhSgdjgzKvSDSAPbxNSFOurMbV9ikge20Senao9
A+p+g3nB264rCk4iPl5NjbwpUJrPgMVA4kaKArsWM70GssjPzRFeDfQWX8Fd6iyoK6yEIMCCBSpn
diKjbX07pu2RER30gx6zr3Ml1GksqE95B0MP4uSA06kw1nOlDzvIDJ/LUsMyqy3DgP1AokUi2Q4v
APrrVa5TkBcv2Y0YPwTLE/Sxsoh+ChE/lSr6neehvxl9+Nn1PH0EXE5pycubshkArhNGzYHog/Ri
mkjYQK1MY3DXUe3IfU8LsycTblQpZpzRW7EEbXd5bd1HDxCOOwx34CVcrWJQGiBd1mmoO/uxRKzQ
E4BC9fhsLbGhuPVeHKt9wUf4t1jR9549NKQpAZV3FdArmLnHLlbsqCr9X2xB12JdMG7cIH9txbjk
hj4sPNw+9s83NzO/dXr5VlqLsWYs0T8Ltu5OQ4fZoPOf8Es5DYTINsMez/G3AqX/ZA/MHIXInHOr
N782gsWJOzpu/wkxPZLyKZ/Vlyijy5QnFF7pQf9t8s/SyMp4y3abEpxZfy8pf3l2ZUq4lASa5Fhd
E/5Y/P9O8wcN6IxJuFtRVvrJV+BeNMv+roJ9l5TintIOVelsNBJLnRJ37l8Z5q5xyz5bzQ9c7igw
nWk9aTHnUD5yABLxVhW2eIj7ITh17FeeErfKT8TOYVApetioZaQHLXTZIGQCOAYZOuvas1H5i9Ju
/AZT2mxSEvvY7Ry6H8j6rmcCBejfHi2HYzk/6PEk/xwmJTKoaYU1Di/oyM9hdzS+TvjcV4TlxPug
KuMyd0QTeI3l7JuQlzYWZRs+VU9XF2np0mL6fJQmB20C/mFlmNw5YLdQ5YcwT3D4s7K9pTmmQXjO
XbmbA8NcT0BcNo7R0jwVE1uQcfjSCW4FpZHMZ5bagR9arGtL3i0OcxLVDw4zsjRXFM3RsINFFtyN
CUA5ZBMNy9u6Asj6qCP7XwstQ0ITBBvTV1tMsZ94B931OHGqGZNxJbHp1xkyJmUgFzuio8SSOobq
EOGhKxsUeyE/kIDSE5QAfEVaYy8J61g/63q+gSmEe9ERu8GDco5O8dxW9KhFs0lNVLOvyuoZI0u/
Sh3PPrOloQaK0pls05bdvOuBq/yrwgF+Bx0HmEnSu+Emb/rQxY/w+D9dc3gbp/y7NdqCQG7l7g0j
rdiMVeQV0mGru+qrKJ3TXLfc9t1XFUt6wqqKs8/RN6g3zS7L9B/S5g8dotDalJgbCHb/ktvdkzOc
rsDD+ANFzjZt+SsZJheQkrpNu65e1CSMTR+4L42NvMBttj0MNsJ/XDLQe/SOLbb5vSPTz9o1b+aM
Fs1f72dq9emB//CMyMe6hzzmSknrkYq27Ajmu36m6cyztpqZ0ZNRl9Xk18tG2oQRw4bfARJoWBVI
lYE+RTUXC1+j3zqaADIJlbNIMayLXN1b3fglTEUeDyowr7LsgxC8+2TxNKxNfAg1+aFVNXXhrtPd
I+J/25tTtmfRRPqUOwcpUQLGo7emXRFkU41VqP30XJHVHA0aZzAJJz/3JuyilmMONFjk5Xac6z/o
UDR/iGevsB51GCE+znF/bGjJa6hqK+oGsSwMcl7ZUQOVkqgch2W76uKJ8uf8WoIWbyszXQOz0Lxm
XqeNGf6Bt7JfTK9BzIoo+LlVFFs6fpY1kNFqxx1WY8XglRfdkwUwGl7P1hXqZNMZsKbW6tedrNei
Wqw/MAtY6PPFhmQbr8ZpQnaydcuRGxnZQLETRG9Fryj3dRFZ+ZkrMpRXhLsQhTqRGzbHno9YMZ9r
iPyHztFtZEopwA6YQFQdkKidjo25pcSdktfgiY3b2VP5dWbGnvviATPZnQPxEGKcR/3L5c5K8RKQ
rtQd2lYrU5ICr8KdTm3omYa+2seQMfkRw8vGyMMPL/SQCmMqO4b56mAkJegS4K6dJF9NwbJOq1P8
WrgGi0SjzSVtPlkvX3KBqSTGkb0PA771HSGurZMbh7zm9Iy8P7pigWc2tHZX+1aH9FsKDHZpKOTW
jWvnUNj4OhKLl8cUBv6Mz5i5lBLbsp8qrDnmeU458qIKAJlbNRxqHURJwhH1Oq1m7Rw05lOetdu+
kr82wElRtp+9NxIFxGW87tX4qxxuEkUFHIzqrJySU73vjn05HAQVRWsvNdVrnYm/oFFEGM3ojQDg
2RIEBDQObXoLQ8yGpIqwn//NffZj9ezKM5TcJZhHpIiQ5QoDhrevOqP+cHUAt3hNsDVtCqNh+84i
k+4DrbfpRUHoxWJhN8X4kVNGLXBXLo41Rk1YB53tYe2Pcal92aW7xPY6I502kKE6yr08I7vT+ujA
cxHOfKmjekh8Iyn7NyWXSJGiiClm1xknxb1P8nFfzRWcp35yk/fcIdZ6bOuQV3SXJFH50ioxbDhJ
tIjGMxfTRQfhKtlq+tQfgyRuLyNDMyz4/mWOpjMsjBf22Ftc90yuqfEmLX59XogfFHNSEucy9fRm
scOc8YUx9Ua8Yo9kfqF4d/pgt8mdIHArrqDyOSN+zwCA+9CGmOoV6tRFdrDtyoSva1x8pYSCwKjo
ACHAo51jppr3hKKyPTnkaE10aYBmB9ydP5w8ghWpjjbnO+hNqkox9YWKlFpUjj8DJyNvqJlNhswQ
BUtEebwVdSU9n17Q6HmWdnPKHCq412VKdSfmam3eZGA5XkZNZo9AGVmO0Lg8XSTWzqfChA+17/Mh
f6ZLCZw1TUkf9ArbD6as01cMZ0j/IpyzaWvhx/jHK1efttFoCImOkaW3IGJ1x9s1oOICHBGC5TgR
WemA8+h2TA+9HKhATRIkFd2yVLOnVanJXyXTS7C2LK3ZFoj1k0+3MEKisIjDd3XDrFc7TmVgHKxp
mOPsHLYAHzXYWq0LkaAb/Khi6k9kUb7J0NX2GWS+Hz0p65Pd5DB72PuX54qavU1dkUlaCuzSp372
zHBNkHL8zTHmS0wLsjvi+cQdzpdz18CJ2UjiS0cH19tHXIb0wwcyb0bfNucOkBZPbfrEtXgSm2Cc
GTLsxXBZ0432WGVVDM+w0BMqnz2eZ8pwOtzarcOlAml6fEcnzx7yFp+HCC1xtTWz/86wgt2CCZU8
bHMMPtZSPEjepfiERpr6OK350CSsVY1s5QsQinDHRp5zJIiRDMs23XnQsHYQq91nXY+iDSu28mkW
UbybcekcEup/j/Azxr0T1fZHaNPVxb50Rslj/9DgYOi71FuTsI9hSoNq+zARLJ9IN3Bs1oSy1uQu
+sfJHAYfdhCCgu2VtUlTrctLN+ysjGsoGHjrWKvWmaAVt85Gxo7o/TmnZxRgVhV+Gxhwj3xqjbVN
AB/dp5h00MTaxF5Xgx2xYwemwg3QytUlGKKIbz4XhR9h2bPnD7rID5RZVjesuMHWI5bPfWjqr13o
uJ9Z09OaWdrmfqjBrXVaCVWy0yT9bYMdL/ErSuFMJxboJnCW0E/DwwQpcI9xer5Z+Qyso0tG+dDo
5rCnbDO6gFzsvrKuV19kLPsXPpL4hv8PXamMbUxjqduRgoudkBZNesfcC72ssNpQhiXNpxCJEp8q
gvhG1Ui2B/YAuIFkgT5d6EdMo01DUOtR5unwCSnTwXMYkVnzUW64paPIDClr3WR6dlRqpI9WwwLx
UlvUcxIiRRpztJ+kBmKn1e4tRQ5AOuJZrKRzcgrudHaAvaHLxx17c3kwS/sfhiqY8+wqS4P4f20s
9YIjp6k5XUMgD6yauFjDDbiD2sBTJA+qSX/TrtzlRgi81XLWsRZeG8nVKAyifK3V9nMMtQbbtPXl
ePKjdGDke8I4GjBC1ho0HZhh6bdGyG3VdmCsUc1YIon/ODuT5ciR7dr+yrU7vjDBHXA48OxJA0bD
iGBPJpvMCYzMTKLve3z9W6g3qQyGkVaSSRrckgoMNO5+ztl77WomxgINBHFJ9ho+qHFg8aL/57lX
/eBN+5CAGeotlpPYyfj3M1HIV8R33VmFP1FTW/EAGLt2aANHY4kUSlzKoGlIhQOiGRlGf3AnDYqs
4y2Ajkak6k1qlW+cEDgcQcKirjLhzPvbOBgCTG+9s/FM47YQ2n4K0+AxgCgQVozbqkp9KxjmrJUy
HoHv3JmDY6yE5JwGEA1VQa1Xo285+9DxSP8s4dApK8cD15aozxFlMkCA5qet4FszmNWafXPYWW4I
bXLJPe0BpOhxms7Y4UiSSYP70itpxk1MDVj5LHCmnJibSMFig3DMrKshMlUPF40px11nBiG0MFNu
EgxNyGI40GTss4XBftfL8M5xSL1MoTCF2n1f7Ou4bUj0bRKbdhIDACkb68JxK7RZEockxJ7JW9E6
rs673HxSLlwU7CKXXQN5CJHL/V+gEpdzTRQ536Gr03QhIxMxUkZiBsf/0qThFnc2/HtSnqqFZYJB
5YFZ5k+cK4o5KgT8yiSgpY6JuIKNi5xGpURO+t0hDNUjJ/33lAnHIeCzXQG+eG1z6oaxTX512Nw5
dLt3muAivl1Obyod7LNuQd7rvgu3TJKgR/n140R++8oumvdeGVsPDu2ZzJmyehzaNmpABBYk4kcH
0JCiICl2gHCHTVAv3lsDMY2vvPekDa6oXAlhbqs7mTv9SmmX6V/kEh04Y01E+fbiOqxcJQnNmzLL
f7mhSaVRjjn/ghpqvnbnXQdJq6EzaFvolK3cfu/GBHwLqODZbe+9KHjxdHALsaxj2yShMJC4swSx
Xis9yWltlf1FmQbvshDhuqqq/XKmd7Bf4jPlRS4N9Zh49WMbexc6zl56c7yoVb0dg+ktRqKA7o8C
Y85RBudGTPGVzauqQaboEjqDLywAy6pMBoYUObGN5y6NW0gTLAGOiu6cnhtF2xQaSEiYgybCF3b8
8NPsopvCrO/yyiWkLMovkzE6j3uj3Mb98CNtlghWFS6J7c1Tkxg/GxH/pstLipOBdUnpkSSryfXB
vwcXFtjYxovVwWZUTg0939A9Rf3AdjIGYAlqR1yrmB5LP/VPaTNsGzIuZhTSRKw0W2FAZDPBNayK
VkDaTrwdcFyGhWX6PW38Fz/K35azOaejR0OFLxahAGsnLB/N0nzDzPgyVvJSZiyroQE9UYjsdfSm
b9lIPqXjPTHPCNZdCLuBfC8PeUO9rXvrUKMpJHD+QhCmZMztNi8hHQHhvJJUyFuSPyuGh8F37tcu
JCH8rLTraOMKDSlMdRepPWDMqYq9jfcLClh8NnZiFzOyLDPxpkcUMvXijSeAm8Mc9Kszq+ovs2Vq
4mTqYkQst4a8o84k5SJS721djFcICGkCgBtfK4bFK7cHslo2IfDYid4lCaCcOFCRtuq8S/Nyo/hu
WHmQs5HSY+wVrX0ja40zyDa4kugo3DGvfiXgMF6HzM6wXgA9qM1qk1jNrWmTipDXKUOS+tEyukcX
kxZ2Cpv9oUJZZCfUV8QFcTR1pb0hpOxQ9nVPm2eoN2BMWR8yaV/4CDxx59U3cRfZcN2oH5WFIqHT
Vb0FQPZOS5wggk5eMMVRZ3xgD1kY9VdYms7bqr+mufcYj+hAZdI+uIkB3cnguw5wpMG2ep+SpZli
NprZKUdQmKV5D+rH1QR6RNgrLKrXcy+of3Pkic+SKn5yF7FDzw3winJfM+7cWkW1W9wVeyr16CC7
mOA+pAVW2lzR6GcQa0UPEbgSnJAZTYKJubRvrCo1PIcBixtuxO9mLY3fVuweiNzpH6Ks6i8CBweb
V2S/EnzU/B+lmqZ/eUed8ORiBdzY0knWOemeZ1A9ojXqcMQpxoVbuswAI3AHjrdtTUKGCvZQ6C6L
OJGBfZlkD2aJMNeNxHUdNcWZ140/mXFTU88juruWHATwCkXJTK3R2Lzm4N12quslW/K8MpDcuOaM
9oGPWlTdA3B4hr9ABywLvhX9iwtVmQ+Fyxml6xkV+CNI98pot1OePWSR+DH67t7K6KJMXfpEHNz8
JHy3WQk1PYe5JJgvnhA7krwVdPW7T8/Et2VDfA3Qr2Fm6e1NYnwBC6A9mMprU3mrkU4K+4vgWDJb
NPrBA29lEV8lTviT9vtuKvN05abTSxIG0FSoDSL21sxiuiAQocMGcKBtqgMuBUTLOXchtbIt6Dmo
p+5gbDtRtfxLsgvFHP17khbboPDwVgzqAnAhjE5akHHsJAcw9ZvaQrsshrjG5lvrjQ7Nd/5HrDRB
7lQu3JWojxFnMED16/SRfPtbA1HXsNCoLP5D5aKirOf6zoinBxE1N3iNSEOOpwCbW3jhRc4lkbjf
+8xEWtxOvDTRz0CLhzJWUClSeYvs/Rx6bb70h4M1jfYLW8foFvWvkWRBWI+Iz4Qp2MMr4hQIotmV
CoW0mBuFn390iCdm90MCisEP9JAxyUukKeUGB/SjpAAH1BhjCxjhJbN8rPvCXNsRewXYMlbtQi/t
MflOPivHkdhHXV36ZzUTx8XnnTwnotuoyFzkScVlj6EhQiS5+GZ2WQtnIQCOAjm8R0JALAqwA16V
dGU65aNrerCw4j5fE9xHEuvgvQ28bFGGLg3FpkKBlulerbDOXWc2yQ06y+NtwzSegqXepoN/U1qa
80qMJ6eOxCVGugc4d/wl9WSuOR0/DXL4DSx1PGtC8qPRnh+I7DgYeR3ug6B/UIZzHtoeyrayuKb+
XIIYUsAqGkvwUJEiwL7PbntOmx6jgdle92HLFDZW77P2DiixWNiBl+2dAiQJedL3GTZYwhpHAiVj
Y9j4Kf2kTFKv+iZ0rYARYQeFsUmSrcGgiPK5gQ9lvuY9R1qVhTc4vL83RnE9Ot5zoxoSYrB/5pU8
F055hUIg23hstFOlaAmX7aFGD7IaCvttaMdXHRXnsAAwZ5rGJebWdwxw9/0UPiGUvQHu9t0u61cU
6XwCqVMzSctILJByx5Bqw4iXb9/EX+/O82tYcayi9flqNgsGJUI0wCbxI2iGc3DoRCL5yXWGqQJR
qH4lhuEbyCnOKIDsZUqki8ON0mZqrspJdPQD4YJPTQjPa073olHo0tTvLLWvSdgwaFDHa2vofpUx
0/VoWX/d6Btl4TUt8rewnZC+x0Ku49RbpkrObc3MAM5KfAPvnP5r2vtrJZFq9l7xrQtHWHjEzqCN
mw6w4DHijrVaqVoe0EsztvRUj+d1Oag24VWhsxgYB/cCM/m5VRaAxjUIw16uC4FVOOmiizzw7ptS
A4yk9zKG7sskK7W0sfaTXy+GPL2K7PjKN7w7OU/zYhR5UF79LTSiA+LKfFuWUUJnWcTyrAYoQdM3
my+yLsHukdGSK+L8DfEb2MCQnBnV5Og8EZ3HobjxkXecRQQPYIhoHlHnZkx9OC32UXJlg8xPS9aL
nHqH2Xp9R4YlJvwSV6sMqVRU9BgAtIL8MvK6L5TOUFNUBRY2daCbtWq+jdyMdR1X9F/aYrpM8/wp
zurbCKj2enAFrHEThX3s7ioPwmfmY7eck+o3Zqhf7MLob3LzR1jUFHeMxIAK288TUQDr2vZ9TOQ8
TTvm7VcT8g8d1taO+RHGIFOgbrGpDV0j93YN/x9n6NTww+psWDOJHs9cRz2YzEyeel8yjcR3ScO0
4F9U/Ow4vSG8NmknykKft3War+0xQxkQ3FkUfCuzGA/W0JIB7XKHuWcIa8oUkZRAkTgUj7gI7U1u
6aeo73+NA3RUQtTeuhKoazN4G3sm1CaVEikiXN9OkWaSGzeW8u4UdtNNYto03NPs9xQ7knZW3c7P
AfrVC1lQFDEFaduSsd2iy6AX1Vw0s9Y/lDbzbZwLC+gN0n1GigEjDiBIWEO8zNeUuZGLN9mqs0Gs
orjSVzFxKRfZCPWC5pqJSwS8pCTz0qHqXU1Fj+GhMPgXnHVBmcgX1yNBhalUm9A5myR9Pid1xLrv
Yt+Fd5GTGA7Xs/jFFtxeJb3B4Zp2FWE+Y6Asi16Hmf6m5UOVj2h4sZG5wxK76MpdRqAabbeyMTTD
qwGiiBmDOt2GrWV522AuPbwj6PbhYVYxXatAecFhbjlbbySh4JeEmw4+dLKWqFvEbH64zbFaAG5D
zvgDRED+6hQSwV9ZDsQbARQjzw663WNpIiGw4I6AMly4HquyDLxXrX3vouX1DlYZELArRX+jWZHI
RTEd+gX6cBcyy485IQL4zKCD8NhilL7n6qAWSBa9cYWX/A44T6LI85oLFxM5IQKpWszjQNSRNOWD
kdCqdznCEurixJeEdNfvpR4wJddU/dmhspX9CDYguM4sQo8xzYZIyQWNN2S4OmAoTp/spSslHwbv
pwcF2QyZlbNIzRdxq8mCxJRO32jm1PpCpxkzVyRZ5d1RZ9GjaC0DRlhikd2b9jGkm9ECXE54Ax3L
MS6pg6EBWD/6AEwAKel0Whc9+X2dqcVYxlq0xYtLHi6CdkZyMf4h0abyqeu6wDub+dIuCAMX28mo
qrfaZS1ifE05LYfGeZmF5/30MEbfosTpMLeIXo3flZ2RmFnHLr3kJp+snTZEpHet4zA1yTyrxIRg
mDFZFXlMnV+mVfvDy+h4N/Q9VyVHg01muvrGr0MjPI/IE3lwstG9Td1QDWczGQeU1XAoZzen2GiY
QoMVZRRwX7k9JCx0rWppMiGqOIOTRlyFjRj3jmeiqGl4aw9Igpjv57qk/MSHGLbfnEBlHhKJpHVW
fRdU8YZwV0r0NiBDtRhpOYXoIjcgo+Kd4co83WTjlITnnUjZUOn86ic36tLfrh6RVDWZjvlnppUi
Asnh+50ZEb36CzoN4oXUBjm+kt/AiZ6On1WdA5MhfJsOoY7PAfCHJss6YWFnomxNa+VDgWlYAXVr
rWSu8paYSKGjs44A71c31sZbayAp3dCTwQpdjA1rqBFWSPCrRHWXWYHWUoHoPPezkr6YtqfAP4x1
yMrQ+35z7pdz8mxwcLlMBnhtFMV4LRFLlGh1AiIa7IYCHyV6ClconYhTJW02IwRB5sZqGaRss36Y
DjPUkWDt9i2gqr/CTlsLHShOcr2p6sbYhNJqdpHVu3JD7TQTC2aTDelDVQSHWD0zHG5wkNCVo8IM
5m/SwxMFIyjzVsRLj2hihIOalm4L2uwR7AjfTuFWjAo1nSjEJ26+Dhrdif04g3VDBUGgJvpC3Mrg
d1GrgPHtZEl4ghWUa1F34nqaW/HOQQL+QpO5hn2YyfTCLQxPBC2+i+Y5I9T0Fo4y1HM8w2m/6fsW
Ki+R4AQAOln3rDEbbEtYTYe/MrtceuuPMUEu/pVlTv1AALxMLnWEfHXdOC4L5WzxlxfGVNYMa2dC
f5EuNHeDpQIiQGKBMkKhx91EGYSmaxfyXHaGPS4DLdi1V+S3IxdCLfDDLMFQj0yRF+l442/TjKEo
JmUewqrr1LI2xAmjTKekkSDiYe7Os5D86AEtREapOnEYHoB22FdG3XUz6lcv9W7/w8Mj9FMG4cHh
QLpkS3rNr2yqB2OFGnV8tluUY/8hbj6MGeIFh7rDpzHkqOClTxxFlk9A4UPn1ei7SzohJtYXA3pN
zGtpNJF9HqbtPjboU9axlo/EGC7RjnZ0gbZQXUoZSwaZZW3Y6EPS5gWrmN6G4Be2UdWjSQe69lRX
BdIoH6rBjmDT6C2yQyq+3jPinV0W6Egzo6DI9WiT3Naj5LFHBN5d/0f0tB5lL4o9Xpk2QNsAe5Pc
izl9aPu47c7qpgKqI/kmKzrHWGV0Zlpi5fRO1z/9+1//9T//9+f4f4LfxW2RArvP/5V32W0R5W3z
3//W//5X+f//0/2v//43/DnHYq/nvz0hLJdeDv/85+t9lAf8H4v/1F3f4JUw3D1wW2YLYKDWXd6H
4E0s8ZBDo1qPPS/85xdVpy4qqfDJ54N8KOWfF6Ux44cqHL19OEVBiKx3pNyz/AK3J1L2Tp1/fjn7
4+U8xxYICE3Eklos//xvvzGtbCYjaeTsZ6zaMEtLv/nuEWL5xa9yTlzG8/g1jmWyFXvWn5epxNgb
M8JfUrQVSBJb3HcsMc8u/J9NXBvxxee/SpgfrmebPDbHNl3bMil9/7ze4Iy6MwiFJdqvJV5CkQ80
tsO47/MmBVgl/ItuSQIEWlWcS7XIguvluPr5X+Ge+CM439tCojB3lHX0/ig/Ja2mNYODj9k8RCOa
Ji9tMltvOuvqjA5OWqXrVhRsL+koZL7+55e3pHJsi9voeOronhdeAnqZ3ImDkw/RPZt1KylzRgpO
xYijZqtcEJ/9wQGQsf/80h/fKttUaFz+urLmIfx5+ymM5jAzMm6/1MWM48uaycIF4OhtPr+QWB7k
n98oV0LrKOgoMC63jx50LLMaG7s09iN1DZJznWCxyLCGPHtg9q7ZkDTToMat8NF3AcPKzp7EtEGe
6tAfmZz8iz/o1DNXmqXD8wSwheM1g7gjYoqSKDj0hXFXwbFclzjTd/gY32bfkmtdl/I+78k8+fxG
fFw2uA+0nGyPixJRcPSuWdSSvoncbV95ZnmDwXu+dKIkuGfkFD/880s5JlQaocGxWMffMr0FnqbB
exVaCZuW8Nvb2pMIZStPfPEdn7qbjrSVtpTNT3O8P9+javLaOGpVcGgMq7TpXgm4+EiPS+LgljkG
tJZUM4HEaI84Do/R57/0xGtsCce08LGg31PHX9BgWog6qi44oKxaGv3g0uJzgjYNa/X5hU7+Tmd5
faUJsPT4Qn3i95VCQ8boQDc4IvIISTQNFsssMLTZ5c/KnLJVU1ru7vMLf1yXuaTNwmxq19aetfxh
f1v+u2LqpmIw/L2PhvcAELR95qHqi1bQWyn4Yl8+v5746wM4+mCFTetVe1Io0xRHVxyy2uOftv4+
j+JJbrVN1biefLwHTL/aBG0lqRxPEeU6QbwS6/UKoxnHUMD2S0gLnQZYdIRk9WcNrkTMIhb+oTVE
WTJRFJF5v4pO3SSMdq4SJdtyxeqK8m9EeH8WWwpeTk9bJTwb68G9hUyCqa6KoydjqETIibpGDg0m
iEzUKhLUfVlUJ8CVuS/IIcxKrAsnc26UT52ypv/mvSzb3aNJoekuJyeOckHl9MAiyIIdLwMnNUki
wvk7wTXCuABiOt+YZRZhAEhz7zlFHHmrbTIRqnhEkzVDTnHORDGQVjIxEW9WoWq7Hb0Hyt4WL+T3
FPLmA347rHJubQh6jJFtfgc4pIx9VyUQRbAtNHegm5Hsh9JGLS5J1EpeXPoU/nqwuZmQUaL53q1z
in5aDiUKimxmxkoFpUj1MhrY6rZkvrDK+rbt1i2SgbsBlezOrJPxJ4nO9pVG/RTQlHIAEkF37HHH
8m/ydirDY7wx8gLWX5X3lHQ5G/FM8kMAXV8O4w9TztFdbHgxWrCCMIZVO6n+WxIaNYFTAU2iDDT4
Q8oUut5HwLJB7spMffMJi9plSePeUDAhcIFdyoA54Qz/y8ehiH2Avj/BmRTkaCVI4nnQNWMYtOWl
d490Hwh3kQGo/wYZCAqKG5GRuBoYF77Rj+emf/6eL8vt8VuubaAEyz4g0IMcfVc0Nph0JtFhLv14
DY4kJHO7YRZa2/NGk0O0mXWkD59f9MQewPLBC0cLzZR8zX9eNHTNoo9sNwLZYih/5bTZSNvW1vpV
hS3RnJ9f7cRP5GoavbRSNFfl0do8maYrwZ1FOL4dTNlG2Ay0VyYqmKJPGlwFbgNIzUr6L5aQU9cV
Dudxjysz2z36lRNZvYiok/gQlpSZ2ETwAVPHljuvTkrs9QaJjhuH5M8vjlMnlkq6tVpRobqW4i7/
eXeHaK4TiKPhQccIscYhUynUeixMKy8Gnkj7YI7fP7/Fp46x0pKUHo7iAKfMZYP62/KsAL6aHcGI
h1LF+Sp0c1QwOcf02p5gZ7cJ3WykI+ugJgwsBqnItKftHz7/I069VZbNOdJkC3Y/7sFGgE8fDeMB
eEu9UyWoSnza0TIUM754pZZX5uirkZZjCbx77A9CHx1iZBLyRlVVdCAfJbd3qcEZ85K3XV8qM8se
weY0L64YmJ7nswvcv6i89IuT66m3i5ObB1ZMcqY8PkdFttMXMfK0Q2vXPYwO91ssMcBjGHiTiN12
Jak4X5wylh3v+Fd7gjmsjaBu2YT/fMhaLHwGi6gJ0Tjh3kKLchYb/U8YTqRIpwuMpiDmyrJ984sL
n3iybE+8XI52Wazk0SIV+TVap4j6RDWo8mHcTi+BzPuVO7j93ecv0YmPx8LVa7Odmy7HjaPFIvX7
vgwAXxwoQhb/BePCIudMHhXOs1XSj/z8cqcObhwv5F+HYZsK7M9binBucuKUU7iFo2BCLx+zElah
i7vm8wudeGM5HfJtKKocT9lHt9CxlTvXgvJDB3RR6BQvOaZBfJlN7tvUOxaRsTra5CNkmTovoi++
l1N3VSKYNT2LbCWUaH/+TEJouIcWzCfESHpfShdrQ2G5zyNcwHM7M6Lsn/9cWwnOp8KjO+GZyx/0
t/WI+U8zd4Wj9kFco2jHvotIDUYnpEc99d07hNU23JlkfhSHIM5ceMlpXfdXn9/0Ez9bKXLPXDw1
rBPHN10Vnq4cUVHz6f4n7Vo4ZB0uaIOI+gtJUXf++eVOfCaK/6KqMk0Javfo3VW9KcxuLo29kRrW
1TCYxSEJy/DBIipt+/mlTiwFXMnlmXnaEfZx9biENVsJJ7x9hP70eWhQMViEAF00VMDrRbT1vS1w
rJnMXL94sid/pJbUHi5NIDbXP59sM0W6s+bZ2JckBe/6IRYbMgTNdU6lvPlf/Ej0yK5FDUBT6Oib
iVWmCCicjL2jsDpnvTdf1VXbrOs2lvvKbyAYlTZt+xij/+dXPvUjtRJsZEoIHubRlS0rinrZLlFr
gzsc4EC0K+DYBHTrrrv//FJ/Nc7+XNVB1dmUySzsLk2YoyVoRMoncjPnMIZ5enbydlNC7TLMmY00
sTe+a1wR1P5QO8lFFzmHJeVrbQY9VkDsCKF188Wfs2wix3/OUuVRrruO9+HUVJZTIFPitA+GYd2P
LnMoT246/GVJQ1CtRvUDgI7EiLw5n/Cz4g5RUCqC+nku4sf/zd/CwxceK6dw9NGGhwyBSLcwY4oO
wu28ibJ70BHpKjIFdlzYvA51E9GIeXLWjAZqQUSwc61eWrRseTx+sYYK+fHOUAEL/sukU+bJ5Zv8
25pGFiG/PB3DQ1KJRf+NHg3hnwfyNTAsLzqnudTf9RMJvBoF3xl0+fjR0hQy6B7t7wXBZulXf9Ly
bhw9LI621GVQSOiVHjcOpTcHUgmOXCpO51/2WEcvdjAGwHEmzEK+WPQU02BBFguEYV0nfa9+kC2S
4EPzm+Sfbt1sLy6QJWE7mmXpuDdRa106PfKMvTvyRJCMoRMk4m3lGyqjPIWb8/nr8WF153qcMi0u
xfv6YXXvZIw7qp+dPRbhV8ewpoPycbAW8dDeCStPv1gTPnYQNUsB52vT1kgX5fGJT9e1yYhIqP1c
qZ551NzZT8GQ8yowKlY/3YRYxxUdJ2DV1VQBow0YND0NY93V267zza/OLh/2gKO/5+h9hEpOdAsa
iX0IPhstFgkd41T3oClQye0nc/bXfkkMKzF3yRf34sOxiaXfoVzleWvbohf156dQhswL09jgUU9e
+ZBPWfzo1jBQPn/AJ34gC7AEku7SW/tQOI5hgSq+dJw94QN03+Vk75nhSfBZmlgovzahkwp756B3
jr7Y5T6+W/xA16QrxQ7AA7f+/IHBHCeeySR2P6ooI4R56Le4XkULYBFrCQ69LNt9/mM/HBCX3RTH
lkTgafNOHx3RZtOZOodSaY9IFZd9u6S7gaxESudjFEH/ErrOTavd6HuEUq46w7kU/Pz8Tzh1v1n6
HUstnWF5XDAvbuOYBGj+BHSeO6tST/hmLxtB9F8mvR9M4IixA6vzxcv0oZLSOMTspW3LYY3T8dEG
2JYqALvVWfuy0TWgENIWK8u59+NwOIgYHY+gxfxPj2qams1lwqw5ytC6PbrmDOaB5Cpb7rsc7nrY
IqkHgJPetaH4akf9cJbgUpz3FWsGH8uHV2nsoEexMpt7L2w6HmbYHDiA49XxPWPz+QM88Vm6mgY0
PR1GKh86D2U0WcoIxZLX4aFCkf1owFFMHNbfzy/0sd/ACm9So0kWfNeiT/vn9+GPaWbgTLD34yIa
HHxQZKmYHTzq8CKIKaOrw2d9hgsM5iDkfWI+vxqanfhEeWGWrgdHbv5lRx+MF5loerxC7WUU0YCk
wjhrSmTyRWcN53xr9hfb24nn6Cm2WZuvk2XpuFMXGy6c4KhX+yw3EsK15zy9FEQHP6P3sH5/fn9P
fBKEJTAbsjlxcAA+ej3BcKkodgobTUaQROdhsYRedQLXEaduBzNxT0eXbLAAc9DnV/74CklON4I6
0aVn9uFXOsoFbJo41h4n7QjMF+RbN8zDF+XLx3vJVRQnXkzvJoX+0e/zot6I0F3Ze+SLcQdgiqh7
SCJFQmhVpeLvn/+mj2+KXIZQFMBCWwwUjhZzNcuOEO2cBcYekyeczO6qjNGmuFUPg9+Y083n1/u4
jrKILuXRck1OJkfXKyRMu8CUcr8kOq7NdHGXT7aNZ9x+i9k5N6YRejjG8V1/fuGPr83SaKUlpWGB
cFg5urCBtbhCQmLtu7aLdrTPu20UNBOqgGj8gTeruiD+qv7i1554YwRNKcZfDNIZ2BwVhFU0Kdhg
QEXpowAHMdBdwwmIEfp+8dJ83CG5n8uYmsElJ3xx9OuIeEqyoYJjM8HHNuMIyHq/gbh35sCCUKSa
jNYBJdY/v6eSlwdqJF+98+HU5yBza6VFBizCqGA155lziCqnvGnFmPxKq8TYDYkhrj9/kCfeoD8u
uvzzv5UaXdKjFKCtsheEGR08VZJ4BPgAkG4bhTPEEysh246YHQErKA3G/eeXP/F5srAjh2B3XLaS
o0dq90UVo9qZ95ODAJrM9E5dyDEmTKDw6/b284ud+K2WCbSOV4jjtXW8lcgk6p3QLGA1M5nfEJFy
jo+v/g46x9liFtfEakziGUVg98WTPbEssPW7gq1ZM544LvIDti9e2RmOQ090CDltjKM48yHpJ/nE
Ib/ii3POyevhfXX5PhloHndOfGcQ7gA+eO9qf14zr5t2TaoDaBtAJ/sZAtnnN/bE9WxLLp14Xl+2
raOnmORDaoVmo+DbV85DUYONcLAEdpu0HPSPauqar8qCEyUSM3gaxDxFgYVfL3/S395bqr2gmqmL
9jDr3UPrmNM2kQWJblqTox0vYT1eqa8QJGISxPa6nm20xfjVnX/+bBEDsF1zDOIvOV4rIteP+hRe
8d5Qi6PDy5Adnk9mEYizGdDEvC2b2s6/OFSeWH6V4BS7lOLMJI5XwrDMmyKrMntP4gFkxrYEyi3T
9qYgSOFMxupVJv2w+/whn/hU6bOanMA0xzFPHz1kctnb3pCGtYeQapOFA5/ltxmMRbHSjdW5//wV
5mpLfcAY4OO36lceqsWBqwUxILeRRsIdk2qy+6qMmB+zMv/5K6wkyrrlLLJMn5c7/rf3Cd2n1Wmo
tHtvboxrhTUEab20bhyajbelVbm/P7+bp54gvRSkYOCImFYeXc9xwaFVqFn2QY9TrWwc/9DOU/bo
EZ68DicJjDkgNeLzi57YQGHRS5OxDsKcD73cHFZxRt9Y7M3OMLGmaJaCVdfbX5V3jGtOvC2sd2xi
zMLYQL2jt6VpPTfBgSWXz6KEfgSgYzX0KsLVWZNIOmJO6qrIAEUykwUwqORBlyJaV7qq1n06gDvs
xHiwBU0Gz2TMVM1w7By7B3+NQm5PV38JAhL+Sk/EV3AA7M7HwbmYWsPAxeACj6mpAwq+15VlEvtA
fTG84rW8Tww14RDKJpzIJrfeTXMCjY3E3WdNVOx7tuA1HxxhgCIFFdoZWC7DOLovSFZaTbRiflEP
d7ezJNfVjYGf0SII1tAwbnUq3ooGdwIyU1Lo3CYGxW5FWG2BgDA6ey1Ju8DlhmtjsMsfuVmb2AkI
iC7kxC9qoHAzrNa3cdbP39wxuiS4GWfkCJg2ZGAB5vzKbmlP5DJmkm6W4CPzvN0nnnyCVB+sDBU8
zfh3N65fR1dj5+JqyjEwRyGxA70bEbYo7CReuTB4HTtFaMF4eg1LZ/qFW9LdBDHeiAnfPMRjHe+R
yM771vftH61tzIdpJHhYEwkPvfopN8q32AItWcSF2qQYB+JkDl4xoBmwtsZqFxU8Vm/2619Zng8H
/FThoxh0f5PE/m8dF6QXtGRWVBV4904buJ209KtrYUXNyiee8neSmclLsERjiMh8qdjRLkbUNYfO
rayrzIWGDbn+e1T3MBqqqMGESXxDtaLXOKzLNg+24CPqrddFMRSx4fdcyqcCNcK1YB3b8GYSLIm1
LBd9tQVdaF8adRnv69bVzziSg0vLSd4qI3XRkgFk5HB9PUfwEKak9w+5tIFgIycg2qTYGI4R3U6Y
p7YYFa47NT00TZ3u8QjtvMD31pUTDDdgm+UVVgWCx/sUw77ZmWd/Felxmv5scqIhoKaeF1NarSAc
uNs+MCJ0SBBi2LDuqBvSd+SGYkfWcfYddXVywAMhyBmYs+kucwgrj3DfWcvMnVq/3FlMMkkD9Z5a
PxDXiT/424A69TIbXIcGT0rKoGFZzk7m9blhi2HHM5MHK0pezLzK3s3IvW3J5/hVUCMRgFInu2FW
g0FI5BhCFeghFkVyznZ2VJCd4XjU5L6FrcNvqydrKGHPU7GsPLt8Srvgmfc4vzQcBzf06NeXRYQl
yEWKsg0sv997pnxLDe+h8n3rEBU+1KOouE071T+URKKDs6qfiwCZte97r6NWFXlUPnRDviM4IUBY
5bAEfLkWKCsie38ZOYDN3OR/JXBrN5HkAw5yctRlSCgx/Z4SjN9Y31WDMe8IPb0whAZvBtTRfG1I
09rlIcIUlOA//cJkot/yhC8iZFh30JrGK3OcqkMYV+63EGLLhtERljn0UnimlzTaUgOE0CK21w3J
IAZjDLKnKz+6giUFc6Lr1qgjnmTmlIc+sGEgk1uHVt6J79E0wEauloRu4p48N4Vdl7W3/QDkxWYu
tM7s6EcWeTh4MpQkGXT8bdyW71MNgqPOK3yk9quQ5Y8awjUWQO09TjlevMqMx9tmJB+DFndOGlRi
ogTVu6E30hWptx6ISwOXSc87cDNik7um119fAAnoia4fCCXOeS/XuMTA/MwugSkJkJI4z8PLSmq9
7QLxG1fHxB3EbKrMxTjc99E9dMj/x9l57biNbdH2X+47AYbN9CpRElU5uWzXC+FyYM5hk/z6O+i+
wK1iCSX4vHQDx+5DkdzcYa05x3Rp5RhUjEWjAA1JwmDfhM5vR/QlbzsEE+UM8TcrcL5XMdsINTYR
ZU1qfwj6CIv8OFnPUq3qJzU1G6+ZkvhmtkTpjYE2HIMpxT4w5lXiVTVR6BCH7YwgKUt4bOyTbzLp
++sMLMhV2iHOvITvewkcXNnLQAViyqFmm44OTp8Oe+DGlqLzsrGyL0kHzO6BQJevMG/mB6wcaN2p
m+B7d5e489IuoMSOZCj+6VU9qMDytKRhBJHRgkTojF0BYX2rCXij7VhjksaTy2ZpEQROIm2AVhFI
hyNGTZts2yhWua/o1t1gKTC2SGRBaWdjuRuazLmfYlhc0wx1FxSyslO6LsbfnLa+MIwJeLZaeQ70
nivDwEKTGG2x1VtXbvSFyDnHwZ8KfsJjN8BAzSm/sGyYgAogfD31UAu3VZzBWsNM8KuvSXEIzFgg
YYmBGuhYKHNZ4uGYyb9dcosCx0tBk0M07vMvnB+ULWzBCWRzG12wfTBhUfWj842ozbzeKFZY/C6I
YIywZNZkRTt9fzmzIe35fx21q7Kx9FtTrzuaF7FlPJHbGG7x/wTXZZTo3+NJGf6YBSZc6J4CJ7Yy
7WwjTy7I3CXGwAXG3AeO893IcYhBScl3sosmyL5FOu/bZBkPUr1GPKR6YzHVu94q8E6nvcqDTmxv
xHGz5QOZt8aoyAudZMNjbFKZzYds9tOavcqckpdQ6XrmjXGFvycR6m1RdkwyrSV1LLlSf7QbU7uV
ATSbpD4OISzxMYur/exaxEZqiXmtkzpYbQP+PjmOD67q4nSqSH1ip3EBIk3z2hEbrm5js61ardt3
ifq7tTpgPSK0N3oDj5nxCDkINgOAE/K8anuh2Vb5vdSjcBdMLBhq02YHq2rrWyXu7B3NOzjKCpXJ
miOmVylh73OMgKg8JgvwEuxQ3uJXbwgZ2cztYnAtnq04cF7ANEd7NZD9A9v/wc/06mvadDreksje
sC/QjkqX30pDkFDZ5tUdgbDjfWlzYo6sOfPmQodHQn+G1eYhDczZgxWSwCthMe7FlDCJjcIjCsG4
SvDRXYPLILoTbLuPJHR8boPEBQg0/EKE03t2N3y1BvFDWlVDms/ChtSKpxp7tJ+TubvHOnYXWYq7
r3FL/kbY128tI9IfzNAqtjXY5y1P8FF15+mWqLroyRWyPuAyhN+eWVAIJVmloLq0DL+86R5L2pWP
QmsJMApJiI/BJnnGwnOYnegCw9SLzAAQk7UjNiJWf4dQRv3ezIKd0mjKgfqlQMsjf5ZdBT2ITWLm
9UqAqrLUvkIOuWzcBJm/5IM1ckPpNhg8lW2Kqndv5RjHA/llpBTwp42HVyRgrDaE6LLFCodbY0rd
Xe4CTE4a9UfS2crOnWV7VAxE2SnX2NU6WahK30V7XFrwxcjZhNIdv7aNo3lmG6CKa6ZrO1so6aa+
jyvjoUynfscRimC/uH2aRlt6qLv6ja5QOg8M4KctYCSYMMxXvFn9noxEdwciudg2kclnUYQXOa/w
u0gxSceJPewDBWi7UaswBwtgJDFhCHuLJNKKlwxhM5326iA7CLhVeh0J+0eVjtlOHUCC652cDk0U
GX7Nx4jKWXbOzeAk6G0npfBAjwggJXN9yFWX1Ci+UC/TTGRLVhd4MQOVLc4U3eswvffl3CxxfSV2
Zpn8cGVsY51WidjurQe9Dq/VOLoLI5JSglYSYzB2YJxhxeT2mHlaS3yVPtkh6YiJcUx7hFJ2H3mj
otUHjE+SpR7PuEL1fJuBBAIHG9bsBVO85Rr3oUC6gkNvgUPPHpw0fZJhco0vPN71JCKynne631AT
vQ0ZGkc91e/Q3Op7w1W+EmzpY8zXfdALNzIyjS064YNDMO99F1TGzlJIGB4oSW1Ih7OOJlyfnnzo
LZy6BJ9leqQ6ycrVqY9hk5IuV7ftF2pMwwHf5CNlp2YTUqfeTqbTXjSyMA7otqPHAbW454y65k86
GQSiaQAFxcmu6TTtz9CAOR/y4VeXW/mG1Qucd0XRPMR3QZgHsy5yyM5jR+RgZ9dfqxzjuDUsoRIC
jMpI6Q3Ear4coBA/20MzdduhVVQ/qlk82j7ZAbqbtnqXvtLHbxl1pomZdczVHb6U0SOY9UvbKgRd
DxotfT3HaDwX83bmv8CtH/2pRrazUk53dUB+SDzZlTfwV2F7sKliB0D8fFIYl31GTMfW6a3qhmMk
m5CcfJIgddmgtsWuB/mylYI4Aa1qol3fzb9MOaYbGap7UybyW14r9gMa9/5SLqDVqLfDBwWq5vWk
sOhsajVC42VquOrNEoxaTdiGObVEghN/9uhOOv+NNqfuPsvqghQFkf1gD6cfWr0enlN7CKEDBcyt
JakGEyz7m64z99yY/hAQOArJuV3+sHlwrKn5RiXga8+OeSMVQbSLcK5ESdgGXv2QMx1w4ZJtghdn
HU2Nfno1lFG/QlrYHEWCHYFo2v7eCNj7NYZhPFQxlCgZpYIwvhCgWL3so2VzyyrUekR12V46Y/g1
m/pFVyUsDuamI8WKZ8NMdJJ+uVGyXwLA2Sw5PN70onXkwUzgIwYdR2YNcy/JulXmZ9liQU3M0R8X
m2TlpPWOihiHcbu4TqbhO6MbvbyWVL4ZTE9pH5W7MondrZjc1xbq0zFB23dwYMX9SUsFgIqRdft8
rJOjpdfZDYUjSraVU39VkpZ0nZk56bclQv4TNuWcQa0ZwrX9NbMC7QARB4YS1KCwEda2nsgwD+ty
BNaatMcuXSJVU+NidjDSqx0hCEMXdS9Foil39hQQrslCvBlmpP+Me/0LqZRL4JPa/xhm+smYIQEK
BEDC6iKk/oi1cEfG1rhvi3qvOn31kIhcXkwNHljNKamKhOzsM51UHdie+EpxcDimTXg3YVZbO6iC
I2eU9BWTa3FlJ8lPNnrprm5K+zUrS5eIYIjtruJ0V5hlnJvJLIPbJK57H3/myPubK40jgeFC/GH7
SsjNAmYdvmpGR7rDrMz3OavDocpLkB6iI5wBmojX1PM3BG+PyP16jxI8MVq66DAJgzxF/rSwY+B0
tb3L9q9jKbOBWjJyyqNZT8FmkYzv4hLuhwXF4zilMdtYdCO4hMkwQeUwXnB2u8kHh7zCEHgGvgmO
beiaL0v8pFs+uhj1NLLN2Ta6Dcjp4TJpy/4mYJ9w2UYTQY6EWVeTovtRFRPVODNuqo5SERptbSOn
xNymwJ75Pu9yFwVmVNkobNl/7FRYdJuh1pUdKABWS47rXt/ML3zI35kQzUsr1fjEtZrAtMj4bYzq
VSe1K9kyws2COSqFDb38YC49jj9ZskwCrFXQNInqHkO3vrRkGL8SevVNaATVilr/k6KyvVAsguKy
MtH3nd79UYaa3J5yIoN0nq9Mk+lmxLC+meviCSjgJVHM9yGaZOAXSc9+zfrFyQX4Zt6Mu14k3asZ
qc5eDzk0D7Heb5O+cy5KlmqiQNznQHPmi6bLIqK4gi+V0oeHPpfX9l+uaQoPP08zvCfo5v1Q0aO7
ZXMLxylWULKr12yhNeJYUSYDuiY5qgp+6bIh+icJ1NvJYpXksDNDWsBCTbwIkQqAt27rAVBnAa9i
My2RwkjoHuMEFW6v0C52Ws6rbve1KcLbdAIDY5lNVm2KUBOwBmEoCAJYtq1JHWGwq59dZz+NzXBj
2mzTiyEmVG8wLTqp+R9OPtZ2bpnjqiHBP8/bwFwDTuFArMnE7YyvmebcjVAgUq3A/TPrXx2CIXYI
pZ8rrbhNNXs4SCEzNnn6s6IkiacDhn1FHH1fJgmQ6SFgHgucagtp8XJgBv0iNetlFvK+bocLswMN
4apkR+hoU8gtlwsOEBoPZGNjFw1G7MmZ3ZtSTOW+aWhONo3yOKYi3OsTupKRdiIWqUjnoGjPO5GL
g+P06rXsR8IsqWL5CeZVYrm7lCiZaPZ6kiSoC7LEDnli7no65dswLb7TBa5gWRMeTQkh2GBoc6h/
tNh4qBM8uDV0YRDF5MQq2nbCEnqoAO95XcdSUFCdSFkByF8vwl01ctYoWi26TVDJ0zVW77QeFm9U
pMSjxaDKm24EtBWSkpJFMDcER4iCI9R+nEa2dNQ0KLHlV0wwL1GyhF0rbMpKyFZ7SFIPHaNjI/Xu
Ry0UGPUyb6cvYUFItTRCH7zgjyYE3g4/D3jaSMSPGOCkwBrK5DY0ppdRy38ZekKkHXsgJqjO12WX
HAhGPkK+n/dSjWwPXy0sJQs/qxs5MOt767UnHRpAXU90iRtMHpWg6BvoQuN3kOl8JQtaKrddX6nI
xxnb8Sdd4Ps6mO9ICK4fqNVsYyeJ97KR2Q9NA4uR9wg+dIUZ0taRfZJNmHBwVogBk26/r3Pra6/3
j7oKYZjT9nQkOSADMNR9jRuHxELpgnzDmHKlsDPcIGbmx8kKzr6p7c2Okg4Il2OchYNvtG1xEJP8
jXdu3NthA0LQaFk+syZ/ldLK9mqk0m3noAJYs/u+FEKu29IdPCDABGzJ8QdoMCYN5hgO4859PgFN
5gTd3bkVeVF5TJVDFDQCq6AB+Eqi+wGeZXPQnYaPRoqLgIIfQLzgtxVjnE0VmLYByI5tLar5kvTc
8gYD71eXip8/5XNPoi7YPm2g6MIhnqg1Qx8pplAhIYb6tkiLSyUV5PwwziD6KFBgbWFsEsfVdjLW
gn1UDtbRLogPsKN2K7v8RgWG402d2141lvGiGsA/Mr0gW7Gz0J8opZ+OGhEJpJOB/JouRyXpNuxw
ie1zk5cCy/q2KwLMZVg3FgKdehmTWLRRjbbzXAHqvCaA7ZgI4i2CSPsGosk46ECeb/BpGfw1t76L
AtfZRTZq5x6F1XVrteJxFO4P2PXofk0SdqLerTcMDMY+ENqLoY8lTHmimKsC7FYIsuWiEdL6Pk6V
dTdQnNplA6kCNtruAyeNgF5sfE+O7jdLC3tcw+2VyHLSeBDaOG1/S4Ha9jpEe7Qmhj+DCzwzdmpy
AjN2TpzzoQJlEYnlBJdsIoGfEGwzMbxxgvcQ9gYrRVLdpzn6W4PQwl2J0c4zY/KoBNHVlD7K54Ts
Cr+yKdi2OceEDWTgeu9SPIBMFur7qncTglBDIu+zrlX5FuVPOZUUT90s7m/wUwKyHwfjMkgIk+7o
b3GCSskNA3XtaZhUt02Wk6uW9gM2k7Gi1JCavibCbEP/9TElfefRiYLpxphKdpYqlXHc1Dt9gjGl
CbU+FHnEVqW3SqJgiIrgC4q2YDy6HboayzPsQCP9VWMedqhAbUVCKIoS6sOrM0P7CkQTXlutQ8qj
KGI/sNv2Wi+BkHOyd58zgMT3Q5aIa5OqJk8teJzD9pb/ISI9zEk8kQ33LfLAy0off+Vq+6vAOrgn
9YSdz9gCB4eTcpETC8NmkDOyWnKSJ2W6oAkLu3oM4fKELck1UNrCcWv0UgNJHHaLkJH8cUvPH+uy
vrcizkMxjhUcoXN4MN1AcP/OS+ymLCCWRTF+EClF6jidA2dnZgO8v3bcjQRs7G06dpdqIbhN2/3O
6K0e4nl2d9jfyy80ZG0WOFcUZJCbCgS8fuweQYXfkwb0KynaB43M8U1AY+vO1jr7phjKH3g3A5/m
tnPRV2VxSNppvmabrKJ/Hyc0Lzi/XKGR+NRSoHXN59YIMLfCOCHm3XhM1YYatmrP9RHIWrSvyvSq
UVsNyWFs30/Enu5d2RCnDOYS3OUMwhcCHPXgIjkmAU3jVqPMVrswqI1w1KBZtRiCcRjSIRTU1PKE
dEe9vwRypb6EMXzIvBqB9yt1ti9hRlxJ+Hy4fRowIXGuH4GuvbCEDR5BD40H150MmCLofdlUFaX5
MifzaSbyqy/Y5NEaS7WGLFQO9js1ZxFGBAj/MNAjj8YQrxDAaQ5AFMa7SmoUaBZOqFbt6fHEOU8O
RGpYrnqvDCmx3bIfjqUuCZ4sDbl36NHAFOqNJ5jD6mF0WJf0Jn0BhRjt4ZSbBJWPph9plfpUTMmP
UEHNXgAb34uZfoKZRPfOMLfbquW+xzLad2PmXitjGW6dJrAAYcXpAcBrt+SyxlulGllRoOPsOaWb
nswXC2htai+pM0ELLurlqMphHH/2ZhiaYhvLaNnCVdZuCFjTuI07nkLsUVaEMh5Wt1o6XReSP59p
a3p8kI9TTeZ5Ay2YSmR3NDo4xm0/2J5LaAHhMCLbaHb2B0LoizYQTVa4hLiUFR1Pugm/ZjaKGxQi
+bXGQr6lWF3C3lq4pI0MN/kQ1QerzQPfGMC+JswOxBCjq9cAKoHHsMRBElp4UN3mq6L2jw4hAlsh
MmOTtSrudYNjSotOkdaA/TNzuh9l2sU3kBf7LRVrpj92F5zxiJ43aKTaLuRiraXIIzqAskAEO60N
bnjw2JgkhQswcsalUVLt0fsKUtEIaGouW5uvox0O85CyJ9JM9zGdlMs0zr8PYfzbhfAK5f8Js3HG
Ibb4lkxVsjWDgL5M3/x2SrfZUWYO951wUsDEtOHc0f4W5FG/oXda3WdaU9+RS/xNajBqK717atug
OxDTxwhttT/wXXl3Ggdvm8XlxSZ+pGS8bOEfQTesqWyhLTZfI7C730MrVvcENo7UIkvDT0UUeE5J
KJUShMf/8ymQ6KNXhc45gpBFigN6A/HaSjghpBnjuVaPsW1Td0JLpi+RcFgOSXcngt2rplytybOQ
YG/rKrfNrVZnBGHNqqrftL1FqkYphTjnLvqA20FAi/ITgAWyfoSfaw0fTf9IhhrCNprWYm90PblG
UxW78BDAkF+Q8wJoKpHNY1VLo9vOVZ8CsotaUHhnHtGiMX3rneFH4C1zzYW+guTeWWQZb7Ql9Nan
mZBI9zjf6ugtDsZ1CKd8Y1yLnwALrObM9dYqj/XlFmnGm8vVtEJB35XukRVjaUsQGf+PUqD1FVbi
q6Q2YdHX3JDZXaTGTTTvjP6MoXKtj1lfYqVLdBMyR2A7u0cETekPGGpwLvbd4cybWRutlqv8VZAJ
fD0L5fP9o+qyqdQ7pXGPrD3yj/ql2v99L/xjuZjyS/n1+QXXqpj19VYPzoEmItO0dZnqyWi7EPUx
D/afX+LDB7m+xkpZROYgp29Zucc2Cy8WVQVZCeC2McrHWbMrSgHh2H7RDAWiirid29zY1nZw5vWJ
9SDEfcATRSRs4KvhO1z9CoPgkqE1G+04JblN2gj+MGULX6S8nMifuBBq+jVShebhK3qqCyu9WSjA
3xQzcT1b9sp1GmbP8HU2IlBGDoZBMP/Gy90dMzczCF4ZEKmMMzj9WFo7EiAoKLOvpDk8mBMIkdjq
jcBLiSuI94VD6gkVqwruZMPPeLE6ohg3lpETVNg1+nxvJmFIca+x5p+9NSevPTHpd4oDR3wnUCag
Fw8o/EIjj6uLanZZGygcPRlZqFOwg/FUndGi6acmjLfDcjX4Ceap0Msy+GEo9Z6o6uM8smVPiCZ0
BpLHCvWyIsai58yDKvm+dF7KIH1sXJCGQf7YFdKXhDnCrdtYMFQwX6KEctU9uXn/6tFdD7b17N83
Nrjx/wY0CoOp988O6DPfzNoBxlnchKHPNxrRkmFLv4EnTsL2ma/mzCP/+0reTJp6Kvk4S74a42cE
WV7bVHs4oPx7/rJAZfbnZoIPvpbVk9NX6xMJgFRel9v6uyiQMhcgXLu2q61xHXw9x7pbzaZYnsAB
oHpG2WgiazeWefDN3blVbcAtkqY/ayEaI4R30O+pBFTmbkoFT5P9ZxEdiHzS6jOr0alLo3i2Fjsr
+2dtNeVF1PFdu2+F70wy/lXMCqByTrZNhq9OKM0GDt5AJqBrpeeUuetHvNz1YvqAQOaoKBTXGmEV
JLcZW7nio11Sa9+lO2bDISOggz3/+Gw1CEqpTcmBs3hColK3pwtFM0etkqi/OjPAlvf5ZhPAj0GK
zc+hwmGyOVzrhOWktaEgGOWYuFIE4GlNinYGhC0Bzbgm4ahUhMXjQDERR0Sqqm5Q7QizclPavkH9
ZIZ6k13pLTKHM9PN8gbWv0xDSkwlEIPrB4tl0Ai7QHyUAS6tb+a8WTwdD8nYLsiT7My1Po4G2xTY
RZgVNETb692ijWZwygg3OBZ2Q6ZP3VQBLVmnn9mpuEEIUYBFqmNGJ4/rzE51tSL9fQHY/lyXQpMl
tLVmWkxlYEGWRNgoC+HlNgVMK+/Uf9saLVexNMdmnOOwhAi0mroloZZdKKKU2aouflMYiK6onqe3
RT+UZ9bY1cT436VcSIZ0hmiq6ssNv/moERGURsV24ghRhPoAZNZ93AvzitCy6Ovno/fEa7NNYIZ4
jTBIAVh6fylpt11ENJTjg+O+t6tp11cAuRq6LXFc+XYannFqnLqetaj6NUxUuGNXy4qldC2tgMnx
eZztnsJV45WlIa4rfKM7YfStV9nyH10Ty/O0bQNAAjt0xwXt9/4mhwDOa941rs9cAEgYVnOH3acT
wQ/YEOcWzhMf3buLLU/gzctbMMajM7SuP5X1U6+Klyjqb+F1Poq8+v75yzsxTmyMTPChOKSBkF1Z
qCm3JVqsdY4fxYp62RCl8NyOruUPah18+fxSp97bQiUkJAgn3YfJ3hqlbGqtdHxbk19pnmobPUf1
gYxRBhx7cyW7//yCy8BbzV32Unjh7jh84rV8/xgjQn2TLMgc4pi6WviBbJPuWDfzaCPa1qpDJTui
Kg1JsdOTdd+cg32eeLbAEPCiERNgORBS3l8fjp4xGdYU+DERDNmNGuTDcvLWQBbZQ528fH63J6Yw
h/00nzolDfzTqzfZFA3lkVYN/Nox1K2SmOY3Ydf/aCNevgM4KNhBcU3qbFNWH98wp/Rniy7wx9DO
wXRjXnaoES9VVo74jffv9yTYmUDGXUhTayNEHBWNUzgy8OWUO3+SiZH8ZLmElp0ZKSeGpkP1FJ89
pguWutVIYQdfZ0BVFJQ4eowMIcLOZzYNFO2GiqDmxtqBzuN4hn93+qo29lMb7q3pLOPnzWeuazbL
QD0p/jSwzl5XUYMqsHMSKnqE/znhvkpn+dOoI+P588d6YmByu///wquBqTrdAtqfFQI4kW8koiVx
p0WtFUnlHCLt1KVsaFPYiDGd0+x5f4+UyEwdl07gF0iyvtdqmVXP1pASSzRVhn3mNX68GAd22HNM
MuynoEO/v1hl0SlLC9pmaVk9R0bwaiTuXVbSdvv8+X18cVwHt6BgUALbWFv2pqxQjIQCyjGdqQbk
nYE7ORLW70a1cSGV3dL4UrXxz+dX/Xh3C/YMk5WNJ9Lh/Pv+7pwqc9F1q4qf0CS/iAqbxgvk1WqT
q3Nzxvl5ajLBe2QsVkh4XWsGg52LKKddqfiwmK09u2idqv2/Utb+TiYwHnAycf5gQV9NJmOaYf8p
SsV3lbyZCZBV7WOpWPV2GLMfNlra+gyf99QjBG7kAoF0sY8Zq0eodlPWxKXu+gSAEJlH95w8up5u
Xkfj5vO3dWLxcRzL1nF0LuuPufrGehaYDMktG4YyIn2vGq6MStlHYJM2YyX/jEO3j53wy+cXXTsf
/3uiHGtwUMDEMv6eet5MKRbNebXpenYO3evckLLBeZXa5kYl8QDTWHwX5A76Z4kzsr4IdeF/fv2T
z5fgTZYf3iia1PdDtKqrwclEHPiakwQ/KU/bFzOgsnxHhkZsnVkcTj1hlygxqsamAQdm+TFv7rVh
jbKsyXV9LUdkCotgn1VE/9ILeBQkFgPMvdXD8cwqe+oOOa26WPNsTkRr/MKsDnWFocj1wxG5lOxM
52DKJj7UUhi7zx/myftbqPomcw0klOXP39yf2sYAQwDc+0TXOARtRIaK4COzHiKqWdEGtbjEHzxk
t+Zci9+fX/vkbS4HY4PeD8XP5c/fXJsIGxPbh+PScxH2TvZR5QW5IdEYKvGZ2zxxKd4iOH+kJKrK
CfD9pVStV2NLTQN/jt0s9SraP6oXJi7JwkGHj+jMd7l8d6tNIRzAZZ+ET4/i/2pBChIpMeSg8yDj
WR6UxHkYAM8/D4rsaWchYvz8Qeof1wobAT/lY7zINELE6npA1Lq8Brfso3eMgm2Nguea+TSjdWpk
o3OwJzt4JI811i6papst4Y8W6BlpLOimQBaSOCbpVFQgHTolfdIaL6INDMQfAqVrTmMzgvGlE/2n
j/WUeNZIfPSVY8xSbltVL6udS+0yuyz0KgfVrMXKA/Ef0Zcsdof08PnNnnqVbNc4l8HSWJCo718l
OdpjmkBG9lsdWaDRYhsL4lmn708w6OeXOrFA0Vrm69BVHbLumtZjTXVDD8AIfD2OqquqpihDG0lz
8jOTzF++93q8WAtHjJe3RASsttXCbTj1Gcyomoz1a3aKIZEyjtnR5UNNsgn7kKZnWdjOQ99o6QNB
Ql227RAVFD5qNJoshPJpt/pg2YrXGEALD+R8IJeKhsTSDkk33Ux0n84UlD4OckhGTFEW7EuMy+ud
ZU7nqtWBlvvuknc+SBSNVY3odEAgEcZnumkf3/qCTQKPZ7CyciJfLaqZNo2V6yYQKBr3VUhJ8a6K
jcuyddszu5KPV1quAtHE4TD3MZVDqlqj6AFQ+aYMkWRGyBjmtMcHkBj6mfH18QkCe8QKzWCGIQAB
9v1QFkXa1/Myz5uI/R/Moc/8hlYpOg+n8nPu9sw4O3VrCCkQ8i2PkuPi++vVek3Khyhdv4NMtTGH
6DJGK4092TnzjZ6aj/5CPchk5SH+7c28mdk1dxw0ASfYL+rwdbCNLyKQX2NjuEo17cqtqnOI0L+1
y/UHBAkGTzmTO3WG1Z1JKaahjRJCkevAvkcYNh5VtcgeqiS9cJxRI9lD6BfsyybP5SC0V60wvwgp
WfuZkdSE17T5mUdwYmHlx1Dno5IDv3ndfqqbtOtbawz8pm/0GMq9Ve9TZUiuhsR2N4qZZl6czNnv
qDfKM6/51LRl03NmC2oLHQXm+9csRkR6nRKw+ugwxbayFkzCmZsylf/r/MicyHUAjlNRht3x/kID
wdNojFzTV8e0va/cMP0S5/gfP7/Kx1Hr8BzhYorl4KUaq8lxQNIzqk1j+0MyQfJvtGk/6JIc+Nma
z7y0j+P2/aVWN0R11lXasbN90sjunco4snG/SZLuutKcx0a3hzML9+nrmRhg0NXBoVomiDffSUYC
XimQBvu55TymdQs8HU2dJt1btTJuyWo4Uwz4ODK4P7RUC5UFyqi2WjtrBTxHO9o2+vVGP1r1qO/z
oDrHMjz5whyTnQ+nZNdcqw3UIrHikgOZP2li8ol4T67x9gB/camE/Q9jg1KpxnCndmOtHmDkiNAg
M9f2IRCj9+5Tc6eStr2N0to4M1mfuiuT87jDowMysy5iQskYtcRlGFo9iADCE8JDZlU/2Ermu3+/
KYIoofWBr+Dell/yZlQUSau6qYpBOopooBpNK0EQxN8COTVn7unExoPZmelJALhjtlj3hBy8rorS
G6bfhNPNGKS3BEagNO49o7430C7mygEb7o0cSA8w2g2Q4q0akDZDFkuPDJ7o2spe3Nb/3FiAsWWz
p13QTDyC1ROgfkvIzEQVl3DSAEl0gQOXXeq20dvqzBy2mqexjKmsvYtAZ+HKwKB7/7CjqB7DWTWj
YxcZ8zG0iwlBkxlytp2El6Z57qHfqw8CD+6ZeW318f93ZT4QWlEqJ4U10HawWm2KCAA7KrlMN24W
IivuHGR57iGKglcCuM6VC85dcbVKEgTZt6M1cEVdpluQMn+gCl3MBqHHejr+mbLh4fORvC4V/L97
5AYXRi7lkOUXvR3KGTkmZByGx25y9W3XJ0/oW69p1j5BGoMukHltxsN1DC/R8l0Rmf/2Kf13fVZA
KruUdz90qBI9nNJsqpc7Jn3cqUmmK+2h3FtjcW7VPflwXRRfGtBEA6jO+1s1XQw4FblIR71xvjsh
2mEUcjkB88Z+1sVFQ0zG/3Bz1EDYrbJdVYksen9F250ahbNQCP8W5ks0CQoGNVtxwY7D//xFLvPo
m/3V3+eoM1QFaVp0cazVpdyJUr+uNCFwjyS+C42BsN/Jag7WQBOsaHDIfn69Uw+TiEG2TQjXKKKt
FiqKxYUbaVN4zDXjiBL3ea7778ngeEA2jghJ/5WBu8wCLIvcIWMPIuRqHWkVEVZWboRHSxb5Psg7
e+O2ot72GOYg/9S/P7+99X71v+cpbKYc1AHsx5de/ZvvIkrC3KmzLDqmrT5d6XVre8ROlNjqRICb
N3IegBmmmyaS5cGViemLQEgmoRQOJ3AQr7VCcWYpXV7hh1fMDEgfngkX2v77n9QNTY2LL4qO9Fmt
TaJFXwICX8/MeSfH0ZuLrE48HKbCCZU4FwkBNUQ1cAc0VZdh2d+5c3T3+VM+OYgWrQkldF6uuRpE
rcDJjJc1OiIAxZ6kybtMEwdcibshcS7Bpjx+fr1TN/dXgspR1YRzv/pIsKhrYzC64ZG+sVUeStPC
ThqHIgz3TT7NF5k5n+VGn7pHg20+045J63h9hNQMPHFVSg29MRwAKEn+pUv6rzJWn5Cm3DlV/z+8
QOY2jsZ8MPQcV/c4OBispnBQ/DB0wP84DUFZIaDEx3FKDo3qVuc4n8tSvx6WQGgRrfAPegSrLzMx
YkimDeV7kUeGN09pQ1XUfA7J4zwz5yzDYX0lzsULAXuBcK9vrepNpe2xKfpWYBHUHE0WNLAELIzb
m84DVtnuwg5JO2uUbvyZ4wU4Mymc2omQO0UplnqT9oHTrExBgQKcR1uk+s4tQjfcAipILtTZUDBT
d6qXAh6/K3jux88H7sllmgMB4DnKHh97TehPo7BpuLQrpfkoKHphPzWHhCDrvr4Zpj68d4Gs/6aC
ALXNmLXgR1JOI2bjKq3q/2GIcRhikWFl47y32qWEsMgKI4/Do+uU3xRdHCCQX4Z99EpP+ExV6dQr
59RASZg2CkKW9eCapxb7qaL4dEJ/kWLL+WvO6JQanpiKq8X1E5akzml28G89or/zP/VaZ1GmuvaH
d10botJJdGNflM81fkgU6wGm0G1mJ9OZef3UrEQlgmwa2rFI0JYP7M1SM0E0dnCTLWGQDvbsQHF2
ldnAl2iKQ93U57JzT01IvDymImeZlNa9iwkmLzGnCwyEyiwG/wYGEt4y20JfheGT1veZ4bLMOOvP
FkmQy/hdGqbr2qmVTpFaG+y7RBXm+TGvmlDbjwZbljOHpRMXsjhnUqQlEAbA8vLnbx5kZ4kpMkmD
8Zu8idHBaQUUp34+87pOPL9FmMaJBDMDQoHlz99cpQWk0kJZodAZTs+qA2wvDr7J/0vaee3GjXRr
9IkIMIdbdmIrW7blcENYtocs5pye/izqP0FNESI0Z4AZDGYAV1exateuHdYXC/qDCq9NpWBjVitH
4GK8xWnLqTCiOYOqBFGHj0lWnKJChSeUnkMlvUe78RyX+tPYTocNkzNHbRaf7WLc+Xe9mmc62XIC
UQGTMwuhtynt8mUZ7MPakED+Ggc6mlHbzu/QLrySg+b4/vArt8ocMJC5pUnskUq4HF0rQJyhUEev
fjv4ACBMWG2WgCKS1ta/+KDafDnz/DHVN4rD1lTWmjxl4lzqkfSta/RohyHzr2IxiRP9x8aB2tBi
w76s7SLuMXL5jIuEx+Kryn01ZVnVhufeBMkmpG9TXR8jtTjWoUzL8tCe3l/PZaXrbNCw15RAUVJJ
IkNbWBnoaToMBp7RqpTV55ymV3cafMOlwJdycTlD8jKlO1iH3/qtjUpxoKV7i2i6Yuko9ef25GxS
nqQunEtZrQKzh4xzrvowLfcJODjNhdCZFCehyT4F9vAqtmr2Vm5tVKxJSVDIgAWyFzupskA79EkT
opQSyF5Lv+UZ7Wj6uWmgpklMOljodjwWTio2vM01c8QDgtcDmc25wvhyCweVOSZ+I6JzmPrtQzKl
xRlc8Va2bW16xGDm5zNtTAgQXI4COzMK7HiKsKv1dak7j6OT3yRy/A9B7z9SGV8jlv73/b20NrHX
Qy4sw1SaVVJ3Y8RD2uihn1mtcZdFIC82LN+KDQDFTCEWniX/sox96boQZPbHkI5MR9nRXXcD9Go6
5Ns2dnUkDDoRLeo0KGC9XMQ4n1QilZxGEvvNTy2u4n9M3/qblbRPvL92ayNRk0FJLoaGS3Fxe4S2
GmkWOKEzvFb2fiDfInEwuU6XbCT/Vj4Sk7FwX2anApf1ckpVbZUVvd/heaxV5UbrYW9UaG1umOkV
M3YxyuLKLaoiG6qEUbIg0ndVjuSxlRbf1ER7yORQcpXB9N5fwNV5kUdCdXrWo1i6L1YUmjWp8PQs
teTgLJgT56Q2pY/FN2driXIJ4eo5HE+p4+IzqRB7ozDT0zMFHQ6kH7+VH+WOMh+3DljzjY1OlIav
sbhskYBBr0qbCw+V5VYvjFjE+cis9EAeb4Up9T80vR0OjQ3mmbaI3K3r5kFrxnJvhfQAKLFDW0Lu
PIR9dSNRprUH5FXsUxU96Fpon5UplG8QyfxJE257agageWWgRPdWWUAE6AaK/KobuhmviqjiEdWW
3ytanNzYjn7RJ3+nVCZ34HALg+wqqv3POq+xp9oCiZjBL+ldSvfAuBXdeJz0bjoGBhBEVrKCrgkI
AHoUdfuhkG8zHTyxkiMPoMxd4QA9zmZWlMeGF8qxKNCcyHN5RsP5X4KaegfRFlds0thV9bI7BVrw
M/LJDTZ+V7vEvcBsWv2PvOv+CW3nITcC3a3tSrnOdBUstHMno/LV5vYX1QfTR47RPDTJBEO0jJ59
x0i+mlVk7oMOhKaTGTeqGSkudxLM5gYSpRkAj6RC6jFrs1OnBU8V4W2kWgM3UGlAbovhb+UDpFJ1
0AL5nO63pO8DLe0zguBTJkbIKNU3G6yFMcmPuewcRC/R9diJq06iE7+Rn2wZ4IxatqjOzygYOdYf
psm6GZzxmeqXm0iq4TgYv4rOuc27LAONAYfKDGzzU0bL+nGc7I6KQqu5wlYSVPSN26kcbkUf/x47
Fk0I+F+hUFIE5+gSSqZO9swpzfagJJr7sO8kV638I3SUc9trX6zBF7TEkZYRYe1fs8lApBriKe7n
L5HDJcn7Z79t76Wyqs+1ND1M4B+vGnAHpzSW26OSO87ejMx4F5cprLnWsY/a4Gs0w3Vir9JlTaCl
A1ARFC3KeMPPoACUZFZKcBhR2zyZ7IwTECn7OgKcegNY6kFGE+Ck6IV8Xbd5ewsev9qNndPMjL3q
3pBz3cuQpHb1MekPMJSmnaLG8k1CifeVIY/djqqUgB0nzoaBUEwf0MOuS/mtM6n3oDeeK9//bdWU
gZdG9WMUXbXDOpYuCEIZjAPUbVPYN5KTJddCBmljG/1XxwFMMPZmDXGIgOOgxboHevfWSPN7Subv
qk795ZSpAT5TpUInFM13LUyaU9fkNn3bSvvdKq1H31LRP84sauL0k0AW70HMUDilAVGo5X19G6lI
prOsIA3iVnKl1lcO6qj9qUg+uE1gPmh0+xztyiw9Snpjb5yCCBYbUG5ZAoIXKhSZkEf5rg3aFwhf
+mmMo+mBxkALmrcyI7fSBxQeYK7kn1TQcQezy4bdmNJ9Hyv65Iq0TYGhOz/s0ercIFRPOUAVop2D
qxoKc2dTlGj+guFr+vum4b+niH1ciQLsgxUWk6vxTod1K1O4KQW/rTwyd5GhdAd/kMu9WZufuxHJ
+KwQ3yFdaPtgkK5p8DEOeTc9Ajr2/BosFByWFDq77AW+OIx+9FfKgR1q6NopSqUf7VxSoTayLE4L
GkyRP4Vh5mmDEu5EmliUQw1eLXcDR6f7JgTQscZOxQm8wbVIjO9OLH7gbvruUKacF0My4ElQPiT5
2h3odWk/hnF4mye+fOJV1cIWteS9nJPTMqHmuYBIftJ1hLZTEB8pvPmbme2XrPD3dVbA28r3ZHbB
QRb2p3ZwrnILtmKWljcFG3NfZnCYcr2le6/jIFo99KPSTzK355kDjWZIPUB5yt4a56xegPxvFMIE
E+o1LsM1Iix/IAd9NqMy3idGEnNmfZW8hfG3SI0HCMPtKdFD6x9Llv7Js3A4o5T19P7Nu+K9vxQD
o3BFMz8p1kuPwraydkIiNzvzsYdgp2Y6nTbk+XGh5dGnBRJ2fahsOBgr1z2DzpEmIpoA4ha+pmyU
MUTWJEN2DxHNzA6TY0y7wcYFvOKVXVy/CzcmacehJQqVniEffY0647NShneoCT7/ixUkgI87a9Oa
sazdlvVY73mnMEwGdyYsJNDkjSKnVxyMqjpbQySMjZmtOGjoY3D3zmU3BHwW65c21GuK1kgRragO
ooAAP3S3qTncpjCTVDFteGcvm2DpyGh4MISDCdEayyRFGfX4ZSk9jBIkrMxTsqbBp2n9r0qqD/cl
bDtokZVyZZI5/wM7DEatOtS+QcdyLO5hEiVfBvq2wv04UxtQVkJRvaxbbmGknSih7rhC4x0yooAv
YnRGY5COo7FVr7m2H5DIQwODgD1huYXznAkzrAtQleewgVQMgEg9yak5Aq5qy40PtDoUnVBEGile
pkHo8lRRM6UhY0JrZWCHyk4SeXKWwwkZu6GP9u9vv7Wh5lwkjTRzs62tXg4FvNSiwJVZxaBzzbL+
XeTSzzq3tlZv5UnK5yfQgBvCtltWHWUiCsNKK5KzXdfqURohLLcKRjfI6xBGDv+wwRS6fR2EG4+e
1RkS2URfiL9w4i9n2MdyHSdhnJzboYUNNk29K4nPYxfU/8IsEdMkMEUtL6+RhS2Ex5cFal0m52RQ
rH05yNqdKQ/2xnRWF9KwEJadqy0Y5nI6vpAAkPtMR8vU/gQB9LOVj5rbWIBg1VG0t6qfx+eSFNNG
ffua1XUoViZSQ9joTVChiKUgCCY0Kqporq40lE9DpvyLNAJyUP83yGJ2VU11Ha28ydnXhfHJyTNO
N4qUJzLk5sHpzXbDNq2ZQocwjEksm1LV5SPfLzC4RZglZ4AQZ0XrvllOdp0BFZ3v4WDXxM1WAGPt
xuTbaXPGin8uE1a2NFkU9YnkTF99fx4yKnFG2w72RtmUUNdGmPT/4oS/GnA+H69itgp04WkaAzZM
M4LEkKcDIin3Wgla98MDEVGj92+ObaFdurgwo4Tgc2O1WK1MgxtapijkmF3bnoRfFs3GYPNGWNwp
F4MtHuMW6vFx19fYrX7kQVNdC036ljjjTzO0PzmJciqb7GziB308VkMYgE4h0m5rXY5SPhAC6BIS
MzMWdVK0Gwi2tUveOj+/v55rU6RTZr4BsF5vlC6NckDPs4A+ONaFmp81pGamc2WnTXJl+1ryE7K1
9CMBRw48fwx69Wvv0ARyeP9HLKwnZ2JuAaabhGo9SsbNxTqL2Ab67Ue2ZwBYP4Ng/Bv6vDksa9yK
yS7sy5uRZsP3ap92de8kchrbnh9SS7HHTiOy0xp5teU+Lk7gfw+EpSaYw1596ct4NVCRa7kZoFLv
xVIFt02fUE60Hk1L+wl2bKtYb3Uw1CdJg9OdR2Pg5ax6s6cuPGltL5/Mjvq7cXTam1RB8cjtdECC
roPyy5bw9upH463hODYXH21Ql4M6lerQA1jYc2XRMLerDi4Ml3TX1kG2/xf7g3qYWSKZhqtlpl/E
5OwSzUCSIR2gdQLncdVASVDkSeuNI782KzrENSJhsye5lAsMp9qcjFi1PVWyne+10ZmPlpQZro24
28as1r7anDakqIgyQ1rELxcQHK3Ttq1COwEChbxkg6+S0f1CJeysysGvj68gJbeUgqCxNie1L8cq
dLuo5Hae1tx1B4wIbDbRgb2Ra1t9cYvb7mXnk/dAtgX3gVaixe06JnqEd8ZQmY0wqZg6N3S0Q12P
d5GjPPG6Pr4/tYWv8p/xgGYQPcezpKDncmqhpibIrNUz/6Gr/9JSEHiJ3Pvu1OaIQCmSfVVkVnjw
p3jYMNPzn/zqevjvkYFPzIX83EWLE2BoswAMuXNPJgh3rIQy7eUsLTa2ydoos0ep0TVKs+KbLLaB
tgpl046H/6q4Auw24l2dv+GjrI5CXJuOUSoVSTBfrmLk4KrWMKm8gCfWUQ78Ym/o6rAxytreoOLq
f0dZGHoVaCmB2dAhUa4/lqXygO6QcFvfuVPH+hfSEh98hb58IoeOHQoO2B9vGglVI5rR45wxIx68
Uml+UANwjbwMIRC5v+apcHp/M64sI+9rckbm3DNJuvFyGSnDyWNTmbhf9Ca4t6EgHIrGiDa2/Ooo
s8WYnTvHecGsvbpcSl0HKz8OjpcbZb1v9Cw5hVWtfH5/LiumEEba/42ymAuCeUmvx7KD1SVS4qpa
OiUu/bUVZT9+0G8Y3hVrSO38y0Vi0hy9THwoVV60+pDSG53QGEn3oX2CSBDexShwA27XtI01XDEb
KqEdyprI5eCaLx5SXVqRwZx020vrWP2eQOyfdmEW2mCCDUN8d+AzfZE0dYJBHsVbeZfVyUJ7oLYe
IWciL5fbpPMJc0q9Q5g/s9C8m9RHaDPPvep8LYatjqu1zziTJf5nLHUxFvCPUGt87HHTvRDCCW4o
5p/e1DZSV2u7EguM+XjJ9S/TzuBFlGkcMMQ9XP6DlMnyIdDTf9ECQcWmTr8FyUW81sXS+QHc+24U
s6+IqXenZJq1GZA8VNwOMkK8sS1XLBYu+OxVzR2NZE8vV0+t6HCmrRswNRWPaNLoogMDPwoIgMI0
0OOwK+2XIzmNurE/l3UTs+lS6V2R57I7gjTLQ+4nuSFqGto8ct71X4hD0VXZDd+CRodKpYOXDxI/
4JnVp6hj6OXnsB2V/cctAFcBiUimT9H1Yuu0YckrS2XrFK1S7aTUvzJp8d+hfrLRWbm2daiKpSGQ
yhRK5Bf3QmiiWTmIwfYULZHg5nO9jcrQbizp6iggonj8c2fryyioM2WBGMLR9qIxRMshRa9U8VHf
+PiiUZfOrsFTpUtlPvuvjDNg12EaWvziqdJ/Qh95gu8/axf8fn+YtY1J7xvYGBP78ebbUHMqiSDA
+WiU4LmIuwe7Nr1Qim9Vranc0uk3Fm/xUHzZjq/HW9wGMYochJAZr1TIYJC+uZ+U/EYfi+/c6jfy
hGqo5dSPWaJ8fX+iq19t1j6eSQRzV+zleqLMQDmYzcA9PWOkulLokWH86f1B1owkJVhQaYA2vEWj
kQLuoN3FpgdBPj52Ud25yWQi3zL2yuHjQwFugDmCpcTZWhgwucv7KoJR5tm9cnKaAdhh1T4qJN7f
H2ftg1lgDU0irvQvLAu9dNRgtMFgnBpGvpvb0oMIxDnNixuhG3tKim8jqkz7CsXh9wde25mWwiOD
rMkLd+Dyg5nZOKpdnQLxwmH9FIU2wdDEacS9b1rh14gu40MqwbbYGHZln1Di+cJytGgqWtZn+Ehf
DSGBU1Qk8h7JAqoSVOhv+/cnN5/ehc+vAumT2YqkNuQle6dFLUGUUWt6jRHGd2ogmy7ahdV9oUf1
zhlMZ2O8ZT/Iy7mbQyIObZM008rztF+ZEwlMn6MPkkEBtg0vGSxHGSEjgviJa/nR+Aw9US8PVRfn
p6Tt2ug6hZvh7NsS2SrX7mvKOErbl3+hdNRtnMzVK4oyQodiVA4Onb6Xv61O88yWG5VWafj29YQ4
ln00C6rbShP/erqxS9IrDoozcLu+vP8d1tw3bKxs4zTS37TMXogy5zk0jZZnoB7mypRPuGNQAWHo
1INw2t8gLD3JtDa+xsrX1+jI52uA0pibuC8nHORyFpM0Mr0RTOlV1s1yJaGffu/Q4/asuq8+biuQ
ASJ5NneV8sJdXMB935RdJsHDq6IADTiruNICTTra2lA9vr+eKwbwYqTFzNQhCn2jCgixTIjAoIuT
f2mmLvIcJ9ZP7w+18ukuhlrs6L7XQsUMGYoOZ89otH+QvN4N8iBcBRZ8FukugJANY7g6Pd5K2Hj4
QBimyw+HxkNfINNueUlTij16cNppJEV4QKg63LgoV8wfiS6i7yq+PUDbxVBVRbtRUlJrWs5Z1qTS
9lQvozza/8pROyky8fz+cq6Nh8eEW6NYpL6WL/emUB2USmmIUyoap/okUNzSjG6HpLknH+bFYmtT
rg6IMwziTMWLWppAlE0bOTMU8GOydhh8v96lJXVK0MdUNwnF10oJ//yLKVKJSWIX7B8O4uXXS22U
dZHO5rYq0QONpcSAop1VB2Cn9Y2GANU5Ab3mvT/o2ll/RXNbxrHMJNWLCMXbs5RL3+J2+G2a/Zeu
QTNh+n8OZS1cnErRJsQi7OCcwTg+aJHybMlxcztozawgrG0c9WVPz3ylUAg4NxPN5L83ra+Dn5no
6DiSB2hQv3LSNL2SpQF9uRijBmxZO3cmzTymWf0RA8oOvuwgE6b60YYhWNtIJJ85JHj9eHazB/Pq
ajPUKmvjSZc8H7zw74aqvseGR3HsmSgSgikCQmDsE0n2pQ3YwZoFAhBGllED/8ZBvRy4h04xKhLd
zoWRPrW++Mtd+ahZBDYyG+hRuU/9PN19fDtRB0GkgWp/HnWzhXo12YYS8VGDs3zOFIPy/lifzJuh
bHuqL+o86vd2GWXhxvXx8tZYeCu8p/jgM20K7NTigu5lA05YWIRnySpj5LfVJJQPqWgg/1b6FFm3
9GBnzXVkGQUdDnZz0M3oUw9fGSWPhhaoMzWorepKU4j+DvI2jfBkSVKU/TT0efZxHxzHCgM9m875
xrtcoWG+/9CypoFQDY070n85H6RslOKKDtRx2Ehxz3/a26XhLQglbyZ/Lcy0Exp4xyz5Wa4yNERt
pzj2yEFufIG1e4fKf9o7eEDPiZLLORnDGHd1VIdnayS+U49/fF98LaV243pb2dD6TESYCd50rS2R
MmOFzKFOnvksYOynAUryqkRsonCOFLAhANkcGgS239/QK++LF9Qr9Ut4ROS5LqdW5XISdxINu5mB
cONXA2303/rEC/GmMDsp3ck9Ist7YSStdZyUhDhv3Pgi2FjgFRsyx3a50eloIZQ3//9Xx8oKAffo
QLjIX2atm1G5Q+35FYnK2hUaSseBvDHt9QGhaIMT5TZaNs3JA7J7Gsjpc2aa8T4apq/1WMzws2MT
pOa+VZH/fH+h10akBo34P+8NmlgWU4y6zLDiTkie1je0I9hDN+UoxMOBcTszJRfWDTKHu0f1ZCvQ
vLJ958QKzj3VSBQvLOzHVIfoqlIv6UkUlblpqogHSiKDveATf9wmkxgggYlTMXPOFpdBoufhSAxT
8uSiuKuS7rlk8/io3aNxepXXsdh16da9uzI99g3GkZUFBLEMseljI+iGgllsUEt7ZUtddiy1NP/i
95SVf/gjcjbp3UOPSKYxR73cp0oTdpSNS77XqZS7J2FzJBn/Bez+3Yg+3y6Jdf/jF85s3AjbKXPV
ydLl1bRWzqhKYUGpjT9lkiofjCm2T1h08TmNkHZ7f4YrBpXEEc8UnSWdE3+XM+xswFlmraJogOR8
j0TbtWxExsYuWTkLZMLmnlzuCI080uUgliRnSKozqaaibLWQc/RWwQ065rUuwkPZiC0BgtVZsS3p
iScrgbtwOeBQShJQX06ANvTBPg4RkVTzZAs0vTotgLCkA8jQcgtejlLGaIMW1CB5oiDBbdehid8z
RE9apCuHSo9rKCVauuEHrhjwOSPGMwXGDLZzPh2vTKfWJ1Gs0XXnWWSh73vih3thj3Wy6/Mm/g7D
Qz2CbP2R0gqyH8h/b5i11ZWlNnQmG9KR94ZQa4qsMmRN8gY/QXcObdtT2mva+f1dueYCzeduLnxl
Y1LneDnLTLRO0SdwZmhi0NQj5RppguC0MTZuPdVZvVOrJrBPaNaX/q4vhNGd5JE/ze14toXHOg/6
HFoi1bJeUYd97So2sns7o52mP3pdOP3Txg9eMUqQnWYlDuwuEcLFXnBqkECVgNhCP6RDo0owtgdT
713Zqly7CI8T6pkDTRcBDQ7+rP5tO+6QtehSVPclLekbP2flGYQDSWSN+4crb0nQbjQEQict8j3T
KqjySD6XSuESOXTjLDoJvd63QhxV/Tc62ecg/tWX2S4tumNTO4c+dfZlvkVie4FcLTw3WthYIypr
sG7GYoGksqYjzwmh/KJG2OufkG3fqWny0wjST9AZUef86/gPWfs7DkKYqsh369qvQQRXcvzBGtrZ
rFLXikUnTcNranlp2XYsj3nGufV744CMwLXBRemCoyg2PsPaV3g10Esk7tVZRT2vDQgnBOdWE2Ln
0EziRERQC40men8LDL92MhWe26SWMbFvsPcmHNicAkLYB5YVEyIpAf/6gbpx/tfMD88gSs7mFCgk
1cuDKSNy2dYdU4qmXtuT6BjcdiikmyCptaNhTek+0/tpL+RS3vlGsQW1WQteQg6hnY8iLRKKS89R
caI0tcNK8vKuLPJdrBfFFy1X5GpX4TDrSCDWPj0YY0a3ikEcoAXYpPc/A1/pndP7h2ztyJPU5FlI
bIiY5sLDQ6MT7A+KjV7Y8NIm2YP1URHRhOC4hdlZu2lIK/Lg1hiPg3256pGRyXU2zigRuSwPDkrs
N3JeBreEIFsCpnr7NbCN9Pjx+fFSVGQ8H951y/kRElPzPILUkphB/2TGjXzbdHHxODlV+/njQ1E9
D7XOAetOyPxyfr0JhwXyr+QVKt5w2WctPWJGxS62tvAZa3GUOc6HjaZ8YH5mX45VJnGQC9v3Pd2J
PWt0jpE1HevwW+c4nzPTxssDnlx+JRxIv9G4cXw2R19c30GdRmldOch7WOCVx3Fn+sVNqjr3eRrs
zMa4E0X2YBItFn5wkw1buJ+3e5ZHM28CPIe5hWAZgC9rpTUbZEAJIgXyrpDrEt3sotrRkRNvOH10
QrOSlyb/xbXklJJQYtzFOyQ11aocQljrg+JHxkmjge3HNYhRd+gC4p1OFCUlqXia/zoRoKmit/Z1
HVqZhLBurPxJm7j83ivOuI8qvbmKSlWlsxbyU6v37Q4lTuAgMW2PNWJWN6lBfrOJLH+XCkX5EyS4
P4ndN2c2FFpcDf36bqPK6W5y0DpFuQPtvnhAlqdPoEY0RR8clDjuCxeDkrpBzFi6FItb3UDZcyDJ
ebSb2DxWaj89zCIm91qmmL9qh5K1rOgQjNfG4aQRgUNvKhTXmqaUf2uqSd2xosDZyaURAeJS3Ph4
bD+INTWekdk6VZgxlLAsigmfEZ05pGNWXGXULtzEmQLbFsnq+wSuOZe4EUnPEc7NNdipwZMirT75
cejccIEZh8YZv9tVKirXSsfkqNtVfCiCyLxJY2vYJyqQiippngxgTy7vYPuYDnW2h04d7RUlgQae
K1QqNyn3rmpkYPwQMDRv6G4LT9rgUHcYxXVyZaqJee2rUD/pVrRQ9xJkisame0yjjJrOSSem7Zq9
aj0aoe7vU1TLBjcy4nSvSZFu7zoCsftm0njyj2FzLuxpeij8ae6tU3gmqkAFz5Sj1Kd88B0JLpEp
XUtU0u2cOO0ec13JbhRJoZ9OT8J9W7TRXexEarcz+sy+LsIyJHdIIiI17B+6iOqDmvWfdTUUp9Q3
e8hdYfMYKk52HgB4uLpm5V8KJNA9pJMq07U65Mm1xAbaExh1SvWtWf30fds6SGNgXkeckx1b8HlC
H+BUF/a4b8fphnfP6FaE2/bSUNB9W4XlIRlb5Yw30UFdc7K9pqe+mxh1daXUkfqASEd87Ongggk1
PlpqKY6VbUlcnqb+yTT0ymv8bPrkT1EcHRUr7LXDNGS+iYz7WE57X6H9ms3jn0TZJQetiborrbeG
217tm4c+VxXXV+iCvLclmTer4ZQD0u5U317TozGeE1MO09OojdF0HQAy6PeSZEVPstCMzxE6Ez8c
wpKfidwlN/3QjL8NlJF/C+pnuhNVNNV1DtTqy5iNpUQv32BKtMt2k+VScG5QYaNL9R1oc8dnSRrj
FGf0Lyokdq0rNF2yf8jg0Ayf0GZrujYtFTz9lOzJiUdHOkBJnWy3qE154ioXWrbvFN+PftAPlN02
WlCxg0kIWe77N88bF22+b3jKzP1H+DXLgjIVTXmeW13rNfD2g30urOIuMyVSsUUqvlW9vgXKeWMU
GZD0kgyjRtaImiyM4ixmM4wstNfwPS23kBQ8dDsNES4cMuFslVKuDUfFFcQPiO4UES/8NXosTZKU
BtndSqSnTsH1j5AJOPoTncQfX0qHz0YxL+/TN2zQgtjiSNVk51E/WbqSYjwHvnSDQuFekT8sCwYP
m0QWpZrMCQ2yxWui0FsgLUXWeaaWZc/ahMQGfIOuDHeBiAvjHGVNOOzh6NSb/sPKis4kX1xsXnv8
jHlHvXLqQxyIrtSq3mt9v/umGtXw2SjT4NNwVRR/mjQ6pcNRKdBq19F9zIN0p2m+fucIEe7sUnfQ
zvW30sBv3EPqf0lsUy7IE4tkxcKlabI2xGtRO69v4uhrE0zpztbD7lS2U/FjVqz8gZkMnt7/3G/W
ASUc3MIX2hp7a+mJZzI8ObVKNa+yJ+FqSv9pyJ0/irA3EgzK2uxecl60Ec9lYIstLCdRpqhd2Huj
OulPUU9W8RD7kWacrJDCMJcWle5GMoz+WyGl49eRoopvilm2MiGRrviRTW3KLQSe87q3Sg8kIcyt
vLWDYAfIPbcfPrgsEE5xr1gYwk7UEy++xaAq6Lt0eefVaX8Uhnp0/P6gohv//jArdos+U7zy+aRR
x7FYFHoNrckMk84rumzXI5044aKrpqs3W9rB8w++8OLmCZEwpg2U88Jz9nK/JwHNFWHZdJ6Ultaz
XBnOrfDrrX6AN7vpZZSZMD4D6IkkX47S20MuKEzpvJxohjv5FRoYkX2Sy+7wLxaOkMj/DLSwv1ln
VBLFoZ2nToWPlAZdItkwRIgeGckhHzY1IVaXDwNMiByoEw7x5cTi1pCLto85m4GoEIbQzIPQxNZ2
WF2+V6MsHoh12pby4LB8vd78lofqtsiizs2H9Mv7q7c2zgwnZSqEH4kBXs5mmiKtS+Su8+y6Pymt
et/FwaGsPpzmYzdwH88MX976RDovh8kiTcmSdOw8p27loxy3mWfLKAe+P5kVw8KGplWPsjfegsua
Pn+cu69UIIo2frvrm+OPgMvmWCNehnrzKc+CDTzl2l54PeBiL5hNY8S96rdemNVfOrU9qOnWo33N
LthcSzMFj+D38mLMgASowlEBQ8YB5BwdVdNjUEfiKzs9MA5B0slblYNv0ph8rDlPPbNWedcsLZ6U
R01MOQIGwhqk7BTL8kSPHuQfcDuBEAJUjhokR6GhV7QTcpOPHz3S802k0PYlgzV72xRgZvmErRg1
Cp5VgqzfG1gfiNHtinQrMfzmA+Kcz6qEDDRXZy5LECqoDxmLMXl6leg3Va7WN6n9cXGrl1EAO9GP
BVNxeeGNUz3RvKFNXjs26rUzmtInTol0ytpSev7gEWAodiTfD0mkOSxyedB4tFLBqJSTZ0gA8t0J
CZDnPg8cXj+V/1OyrTLapWPQfH9/2DdmBNowaViZRhiNFMYSvUnlSJ2GpTR5WlpOfyWRDt+dqcy/
R2O/VTWyNdT8/1+7a1VkSBUQFk81C3EshZE+xlSrnGlTHbeo42+jkzNFmaNH/zahKeZ3OdiMhSsK
S5+8IonUa7WKETeF6TeEB8JZscxDVY/7XTTHaoGxOPFDW3SBeKjLfCvD/pIFvbi2+awaVw7yQGRL
KX29/ClN2QxGSpsDPM76NFb6vhtTbxp/B3Jw58t3KVxaBUiUMVX7upV2wtq6kt5YIk4l8UdyRCRy
IGgvLtq4jGDzyK3mxck/lvQrF8pV59zUtr//6F66HGdhVPuCKnttYqJp3HXXSUh0IcoL6Qs7WHjv
D/XmwlhMaXHLlmkOb2hiSmZd7AvRukbzd+pAusoHZ6uPa2FqwJyTTiJ3STaJJ5W1LLPKOsqiibI4
58rQKeaZECD4oXWDtdUqM2/JV/vkP+Pg3c2MbDqrll3cUkbE3BKDc861UNtNslnM7Tl6eSXJebcH
dqmcBrrJdwrIsY3Wo8Vy/mdoitqIRfI3V/HlFkUbtAc/7hPz0c3wd8Z2ydxoAEBm20XvVrqkXVe+
9tE2fRaWvA9ZqLljBSO78DRDq7ZSODI+5XKKuHcM4T+UE3E7iRrxDQdjYXvmCV4MtZig5Ayq5WeJ
f24mHt/qwKtA9pvqoE+yvJUxXdqel8HYMkyI2mMy0gs/fehpJ2li2z+brdpRjjgVx3Ici2PXlv1f
2arHk02M49iXfnzjQKJSoY2VUeNGWivfUpzk1Ccn7IfvRC51z0zIn8hR352IRY77YWqTOzQH81PL
RSK7E9z/ZGc0NC+dqi5QIzcP0UCW9cTe13k33lpJkT9nIJ9+Rb4zPTWhGJ8Czc+fhT+mX+vGab3Y
iGJzb8iNpu4baXR+9Q1QQddsdVRHA8rV/vD0kT/VcpPts3i0dmGRyPuBTto/Zayo1zIFeCfocG26
yykiv5LHkcpkYO76LUVO6Q9qo+27LhT+ta5X3VWXV9aVRdV/4iZJNFFln2jFudAT9ZwkRubVDnSt
Q5yR30IAww4+Q6/jxS701vO7aXrGnFLWUrRO9dDJ8nCVOvn4KyXTfwqABdy1gxn9UYte3pWNFj/p
up+BUCzzaxT/oms9iYtTrcoFdRyp+Suxh+Bu6P+Ls/PYjVtpt+gTEWAOU5IdFW1LPrYmhCNjMYci
n/4u6p9Y3Q01dCcnwIZKxUpf2KFR1XCOOxbKTkf9cUAJ6TO/pZptyx4fma2TRCkSIF00gj0ZFfO+
1jL7d1/p8+dJWNFjGytjOMLK+NLpYn4QvCrPRhQ1gTO7zn8EbN0+1bLsxqH+dbSVWK83bbnov81x
cP6WXezZPn5V+lOdqMOuKycRfwyt97ol104kgFVKQtA73h5wuSganL8pPpZOkzylw2DHPDRGea09
dumcwbJY3eLgD55hIqZpWcjGl/iYY2LwkBvCCNZyHxjN4Zqowcmr9jolCEfQt/h+CBadTGlG5REs
y5Ie7aYI7GUIlVg8ata8GcxrqJlLs/p3qJNgYurMCfStkVLeTZ7BxW4jQJ+udq1sd9LRXWdEFMbL
hlAbxMRTFGJRiTySmZIcXWN2bkwMlEK7kPU9bU/1s+fkxr3AaOhFpou37QSZ8ofe1P/tES4tgkDy
1zNbbB4+saKN42OmYOKMs3LWt1tZ68Vzn7ftPZiKzvAnNfooyvZ13jx7a82XG/PsgXW6IkNfTE2O
YrIS1J/62tt3jaH2+6FxOh07Ra3N/QJRQeKW3vi2eLP4i2vC8KN2W0UNyghtd19XIFWHcq5sO0hE
XhSh7l0Tqr/wRANToN7JFsd/8XSFyr7tRG3W6VF2ZrmJHWP+OikdDGQLDUGpmNmW8s039JH6jxE8
Xz+RsTKDUaqlU3p6fp3SqRHdBIMRI7d9Z6au8NkA06f3d8CFfQ5FUV/DVej+YFZOb4nCXnK7iI8D
+jWBXKJil87cl6kaRVcupMtDgV5a3ZhR6z05UjM9Q6CeWXzsefY3Bs/KU4X9bFAnV1m4F+I3w0aT
hK49VVmuv7ezQoZ1xUm0yqFqkvaH5/alAasqTq8hIs6DKIplIOtIwCmIQyZ5O04da15XjMI7mAIx
yaKN9JitSUTvtbURdG1uB3psd5v310x7XZWTuBH4/1rnRGXRO4ObLAB2h960FYTEydx2OQXnP5OH
x2pgGYN0A9MxUf7VrXQaPmlF02+rMS+rFyNdnGLnCA/ExkIB5mfvFUnk43CcYpkBtG0I0Kysthbo
tkcEUmOaaBY92DAdiu7eQVHgcYip2wQzQvRPTaoOz9C/tfvOwX1pm/Eyt74qMudZKi1tt6GPpk96
Z2p/YwsFsTBJa+/OENlS+aRf9Tf07epffdynT82coBrouH32nzKrNUiS1T7G1/Re/Okyp8NydLBK
iRRvjfBvmo4ZKRW948x3B4Gmp6Q8/9WrO66wphoFV1aaOYExVJnrG+TxLchmr0dgFI3Vz9rQ5/gj
6ErzNRet+ziOzQyCZenF13yoSi0YWuAsgae7Yo0WCSKRv9OKMuzVNM7DRtX6NIzyKlt8aYpi5Fiq
9a02aXhMVZiw1H6BNdZwaIYWh1IPka9ms2RDahyHPB86v+q9FsSiqTb2RukJCzezHQ/7YXR69Uiw
vtCwVDpkmfsFxTO8gbo6C9Skd7/xUIhxU6LV8oKzAyJJXVaoR2gQlKG9TDo/23SdMbxg1rONlLEP
4KpOrd8rxqhvXa8kWETJQwEiXEgKNZIO52EZPeURaLSQoNFcmnyaFo2/rXpZ7KDAtzM5FETzDx2u
dkPQm020+CR75q3VTcljhtcNtX7UZGhjj/3yd67UaZ9YNc3HoZH97/e3/qXbeHWFwwNvxbGd0ppo
J7j6iPDKschMuYn6xf2jp93wo110lH9ztckzX2qp+XOcG/3K2Beij1Xva7XHXAXHT5FrhVmkZSdl
fFTSqPrWFtnshIMeV58QjOs+iwll5ivP86mj5OsbAAEPhBPYsnNppUjEdrIKwx8paah00vXK+G90
o+k2Xhzr1oTeejBzR7tz6bskD8IzxEs1j8X3GQjiY0TUeSPVxIr9xnDqMuiEVqahLRP1eYxMF7i4
ol2j8muvpYW3dxMhA2oBCIWgNwEe7u2d2JmIyqGe7KJiGlV3UVPSdUY8gEsExfI4MEESIJMukuUH
vLXyLh0BzDlp4xyUsTWPC7XM0dcXx3kecjFsYFgaP6u+l19idekOtYiXrTZXTR5UJevhd17Z3fHH
DupFipC7uAP8CQhhdLbk0Rq98H4SeaAPcXck97QeGkNPAuCz+SZSBvnVbZtoRU20x0aT1efZGOb/
RFlpaGZ5lfZEU/O+trQuGOvRXS8RA85P7AUidro7mU9oMSdq7HtTHpGekNWVC4xeu9ypGcZyiTLU
X/LCicuvhRsn86G2Y7u9jTjA5p9+mqo2KLolawPTnurvlTpy81na0id7K3GHJLCgvmTHRMz5bVZ2
KRgON6+/I3Scfq3hInX+MIJBCzsy9g0O84kXsLhIFyNWOPxAPHZ46RAB/uLhun40cEHVwziT7Q9A
NoBAKj0Kl6IwcWxwF78clBYR8Up9zNBT+d4jmr63zVQLpUy9UFngqIwA5LZgXab7lJpXKDEI2if6
gEK4NIxfC/UEhLGX+tHqPL0KJmeQj3APwdpMavwfrOfKz6I5/9FjfbiJ7cUJrGaWLx7v5y9b9nJD
wm7s8F6P9V2RieowEDPznK7WOUmjz39EkU6rGgudSj+pNSrc0kqzjRlz5fgtSWy6WXJLvamtDNQG
AeKtPlSzxc91nL06Se0xH02LvTWUAWK23c9qbpqdZtXyrh6FuTfneb7X5DRrviwS8xfo8jzUgfnc
ukYZlz7aY+kXrXPL28mq0iuArfNIwiQMdzkv/Pog2k9ODYlNDGqDaG9KvB+NneghW6ne4OdjfVHt
6oViYnatanFpTPSDKDvRVKJlepJOOQlZCSSj+Nhk8fxZKsY2LqZDzEtI0N+XExJuBOp/gdG6rF1T
zsjLl2MKbz1patzH06zajk5X57CQnexP6jXJXaHFvOR1bE3X1I6stZb49mLBugDJEzDVr3pRJ5+o
bkesBWolP0rcviofNqvjhJFVqclmwMftNm+MLAkwz3DuB8uYbqHGDmjKGurwRWqGaIPEqAz11h4K
R96MnaMv/ijK5GmaRPa1KJ0CvI3Ve/5cwhjHQYwahl/3iheTYXgZMKk+VWGGjIn01XTWDiOQCyI9
jifaegZ2qGEUFQAJBXm34QvcJ38icVBGNzLuJrASvZbeRPmYYckURVEVzmLFXNfK8NVOOV+bQoAA
RzB8cr7Wo9X9nmoMeALpaZO6He3Ea7ZVag1ypy9L/n0aDXno5qX+yXVk/jGoNpl+0xfmNfVc7UIs
jZ82pTQeIIvtuaaw/9Twy6obOxOj0mPd4dX1XEfJuHfqRZ1DEVvzryZXi6fEsJIbXZ+K+zIfAUAg
bCwx/Uzi7KYRRWZsO2OJW990+/ajTrEwn6CIrnEwvx1KmCe7olIbb0kJUo8w+hy/r5PJB/xR+gKn
NtBOHUBss/6gQNT6LqNSA6THXPsnsAjffpOq5k6bZ4VChKHWQYYp0b0jpr9ZPU1XskB+8Pm2R7Fh
FfYF5QwB92SCDdrS41i56THvPRn0U2uHrlLENxHpsz/bmUMLIfMQkkS4Pu+F90VBteqhRtnCV1QT
2ttYNscUfuHBtcZpk085JhpmNIWV2lGqyVyHSzcffa22btspf8IzIXkaY8XZiKzTwiEaGz+eWrkr
mrTgbyViUyFIcIvhhbWN6YFsgEXXvrCrB7AiSGy0EGMjXX524m6+SWfwKaNSltu6c6Qvu8H2l054
aD0r9SGt4+J+6bEmkLH908kV+aIUeheQY0DkUc3NlGjVTR3V3yqMuX6reuWGtintXZe3cVgqcbmv
F0ILpeoem1H7W5cAU9xqqrccK6IMtYGc3C/qPXfX7Otand4ZLbjXgiLcvS565ZiVTrVt1NjZyoQ6
cZAsYOcNs7ODJhnjYOysfJPlMn3IZk/1NUNp7tLMJR6wnYcZN4c7RS+/Kl35X65539uxme7NWA4A
6rgCMDiwv2HMEe/s0hK+mfK9u7qRfKI5euAVACWvdd5eBT/K2fmULHnN2ko16IFkHnry9i9OMUbB
7BHIJHR2/Xp2y/tGzZ29UmYqaWbl4EZm0TaYEqUnc0nLZ8htw5ORULYiDA+aNil9cLhpDoqV//cG
9Zu7jPohIx3f1Iv85A1OuotFmgVK54og7zL1sXDUmwZJXStIWrzcOE22cd+43rhVulkEc7JoYd9l
9hjU+eD+ZOH6zaxHGvliVz0pdaH5RtxMx9Yx78pJLwM9B1DSGGbqJ633OKJc56vF0N+mvSZvW1z6
NsbkNb45ESVVzTD4xlL+QplED9HhdO9zRe22tGblfskUOxB9/VMI4CKtUVrfp8W1N0VZYbiiItuc
uUV7jOps3I7VsHzzRs16Gex02hH/rl43zWQGC3oZny29aW/XS+zGqZRpuzT6YymSHHXpVtvj3QkU
edR/66XShBVqJQezc8pNm9eKv1SVdkQNg9IwZcjAYb5EiJb0bQdRgLHHAx5h1zLUSzrwRZa5AchP
3Xes9ls2Fn86XXd9HaWZg9MCaiYucroDCnFJaNjC2g1JkoYA1xY/A68W1pTM/8raNQPHKbVju0ya
b9lKuXVpF901ssQqxmhx4BCx2KR5WjZkcOqnWdRfHFS1grTR7I1Vp7XfKa32OwOW8CmuwW5nbamH
bNlP/WwXG23BQMiKx/TWy7o/fc+PzVvh+qLMmJy2ICBBzzLIAQuHEqeCjeZku5yIAezk5BIcF8uL
tTDLBlHCAE2bLPAm7ytoH+82Q4InrPL8r4bZPbSyujxy+xBwDql5Czi1up87o/fbbvrhduUfqxxf
6OT2EIZzjbrBSr902vinY1DsLzsMkmaBI2UeW+amIH3fzm3XBhgDRb4l5mmXZRaEtWWMNx6bFHTR
3AUUCQEbFfOBZh5HWnHGx0IMX9Wom24Rrl1dLq1+C+j5u6rXOA3P2U3tIC2huGYesJZUGLHbDJIu
ykK+OcFlIyaugRW4MlqEEqQYL3qXZ3dp6fV7M86TfSpSPZzLwthWiVAxttFqYHHAEAchZDCWye/e
bePMJ5XPQwd3Zd9Ak3vTIokKWaxt0oNT9enfevEE0cdADUsrflESfDFaZ7krVKCki46oh1E2Mzeo
UH+Jtjg642Tuwf8nvtss1c4ssmQjC0uEnYmzOUZTc1CMprL13Dnd5279lCM7G45q7QRdY9d+nlSG
78Go3Fnx0vj8xxwCI8438J45cdb4mBLWBLbIq0Ap+tHvuuExi+vp8/u5/nm+TbwFvJTOKA6hkEbe
PrJpLxI8SijilZFpb5sElwC3V+7ZJM1fEErGNUnoS7pRaD7Al1hJPpTXTgqUuCvivBibUCZAVxNL
uE6khDZPr7sZGPmp5TxIvzMGykeD4hZQR7KyhmSdq9p27iaj8M0EV4wgmWU7XjGhPKmerrw5m2Qa
7CvS0efQ5dqMot5ZhQUr5HoepBQ2AcEocTVetCtlh5MPvw4FmIivvnKP1uL32w9v5HGGDyPCtvwt
nL2VLqBOvWkV+zOctmsIxwvz4sdQe6ZcC/zwtL6uDyM7r0TfFuMr6ynrTe9PJWCciFzM39/fUCf5
zv/mhRUdVQlQU2fyC4OdQFLLmNdYCIIjU/2syHaHPCYaQEO609v06f0BL35Ii7IwwnXEqafgrAQ8
baRVCKbKEXutof2PiCHoFSyPokS/Usi/ODlbV0G/rPIDr3ygf8J00N4z5ZQGGd1O6L6IdXtfCkdu
lTKeH/UBI49pBArz/gRPYtPXLwrAxOGj4h3CLni7U7p+6ToRT4QwCon/GE+AFtyZV2iZrG0pEHOK
sqTZUU99fn/gS7tmxXSCzoCIyE59O3Bu1U7XupUHSku3Ag24RLAYmG8ZXjIG7w+1zuGftPN/c/xn
qJNYH38w2n7oguwnVXnG/us/16ruCl08q2307LJh/WZOoSCm9uH9gS/P8RXMzH4902tzJuQqJ6vw
9oajVJS0LcdP5PysAci8cuAvjoTciotSBoIop2cwmhBiqQwiUeGSU5huq1Npj29i45qm+qVvCXQP
BCs1aIDNJ8vG9s/p2PXQ/2LxEpXpg6cUOyhUd0pc/NXqditq6yHvPlhceV1CuKIokKyK+GdcOGQO
i0ItId71tDd8c0AFerCfpCe2XUMYMOeP76/cpWOBrMMKmUcyCgbI293JbWakpYlIxkgplKRh2M+J
m/px09w1Dqw4oYHRML+9P+ilRVzhXtYqO7IaU74dVLfF7MXeDLlxXrTZTyiI6bB2zPoRbJHx6/3B
TooC//uiqwyBy7UGI+NkIReyGINLFIp7WopVAC/dt12eb98f5dL9idi/wdOAEJD3WhH6504zyZ+m
GWH6vZXNbRgnrXo3R4YXRiZJVNEq+pVk++InBEAIigbo1xlxH3yZjRp5E6FO746lj/S6XeKt3EV/
4qQhxnt/dpfoqA6SJWxMShf0NNZf55/pQfPySrc0uMSqbJgDVN77n9SAuw4K5NJ8o7UCI4m/QYF4
FEnyo7UWq/WTuMhfoJNZHw8w0NJgs3JMeIxPyeUzyzznlYKcfRfXG5F4UajHY32TZWURvj/zS+dj
1aZb+wQrNH/9838mXk3uPAN2Y+K2K2f6VUX9ZbJQazoakdKPm053ySNgrum/SwRJ8837w1/aVhau
U5RVAJJwDb0dvk8SW4oWfYY5liUNCSPxNasofHBTIV2AKw/zxdEs1HgpsnJaTvshRm4Z7aw5fNeq
dwNVTLdZbX7pB+sH3YErLfZLx5JyGC8ix0WlPv52ZlE95UYm82gvq7jal5Ub3yptfE2G5NIxgU1B
X4qBaK+ffL8q0mIQF4QaVrnMgVGR93YuqZLTYs/58aX6d6iTI5LgceMO1O/2RVZ8kb31nDSov4+N
9yg198pDf2laEB+IYoieziXu2h7/O3VUnX0LFfBTZ8fFrsaMFZ/carwGVr4Ura24fcCXpDhEvm8X
KpY5cqEEVXst0zdak200mX62ChnGtOX90aq0K5O7dORQYKXEg34NEjL62wEJUbHvFImzj2dp3NjC
sb9gAqI/TEPv/rQaQ/tclZOHgeoQR/+PNQTfuj4UoDHAbr0depGJpUdWvCr3g2KiQ6vva83Jg8YT
OeRzxdi8v2curaPHx101uDhXpwqwQuFXkUif7YU2VsehrOznphqarTvL9MozeCmeISnTVwjTql2+
nv1/LrLEi50BYI2zz4ZuaA7NPEi5haHe/nKjBccwdIAcM+y8JPu9ViA1v4AbdeXzXpguwHcKxNSh
id1OXxEl8kbVLRp0WuVwn0jl1ppsMxgABF4Z6MJFhmaDRULIi7VCXd9OdiwksqmJ4ZKp1c9lNN5T
6d1Ct70pk+q/Dy+hq2NoAfaJUhWvxNuhBI2NGPCXuyeZIBZ1LNx529JChzG5Zlh24WCwCMyGs8E/
Tu1Heor76fpW7YvUVAZfr6hfzqnVc+6NqviZSdcpAiftKM5Q8EqubKBL3xQ8NLDh1RIHQbW3E9X0
Jfd6lbPRJnlJG7JOwxpBDlgKKi2kmnTx/Q97abZsU64cQNgrQ+HteKWFeLqYJpT25+I3PKtveBTS
RcBDt3DTrTcO/+lefSWqujRHYI42Mi1YWZ7J/3lSTvlQYPCCHu2TB1IjsMfm3nDmbVTY1zRDL50G
HiUdZDt0SW7ytxOUbtOLrmCTCsfIb1zAUIABombnTVw773/Li0MRnrJvwEKTp70dqm2cxpoKsnsA
VelnQ5eS8s8wHR3UxK8s26VQEfVsuj/uymylYPJ2rNnIJ9mN7JM0WXEuc+67sfnbbZHhTPBgNnkz
PG07xOUc0gNvD0JRou370720jDbz1EHAELWa65P2z10Xl7VXtbWmUD2pmjBudSVwhsy4KbQFkQ5h
xlfm/BpwniTelLwQByBAZDlPFUzo1UboAHRI4MzIUGzGVpfRBsyK+S2izSOwwm7sfAuce/wFawvt
pVL0mv6MtTLvih7JaltqUvhrU9dvyyiHcTx9AvxdOaC60rgL9bnRcsrVnj3tjDKJwIp5XrRzZr05
JpExgtj25PIbJ+WejgHGNubG1TqrCiyZqcZWN3L3hZ+JwBiamtWN6dX8gu9/9AtxAiEJUp2rYugq
mvP2o4Py62fDInO19CIN+qL9rknnNjaNB6MTNwgwfXl/vJMAkox85Qxx6SIsub7YJ3t6jLNUBU9m
HRxd1JuCkPXoFn334/1RTmb1Ogq3ENghmwyZ7fx2VlNim7UoGgtnz3b8VJl99ZDQnNlbnZI9zVlt
HL1lmK7wP0+O6/8GxeMAJC96wqhAvB1U1B6sjFxFnoAUI4w1Zd4ruvM3mabxYxH/OpJJ9RSNElBq
58KVSqPAzZeNPEg5flUHzNhn27qVShY4ffLBCPl/g1HLXN1fUVY7vfD0OFFJJGvAAPRnA6NfTPj3
mbatQFMGrdZGV3bIyTXwOh5gZK5zEkWqmic3UR8jhgW2aTi0nlHfgyNLHqu+dPu9SEfwo2jARNd0
m87hrsTJIGPWpJTcnMTm7dJZUVI4RlvOBw8UnP037W3FvjeLWE0+0SZSpg3qi5l+6PUuiiD7ldon
NRuyv5aYnO3KvJ2J4afZ9mMNXyfMqVst3luq4qjHrM563kA1+jV6XX4LGc/WP9nepClXinkXPhv2
q7Qy8H0Ac3OKs56EaSzJqMwHJx6XXV+OYi9lV9wYItd/oeo4fXv/iF3Y7cAheG1Ry1jdiE4+mZHo
xshaMV7r/pkNOw8St7obNffXh8dBwwRs/FoDXmsZb5eGiLd2YxXo6NQUoGJ7q9t1OJKiLFVUVyBS
p1oU69aDWQX+EkQ9iqZnJCutEXqxrLiXRa2UQ8PLnO/q2R4R2p4blKOWVWhms/Te4h3ztpTWl1ED
LurDci/obtPSnZ+l6uV5mMPe9o4tWIL8oMUtrUFkzxBJsiZDWrv3P9GFpefXRkcTqzaTy+dkKdp6
ci3k4+SBhjFEq4yagxHrkJ6G2fi8ohqvxOmnwcLrd0IfZbWSWeUpTh/OfuxrBTvj6WAqSO9tATOL
39ak/FDH1vZ8qzXjcleYpe1tkPRsX5B5qc2NntbKJ8UBT3Xlsl/v1X+e8fW3QYQYMiq1D/7rNJYv
1AI30KjuD55su5t4zM19LTGP9zFMVGGLmXPDPbWMdLfH/OOnzgGAriOPRiPrLLwWnTfjp0xzHbz5
31gvwl6rFz8mY/L1OUrC9xf60kwJ0ShcoVx+7rnQSRvA5kxXv7FopIZJLdTfcTLkP2qpumAKu+bW
KL263Tgi65vg/cEv7LJVGYdEhh4hJbyTTAKYK94HWdEfJi/R/MGNvrXdGKLRIoFFe1dC+gthAqxm
DdaIS1Xd0U+ibMyym061k+7Q6Un2oM1lGzit9DbvT+nS98SU3qMiS5HujHozywJYnBQdCnEgClaN
lF1b69amE/m8M2eUaHpArVtPUevP7498cX6oMkMfocTFKXp7q9VR76ZA2LtDaTTaLkqT4SBK5xpN
/EIYRNeMwgGZLqdVXf/8n4g6K6pcLxNOxkClYjPEOWekmOktz4oI2SLfirKfr6zcKTX99TiyUaAd
0iwkHTu5jZAnTtFZYyhlaBUPlJPVaH7Vle53o4sU1VeyysVa1zOFGRqQhPudPrPcIWBY7dZB9zgL
SriVyZXLfR329JZYuU60tvEqP2tBUao0oYSiS6d4ayIVJbQVD4vTzJ1vjmbmXrkYLi0wg61pG9TI
s0spM1zQHIAXWFZEsKPB1oLF6j6Y+b5+a49OAn1ePjSchbcLjPdRUS1zyShV/tUrFPAdjffg6S96
ggzS+1v20vn/Z6xXhvI/m8lRRvgIlegPtpF8JlwawxrfYDKlx8Jri+37g11cLbIEDj+BIJn224mh
7zrai2GTZ2YYMfta1LhtiGvsuARIJ6rlx+82OGOWAe2DtOSsWtrNOSTK9aBk1rw8c6asrWpMOeQG
1XhUC/2aS/H59DgadAcwy1r7MqdBTdtbE1Qkbz4M2lxnT+gGLwCtTL38NUk5vLz/Lc8Xjh0PnZUG
gY360un7mBHFEr4muJ0X+UNlgV8FiRjG8fAgr/YIL4QG8NUgsKDACm+Mct7bhWuXbMpsFJgP5A1W
8WxG6GmUvgccDpSh1ru9j+iA87mlQfPbm5GWQf6zSn4pbo/KlZPxrytv5oVPzTNCwQYQAZTy014C
XNMGdJO+HFLTFRv+XhQmrrtsFkuMV4Y6f07A6+LtQukCOs2Z4oGe4P8resj/FopQm9Tu56B1qjK0
0ED0PU/IkOaMEQqEU69EgK8Nrbe3m+5SCV03L7XKs95aPLrCXBrPPhhx1keBOqjTl7JNFjh6FVCC
wInMGtiQzM0/qEVOIK2os25SmXUFNJZo/J5aU93fDU7dGHDnxs67mYVQlZ01tYlA8Lksx3DOAJYY
UlK5rLx8CokQ1fzRjDTdCctGa9PQAlgpXhZ9AV84DTqSE2o9Z+rONWXV3+au1OSRkRUziBcL1dIu
8fR9inoesC/hgdxVa5RqmwrJTV9PY/VZG7zZ/PBLgFDiCsLCDh2owOml2bjxOAwk14dGaaqNlaJF
tQIXq8yfR5nt3z986w18tjBcZOvNghbGafYM3t3jdZvtA+1H0ADood4ZeYWoqMjUWwgYzTZFoBIQ
WK99RkKsunJpX9j9hE8GQRuKhvAaTuIMPYXMXOogR9RyyQ6FaoMjtPr2y9g419oEF2aKCjAcEyp4
5O6nld8lo31gFqZzKKjiP0eJqj7JyWwhFbN18T9Dz/4BpesalChFt33spe7XD3/rFbiGpZzLkSeX
e3v3eCC9ymxK3INda3MS8umbP6badyjSI49w1CbcuaEYQRdzkM0QfpWlqXZF9eTssqVWu2IyKKbR
AzsDSVj4cfdRvngHNabB549xmz7EvX27xKA1QKkaVxb47KszHjC6tXBBCkLH9O2ce0Q66Fgi8FJO
8geNzCQgHcwCgAXyMSZgOKRtfK+w7s+U3j6oDcabwuArwUe1YUOfpQSxHZlG21TeIY8Q/djNutf/
AZqMjYPMh6mjRFQDnrbs+ruIivpax/HSp141GuhoAUo5058YJT711A751PDORl0dtl2EMeKIjfdW
L8en9zfXWUC3zpUcG01XgCJnGUlbICayQHI61JaVfEeXYzlGCTq2749yYU7UOuCaIMBHr0g92cJt
V9vI4wrlIOn8wW81wWQXTdC7TfowYyP44fuB5rrD/cxTbdtUj04KpTY6xNBQHOWQmUp/R3t9pPkt
pX7fjBjuXtmr56kBEQhKfDQTEd5b/RneblYrassa3R/vMKwyeW3XOw+9kg1HKD/Nvm7iIgRH1T60
RYtAkDVpt9gW1n6M3L9vL4m48g5cWFGUqyAcIRiATPArWvefgLZqEyNtgYMeLCmrh0aqZlBUzrB5
f0XPggII1eQAwNHoTtNgOTmgy6B1IiKfPmiZhnQ3yN1bO1KiDQZ88lMWa47vLiV0kqa59vSc3f3r
yAxLQAYGhdrt26/tzNKKNEdxDmVblzf9CLFtocMS4B3VfXt/kudDATuhrs8WYlUpCb0dyku9rJUI
xh6Mps/1ly6yZvfHspS8+XNmPb4/2PkZsTETAG4HyYvAzj0ZLBunSmu0QT3Q9kYIG8pq0FUKz4rZ
QA+DiHFlBc+yaKSjUUDwKEWAX6LD+HZyjhgtekBzeoytLPsOBWmi+W1OoR1h0lh4EdLzdfJhcSlK
a2usTnHNWROgdVv9szlH9sOQAxw82hIDyFRgia4BrA/d3L5m+Xj2PV+H4jWk00hqbJ7Mr80LPucy
5MccnOkGUfouhLA/b3WVWRnqeE067uxErFXD15Iu9xzI+5PxxixJx3Iy8yNIacRgec+3izkWfr4Y
X8iRldtcdaGs5Lrz9f2Nc3bg14HJKDVucceiWvf2mxaL9Op5cTIMe9GisfGe/2QWc/X546OsfME1
3AIzcXrJzaMOSFo1MrzLvM5H/8K4nfSlvDKXsxPHXJjFajILdJF22tu5KMjXaAkotmPkYTPrzlFP
ZyRtvygKtLz3JwTHnB/2JohlMDoxPBWrls5ZO82zCx3mWZocoaCsmmKQpYOhnLqdEnWmhLWuxj2y
btJJEWbIkcyfXCgheLPWJVSZIY39UtFyZWPkK8ctcggIcKSoPs2kFftFaxRrg5bZesCM+KZq57Tx
Ha2OnqgA4FA+J0nh2/BDGr9NxyRsEZjAl2EQ3X9KPGtfXMh2+9EYu12xiloUk6Pe80M9K5i0qXug
aNynAS+pPDSNom+8sc0qX82W7B7VvOxWTk4VaBMlstBsU/ur1LTpa8IFswQz7bQs4Ant/qpl3eOT
rhWbNDGndNcpk/1dmM0EVT8tst3i2fmf3tbrCJOauDw0fSO/OQ4uvPxCYwHVPq5zaOFpqvzCMkHb
NrPXpUFcjjBAojl90vmBT7PI+13i4Hvgw73JD17k6v9NUs+HQOrZgmAHbi1+D1VnL+oq2lXgBn7r
82KovpeWzks+6PKb2uclpuSOENii8Zcic8wODZDEO7COy7FK2yjg/9StJccqBFHQ4w1Rj3JvT9J8
MgpD3QxSiBe7K5QBLQRlQPICSM5xsjW82wVJixpOIs1/W7ODNrebV+DiRxL/DXK88Y9oHu0jFhUV
H9BoMn6fqt41fTtuADLZgVq0I98/WulYFH52ipVzrWnScMM+Qf9qlIvxlHBB7DWRljttEeUBYsz/
cXZey3EjW5T9IkTAm1eYcixa0Uh8QZCUCJMJk/DA18+qnoe5zVa0oufxSq1bVTCZJ8/Ze+3pPl91
CRGFCAEZTxmS+X06Nk4RtpocZWSqfn6exzH91FJDOFf0V5tHfXHzp6YV4qpqmvmaZEFtj0R8vUNh
uD7rU+o/bh5VSNo6zTFdJPwriB/jaZVbccbhsBwnL28OjM/LeudZjidDbPSyDv3UxoQVrnJcZCR8
kd2tNl8vbLKWg4UxNxUG7wXuUZzBBAjCeTKbGPOWdmoM4Q+xkIMTO5mw7wZfet/GHIrdzhJu50dV
o5HzPa3jd+o20BWmuZEdP8xWcMYNMT4FpQV7XmzrcB7Q4HhH5I3bFhNhO8whDV2iYRfNjzIz7e51
4YqjO80OkWpGk99h9qTz0bf5m1b2082kee2tyREb57o7H9mLdJAvyyK/V8iRrm2ARBeJWT+8QIHQ
bgWN/x5X3jJW+2ZQ1r2C94ljWEpvCofcMrgXuTbdQGz3nTgt5Li30kUZdyqAFxJb+azHo9SySIdH
k1911rxcubS+jb3L4X9gkdi20zJrdOGV7XyfinIhTo3YYY+Tud2dA82qXmRnELJpkrx19LW1TejF
1JLEQbfp7is/86uwTqumZwnCeY/WqLpqAmUgX1md5cTBvyt3LUNEM+qHTn00vSaOWNk0Gff1pMBS
6E1wdmhFQyZqPOnFlSK14sGuy+WkOqk1kWun26+WJiSGpaxi6fBbvQyNgNlrZHeM3VI8heFKckAd
tavhXuf5BVvEdHZDd0xaAEEpjXEgSMZ9Bdc87bXR7fc6w6sISoJMxMUlLC4TD3AmwVNWqY6nfhXl
fuwL96MCiPA2Do66UcFUnS7G22uwADRMtFUFcVd2+ZNrNeVNubRgPrVyu+9sW36brKZ6X9rBu/en
pkZZs5Xvsz0tNz3gomo/LOZIUm3jvdubqC8XnDm/lVrrYdNxj4ZAMWifqWFpP+x2rHZlZa77kbnJ
r4JcHkKN/MrJI2FuzmmbltkMZ0+NJ6M2mw+UL9Z5yPvpOFOPH2ev3p4yUFA7xyvF7Vio6pT75baf
ODtfWlLGVV7ZVbvLq9zY1waSznFqtF3P4JOUu27oX+dSx7qq2aCKypa+zbDwDIe+2bqnycnHZ2qd
NNmKaUsjMUjnwXA6bGVaI6we/Imz5GEwDf5xsWBhVgz2b+tABQd0cc6x9vCEj+92+tw7N6VWmQbr
cdAcWjr9U6QZZQ7P0dXgKwnCd8zIWDLi0pRf2msoKgc0heqG6UljxHxDcLibpPpo36SOnR3o+HTn
fnUDGDJVviPOzbmD96Q/eF0FEIM2qLgR8wznwJbqNMBBSoa6gfVl243wIoOuRgQPqrzoyNMqqqTb
5CHeyeC59tChNna9JJi7x1vHGdS+ISLzECgJ1k866/3YtqA/MPKD1YBuwQukb88L1cJNXjq89U2G
YX8Vbo/FvxFP5Ew7XRRAnDqXo5/fEbkIWCHjFs2x0uE7h7Wzmu+sInI3Fl528Om+HC1vadxoIUom
izS3+s/jTw4XqMJd1Fp/weMvNdH/1MQ50B94hp44edA893DPvDkM+m6Dkjf7McHd+pXbiR8EqLPf
/nsNZP6zBEJoQwFEdwdxAE3eL5+tp3Jr24563BWdFrkmKC05mpYKnQuLVbPRblnI4W9TyTHpsg5r
1s+N3sXDpDojXo3C3AtSxm+7XMJwK7YCP8BgICFsOwsGKhxEDNZu28fD0qvLBrE1dug743Iau9TP
dv/+ey6l7t8rusupkMEqJQ7F6tczjVtn9rbyQpx0Y+meB0um9+1sPa69z4BlEP8xpwZ4/EWayYnG
5NB22Tb+fvWa2rHloBvi5ADHPq9wA/bT5A57DdfpH37ZV5Pt//0s9JmXVjhsvq/HCzA83tY4qzxZ
C+3UtOryH+VcyH1tswHw9ueRuU0fPmvU8yDRokNNCE6OA9St0ieVpPX4B8/EP2ci/Ho0huhyUGuh
bPry6z0vH/222OSpx1W8xfOmPIQR2c8t77eoTbv8jgh4cgqG2T1ug9D3zWgRLRY4/9Fp+NelQa/D
gZJ010ss0t9vQ6oPRW72izy1ReXvpVdUOwGAKi7bFNxNllroS7MxqvB3w+5q/+R/+OfB7zL1ov1j
YcflNP2lGa0MdykVZ/YTmWrWrWOYwfXUjltS6uaa2G79WqBMppz5YxTEPw9LPO0WgkB+NekjXzsh
xPSuTiE4cRbKMGMBHALjRTlfVzP+439/sf7qmP3jzUJujfowQEX0tSFLIBvWud4Vp14X5WlrqmUK
87VdcQGOczLCS06mGvYVS5gIN7HpYe5Nfxp2/+5Kc9SFRkGw48Vw/vcbrTZNKixf8rRBWb21RN0n
ae4yHobf92QNnhOVAqqhxXTnD82S311qQBLMpGFjor788smZP3K47ix5IpBqPYrZ7w4TqK/bbZi8
w79f6suS++VK0+anE8RVNv/Zlyn9ekppEMmTPtUirLsKcaABhanwSPIu1jyIC7c+eYVrxAaotT/s
CL+5xIynaQRzMr7ki315mF0X1n+VZvIkLCIO2a2frJ6pX+0T/zsSqifCvtZeisYdPv79Z//mCiMY
YQbtMc5Bk/JlNclmTq64TXnAIGPsKp+FyyCO435kl/jDw/y7K3zJnEJWZfBZX22747J21PYmm57O
eUjAuYnJXrUj1S/PcLzrk11vsOlku6IFSLv/j/t7GSHTWmSj0r8+SkSKc7LxegGbEAjC4DflfUZl
GMMoaWM388az63EAqEutQ7DnZ8d/v86/e5M5YNGxDvggpkLm318io+0r1tAxo8Y2mFhW0E45ZulZ
9hkE5WLvfScdvm9dO50tQnF7gFxFOwL3lk2+//ev8s/GFQZYn9rnrycOQ9zfv0mgYaLI6jw7VUtR
nQOvnhiPGoH6U2eOedHvbjnOBpTFPFu6/dXbpDvb6FZZKU9qovZrrdE6eiRG7pizlLvNIxDYG0mZ
hC/ixmVBUm/QLT5tX/dt1cWLCw6X9tD2FlScM0ZASy6ayl3ZjWa0Fd2601qnSrJFpzWRz+mpEY0Z
kfmln7mgZ91Qn3rX14lp4VULynzvdvYYASLkX/uwBUyzyF8XaTxrQ/ALwfLjbA7A6Z31hzK0GX6e
boZFr6nEXEY3qVv9uOU8OmYwisPWNusr7RLxTmEFKNUegbOhzq8VxSoypCWccvdBX4DqVGW+JJlZ
qXDqpy4ye5vfMWIQpnVws4r1ngdiisZJvrjK2mjCWEfEcc+iLOxwGpR9BNIGwsd3iusAY2ZUiWAL
g9ZTCK/8z2xeDq020nhwursU0UnoQ0JNHH94aXKk/s1YTAnjisNUyqd1hsXTV+pZm3uHYoaZTG5n
nGJ6yalj6UlzCIKbdsyfTFE8tP2cxjbujLpK090shyKkKuafZOatV5lTaFmI/GmTd2GlrBu3d05+
7by0kvzJxiqBVXkyCOk9L6Hvipe1WwB95vab1Oh11Omqbm1TjceU/vvJasD4wvcIuxLWULAu5c7D
XL9fAnfZobiA/NX6DHQGOitzIOo4lbCZkH2Im7lq1qjSRidUrjeQJdhAeQqghom2elwzu7yZ/OXa
0qzsxqZ3F5tje+/b8EX10nqle6eHjputOx0rYTznYxBbg/V+CQohEs9Y4QtetEnVStKkszbJYI4z
yDyyT5lh9rEn/I/cMIurZfPuLr2wsK1qPS45n54MjJhhy4wm7PVORTJlxywpieMia6pYw86Y2LNn
/5ph/kXtmGHZWnE8Y572gvfOpTU3L93ttrBIyWHcU81gO7DuV54xplguKaINlCN98cqkVuX7WG2v
SEbwfbnanVQXA1OXf6sXgD00We4ElWFYu/ZeiTq/0beJ+ZQHRDOzQEh1diV2nrEVSed469Wa63v+
DoUyoprQF4CLEctP2AHtJ3uaq8jNtQvUaXlzUx3MscrvVzoS55q6HDFcWnY7aUFxKsjNueB2wA6a
zAFgGvnnTgQ3jaGVYV4MuCubQ6U7V07HMXuwgptMLEtkzzZ9xsFawhxJUNKg+XinQ8VppzTeAkIY
IKPct6I41VX7iXzA2weeXCKEy3o8NMYWOpNbHEbf/xRB2l7yY80onfRXWis54LdgOC7aYOyK2ZNJ
IOFDkfL3seaOFdNl5AnS2uvhwj3kQPYz8AsrbqlDkomtn3G4Xey0TLuz2/5dpd7nuPnvmqpBinT1
T8NV18tAhVB43CO7gD/FEPgbXdar1CvsF2Ktqp1iiv85TdVNqxfE0RbtY93zqXmb6fBYne8IAujX
lvP3XoJW861MJr1mLu99noH1FyVfpwqyqG3cl21uhijT6zWZkbIRofEdZwOw0mqOKeNuzSo966k/
3dZc57tMjbeiW17HJUPSM8j5xki7Zyvv7t2pyli6OIODjp5JuTZzF6ll4I7hQL7sIailkVR6nYfC
rdJIs4pPszRGuVtsrzqXxD6VLvabrBjsu3zpwDd1og+Nzv6uGreIeoRZL3XmZTDh+AQEHyqs8hke
tFMYXeRa6nOtL5nHs1fGtMLUta8MO9br8mapZXdACdKEBZTacLS3NkQeqUdmVWtxMzq0YFJvBFbn
ruNuG5oq0ufSxldquFGvN2Vs1az0vEx3jldzDi4t0K7ed1GTtxJKbBaEaujvuqax4S6mdxoUyb1b
agShPhlOrGAWh0GX7dDDNzHTaHklVtsP81Laieqzbo+I0N8ps8rifs7uQNA9lugokyGHmFmwUke1
m99rqzPvt1FfWQ1r76aQyxKTBz/E3qTXN8U0v9f0g0LKVVplnGE1sZVR0ev3csHQPXSpu2+zjA2s
mK39ZOvrHUU/yLCaLjwmIUYNJQopVLI0gReBcsK4Jnfi52LmNGWggBm+6G89chnvGyK0vLat6bj7
fZL3lz1GSWPnb3Yf4ik5ckeahxHjJS97R1hBocDXZTZAF7kcDCXykAhml2AB1wyDYcvLeJq8lY4m
1SpEYp/9jZbsOKx2HIARDVLQx4CMs9ivhu/1bBnRzJSLNzTXHgxhVntjutDClH6vN+tDrWr33Eho
CsIaCDLSRFtcaHHjrYI5Fnpb2z22Ak84/y8GwdFNj4vfbiNEEFPSzqreTaIfdjr9k71dFTc8+B8t
BHeChQ02qAvTdzJEwjxgCOnKtnBj5Xgn0zwPNcxKFNmKB7fcfhiT9kvznDwx5NyEvi8d3k2jSUQ2
fTfBsB5gb0EurzovCjbzXtvA+8LWGUmnaZawGvFN5VB5b0cvowXCtVm6dYj0jvon1dOr8YLdGgz4
ySA0iUvaCLAufS0yC6fjRm6/UkkDV9ey681p1M/Gb7Qo9ez5iKtvuk439OWMCYqo1NqzZ0m407bN
0taoLl638ZetxiZsRzVejZa6NXT10ubWa6G5Yt93wI7dth6TcaqBvy7ol9LK0w4NM5QQBfMvOOks
zoHzGARyuM96OPSz1+IiHNj0DBO25Ea+RzgErUgQ2H0q0kX3YGbzGP+CjQyKZqteVQpPY30WVc9w
zTXOhsXMec2Js3bq3oopGNcLR1CczSCt9rXKBZbeTN6n5uZHsmjkXVmtDd0NI4+mjgiaJn2VYjNO
m+OT6g4wGtLX25ZnBFT7U5AYY91HOUG2ydKzQZUNQy/oOSNceT5pAGizK1qTQYY2XW0Qg+67Ns93
MCCZwQTiXdj0Y8n2WZMW32TUj7pgYcGMMObNU8qQ6mC7QBYqF7iYkD/SXGNoMmwnaUNwB9tBqnVl
/Mo14Hseysdym0WcIsaNnK265xx6S438pM00erkB7UNmMxuygzS97UkBTzqe3wjRXXXOl2A95FO/
7ea8ekDDIplw+amD5LKbngo1P2yzaTzaU36LmPEjn8vzqNRl8izqu8WnvJlN4e2Ek8E6Znq9q9V8
t5StHQvl/fItSc6iW0Bs6cVRmoa2F5J3Fk++fWbKzHbkNm1YiEb9cFNu9+jJHwEyxh2n83ZXZASX
LG3eJrnplNfSsr8T+q7HtBUBpQ/QNWunVJGV5vBdG1kmlyZotK7wmYzNakOSrmmhzSmjnnreDjX/
tJh5qTbDnq4Gb/nJJP/GnMYf2qCnO7/2NFhVbRFNWc/iWOhtTMjhfW/Kn3paP+Wl2YYrxf9zqbMN
igEiKB0YKwbWBE93ddorphvIgEe7psCRFITkd6IJgLvl1ZJmNxLfKBjmMXRXKB1ry3OjT0ST92Z3
VQ3qqhHBtyywynj0C43HQdjH5jIu6gLxkpFpKjcJLLZu71AM16A1RxVN0k88fbieC3Oeo20e7fNc
Ztk7f76y12frSwHJhUfHq1iAGM3MVe/vyU2ZmMb2833KUDPRAXSGqOSmpKx4h3prGfepriVKFRun
5dp6UFPanRexuQkUsSEqnfI1ZUugfz3xysHkZMs81VpBFqR/Qht5q5X84G6z+qjzFcDjRh9O7ape
CL8aDqB4rRtvcq8qx6oecBra7w6vUpj56/ZaLgZJFvbkTHHtc4gRTbHdKM2HkbrqbL/duhpnZTk3
UwMFcnGbkfMPlW7gpsZRmE3+mLrDyDnD0Y5aL/LdMnSS6J78B46VJ31z5yRFexAvTUMfCfpbCFZg
TNwgne4YADW7FRE0ZWlBHEZhYFbinJkYlfEmM6CW0t8etDwojnCt34ON0fw6tUEyqaloCegqjCtW
puqpAsx77MDu71p6eyocx2ULkaksd4u1fNSGVb4xtFmJ8Cob4JNy5HUmemSAFpWMsr62IBuMq9g7
i7QOTRfwpHUWCSCMW/qNgSFVy4x9Oy2vVpESVIFwNLsVmpejybIZsSwtp3ifQ6kVUMQFvnzE7fTd
S40rszW+5YXbwPVzxxsjgy8EqeteVb0eZe5AGhx5enSn3wpj8w60DphMEaAR2U7KkRNAf+hOqdqV
szqvut3hGkz7A3knQTSDSYlLPX/tfWI0XEuf+Us/jUa/38J8yP1vI2PkEyBmf2/hsuFH2Dknp6VF
Tk2hPJscfAQNYLZ0CYi3nZherq+MPIuw6Iwn0+3PtaCWm+ptOOFWG8NRGz+7tDmC3w52czsSp+A1
z3U1Pmaq/0yz4jyPGakDmnpDxfrDt9frtU2vNiu4S2d/Cdt0zjgybYwNiE4dbpsgu6yzBRxxZpgW
52tL07dXX2bWJ/9B9UbUCG8eUrH+3BoymE625uciDnir2kTrzendaBbkwqXO9O9NOMolgcIpOhik
Q0HQhLd1y4du9OaH6c2iQoEyRDV7rRXrnf1h6uvbnOZ3WlZCB3c2O54t551bi9W81jo4+yo7BUX7
ooTFiM3cqguoLdiPG96jwTE54Or+T89KDzSSD1L3B6ZbhnPo0pJ9qU4/F9IOPKtlQxrex4KzEjO/
D5pjccPYNlz8vsRYcME9ZVZHyEDKIlSmSyJayuaNjTxUqeZEnUiZvQtxqMuUR88wbjPUG2GVLt+A
b/Go9NUPuCRvZV1Uvzjk/ZJ92d/7Tu8lvaIKJI4OBG/j36/DrO28Qd6bsFLDTvFMM35gi7C+ITI8
Gb1dhqYiHsZj0mnl7EoTi1GIImK5Tze6B1LruijFY7ebM+O9FnOQtMZcJVu2tfE6q1vGBSrUWqUd
GM63MYGi1k1al30UBPUctk11sHWg+DKnajJIHzzma9rwl2aQ5Lo1RAyg7+fJuKFmhH09M9BXcnoo
8vZ7ujXGzpvSV0uy6fP81reWObwvZvWsbeJ+y9ybLsuX2MFpHHf+MCRevTz5i/+gG1N1tK1+TKY2
v21HJ71enfWudvzTsuQjgAq4kPaGNKccdPdIvD0B8pwOsVPRFSJ37aTnPLWVU4wJxmZyhOCT37db
NZA1OP6o29yLhZ89uOVFJK6Xx8wBCz559l1NoMewZsHO78rzAAcr6vvJutrg6hNtNX/IrNeOo9Kn
qBvz7yNn+ysU8fHqFku41UHMbVKh6dbHrLbPW1n7tK3Vsq9KN70kiBT7JnXLaCocDv5AohOvr470
BEQyGE550E35KmzzJp/UBR6jnnAFD2GxzMVH464+Sg3dSHpjIkxRM7WkqJDR5m6XJjAsH7Vqo1F8
aZJ3G1AUR9p3nmbyRyj6E6cufrB8Sg4OBQR3j4zscdtu02J605U3HRjxXo3S+W6J4ic9kjIsbPXg
pz0IMFzuieWOgDi9xkxk4Y6R3/eXtKj1ZPbeL9rk5j1Gh+HZ8NMu6evNwAsDybbbNnUgoLM/L/mw
HCbV3qoGUcfYjneFWu80isFdq2NhUUHPCrUG97x9S9wVWgROqo+MoUHan1elD615oB7w3RxqB34r
B2BgkXEyKt0yrLoxDftpfGpGnAG6GtkaqzJse/NFohtNJC2TsO8MKIbOo1XYVeJDd77yNr06Flt5
tW3WTa3pHMkvfIURo7vm8DW2v5pvOTKqLRvX2FqI2iXPyYqlVtaJX7uUT/Qx7lqEHlT287SGyzSl
pxLkRkjK1E8y0baDWIuH0g0+mzZzw5S0srAW7l532vxm4DjJLTXBhRnzsIXuyCZDBwJ2Oyc/aiIy
liyn3rebt77QypNhRqm/D8bai0qrlDsjFQOdD939JknCOxko4GIVdFaomfLbKi2m2JvzQQNIRdCs
qH2C8jpXPg32gBdyaQlxarZ2PvdF2SFS9ppkdLs10hdY+0YxPhPfNBOVJW7x+5ggS9wu5InIqPtM
EsNMzG3FX/XZdq3l5g+n6a9QI794UNtvyKAgFpS2eSiUbxGUs9QJ4zIKBt+/dtq6ixmkBg/Cs983
6fwYraDdLUVQHRsd6xZhLXmIJDGNqTE+ieq4q3T9l72Z15sPWRqpxnXpIhHMaHYctbZrdlL0Gfdk
PPo9d9WV+N9Wr9fiXpoPBWrRqEXph6LCC65nPxj2WzM9UE89i3lakonGZeQp/dC7zmdQNYif1ktD
t8y0/YbMaN9pGDu9in5DNU9uqJbtHmXZW1ORRjpM8tNaqCW8C/jdJlmV3XK7c4MxjUGEn7UFlv6c
UuFmYr7t/QFimebfqTQQiSN4+IetHV+UoqvRURjtaX9+ZvryTTicAEHSB7HoV8qgzRxDYeZxbm48
mx3MeIMkMmcwRUyj/FUvDOZS1gLZ2xNy36EORDFI7xkWtxtO20SkgtNWR9lcshFF+7RtKLvURXA3
FFPHH8H61Px02hkE6SZ5U2Pod312jOa2c6dDJsurxaSFt2oPWTWrkCWREMXW768ui08/TOYNB2o0
v05bxrpD5EMnHRBt2lrsWomKD14UR5Vx3I6Ix+fT5COqcskMvNSmV8ohzZtBHCd7V1RnyycSZiig
hAOwB2YFjEhPICw+rS7NlGBrOkSY62O7zvWukoH94UK335FF1F2nxvLZzll/UOUCg6YlD0FvSH1K
nXDMpueV3NrIL33xmQbGlqixJCvIhy1firRMWjfIWCr8R2sVQ1Iyl0qGtMvuWTWzyB84GC1VeiJB
qkyWpbtbA/lST1b50TOwCy1ZZjtzXhmHKBRByjmDiXnX2+woLUGwm6pvgyZ71mpHnjKUAlGB2z8p
V+cmWznVNNoWp2VZxo7qdtrm3vXeWvEWeDIm0f1Fa4tfk9bP9GlILwpM9ciYN7+CXUJx2LRu0pAk
l2xqWEPEQ9Vrty7NufaC5dEVqUdbpaouo5ScnA62F8H/1p24Nhd2dVPrk2XsVQJL81NOdb8fA2bn
wOoPMCKTem23I6F8wI1S/TYz/DcIDPu+t4m9GNyoWCaRbNhMUGkZj7OX6dEiVHZVpgi3JgIPIg6k
dDkq/XkbLTSdiA+u2sp8qgmLAnXn6Qn5Wt511wcvmU5xw45719kpe+KaPueai+iwml57Ukx4JOw7
JhT3vVN7JFGxwjWZe9YIabjA5IO4KSSNNHfprW92sx0Zq9GZcV88jn6njQzAJs+HyJ2n7nUWgs3M
yR9goa7J6tWIBHXvm01aTzjyDRNFLDANv85lwmLUV6IL9l4h1P0K2r0Jtym4dkTOUz3L+pYKUB22
BU9RaCs9mbRKhIuVneeWTcE2szlq9EBGhj2TFIbmMJmVenZTeekgadAklvy+vQxZNGUnzLxfRQrt
YZ6GH62z4XXTUbTI+s5sLurValh/Za1zkUTisUEBrUoEwMtes+x219vpbdpLWtdFgKRaLD6hBp3V
J/0MHqMvGzPeNokkdy3cbw2NBUJwSyrXtlrs3dKK58k3hyuNeVvatsGxTEmb90duXi5ZyavpDnvf
81Zbj0xUv/cauWWqHuvDhFcD5PuP3CwjuTBJ9n0vJ1pkOWLID+5wSN6PVRbsu4x1EljWyPVIfxWN
/itjrFB57XOWIQzVZsYteGUSz2kGula5OHQzXRvN8n+57ElZOqVhVREBZxQLxVt2VsolQWAo71hl
a5R/6Y/JNL6tBR4jD8UzqVK2f6UNyx2ruzxp+cjiXc5eSEGvHcnaDAhSsn7KwnTjzFbiFHQoinSl
bofU/TEEWOyruf8ukQwn3sQZwyrkQ+k1Z6fQb3zb1o5yS3lA8tY8z279oVek13e4rWjnafbOGqbi
oVgzSifb/z7K7HvXc7yztu5b5fCIzAX9oyn4dbEoZUY37sWciaiyiGExdAqCYVvPfW28jSp9mJEz
Fpl205vjzhQWQQYbba4t15Dhy+JauO6T7LJvyqBuAtH9yjmypNjLr2TRP9scIlwEp4mrjYnZMqoY
uuoXjWexT4P2Tdeavee31X5R9h8EBhetwhcJB/Z+zFE63mw4pReZ2v8o+ra1KcYeOeXRLufgY6rH
+ZBqvCb0s9Jjw8T4bGx1//jv0/TfCCiw8kFswYAPU+ir36U1rcWzSzIPQWR3B18Tj/lgzi9l5pt/
MIP+7pM4U0Al1S3X1786jWsqvNZ2y/ykZCYRyhs8MYNLbl+Nvvnbv/+q3wzuL8LEAH8SRDBEfX+/
lIU0urlBfn+qCIdn5LP5LQ0z0VU08AhceGC5JlikFIW+7PqMTebodovU//CLf/ctsGLiRccYihH+
8vf/c0MN8t2bmX7Dqbd6mZiy3fZSLeoKYqLazSU5gJ7AjRf6RVZGBPWV8b9fhd9dceRlkMpQmmG/
+aLKaSt/lHSeipPUWh2kHopzooiI0EC6/Qd5ym8klKjY/t9HfRFl5PR04AjkxSlQrTx7JUgoh6y7
MJWjfq+K7j/SIC/iPbQovnNhK/DcfuWq6GlnWKPKmKEqT98bXtAeakxiGZNH5vn//TIi1kT0g8IK
6cuX2+hWzWYsbU1osyHTNx66bxLXzcNCKsgfbthvVoCLBfPCp7AQUX1F1EyqDCTReYS7r20WkcZS
cjBMaxLAGLuLOntXQnXRv/+6f/pQUWchA0TVgzzUoEH796dU0wL4E9T/xyZVWdx08jXtFkiPg3tF
go1/4yJs32mW0h5Tb+qvm3J2IkmHLvS0MfiDXtX553PEl8HIdWEEgHH5qlfNOZaYo6NnJxYRcZvB
B3vPXNN4sWoKvL3d+1gbCzbVedfNnauSrEGPFnXD0JGJJiwKdyl9+NG+Idi6ioIwK6em5gUcKh+G
IiXmfMBjUTMqMhYRCoLR+7jpnUEPBSLtd0OIrT13/chIm/l1aiSbp4lnjb2ZtONyzG83J6NCnGyS
ihMs1s0Y122dXk+g0pDQ0ixnjkQmbkTapisjrPb1o2zL4kYz5MLsu/GMj9Yw6AkL3aLlQZL1Vocq
m3BFFMX/Ie08e9w2on7/iQiwl7cqK1Fbba9b3hB27LC3Yeenv7/ZXDzPitIV4VzEAQwEwWiGM2fO
nPMvDvUwJVf4faFHXYss3ETfL8+ULL8zwFIC4Rct7YnZ6/AOm3Q9z8hxc577Vah7D8C2wDqs7A95
dM+vJRtaO217DfAZ1NkFiLEvBCUJ7LxPvGLKTdnpz0gUHXIN9+pK2Y3W+Dvorb+wdgS8GdV05zAz
a51y3gxJ9+pgc3H79+iXhwTUKnBODQFfxJyWRx/6US4abGBPVlE8pT0tVAhg4LMO2II9egpwHRtn
RLuWkKyK2k6L4lBQH5WyYJVs+6HN4o/UHvrNoCKlXhntg8hwKxOUYpSIrCrM1HpvekA1TSgFVgO/
yck/2Wb45fZE3hiWy4XVXdjmBuBFJCkW4XmCbp5BogpPvFdxxDTuQ5MSlFlpdzmnAGodrwGrBq/t
UkWayuGlFqaPSQGwrgzYf9ke4gScAAFj5RRemlDCtQWWIJnSDmFhiZgNssapJHvPV/sUoFRtdkrz
T4jiZf8tqvhfuEQhwNBTJ0m9ww63+KS1POKPSZtNn1rNndxtwmnEKW1qsfuhzsSb9vbqXQQKaOSw
D8D1mh6X65JJHsEWCyyl8XzhTLjF4ic6hKfKM4Z2H4mWlwimxcEfq3/a/+oCuCikAQlcfrEB3R5V
5HHgS53qeG9mVfpkWfXcouUseF/adb9C776CuyQgon2Akrx0GliePj2IO6cJGugqsWg2ozrVYEms
uwqGGVCSFsN3SJllotJuSbOfpWarK3fSm5XRcpuqUF7BTvMHuPz5/QDoeKjp2USn2LR+11r0AQD5
06RWr5AJHoFUAzQWznEIrYOCrbRhjmAGPf1UadGTZRAYPHftF8nsbfmL0CngzuKSIAdYRCRKp62J
Y07gp0mJd2zUq8ODnY+OuzGHDO608ALSDxGNv7s8EPRHLWE9zYCXNcB/TvYX2MvEkFQV617vXXgz
VW6W+snBXNDb1C36jHTcxzVd1Wuf0nKBrrKGyCNSjj5fyCrEtzrvlcA3OkrqUQCxfNybqQmWZqp3
FcWxvTOov7UEB7ssniz/D08Mh5pQY8AGASJ+gcXPeaObIVmm7+A2eBxNo9ZxRez6L63CKeVurYCL
3x7yMrdAiRKsMkw2aRt7EatVeih0CDMXd02AGmoMJLXqpnBPH9DBXq+bThRojJeC7XQSQeYcS9eu
jjqmbxuaFPoq90SilBc7h5YPuxllb9477iLkxsbEK2vgE1RgQgBrd5Smd1i2Jh/meaKy13b6UG10
nKwtFHY19QX5UvdbRLUVBDvvNh3kENXMnfCsdt4aRZwUuy5ysRB2RfEhr6hec/sYM6WYrhdYplbj
r07r4PT2eIcWR0PJzHlTttQfuEFLCv9qyVu287C3P5S4u/4A8YcWfUqrc9gGSjiS0Q4eJ7+2utrd
tp3WJB/jLp2Br84tNa+gt8PXsBy7+C73CkXf9AiLvVaFmt6rYW+mEoveSc9I0XzosRrsTo1Q1fpR
0Wpoc4DNgKME1WQfdeztzPtex0XxLsIVHXCDRxX7IYjzpHpBT3H4EmNx/4PGEA7hhjUOW2MsvH/0
carfzFeBz5K05buo1Qo8HNu4QwTHgfS5of/pmVsRTPOryGyFhvVAeThqRDIdx1iYxyQ31XmvK1r+
FIgGREAFmVnZqXk8jNukn5VqF6RCK3a9NSJRGKfW8HPGffVJGbAmB0UBJnIym6BAW78ZrTuvtMIn
1MTT7zqO29S+h66HIxjbGc28WgmtXZrb4/di7gJ9m851bW3IjLk6rF6BpmI0Q8HsDWUAWklKvtGA
3qDVpjvdV7W0ASGrQ4pOFuX3gJYKguk2aIJxrHZ6S7ERgTdP5+9e1zy6amXOWyANtEx18vvX2wfs
MjeTAQWgNlprDqSexTvXcto069vB9GsYOF8nM/F6iml1s2bbcHHb8n6E8WDjnYBEHYf5PHTNrRur
s14DQoiEDmNZTz5hSRHc4ws64oU7rslGXLxc2SmIDns2omQES2txTvWxAmbZmq5vlV3xmqYWn1ZL
PGsfRl67v72G18ZiMClRBx8K4ffzuemJWTlRVnu+UQbT01gb5QMQxQDPZIDV7kracm0wqYZnIr4n
xVYXE/MqJVJimlT+wEvmwxgDLYWpPju7Pq941Nye2cU9ySrCZ0TIhNcdpoiLC0cgrCpsYMU+yg5N
4MMH6/utN1r2kf588pcRynbvRNQgpzBFfbw9+tt9dhZsGZ5MnceDdBSDonO+sMqUCCchqfDzDLvt
/aC4PKrGro2+GVWr1wCdXFB3rmLprIFSOAfFzcduOymiCvdIoQf70WnCf/BoTejKuIH9gk5BM6J/
2UagR9Nc/L79iy9OEz/YRgAKdW14YoAbzn+wW5DWjkOIgpftlk96VTTfvdQsVr7KtS3gcl6RDtbx
zFlugSAfC9PLbNefvImqVK7NP0lVcprYoVOuVKCu7QBZeGJeeLZT6DufUQ/gBuXJyfX7OVV/J3EU
vJamMF9bq6Pia5C0psdmcrrPE7TlNQebi4cajxrKGeTJGih2wtT54IJ2lpFNses7U2c9m40JGNZC
o5VK3BTC4e6qoHcOAA9Agtz+kG8coMXWQ3dOav0RlC/jYl9roSO8wfEdI5zLTQ8844ket/2zIc8G
lkcv1LivCst+AeoE+rHFk7zYoUrXHVWNejaedyoJdlUBsMQq2E0q0MFKiUikNybqt6nNDY+0txuR
1gjc0v5UNcL7OlJQR/ndtGpyncYBhKTC9McEuKlMxJ+QSAciq1jqEZckKHgT5X8Dz8Aonh+6Pm4G
HOAsLbpjiOSJIkP/A25E99KZZkfDLJ1obfCRQTsAV0BRWDi1ksNfcaGUYGgRbSO1FdhMj294KaHU
B4zqU4OX7TTkfhj3dsUdLGniQdmIV5VEqOJOs/LPoLVybVuouAvub3+IK1uAqiB0Uyn+R21psf/I
4KmN9oHnOyAKIVAlKp7XWMFp8vxXo6c+T+60JtFz5YBROgJzqvIy1C49E8q6sipVdX284M3Pmdpp
+4k+2cMQmF9vT+/iWuRdBiXPQMONVwjgzPMdHhfGHJiDRoQrI/HSYBv4MquAEtDp1e5SzQ5WTDXk
U2uxranTvx1oE3Tn0plBmzOF5xUBqujdON1aweC8DFC2IiTuJxi0qdamdPXjmGSqspKvI/wHayV8
XT5jHE1GEoypNOp01KcXk7YVcjTYHn4H1ZRuzeh9Slq8nELqdptsbtynnDuO8+JG4KRj/H/b6g/V
6nDClBVCfgeKwdSklqGFbIoK8DQYR4By9JWmu8lYC9OLy+BiiMW37Xo7QH17NI6s5zGyy3sbzZ4/
2j4XQ8if8K4/0Chd6lTxZBzRRMHkHpyfZW0xxK77f/7/BlocQy+pCMQJA6HsbSf/UOrDlwCQ1rRm
L73cHBdTkifm3ZQcRY16u2Ckuhw+eV00UQedd52nHkxjstgezqZy49MYF3fBnP2+Pc21T7ZIOOZ2
hCPRsCt0BR7amNXZLh6hRd0eZRFe/u8UpUe6h3rAZR9LjRN7aA02Rp9+aUeaHHFhPQxQRVZusUV0
WQ70ttbv1rIa0z7jtjCO5IwuGlF9i7G90DjarnJsQDut1Jquj4ciHJoAGM8t8zWtpzraDny7rHUf
kU97SBT3gHvZth7sD7fX8PqX+t+hFpnWHKJKgqKxcWx4hMZRslFATN4eYpH6/Lt6tL7sN2+yC0FU
G45DL6ubR9BwQMz6rdaj7CU+Wrnsiz+IcK0iuQjObwNavCNAUKKtYBqLOpmH5xoaSBlKXWDvRddU
AELnzxpFphCFSyBDEEHNDzmCV/9hnxCGqSvxLwqJi9MNBTis5141j/Vkf9TQ1gm0IIBg177mTv/j
z1f1/VjL801hFDNwnSd7glDzWOqHaRq+hJp3pw3pI55Ez4rZRisTvHbiqLfS5QPdzsFb7JbJVfMO
iSvrqPQtTAqJympd8clp2pX7dZGuyE/I3idp0Gj7wwdfrGQGoLDUufuwK4q/Rg6lEbX3geg9B7op
gUcrW/TKgUOGA9dFXtYqeNvFjoGzA4hrxDoe+bfvqM2AHaeD9NyjFfpa48+wsoxL6RU5PXIisnE5
Hnowi/jI43MYTDXGP9PEp3ZronjlbOw2UocdVOTaxZjC7hUUT6Yh3VhznSkbqpMV9BqA9C5E4Nt7
6cpnhf/qYQFLORSvocVeElGvO5Ga48pq4GeQ2LG3dXLUuGqS77vbQy09rd6mjpOmqtt0jCnALqR9
tbDxUhvZv2PbWbs4+UWxD1Whgbq9tVNc80guvNd5VU7Q3GobDBHIrML+KjzArMLeZe5LGELTnuk2
5b2kL6+sxbJS+vYDSVU9FTkL3krW4ttADAhNBb3WYzZ8DXKgvPqYwWZ9TcqScIVGUvaXWn8bTfNv
a/gId2Rt/CsRmf7C/46/2IsjqLsqKhpKA65JveyxUqpDTEFYHU9h+JRYf6XtqdbGH3n0YMT31Hvv
4BGu3KyGLNy/y2+Xi7DsO9UZ+q560drHkorj9N2z/tYI07gXbZUg/Nk24VZY1OEse+9WgGwr+84G
NRvXVHLrT1I8wEzUrdGB6ta73QB4Ua3s+0LzjmRaQMDCLWqeO6QkqdyFm46abmD/jpK/5uzv29tt
sZhocpGUErEIJyiEIvZ0ngUlYTWzOl7h92ambaNG6fHSENbKcl2JVjBnwAnhLYpfj74Ii/UQhbSj
AutI+RYxG5RZjpZSRMeukU6xWhr7BYrzf6pbLT8SwvKcWwScZQ6un0/OnKfY1ILCOhZd+mxq6s6u
q13ldTsvb+4Kp922MChLAJONNQICi7YDXP0/Xl9oUgjrU5GklLLUA05w/KObkmQ+8g/lq10GX8pB
61bSoSsfEYUmUgQqdVTQnMU88zLsNZzjMgnnLDed1Wh3Bvzxw+2pLIKg3Cpnoxjnq5kKtQazPGb+
bM/frXD4Uejahw5K/soBX9w1b+MQZqk50QOSkKTzcfQSdd5ZGTK/LgQCHgPMxjyr4E83aVhhIGd1
YmV7LvKhf0c0abPQb3JoAS0iCpYHjT3kdUahouteJV/pmJl10m7QEZo9gIC1WcNsKkiUoGrk0JhL
5/ftxV1G1X9/AyAhNFxQyeOOPZ91nWW10gE79WtqFJ8b4YyP5QykjxYqqh+o0u29OcK/awoRPGtN
scFA7JvZT/E9zq9r1QJNfst34U3+GlSopAK6jsY6d975r1GGskyTHvqGk1iHNrzP1OGx465zxo9G
58K96w5j/oXEfhcbMGFDgxLZynZb5gD//gZODHgmwsZFTRih9b5J3Kr0Sxeoq6Xq02e1aYctvch5
OyORC3UQDi2NEftjkQWc6oGmKBQUmOW3P84iQX/7JW/oOMCfwA2W7VDTrdW8VgATq+3wUMb2nUkn
A9kG6xBp5d96x3HQxcq7YxEy/x1Tk9AqzAEBPS5OG/JEmVcIAjP1shDdQuujO2TPceT6yTTshFWv
5ThXB8RNk/YmXVfgiItP7rmNXdpZ4Zelex8kyhOEeGc7BOKz1iP5G9rRyqm7OiD7HagAMZrK1PmA
6thAVIu6Al7H/DXJhfZUBubHDpnbO61Pfztt773e/o7LN//bopJWIR9hMUE21fmQXaPNadmwpfp8
bHdgl5vnLqmQ0ZgV9bGy43ITlT19qd4dHo3eyBExcMTH2z/iShjl0cWdQHMKa5klTMIzGy9Wof35
Suuah26Y9VOf98U2LRPnvwwlM2h5gsGgLE7xNIisQAml8JEL4JTWPO7QXiCVFOOarNqVoE0OQcZO
w5oQtiyfakkweDPtaR/RgG9h0Pwa1HmHxyaMy+bX7QW8sm8cl7iAcyYtCb7i+UccQ9NQZiEqf2jR
fUzRLLxrnNk5NSG3e27Z/d2I++iKPd6VEECKBEYAFUZQf8srIogRwBqLvoSJNrx4xk+jrDo0qLqH
KZ+Q2xm+6KE2rISdKzvl/Zje4iUQTm0NC7Ut/QgCrga8BuY7HqdR9v32gl75djQeACmhcSktUpan
AnETlPjq0jcEFFgod6jGGOVJGMlBxM7a2+7qrKh487aTj5xlEzMs4V8jo82suDr2QUMfWBvwSslK
Lvr/MDEekbbGaaM5K3fSu7KUEpR24wRx6XcGwndpZG7M3JIiYq62p+qx5kZ3ZWPybEV2DgVMk8xl
cYWbJYJUFdqFflyoVnC0lTSw9uDRhL3t03i2sbX3knw/oiTWfr090ysZDJVuCTWktM+tsTjp4AJA
v1XMNI7SL9mAbjZnFWZZGQPS1Ei7kwc8XJ4BOv95EGdgrinKi/xZ1iE6dQp1KISl37bJnWEUH5PM
/hXi0LSZ0LORatu3J3pt9yDIqpLTgzymqXH+SVMKLJQ+Ckrpkq6tICq1caBXbfCrW1lS+bUWKRBO
EC7FU7aPBYbrfCQztuq20GhZOZLUpXat2Ktlv6atevXDkVcj0AEzkkNxPorjtLXb68SVHEWEbZRa
n514/pl443ZsSzZMc0BFK98Vovvn9kJe9LyJYTh90u+WjXfrogjIN7M9tD5JMDA4iLeejQLUNhcm
W8YAZYYohUV1g/57nX+ALlNDf2/mx2bKdjP1JUTxYVdaJtAWLNKsvL0L1U5BHcboqnQ3qlW7pkV8
LUqhewiqw4Qf4CwNAcEyFWmrcZkBbYx3fdd8SipV9udfcD3xby/OtW9vGwwDYB8gibuIvAUg9ihz
yYVUOK2Q77OAMgekZO6b/zCQFKk0aAJSj118/kZYnVs3DZOKUBgWXUJXtElXdvK1uwvM/P8Msojv
krcmIBAXvqJJaSRTOU5ac0x7Y6cP7iPEpA/x1K7EhasrCGgSHgLZJOrR5/u6c9Baz7Os9HFg0H6m
mav4gyrsw+3lu3Z6pK64FGiWBuCL5etgA1RQKUlwogTxhlqjD45IelPGLepnvzDOBfjuHFSh/ro9
8LXp4UfDR6NMyaaU//3dzaIOGbmqNxS+3g7xr3jSYDEmqbsGxLwS7fDmY2ISPH6pv93qupg4hKXf
hObRUbQfJMe/58RdoXNdoKiJBRCQEB2WWCaXtTyfTma3cF+x7/JxhOr/xpPBe8HzV9lgmaDDNkcB
Lbb5GyKQ8cG1KlmxwjcdBiPcywZrl7bJreex7Ne0XK/NH58Xmb6Sd6HpcP67cNRA/Scwar/HYG1n
qBmt+DRX6VpP0cpJXBtKhp93XzQJ9a7hC9b+gJr7QUsT85ulZ9FJeJFxd3vzXIlkZFrATHnb8bxd
9uJlXTXGZV34jhL+TiYXVG/Aa9aG8N6MKN7cHu3axCiiwIuAEiT7BecTK/DIIGIOwjdaK/406c50
Z1VtvTMqsL23h7oSaIB1MDNM5qnfLyvDce1WVTszscHTvwd68hkCzQHVnNNYzPvAsXbhvNp6vCwT
cEIQaeeM4KYosbLn88NfpRZqqFZYDlP2cl2IEL362bO/OLpA9Aka8hD+nOvye6+6B9dYgS39P4Zn
a6LtLNtaMkS92ze5m+P9E5qVD1f1b9WaEGRFeTHPvqEHuUUVqWy6p9lNfuv9t1aIlXvqIv7JIjxg
ZfiDHpr5S+/OIe8QS+uSxFegNgPpfQF5OB3C1jQ24+jCLWrrCi3I9OOoBdPKvtJlAnSWIDE4bWWu
SR6Y1gVnsBw9S8SJE/uTgarwvYYI/tj0X4LKQZK1QHgxyI09JFhoLOCmE6+wD6MBincD/4FUvDXU
wXxyM6WYT3E6IenjGh0QeDN2WlSWMsVHdsKUgsP1lBCAstrZUdZX8pVO2mWti3nwDoeFSeTjnCwO
SB73cQfgK4Eq7h1x3cXz1Bg/xIq6c5r6RNl443bW91hYj6rXbsfcODp6/H3s4d3fPj6XKZn8JaSc
OKLQ3SPon++lTgD11eom8e28aQIYkMEIywaZ4W7b1BPA82gIhYNBUYC+kaZk/U6YE6Bh7OF4piEt
NTxFTgNczqW7G97bKdILaP+51ud64tm+NWjFe99v/+iLMy8RvbjPsQscjry9uIJLdWp0lDRjX+sp
3uQg02GGfVMj3U+i+aFAQzZNvJU4c3H7yjGlRzsMIg2P7MWR91CvmwaLMV0UsQ6emivHgZti5XNc
BE5G4S2lyyIDD9XlpRhYA7lDlCZ+M7rKY9YiY+4mCAO1w9qTWK7R4iTpyPWQ2TqUfrVl6U2gxk7n
oUv8JI/2jRTPVPL6u+mGAPxd8zWYyup4+6tdGZEILZ3F8YI18JQ432kN7VQ7bYrEn3t7r/TUoebs
UavGejMpuLBOZv6ndx5bm3eiQRLDk/8iTLo9IGnFtlJfNIYWbIM5zPFWK8GjHxTV05DW6crs9fYk
L+5ZOSYBkGID+Doi1PkkR2iyVpjPqR9kWrNT2/ofLanvwfhlOztFcOb2aFe2CzQNzdDQnqfftHz9
z2nQo+bWpb5h5Ah/efczRYlNjg/2fxgIf0nqWqDAsWpYfLs8qBGFwY7Mn3qk2JspMV96ZR7uVb1y
VmgoVw4apouEJNJ4zIqXfe+6nFMqpROGdmrX7WrbQQiV5+RK+nlt5eDdqNSBKYuCAD7/TtxfHU05
kSBQ3g6boQiIHdIpCSj/uL/9ka5NCKI9XUFclyl1y5/y7rZW0WSM3IGTVnpkeaXuhLvIpovx56OA
5ZV4Hlk5WManBAibE9S2vFGq8E5No2IvbHfNtv7astG9porm4XZwQSz3eidtMqwTfa/U0800uda+
IEXZRLPt/PmyEeRpsdAQkr4d8qS9W7asjIMRry/yjEzNDrWm6Cc9t+uVGHFRnuewEpIwamYy8OXU
xbPbRqRmAlKcnrrJRgJ7duYP0rt142ZGf6/isKWWuFs5mUFLf4Y9i/a6+Hb70y0Do/wJXGO6pFcY
l77vRlVCoNaH7ITTYHDXdcI+DrwDsOpI4NxonXPsYfPdHnMZp97GlDB7CssURJf7H431oXftPIMo
qwQPVOizveoJ9KIBj24FAt4rBsoXGc/bgFBWKIrCTaZNfv45217LU6tpMTYyw/hoJVa5T0ZEepPM
e20NJd/oIh8RWFaCbeghyBlRpfocpGPyRc/E91qqwNxegaurTilKynqYMEBknvtuf1Uk0WXmFNji
iQal17Sv3F+hE7kfeLIGzU7UVU0B3MvW0PdXV576Jch/SI4YIZ+Pi/EXlGQNzC9+VuUxSmrhtwjW
PURBGD1NJWTr2/Nc5uty4Slfoc0H1uKKZe/k6r0qFL50EkRbze37Aznas9Ss+xFpxQ9IeNOdi+o0
Pm/4Rv6HwaXCBkEDtMDy2RllFlqOI9tsqGZqmRhm7aCuiX1SOMZvx+ooqsHA83ulmA6V2wYrIIVl
uHqbO61M6cPGD1hSVsQ4p7lhptj+GK1E5gTdh1yNX9uknVcuSLl936dTjCTfhMDiDFlSW5b9kZDT
lDmrslM3dO1xqlElH2sPxc4udltv0yq6s9WTtD9aU/Pz9hq/3YiXYxOVKatyuJb16ZJaG5a0QXrK
Xbt71EKMG7duScH0MCk558aSLmfbWU119PVdV9kHQIFxos7K8F6txyo6VrUdO5tuVhE6hyplqKcS
gDeSVIha/2Hu/rZQJC2cPOg9F3IheSYgWGZeejLj2rtHZarezn2kCRSrLOSuLbV4rrN0BFNWmSuv
riu7gRNgO7xMoM5x+Z+fvAJVswB7IHZDF8O4Ryd0+mlhtcnQ9hq+9gJb8TZPuAgWqTX9yeVHwU/B
hYzK1ktQQ/kLp41pl8ae4echPlrCc/tTg1DnZgxR7m2bLN07vY4Va1ulKr/MUFZu0ytRhxSE9JvW
At3ZJSZoDsvWVXLmPlZ6hEBH2MLW0WysmHk6fc6gyB9v78pl1vPv/P93wEV4NblUHcxMOBBNaaKX
SUVG2OmX24NcieFUfSj4wmfRqIouHmWdYosOAyB5i7n1I2iNGvOIupgQqwX0u5vdeDgKr13Zwtdy
BgqEHk5XAHcQPViEcBxDgyjDuuPUDHZibeYESXKSFCTMhsjcu3b8IBxN7CrDhgDbWZ3xbVJD9z98
Ud41qkmBjbRh+VRE0jfCOzhjgWfV+hxXWvUNzX/e3ljGbswmNVbuy8vTA3raIlPmWUPEsBYZ86zD
V4vqLD8VDWgcaar4XJSR+bOVvtW3P+u1odCEApMELR4igdzM767mRMsD1RFdfpqD0PstKiP80IY6
JYYSjZg/H8qgTkkqxMwuhDImS4fwHnI7Nko0HLy2Ve6xoEvvtCwKVsp212b1xvZyYSOzlIsFDHGx
7KfKy044z1mfPC/qn016MRu1Df+5PanLywiqJi81C9A0BcrlW8AaMeIuojI7UcgfYbTrys4FMqeo
KZ4LobX3vGbykxTVzNvjXhQmpeu7AUQCVTE0tcAtnH84tVAht+d6dsJYaixRAm3srRVp+EtVAsHv
OgaO6kkRHzMXPhwE5Hkii2ikxmvwusvwwy/BzJC7GJIlQJTzX1L0Y66mIslPfWsEX+ugK6qdmZZF
vHIKr35UGhmwKalLWstKt53OOXDWMj9BR6nu1ab/3RdB9EMowRpW6jKC8w5CLg1OICAeBL7OZ6R1
fTe0k8vajnh8QxBBFwlF0G2cKhm12KG9u/0xr82MZxHtfdwppUzb+Xg4O2P5I+L8NOWD+9K79bhv
0KsA8ZalK4/xax8LJAFIXXYs8O7FXTF1etmZAm/nhl7Tqxap1tFJtHElgF1eFpJxK1vrQCjNi6gd
YW2TR1IxtW7RynXwzn1MJlE+tyAn8LZAAZOEpVnZH5dmwFK8SELcIDKAJ1zW2bywSsI0ZNTIAO65
BXmIREMx5d4XTL2Lr/WYNPU2RjrrMxKaSFEMQIoaqgTFMNxpSpwNuygP7e4BXzBd9XWc6n+4aJBa
z7I/wXO0LJhMMY/P8ZxOOCmJPvgH/KZqbczBpRg0grJZSTgvdgY5jU7L5Q1KBlx2cbZMoSSJOvU2
puoaMhRN6D67dt09tVFtvN7ehJcRBUtJCROSlzx4gSXGq2/oLswmnE4Fu+v4MatRY9snxB6xNUMz
c48j/bOPSQRQbItSJpZMIojy/A7hjMw5hSNyIyvn4kpmxxelZmA5KleTszzyqW5XZqhxMNrCK5Hd
FnaCulpE5VOidgXiHlPbIHteNdFnFMfQTPaoquI85tmtif4JTeqNUlRiBS32JoB5/gxwVFlH8OQZ
4p5e3C9c+U0yOBE2ppNRNRtkIUbK9KNbfo0Sob+M+qi+pNo0YgRUpe2nkCJbu9URuH3J0WeitTqo
sbXvtdZDMrwvy2Pq1eppphJENaTV7W+4KojXGX/kkevElhi0scTQKDOEu1cNZfwUjAMlTi+zTGVT
YR+briz9tThBYiGB7fJFuwxJsPLLTLHn/OREMaq1eMTE3wpzmv66vemuRFoKaAbUARM88oUSkekW
M7GqKk64NcboHuUOkVaMm8nxmns3MY2VGHExLVlU5a6iJk6x6yJEcFd3dYlDnY95UO5XYuq2VmrO
K6NcZq2Sho14INhMg/O0xDBOAVd2lni2P+gD8m51Y+8ipbCxSCq86KDl3JBGFImdKDPsGs1ZPZbJ
NK/Uga7MlZ4DjUODPoBLJnl+q3ihFK6zIscP+6Z/RB542mH7oK+E+osvKI1oeV3y5NfQq1g+vjAu
k+VQ16VBmvQ7UEO/ohR1wCkSw6FtWn1laS9uFlBh4MJkZ5KnFXJr55OanDDzmrr1/Ahplk+uPQmc
h/qPCdZbuwY/1lNIs3wl17rI8RgTZU9KpHQDma5cgnc58hB4oeCTeb4+YcNAuIt/TF7uPgx68gVI
YPGA8aQitfsM//bpuPyCDEwRjz4VgxOSzweO48QcDZw0/RF7EGhiEbn1ofSy7vftceROOAtn5AIE
MoxsodLLzsP5OHruWYE7IVIRJLhh2IU7vtA06g7xYK053F9OiecTEgyy/CofdovIaZjIoo1miRSH
0lpPKjrxHwW9lWDlk11uE7oNsIPIp7jS6NuczwhrXHds7JG9H1b5L7P0hmOipImzGWCVvTZ5Njzr
c9L8sUArC8l1jTICWTn9sMVC5imeCxAMbN/pZv0OWxHI32433yFsvIYevjx3VOoBzJFeyLbK8gpK
9QG3g9xkU2rl9yANUC9ue3NnG1jjNZjTrBzzK1tE5/nLP7SvL2dm6SiKNNbs+VlQjfqGNkv1Q0SK
8yHrozRc+XrLucmGLGPQ/H3ToF7GFN3MugSGROIbqNqrGjBiIs/GmeaHsM1fb+99mfC+3/tvY8m3
ooxgmATKw//ucKP0FbaqPtKUN1oEYVql1v8uzWxEgrNwJfHE3eGTi9MVFYoP6HhOK2d8GVzk+J4D
CYc3FL9imZAHoeLUBOnUz/Mi1HZGkut3Fhal2QO4zdHbNlXUu89I2uPl0iRTMa51p9+q4IsVgAzE
qTc1ylUX6LBKSwrsiOPUpyyIGJ6L20W5yVrFwrqZCyre1KIB8CuMGNVVN+wh5ZCvCixuGhEdony6
71S1RUAtREZpE09z9rVr0cLcMg07eZ1nLflYG9WQHYzMmFycHcY222VplD9O5jTg5WkZIkIDwlI0
NESTwt7f/sQXVVvWGE7GGyODEEdt/PwbJ0UbpyiEpn4V5vaHrNTKrVrj/+TFOgZZmv4DNg7umnkU
74QjPZFDauQW/KzdVFsI/Lehva0jkd+lUqatp0208ipbhqu3H4gADRJZFLl4NJ3/QK2P6kiNZja8
aqJkwktjo+fkQzm4scQLn+LKWdl2y/MsR5RoFL433Wzul/MRq8TqHB62qR/Odtnu8fhNAahOiRIe
7CJwvt7+AlcONGQAVdbOYD2jw3g+GvlpPqSeoFVP4DwkPT7f+97FUXtLOTZVTrqKU9PtIa+cK8CO
XNmSzw4faDFB0Pq5m4ky962+E34+6aG+M8dYzR6j0guGu3kMXXEsA9H2957VrfWIr60vU+YtJNXc
LpC/VCxdb4Bi5CdunU24sBl4jXQoX1YbzUJoaSViXt1AcHwlXotsbDlbHqxKXeF04Sdi8DW1Rh7Z
7R/VWPkHsxr85Axvpd1z7YtKKT4yBvlcXCaXvT7MrmJrid+JAsNw1XjAbKrYAHD6ezSmlXLe1dm9
G0z+mHcxepgN1P0AHFLHgv6eqH7eadBKnPKpH/uDXeJndHvzLLMUeTq4CyTpgVQFwsf5gKDFkhm9
v9Q3w95+QGOyPgwgYdeKeNc2CUsIJ4dXtAWV+XyYjFaZjYk7TmaBXh4Tx2h2RefASKXAfXd7RteH
kn052RqkqnA+VG632mClWeqPWCLvbG8y9uocGJvaU+yVxbt4tb+tHkVp+hKsItoq52PxaO8tUSUp
CD/9Q4M1i9GY+9ZOml1O70OboBiP2PBJS9Zef+jV5OCqRb3yK65tUPCa//MjFp+wH7UqKitOhJEI
hGR0Q9w5Udd9MNOxfBEllkm3F/havKH+KdNoEPEX4FgyZ9tqsaXxZx2j3aH55g7hJ62e92FXHnsx
HurYOdwe8krqQh3UA4hChIPYvFjnMg2DcKwdEGxVhXCGEXh3EPz110ovi51uxfNOVaLfga1/Krip
85WQc3WBubLoihBwLsCpqhaobQqGwQ+KhooLLvIjcrA706gfHVb89lSvD0YlljzlClnYNEWMhmSU
+mk5RBhlwAIoRxfTcd2pjlMeeSvXo3ZtbWke2MCIZF1iiXvEqzX2WjTs/bbkrX8cS/DX2Aa1NhSo
iXcmHVxNHQ8ByGH1M5DWmYRB6H3/qA1YQznOBEdLcePpJeT6DQ95VPe/kyAL7pEZsS3k1Fs6x0Ou
mD0IzrjOVxKKK8dd5juy+SsxeUslns5xtAS1xcQHXdttcKFLjnPzg1dkvLLtr6zT2UDyw70LzQqS
B1YRKAlM8nQG6K6/UDqyEOfXngJvfg6hvRjmhI9yt3K+rw2MHKuE4jk88IzF23hqKeM0uYR6aeav
MYzyHZqSx1TXf7hdvkMB7/R/ODuPHbeRdg1fEQHmsCUVWupgt7udekM4MmeyGK7+PPTi/BZFiPB4
NbAHKBUrfeENSa4+a127AbNYOefcawRPlCRnqMOisx2WGAUqCV9WGtA+QdJp8NDsPpaR9jWOIoo9
TXpWonxj/6+9gHPWPMMPmfNV2mxIZl/6ZXzSDfTfIPm69FcOqlP9aG2yFiQiN4pH15wRnkAHehw+
OWAt5GUGrU2TPkLQj6HAVANllZSAGWxWiXxwmVHbesRH1x52yqRQEzEhKIoHSUrGb4FeSbJb6SgC
evBNfXDOciXpZ7nppd+3L4WVV3q+DzilJE60Z5f3X+23ZhJqyYn84WMjqQ0a1NkWg2/tJNHLMODn
EDBf1bcGmggC26Lk1OTgwr3BUPuXePaqOiU+Qg0bkc7KPQdSeIbSstA8XosplU5l4sdLoIwJ4Q5N
grOFXaQHCfpDWw7/TB3hapO54eYwR5uJ3Zdnt2vtRkcUiaDRwrgAK3Q8idAX5GobNg7N6koBfKc/
yGcEF3I5Elb2WEUqjKQH6puR+s8B5fyNC2FtDIijNoVB0nmi4Msx6EXEcjBm5BiqXj82cZ5+TAEP
b4yyVAZCI4r0hZou+H2iiyswd9KSRWMuwTuPZ7LtRqDoflYllsWHCi+UN8m2A8dDKBgv3lb4/l2K
Y0+9MzMlqg80vnqkgKaRLhhtiVTfkwmP5Yugq4kn7FhZ9FTsKHyQK2Beh0wUnDYttnsHf7i6vjMm
Yvw7E2e+6AAHbibHCh3ZcWo2xa9qCqJ3Jvi2n/QRhl8kxJifB5gIbjFD1j40WAF0iSkqgwdZ7NHe
qoOKLxOcwkZ+TY3gk1GUWw3E1TFoPKDlMKtHLM9BbvV6L3ItOIkO4L9fOrYnZ9CQb18ga2ebsGne
MRwEqqyXWwZDYYLXlm0ptUXjZpP9Q60i2fWVduM2XXusIDFygVDSIhldPBp9xAsMUj09sV77nOM9
tcZ32qJvGnGNWzpkTu04vLSxvVWRXHk4dCwzgMlRJ+Q6X4TBndHmRYwEE16a5me5mc5ZFO2GSvrZ
zLqAsT/+K3ZlPh9AzQiCgS3PonKX37SldqdZBd80G/yfnBP8r7PwLNnFFgX1qsnyZyRyGXQb0H+6
6le2ijJOopCSU9vpB9MUHuLBB7l27sC4fkGK8BXq2AF79j2q3Ru3wNrGQe4VMAtdCO6BOUj4K+rp
GrluDbjxJwfBwfftmIYSpJxheDTTWN/CO669CQbFQZrMELppiF4ORvmvaSa/ZbBJ0r0oaPyDiQM5
eA5hYoOsq8fbp2JtywBVpu9HLRDO3WI8IxotaVQwQC0MmpcIMlmF4eZgL1zWHcATrhXtc6b7XbUx
8Nqhp9+BUhM8v9mO6HKiNLcRK+pxiHa0orhPVCPf67GR7G9Pb23t/jfKFQpdxD0oHcEoxlD2ON5F
Xxn3k0/EvpEgrQ5ENQ/Frj+cSe1yOvXUddFUt9LdMDqfQhtTw85Mh4d8+np7Qquf7a9xFuuVR7le
WHYjoYQ52UeTNtwp6wt/Y8uvXWEAb5zZwQ9Qx5KHCenQGnxpxN3YiXOP7oP5ovTVdJQ7A26rg9Bb
FWqhV1HrPkQU5H7enuTaIUDSE0FPA2wHwcrlxzRHU0Kd1ZHuSrkDJmNGey1peIE6ywNc+x+yJxDc
UE6ppCHit3gXHO7GhMBPulNiVP67RBb7qs7JbaVNz4e1eZG8IHhDKY1yyWJectwUrRRzk/Ra9lD6
1a+8Vu6cOr2rSuXb7U+4dq6B+IFamKUhrmh1dufU/jCY0l1UIzQ/tNnw1qdy9qgqUv06ZzwH1R7+
S7AACdqB80GYfkXSiuNULpQOmWAVbo5bKoO1y5JA33hfV78iKH9UT6Apmn+4rH/dxzItfKMZ6+CE
LUPvxqn4OtXhKS8t3cPrZKP0ufYdqfMQaVJKo0e1eFLxXh2GlrbRqW5xlJ+QjjBr9dXJ9Idq4Cxo
MIQ3zt7qU/f3kPNV8/f8wkpSApMh9ahRD2EQxju1ZOA26apDncrkhUlknAat/AxvNT9MGV7Wt3fP
2m1GjZJ0gc98LQsa1GbZTIYRnlAP8d2u13zP6Jqz71hbIrt/6oOLhhQbhcqJTReVIRevq9piaTSa
DEWVWT3kjW8/I/mEcTnM2OLYk0g+j5gtA7uKzdba5ZpMOciGW/TdGJ3uC1r7zfs2SRxK7Rrg65OF
xPj7Hi28wKUsgj+B6c++Tm0ktz9Vs+b/i9qhPpPuRp+w3dC90u6NXaqo0ysenu3Zj6f+DfGA/ohR
iPTaJM5z0Bvmx0hT40MDOsd08eMEQ6ap0Qc0ZbrKqzKrfkJYpnmrwsz+kXdpeJJVEd/jcYleUNai
/oTjtzrh9Fz1ndhFSkhbVVEi66evJMGnKTKV8KS0kmx6MUpHDxK47neNNLWBqzLVn2YQFI/o38PI
LbBUeNOzsW93Tkzdc99qIvwWTY3226FYlZ5sq+2rJ6nSzbdaDF3ulmUyPZdhOBW7oNfDliwFm6QD
nHaiqTQbN6oXK8eTRAEwPI8Hrc6lApWQGzTyJys81X1lUSox/EcDOYpDCDrmQLRRbpyXeYMsNtDM
0KTINYNyr2o0QSeGHJVy2Ki9L4HdrKTyhb/Jd6ihlnepFcT3uK+156YprcPtY7IyVYIUEIgICXLT
LveuVSS4a5qQUrWZXJCJj3qnPgV6/c4Pt2RBV4fiXobnBa+KUPvyUsgS6MTAHCizo/xwhxNS7klp
qHu2AFQd14H8+/bUrgCCBNyzGApEqnkNId1eDpiOo1DqhlZ1ghCxCK2zZo5PEba6re2/97PxR5vR
ZPN78xBNwyP2Xx82fsB8sy7XlTxm7lySW4CJufwBAiF6va1IZgy/dZKn3MC0yB50/MW10Wp+BapP
O0HMPsthFZg/stqc27W91OLn3tnYUohI3SqUrURfFKSp/M8oKwD7i48i5YOmjaaWnmBWWyPavhSJ
0aofxVYHZ60iB/iZFaDNRy1l2eMLE0Wxorl7olptWHpY3efJAy7o7HCRlnp1xpnbSD/QoHde5X7C
ekOJ49Lel3YhXjuuisSt85onMR/MznQnoUvK4fYKrX0MALh/WGigwZa4e5qCkRh8VE4jETqeVOJf
iMpdt789yspTBOl7zoeIz9iSi/cBT+1cRdsxPTXIoX1AiMxypUbHs9AOt6ADK289/KW5c20QwSDa
cLnjTFXyyz7ElVtq28xNNaCQ0jCeQvpzgTlVbttqL/8+OaSUMblUqb1dFTXhLWGZJxjRSAf1RWF1
kQm39XR0cZkeNgZbu0L+HmxxoHSnaycfd+ATVZhPPPquQHFpb9dxgoPulojdFT57vj9ghFFXRqaG
psTiwkIHtNVDlXWz4rCu9306oTKUK0IJvKA2RiJtvy7eOw74DLevUSoCFoGxoBRWuXbwYd/HLmAS
+93I10sQhzcLHO7MprL3IwNnj5EstDtzCuvP8F/NrxJ0qG9q75fdoa0CVXuoQ9/aAp1f70XemHkf
wkWkhLSsBMSB1OqTFmWn0BqM3DPjtDO8PkyopdpBgdHD7d2xcgcrCn0dG/Ac6fk1X6dL6TOWtIx7
ZdxxI73oeXqPYvODLTkP0zjtZTPPsJPsAB7UZ7ueNk749Y65HH9x3bVVGKWdQ79HrdOnKchllybJ
W6061MfT/zAWqj9oc1DNvVbhiiqd7aJq8amanyRvtEazu/O7IUu8cSr6z9DIs2Aj9VuZH0rbdP1Y
UzoLS2k48CSJ7oiKzzf4NjA3gb2gHXuN07wl0ha+/TpOobGIkTtZC+UO3vHL2yUragW3bb87WZOy
o/L4ZjWd7CkNqj46bm+GSHnSJS3aCI+uL7WZTEctkKLnLHi6WEPJNPGfVPz4pKhQ6qJWYDppZmgm
IARcde2XXtvSAuZMXD3dvE4w+OgBAI1mwpdT7cxYHmy9iE9iTCevyAKxR/6lPuIrrj9EZZi8ypne
HewhLu5LSwxPeWkkniOC8mkaJXsXANf0KqusvIJiB2Z1VC535BAlKvv6JydXtHt7IvEqFQnx+TIo
P0yTpL6zqiA6V6pDSlSaYAm7sNu3ScWVmuGtEAZGux90rQNgiB4kFbW+ej+YcvJ5qmvrIRBJAjoN
pprbNtHo9Uae7Ifclw8lRMt93OfarwhI34s6RcXTlNjSk9Sk4pg51rAb9K6501tTObRW075SAqg9
SWD+GUNQ3NV9LnZyB2+Y4E5zlUbHSYA+6h4/hvq3UKRw18UB+y4a82ds33BwUzgPmDM69sc2l6ZH
9CDKVzvqxPtJh5o0jIV+F+Zacyh0e3wNxq4DtD9KB63txh1dCuOoSuIFJynMYIfqPRnO4Fa+1e/L
wvwYJxSDyY1Sb/CN7B3DkQQlavUiN1170AE2QP4YdA/8t4IASqR9sf1URj5Rauh+JtWOgMS+c9Ko
ZH3rdJ/gbrdTs4pG8Chrno44zMGUJvWdjbXEQVcr6SjR0oy9QMwgXKfUMbsIpnLjAlm5nDlfqJeS
qcNZleeD8FfabCi42OEGIzhf5Z478cEXJS7NrbxFgVtJ0DnJSJzMosUzcGjxkJoKxgc1JPvTgKHh
zm6HYd8Fw/Qk/OiLFePD5xpKjfwOL8O0042EEzfw/G28DmsHG8Y4uCUkC69pB76Bt49JQ5b42PqC
2+7LmAY/FdrvICR2mYg2mpUrn5eHCIo3/ux/nMEvP29rIHs7JD29/zzdGdoUIqNqqjslnMp/v5Uv
RlrcHjHeIzS+GWk0q/6UOxh/hEUcPJVVPQRuEW7RUlZnRiDLrKhZoVlyObMxC6YhNNBPEvZU7QqQ
hO5UG9FRiSRnIzdeuRjRTLJQq0FSj326HErWszwvyWny3mxbD+pIPhKB6cQ2hZMJ8FJJ2duHsMmL
H2hI6OOLsCCWbtS0rp89YlsSV2RtKHlepXZBrflS1qvDKdOlT9bMiquacB+WY+oOkflxI4hZefdg
Ucy+s7NAlXKVuUJ1SNJcwQxB0vvPZdB0v4i+sfUJ6zjEV0kMcnPXtrCtH/LWrxoP+7scyeHcB2mB
+Fkf79OSLP8oR5OTe3nX9s4u752MepypiGI/VENmHASm0lvQ9JWdQRd75iqBAIELsliucDT7Xm5k
ku48Hn9aYyaOmtSYz6IHfnD7M12vCV8GZu/c34Kescw9iDkbKa+D9GT2k/TMec/2cA+GvUjM8EMf
OfFGEXVtVeh3ztQ/UBVXlC8homigikQgYBZP7axUqUbw02oo6CVyCXbaY0tOF2BjmitfFIQuGDIK
4CBJlygOG5x9WFmhOFV+XuwNtfPypKi9EO7rxgSvs9P5kqbXC2mCivtypHIGQlAa6k61Y+VHc+zT
+8YI2+PtZVsL0YkgYWcAi1XxbFlskaKcsk44Y3dSmiZ8l48S9L4ek0zhWNExajBMD+1I2dtBREUz
R4ZVCokwECCUdrd/ycoGMqmB8UnJtvivxfM3OWJK24HwEnn7jzI+RZ0M67Xs1Hs93dIJXP22s5w2
UjuUQpY5eZXkeYjtYXdCBWXa4+yeH2pLsj/cntHKA8c8/jfKInKdNL/pJ2WaV9D5mFNL/cwLr7qR
NcVnQGgKcVyWbQEdV6eGYhWryQ5hRS8fg0YbUojCcocxTj8ccErLT446xhvbZmWxwDlgMw6cUgO1
p12O4uRWB6KDxUp0RENqvOT1kA6s9Cgr4Zbow8pJpxJLCwjSBxTAJa12GvpabyHYnJTBfkgshIL8
8B2KWI+hkn4Y0cXGGvrt9sqtfESILrxyc+6K4NxiL6bCrBRY2RwKv5BOcmgV+2DItkzNVz6ig2Ik
nw8+DbHoYpQBvZvIlwt2fIcVawJV6cWUTP99PpnPSqf7h3+fFDpEaFWybLTo1cs1C1uWJnPi7iRF
McaKjTXuuoC4+vYoK5se1sq8MVDNINSaP+1fUWw2YRlXlX13SvF0ltXmezlmsmv09hlPqF1CnrC7
PeBKSMKALBPJIWWNZVraBn4adUrLtISW7YwqgjgqD87ZF5WD10Af7ZQhy3Z2oCeHXiT1RkS0uogQ
ShFbof2Dk8TlfOHjdEPeOC2q2D46Vs1Rxbv7LHzFVUpzq3O4ti8ZZr61AHNQVrkcDC69bedm2J2M
rLNS2EsNJs1VpWvDRgh7/cwh0A4MhyYvD91VaVTuNFmSZIVc3+61XaVK2r1mJMpZEaPYyO+v5zRr
wXMOOHDAIpfrF4myjOVedCctTPMPWZLXbmN25fPtXbI6IaoXMp8P+vYSotWVWiRXWdmdbKXSfyNg
q4tzZCX2k9GhRrwBIFwZDKDZHIqDniIqWuwJi9pPELRTc+oDpTzXwNlfLAJlCrBhq/+6PbHr/cc9
9ddYi1OdqoUIY+QxsKpH5SGuzM9OlXtDqMj4pjobV4iyMjMmZbLZ57AEK7vLDRiEJtBZs55YLOvZ
UivPb96l3SlUol1lh/uRayyG41z3XhKVHifjPsnjHX1710mIzm5Pfe3HgE9DG2TWfYa/fvljMIov
Gjs1p1OpBPk+itqPvQiiA/Hu1h2zMhLdQKAxM0seJYXFSAMMnjqeYFPm3aDvqsog0AyG8M7QCQL/
eVKkNeT/gO/gyS5LT76CRjdKOeOp9nvjvoub1MP0Aoq6ohXH20NdX9V/lEfQUgJmMYvUXH4/uwc6
GCDGdUJ08ZhE1tfOz7FEB8s5deK3VKr9vx/1WWqQpwedGmLbxV61Jb9TdGibtEKy1hP1mLFqdrcx
rZUTgUQs3w/MGxv1KpBUkYlVcJU6CdmJHtRYbY+y1AXn0cro9yn51mlf+YzAa2kY4wYy488XL16V
MiAGEyNwjlpzW1X71ZU+FTFL6/dxpltn29BPt1du5c6cFbnpF8+aP8z1cuUULMJCySlGNKexfGtL
G4EqOdt42a7jrj+y3/8/yGK1sAEfyoLPhTKd/qOZnPE+zhrzxGU+7PIqbx7KXoR3cpC8/NvkwA0a
aCWTisw9aQLZy8mlveV3TaQFZ9+Ec+Y6gZQg3mYU3T8LbjIQCJyZmQ6+6MrEpc8ivZKVFr2WcVJ+
l1mR1C4pconiyWRg3iuXSHr84xGYJ0duMwNc5zr68h1qJy2gJtdkZ38Y884TkSxXbjOM5qfbH3G5
KedxQF2zKem4Q9rTLj/iWEKyCgJETGulU7woN213Cg3plGRWSaaMymNkbfbMrgqLf0al5ctbPt8o
SyiaT+EZj0qk4LKCnhdVRgn7E008z75GXuj4zh6NOO3VEdp0MIsJuGYWbgFylsef30AfciYL21QF
+AKXM6eOi6RohQpPF4sh9RI6CqOnBZoEhEUvjN/Cl/ETuv21r7LoP4PCSqBiyU3AFXc5aJlgAIW+
JnKmGeQ2ydT9XZQWH5JY+1zIkv991AAfSnKqvqfPpz9ow/i1G/wt2YPltTD/ijkn4102aDUtM6WC
nTVk05ScQ8fJoZ4WzgOGsv/KMZlHQVacKGAG3F7hDdtWhY0sUCUe+r7eiaJvztYQxneJUf/rVT4P
xS5mMhYY/ivPQMhUUikZCJiCZSze8ko2fmBAo+CwVXWltEtLs/55eyXXPiHsHOgls8QBIdzlQook
GMsmD5JzPVZV7LZDVgaY6VRfbg+zvFv/TOyvYeZN/FeWVGPXrPWjH58zqcxoFsqF3u5CxGAaTB/D
6HNQ9vSScyeBUi+qQt9St16bJn1tDspcyb1CCgjLz1QlVeJzrXaZAkYrs947wxBtFXVWriG6vrNz
FY0GSsbzd/hrnl1fY6SnKsnZUgvJiywIhBVs/n1sjcUcALyRz2/hqdYugPlu5VmlakCN53JM08cT
ocyb5Cxbvb3LdG10y2hkp0Lnf9DGwNz9+1oCgADlC3t+Vvq5HK+oLLvO7JJNKrfSg6lV+AeUChfs
GKYvdW4HbtlnkzeqZDa3R16mvuwiKF7sVXxuIO4vNyuG82oSNFlyruwaXA2N9XxyMaTvcw8UkA/S
OSkkeMxV47ymqeJ8C5zc+Me2Cr+BBeZ7z9xT9CsXX9tvgihEvzU+x7gYvK/Zwc/orIY7f4q3HBRX
Ni31QWSgZhNepKvnf/9rM8Ef1bq4RdhUHbT6R52gp+RWNEC3NEbmM/43cGv+rH+qoTwgTGj5WWlB
SX5lzeKxIyXRtJesg6BEe6/mQ3q8vYLX2myMheAPFkyztgUE9Ms5xaYeOtmkJefcoe4JA8ruM2D+
JQRotpp4H3ZW+1Hu4/Atdhznwcli51vpJ+J7L5f6o1PWqeMWpTRQ+ZjolniGIQLFkyst5pWN6he9
h0hPF7rXvuZK1yXHXs2aX32lO9GudSLk1TUjFgkEbM18H/S40Hq3Z7hy09F5oH2CK9pcSlicjkFF
WysppZzSgRH5ntm0xosc2upzDooGA3S5brrTTPkL0JZzrI+3R1/bMoTkszULVTzU7y4/rwr2ufUL
tTgbVQHxUyq/1M5k7G8PsnLJEfIAU/9TggLqdTlIkfj1IKE6g45xkHau0ETnZrn4pjHF+1Jzshcp
037eHvOP0s9ik3KGabhQQpyx/4uZyUMoCirA8bkqq/G3qjfOsxZ1w5PWpVPjIqpvPwx+WX6Ne2N6
9nUUG7o8IJnkGgiEK43CGr2mjarJhU3mJ64KtoELA4zJj16IJnODOjEx+wYYeawmFSGSuu/zHWq4
wVcDdZrSNatAjK4c1M29HpdzvIz5TkbEMdjC1dqRQkDjI3fmqlXsgAgo+/6bH88e5pktpR8bGf8T
jYA4cbUw0b6UWmiOHgff+JSaqfFgwCU9Q+oR9jFVLEyG6nRKMGLgKJq7IZZDooBWQqekMiJt3DiX
f0Kl5edl09IlpycBsm3xcGlKBmVZzCp/XV29yokGH0DSOvEi8mbcw4Ok1hgrZv0uc2pq+obf+C+h
oZXfbMj4n4ZaJZO26ANupdDXe424hIeGWHOmyP0JRP+6AzVq7HWet+G5LaUyclnY8lePwVG3H1Pc
6dwmR6BmyLX8P1yK7LW5SjAn8NiLXW7y1Az9kdQsPk9mpj00idV7UUYMJqMi9uX23l55wGFzAYTg
YiSJWF4ZAfhQv0Ho6ZxrwC5cpQYW42VyHz33cl1+k8jTNhrKK5fUrDBLSw8qIKShxS1sgUWIlEGJ
zrKw02NGNXKf+5WOrb3mH4xCwl+9VHO3aPpft6e68tQ46NqSB6JLcC2KASk7hasWxueiDLRdiTg+
Kb0te6E8iH8s6c4PNdECDxXRLbqS80/5a+dgWCHGQJ6icynG6pBHw+QmYw/sG4TaRutybVYolNHU
4A+t3kXlwIHjAFKmS85OYkUfVZFOR9irxls8NFvy9atDAdWEeEGod9WpseOJZGSsknPU5eJJzSC9
O3hEuvJQKK//vlakBnROaKevuLFUAtePkllpcoHmGDU6q0GsYgBeJCPSufFuXgGo5/Vy6N/N5R37
ujvkTCYsizm4m3BcyFw0OEx0UvLAQBZbSid8EQan/i7FbfEjUS3/m5jwkA4V+30/qPHoqgCuB3ew
4t52LZZjy2P9+sPPtXQ0F2aaI0WoxX1QymPXD7IdnlNR10d9wlFoKO3xC0F9uNGNW7vzCDLBm8z6
iFdUMBHbkZ85XXROgmQnuuwZX+uWlD5Oj5ExTIcwTbZA29dXEHJY0P9hDpKl0TO7PCxDFgUsdxOd
nb75NcZhuKsQvywRjtHD16getrpm1+MxGlVfnOSgaV1p6DsonqNqV8dnNZypnQ3disGrp5bYNo+a
+AOubHJ4+Pf9DANgbr2AhLuSIFDQv5iifIjPQOKyJ1mOM8+ZwuKoV12ysZmvNwvTm1Ft5Cu8qcsI
qa46uSkUmWClk5WHTmT6DhsMfc8rsFWNXbvKZ8IguuTg22jgXq5cVmdZC9gqRo6u179nvpoefbNu
XHksx9dxED+jDiv5KdeHjc+5UvyaCyJcsXSq5/LXYuROqWKERar4bOtl+R3w+EhoriMq+NRNDsxM
Rw6d1q3retpD0sxfhqRMPufyJImNtPD6a/NDZoXEGdZxXWaXgkRIxjCysK0j7bOubvf4WJqHsJu2
vCauvzZDzXzQefNiI7K4BVpHTnK5Yd8awvzeS1lz0MdSPydcGHuEWq2HXovGfQ9u5e725l0bGDyT
Mqu+sNjLUhe+u0E3YId7rm3JeAI7HKtuj3CffFAS3f6eOdL0kKBw/pjipLB1912fVoKw+V6e7fUA
hS1uhwwzRCH5EkFYItP4EkH8sR+lH05j1XeYQE7H23NdW09jfkfnNIga0GI4c2glv2mT8KwlLTKQ
AqTfOOWa1xJYb3zWtZnN9WkCDV64q/WcZnwqMU9wxptU8vrZ+r2auvJeA0/oKVaVbxya+adfhtmI
nxDKzkJBtO+XZWpHkyxfy/Xo3GkUhHQpCO6qRJbdIo6qc5hW6k6Qy+4HkeR7ramcT//+ZSnCs4eJ
M2d8yeVloVSJUjhaxfBDgKpvodbDS5jW/as0VM3p9ljXqShv19xKnylR14TmROsyOBZqdLanOHwH
FlT51OHwtrGAa3tlNv6l/AUV6OrhaiO/KgI15hKiavjokCyJHQxrQPNl06G+fntOa6cQxjmqz7O6
Irvz8vuxHfMu08A7ZBSB7qh9/078NPQCJZm1+uADwL4VHtnhluTh1TRpxs5rRrUNXgl8n8uBSwkA
o4xM5amVRguUWFCOL4GOn0g4m77enuTVmWAsgnNgfyDutCvHkKDti0q3Qv1U6QSwbjtFfbBLVSMJ
vS6Ko+8JtSJ541xcbRbGZKtwi+uz0aGz2JhFgoutXqXmaVBL6xiWug7Fqd/SfFibGdoZs5cixUuG
vPyKwp9ElZSleUqNXjpQbG69LtQKT01UcKrJUO9vf8nrNgljEAj8SSLnov5i2SRLHdHGM8wTPOb2
TipK1S0qzfyABop6ZwYVti8oEz6mRYgKtY1XgRwr2h6JgK2G/lVICWh4ho1C8IINyXN9OXPyELAi
iWSewrEtf3RDWxwVpcs/OXHmHzO5Db02lpvd7emvbFq4hnQ053oCiM7F53YUSfQFV+EJ6VNxp9QS
2oCpUT+lcbk11Mr+oS5EHAKFBeDCMgrSVcwkhim2TqOv1JDx1KT7ljbTuKVcvraihMc8TEQcs1Ln
YqNCI7UzlHGtk1zxrZHlssqD3NkxnmZG41W9Jbl+lhcPTYjfxtQE5l40pn2QA2E93/66a0vKMZ2b
4jZ8oaXUXWqKiYsuMk9RAyk+0IV5BwPH8HB+fus1KXJFqwz/etuyjbjLSTvZ2DPF83Ib6WqX1InP
mPLQJy9WLyvvSyMsPzfpmG/U2ddWlLI0yAkiHsZbfOhUsuJaHiTjJIbB+oK+KzVGZJg3dBNWbgRS
ApriyOsjZ7U8oCE0pFiGY3lKa0cik9YwdA0kHOr8JPI0K97SIb1SX0XKH4MLqvoAucE4LwPIRqqd
qkuBFUQ9nlCuD9t3H2Vj7LtKkGXGfVLqdndoRoN6UyaMPHD51Ybq+ZHoB9cHPqK7+SzJtXHpXwUm
8++CzYSdPayKq/JqgF9V0PUa2vi2L84IFYj3uHI2+yAJp2Poa99atMYfjFRuPCwrm5fbe3ltsfnN
89aCZnFVq+lLebKTzjZOfWuXn8oeglWuZFt1tqvXmznSRYHiSq40M1Yud2/mk53EFte/2cGcmLI0
PQbolCZIqCfjjtq5hFiDVnpGU3cbB+d6glSteUxhh86E1KWOPD4cdpHGloE/1STEvk+gaXmU4cSG
s+P1fiZKp6uCFqWN1NdSL79WktYc8dg8lebwixPcuLYwX0dJs2khG8bWpvnzblzEs2SAoA4geOIc
R79h8cA5YxMXQFC1kzDkae+0+T1IwD3WjZmr96X6MPSW+SChpffOkLKP7RjoHoXm1u3HtHVtY4yf
O2RCdlpu6kfYzc9h374oeJTts6ALD62ciH1u99+1BIpY7gSZ2+I874kuVd9NpiP2gZzBO1bI/3al
KaBBROG5iDINRSAK8ZUPBo+qTXwclRB9ATmSd2lBy6KRKtmF3VHsk17Ux0Y1XwqzOmdO0u0gUtzX
xUzyjOADFqP5A9Dv4OW9fu4pMz9pk6Ls5KpCD0Sy3iVaLz/Ekqgfiy4KQK3Vj3XVfo2DZniMQ/tn
LWf3MKLUw6jb7W7o5OyAD9YvNSywJBJORJ2rrKi7jm+Ai5zHwfffpjD8LuMzRFUEuRxfpHdole/D
KBz2cG7P1dCXhxLtiqKe3bv8OHAlWIX7KZX6XZc3uIRPSD1Rqz4K2aQpXKgYM47FISnV+n2PiNDB
QZzVDZsi2cWsw67Rm8AD5Fd6jh9/nFRbOuUTPKfBNL+HwpHvdDhQr6CX+n3m50fVhtGYT8ZDr8ey
J4UiwWS1SrzYmKxda1SvkMat5/kDtJn02DvmD8tonqamOFUtDZSagpmnNsoOs53Xagr3nIhDLLep
F/rNhDRGIt3ZUfotb+2nNKr8D6NkOq5jiFMYROkhsev3gYQxdN99gZX+VIHOdIc0+512Urg3ZZpB
qKw8pGW4Y6Xsox7liatXkb5PzeHZ6tpPkR08OQMOwFGGPyTXAV0H/2gVRQB4pzhpTm/81vP65LfW
NyuvBfx13Mpl4z4rLPOxGKvjFEsHUeofwywVrpxHFaSo0LirIltCncYsYNBiTIDI3VtHa8nrFCF2
JQ0MlyhJPODG9x1dDmWXdohlJclDa4W0USbNBS3+EkUJYpMBzSS5l7VdrcIaj8ryddIJLUSWOG6i
pc2+w6/qMPjWXVcJWlroUuytrnM8EYNwD1kTV+3lb34baXeV7Uiu5gu+jo/MWa/Y0q7qzMmNhvhz
3DtPcWf9JAQ1XVw0PnTGOMvg7Ihpp0M+u860KhXYphRey4a78+VIfEjVUHFxFvEkQ/+YOdoPq1GK
XTGAExVB9X5UhuZOqqb73hBfzaT5WIaV46lyfZaDRr6nY+s/BmX+oW2aL8oofxJV/5kK4EjHwdL3
1DMSmiAqSojYW7m0xBCrYHKu2XVfI8zIxaS96/rxPJsmHUWn3gVScdb0rNqXJkzWTGt3Vhb2npLk
b2OXf1DTcnyaMvHDLMZkr+Z2tZsmrHQKX+0PklE+dEmxp9w5eSpCuvshNs9RIcVu6IfhEZve4WAl
OKmWlZLS/tG/aLm1C2xregHc/Txk1qkzu19p2cCnxWbYq1q//D/Szqs3biZY07+oAeZwS05UluUk
3RCyLTGTzRx+/T78zi6OxRloYOytYaiHHaqrq95wm5p9TKyB7d+Vwa0w4mDbhAMbZQ5/RIHyh9D9
Rzjiezfa2tG1s29xjoD9UPbZrtXU16ZCLyazs4NuQPvO5uGYq+Ed/2DuB0s80G+oPJ5KFQlENu1r
rdS/uZk13I7QO311no7Ywz2YQ6Hd8Z68TWv9yaahs4ma/vtQiW4zieQ57+QrKtCtlwPo8AZz2itm
cZdOpoLPCVJqBKZ3WZvJlR523b0+m084qnJGEn2HuIblDzS09qmMb9RC/GhMh9JJaYe+RNXUh2aU
btIGf8aqQzYVKvuLKapr0wx/FQHKHINwi71rtbeNI/Gkbg5Tlyh41Q5fTFf+zirIuLExal5d1r9D
K3nFcbXeo97zW9eQWCo1971z1TuE+X/NiE9t8yj/jlXLz7ywrsxE0zborx77qr5NUusFVtzXRkVo
O7XdB9SFoKfP/fBNsbrYD3LL4tFF2pxm7UtsjU+Q4bZm63w1rcDe1sQfb6B2epv2yfdF3+ZAfMIC
psaI0I7M6CYa5LhpaJ7dEOQ7P61AhpcGf68KIwfxK3yaCl5ItwBXC7B54mlAEdIKOvywc/WrHfc/
NDEeG3Z0C3LmyqXjKkLlrnVtz51qLLSMn50xGp4jcdCiJ4uJaI/kVE5eWMt4S5V5kSyNfxlJhqUL
TO1DNRiP1YyczgglcZL59zEufVDKe7t3tzyfos2ku7uyz0df6hztaojzXWuE23jGvm9U1WFrNsa4
qdtE+hK5D29KdL9REEsqwvumau6nKri34uxu0kXiR1HzUNTc4b3Svyqt86VzCUNAksodz9ivNRxg
bFvM266EEwYS0adA2nhhYnyNlfJprCklOjLz4Qt8T+wKDFhZ9lsR6ftoVh5n6DPEGfe2c6uRdWLn
9I57h6/h1prnKzqVd5ZqHGEE/HZn9b52uj/BqL0EebzXCu0Xolu0MAqxj8zgB6nna97AkykBgOm9
+SXoi4OJ16bdZmgCGU7uobnzYIbcCliyPLctImBuXH4pleo9CInqraW9WlPwog0EAhmMO7XO90ZX
pt4MOGsP9MnwlHo4oGBwXQEzz7jgSslVW1W26ZmV82SlFmXMnBupKtLbwR4RBptNdqH2mFf1cxGL
61Ak1h7TwXQzFuPBxYY36C0cnIWj7d2Ou1zq1b3Tuz966T6IxMC3pLKeWjtH5d9E4bxJmc0kLx8i
Owr9oA4e87TXPaXSHqO03NVc454z169jVkKBnHdgygA5VIfRiHdOOb6EafutKrt9OJmuP/bGlVA1
INft78JRu8MgxJWTC2pAtIcNO3jTFLytIkNIzsrcebFWx56Eo3CNFNJ9iKWF15f2Fe6ROSMBTxPg
ffahPdtY6EwPEe9sL3HMN1bNgWLQ3E1h+pi6rs+9dNu0juqBvJY+kKL9MHa9l4nw3dHL2NMSq7/N
3MAkaFiaP6TGTWGEMvU6Wog+cyNuZWsyAYbbPoaaE/q9Ngb+qLXxfZ8j0looyVswj8kNtXt3k1TF
d3KubNch1HzsBFM7ERkD/LNenaE1tzx8DnWiyQ2vxdqzhym6dgsr/kqR99mUSeKPWTh9qbre7yTa
76WVvIU1lFwjbFAIH9Vkj2C76tVWnS1b+HVAiCawRutGck8jS28lN6IzZ78fjcSrRXs1dNBscbNX
9hWILz+hTn3IWrbDEHc3ua1mv6eiHLxKxP1R6xzll1lU6aNotH4Xh8ldag5PEsGJQ6gmvdeR+V6P
s3uXAQr02iQrt0PS6BsL9zwSHrc7pGglHQvNMDdqoJr7Ls6+11Ooe7GjbkVVPtdU4bep2kgvqlr3
Sh/ExAuqD33bIkw3QI62JPaj76TNDlv7L3Pv/AoqbD3GJOLqlGbgTSEwg2YmU5lD5c2etXd4GI+9
lpnAwrV+m0Cc2wG5dz0cJBxvCOdDAAJpQ3Wp8gdk6q66IkeIQ7N+ZXVyAxQwoW5e8HWqnLzUdK8p
e8zkPepvXK5cD+PzY5C6V/Wo3qmtUng8Crs9IMojVnO0jid9F/JHK6v6gSzQM6XsX2YloXGDSbtp
c3PcmLWcD1NfbIsSD0gUFOK4ixAcEM8LJMULXe1Lb2el54qe8E+7lGam3A+R3k++UipP5mTWJFXx
/TwoBzT23mpnbDd1pT60pfOLprbi51YW7uEFhF+RBcw8mpeIcvWxCjJOAjnS0EExqwmGUbbLRf2N
qtKLxGZWUn/ZIBKq+nms35XIFGyl2hIibe1rJ+2frmwHX1Luf2QzxL4m3cdMgCaSKhLnk6aiduIW
1dGM3cfEkeRdllbuRd0eDCc+lHYEADmN7+zMzaWndyUTrZuB37dzi+5KOXpcWPtwaJrXrhK3xUw9
r24m+OFNGkKmGX8zhYEPSiz2h0F3dkZjxz716woLokBustmuSI/rr5NqhVsqsEBlo/yRIGp5A8tr
VORNbV1F9J9RkDSbB0UptxRIEk/kxTGf1clH5+g4uW2J0H+gXo2tMfkATrttbDmHKUDFJk/RRVFm
XedR3yU43JR/3CJVD7oJmKEY2JUhL659Zo/yas6bG9cQSH7wUFI8Xek2qWibOz1V82ODtVimd29p
a0i/r1hbM4vJjwVbVosb/smFRxGL306ZRHQA6j22PXdm1RD2gBcqxfBrLOZfgFEaLpbgTaB1QqpU
H6yusa7pRWOAY5K163Unj0BBtwgftq9DbgIwC8jH5XGOxh7bofaR1gDssti0+X+561EX/KKlZr7r
J/M1t0maMHa+mRWYd2Dh90mn/aCoot6rk8a7yzYPSscNS4H/QKv9BQ9o5WAXxrBLNPhkOeH3YOfp
bTHkL2ajqYe2keztDH2+Qe2dr6W7gDCq5ClpU/AZnYX2+2Q59QZlojeRAQBrI1JDTb8G1PZqdzQm
nHkgALSvYaPiSpgJ7brQ3LsCItaBuvAdwmnXLVVWvy1C3pxdNHK7ZcoenxxnR3L+iEbz5OcVmAcj
HF9QRmo9csofdjdeMmw8sZQBDUXb4z8TRRo8oIY+FofMNOhrY0z1o8aNM3tKY03Fg0QWt96Ws/WM
4kaVPaB/MP+hdhG/I5RmCN9my6D1Zyli9klEx3abVHpJwu4WiIvNvUJsHByl5GBnhvPYsHmkl46J
VC6Anc7Ul+jULEwIpGXQk1/1pTv2oTWNuX60JCKsbRH1t7GR6hdGOS3oY36HHjIATHDC5rp9iAZF
bxLEh2OSujxp41FP3b3agGzzrDAa5gtFszPFUvAFdGV5a1LnxtLh45rEo1pamdNotH/Twr1Cw8ku
HoU0Q9szRSic6wITN9PPgkg1vLofbXHbx6X9qGlNGl+D7SWzhfZtXKhWntZKYZUvTGEU1elZ/dcj
+AtZRsO7r5RRmY9dp+gEqtSl7Y+olIoghz+M0bSVsyj3+tSE2zILqgvD22cWG4gmNHpsydD6Xota
hqFdqV0oMUG3yzo+qnFrWhvDDcfRH+rY/goKk+jm6HIsSAfr7mtv4kHlm+pAWS5LY+V1rJQ49fIm
1cbdMNmo6ChFRCimoY+Vup0UtU4eQxpWD9FSX5O4Ae7weTBAJw769FrW2EBv27JsJi8fG8QXrbq2
8m3QIm/p82I2HnUkl+4QD0l/WWqujOjtKeEz5Y/c3bRTnZe+3Wlt6rVqmyUk3qNUUOfMx1ce68FP
JPRMxZubDjNzUqN03skBi92xCeU35H8WjqgzpT/RIxveUsfIDW6YJg28MXQDQa18rHnQzmNhbBI0
tbiggsDdl73W/xnHuZYbpIWyvaygYpbl2N/0qBe1rxMZ3w9y6OwHLmSu2LvsdJtikp6Xm7gItaui
Lo3JC010zf2Z9sRwC+W9rL0wdp2rsiT6bySyrymotDq8ZKhwprKLZhQ4fWITqKK1eALRpYyhNwxH
RYax/T0JEu1PjWaixePaJY/XKxmEF1r4+nLAVuVd3aW5RAtfpZ215reB5wb9Wir9MeH14twYs1pm
gOutKL6bHLcJH1o71YYNKSAd+GhMy36H/zNaOwt4/6nIQFRvGkSgzLsBHLNDxaWejE0cWMptnXdT
8zMz4K5SgKzb710T9OVGaWO69hOiktepOwG+9iIx6u17NqT5S6cWA4WlKFNbjJZHx92lY0MBU4L6
j781YxlGnqN15EqITkXGhWq3dmY2IC7QoQCZhy/6uohvGq2eqYM0jjg95NK3RICsndqnkz+XVVxs
zWSY5C39pGwRgYjYZlNnp4ceOecrIN4BWYJR1Us5BduLOnR7+9DOkaVeJYrMXpRsRt6ucYbhvqta
J/YLOQXzQ9OY6UMQUHb615aLunwC8qnIAdJ4X/bbX0GsdjNzDO1wPMpZYgMSAxNG5gahuHr3zwNh
gWxDl8GZGHLJaqCwKBvE0Bv9GEZq9KSkFOHAMg5o3H4+znJBr/YqAZmASLvZAQ63RM0PHzQbKHYr
+nFUQucOvZ72Jlaz8KmgzGZzR9DW3UB30wcPbZX8olLFmUsBCiLoHs1ADJPz8nF4s5WZHLoImXfD
SKN7eEHBjVFqYe2hsV+bnnAr7DFR1VOjG20yrO91nrSY82qArDd53fP+pWfRFb4CdJiXkROJXSxR
Rb+BU9b4WUHv5CmJMaDy3XCK1R9AlHJ1y3ei0RXr6hdsRas3dZiANWojCq48L9U82YR118g9dM36
BxyKvN8M1aK9ji6vet+qWdPcDhlAmY1sGnWxoTfv4ALPPG7S0flhAqFueb4WwWMplFbzjWK2c3+C
AAP1phNlvGvnLpy2oKeq4NHWLedXS409OQxGhfD6iFNDcaHvfUpVWLIPuJEGjUIQaWsxo56alxjC
FgUSddoG5jOIkkMzp19sM9xy011RnTnAuQPyjfvEUkdX2ivELC9stzPxGIclXEENxKUX3MrH9YY3
MorBQgcltHpqa1M2bSIoSj+kAb4ROlK4/eftDZJ96c/y5aeCHrZSp2ajMx6qDfK2C+v49xTFOk2t
qj+azhA923TLfCvLhgsjn0k3kFcCwbWkx1h4rTrxnSGHdNZhLQ1sUFiFs7KbZveSdO25UUyiKtK5
YIKB5H2cz7rUCa5KgopBFEovTxyFvotIL6SUJ6AJOBZ8yiLSC5IKgsDHUUxHaiYpB7hj+mC3UUCF
JrUmiaxH3N0POQqoOBdecs45CQ0MaiLYQSkS9CQc1I+DBmWWckzd+EoUQYD7YdrwkJWV1ia+Doo9
OmiDXvUexc74XREW7VG7cIc/n++fU7iujjIeGxWKz3Jo1gSqsiigwilDREewDnAYgVjzNYIxTmqm
5ciP1TJSqCqLWH23tCAggYzLQLlzy76/QJc4OTrLLwEMpYJjBbDjrFB0qB20GZWt6Cow9HwvdczK
k6otjjR6mru8asMLUJIzi76An+i6A/ME+7ha9KlSOtggE+PJLtlpMn+shU2ZpXOGo4PR+dLciy8A
S86OyXG1IYqCOlhnTkMkSH6EG16VCViN1DXHnTOASlQJ5DejPSbXuaVe4sOfGxRYEtBSuvKnCYrm
0snBhB5NXUOZ/9RJHL2nphS0Wyw9XJro0+zZXZRpF2LhybuQBV1QB6g0Ia0HIPzjBleasQsUDfZA
T2lGbMzcSbMNxqLxbVfV0SUd1VMM1jIcmv4WUmXkpP8xSf666e3GqFq7j/hModXHuCjFPnV01Hlr
u/eCsO23THp9oP3+FRGeX4UUrW/0bvevic3yM8A+wMNR2MjrA1VbSyJSgYoWmYj+mE1o7CYnDy7k
4GfPLZkFpR2I4zqIr4+TO+Cck6ZNDDUjMuaQdrPSPLpzGW15h85AHPTq3Yzc8Cmrlf6u7yO57Q15
CX5+7sjSAQUgtLw9uPI+/oigSXq7B5ZzpVao7Cl1S/0+TRBGrLMs/joge/x5tDoFloD+RhBouQgw
UzhBBOlVqJh5gFvrVFD+8YppNh7Dug3feOqnqYe8yXRjNZFt3xUWDr5pGyVbXORRhLamqf2V6HTk
PZp9lI41A9m3jYowNZUu+iAgOKzOpYFTTNSqzYCEaSzjMfQ//4TTw2iiNATSi53hoOS3ujYxiRxa
fWgxXraBpPqVntb36iwoikVpe0dmFd00ehjZ/3wWTbD6KJKiquQiW766bLK0tOICmiiIdlc+Fbxn
/Miq2ztUQP45s2ccZCr+08UCeemshopxDc0XF9qrYnbDa2i5xTaK4vHL5/N4khgwCvkHyC1KT6cy
7KnShERSIPONW08HvS9JPwrzkgzVuVEAAJIVgI495dW1YvGRcEF2B8WgX/e07vwsr6YLpZvTYwSb
VFGwI8ARnG9aneVJxFM16OwJJ3OiazvGNTRVzCTzQEE8gf6/xJ49DcyMh24r1EQ24gmIsk1GK9by
PL6ivF/tee+JfSBowChA+LafL9O57c5ZXbx1uNhPZAkNmVbYOYkYvqxTowM8hMVj0IzDT1UDUEkh
CWgaqK54HDefD3wmQC4HjbzO4Vs1KnIfY5MwUNSzUeK5KjOLhx7wLtCbCMcL3L6YcF9Yjwmw1geI
UjR+k/QSNv/MfYRQOaeA9TQA6K+hqk4ZNw4sCJim0ITlpoKnc1f1TXQ9SzA7Gmv7GnNn4Y6OI7wH
h6B1NrUxuS9jjNTU/vPpOE02Taj/hADArIhSronclShtsxyle7TbNNgaafMoZS0AAvSWV1dx/NLS
xtjGqlncjkoQXciv1TM7HCggT4WF/EGavYp6tU3tOemEg/lf0OziCmeINqSB1RfQ/OocjFnoynSR
k6dlSltkW6QRXcMxwp1D7caNjVyKL8dpusNTczgAo67+PS4vAoyYC8PnBO26ilqQtFqJYoFzRJbK
uO6TKqSxC8iubGZBs8ZVdmEllQurcnZaKN4tanCMvuZXxuGoVU44Okep6PXNZIIhSZKB3p5lDPTJ
gnz3+S44cxqXhJdzgTU2Buyrj0SJ26q5E4NjULrhjWvGKggCLd05kWbvBmoLm9Jkej8fVF8AtB9K
MBCaOP1LZNOXMsjyq/5KzBY/zTbp3OCodkl5jzdP3mx0K0OnsTLn8cYUBYoHbWZp9A6yKfyZ1Y7x
rSqcvvcBlM2kT3N3p9hN24CTilHPqNvSsPwwxSebHjlQ0V1eJGH13Wiy+s3W65mXojRLcz9XiXYd
mJXuIuI/B7+U0XSelSJzPGrU2TbKDOCmExAl0QvrEnn2TJTF15oMje7Lotq0VKb++mx8jUAUOGF4
RQm6P+SdXl+NdTXfVlnVXiDunx+KJwVZJzTkdc5p6aVLnifEMdGscO+48/Sc52N4PTnNJTm8M1to
SVuAxSvU9U+gxDZkQ3vOdHHUxiTZoDEGboq1udea5gtFsJgih35JLe7cMSFsweUis1eR+Pk4kwur
IBTc0UfE3GSzb4VuPcaDjPYUIOKl30nl9EI4OHPxY7YNnZ7Fw6xqTemSqY7dSqOKY9mldJ31btRu
ISOlyb/nZQRjFBop4LtoGa7OhqR9iwB3LY4TEHevg2IBCkrm7o2iYVn1+UE8cwfopBloLCwFyZOy
PVYMEgeuQhyF6tA5ngMbKyeMKBtj0wyV/mTJJHunXzz/AO1Z5FihG4j2f/4bziwlYkLL08iFAnVC
WF1kUtxOnXkAY355FVtUVSA/z56RZ47fz9UljupJsxDvNYoa9EaA60LuXjNkaXEr5Rgn7nF4n+8B
f2vf9FvunOS13GWv4o/48/n3red4Pdyyr/469Db2M3QwGG4BHtyKH5HjGb+TV9Be+r9unfVQqzu1
y7WhzLAUOCratOOhS8m+o4t/ScVifeDXwywr+tcXJYhKm4XDMJMYvC46Wi7IcmwZR2cbdJeIVJem
b3UcSjHboxEyfbmFtw1kWzHOaDd+XUZqlIeQcngSaxfO+qUvXAVqOoIgijMGDePuqwYEw5sCw198
izuZbFqwRp/vkXVsWWYUjRVKQNz7KGmsZhQE0yBGpyQXm2TnZU1/cJzx8fMx1udsPcZqImN9jCT9
aPfo7qZ07+Q3RbY1Lr3Bzh6uv79kNXOTG0dWt2SVo+rJXbcXP0BgIi7nKz+DH/P9pcN1ktOvv2rZ
Pn/txRy/p6kUzJxGc+1e7swQSx6P49zuLx/lE+mR1WjWihhUKvOkpEHhHhGy2oyap3wzjlPi/d/4
AXoe8Pb1RbOSc7uRLGnxLMAy++Qx2PYJhpCYeByNJt3KpH412urOydMbc1I3U+ZeqLqeO3E8z5YK
DhC5k5SwpIRT5SFTOt8HdLHf/vs69go130s2LOf2/d9DrV5keaFj7Fcz1KBdTfG1Hl34lGW3/Z1n
LusFeR0snMZzGtrax91RmmnoAtp2j131m26Z1xctxZ+bRUJX2aXtBdTLScPpf4aDMwbViSLyenvA
PTB1o+Vzrt3Dcrk4kzfdV4P/3wzO38Sfi1tjneatR1zlQTl9uARpEveYRV9q6zbUvyeXkvVLQ2gf
51BXUSCoOva8iR2ttc+1P33w9nloujTEahsYVq10zcQQtXtbFhsIUN6QXgh/l8ZYX8MFeowNajnH
jF5nPCve2CX3plv/fw6z/Iy/4pFLzz5plgiRz7dGdAVdK79IDV0W9XRX/+82W90Wk5hnB9i8e0xf
sWbrn8BgvxH0jN/ztxL82z/mo/9tMZryZIcIx6Cg8PGLYvATido27lFE31z9EFWwpIwLjZezi/O/
Y7iruCoMGnrxyBjpdG9N7DEN/Obr55vsXKyBh/3/vsNdZvWvlYHv7ai6ZAy60xHg2Ki9MFHruGmr
BOnFFNGmvIPEzuojHLWlDazn0M909Oeau0hPb4y0+926/TsFaIDHw48onJ8+/6z/6rR/7waGBe5D
EZe6P6iGtTseCAlDrbpyPE5RZIETxq73WcmRu3iF3WAO27AqnXCLJtZUPsl0GJDmGuep3U8wnStf
Or28VvspD74URhD1uzF15z9Zptj9z7RR6mE7AZRJfltwUGF9oDgXPkVaOWVXQnHrtxSIeglIdFQP
NLG2qG+h7TPNQqd6lB3L1rZeIKSI3LeBCtgbEcDW3WSVgiKXpUwDKLG5sYYtEnrGDOhHOKE3WlP+
00ySGoE5KcJnLZ0hDrZYJ9zxl1Le6FM/jx4Y8ii4KQM7f3cQtr3OjcD5KppJ+6NhNILBqKNXsGiV
aDiqYTm1W2m08/CgzCXYOzDL7ps59nG40UBT82DtZN7s3Skogv28AJc3Urhz+vXztTrJVlirpZWp
0V9FhIAu2Mc9GGM8zw/CbIMzJcV1iotbcF3p0KY3RRqWb/RtQmfTm3nCVTthTg8It2yz+yBXrQtW
HCeZGr+FZybWVrSmyCnW4jmVVrlF7Kr9EdyHtQfOGb71mt1XvoF+rOuxAM2+wQfX8s0WW5BtbvWG
+oCqGkRFOxjoixplEQWHz6donaXyq9B2g/BOyc2kWrq6CuqscYOshqpgSvBakFUkndBx+t07uQ3D
V9EvtF/PTQMNA3RC/wcluW6DLC45gR0UeFF1sVLfpXGVPJhBp4R+2gBe2SRR5z4YRWC119gklBSP
Z6BtCi5Lllbrqmcbws43n0/CaSQBPrGU5GBjWoD5VpNgtkpnNjW4UROx4J0t3XetArOfTYG9m2yY
js7O7Jpfeq2ZF0Zep5q8hik6mPSFNcoPp+VHrVJKWvLz0SlBpPfmMgEALf0Yfhr2UultF7UXYv86
LjMky0yL38awBPTX6mPx+UNCs9CnozsX1k0tzOQe2FWw/XxK1zfMMgp7GClJsO6nQpZlFzq9JloF
z2/R+bohnKs8H/RtBsXo+PlQ5z6IUirXAGA5bq51CpA4lLDdRjmC5VARblEL+Vx0sCsu3Ddn1mpZ
KSzAyCp5M64u5gK2M+4djKMrkBjn0AwenB45tdHqk2PaDCoEsvLiS/X0gIIfx2EJnXvODQHqYwjD
t5rqdTyDaW4n0W3DtlBrUJwaYBSNxlTnkRhXwqPi0bxLlHN7WCREVZ9yt/6jsNqw86TT9mIDyMSF
bJUrqeO1XaN/Cboes0fhtu+91sVyY1oab/wKoXR4VBjaqPAzQscAzIwtsie6YOi8ciyECgLZSL6H
MhmeZtGq79ha3btwpb04i4zek6iEYzqFMgD8y1l9nrFTxQIR1Y3nqkmtG2DN2tdaUct+07cWWkJQ
91DxtcNcfwgGFco7LSLtAYoCXxcpDiS5zzfMmRjESaMYRcWfpiLSbR/nNI3nVOIprBxR8MdFHUwP
NVS8uyx3oUmFwm8avLx2oN2g+Mc08PxKjZxHiE3wK0o03EFrVBlkt89/1/r1xJkBO8FlteAxWfLV
z5Iz7WG1k+MxbV/V7GXUX9XgZzMvNlTbQfn39ElXLdpiCEot7bF1QwgsgdXAu5mPEG2sLTiy4a4N
FNy7dWWc3wu3SsMtGiOwnOthbq+rJNMvRKKT99sSJJahkf8AGXqC/wHAZqSimmbEj7La8OQg0wc7
MMQTHkfEREPN4mNW1hWsL9EN+6zPgrc4tPXvBANV95xOtB3XJ0SbC2H5zKH7eyXMVd6gYRoyj3ox
Hl3n1YkAb45+0D6VzfvnC34monwYZpUit0naBdpEKmkvVfv+pWwUaLaxZzcvaqdc2F1nkiEYO5QY
gBWjTEPi/HHXV2aeNgkeJMcu4/M2AbjXlzme89QbjA6dm1otcc9FZH4QW0yXg2diR1HupyDv/rVw
yuoAWqHWThK9YAtXH14Ghdl1AXdQkLh7bD03QUSJn9fQhQk+cwtxreLJZ6BzpZ+cqIkqfDEnOSmp
GSgHNzUR1kBO7DGQSD99vpZnDy9uUoAIFsWV9ezis5fkOuqai1O7fjMqFuj3KAx8YxrRNhnUyi+q
WT/Gffrz84HXm4jvQ4wWMSa8FBUAlNrHZRWiLidNxs7RMYPxi8Ze7bwWQ5KHmS7G7LkdGGHXDHAP
+Xzc9Rn5n3HJGjWkLxGAXybkr/ddVvX5NCL4e9ShnZVeGIoMCSKNz6ezHqePEg7hr8+HXN/0/w0J
1Iq1pMtGee7jkD2uYGZNo+FIckFqXNrdrRY7l4rRZ0chIwaSSFKM9PHHUZoytqdC0e1jbFvz/QTd
+rF2sVz7/FvOTt+CzGMAm5Vb3euVjJPezVsbjQkb35POMGjFR+X11EX3Y5W0F54fp8OhFEq4BX2w
uHOvUdFUGJENUelz4ww9XAtdMe5MdX4tLDc+dHlxiaByOofLcJTXcT0BGfffDfzX5qjlhGp/3jsk
mXZ5q6IiyLUSXXIBXJ85MmZwTipFBjRCwWotH/3XKKnoomQM2fpCusAZjNC4mshKfMuI803noDky
J6rtaxXG8Z+v3rnvW8xOUIggcT/JOcfSDMxRRM4xrniTWFaoXtuiNb99Pso6fC3fh8o3MPZlK56U
UyPY8S4Gkfaxmitd2SoiM0ApK05VkC1l1iUbsnPDITtPm26BTwJL+jid5sJ40F3q3gMQ6E0B7/p7
i9wZghegAS982pmlA38HFmXRzV2y6Y9jOZNuN06zVAzMzsx2jmNPAa/0sHtyXdBJm8keUFLJqrS1
diXEXPfCAp75Vt4npD70Jqm8r/v1RqFHaE67BjfDrPzKJ5cM2SKfuBehM8a7z9fxP+bD3zWj5WnH
MMuLi8ByAr4J1UqYutMYRxkWeEiHRWdVW1EG0tyaU6eWHh6nRfldTstjX4+mTvMLYRa2J6lv2Jsx
nsbdbAXDBG4oib/VYTw7B6z3HOOAnZjzUGmh9WUeJEUonrcmVph2i9S0Ce8abVBDRd2rj9HP80tl
svIjScf8s3QaNFmAqWi7AOacfqH8d2aBl9QawTP63MsW/rjAgj9pjpCKjpoplHsjQSaqU2BkeMoA
LBhl7j5Ag6GufjcCU7gLq8trlj+/mnGSaYf4QGilOrh65SKAIi34M86RyknzBaPmIPZaZc4fGjHo
w2auUPia8xE1k7SIxutmRsbZG+1KbLo5xQErNm4ASAcbmeXdTYRdASYfpsAFx3obWqXeREkrW28a
R9RYRTB7TZ0ZnpmTYPRd+w31QHeThqPlz41efS8zlYfVOKo/7azuMs+OUUKyemlvk8YpvJqU7X6A
puSNBu1IPP+gX8aQ9SIrHXZdUGleoGY5nPmg8rMyUCNY0H290QK02pJiwX/QBtxqUYSUQoeXpVCj
duOI0D4gWhV7rtFhUTbgB2cHgiZh2ZQoiwA0lEYRe06F4pQzUZtUFSQAoikGy4z8hBdbQ+gFPCM9
Tase1LnuN6UL9T9s8+o2ZEl2ZADuYbT4fNj5xsMoR2xzLf2qHZ1pg+Kme9Nb/bjtI2XcynK2r4CZ
xahF9cJn/u2HFH7wJtIz8c3GfmU/oUvDRAr5iInl6xQP5i7O8nrTBh3mfCKt7KPQ53kTD0JBakcq
Wxnp30PUjLYTQq2HnsKtF6pNQoe8cL+hGdV5dtbaz3Np/pn0GhW4UX+JUR7wgyE0tyIR06uOGdev
OIrcY7JILaABjVSA0yI6YwrbfeZkV1e1290VWLy96xFmJyi/2Y3Py1huAgxvf/XjnL/oJSJDnWUu
hN3GOZZ94VzpGsJZDUHOs3rMlGZgT74TKMljFFWTh3aYcteRNj7rQ1Zv9cLN90onwCmFdnqkzpvs
3NCInmBtqjdVr1bXjjMIymRFWe9niye+2eawgQH4bzPdeuB0Pdm5zmYoOm1RP9OCpwwdtGs7kH/m
MfvTQdvc/x/OzmM3cmTbol9EgN5MadIo5aWSmxClkkQbDDLo+fVv5R3dVheqcN+sge4GlTQRcfbZ
Z+2lHfU9kCQ/mVQR4NeujG7n49UKNa/tyc0dlnvC0h7tfFovnJaqE7aHzrfTeT3gm815bWTbxqXo
nle3zpPMFz/LVL0Gy5jvnSGzosJovOTP6+dvdluHgchzsu7Zw/jdvqaxs7a2ueKz6IJcRuXYZj88
nGN/Cz/491GacvhszkPgP2defDtf5pmnMi0QGRQVo8PRwdldxIZeqed6LbNgp5fOKGKZl9b/HGpz
Rl9iG3M8lkqiHr5d2S3nmZCd1T+65nYGFhnnlUMtrNrl3/C0v7mZZ98+JkSEDxSAb7WtoyyVF1Bc
j4PQ7aRs8/SeMBH5l07wb27lP67ybflHOjX9cuCAlOfAsBvAFHFPzsASOl6zvJcbIA+/Xf4ftxGF
jAJB15Edre91ZSrTZRr6yj9CHxhjs2irnejt+sFvnb/NSv3mAIGl+BwlwcC/+S+3apeVZ1a3DQYX
piYYGAFlTpOm+xykQt7/+f3/zV5KpwtCtOmdEzK+w3BdewWslkGr7ha5HJrBtWOH7lNE9+JyLFiR
TF7LPmvU7Z+v+5uiAX0swLVMAjv+7W+HtMozwNlQBR0dBp8jz4crBKET6n+AWzacUHT+0tH/zQW5
pYzj4crhJOqe393/OtB32UCWFwNwR9k2rYxnnLhfbucgLWY5smSsmZb4iwj1m+fIJVHCsRlakCPO
//6/LjmJDoBOg3drHKbt5IKyJDYDh3rpGXr059v5m8d4LlN0mlJMGfyrzaByh8EvCcSzMpzykg3U
uR5Z0+OJXmmsjUETr7YGpSyty/jPV/7Nj+RrQB1H5iN87/t3kZVTulir4R+3bRxubFf8qpesvgGV
4738P66EFvGfguXfltulmQQkGb77WnnyguyR9N7plj4KoFH/5ZD3m5eFDuw5WZtDJrNI5rcnNxhB
qs+BdwSrmFXh2o/lGOW+6t9nM2BMstE1vEJ//nm/WTxJXuLDPkfknIcI/3nNRp/yVWY+BpfNz3dm
7vuvAabNtz9f5XePi5ENeoUU6gHe7X9eZfUCvMN4lo90RmFpQaVm2NtKZ/ngbbk1JH++2u9+E4IK
Qxp0GXg7vl1t7Cd/y4FNHDsn1UhqKCZQfON6+PNVfve0/vsq3z7twQN3VndcJU+dDQhqmcHnkr5h
478rOuNpmKC0/O+vPVMvZ43/HDlGHvI/72Na2Js9Z4pjo1ttL6qxuyBEqBuiYCqXv9Q7ZIX8Zs/D
5grigP4QW4P9bc8r9MLNBTHPR3do7MjpgxJBzJpnO+wyWDwRk14LPd5VXoOmNU5j05lVzPAvImHm
LhEQC1isY7XudKP9SJV733rO3sgLSJceSMwZzAh2b9IeljJ7EW52QVrufdUOS6zAYYV6O293ShlX
0hHNzaRbTaLm8gu+LHzRYPhpiurDqYQ4zM70afQVBM2twbYfCmFNl6ui7CUuo9wpyxGEBNGV7qOl
mKQbBvwxRuS2YgTz5KdBlJZGsfPkpH7Ya569QWGVPgp5Oe3rFsphYI3BPtO9XMWbZTZ72mkUsRlK
nep889a0lHWiH066yhg8rYqxV7sojKgHMhsHHgjOYrVlUizrva9ndqxVAn6gcmZmhrJlHt4U9LmD
rnL9ODft8GysW4YDpJKBHQ9FM15P/bjhONMYSAP3GnWM8x2HzFQ3jPU4sQJzs9cL4MDKb/yXUW/9
H3zqgopsBC5bOelDP0rodWVZ7NNh/WkawydNU7nv8inx3frlPMq7J8Sgv9WU2/w0Z+ZAQxJug4Nd
UTMVPWsddF73Z20Ji5nxvqyYswqGi3zqq31VNeW+XGZxKyhvQs69+rKf5Djsgnlez43F8icOoG0/
kp+C/7DOY7fQ8dGs9npYG1iPYj0tmknEL98uYIFtiNeB4E2CnVSRWPm8JJyBiqQ2pnqGEFyC9ln9
IjsxdtlfkSIiXq3M7A7jYmaHVfVpolTmh4VBFcCDfO2bptbCTszBpQ0l8yFXqYBuQL9OTz37zYf+
E6eFIqvVb5xkroFJUxY54UCVk7R6kCYCXvNLqor24MLxecqGtD4ummHsCtm5t9PSIUxvUCJuyrQ3
IHh7+pOnaf19IyfvAW7snZaOcr84dRf7fR/cEZGhh1PQPK9mP1xauaadaGFk1wNnpUg5ucBhwlhp
6Q9gOlZvxDhfuD80IMgfvWtN4CkJEnlnBNPe2zm/M2kFDP+YTJi8STrfKudENVTP21AzoFaJquSn
bulnmjv2hWWl8pFIU4gVUDbNa5sD4QfVdHXL/9ecuo18kJjgYShy9TTNT5qeMe5cuY5+4UtTRUa/
uLEOdi0uK3OyE0oA72HLW3TR1K6OBWlraBFjlcWN2JYDGaLuW4F8crUpfb22zUnbcYXxZukBmE2p
V71RfUHb8ryLxZiDExM85R07XvrlMj74s+lUMYfVoLRTQaGzy2y9+WJ5tB/arVh3YsqnuHen1yWd
/UuQe+OVsuBTDL2aIgMm3OOWrV5slw2VTpCVcVmuetSbzJeYcD6XvlHXDdvx5ZhDSxWpa5/qZpNH
E+9RbPR5cwgCGIpyyqouckFfPTJ1RiQfLNyrbh0HhtDN5tWY0+qgFYIwVWvqdm7pnzvPfnMNOfa2
znXnZ5XP4mrCmhE6Sj8DB5fSxmpsrYnHISYCIQWOKM2JvRo1Z/il+ez1lFfpsTW7euedsQXMp9Sf
2wRzNbRXT7w2m2Bt0HUwpP0yAYabJvgvtj6lHJ5hfoYC0ELEb/Pibq0GCzr7+I6Xqdy7XWOFpLu6
+yrjSTG4UbQY/jFxkQmfPYnZzO/Wfuv3vtYOjM+Vzp6wyeJyEb0ixTM7izzaWl2kZe2RSWbWcW9Z
672R1yy/PbMgdwCyLUCchXadZbVoIs/uJ2CqcvEYfTG1FX7iamSfmdVnDtqgm2LlqotqC5kjY1HC
cnUBorrkiQQpi01dqodZ6fXeHA14XeVAvG6py64LW6fwq0PlTd0+sx11oFHePzK2bOlxRu/ZjR0W
xdNq1PxAfcxZ+80vEuuMD+otPjEDVQt7gCidT7vW5M3aq+pC6OBVV9k1Fyovg4NROvXzNHf2x4wO
dpFm9oS5p0UMsbqBFmc1weOJ7GXL32fgi1fUckMN6Mi0v2pnnCMdFOmhWfTuXvLHxCKXTP5Uysz3
DSB2d9cV5ZY4LAnnrWuezYh1rdk32tr80FyR3dR8wSKcJzs4mUsw//K7oTrWfS7ZQ4YiUdvq3YgC
Df+c2Gvu3Czd3GhtzTQ2jGq8yvBDxXPqcKZM6Sv2mPB8uuKeNx3Gcd6MkJoc/Ul1zk81peWvZfJc
ygVTOxjz9BLoQl61QqufKohl4WB645NWOv4YGl3RXZeNM78wy9hcTOmKNFeoNzW5yx7v0xYH57MJ
K+QUk/et7XSJDjzY4rha60dgF1B8CxdLRMMsy+aou8wGGG74bNBGSh6bVLl2aAcjj9lcVFgoH/7+
0l5znt3PI2BPgSjWiPFNZOvHaLHNplpxZFJ1lPDNg5/63F4vmuZGzVTBs5704xhUr6bUv4Spi321
mv6Fc4ZEMRUJKra03paVRK1Qggc7iW5Mr9qCJy1NU17buqbycGm3wYYcxpDgKtZDOzm/4AEFUZNa
9RWFPGEI00CoWtmOh9zqjAs/X97dcnsh4Apvo97crXVpQiXOXldTzDESkL6XdMyTeWDNr1JnrJNe
5NNJZY7BRCFCldERew+Bd/qlL/BLlnozdnYNCJi8CaMjNoW8iq5SO3coLZREl0Fvo8ljpoJtihR4
S1LRKt38fkqYR/+yMs4JziQuQNnrkRon4LNcMPI4d9FCh0RZFXeDm/YhOVzwznr3kb1mhQ/NqLMD
+C2oJY6WVpZ7OVgXwvJyvH6Z+Sk4cTz6qz1f9rD4IlfY2WXZ6WxC6wIAWodkqnM8zHwHLrh02ygX
wRqPi3Oo03W9dzRrvqxyyVc+tWHf9W+ePuh7XefkmeWmSpBR22hzNhW782CHtbm+W8CPQERlxEn0
RCTp1njd2UsTUsA8zv74wLcMa3asr2ZDlfs2aCQoNVM9uGJYD7nrbzW/WIez62v5y+ioew/pPOpn
c9vp9sitl64X0m6pLhVMwdgagaFXrp8ez0MHcdX0z4oU2aJsqwMWRz6ODh5xqtXqFie/dw/yhmNT
3wGLAoe/W61FvKgh/1kr1zy0vOKJokcWURKa0AlztpOOI9UgNfQlrUsAftyhn9PxVuQFMOf5nKG7
76Ys+7X2gX5GLRehU80/29F0wspnyAjm8RyaqWPv0RXF0cvmV221ml03zyQo9PUUkUZQR4swmoS8
keLIV1keZaPJCMyiFmtBDlfS0PS4yptLOaprsRWouNqUwXoeTpWqJadKr7usalNDUO5nkOKGvHRd
0BnMYLsx3LruFj2u3eULzMfOlCs+zy54SdveP9mMcu6CtCHuZ8m2qAclHRWe2TegvNtL1efpyegG
7UrTazd0g9E/0I4pEn2xb5HBQazzNKLMIs6Q1sL4ZTrbNQBU44b2x60DL/IRX6weGqM0EsJdtgiw
5Y3WalVISyZp2DhfqAk7+vmGEXHCc0EIr8OpXvw+koWsHtbCq+PRsjS4H74R22kwh3rBnN3kae+W
O981WfZiKDjvCqRk3vU/poqAt3opzQjg2q7qV8MImcSqHpuBBaSmu/VUuRxHsmbSL+cKzKAWFDy8
nPg+5djso5XlniZrI+XFtt2QBz2FntLBrxeLfWEXDBg6zfbDL/HwhF5bO0g59ppktOKxVqbFYeqV
c7OKvkkAp21fXRvM3IuMHYATnZflnz4+xTgwz6fGDGIh0DTKsiq9U6hWl0I1Q6QZyt6xrC4Pa+2A
8SDPlGyB7QIP9UcnB+DmQzedcnoHl5lmds8ugn+YudtyA+CkCn3NuqcvedAwX8lB7xNRFz+HtPAh
o7t3qWo5KEyl/tiMvPPakBt7f6h2pi4lH7p2PmWKdxb04uQFZFY0zpO2+k+5kfm7upg/3VpvDoPl
qQjDdh1BYLgx3XrYVVtfhDO7eNQxPExV0piHAoQN6QtpDf6Z9b4svVPRNePJpmdmKscD694C7Un9
NWoH757IFuhTXfm+eWt3knpNm9KrmodWDoxoacP8WLjAy/OCxBbq4/akB1kXelPlHLZqki952yYD
3R9eLe/KUVX/6Dr95SItQrbq9UFTok00ZxGwv9p8fpgHszq6HA7iYBEnWF3XpeN+2rn2o7XXe4kl
g1W7iofVoiYmKqP5ssBB4/DploOsintXmPsaeFm0WZV33eEtTHJ9fKMdyrEG8yQLX13FikSjSNZw
I+1AQYHwhzuhOEh1GC0j2yt+ZGCEI61brC601XxfTsYl9XtGWM9yno4kjMEjZuBirMyAHcQvQo7/
P4Q6E8a36satzJcOOL9rNrdu2e7cQOkQs2F/L6YGXjuY6kR6y2fm96CZluZcT91tKAA7p6nta3tg
Tc19ygRpeuz/3lftt+4rRksrtNrstkJzIFKoN0/elMLnHPU8tFyqV5uZg4rerwUm3gkOlkzFtWfP
NtKLqPwubHwA7ebMUiLT4Ifm+y+O8suIsTdiCOrsYGUWiUPAyqk4bzy9fDa0tqTUVVnskLGJMdNY
H2bq0sM21/NFng3bjhgabyfXybppNL4Cs8770zY2oEbJ/nhvC9kf2nVyI58BJKJ0fPmjAsR5WZMN
5c+O/TB1vosNv00jbRRy12L2OdmWfNuEDRa+6vxws+qTzMlnGzi0E2zBPa71X20jxE5blwdDm6xk
23QUF39weDPkgeyKqd+tq+vdaqvdHwyz3bcqvcZW+GURhdA4unvwV+ep8RgI2AxLoW6jfzALwb3J
DeYrjNqEpT37kWIzxjub347KtJ8Xiv0h3Da3PjWaUpBDpnbXN1qslO3FprbtBFCmQ5EHHar59j6q
iQQuDq/x3FODaEEAbC5j/a1IsAeyYc8xnz2QlJX3zbQ5y1APPvjMBp5Ih12wf/iPxWS9CYK32LWG
X17m3LulfQXdcD9KsOpQxuuHIR+HizZtd1a7ZXsg5uoOHmL1gzL255oRMVSnNZN5fvfolSy+gVU3
+5b8UKKSxLIP0rEmJwBLAoUzdVNfcCqmhbPX22W6gtfEekGtG6ozPwmURahlkrlIWGLnf/Dr7qng
CK2N/kexeFf+XL/SbXpYpTFGzPba4dLV98NiYDh1RuPG71RanXyXo7YKLFHjQZ5VJJZyY/F1evMK
Dr7x1Ja5oD/aFk95k+m7pvP168WzT3Jb3Pu5ciIx6+wulqP4CHv+CYH2cfO9eSdsyqctdZydi8U0
KX1fxDSlnqA0OvvM9FYCEPQLQzjlC2M7+3okYW9Nb1uOpveznt5lLKh8Q9pNjpid5q61XyxCnDfR
HOxsrva6su6CXkGYdMrn1Vn1ZLBcEP36TZoRhDCNr77c7sRcO2RkNUx2yFaP7Xq7mzA9RqY+f1h+
1cVrVt9lZeZccr/IKqrAPrOt2RHN6CXS27WLK8CiP1aHE8Ji4vsZtWbeDRkFUNDUVjiA1roMum48
YBdy0HEVseYi9+8NPACxZhVt6C+VUcPAXhEtshSwinbflKbBD6te1lKfd11DkY2EStjyEDx4k+eH
QZkvj+h3EG8L+aOrUZhaT3ESNYVMYJP6eShNUkZswDJl2G3Vl7QJ4NIKThmSmJm+U5/ynGeV+8uv
jLbdlSbmIYH+zc5M8Beh5HR2WDTEwcuK9wZc+HGmMbSX3SwT0lWY5ezMXTe0t6Yse7DYwkESp/Pd
QnkPsbI4/H7ztvS25rLsYWjnZGGHJNI0YeP4blSu7nM5lEboeJzil9Qht4IzqUWDyS/rI741hqfG
fAyDwTqVg1uFOvkVsBfVRYYzMEFn8eOshw9cBDKNiPX8tDr3NWfYiLb4lJCLy8kGJzJDLfKiR/Ts
dBJiHbcu2HPySxn4qPd6QSVkMotNvlPUa/kDgSxHn1ilyDGqD9CKVCW5hp+/MP06zgI3iL2st/ZN
wXC1hEeGQoC+WffdDyedX42if655NFFRMnso8lK/d5hnp91BNq9RGBKtRAz3Qe7cb2SDxxzzg12n
Ge9+mVUfBeM18VxMyxH3VZ0Unf9amxAveBcfxnE1osqY56ibh88xddOoqcvsmh7LLxNxAL2skGSh
0VRdvVux6Nk+D8Sz0dTvRu1UEZZ7rsujit02M5I113kEG9sOJYByCf5w/W5KIBUun45RfGqp8UDp
fd6RbLHs0s34sDTef3feuguZtY9j5VNyKc/l0AyKqzThZW2V20TcjnpnmDWng7b/hCX1umayPLh2
z19UkhVkrNOH9Bsy2LPtZuIkgu9CELfAJovMWX7IoqWiD7ztmuGxn9s6dtfeYDwbHF66XM2RdHDf
0IecE0vh/aan9lKTREkTcojtyeh3xIVo4bLNn2IJDkoaXpL3LQ0NjF3EuZBRKI3iUPcMN4WAhCbA
wssdlXYewCevoOQby5LdIjptSVqWTpyly696svuYw3MWC4/bOJngytOxugIte92W4n2lKOHIqB3K
Yhb44zb/w/XWZ7+3b3VTXnXaesik+9gHkreMyiPs69S/RlHA9qUJ8eSQYnpZWiwAwjBuKpEaJ0ON
D51w6rsaHB1af67tvc4v+P4o0h1alUzD8am3DVjspdTumpISqpoDYl6QliM06yUStfOw6tMSloP+
khOhQK6CZoSd2d4Jx0IMP09netzQmFt5GPuaNBuUK/STEgoV24k0hX0nOyIdPVchwXrLXoMsl/T+
2T6Ku2dHegULNcONkVR2nRiCFWAYsAcG9WIc2yVQh23Rry2DnMnUMF9Wx/tF9/E23Zos7lTro0vW
+i05Z2OY+i3Uzw4vlFtM3aftByCw1FQeRG6rywnhILKVYd9ro81BSvppovkk3EOKtd6d3JZ7tGyd
RJ3tHXvGchZOiDIegddBqNKyG36RFXt+XV5v4NVCe2Qqcy5NGeNBpahY3Qwdu6r8hK9kIXFiav3d
QL/gDbr6JwzcQ0WQ7P06TA1pTjYy18xjewA6nb6Pnv/RYvGNZTYbMPc6j0NOpmJh94RRuu0bWOWv
0VDTSRuJjQbB9MQ+Nb7MnYOZc2uMOCvN++p8WeX5khpqzVhDzkt/6twaM3lK1VrmrCO6c2mnc5f0
HMiRqMoeMEynCQc5klinnqnKiOfYxYHW9mFTzAAZOkm2Eoa85bURKxlSrUamkp4PFT0HRMSu1Ipk
FEX3nGv+VVXUe7EOw0HQv03ykfP+GfQVbrU5kD3nfA2BeKDq5dXv9QsOhUQml+xehYmhDmcHq1Xa
HmbL/GTkNyB92L8v9OWwEaV44KVdjp1VF/dE8X31wOlIvnSWN+VMbBaWcyWqFaOS2DTk4bK5xker
dhs3OE49zFtZ5piUfZNLxufGkxyWF2tstp25BWbMrN4WsRthtU9nRoXs/KmUNjXptllTiN75YvaS
oMzpXGnRxjF3kvnKPBxnN4tVMYwnEuRU6PbNW99MREShut5nPJlLTM7unZydWyTmmdbbgi6+VvNl
U1n+cTZ087lSfsGJISjLfQHT7kAPRY8MTRw6qYOysxqfzV0iUlP8RgiqTmS1wn9xPbQf1+ZogR/U
ioJqhemWeuUV7aMg7Oaq/uU4QxqnXVXuurzO95vC+laqQXH6FzXGw0LbOdv0szvHnJotr5Gm224y
eoi3grEV5Pb7xV5vEB8a/LqO3M1TJt+ZU8Phkxr9XeGIZ8svX90lk8fZGlXEQ7trg/QFygyMmTQn
yYU8sjYJtGHdVXnR0Cbsmwt7o41S+MykdDYhc5OO5BcE/UfNxrQXbkmVWzjcDmPxfk1+ffYUzhja
+vkOo/QngTtjYqi1vnVXf44g/qkdGUUnZTvuV7GKgA2gpryH1U78JBi2zhvbnTHoNA/K7udkVxBL
A7cJqffaozw771Ydcl7XNlW8Vi4dLCsY3+aRU4OaxiIRQvqxLoiaWzPSdtfys9ed99Ynzi93iwuv
nCkKZPCYN0xAVhvKUMXJYK9KcsXOyVTngKST7LWvudQ/oJ50j/VCD2d0HMQ30yExwwjWgyJpLNbt
etwH/lTtW9MqI+F552TToXjwK84AnPYJ0NIagifbo63Kr4bpckCsG6FYnWVGS7CVx0xgLOiN7r52
cMIS/KAdJj3FRYHwfV1tit4wfIK7xqKAT5X+WJsL6u8EqJGOqHMw2owZ8aEB32qz9ntddqmR1oYV
lDTItKOgDiyPoTU6sqvOL9lokAqj6PZYAIaEjbdg1pZQueBcStT8KZVfeeGqe29Q4lSyjspLPJvP
IGvmNpLDiLJdu80dEMMtWQO3holgyRvLkNv1mHG0yCWnEY045WNlF4+BFpB803bOvkewupioVm6r
HjnVHAPzpI8NQUJOLz60sn/BeTXzwgfECanmpi/ErxTtXcNlH9d2+Zg57UfuE3C8eqX2ipSx7lyp
D1duLt2bnHHmHarxuy/c60KDEmNP5CV3xhAXtpF+5XkqTlbOAi0sWV/KoQ2SqbP7617DwyXN8pFs
xzt22xHjLkJbHvQHa3Uu2qqZdqkP58klvi5kAnq4MoTQT029ZYfS0cjrAxsWMXjwwbZODOxERjaS
/qEiDzJMqctDpS/v3EwJ0Lx7yHjN2PtQTrclvc1WP1nnST+buR41iScYw6+MB8JyEDbly1w0H81M
nuVsVe95O7zAMbhasFKEpJ5uF2Yp6DfSewLkrFDdSxGbweBjdSWa2Bcicjv9WXRiIXd6eW01eQep
/lMWJKBu2/DUOsuAG5qF0bbJi+QAkcekhCUL8+CxPhUnElVcFHOziFyVyTY8+zWxBHjGY84cCIP6
qSqfi+osiJSe2pJtJic2MloyUPMKeyt6+m7cbGNHDnJNJdU8GWoJHpcAJ65VkXishh8bs1n4ywxM
ADkwe/wMt62o5x3pUYxf2mNSZUMba65sn7IZekPTUdyzcAUJeZa3S5M/Frmvrcd28JtdBlo+JluX
jDsiRkZJJO/qNd6utWWa6G47JkORZ/HmpL9aUgH4WWmxGw0D04AwgxhbHYNhQzuHdk4MFSV3FbaM
+DIL2PD3KXk3BvpDIKYtbA33MI2rFhc5nBux4h8gbe/DoNFAdM9zukqxKzWE69RM+wO+Zz53qWY8
5elTSvzGRaNN62XZkA6lSc5AWS+TbnH2ei/QnTkpSd5YvlQaCGQm3RnjuZRq81+zqZpd4E43LMIX
bT4+w20dkaz9/hLTrkw0S3OJIANsoJc9Q3a9k8Zet13mhkaC84CJ2zM4Fdq5h9AiCRfXawJH+3JI
QO57xELmCEdZ3iEwW+al5q5Pm2ePdy3yGgdLZJbRGm6DvLlrCYqHi9TUx5xud8TKZhwM2HkEtK40
zCkqzaJ7r1vJYLTJEVq3UOfxeZex6tflwtoWFePiqsmFs6cbbyPGFAR8Ew/upicjUnkk27arQ+z4
PgYKndI0MF9gD+EsLzh8mvNUnjaTPcMyPlnLXDYsJFnU6zzSCgpyTRQ/hFVkH3mzCE6/tNnIlvtf
sQ1Ix1gWmQsC6Eie/HdHdGZvpTM2q3csrY1zMXnqlk1jsCmtMJBVK9AVtaX+i3/xN7Y0xv18gBG6
x+Tmd3+TbUsjsDq8fWa7ZL8aN3W8WBpp83M+J+n+zxeD6sQjsuGWMgL3fbarmCvXHdY+PULKrS/M
vuMQnhX5LVbwv8Et/80018+ThZR6+N+wfxtn4+Z/eUDxXheK9KkUVx+nqTjTV+2krHoFQweisUBQ
LR0jdmgznONEKWej2kLaDlu65u9MMG+oJDL4JArWuSKQuryVQbmMEQJLVyV5ZeT5TlQzvB0KAv5P
LPKe/flne91/Jur+OfBi8zIYZ5OwCwjB+uZM7PJqIFzTSo9VrTQrKdOg/3JLAppmUeqnlB3vqfFb
RFEYuyWYk36rkdn5o7AQ+FWApsSb9jdD/b/fGF5UHZcmfnNwk98HNquARDC8rumRgQP6aLrI4nZ1
NwpCTu9Pf74D/3bfcS0m8sCA4eSFlfDPh1hklrmqvNOOC9QCFJ+AYRirXGNB4HNSLhYTD8jnyZ8v
+u8fCNTZY8gI0zKG+u++fQHOYiT7zj0W5CMeOF71u2kgHT6rS+0vA6P/tmniUTbPs5QgWLngtxEB
xAbBOYCVJK2mgQa4aSbgfvu/GFyxynOf/vEiQWBm+IGMhDOmBvvpP+8j8kbglVZQXzT1rMfEjtDN
w9jHDAyQbsMPLjUpQUB0+UtdBxqHWDKvYxWsT7IA70MD1uO8Yn9K4Q+xqVqmMa0le0rbOm1QtUcv
puWPj2TLydvqSTSvFgbQMg74vl90h6om0dXAbWRptBFTIfLrIneMRM/Hn9k6yJuqXD8KilU5px9j
hbTWb0u/a1aNOgdv8xQYSHbaKjBUO1dbipM70KqBnlc18x949Ju3JTa3FM6N8J4rWzRxRRm9d62R
erzV18SRYPiWop32vXcO92bG9WZpBVK5KIOb0mcHGfy0zxibb7NHX9QrE/Tn0Xmr99ERPF/7sWrs
OwRc6yVl5aSSucntJFtr7dlgFGhlS/UyknHZ6w4K095DXTb1AyinkTErS7+GUDQeXCVfJWPQn9U8
E2sn4G17c7O+FVaKLUA4JEMPZrtTWCQTlkh1Fehbj+LuuTfSN/1dwMzorkqF8z43sHw0z1h3WZ+Z
qCsmmYOEYiVNbxc/OAMTqqqvgj6TUY8PTiD4VMzKf+50+/8oO5PmtpF0i/4iRADIxLQlOIukZpfs
DUKWVZgSU2LGr3+HtXqWHFb0rruroyiSYOY33HvuyJ7QJUowyvoLLoEplH1brk2WnduismCGC1Nd
fF/d+oGlNi77m9NSmGD4CBn5ZfgkrY+xdPEkYd4ljI0hpyk6CvWWccEcRc0uqUtnVdhmeSGrkwTm
625uyKPgLamK4XmenJ4VbxltyExcKEMxC9II1vJXEZvW0ZaNs+mZv1OS5sapz8f+XLEPp+VO3eHY
k7y4MmMrxoXVZawQnN7mmFsqZBJkhiqUM2qFU1mtdJXzLzY6vJYd20NGVb5xH2TNtflehn900Gbl
KvKqmfTZgEJO5c5uoNZfo+WigmjMsrn3Fm2dKDyyPeLVbB9Pc/C9d4Jy1zN6fPZyCgEALGaoYLIY
jP1a618t04GYSq8db1nzpgeCZ/pzl+fNbdz0/EjseWwz3IKD+9bO8FjXoL0tNBi2GtiwYw8NMo36
SXnZuh8jhUVUtf9EmVav8DIKYoan8nkCf7BZ7Gi6Tn3JOEY4cgW1TMAm47TecR/l+9EYy72JBI04
M3P52Wn2X5VrBcfZD+Rpcq/uiH7pUsivejoR6s50aiiIPEdVOY9hDqwoTNsseIcBfm1UlvHoLPFz
77Y3wexja9SIXhZlzYiC2ewkPUH0ZJbE9yCXk207RP+kTaDuAqJq10IW9jFxo+dWNtRVnKM8xCx1
FtWirmCWBBqKu7gtkC61jKMSwxUbdK9M9aoexXzJHpIY8b1ntd5KJOaPFrltqKYOvHqZRZt+KV/L
PuvuxlaptS/lXhKnu6oE90XXLQSKJ+IikRuddMYLGWM6oWuyxkMD8GbVRh3NgsCOmPbDkK9wD5c7
jdLqNR7LS55VnIBWTB8IV+uiOvthjFVC9GLwKtzZ2Vhs6VZDQax3UvVqlxsx4L2gv3d79ws5+vU2
+HCKw7cxOcs5ySmkPtyGbj0vddqXyZFBy3APW6feloVdr8ogRikC3i5Mq/Lo0m+aXUHn+T9ei1iv
0LdSLXpUpwwlf79DSovEiSpT8bGTxCmbwTifpLUoGiWgSf/zS+EjD7BHMfaCiv6h7kHrlAcKWQOm
5rw6pwlLhdYaxW1GrNZXgRKfSgwg+hiiGcthUvKxFfz+tsxZX0d7PGUzBrs1t5+7TgYa/qk09Zbo
chSO15Pt37+/w8/xlsLFnmGBgoTegEfjw3eJilkTFhhFzDX7BT2FOdCJ07oSRJ2xX9GbBq3+awMO
/mjp3Dm1lfRtxp45eMFqjJv/luRMD2d2l09jYjHUilPmGmvb9FEYjkkRP6Kt8RCWTg1zMV7E2ZfI
tNQql2U5fFHZf/4UKZhcxipY9EwJCf33T9GL3XQsYys/0mdTUqQGjSzH40ZCKllNiREcWif5n4EN
fIYBdZNEXY3o6aPJZXRqi+RsSvx47LtLYpoZ57I3bf/+VX0qB69dEd5DuJd4Gj4ZVV0PdZNd9MaB
rV2BzKFkzuJI68DuNP0C6PGf6e/DL5zXgnbCttFHpPDhqcAdPTDGNpljG42UMDwtRqBlz1r9FOS9
ure4YgbCLDK9G2wa8lUwWO4FGGCLPtiGHBaartd8m62e/7WMUo79Xryg9mbuHaeMPq9QnsAJa+Wh
So2Urw0mPKq7ELHKyNJc/OHIppmkcl3IZ6KbuidECerWS5zp6ivuhq1wTDtazY7L6Vz3PeF6VQon
Zj0imrgZyOlukS9bCPEKBpq3s4gdRXui2fijXG/DVuN/3sjas98StB63RmDM3/syQ9PmCqxTe6pl
h7VRgZSaTtJysMuiYQjnpDbsjc14slobmVucEsKxvVXB2uO28zN0L6pWmmuJxeCvkrbueR4b9dYX
RFC1zAb71YLf83XRjXuYxhGxW2pGzQEnRn6EsYMRv46M775KpoNpavcWuk76VR3+xx8J3ah5fQ/e
p+gaL8rLMi9zdUx1cC1tkTHRAPsxQuk6xhfJ2qySt5EjxukL09TVFPXxuaLVo88Hy3VNof395xkE
qeGPGe1L05jOGMqCIW44U3/kRPiMwgrBy1nxP3//4fzhupLXvpV4CRhK3kfntSjjeS4UDzPgfjT5
3lCjFzTk3Dh3paOD00T6kxu2vZMOJMax/DgCpXKSzd//ik8t1ofW5/rP/98cIJFloSzXV0cYle3a
UUrsU3/WXyEw/4ObfPiIsXlj+EY+Lri7PrRyeVUbxOdoosAWo3yfvEVs0xw8QSaiq/WFbauvC2Mv
7cI9Nx3P5srxlHGIZye7z8YZDWiLRaBDEk9PO7DcMHwXpVg/3sZJGp8U6rAdnXfzygwahSiJExga
SNJB85yj5ZgwcNlFfW6XyNrHZVOz1Mqso1MOwXbqA+csaX4Y7o4Gnq+l3gd1oA9eFcN09W1lr+Mq
YGIcufMxq65VoZeBl6Wrc78XMzLXUXKCBKkwtr2f+itF7tHOLVT2qHsfPAZauR1WFvYEohNrN0jM
mzQyxdaZ3G6PVFX8MtK0vMO6pEnY7WecpI65GavGD50lygAb1jWm6wgVbYBkMskTlyYlWHbN1SeC
lWlGac61vKEqeDfFmKytbkQszLD0xu/mhMm55eyHIPtldjS4HCr6CdUT2rKs8XYcSt7OcIdfsSBZ
PVa0aUUlA+4l0zg2rmBxrSRqVe+KvC0NGdY+AlQjjhCBdIm94bgVN8HEGiwYg3nTwlJdWfGstyXr
yd0stBkmC7tTCb4iRBAcMaRYVJh3VbxFddiscrAwa8sZ31XCIUmaPPVTN2FIcNWA/7ts250zT+QY
M3S7+Nbsbqygb1iuFlQjcTe6txGuhHfUvChFyrFasR0yjrXLbHRVWn2JQBdR47bXybROW804ndfP
Vvwo5+11TxLW8eCvrx6eVYve/j3NveKXT2BP2EV6/ActdoJAAVLGkMtfukz9ZW0rr/ipx24OnXqK
nv3GcJ/0Yg1rwypzZC1CqdsE7QDKIiQlKGj1rrFyeo3cTTGmdV0YR/ZXbKjPv2WqDBD+SJO5jAmj
/P23XJHo3XuRq46WUnJN0zXtLbOMvhg6fbJ0E+dCCXOFUgT4vj4ik2hPRO1FkTpqZ6p3pczcR1/q
b9DfxNFziJDqqSdRUUzyi0rj84HJC/P+TPSvGLo/ptYMheuPLVvPI+MidYKxhKlpmvtnU9XGxmom
ez/6cGPKLJnDKE2LLwr8PyRKeSbYJMZeNvQnKT5UH25hxZCDiDrpcQIOwKK0/SDaDrlclRjAt20E
JtUqUZ1o30z4YuSdNu01aCweB6rPwrtLg6VGhsoOulzr3sp4MrKgcjZoc5QIc8MAbjSYTn3EbFsQ
I4BupsE5IeYtYwT/+4RUvt7h/PVPxjIojC1x6aNKbXFLNqPxz5gzS9hM/dB8xTb7dEFyG9tXDKx1
rYk/oaN8wXx9dEHO44hAxC2vwB0lrZsFxUDowdTc/f1W+vRV83pU/kQcmF4gaQN+f5KdqW8DZ+yD
Q+Xm8W5Ir0MZGVUbimYL3W3dXAa3gUvqi3I9ytj7ApDwqRLxTKCGDHGZ+XNVfewkk9QPtM+E+JAZ
xfSI5G3JMVz5wa5w3OFJyFofqBO/qn/+8CHzm+UN0z9eH/IPP18rYe3BCQrqb9Tp09D3022Pbv5R
5HZ9S75Y8sUD/aly511agrkYVbt9nbP+/iFLv7RFXQFgwT37SP+qf4yLdPc2EIHD37/OTwfT9ZX4
wdKLXLMyPs5xVVJrK4ZocEjJxt3lSB2W9cIky/iimPlva/FblcELcf4JKHxsBUi5+f0tuejWufQx
Dpd+32PYIIQZe2Cu0StCZhcb1NCiJ7qlltfRJQIaGhdMOWacZj8M0TGpKD2RPiOoqRfYq041H9PG
g1yEsibHruk1GQL/Wr3//fO5/lkf/2xGByRxQg7jr/9QHLllI4oJMOPBq635Zm6MZY9G0AknB1/n
31/qjx8RVdh1mXaNz/3YFTZSWQDyJ4YHTonEspKzfm+N1nu1DQiMcVUNL6gd5hmRSru8gQvDY4Qo
Xj01qjeKlUqq9l5IImrBX15X7bRRyHn7NA2OLC3Hx7kwv2LB/OHj8WnSSJyXPEHw837/VtMgdQY9
F/5BVzUO5uYqaZkKBvWA679o1P/wpDK+Ya0EkkhcRx6/v5QZyagxgEketIhMQGNV8rBY5VdvyPrD
O+JU8aG9QPHmNr3+8/9XdRcoOVKsfACJdB1cxiqwGerPTeHdxEzagB+g5Tu5mlX3HEfzOlJufcTr
w5+E5bT7sZRVfkvgAGGGEW+HyWigsc5+8aRAgvn8XEIYh9NOlwL68D/6w//7M9VQB3DrR4F2p6hv
bIr2+XFgi643yMIyjeuj7OKVGm1v7RhBHo4sG5llw49O+MPS+sBUZfxpGkvx4nlZ4Z1a4vvsjWFc
VaZLHj1Xk20leuMQQ8cHtRJQObzLKJgubqaymr/ZU47IA+9As3E8lFLeOItfU+lqd0O/vMw7pcsr
RbeeRzwFOgdI7mIQXwCCt1a5ZfkRYc9Xho/rRLdFdONKXYx7D+TNQwv/8AZvBtJUdDLdUcYWsr4g
A+Y2wM5z1ywN8crNcG2+Cepp7FZuOj3l5ZgTBmml4+OUjW6xJrrG+onYXzfrGptkuV0CrMTHnIBo
omYBckPK89FevwSEnn8zbDsBiThbGPDUPGPlqWMzujGA6Nz6Lu6poWuceFOZU1CtGxzeVyGgbPtV
0wZqXjkuxcVUTAlmHbt3EIeNxZsgxB65ANyIbyZU47OHCvQ5EYs+L1k0tCtjjut3Y+mMRyPL4zbs
SmGa2HIr6hILo/NaR0hbmXoh+ekmUHEIpuN95BZJSuWMyIQRahDtlBnPP0fZuAS4lsl2KkBPHVKS
yyqeUulgSxW4NleWItwprN0IoUBAyusvNJ094pC5xNjP4EN3hfxWkfIHqc438T/MBYGrnbfIAbw1
iQRJCog58tqKl6Bd3zNwSJ8Kv8mZ7EXDT7OZ+pteuYa/GkuiNsPSYg2BxjnXzhpGHEgVO3FLG6L5
It+JHO7q/ZAlXXoCKakVvXRl5uesn6p9i0vwlVGG9+LQDsm1NZj6JbP4cvHVO9UT6bneuGqTOah3
KdtVhPy9oW1r1U6B250Mi+D3Uw9cL910i0R6XXvBW4nNbMFilSEPwbneikcmNt5JE3P8vsSRAVdb
R7SQqNzMgzcv7XPblNke7IJxxuYRP+RJ06h9ZHkIr80USwcx4+02n9N24zIaewF/mXlrVrDtkymy
ggGsVXXdncGmKJzVvJwm5MKoT0y7tfcq7VS1dfNcXJBPBesUzbJ9ieZoBlCEPEY8lMgNq9VisU7f
5i4GqqKrEBNl/jJuS5nbbGMWN9gPM+rbAGXwydZWviI2QtnfkzyLkU4nICFcbzxqmeV3toloZMXX
4+z8Ps63LQtHrOl1Z+RHD5DkzwzbYhsuKOkemqhLsCV1broqWOR/53YPHASQQv6kefKZvg1d8LPH
0PyQJZ7cmqTh4vAccgv1G3RJfKMZ37eoo1msTdjM/0AyZWdhDUZzZ6aLsZblHGwS8mffmUd6SNOX
tgUD4tb2pUtdvVkCsz07Rizb0Gooywd/XlCQm9VTkuJqB1QyMK81m8syyXLTIdJjlTmNc4ENA/DB
JlJqOHKM+ffJ3I8X4mWMs5mP820sDX0y694MxyaQ/3YtEMGXLEmHZFPMc3Aa7bFhbqdK/9ZOBvvg
e1q7/Kgr9y3v62ZDeZ3utHT1uZtUUq4KP/JXXk43jIaMaGunrllrJKhnn91pwlfPtpzuIx67bQZI
4FFkU444jDEdKM3W0i/OQgzybVlUnnGI5GRffeP4oBqv80RYT1PyYqeVgllSGtsY33o4B/b0YKhl
QeMVRA6j85jZbmf2z4NHfXQNtI58bKKj/2+ca3lAywYpYFT0vxgA9ClNk/obyScdBjfTbddGU7YI
6CfkCpGQHRVg16LKLe1G75yIQwl+8dLfizlloir8YpcUc0YweZ+D5khs9g6jBwuyyNMt4RBiqzhm
Ty2/vmsgBKmNURXrX3gN3mruKHDBaEO2UWFnxPym+NlWHTtmFarCFhNZQUl1XyzC+9nmZhB6ukVR
2Bd2E9pwLG+lb7R+aDbLsO/60jo2fGzIQNnIo5gKovEYJBRDG8Ty3q6IgoQoB3cqoLEwNX0002jB
czE2OH14rUpCx3AsjlohswsTVIBCkeDzrWvD+adhV7Fj4n0lIBlveZwoyj7GY5cobp13Fm7XsRZZ
qbmZp3mYRXNwHCc7O7MrbWCW9ovad1fGe0wD95TEhr8d7G6hOw6yJ5Oooo2f5VBOauZg62g0BX26
F+xxjmJOUwyxNvY0qvcpZ5pbG3Q2e6ak8hDNsH9wNHqRt8b1NE0H1itoFnONWwjl6LCcvELy72gl
b3vdZyNGCwYx7rM9et7bbOfGdzmzFOTMiXFjRQXfXqSAM4hE3zLLHBDpJYF8KYjWPSBO5PrBLVOF
qZtmm6oN5scuGjhm2rgwl73l2cNDZ1KTe1pkNw4r6Nu5b6+270wU5Oe0/CeRuCBJl3hDFZJZrDnZ
YD+lzuJ+T710oaBdUjF6GzkPCH+yyPqJMtxhNBWn0cVOxmgFkQVnDQN9g71BXh0qluFHs/eqnZ1N
dvHgXPEkAArYfptcEmxSRR/xCqgCrZQonVXBO/4hADXdMXRizGX6hemvCiqlAf93l6ldGiTimRgk
2g8kqNPO0v6wL5A23biG6/g7XLttsZOdxond4EoISa3mKfIzs8AL0HOt3bpYbY+mMmzUI7GCBDX1
+ZsH2So7zdVsfO+Y6OLfbMt5R3zMskmHHMxsnskHuB7GvpjKfI9DzdkU42zubTuSmwSv9Gb0vV9Z
p+Q9Em2/38AYi0JsCDz2lbTyczTmGScXw/uQ7YxUIRwR493SbS+3Q25wzHctwhOzt+YjbjQz/bfK
E6/HGTNDozCSwXvnJ7J0oZOZ+TbJOGmg0Hj3GAzhtHBN5m8s5yPcU3ldrQaylBbmpmn7jgzddzFA
DjO3Y+RsYSxDFyvAjawiu5XDDy7kGM8FCq9zy8qgBaoTiX3tyAE3BxQsQZTHQ2cnXo1fQUhU9c7g
73ENR9ve7qzQS6vsGPX8zLEPGdY549c67XiM02NuNvaN4xp1uR0TOaZMSRPmjmnCtAY7YnyZRcCc
M2Z3/uxVmXdpC8PrHm01FnHoLiVPqWUmEjlnV3zL7dQxiYfJkA2XgLOGO90O+RMhMdkGUXMbMZcV
2XGGNnaYkip7xgEGTqjt7V3m8He0Ztd/F/PCirIouuYBnpW1p05Nt/zIGtBCOorcoxZ2l5FPULXn
olDlaeH23YmEhzQMIEwhoOKD2OENyp9dDOM3LRLeG+WYMt5mdq53GKcdTt+qubHGXC74rCfJV46+
/ZbMJllc5QkOB3peTazXqrFi2UWu87qeqmLfVr159iFSPEemj3GF9DPVhA0JPRvSrMRb5lPOSv6C
IwzeGS4SzR66elMfGsfBEjOKUuvVlMMFoty62qqy9C7JogSrppJ7TYVLITxUyfNUWjgBCsgzYSf5
tWJgqcY96UvJdYc1fA9ievhwwR97R9SjfKuXZS7DvvTdtTcsw5n8CP0KDrzdVmryypBUHDxgk9+0
qIa4S/yxVycm3BjgexRCd31VBumptvxuB+crkiszN8WtjeXrIHvPttZ27qV3aqysszQT9zVqEKRW
QPk5Fdx+/pm4c7dHauHupoAVdduNVLNxgk0zGu0NLAaYXnYKOqVMl5D+uzxY7AqOdo4am/dWVDCc
5XQCoaDxU/b+WzppZ9+xlHtGW4FCKh+vW6IaFrM7t6dITNGm7oPix0jE3Nrj8NkCvpxp06J5a7EF
/obGeiLiSObmDgifiXN3JjU6moGa0B44uLIW+RhYZBV1tlL3Lfnr+I4wAvLfK3lkdqTvLC36jadc
GTZlYh0sPyESd2mW3RSjXR3NyTv0Q4QqZ5buW7SkGIGWaLgE+B1uEmv0160dpGtg6DDhowg8gCMq
pqtYz+Ng6H9y69qhgzLvxrCy+azsLHv3PEp4cOFwvKia165Xo0jCnb92Mr28KHQ22wWNFxXL4j1b
0cifURnNOsGhu5H8tNC62ZD+WTZ2WCCGPr40/dDvAP/RBvlR9ZObz82Ppa+7B7SHjBs7G9IDSkSY
OpZg/wNVL96APs9RbuNNv1MzM6YEiu0rl2NVkBol6y02Ne8keB5PAufdafSK4rn3BDodkt2zVYdL
YVi5qCtu2Uhld9komhYpQoxb3GTHt8gOmb6vLWx0+TDUAPQS+Es5TlrM3/KSBzVeHTAydKydlXWP
JpX8plSD9UL5/a3B1UoZnVB6gJyrfmCHgxCEYosYLT1lO9Siwbrz1LwezeXeH+dk75h8rqJxFPYm
xoDhYhkBqSaxgKPvZFezH5s6I4wGnniSe6OtPSXJuvYra4eGyvmn0DHXcxC5+ckFQAhBarKHo6QF
uaV+FS/owDAXz0gP+6JtD9bk1IcRfkYZ5rVtbetAFVtrGpqb2kTIEaSlqMKlqRRW10rRmC3Ti6ez
7EE7GWYCofNvssW3Fpu22gOdag5RwboW5Fg/QSoqhbUcl6kyfjSNEX/LA9wCa/Y7zArIci6MjTQn
46Gzeh4PY0pfW05hKmgMyge+tPwWqZd9z51lbBFAaqRUcUth68+PLHPxQNte8cNQELsKBUCRC2fy
HmrpWnR66dU8wFKt9oDJlWwpVw7n1TmKQflGHQSBuqeO8nIx3EL9TTcG+sE9aqzpe9fVYmOkAxYu
2xguEaOPozeZ5rqag/Gnz5D9pFrPfm0mXDCgqOLnTsciCdmHk6AZC2B6uszRQ7SE0sQMOvag11S2
tQOV/iIObeBU89N861e9scl56yu7bZ0bExoyw5ZRXZLei0/a9VAQ2plQ983IQ+S1hb0NTC48rpD2
pnNZEQoOifUyYwlYZZXwn7HcOwfqIPlAsKL1hP1g3C5oRp4HXZntOuNqTHCStWWYLuWIbTuw8cRP
BR8la8fiMlge65R+KUKGpOPt4PswV+imqm2K/im0dcXv2R/ddWE5zUX5Tf1QjbW1RtKBAY+vVuwR
pMuVZ/QLKXBtYtJYQSo5VWgxbkz8Muh+emvgEo+8Q+7RtDM7mXaKU/5CsXl1xVRFOCzOeEFkmhwS
CACg4a7Z83kJfsol/qC88arE2WSOrtdtGjRP8+gmD6UeAaVkc9vS8xji0o1Wf9f0HMYFOQT4dhPv
hlvdwhYxZ9mjgb9tm1I57Suduts4CrzbkTHMjudNnyhBNEIMvH5onZZpPkUZYlWrCUw23dbyy3YM
+JoJ8s2Qi7Da97GM9+Ns8BlZg+DQLNkwTqrvNqZXyVca/f7sGp5/4EEfjsQZxVtCQOQNEwr3yLNu
vBlZosmct72t4xbBDqyROLOP9jdRPYzr1CIIIG3c7l9AunSf5RUg02CQOjvXfhuvNTxgTQGJszIK
o5lfr22w2x7bOmC8Lo2DlXoV4I6xrN5ZxKo1PtuFHAUIk9iaWxbsjn7mZmnPHvCb25YB58EeIrIq
bP6uesz8TUcy7DNMiP6cC9X+YPWcnaUfW6tZi3Tb+Ya6BG0hWNObhNLgBEe2gyWesZ7YMrYZgGEh
/W+kROG6oNeFJpdeIAriDUt6UDqhOQBq9SLsggPoqrM9pMvDgnboiWopWgnw/4dpCbK7mQ7+5joq
XatKMBTpybxyD3RvxrORtvkLR7r/jz1M7dmuGExqtmjTqklq5znLcnl2IbtQ4OBi+RWNbf9dYo7e
WbESxypa8ruF5eLWTHwk1v1gqn6tiXiOsE/19jnWbXaSCvjPqhgXYwMjgFDOxLMQXlbirTQW44is
PAnRNrUbIKFGKNN2eEKoKtS6pMpEipul71McdLRtgX0ekU9mLKmt+GjGJWcZGN9t0UXZg1mL5W7O
ZLTPjYKjLTUMazc61yVJnlvBj6KHk2Mb7XAminiJ1yaT4Q0JovZZa1E8tBoxIcczNpK0aMqzNMri
1VFmwtIngAc4z6BWEga1HB9BWmGndJ2H1FbWv6gB0g1UmOjbkkI6KObWDOvS5dJW1D2EezFVgKzd
PS4yWfyV2/XLjcjn4WpB8itmgGV2UzfmdMlg2a2dQXpvRb7IHfGS3kVKOzt0Am0qCMTp4pdVsy7c
ySUX16Br76ixL7jTnSoETClvdBU4R6OH+7jqm7jaFZ6qh5vSLPIdFTRfUcoZk2KQV0gCyHx7teZ5
PKcuHuHFSPWuq2v33e877jXYIVeqWNNs40J0CArc0UB1xurfTnJsBhmQKCqZydxOKCFeBzeoIYwZ
tMcy6obQ8KmjFuUwZBuLZF4T0tHcun4y/LIM2gbdBsUVigHIUvTcMm0NgZAENO+S+UPHM4qhB51D
akFRqLS9s1oTKh1xH+IoSXS+CAfROhPznlqZnsK7lxLwhwasA7yq5VNFhdnTnA3GIxNsOIxgCV29
Ui5mfw7ta8KyhtsW56N8yQArg3oSWQSptGWAz0B1olUp4+SU8eOB+kv7/W2wsjZhKskwY/KhLw6x
3e2NyNQ7QQLibZ/EwS1TXWOnoYWv4f/0F2eS6l1TdL5ClZlChR7/Rc9Nc+eyYgnN3HI4XSPXuSf6
rj/hylw4uyO9lSz7HtySwKGJ8dG5rgZzDdyOeThL0Y2juKAdq28vWd5m997cxT/Q4/Mjg8Y4ZOGc
Bv6ZmEzjLc7m4cYH/lZu3AFhPQaP7BgXXXxKKstgSoKHKJgToc+SyWi1mUv36jayR0Cri+jPhEJD
bXE7liFk3NTzyzx0mJxjQiC5ylqG1sBBt0WWNmEetOIl1lV3P8ieR6wYaDhDwQlfQXG1A0yNpuNu
oEflzrax0uTgJ/WArLGtpdhUqk+9dczW7zlrR4T7TUKGkkbOReJMV2xIeMOyEWijWicq9yVV19gP
20Rk6nHJfApiBfIPP0DTZozrKj3kPGKy3zV1UJC/wC+rw2qdmwdrFskrqB6bWBl3BIKEKiUPa5z4
x24Q3vZaZW5xLskjcdwoXofEatxQk4ZxYMY+HGesAgQSUfPFDAg2AljFT2uKErqjoSRZIjPrdTfo
6Vc8iOk+jwgVxApav878v2/UPMbbOBfzCwBb99ES/XCvIBzyt4kpXxNJRUg9u8lfju90N4T+qFfU
6+NFNvG4jzs80av8ylrW7nUgjPqzP7hondYWbOLzNQ73FjpGs+2EkA/OvLhHO7VHkoJ4KKpqhhzq
xG3/T8IFl659H+/+TTHp7tLYDPwrq52Jg63j5s7IRHMfVX5xl82IsaKkqPAXtYB2WjYE1nEeEyA0
BUBJ5PGU1iYz1VvghNMrBFndrv++zfvDYpPJnWUTfsJqnIi63zeOWhGMZbdEoMxz428qmtIHg/7+
C4Xufyr3D5ts6gi28Ffjlo2S8/eXUUuWoqtjVRulCmDqwhkTB3zn42HKzHW3DPTX8RLQtFvlATF9
tssX0OTe9SHpJG3D39/1H3QkxHCRNO06ZEvwR/3+59RMX6fOvdLw+wECP5WzAZfVTYMXgbD23dZe
+yP3RvcHI4r+V1Yz4P3ic/+klvKue33/KpFGWo4l8Pe/oPGwP0xL79AILxcIDEjMFDxgZtEclpyT
r1Xk9muGScYXuSJ/0LBA5idtzkNyjlrp4xfe9UoiACdtDlbAMTfa4FSPat7CrI63c6q/98Y0frE9
tz4Z6Xi3iFqv6jNi1Ci5fn+3qN4onbkpgLlmetw6muN/jShM5DckFapTT9rQSRO0vmtzbwJlyXrh
Zo4XFFt//+L/oKUhw8USTM5tSfzIhy8eA9toF13hHgwVHWVDxFg7wjxsjMDcDoNwv/iW/7TPR2eP
MAz/INKhD98yXunRMFSMJzJyXtoA+tFYaACSRhN98bX+8ZWIiEAQIQiI8j+8Uk5yceqyLD8sgwBG
TtRr/GgwZjsMZLX9z54Wvk7HYuCPx4QnyPvwdUq7b3DJ83Wibz3XdTQc+lLUhHaC2P379/WH4wk9
Cl8WJnr7s3fHT0ZKP4u3ZQ4BiE2Vapp52Rr5V3rnP/0sKMSk5eCJsMRH+UtUOYyD2PYckj4HYED3
dME004QAscptPwmGmCO1yt/f3Z++NA9BCZcHc/NPTgymAk0r4exgKfPlG5MvFuS0jwX7Wpnr8ovP
0vrTqYeLVfLd8aGKj3bWhr28u8hIHqqldk5a63EnUtgxBYD827Gm3lsZWV889o6PIlekk9p5tZ/W
uOcqyLx2ThQX4pNuo2x3fMbeSu0NI628V/3SHrqsLc+o8t0vfrJ//JA8HLj/qSyhC/x+dhhxHBi2
ha8Y0gTOmNwRDFnrcYvpKv3ipSxkfPzbfruoUMoi4aT8R2iHX+zDAcFlYTDBTYxD2S6obILqDAmV
uXZtPySgJ8Jy6Xji7QNQze+GM551nt1Z1jCsCeJg9KQ3WAcZbMKQqezy0DLP6DL/3vHpR/6PsvPY
jRzJougXESCDfpveKOX9hpArehcM2q+fw1lVSYKExqA3013FJBkM896950rvzG+0tciDM02vT+Bx
RvCixofnjG+t0G6ioloOxvinjSQlT+Ufs57OiUiIqjSgKapmNQJiXYwZDsMyPeeoweELuFyT03vu
RiCZFRC/NOtuyxYv5UC5R0bhxnA4wib+uAj96t7w021XgcXvKhS5qKUPFq0cEh8yAx5Nivq6GI6O
3d5YRb+XDc0CJ7zvVPXhVwCOPCs3V+ifV4H0Ti5NkFVXWw82AkxlZRdJFwMkEsY1hqqLsLAe9Eq/
HxLz1FbZ1k9cQsHs/JjmerfCHryb8uCSssNGb4iHLpoLgmL+uDYJaQjia6Al/jq32mehg/oos4S4
QGFz9g/1CyfnRJjB5gjinK6OABHSk8u35Mh0lTfhGX/RKQBLRJJjtKsTsgygbKN+fZSEPQI1WHe5
+oPT70qzjI9GYYHt+3KZhe3JK8b3suBJoV1bpFF6XvvuGTSnD3gpdLRj9dS3REIGor8MbCrgZuiu
zbzd0rttqfawofHVQgHwo9a9bwm7TgZ5ShO1iQ3yLoNu7dghea5BjlG0qKyFBZd2kZjiihV4N9bq
luPLA+Wv88Jgw6El7occPHeZqLFbIpB6kn76OMQ9QgDvjw2VDe9C9iJG3VzKZtobxbTNCQkYqUdm
+j1srbXVma8h6DRDw1JRgj6liRK/mnXwWkXledhDaWya4xhAT9QmWIdGdgxsBLQgk0kkqswTu7aL
WY88mjZHH4sOXdi94kfY9knAAam4ojZCATrLtmXe7GrbPC/B/iyKPtl1WpBuphGHUlwk61jS29St
YVtVHQ2YloZNQhrjHkSHt0Y6xTHc2RVdfKkZGIP9QXorVPUQY4j2CU2bHTadCldcySByOQ4h94in
+NUP1HF0QZRR54ooPJmXBCy8UCko1pyKHkUV4E51LFbcotrSad7UZr2xZLdlTVzFpftqN7Ar5s+g
LCUDCq4OFae7CmzdIfeHI4vFGetcBNasR3xNmAjqZA4EcOZzJ95OYnqfZLsGHCUZiPlJcx2k/Yaj
w23nMQK1TFapCUq5DXPYfdqm7OxbPRzqWyGGI5WFS89VLyWWkIWdaDdVFjLONbnTbGIvp7BfemF1
9PX2Jq2bI0Ecz3lZXeJmP4taG9hk9xQrQM64TQw/umObqS9MCugc9a1bD9otlMmQ/tEIObtBHgB4
arKyt6K0npVKnnk3p1JLHxLfPVHJYmwo+7Yj8R4nm1rIvj+0uGBCGXJwwZgrU/qazXiZeOS2MC2s
YAsubWCGTtLqizqbHOIjzLsoQHNi9vZ5YTrZm5mPF6mKr8HetAvO3HssKydtNN7w/F4ow71OQnnZ
IBBZTdQUUaG9gTI9QZjGG2z2Mfr1+KosxIM26a8xYNG4iNZtBMgcZWq1sLKhX4fI2ldBaopF7cNk
FFREjrZm8ETtpF9JwIckocGjDNWApWSIDmnD15230WNlk9QzSOe6lRPSSg5cnFxPhWWebIAIK6tm
kNrR+JR63VkSljchtcoFgR73qYWfthoR8aMoOLaVARhy7A6aK/p1PlTlOhLmKfSns8pExFFaYE7E
9NrLbjcOFNiswX0YdYsaKb0Vd2TSJZ/KpHvJxHIR4OsZMS7WlCYKT11E5G4Gjfkc2HSbOB0tgspS
tAcdqp/ZUutAUYbWaz4ET7Jzn/kM1nyrwTKxWb66OnLvPAV5025sf+313SnX8Zg6AdLQfILaMsfP
2n2FPqi8okkFn5ajAIXFK2RUu2kqzpTBzGEm8SE0hoci0jdRX1yIjvqa5On4yKqXHYjBRWJVV0rj
q29oY/s8PVEA6B9NVV01ffKii6gAdGjeAx9QazdIFpFt+4dW5BGlV6vcpK793hN3O1bxzjHwq3tG
CVYUeQVKUGvRadWrkzQ3sFB9jJJauFfI4vxY6ECdhjcAEQHKL5JEeoBPTmOeOi8C919gzG+l9hro
4p6W6TbIW1DnuDECUb4EKhCrNuB+YJO261rlF2NRPyN2sraeNkBu7NXCJ+wBHFd676mUcEndXRu0
WuOg3tFvwU3cMgK7cbww0x7YbOGfKj2+8FV+Ww7lJbCEbJGRZkHU105K+9U35EWgV8DIvXQPK3hN
5zmD1OWc9QBiO7htxAbRIPaT874hnMgLJ3Rt5tDOXrGN7TcrWTXn/oD9zIBNmBLjs83JgxqtaAv9
aFhUyr7o5t/EN3UNhXvfGsPOCcd1UOOgimZcsJUdPJnuZUB8QTvytxB+uqepd1Mk1GoCyz1Dvv0Y
AtK2aV2s/c5ZzUky2ixbSukIL8bOenRY/UpanQvR1Q+1cgjcqiC4RsZoLfoU3k/oP9O6nCcca9sr
+5oVHLWRVu4pS99Gev3glqW9s4v8zKqae1nkexWFj6qKkbPI86kmxaCvLPdoIeaJkd4WPM4x7Z21
a0SnSJanzqx2lSWvozDcgRNZeyx5Y9vuY0LWxhbqT6dQDMcPmqUubV5vI2YwsLDOitg/urZ5tARf
tdPMJPvm4LdqG0pImn6MO1YFGz6Kg/Kzl6IKz9hBHcZJUnWFi50DUJFsRJNeXcqcsihT3HswqHFV
GMZalTmahQSyKWvJoivh++AEoikgjWWZ1oRGQe5a25NLStQ0YiOdGaQqGynVwRNGELUzECsO0srP
6M1r553WXNap5a3webwyyHdGm9P4D+w3m5wTEebvdFE3jtXQ2Whvsc2/ZNC3zDif2YeafmMFQ7we
0+4GBtqhguqJeqNaFqbYJAEC5y63d1FlXpNMK6iYakdEUGj/U/OUN5Bi0Nm6TLdoqFlJD9qs32xr
u8DILayTZdZHEDVHmz8DEbB7jYZi13rlxu2INdACrybowcvOKKXfVWa+jRuPQLEJ7glKqoambvUS
K6odStMvKVVf9EakLXOBTDKJLgZ3TgXxmltlWldhYGy1vL1FVbczcpzS8O3pU3fBuybUhQadbRkq
GHxGb2zjnOAPoz8mVv8usgm+lH/EnO6yp3POaynPTHeAv+vrLwO5V9yq9RxUNQh6Xe9XCZX8Xk5v
qs4vpFKgX12iy2e0NABAujv2sjGTDxHq3Ya0ossgID/aRxamOTSQSb/ZOkZ/BozsRJs9YaMen6do
NhcZ7WRRWKg0yHE1q/dsii9GxjCkR/vQ1CWrKMqRMU2thdLkQaj4GIlCouMiUYmtJ1k6ilRsUHWL
qDNyNMX+ppvUObIOPmNp7q3YGuZt81MQtRdh3kF4c6oNpEGIhtMEPbIWOwqxW9vrd0WhvbSteqFT
DCDZ+iOL+q4RwG5l4h+r2DwXHbTBFPH5cpjMW2CI6CrCaNORUma4LhlUJJiXndrrjNaFMBI+dpjE
ZS8/yJd/m3R978UQgmhZQZQlCMW0zstSi+bqbb1vGrV3k+hK02AZUn9Lh5TeMXv50eqfAbdd+hob
bDW2T1Pcb+WIqNUbSejQxLgi/yhbsh15Q7Z6yxCwD6UD9sH113aV3FCu/cjpwhW+yYwqhLmO26Zc
OHW2kiZs5b6Lw2XngSLEDHSn9XReLPtdNA6fnme9UvwuNp1L5l0GI6uEOrwpxczIAU9G0/EAJ3KB
O4jtfrGkTkv0kev9kUSDtmb/jIPiorAQK7K5PfSEsYedfZGUSFOhmuqj6G5K6V4XIadKCvcAH9tn
FCLbVsojmTI1gTPadWIPArM3pWEUTWYwuUuh2gdg6RyUKtqrbXpMQCXSBGeaFZwxVQy4qZ97gsj+
EY246gRj9zmrCWmX9QUmjTktCVb/aN1Fun1fTih+a2L+8BziGGgMf2CTp7/CTqBv7JVnXT89EVCy
dSdxafXJMQ7rA0lONYio6YUsYrZQepwsvQnS1NSW1oYlrl3Vwgo2RmmFe9gIgJwa4jsRXIdnVQdv
NrF3Ws9mKQRih26lpO5mwp1B6pCHtEcaL3ttuugdZm9LnA0zpTKhcxRlQ4pJighDeOu0rxG6jdvY
it7RX5+oa15INx+XQMABdQr7GYfufRq3SCMrdoaWTizcMD8cosNfwIlsc3pQyzp1NwEYGOQe47Wb
cnhqPJjdSdl/kFTFjqChB1J7gEIT/m7Zs4GMxXikJ3iOEZENSoMSxE6zK03Gz2McLPus3Vdx9oTo
491CFL6sOxxiLidBr43u1JDe5WX4ygYN0M7gH+nEHqMeEOfceosBs0dyPBOotZbQJI6jcE64Fmg7
V8EAfcmDMpa7wT2IiA1Zo9u07+auUbxK22YXaTA5dT8+n7ygxQtgPNEq1kAMt1tBtNMiS8bNpEfn
Y+xyWPX8TZACn6rluRXbGNwH5zVoqGWBfXwrWK91KW4Eyu1l37jv9WQv9IoeWlNcwPiF3lF8lAEY
qwjAVmxMj40lGaLuVc236c6wfSs1rgNmoUVQiJMnKR7jOEEaXmlHq6hPNfgssnasYmUOBLLUGuJd
fbotiaZaOENxGGqv3ZnmoC08BV+wNIebZozVknXwBdwGTVWdUz5635NDkOFqyNJdE9VXXqxPOGq0
9UBGBPTz8NG3tIewsLc+gjz0LYss791lHg57v4Gz7Gs3ft1fAa96DrX0CVDP1pvQVjVEZjn2eFAN
QmytWYvER01NA6YrNbXIEaWbc0nGzR4Qu9zaDkQAaTMrmjupDbg/2/RctnI71QVDaAZbNSjNxtG8
qK3mo4r0qyLQ6qUWlLfK1Y5ROm5Ty8hfaLOVG1lnN0M4ULdJ7SsOhM/DDNnEnLRzuwxFu0tLmeU2
WSPRu5CJpDVEeyjs9lMFBs1x8BB0LVt69BV4vK9rWHheYz2lAOiS1N1X3nSjyv6QTu1dNJTHzEvE
sqTxvDRSZxe3TrmEAHLjWoT7KBk/oK0F2Tjs0TtvG5r+C51YQNpTFAgUu5+gKqlPyfFgUX2oQqIP
6LJ5i45hx57NvYNIcM+2ut26/nDl6fGODtu0qq3qEdE/L0Gsm4S/fHDwDrRnPVqXSe+3+dBdpE3I
jFLZWLIS9U574jAvONQvIb5aYmsLcCsDuzPakNrDFAwHQlIk487kk/BolleIv5YdpwtmmBjJY3hD
z/hhkg1OL39YtqF/OfnMLZPLp9daUMsQZS0iNVyMhETZbcv51ucRRnQDwN0yYbPsC9hgiuYP5cL7
LOnRp06E4elheamXlVokoMyWUtce54zXGrcI00lGk33yt5EqXu08eUdxez5leCl1TT+WWjsvkuIG
d8kdIJFtlAEhD21rF0vj2aV+EMWWvSH4g2/AmkNMw5tg8O5I+o2WAsY1m6pjJWumLWEhSUKHFBhM
aEyStozDbdHGD4aoN4Jz1zLC9LSRkYeIq7wzkuzZ62DMYl1cTFG+J+9VbXob3MFECQQ3Oa37nMGz
ckp75ZP9N3Cg1vzy1bfxqqdatU7qapshkAEdCPA+Dit2E0FOGhsTfm8SFIxU6DqAygsgwi92hkbE
IHStjE8aWcw0sBTbT9qU3agWI/6IYAIDCsvdFNf7Imwe/XBoN0mM0iML1RnEan7QkJ3xgpHKJJx6
nCi7qfsM6kS0x8G3Kjq5AZxRriaXbCmv00k98I8qh35o5gf+fMD6JhY8nR0WPki0k3s9Ij7YmyXV
qbqFCgr1+57jGXaEP8WAy8GdmHLt8rXG0LPGiuYvsHlES69276uu2hn2sCIREvRtou4Cwn3ZjVxG
ERaqVi17z9lmocn5giybhSzbCGpEYB17coKMIj4gHIm3g6WJbTAaEZWD/HbKBnj1BXIa6OGeH17k
VheS5kHdgECGuOacWsy5gMhw1i7JXkioWW3641CNV/2QrIgDODHfyKVLos+UTdvU8e9NtzXWVaqf
a0n+h3PHK+q2+9rw96YMdwTqpIs2Tc/K2N2IMTiYcX8g+sLYkAaDtVRj02a5/cmbqBwAkz5vtfp1
kiE1K/XsR2G0TBP+kyAyX5JqNBgt9JViJtalFjkfaekCu2aPuqKL8tjJ6n5ucK6gNJJCU9gbZXhH
wC3BMUqGnJMsVgQEbgvb8roVFwA4R5jP0uzLnYjlHnv7qYr4B8cBJvsTGgjGr0G0kYrDu5q91iKb
ClDVxAmmWosCqHgZ8+TEHvjQOvVZ4UZPkUDWwUh3Sm/Xpt05hZ57sxcXpt3t9GbaIFpAotTU1L+A
tNhjxUGMCsmiZwOAjq5LlxYCojwPwjXFH2bDob+ua/XHd6ud1vmEO7kfoe1eodxYZl64j3PxaIck
fBiGuptGrWSXrN8blO/12n+NUM7NFdgXenevpN9cZkZIik4UU/zMEKeFxNqy/eQEYDC7VIP+0Ijg
fqQKbojuruimetm7xYleW7quQ3lBzY3/FyT1xCGCQqN8aPx455sSCStJO6Ohtr3FmwqHk1bhUGtN
+4qJKV80jnlbs7mG8RJckyWR75syvRnB8S0bzBPLMZjaVZHS1lA143jKEDeOZn/ZdMWiBclfy+mE
KPZcpMMHgWN7tBsPhC9eI4G4ZhuyUQmRRwR6LbqmAiqNLIJkbLW02tHfxH3wIUQFKL2RauGZ2tYw
83cxNh92UD3ioWMLVxs3RlRTFpeKP9qhCTDs9nLotL019XIxsRZUpXuXcSKzgZH3OpNsW7cr8jDr
PTIJCgk5UeCNM1FZQovNPLTzIUKuqPofarwyy8BMzt2WUeO00X7i7LAIK3kxlv627HIXVFl+k4Rd
tspjdWwm5sLSrjUcY9nRdWY9Z0sCW27V6FnLjd6xSI2cwReoCViz2vot7afV6CRvXQCgbhyb9z7M
r5PWHSCQQOPFrryXsXynsHioXEXRuauuqlLewRmFokwluJq82/nICHnW2GHzmU8QW0QQiCPwDEcU
d/opO066TytpJpBa7p7FKj1NRXVuEvU78/AAvLpAMPss4MHw5oIETziWLH6a4VMQzfOtUnwnCFCH
qL8tRf3RtCYpmZ1zLQfozCMmvf1ghgepdc8GsQDAkK5UDZVOEqsaAwpYE/rxYsUSn4tbrAu/fkSa
dTAa6zjoyLclkl3KimCG+8a+l432jhpuST72k9IVKfch1s2yndYlOOkqmbY93fFlP2EzoPz3guMb
vy/O/ira9l3yGJfBH2LbKW0r91yfrDM7djQgooxcQbilTx2Gcjl1UdW9hLUAJ8ni6KfrPBksEG7j
eefbf8oAI3PYevuyT18ltuCFZ08HWgFsc+xi4wljOwXTGfYsyn6E9hmNh7VWJ+ZPr7IVbUES0frH
zBhuwUPAtEuYLcyuv3Xz2Q2VB7eBMu+aVl4YJrsty/pIvfbVYPVfBgTrFeR4roC7P02EXnQ0lJO4
WpdWc3DN4GQ6yoVp6NyqwW832qDfwks9C+zoJomwQmvWusrtUyL8p6mYnscmObcQf+cyPkMiR+/I
Hd+Tsu5WiMcuYXUx7pKtDo8TmdVVm8grlqNbUTc8MmvY5wKFptTFg5O5nOuZgTsyGpfeqBaY1ldI
wpZGWVDFlvHWoKhlhpSm2uK6l/0fJKBsG3HNUdp6qOz+cirbCz9q3qjCG1j+hxNpBBxp0nzhtrGD
jS67aVXDXsY5Ja62qkMUZI2/znLv3sNx5GTljT9XyGtBaXT24UxJBnLVvamd/L02xUrI+hC1IyWJ
jpqTMjmSx3RqmnBlJP3VoHTqi7VcAlDa/dydN2YZw+deMCxrkHNwdZwvdMYg1vKyc/Jgr0J/xp+p
9E8UtzdqYAfiJMJZYEQzzsaMs2QkGlDnbUfdmz3wxc8/5IsIgp40CDqAivQ/oW1+klvAIoxA1QZg
UsYR8lhvR3nKVD863vbnCxlfwA5cCWK6YTpwvIXzWR6Dz7Opqdp6e3IBEn/DHJJe5SJlm2eONOcW
2He8lrS9EHs8NjM40JlvAAPJ5q0b5CVnGbOv/M/wDd2Cf8NfB77VAUszP5+/cBMjEXAZU4W7j+yB
FNwW3VS1FFE71L/cv/jm/tF+UBNwHHfWZX3SGrQj52e9b/w98l+zX2rp4J84BDSPepYN3WXZxeKy
ovmNoJu0vaVueRM0316ET6CQYDpCvTT3GGtLYwUCvNVIq/WBGkRtdWdoESnUA95Q6r8huVfQuom1
wzxsqGGV6ZLCwc9v84vWiceGFuj/4j5OKZ8fm2aaklDXiq60aY2b2CEgawA39RZw5Ortsfnlc/lm
lBpIN3k9vCZf/yws62VbD0KPgn2vIv8M3WvABge51W96kC/KOcRbZCg4YkbNQ7j/9I7MKkI1TLYg
K1OUgpspDJyIa9J5m2SVy74h+KnW4/eOJZQF1Q/St58f6xc9Co8V4gzaOVdHDvJ5jFSm4dYhGOO9
m044aGE/r7BaReuon8Qvip1vxCgG+E4HJgwOly9AX/QNIcnCXIquWHHrQRC2tqoVdseaGhICr1kF
EL0G/M0VQYGpvyhVXn/8fLtfhFHz7Xpixm3BvdI/CxUrhVJhFlRzhpiydaTss6kdzveDblfbyY7N
X0aR8d0w4qGC2DFQRnHZfz92g7dGHYbJTktzH6GLUa+0fKR8jBUGw+Kckif9jXQmDDHWaxB3j6E9
sp+7G7zsEkW6Vf5XkRYPAFIukyGMCQP42L8/KCP0147Jd957A7mP5DkXmPUgARcyFb/c/Df3Di4X
oaAl+HK/XiqswhD9lrnPTVurVpOBNXDZk59R/TLRfbe0cQEPOi/sMJv+x7835eEB9Hxlmntd0PFf
NZkrSAUtUmKJU2tMK7iwmRGLMzAumr+SpZbnKz/VXwDgfGAUK91fRvrXuQpsL/8zPHByc6bDv7+n
HqpEKOiv+xHL3RYcy3jr8WXQeTaMEzlBw/XPo/rrR8z1oNm4OItsJHifXirVPgtsJjtnYs2h3Uf9
eJwiUoBqs3Q2P1/q6wfEpTw0H4xpRK6fo2Io70wadjYXCSPW2EGX6abL1PRizZimlFAVMhrs4uHn
i373PFnBhGDi4D4/f7W4k4TReo27t5M63eZSDFdyMKlrlzH6FUuFh/9+PQRYxOHQFEZY++mrhVRF
CRZpzj4zrOssNOo/ZunrD3RThbeAEFP9Ml6+eahszMw59Qf6oPtFyshXWZBe7O2dJurv6rgp9K3o
U+2u8d3oD9ZwI12HhpNsf77N7y7LNYH/eaiTDX/eP/y1E7EbqrotEad7uAEN60xb8blU1kqXvQsr
3Kv2Yev/Jk39ugqgm2ZpFZ5ngdtyZnH1XxctDcuKOJPxLvVopbtNvhzoN65HMnwWLlEAGayMZUjQ
Xqplv5Hzvr1hIhc9TALfbIG1bkLfWeju3lHMAz4VqGWmOdXebkxjp2p0iQWJBuufn/LXaZDmGRJc
ndBhw/4i0jao5vQZZ/Zdy1KbAH8y0qWjbFf8MrN/ex2mdhfEM89Xn3cafz3YIJmwh6If3FlG1iFs
VFNgrujP/HY/7pev0WRSA6xnU85CBP95CZG5MeGULaNDjP+bkCFDKpztKqiuQq3tb/0xFs0q17A1
bxCZoa1xRpg7VISDZG8VJKdtsGwCfba6oHyjhJrcxFFDg4r2fUabNh2MEwFRxZ9p6sJnZea4v/Fp
ly9wPnqbveU07s2xG1aGM6a3ja36N7+2DcqckphAdFycEBeenpJMoQ9d4OwCuqI6YciRa65JgCVV
K7O1VoNSW9WvgM1HKIkkpBJjYjYeLQ+L3Bm0MUonBDYlJwpLOU7sZa6V2gkk6ojqJ0BnnOB5p5Zr
l/35hBvzFX0p/1E/Grxo1ftoiGxgNE5WeUvPG7Yu8R8hXT4zfU4JSEa8NVWmuYjqyEe/NXqYNEOW
SLmGxDBK6NyAyGj4RNaddLrpWu94obSS80kASeqQ7DVsz/2FsBFj9mFc4IGdCDHugwlFYl4DNVlw
OkVU9fNo/mp+MHF52D5qYoxFuvd5w2iGCVij3Ar2hUv8rAJVt8q0obq1ZHLV6Q35foKZ2dRsgYjS
C4+Gjmbgv/8GHV27hdfFYrn7/BsKpyNP2svDgz9QQEx69NNN56bkv6lp5TRJt5GxqNeKguBeGzMD
7Dyerp9/xJc11+RwiQeIshWwzy9fwaDhPRtSCnltVEzn8EMcbLRpcuMCxf3lmX+ZMudHrrvcLFsb
2/xsUCBAMgrTbIQT7mjJ2qscax2Xlklpljz5HIHDsSow2Selrm+zCcbPz3cqTGaOfyoHXH+eNQmB
4yBp2PO//2tmialS0S3ytH1quUixZ0/YbRzLRxmGB42OUbVyK7246QVOfVxhpYmtzch9ROJmaTyA
grGuEOrVIbLuAqb24MaBu6DITKulqGYieUCwarSIeuACOOR78ei5jXmfBgYUqRkio/+y3n7z7hg8
bEkxKgiiP+Z//9cNdS1RjwZzyr5m437i7DE+NrCqtlVBStTPD+/LrMyzY7/EJ8NyN7/Afy8Fw7IR
rt0TT+Fp2q5XlTx21Zyj8N8v4wobki9HK4sQg38vQ8QoCrqQ4g47sOTRikmgojlNNtcv1/nmuEoS
GCdxfG+YZb7kv0SxKkb2Rns2LOGuLAeS72iaHDqvJQlmnBKK0olcJ62PKvXnW/x6lgLDzY4MUie/
AIfJp3tUhG/HPt6DQyPt+srqHLfY15Ok9oAIO3YuTTV5w+2QOTr2zwh0ybKoiDtb1KaOeDHXoqdk
TI2T0pRWnmQZOtHbz7/w67DiBxoQbC32xT5Oon9fgpEIpK66Hh1QpJaryopgPtGImpU/Stz+92uZ
zD34llyT5zEv0n8N4RAPmmgdlR3MgNhNFONhn/EZQgrEzT6gL/r5cl/fu2eYLoVDjnFCOJ/LIZjX
9U5SuDoQsEEzRGbeBpD3cAubJQPnAQVdqHx6ph1S7n++8jcLDkYw9k8Yixh37Mr/vVNNEkjl6hHt
Ui1MCOVE1uuU+WMYNWhHxiI804ewO+YpEOFGs19BBPzmRvu64eEXcIj1/7/eEfDw7y9wOuiAZlSm
hwZwdCdakFkgfbbCCpu9FYK6/PmOv3vWpPPxtCkIITn/tEOOjV6ZBFmlh2Toh6d8Grv3IQVeCdkB
VUciTHKXdGdD9rfxy5W/G8DslJhD7DmF9DOQvO8k6bqRSg5NpaFhD/EuNFoieNVOvfn5Jr+9lPCY
rJDMcdD69DH3GsUZ0boJIKQRVYyFnZobclnTwt8CA77s+pk37L8uJf59ffhiWiyvXnJAQP5qKtIO
ba+e1llas1mQqt7XXdX/wlb/Ou1zTW6MQ/J8kDQ/fZ6l2Tk1iIrk4HVFC7bDddZBX0a7nx/idwOT
gxtlSkz/4gsIPOFUoTJ9TAhcRDTgxI5fYsBR/lKXiPxQNrvOL5Pwd8+SJgJVBuy2mH0/TXFKZplH
kh9jU0vwSTmjpPeBlKLPCmdZ5JjrZ4/MLxf97mFSP+PD46pkjn7+IDie5brN90fYQ8k5rajOBruL
fplovnuYlGE50jDwbUyu/w4TiFOVkjWvzFDVeLKwKi1KfyKlEqE6gnPP/+Wuvr0en7ewCZTy+BL+
vZ6dFHVJgEt6IPazOOLljU7Ciq/9uSPZTYn+y7f93aziGhR5iQC1WT/nD/KvBYNYDk85igUjt+nq
NzpnB7y8yUqfsnE3Zr61iDs/gDPUGJufR+l3r4/JTPANclz8YspPzTJJKsy7B4U4G1dKDaxxQeFb
NuufL/Td4CQy2aKaYXI+MOcf8tctBmWsNaZJtFLYIUOmjvysdZLPXhlqr2z0c30pnn++5PyS/t0a
syumqs0TnQPc3E+X1Pya4p5P4E+D0/Iqrg3QqhGOvqxTGVKTbtqaIYdSB6fdpoyHX67+3ZPFTM+U
7c/5DZ8THMoA/Pg4B67Vog6XSDmwYGTpb7kG30zVgghQnxaSYztfzP2w0URuRzxIB7ftSXdYgGmU
9c+Qd6Ltf36c1IoFU6aHnZ0q9b9vMI4Kw8N7BB8yHutdBBcUZw3BRI2uE/WCwOvIaD1WfdeuSqlN
v1zd/GLsZ7LmZeIqnt/nl5E6tHVDRGzM5ZE6GxsfF+EThmZEnmkzIHCDbZkc/Dg0ol2ELHXcwwgq
/4Q4QolhGP0hNVcRuSTk4xCkAyQ41LDRREbe3GS1jO+r3krfk1BE5hZKrDdiCSjqYmHllRmy0DZu
epJGBNzEdgSiR10LX8MgM59yvR7fegcJzaIKQkvDBFeVlz8/+W+mB8Etc6IVTLBf3NS+he6TfWZ8
SFjOnozcIQnUYlSB/HXwDYEWWrL9ivZWSVDZz5f+ZiIEKKXjOzFmX/znvWXgBlkRWF18KKOOmOVM
NemNP6qWrBkbNuWlLxSyh5+v+c2XI5jr6YXM06/+GZmR4VzsSuSWB7t1WmcTaCCKzoQ506d+vtB3
N0dAHUcWOCH0nT7tHcdI+Tp2ueQA2UXbdWoYl7qQyJSsSq5jWIC/TPPffazsBObyKuWJLwc0OKca
PNg6OWQ1vkzZd/0+qrV+G6ja+u+7D/bknklgJtZztiD/fqzjAMteC9s5m5LAVTMjNTf2BPtxC4GH
R035l+t9d2tMtIAnqFlbDJl/r6eH0kk51McHgWTm3uvj5l0lPQYa/O/Nb4iX76YC9m2k1POP+WUq
6Bs06Loep3ip4pBoMUXDHo5d+xT6LmTeOgmcqy719W6ZTt1YLZFP96+98sUvrYjvTr1zBpXrGFR1
BQEJ/951ipGmdpWeHmhT6C0Kf6lzeEWOHoIUf9LB9R+bxAD5rNtjfFtkyJVlBtQWjTHOI8Ie1Fns
60QdJn7k/iLl+GZwcyij8cSkzcz5uTBUtUTOCWsKD1M4ClTtwpjNAejTZYerUMnol6/2mwXetOaj
NQkyHBk+wxMU7G7TxKx70BMPB0YIDUkeZWdRPGK4tfcBcffhOuQ7dn4Ze99d2Saf3aQCwUf8+coR
QvP/cXZmzW0jabr+KxV1jx7sCZyY7guCFEVKlmV59w3CJcvY9y2BX38eePrMWCCCODVR3R2lpq0k
Erl8y7tUPYnmGX1jije2jVvCCU8IoXlOG8LuCo3UhuQQBnLjUlo5mA16iXQs+F922+L9Y/uUibYU
wTmCxHBfFab8oIUaIgN2NII8rSBHJjg5RIYuN2Z7Zb8ZdCVJQw2AAWLZVa31PpDAbsOz0qsxNFrX
ApCvmTeViJSNoXBBYhkvAikQQSY1zvlIcZYFLCXMwN01EQXF2BTyIAJVfh7QbfF00qynWpWFh7ss
Daq2lAe7QtxyMsz0DQhV7Y7squXeirObkUvsPlIwQ6Bo8BNLFoDHDj4kszIFdI0Ql8AjkCDnMXDN
8Wz3Vn0s0Z+95VZDyzFkwU6NUI6BqKnliwHY+s5ScphFVegfUiFK1DrGoqcQH+fKbYxn6G1v+3W7
10fDuNU4M56bIqy+FEnf4KAQwgOywwoAjjtOZ02G8guhnECbqW9vkxCanG9oXDkp9aEHRy+D0msc
p8Buz6ItsvM72zypGTXZ3RANo8AqezQmPPWAYoI51u7wD6fdY2N92FH1Tm7NcgbfDgaYO1w39wZY
1fu27uUBZCQ98ChDTK8I+mDnAE28b2DUPulSQR1jRJ6NXfQWwF2d77iOG2DiErpn6sbTO8g59a6P
jILznTc0J5fTzuyR2YYH9Tmu/eQ8CdHA/KiM/siVx83NH7qhaiB1DxOi1iux+jmrvRk8WZVmIvvn
uB9tpX4WjdOdJqVU9mluDTfYP5Q7DGTix1DN4qPdw5zSo8pArBl6/ljTeQ1N8PaFSGwvGWYfFjmr
9mZJU90UzARzHgd3CnKQMRyptDzI2u2VPYh9A5zpgEni9ev917pcrFtK41wS5KcczsuDoUwASlFw
DM8Wbr3v1dpA0gQKUrJ3Y0Cs0la0OyNEYxqlbf3J6KHztm6WlrspT7NjHiTG+7Zs6mOH2ObZLfTg
3AsbCrQBZ+aYa/ro4dwAD0IWOP9AjD2UoL0O7jCNb2I3RgyvhVCGyaRS6vtyhIYJzr/GQL0dptOQ
12h9tKlxkyf+REsmowc5DAhH+lUhTiw8/33ax8WjCxL2lsczjooSD/dZYul3XV6KB1Qw8jeJ0qbB
LqkUceadlO96rZJo8Jr6fZHH4z4ass86pjoH6WQQ98IIHx+aAFNzdgJLIq7v6GckWHqDcB4TJD+E
Ylnnuu54bhJqXo+Z2tEtJvMhzjBkqVSRvB1kBABe1eDYIOLwTphp9XZK6v5jA6889FK/Bvc8lKV7
YPYbKOn6dPYhrOzxA5geLZmhuqJCkkbQwjgOvqXFG0HWym1AgQxonUUsYnAfvb6TQ6uLXF3Ro3Nb
pZAz+mDG9Q62SsW5Ud9HZoFhmCLE38+jKfaA1CLBJdlbprdaakxWG1rhuepzpIOVySx6zwkRmd5Y
1JdJLcGqKziKXDBpF9e6k9RO5bYsSBSbrXwHyf6D4Uc+bgLWdxwLyMSCDMZB2fig8q3ox/UtZV7c
BHOLiyuAFoOtXqQDWox4q5vRnJko8H9XahC0OPYmcDH+/jik7HQwZ5gHzczXLzFRc8QfGkFnJqi0
vY851NscXdzT9VEuL1HLmOsRghiOMsGyqqT3MYaSaJ2eWrScT7ajoNXYdRjb2oF+uD7USqjIqtRJ
hblG6WstmzNl1Kd02Rr/FCLE/RThoOnM7HeIKa0AInmqSeCzfY1qJZoBDZH7fRmAh8+0Jvjo/JKO
1qSa0zdGh/5W6doJiOf1r7gyGzSNyewFlTximnlj/Vah6bAjT9ocHP6kBfU5N7mO28Jp7yup9BsR
2+pQ+pwmAAgjqljsUY0SRTwgzHdGFyh76AgbdlWo+EcHUv7GxF8eB6weQeoK2s0hZ5hjm9+equ5T
xFwk5vC6itYnpUnoOeakn3E59w/Q97N9Ctnh70rk0RKhIAosxiKFvdik0wjKGIlx/2TWcJh3VKJe
RkWrHnvH8Deeb2Uq554/nSZSIcrN8+e/PV+i1C2839kX1Y9MOKuBcm80CGkoOQCM6wtkZfMT4M+7
H1Asc7lYIBlkMF9LB/ekGj3N35F2E5e/n4/D/+KZLFWQTs4gPdw0Xz9TPfhOkzuxfxpRSr8zXFSw
ixZpozTsw41c8jK0tfAC5iQFvIy33cVt0VsqfJXEh32cGPdoABb37ihmx75Y2YWhkqJVkXVeUqiw
969P50rzjEoabaRZIdMEirjYBaLBQ89RhALiyZbnzi3LQ6MFwX4osupRakqGPEEkjX2C7qGxk7EY
bnvRGi/Xv8bqBnFcRGVpf5qmuSjg64IwyQo5BKXBpV1AmYQAUv/ou1q97QidKY6M1cfrY86L8nVg
xqb8bczFCx4SHE9iZvekkkB/8Zu6PzgcbJgnlBhmXx9r9fl4veySuUu4PORrijlQRWFX44k3YJOE
zG4Km3Ln6FMNqK0edpSl/eP1QdcekJRQ0KngBSNH+noFx5Hihj4+DicgzVCzZJfvANENb6Vfqhsr
+NLJE2Ttf0HUZ3FXsdyWeK0bpdG0ykngvX6i6lOflcwgfxkMtyda7Ss19lo8nL+oagvPe/BdcmJ1
UOu7MTOyG6DYj8hMvQ8RHXuKCBQ31vnqXFCkoeo1i/8ul7lim1kYKz53OfqaRxWfNa8QU/HJmIJ6
Iwpbu2XpY8xBP5uZ43BxRGFbmwQWbpunDnfAkz2o/lEK7dmpWnjGIUw7eKHqQe/qb11dWXsB7+oB
Y3qxw/Vn3Pc4AHlGrjXvrq+GtSVI1Y8ikOGakGsWd5A7Zb1rBIZygveNxJFiP1Eg8G+M2lBuQitQ
D0kbZBuzvnKwEYnqhBxA24mhFgW5FruSUhlV5dTnY3BwxDCzsYPorp0qqpzwRH42KXxgxD/rjfbq
ZeGJy4iWIOwErl3aBa/Xvigb3EFdDpRGkdXt2GM5A60wOpRTACKqHNSNDb42HoAOjellk3PRvx6v
KptcOLIPz+SV2Ze0G8qnpIdW6aU9tgg7JNNA8l9/oSs34S89WlunaafZ5uKF6g5ASPBIwRlTT/x8
XLNL/YOrdVtY55WF4/JElN5hoGA9vLghcumgX1RS2XKyVv8oxOhQKZQ1iXRVnzUfsjbt8y2p2LV7
6dWo89P/FlJYVZB1HfhOlNMT/S1U6tYD45G962hnIRAAIcGVBqRlkLPiUCn1S+hiEv+3Z3hObrB+
oVRuX9S3QifUWUW4QySpTbVGVbmbhjiyv1wfZmXtuLxCnYOJZOOChdZ3IquRzIfhM8SIcDjDkOzL
rkQdCnrPvtM1Z2PAlZVDhRJkGz2mOUBcLFahWMpIccw/1VXSvGnGMHgL+d3aSGx+pZuLC5a2D3rQ
/ENl1FpcsGFruk6iq/5JDTUMGeJ20J4NRN+QbSnCCHeC2K5xX8swqYwwB/khcKe8740h/zxkOsDf
mVq4w+upa2fDEOUIEw2ZqYFLw/daTHjNmxE5ICyWNasMoedOCBRmzggf2Z4MlDeNXPlUd7GGUB+s
/SpFhymvkSFFtMP8kqpmim+rCsEumFMNV01jqnYgm00OaTtXD9df8uWcz2wPQcKKrBPA6MWcwyr0
dTSFwvOUOe4ntIW17ibo/SbYiPovpefnVjNkEcgQ+KhfbNdMww3Ej+CldaNaQnv2B6DAnFlwtvFT
w8O9tUprQIKcZOdIcj7jACFYw4fFDw0Fkj6Vn3tdA06UxrWx1UG9PEyYAKHa9hyTUKpf3AiNHxfS
UBSg4Y7t36NzUVHuMqsnSX9jpyDL5FG0yjZal/PcLheiRUtIwCvlPloOChEl9d0uc0+1qWi3gzvL
3XZpn9yhOPL3YXc4A3LfQJ4i1b44M6qp9RXDYvqJpLvz4IfaQ1z18S3l5HJjg10uKRJXYmWoshxP
0EMWRySp8qApJHho6iBob6dsAneKPlxfuPMbWU6eS3Y80050AHaLaGYs7WGKQ+mflCoq3qZBU3kq
9h2f617R7/wwL/eo0wUeup44santlpb+5YKhUG0ZMBAp+djQeF4/ZCsSZPIxhjhBAVSwIEZNokIb
czLEPkoQL9QQatpff+JLWjD9FGhEc81H2LAvF4+slaoVjCoHl5na0y1wGUFjYJp2WAE1h4xC7EGM
7jdfg5LoljryPRIRzwinSj1Pnq5/l8uly7HxiwkDN5B7aLFf2h4vwEppwrPs9fdo9CnfwDxYeNEk
/cYmuZxoamnsS5gb8323RBthe94DEgtoeAtKyVo5iT3+2cUe5g+usljReAB/so2pvrz6CJFBU6kU
vjSUlxYzPVIeNcrEDc7dOGOOyro92LL9pJco68eWK7fSlHm1vF7Mc0IEGJ+l7EKBWaymwJqihBcI
PtPRlQdL76ZbSvGUiXsUt5u4iw8woaubWDWbByx+lb1io1FSZ8gLXn+vaw8uKCvMSDJ277Ixmkb9
0FUA889xkefnIp+0YwAJeFdDmaF3ZMmNRuzaOnJ0iMQcvyZNO/31NspxpzbtxkQNuK2+4D+vvUtr
tI2Qa6k2Iu+1kebIjVCRfy5K3zWgnc5A2+icSaEc1KbqjjHRK/XDzW7v5QHI04CuogRM1ATC6fVD
1cFU9kXfRGcNM/uXNoBjuwuRfYo34sC1rQETbT6HmL0LFCUGcnRkZEQ1fwqHWxP/t9uYwOOeUlCF
Fg5ab9mkdu+vr5DVQXlTRJ+MSnX49cM56ZCWbWyEwIki5zDZbel1oUArXJnyO9eK8DefIvt0fdC1
Zcn6wBuIQiXNi/nl/hZ1T1K0jdu74VmVg/02kYbENE7FILnOJ/JWk97L9QFXXqFGc4zikwWc9wJm
E+VoIw+0HM8ZHphndPVqfJigfl0fZeWxZoLxDCNG6vTiBTrdVA+C6gPmf7PWnchaI77lHB8o60NK
iSmtWUmzMZcrGwE2H29vrlQSdMxf6re5zDGRarQwDc6iDl8yFwe4qMANlzdnbBzdqyOxu8ESs/Eu
DpPaVpp4JAY+63lq3/QYir1REU7ag/TZ6vz8ilMXJyhnCLcEaA7LuGA1DUkQYVxEz1/T0wZ2JMbP
4UEqNso+Pa5Vw67EgvrJsfDS0sImeB8NZv0T/TbQpNzj6l/jUDgvRTHhSc7cVTtfhj66fg0WXXot
tPe8xembUiCHuCvj2PhRhiUObBlKXZ034WjSHgtLVzRvsLVUedb8yEW5nNu828MoQ4xR7VLbucVW
MHuuTQe0Y4PiMN0hGzUI1SHozvsY+RTwJwj+guZAYweaHOLZbV/mGLMj3k+jPw6GT3VoVje9Ck6T
hm0y3WUOCvQb999K3cymHkjeJ2aQGXfT60VCxBv3jRydU5okLda1PMPoxc5kBnuZg/iZq2O4bqV+
pbZ4Y1QS/LRPeHKrAoO8KWMXhXSkweyffaXgPwbuC3m1Jou2CFG/OAWv3/tcyJlLHHPqeFHK6YX0
JyeJwbEiS/m1sdTqqMQpjWjRl+MPbbD0nCwtQxczzxQ03WmHGC9m3yr3OCHjMAj0FFHiJsSgQU0i
rFVb4JGIq2aoeAld+atvRKp9Qdmtc5A2MvKtXH4+LpffHwgAlCRzbhwsc94utqwJheLsXFel+miV
ev00RW427nxFySHGJJEF/AMIPqJCfmvnqEp1SBZfP4dWqhrEHBo4SuAAtGSWiJm0xIXTiVLgEBXy
yQgPgLoqWxtDwSry6Prpp8TA8dGo1Wmv1YhJ4Xrib5wWl0fuXGuwHbprNhHXslTryjwVyhgk56gd
AEPlQx53Oxaf/H79YVfHmY8JUMGgypcMh7xP48BUYQQFcvDPo5GYgM2od14f5fJo52mcWdth1vLh
ony9gejhdUmXlOlZC3wcXtqqP5bQa3eukbU3AorsRn79i8CwXEhQ9bggyQ0EnajXA1LJr7NUR5wx
xTwIs1kaXxwYczdqr0vkGJGAF/VdqldJfkJW2viiDa4h9/GAqXIHSowuo64qEGNxP2geUPNTISMr
ISbkosxAvvhOUn7PFFW57y0XZJGuZzkifnn07LcqGKERO1j0oKb2nirF9H5U2+yxDaSYNib2snZL
mk7yowOm+0WseP2cIsNpmQoYrCo3Gt60dmw82k6jfxF2aD+iNZu8KNzW2DxP8d9PbOcKARZIBOpc
Z868sn67ORu7x6M9VJKzXk/lQ1jG4Tnoxmoj9Fh5QIIcCKszW40G8CLWSeF4TwrsNKJvZ/xUg2/b
w7HA9FcfBwUfo6rHeXaoBo33Ezfm8fq6vQzv0Hr5ZSdGEXcujr9+xgIiaTbjmM6JpXXGKcSfV9mN
wioecywxiyOQTAu/Cyh1764PvLItZxWfmYJIjegCA9BjvO7HeGae8d+d7TXSyKdKHZml2Djs1p6Q
vhNeZqSu1I4XASwF3MmWGdH5zHt/6tPip6/j7EDRq9znTvEgrbjZiPNWWi+C6hIVsDm1goK0mNVx
zKMpcWvGrLD4hgKunkwZ4fdhJeoegkvq5QO2SlKO06Gv75Sw2Dc61gvW+FPRB/9jZhXqxou+DM74
SmBCqbUyGRdUYmEy2yUW52fsZ3V9X0NWjiGjmxli7dYU9BuzvrKqQTOQ4M6Na3z4Fnsno2RURyYc
WCS8cLPC4VWnzXlTYze/G0E6viHHRicYId7ry2rlfmXcWbkD2BNtkMXMZ4GBiJFLgkmg7RzRU1CP
ssChHSXIBEeAwPUC2P6ENvSWC5SxN9786iwLF2QoDw/jZZHYF5OFBbZMo7PSCgetIkV725XWz1hv
xMb7XLlwKPjMvnmwlWZLwNcb1+5taUQdlDo0HPxjOgTxAVtY9TaequJgtGV3c31iV8eDQ4QUnMpp
tSxZhKnqh7YpIddUkfuA4dc31GhpgSh98mgGYPuuD7d2PABD+O/h9NePB8Gt6FGjhDHYB+3nyp7l
23SMjK6PcrlKqTAB8uG/vyR0Fq8rIedzJ1yCz4UhUOgxlcwcdohDqB2rptLedTJVUchv/OBz2rkI
IF4f/vIhGZ7Lm6OXaIzT4vVDOtS50CuwZ8h8jydp4ju69BSsX7bOwMtdwUBzyZ8XRzd4qUnXhSF6
YoQ+GAvYNMskJ5OCHPNx7jZ4KGK7OgdwotPlsPz7pKmTjcW60g2YvwAVH65RgBXLsLcU9KKbekzO
Wd6XN5kd4kOKvsxRG/UaJ/iUUqJaODu05ZobJ+0ArpfxcMrRD0F+pLU8n4N9Y4WtHNIEwXSftJnO
Q9q/3EGhAtS6L1hivgVmucboXX+j+IbrgHe1mzMYRuepUyztwcCyhtjkoBh9+9i5ifW1sif90Mr6
CSUX+/31VXF5hvC9IJFCX6WLe1FqdnrwsBBxIHfpw4Q9kS7ld4OU5wWYbb5xC69tAPYzak7gBAhe
FxvAISFUca+OQQUDnj1YXaC9wzwlaG9TJDzuhsmp7YPqTwYNETNWn64/6dr6n29IAgACAXOJsrOm
HiZ3BH5zTCyzPoydk6G4iuDGZrmAjfQ6WJ4tr4mTyXKJApYVOiknbI11Dq9BLZDj7jm+PrhJ2211
CVankwhNZd4gNS1jubzD5CpoYSBqseqc4ioba0RysakM8ZspdnXttz8MadL2KaJu4zC5jHMoX8M3
oRgCVf3CXBnFjkKGDZz4CXH/x7LH/roXY75HnC9E9LmYDlHZbcHKVwdF7QSVHcj4F7eCGoII6Eod
JYlUM7xqUtSzqxXdO3S336L7W9ypxfD9+qJZ2x4kz7Oq06zqsyxIViJI0GW0ueGdHGZam2EfgDjl
nRZhiPn3h6JkNpdbIZVeKKCaTYGuagKaYqjBChWoxpzqOhG3TR72G/ncakoOZBGxEniyFMYXp1FG
/RZfsbl4VoVgKWK/hYyR4ao0dR8wr7K4F/iJxmUF0B0AUVgWzQaFa+2WAAQM+o1Z5UJcfIWkHYxY
Lai65k2fmbe9ledvzdIZ8iMC3aF1Vwq/GE6pqDEeQgweX78c+PXWHlp5v4iTWFRhOZHYSvPnv2Vd
wTTaZp3wfiPH7d5UWW7cQQjAkiPutY33u3L+UKjk8NEF/CHg6q+HUt0uKKLJTc5W3VofJFYhB4de
7MYoK4cCrQEaTBR8ORaWmXqf+DTKebtn0w6dj1rpO5B+4M5jmGN7oEvkjhompnDNprzjyvMBXqaX
BoEU4uoSzlgkScEpSdqKZEBU7xtqTt1DH4g431i9K++MgYhiUBCihLgMDo2igTYiQpoEitn9VCst
h6ZTOG8ducUkXxtJzO0P4Nlg4peduq7y/ahE7Pic2FjW45E63GaYOd2Y4WYIeilLPIvTzXRG8glk
kVRjsTzyoK0Clf2QlBIJjnjWP1B3gawxYantPP5sq+jsYqmmYyzSchTWt3WiFOehJaiJEvvOxr1h
GM3PrqY43+TYKoEXmypoIb5y+WIOoSjx2CLw2Q9wWe67ZFTzYyXqWmw0HFeOaTIiqhg8kAHwfrGz
uzhFdW9koU9W7Mu9m4bum8jxY8ejQm08ahi/PIpGaYONpX+ZNFDktCDRQcvDWNKZP/9tL7tTE8ms
hqzdm/RsOzVvDq4zNQdhyfwgccXaaPqtjgfwc27ksEaWIZ05qQYMI4oKoHl0FGod6ZWkDQ+VPowH
DTH/v33n8nwuoGyObNpHzjzvvz8fFsZ2ZcPOHjqJAVUUDMduGsYPrlu3T3mCrl7TGFvSJpdbAJgW
G5ozy6D4t8RbUMIW8IopgdtKJz+HuV/tEJQyb+JQATV8/QZcm1DSZXBTsCGsiwlFZGEom0Aylmg/
0QB034z4yd0EThdBBWu2LtyVPgSNVHpjSP7OcrwXZIjQVYSRUay12yj9NJb5+KkrElyZrFoJHmw9
qcb3kKt7PG58OAwHNZyyN0Vo2eUBbGP4rYcLknk5aYREUC+gFYED0LD/25OCehZlq1lanSB9ETT7
KbqrOgZb5yTHy6RNwJB12YhnuIo4pD8M9UaYvPISuBBRDJ4VM92LalJoV+OEByxZKlQooCbUeBGh
NHj5shyU77gg1Vut5ss7i9IVqGGOCwfg9pJ1kAP2SWqF99AWogaoaol9y/8R7tTG/ytCqZD+YRCc
XKfWX65P7mUQwsizEjwA6blTujh0kasgiNTT7KziPvipyWT1VkukeJRhZqfgEuruLjLa/k1dcZzs
1LDBj+n6N7i8NRl1pltRfwB2uWxMTHHXYqwVZ2dHSfKjkSjJYxK1W4XXteec1SmRD2GDXdBidB++
mGHTMHDd6tnR+Amm6th8pKVl/OVKK5Se3QX2o1vKST0q0Oc3VvHaY4IRIyqZWaEXaSasg4AUvEeY
bey1Zy0VKfKifdxuid2sHFcg3WeNMGTbKT0uXmhciAr9Ae6eBH74UZ/c4imr6o/G1G11lNZGIsoh
0uKaI4aen/i30zj2uzrDkzNC+03V73D2xnQRtZvmMGVB8vn6IlkBZ5FGUjuYK/e085aCOkbnB4M2
IrFmTxi9VH454FrpN/lDZATt0+CGxW3Pl3zD8SPGXdfA5dDGJPLcAOMgp8vj0/UvtPY6YXSQenJa
A3OdD5HfH36+gB0fcIh0mvhoVhS1Ca+jjXrB6hRz6lNaZY+i4/h6lAJ3GYo7AxcsyqY3VVwDkkXR
8aylmb8lXLpy7P3KZ+clyr8sQz1Qz+mQITfL3VOmt62W5Df11MTnUunLPZHtFktgZQbRrZj1YlUm
6yJOl2lmqYFCUzR06cq2aCTd1Vm9FRJdhmLg58gCZr4fK2eJuAKh08YN2pfnspsFMUIcmWy1FHvk
nlPPMqbyLw4gfWNxrLw29BEAnhIwkKkvlfoCcpDeDVxU3hxnPMuoskzPavLgBc0iN9pfX4lrT8hA
IKF4Oribi+sx1mWYSt1AnC9SMSrFneqrkYC7iKIpI18vtb2U/sv1MdfWCu+NgxsCAgea+npd4kYZ
1rk9F3gS46sVKf791BTZQ1iDkZKl6W707C6WimmjvQRqjmyZJOSiv5O6oC5HPz3r2Ot+CZAPxugq
r7J0YypJRfnirytXwJNBC3NR2CTE7vxNftvWoqlE5s9VnXCCor93M+OQRf4nC01J4NKdZ9hpXXpO
qab3mk6seYgdBBm6Diu6fe13BPu4Ylaz+G87ffDxFxvRPUirh0Qt8syLZBy9xHNhfReOkvu1j/36
uYKe85fWmwNWCDpK10Ykmg/4vhRftUSzeq/KVDPbJ6MbK4e8Iuf1ktJ26dB2yEHM1pkmjoxBqbyn
G2KBesFOodsJF3XeXWSn/DvuyK3phXlR0abG1MneDXGctnsF1YgPQ5/LF+z50EopEgvj4LKzkm6X
W3jfUkEr4upAop28S5O2uSUKcoCVQ+P6Irs2xaTMd/UMO9NWBJ7tdMgylFUmJlrbiXsGpFw/l4p0
KqxRQ2k/5GbUwt3Qw/FN6+il8IooFdSThgTMpTAMbMBl1jrRXsPV29qhbzJOd6WRRsIzGoDcgw8/
cte7VQAFtC3cN/FkOp4al7Mnoao1N0Ybayh1I5yFZVwbi7+0MG6fCyNVHI9KUiB2xmj17yJzGBWP
O2P6XCspxY7MtLsn5OfbGycEr4Mrb9d81FBQtXaKM5QfSCuMr+E4OJYnssDKvTgau29joVbmEX4m
E1HAkRR7N8fyapeTuny1sFyLSUcj65mz03ojQsO8VUmA72IVyWaRpOlHK0O2do8cRYQVuDEpO8xV
1Ju2bwaqh0IbMXqE12CdKtABsDDtpLsBoefrSG6p+WfaD1WNiWMWg9Qde+eLhi1B7DWi67+pXY/q
gIPhxQNM88C4qQc70j0ttcA/+UHXpZ5pNv3nIhuan2aqSs3LkM7jApeWizG2DUNE6qHEvwvDcnsX
N2oKVKvwKTsGkZZVNPfo7+7UUWuiY8uYEAf4mp/hPbVvnUkZvqJ6bHutrsl9labU86KkxLJ2INrb
JWGuPyZ0vW99eOgvRtyK3OsAPN+psBQRM0VMoGTxyuoe4tz0yGEb9nvRDjigdllf3k2cMTg12nb9
6CJx+bUbtPI+cw1oHWbVZB8RdeeNayCniEZ0f6D1WYYd7uWZac48dsX9XjRRcqfTJkE1xIwRAHG0
Cgn4nPrqM77L+eT5rRg/YZURDh76I5jKYdkl0l2cR8WXqtOq4WlKTDlivGapJxej3PLWSIV8ZlkJ
Fm+QiZep8UlKRV7bxV0BRyDauWXeN7suC4cfaubKJ3rybn7Uo7lMAfwLcTOnM6NT3OpG5AHAZ8Wh
btJVnzkw2h/mVLnvo66jfxJHqRvtZJki2xJQ+fDvar3Rv0snjz5kJMrJofe12PRqW2u+mrOGzA65
FvmogO7037UmMu1eL7PSPhhDh5t1Wyg1vonU0LdcT9ZuQ+4KA7A3oSJwnddn6ggFAuC6Fp8Vs3be
xZVOH2BS8/Irwl115F2/mS4Gm68KqrpwHUlnOMZfD8ZXKJvel9nZChXd8BDoKRQvaE3tZ4mGwRa9
5+K6YDQYVWBJ6EBTuF48Gt5WwRDUmLHqhZvBIO6CYBeHRnekTWuc86BuvM5qgNA66nTIMrFVvF27
GLmrYFRRb6JAt3jamh0RSDwbzy29+VPTtuFHeEbu8fqcXtz2PKWAaUICDmGNTO31nArFz0QJq+hs
pH11xBaz30vOvuPAgXlfBFG8BZgz1t4iKSHxPsMS88+f/3YNB/SWqrgYszMs2f5+rsC8rRRpP09+
DJ05yRW3uct7d2g8q2oauNSZa90nXWiZh2IysneNHZr4SHOV7Eq367/6Fe21o2R1fMIGInqEojpk
Owo+oYEuUoSnMk1aF0vyMZw+VmEWPlDkzNr9ZAw8XNy232xDCY+2xMY61eN3aEzalZe5rfwQO4C5
DnbbhM92MzTvxix1N8qJK28ZoWneG7EWXd3lW7Z0tA8Qm87OTWcPKoU8xTE8s1C1v66/55VZpweA
lgNlCKrzyypEEEx4VTZKeoaOLW8oBch94UT556TMu4frQ11aM7Gm4B4A9Jpx4OD5X7/hunFyuONz
FGNFJW4run1Uw6E9pKNqHkw7yjDC1NDTQyvqyLk1HCYhgwcC22FjclceGkzqLEJLHuJeUG2qyiDm
0qzsnBV5HexqlbY5J2VlfJPumNYbx9NFsM5jz1AlBEioaTHLrx8biUBlsI0oP3eOluyFq6pe3lYE
PxFUPEtiMNJDAt8YdOURHXVWqSPNAoG6bOE1CbzkYUzzM5d//JAbhEshbIBqx0m5JUa09mIdjqKZ
4zJ7UywPizhvQneEdnfOsw5F+MBG7mCiZhpwbHt5grOKHMqdXoELRntXs3d5P8yuxwRgG0tsZa4p
agHGB1YIiWPZ4vN1bbTshjfr4zL6Pp66rzaWhLu2wg0dcWwqbC1+pzBAbka3RKWsmAa2leQWDN3I
vMU7I73L4ri9zXBDuimsMN0JrdgCr12U/sxZlJNaPZVGQY662AhDNuCymmrMV+mW56E0zYOatt0t
6UUPJnGy9hENRK+HtLu/PkFr8wPME9AWfXr2wKKEUSX6EOg2h2zlFPLBTUgsHNe3Pakm5g04xf5T
Y5QbR8zKVUKJkwKVNrcbL2wvMi5/Re0rigx1Yf0M5awPMaGz/tGtCvUD2CAMp64/5WWnlwmmek/b
AEgpJfV5Gn67SxASaxtfNdJzh+yYa1faMYptJNjatv0co9/nUYc3d6hHDvtRYaGCbtU2vsMvL4JX
aeXiOyw6n3ZuJjh26SnaZ3X4aMF1ceEfhOGJqQiiw+ib2XHUUvUdTmLFQyZL4y0oP326SSA/JBSE
EQT+Uqt+/gyAMHnqCis3gOAPMn3Rk0QmBznA9PImhD6+F/UAAwK+YPEMFE/cRmgaPmV94qhka73+
2CiBoe20KK0qMF6iNrFL13vhTRlSQXnbzRoZuizvdEyjo3fTmCNAlw+Zee4LTc2+FWArThRojeGU
VZlrewGJwBsSRXQujSCs3zqBr5c3vsG5vuuT3E5uGhApJ7Py02/IlBXNLk+RR/b0rsu/obQY14Du
bRyhO21CbdFtadlCvCzCcNcjcvfNtEaaWcmARmDjFuXh+vJYOxutuY1K1QsZnOXZqLCrE9MEFp8Q
rO0CMoFbszKHG2E1/YfrQ63tdIuaAs0dGyyFuQjW2j7ppcyB36i0N4FEyvAmBm6t7VQ/QQIsqKtj
3lT32IO0f7dfzPIj94dWhuDYJdLAkYB+SRfic1Tr9q1IowAdjtBwjmxUBBOvP+baFicGt2cBctpl
S7KDnhqJG6m0T3QfT+ggKrlU3fRHM7TZTUf69fn6cGsvkFCCuxTaDuzD+fPftrfQpgiqwJCcBYap
T62fKrQyehC3tb0lM7s6FMcWMTBGGNRkXw+Vt1KJDZ8nG4rJvk0nLf3Q9a2GkMmWRfHaSDwTbBHq
6yhRLR5KSrKbqA7oyvTOcF8JaAJg/Z3bPqj/LQz9H8/y/wQvxeN/nULNv/6Tn5+Rqa5RJW4XP/7r
+FI8fM9emv+c/9Z//6nXf+dfH4qM/yz/yKu/we/997j77+33Vz8c8jZqx3fdSz0+vTRd2v767XzD
+U/+/374B+cPv+XDWL7888/nosvb+bcFUZH/+e+PTj/++afQf1tB86//92fzI/7zz0P6x/vvaf/9
R1Ev/9LL96b955+KI/6BFy1pFS1Rqo64Av75x/Dy6yNX/QdtMjJZVAyAm4M6/vOPvKjb8J9/auY/
gNQRaYCtB9wILOzPP5qi+/WR8Q/C6plPwaUH0Mb98/89/KvX8z+v64+8yx6LKG8bfi9Kbqyz/7lN
/i9159UbOZKm61/EAb25pUufKZNSSbohSqoqBr23v34fqhe7073AHpybA5yLEaaqVVJmkoz44rWb
EoupeTPacl5BRPhPo4RFER3InWmE6Rjdez3/rIQq3O6HLZlEc9qJtxgYskiluPYY+MdIvxb4DLwI
SMmT19pF3AhpW+SB0xS6K89a4GS5s+toQsjFJLukgjCH4lAi9SwOS9Msd5gZF4q4ssHL2yJyoc8G
z0lIOjAR8aQJ0XlR5iZQwq6Zzm6WG79w0nQuxp3rLEWJV2vOXbKj99L8tepd6nYtDcbRaN23t0Ab
2FfJJJgkJc12iTdS6QEawzcQHOsqGf2ldIsRjar9QVDTjuGgiM/v/0YQ/cs8WYckIoG3ovXAzbIs
HIzJ8XqARWuYUj9PzaDoVnDUfEaOXvKTUkDxsar8MXfuxPeklKMQXNm3vMZpOKpm9nN7WXNfpy4I
7GFd7TsnX8cz1cabBTWDpX1Xq+wzVdbVtWTmaTmufw2r+EC76Xjr0Nm+EuOhzciP0eIpSAWzB+1b
n2IoqfMrNJd1v3OldomBdz/AsVK3tcRnUfe8ay29qc14JzQ6bHFSe5WxfkXlfK5JhR8cnyb7Xm/v
TR3/MKcicduczvKySD+kRP/z/Td4d76k6h0icMNm5beGe6WIx6eY8MGliardUOgH+ObJa4b8uoyk
hvYceQGOQyltda9PG+ID+z4g7GohtCsLTSG/Fdih97rzxPBxBa4k03VQQqONZbfLCOOhs8it2+jX
EknnmP6SgCiFB6v64gZe8dLrd3sd3kAOD7DNvZum00uLPd1r0/fGbqkm3GwpmjN9Wg6/chCZO9nE
1qpF5Nd5k7nUKDzF+SR7Ya/m7dXms3Olqactfq80trRTGEg0SZ2RdeeHcsS5GVkVQoY6kd2qUWt3
ydriuhR8YJGkP7TrSU3IaLUkhUhyKX4isRRDyIoyG6Gfs8gj3Hv9mW/3PTijRtKybodVtUV0Zk9m
mlqnkZTbwtEjl/hV9HKDmrsChskjmptnLKaR3IjDJK3/yClnrbyK28Cw9PfR6MAMHeU9J6gxIGtB
BVhsG8rKRv2h6rRneSkPbU3EdJ2uacA282DI8wMR1S1hLabiDa1zblvb9DDaTvi0yaJ27EdaW40A
WJES0ekHOs4fM5IOzK/ZY1r/SqniugkpcMo95eW/2HdKv9LXQ9+l77OwIxd+9ZCYeKTpoz4oevQ0
L85XYeXhWGfcwonjYdnmihf1IeIBIr8uaAQFHAjaq0Pde1RfTBcrepfL6ZHwA/FsKtNy6WrCBswp
rs9c95boJkPadZQ/c/fPbhJtQqW1KUBytENCcyFG8ERcWiPxueqQD2WOdGuc7yUr0VzLb8qaV3vb
zkovGotfRF+PIYOkfRrISxKxE79MveGSAaz7GIdjBJUgyZE+edjo1p0FrL6HAeEmM7KQpOTMFWn1
3o8EYg9xd4eOmY5Fw93ARNRuF8RIVOu5lGvIEAs1ZqzNYTM+m2NV+/I4/eiy6MPSsB2mt0RDMuNI
LLp9VaouCXPvZXZx0vljMfJ3Z8H80sS+nMz4/9Yl3Lrf/Glecw8v38am3MlxDucq8h0nXMXausuL
1mDipjrhM4nxphoSi5idxnSPEHEsj/VB38D6yGYwaBrc+vDwhod2Ya/Z7ROTUuFpYyRR+awRzp46
e3KkTX+SVhvFJcwKYtLH0hpRmSiWS43LL/zO8BZKc6dNj58mEm7lUTvqUfmSjvXkKXb/aCcPsUy3
5wjC4VdaMR6G+PdoJpubLNSXPBgN7dqpSe8Vqv5H6tbOVQop1LeOmyxfD3WnVfwNv91uSV/qyQq3
yldTqCQCJVHnZ03y3pXGR9cbpV8bc+Nhq8n9vlIWimWSx9oQhW+K0vFqZxz2dS5X3rAU4iHh3AYT
gdKckDtuTnaoUPpdFfNO/slJxZPUTHJxOXMTUa5Sc7pnWXAqr4Fb94ecexR2ophfyRCKjwAlO6Xa
vk8dRvg+5UHg3ccvNuhbZPxD65BHk2rHqUmEu5r2H2vsel/PbeAV2lE8YY/1DrNZJss3oO/npim/
zGk/qbjepb7eS3ZpHm1kZEGWRH4+9etVX22kNk7VXfFa8xE52c1oHUZ0XR/CrpjOcV1GflrHJ1Ev
UBkTXFZBlrpTHfPpV60+9TgXDwaxVmdbpIeYdtrnqnPe0lmyfasYxQ7Va5gNifq0LlPkpVsNkrmY
1RNO1VCuhe0PBADT131d5OnFVKh3EbkUcgzVvCQmI4VeZIYBozuMRpG/OnMUbEwYG5prt82znlSj
m8hWTDy52p2WIfsAjyn3YGl/2pjmP5NN3Sjm2e3WteDFOIFK2sS+sed0lyHPnfMyjOzmvU27EzUR
YyQ/G7UUSr1SHid93ncSi9ww2LvtuOiaZnK+t2Zy7arsYSnSi5zEtmsW4h0TWAPfU+0AlpTjIJID
hXWPatLtFsn8VcuQj99DQkfY17wOHnquJIDTAvDbun2T+xjoaWX4OgXG17LN3V4GJk7o+Znw59Nx
sHEqR0VpbnJXgRb4unhYSvuWKe3VKHomFyMZg2jWnnMdK0IHKN3zIPvzEB8WYzgTQtn5Yys+MjGt
3kjOAM2Ve6duw1V1goUj75lopV2uqh55CpxGvUr/mrtJ2UE7yfV1LOon1WxqtmNzgzH6Q6UWXlUp
sd+GWP2kMEmKwo261Z/G+BSb449Mh7hqFedtbbXZrZ/armETnhM/V5cLAbq6G0/d5Eel47wYGUPc
1hJsz51vTXHQj+OpUaFKlaMtt6ubWobwhFb1hzqaWlhIIUJkY40/qtXkWZ0u+VVMo4BdvKv9LNy8
l2Rf1DCRchuV5ITT0j4bXTAvCXU+lfWnpJ2uE70Hkt88TGYkk+pmdYh5KSBrkWe5hWTKZyO19kP0
YkvTfCpk1te+ukypmA6KtQWbaaE62L/SlMsUE07tGte5Xu5xqTtIcgzKEOQ/chLZHiuTa5RpdIxK
YdxI+LsO6XrgQXsa6uhPWo0/pKJ6X4mg6FLjCUQFYGIsLS/J1V+roewlhjOfUodDYrS/7SQ6zUPb
hUM+VwE1kf5kFAn7IDaQQancPoM4cPTlScXz6UuK5CZsTlNSfDr2yMquJdOu0UfiN5tTZSU/ppwc
Q7lzWNRr+wk0xZtb3n8Xgk5MPl1hH3qef7Xynd6CPR7yX4rNuG7jEGAKMhEKKs/WYjwIUdzTQt+N
KoH4dsI1EBv3GivFftJf4nLuPa0Aa1EK4k/SVvXIHhzcIWm5IVotWEYnrPv1ksXqbyd7HWEtZ8uv
ocBcSeLOz0CWHJ0fGEFlpaIWflxsYQJqOrrIF6+F2bwWOdw73+0ivfox3OohebekkprK3H5e5/RT
t7PzFFl7J7/SwHFDu5McxIdhtlfJHm9DYV3HusLNY2cvrZ0f8hVmWaqgJuNB35eQXW4c/bGi/qmV
+31VM1pVHV78DtrmSDn2xRpMcrYVIjNitmr8moQPpMp4VsQ4MHs3ZxXD2zFrzJ9KLooLF9MfzPxx
LKb2jhut3skGiysS1zfnobTa6Bjb1nbjzAs/QtqNLR0YnTAvs4Z5MTLhwTLx3hGv7mv6KLGOo1Sl
X+5kiuFxtNRQUgbbn7nGXtIxYdWJReqHfQfyo+U7XRyv49zhdExVPGOpK42XKZrCkfa9wSlONIAn
24OWevqkQdfvrO2soE5JSozJ8qXHiDkilhiy5xLPjmdm9lj+pIqRy1bwMOSgINM82X6Gho2tMQ6i
yEi8wpJGmsu1exNJ9o54Sj+KZ9kr+sIJeGheKo1GCtpPrnoEfo871C1SbaSfg5fJDd/5Ou4NV5ss
hAV96o61LgWJiftYCF8dss8qUlto/PEmusFhoyX6A3ngXtdbh+EKYgBIyN0OXCk4N/MGo5Pc2/fM
aeisbRC9yI1zYkr9bV+h9xYp1n15aX7O4vX7e+GmUqLy+STGpsfQUYaJlHyuUfs+VdOpFslnHHOs
M2u2cCt6yjuOh9//hiR8rgPfW5gGcB9knYeiHPlMNl9lGlsTR5GPzWR81eVTXlrrY6tE0Caaho/b
621K61eJpjmllxamF1UOTCX7NBJ98MplHAIx0pLYT/pyGjDqiO1IECFWeRr48aO8aEEkA+fmtvSQ
z3oR5JQd7qTh0haZ6iGnyLl464te2vYjgCuCBi6CrLZcFuknZtnxtkqGrxq99lKTruyQDSXT/30B
JwmaseJH9aXiD0y2COu+OC+gVF/yz+/z5mBbh3U7VDnqn//63M3Ffp3EkHk9zXVLL8sHS+eeIX+7
D1oFRZDliOeadOK6WaZjtzTnuiwzzqG7AX3SdTGOCYrwQzpUT3OJ1sVuLxOjQ9k7ZyNvL9rE0T0t
C447EbyCvqjVsbXUQzvwnCzkTobU35k45hI200lbrtWUccZwzGy3mnG8jyPfUkh7p7rlzVzk6GiZ
Z2ONJACCZfTMdD3OKwtmjffPSfhw4uUxMjghR0HJ6QuJ7CFvCTnBiRigc/5MupmnVzyRgxJUjnOP
4+pSqd2vKf2l9JNJ9DiP2qiqN2OyPio0ROST1p2/WGfRm+4CHOWxb48eOYEszCYvIZrkwoNa9pM1
DlPSPQhAg/Pioy5wtH7f37ZM1VDW0HvVcS18Ec3ZOc50vtMKKlvcGNEo0eCpiIV0zzl9ALtc1xLk
QZ/A+NuY14Tfgy+pfVXTIfb613L4GW3Rqo4YHoyokOkiSjX2quhuDNvOvT0XqcKfVNVxke6GfGYD
LfT2nRTbqwRiEM2X78dBVllHhi7/tDrzoDbsoEmTHpKSpWmYa17UwttgBNLoWfW297V91jbfWwjz
SxrJ+W4bZ5fNoCd4SQmUsMWXmKvDECHCRej+g7qVzp90/bqsyugJyzgU5QGP1I+cwWW7Obf7UlZ5
p33cP1BVVMZluC2IFO9d4ywNGxxjYRxxyFA5BRox2JExgixtPyqK+4tU8IyBNn/KDDh/vZxoNTmG
bKsS8A7GzKDYhiRWWACL0pMWe6Z3YdRRZqCpsjiFpTroUL0tCO3qSSVTR1um3jiwZA9F/rlYEntO
t+7thjM3Kjq3Eva6h0ZhNV/eCqWyvj8bSWOpU/W3Ji0sT85Zc78vB23Q9Nknd33QfjY2L2u7EE1n
3hG5eWYWB02lOF5FjQsGUuhJy3r7hsxS+FPv+/NdNsRsnejPSfUsLPqBEA2UQ7Tv5EVx1DM9wBzl
NNlPbW0f82TOfWzY6z63Z0IXnNUKjGmmKkqnUaC3mVbkbDRdWYJfXKXlbM3cxObcrmHnSPdi4V7b
FsjvhXuOG0ay8Qs7CivCLCfuGG6X/3sLmM2eQvXYCL+/FSksO5jdPTCO7nUCGA6LFi++FAHN6x0H
o0pO6VLQs8bP9JIkq4VdC7Ue+fBcbuLAQqNqDU8XQGa65ZsaHe587qUxdn47O3eizX7WdfeS1exD
/wYA/yfE+u+QqgZA/A9AFbcWLa0IWbc0rn8GA5it1dVxpBuhpHPXLOl+GoqTla1uFgXkA3pm2X8l
3HD6bF1FytP1DRrmdXTfXplU1uCO8du2CGzXVoftsPtjhfK3bB6aFP0eN2EycFfWUrDBmU5NP+DE
k2/E9Btp6hMNnv/7W/q7MGmDiHlHeOhUsgTwJjv/IBx1CUa8J+gv3DDhYsJcIYOMGclnbyk7Okne
zAwwcVKtw//+e/8hoP3rF6tQ7vDt+G/QbP6dI1HLMlk4BPFRtjRvRTFLgnHdYOAe9arUm1dKar5X
kXp1rsq25Q9D6hZr8rkJW/vaedcYHxb5ZCbdqyADelCL3/o23Aw8zSJO9nZbkY5tHaAKPreZYWnY
ZCrz/yBQ+Wa//w6yk4dI9ibOKHz6NMz//Y1oOAdlgXoznFQevO2Vb+vflM2PnRSYdvpZj+2Ne/7Q
JDy+VsYSRvvcp7kkAHuMHjqrQ8LL6oB1rbkN0+q6LfEZK/Cggf1ui9yifK0Ge2ZVweYu/AOq5v4a
hKCkWZL4eZ1mP29ixO3j266l4NH8vmT/rwigvzFGl+Srrai27f8/oInIf/q3e/t/8EQfP4vP5Oe/
U0Tf/+AvjkjT/mXJW3MLZCqhOd9ZwX9RRKryL/6WngUTZaAMV8ST+Z8MkWT/Cy4H2oiya8xsVCf/
N0UkKfa/eGhgTcmGYBLH7/F/QxKRZfL3FQDucHP/4CLkQaSNgj6Kv9+/+QqOvihEe/QoA+AICkI9
yuZYqpk3ClsO41g8ttAiB1lJUbDDGHlwSvTEZYt6MKUzvsPKLxdisFp9eoo4zfhN0UihyVZT0VZX
17VPgQyC23H6I4FwpkZbeKOeBrPRHMgCMpU/Rmb1R73KyfbLsou5KFWwypxJqSfs3bqiMFqT5mBV
MnGenOaDQiHdt20EwIU8/LZ720caUlxe41zMvlQNuUsp4x2hdNh3pnYaG/WnUQnZpVNJPdhGJAWo
x2mBlI3Hsr6RHnfT+2miNmABS1fmJWADixh3+nOL2OKYzk0RtJGluMBurm6QKU+TWo5cGeOUbFXj
86IgTnCE+J0pA5Ci3v1GxwN8ZpJNQq+iq6LcpudTGf2c3i5EVYtCI/zEtFMRoT5X9RRqVfFJGIg4
ZZN4wLOewN0syW4eEfYggvol5AJEv6jXazvJL/Q6tE+WmhLxqBZBMSVb76M4FXmf3CQHeRIJh9YV
3wE6+/QptmtPlRext2P6eQiQQ5qvTPYDOUWVRzkEQo6fplzMgQrwKpR2/qjjXStW9avO1METFShX
bySuVYJqIQJew7WPv+IltS+DbLx1aTOCgPUtHgPesF0+9Wts+0sqXUu5715EYVt7Do8tv7w0ZBXc
rimAwaEFBuu5VxrVLWU53zGHmFAwCbRTpjc++XmSC5dkHRELhyguDIYEafBM9HeXWItUsMUKzB3Z
lN9mRueZa7Ifknk4K1EGxSOFNWhOgCh0OFaVGRPq2Ysb+c3SBTkKcaELBGVuWuqNpLPdmuXyzY6c
r7ivG060reJpfSE4B0VlwL7C3pzia0zM39hZDqXCbL1qK6whGT5nxNspyn69PbATKYjW6oexMaf7
1qsqxt85lZaebRTjbnV2StKQJJeZw104RXkabHMfRd1D7WDz6PRCOclJ2R4wryeeXp4kKsCvTtq+
Ys4t7l1vXtZCJLehEeXduil6ZQA7tdMeGFCGye2co1HeWrWSAmOI6iCO7fcUQ8q+bpyXjLir89JW
vxA5LoE19+VBnmedAmI7eeyTqdllUSIdEZo357hsmrCFD3wayHcHSE+SNy2b90J93QaGx+8vBNam
bqPJBbA95FbzqHVO+tiJJX1c4km9zgVG6+1PhYaHnZLNY5Fo7UOz/dX331tC2vfZ0F7++gbywX6q
s6wcv/+j3FeDp7RZFYy9udJ+E5euAmZ1qy299qY5tk7NIPK3MbroifhQUaUeQAkmN8U3Cy6Kb1Kl
u7hqjFBeh3kHfv9MTPJ8zSznYNXit8PwCVBkFd4HaXSyyyKmBlQf75JCpnKttRXWxHJHCE7pqWsz
gCxocA3xdbTGIlxXAYSXWzetVkSwTIy3m2NmKEtGwO6LtmSbdU9evALGyu3KpfdTrfUnOQNLWX6a
rdzsc+MVcoX2V7MJ1F4r92J2qn2ypowGBRjin3oqYo8RjgmzlcFWlCocbI2ur2nwDaW/auR/+vEE
L5uW6tkelnZflP1xUfrelc1+DT5xERhuRsvjYXIWX5lT1dXrwTkQYP8bae0atKMm+0WKUSY9CXmF
2u9tjmLKbYzxQRhJGkBVP46i+JmpsJ653sGcirDMxWsmr4uLXvY34scyyIUMeyHbPIPR7JrtcFva
+kHKeD7spn9EKjZ40toPHraewUvsLOR2NffpUMtuAe09zstbpKmvcQUO3OWQTnOchfGmR0s76b1Y
st8ZuSB+aiOpNozhoUE+ih4byK9WpP1gVaUPVdgH5MiVg6p7dQRToBf6VY1qbywBdFRd6GFiDwMf
l6mRQcBW0ZeOeVuT6SYrUWgPlfTBBC7cuTRe17LSTpk0Bdm8NPspUx6XtCebodfYlHgmWbmCsTR/
TIbodmQYCz9JnCTI9RlUVumGgM3vuS3oh1fr1uvVIqbIqfdkZQb+qxIQuQkOkl02vkpONru+o5xr
IemeBEvqlsN0JyPoVRPm6K+CHFCr6kd3ntkYIWvANUYDL5Wyt72mIfZKqWaV0m5fSeZT7ERejkbj
NXVu8Vg3obMaYHxLsuwiY/JBzjhhIRGqYnu709PVtx1BBLLdfFEXBCVisOqZTqF6s041E+T1DyU2
zowqGzQaz/7adV47OWAXi7yrDSk+Og9gN8OuqXmSqnSNEZd0ht8WrOnLkpnEIGjigQRoO5iiQK9m
MjeIPHErNTXJbO7UC62xr8CN0HBzc5AyiqJTuTzYWqKflBzIAP7vUNbtuTWWYdcNK0pvkjE16KZq
CFcJ146Tm1A6TtO7ejkGvXnWJ+s86Qg8lNEuvTac++pJSRUM+3J56pOxOorI+dD75LQI6N04GWp/
NBaqHFivQmtUqD7PbA/sgPFII31V5GMVTPL7UknyIdbw9TU41Vyj22phcgahRrkXwIvBOG7c2GIr
B01UQW8YWH8Lfh2KME8epC35XrXIzoHDFRn1SKUiTqvjXNvaSNmGhzwE6qvdHBjsxVyqX7KonofW
mkOnNcF7s9SVx0VxK5udSx8UvxeK2CE7e7AkSLcO9AsgYBOrIvmsQHdoR6ZGR0GpTHatl+lt+prV
3QWPg/CIHknDfG2OYNSqKyXqb8kaq4culx90R9rb06PRK8Oblho/CvXUNNj0qPn1KcHIfGoBN74e
h2eLsXYfmfLsdxRNEVpEAwdZfS5C1JfKsupHUWu+FcmfzmSO5M1Vl5iI7n2nHyWYfDJZDmvCzVyO
w+KOY23u0DeCsBT6g7bSKWpONo9LGx363DnmpU4v94z+tqzX1yHK6gvjE5yu8LSGxaOIYz7lmBtr
kzIVhZO8a93ASg4ENSovbCq71hwn1t8bOSjQQehaRs2jPnzyG2Phy2QFELx+FWnjQWnyz7pJEH7n
C0qCdrxnUczkUx06/jcn1Xoc1vuQdVeLzL4byzEPV/+jN61mb6mBaPTILwvr1LUK61D60xiZAFY1
BSQx1NXLOCVgM56HcFlll3IeYsmIuD72yB3cflC73dAmgRVFy5kjVQ2jpXvkQHEHNMgVivRQLMN6
cMzut6xrgdbAO61tvZu7xheElj93M8CcXKXxQYvrPdXb+h2XONuwXO2oz8adIntzl01PDCXlXTQ2
SdOMswaJs6HRpZe00ruHkn2SRMIW3UQX86vXQn4qXNrEKl+JzDEkI2mmAMRFjpbu+dWQz8ryYNmj
HY492OuqS5cJdU69qPHT95eqlOBhkv59JSV8taf0+fuLpA7gju3cIoxCW9OwFN667YtiNyzbSzfu
aN941BnOjjKV77pbsRSzMyYCNKbr//p/wGbaLbOs9WJx2DBL6yD62Ai6FldqIl9qmSQkLWfCSyMf
FCI0ehLF5a5bQ5GN3aOZ2P25bKvbBK75aCVduUPcR/1GORNikIASklLuKZ39RHKpdTPBx28Itsfb
UjPlmPYxamx/1JPyMnZmEq4Kh34jHbVrsyJ90PrOvuTl7fsPXQmYGtn6sku1NLmalhdr5CMMKUOg
VOlPWeErCMAfZO6EJ7PWQjyjrh7reyZNtFkzcgxdigkE69PPuVekV0bDB0fwkWtm0XlrSjIJlqH4
NZ7gEeRe+MpgiYMRS/JzCYpuVfl6tGvzUsSacx2s1WIzjsAnlRgp9quNw/E6KYl1TTBMekShTa7S
cgdgRiXRmqVrZxXJfKEMGCx5bsSrlE3puWzG5a8/ai3ngnJtzVBI0nkFGWZQe5AMeEMa6PcmpePX
VMaUxnMYWOwYjiOK06J2QWlY3b22OdhVf+bKeRmQwgkEGZEUpsb6yAZ9z1tUe12OOh4tGEm69Z4B
YHRTOKwHxyGQjS3OtuOUh1btr99fFvja3RiNvYt5IZFWprqWQU2Zubk6UBzTMICPkWWfBQpNnhs2
z1mWx2vq2PKJhHhv1lQEe8zvUS6GO1myt2zs7atlpa1X0nDuLTV9ml1RGLsax7snZZX2bNu98xjx
Syaruoo15aMw9QnWSLk6uHFptdDxN4v1UybVO5jr4reyTtFjY/TzjgLf3usmLjIlR4G9ONoTaCfR
+kn7GiFM38ze4nFqoNt1Q6ndKetk1xwYh4vVEE81UW0PY3Xn7P1rTs7mREKEVBb7XDAJkJzZBvLU
Ef5hmGeyl5eLosfVU+002oXz0vn7T6XQ+W3cb0mmQXbz8XpCaiiV4i5JkDGWtVdnLFIlOReSKaZH
YSLPMBMhAlOaGQcqbo4M0cxiNnueexhvsq52hl2fjASeqPMsoq7eBodZLsWp5604zE6ajPIDizk2
OxQ7qioCmtiCLs4y12pk81hXTu11RvM+GGp2VpLiic5BT6iKOEypeqUEcMDCGxmhoze5n0TwA7jj
/IgUWSWrI2+ZEauUtelFSKbPzUb7RrydkiOhF88CKZ6g99IY44tZpHkIerN4DdNQ1SBDnJLWnVeF
2or+w7GLU5/qL3lRSlBNVeYWjTm4EgCHj5njVCZT6ZmR8dJV4wf6xVPiUAk1JePPaKEXARNRvCu4
hu5MYi9HrE+LFGpfUYYvQJuTNbP9DWzkg8Abi6tc502vb3EzdLs03vzqZdDGOCK61pyfMoyHoyG5
qxhfisL0cbK9tWjdgjb/IyIhn0fZIZVdBXI3jT47qHH3eufaaKyS6U80WGpAac3Y1O4633RKEz2N
gAp3sGPNrx0aUZQch/CMkIY92PIWWc1OdXcgXMAV4/K8qr0csCLHtIsM+wntXdC0BTLOOGJD18J5
qtq39DZD/2nRWv6USY5yrYg5UNlKT8cVOWiK9Itn/ZLMqA/pqJ18GdJVpsNjHpj4s1mSoHM5kfem
6rLDt2FkBTMScB+ymMlKyW/Oat5oikp8SquYP7vmQ9emxB8aXWELMo1922j+aI4xDI/6Wy/EXcN/
ns0C/ZGxco5R6i+ifvZLraSebMd3nK0H05hW7mWLrDlR1aelbyHbwImarvZapSlDm0JCOa8XH6EB
mj0LBRgqEVRu9sOQDFMw1U3kMmTMu5UUFW/mTByjiMGinWZBZ6FGiKdf49TxCWrdO5lZfzbnd3ec
ymj1BtqUvFGbnhyz5pgZqbZnTMW+KdCPdMUgHgjuMW9l9EKbyVuWE+qwDEsSxMoUbklUR2x/744+
6IeYrXKXj/qr3dYvq8WKpmvmR6QvqJO1GQXO+oP1oDkYchkw4jmMZJyCdGaFFn+/Zp8ziedOGZTL
QlMknCWUboPASSWmjq5kw+tW1fDEJPyq11U4xfGF/tiYYYduaFv+RUZHtos0K5zH6llDfLUrBV/4
hFXXjvcK5Md+FbO2o/jrDXks44DA415UChTudpWYcPexagQmEjSEaQejpXOUXXmfMLrBKi851YmM
CCkqZcto3FExpQPn90s/xr+yzYCtrWPkZ2MW9nX8XmmGFA7abqlz5UgH7onIi49msWnAWPLLgKqi
Uz81RkaZgQ7sXn4jr/w2VzLJcvawzZjzYeZ0iaK9UJ7jefwPws6st22ly6K/iADHIvkqDppsy7Md
vxCxHXMeiiyOv76X8qFxuy8a6BcjVhzFksiqU/vsvQ5KoKOFevFKHFvFDoU1d9tBEx4SVGJyYrV9
WM/XL1AAyP9bCdVnc4s42+LRMitKCHQG5noTf9SvQiAV4jHDOteuZXHX4vbAfqsiSyy/19bjF28S
oFRKcv0rM1o3+3Pq57deMKqaEfaXRCs6PFezCn2VTXHNwrWK4gourX51VFsUkxw5FcvOVBS/qc/L
rTtS7gyB2sSXWvoIbay/M538u2+zGHDMFNv69tx6Mo87WW0HrFf6LB9Gx1qPWYMFaMsLTDX1Pk/M
sDMZxmrM6keqnhs0q+/s+o3T+MF2oSiDOfSipKieoRxvqS7CLhEnkNccX+1JD80koSxPdes+leqz
yZ270Rz/EMr4vQxZzepTqV2SFETq6VADRMl0lvD6vU8G6tGS2j+zy+elxN5M+7YumTsPpGwPh8lB
MnH6cgpbV3sxXf9z0gCdLJabHDSnfhCl+eh3dhk0kpZL0dYTjr7jMksZyFwYt6MhHgdcXWFq4P6b
+/VFFQBKDSy6YM0/uxyrUlGzTmbzC1NO5D7dvCZacetjknFfdOtXU9g/fNiPa7FFbGR4ZDYrQ8ws
1xAX921WN3cWIrSfZtyFi84vmi3NSTTzHhgsdZjmh7ZX1+HQ5dku1RQa59XiUGWn0YJ+hdXjWI05
t3UhA9Lw2b5sbhg0srJx0UfDX2gG62AhDy840dICt/A1EhQbC4LApno4GF4R4rtqoPYlN57ZZPHY
zeVOMxpW56q81Ve1nSu5NvjKXLmvgIgbbR8VDVJ/W83WkR3RChz9kcGT9i4fRiQH5f/Ou+WF412D
RagvQshbNDol1mt58jYa65rbywgL/V3F4Lvd2Gn2zlGcsok5BZV06rCRy+dQGstu7fthn7pRaQ79
YcjnBOf/q/PZ514X9naSRWl/U7SyClJAJVHpOZiTbfRgvTu3OMIe8qb8w3D09Vb8SLLHbscxgJkU
TeQ7xaGzRHOeLW5/1Hb8TwP67TzHiSM+VmYBxg29B7fqxAXLVKx1MMgdaXN4s1MtIEdihYqhRnoq
vLAW2o81sDs3se0l2HftakQXRPwxrDbsRWK9aWa49qOkmjYvk+bQSdBCAuyXBfgGp1zmwDubp3Yc
N7rQ6DkHb2ymKu2Ki3b1lDTLbASp+SEa4jDIidpJBFgR1rOpdXWsFv+nbBM9TPVWBLj0GoqTFx9h
j7FXWnmYWDfZsh4Sajqbun72+oeybX4DofiSaC7RDPHk6p1IHHK3rq7HXKe3CWSAw8y9upsyfzzh
Fz/2jr1QO3H9Lpb1MVhJPLawcJah3c1d0e4NHdRUO1SB1LQi9BbrO4dOsnXVRsKAT8g9pyNdkgnD
SKtocW5DfymwMO2Mrc2OrSw4AZp7vBNtkI/VW9nMZtB31kMjto/COJtrghcv+1pL9zfZcv1WS5df
tOVmFmmS2l07fw8u96qLDYgwTp5xIjLm7NA2fk8RwRJi6KMVMH4szHS0RY+SkdKR9m6x86ecy8hH
R6pNFlmNo3Dhf3Tjeq9cU8VNjmxX+a+Jg+ilb58qmSKCu+JBAvGbmutNoONyJOgUb0xTCopKagSd
rlkV1B1jsB5sBTMTR/23y7V0Y4tzrkY8H4sRwSF+tDBP3eY+nvkKtgRl49FtScfmuUNXyHtP+6lm
+xtx5Jq4UUyHg3T32Vg4azqntaKy0x9qiRnUN/F2J3UwJokf1s6TANVz36z2LybdpfhZgCCPRRtg
WNf3rgY9ijgNYid2dsPJEGI7uFOpFdHQYyRKXmY7sETAEPv+7pj7wPNYHg/JipO1HbByOHZYbG1/
ThQ2z1J8VthsKdaWwMEPxHX8VozCPq7V0MRdmT93W6kFreZ/LJt8YxoMtht9eesKtF5Eql1Sa69L
kr9Ng9ve6GrKopaquJ4zkjtVcads2FZMbIDrK1TcT4SJm5V9p+uPelpm0LrNJ8ezzvlmTw/mEPd5
8qyTSj50BYUrfXMrbszQl4l+bgaOcLprPwxmkUa9WJ/wVVf307xzC/hN85QZAXOP1t1isgipouND
Ter9sIhjUfS4XR3jMzOoIFISHjhnj9XABOvNXJeD7kwH06kDj3NgtoHagmvRh7o/vCzmcCE+8WmP
XPCj4vzW6ilhLR2AUuMKHc+97eIAFG8o/89ExvI7X3m3KC8I+FtGrecmcXWdzIrqK+JB2SGD6l6Y
yP6YFGK7dPN4cqxrns5wi13Wbc6uIeMdmjlwCV2a+OIaO5TmQzfU17yDTX9yHDBitTKLHDG8997i
3G7SOLoDUQOdpNZCKdPQnYmByrm7ZXiaku21SktBI4BhMoYjMc4tF7aXAk8pk9pX7dXNqqip+ZRo
KZZB0loN2uHgHwa3OSg1uYias4pLjOZgrW7kUNkPuNvSYOzHyNcYskQbKt9xwTehciRvf65/dFl5
x8Ga4V48ErU11vS01M622N7ZOOCLaQySYB0VZvcqyhmTJms0eOU27DC6m24HqnercDS7OSZlicYC
ESrx3GePiJap5/7T4tgxEjl0p777SWziI6bFTLjZxTtLhXdhHejSVMawMvAscs9gp56CtZn7fZ4t
5CkVfZOpRvgmTcT5yXnCky1ep2X4SKbhpjaa9q1x6sd1/oWUlcUOb2vcJakZr2Z1g/EWY+d8Yq7e
9rcdxm2nDUHKkOGFI2qzNSEWrUeOACRCbLt9SMwhaHL07kayV+iac2mZe/SwbBizJRtY6wd6a2VP
oCFfjVGJ/ZyJwOhmVu+Kxd4ZtYsAkLNLSqHtMhb0KKUFM/XOK9tgwxA8PK4MnYh9Av1sKN2PqXx3
7436PVF1WnS9MsJCEi8QrXZOO4HoQzt5G/IxhK9+0WvrUOOjY4ZfehZbBpvbVujmlkCsmndLJb59
yLKBc3C4lO9ku+IIbdcktLfiBbxBlBIkeKsVJ/U+027hQ5m3qa0uQ2FX52ntn8vO6PfCZkXlo8Yu
KxemDLWUe57rRbncnvqketl6jupaBjcc4cqJDFXSrOnthzo5iNZ/7LmYEAblT2W/GzprfF3ez5t+
ceoSycRayeQgFOtbvGBe0jXJEILyq89xfY9aH25z5CTbH+YdUt96KszcPNmhTFEdMc9xB/HtZG7O
T16at5Vu6NQEph8a63ZIx1bcy2E98TtbanVjNrJPz6/wBeJ1Z7kzAN+02h2pcwaQgEETPXXtrMsk
Tte+2uO+pbPWEsFRz/CssiDZ6qNlMnuuWMd7XMzvzIr+0xoWZy4ZWjCv3hwBWmzCmseCr2x35VhA
aWCI/FYW7i/6ejIioeDvbEujQ7rIP5IJjExCVmHXUB4DwGUopvaHwZhORHgGI96oPKytoxejhMzn
dtQmPua9LxYv3lL6luPruuF32FS+b9Ph1W9RiOj11mc4TvHqju+lNT/nbTURveXCW3QmbFqfetXi
fHbnmPweFa0oemjX06M14v3bfMujiDkNblcGBb6Eg4GEipnQvmeEM7zCxNknMxZdoZd65LbgXjHX
09rEUNZwbyIT7sxyuVlzrTm59u8xWw++sJGFB15LYTnfvlccrXFe6BtvZzZ9QcqgNMIKeN552MCu
2D40HhhV9yCi6A3JO07PtORGnKkGvwchse57bTDHiu5D9fhMPbtYQtiG+5oZneHEvFE23qMczGfd
aMvIbNf2kAlunLlZqmPGaNML1wGpv+wnc1teLonIsOtFRWFXjA9l96Jxn9beMZnICurt+ptXxePc
dEnY1vUBDua6twxtr67pOgd3t9bQ8bcC3drsSLmo8MAe772O7Ocg9WWfetbDtHU++SWNpd5ftVO3
amczQYfXfMQII23oDXd2uDYETYfcCNuZGB5uuJCJFcMxXZavOm2W0BJ2seeZ1oM0syLU5+NkTW+p
zPxoYxJinNssoGq7cRz4jf0VYa7nK2JE/8utdSqZ8prJ9rJDIcU+7d0LrWTzaK7GHbNT8feZzu/l
SqXMBOGP1bECIzGfNaO4bMuNJsmTFmDZ4qbBj6nZRy9H4gKI1wqNHOkyBH7l77YivWS5u+1XnES7
YVjZhFAHKlXfNlv+XE5rcqIqBgDJ1LqbxK95Tnk/rZZ6XHqCa3VW90FVSz+UzZLHlp+b+8XeMqrG
wqWSIU9JPdYH9vZ7GGy2eH19KuqU40zVaejzth6NDfaruhy6XeoNDEu9eh56x6J1a8toKVGVSm2i
J5sw4wNyvmXetChJO3XGonw3+F122MotzGveCQZ0XBNhKWYev7rXGqsKncInfo0Iguzoliwueo6J
0q0iu0990KV9EZt6V4aD0z5uJlXeWNGfZ5ME4NbvHYhTO72YINDMxuM2MTwYrTNinkIfuzIngUj5
oRw3OWmt+QVFuY1LC4+rwlcyx63dODhEeEJ9M5cDAQhSdXiM3QKaYymH78WqHtAZyoO5mfeFn247
NFpUmqr/vdDJw0Kl33XS/ONMKugJuu+n1mRERzISJqo7yoO5OLho+gdrAxmlzQ4puMp4WiXvRT09
89NMKZsL7lIbqdlzSz/U3erIrOfXTa9JauJKIxZ4ACmz18yJQF7hYKS2m4Ne2WcrXy92Tnusrp5W
Zce+q8A/SW/fD30gyTdJOtAcMDj3joQxs3GrdotxNcXLhxnPkI8968UkJ8LkjSHqh6aOZi0LaVS8
JthogkUL57E1QKHWJFQG82Nu9LgS9bxDkc0js/APa4U5t5Qy7E1gs7Z77HFR03UmPMUHRg5Rre/s
NDvPkXcEA9sHbZ1vTEU1uq30BwqFstAs4kzMF6CBiQ91GYaaOM+EdJyVTxhSLPqQEjNRvYK0tZan
hvPUNGwolW1OdlGiR+NvSGVSfg1EsfBzj9e7YTQDAPDGjrt2Y770IEI27Nh2DeBYI6NH2/LsK9Pn
yfvxftuqV2PuDawpunfWN4vVT3ojkn5OM6wlFkHmNioA47Gn9P3nvJa3wJraV3tLxD5rLLFP8lU+
bAzLRrrHa1I8/v3SpOQLgb/EntUVxBJTRgMtwJt5be5NYiv35u+f/n5JZWVEbkGr9V9/8a9v//6w
bX1ZHvLnP//875/+9aMEQrYg500K//UX//phPFHq1DNn458fS53//uX+eezvv5okh1VUtTX+11/8
6zkZ5K32hiLp8b9f5t8fs2brf770Mu9PjUAZ+r9+9p/HNOYYhfrEMeifx/4+3b/+67/f3izrzIr4
f/zn/zzGWIYiwFKQ/D/vT8+IquPMYNd//qN/3p9/HmvM4QEcy6FRyrmZzcK56fOJNOnf79dEWcdk
6P7zt2VpOTd/HzcXGqfxTF6f7OWsMw6c00FpT1sAVjJ7UYJBPEoZ6eHvt1Ard6aNUUUbJXaZqfXD
jsD7DSasqEys5CfJH1essninmneTrvLhOjYvnuYXd1iq+9GY630moAFY3bSdZiwx9kaAWagme9f0
Pu6drfyEbGYGxIiN28yrrDuVdG1QrhipUqm9uAC5dwt19J1TmM1TkWD8dJhfYyyQMdx1G84oJ0z6
RVvDNCVeM85QYbcil5b93HEsL2ietsPZXp6En6ffBc0QvWlvZtcsL62Nkofyd1jW+tiZ/YeblLyY
MvSSdQ5y41NDFD+7aQukonVkkHTbXupWftzMXLweHMgaSCFAPib2epa1q7JTja+otvg75c6HShso
QeQ0z83Hxc3NXVrTAiub664o1b6p1Te1j8UoNmoCrDckrLFeLJn2non2azP0ghRJnlLjEmi00BYZ
bs685KvzqSlorde5Fqw0UXbrssXmPH1qkqHKRVTbmrnvN8zI1yK4t/PQhwOK0ddBHNLLCN9ncqJN
sAbMt0Nx67VgdGG/WOJoW9sfNRGvTnT9PecIuHBTkx6HE+COMaevoJ1JVVlqzOJMf8i2in4SmYwI
lxI+nGe8/Po1WqpvyBvIpfjyvoqWa4SAAFjl0Yj0hT3YTZzxICnUI4m5gD39muScxXmxBU9H6wcr
2rYDRZyGMEJq+r7Du8WYTT5W+gfrOuhh76T4eceKGbXSj/zZf+8S1uF0qPBLNMh6n7llFqS6Gw5X
2cnR8qNpwb6hZ+Al9TW4UuYnyjLQaxTv9llDeTpkyj5opvGB60M/e+0Yoh3hd9pcQhTagywWWj5C
HBX7bVzSqdFn8bbWBKxdDYNl7kxzOKr+fnVxgowr+aR+JAC16qW2E2k17lZ29cKntmKnY5MJGGs4
x0ayvZOa3s+dIpRoV88TtiAOigf84EDPO/Fn7a7+jRxbW9Zp0Dt8b9n5c99GIlXz2Z8vpSabk2WY
z03NmRXEAvKEb8fAKeYZyLWoUuNALb7zm4nwo4TLPA54IJnn/uPCs+bCxajVgOYOmoWo5AqKjAYI
XitFydg1X529tsdMTx+37hroSvqw3Ez7QgVRNeysS4uQwstKNEL/Q14bobDNPV7oNQDMTt1KTzbK
DetBlhOp+zLDMDj9qGFdAso8HBTyChXQmTdiatwyTRYuBYTPscn1OK9qjC3aszWD2ks7s4pznVNa
2jTPRgcEJ2+Nu6FgeLjXb+AMbGRVQ0MHK8rZj9eBOyC9zu4canXfjdod13YTV5k8qBmWtWu1bzCe
ElCO3R2zruddLyh6jHSU0cg4ryt270Zn7qNNL8rtHMLbVvEJJyqctLlHLVtosnN0FciCMt3etQK5
xM2ovzzRP3YaMoyecXa0dBmCjzSDPfMoBroo8ICWtfgcx/7LrSuEIou7u12HIlJFvl1xtbuWQULw
8dVw07jvLrYMGDCJddjomu/GFn/+lG9f46j0/Ui2z3VvifxEUmC4JXqTB6JWwzkBvrNU62lEqwmR
+kRQpvc+ndSAE8t2mGz7e1Lql0IY8GZKsKJeTFaaJRz93tmvKj9WE0k7cU3tOznoCE5nuE9ftWV8
Kxd2+n604snQXmdr+uKw+FUx+RfnE9OMPZ/5u2T3vRkLuge0FGwQQnLjxWIZvagVF8pvGoRb3XGA
bsLSKaejLQwORhVjqK1J2+N1aB0oSwRBXJJNKGZ/r7J2Xkei5Box2Hb4c/1VRtG82f32YZCHvBoa
kE0N2sowGJZSPuYlI0H6al7RkrHVbZ31JXOt3gEleEoAP6KgeNFW5KHVPRJVbCMzHZ8a7Sqawqri
HoQ6mzgfo/MJQDLV509Nx0dvVCyP2JJywwtyq0Yfbmh1mSXXvMuo+VBC5tWanAQ55AolC3kAJPm2
VjpTBTyGAzQpNp+p65HQCnzUmULmFsUzpI/HSQjMq2QJ3VZgKtCH+8lYXlcoJntPt+nA5re0XrL3
UmK4ATrimpO6BRVp00WKElc44AqXcd+J1d/JrXqygCmFlWG+DTknBg2TlbK+3Ln/GDQgDDWQVgEX
e08voaMHmz53Dd0Wt5wxxY7eF/019CVHHKarNlWIuKvxH2BzuJRr756zKz7HsMYuCoqS98J3lnNf
+2mUMkWmZ9E7kGCP5GC96Abi18YeF0JUCio0er5zKDH04cfsOzOi913d2O1pWfFd+C4NAExfAEXU
TZlK42AsRJp1sCiTgUI2eXvpdQscTM6EJu8ljCsEGr+NpHKePIIVdFy68thvnLTkVZgs2j+cLjh5
91jGCKeHLoPmqmzIImVxky6JFg7aVCEpFsVeuc2LMU/eoSzsG7+V+3yY+4CxVj1X3TeqI3ZajznW
i+3y/o7HxubU3uVYIwAzByXkzV733P22qpoBFP1bzR0e6hbncH2bDymCkcps/74QbUzHPeEUQtR5
4WTGWW0jgURLjowEn+9IlFjYF+yNHOnLpDl7efai5a9qTUqWu4x1ee6v0myzhZqFF7nqSu0WgMK4
wyX24VWZtRfQlmDpIz+nk31jDdivh8LFPZNo362jf8rKTM6U70R6TafEVDcSEq6IXacvbZ8/WJXz
cV3jmSUkYzBh2gFr1q50FAQL54muyhT0kJQ4itHxzkGEHBIabEvJyFN/aOimafaphXZ/sHv3VZtp
BHSTCY9MmjdAo8xAjncpLvjAKkQ40VgLnLKFVMIeY3eRrKnmlFPuHQF+h66UT0OUVHdiL2Fe8d+d
7R4uwZoMabhUCzInEC4y78kY9KM6yma+KxOHtWJh3p4t3yqLA/6yDnhQa3IE23hdWvglSMkfyGsc
2d/XXV3JX3VtgIuanK9N7969tMOSk67H5ZpWp1HSEuXGl3poHUztc2b85pLATec+GGJY3qhe6P/6
OAurdP0u6NAh2/nrc4HTvbOtPOylkpHK9OPCwTByMj53U6ufEL4jrXBQBWj37XudVmQj5N1S5uO5
4AkCZOgF39VoZchPWgIzFpkdmYTPo+1QZ+v0naG2+KxLExz4gqpQdZE3VH3kjgt7lJgREF1sL8fq
KROQb7SNIdvM9PkDeeUeo427X8wqsvrJ2RO7+6WQ+KG3Q5hwBh9d1033blXjdxkKUj57bfLvMAJq
aV3dy9Z/yMX0DlLePE01JZZgAJ3jQ2JfhsSiPY9PZmVaaiB9+/6sZGWFnpE5u3r8MV1GLfSbe6Nb
dntwlerotI6XrXHSvVlNZz4Y7ejp+9VJ+3ukRizwZgQS2I7y/rFoSj4CeMD7bMlpqFVauPUoSGSJ
bIbApirIoNoh08igodQOSqLRg1Wg3IlXsxT3gGCDQs0AgesWGEJR/qJpsZwmrSdbP9WHhN2gVtMx
qx1jx+T3LIT2155KzycX2JcXC//vKc+79vT3TyaEqKNH8/r6sEUINVWeFbupJqudbRRkdAtET2vI
ppN1BfVRuTmVx1livEJ8bTq+kcjz+cBOEim7RZtoIEe5pI8PWYO+Zpjy9PeL2WnyVG5OeqKwoIwF
3T3trNH8AUvcxY3swjVNrrJJDRLNdZgdP1TyxNQMeTLWtY8ac/ujVYzQFpv/UQ6zjvi1PhQ59uEq
Rwz2Vgw+13/SlXr3ny9F1Yw7U9CtVvh2T8BfXwx9XmOH4di7NnWLqLDyIdz43ampXSQoCG56VGI7
z9LkwpUB/EutnEOub46ftMth04igcCBZg2aA9I5OhCkZjMHOyQr91Ln4yHPP/FqX1QiTfKRkRlpZ
QUdce4wnoIj9bpz7/KiMGn3Wo4+tPJh4SaKzlJZ4MouWGSqJ6wNrMujMLIA4aUNsEws+UJb2Kgvh
1PlcmPJD5TsKnMbzsitmznOZ49ICZKRYnCSsYw7VTmgxGXXXDYC/gaXT/iRhV2I+KQRH4AoPe5ZX
XwVDZnbKEF+6ry4inwidWL4RpdP05BsTPk/BsJoWClKOkepoLgtdCUpvD0xbFyqaTMfB2G50Nv7a
Z01Mq+KmsIYUOPUYO1n/ZVrZI4rUFwZEjUK3f2M6ACDyXKdOXVhYpwquEH6KuXivj8rS9vlYD1Qk
jR2TIw0rf/wWkgORrX2PXGvRLPBNAvGnMvFdRP2iDQvFJj96xJt8sgxkuvAzTt6upOsekQHMCUpt
Tqxqh7IV/V5n9qbM5ZlJgFiMHDI4wG8uiT3RReZKCQYSnPSJ/Z2Fz3gu7cd5hRxhLwA4QLUMQYWI
3q5sO7kiCThyQ49b/drMIhy2KymhXWVw7TIynwxr0FiRbbe/BhP8s1v+fZ2TS8pi6+27vKV2ZgYT
u+1YPWme+2p0TBOhJuMCY2ZjyQrYWPMJegrimbIO9IFfEwPGiuYBnXPT/BYvUmq3R3IrqAFYCJss
ZUmZMGo5On1yyavrwD/1LW5GFtN5Z+M0ZCAD9nwDCKTjjn9GDMbMZSr2hTZ00eZ3SZTWKcdEUEda
NcpgVevtdKhWq4hcU/9KmapAhqAtjxsVXluZzyk+lGcDobZbRGC1+q1whMtSTl+jGeZTsdpNkHe8
TOG578rwIDV235xbh3ge/LhYKhfD3YZg3Rh5KHaevFZ4S/WoZi7HKSelbxtslKO2w+ACSBxpBEJL
qkWd5/SRaW63qRyOBAF4l1amAnY1yU2IMq56W0zwNi74CUvadFFGdEgfG+h0bXfaXXunFVyWxuqb
J5xGnSGmqAaPyrOLm4KD6jGtzkDzXHoubrun5MEtRM0Ve6XkQoKKG2yDPYY9xx5Mz4KCJnud9L6+
abXHql3AgZXFzeD1f3AbPbkib9F3f2iQAfzoOV127T2D1T7wwdNnyp2Pzpa4ImxJy7wW73ToyChe
0VFqqp1w8GAJLQKErD+RzfSuApBXY0Xpy9DOFVcSsJliQGPhTSJyUKs12JwWhy9MDo18bs5YRQof
8zACKdwzDnM/GN0l88k6FZ5aD2mb3HHW8g4aKhzwnj0dMSsAJczCVAGO6ej2cuGHVsKiY7TtL8Ln
EMMm5R615WZq0ImvVlf2D97TRbGHF/FawgS0pEEHlMKeBbeOFwFdk/Zt2tJvtxnfElpe9z0wf2oV
FFSitMa4bDE9toJxakNJz4QxU2ASPSrRoQGYsNA9kPj5GvtxNI36PPqUuoAeWB0XbQ7LbDg4kGdh
ppUQtnC70sE4e3jydoppeoAWyP5ecXOWgpqGywoJkVPCZRSZH8O0044dNipgrAdty46bpXX761Tu
YK0xonBOgnq02FW8OBSh8Lr+pHMCUmuywamOW4/qJN3bocFB33k0/AVTqGNvK4u9ZlREAqHI79ze
CD3hsK2ZTwYdDr/3sP1sq9hTsC+LZ5wUb+ZSMGerJu9VYu6n5mr1GOzwJStr0GJXq3B/X83+DxXd
ZbRYKpIG9k3KfnyyzfLKUh4+E1rX8Sa9F21s9Xvf1B4zde6o0QK4o/heLZAb5mJ4B8Nc3q+J63yE
XLewSWsp7wvjl5ng0Tfvjm3dFumEtzm3jto8fEj27Rd0HRhkSt8uYp5p0zJ1gy5piAfROzpa9+o1
C+E5CcNz3panSieMo2tVpFNCRWR97mFivifJdmiXN9HbMKroOVFycNCmPmXP8XHk40zRW3bQvjkk
fPJ3DqjVgqUymHwLGOLW/pSKkP82VY9IFzO3EWc/UqFM11CQokZW9+ne9+xL2WHLALXVIXNkTrR5
yU1VIyISn2qrXBwwZB0IaBItLS9KZjj76uIwrZLbIGW2ZNKSL5gLKJdK4oJLMbn7C+t4q4xfTt4z
RsSzI48nVmh7x2F0n4j230Ft4ubzdFre+oqzGmbtlLMP8Q/wI0KtdPPsxpy3p7Ww91iirLDQ32bc
yMFIJRMUjIGTTknzWprFzTwWlCpdh6q7aJ+JwEGpCXrxKDaPSJb8ViB3M97zyJ7k19g5h3HEBWqZ
xr1pkUEGBLdizTZYJTuGJjkDKrePnXgsze9Oph9YE8wrjYhKYyW82lM5L3sCy1SSwsakRd2GiydJ
Q2SGm3EBb9Av27evoWhnPqjaZkq7O9Gut9J8WwsvCQUoA8u7K3JZRmXTAmErrO/rRzbmLmssoEpk
uJHMuMofhe8cTRPYXNKxuecWTqOywmiOrRZv72uPh7qXzL0s0nmLC9XdjrXZBI7b6+F+zXsc5MZq
HjiwpGH6IRZcbT2XaFBhXIWXlt9VHldSB8CM+IX9YtjA5yA/GafFqt9aptccvb5AySjtkhhUcS6X
6pK21rc5gqlmbvR3JXjfSm/mlofzSHxg/r0pd290q8fwg4YAqyBihbmbcOZvpdvtvt3QyRzpeTEm
vpKpIEjFwDBxi2S4UDeo6JDCfECCQdaJJSZUZNOUIAvtpSD0vJmLDt0eBqbBcDyFudJotY1EtN/v
i17/nKfZxdGpYQDR1kst5bIveUcDE4c3B2jW68nPvX2TX5hVV9/Orh97PgFQQpzgpvnhUe6Naul2
EpdlXLdVw1AsTGhyOpnXgv/vl8RZ//vbFQETy/URoWMD6bD93uqF1EBmfPKxFxeVG8M+Xyjd123s
dpZ55d1O7MrwUO1K66JJjH8ag9vPXtzfjpbcMbInObTcVgEeP/wWbCoeRwosN3HHghinzTUTt08n
VdOyaGpOZSikoncOWwVAlUhNyxSikUJuNs/+OOMlEBmGlEK7V2K+MdzmG4n54pYW9vHZ/gBae9va
3gz2rOnCZE3gEvweTAQ+PWFqiT2OtPnxw3gKity0ZjtjNh9lp71NpvBxQ2hNpIv+Zk3pYut1xmK8
jCeBFWdz/ou682huHFnX9F850evBGSQ8Iu49C4LeyJVcaYOQqiR4m/C/fp5k9Z3q6fExq4noriAp
EgSBNJ95DRI+A5tlsHjRoQLotMZ6UqmRX6Qt1i5iu+sYDVGWcPE5WTRCYXw0qrjyrjXiDoWRSzxZ
P0Q7f0/85Wmyo3CLLf059eBuJQMaVIPBrBsstUuFoIk14ewpeSG3wiZghGmIZLfnnJsenIZBdWjp
5kOpNDwR9TWCBLRgpSOfooVpwO7zvLhEYILmvZcdkJ9JQAclEhJIc2/p9lcHnnKfj8aTLCXlaSN7
7P33MssTpEAA6mQU3enco7xPkhhQCH+OcyxCs85e1kyqo2scPReuzDAh8gLP91w4covfJHLRP1wL
KGbTaxVg2kctpNxUePjlSMtT3YI1TXb6Y6WWHnRJpO/EnYaDqDlv2xiMNfWo1WhPVCi0emuU4KPL
/uBbZEgFeiGpZtj0h6nGoW53PwFz33QRGtsm5fW4B3noFaa/Q+qEXA0y97JAPhrLhzCm/aw3tJyg
sU5gPV2p/jmlA2aJpVHUBPCJAyMbxfWY9SLQrPoubuvsGLX+lmJZfhPLZm8raGvcOkfHgBhQDf3e
cFpt75bRS9fBYO3pj22dYXyprf5nqr+XJis8HDOPvfY+rvB4wIcV50848DkLelG/zQa4pVYzvydF
px/lMNp7L5mzAEHlQICZJEwqL+lgZJuSWvE4o8I5XVFhDxKngwOki3OkRTPRqgQjYHXRiU09Omlm
WRDZoQ3ezo57nCAmCZn2x3rJ7zNRyl2hO6fZixAEzXWcCzDiFTosysYwdo0z012EWZQUtw3NtlU7
Nckx1meSXqwe0sbejUPNbJ7naBeVUG9yzXWDthrrXVrhscUMAog5JsiV2Q+mLaFW1STk/QQWORlG
lR5Or+zHT7ji3RcGgMcF1W6QOcS/CSxOsz5DC7E358hw36sY8XFr1u5K883GZ+vQuD7jnSysqWKq
yob91JYUaPwc11kLZFOA4gxLLQGImuEQA9FgwacwKASkjAlK0jrOHTDdCnDROz9TL3/KfKsCFxau
Cns072WE0QbdrMQY0Z2JPnQwTWOKq0bUjC9oYNMG8fINPUAtMMcabZ0a34KufgEb9VUMIdL/4TcR
otLdTRny9VJbhzU5tG+aGNv6wr+E8QqrxnuwytCKLIi/+kRRTe/Rq/TNGcvnjSzmXQcVEnBniTA6
8Rc99GQ3GtrKlahHD4lTow/EytDUjrYx0RluZ2iUpSkOKd7IVOTMvR3hbNPO46WvnRuD+0cr0a9g
ZRMJ2QNYs1JpteoTnT57To5ZCVepmNJbmUdkZBgi+JE1rSbHBjS/ZGt6xCYaDhRhcrxfG2y//CIF
NFhaRmCHCqrlEW7qZR5t7enHrDiiY6h64PQkkyqjMVqDnEEI96droXIBNwrPvBaZ9URr1iw5OIdQ
VxaoKjVttA3b9m0q7GafoGRTanC1+2x+GmbjdQ6TY+FGDnui/9qZTY8eQJOfLCu/dNiGntD0gVsB
SBH3eG3VQZ9aQQ/8DmFun1cZgsODf4HQEm0rpkuAFtVat9MMPg/qdqLeEWJg+wF0hlAThkFaDmdb
4ga7OLuUBiNxJ7FV7oPumlBvjOGZDo5BF2hcZvS5/Hdqkox3ON/N5L0AAMVeC+kW7E/OSX3uwDGv
x8RZdwlDaGbn0kKJYRnx/2SzdDbG8IZQ10M6G5uyKm9CQZpAHQr36b2DGTXilSwbMKFpWqQXkTkX
acz4XYlpH5a0IXobblBnxBfEmoyTjM1uNSjrFyidlLAKYLx7s8R627K7lHlOfKrRQcfqdJV0cbuB
0xSxHCN1PTAWtQ5surXoVIZRrg+M+QZ7YKS/vVZsygya/SjOLoi2jTScD9m27c50A+zY+mMvvsGQ
h1iyhEcpyGKyBESW5ifnosGzBuvxNQ4Th6T3Hua+Y+4mqLBDImRVLaFRMBlw5aVAZbPx5gu0MKod
KhdjIwzrZzI3M/BkWm5cH+sTyrhjxJ+svhHbQasYfkhj5ZpJWYRy1yg+DUh3LGor+MeoW9lDgcSX
vwbaAeMiHaYNnTeAASjsryuq+zTr3Hmtuovz0J7NGHEcv/Lu9AKdFglPF2w9LEoBujsRyX0p5Vvm
5whvoXdZNeFJd3t9G869gkXXoN59uUFEd+spJcUBNPOeYvlTLRYfcf5+PoxIShS3fhn+tClVUkYA
iJ/G5beupmjV10sTpOV86zHYNppevDrLt3BCe9AvP5c0fsvVYA11UVMhoXZRZHSHI+u+9dwKHRsl
o4CquRGj5BlCS3fgKjmScpEbh+QO4EFiPYUljpbSupnjd9tAdKI1F1TXxQ779D6Ye++MZtDPtG6e
O83a56U+HzCtowcR7YCMQhXoYCPHVk7v2nvOZgoWkSEE0AvFk+6yFlVq8ZS54wERrvIUVo8ztnUn
aynvZSfgHJg6IgvdrYFfF4lCC/JjpnLZ4HTjus9olA+rNp3JsJG7yFoLkZzChPtB7qCm1GNRtAJ6
XPRCCDVdJMTPyUaraEp/GOh6Ys3CihPOhXlrWeE23JnsKkSFur+1Rfts4pG98/WGoL6e2TLSfvgg
hWjWqCrNAP0RnBJg01lkC5NOd6ankvZvtZdLspahawVF14abQmTjCvANFtp8PTxnGmGgctHvmbfD
lLd7TcLF8qEnGboW7SlOJsAX8G8uu2AxHCRJtYPomvoUhmrrbdJ17HQfrubdp2FyliC+9iKRiP3R
aqRschodB71mKwn8Zb4dxYiTTX5cipJ0ptf1nZXoezvJb7wuDZJM03CLQV4bqD7GGzAT5xaOYdPK
fB9pNX6Z3bBvusVfZT0LdGbB72YJiIHm++0JMOkxJTaGQmLvBgJEdL35KiO9RJ0bUoUwVwZCYHUo
SS1hh1ghOMiJnJaNxUTXDCCk00LqXHS88pZCC8pFIsbZp0HcGDW0ks8a3aN1LhNocVb1pWyJAf0w
wwYjOsQ2lc+iYdu1JQ0ZD6ZJYHzQm3wMdU3RImgwuha2G5ITM5bwILFFYuGOIazNyd5H6aoCt47G
9tpj2P46ip6NmAHVgspoQXQflfYSxFhnF63OdY9uS1RFDmSeoN2hvULX5zIjNla4eI0slmCy0n4C
bm03xasIGwEvxYF6nViHYVi+JTVl+MYJP3wLzlLf9IDLQLTKWA9ha6EFhLq8EhTyOiQ0PIB35kx6
Q9USv1BiAh9NG8gkIbthBA5d750TYlkKUvudxoG+dx12ATdZ6oA0jyoreDd9vG1977ZP0ecRc3c7
umN1h+UoI506FrJnq4LVe6mRLQlN4hb26Y2JhmOozfUmXm4RpAgaSTcK4ueLR8eVZ5J1uwPB7mu7
qbZtCI/xDUVI6l0Nqnl1TfyGdAGtPoK7cgxRc8Bqtaxs+jY/+R1pYGgQCjM/jIPpPWouI2U6glYr
v7eohZRlOeyQeKe8rsFI70QNj6oCR242NRynxSF5pRuBU+a6XKbpnGb+nQZqpMz6j3kOv6dSOgBR
NW3t5PN9ESOxRfseXqtk8uXhdkRB55gm3ZOTt4+0+OoV9ZV5y9YXBiLJXmYaSTUFldiWa2r6gii2
8Qj1sp+kUIyBBp17H+Qkut1gKSYvaeClssnnJRjz2ULNgki4xm6DeYbZjBLyj4z9lNHLbrVq13WY
rJUmGkg0rXeDZFNDYRyQgsskmKPc3KBTQYbb5SC8zJEWSYNgWaAPxj7xEhjjsrmBUE19MCGfbO1T
sej2ySvy2yZqdTUWulNW9PtYz9KjgewPJ2YXBKNWu1uo/CFNah1K9JWtCukpIUEIdaysus5KbOnw
ExfE6kTvWkfbJ35N4+GtTlLaCdQPGU+UTmId/K3dwZuzqF4r6n8W2+oHEJC3ZkZZRGJUz4iScXhn
+Chh+P5nKfE9ihz9B0nbqdSXs3TFZ2ERUUbYL3i+w8ciDQebSd7mftysI8uZVmOeVxtEEFHza571
glIUonkja2v3NrbGzwrbLNg8LcFO5v2ADntaYCDasir3NQB9wwXGWIU7WaKvjwopfGWMG9aNNQMm
QaEzyBfwMc1hbMj1+8F8BXb2JXBho4lIodcsqDpKmhwoRLd+B7uszqGtIVUdA65ZYFWsJ/QFQARM
cAdoiTTAb4IOCSAsXU3UfiWYKIChq7ov3lwvSw+hvYAphN6wStyxPlWUQ2dGfAwKiMsXTfSYBZsK
/QCRK03T6KY2O3n0s/Yr5f6t4nbOV40McTNro0A6bAf++BjLERhemWNdlQ/fwS3S+xS3yaQ1OxON
JOiFMqAIBHLToJtgUA7KYCZvHYNS2CKetO4tcdFd0BeQA6UDn3pa5g0uax9D4W6cKkuprUXw1r+0
BMMai3o9DYpVXFmUo+Oa7o52ysBbBUXkmRfDVllVaZ2Nit3LypXhWl3Cj24fhEYJdpBcQL2i+UOZ
MujK4ts4i0Pjb32TdKix2+MUVS3x4fjnI6ke/X76+y2/3/e3t1z/8H/wvr997Pod19e0KgTC+P98
mOsBfh3rf/pVv3/E769TlHVa0P/7a/E/POO/fdXvw2C4ZeWzd4DuSA1Sqwba1rg3E9h7ZnmMcrqV
AKks0WyRE9ou6u+6KMqjVeaqqq6eGyNwpdP11aGjZoQjDW+gFj+j6Kfe8Ou9f38VCh3YWvXWOIIW
yw71H89/Hcoe8vb194s19GTEYnD4U6310QYicH3URhpfeX349+cp+gfLr1b8FVRKmZfn14cagKY/
P3V9PjuqSfD3A1yf1+r7fh//+vbrUyPFs+PX4X8d7veffh3u9/Pr+69Pf5/479d+H7xc9B4nkPFD
eEl9RByu1eklO9URYwFstaKah8JpABVfX+3Qyvzz+V/+dH2VXnKar/JRHifRhjtH66oTgPnvwJZf
o0SDmDu6wzGkatShuRjPC7dB/dNZGaKG6pFve0fEROiYe9iTgPSFEl9BYyoq5CWcEeJzbZ210Huv
RuKqrJ+ny0Sa2KIGh/MhmCW2QRoGLLEwheeScnoV0pgewBVojvw5LyYVbqVP3BR9p7pE5TqCzL4p
8/Ln0i/fQCeewBghotfSa6c1gjlkXI1oTME1hcj1AdFJXzVdMEaeAVsov49QeeXrwHyYuFuAfD0k
dQ9Riax9XWK3YLlIFyQS5l8e3sAoFoD/VxiydaumwQjcMW6L0n1DyWGdt2V12+b5G19450/DvNU6
E19jIB9ZnG4RbNGfKA2h/JOi1aWve1WW12dJRNhkpWpq1iijAlKeQ+M2Bs892cLetlP0AJjLpOGW
fMdBtF1X5dhB75TDuh42SDw+YRfu0BobQYTMCTxfCW/Wsi/6AtxwWvBjkyF98Eri2GOK+bOwpQiy
DPKRY1IISSPtcczd3VDI7nvodUQaBXFrNLpPsQprcWppCYQ7MyEEn37Kro1OwB3xYxPLpsEIcoZi
BBe4+AJiXK36foTgTRQZ9vUlnmEAAaIWwRiGlD1CJEXkMiItdQFDDWmABOuIetWEziDE5aYHNF/P
cHrtij4zAPfye+FrD3or8N4AXLkt3QlCVNuPqzzMjJXvadXWAUABKkXb0Gv5jppv8T1unuw2FN9o
VfB/Duk5Q/uBhueKUtZH1huApe3EXIPhX+hzWubHjKPExhxV4tZqm9hyb/zB/BDKSCrF53CtGzko
3QaniRAHq7cQM4zUhwLuaLayuQQza+rWa1dA+w3d5EIZ+slDyav2F6QIrfQyDwYKDbJgkz6SNYiT
sOvXxGqxppQrii3zndG5QGLqxQqctswOsVZ898GZuTUsQyMOi3MU45RFOTSNaQKD0KGAMJJZjw71
ZFTPvmVCTBvfrACVlbTrJ1+hnooH29K+Fmyh1xpiHwHBRIjOpXE/5+Fd4u5kC4CB/OujFBSpkaKe
lFlvUKBpd6cnFpeUOuagj4DTYTB2VOeJ/IrpDtAAsk7PbpKjrSgJN9IJn4PMUiKN3RaQYYvzqGj6
r6lsz7lW3vtmnK+zdHiy2hczS9I1Hm64nshqa+W0izGY1asWpBMAPCWtoZBBFoYfWrHHaf29hBkb
VGLKdx19kYCuPD38sNt7BUo4+LEjXCROcK7LVWYmj+AlqNjjrbEJZfZR43HkFmC7lHJH1tivmqF4
SIkhqAVUEA4q8cCYNoN+oAVo7/UOibDFwp2qrQGpG9xpbYIIjFfSNDDRJDICNp9E/bKEfAy6y3tK
PG+X2ZdS+IR0Alc0SJKfI70f9M3Jw5fCB0wCa7GZSO2wKVwJUXDOk0uHeCj0G1KL5QYaenGCRLaX
Sh8/SpFam1zLMdZWjDQtDmS75fpUcmtvZtNdzmG/YCG6QA7CFhyEn3p4/ael7Iwgwl9evn6oY02s
MszNcqFwx79eUx/SlnYPJD88NkVbLTth9UhrNuPh+g6HZE4S3p/nGrqQgT5DOGmviPuAfzH6k9RN
iPsZarCiPw9Lce+h/LyXhnmJpHWgYsNKGcX6Gj3eBd9AcHCIVeYTKrAQ/1AmSWAF3mSDdzJL6EhL
RYmSiiEdZj9D8MLAYXdyDkXdjmtYOG9gdu6BXyc7TWEkTQwwTnmBBKvZAIoQUG17L4en4h8Hit2b
OsnujNHKg4pkmKAaNZ7YB9uFTRWWvZvUcCm/Mn5W+F/PICwdl3E1TUTGY3TMouQN2bJQ8d1/9A6a
9xEyfSSz4JmY4Eg4mSCuIkBbYqsLkCYGpWTNRSFipr9AesEfkKVbZa2zo4AwbUIh7rBPmBA4se4b
8Lhr9B3APiLnzKw5NI7zaWvLXnfwxV6aZaSl0b42RgHuzun2HLQHRmcDP/TJVZ7hfxvrKCsuXIO3
fnAfOZ9tZNqfhki/+W55sQdr3PQJMkbz8lrM+b5JOUFh+Wu/zm/txXjvEpstZ67Qw4ndzewvFxSD
zOPQP3oNKmwOqkb4VoG3GmvsJrsnXRYAIIAdx6PAxBBQrxWezHbRoMBf/J7aht0alAM01EsTioLE
+50s4E/F/o1LpV+1KCEDmQ9jM8iNbiEv6PVcRCvO70O6fgEq3tHa7R0DRjgeC+E87cqOGkBvVshY
4m0FXRaxZjDCZB6+idRe9uUcFxMAT2VqDewo8J0dSUqHQzd2tuFDE4HPmZziPNiPret9+CFham7H
B5fqyGwB+NdNTgXrCdDC0Vn0/YGZ8zVWqNv0Y/ZDN8RWiQJ2uvxROX2Ecn7/nBbtvVVin5qH70BD
0a2qQcnpoXcmMQpImYEgplWIG3FKfa8dDkNU3XdRNmwa33gGOlWtnbB4xTsJMCmh4qadH0XuQEeW
F7TxHyvigt65zGH8BoLh2MICXMWuBZNnQIwUAOZbVxSnKckThq0IT0473XSd4+NY4b6MSU7WaEuP
GElVpfB2SLr3diyfzDk5uKb9hfn3O01Lc5d37WmW3NxUOCfHRfS1fXVyCvSajmIMirTF0j8jNjhg
vMzuX+ryZ6ftcwdzYM0nFB47lOCHGIRD0qDhYpQVoPKdm6GnOHhvc/Ytp5KyMofmsJSoNI9efXAF
0pRUAq2gmdyLNzGmBeWKzUJ5BFvR0gqsOv2cGqS2hBWhxhtDSoN2AwYtjRimJMkIABF79dZ6SaBp
hc0Ly5VxiAeMzkHQBWHsPc2xN2773vqmWeKsxQ/gaZErQQeE7hjQ9RrTMg/SURpj7gUJc2fOhkfC
UjSK23HTowiyHXrrYuUWJDz7iBAncH9vbneKsWVaMLdL55BhkLz2I3avqvqCOr/q0cbd1v29Pmcj
jh9EFehyDlYPfR63PtYUcLfmkKyL0X0gc0CfTlxkNMdQz8sNPxJ1BNQYAsfzvnoBxSXktpdJauzj
Klpr8YB2uX+uK+ruVRpSqy5o/kxOSO+2je6w7D6UOaq1QougVmsqRLIBFbU6qk7SHo/z8mNZzGAB
/4nsB3KRfVwlK1+gDxIn9Vpiy50Qa9Nq3KQ4QKy0sn/QDbw6ZnaWAT6DB4QxbgVXwzJYax18s/0X
Sws/7TCMmJ3181L1tIz7+svM2kuxKKlkgs+lhkZYTNSkpfuAfwOtF1PsfFgEG0d+RSgJ6fRd6EYM
wzqdxAUgI/ohbr2L6f4T3Q+r3kXzC6/slZkkZ6urcOF1yx9yiDZc8mwDswRzwbrftCPWjPMxmwog
1NT+MUiQGLQY8HbtCLakFBj+pm119i1/1/vX7tg5dginIywnUfhkFbCiyyRxLjO6d4vtHg3Jbkd7
mdgfoSTkT5vjYNKLRR1yx6KB+KCkQF/G5a1mAneuwwlV++Ke3bsGPNh80oIlt4WOVgLicAjfiLmT
9Sibr6GHaePbShiUqKBHBCpASAIJ8hCgt4Qsjy4ZkKBqelwE5XOjql/GBZDM3D/LyPrOcuoHQ8uS
E2UYTOoLVdfQYwpVDqgxc6Hf/8zPv6lTpHumOf7pwbZRCjrbEoacpoTUtUr76nOvvm3NeF/o1t0y
GD9cGhXBFP9IDONtGUAm0U5mgWgpBHeRf2hz4JP0BI+iad1dYdfarnTlQ7Vo70g40mRUegUsr2zh
SGxzZYvEuY9qlM4WvNt8yBxYm4GPTJxsnVig3Mvwsx2nbGs2tJD0Tgiahu/1CN9XcydKd2FBoQcT
76Ipz9yGfPvHP/7zv65+UtFn9aebm/zXv/3Vd+pvT/+1+6xu3otP+XcXqr9+5l+PVcF//8u3/P9k
Z2VjAMV14idymf47NyvEqdte/tXNSr3/TzMr658o2KDTpzu+Z1jIRPzxj19mVqbxT2IPQeWTHcC3
odv+VzMr08YBy7d9nT97jm2Y1h//kFXfxf/+h2n902bCu74uHKIkwxP/N1ZWQhj/rT2fi50cK6TD
cRzfdG3aMn/8o/7x/pBAKPz3P8R/GpD/HMooXYJmEzvtI2NqCBYw4Uhs4B+HCSsgx6cyTG9xWAEl
x8JdKTFMn24fnLT0dZLGa5kyWm2f5qcOZ9aoso9wxIvYxYgv6cwzWqrp2v5wy5oC5nzjLem2LX2a
o8035OLuJ9vYe2l3N2otlAILwTXsh+hL1PK2wJet0XFjB7UWuGgGrBFkoyHeIFIqe5/uL152czCl
5d3o4Dy6xDAUQyhWGgBvOjnYG4J3go6kDCMzYFAciS9xcNWh8P3Y6viM0vgHN6ETKnSt/1hMAC+4
YdqmaWHBeczlkYMoa944K3d2Q6EXL1DWpmOCxozH7yShN/kxmA2D54fSEirVZl7iLrIeRMN94rUo
81AvCWyrBTDpL0qLHPPTEVi9HhKyJn2DZUT6IUfkUVMU2xEkwf594AKKJqF1b0FiMeddUo5fqdtG
O6K/6w+7+lgOkfbiDhhWDBQPNr47nhygluvKtb7p0jhONgZ/pKiIeLMugcr2IC5WgABpn0a6f9sQ
UweNwTfbIvq0JxESYnL+XjuepxpZnaulr7ouyEmzwJEF4HqmmIfd/WgkezwMaFxOUMV1qz5OBmZd
4tUGK7DVqZDve/fV4UpqKbRopNC8AWxpqmcTQlFoDW4HEP4ip/NY4+PYKLXPyS439WIc+pxDgrX1
1k5k7foQcESGO8iaK4LRi/AerD7aDC10jdamyz/NN25D/Hm9E7SO5cr1wFpmTvuqx/iNRBFQPsMY
txn77Ur3zMfZchFNGZTJBF7A1EIPLRo7dFdgtdhz9ZALEBpGB4pyKh8WCvlayrnXLsUT4ftvdE2C
wbPLHSQFEqOxvRLUJroKeFyqsaycGXUC+syKYxTt1eht6Mw6BW18RNc+W/hBHowvTz/klrVQy9MM
lFDzVaX8Sq+ToENcMZryfUr6QHaNd7OrDGjNVtgrSzu1gnPJfPvetZZ7IiBvndfEfD25NgJXMKvU
rXdy1fu031BmhxuN7IwunsfKR0amW6u52jQ2zEzzToMeq54nrkGVZVhUeL/DdsiHx8tNQE3yEW7U
R5Z4iCKPp7BwDhi+P8rCeYxg/0ejdZxGjJAlJ6gjT5FbpCCxoOMlHPiNgFYxRh0AjI5glxJCSzA6
LCLhIXfz9yjj0tJ3xGrWeSxnPqnAXIgiocEOHh6ZhAN2MyOQfUD5akyge3yDg4h0PZLHzCdkUCO0
s3cmyT2yUsx1iCuoC16daj0EI5n7D6jLl6wGINQmXohKpvXVvLbtphtH0vvxJRBUNU4NP/1CPETp
H+RfOqmsVRTTrXCgIF1XI2l2TwW5n9TTFAKv/ll08YMwbYNPqppQIuVaWoxZ/KNH4zuIVJfoO/0Q
scfINNH2dsfmpExzlb9mgvbISo/0T812yT75+bUASAC+Yt/0gHYdQNPQMF5grF+uAwPOk7wOHkSN
lN8lU0XduyrCtqkgJc8zinFD4j+AR2ONS7SXUdivtkkgZsjGPGJpFmhAqYF3Ia/oWoJupGbBjyie
QVruJDzTHb5Q5UZE8sWEQLrWZuIq346+O/hWrEc2NIU/Xbn2gjtYG8ITfgW+1kMd0sKDafvHdrLN
k/1ruHvkW1QiyZWUwDt0ljuSHX+XaDgITY5D2ZcFbmGlvq5qzKohkIAawbWtZ/MxcQQxNOgcsIPN
qcX08+pAXnlcg6l9nAbnJS+28cTPwcNEDzR31+fGEBhN9GSA6uce0VE0+LPyaJ779GdN87R3rTuz
ByeqNpc6Wmp6uNAv6sw6ysLbYnFxMuIFNATbwlJy15qaIoQncgXpjKElpR+/FnU1qQlb9RgdfbV9
+uq6XldF1pQbQz5PeDSrxeDqbAsfDA8pdeoGbBVFOzIL8BQiF7hpR9x5XRPfRm34scw5i51HF95K
4OAoEw2VhpgeK2SPLImFBpXrbOk9kOAz3HWSVEaC/wjwyw+w9JBgNNG13mB+k+AsxVIAG6pjO8B/
zn9UbromFLIVUoU3Y8vm3Yv4Q1S0Z+2qYp9IP9RbxiH+uE4tKxxfnLhfRUl8q+vI9cQfqeRrLbXN
lQOlvshGdkO5aSdE8Caj0cwzPFwaXnLUjr6YPNXKTzOikADq/vF63L6vuHzohGExoVf6g1BLtzD4
0KxOCl3z1YDHN75P9qGGV0wL3LlxRvGjASgxGbxZnaYLndNZ0jtlAVsCNSxM57tDkR6XtvDR182b
Vs6PM7Bn9Wb185fau/GF+6gsgx3KdRLk26C2tetJlRG/TDkLE9QFoei/qZ87dQAeB5We2MDTXfiN
mpNCjU+enIGfl3tsaNcTatHnsltuqQKcu5zE9TdenWg9SmFhPu1hntKMwS8PkJkBxnt+EZn6Keqf
Lhu3VuV8c3LKfSBRfuDdTF08Z7v23sGHlbsmqpAfBPGsfi5OHz6IL3EuWhJA6lTAr4MSy1uFeX6s
08YPZjU0xGA8ob/6npsslCQu3KPUOJpuHZgTzGt1m9QF0chcV0Y83NBsYU3SdCKfaMC8pjviVAWo
h+lHHEKyBdC3rcKfV0P1xG/R2gS2aCXmfTFVr1bBp2u1kZH9XUgb7643r28pqQPNX9ctZ3G91rlN
0WyilqhuDcp5xBF6u6mWCGrowFbUeEQkidOdrucCbJxD6taHr7OQcIcg9CAZwx52PY8asDZACdRJ
PX7PdUoM0JGpKx2GFlWb0orQb1AXqC5v6db9eh+0dz8gy+s2UIXNVeFV59m0AJ9Afwzonj/rVXNB
AOTUR+hEtZa/0M+HQs/Z/Xatv/7iYmZfW+zhmJQ64Al1KyyUpNxluFwnN7JTSYBS5Kqaxp+UrzEh
VWb36Rfiq7QhbAEmVN2JX49m6IRGr+/plBQBtCuJuvyFlff2eqxMfRdCyXJ9vaXgg56tGMac+h1e
nD7SQLq9buaJi8R+24PkoUfVjOTh6lKDUvexBppoDFqUomwGd6vWppogaJNhcY8JzzdsAyica1/X
L7Skf/Zs9265TlEHT9d4BM/dVHSEnI2bRKhmyttM9z+ztsf6kizCw0wEIYplW0hOtsh6gqD2B+gt
iXAMy8F11CN1sx9ylMYqLsVQLNpKr1fXDxAwcwHT/qDN9odpTRilqyXy+sbreEIg0sfLGQ/VvL+p
cDi77vyMTyK3uX6NDBtj1BpT21hJHxOaQ6zcOUgr7xwVSPmsJVcDbNkV72b04imqp1pD1bJX19pJ
txK0Xsmo5Zx/pMpO24pLivE4kGgVIX8zdxeqYWRxkE2AUhwzrFSotjKKfD+leJNQA+zz/Ly0jX1K
YA10Ne0bG+AJrsDoNdIDWFP1bY+xNe8HvVrwea9311kb+jmpB/pzkQ9Zry6aVTJT/Q6NjFEx33Re
xGq8qBGq7vg1LXMWSf0MJJsKhlIFIo/GkYAS2Y5VDk8b2QP/110Q9fAY9cVWTWep8qAoSkoCc9RG
6v6QQJpaG0PH54uH65+v85WWxLfCK+90Z24PSHhaBUoSWu0iPUs0xhIZa95RtCf1cFG7QFVw19Hn
TeXwETasdrPK74rBPqiVS6T5i191+6HIN9UM7VuNZQ/sWQ6pAhVS4JLhTwE/BNBxRODJJ/AkV5Gf
2l3Q8EiRJOVbfE6b8bIu7ryQy3Gdw9fVoPNi6ulV9ET9eRUuBl1PN+1gfKAon9sjODyslNayii45
YD2FYPWocMORgFRwG1YkCw3dGHiQaYzyV+vRf3LW1HpW9Bmijbew6k9R+F6jkANkLBUrlBaOTV7J
dQaNZ/G9Ywf9MhkZ9Qksp3Xb3yWIYKz/I9BVP8ltl6ewhPaXmXwuDdWS0Au+iZuh/YqLY7CPv+5m
m7HH9HN5ykEd2zEZek8FFgFIZV3e5txvtYS7JBV2h2a1epDaCZhVB80UInEwm2WDEHleMZLD2T3Y
wnnshXfjzEixq+Edx8TEmh1MrU9hzbm4Vvh0nSphz9QYvOxZ86PDnMYfoQo61JF9Mld1YywVCMUq
sM9KUg2mli85GOvuCQzKHm9ihEYjCyTcn5Msl8/VVL6DfoDDHl1USJD6kw+xxjmZnKoW9wjBDkT7
o8FaYgAnhf1BF8+CB1IT81+zdSNEYo0pS8qC/lkM5I4ntSF+QnPpmLVIsxk25VrDfRhpHV83cPUW
LeLkxGgDpQ3JOVRVY6wn/vHvXak95kvygUbWdSVooCjZJnwyB0wODOeXJJbX77z+wF8fpVzSJfD+
QoPav/WtdIwbdVaUKzG0wEIVMlyEv5FBTQAEMAUUIFp2ejOM975KidV72ZOX7eDB5TaJ4NqRt5UV
oAyPs4pTtJhtFWeowHP6bi/92/X4IQvg7C70f4JpaBIE9bhUv/KJ2NjPiYvDEAqFWy2ewFrjKD28
VGq8xiOrWgvhxEAsqZuX9gCROluZFu6LzGYn57ypGJ2rWDtX1ZEmBLPHhH+ekqwG1yzbdfQnu7kV
KlBQV/q/kHYmTZEzWbr+K229V18NLpe06E3MIxBAAMlGRpKZmudZv74fUWX3kgENXX0X9Zl9Q6WH
JB+On3Pe5x2pJy8MvbvFuIX8AVODiNVGDYm4plsOnIpvF+DKGEhuZqe3OFlWbOqxHOulJOIMFOO1
DQ55zs07dfiM0/9Ao1skmWgb/8fttxiGjeK5+EmwYKij8jsVSc2HVIWHaRKJedbQEA1kgMJhb6b9
tWkhVms7r9gM6jTFBaYf/LqES3ea3xY152XIm7Xt4srq/WjW8A1Ko7y1+3o9PcZ0cQNeROyZk5J5
u9xPSZHCCZY83q/R4oB7m/hviZO3q9u7hOI/867/ljawXYO0JvE2ZeFwxvSydPvrP/+dLJ00iQyo
izqqsEkZkhB8n6XrAl8TPZgANjPt2ArxByergrxEIl4xKqFP0Fz+65ne/58k7l/Z4P8uZfx/3v9X
5Jmnv/9ngvWvv1mioKqHU/O7HG5/V01cv0/F/k//5b/9fvtT7of893/++yupg3r607wgS99nbqX1
7sN8yPTi3ZXXl//5PxO98j9smqulrQqSP7pm8wn/kejVSQHT0GfZwkBIpsHN/H+JXu0/sMvhts//
yVSxI5f/N9Gra//hOFyTbdKyjm3/q4le0sx/TSABx00KW0ARtg3kkzzm+wkkdaqIrgMNEyLEdkSE
oy/kH7Cem2B23c9+w6NDePtaznb53Nm+e0WfzN3pj34/d9+GNnkhBoAf1RE8/vuhWxfuBK6/HuAM
HIFQvyF03uVQNnTq6Y5Trb8ebloKXw3HK30/XE53CH6t6GGbXN/7erhOuPh+PYSmfTaGY2gab9TA
ZWH69++S5j4h0tCnyIas/IdP37TLdirRiXjnwrvyaFSKqlNMhd0Z2tk3Q6ufDk3NSJ1S9pY+feh3
Q0eRn6aDwtBKet3WJz81dpkWXWmt2PSte9Bjc23L51gfT18PfLkD8RVti7+AIoGsbmrG3+OqnC0W
lj/+nIsZgU6n6T8j7E6Wbh9tuwhTTGcnOkt5/XrUDx/TNlBxqBQpGJrixMXTFpqtFNFAdUEVI711
eqhlr3hfeeIfha1/7Cf/kzlq0/OjGZYBG5LPeflWwUYmViwAFThpTOKpousMCSGlgX6e1212WzUJ
1bdMLSDyfv2EH94rI0/rm9fKpqGLi6lUR4qMwkLB3CDTS4sWFVdRSWr5dbouhaLiUlX4BWlqUwQ5
5WiU7//Y6f/bR5/Ww1/rhVImozuObZqCAtHFDxipb/RNQUBc26hsCbx7wqwMr+8yib6ZvB+/5jSU
IwzcVy3nw9e0lFTTzElU0XnmHZ/iFhH7v/4hmTBTSY3dhm95sc9pbgTAoCG+8HAmLdPJ45yE7K0L
mKbGbePrb/fxeUyVlC4FPpuinHE5ayLdIpuBM9c81PN1Gme04pdJ9c0gH7/PNAjnvmEbFP2ciyca
Od8NDAoiksyFjsoJElKcjXKvt0axhHbbfPMGPx3PlLpuyOkAunyDSqc1udrzUIbXKUdwYFW06fym
ehmNoI9XYaZXt1+/xukA+HsGmqoQ0xEnLJPw5uIJG9UOYnzEwvkYS2elvXmxSLC1lo4I6+uhPvti
wqQTmDCWCWJe7GKSbmcrB+RCVmWih73gDPK/GIC1pGtUkFTj8u2FGjzoJrEoZw2ecu01A1BLmpa+
OVI/+Ua6FEwJDEg5OtWLNavBo3Oi3ojmujWZrUahAU5Qocn5FXVPCTk8jPzgm3nxyVfiqLMJIohJ
pHN55lmxWrltqEWgWONlofnUBQt1rcPw+foNftwQCXUNW3eYgarDsvr7oKlVNIBVAJcHsoMjZwbq
PKRUUhEvmpNhOi/C3twWiIF9W2TB4uvBp/PkYioauuDSS9balqyAvwdPqJ6pQ1PBrEKVOajZi2Y7
9Tbphhda0bNT4sXVRkJX/l8MS5inEQxyDFiXe7AeIfIMU3Tbpul1B074bgkz3P3TJZF2GJMOYHob
o2QcDTqR/MYLvjncL5fFtFHCn8QrhmOIQHVqEngXVEABH12Q54ioEoTIY1QgWy3uvn61l3P2coyL
79rb5CZtOvIZAxFZZp4a6e8RulN0VL4L0C7HErZpGI7D4lBVDvPLjRmGtZZWVH/hu/trrfEmXRdF
MZjLdKg72e7rJ7t8e9NoggDftPl48sP+FQ5looNMi+Zjpj9BUV4VQ/XNy7tcfND2CQ7YlDmoaSa5
jL7yJoey4rCtDOXVALSSxDFayPyb8/m7UaYHfTcNoMNXRtsyiusfhbYfiwf9u1nw3RDTv383RKJo
hld5KGzHyUwT8yGaDWeiLL95kunIeL+O396Xwf5hmYZtSXGxjqXlidgRPMk43CnRvSKf4rl+Gozz
v/blGUYIVbJbOEI3pzvaX08zBlFtKtgcz/EeoC7t29YuKwfnm/l1uSO+jQLjxZp2COPDw+DCakDj
b6E6jGVPDiKkZbfHLeExRT6ypImuP0gp42MeDsPz1w/4yecS6AMI99kedPXyaDZHwe0J4wvUJYn1
09eNFmhhmtCj3zQvXw/16VNKm+OFOyq9TxczQ8W8B1CVzlN6DmiDHI9zKD6niuRepNJ3kopf8MeV
+dejfvqA70addpJ381EWtDfZHaOWRYJtGeQCFNjVsIDeY3wz1HcPeBHmBC3AAupz0bzKh59maBgH
3IHOgdqfci8+l3RZYpcU/qsx99vkcejr4FDlYnP5BfsA5baqYrAYjalFv2TidpDGbPebGO5ywQGO
f4sOJKEc8Yg1XVvfvcc2KRQHeQnu7t0jNt+AwqiHmOQvx3vwzV9/s8tDejqcdRrguKtNX866+GYO
0r9WCZEWm3qczdwge5QVWD4XbKaX+tf0cN63jY/+w9x+PbB2efnmDCMLJ1XUL45l2fbFBhkWoLE9
SFhzAuRzR+fQ0GfnrNd/x3Fxz5Q9V0QkcG3miRM/fj32h4l6MfTF8rANt1SbahL2OI8OuUolfQ28
+JttU7s8yi4f8OLVUqmIBHYYJDBgR49usMK6eu3r9osj3QK3uAgCp7YW+Nc5MtgplQvyld4Mz4zE
VNW9+vqZLyfV26+xbM02dWGTC7tYMbLrW72GxD03WvtQAMSr2mFXBunBCKJdo0Y/vx7us1c8bT00
A7Fq5GWiCtqC1RgDX9eW+SEowKgAM9aAmn09zKezyNJ1nspRbZ2r3d9rxTEU4bYBn9LTw9/w1G4g
Kexyum7sUW8WWlcbC5CGsJGcfpuRa/l6+M9eqiVUlbuDZQn9MtaMUMCDBNGAhPmpaO49pxLZykjC
Yrypyc65t7EwsmIFpik3b78e+pPZxaKx2IXIIbHNX4SActTCPKvbglK2fdD05I8QyTff8MMmexHJ
XpzIWRgkmd6r+Be2zn2oOnPkBXil1Yuq1B7YlE40jH+zr19uR9PWx/ykh19H0uyIizWj90Xt4IlV
zlMB6QJeDbWiIn2OIpNe9DZZ+J1FFbVK5nUZFt+MfflG38Y2STyzv6uGak6v49226+PP7CkxJolB
Hpf0KnrRlaKI6psAZHqC99HUNIpJYCs1yzL5y8WE9Wql9n3wCPNGD7cV4oAl/MJV5jnZFrPe76LQ
z57JnNYh05Ns8WVGDFSjmlLGZTSUXczOeQOl4+uJ+NkDscRxuuT4mPJuf7+2VmBhaga8Nh2qub1v
zWweO/ncwnj464E+ZIqnV+ew0FnpYrqTTA/77gPlsS4S3QGxBZ4edXS/oSMB5ke29oQlVjhAbQsa
Pi1LVqcoLWZhNSy//gWfPCrGtnTwUTziYnd5ow2xt9FtpEtz0aorh27U1ll6IJVUrf5mY/lkHZjs
mmgsea2cjxcvVbVCFDwaS699sjFhGrMfsN9MdR1j7mmbNFll37zcTx7NpqpA3pbEGNHA9IPevdug
xINSdTVMDip6MiK7tR4DQHDzQU/teQpv7Jtl8MnEJPdB9USaYlpwFw+Yjx1s/pFZEyXFn1ESlAK8
23z9uT4fQ0rypOwnpnrxTKYbem4fsNQglQd0GLF72SEy/q9HuTzpmJU07hDHcEOW08Xi7zfXeK0W
UNigT36kMzu6D/Q/PsN9PcjbKrrYNhiFDdHgRKX0dBGy1Gqp2nnYY0bvZIBx/SfXNx8LsydGbLe2
EwO7tVF+IY5MEbmOCLEkZXXF6NYu9kZqZd7ijJDSqoatZlNE11//vE9mD4uS/BJJD4vb9cVJ4ddJ
VRDlI4ErtWSTo5VftEOe4hWCqTmUjuKbL/vh2Ke4gP5RWhZzlQShebGLkhqnn79gfbBrLzvVnumJ
s7cAGAmoya3breGVXocQIgOTdumvH/bjtBLkI6lOMm9Z75M+5f1SGUe6i6QF0tEw6Zu3mhOGD988
38c5xRDkVk3BikS8crHTlV02NnJgTtFbBnnnBgogUlj7mweZ1tjfc4pzgUQIZ51jany5vx+k8eSY
D/lkIotBtG7f5cGwqxP89hAKSwBxA7rPr1/dW27lryG50BjiLQg1iUWd6Se922awnTdKhMqcR5qg
q8s3NpZR/LbGYNM47W1hmq9VVm2K0FtmnQWnUHmiKec1C2DJfP1LLiM39OrsrAbWR5Qa5IezBMuz
uuw7JtBkOe6ZP6g9QDHLZzR2e9n4zef8sJtPg5nsDZRqLK52F7PVjGl1KDM9RhcU39T7cVYsCP4f
6/XXz8TV7cNCZCTSvVjCS9KPHyZOF/uiN3MfvwItcWey0EdtUQTqQIMHXCzrulcpXiOyJZqDHjqO
6jKGrIrfOv0q5PRUjZpcWdUG7RmjVjggaD3pemg9ZTTemoXysykETVlNsdSt2vuVARecBYT6mzLR
rKOEgrqgJwhDYMDbS+F0kv4iGe0Nu+EaWxq/EmWQ9LANL6nIz03f39Htv2BY+ovtdS5+ueN9YurL
AXtKXDaO8QBXWFAKyiH85/op6g6Ksi6dn7KCC03LHtYs+16JlkK34D5jIZ5PZtG4LZmgp7JmaZWg
rkP8386FDtYjAVZmIs6ysn3VYgRXKudE3CFN2XRuuRM+RjPaawYOSo+3Zoi8VYWlY2gnvywXjVBW
NnbsSCKOkWIhlIQ1KH107sDyewPDaxifAMS7vSjkVYZduGs9NOl4GExcT3G9yruA1jDLoFsOUj2m
UNAcTLo8W6OaUw2+ByC9iQ3+YU45BRebSlpzzs61x7kyVO1VCsvZCXame1/L10DxV10anhXFklsA
K69Ob76aFHpEH5wSeOiKmc8CoW/Y/2JefXmw/GhtAN4IZXgXBfWjBpRRR+EgZIVb4A8cO5H8QhWE
LyG4q6GoWMFgnrkdJmZqu3Zw9rEAyErVpXc5mvWiOxj5nxD6dODk1C7SeCWc5NQZNP5KgQ9eTS4S
bggdeX69K/RmXkBtdSd3NWSY6KqxlY/rWQUrHQejOkDRhPXcGQjiGNx2SKI6Qv+jI3eNsTF4homP
Cb9Cp3LrzowmWg/hFS2gevHih5PX4dIfDj6Or8M6c2YVLeTKRoN9o2CLiVlImXigQulKTAHZ4mqA
/CPAoesG44CRXyAWWA/R4x3eD4m6oxUTwq86A7qEFLjlBz0qUftoYRGQF5geIYqGlzm3cZ1355A9
43CNIJrmRqh0vbcbq/uyzPElgmncgwI8jOKem8U+l5BdUXaoyPS0Be9VE386RMYu4bJS7QRzAdGR
eohB2xihf05q2tDM46jcCGdT59C9/YUuTya6H7O8sZrbeLxuYAz3obKKA2cO0nJYAFifd/3RkOZO
l8rW0M9hT4DV0GqGMEL7OebghMbFoAH5hJ4xZvOke8jNu6h9ghtk0nqMJLwPzmFrrUR0FPp5FOds
AnL096Z/3Y9bMhnSop1tOQ73KDzoEI8WUj8m3rajJOCUjxVAHZeOfh1Grua11zjz8IFBTtqABEN8
dNtkNVk+JcM2Dn64XOnUcZu2WzXc2fVN0MSz0j33Kv6GPy39rjNesBnP+O8BO01Utj1tL1SUKucx
a1aMT/tWb19rIT365UE27cKnU8Tk79SDn5urhi9jc4W1sM3bmskqbNZJuArFvVbMzHuIT7H/0poL
0zkm9VWPcQ7d1AWa+Z5i90TSPgh64ZT2t9o1xaxwrXiuOe6r5jSI/YbfaS7nlmo/hFwBarxXVrHA
0AGZFXkWGEnIGG4G8tpLXNHStaviWFEbwBNFMS4NFnRfNldDWK8rwtJCp/l8jH61dkwTGis3EMBk
WkgURSLXqA02TWQ+NHB6hAe8w7d5I717cpTsGtO8az1mxWWqPI16uSrgXrSu0oJsRf8//WDpy3VR
W7suHXbGKA6RL89vXecqyJRBxzG0x++mRw45tUVnyqpsyxeR9y7b1Y4NBfterlTac6Ob+Cn1W5TR
m7C6ylz1OoZcYY87I1zpfPls3AXNtbDRjU7hMCU/zzGY3/eldjs5pDeHzoeehl8REE0DKGi7ip1z
HqwBaLn+KsHF6SWCPnXqYR2CJ8ZEOHVPesI2jfCwftVgGdXRPk+PabTknAjMk10+gE1V6k30kuHR
k5zxNdJI0FJ7HNCUWzo4V7wGOKsmO+R+I4AUVujir8Zuz1SzM+i1C8XaY3vS+DiLTdofehsVbx1C
KPeMemXbP2QQI5Wq78yuvfLa3zU/Iydd13oQl6vipEEg191k3TnDtVFnKBsIPM1OB4zamyslI8zw
7eApT6pVG6t3tRgWUDio++aoepib6sxvz0100OthKcIWwBCAkOKYdfT+P0TRDxjylTjK/ldO/C/X
TruBlN5Om91NOy4DNkelvW67cz8wybHbE5MfaYC69LEyN9gaOfGvhEqoM6knfzXOSbSvLgoGNbzH
ohmIcOBBwn+GDxWnsD1RhSrBD89+MnCBQN4FASPqcDId/9AEPth/QAqPYsmJhmwE6hKkGu+RxhcU
HLfquBLGlVLd5boLrojgCuzFzLXncfeHpjVXQq0oixvHe8x7XCVHED/jQ6ddYQSy8CamPyzXKIQu
kGlLR3BIKlV7n6ZYG+XoqGatFf1E3rWqoDmXIBz10KC+q+eLhhabojCOXQgis33AOGiBDwQKu1uT
X+811tGy422vkBosfuBHsdQ6d1FHJz0cNpaKPdOIMVmxjrNrI9uCHfUcDeDNMAdABN/ozsRVUaVE
RF/i2c2VB930rrpeu5XaXnVeVO3aEMehthZ1b240nD6y/FzYNALizaHI4drp/F1VhGf6Km9C3dmH
TrIdhlNds4/faQGuJ9HZseqrMrPW+aDdCRXDgUZ77mBsBfW4BP7C1iq3/Wix02IJVLwk+saA2tu7
V+lw1wsaeo3rAtsyESTLFos/xEgd/UEx6poGqW8S/2rNfjEqYPkLBLUpBJAfMahdBTgOOCAA6cUi
aYiKkjtczGdqF6ys4rkar7T83BlHmb64CSJ0OdJ/jxUtKnBVYR9B8VZqwUa22gxdyURU6RSHDx8s
CYXq5MltfpZme6CRcB0Xh9Fehcpd5/5wqEnB2ZtNtq4ZSo0hDgH04LY64sfY9qCrbG07RNlJDgN8
5h6+EdFV0qGKYRMajXXnHyM3X6gtdkJGdZ0hBKOja6fl+Sb0O/ZzWrnRpwQC+Kpt3jWVu1JG0yPZ
j9FxPXQERe5zKbtioUCrt7Em7RJt26iSBnliFd5YRohQiV2tbwcNuA/WyN2LMdm6BMF+cM21XyAk
ytkgholJVMAhjO6wENgb9JVhNbFN+vSHHBFjWUl7oBp964sHu7hTRg02bbTCo26hNsGBrvLb0u7W
nRS/G/8pZh7m+zE2F4PiHOpEYLmow3Xr1o2vbr2G2xDMPfeo9N2izvDrBs0eZievsx5jf9+MxeRM
tW+G6RCo6d9fNij8CSdmnfkECg1ccjQ3pI2ySuanvrKXGtg42Z/9dlxlSnUePDx6VEw9ut9jPM7t
GBFds1T1F7x7fKu49W1vGRCOcoPa0za1i9Urkd+jOyYo87dR7yHfdEZsTNhF9SJduA6lKxG3z7Zd
I/Vqtduhe2lLTD3EQQV9x2mnDEJDPEvPhBrBWW8KLhSjwi/TcxzMWhfzk9pHW4FQljr36K7KClV2
JCa6isPVEDWrjWZaaTE7KMFPRR4UeDXE4ArDhuvWSsBORu6wTmprn4bGXs0COE8OffRjBF/HMjER
KSDiScIKp9Tv1FE9QlGQAA+CRTBgdSqTZM2tYQVo6yHHMBI7jaWepA8RLwOU9zUKxm2KDDWJlBvA
p1cQKlAROdJ+sAMHQ1F6PfUGWWnWzVP90GtMEEvBUhFhoVrrO6u3j22ur0PMFnylvykQZZR2eCjt
Crt1tEW/nFzQmiRmQbSqgwc4mWl/DHudSw6m7DhXjtuE4zEXR0fnjoQZdZ9SpQ+zvcDZJMrFo6v5
9/aAGwbRWmncYLewH7Gkrv3zmJl8gWYRAEoac4v7XHarxeldWb2Y5u8s37hxe/DQyKjppoJ35eAl
4090RVqfW+vcN/ECwiG0bsys626hVpwd9o2tIHNnluUh7EcPG4+B64cz+ftWOK9uDKwJuThiww2e
MAvXPSS/ZNDvWbKPSVxiGY08snOck+Ok1zHGjAVhieNlP0u/heebsn/1c0ihzSTxd23eGrx8O7tu
UDICfEFN+pxiHloBQERF3EIuGuhgUKJJN3Swu+eEztQMY+VMuTGscmE5+TE0H0J20bal/IbfmnQ5
gLmZuNwPAucuU3duXmP/AzhPbRZJIXdaehgijr3rPkK7VN4YUBNFGF1zAUduQ0KwfC27co8MfhsE
1OJrDzUIdxff207ktySI1mQouc7QEiDlndIG6Ryx2go46K4JovIFiMFPzdFulDe2cwGKXxTrjD8d
rMOKzXyZRMwAN1vF/XjjSr4JPIT7Mh3+ePiWiLMDMTza6/aNM6Bl4Yw0zQN8EYKfXzlxLKY6HTPC
lv615pkgrpydg5cDW0UUlavcOg7428pgPR3zg3eXxreZUDd8hw6xYdiUmIT5M/ZJeIpAViG7Se9J
6E+YbEvvpvVOOv2iYdCux8Z7dWGwBYR/iecvY6wTaej2y2NvEitzGQbuaOXBIsWgclyH6NTDeEO5
7wh/cJHaxbyHaVErUzx1RFEPpBmV/LaXK7U4cRcTySaoMXXJZrC77P4RFtW68A82hhwl5CW8TEDl
Hkxtq8f36NRaZ6sRoBo4gRLkmc0W/6dlrW1Cd1zHVv+SQOZcAvLPuS1Wy0jR10ryxK0hUxZmvWuR
wE8peRWfwyIFW/erZ2bNnGjhlqcWlqdu85r+5IgSNewUDBxsCuzhPbTppTfMobMupL/zmxtMtkJl
20puZVxbU/55rMqVQ2rM2rt0TLPXwc4cUWcN59HVlr7/C1R7odEIeeW6T6PyS2uvkb3b/toaVl18
BZVrlmQvFhswZNcw+IVC2wquDK6myvg48bC4f1qEtv0+SoOt4+/s8kZ1r+qwmVUD8Xh7WzePCkEw
DTB7NU72VLFuQ8RzWIGl3FhTMjz1BCN96KS6U3os+ES2UILf2Gd3JGNiBwJWvSmbF8Bd+QBzDFyV
DhmG/ROFnEsvuPs8SGVTgFQ0SIfRKo7SaDofTfIAuMsNK1K5XuzP8wx4nkTuN55JpIxAPnL8J0Ac
zEnFQ7ssd7WyC9CojcV9RbIb9OHUzujfgfEdoxeTyztlQjJCs8gNF6mL0aXg7skNyeFmLjQO24WH
hUp3CoebjnXS2fCGaQjolzXu7THRz2Lwid3NXY8aXueGXiLXShLjikzePm2JRrPbzA5VbCNUgkKy
AhG30nPnqJMt8P2oFgvc5pZmwOaKBWFh3OfqzsxUxK/2zARkYYl6YXjYq9gmiQ4BMh3BbXDovXLe
a2tP75fw/edhw2lccdEBEYEGQ8D5dXaekR917TVyj0ZRLWVOYIQRXUtZANZIs817gT+h+5or9Z/e
0bZwNrcKjkXcjzGTHX/0FmZXUbAXDUgKiSY/AQAYBlcKTesq7h5Rj1mJNpDAwB0o5aqPUaljb1v1
JepAAlVXTZns2uKx1oGrDjA2vW1MlTsMfoMwq8rqhnCNRwT+hcuREXl3ZRYuR1nsk9gjvRXnK2Na
LWhU7dha9thkod9VuMm5dkNimPgfo85gFfiyWDW2DA9g1k0eOsBMOKhwjU/UESOcpCY31kH3gbjq
mj8bDDSjpT5g8IyPslefYjkYP8ycFD7k42C0QcFAG9IobW1CTy8AA9vFc6eTSFP4h6uufcFDRvtZ
l8kIAWXsBRtE4am3eaqY3WwcMAEZqxaXuNEdleeSOgve59F0LvHM6Q3w4I7Tuw8UhO8dszE2WhU8
qB/tAzvEwdhLFRSCcSHKlVtZGRk6mhOsHgZmKWkEm1xUY2xXAp1MJHrqZ9MJxz1gOGuPEKqfoGZo
7gxNTtYrvUy3lS/yu6SX2Q3Z2SybdWlQXleubDYtVdRbFf3VrumqyVaQpstlVlTdWvHKYkmpZnjA
U3Ugm6Ub5ypp9PvO1prXJLHS340zMRoom2FohKvNYK+VMY1+2h6I7xIXvls611134Sll/KKlTRBv
Rr8hrgH13q1gVqEDzehrqSkfohJPiFYXLQRlXHP5igs6gVBgxE5Z/JBWUK3Hirxjhzc9LcF1+iTb
Vr2qTJ7JS7MWMqxt35Vo9GaBSaq1zCKbHEBpTiwL0+1xkzbrU2ZiqZYqCvhWywjkj5AkKmw9neRj
HeC3aVIydsj4Fd5MHXyOLqp4Ekv2NITlQxWWe12qtHCcRfealgOX4q4xoMsnkF7wKoy77CFoRWss
1aErMgTSZbNTbTcgYouNUzwUxVUxJP1NgpD92XZ1qDb4abB/xY4B8trA7NatQage2wqE8IrSZ8jU
TyOgNr3OMUqHaN/Af8HcA/sIrZ/smtL2ashsNjarrrXbItKMY6NZkEEVYecLvefKn5dDdJLETrtG
Kpg+K0Z0rSqRxdIfRshinYaXcdUZc2lxioJDqp5xSlPvVL0rXuzK9Q9+OQk1xyxzyBfEavdQFWO5
9gMTdAt+h+p6JIdFmlWwNSed2ty7Vh9TbcOzzOpo1Ay7mB2jw4jhNq/St0PQL68UoC+/ejMocHop
uqORps7UAg4Ud55jSWvgtWxm9EXTPWylcULaFsnGoikLLhJFqhfBOiwEwSOsLlz6hI62dtHUGo6t
ap2P6baOYw0FeRA2QHlMr3WX8BsbLOZL38qxzdO1xZBYJfzLsZzGtEIn3BHMJfmPRGuz6s6EyItX
QD8Gu0jP6YsgY2ccswjbTOiARhitZG4CgjRdLmS95Jjgwp4crMaCI9P00IZa3EiU2ajbXbtqsWTc
ST+UR+x/gyccSEhVp5PNm+YkJCVgdqpqQmQow1Zhn0XrMDcbLtFm5EoTOKHiP9hdUayx64CMlHLy
7Vt4wuZCK/EbIX1cADF10oxwI48FtuFVq1brRnXJYjlMklMTJMUvlyvKXekqxhHIOxkYkywIMwCZ
dNwKvN+Y7Y8F/pq89TABMhlgnXcXVZq1EQYb69x3SJZrAeZ6gxFRgOi9AC8Lu/PGPyVNqgWQBEtb
laOwr5Peg1BfSYXaLl6r+aseySRYVRpXY5wND9i13Eorbc9aLZ/0Bl4bbbw4+6kAud04jxeJaJ+H
yicT0PfNysu0HJ0fFtXSbqLrznZ9eQRZX4EPoA0Se7CRdnrIWxQ3aFLIufzUBPZq/rPAj/qVC3a8
KpuI481U+59qTZa2r41eA0bXkGAZdfVohqPxQ4dFtpGwkdd92oPtSVJ9OJhKFt4Tn1EdKMaUoz/U
CoxGgQaQozRl92R3akuhcoAHovLtwW60JBAxk6rnSkDZexa1BYTSeowJp1A4Xo2tWv7AsIwW9kEF
Jk36hSKCP5ibQtbKvHQIipDPD8xv7lq5k/b+HGc+EzBdVeS7Dr3Gz2F0QgBsQXrC7Zszsaxb7WwY
cbxlC6husQTCEMh3QwOie1yqc1tJMAnGD/nRz/yQ6NmfkmxNr1xHNFSvdQsQbWFHXE/LML9JIYcv
wjwdftL5ic1KNqo3bVGlI4kq2AxOXtnPSukEL5qLdTmeWkRRHlSd584A6jSrigywv9KBJtk1vdsa
c1eHbTVWmNXUhoQ319E6TfvUgOeydMHKKoFnH9Uc0yTa8LDmXEVJVv5OA6Wst3rIl1tgOE/MEdYj
lqF63Bi3+oBVtAhlf5fgaXZnjpYKKqbHXTGy4AgGScXZgsnzQ2qRd8qLxp9roccunzj6E3Y62SYy
fdXZO7G4DbspQBceksAZDP2uAzVIqK3vC0X05aYtPAc+BHm7Jw9LsWjmBIGlAUegEQjYUG9AEaf9
A7d3ulUxvclkgs+kGeHvZuR+g9q3bAdtVpmNWewC3x9JxdalEVxVdCFnNwnWNaAkohbfsBfeupUu
65a2WLLS7RAvQn0IzSt8yV11OySuWV5rosrdrQmZA9vMuIrjY8R7IG3bt0n9lPRqx/LU4Vm7zzr/
Z7wnOVdHrkA9ZuerWKmxbRpwFYinm2yGK5rOdZlcvKEp0LRnWSqr9sGHaJHn5GYNSwedMIzW8+Bn
xktbqbsIqBfGfy+1BqOhA61UNBnIHNvzcNMRfounvWZFr1URaw9Gpjc3ceVUTzSWW8dQ1fUt4P6b
XjrNtvQ1tuGIDeXBhU9/09f+79pqTZBD9po+gMm2y4/xDsXuNaqF2ESWa1zZiSifPbhK4GlIj2jU
J9fg6rBD7oxHrSSEAn7JtqFKjKOd9KoyyHaQrTmHdfdnDPHMcDsmLAGXYVFQkdaTqqaroDIPpUhg
hdcrvSAHKrv8JQPTh31CJ4hAuHjkbZ5ybgLU5/qfUC0PBvVKgsRHylkSF2JVZA5NujI4h2agKXts
9cifDWBtd6aozpgiwLyTy6ESvzOJRkZP6h34i3Kpj5jnTVxakHYW2fKi0haUeFbx+CMt2MwccwGV
CPnBug+GQy3OPYa6ehvOcRpadJ5B3SO7TpN86ZbjrFQwTih90kvtLRij58q4R5+3TppDTaCud/mm
SeqNFQUnj7tEjVGp5ExU8BZwg/LG8zcVdDStw7XcPqmFtmyGe0z5nhCkkdaSaw0WiNUmMIbv/4u6
81puG0vX9hVhCjmckgAYQEpUpOQTlCRLyDnj6v+HPfPvttmitMdnu6qrq9uWEBZW+MIbLCTDu86T
JWWVqOKLFV9PnYjPJmbgNOnLAsWnoP/ZoMClUGvGzcSYhNvBx00469cwYBZqS2ykeGGULaXOMxtc
r4IYwc1xa7X1XRTW24GozKgEuxJw1oveJjHA3U1wQX4s2QecsptWQ6+sceO2tXigcEriBoOIHNqw
tfnkUHzquROFCNqzrmNA3HZPpp/YZVfbYyCt9fJIB2os0SUto7egocpsBIxrhK4xolTgw678CEQr
VikBXy5EVW/Gi7nmp1qbZecMxtbKuq1eVGS8/haMlpOYKGRfmX7nShOBh6HQIbbMO7artWBqN3UZ
U8CzceuggWw5tVTtjaHfG3JylCGjJdFPBYv5lLpakztNpLwqee1INHdMbmvFLq2hh745jnp1I/Y7
Nlqw4vT1hwR1bEJYEzmVEZn+9gFEz0nif6GgCWZpXh21z5p5srMWXbNU0D7OV7qcbAyj3HVoIyoW
9bq2c0NFW1ql5KQ1BgiYd3YWbW0V27PwODfXSiYtAhVpm8xAUPsYmAPh8byn5oH4E6LnIsKT+d2M
XhV4umOHCUUO4Jr+YRtiexPkTh50K+SYdsivWNltHV73ud2Kj0nZLxPxnnjVzrtDQZqsim47s8BT
mMW9huQVmLVhX2JdF4BHKrDoIpOvU9KraZ/gdxqAdoPFssz0I6beS1VJ7aF+m1DdQ8gQ/dKFhK5g
yylnYrQwDfdas878ea8iLVpHd3HEKgLQWHUDoLF6NaT9ujuZ3EqDW6bSahJo886mOlGgNY9REx0L
zbBFP3ZSfLJF6RgZx24+FvkxTW/mfHAHRGNmCTvPyn9WhgFrcy38kCMVGW06XtRxRuS2lcQJ22fL
uB9Ihlp0plIsFF9Q/rGVOXXEbl+iYZfI8nXHJJJkdT+PCCEUdqs6wiSyzJpDj9zKjKhYxE8kwyHs
nnt0g2SUJrE8TrcJjQTlYwxaWp2+Y7W7oKxuQrKVSqM1riCaN6A9VPKrXjwgzbgg5kK1amVNx5ku
5Sxh7ebfDcxIH/QxMSk6Uzi6mWjSWXhcxw+IzS8CZVfQKKcTxpaK71mviAep091KqWxjKh4LrLZT
tdsYAY36cBlpRzM8GsFdkyFpTzrOgm8E+qX0uRC3r9ujMeJ9vZXa9jEuECGOuz1+wncjfsKJLr/r
GBUuFCyuda/E7u2U3yntPszsWQRwcjg9cxG5En9lotuHCTAhDqOYuJjsgKbwDJyQcAsoPpT2HVcP
O0bcP5afpXTVz3uhxqPiCYaAb23EYSubuz7zJmuXJM0qgAODeL+bB3heiodhvmvjI8jqnxGWusjV
+5SRGyfUvE5ziv4uKo/UbtVq33fVCQrSB9jI4jNR7BXzudGu6qR2UPEpDWrFg9sq4U1L7ZHdTgqC
fQf7MEk/5IagZgS0CBO4xD0RQM9GSK4R+lgRVa9lzFqHjTUgj6sPrkHsqeNBzcamDFudLKkIKEYd
h4zUAf78a0cY7OsjbUJAT5pKWxbZReUjhPkQYpVIB3QvVduhIETAMkET8AiiCN6P6rKX2Xmi67bH
fSZdoa65qMh0MBxt2ZXE6iEfk2sKxb76EE3GfV9iWBC+ikwVOVj35ky1VQfhhGIs5hOAvcSWqqtl
dYjDPsfqXh6szSClS72xAsx5aU0RJMWpbRbKzzbG51R3epEN10q2ila6kn49hwoWB16GcwSYm2tj
rl5If4jTcuI2NuxAXhoBOTXWRKrE6Uq50RhcZZy3lRFtc6JEdVBpi9L7NVAPpDiGj+r0JmPOlyqF
PXexI4NhiSIwo9lHlR4SSV/4zQOKC8BlIc3p6oeAV+ky1x1dwd31KEfTI26MgGqrBakcFX9gJWbo
WHrrnLx2KkFxta7bWmZ6pU2tjWD9oqT1nVaNHZz2MGy1DTlchcMJnYSQk6Gqx1Sqb/EiooVJHaAJ
N5NBr41GTBoa27RKNkEICIxwVFFKR4EMNecFQWa2r4T5PaGIHtfsp9lTo9zCNHFk/30aKZ8xjVH7
sPVWegEYS5NMQGLYWOXj1Vzf+Ybmqh19B3KkLKTIpd/PrXoDkusxUV9iDi98QZQUkSdRshUztBOB
EFElWhmaxzl76RHplYil+476KBaqUSzuBEtdBp1KH0lc9YNM4qLhhIt7lLmMolHj4/b3ygRwrjRv
dAkba0xHkAeNkjvoGFeqZuFCG+LpMtHeVdZBiuNjlayzHCHTlw4tvSSiWz6jahndNAKpcTW7VNa9
fg6PsSi5lRSsTDlcl+ZtXGdrH/PYGXc3S2q3swb9nULDUmt72xrDLa5rtO5gQ2ivfQd2Zd0bdKKx
NY+HB52zWSPfkmFE4WdRcUdeUteFVd9xUBJriYe51Ik23kEm25P8EqgkJwcRV662mW1U5jCKKa6U
QFtCK9416d2kDV7UtG6N2KXKiOPKuGpkVqbgmeJDPzxOuebFUxqshBrfExzJegzhEjIWUZlu6n7m
cG22aY+bCrIqbjdh5i5l29AQHtJI3oph0hzglWJyB/Od6nZU23OFLp9ikeRSU6icSayrpam+Rif0
OBYoqJ6x3M1TzRvHFDSj80OxqkZ3CO3urvPQ30Z1HL8m6WBwTIXb9qZJ9lZsd5ITqOuA+KC5k1xF
WMQ7eptLMcY881bE9KNycMgSBNbsVixcPBiRQi39q6JbEcVOXmzs0geaE4mwRmPdfJA//Gd9ssWj
CDLsiDOo+djoiwTdlpMniF25LXpqi8lh1Q83uKUcmwfet9windy2Nl5K1HVPxg17/PhYxY2AsKlP
yQt8Q38TqmsfHcYtuB+pv5pdY1fsazdzhgPuD2zy8WJey1uayDv/Las26T0i+gT5HeAvV2HLP8xP
2gbD4G2i2BU/CUKhesQjXpxteKZrRH0xHBnWzRV9A4KznboiZjrVjW+Ep+aOqAY9TzylXPMxkz28
zSoPkaZq3V/n6iaIr6iOxZlDSyNot3KMIWkc20X8GtcL7cEQ3cgNvZBzUfkwsjvmEpRTCr4B2ENx
F9yXh2gbnLiRt8Y233avg2BTk0TOGDDMjnrtRJ+RvczNZdrFDOgyXjUv2Jdu4k1uh0eiOJZEuMJ+
uHLaY1nawQPThKbX6VAc3VLcyNQFGwlfGTqpdf1hjS8YH9f+nTH9kKy7pnnCsCnnFuCLUle2Nl1k
S5ld0X6t17IE6MU1xluaNZZuj9q28d/zD7ILpXYJDoDzzjQbu8dRtykxaQ2+b8SjCI/etAqlNoCT
dAPDjaguKaBhytbOOME44ui2ww4hdnpcLt7ROmJ4ju42BILWPd4fveGIFD1sMIIZinig10W0Ug+A
AAyczfE4SFaa7BGzG/gElSyBVeDVDsKsQCYdn+TjNuNNbEjRRbvo77VbxZsTt3pVQk4A9vpF8KB9
GA5xq04o4AOBWOiryO7dcUenB91M4y+42V2YbFS+QnmfAy6f29M3wdJw2dYoZdoSawd0Cyia7Ziv
+7uK8z77aTQ7PLYNmnsF9mRsImu0jpPyOqd9wPAkweSUV3pxHYH+AwPcuzwyZkAnd65XHyc9fBLH
VUMkGsPUwceZps2aKN3LQNeSRRO9BrfAcbAdG2+1tTIfasnuI2xtFsFRjTYBvuZ32gq7gS1QbyKU
hrkOrFNbyRzW/KNErvioPwSu/8SEGT0khEt5KR1Hk8B3R2dC5wBvFwPZc3nXAjJvN/Eb/uYDSdyJ
y4pMPgKRNkxwrLPjTQWYRrqpzZdawQLSCZJl8UopbnqXIld5zrKn4tm8g6sj3gzYR2R7pd8jJh+h
3pSvWmmHIpicOeaIMvBSbLwUlwjeU12o7+GBbR7p5CF0QZlTgJl+mA94nurzwt+XrTMHNr/JL8wh
kCO7OWrXFlqj17KjrWCH7thHCLkpNAiOiu040rMTjcVFdONXhLQuFmS8hax7enLnN6866B1lMXC/
SHCpTy903DYBHzActNR+xsJph+huo1tSCp9Za12platjqY28O/gi6R4ZflF8DoNV2mCXbYv0QE+O
uTbiqVa7tEDZjETeiOMqh6l3Q8zKHnkZ8M8IY3KYEEEl1YE6ZNO48t54JnEAZN5qtvlaXxGE3U7z
NqDCSICaL0dAW8qVkR1SkMDMSF93NBx/svCNxBc1lG7Y9OEiRZFa+9DmH9b0oy2uNFS9K1dun0Md
hH32UgQry469GRDZtOjXOY2bd5r3mPQp1+N+eAHsx1uXTrqdX9GgBGtJc0NYi+IieRZuRC85ZI/N
Ddpf07t/YB9qtzWTa9qeKhbiQj5im9RzoPJbNtZFnCVUjaEsQvQkEwteDXJqLl4t6mY9WHdleSOO
TtS7xDYYgdxJsG2HhQn0bC97Kakuf1gsfYNPtKQVwq70KHhzsJY95bkIHDrba93YhDTjaL50dg/Q
dbxusw8RX0g7vm23CbVQav3zZo7v25KC1e0QO7yj8FLsWRvPsv5gefhyDuwQbNHNEjToMDnWyGET
3FGRFH4aO534ajsrO+AWdeaKW7ar/qaNb3oUWSHdpyBMEWc6fU0a2PTjtga0jWCPXZav2028UaPj
cD1rLvsYWCT0S8FUKFfNLnf5+3KDjTVd9W1wHQVEe4vmdT5OGMNtur05LPWfGc6R8WbM3ksGUGZG
kr1bzFC/O5bsH32CgUPxIHLkF70z9Vhx2ArypKaMLmcAxOMjpOS0TsU9alkxQI97YVO7ii1ujXW3
RHgkjlf+8BNgiYKNR7gMcKZaQZ114p31DLaPTLP/WYJKkO/VfbNpnoKf2NaB+dsJP2jsI7+zUH9g
SUueKS2FR7GhprVgE5zgryQesCa4IW/D22BtNXmT3GMFz88ucyc4Ko8c7B3ecwS34hLIBwYHPyxh
WxE7vdHbbZ5z2ySytqmtegznU0+leUkzC5aIU3lFsg6O0a2xEpzyoFM7u+Yv8LQ7JZZedELFLsJ5
M3UOocK4BonUP82ryamyzfymX9U/ox/NTjiA4KSizWmxszhaYwSO1+GBc/UGVO4VGalytG6zR/FB
f7KuYjw86LosYAZyFj/Jz5TEevGaeAwhbXIo0CGaa/kHU7nVRbfqHUMhrbonEZGtx0z0+vYhB8hp
9T96baslN2W1ivMr7NJwgbjryNpTHPE4tVM4iOYVhV5bf5LKRaXhmsrqXw3qspHthKJYfiBRqILO
znEyKGVg+smKTuPNGO1oBKPstixC6BrXEgFu0O0M3ZutdaH8qFED7kNPCxk1qDEkLO/d0IsonrNY
gu66yKjm69ZHc0LTGdAawoADyBQUC4d0/yfarvU6UqYAUBteEWKPk4y2yYTYsyxasDoxgRpLwAqK
dVA9KOzZTY6Xh/AuTfjKm8wkTXF9S3cHyz/Sbls0x/yEFwGuq7saELo+oYdqOhDqPgIuqFJCKXz0
j6cQwPLowNebQ6exDlPtGcNdRJYBcddatcG44BSqX0/wyJkUhMmorgYUdeoHYbyCEUP/pwYY0bNG
PRnJmB520SbXtmFxyI8RDhmcGOJHQIVARMx6OJJbJP0CYCAhduivwPspuTsyAWTDR1x/IQzxNu+A
mbabptr6Oc05jln/ui6uA/MqBkPZbZPGmdu/PqZvy3flTxwr0tEJT0LsC9LKrlvNGQkBznNhabO3
zIHTkz7HtoLMuXgCmSW3CtByMkfpoeW9ETY3N21H1WFR3ZTqraKwbzn1U33TdlsOoA76KGodSw3v
3gzOlH9IUvNaZqBIc1RbfG2eSOGm+qmXr4lvhulQVocOADVVi+aHJi00ydMfemDD8r40QXvsrPdJ
WTZHkJ500ksAts813WJVcbGyTjt9V1F6LI3QM/PnoUs3UoNfaaq8QuFeKzQipBe21g7bAf9DYY+n
gn0iMOS3qnCFL9UEJK0pj8WL2jnDgMnjtgCyZoILLLGQNqN6r3blshfIcx5mcqk2e4j4HElZkwxD
bhrdE8xGW7blcwX4Qb9JyIurxfSMleX0zqoXJthM9gxJxJ5/cGSZbIfmJuZEknUkzaNsE8J4aBad
9TDxrtWKQ0shR+vBa4Wcoji0yEvBSh1eQU3fG2UT1CuLFnpBsqkTM1CXqCt9WcXdEkNltfEwjT0x
mEKMBRaK6frCIY1WFXaF1S0QjsF6wh731DvO98P0QIZPsUsEs3mcc5qceCwLy0w9uVnIVGJDejZ2
YDCzKToLePXWJkXQ6s7A6W6kYKplMh2MwrersrweFTx+iwFmEFXcUklbW8sNmi/KEw0kr+4lAVJY
V3pTGEluSKQyh0m4E8zOetKEGCA/7KtUpInXothvKRSMuAnwoehk7VDRoodiBmISK8XJk0G192Mj
eEbTtWg7pJXxWmMOCxYgeknauHUtMaJdCvVtjBXzxm+rSFu3KbheLKUryoKVKVHExOmVSa5rKLVW
Yzs/N33gP4+xDPI8ADHJvPdv+j5KV9h9DBvgQe2Tn4XlNvXl9DAAIf8ZlqbsdnMRPWSYD4KeGvob
qRzSFfxKcJ2iNm+1CYhJGun5ftb9cSMp4k0cUC5LtLh8UqPE34kJHSDA3DgnQFOYxsnTMwnpgaBh
E8DtPFyhgCdN11qVUdoYOkHZCVpG4x7bZ23lI756Hw5UGKwQBlQDn5OEIhgmQrCkUZwoByTijPQs
QF5Alx0E6IeNnqPKj7hlBfEJC8VF1EfTjRxwnsx9GdiJmBr3lSGkT7i9BHYQxeBFYz3vigejbuhO
hZTydag+7RDOP7vEEHYiyKSNDq8FAfBCAKYba4SYeQOoDJwnJP7qIxsxDqGOmutExSWk5K4Sq207
iOo61rJsPxqQM2h1xG2xlroqNXibk8ci1q7PSUQhOZ4HxStUQcJCdAzKNThtltQUzgIpD/tpIdHr
k4NAAkraYPVt+hKJzdAfO/2kJQUf+4aSGNFITFVS12oqGPi6AymlWTYLOi7zsRzmgx01Y2fX5kwm
V+IsbLaYAXRdSmbY5NN7MMCO7MVA3zURKUxQSs1WHkNIl7HU+qtSocLS4lzABgE2K0pbE7D6JN42
g0ZkFKlmxa5T19Yp4RAoYypSORGmRXo3PjUgGtrrQFYq2Z1l3DlIU8rGADyv4FsJKGc59KSAoa40
x6KX1AdJ0AC99YUx0qKKgspOax/cbFXqKx1VhFNhW61/mjXsQmzJh9dCygW2gjFFRahviquu19pd
AsHrUWljDBdGTEAWc5+D8pTbudwJUUmS2hU967E0zMCy5SDNSI9VGc7FpOok3aFvCS/pOFnNj1Ie
s+TQVcwVWm9TjVlakXXWxs+1zvLGGtvip9DqJP1Rp44v3FailmuL3qKM+Kgw7MSNVdj0exkvIWtb
VVYXvRnTSOkns4xeJipO/alC4SmnceubqSASD+el2WPZp0pQ7bJQl1J3BiwX7mLL5NzgE9ecux0q
h9qb31UQBGa/S7pn+m501Rc8mnWKXXGJg0kE3ko45ogTmuxJtahdTX5Pt3FIKYNu0UFRs1WKYUR0
hXKY2q2wLRb8mrNfQMQfqdnSrTMtyD0r8ifgOjK4npIGV14MnWw6wTzKxPIFQthi+2wWHQXONybX
HAp2IUOErQSznoFk61ECo5r6ZiJkgDpiCWEiQVnJQPwUvOAlo9a+kdL4jMrOItROeqKWYhln4gu5
bvWJTo18KQ4no8METojhT7elJty3KYaPIJ3sr4nm0omwfkbjRw3n71vKv9P481wxM7jDoKsjOpLF
BwFVn8IjoqDVlneo+3DmPSAb+A1p//y+yK6piGuy2NGaOcl6nMkHFPOsT7JaoCrFBlUWsH10/0pK
SqD/+5yqckF6N1t4Jf5HkOE/IvmHf7/bmTvr2f/+b3xY/w+J8yNA+MtH/4c6/yGM0qgso/y9+VWj
/6/f+rdIP8LQ/0L1BOypZIrINopoEfxbpF+S9H+hE6rIpoVMDjr1yv+I9Mviv6yT6iJTVbJ0wzjJ
VjX/dmNF2V/SDAt1HyayhYuq9d+4sf6ubUE4iOSPgavrmXLG0Ap+2WnZvBv1YaMO45uJSQ0oamyg
pFjdaPjAuf4svv4yNv+ZHb9aSvy+BP++G2/zu5xFjNOPb0074IiIYrf9Ljf8Exg1uNHG9FiG+jeC
vmeicn/f6WzFiVMUBr5UjTvcyqbZaRVTvQPSIe8T0ZwfLAuPscKPTW+KYump0BT5g7GZdt0Qc3ym
RS7emljNg0iQNEH8Zln+rlby9zOdbTxBrhCG1wStg1STLjWA2uU6BQb/vajvpQE+U84YMWEOA3Tf
NmorE8srTypIu2UeawchB7lZS1TBvv6Uvyto/M/LnIsFhRH2fWCTT0S9Kn5LzcJYC70kk1yV4cnW
anC+vo/8+x76943O9jAjyGrTiMphJyfh+NRXYH/QJYedkaGpHqI77Woj5N3IpM6NcKf4MhcBugmx
fuILpFN/NaTlfO+TNSOiH2rK0uyK9FHWgHo51l9Ys5EFuFIb07r/+pHPtt+/H/n0dX5RbSnUTMmU
kNkty6317OPE6WhlIN53PA6tPPyZmFimYGGig7Ms6LdhoNc1Sh9f318+TfK/j52/73/6Zr/cH1mq
k6Ry0e9SeGamGR4qpXkrxGndZviup9VSjaP9CR2IpMnCsIaFYcDLwPGR05tSqblAzouUflgi2Y/A
lXozB/QAYTbMyvDN9LmwFs4VV1uJEC4LGCK1u63GLcCxWvhGRebSpc+2NLlHz0jArGwnS1sr2PWa
1xqHr0f2dInPBvZs//KTJhFxi+13RXYXpuAfX76+7qXFdPqQv3wwK+8SmJBNvzvlQbFxrUOXFIVT
P+k7RaFLdzjfe6B9mFHOkyvR7Tz/hOCxHJu3CELp129waWTONh5jzHxSEK4Pt7ooRXpbiv31lT9/
ctE6k4/S0qgpK6WE1aFPh7SX7/yIflSnqQ+C2X9ncXLpJmebzGgNATlJaHooGEoUvlo3T5MNS+IZ
iG/+zZz/fHNGH/r3r9wrnWhYnc9NAFtq/VOH/IdWw76v3zUAo18P1+cHOmqiv99kjgEyGKlswlkz
3QD/zYDKSdy9qH6HWfS8bJW7r2/0+RfHMv73G+nK3EH0aU3PKPXWRbedhjQowm/G6tLVT3/+y4po
ra7R9ZKrD4YfriKMi208Tt++fvTPdwjROlvGcMTkea4hCmldvZ3U6lGhn6sm+TfBx6XLn63mfkgl
SYh8g2ZHdZ3K0waxgRuhLLw/e/qzpYxxBoCRicvjzxbS3kSwRB1pcIEF1b8Rwb30BmeruVVTMwpj
X/PSnuIM2koKZmpl033zcS+stnNnnaaBCdMNXF6jdEK01aPXjHWKnUAQnakNfz1Ol+5ytqYFf2qp
65/ugmAQENXuzejLWzkXJ8qYwX+VVP7/oxYN1t/naTP3VqUk3KQoMi8X8OyBSLSTBsAAjabYUhl9
F3BdWBHm2cKWojwZzII7tapswS8GvIkqm/31WF26+NliJslow7oK6NWy124pDJaA3YThm6ufKZL+
PUqn2/6ymgUs+Eyr5PKMvdZJi4zdHICx/pRV95A3+8dhE/1XEot/3+psbeeZEAxZALy3kKcc/p6U
AjQ1AArLYryqTXP59YBd2GbNszUei5U85HOue2GuSzZGy09m1F6Hvn/bhPLd1GDmGUIX/vpmF5bj
uVxk0xg+PrSaDp11uGoa0FUCaPnKKt2vr39ppZwtdyv1a0UsI8NDLijXKcFBLpnDpwaA4Nc3uDC9
jLMzXLSgwrBHGZ4FZ1w3g9tUpMr69bUvDM659GtcJ4UVRJXhoSqABElOP6yQHfy2rNWf3eBsicvw
2+sCfW6PlOdmiJDGE2p6/032zRZyaXDOFrYhS/EkF77uUdQT6L6XwHSDeP9nD3+2sKcihmlOecGL
2t0MTxv3ZBvB6PXXV7+wCoyzdR1CEh+wTNa9GBkouevx2q5X4+TbvdZflaBj1On96ztd+spnyxqW
zjQL+am5KmqPfl09jZ32MjecfV9f/8ISMM7Wc9hkKA6gKuGlxk89jq6HTnQg7i1IEL/ZMS69wdmx
PXeDks89b1BQRKYdnPtIGY6yPRI2/+EtztZxkpgF0oN8bEOqX2TZV54lwN73dJPKb+5wmvP/TIDE
c9ljlfbNPMN6AUZ0O5nSQjjBS2ScVHLVRj3F/qOPoZ+d3H2slJI+WLpXo42SleXjPKJaA9+btpPw
XYR56VXOlvUQWn0RorfsCSYNWxTG41UQx9uhc8rQdDrBF/4smNLP1nc9lgHNgxJZfwEVQSh+ykoJ
TGVl6Umz+XrApNM0/ey7nC1zJNdaoVO1dOeHpPfGOBTunFfAf6iShM/F7A/Pk9hU+xRJqsrBHZzS
lkWv7QRqjcxryxqVbx7lQvFB1M/2hMbHPNLPm2JX58qMWDv+DAs6iCcqCYRdGORWCYXBgMAI1Giu
5WI15PTTqlK19mMvqIfKH6yFT23J9RNq1MYcWgFqc111EJUh84qhBC6v+4ARKwMOuxTQkishZA7f
zPEL+/G5+mzXTGiEFsVE8FveQZi+H6fm4evvdGEPOPeGSkKxMXoG26snb1ArlDyfxuC7APHCFiaf
rZoS//a5NczRy/SnsvhRoUJVaco2imvn66e/MDDy2YqZpkRp4pGnR2+quGuqvtnUxvRdkKicNsJ/
zGHkxpTfg8TBqCCnBvroDTeTM6zKa3/b76Dt2OEydUEKeJaj3cobeVOu88ULuipLsNb74rrcNtfy
GvTaQftm/5FOt/zsUc5OgzTUMxG3cN4ULXkAXLGrb9AS2zQ7pGW9dPldFCl/OqS889mhAEpdMcdm
GL0OfuepJiwbgB9PpHAl9vHK1ZBjVEZAbbUmjG7fdwaCqU3nihNoC1WDCxlVfr+n1VpujMJP+K9U
g/stD6tM9POdHAInCjJE8axJTj11UjJbriH0L2qtjL7bSi+EAfrZl8utfsTC3qx3La1hUHl6WCHG
U3fCkwZnBO1bNA1O6jwt0GK1zvRi9fWEvFBoFeWzrXXIdaGB5z55Xd+1zxyuJXCdSDX2itz2V3Ff
0EUVjWRTQxVZVSFY+aqsw2/2deXCxzPOjlt0qTDfpg3sIRHiaAuQTYtmNeybRbGo7R/3IZMWcc5X
9Cf3pp17jS0twckt6vfUib3c4d+OdUj3yjchzOdZloZP4u8LaDaHrJ+lefTy0UM1BujD04SqjQxj
zleXlfyahs3St96a+fbr8f90O+OGZzuO1uVhiWvV6AXRXpBeat2tw59fX/r0zJ+sQP1sr6mErhuT
lLHto9sc2JJwiOTYbgfNSVSk1PJ3ffiT5IqXOJtDEJlDJCO4E+6wi7CtF6NyQ9P0Tw4Trn4aul8y
X6Ab6Rxr0uhRg1gOMnlD8s0IXRr806z85coxhqUIwHWMEN9ggXcr9EVAtYOvf7O6LnReRP1sF0yI
f61Ky9NdXaNWpCnXylgtgGusaQPYRgO60rT2PYdzEsZblDTaAKiyLKPJNa/q4a21plVCyhHpwu2Y
d/nC1ODlfj09Pn15cHZn+2YUW5HZt1G6Qx+x37YqiBgkxdVdjAzZ+utbfH4InJy3fh9gys2JmAhl
uhOtuGyvBj8WgmWUGuJGz7UEGpmlIcqiDkp7JcRhtx7moINXwQA9Jn0w741UkreILHYfXz/Qhe3m
fJfNZhM4UcFU4mZPGZpufhI6X1/60+Fklp59aW2aMKsoJkIHeSUH9xEQ2176plx56bHPPtWgiGHc
hjx2rvWOEL5GWfpN4nzpqc8+UDSVZl2NrNxBN9Hof8hAmk9/VsM9N60IwZr1qBInOy3vpGUUtkgv
gYVzuuJbE+zPD39dPEdngPIUesxSEF+qg+QHPHAETqCAFu+g/tIf/BVI0E7yaXKC2u+B9gCxnPOV
odbKo6/RNVOVuXnXixSZ90kUEGJS0w5ORNAp2hEEIlKPQHI0D09D5aYQa/8JKJG6Dcse1dvQgl79
9eyRLmzW54M1NRM6V7LIh1iqYM5TO3djW7gtIQwVu2wTryM33hsbdESc7/pNF779+dhptB6sImHG
NuG+VF40aT8P91+/zqfRzMmn6fd1X43DEPhgvrygvpITAMzVVYGQby+/jDFY2frP1oV2du40od75
QP5YFwiBt+M1Yd93Z85pAXxyeGqnQfvlaDDAGg04eYzek7z8IS1i+/7HPlk8Gov9a7R1X4uFGy1u
Q/sdxPQCUaQVxHRXXHxABFzEiw/v8SZdPn49lp/jMBjMs1NKnK0ZUVoGEwCS8FQehn3ygD7wNTIL
2+Q53UZ3/R+1lLnVWRQqZKGcFhmzUEIs1FeOmXBdKA/fvMelIT3bIZWhEbUet1NPbtEFyQVIaRRx
YigpcCCgAq/VBIxo+NKCIP/6lqd58I+PyO5wNg0DzazFVGEHSmsE0uFS9R8g6LEI+WbVfrovc/2z
+deZYiNGapbszLpQTymDvq+FqfymDH/p6mdTMMDLBsp4kez6usXqwwD2rnTfWUl9ut/w6GeTSksg
B7dSXuwobLqgBBcRumiNUTu1cq2ZKLOU7KPfJTef7jTc7GxaqQh/GRbgkt1JZUOGtJsLSCPC/Pj6
M58+52ef+Wxi0RlBBAZJSoKsdSjuWhQtVTRjM/S1fn59h0uBjHZ2AudDNLbI4uW7TJ21l2HWqlWv
l9K2QpdxrQly9ZQalr+TJklYDqYKB7sxFa+VJn6u9otVXtXZj6+f5dPB1BTx7MjG+QmobaHXXhaJ
72UKpN3MpiuxFd++vv6n006Tz8ECeBS38ySFjWdocLU4Li3P1+Rw8/XVP/1WXP0s38mlWapFyp6e
ocBMS3TE7MM3hTSLE+OaPz98fZu/Kk3/mBPc52zp1+gV1tjlyd4o0t5AGr9VjwU3/3+cncly3Li2
aL+IEWALcpp9KpVqU+2EIdsyW5Agwf7r38o3utf3uCrizCocZVnJBIGN3az1Pbnhcmigud9NczXc
01DM+ETT/Fy4Zm8Sz4hHK1u8DZ1lzreZdINGovaf2xQZiOvKAaQqSD2P9XBuxVXLUBXiO3IghAbS
ULBEc3TsWxCI1iyXNbVGuqU6Z7mOeM7+sFuSpHj754/4/5NS/+kj/rHse5gXVcdswglcBvQZuQC9
aYf0qb/SYzynxojTdiGwBKupHwh41a0J8AFhbpvglVMrtopCb2xweTDdIBEBZ1Kf/I3xaGXg1oRe
GBxqzNXiGIbw3L2++wSAPsK0z6utH10bsbwZHE1P+/xWdM34/M+f7D+vcOfPvcnMSQ//YcRg7j8p
OKh+87oAGvjnH/6X5f3nXuS6leVA1G9OZekka0uax6b5t94m+2+/+R9fSSLAhTdR4516GYRHk/nq
HZ9Tfh/ambkBCTi/2G3wAZowOzXNzA5l5wzpVilc6rKI5GM+4ZJDSjwx/uU6//Iu/OWX+rOdxdQ6
6YJOAJ9rovtFRDRxUl1Kvc1/9UD/bGKp/ZpVntvOKepShaZnYUywxvX1zz/9Px7hvMfXr/F/xGHj
JBqa0WL7ZMXUnzF0NRs9faTTvwV6f/v5fxxNYTg5CaMbPJyR4L9Kk+8uT9+18X+JYfmvwlRUaf/7
M+B2rZSd9uY0mOHn4JizH4f/csP+23b6x2HgVMyvLJglTrbfkQpL5pHBn6y+xPkEpsp2kpW2yuFf
9u6/LKQ/e05y5fu1dl371OroLmtd7zpq9Rr4NOT/V192+MfhUNamlACTPfgW3n07M5koi29lezBK
5+Djn/+Nv32IPw6G0At6k9eNfX1i2bHvR4+xfhr/4dn0+cs//xt/+Vb+7DMhgetU1nX9OD66nyBv
wxszX9HEeeCsjGKkOuhr8S/X7P9810IO+b9XV25nzuy0WHTkQvaQLu1hZ9ou3QwjjpDOUf0lTAax
XVyx/Etg+rdH+Mc7ySuDWyhif05D0CSThCiPygWu6z8/vb99oD9eySrUZe63vXdCYvPgEXVt83bY
FAQM0D/kz8ZGQgSQ55//sf8YB/vOn00o1egzCli4yyno2ivHDjR2lbS3jOWcC1t8+KwVqnz5Y1+D
svvnf/IvW86frSjSyrw50oJzuyuHE3N8fYH91ve3do0oK+Il+Le+Dte7Djn839iYz/fHBkG53Hf1
opfTaEOzLmc7eW2CxWOYmBnsYciBTuRFCV9iTD7gZ7NfzFJ9UCKOtjG9ru0qaAdOfE/7l2rJhqNL
rwItl0CJP6MEWEDBEOw9NZZSr+2ste8BJE63Cx76dUL59ySlmlEqttFBTojQBlHEFzcd+j3zYNle
WbJh+hDOcL+o8BJEIPfysNW3sS+sm9BmXPgKY2a0smTAnN51WFWiBl479vrVpl+WakACKagcGYWt
JlVusmJmTHjuMIzqIOowPniefZN67XgzdHPKfLuJ1YqpzuXOAzh3F7vV8B1Gif0692F9HMrMfurt
EeJnMyYlLHoFDHBWRXwAPSofVNr1B13A85iD1n7v3BgNoaLzO6OLY7PUJnry0WBCrA8CZCEW5MSr
uUbX23C+cgBcBRojTnlzrhIg2+DNraNUH7tQgjqInPklpoD3kvKo90XcZU9Zq5idBSnmbDS0rUfb
ozal8JSWVf3Mm/CNoDrZw315tXMnuyv98uS0eBdEYNzVNNMDXVpG341LWG9gP66zOD3WSXrsU2u9
lAMGmT7TLwSLM1PdMFgZhkIWGZh4U5YFCKPG+mEV+BajpW62vV9fXMi6IJ/cpyWS26BnP6Mrs9ul
xfjtm/Z3W9bLs4h0QSoXP1sihFj1ImTcP0coNPUAO8pw3evh2VnCUz15LyIqFvpdgtvWoVOhDEjE
Dbk+A6nc5S5UntCACZipUc8JuZYIHVehyk89MY4ZtxWuLzEByae5eV9E5m6QDH7aWpiDtLN0Y09F
eNsxudijpdDO21zBBhqI+8E4Oet2RgQXlH61dmyISjIr5MWuZ2tfo/CZcuF/ulLrXbUwnxwXUXlq
dMRgaAxxi+fUczeCN1INUbAvyxbEo3S7ajPqdMgZgOt6WOtWGTDTaTWEx3417JDhpDcj3Sr7KoSY
16TtsPVKIDmId2A+JIuzidM2WJu4KQEFFs0hASN6I6q6Pbrsf1uGUwgSmyF4tTt7QOw3O9bemHZE
NOk6hzjOYuBJmpn0Dvb+Ezs1Ei6Fp5gSBJyC1oHsG2bDQ1hFjIHUAKUZT2dEgdlMmrLsHPJUNeZM
oBdbhD43dWq/TFNZ4xwofteqFBe3sdGRgqLfDG7we66rGwvBBoZEanJMUOOCAPeXZBMMK+iZRFOk
LcS9s1QXO5JXfke57+u5ggAu+B1lvM0bdRC6+sDbeTYDGhbwBWXa4BebT6kCttqEZ4B6TxRhv6Yg
e+5E9FCkUIzbcT7o1FM7PU8LwIT54LYmvbMA9M3oabTQX0JNOIkgh0l5uzjJ+9gP+2xBLpFaoLKq
6kYLQRuoIWUQ24dpqm+9rDxpo45kf4+txujhymTT+sUbIGLoZE6AnuBKok6tpzKxzkTrxzBenmy3
u5dd8Mp42q7P/U2p7EeRzjsA9b/HwXrM3OlgZe69J63n2mUW2xYxaH75YCGWiu3kobczXGCSySLG
i84qdG+KsjrUSb2L0ZJBx9y3C44Jl/0GvkMMahcS3aRB/lTFZ2IXL1kX3hVL+cD63i4jf6V2jsuQ
XTINVTFns2KAGSomKe49P21HB8tdXzq/fGlOmZLOaroCjAS2wkm06VpKE2Muge4SdnOCsS7aICL4
ocV0a3nTua7aG8ZvGfGdJ5CjzsUJkXAsNoyESj5MnM1qUW+WB46lKtq3YEZ561uwQfR5AgpgFVer
l/8Za2giPkpMrwu/lTM/55N90U7prjyPdSu7EN4v9OBIviVgN6zIv639UWyRr3xYYR6t3dnCb2z5
uzRk9jqaD6FlTlViNu1QPYXAB3Mo7ivLCg4CEgUh2V0nsgdn0W9+hMelEuPPIAIWPgTNHWT1Uyrm
txqG3krr6QHy4IOdR4/F9JWGnBlNEz6MFTQCRx+GvLxdKv+uUMltEE3rJOVTYHFlFDYJ0Ps2Z78M
X9LEBYkDq2phm4J1Pq7mwntDIz4wcB7+QvJOZ75zV9lcxWp0caLpf09TgHrLbDJF10Id4qzz9G0e
joAHvPG+9sIn0j8nWVXPYwXrKTf+Ph+bU4ZdqHDVS2rZD1ET7hZUf30Yv5PFuF0UFE0L3kEqqnfm
EL+Z4noIxursYjZoOIERiFTbxtM7wW/GNBiVkK69j53hMCUYUd3sHPnzW+IwDkfJcK8jxg2ZFf/Z
D829XVUYcYeSLgngnmPdxzf27Ms7IN/dTeCnzc5L3eFk3AUQVRILQEvlM0aT1y5jcHeaMP2lzsDu
pU9Oxj/mlW9DVCA9zaJuQ+XgEXPC42wKGL8/9BC4j2Fms/qL3DmMDOntDOPYh0nKO0UOAsTUkGyw
+r3aywCauujmw1yMag/BEzZCMOecAoCPBlcuq4GLwIoG97Nesmd/JiZ3K/EdKFaeSOZi1Svs1ACz
74XbPWuTHGwLwYbbVBem4wEgjS2EIBY0lMIObtSoujcygjexB35s0T62ZQ3s2JXQiboWrXPLg7aY
q0/z5dEaJjxDontdkD1HY3mPKvhiue7bPOeXntvcLLsteeVdV2WcberDr2pyS6N6nxX8LZq1fBdw
Ht7dc43sb1N3abKhnguL2M7PftJs8x4RpxsgHoC2VixXsBiza6OpDpEffsvG37CvOzvX8WDg6+I0
+CI9Zdd7pF4QWmR3GfqUogvGvZMLsY6K6T6t2IHCIT16cXWa7IWH6YMAvXI7LOubYE+hjWpedJG9
R8lySVzHQo3mS5YXfGUm0x88qdBiN6BL2HEbbO9DmOe3sjELQOdsBFjbcLBf8b/zQ7vIG1WqI/SE
F5OFQKMS+y5gMSSTvctGxh20bj7rpX2RM7ovuzwMjfWhgRARsxAHcgfbhlglbmyJwaYx+1SPpykp
D2USnN0EPosftTejM54cO7oU/QCjQRFyiLTckpkGTzJkEr4hACAznWpRvrSIC/Kqm49pquPPcrTG
X7jyqg/dJru+BxY/N4PZOJF1V+TRvvKDXaySUwydZ6KraDU2COEWycvZVtECZ1gegMlml9QIdQwB
R5BvH+OdrSt3O/shO0YEpX8SIPP8aoTSJzRALAe6g3Xl3rpeCLHHfrYmJGNNRV4dz7fzkCSmfbB1
vmBI8JaTylnzwxQMQCoEYJE0Aac9NrRIL85PtCD9YSpB6JWIcrZ+b2C99uNrLBrJHJL5IDN3k0W4
qPqghU9WgnNHNdQhAORdL3MwQnbbEcFYLC8vXzhCdXknvPhA3WwB/htg3TGMjLpZe+XgRMekrj9o
fGi3Ydp+xUn4LYA08Mhm4HqVtay6DjZUGKP5lMI7adngjZPTY5uy1Xlp/+aD9e9dlszAyxRdh2p6
N30gtTXulApSXuxB3kI0ZmXp4MOK1KWah3LN7SBapWXw4NqZe0Iw5L5z3UFpYOtibw8BX10/3/hl
9ZLW+bIqPYdP1iQfvcbFpodjXiJCaWqslcsNFPKttsNDAH84UtEWHMu+yuHvEOttF0wjgaEzsze7
YuRdIzeCfdAmhDS4HFzoQFBYA/V7tBecDMAE/EHvsY2++uOyR6P45gdQtUNrxoUN4gcRV18Hd1Zk
n3uaP9n691Fqn2WYvUjEDXD9slPott21E61HZ1rvnaqJgb6wyYXKx5OVQgBrA/HWxbA9/WsAU3Tl
wQ6uwB9wGGikGABOl/txoQ284PtZNwnaPBsKCtNXPyK3/HJG6o4xlLl+1DZ9sJCE6IjON+OYB7uJ
GbCNHQzBMS4G1DUmRVKTeslRQ0w+zLFd76UBzjhbiBdbE5pT5IAhJ6VbVIjg5u57Eh7eiJnvaBcq
bHReKJKXLDB4Y0cLNmrPQNzBCrvmNpaqPQ0wLnCQMvc9B9GCkyaTG0J45wbpBUBP9sBr/WUEijXn
e+Jm/zmXNWg0SPTwKp3yIJU1HyyRsMkOdFs3c6IOS9PNe5tu6Suttg7AIUbo1PoyOSofG1QxzSBR
O5xh3RiPm9LqrU1oALyEtSNe/AUHHLAUrGhxVb/HzSJPwVj6CG7K0fmUOH/XaefMO7DAcicse6An
YehAo3Zxe5Ei7G7dHGOMlLbY6KqFzV13NeZhZgEyZ+o2A5n1M5W/FM5Q4V4awvs7Ih29a+Z2+eB2
FYDILhASDM0gzvaQLTchTlbgaz3MRCNAQ/pciDq3t26JZ6uN3479amHAcQ0X2QEj1Efo6YkDj0Mh
o+ee5+Uhx7zpK77XxIJTNXu9giQ91KThubV2t00UF/dZWaMwrPL6tgu7ijtS2Nk7m0X0QFhBQ1Vv
hzOEwjQ9+l7T4eJY3GNqZ7QmZ6WTXayU9z7jtnTibsYFTxv0jwKeyzoZesB8VGa4WQ0xVKIgUzf5
4McbxtSLPe5lNlBHjzflGJSbZIKQ2F6bw2wjy31goQoOtRUeFu5IO2+czWuGhmJbRM1wibzqy69p
MgrHzAIWr3DF0Hn5MEg53xJRL4zd4qAzNNBv/HDynmaZpS9+4lJ7l0WHBxtaItStYZuEOrmTTjBu
Gwm1WV7xxqGjwqehdfrnpO4c4ifKkRSNqtOYTNkP7BLWei613tuqKuAD2SEuEt664AFCxRWPlYwE
JTLB9SFT6PeM0wJKrZxg5aEp2U6Uz6/7alrBse5G6FslxkY3neznsez8d0I35fEO9IQFqa7ffdeo
c8o+YZbZ4fWN7yM/vp9k8gPb1WtGKWobOcVnqlALBDVz7Xhe7spcvbij3DsDQ7wwX/lWDjSJOmu8
Hzju0SPdW2Zk/n2CU2YbD+1xzmJzfXmo/OnLZlmtrA7ztdU1exhQuAB1e6YMv7Ua6VOhasNTYpU+
oYo7fgVtxmOaw3at6qC+qyyJXTRZlo1jck5EAThS41lva3Gps+hrUTD1As9Ptn1QdORFWghuo6Ql
k+4ozsn8PRrAEc7JeNOH81db8GbO4NXMWG9SScplapcH/EfjwTPmZ28y+C0tUs9hXjJOiPIuFdNn
5nCb42pIF7HiPem7bJ1fletNhbRqDq0PNaBypjMWpq4c7hyBtiOL20dsNQehQBhmNtAwT8X3KKY2
XQYEj12W1PaF8O4UG3eTED2ATEteqiLgq5xcyINZjFUl21W12vllCRlzfKP79yL64mNGPXyXA9cB
WwSs4WAq8Y6FbWOa4NSgDlnIwa4qL74PAobdpUtws3TLbR+479Abvgo5H5olO00N8jY5oo/jtq6t
azDexECw6S8MABj5V9FLKPrh0qt4vG+5l2DyqtrulCxjtXXDxiPxU50tzEokKcNdGYCDtKXzi1uI
9aOLUa1UeXlttvCgK7tzBTdxFo+cf3hMQH0d6yGQ97qs+0NWp7zafFbU2E609rN4eAzAnm3Y9n8O
9rTvrfGYeoQnw3xYMBGZWiDxVt9jJR7pM9z7IihWVb8Qawc5TRc+ZaEsumiTvokBL2ka3MxLe5jc
hqz70KutL+zvUZR7b8p2sy4eMh0uW4EKCdpacgceHpb0YCD6sBQHuzmKTir8fIpk45ALsIjQycPC
j+GYoj9yMcXv7cTwhdjdLYIZkI0VJzQuoBiGe0k3UFuIddagUyUf5OCDJYRxFsvGUOLq+mWOlXeW
dSIBLDavRs7RagrluZXhZ5LxvrvMZzGoUzEtN4J08gq083Zvw+vVRsATHD8RE4LrIvFO7mmrYByL
XF9MoL+YGftSQfRDXKl7NXy0VcL4D8Lxnx6u2HM3oq/xfO/gD9iTQx3u6tp7tCrrObK9fjV66h5/
5vqqf9tQL1ar0W/4GvqD07JDpCWgft1kR7rn3/tSHsoxYW66H2b3Vx6ijXC8AHlBn0nsvA22GxUX
7O1+4zKpMnmdoenHq28trnI3w+R3a96+6tUXEdS/RMWnTMwkKsupe6uQj1yNnZr8S2ed614VYJfc
6iBjW2xDZMU9aZQBNq0Yw3xYL/Sx22gUhQeVGjflGk8CMVaueS16ANaqdbxXmy4DjJ5cwUlVhWlN
zXLxL72HBhRIvRPf+bpYgIAnaBtyVfYfqlbyd2/5+ZeI+qpdy6hI6cMy+hIXMcjrQcebyi2De9RU
zT6KB+/iZ119JttVngc3t7BPBvHBHRrWK308kOSuV1bmQxuxXJZZ983GGRwABogfZ7RCQZPsJnpm
NwTt3svk+CQxM3/+Dd+k3ECqmt4LWHfP7lCpqydCOfdLYlL8OZlV3NZW37wQb5Bz0E7M+kiF+hJu
DSmawcji55IxxTaTeT+6U9uQDXGbe8g57UEY9AIV132QsOjMVrUUydEZrXZvg3H8RNO1YB9W7rai
8vBc5pY5Wq0boilzKm8AZJzQUU55UIpDIcs+32S+5c93xsJlE2MbpyO8zNtnK2gOPUHYK2mXJtsU
plH72c/yC/4bI1Z1yP3OMeDZNnVbYssdA7wozJFsAru1br3UOCNmtwjFsiD+4lfqyvhVUkrY2VUb
3KWWBsbbLSlmEqW96XFqi5laEYoKU8jmS7Ua5jE9oViV7avkArDAnsg0IaWJx3A9VTo/4YkjbWUU
1xF6ftCEEbtkyc4te/TrtJSgExfugizbb0BY2v5htFG0MEVln8O+LW41R9SPeqIp0Ulr795M+cQM
UYW2uUuXA8rQga+2C/dt2cHD1T1loKKdYShCC28md3iYqXWuvay2T0JmzbpIg3DvGBOdPZAsX3CP
uN4UeaUYcZ2tdmeprH5sQmrj3iiHYA0co3gco5YTdi4qHACmch4aYJCblO0OY0IF3juIgw7mq2x/
UQDRUIdb65lAb9mnFQHnqKrlhRg/RLqTWU9zkxLFR3AoN32nsGQiPt/HVSpuOvgV+6b0pwuLNwJH
KNKnJdfwvw2/wa5wpgQWHMNsJSSsvGds07YgvrTYfBZ32jBxg75WGwegXuYwNWi1fvqgqV3/cpox
4wGm+mkMXXQpnHDr1ADXDDKzHFFVTHdoTBiU6ccofJdaulD85vnGTpoGk1LV/tRa4ExYhmUvYzUi
AKNtpyKjsBvrYDmW3GN/CDlj6SnbOjzC+0kP/pgM0FBt75AhalyLTBA0cnHeM5+BPEiiuoQ5lDkv
tujHrw42wldMAMN/tTQR5YEZnmEEqv1QzHJXdfQMgTf38UykLYjmEJ+YI6rokOpoeSuztLixGr1c
ClocIIW3pqOJqJD2FKPZVdVT7VLf2hiV4yLxHINewBo03mxniv1XUlsI5eX8Ei7u/FXXhfumJ/Hd
UCnbdKkVSizYY/Qs8jAiy9VwRRhzawx3o+9Zp7b1pm3hK1Nu4tEkv0Yrzz5EPLX3jV10l7npqIKm
Y/fDUUkD4TaHQW6Q2ZjOaRgbhMqNHPIaMkbys5xHiobG0nO2NZXt+vdhkA3ds0MGM/1ImchK0VFV
JHYnNTxHGChJK11zImVBwm6KyoXyVmutA5Kd2zxnbHTSVg8sP6rsY+zYIKZLHgRZqjhm+Kq8hoZU
pjB6WNZLFNoTgPFB3piGBru1O1YNS7GMuEfl7n2s2TEQJ2gv2YpxWjgwStnj5Bqy6Qfb4HwOuVfu
hqj/EdpBu1Gt2yJEqseVlTZIGvxCmnBdJ27mbviTFc+1eOgHg5rdHb07UXYIVdLRvb5ozr0Vl8Qo
nZkeUqXGHIq7r0CfC1jyKa6eJ1MkA+qQ1tnyfl0mDuODHzu/pmQ+LaF6b+jO2WQDCb9Io/xt8YMV
Xf0wgdBGeHnw5XCbuAuZ7CvOOxs/hsnaF4oYK1YHdmazWUL3skw16vSgwKut+3Oh02VfkEahGwxJ
SIPbohjkO4U2HHDWSfApVouHSAMgbLWG7/vpTebb84ighxiVCC1Jy2bu4999BIM11HIXVlpuHdit
/L0uJ6UqCLbLSHHTD3z23KLa4FyFlVuWaHdH5MJOeosL5uRcm61wRrbbnKmjGEwQ+8IAmtR2aFLw
uajqIcQDGxyZMLuSgCuHHnzvMy78apUhX1+FRp5ssrlc8iwSc5P4VQaY2WDB5Wu1RJ8JN0AuHjBv
i4whE+56HCC1hT0rsd+0gtZeD6hs3TQlKG5eh9C7AaTprhOqQhvezR9U4+j7jyh1qPCAmqpaNSEn
Q6LxfS1Ljxoljbm5i5Ee77r9OXGg0v8SW7hEUCN7FuP7XUtPK5Ld4TBb/Uska2C8HvqZYPaOKime
wqo7e4lzdpvkR9tBpbdxEu2486/nuD953iCYQlpMi8FV2Ae+3eRhYcj6wU1yH1p1Px+CFkirNRM4
NW71aJI0grfHnL2TAtGVKRlaz/YeslxujF2KddKCXXWUc+spslxQ1BIESPwEL4h+ismGeMwNc7MI
sMTR0q68Rdyk1yowp+vWzBEuA3gB1C7xRiuLyqyvql/c07naD4ughDZCllakxWdSYmg8hg0t3rD/
ZPCLufD7uAv7UzDl0SWJTbwNRYNVyeteZUMDYklvQV6iX4ysYJfbFMFrg44vF72ipF7jx5mtfK0t
qquVqsN7IHz9Ee7ozdJI5Kl10nzzV9EPaS9fRdzNV3ygfmsmnmHj9ZiFizZjywTyTlFf7oyN31Ij
xV27HVIFDvibcjLBYV7Ecx/isM79PMI56JKX9Yv7pA9eqjnvDqJmrruqpre4sYZrdRfKtYPyInN8
TQBAPjZz7GHtNIKBrpbsXRZptbUnfXGKTJAlKHEisYK3aeaYTZXWCBidptqUbhlyY27P0hmiXcGd
djXFcOI4wDZehgi9qAPrWDspehU1UfPQ+EeoIt/mS03BWrAqnd7Bl1zH5qhaqzx1bt2vUpu+hNxb
JN7h/FOju5ypdIAZrquXBvb5IVCJQ7k08Te6HZ11LnjTumiK1mOq97EXj9C6q48GkztzWAs2kkhT
r5zHadu3PWkijeGCMulPkaHRbG3zGKaZu+VNqp6ZrGlvAtP+4CtijlOGNpkb8TF55prEku66duuf
QWx7mybHDmtM+eQU/cvc1cjWqZqt5xQPYaAnavlpDzYv7smlTxjYGIBf9+Qpt57v8jwWSWGX2OSF
e1Fx8qy4/slF9dZfqvdl9K43UOZ+/CoKH3ROdRqto3ZD6xD7AM/zSJP8MdT7qa0vm0FRG3CKKdpO
4fIRaqFuF9B/x8RJuh9MzHPwSKwTbIX5Df5rrvyiDNYsanQE4fRGLM5YtYPXpJb+iE/J3Nt1TCd9
Vd83+ZKSZuK9ipeU2r2t/b3jdedY2FgaRQ3AXhHwKm1LXl3xRTRUn2er6B8w+pH/t+l8IfH0qixe
cC8w3SkOx1+aNq+7usrnfSlIg9V9xHxAuvB/yt/DlHj3Q0KY5Do5bGvAxrtyplrVtK6g4sNXrY3m
stBB7vc7oLaTIAXic89k37nuEEHCZa0WWCtoeoE8UP24ir7ADshPeqw7dK9quCtJjGaqUJvc6n9L
R7NSAhZWdQX9O+aoWyAmvGgcHQ1KFjYUSldO9QrWON0pD5P60iUv6eCdewd8PRZnUtOe9z0G1Wnx
+PXGqbq4WEPDEh5URd+ViDnxSaa8qJSW9HnBeVP4/k8exQ/E1D58Ru7eWaZ+6mrZx9h9bK/4ziu8
gG1jveqlNSvmeqnpTc6vyJ63GcLirTtMKY5ZfecP6IJG0e+s3n8USXwqR4X7oNTZLpigizCKbV3Z
VBRdbF5yz55/z273O50WhALEUF4VdnQKaJcOv6bL7G8K8B03dWYewWLXrUMDXpxUSBh8e8tPcO5x
bAa7mebt1aBirvMLIbkVLcleBImNxizNOVddQ8cT+0c7zShaCdE2sljsWyJMfCF9j2KXmvUlrQHP
ZgnoUNN66V4KkWCc8PKjXaTmC539cCuWMbzJ/LJ7ngu0sk1NFEb8FLsJNh9cs23Wh3ptmrD8nNze
+7b6FtlZUNMvYNkjp/ncGLj5AXkwMIJ4/hjlq7h1d7+qqFDjepBe8sm70e7msVTxc05GnzxXnpWH
bsLsg4qDcsPgm/4Y2U6DjB112D7SeCUopYLfL9XPPPXlaXTweOgenYMslbgNlHF+hXlTPZL1Mtsw
yK96Clf9oMI7Hvq5nrZtETbboJvtg02WB99KPK8KosINubIIq20d8w3DiaHLKpbvidVMB2qUBdh6
xEJe3XU7OXeYSnLt/pqu4ruszdP7xTL9njRFfEMLlvvBTGrwMwvn9HffYuZuu1Fvp9FyDv0U1ofM
qrznKWVvF1KRx4N6z/fVOAM9YP1EeGebZK2MRJoRBotFcS5uDhUTAhQ96AkosEdkDf0Qkv+M/Szb
lddEG5/J2skoU+ceRe+8yqcaClqtwwTIZ5RuYpmZnW2M89FUGj1IYiIXd1Ez7rl/LU/UjLEOXzdL
MmyN7+xdq237R6y65KemwXNX9PWrrSdmGuVU27vzStgauR0CeEKeck5u3Mr2P61YzvgwfGsGB8AM
gOqi9DnKqL4Vxvsdpar7zSrFu0B/zKZMyI3EjSfQmTtkdcuxXldpTOkuxz2etIPYuaHq3wMVg6Nw
DXpSUm6XqEhwt+UuHXxplp8jTLXPE1H2OYwK7507OLz/1mRr0ObVvhxD63ZWQ76nHSFai7TeuByY
rvZMutEM4W5mer7uyURZlL79wDsMY+28Bk1ARdK0FJvOtBdE1/z5pNh2SGygkOaPsBzlAD3LysTH
IZKkHAy2XD+fhn3iEijZpCw2o1Pw6nRFKo8JhJWjB8L9p9V6ZjvnPRtFKRp0nYN+7JzUOdZe1L+C
7JoeCklCXTIyuuvjlsRmQWJtPfdIX/xUwTbohnQLNa4h/VbTPjT2wXAUHOwMprj5r34uaB13hX1b
2La5qBBr4sQa3eZz7Rz+H2fnseQo06zhGzpEYAvYygupvRmzIcbiofDm6s+jWc3HP0gRvZyeCAqV
SbIyX4O4fbWp2w7q3NQc6q6Qm17g/GIhyr5W0nzYAjQaX8gSgSVKu2oOVRxRVx4Dey0oDtzLhA/M
qrSN8LefZeFhAuo0rAIb0CLsI35VlOmPohqgNddBsHO1WDk7I5D/VaA08auwROt1YVTtHRL+I1aS
GKcFAI4io+zvBUylvTH6+j5qG+tFz3xcY8ak2gqryUnzZfUV/K3GZ8HNcDAN9S23EywnKQuvHAMD
v1K2YOyADK1KTfE3mkvvvEeK/eBGU7EzQVV8i4iUd/rInZujjjctZY2dyZiPwLzwFFSdHod1PnNt
oVfwXRocAlFD7tYoPaTgUcLha6MH5dodemslqeluQseUa8RELqa8VldtksDssA+0e9LnyVQJa9wz
vjllnJ1Dl6KOHMMMuz1ujuD6RgXrL4XY6uhVux3c0MHrGZ3gPIu5ICRudJw4dee8DOJnozFNEpli
OkVx59BbblI4UdGIOcdgPnC9qUEB4OFlRk7yxQVhcUocfJc6OVFg72FRdhLD3ZJ/06bowu/Ui4i0
4ViFT9yck/shy2K8RNF/xosQreY4xZlkiNsKGwquy3nf53sqa+B6kqTd28Srk2sWpteGg9yj+Fd8
zTJ6j1o19mfUz3F2tJsweohsrumomWK+lLjD21gHBt5PI54cka+230c9xuVmLLW1ntLoptnnBxHN
yZQOZkW9+AJlVZENH8k19FRblx1GF529ccyKM+y7Twr/0Uf5OvYlMVyjzE2KGxTJpTJq/IT8Dl6k
UfalHz/Fbrdni2yI2NwCyg68aLqpG+FVirpN6M1R7NkVgdxmjvBs8H9TgMFo0nkB6gM0zbZOaoE3
xKWli3ZuS11rTM5lqJZ7NVa25L/BzqlIZXCGuUduuUQLRWk3aURmZ2fJkwtoeEsqdFRMA4idHT3o
vs7R67noBLidaYpxn8j0MexxhlS6lySUT/5Ew0M2jyWsfrRr5b2rVBisRhFS8VmQbuB1OTvUGe6R
pqhONkFs21dNe0zpHK99JXyn6rlPouguKZGX9kHFGUZ4p5uYpBaq/6nrm51qONVm6Clp0Ubcshx3
oHmDo2+CN59oDLpA4OjiGgdB3gvqcy3N4s2xgOX0hqJ5VVAHOzXpNMKJm3B/TJy3FJblY6B1nYeZ
NJbgih6+O6mBQ4vTjeVPSeEKwZTYsM5hLoeBWgkgYNoeifNo5yVW67AlVyRriGfj3LVuwC7TNZDO
D7dQIeAZk8R3082AljeQ0oDn2XvDvlijyMD0MrMxjrpu2+ss85V9zLtsAouepJrimOdn4FhCjXZk
Wo7omznCGQ6dL4Y1dQ0TG7tBnqsYjKvB5eU8llnPNzYxKMjGyavejF+lFVKkumDnQKuLN99o5Ytj
6cN9ibvGpioq9xiRrntdJ0YPeWkwlJS9t5pGot1llvmF/nR7DBwbWDvCwd/pqV/Yk5cSSh031bqq
QuOIdbhK9dAcdzW1sgfTqfkx3AFXAeHmzYxxsCq5T2v0RUestqJUkA+ZE31XkWInFundXpcqKaYY
9OmATHQBqJI70YreQtU9oT+p/XQ5dE9xpFX0k0V2jlod6Inokm9pNNjPWaG3OJ9l6SlI7abY6EWQ
GbhCNVio09ZM7VVW1eZGVAHnz84nBZYgdtVSC4bTmGO26qfBnUOfYRW10+S5Wds82bY0N1Kpm60/
Ze+6Rj+bvuij6yTP0q7pdjgu/udI1ALezpEW2lWgnInx7UQQ6ApPiegfrYZpHJ6pbCWY5U3pm1+O
OTAlJCh70P6b3iempjlduNodnAe+aWq4Fnhy3OURyX+NCfHJKSErm93YojORUVLkUqVvwqJR7nOj
rn45fJoB/rT+3pSpPBpmjZtbC65mzZGJ7qvUyXcgjFFudxr/awP5NZkQgaF47+I3m8f9G+DM+Keu
T8mmiBp4ARNN38RoAy/M7d9VWD/zbog0mPnXyC0QiFJT9zyyQR7Qjcfb2IFiLVBga4ofUWuP79SX
HhFZ6r3MbbkF1G1xmCql9JwpyY6qcLgWhU5AhofZWJD06XZI+mE3+mFwiKcOg+I+x2JCuOkRnzqo
+n6DV9OEyaiIQO3qehC+EkdKwABjedSKABn3hpflllxuoz6X721eq9teGy8GrAKD8XF4R1bN2mVc
C/aFqadr4JWvVOhB2DtksK6qZvdZcsF6TJb/BPK7eyiTIf896kC4krgR676c+k1lW84eBVF344Qw
THKyz7WoM/A5YYClpCHxa49Gcz2pPQZWYyBelDbCQ9C1QMVadPhrrhkttPc1mQxkqWRM7otEg0Rb
15hydq1FMdPECbqeMIylm2s+DEFlc/3Oo20PgeRyh3V/lKiZUuJOfpG1kjtUulUdBzGilV9LkAiU
W17oAoIRlVW+AZCUHRQTbr3S9b7nWln4aKcTVutYEK076mTvVei0z3ZlqgdVc+I7+YNasNjpksPg
VBQ7RKgb54q24rPV4u7XSHmyKtq1eT1icBrT0FeMkD6GWg+bxrZ41dJOTn0BZCvRsjt8M5qXJu5B
A8heew4uCbkVA7JSM064NWpvIAJ3hV4+K1P9JQrHJ5HbTzIT+8lFaJbnewlwaW2Sbxdl1Ut56L62
hQonzCgOg1DVba6ZdIwuHVhuGdpW1C5ectqj1fYaFSz/d1+6u4xpWrUBG8pWL5XMxtiz+Z5TJXwl
ttMrosvXJVFBtCW3b2vDugsgWW8bEwSgyKLuDqE1c2uY2Cc7CthGaR3I+LINrd7wYIjmJeiwCE9V
grifYaad2MOrLY1fAbbrnZKcgvFCXaFRMtHgu0Q6uvdT84SLi9i06RAeNLDxG/qP+YU2RJczGuAt
c9jBWulPAfBsLcNmNi2RUpWIXU0i/aI2FGojhWKHTVtvNUa0CIKYZpWuc27aF4Um5cpHX2eHpnmK
LW5MJyB37A31K0y1jeBb2TYtJQwZrvo497eAcml/c2zL1sWXD/W5rWEoBBBJ56DvGmq4Fqr6EP7G
z23eNNshQrSKyvQXNc/HE5BgfDirS5+twl0xT+jJJrXl7zrLDago2sCjcjgtmgjk5SSDyefjddeH
Sn+wa1AJJeSrAzeB4mDnxmOj2SCQARYwmc6dD34dgGmgnNvQj3ZZ4IBcpy+JCWjySW+akgKE8a7U
0cGknuz5jv4pjoC6lNr4s9abb5Zaoq+WUZExQPVgudGIoy3xupZ61j3FdoaboPgc1JG5KooO5Khu
H009uJ9wi4Awpof3zVDl2wR/NXr5LIMVqt0KIVJzO15SrqAe8pWIwUlWJDueDBtlBRDht5+a7DxA
ihugnXi4gS5dNTWg2j6J7n3I6xg6AtpSkYZa0ylX1yHoMMAQEUYbQ/WUm8FL1Pv3imJ9DdvoaUrg
jHaxf9alX5EWUNMuNfCfF/qQBc3h7DSW/UAafy9N3LdF8hnx/S/EJFzrncrcFf5QnyMsJEjbewj1
gD71xB8OukGywlV7eGBHfonbGP9E8VqHE8AR8WpU1r07ETc4oIBAk/FUjTnehOIIWOMF848zCBJe
p6bailsFBdyhjjfJEH8BkXYA1Ghs9N7KNwXOOnFd0gYgU9ghLE6tNMJx0ph0MAQDCLcEl2KVEqqu
SFJtVnFLw5g7tnPR7xh+lAO+3Jo6hF85p/U+Fu1v4N+7vnfexxAkk6uGD4pp9TtQLvFK5/a2ygzz
jY3w5gi2WaoOLxp9Kd8OaRvX4lkppleAxv6WzsVGtOi1pJrTbljrTe9a75Wa3/kN6GdZ8Iq+loY7
yGDseTv/denhYSYfIE0/YGWt+g9mm2DjjIfr2tXDlz5QvUAT+1BrN0JX3vQGvL4odgIEgknta21P
2TephNt+MrdcjwlsCcScprDfwhFYf+rwwfZB54DX51+l85BBTwNNM5BXpPJRQNvzISOMjbpTW/Wd
aemxSLM+u0OwD936AB2Llil+1AUYe18dPxeaD8S0k826mwLcL6V/V7Uu0MSp2Bc08Dz6yaQdNehf
GxDICXzsG41IyrDDU11FXyeRjOsOZg4HP/2ttsANOtWgBFmm73RqH+g6+2vVoOgYlCjADWnoccx/
Vlq3H7Th8kEHmcxHDt6PCDa5BboRu7xsG+uCznfJ3VnKgI+qrq0d8M2YapLbpqNRrUESOGDlBorb
babcxbHk25mwWKbzABIfEUNXfKo6UG02CeQdhpZoJvUWrRfY6VvbrJVj6OhUEjJXBSLSYuGRIZtT
Zo77HWCMdoh8zMJlCTTfHjOv65nj2rXlFgL9J6WMqf36beG5Iz3KhAruMZOUXbBZnHZ1hC1cK8tf
Qst6E2vy1H9QpojzHlC6qI0UODRpW8ORby3loa6oomnx0NxBqnjus5ierEu7D7TXe5zpxdeKXtZR
N9Lcq3ztK2R0MgTUxTaOymbWs3KA+kxG3BYKICRJq2E3lGq5o3D+KTaSXU3C18jpbpJcNkowR7o9
PhmD/GW45sZU2GDqVJUr6nqvo6LtHFBN+7GvNY/ainrOp9HyJo2MNO+oF+mCxghFQmOd+xg4a8B8
dVnvwV69lHZxLLPxKc1pD9Y+eZ0xQF6LlPY+0wwP1RrYzV3xq7qwNN0geG0r87uuUPFLGuhErT2M
Oz0hmqgKnuhajDUvffA1RgPY3mKMsBYOzM7Qqr+NNHZWSUR5tfZdY4/sBJ304ZXKe7IebWIFHSDS
uIF2tATutqO6sGnDqV9nSZpsKkFnCTZFAF43kJ6bG0daSiOkimBYO5Mu9g29p50CqyHytYfair5r
k0Nn055I19RKuagRE6tkqP0OZX+pbsN3DfCEWcs4qLbBAEm2HByqZy3F44B25NpUNcCeeao8YSq2
1tt6n+Tt45gO4rGHzoNTvKmuL/TsTQcKf+/CLngtzNbwVDUWWxwQq5WlK+cAbtdIRqOIXt/gh0qA
Kq1xZZc++q3iHmcMk0rAdFcYw5NKeddDM/qzgyiCYofHcHQvqKmjCx558NOtCOKTLMwAQ2OjIIgp
IBEc8UqsfE5d8zlUC8tjTfD8NYxfrW59HmUZb6iiPwya8Z5RE9nRdfmdBxNJbMa5BnEfFcULF6vH
xNHOjktlvyAkroqxxRAYbTRBTXylx03H4lRfIMSxBhLElJNoa1XjDjmp02OcFBQhZHTmSnEHU33c
1KZ+BKeDD2J/h/bRL5qnIPE7Pmd4Vr4gTSdXWUGerPXRAZQf9qGZdVLb7icV9AsbKDCpsQTPtkJ3
3pbDW9DxU+NiPwrzTljs2ERQR1DwoXW+2DWdZ82xKNfUCn15gKiBop5jdXjKM9JdVS/OYzt4StLl
NJ6pt2u260Uh6VGu0HdB95HidaOuE9X+qUXtl/yygrpPEwo+sj6aT1EKwqzXm4PGIVlXk/KiF+oD
SmCvgE5eB3ek6a6NQE4b74KKxDW9PE2Tfh6ncV0FkXcR+cqHXIPzhE88NR6Y7XeauED7U08LDW8k
+FYBbthj25/UsqNilmcA0igbmRIlb72MXuIGd9pUf63NAvpWPtxjcv6jFu4bWkLk+W5xHwi1WNu+
ehenAYUT+0Kaua9sPdmMl+9WZtvBOjFolOs5PSentbxkUsBQNn0O5F6LIwsPU5RAu8HsD0qM0Flu
iPpdJLZ8kEEMtwswFWg3nKLV0Q65EVnZdkhBOZs10PQGEOA77Yz6LESsPQhfzX8rVdG+IMGSYdj2
Z+hBauk5RVb3Uefr/0PJpvJZw8/Ds4ZM+Vl3bbcLZE8rL2ODmUUutkrn0xdtcgrCdRLeoaPcr1Ul
hz8toLEfu9JqsQ23rZ0dGVZGn91WdlMXR54wqizfUorOQ8i+q/p+KC78YvIVis2YZNFZu4Cyg11X
SmMNE3C4r1Wb1mxsQtSa1KqBE5+MFkOMv7UxIpcxNeTJY5S1/s8wMi2KWaETmSz1pIGaXvQUWOWx
GLv3D0kxzE019FgEUaeD1YvdBk3QvUMbaSNoDK1NzHOvj7GgljE31yj5smRuNGqnBLC14Ds2tcgF
3FAa+bcwmUUJ7L/qH0HSmIozTfLUdpG1AX+VHd3JohCth9jex9FwDuvG+J1UdX9Py17dizjrT0EG
UNKhVwhKJxtv6HZoF02JfwhS2RfBi7+0eujlqUlr+MPJcaMXSvEU5OzoIGk86bq1t3Rzm1UXe2yc
sHVFvyFKsyDgYc/kT+hYNHIIlekk+WT0cPZALIKH2hnj6wBQCHj/BsmEjy3lTPhElaoFbE1MJ7hH
Z1K5x0JrPLUvXq4//vKYf83fRcPjr/lz8CLWTcsHLZXoXt4a6UadhviG0MmC6og9k6ZC3FgDfDdN
JxWBeAKxSYihrg8/QrpQbVRF3hDxWdjv2kXW5a9fYapq6yiDKigUO3d2k77H3PbHLrmhWLsg0a3b
MzUl0t6Ym5lWnqBS2V8nORTuqgkS+54OBCwdaPz52xTCCYE2fYF3WUgsuAmReviQGwVnbqapgqg2
1T8nx60aUd6tEfTuXTu4theKQbuxWgtbYa5DnulBIlDqnrCgAwVP46WCf3h9ly2sz1xxvG7Jb3qB
OJFRPPTFN0WHgfz6sUfPghHWvWOgxJDGSSBewZVvx7x+rcHLXH/8whYWs/hSGkZrA0OA1hqFX/kI
3DthBjE+pw1HM/v6GEuzc/n7X7tXoyroKkWonozqSQfAq8G15mv8sYdfVvuvhwd5Hoi6cNGF4huQ
1F+7puFL+fn6wxcC4Vzbeuq1QkioQae4iLygLr0iiSnjuODaLQObGb0+OKXyVWmHGzJQS8sxiyjc
JIYud9UE6TSNkjHW9LH92Zi6k+bq9Y1gsnQOZocdQH+BriLyTFoPaL+z12l5QzbLXnr07BQTMiQ4
StFjqBWNP7WGTusaoZJ6XAdNrW+HwXS+TGbtJlQABIyKlu6UuUZuJ0TOYAAYZrQVotlWE1o734ca
PIoYLiAk7rug4Nu6sgFebnMb+K07gVWLW2fADh5Q5L2pUSsJVOgWZZuPB/izDthn3bxLo975BgjP
/2KWlf/shAM0SPh/CBNRSwuU3j0AW8rXUjWovti1CwSvmYDXDxfjd3pC3A0drenfUzNUDvS2iycl
qauDjDt/owDr9kalkM9u14zrspGvMnODLQy/0WuwvniHP10dETAE6OMy3zJ2w3MJE26jg344wI1J
ftqx3u5Elrpeg6P278kBYUdzgCqTU0h5sGM5ch2x4wd/KoqTTAbj22CnJhsx8ycvRdplXJmZXeOa
00X5jQ/nwk6ci2cDMrA67uDDacr1nT++XkAHiBms8eK+frYWBN3mUtlT3lr2JBUsCHoDAZto3wzw
dpriWy2QzmDwG9t96YfMAmitmjqgLlMD6Qd6Vy8lPSwpDkPlW1ujGR6v/5qlUS5//ysMaapWol9K
npFinb3lCkr1ofQ6Sc3WVPT4RiRdGmUWSQOUe9RO6uS9cb8OEvpe2gqkQ0hQvf4zFkL1XJMXRRU1
HtPS90z1wltz1mAn0RqIPhasrVl8KK3ICUboY17KlV2a3NgBdaDbdePtF6bHvITxvxZhKMs8tEU3
nrIRJ3Nf4yhLCFkrUA2f686+kR0vaOmZs2QM5QlA2kV1+RHDL00tN3Ebcf2zECRuX00EShSwPteX
Y2mo2d4FGgCOoc2n01QLyLCuGPZVPWhojTl285V6xPQoYTNoODZJ59fHxpztZD1IzawaCEY6pbVV
1ubDpqvVbyO3ywY4pYitt6wB8nZ9tIUNZ852NLzr1h8Mw/FKBRwoyoEX1CaYIBX5n+3HhphlCPFA
pXMaDN/TG+OsB9rBqJ2NZU03rAyXNp3x302nlQJE5+W++6enADDKqb/Q+V+p2S2r6aU50v87QgZK
S3EC66INSSMJ/K+gkedSnb0+PwsfbXOWD6RAY4sSIuypj22DSnHVnpFOGW7ouS+9/OzIh1WPGnU5
QMmj4TREfKPQ75BGcOPl/20xZzpzqU7bClBK8936ZLVZvgrJGYqMThxQu1VTxj+HyN0VrrtWsmwX
pua+s10Y2bVS3xj/nz+P4WebCwa6MWpjnp4isMaHUIm0TamE6vcenMitoPzPHcYYsx2Wu41lODFY
dcvJDdr69QuM5VdylG03yBtB7Z9fY8aY7bF0dIdsMvviFKdf2zFbJykyiqG6jqWyMpHj+sBWY5TZ
VvO7kCa0GIpTkyH3WNLJttyX649eWojZPoPCrREs+QFYob5T7PzmRO3nKGu21x//z0NiOvOqVm8Y
RoVUYXfqQzU6+4NQDoMFGev60xdefl7PSlLEK/KuIs2v7Efo2jSYBdkD+sM3BtAW1nde08JYsaac
iiCbLwxzo0Lcuy9GS247Pck9feqrM7l6TbUV7K46ChBCurhIN6G46Rp6i0ye6D8lzqSeBuZi31iN
Dkjkg3Uuk7LMf2NcPcVIWWgl7we7H6wCSoYvdCzrc1PvivAcaDd24MJMz92T2iTqokrTdY97wEUy
ZT1xXwzq5sbjF6Z5njVngxn0pSMrr5HhFg2Hfdzle5duSTo+axWEuQ/tl3nurFKUHlMq2p5tuOgc
6UfgoAF0ALG5/vx/5h2mY83yjhaIA7RVu/Sa8UKVBZ6iPI6jVH5HKA2FML0T9XEolMLf5WVe/b4+
6MLSzI0iS7o0ZqjquQeMMnwc21b1uBmZR7TMxhtRbmGIeTV1dEYQLvngeo7+1Bhvjf1ZMT4Wf+Y1
UzFa1uCadnsaYNqCIzjUQGgz98v1uVkKP7PPTKvalhE50vWy6hGY8SZone31Jy8s9R+R479yZkNQ
MFFVQo8dPpcZbBAt2SCMtTKCB2Abm5w24vWB9Mun5H9KsYTQy9//GsmEUuLG4ENO7breymPyHJy6
V20DbW8X7gC0bPpdcXS9+tU8O6dqz438xm5eWvVZbEkTCH9hnKCJ1AOhC5p9DyfZL2/ZbyytzezL
0+ZxHSgDn+ehusvCd338cX3CFp47r1emlZ4XTuw3p6aP3jMKG04X3CgzLT16doWJxzCThtawFIF2
1Jrp1ek+JjhPJJ/FDqlxzbboxp7y8snhaya+l/4xueXju7CW83pl52fNUAjeXK9QckRkAtgG8Pbr
M75wFuauiAj4ATUzh4ZC5Sg3Mfry29DSfyJ+YeDoF1g/DeSgtnaVGTcK7wuZnbisz19HQlfEBPqO
r54cd/a0Q7MCee4s3l3/OUtzZcyeXjpTKB3EhlAn3dTj3qgK2Prv1x++9Oqz09wBytfBX6Nk1NH4
VdLiVfMDxIISIFHgMq4PsrBPrcvgf81PGY2FWmeafSxSMFDVQxx+uv7ghbefW5GNKWrmjWWWHi2+
NXsKUQlzTcib3BvTszD3c7+VqrYB9hVG5aXVsZzepsyFzXgroC1Ny2xh204XmPbqpVe35UMRJa+V
KJ6vT8zCEbBmyzqmKG5rKe9d1s7Jiep7OFnZuoBOHanhEXTyS2OGNzw8lpKlWVzuQhmpVqtglQNi
jjsULVwL6D142InNdKtmtjRZs/AchyBbp8ktvaoNv9gxDm898gHXZ2thlecFJ/RQRAu7llWeau0Q
ugCT0XSpIa1H0fb6EAuTNK82xSNCBXFYk1HaQGHV3HkEYv+oaQIN9n5X1YgQXx9oYZ7MWdzW8O8B
/2NVHg5pBwrr4AG16VYRdmmiZgfZTEXic1O2j6g5fJMjfISq+u6K4EYNZunxl7//FSd6Qf+wsSf7
CByt7L5jXwjr7OX6vPz5cP0jbzEvE/bXwxU1Ckq9MiuPG1F+yMveQfpNdxAiHrCZ2I1mr6MjOEbO
Wk5+9wOxSGcbhH5/bsAQfVVLxfXQI0yVVU4/4qdjOepT6Rj5etDz/oCAl/FkYpt6chKl+GEh/w0G
F6m8CN6zgSr0VA+tCt0qugBLMOyJHeHToUhldWfY5rg2Ji0/JJquoPisxTV6xGr0y7yIrkeFGX8u
4H/2GBOnegpWLNM2tjW5h1EV9R59PRNYcDy6rxrywD9sdzCAR7X04kO0W46isJK96WrUsmRU929Z
gL9VLhp72zmyeEG5dHgMVECUbi+VjQiyCrh0jxyIrCcPkkLzJQhxcADi6lD4ScGPwTmVb0Lq4cas
8foEiqSeTE2YN+LJwi6YG8EbsqtMtZykN/XWfrj4ZbTtJFf4Fdwy3VuIjuYs8GoIcyiFyr2oMOpk
nUWgkgSuJlM9voMO+oJoyRki9o0kbenkz0Kx72Spr6My6kU9vR4F6ef0QsNRtPKc2dZ9JLMbJbql
4sC8Agh5VJ1y2djHDJW4ZuV3IvpeuhBhe1GJJwmi7qmFPu7FlhyeMrw54pUDix/Iizkeh8LKVQDT
drKLe7AoXVKJc97kSMgA8bvxikvBaRbEzSyY0rQbY6/10fQUgaoepAw/5PhkOob73xPOc7nlSgOM
5khRTfc75xFzKXRZe7WU9KubTD1kpij31yPKwsIas+xb2CBfjaGJvQJc6JaTmb7quTF4Yyim50a1
86cQ5/pbe3ZptMvf/wpfaifTQB+m2HMofyOA8TWMwFp2dfg8RJOL6ItzqyqxsEjGLMg300VAz0wy
T6BfuEHZZzjr8DZvbIGl3zGL8aVu+iPaYtIrA9U8AM2O9kCDi+8yHZvP2UV3oMMB6MbZW/ops5hf
dQaK7KlVeE4KtwlDXChScT7dSPsXApUxCyNQ5RLLGKPcc9RkW0cBNIT4WHPxvr6/lh4/CxxU75oM
7doYItwoHoaiN353lgZ9UrWdG53+pSFmqVuCbkyuFnrqBaOI9najK/gM+O1eBLq9/tivmB15vCd6
BAgF7fVch/cw4FJ/NIvYQaeZC9P1MRaWWZ8d/LHGPYSGYeYhDJBve4FXa2zjXvGxp8/OQ+87WgZZ
1TrapR6tI13JtxKl0Bs5z+Up/0hL9Nl5aNlBnUXpwWuVcpXnOwHPrDfxo7yxSZeePzsCJB9p5Vcy
8FSsuquz3tVr6OXQ/t+vz87S82eHQIEB1TJC4NVKqWarBG3ZT4KDtic3yM9al4f99vpIC5HjT0Hq
rwhYS+kqE4hwT9Uyj6Tm0c+QOQKWAX9/r/lg3a6Ps3Ao9NmhQOK3jRuT4i+WLXIfZ6O5dbtI2xlR
Gnzs3OmzQ9H0iL72etp4Cmkb0mp13uNQqGirEU2cz9d/xr/NsU3nj5/63/PVd7o5Isp9vBDfhghT
aZCByNDARy4PY4jG2/BYke4K+62Okufen3ZR+9Km5Y15XFivOdoRwHdvDD23Koya0+8YuDXIDvYt
AjRxswndUrw7hYUO0PWfu7AP/yRFf/3aIakmkfu9fcTm7CAaeVZD4wmC0hY/l931IS7h5B9HVbsM
/dcQTtL5fecY5QUxjygUBMeo8Wqz/pnEaES7DYlT97sMzPfrwy1EtT9Oqn8NByQhytSW7oAYw/ze
kCJ8FtbkPF9/+tJ8zeJCNtCmaQnNnlq1D6Vtdhcu9AnxZtpFISyB66MsTdksOmgqPKaLUKFnxX/k
TTJtW1lQYjAByO4sjHHvuyqPYQjZKHzCe3NvxOw/a/KvtdL/u1ad2jaaiYioR61veJhqB009Ncb7
Ak6lPuxTw89eUoh1931pIc8YdQUKHWHwUwnBZKxr1VKnfYxc2FOjFP03Unedwnari1sflX+j0zmd
syij4eOA0HZTeEOhd5+LINXOFo37ALniCcBxo8MFEmonPOTY+3tFhYytmo2zYwfkT46ijS+2nPob
H4l/X4jsedvYz6c8QKsXDpfbHiND3LeB8mokzRk+8hrO0l04KsoHD+os9mUZqphGxwcJukJZnsLq
UwwXwre+Xt9xC/taneUCUaXKkTpa4Lko4ZnT60XKTBvfAu379ecvnEp1lvVXjZ10MdJf3pB8tVRc
JBA0uf7khe+OOsvwS8C0utGj/BBF/laR1baz8oOR6TeO4tKLz6IXXWLXnEI/82TlwNLpYmCLgXur
PLcQ7NVZGiOhi+QI8QaeKH6KydkobnpQnb0RR7hTPn5sgi6/7K+AKEXVOVnL0sI8X6E0hV8k6iMf
LAKqs1CVI3Qpwt6Vp6qPdz1K1/QLiPIvH3v3WTwqDQREyrhXvSmYvqZIN64cGCeKP92CBiztnlk8
McU42IVpoyZhiH0GqQy70X1bTTd2z9L6zk4t3CN0AsysPFXderyr9DUKDNNwsLvtR+bHdmfHFuUf
PdJqRLmFnWHFCSdGUdc4Dtx4/X9vftudnVoHc/lo6kyYcWydqYC67YQffPTs2CYxcstJT2plafCW
OxwhKHyPN24HS+89O7ROjnRxWsFhcky0PjO5rSt5Y8b/vaL23Jy8nYYJGI8hT3bxII1prQQ7m9ro
N5Pi1PU1/ZNp/u9H2HYvv+qvA5urftnXDn1DKoZVTD9aC/CdMAv0DGDboo05lfajpTqNs+qrKMGx
Te+OSe/2z6OJi9SmgejHMcyUE5jtCZnDNv9pwr5fVVBq0akTCO3WGABef91/fjkEX/jZ244DFgOW
mZ9JSw6tmT5mRfwNqdRH54J1uz7Gn0vE/0yJUOetBgcpOytsq+KMmCwdcwzhN/nO3No7bVOsnc2w
9lf9sdt3++ou3yub4MYmNS4/4l/jzg4AIu6+iaYCGjWbcWvtviOrvi/XwbZY/+pWn87ne2P97e0F
F4utuqpW+url589bps7/jEz85NkBgZ7ToB+EPI7eG+cIfNRKtsmThvHE9Tn95xnh+bMz4mNNZKjD
EJ+DXMpvhBH460Vr3ighLeyKObJVSNXXmy7DvQD5K93DPnwdIq8Dpf3GlliantkhQbZT1QIsPM4Y
u+Tr1Px/zs5kyW2c2cJPxAiAAwhuOUmUVKWaXfaG4SrbHMB5BPn098h3U81fFCMcvemujiAEIJEA
Epnnw0EYai0QpFHLrWebtT4strYYywxvmGhiNCYXKQJ48si9rnkY+42dea0B9b9LZ+AGYy0H4KaN
7iDXj8zMwoa6hdMVW6eXtRYW2xshigA2Cl0wCPSrIehGoZGv4oUaKO6NiVizo8X6bwxGWpb2xQm6
AY+zSfdKlm8sv6vXIEaWkem20+uUsiQ9DV0dVLq5Azs7mCbwhWUMXe/SgaCTN2p477q9JK7Xm6LB
xXKP8ljGgmbpSW80CDupLvZXCKtwl/bp7kJW6kCWU8DHjo2tKsoVO9YWy7wLe3B+oG0AoPJ0nxvE
S/NuX5TKbqNLl59+xYMtw9IUkMm4jPB9lE6eo3vppmAZqg7y5ezP9H5yVT9yTOlAcHsvN+4S10Mo
GMZLX79sYFMvwkwkaBO6ANZ79l0cZqj6PZhe+6n9YVBsgCABlHs+bnfx7wvXtS4uXIE5mUUE1ajp
2LnQhPEyP/FybwjA7j5n7rz/RDY6bN/tfsKFOt3vYtfbvZM6oZc5W97ob3Th2m9Y+IrchOYGQpyY
RtvwVQ/ILu/pAehJuw1CG7SnXerc7u1qSwunQZNSSFVFS7UnnpgDZXBH2sIpbM3RHOoRt3G2suOu
nnUwjwvvUVC14caIgVVR6dpV5sOUCj/sunfGK2/ssB5u92llDSyDuQLSLCy0oG4EMaCzXlevw9A8
Q5+23Pj+iotSFwYieK5qHMonEDsdECL40NKtjNe1Ly+mPYSQrzkjp/vYoTihTX7k+s/bQ7Iy9Muo
LWpOjCmd8ZNppQQS4A/o1ranRlS/iqnxMhwQN8ZmraHFHDc4KCtFl1nHKiP2pFUAhR0hD+wMSAsy
w/3t3qxsQ8vALcTeU64QiMEScZDKMWkhspVBrG7Lca9MwzJmKy5XuLoFVpeE0Mz7VKG09E8/fBmM
Hdq2MJHiJY86ZIR4VR3GFhrBYeJAU/92CyvjvwzAlnOnIWcBtn9JybaszxzK6X0+uA0xPHUsNyLn
f5fSFf+0DMISsykIQ/XUsQEQ0J4g6PdoBPU+us/32rF+Re3hZ2b4oEv5ltd9iDtQZe3ULu7i39r3
2x29fq1hZBmYFT1YPFWry2McdKo9evPJ9JkDvosrbboz78Kzcch/cb/2i12+8cS1dnH4u0V92Ypy
0Su8ZSjkVPatJ11ow+1LbH6K8xvmfde60OvFsV24EPpyuEM2XmvX7HHhFjRkFetFg67m5jdkgkAD
csMe/yYlXJvHhfefSax2Vo3+CBsIDBeC3PZ7FqBaxT6/eE9BYn9kfnGW9u70/efkUueE+K398+Gy
Q1wuSaig8hIfsFlvaz9aWdrLgCz0YRPU815mVYPyGPM0411WjV3EW+/q10O+sJvFARMYAytsB7Qw
n83n4kH5yO9Mp/Im3zioJ3VfbMQM1jbWZQi0SpQBAlWqPA6+ch5OkBt8zF/5SR7qh9pPD8nZdOsN
f7iy4S2joVQd+4tKDarmIgMSpH6dhDhWbhifdrGFKzayjIg2Q2H2JdCpx8HVnXdUstqJC6zLLv6V
PkR7A0KS99pRHpPX0Ofn9jT81H3w8Xx2RNGGh7IqT7UVd8s+1pY9uRjOlxWoDvqYMYotcjxUp+Kh
vh93gL89oe1nczfj2Gk4xE69bGcE0+62q/m7r1wbgcUBFLhoqMuXMJkGa4Se8EDjQ2XJabwRCz45
RbvKY7ivdw5wGG68Fcxdm9XFMUNDMU3PxstSoCCy4okurKAJb2zFhdSVpbYMtaZhryqzuMzrZ/QG
lq198Wea298n+3D3o7Yhj+YN9uD0rvyjHZBxZhzGU2pXd+2G2V4vN4TG69L7IJSkgsQpjxU0xOso
hG79DP5FHgAj5+bZDmIUPtR7D1NuBJBpetbCt40ZXbPpxTGFFcIYWh1jO/iTUwRVwHfRvt9lrjjg
tL8DH9AdXQnr7QNAkLxqN27sIGselyzcDyl6POJcWh6d2e89pKCdDHv2oQfkT97kALuAf9Kgc0vM
iGm3nuGiYAwOubWpDWE+xIqqfXfoP60f6T37BFPsMjOwvK094fp1C6nPiyCwTOeMJ/HF7kDyOncv
FYLw39iDCQU2ezy15+J3+0E3jit/65H+Z2mhscs988tyhjZxIUIOIzRgfuFO9cQ+xiUk8rp9eApP
0IxwG8+6A7gO05B6igtMl6cFnd87+bctp3J1f8WPuBymvvyITmH6hAMSVLaa72G3U8et3l026Gu9
Wziruh5k2ir4sAmyMzZWyNn5mnuJ+HX7ag/hS+uH8gPQtvieOlA9dduj8lLvDfe2la91a+G2JICP
lDVoHaqLDvQtAc7aqj29votiyBbOaYiHooqAMD3qu/APcGfjXYnjz+BZf9oXfiyfy431cv2kiYYW
60XXiggZ538NpAj4o3wPH/N7duC70o4dkAu5HZ/N+8GeHeKK7x3kCn0FZU849dr/NIp8sRz6Gs9E
BrDPx7YRIMBAZb55vv3ltZXGF8afjGqUItouj9rZeG9e9Ddylz03x9Dv3pJfJqRwbbpxWl4xBb6w
cFUlFrVCtBSmkB4Ed3iMthbP9R3ZsPjCyC+FwtyEqu8x/AGhCOjR0xfjW/5Yvobfo97FQdGr/Ynt
wqN6ij77/Vbx0vXkArS7NG/e8gqMK9zSHvOnGWeSP9l3/RXAodIObWiJx5GdQECgs5VACW7P2NXb
FZpcWL0a5hmbUwxjEyZuElUg9CIKFf0wAV7NY2sjD+B63BDNLM77FuRG23aasC9WA4KV92pt2AkN
HappAZ1xzUniPQC7eyv7pyIYtLjYiRNNcoBYCU5xJSgwBqu9UVc2Yg9XzzH49mKvjZQ5L0WHeapB
B5YHwj9B37o9H9fPMPj2wjuYeg7mBTJycX/Bzw7P0odqudcEmnvZQ4Qz+qMb31d/RIBDxU/rUDyp
CGhdjofxxuFwzfyXxexhmDKDzhTm/wokr9ffJQeICwXhSbFwRxo8ZUdOqlvgPJrh1edpo+MrO8uy
yD0rDQjsp1h0l/pP5Qyg2LHyZWD56VnumVthz6SHCX0F13mfn9keHMeNRbDm+5fl7304hEYDtdoj
RIz2wwvSGJ5ZEAX8ne/LMx4CtoZ2xWktC4wtbU5K1cAyAHnelvqjkX3cHr3rB0/QzBeuI0tR3VCD
y32UZ+08HarAsmcbZBCHnFHM+rnRysWNX9n9/wp7fTlWgJWndOzidBt3fk9+RvfqIdkXPj0q96YH
YnwQPcRPzX1xCDeuamsucVl/PE6pMgFrgaPbSfpsZ7yLvbaPDvwEIIBfB31gOOJsubf7dz0YglFc
Og3FyMC0htMovfIPcHES5D2QWl6rZ/PJ+gEd9AAXXUSQjUd5GDxgNo7pxqJb8cNLiUUkTLcgWGHN
Qb8Dwl1AXbYWhFof0gbVMQC/3u7giv0t9ZtAiKBgSsL+khJYdl10z62SbRwNV5zi8plbQm835YOU
x4lrqWvm6RxMpNT9vq5G5/bPX2li+ciNNKAQgtYX8yuaVybEvhgT38i23gJXRmdZS1flCiNK1F1G
h3+XDXNRZbixAa5M7/KtmuWVWqBgAJtdqfpEgjgdfmccT+XKCK2719vDc/X6a1j/82Ddhq3S5KYW
pLUBIR3afnYl6EbxKOEMjPTxditrk3D5+xcfgIfMLhx7jlZQcFgTZufmXSb7jSW49vXL3Hz5umi6
BmdTSwPbidjgl3sJwLCcb3x9bYQWx5AIslFyTkItyKXx2IBznKqTH9bmri62Eo5WxFItfeFD6k5J
IfqoaMHYqHoGTGGLpQYNzfocacCs2rQvorOVt8Db4Z6Y2opZlr4GMXgA3IGxvT1JK/a2fKftkoYj
3JigoLJRq/cZNTBBWJXAqFlN9FnOtNvlZbZ1ZrncG67sCssXWpW35VC3kgXSYHyvjHiHtkKmA/EQ
UycDGDZAz+t3FAzoQZdU/T/uRn8DEl9sJQEzOzW40AOmVnVlAyZeKj5POehqOrizQDaxAogLyBVn
gSGj5KHkMaW+FfWis6FBDfCNaoUVyPWgMdIWiIxohC55pBQZ6HaN4ffg7L3dnpA137I41kXIii4K
nvBgTK0HYHvPEETf+PTKklkmAYDhzVqodBmBZk2PoSxnp0t7Cbjmlnjh2vFo+UTOekIStYl4kM4o
sXIy3jVOhq0Zsu94qZ4YEyezgEB+3RDggPoEMvZxpyFoS1H6H7bChQ6E9uv2QK4s4eXTeYkNrCkU
gnx8Qz7FqO2iPPFBxxVQvtrSU16ZLO3y9y+GFYFSOIaagoLHbjoPHbKZVGvjfH899mxAhu2/3y4M
NZli8CqCechdK/wYkbIZzVEQMwbz80LjIrv/xwBfCfghR7V+Umg5EgOo22I3NwYUF49JA1Drs1oj
HbOCnOlbqHt9EUwgHunGGeAiuy5equybGSIZyzTtbH6/PfRrhrbwbOOgFTxKFT0oJemeRZQrft+l
4ELhHr6RGbHmtxY3q3RqOXD2MSyt5AFJnidTB+VzsvPoDcyijWPEmgkt1iLlIpM55EWDCngIoQJ/
wlq3BEmXxVsFcCtNLCvHdMWoIRJv6gEfzMqPwxCSXVOnO9idZ+B92o1Xy7XNZimKBFnuCSIJqMZW
pSlUW61j9qkNROvsKUqlWyoMjwfgm/kNSKeupiX1c6WCOwul3AuV6F/sgi/Dqx0N58kcmuZIk59A
7Dp0OGnFvPHx61cOvgyn4kPQ2KUWPaayfpQRqEMlpQOMGk9cCstdTWWfjUU3fOn1lc//J25akqRA
UkF3VDg3f6VlET9lWS02pmvNKi5W/8WvAMc76F0EmYMx7h6BVkC+3I/Joqes/bfAxN+gwpcGQGk2
6m7gZjB05GhlKTh1EaAwrR79uT3Vaz24uIYvDaCs0wDTMePBLOZHg+EB1WTnJOz9UI7/VHFlWMtk
FNLpSMgHAAnkpdSpxJ3VKwA9IZs1NTZsanXZLJxwzIFa1ysUdTWTuaMsBTpJA26s26XVQ5N9dtFj
CVZP2pefdb2lor/iPZcJK7RhyJW1CivgLLHeJSvbJ8Z1gP9U3A5+356etTYW7lMyTelTyXgQ0WIE
ZjJDHNu4SJ7rUQ3h7NuNXF8j1jJXJWqgl5uoBQ+MKjsUuYRIWrphvyvm9Tci9cW8QnUSI+GYerPj
TkRTJ0vOWXWf9GL3T799ma4SMjLmmRjqY9630GIm36Jk+relscxTuUjxhnXfd8c2BERJj3XrvYdm
+TFuq8yjLWnd211YmeO/kZIvY9RZWtJDd6A74lB2ZCC8V9V4XzdbKW0rh/llEopCwWWZeTUde54x
WysGfwYFKCyKPTUoDtmc/Aqj8Ps0mPvb/VlbjMsMFKJYRRaiqvc4lL0JIa2weMm1uLJsPpH6yaIm
mMtT30FEJERNBGAuoqrs0Mq4F/fM3DCMtVFdegQdV9hOttqxN8m7VjU/LyjJnGxxRtYMW/2v37QG
6OiJZNSOyKz7Q9MIObP02Orkewy+2O1xXOvBYu0PBATGOLQguxHWf6gqalDg+jMyLree11fW/TLN
ZNAqYEYaqIuPTBvskMvpQar9VkbQ9X3eWiaXgGLazhVj9bHIOOh91uiDAGA6JDEPhdhDy+1lrstv
/zRUy+ySYYqbiqtqfYzM97aAoFR1nLbq1ldGaZlbYugt6UXdTsekz8+ale+qytjwjpdjwpV79jJR
RPRRrER9O5yqafwIM/mUAWeNXOHp+0jCgJq4tt4en7U+XEzsi4sJeduHfaxrgZDVW0x4ZU9G/3T7
22uduLT55dup1hUZberm2GfQdudil4E3XUMK1QI2hs0ft1tZWW/LTBCexc0MIJh2rGqopTxX4FQS
8xNqbv+2By7zPCwknw59WvT4PgtRqy1aL9GirYSFlaVMFkvZGigmlM/Au0fpAyXmU2shpathGx53
bXoX959O0SRjsu+P5WwFUWmdLEPxbo/79VVMl8J5M/TahyJt5mOjMOqmkr8jfg8IM0sOqjCPahvt
Bek3HgeumxJdiuiNrTm2LMsApyGqA1lvHKdDO+ypU7fI0mVbNLHrtkSNxdZQFjkr5jTlByXW3hHb
qx1qQbyV1uaeVtXG6WHlAYculfXERGetQK3lgc3itdSVF36hJUe03Wf6HNoIqO3Bdub2VPdQAmp+
alR56dr6/fa8XTcJ7OT/XZUJ4g2cTaN5UAoD2a9sDpQ6e7z97evWTJcPAz0g9FCHNo1DP5t2bTZ2
M3wwZeudd2V2lm8CAsHhqoxM/UAE6l4mKXyLpN6g4K3cuAiP/VMflk8DTNf6lFBmHOoR0dxkjO5T
MzkVkCPeiEmsDNLygaDIm1idzLo8Gu1oQ0UNGviFy6GH/2+//zJ6X7xulnSyM1DrCVfVSKeZUmTn
cKC5K6vbSjFf68Hl71+aaCA41kHlXj+EVHfVobRTcLQisrFtrE3zYtvIuqrQLWakx2Jksw1HfpEy
qF+4ALTWlFvpTSseZSngxkKEsoAkH47zlHoQ6veKvIXO/YegCEH1v2/PxcpaWz4Q6HRCaapW4Ol+
VqB0d7jwXP/ty4tVXE+9LqOxsw6ZlL4GSLCub3HGVhy7vtgzolItywZp2gekV4NuhSi5ca/2HkNN
xNB9Ju3z7R6sGNEylp0RUXVAbnbHvGOxL3rDeiEKeKR2pjSf/9bEpYdf7BTRKh01+ZAIji39LeID
Mr47EFkAttnIk16Z3+VzCJdRlrf1EB5KBlFdqCAi//Pl9m9fsc9lIL4cOCUpl+HBmB+AYDEZaO3F
q279yPSt2MjKRC/j65ZC5jAiFhA//UfTQIqx/9C7wY601u+Nt3Hr0WKtJ4v1rOsGBwUxsg4zgNL2
KNP7WYBejpdjYGE96E//44hp/51tpsf93KQqFpumAAp2TPXe4dHPcv5t5htRvet58Qb9G+r/YlFc
bamRJYQfaAP0m6ko6r0RCc3Vply4c2r+rHu9ORmN0bmg0YVOK8LQzmtddUMlTHZlqIZ7odelOzNJ
3NuWsjaNC1egqCSOEZLLj0ldA5mgZPzRkGX12fYG6rBADz5DSVeNXAsqxBtNrkzpMhZdaWWuNgSU
Q0A1n6bSU1uA1vVXobBPprKtcqwVD7FU8RzJCMXhjvODlEijNuNjJ6rf5hD/uj1ua51YbJQ0TLgO
QC3IklDVdHT1oqFLGyfUEj9VTAEx8VD6t5tamaJlUV8ea0Y8T/WMdIPxQMqp3HedyLy6QloNbtjO
PCvgxZv67nZzaz3T/7sSBkXPwzrL2EFU4Y+8iTK7JKOdGQkFKzn5LRJlo19rM7RYcgmhvJYJLY+1
LlQvzHXd7xIzwWBq3YapXX7z/96EweP4b19EWlDNAh7u2OjaMa6UA2XV/vYwrf36xcKZBQJ52hwy
sLTT/j7KwtSWWp7DApqtasvrITa6DKCOqTYYIKC3x0r/HbX5rkkNNw8nu48jp4iEwzRhT/T1n/qz
DKmaUsZRajDrAK25b6FRSDxmGt81UNy8f2vgYt5fvZ+eIp6C+zb4BghrZW9V2DomxFFvf33l3LeM
qkYkV7nUM4DzyuJhqOmhzyG/RJDTIOnG/WRlHS4DqiNLkigqDeugNdyBW8aDtu5mOBer6p+B0n0+
thsrY60zF5v7MlTRkANNEInmaHXFURq9U6uRbWGTIOZWbvdaE4tVPjedJkoeNUfoR3nj9FimErI3
LbKHN3QrVtbH3xyBL32AtFMPXCvU46gcAyVTfKX+QxS+MUJrX18s7EopecgbrTz28xSivDYPIEtL
bN7gxPlvBrU4yJYjzfVQKtqhywY7ZZ3bVo8T0nCKequS4O86vuKdlqHMsRYQxdaN+tgf9F11EgkC
ErZxMvc5yiSKvXoWQXhGOndzX/ryLj/3G7kFK4O3DGu2zZRIfdbqY2e09iT3kwLdzO6fhIINRJ0W
xoudKo/JoB2qUnmsG3FQEXXJRfpTFtMbibhze35WnOMyyDldWCzTBWSKtox75O7UR6We3qu4qC6s
eMPVEivzqzaPdoMs441Q0sqGspQZ60aIreNodNFxktA8/7HJDFn78GI9jgO0+JBKXRybpDiagvpK
NWzsVCt+axnjHK2paef8Mt2xdAwdRe8sg+BH5KQQey9i6apS35iUlfx9uox3AgHV8nxi/DB1Kio/
WarYyDCTHiQYVTeu++RZn/HAyAdF8cyymzxSFlu1oCsHl/+JhpLW4KE10UMhdctlOcSWM5VVCCrS
zCv7Pr2v2WR5t81vbQ0t3IOQ+ThGWUuODdZQFx+RYGaH4p98J1kmSmRppwHpAmmsuM/3EQ9filQ9
4F3l/fZvv750yDJVor9QGofmcv1XmV2WyHGbxr2l/SjNV1kntphjKP1vlf2tmARZpkqEUlwypXGP
Tsb+WwSNO7cy259TmXwIDUVuaQdsQHGmHbRgUP68cde6Pj3Eumx7X3afIURSk8Et9UAYEcFUVcVd
CASqYxVluzFJ/18W+L/+mywVzAq9FKY0cnLsoVrqpUndPZJJs8LzPMTm99LkErWlWpfPfkEr6cdK
Dwa0CRR9YmulTjJb60xU7IIiDZRlUeB/srLqnaQu9qkuhMd48zzXktmjKpRjkZb9wcg6gfQjhiuw
ifoeEKhUF8G0xutF/DBaoeGYvCR2YorfUEVmXmVZ+anKsspJKXRO46590RKow9fK9540MXJaqweD
97+sxlDdGnJ9dpeS2enHdLRRewAKJTHe1dBMbEKMzK2L0C3U6cDaS8KAzDO30+fC7WR+F9fxSxrT
N4RXFRtvQgOk0WggYkEczWC/UEdMbCKSO13VaTD3c4eyIQ4d6Avltu8vvMXpkVlZ4qF6/KgWgu/1
wSx3lztiqquQ0ehmpKaCsFcDjlEUs27nA2B4tZwReBtqe5zk4MfayANd1NMd7weUjY5T6DJAW91R
r6OAjHHtNLOO/LjmAW/Iv3po2ttCR21Wav0ZZ+RYaH3+o6Gi2SWAgwNiNjd7mkMHC0TIwc+yLkOO
jMgdteqhYpYDcqjM2YHqIGBxkKY7Een7utCOqBB8yMjc+zO2KFtvL7T3SRh2aiiAr4jyM67G914g
xNrhUuclGf6tGPmdJpjmmsX0O6eWfpcn6ZGw4S40lAmJTLH0kzRW3HLIEfmICJTappbaZZ8pbt3p
IAPlKLbM2jB2LFk+izD1EedjnlWY1K4VTEShDpNd4qjvaqIygHzmua3pCIXTQZ1s1mfvrVH9ovP4
Ldc6DOYM/mB6j7fibxQypnYHxdS0Tp7kJYUwI8OfqMmZzQnEwqC/+UyG7sMaplOfJRCV4vzHpHeP
eCY4qxJ7WhpmkVP2RIM4V2oCqpr4vaLs9EpLXLx4P2mR8afM8WaRk4CJ+Gkc0sEZ9fmumMpnaxze
h76F4EQeTR60+5hTJfkbGzEwyCRzp6gPqMo+miR91AeyN1qhAKmhUtySG2HPQnln2ZTa1hCRIGkj
wL4KCCdp1aT6ZhYHZLZes6htXCspUcuutWfkEaR2jkIc6FjSzo6N6Kwq1om0UP1MK9MjM91VGeJq
tGsqm8b0tU+aI/K5Z1sOGG+TK895O5EDMmJ7Wy80CvTGbAEVPlQO6XCe71LFT4o2DUSWDBAErsoX
s2pRh55lEARWSbWPSomXHUSAHRBgSq+oDeHiBgIFggJsS2QEoB5Oj1JPZ4q0kY7xoefz59jwxFbL
rPDKDtDwxPo+ld0eGoemHU7x5HLd+CWBJPB0YziotfgWm9NjkYaHCPELO8nzs4qf4mEjtxweT0Ei
kj1KNZ8iBUJefPxOm47aOQ9PbcsaRx3Sc6m2d6HWB8PEVVcXfe9PEyd+J1GS0ne1aStDj+q0CjF5
IR+0EcJpIWdkV8btW5iM41HIXt1n/bhXCIY6bwUqGMfRl6Qmtl6SszFowUyhS1fNvAcjDI+0PI5U
m5sxpAEg4e0Y4OfaZiPPjYwaHGnhFJicdoPaJk6m8TvIH7cOG6hm05oMe7zUvcEU291cmYioFCg/
tijxw3CsoD0U1Q6qiSJ75Lp6kFw/qXGWOU09l/cKyiPe8X60r4TErqxjakmE0I9OFW8AK8HjerwT
5YCSqkY/DhwZCjkeal6YoIFlkgcoPT1zBaI6JOkDE3LKdtRH30IgfAD94a8T5U+WOuMpISpHB1Ke
50yluOcbxh1UVX/QXH2mWfFLKvGpMEWgRK1uQyAFWyvweFWOoBB8HUxu5Kh3SsN3YpLaQdFavVer
wYTP0FRkycZ8bzEQ39s6mX19HAy7bdp7Na4KV4/LD1AIG1vpxLOYYaXIQ0Upfp/+qUNNR3pY+pxm
fek3YkBCWq6+QVf21cz00J74BVyjv/d62IDQ05zNdiR238g/uciFk1rJbxmrpg85+8RGxHs4p0M4
2+kYc6+iem1XjXVWeXxMOgAOWjkLr0gSPHzwwnBnBcoEZp/6IWtPoOpZB9Ql6/s+5IhZmjIIk/iU
0vJttsoziUhvCzb9Fq38rejDxyzbZ0h9Ny4FKwXyUh/Qoq92NEb8AWwFT52jyYli7UEZs5+DyH9U
LPpZKw2OdWTcFW3tJeAtDXN3H5LoW5f3LzSGOm/Vo3iZ9JZNZq1zaEkV2KPqGgoeYXs8LbrDYL7J
1EiAO0gORgJx/ViRBa4ls+XqRfkec/gKo4WbwVn53sL25TVtkeyyGNvqkMoDngQk4juQviiSXrcz
nUVI02QvLNIfy5LMPpBtYIRCkNKe5nC6ExN2M2NOnxSleq1Vll7CBhAt0dLGxqo/5GZyjKf5Lakr
bJdMfRVSR7Rnfhyp+SwjZjpdmRtOLYrYVQVpHauLRrsbEM8awCtyURODSraRHyqpUIdFVeHE4XzW
ZP2kJmTwYS/WTklm1dF49ksRqJuQHP9VR4Vpm5AuCSQkoO6IpUngobBfJfAeyEEX0msaDvLHiL0y
KSUeEYwSJw8OjRPZFw5uydjqrOJIU4INM4+DBJ9pxvzRDA3Lb+tY9WKrg/7SMA22LNgnNuVvGs0f
zEThLt4MWjtOLFst5Lc2nF/jHjH3ATVirjmojzNKoWx1Fg90rD4nMha7kpbFHd6XJueiCn80YuR8
JrhX2mYyguiTNd1+wAnCgeIXeRBNGjo5L6uDOkKRAmVJd/BfxB7b5F6NxqdE1K96FYsDtBCQjaYV
+oFjaboR9DBdAzcvj8b55PCKvYWcjwi0ZqBZkbiJHhrAxwMJXM1DMqaqbVZNIe2snx4zyPg85SQx
bEHiIpgLvf8UhbIvWtmeQGFXcVKpBr/t5ux3YepWaqPWSPcbNekdyGSVn2pMOpQNDM2dgmrrb0jG
QDpVJOi5GhXzAYhK6xujytugjPMD3jqN0BkYyghIX06BFk/YPVn11pvlHvGoyS+kQPEtpPTuS1GO
fiIxcupI5hPYgqgpVQpwx9pedWKQrp97CkmuumAEipBwBFyCBDUZeCpX2zdZ5iXkduUUqGlpuRMo
6Pu4g+xLYfLeS1Od2nj9SJwS52JZdfodLQy6Hwf+G9kWhtf0888mGQ27s5CR2NUtdEY72vtm2r0y
UqUwpCr0WcgST68Jv/wo5oTKyIJ45jMSQkjhFDg9+yHvDBCJKXeUpOkOZVxbvoKImasUkeGGJUKv
NIIQ42QaIDOPE3Y95O15TQVFxlZREreNabMvlJL+qOrROjF1QKKnUqoO9PWzU8FG+mq0Mtrr8cSd
zKDGvSlziM6YBClOKs9+5pmFJGPR9NU3WhvIi9FRn1FXg/Wn6HCoaaC2jXVN/2Qaio5rEVZHvEej
z3kEHFpWJQ5L8hQ51zrEgdR8RiIChWiVmf2OxxqSlYUeHQCA+9DFOOPsktceMyb6SyuIdtZN8YnI
f2LLctIMO4TZlf7UNEhcSgdo1SQZTt4KrXBolSiMoqnYp0koXKuUP1DzUThjM8kAQHtsNdqgunLK
FIgFGJpbRml9Z6VMOFzV873EKzQwh/NoA6xr2kM4jXYIZII35A111HqCVyZG40GGNvXntn03rOSx
ysvYGWFdTpENuF3hIO6XHWwi1sefJhA2bjSDKoK7jp133YNeYwXAQSFBraF22HbPHZLjsKHmuZdl
qHNL0vpZEFxmolJpPV6OyUkzEIUDxfyJJWZ5F8n/4+xKmuPU1egvokpIjFugRzzb8bShnMRmFBJI
jL/+nc4ql2e6q7L1zYVGs74zoZQ0U/uXVTB/Y2h3jCBuyTa6wlFkkEMeWInxSnj7a/Lxi53eejKL
3gvcguPGNzfd1u9K2Fam3hjZxMdtrU8+ReYxHLdd/PsKpFk14bTdmUpsYFiNtapUb7i6Ckh70y/e
d/YWnwL9n10dWqGMDUrDIKKDdRBllTLv4X9VhpPC4ZVTt4zd3tPIUYM+IZoK6JITAuEKfhJMcelY
3PvJkAaynBwMV6SuTnORh7PhNbetM+SRh2X0ekwkCW0flQAhmN7oubH3SDsrA5Na7R2W6ySo1HDd
dliofPjHYFNqnpUqkj7oxqLcNIKQbTlQsgVmeEWgotsAxmDbvB+/agYAmkD1tUEmEyZ2177gxNLu
HD/lWwGk98atsdJ6ttUFuea/ZS2q/ZyULEgd2O0lvX4ckZyIog7RTghk/h3A13iLXCpcbmfcBGx8
4EvXV4+NxdygkKOMXBOir5rDQ9vxeRaSCvXoKeEhjL0eCyLTqGKZAq4/V+hQa4isQfe71K/rQMCB
JTB7Re+yFNuSQg6xTbEmu7im0rFGmYSVOOrn+rnxk/thTh5ZMY3hUBdPrmt/OBy3PRckPZz/iXio
Z4qXDtBZ2A1wj1z2P/1KiHCUxMdKJeCLWPluiEHsHHqfZXcFM8hRlk4TlmWBLbszvpqueT+hgTvt
4nI+ZORa6ZZvoXP+GgkMGEj1s2aw1WkQphIVzFG/Xd/tIw8tHiBlkt9IZLiBA1egX1stwgmn/9Ag
RG+pnUKpTiwrNFoJ11dL5kHd4vzgJpm57TsJ+yO3SYJ0ou9dK5soG2uxAWXLCmuSngZR8Uxgti5h
PdJAOEQy+6NLq3yf06rYqhYZlKXGxdWYR2OnHDZcM9YZ+7aC6bAszWdAmd5LWw7FqUJI9o6jvY3v
eRPOfrrcGSmOoRVQ+ms+jg0O9tjATOxYW8mI+lE7qemGflvyoDbbaptIDqIGcZNrgWLKOyNIU8RB
xvfCvBXJ1QjzlJ/W0PU/7MofQrcCIQzAQSbALxDja9sadIskveQRgQB1VI692tYky19TVeRXJWmd
h8bIPbjitNOOJLP9UCRtdlXZpNzPopRfbd3lEFeCqRwiJZMf3b7Ow7rwrMhUGt1Sk2rvKV/uGor8
9Rml913GUb3oUy6PXZn3cTVkTlhNwmX7rBv90FQ2PSK+tfaDXpU4vvXaS2WAg8QMgpY/WBcgru+r
0DiJ/bdsdurgllGUinvVRHaPcfSvBbkFYAO4oatllwOOt62rivpdgBPv8zzaX+drmmsFvwUcCwY+
EFJfmkdoqo+yGl+9wt1SPV+ooX8Pl5GlFxPJjAq9o9tY40iDVSROzMemJhvwEy/A7isfsDRbQuRo
5nrcMY/VAIJLa8G1RZY32Wi8/VsDLQAGx89wlfVNsAgG3IIRHMPGLhwv0oHWfv4JfPir4FoCClBJ
XnRx3aL+aE3pq87sWPn03wBesvRxmgqWJw1BZJ9hjJvaNK5Kq3tEPe2dGs3H+SZaGf1LO6dilokG
FwFl98K+tnBSnxLj9/lHr4hXyNKySbRJgs3U9Y+wj92POOLOoGvbHLM8xYDyEYonLESTk2vTHksU
ff4p/MAm3qLblaWtSfnKPaLoXhwMv8y2tDE6XNGGf2NCgJK46HosdFZjTyKeLPkA38a3gcu9kQ0X
1qQVaxeydGhqxyI3aD+So+v39d6uuBMxPjbbFDm9G2e0ihthj9Ppdo2TvLKqw8msaieQNheQEfxh
qzKKY4VQ0eua6fxZVa33dL5X1wb9YtGRtW/Yfg1Cl076295Tr9j+U2T2OBc+/XtEi3hLkKmQvGES
TKm5aCjqa0Z9wDqXvCC6S2yVW88bYkj6eP5jVlChpZsTBZ+vknT2jrYPN5ZB5sMxn9WJe5DhtN1P
t24qtzlOW4EY6+pw/qUrU25p5uQV2hz8MZfxiLPcIfeyBlchcsmCZKX9lnZNHGdMZtgFgfrQ/lFU
4nZGsmU5y3eTOdeznD/Pf8TaaxZgk91mie60IMdcVy951R87z4n9wdvijneY+vnH+destdVpFP61
xPr+WHOqDMgYsrF5115Pbzqh50vq7LWvWKwUp6I+Il5TQGaUoQBr4YBWTPcG6vRIUIlBd/u3jWjp
1JR3eUmQhEyOQ2W+5666yfohNkVnX8CgVybl0psp0Yj2K3QJgUT/3neAFQGxOHtc4S7RJ9YaajHr
qxyF5gJM/6PdPxrOp2MjsX16L2czEHDdO9/Xa4ueu5j6CR0qVGXMKTbyFCCLa/D6Jafe/MGZ7ZNI
1V7zU2DqTEHTgfcUWqxAhXEG160NQBh0b4FN0s+SmtbGhmbkxYMerAjymSQXnIq+HY3W/6k1spF7
FRGeiktb9aGDuPcgM8t/OW5Z5lKsUScOK5qJ0WOTvHjDg4sKniKPeXlhXf12qcPjF4eVXqjZS6dR
xekwTWD0JPFcIpqWyEeoWo9w94Q9qZNsU1R7znfnt2MSLzwNpb+mbs8SY7JdvDCzPxt9so2Ph+Lp
3569WH1Q9Oxk3s3oiKoNeouhG941CiTnn/7tYMcvXyw6U8lG4YikjSsXNiTlbVbO0dxUoTJ/Wu4l
Seq3p2u8ZLH0TGpM9AgA/Ji1SNIV8/vERxjal90veAFdOgmtDNilZkMI3Bmt3m/iyTbAiM+uLV9u
zzfSWvcuLjep2fvaxfE0HunVYIDZuJHdBaOTtV+9WGxqIDIFnfHoLLszndfaeDj/k13/9IT/Yy9Y
4MH+d0wyXDFw9eT+MatyE+ZxRPuPomwGBHsI2tzBhKKOZ+qIHf4lwdIyAtcHUtElKC7QNOa5pm8e
aVh3DWanA5SbyFLtcQdD9lKa9jWQWVrw3wSWmqBKOeaA/4XaN8IEkSAgCOk5qnzIYbPdtTUMgQsI
4m1kKrplDrSgLpuIz5o9mgYQgWAYpvnoeIOxkz7qEkDe4U7dQFPMEss6DDwBkcCqFcxWW1hIm2xX
Na19z0vkS/COji+MACiYBlbftD4IJ2Wae69Jk6ZVKBFLWe1dng5h6dgiakdvfHGLcogUwQGyztgt
qg4PPWzzIS6fHrByVGGfM2OjgD5u8JnGdpQ+8HAxeEGTCBQs4N+wRyv0OCjBoM/PuNoCbZiDqa+w
XANW33klqmNgQ1rb2bA5SnuQEPGa+5EtPDhjwQqmnqpj1lXVQ+51nzYTMrTT6UYbDPyBCQvu6KDi
Mdf1y2AVz8YwqqjN2wbFV0PtaJW9+w49gSbdK9xT4ZDBkzE0QfMPaumAd9J2IqwaB2givcpwgg7s
TIxXLXWvUZpC7E2J4qbbeelWJibOnaaIeuAVoI+QH15N3o0CP6OeOr5z3XI3UAtVNYEPhLbB3XDA
0UHmoOhDVfNUjCloFuWXj8g5ajtPBDyUnZeRq65Pf/Bh2nErN8CLmKDEtEYWUk9fFYntBAlMokAs
SWiIyuJ2hq7rWICVroIuGeYnkgPyHuzkqmY1wnqyJhI+R0y2Qt3H755o4Wy8EnB+Bgfc3P8NM6V7
Xlt9kI+VQsJtakQdPHThdueF0OjqsLdlimJHth0Sueepm4RZDernVKAm7Q93evL4DjvyYzNb3Q3t
uw41cB8COdK9+YUo9h6oKjb4EgZkN9u6hGVOibISbI+cfZX674NbgtshEGKkqtcTqRcatfd8zt/S
SpbbZs7KQLB0DFyt6qiTSRUltLrho/lSeskzyldHbQ8b4TG1Kfxk51gQ/6nOy2BqWM8h410aqQJG
hC7lQPHyZpsDM4M3mYQpNIUbgwMACfUcBrcC/6vi9ps9MIbBnf6sZudW+gAu+qK91lpcJU1+3ebZ
7ZTXsOyrxoOs4RXfsweV+/Fcsc+xrX5SL00P7GSmVjn6AUmiV5VV3MLGDtSC9g0HlCu04VH4lgTf
ybIjWbD5AK34o1/2LBhTeA3QOrmypfhwhHvDZieNRC5+FYNn7l1Lofc8v95zBvJGXyUvAh6IoKtQ
ZHBQiP1LF7VgxMm+5TXKYuXcgzTBPJQRUx5a0t0Djtwkna03Rkp/Eu48tuW4y/zsGojPDfXZVVIk
9S/eDyjgSJ5GhA2/wLuU26LhDfLQ4OuaGtjuMtYGdGR4lwn/QnP2nnhttFGdF2/gVAGmz20azCiZ
RTkktgFOhpHfs/fMHJ78Tu4SNW6TwgM67yITxbPB/kDG3qGyRL4BKlBgZGsRsU6OUcrtTe4NoVaA
wlzvRQEueuFGzQIwsxLAt/4PlBJnzNyk+OjgyhlWMyW7Hjhx4AiM7rIU5cb0iRewwvRhWJduUO2J
hT0gps4sKEaEKmG3lz53Jy+ZuXY++5beDag0RlbC042qNBbW1Lmd3NGKjJK/SK6uu5EjARMeUEhh
dn/YmfWLw5cQKgTEubHURWykxWk4IXozGvrqd8KGg521/WYGmhZajr03Z/mkDYEC65z4d6YhJxhw
k9tiGj4IL+vIb1tYE5QS7CLoWOCk6R61xW+xBD66RWEiBUUJCHQt+GJ1BFtTWm1AJwALBPhCWEKL
N6LEH9TKKAMG9D+oev1qGO0zKZqH0unucKM1gtqXsD5GKG04cgVOQ9E8OV1j74jLfslxek5d4CuQ
47kBzREdbOv3Ahi8sKQV2VA8B4CnHzVrt63q2jjPQEGwuutxSh/KWlx5PjjnyQCPI0dYbzAUfKkn
huaQ7NiAWgcU3XybCa2CAgnLgSjspymBR2wzvCeuPlgJ8QHP0hr24fQtT1BPHKfhfU6BsCVDgagd
rfoDK9NoUs7RrOGgP/cbFPaPLVGodE+Eo+XwUbBFvhVM3KaOaEIng4O60fi3uGiBoWCXBzlDtEC8
kkcTA917oqDE9gAV87QeNkBhPz1fyg3kuCqYyThHtpceJ6nfXbsZAOvkX9hwanCthrj3JaJgfUCa
o9/wNPAKaV9Psksipa00aj0674DbI/vKC+0cvv7YbENPZLeIqXW2rgc8N6VgxiXll43EkLabeFRD
Iw/yV36ql4OapWKbkSdncvFjRnrExnBVty1wRyZep3nOQHvqyhAkz3oDl3/A0JNRhTa1gI3h4IBi
el2EiJoggR6xh4u21oAnjJ8anLWNUh0P+anwaTUgB8t5BJydabllNrmvU0YiLlogi7Vzn4B2G7Sk
jXAgSndcc4ZxrSDO437+bs0D9q12AJdO24+V5qfQHpSlAlGeBkY1lzfjoLs7uKFYsaHR+iDelbcF
kG9sU2pfFOpmbk/xi00+Po39dG1IIwu47cAzuaNfWiUPVtoheTaX12QQt6DViwAX/oPtgeGVAR8J
VeIA7nHGA4XlzjX+OyRaM0i10LmD2IvC3wa6wTJqTfgrAmAHFokc+XupvOK2kGaJWKxTvLojxEvX
8j8bWBo1/XEQMuBWFdVGzq8yw+8jPWUU8+FHo784rzZuM1VBrUF1w27ZO8V9J4DqucoM0jYxjjDH
3DVqwGbOxHsJImboN+hSjRTIUt1XLHlSdhWWKcgcif4Ni9ggL8ebWjabhow7+odg1jUiHFwWyk7f
gIIW6Tnb2LJ4SturAUfUCtQcYtROOCdWLD22q02BYDfz52zV+wrcPKWLO6bKY1nTjRzBR8/qOGmN
DRKDrioALoWlA8KScG68V0vLq2Fq30vWnCYT2BgAxRrqpifEFh+ZIuWrdYwdlGTwVejTa2rIbeql
IcTGL3Az3loi3eOAEjVFcicIeB051FPCecsH5557vxSWMNfM76oJqk+gffBxLK/7tLtCUcIIRFKG
dudAgVOG7oRtmcGUs7ecH11HfSByTuQUc3+oqjzCzRTElBMzgr2bBX6VkSsEpIyfkG7VITRb4URJ
nEPzbjAoWU0VNQy7V6HJO3R8IcfWpCi4LFRHQBnhI+ts05zvrSZpIsvFCchu+niQ09EowbHzk/kp
U2M0KAgcuzrWOFzZjN0XLEsC2xPYkSwVJAZvwaHF9tvnApzdF7t9Ad/hyuqzSGTAzHUF7Ten01QH
VVI1R2GbYkcae9sUDQQaje9GHqqbYyftnQNexq5Tytz5yrjq6jL7SlKvuuYOq46iB2rqF/y6K9x0
a5vdvO2Tfu9QCEhncNzaKgErEhw0iM77ARJM0zA3uFiqTS2rH60LgK34Q3ivP0ofIceqsYK88K7n
JIPnf0ZAxz65BfTQjmG9l+mJqjpWb+BZuFHC6QerRGhOeRsJEy2SWqzBcoMGo1Zjbie2EX4ftj5r
D7ab5vcDqOA4WPAqBIXFxaaORbhhUF9QJUQEPNYKpBQ4VkkrfQPxQD01bHJBTUi9gLdSf9RGXd4i
OcgDT74R8KDEJ82NAQfQjoN1VdbFVWEwcgVOcAG42lNYUueGIZheszxUo0zv/Qwn2pEjSwgkSXRv
68iU7U3btcEFLEFiSwcfuz6rbZkculHJj1KOvhVQVRc3ypzqbddQsFGxhQH4BKFZ35XaFf1mIO3s
X6j1rNxw6fLyD4mhHAWMTn2pu41Ze+oG2ml+d/6e+z3wYpl0gU6kio6tNUGhIWW351jQK5i+TMAQ
NMPponBvCu7vqulQpV8p1Re+afWti4rApNsStQyUeRAWCHaZc8BlDwdIyLnd6gh7aRC+FK5BuGW6
t55lX/rYlWrNH7/6v+pMBJEtrSjhUDq6wCZCk2dmsod3tUkwF43mJYd0KRo4uGPgXEPvjsnpWG+p
bw6/AW4rhDCBlNXvc2IMR6FNA/rPtNebpneGGy8fx1/nO2WlXrJ0nUbELCFFMSXHQvVzZI7lyRw4
/XQ5taLzbzhV8r4rbiwKbhCzuzlkQN6xz/IfQzodRkHvVNNVQefRvUDRwOLev2jCUEhZFOAmpcVg
WSjRqPbZzp+G8ev8N6y10qL05p6WDAJL0+MwIZvWUKBjfIIgcP7hKyOFLWZdNkJWOvgnGzUz0iAU
5M6dkb8Q/mSDZXf+FSsTmy1m3jwryx+NMjkmqriaE/3iEeP1/KO/d0FCmy/mV2c4pdH2oC1qTKnN
sGvLMIv4D+cN19+A2ZEz/YuQCC9a1N8m0YtJZfCFSKHPCVJsJu7Iris2X5gKK6VPtqjz2za3p6EE
Llw0LJz6PEpBrWEuwVX+8XxbrfT00mKY+albTkkHqq+J26pTNe8z75/E6MRDUiC0guB0fP5N33Y4
1FWLiUAtEF1QETHjlrHIgZWX012aY99+BB69mAtwEyzhD2+ZMRE5ufe71I8qL3u3/MHcI4wVSYit
umSJsfauxdTgs+HrEpIucD10Flp5jVtWv+NZCy988L1np/h5vr2+neD4qMUEAdMnqVHpxC1dgtyf
nUpEEqE91Lrk87P2JYtZQlyZ+zrx4MQItqrQt1WZbQisU1LbQtmrvLD+rb1lMUVEWyapOU9mPA7j
daLAb6NmdSidcdcO2YNPHPfCgrL2osVcmcsReDFnJPbIrZu0IKSjjJTdzPYbyFQXtNErY3hJwylQ
q6icwW9jYRZXovP2WdtdwLq/3ZNwSTv9/a/NOUsIx++0IRcsT6ZjBciqOSQ6dmN+sAInzyYzkHBY
/RuXCzbU/32dlnmPwqw20Vr0OiHVjqbq5fzAXemIJVGm5+6s6lnpuDEbHSUWAh0TkJbEQPcyN++M
ll7AitdetJj2DEIwUc+w2eZ9ChEfo8XWNPw8lGMmN01WvHtVPW3Pf9Ra9yymPUaW7/Vt1cZssr4g
TRYbF55MQN0PWiCESUGLBSTZuDCWV+b+kjQjWOMZrQvrxoJ1Yg8RzHxwjca4Bn3V/7fleMmbGVWG
puM+wb13Ijdl4vKDLy7aC3+7cWE0L2b9CM4D2JNY7P1aPvYSZHvi5PeEZ4++PX2e75K1RlpM+Nob
RpbXthlbZIpTr3vknP72s+nCGWhlri8ZL6kCIzGrBjMuxbwZMqTMgS/9T798yWuBSRgzWnDq4wIa
NuxbkKL+rEELP//0lbZf8lpobjbFzDB4anFtWHlUmTwg/HPqvs4/f61hTu/9a6UCIqdQFmvNOFH0
x5gUV35nX1hfV7p0mT/WTxPvMp+iSzUN6dQ86jLbdXl6QZS91jKLSSz7LAHRbYIiDrpaM+h50e0H
7oBRywXZZ27OLyzmay9a7N3CqZDY2bQ6JnmDenoPnS7UUKhlGODHH7VzOUmVfneVsaEh+29n5I4/
6LSpYXs9KH5I26lHmaeEyLe0Uf+04Yi9dTxj+lJ8Mm4KKKtD1EqbCiNOZ3cMgoS7iSJIFMXyTB71
AMNkwzJoICve3wrHn7ow9UG5CrQ1ADhoFYJyQPIGxPtvg9VZLBRmSf0qY1zHtnS80OUKqeB5i9pa
NSDJVrXphZG10iPOYrFoexMqHKjMY26n92SiZsDcMYWG2/uF8+SFl6xsEvYCNHfddCLzzODJXRxQ
xg9mFBNIWW7B345Mv4Qq5cKhauVr7MVhwdKlDdCib+OWTOB6NUfT9+sgV9NXgUF2fpqvvWNxQvB7
6sl0BKTRmG8tpGcoUXjmF9RBF3p+rbFO7/1rGWG1TNrG95q4nR0I5dOw9F65BeRY8U3Cvlp1gSOx
tqYsRljRpmpyoc+KSxRLua3tAAf3W6bqn+fb6c+q/X/VBEzBxdDSVZtanlXPceLCZiBIVY76ui5V
PkWJwmE6KGj7hTi78qcD/0PoglwTCL7fAuEcpn5PUecPUGvvN2PldkdPntCW1r0eQCQLFTMs6GEz
K8y5qa+H0ck/xtYoP7pM9zeGa4/vkL6gUjnDFwA2bJ2MyVRAttAoU9DAZNBPEMzfo5MkzcEVZrep
SeLcD53mz3NC+VVDQRgzpS5fLEBu+z5T2JI6uP1ZVZFv+sKgKE/6Fd9xk79oWtuxwNlhS6Wku9Ef
7WPbVWRDCcBcLgd/N+DDtyqnSQj1ENBQpcuQUWVB1m7zyBK6fmhmVjDogytry+feva47398OBqEH
G5QT3NYnBjhEDHEhlLjPy8nbtGIeYBCQFUhhlZldTaGUvJaHppmM6xlyyvsmK/M6cGqAHUE99pd8
Plc2O/s0qv4apWXvMICtOMz2cLYIhG++ITmAX5gCaw9f7EdVavG27xHC0DeQsT9j8b7w4JWT8dJs
GoJ35NygU+NUQTLv2QfpvzQZ9NTOL0yv7fmBv/br6X+bhqQjtMIdOPdWCasgm8IziHiXDN5XZq29
mLVa+gaoi72OXRsyQTifQFsk7SaAEr/Y/NvvX8zbSglcF42JxZ6bPuka08Wx2Y/zzzZXGmfJUeSV
DZsBVbHYohW/Ak+WbSCXAhGFwGilAmF93xYmws7TbDwIRYa7zOcuWDqSv9tAX1691pyOMJthFzpr
ZbV1FlsTwcxRqPQA/ymtfeuIELp37Bg1KFZ/pLN2M7bBmF8KIjVPJ51vFkVnsUMpxBcq5RkkHh1U
RQraWQJaOep8OKc6vrLHftcnhEQVlJy/YQlCNingvg3hPeScwrY3yvHn5/Odsfbti51MTpBcZT7O
SMKAEPsE43SGfvZGsvUY5HODMIAFu/LCfrPS885iX1MGdLpkOHHyILI8Qb7TfMm19PSI7xp1sRgx
qANhvI0ZN4wGSABvU+EBuW0OHr2wl6399tPf/1rtem3CT9fCXglrnBtLqSfow6PznbD26OWROANf
nIhOoybbvIF9/AAS3nzhLruyWDiLlcixnIwPDRbpyXCf6tKBmLcYX+DpfinxduUF/08JtmTRYtOK
jTqJfZrcwm7pl+Oy+sJ6fZqF33TskgEMnzwg0qYzxcIbNmr6wIU5Bp0tLNlzl4MFMcCopLxktbm6
Ni1GaJ5r3bOsZ7EvxRW8iuBQk4skYElTHnJhfcK0/wb21p8g32x7z/4pRxDKAH+BYFQVWWD6zeP5
MbEynpf04XZOW7tAIGA8jcUncmc3SWm9Nv3wy9XWhVv8Ws8tRrRf1YLBCdKO5w45s/AckRMPYDV3
oeNWNtolbRhEf5KCbEHjiiT3vTXfV7Xxs/adw9TIUA2g9JxvqZUlzFqMcLjlDI1DrS7WvT5QzUCv
G+D0Zb1S+Gs0Q/IyJs2FybQyUZd5qHAXNXJU0Kw4N+VVhtslfPIvZbyudfhiy03KqhA6daxYpP2n
cUK6R+dYab1n0yXf9JVXLInLtZt0YAJDXYjknI1Im2CEyt6ecWy8WJ1bMa3zlgglxIxaz4Z74paA
ElIJ0IB20j01lAxhSRRUxbPj0gCRVBf6ZO2jFjuYazqicKVhxWTOWehNrA1l4j1SD+5CTD+dH2Nr
Lzn9/a/F/5RYOFotpkohJ3B/2wKs03xv69zEBeBS3O7KhFkaw6dmw1IODnQ8mmYOGMgv4QSHWszQ
q6gaxYvp87fzn7MyjpcYphxm7nmjRXG/LO5kIn/WjqEvTMe1r2D/barSzhtPVCXimSo7psmAK03x
4Uw69NrksRHej/OfsNYjy1nvIhYI3AxUjKoWPBhwjgLR+OPGaxsDSUEu351/z/eEBNtb4pg25VJD
UI7Cha/kjpN6jlqnJS8U8g7Ey8Jbn4wtPRTwIYsGB3x6TeBNAn4aezj/C9Y6a7Ew5Lgq1kWHmuVE
vSitu9diIJc215W1cwlxOtMwMVm6JAZJ9Z40/t4q8mOdtA+Dm+/g1PE1kelw/jNWdpuleb2B8KYW
2/gcg0x4ixzNLcRyB1xnL7TSyjFh6VovoL1ra4a6ceLlqDERwERNEpIm25QiA2+FELgtTsmJgMmi
81+01niLRcFW1UghEp7jqTOT61z73lWKgtNrPqYFOHjgxG0cmO3WYTIq5xIy+Yfd8815iCwGvkNY
KivVNjEbeljnVK55l8PA545mZvbsSMt6L0vP2gxQT5x4cwh4y2R/Q7yi3reWP+dB07rwU5TIPjZc
g8YznEgCexrJTWvKNnKQ3rFPhsa+QXDHcGizqYsseBTpAJircaFGtzYWTn//aznNOn8wmnHCGgFF
dWSDWRK2beK84dpnVsH53ll7x2k6/fUODsZYWzu0i7MUFTqY/N0UkNmHZd5cqGiuzMslP8oRudm7
XVvGnHnHKjNvOOyB//HHLzq59AzaTp1rHIX8baDtCbKaLxoCrLXMon5glCAqevTkOFDKkKGAnfIu
6vnP8+2+1iyL5arL3QEcTHeI87T7hA9dXKjkH3kSS6t9idpVqgxEp8CYRt7Mapg3BtGXEirXlvpl
dim8VTIEy9h5bLtesvM6SiNAmwTl3RqZWrkJK7SiGvIfsI3Nrkam+p0B5CJCMPPwcL7xVjbPpRm/
bridZTM1jk33UyOjKoU9Is85YIU0MGW3Of+WlYVr6cfPBniLlpldxqzsbhikZi7Ya4FuRQeORnfa
vPQLASZ9YTCvvW4x26cRmVWt3yXH2f/w9SNV3j116MZ3/MCs0vsaXoznv2tlYP+51P015e3CFcwD
n/7YSvY6KXKfO86dp+FIef75K2eOPwWdv55v9KhwWxaO6HVlHAqn+wFLr+PAjYjo+cLJbO0V9L+r
FpVksFoPVsWVNwUztwKS5wEvYCBcXbqXrUzQP6P/r6+g3mgkpkutuG0gGxs0Fy9JYXq/z7fR2tMX
05/DqCdxgI8cXQpjfKMzX3umP88/e2WPX9r+tz6MpyAN4nEyTVlkJ0n2WFGa/XI8CBdJRcYHmKTB
oHiW4CaLob50pP2zAHy3555G9l9N5g6ynIuuH2PaqXwHu1f/gAiL6amyVQZCsG4hlszUtoTz4pUH
W7otyCjG1oQJYtBgH975ONZvIXdnQ9A2ntoz5J1s6pT2IalhH3hheFL/NEr+/3e6f/7+1++El3Cd
CJUUsdnBNFLWk4oQ98BCrFrp/VjYD940kQD+Uz8S+AGGAkcDyJdovaNUJjsfbFb49LaQiBlQDOxB
VHmBZyGDra/xjIgWjZs14JuqBEe9nsyTsTKHA2oNV1oGr7c0sb7ATO8C22rvRcoEpkgFvx9Y9UWo
QFGUFuwTBMQ+sqIqoVTtYSWVtqFd+PYr00RGZaOrEOEtUO0X8MxG/KeAkFS3+P8prM8gM6TOBv8I
wfTaqgO4xX3+j7MzWY4UB4PwExEhNiGutRfl3W7bPRei3QuL2MQihJ5+subkURdFhE8T45mAQkg/
WjK/1LQJCWpzCjA/jDiAINrVutOt2DgTbIaAY0xgFsL8WE2gGBd1m0UFfLH73Gr/lOSsapUwAwIf
Gu98t0N8RHB22AGLDnAHleU6BZUVEgGpxqcy7PwnZVlWuZYshkl15BPsaZM1uge/rAGphgdn+tbx
ruzWQ4eZ9RrbeFCf9oWAYklIy7+HycPtV8iH6TJw3PLxxcuSsFhpcAe+8wmkq9XgZ8F7HfT2Os15
+I50YfGm8oL+0/b9ABX/kI0goWJnug+7IwebGmjZku9qxw12Mb60m7HvhhfAGOkqbMTZ/RyTdVn2
iq2gJ6u7A2FYHcHEmYzf+QDjSZETAf5hCZsullTZe5f5YOl4PT21BewKUBsX/WpKbJhrRDr+HIKx
3VtdqA6eT/19Kqb0CPVxcMgLwNRlCJkMTLnqiA1+fezSNrincMHf6awh2AQQOTC0fgd/Re+5wBa2
rrR2ZUwauD6n6bHNCmxAQy+9C9Ou3km/gxWmc+FCTuFwKlkI5qNApFaCqb2r4HgiQ9zexEUoNoPP
nbUFlxrcnpnENroNBtzezyRCXTNGRxhRSm+aNhIwxW4b2naQ76omD4HwBp66XA9Qqd7EE9yWGpIE
sYF1l74FY5XuU1bWTzHz2In0Q7htwJXDu0lxBl9k1P3oaFAdQth2H32EauC/I37gWKajI2G8y7Bl
mXbxZlRVEsXYJ32mg+ofUUrY3aDLZj04hXtoZQgrCBjjlbUqoK53X+2p9B5BwHcKQPj89CQwdIDj
zGHNCEtAugGIpiELn3xQJn/aCEWXEO7Ce1v2/s9zlupN0DfFcSTovmfPmLyP47aFrZIV2zSAOYY7
Zbptioy/2oHkGmUozkFbc/PdiGXMizpz5VqcuHwP5ARgfIezvm2K7cJ+27ltc4R53N2nFoPfxokL
/cpK6Gk8YeGcE4xpmCAJHB/e5MCfo+IaR7PDI9O2F7WwJ4CXB+8w7JMQfwwQ5CRbyOrd19aqwCvU
aRalNm2A1xvVNuf8nwTl0m8YLGGkXY1igjUVEOKIeVa/z/oxX7UOBBe1SrujgzPftS8CtsaekL/B
dwj+Rqd5SXmQ4Q1YoBpO/DYevXgP4mi+wiD+FgIoGaWxL9ZpXWK3cOj3NrHgB5YZ5sRZ8YZGGZGw
VvuRjbG7UcH0nia1i7DKEcxdxd4g5apWCuGlH0MtyGvoQDNIa4nFVQ3zFUyWACRSZAKgpO7GipcR
rFEJcOHCBs0zo2uZCwEComz/MD7hvwY8uQl0TlEpB/5+/cM5MzEi5+nmp+/CkEIsHSaTd8KsH+7R
dlzp3n+I0/BLiAifmZkyg05Kq+sLZBpC/vIg4R3dqDAbdws/f2ZaTIwZJIzEuVO2mTrZowZiRwJR
vhYF3EVFodx3H0oV2NwytS+y1tna/giAMusn9wCkdLIV7kgAwHwFkhUGHeAxWwn0YvEnnzxnbcd8
2jaTALPSZ1m6RaQ1W0voNHdFUsBSF1Ly1HYuYgqSdtiqeCtjJe/GRFf7tC/6Dx5DNlROstqQ1gJm
lAOcB9zkMKwr0TTvSebZ38HtyR8T5vs30N57xzYfOUp6nNykPugpq6Jq6d5h8I8qhenFNoV//4Z2
KgwgkqHDYwm73lHaiYTGlZL4HScU4a7PmXWvawBHt9fbeCZjkZHzhO5TH3FdDU1t0EynBmlAKIft
URcMxjN30zj+JiDVK0CEOCqIHxUrn113aleu8PuVTlx4goMCzbqUHj8zCTZzd0plOdYE6X1UBIcG
jngL2GD73unpwkRp7gTWDLxRo+Y2U8yKygk2267bSQ0WPgHkHR+gDfJIIgUVRuDIPUwA4PxS7IM8
dFbzcb2t57qzMUcebE5Jr0Rx0gDoFAPytAsyHAIH3ryzXR9bVUtIp8stGZh5OC34zErl2I1XMfmu
+vJhApwvGZFA7XO2lFs1dxNjdtxYmM6OQEOcAvu3S38FIljnzn0lX6631uXiBerq/zum7UsyaVD3
EPBUyC0dwGftap2vaKoWztrm7nB+sE9dP5Bl1Y1qDCOJ/hY/cvWs/bfrP36ubYzKhRw0FsCcgJCI
wokKjuR0rOVy+Sjsp+s3uNyXgAv4/29PqtBXgYudosqpnxMr/WVV8ikOXrMM+s0BAcLXb3N5WRf8
5bgIMgGpAG6D8Avn1g6Baa0T0Bq+dHVT4E8rzKFCBoKUBTbv0BVHprKF9pk5kApMNX+XtD3sVNgU
UI61k4Lv3bi6sYiK6km/J056Y7vFawiwRIvv15fOpAJT5j8wVyKmSFsR0fcdefcEwLv5bz/3d9fb
y3Hwdi8s9EwoZlZgdZJiO/PkEhHfwtwBuJBsSgLUR6r37gCmgpWX8TeNxUABUAbBGqAPs/vW8uWx
raSGAZeW71UWlxH81mKTM9fa12c80GogTXl0ZZg/qa5u9kitSNc9qDhfmosA9G502ElLpJYgDCFB
kXCL8N6NsyMJ+EJHPV/mQsv4xnhoRaUZFujDCQ9drjyGoxIBaDlydtjD9cafucN/WKhP1YJTS0jk
AMKd13hroFC2Rf1MxRLNdq5gGN8GZLDLuigL7M0hc45WT02Aw4t4pcZi/6Wfb/p0wrAn3pBRJLp2
QO2fkzJCu/vZ+GphLM8UpL+4qeAmOMDOAd3gOivS/+ISIsYfVfqOhKbV9Uf4r5tfeMmmByRx7cqx
EGt9CgPl3mXd2HzrJYj3PTLZsLzWYxEhz04cYs9JXjIbQMkiBroVKG1M/IbaPfLB8VcWVeO24l1x
73OruE1sSEs3yeg0iAYhyBdTSJX4jhW7s+MN7E37rhM1GChAY9xZbLJevLTVN01ot3csxdZDCDkt
FKaB3nWIVl97qlc7DzGOd6CQTc/lWHPgHDSwT2lAyNYbxrd+4s6zHMYMoi8ygKk3incNDHOIFB+G
xEwFTirWNlgA3jiJUPexP/ItgoHIVikrjDodqg9FEQuzDl3fvml0EkIWg7OvxPK+M8CADgAut2/+
QGgUakdFwVAEW6QHeVhkJ2RbdjjdC6cxO47gZK3GAglJdQBOR0qm5KDtpNoLe2yQ+6Stg4VJOILp
g6HZMreiNx51+wMO1JCOg/F24xUJOOxg5UgkY7Uj2gO8Rb33CgYcIGKKbxk4ft3megc4D+YL7983
PthJPyji5y2LgNPZUk8+hrlaOKacubTp/RkqFWROgBMdPVFkEte+84jQqexw/YfP1A7T+yOGtPKA
IuAnMEj99QT6zoZ6/h+uAf/42h2M+tFmbh/DwYHDHQQu8I6s8+a3my9tMc7shAam88fxEt3nToDm
ucd6PH0YX6cfDpI0brNv6hFI6Xf2Pr70j/0tNHILX/CZimg6gkAsxjF/XcBInPdPk+XcetZ0A4LN
W26nC0d5M6/FtAXVwutkTYEjZucjQk/aJ9+Jh+0wlAtFce4GRoeVHDFZCiE4URy/EV+uQczeJHxc
qIczfda0BtUtgvdGAVYLUhvO+Jpx3JBQ5F+8+vmun753Uyz8uGlquOltJKBwtkqxh3y9s869WkMr
Ug9OD24VmmVC1WDZbcbAdsBSMkv9hTvMTf9ME9AICtMIqAlWrgjb2mRZ9icY6xNpg59JnbwXFXlO
kuqUJNP3IYEM7mvPZZywIlQBeAbEMkRsGvARdKy7Wts4a02F3CD+tFuYZs58ak0pO0I/BO/TnkVO
U//Elh5YBM8lEBkUUUGrIugWZgxz3csoKZIkkokRfGvmC5xDp9n0nIK7uFBwZ4aGqb7mAtYcH9j2
E87T1Qb7mQmYN8WvylryQs50MlNunXdoenzP1Wlw+A9sup+qHprNQCAX0K1er7/wuYc4v6FPYyTQ
ZCzkhI7sAYTktzdWcUfGn9evPff7z3//dG0XKRdlorwwoohWg0h+atY4ENBI0XQTbIs2xdK0aqY7
0fPDfbpRkpNs7MfGO8XgxXG7eOzYdFuf/SfTeJx0sbv+PHNtZdQTkiOuoe8xOGr4s6ZXt8QJiff8
tWsbBSVsx2pgOBiISlaum0lvc+WthHi7fvWZgWBqqSs1yaayHBaJsrgdqPORc7Vgv5xrFKNiVFlf
JaQuWdRJ+8AdePCCGOmK5dQv1dq5O5ijWCU2o67tnQDPOTg03XqpRBjOkoZ95vKmv69vbDcFbYRF
WX7M6/eq+K2tr0k8A9PS55BM2TzNWUQ8Ej9RluhIBLF7A3QkObB8/BJNGSwnYxRjnVBDuoVpAFi9
GnmWOP4qwtJfYe/1d5x9CWmNuzj/H2aIckx9UO+xAHb6vQ7z57puDt003l7vpDOj2HQH8b4vW2Fj
ClO4fywseqTGgWYvVgP94cZL/qC5mxidiQdcFAhdgSaxDCnAsemvkXj1OrP9Q27hqFGO8bfrjzPT
r0yzEMD9JUKAPHmSwS/ET3TVP+nSrtN/qpoLywjTumDT0W6BhsW137GL334P37CfbZUreuNOq3jV
3JEX9c9z88iA/VwoUDMlxHQzBPATj6XELcse6brlHxEszPtn3ohnfCWmnLRu5mH7ntv9PrSQZFVW
CTiLZfxBGVR/dWwtidPO+7qXmu38qj59Jybqa9oWdDgVHTTkHB7H1XhWkAdBE2Fnqls5bgxDgZKb
611grs3Of/90PytuawEW73SiINM+pKKhe/gKij/Xrz7XcMYno0Voa+NlaXKaqj8BwM2AqCLvzkec
5CtOBr627jM9CkU2AklqYRvYa/R/0GUbc+m++XH9EeYayPh4JC4bauSL5Cea4NC0pg+uTB+vX3qu
dYyBbmndc8uNgQXo8xzh9nqvUBpbpHHBJF4/6qRekITOPIPpTbBo6eKMPVEnzXy5z1u/OuIguP11
/THmrn7uyp+6kE5bopvKQfs7OK3NSnmHCWy+uX7xmRLlntvu08WVaxUd8xp+SoFZbpErGbY/YXJc
WEvM/XRjYMdNGIOj3obR4FQeNt2Ru2shZu5rP90YyoWTSYYQUnFCEsJKBAJw6W5dJQvF7vwTLxQK
02aARodPBm6QqAzvpvBG8jPp+bEqPr72442RCyYtPBmJBVRd/IG0XygBkB69xGaaa3bjK60A7s6Q
sRlGvmZQwTRbC8HR6+s/fK5djPHqI3zEn4Avjjz5DcD8FXxs64Le1djE/9oNzFE7Nn6P5JE4Ggp7
FwfwpMcEsIuuewtj7i/0nYufAS8wkYl+yzQvgJSNVHwGE4OXb63xjz75HlDsUIZLM8u5+xgPI2Js
YmpVdxE4FWQLmud7jDiBPsRm0GgdfOzGrzMNEv31prv43r3AlBi7aUIHQKfbCJhS976X4CMzXTQ/
r1/94pvH1Y06hEMbJ5wsMkQBvjC5Bho9u88VBWh4WChGFws27mAUo7KdkIALoEGU0ibdAyfgPNtc
5odaORqQW0Skla6SC2rVi5UPNzNqU62mzPYGJP1qJ38I0v62m8JdY3e/vtZaRnXqLGRdkM4fIg5Z
30sZymajG2ymTKJPDjRbFCjPPca5L3wu4EQi47SgbVT1+bCf4IncJB7SiBHUHByuP8plbTmayihW
KYVjdMhDEXmF9zNt4vUoyG6U1c4dnJ86bnDsr6EVAuQBOsfS6be5zJov9gmjlvmNk2ITp5WRzN3H
iQbfgI1tDkNbKPCjp388qdLdwmOeB+VfJR+PaZQ2gUhtNgyNjHoOveUQA+DbJ+qX19Uni7k7R3b+
QeGL4PrsZ7+4/XJRGIy7GiXCFviMuSTrI9br8a6v8vShrzVw3tqZbtKJin1Fm/aP23vtSwzf9sJL
nalMph4ZSejDgJlQG2UWAnRrUPkRfOs9iKqOXC/7QDgE3/BQfmWjzAuIUTsAji/sziZtRLE3FuK0
BvwqSLmSjctdyIiuv8C5RzLKxwgOLvbjUKD6kkGpBIVijSTvFYI1nmKffCg/fNJsWFizzIw7UzUG
jWMp7dxtI8LFD5VatzURu7pl6cLDnMfvhc5oysZyyANZDJRONJDsUIf6QRf17+vtNPfTjZJhTTKA
p0G254jaRyeAnnnMqyc/o3++dn2jXCAkA4A+jp+OnGpB38BWKYuX65ee+QaZBjK30p4cwVmOKFBc
9yqwpvfGtsqfNTaTD9lI7P31+8x8iUyRVdLDvV51tIig0653yZTzn1PlF2SNhG6+pTnDXN/ux4W7
zb0QowQAtxynmSDBsc/Jrofc3o/7fWmphWnBDDeXmkqqqnA8xjvIN3OBQppwT++Dqe7XoPTE93nc
Z/eyhkh0qD12gDFPneBTaveggaU7wdQSeOpym0Li+/8v1URsBHo4Dd4d6LN7b9RIPscp9jfkx+Y3
iBDwImJNS7LLyzI5j5rKKz/v7JzJxj8ir+Iuz6tNDnklz3rk5ogNm+pjwqo1IkoQ/OA+JC1I9g63
N1MZH673oMvvlJpY3FAnDk4xaxEhndXZkUZDb+6DmeTkqb2wvp27xfnvnz79UBAH2M4gRQRrP9/U
LWJgENeR7mQYNAtdZ+4WRqkA0h7pytj1iYYYQe82Ffm+HhK5YkG5tAK9fMqFN2WUC4/1MkhkHhzd
Vv1qgahekXG842X2MRTVD8SS7DiXL1KHv3ILHLHrr2f2rsa8wsodQOIJr6Ksyj9A1L/DuuPeGUDE
80W5QX/4XocxjBh0jyj0hT5xuXpRU30jtV9TsH9z9An/3p3SYtXHSK8Z6gaoUXgCNtefbe42Rjnx
oMHMMlSvIx+nQ+YOH0r0r6FbPnvI6Ll+i5mxbApxgB2CWaoM6qhTwZ12kz+2HaebnucIAet4sJ4I
mxaK47mr/f0hpKa+bhrynJVlUkXKLhFLhoSwyC28aqGt5q5+fsBPY0iJWBexY9XArXN9pxi2zWs3
bb5db6a5q5/f0KerJwKgPQis6REktPtmyk61EA/XLz3zkk0VXZOmftJCYBUJiOVW+ahhGphitfVp
8yNmbPe1u5wf7NMDZF1Og6wd6yjDtvw6IAlfJxaXG6lCeKLsxdE411BGDRhskYwWc6qoC3oqVozy
4BHrZraxR6wuCXCbq3Mo5TasB7VPODZMOlHUG0gGzon1QF5Oytdr6P6GhZOIueY1yoPvjpRLq06i
IqY7F5sEKQHQy7qHLHWhAs2UVlNOI23YSNQEa01o/y7ix7B+hcnk+lu7PBGmzCgAThuX+Rh0FUS7
In4KywHSf3wPT3xQ1h6+L92vhKXCo2a1/HH9ljNPY2prJLRUacBjxBeOPl2xmsEkB9qX30ybr93A
mD1UUOh3GpHjUerBU2dJ8quF2Wg9FUsbW3NPYFaCHrH1ZU8EoBwy2QSYfq9bV7kISQwX+tTcHYxq
cMbLDHaNeXcftkgfc38kZf5YxkgCut5EM4PIlNJkmUqdFECrKE/b7IE7DIK7qnMWOtVMyQ+MUkDH
mNuW27WRlwiEXA7WqwzKHQKxYE2qKVDZbOE4eWbomVHRKaIG4bhuy8jxEQmnWHfT4quANMPyR9Ir
a6F+Xl52A9vz/8qmqcyzrAh4lBLi38StgjVStal6I2TQG2dg3R8+2sVaZBq6YuSVsYVZ29zjGbsM
VHYkHdsxOPruk7DvMybgCXzUfAmyMdfLjMFvg0FIcocHR9q8phZSE9QGX7ndl7qYKXix/C4YcNLs
Hyti99skpuO+G7t8oYvNNI2pdsFseUgHpPMci4oBqnsfEwhdGYIs9dP1nz/TNtQY4+ADN6Xqg+CY
iWTVQFha/6mW9hNnxofJB5Q9QkwHOymjRAv7GXnd8flbrLYtXBO3FOEYsFSO8tv1B5lb3ph6F1BS
Kri9BI8E1jiArtZ+46+7YEz2jIpW7JwgkO26kGXToBBD+YpAvKTO1gm+a795Ci2uNQp+AMURQvDr
v2mmAXyj42HBh/P7wQ6PMe2DnaAp/Loiz/eK1cPajV0FXjKSnr90M/NoXdnZlKW9yKLRl6ukh0Ye
O6o+TvY8TISsfGmXbKakUqPolW3h084CiNnFUeuahCDwdomzUILmeqM56RkmGeKY0InSrNgn8DrA
FueA1Xe9heYGk1Hgkt4JZNCmduSz4pfT8wKmo/IXoDqHPFySUlw23nnIc/5/FYUtvPLswguPjQzi
A2fIFUrHAvzEugn9+7ge7D0PgLhyu1WGWCDM2nxxqEjenz2mASYJWXHeMnNLW90it4AuLLTmWtbs
ii7y1LD9zo7n6K8++E0TiMOBIbnesjOdwpQLIfkpH8IiAEdBIk2xV0fo1r/WJUy1UBEWeYUoVXZM
CD0Wrb2ppboVrr1QvmcmhqZIqGKpW4Gfwo5O0D1SJ7TXVkwPtejftNC30Cdn4Kfo9+vNNHezc8f8
tHZAxnAiBGfhkXWjCFcVVu83dg7ncRnW1sZrO2RVu4LLCLSLJUHmzFEFNWUxFNMp4gZ+FoXIjLA5
jNzyUFfNJkv4VgkkMgbZtkDgkmeRD1e3X5vZmb4gyuMqkcDtHFs5uvc+LdoHBPw2SEmtlyrRXHU1
KpFqOsdSwkNgnqc3gKqA2vGdehlCtF80XwpQm6kZpijXphquKVWg+xWuWinPP/GqfZTNsB6bdOEj
/98q5MKC3tSQxUz72Dp3sNvpWvbNZHnDOrBza61pPYGzwdLfgzWB4esptud9TN7KoHN2Q9FYmA3a
yUuCIxKsLtAYRyftkm3nxd29tlx73Vtein+1OVLWpYttW3SAMuDuU1ep7D0HJuGpBz7mJCplHb00
be7grm+3JOzsTUGTFj0V6GKrSsrd1I3lOsurDJHSMX/re0YiDhr/oROCYL9QJC+KA9XQI/75IF14
CldaC/h3SII9kYYg5p7RY5lx8uY3iPpekWEU//h5mQIuIJPwqejc6Y52Rb6XvAxuJy1wCtkS58Uq
LBx2kjK5y3mp+cZOGQVkg3ne2utya9NWo7UZtRAHtF+zrmLZyl0GKAB8/QjTfZiCATIOl03jRvbI
qlj5ADr809s4Pcf/4Hm7WoUQ8NhFoW+moO4fMybV3dhK5Bko0i4M/rkJyl9SPmyrIFOrDI5pbcti
NbYM4Yu+VPcIjImPdGydUwPDyjrOpvQ+AKOkwscBCthV2SH8PGux1ltJxvhCottMzTa1a8S3aJMj
dDfiJXZ48sZd+6Na2mCf+dyY+rW8EWWYIJz+2Gb+ket2o5LwMczChS/53G8/3/ZTIc08ryApdWI4
nZynEocfPnKdrtfouV9uVBW3DN3QnRg72th+xYq3Q9qw9OTCjHCmnJgU3b4oeawhe8VeO1k77Y+Q
9xvu3Dn5y/VfP3d9Y4pjD6UrEAERH73B2gMsshq8h7oYtwOxF5p+7g7m/MZLNUOQaHysJTSPPQhF
GOb6Lh7TD/A+fn7tMYzZisILSBMkgx1jCJnqEoNFPjfdtwpRrddv8B9E7ELJNQVqtPItMg06PhJk
c5wA/XFvHMgG107Q5N2qzCYC76CX/xzKUe+qAnyViXX8iGwy8ajliJT6TJf7wPKahQ/mTLuapF1e
wgRZOXjkUmbrMYs3af8hMrCb8oU2ndvfN4Vtosvc2BkGC28O+6O9B5FCnna3yFM5piOYSlC93U6q
AtQ3TBqEtYqlZdDMxoJ7fuTPo7UePZpVjXVkZfsOwfSHV6aIXyWlXvlVv7Fia1qNo2o2YbN48j0z
jE36rhKW32IMxMe4/wDTBTTZe6IXWnLuVRklguomCaeuRkNSOT5RT7iRnWdBtoK0ydkUpBoP13vp
3I3c/zccNB72iKTp+Di1Hy39HccOIgUf6nHpRH2ukYxqURcDs2qFaiQtTdZJzeSzyGvvngxqaXvk
4pTXB4zo/49Ae89K7fLsNupjuS6Y1nDrIpeXi3+IO75Ulnxwuvbtentd/CzgZucf8amjgfzkYyMJ
lhebertClXtb068JWk0gba77hldhBeaOU+GwFAY3uJyWlk8X3wN+tzFAmoHpvKFdHIWDdZNNVbpK
0qRbIS5q4aM21zDnG39qGF4PQ+uncRwBb/0+CXVqlLPQMJfXF/jxxmgoqC80n0IWgdTzIjv7B0nd
w6DYT4u09crJoLxqZHPEQvjP2SC4wUBZGB5zzWYMj1xhnseZD3sQgsexvL0DPG7fD8XCl27u8sbo
IGqwxwAZ7xEPJKabxSrFtmfDwoVP0MXBjXYzPqSuS1gyShi/4SBFpkyxdovfBPNUbn+7Phouro9w
A+Mj2sSejbBzwSLayKPnVL+Lt9q31pUS+wzb4guPcflL6v8lsQyQmNRCyRRGsdOkJ9eR/K0Oq/Sl
TltkqqcpnJJYqTjrklkAnmXU29RxDraS7UzrpA/87xU0n1sA2OMF++9cjzRlmZO2+jHlCL2uWXmf
Jdm93fJ6VWXTd4hYcGbviQ1h9Vb09bb38iMTSwqHmVdqqjUh229DOzirjOXb1BQrDwVbNh/O18Bf
fwk0LatpAiRh65NvDw9ag5AVE9D8HPp4vcfM9Pj/9rQ+lQniF3p0S4QwA/oAaUMJ83EGlF+w0FXm
Lm9Uiq5GKIIvYZvIyjdEh63a8jX1vlb6TUGmz/OMdICfAxaO7afKapKDAsloYXI298uNUlCDIOaw
Ab9ch/cErMqChPsKALbrzX5xfoQRZFQCSrF6j4cKlux8RDCQpdR2hDhwTaY2WKO2eXuCcOyos1oa
4TiuE198H0aBcCCK6VrIT6LWbWEqKzaJftU41L7+VDNtZsopYw4LWTLCxt7zb5mdHjSMZDxcyo2d
KW6mfJIlPK5rJqZTLEn+mOkeksCWZ0+e7MLzQjaASIWq1+uPMjOuTeBeLGJFaoKC4uu3tAYGsaUr
AeQgzcqvdTBTO8kAGG3H4YzASKGICgLxFGr3u63z6Wvv2hRPTnmpKbdh6AQkehODr2q3za5VS971
mQmGiZtrcpGG6myRryqxGyk4scz69bXGN77yLURBTm3VYFSwwltRrvD9EDubOmqFg8PN125iDHDo
NrzBtdH+PVI/y/rHyH4k/g3L7YXmn+tBxhAXzpDpETjrKJY//BIAeyiqur5aZ4sZ5zNFhBiD2bIS
Dl09shkt/q2pqnXLvyfOs0MeOLmzh/spW+KqXx7Xf0knU+VMkJvqDFED41oqB9GNdfKk48rZXX8X
czcwZ/EOAlk6l+tT4vjOugv1sXGy0+CNP65f/3Jf/UsH6aRJlosEX+m06acX3gbWgTSwWFy/+tyv
P/eAT99QiLfDfISDLOon51BMADKVidjrYny4fv3LCyoanu/76fpZWXTIt+vzUygOtXvyGw7abrxP
nBrBFOGpzZe28C53KBqem+/TjcZAaBuUsRwkh9HNV+eopPdMtx2M+FbfrGLGg1vZVdMJJ17iw/Gn
fmFFcbm0/6V+7ENRNEj5wPSNj/sagaC67LcgWh3hNqPZy/VmnHtNxoCf6gp5mhVuIjD77u0U8Z3Z
oUi/tqL7S9fI2i6xYIpQiEtwtr2jt4gB2Ajt7a//+svlhIbGYK+nTnmWklhzkfaNAeGbpOnJEfk3
xMouTEpmbmHqGcGAJmzsGFYPzktN4cJQwK8BSzguVMSZF2CKGIEQH9Muy/VpTOWwolJ99Cx5z/Ng
+6UmMkGBBca24zBUdCzhVo10VsmtP/4YQJq8fv2ZdQ9lxkDXwTS2fdWpE05f7Ch1/P4Ox7zyo+pJ
f+ezOrlhAw83XpL7NyHXSVSlmJo4fJhukiFG9g++mVuaNN7Cavjy+YJPTSWKNwTazqcJ3KACAH0s
Lnuo57EitoqyAhWuYrd90XUbMo3urg1BPyZZW+5ULMe1zvB6EwAFlownMzXW1GIWqXRaTlGlZCF/
IiAaB0ft0rR17tpGYbLHPEH0GXVOE+SdSBwHKadOk+/XX+tctzRnG1z4qYs97pPk1nc/lR9TOr6V
U7ZQ2+Yub5Qdrxggvif4OoACh5M9MLfS95Is8rzO04m/drVBlzWmGdoPA3tEvtTJK8f4o3ZI+Z0C
4fytoCWvd03NHPhqB79+JpCOpYyxbZ/qYAVKBv32tfYzKpMXt6nVWwrDOrT4CrhatS0h5t5YyDJ+
vn6LmcpEjVfEEdzCm8YPouHMmpm6VZCM61jf0GDh2zBzA1O5GQsv9saeBVF3jotv9hMgTDZ7T7qv
lVYTgVaNKRJnUgsEBNL0OPizys1gFSBLucD5DowunSvPDBSTgxZSC5mQHQAopeOfSjt8gf1iYbn9
XyzShZ4WGNWvFn577kgwPftlcoCFrdz4GgLbVev50z2jhN5AW1s9xUVKcVZSNjtYe/vbBqLk1ciI
fWBBA+V00IE8P7L45+Bl07qyG9mueIlEhw6G/hupfHII6gpW5Naa0EyO17VLU/KZiZQprYsnBI6M
Pd6CCu8ZVK25enVJuEJMViS7j6Ra0qDODHlTYVe1Hd4CRuEJO6XTRrTFBDxMiQTpIV2yN8w9ivEy
so6WleVjpw8pHAmir4fIk0hjG7LvLSnOUKm3jpQLnXfucc5//zQtzHXhSh52+kRVeJAKKSLxsHFs
9ytSV3zEjOKeWHUvh6rQp1aCHAdDso99UZUgH0GcRFY+fqmEmLpgZDY7NSD0LGqJWOfTa9j9aTqk
yutmYXbg/JfsemmAGA8i4nLybdbKkxOm7cZ3M7A2NKmmTQyK9O+2o9YzASyNbkokHlRr7Pog5ETb
7bGQvPkHkpZ/Obuy5jh1bvuLqALE+Ao9uXE8JE6c+IXKcCMJBELM4tff1efJn2Kaqn48zinUmrak
vdeAXCq/W+bFPVa+eFuq2P3UhRY5xsgVB2kedUMGSgukpSwBObTEmnzuwCqx6eckEB1eBVQR+RBI
a76XuU2PUEKNfsT24O58pyxfyoDTQxB39MCV2xygYk/3UTxGMPhQTg5zFq7KpG1s/BY/r1Ip6PyS
IwP5C7JQPxY4mX4js0fwzoxySKyM47T8VXXM7+eW2w85eLKpF9E+1YMt7gfPaw64EUdJB8r6ic6+
PJaEOj9aSZqU2xHb5YNVnHBhaE6hbn87gDwcwr50j8RdutNsu3/KBb7ayIqhGr/I8m6orbch9Obn
UYYz6Ait8wVGW6/5qLw9+Bj1X1nnFI4tltyTNp4fieT470ovF7shWAAHAwaxo3SGN4W2fhIhwG+G
bfietxcGHIqiMM/K7T3knfSugoYylFrtKIVJzvRlEO4bBHOAdgNo7JMHc5ATTCYqwGSG+g4vY/ia
6J6nIbd1qpdAp05T/WG+oLvZGeACNoYFRKiWEu4bF9kgewG3epIePIR88D2ECiXqJmArFUk8Qk0P
pEQdPzItcUT43WCnTVfEh6oAfhZpC/ggVhOAMLP46eHGtSN+50EuEHxiN0VWFFUk2FyfmFT6taCQ
dyUj8e8CMliJ17jqgFQ5scBzZtVhsUEH9rzKcpKIed1jaSF/77UqfxzF7Bymdhj2SyOqB0grfu/D
Sd/NvKm/Wbl0DnIqu8+qn6Zjo+CvlFiOmH+Vkzd3Cew+SAKszrB3XVLu81ksb4U1/SUikE9+S6cd
pqYDd32KyD4I/XHPI1hu5ks770edLwfPg/SzivyOwZ1nDp+oGooHGzWlL6r2vQ4q+w2sxyYG+2av
g7d7XuYVbA/88Qe81sgBfrJTwmTnnGTRfhcz0tt9I/MnDwKY9XEhbHrUFkgZ9GIiEs89Vskouvup
cPjBon2QRnbepbjLR19HDiuKMYeTC/woNbSAp6WAhFFUiR8Tjaa70p/gXtIObpeGaq5OjeTRnhTd
T9TIfjTTUKdFBVHeuof8KRSE2j0s6p2jgIRbBNhh5+2l2zGVNIMXV7u4iJ2XHuunhsXTHH7mHDnI
1J1cMe2cZfxc4Ag+BLRqYZaTV7sm/NIMjnWM27yQiQZoAkJXMjzAu6X5Bq/El6qx+ynpC9qU+zru
wjOWLNRRAypSCmOfp1JOr4sbLMEuAobsEXY2/m5kFkKitcDgAHspJ/69Fyu26zpU8HdeSYcqvSkg
m1p82CkQCiUz9Ob6MOlQOul9O/X9lyL+dlsDxs04iOKSwAEnOs8BT3JoMo/UT8isd7X197YWjJuv
9gobxj24bVnFmw/hVsf7njePJaUbQ7Ry8JoY234pnWGRi8wWr+52ILtFaQUAZJKHgMBd78LKhdHE
2sbDULQTAwugLcIn6ZQvBFo81z99uYp8cByaOFschpZVN3UAdR/AzRjVfz34DRQCD3MosG88gdd+
v3EPWjQBnl55dVZOJJlrntjdxn137ecbt554lrBOaURw5k4N+6zXpeU7Rz/zfiOrtza5xm0hDyvK
m1KoDDqREay+8hCYYML3BWEbF6u1FoxX0xRHI7ML4p/DgN3VwJp2/vit51uc1JUr6D8QVsRX3/eZ
zsZAHWreFLuiDn7OE+9SEpfPfS2OsMnagC6u9cXYzKDZUjvsxiEr+sDG6cybrPNFnOq8cDcybGtN
GLvZ8S3eez0mHG4WiYz/2vFvJNc3bocr69SkaoylxvUQTPvMI2IsEoa3z71iVfnl+l5bmQuTLuYr
1UPeYFmyKn4tl/kxaPVugSEcLGlS8G/TCuDe6y2FH+9qkzLG+8tVXeIpPukqGVA65OxbBygZyNyc
ko1GPgau+UFoTDcEnxkk+NEKFOVSwXwQbrs9gMFwK/tGtNqHQjxT+T2XW9mrlckPjclHkKVC2Sg5
WUOeRW7/c3Sr70BT3lTsg8Oo8YSqLOW7F2CJhNYpJFMSVsL5lmwdFB9PCoT7//fzWnBLaCSf8XlI
9LglT3SLPIarUrT3Fcw3d2NiLr/335jumYe2B5jgrCKceE3j7WPN/+D9v/U6X/u2MecFjNkdGSOZ
OdP8CLnth0p6Gym+tU8bs7vkMWdtg8yz01kQOQ27v3LaMgj6eOV45iFtAY7fy6mPz2W9vAY1BAYW
+ejEw8bOXtkKnnlCc9YMfb4QncVUDDsFmOoRmsLzDjj/8G7wWyeNPTinjYzmp7x3m2fIrW7ZfH98
BnrmET4ERejQwcIJomxcsunOLu9Z8AojrY31tNaAcXx3xJGIh7CdWzoo3E5z/xKWPiRQVIa77m2y
2J5JTImdYmhEy2Wm2sl9dEu19yHHnUoZUmgEA25cBWLjOrK2GC4L8H2qhDgRsvDumA35lxoRPn+c
iptOc8+kpbSwPh0Vt+ATRTXArbIXLIl9aBaFHgvC9Jbo7plnOp7DfW51lc4A5AgPMFQQh5xTKByL
ajlXzVSeIk71jYNlbHh4L/Z9juxe1uOVMo9zorHARfHnelfWpsLY88zNkYWh+Pq41KlTy53tfRv9
rYi78nXzPNd5iFuCY0NOAEmroxuDBaNsbzq27tgfbuqAyeICtK72YytUWVWwIushJgXlza6DR+ro
b8zASlw0CSEMrrUwZGR+1pejvRfICqWNVW4xmdfGyNjcPISHsQ1/q6wRWiZzGNnHiYev0F7vNirv
K+Hjv0zcu+0GnxQ+IBWwZMhAvwK6+RzVIYSyS+uJS2ejfrPWhrGlu6Xzfb7M8AyfvT2I8Cm1nV0B
pLzDNwuLK+e3yRFhPYX5EYXLn2MN3p3TKn5gUUvfai7Zr3rMh2erdYKzbicY+JRttC9FWLtJHDP7
DNPLJpN+ThLP7pavuephmBWU1Z0Nbs9t1xcT6zNaZQvQBKlxe32J8s945M7hxsV+retGeUyAGAUH
bQiRQxLyFWRg565q4YIkZAi+okWH59Jatkr0a20ZAadugfmgcnZgugatFIicA9hVzMD2Ra9QBttY
k2t7yog7lqWp8JYR2fLljiAzK2E/fVNAMAksyvWsMAKZLpuQlgtHnGAAWs8h29/2+cvb4t1mIiNM
T0qKs+uCDWzdr2N5l9+m0Ol7JhNljPNCWRqublU+IdpD7wMkcpA1Pi1epTeuSpcf+sHl1CSd+LAJ
r+0hKDNk0OMkhB9x4s3xfdgi72OR+Rdv8zzxvO7u+nitBAaTb+KQIIb0kMrPjXVeIJfh8xcCVSCr
j2+cECPygB4oHWSyp0xBkKkXn2ZQysEa3lhNK+uUGG+GQHlyiBeO+wR3fjQ5vN7Avoo27hEfI4k8
YuzqnvpBEVuw2JPgAaU2PMnSQYfdo+13cbsLCzl/suIadtedgluZVy1yo1crZ47pPOsPAFs40aiz
3oUCT32hyCIHn28h+FciiCm9SAPJQBf1m2wOXFhXe5EodoAjTId48OhdGGn94NhNO97YGyNgaSVc
VElx/yYUtODan+JH1+3Hx8J35o1wtbaKjSaYCqTHOEA/YA4Uu06M8K8NysVC50LB0oHB8vT6fllb
E0Zg5MQOLnrcwO+GwyuEZYukAOAsqafqnsb+uQAOPXGj+ckLkOK83uTKajCpSHIMo4ij6JpJZ0hY
yNMlHuGosOWjsDJ2JvkoaDpcYWdkKSqQ2AQKHz0keioHOllb620lpJkcJPgcQbV8CKesFO7yIxgl
f3bw+ttZgDl9X6yu/umCTwXA1qK2YMMrccFkJjE/HwrKBuTlqX6Mw+4UDf1GQFtZAe5lmt6dMIyS
zhlbDmYYW17UVEJyd2oeBsYPlI4PdOQTHPX0l9Itf982/0YEnThHkWHGWVz5cLqvmH8YuXNnF/UW
v2ElHvyHlXjXI0f1RS7rss5qGN13X60c6NWwTSje55EtNzbOCvLC+89E9l0rNlBebnWxh7OtZt6N
AzjbvNBzyvKpOkSsZUfPDsSxcC36PNasxtXD4/fgAUHUdiyGk4va3PeZgnAERj8MZexl2GsIliR2
ENT37cRjyEFY43G0L/pPmhV7VrPh9focrA2REWDGdhls1wdwEXZ5qRzfAqQR6vjLqDpUvbYo3Gsr
y4gtAvzqFgYj8CDz7N1kQWW+EqjAn0hZHwoS7zWwV9r5fL1HK1HFVJhXeqaAyurgvMyw5/GQATpG
XRM8THHHd9ebWNn3Jp+pQrJYQMJDZ25xDvrfPRzOIcuVdP1LC/sLi9+2P0z2EsuHMajzNjyH85ce
2N78lVo/rvdgZUZMZfneL+BjJFib5V1efNFhGOwBD/MP0o8TuhTzIWCqh0s7aBuyaZyN18Raq0aE
6aDcEWrPV1kXfOeWDQ0+9sknjwziC86Cyl8j923567YeGsFF+iQSg0WXrInbU+PMmVdax6q27+uB
PKhu2E263VvlVrZk5bAx6U5QkpE9SPJYEoMAqW5IRS/TyfvpuxsbdW1Zu/8bnamIObQYB53JizED
6AN14vsbj+i1bxtBQHlxFwAcNmacBFDDKCf5FPu+TkUcqp/Xp2Pl3Povf/ouSJJohIYHRzmKXiRN
PP8r5FRern965debvKZYxUU1xrXKWBAk1KHp4NOktLdO3JUIaRKbQMtx85Zb3pn1vAWsuGh3UJfT
qbJGmdZ46O3doiu+3NaXy4/4n2HKp7rqq+DsQrNlIPUvZxEPpdTP1z//XyXgg0eYSWvqmiEMwxIZ
xLge/B/CdouEdFbwXFYT8DENRZUQmbNH3yu6XVs0ORho4eMCd4M0nJcZFxugQaC77xyLYfbTYLCs
BIwTpGxHHzIwA6ePpIXv0ljl+AdS4x94S4CNcvmbDCLvDpyn9lD4wZTFUtYpBIMsiOy7fVKMJQXE
BPrQ9sJdFPmED+lriDZq6DPtadd2z1NM8bDmTQOnRhYmkOWvU2CTcKYPCzvi/4i/EotduIB9cGo5
sxh2SF/DiM/rElbZA4Ac7cASoF7mJYkj+eSR9llU+nceONNbndvznwZkwCkBdIDsByQ/UgVvy9QG
yPHGO69J+3LCpu1yN/DPagmipLW8T3VdVfuiKbYuPWvbwThs53bxAZVpZRaVr5PngyD9vQOe6foC
+ngzEFOmPe4DFJlquE04Tn0PeMhnKAm8Wa217+LorXKaLVemj/XgfWIqscM/XDndgsvoTJz8wOPx
UAl+lNT/Xl4wVEE8vnRi+FRE06M/AaNXzk+g0289HT6OVsRUZh+hLwP4l6sze+hPMg/SIm83Yu3a
py8HyPsdzjy8t+GEfibh79l+Lqxv12fm42knJg2JURm3uGLpzAdmlsMmtYlhJSy2JDvXfvbl7+9+
tm7rJnYDjuOH6W92yL4uvr2//svXPk3+99NVPTuuDXGocy+7F8zh2Y/Z022fNg5NHbvtUsZRk9FR
5UldyyWB5MHGTK6NuHFqTnHVDsvie+cAXJJB26dg9BM2ehtbbW1YjH3cqAizWDkyGxtWPUZlPhdJ
lzvLr+tDs/LrTTqRguyRKImHVEzxFuJxXJRdYjdb2YSVH2+SiSgf/KAdvfCc66r65FQcKiOEWYfb
frtxSjoheMyVLYosb/pfVuPk5871rR0ZfLWxJtdGx9ilQMVaoW6iKps6so/hFBsRlO0Hqm87B4jJ
x2lbOjoROKjZJIIEtAbwTvo0AHD3+gitjf/l7++2K2Qr2xI1ZxeuQKo/dCToQV7XfKPYeRmFf28R
JDJ2bFBiJ/WN5eDGBU28gqQ9juwI6m5hsbE6136/+7+/X1YORHZjRDMesYfJBohTXBTVrw/Ox883
YpJykIZeHOX1EqU79+Kc4nQHaLYPsL8d5z/zACKW0iG/E50I/1xv8eOHD4mMvSwrsKMWXgQIbcsj
mYGWnauXSsGbDtYbe+jbJs6oGODBeiNvuHJOm4wZHeUqRFveWZFn0QYpgH77XL61+qe0q5frnVrZ
IyZrpmFO4fI4AENGAkweCGhgx6dADxubfK0L5iZHDhf4PqfJ1GT/7AT5pV3dJIqOKeEdEOxAE17v
x8paM5kzTQWoMvPVlNFieJR8/BQt4cZ9e2XeTVpDK5EU7rsCRYhiTBoXDL9o140/mrBKAQ9h7BMp
tnqxsidN7fOJ6WKhXYcd02jQ78ghKt4I8P6yuM1YmZgotiiYw6LNVQMb1GrXu9PJ02BI0Hljvteu
fCZ2rYI4fFHbcZPxRVlPvtCiglRyJ48BG+gR+7I+9GOL6wG27tGu6mEHQff8IMfI+i3j7iZbBZ+Y
4LY4AsmwLmeSuba766pvA/vjRBDKydvd9fW2NlNGMIhJAHmetm8Rm/05AVLhDOPdF0u7Pkge/cbK
W9k9Jve0Vktjl8KfsogvLt2HU9+/dF3RfgPtrLufZ9Ye476ujjd0yfsHBQV8PdVxM89nNdOvXcgy
1TRfoGX7MHv1LR1CE0Y44Avsz9XsDlk+eb8qTY5Vw2QSORJ6hKL2kZrO76535sO4hpYu8/bu7Oxt
hldp6LKsCNRzyfmp7MkjfM427qQfxgR8/tLsu89z1Iwqy1YsA80AWaL8jKvF09TPRxiEPfOq2Ne0
Pao8+Hlbby5R711zAhSTpVUzy+Ag/nMKKWT+IpHYfbelN/XhaYr+GJcBAUixU4OrkIWOd8dGqFlL
l362q+6+tsuv9WjfC3AF09t6Y9wLxtBvdWMP+twG1mFiIotJvWsCuRGD1vri/O9gkaENGuSO6ywX
6vM0lo9IGn5D9/ZVW54XVZ+UrT7f1hMjChBQsHin5HyGfvs3Xrbg1tX8xxyIm8B7nmdioPiigyJ3
UH5yqylMaa7cFF7v5zGev0YUKhjXu/FhMEMrxmpWo8WjqebTWckL4O0ryb0L1yl1vS1s9oeRDC0Y
C5iNqmo4FfqM921SxOdQII/T0P08/AZk4HS9Gx8fPmjEWMWSDYDI4xWaxdHPgT83/CmIpnu3oAlg
ZAfiLQ+8EWcUKg9j8Msm/BboDpo11nOtAmjyIcufWQ6OgvDc1A+Vt8U+XwlknrGatWaL08X1fIYh
4K6g9401wrJC7jeGbO3zxgrWUYUHFwXsqB9BVlM8gtMDCLzgSYTIbEUE8oKgdZIUbLqohzzJpYsi
1heCAJQgvvdz7t0RIp3MD5X33fXAbNtYlCtLxgRPLN2My/ZS1KB6VimeKntiy+eWNC+2i+S5l/++
PgIfXhyxZIzJW2Kr7VoFjgjEup8Xou4DvZWoXQlExJg6SNk6zeygYhbXPaRdOmB+6MB+w6MXVRI+
JrnnfSrrLe2VtY4YM2nnnltGPa+zZmR3BKxV1snX62O0Eh/MGn9Ow6ipITWRzYRk3Ob3bmzdq5Id
LGhS3dbEZQzfnXAtRCfCXjZDBgrgF+i0PXaue2BK/K2jrXLZylI3C/0MAldxXFFkrec2T11S6z3y
DzAYLm268aZem4PLdeFdLywH+bUB3ntZ307dDgQBurOEt2WS9l9p8p8nO9aqMUjxHIPON9SAxkxk
5xTtk5w5bhpzOodeyvPlQVVI77ttqkFWn0B6TANcr+bIT0uLJGWBAgCZkpaXqR2SjdN25SZkos7y
vgs8my74TV6/V7mfRiV5mFA0j329r8f+WQ8TSL8bxce1Ab6s0HcD7M5R0y9krjNbqEfVLV9oD3D5
9SW4sl1NVAbIl8s0wm0wiyw4Kkgb74afnmeBaXXv92cORNJt7VzW57s+aMvpRT010MeeO7BU8qRR
6SLGfcXKpFkgGzJt3IHXtu1lEN81xKQmBWsamdmlkn+jUEYPPeX9owc1gKQaIP9/vUMrk2IiNKKB
LBVE3essLssh7fgodhqU3usf/69Q/sGiN5EZfTiOTV/OMuPzmKN011Zp5KLERCCO/hCGDKwJaHLs
YNQd7XRfpB0rrMNQKooal9QnK7fFDtwjoC4iGd+XlfAeLsWk3fWftxZUjBhPPeiZo3Q1ZDUcteEv
Qb7qC9KOVdbGalmbRCOsw92jcmuKPe+o0v9pjaF98nkV/I1dXkDaoNpyNFk5bk3ERR0tjMVOV2ei
93d20/yxF0jNMDH+cYGYhiBB8HJ9xFZWi4m7oDYNhVVJfQ4lWPg5LJwaeaPZoWeiLTwd2bYoqcxa
+8kTT7xv0m6Z99d/+cpcm3gLX0B/gSz4uC2gCFB8Vt5yUPP/Xf/42rBcGn23WQPdLDDNAOZwcuzn
sfeOVWF3G5Ft7Ydf2nz3bTjr5uEM3ZiMtI78E5eCvRJtd6CwgSN/W7AxsRN8DpDX0Vg/XhP+rRl3
k6UcnqyoGhIgbTYGaW2RGpc1hxLXY/EEwjD7XmZV91ZL+KuJrNtiDK+cZqZobBuTwm0du8vmXEDC
ziae3ye2bbsnXofFQTesPBIrhvSXINAM2KtuHp5vWwDGRo8kn2EsroB0JMMdD8gpd92fN33aBFfM
S+yqnhH7PCn2sPT6M+2njfC8smxNYIXbRUFeVO1ydqPx7BXlyZ+n/W2/+rII3q1akjN3HFm3nP0q
xwN4lFNixW6/u/71lT1hgigueo8OwbXo7Kip/dpJX8B2TcNBlwHTdlsTl6bfdcDWvYtsnQdd/rF+
VYt1kpZ7Uszd+PzKyWAyRlABoWEpfUgUDtBWGd5EDSefKW2aLa3KtQbI//7+vCj55Gp7Pue83Wlg
LgdJ01gKXOe64/UhWtnQ/4C9uV94zoCrlYq/UM4TXlkJpJ0Sbt+P4ibRQuiamGe0Ihwkn1JlF9ez
h2BmfebCM+i+y+dnF1ZoG/Oxcn80tWJpqJzSipb57A32uNPwNUgmDteB2XHeGts7a6W/S3/ciLcf
t/YPiMOToat7v2qywnFSrQJg11FMGaAea5PlAB+nLNgSR/14kv6BcdS+PTklrxQg3jwrXO9Oh9Nn
GE4/xoLvrNbrN46p/6Lsv1e9fxAb0NrleE7ggB0GAqd5atlQlWnrek9t6AXJyAZ/1arJvepGlsJm
iT0OEOX9U/W+2EjlrI3qZSu827IlEFFsJBZuQcw9TDUsnC4LkrF0ls6dXO6XcdiIP2stGcEhct1J
XmT8MyeXpymwk5g+TQ55ynWzFwu8efRWXv8/z4iPhtU4/nGHi/1+wLAGz+09PwF4kx665K7Y5T8C
FON25Hk5Q7jmWO+/sPMJpIHydd54EH8cZeHx9L/j6cM0rJw4sBt5wWfs7Bos1GquEqf07Y1V8/EJ
RGLjTrDwAMKcoR4ziNUndf83sPj+enD6OP6R2IgbEXNdR0ghs7n+McbWA+k7EB/fJq1eb2vAOPIH
XsW9YnzIwNoKj9VkTS+Kx83egZnLictBHW5qx4SJVBMkliQk7zMqXt3hDXy2ow9u49huOaGsRAgT
KaIrUTK/b+MznfI6U350RH1kF2DrJs1sPxLdehtzsrJtTAFaxfN2qSpKzvBeLPb50rBds5R/ISr2
YnXj2RqbIrGnaAs3urIETDlajqd6X3U5OXdga1xuzDDbcxegRdvipgvUPxiSup5UngeFzgiKtZ8q
1A5S2fr1ximxsjkiY+trwF8aPI9l5k3kxQur50W4G6Fybc6NrQ2PO9JBJ9TO/HpcdsjygDkXlXYy
QBUfFhei3LcV7ICvr+CV1D6JjF3eTiICihZMwNj9vaCWE5D+JdfliVXfqzy8s2h8jEX+qSL8yVP9
3ivmt+str60AIwgQaMx3KpwBsuc1iPqDTEC6fkIB5rffhxtv/JUoaSJLbDHD42RubexPcIojupO9
fY4de2OJrXzexJEsFe1jLIQly3sCAMNDIyDwy7dKh2tfv+zUd0dmMzqA6LsdOTcR+0bp4Kd8qL+R
iW6dlB+/yYgpuOpbXu8VUQRoOPfTMfyeF7+mXibe4CXIdUJj0bnIveyuT/fKqjZxJO1MaIE4T85D
SEA2C/N0LFDNLcVfu3Ih+hxtqeGsNXQZznfDNs6i7rt8UFkdK1DpeUqcQqbOnH9W0AkIwngLSrwS
AkxMiU3hfDzNwZKpoj0WznhXuvR022AZIUBBBqUKyqnOFvGWU3JXl5+0KnaWfp7bLb+olYBvAkoY
tMWpu9RI/wHJ0fYV5CVnAK2aRKgJKoR20oloK8hczt0PLkomakTjuLdrZ7Qzi/GvMxH8vlPi/3oA
Ekc6nuC+ubcacRfr4cT5liTWSnwxVZE4EOsgUxHnLIoAwrI+PQEtlxFBusPo6K1FsBY/TSgJIPvc
BwrfPee9flRkcr7mYzDuZtcuoKvJgxcKoYrE7fzmF+VshlU23ntd4JyV7WwddStL3tQGZo7nBH5B
3DORaldV0j6QIX+JJ++uz+VzwMSWw99aQ5e/v9tbSPHG8LEFwF0UrdwJPlNIKixgDPUdv6sbp9s3
pb/lEL+yQIPLxL5rbJnhP2vnOCCmhotDKwSDk10AtF7cQrmLSyu1A+gHQ0t46166khIngRE7kMnz
8D7B0ctFAm0CMeyHr3QP7chdBZP6PxFPmgf5ND+IPRQnn67v9ZV1aspr0Zz6bPY65zy34aIhfxG4
34KwhFxiNUYJjM+9Zn+9pdW1aoQVV8BE3tNYJ9ZS52dgbBmcjwfxrEPiPUbF2H4hs/I/NSFS4DDS
YuHLDFH2bzbUCJ6G2a43LjgfBk7/H4vvWCATa0Wihfua/2Ow9RsAoBuRZu3TxgJdXJEDdDmqbApK
fWjg5re3836rHvPhVOGHGysyClsnz/FQzsLpS1SwpOQh5JjDZC7cW24UaMFYgL7w69ILwQGsawg8
jWDowBN7upcwqt84h1c0uQITMQINaw4XQlAs2JjA4cHWR+T/gBPTVWoFKdR1o63s+NpkGMstaON2
CerQP/NAl4lFIbQL44YNfsHax417azXrAK44U5Gxsgl/9zldqiTu9U1ZTEyEcTtVbuhBBr0HI6/+
PxB/SzHCke/v9X14mcx/TkN823idBkOrLUVYcG76wE9q1sQHgbsR6FRzsDHLK02YcitFKEbWxjak
Rd1nu/4lmgdXf7v+61cG3qyVc/CsA+VOYP84j/XyqbrJptYPzHr3oJTFVM2A8pFO0SfASNaf4knF
SU2b5rXUUCm+3oG1sTF2sZ/XgrtzOGcipKdhoi9aOh0eH/bGylz7/uXv78+tRonJBSPl7IVd8AQa
v0La1WK48MbM31hCl9/6wRIil8l510anbUtHcauzyQ8+xxQe8Hn3OVj4eRjUBiJgrRvG7rXEWAVy
8QvIwb223XHpPjtbJdG1Txt7d+m4J6vmwkkNBfA7cXRXxfMDGIsbP30txpkAoSGahw669KhWun9z
KU4Mnuu4VO+4JMkYwlSEX0x8wj6tt5QUP7wZYfUae5r2VlGBlCEzC+AtMCblYaIushoDjw51lWm5
5We2MvMmZGiEVsAUo9yYQUPv5JXy2RlDF1xTkja5tYX0XNnjpjiImmqaL8qdM0uqu9y2TiXKsxtH
9FoHzCNal2UMyrDEEce/zXN+GgDbgsfqZ0v6Gzt8rYnL39/tjj73iqJhl1AyAos4y3pKC3uRx7qC
ZHzuQ0/vpkhiaoJIp4X+ow8eVOu0iRO+9VBbVvbv2z5ubHGov5TxwEKgbfEu6+UbY1Pa3ngEmcgS
TT2Uz0bo2TTBbwiXATH3J8q3ckprq8fY3h4B+zlkKCY7JX2oY/HK6m4Ltbmyz0wb4kKUwNe40Eiq
5q+FWybz+EdMVSL4FzvawgavhCfTifii8mV3pYNahfeNjE9SfynarzdNqgkG4WqI6eLh01H8ADxw
Tn92/s/bPm2ki6zlYj/TQU28g2K5BUMNGc+7of5+/esrW8rEf7SN05e66SFOYYOooxoWpKGf051w
6noHb5zD9WY+fqL4gQkFAXcWsotTBH62FJ+q0r4bih7ySuoOYu/ZEsQ60VBeS7S2D7yJTp2CJFdk
bWHuVmbedBS28sHuJhpXUHClKXQK0wVlRqfaUij98EWLzhlbunCa1hOgN2W6cYLE19aJUPaqIVrp
xHIfMxSrgukmUA0aM87vpov5kE/Q3u2hH8Mhdt0Ffwegw69P1NpIGXt88kJXDapzME/Dz7JmxxqF
N4D0b8re4Ncb92+4ZvkDtHc8KNi/cBhqzNGcBt1LF9UbHVibC+PAjiZ/hg5tiZKoKnK4mC9t2kj/
UikPVXfqYZqRDoVFnqs433LNXYmLJlrEKWfh0zEPziGfpqTxPZrMHv18fULWPm5s/5zpyHEEUjOB
prCMINNrA4uc699eCbqmoXCp+VTWASS6ozCu9/4yilNQjFDfKx1nN/OluUP6ttkIAWuNGYd3zWnr
diH8VPN2ZE+l1zd3nVv7h95HZh3+rfGpq8v25baeXZb3u5tCBB6zrSVYdXGP3L3l6fYP9k24axzC
v/G8Hj8FaHYjhq7sGRNXQu3FI7EAJZ7y723314HZC91i7a7EZ1M7EAUj3/1/zq6ryU6c2/4iqkCB
8AqcSOfgtv1C2WObJJLI+vV3Hd+X/uTmUNUvMzVdU3CQtLekvVdgCVqqo/xKQTZdvCDvc3+Of18f
qLXfrsV7Y4sqMzr4Mai6CWbr1YNaXAJ5xM89/Z9oVzaLy7rFWce5gajmoa2b3p/5/Ov689eCQwv2
gi6xGycxuuXCex5Ye0eXbuOu8fGjua750QwdDJ85ihyK14GozhLRd/1HfzylXBf5mKfJy40UywWC
ZiFbyE1a3U18Og9xdvzcG7Sj+LRAx6MpITvkOgzAiC6jfiXRiOtTM0DndCvVrg2RFtE9SRoA9vEh
uVoeehzMQ5WbW5orHy9Mrit7eLx2Z1Hi4QJOOWn8LUsHv2Fv1wdo7eGXL3qXHlJ38Aq4j8XnBct9
gf34PP00N8/JH29BXMdwuKoTsSKoxMZmPcNzCo5akBubyv6AVu9eEvqa03LrSrf2KVoAWz01BjV7
DL6u8jGd6etgyB0tt4AKa4tVi+DOw4kJHKf4bFlpQIs27CAGEU+waS1ePjcXWgzDAC+OF7NxIicV
96Wise+U+dlN6Na1ZWWEdDDHnPE2bRKPRbwrAqs8tSX3M75R8/54V+M6kCODw3LnDcqKSPOlmu54
T0DWf8rMtyb93LWF6wgOE/3aqYtrM2ooiHkoUfxO6uQXCEtbDemVOdYxGx0Q+VnWxAxo5zPM3YR1
1xY/5fTz+vyuPf0yLe9ijcbuWCYljB9n9qtmz3TwApX+UQbZSKdr06vFsqkqssRD0USF1UJuQGUp
9PrdYQ8E4Qba4K968r9VOa4rf/Twb2t43ZaRx2l97zCWHmDb2J+K3LZDTgwv4F2enWKDti9e3S/h
0okC3BRYCRzKwnVCHHpF6I6msHyRd8uR9onr11LSX9MiulA5XrYTLDWfK9cyv6i07H/altHQYIJG
0OtYeckTE471NcuLOBJezt46rzEProite2Pyln2xdAagpqkwX+LcRojOlets5fm1GdRSzDK1S9HD
FCOyu6eMHO3W9VX7NFev1xfI2gRqKUbkilaD4dhR6oLaM/6K4ZTdV0/XH74Wn1p2MeVkG5JIHnng
YVaVAYEolApJGQxOBuGBH9ffsvIJOmCkWUSSOjaxo4yX1amDf8he0indMVFuKaGvCK5yXXikhFbL
MAGrHElpyNPYjfO+zTlrw8JNk0MO3f3XxnHG5UkRop6KPPWGwLbnmYUFCouQOmKeG4KtBcvXSjQB
n6puCeTE3Br3fGs42X3qQTOUyu+laxIYX8Aa/VvuuGoAMYHFWwTalc1R76tXzgJ/kCnhERoZj5Dj
C1pqH4bcuzMz6z4tl3tj+RRxhsOH+n8zz2jO2TwUFY9gtROBEnRyLfa5TcvWTliylPkswPqOwN0K
jJyGg/ujMMindGxgP/u/P5z1g1HHDPBD6Ohi9tKvGc9OSVUdCMkOaNNsHHFX4lrvisskrqaaF9Du
F8JB/cVRjzwt8lC5Mt+7Rbnlh7cSHXonvLIqgKeM2AYiTDyUkDYa1dj6cdp+BrOHedYqIjAeLTII
MtjwPckCwRufLL+ux/XaCGmZz+UlFMAtPHkR6WGgt8VylzvPbb8lSb+SnWwt9fVQnrclBH4iqzLo
7TSMxuLL0hVfVZLRB8GkAOMWxeKN69hlS/xgH9OBYemc8wFhh2SY/FDOubC3ThArM6yDwMoiRjF7
mhjwIzfOkgBQSo+GuWVUtpIydD2hyeuLqp9SBhXVMXRU4Vs8873ubZr5EWVWK/5zfbbXhufy93cn
lWxxbKccExaV1Dsldf/dGL2NbWhtgLQl6sLVQyUJPqGEtKKT9yiveOOtUXTG7vpvX3uBtlIBp1EF
L9A+yt3XwmW+U31J4q0j1t9C5kcLR1unOcU1nqWAbyYwclHOT9f60cAyc4mfVX9Hu/9M96HK3sz2
fm4Gnxpv9hT717/rY+gO5zrcS1RzQWIYu0dslKGZY8vqyy+FGoParH+1fbFXWRcJMZ7qqvtvdtUU
EuK+XCj9tdPvYaFyKBT94oKRef0HrQy07oCUswb7aDnSKI8XAEV+FwNHcXdjBa7lA+20UuOi4sgl
7qOslH4LSiAam8/EXk7ldDPHW0jKlU/Q3eGIZBMUZVwedd0QlHBy9ijzzS2MvrXSpeW6OxxhnuU4
Brb4treSMFkM+yHuzeRsu457yly2/JrK2fwW53Mh0M2A7zh4Pzx+qCyjQuPHoHckVfZhGVF5mYki
AZOeSoKeLfOhgYtNyKwcRheyJOqYZwmu8CYMqPdZmrqH1J5AHDK89NbJyzwUlFX+AEDvD9Fny87y
qu6QFeoiQl+79hP3SLWHirLtG43RPsPvi+8l4/NeLcw5ZKOKIRyk6l3vVv0+HprhNM7ZcupwHgbJ
RQ4hbMfnqJ4n5w7iVtWJ5CV8LXNXnSE+JM62ZNYR80l8VjSwESsBJTRlbvwWef+F1+P0bW765GDA
6SRYeE328WSXZ7bYhefnbdvcwJ1mDlM+jnsUAunOTaxxB5f14c7ph3YEo6dw7nqr6Z6ZpEiLA8PP
L8tq1/MaR5MK/gXmd0+Zp8TI4tCcOD90XlmEqr1YzFNuxzeulfwZcMe/YwrO7SHoUF04D4ruervt
INdGY3j8Duy5Kob6ERrZmRWAXT4UASWT/aNL3GRn5GP20hZC1j6VEEv1Yw7PbFqmjQkfEohrljab
w6mHaiJouqbPvKJ8cFPAN8MYSmdQfHC8Yot/sBJBXMtUBXSUVTYi0TZQT8zrr0b3E74DgZwHfzG9
w/Uc8CHAGn6yWpimDVCvfdJALC2BX4yVVhMHS6f2do1XqQMGDYiEERworyWDH/f2skX4WolcXd1o
ihnkkmCoGFFr7MJ8sdpXD2iR0wgnz41D4YebLaO6m6ZF1GQAE9hCgxJJfZi+ZbaJekmSf0VUhTO/
FBTrbANS8+Fs4WXabJHanjs0leGFsZS7sjCC3lN+CbW7tgaAytq4v6+9RZsuugy8mF1TRU7+ajm9
b83/UfUdMGnE8KfKlYzqOTVurAokd6OMUlmfF9tN/KWzhD/wLd3dlXnRk6rRNgt1a6qiLL7DFrQf
YePlOC+et4S9WRyrLSHAlcHSFecAogCjipRmlM8J9WunPhR5dShg+aeKPJqH/nNEN11vzlw82S4m
BzyWApiIC+aX3kEHhcP67HqQrg3YJYbeneaqtvCKucOdTI7R3LDlB6vE+DWe1By1dVeFlkjnEfaO
RbmxzD48PmIJaMdHMD4N4JpbMypq9UZ5/QXw+P31b/kw7vFo7fg4ZQU2MjNtgTcCtmNwqvIWyqnq
ecEOe/zcK7QDpOJunCkH0uMiH8YLKvunrWI4fLBkS9p57SO0YHeqHB2OxYAJnXQg41KyL1w1LylP
t3rXazOuxbnLBbPi1nbOUP/8kZvDXVWTx7KBhVRPyxvi9D/Lxt6Y7A+3AEb1TMyBWGft2JlnEkPB
Mk7Ku8yrbqGlulesP5ad8QjObeJzsuyuz8/Kx+nnzrFql94mo3P2UCWb0lMhv8fmMYFzCbngJszq
c0tNt98ky9DWqgF5T6HvkuMTmuZ3u3wyTepI6zJDja8uIKyQCXVr1mMozeU+NpyNRbySvHSYtcfh
eeOOAjh/YoYA38MLgfSub3DzVEvW+laOwsP1+VhZzTrcuoV785io1juTmbLQs9zuVPapCLLJ7jam
fO1rtKiXFXRsynnqoqJ5KBwalMzYmdYNYLO7mFuffIkW96nbm6BP9hDwYPIIG8RHVpNbkshTMqXf
hlJupeM1rrqOvI7FMngmTcg57fKHIo+PxtCGNnuGTXjAytpHbfO4CLI3UcVHEWdjRaxNk5YTrBl+
6VMRZ1Eh+5uuom/ZJKoAttXjRrysTJKOyLYKZsiaLjMUVm6piu8r61ATCV+vEfeO9HB9sf3Vbvrn
As6oDs7GFcooxwyMdPK9/wqfovN+Pg0HC7KwPloFL+zZvk8ezJs4IsdncZu+Zj83Xrz2eZe/v9tF
G+WVRs8uEj6PzekeGIF7aoYnuw7urWOa+iIqTzb4BoN/XlI/sH4/22/PxfNzfog31udK3tMNNM2i
Lnhay/lcNyOof+THlIB0UM7s0W6msCvcIiS9tcWNX3vbZRm9/1w6KGIPeRNVwxIo9Zu5N61VhiJ+
Li42t3G6UUVYG1btrFA4oqSOUUIFy/kP+sTBQiAuwPN9jEw7GltvWTmR6IqQs+ibEV7QTbTAB0IB
OmK2zcaKXIkrXQXSgP2z11Xo6g3OEtqNBcxQczLtZeN0uDYP2lnBhf0u3EiSMmr4rw6eqbSAudHw
03ZvjNE6gpC5Eb0r27gO7y4yUDPQNMNnIG/vJ+WGcTP57TyKm0RhDx8d41DEab1LkT8+t3PoSO+6
zQeSp7SMbEYPQ9/u8pG8uk7/uYynY7yTSSRDG9MmMlXz5FX0vlf5OXbZ0/WMsLKmdFHIaurqLDHm
JhrS5Mgqsq/EsjEZK2tK1xM0aAcRhOxSDU9UuhtwgvdTo3gi5vKpAjikS7XwZpNhk5gZCIh62VMh
fVJVGxH9cdULz9ZCWkwFhXhNN0QiGx69lJ1j2IyDuuSGAlY9F42qhc37gpZPY7wlWLiyfHW4N3yj
bXEhR1280j2/lzIwzWafKrp3Ousky/EgY5mEKAdtWWzYSIQfbES6uGC32B5IX/YY4WOhztqxr2qK
f4xjtzNkubEO/kbfRy/Rot/I6Gz2FRaCsvIhLAAOR2sbSqp2lc2BHAzrpgf2/+g4C2QtWocei4m3
RzcvkpNpdu4O4OH+MLWF2pVTYvxMATj1Yeea3TK4VAdiKPtnsyLD22jk+ZGiWOlLJzZPfRGLXW0v
Ao3V2dzx1Gn2KkErVM4ZaoWOuaXqvrLQ/y6hd7vMVMEfviyaCuV0urM68+jM9inN6EZVZeXxOh51
bni5AG9dRgTlV6nio4zTW9Q3N6ZnJQPoCmZGJo12hmMRtNXrw1Siizyam9ILK+tLh6RaHqR/+ej1
0VjJRzL2YWXmaTAl1ZPwkg3MztoHXN79bvgb4iwYbFTZOwjqT40Tjtn8ej07rg395e/vHu2VQzmW
ypoiZbwQL/UVLmqEfm7j0HGmWTfD2XGZS5xl8+fedG7GfHqWPH+8/ttXhkWnRyyVISRMqIaItsp9
hsoYETjY1fHGqK8ceXSKBCPWYteNEpEZVyzoTf6cJPAyIsWzkaV3VQfm1qe+Q9fLdAtIQ0IvH0uI
PECnetfJYePQszJCOhjXNibXRGIVkaFaepQUAv9txrfaMmtPJ/+7doAirzy3SkFSSLojr7xvvBu3
0vb/FyI/yKk60QOi3W0xgtkUyXwonyW14Q0b5y3krOIFmJFynEafyJ4eutYaCl/WU7evCPG+IdbJ
c88t1dzkcLc697jG3deMZk+T18YstIqF/khss27CgalkhKeTWbC/V6zj1Lbk9QIxqALXctu7SbUq
6Cs5PzcdA6fXG5NW+h5p+i5oOhPkE8TPcBRNi9a0V/LxifIyeWw8pwpyZwCN3kTR0PXd0rO7sE8t
r/Tbzsz2EH2FuDarGtjkMPO7QDnre+YN5Zex4t2bwJf/ir2m/iLBMvoiFRVQxpix4sbS6/YwDYFB
rwmGRpoY5Zlyo71xZxybzSXnd45q2E1WT6ULD8Uhn8NyhoX3DlpyFVC1xOtDDggoC7oJjDG/taT9
p+W0OHe8FkG1jN2NZc/t7HtVWeR+BnwY3irpqxun5hOMwJcX4RArJNLNjp7rfaXO2AYiK8bfFezP
b+ueeQfJyfxQFurZEfYbuB/jGY0Zz58leDNVWneRmVAjJMlwMj2IIg8qJmGM3RLektzFfwrDb2Vq
+5DrpPvCy0TgqQrmgnl9J0wOkT2wAHE4egRqVe5sb3oyUweg/NKUewfyLrdQH0PB1KtPTls1YSul
FTaz6wQp7LxCJP+LwnD83bYFCdvcynaxgHy2C3V1VMHLegcXE+kbS4MBVvQN7uG1nxj9bWpDU9AY
XRH2jN4p5i6HKs9ivyxlGybUW4JZ5IvfSenAcrSGumgyDaFhJdMerOJyJw33F04J6L0M/O8HGr9V
D00/y4C69+Rl52xmzlc5p9zPO96jmJ3CCmDkaFQtEtJUU8EztBoderIz90G0Yw+3KCM+2K7h7tLM
+oXCVPk9d9LkDOE+cWhKmCwHrZzd+8yw1DPpMDVzbRs3GZbpnapYfawyNh5MM/mdl8w8JH1+B8H/
+7KZYNjiGY9pXzh+xhIIii8MeJ6ES5zOkuKQtChWAX7gHLrOHH23wrpxCfdEYHkT9CngHjqem8EU
O+aVM356+UQ7+xbT0QW1u9S3Cl6C4COz5K22jGe7oPNxKY3uwSlM4Xtpws5GPTQymM34v6Itk/3i
gX5TuMbyA0Cpr52RNqdFuOQVKvw5vEDRGanK2dvBfwYiAgg+FuSD1eAg1spHg9M0MGU/BL09ejB3
EiIEBU4dUzhPw+6AWf5gQTJ6Yb06dfPMfZLabxAFwi03G6mPJu4XCltLf6FL8rSUjrGjXqvO1F7K
kCZlcZDexSKhVVbYcvHWjZNxIJVI/TSrxXOOFBSUo41/uDCQ85A6YL+R/a7b+Mnw6u5IGjcLBpFz
31ncLvCqBEpBvPmyxO03u2jtI9i2gz+jqBKAlELgmNo4t8sSVydazADILe28k5JlZ9t2WvPQq7IN
vII7Ac85fIRaCwTCVrV7uwaus5qN8rFOUAXkMlfAejuw6ygXua8sy6/4kjz0dpe3ftkghRQ1TDax
+ml9Ltoxu3VrmUOby2U/p7TAumzHImDAWvv4P+QO2311O9Bs+lE1jcJVqxDn1IGmsi8YUbfWUuaP
HZsHgh6rsEEnTawBMU/ooUK1LYTOeHs0nOkPkD8kMAm+GWfkMkAad+BVMll7d2zdkxyl8R9o5+Je
NFWxW2ScnycJmknAZi4LSGFk/JlNUlRHDjTvXSaWPvFRJW7uJ9Hnz3CybFCS8Yr6kPVuHNJGpV96
eAnu0lr0AdgIMMKwq/7QM8wntWfjdzcaVh0Mako7KAIQ86VUYFUb4CAeR+4YPzo7nUHUWgh9KSVv
bH9kM0uDqnP7I9qIotmlbpfDQLs2qpu6s809w9kFhT0oQuMfyfhAezuBzS8gPUlQEzjN+rh2LQh6
eIPIwMkTOHCnpfcd7XTr5/WDx8rZVec4eikWqDMTkEDJy9LcmEVxHFER5moLLrb2Au10OdiegLQ4
NqamfRH5tzK/S1ntm3Dsvf4BK6dXnccY8w4bZ6oqBJ55NJgjdhZyL+Cycovmu/YGraSdViP0LZUq
4demAoIC3kJ/i+RT2FJG/5JP352+oUns5CgYwi2rEIufJum+5V0Qs+mb4NaPgQJ0TUdry6JnbTa0
W2ouzdTNjXI6i4FP96Oj4P9UFEs4W4b7CsgpCa/Pytq5UHuPx+MCnf7LfWvpb9K4f3Hr8df1R698
gq7Am05FYlVwGopgbPcfLdiXqZGwGhq/qvRzRR2i86iWybGwo7l9hI5oewsz9+Il7oBiHxu72Kh4
fXyzIDqhKpd9bamumKIJzn/OXAKxIoEe+B6T5ZOUIUZ0c2RQiIHcT5wRZOVfCELAV0XI43Rjjj8u
5BDvMkHvVq5b5waqglSgIuDdT7z/JmjyR6aXfY2xMEmKU9cat7WIP3XXIzq7yhpisSzwLYpyMFYT
O/dBSrq+pD5ercS7/P3dl+S4xjTQA0StfkH1K37rt6ye1x6spY5BjG4nBTjcwPqGdjXtZpxeP/eb
tZsXMO9MLRmAAFMLtffMN+nWlf3jACO6Im6iTOw9vIOFTvJ9lkbAlod2SoPa/pSwFJal1t8ihukM
I3yBo9Fkf2z0KnxmO78mZ3i6PjQrC1MnT4E2BZmtKZvgHfAzzv6Qgb5I5uFgvtzLZgxds/L7Tu2u
v2xlinUyFSk6MQ8uVmXKZt8eWr8zNz7j432H6BwqEvdus7R8BCTxhtulD9SeTX9c/9Urc+xqsWs5
pgQ8UErAi0jdAHkLEVk/ixvGwDnv7HPZ1HJ//VUft0WI7p+cDVaXEdyWo9nqnvvc3Lfu+NQl6gAG
8p1hOWeXJ1tu8Csq2ESXwi0MaK1NSnZRA9XlW94ay63F0FwPRlxi32YIKwXD8DibWVOEC9zcLj51
rrxP2p4XMNX2HCswqgSDXRSiPySVgRsl2iwkbMap+JGh3HE/mlBk90fTrtMgpwp3B7u1szMru9LB
JZ9vkSTXFpaWOzKjZpCzn8bIUvnOpIBsJvbD9SlZCxAtdwiPTgUsp/Ho1AToa1wOzJoE8ml2D8QB
upYgggHlP/tNK7csftZWnHYiyKgBC4YkH6N0bhLfGOgDYSZAJ9CntBL+yWDUMos7WjxpLciET+3v
mXzrnA1yy8pc6FypbrboNOKnRjy5c6pzmv+6PhFrz73EzLuNhzmJh4rcAFnzGeD0X93yKbk7RnTW
RCuTJZ8pHtwYt3ldBGlaf+q8TXTaBIFGpINik3e2Fe4nrO52deH8VJ29cTBayXo6cSIzB3heJkkf
OfIljRWquYDP11V4fcBXVqGuk9sOI3B0HlahGPlwU5F0Z0Bmc9eQHGbV6nOeIET3X06zpmWekmPk
DV78CuiwA5WVzjiOGeEbWXXl/Kgr5lYsBYdSWGOEYuC5w+xCodlPJ9hv83CMt8Ry19anFrTgxxvO
kCFRiKkNe+ubGf+8Pg9/sc3/lnaJTpHAc+esluhnTJBrfcElN7tp4tI6NXFjHF3UVRKfWgi4wbXI
GVrT5OnikPm1y60ZFRqZ++ie5QGopf39KHMZio5TnDnj8mAaTXkslGnAMEPYe6uFBVpTLvVLmjHj
oOSUnfo0gSFV5naHUXow3lZ88oWNpTx4kEgDZr++TYaq96upICcyxvmhGEV1m7Gsf+wmzGsTp0kQ
t6zeVd2c3FGn5WeoLqNtipr0ncM7Y7+Q1vZdbzJ3U1u3R5iZmY9ZReedCXYI6pL9FqhrZY504h1c
mGTRZkl/lmXbBwIGGqAxqfp0faL+tjo+mCidcJdRMA1GiUxilYNzHGH1dIBLSLFTpnUpCiez6wMX
MO2ywgImSsh23yxjFnJWNifLUqhxkqYKFdrvPqtM6DjETWkE6Wy48Ce02R1IAsvGb10ZCR1uXIPT
bkKkF2FHppfMW25qa3y5Pgxrj76E4btEbVVT2TAAyiPRxeoIVShyLkCVDq8//cOcB2y+9vTGcSFY
kNEBLqi9eVK19B66JaU7abnq7XOvuCTEdx+gCkeBjW1OUW3al3Zy1qMuWYDJ7Tuwc/A/95LL9717
iW1DbhoYQ4JT5YxKObnnDRiC/byh0v/hJGCYLn9/9/iWtjaZXNZAhNn6DlLwLytjn5wB7bDVO6p1
LfTKYGw2PBndHHZJuZ/KbOPqujbB2oHLWnovdhug+c1sCnBbCBvynUy/PjXqOvo1ExkrhNtTSMQ5
4tnKvPy2hjY2UP2wlt/Y9T88xGPkteWzAG/p1kBZQsCrOXgjf2saM/aFyoDiGMBMaL7bRrG1N2A6
/8k4eJe2ipQJkpKgOYOj7hgUjAZWfcelsbFGVxbRPxhYg6GsG6c8EvZgB9QWmW/H7cal/MPjBX66
tozGYVSwkgGTJ21fUvMmn7AdgXxCebuxTtd+vbaQOleawzRxBmahuJ1n9RKL8b/ry2jtt2t7PXHn
yjCEwSDAM5wGBy05Ww3PSmYhAdR2Y/Q/PLZggLQDetMu3GrceYm6BOX4hrjeW2tmxveJVhRF58z7
w61ia9GuDJYOc01mNA4ELSxgcPCyhbLb/sLeuz5cf+VtP1imOrzVa2wzTSioE9xH+4gE3S30+cS+
fORv7Xeb+XGx8zqIbATWzz6yT5Btv2lPZA9G3LEqfFU/VYAJQQ3vuXrFv+RrNu1Nf9r4dSuT+Y+A
cVfSFtKRbSTH5xaalL3jBB1PAO3aWIgfXiE5/wfiajmTtYjSijpxtIYKIlmgPF7shoY7Y3wty+G5
+BQcGq/S8kE1Is0kGZhVLIWP7uSOD3KGu2Eit+ixa4N1WT/v9hWY3Fgw48pJBKeJ59GF2+RYoeGV
81z6cTu1Gzl0ZROgWnKAOOso5dC1kYvGNGcygNnFAUayGzOy9ngtNSwJEDBOUYFnN1h3HCY6WeLd
uln15fp6XwsmLT0kRNJ6HjBIHZPPaUmeWvNTTg6YYC0p2Ch0dU0H6z4LHfj+q+l+VfQe3pzh1g65
MsE6etUtTccaugxK/GYWtHkVjuVDHaMLVWzF28eFJ87/QbAWC4TdRCmjSgTzHi36M9AVgQhNw0cF
1ZdL0IXGLZiw+9g/PydhfFe+2btPrmAd4BrL/CKPHZsRW0QbgE98dM2x96kN14RObtCHVlaADnXN
vWpwbNNro9ErmJ8TqBhMyUZFau3ZWoyX3gjUo50sUXtpDKdL/IukGLrrS3dl09FRrk0yx06L9jXq
zWgMJ/UJPZHIMCbfMWpoMrCNItFKStSBrfbYV00CilhU5cy3x9Gf0XLJUwvuaMfaeygu8vGbmNaV
aNcxraWRNwmxOv73ZZWVo07S+vB23hiytYjRon2xoMKTMIhjtEZb+qCEw/KrbR9ptty79vzn+rys
TboW97DcITYKmwxWy2q3iPmU197GVXBleHTgXsvSErp+A+j8Md871k8DgtUNnKiv//C1p2tlO0Kh
aZNmmOk0f22bn4zZvp19u/7slZHXMW8lAEkdLwWoq+qut3fo8rzUDTlaMQ2vv2Bl1PWOvyUyh3IX
0nKAP9GvbjO331QWb6kWrz1dC2QgWky7K/sqyovuzQIEtmXTFtFl7dmXv7/bp6tB1CAT4+juudYN
67ubgWcb+WdtRrW9ua/jYcwHm0VOMwZJmoXL5d/Z1rF97fHa3uxADCJT7WhHxjD5ctxznAyT/OVz
E6rFqjNTOxsWXIvrOq19wzZDd3I/F6I66hsqCmkDzBase4clDYakgcaS+yloCBQJLon03Xy6tuEt
YLMAMp/Lh7wvf8F/cURhbz7kVbvVzVwZ+n+Q311esbxx4O8JGEUgOyCEkl5AkXZYio10sBKyOv7b
Y4MzASI5RC0xlrBgwouY7PunjoCK1QMB8fNTE21e3v9uvOxFAbenwJIZUIhSVnJy03z3uUdfRu/d
o/s4ZgDdt1MEfHPju3ywXkdnKTeKT2sDpAWuMfcVrLghd7ikyxdjNqr9bNh/1JjmAU2TrT1rJT3o
SOdssnqL8qyJOhxPd27WAwg6dGTjar+yu+sm1otAK7azxRBZDAHg2FV+sohFd07ekDBr2CEGkA2I
wMUKezl/uT4tHxN0ECJabCcoHE1e15Ao5oV3l8A4eWfPA4VyizBPACKjqko7VBdMLLgAcNPZDkw+
plsr++PgYTowwq5Ywx26qIgTEBro/hIzxbSRcz+uKaEi9b9rjlkdmdIED6/TeVcAbIj2alAVKkhd
M6g7mAbMW2WHte/Q8q8risTIldtG3AB9G9J3rpMGMOK9PktrT9cmqTPbGh5iOA541jS+Kehh7mPW
xWfguJNPRpB2VOpSyAfFpkDoF+OzncezP5AKnOPYOAM4WITXP+TjCGI67qmskqHMAF2MuFm9AG5/
XIZxI0eurGToTf3vbPfj0Immg/5Mao9uhLzv3CR8Wr6WQE/T0EBZaDo4lWCPrQFzVL9qKu81tzyH
7K5/28eXAKZjodBnrdJxElNkUCuBEhD/Io1mX1fYFOqFfM3b4ZMv0rI0LrOTLD0H6JPqjyO/jRNq
PJnpL9kA6ZatRvfakrv8/V2+bsrRGFXqTujvduLLhArJfpADPLdNNEE2VHXW3qGtOQi1tpnrOUU0
l3YcenMNpprVwycVeLiNK+XKK3SkDvJ1Y7owY4+8/IkvKrC9ozNueWt9vOsgK//vGHnp3LVASYmo
Nkq+F52ldqIT4tHoy2LviWSr6LsSNTpORzWzNaOPOEXZDK1p7tniFSB8EICvL9y1MdLWk/d/nF3H
kpw6FP0iqhBBYQude/LYM7Y3lMeBKJFE/Pp32is/eWiqZtsLaCHdK+neE+IWMPnCF6dEfm7Yc2Nv
07W6yEJMmNAch7tjzArbOo1eFsAEESwEHCCJgjvpaa7XnIkXlPg8E5TTRrScOpdaJ7dXWwnkTakv
JqvWDmB12/I/s+g1TsdTX51TBpnxOmiydMP9lWv50vcztpmZt8QdE/Swa8GDto43PgWLudtdn52l
RWbsLE1LwHUQ9QRwsLAT6COnxZZ5E4TjIFq/h8RysfKiP7Wcf+vNHjd2maGt53ly4waKxnrYll3p
OVuCrRI1BuZEpxL21S/MHcXvooymb95YYlO1evZ0wdEj87TdLlPzvK1rAQ0ENuQQObPSuv5dj+qi
8Ja7vyLHQ/0N7WrQE4Zc38sIvCRQWdLKPgtJ/LtkEh3w6Tnr+xAormjtYvfHB+adsf0D+nDrvPVq
VKqSOKWf2TxiLQ5w30hCngk0OmTrQZzNmrYF3Cf3fPTEJs9nHbRTlGzbzO43jtd+uT6jS+vFSHvA
3quqafvo1IC5H/Xprz6Xe6ygciWeF1aMiSUi1Ti1nh3xk5T6oSLyNoGNuau7J0eR79eHsPQKI/NB
XI9XTjSj7UC+kvrewwFRtS/zsJZZlzZzE16E20JWqKHnJwpDu6oF+UZoKw00fFjkVO9j/3IMzeB0
DgkEiACtsDEXZsaEHpURxbqgJMewRBM0s9hUGRotDc8+X/9uSy+4ZPi/dlVfTCVXEXCW85RsUrs4
Nnw6I4ZWQnhhozBhQc1EGhB6/PFsu7B0ok07BsCLrDTHl+bcSEQu8EDp7LrkXMv6Ox0JucXpqtr5
48h/xGOythstvcbIQhoA7IkXBIUSxrs98sEnN+u7Gwlxx40jxjWpqoWdyYQHOdqKJoeivQQZIXuy
gzzbE2EHaf9rrWS+8AZT05tmfhlzn8EZ03eqE0Cwz1E5krBLabSN7eFTuWrhtvDJTEnv3ErzXGdT
dGL2SzX9FjkNtX5JcIb/0Ko1db17ZXWyS1CXT+InGg1OCGckXKDoSlC8f/H1THxRbqNtVasB548q
e0p8ONENyIvV/IUN9QGe9jrgPUiiutSP18ez9MJLdP4VhV3aeskoB35CI70OGbzejjoGBS/ILdc6
DHYN5mExekEn6M9GwST4+mvfD37XnKYY3WeiK1KfnY7+rpr8B0mAqZqVWLkBLT3/shD/Gtbk+TAV
yhvnnGC3C3owZqFlO7hbhVLyylHn/QQDOvT/X+El0+gUBVqAwJ1NnxFA6aGgrvMhpBlavsbEaApQ
o2NT91zHorzjHR3BWO28w8e+v5F8Uy9Ls8Sh8COYpkOiJrbTFjvRfF4TUnk/4l1Tcr20XK/V1eSc
h8y6c2f+U8KDPNCCiB0GlYWl765sVO9H/D96pLqXiZN2OKo5FviIQNZnGVI9fZXyeP1bLQ3FyMI5
QGgRBFIu5yXCHq1xaB5GV6XHkehIBzKFcq5fQnntY28zTkR1kfJJdYl7tiX5Vvn1jWYSAlYDDYFs
fKt9+iGmHRr9l4zwV4gQv/edDg3isxyyk2D8F/frnzYTH7ptosnx/8c3nqrVlLcAMVlQGKJsy6UW
26ZwPyQwhf9vhHhFLUiaR4D/tFAZ8SsFOZ06tPu1u8affvW/x2RoHf9/AJXTEAXDFjTMQi/kL8Mt
COLysw4eoN28zcPm4HzVINM82zu5sY7W1+61fJVv9tOYBWzDjkW4BuZfWH++kQk6qIaOxK78c1J8
K2FJCTrPPlE/iEh2pft2fdUt5EsT7ceh3lBkGUPXdnAOEJZOAllnMEvLvn7s+ca9EGZauFHJHmBF
de9QN7TaC/NupVq8kIl94zQ29RWxZgsYNo5K2JEpr/9EyRR9zI7NNRWjY8EaQcrBB3tw5i8TjMdA
DO+TDZ9Aam/cTn0s8k3R6Kwljm/bhJ1H5k8b6AScptR+KJ0RXO9yVGFeWivFpoUPZmqT1opIC/1I
9wz5ip+NTY84BuyvT/TSo42w72gMbE8EBwkPQlahB8P7sK/XgAsLV1fXRF8WjbSjJKHs7KPlfMxr
DQGnXNItVMyyg21n9Bhr2h3yTDrgQlZkw9wMZH9e9ZB879zPMYnoygljaaBGevA5jKXZmEM6OBs2
A6AGiYg3H/uGRsA7bdWnBUehruHjnUTBFkYsH1tjJiBzLtjUCAZKht3RzUXCI5uGPWdWmPHfLPtx
/f8vJBMTmMk5FBSsGi8pQQu3oq+N/K1RBrn+8IVs6BnBTsd8looDcdv7OLVA66DceXOf7+uJyG/T
aOd7h6fjWqAsHC5MTdIpm8FWAZfhnAsguXHGS45J7zkXstt8iJMxCt2MqE3d5ta+hMpF4EfZS5QT
iHY0ff4Y+QjerL/Az6gAEbLpoR2YlUAwDM300me1OkLgwz42UdltoEajt9xl5RaqGHxX+YMXgIoI
JX2GI79CtgHYyHpBgdI+wg73bmi1e0xr+6tk9resgjEy86KbmaRYMHkOulc9/ppj0OilqF8GGUHd
1gUbzPMitcsu1Pqxp2sGIAuz8qd28ddhQnm1zZgLVS6H9RXOkvKoXFAU4Nh8jio4kllrymgLYWe2
sTuqh7jN0dwX/E2yz4O/oif5vvosYHFG4koyeDKmMZNntEHcnePG5Fa3TDxVJYAtDPcGuS2GpIB2
Tg9DjMxuWyecIl+H8dg18criXhidZxz+HFlFoL4h8lXk0yCbBxVCtGLlqrfwcBOha5Wa26UfueeY
Vl049xU7RaDDPV+Py6XcbEJ0h9IekqGCqYdd5M3OU1xPQWlBXAVkxOqmS+wWCk21eILZNQRPLhXp
WKfWxqaV/sxh6hHCeb18uv5n3r/VOuZQs4iUNliEqM/Mdrfpurjfgr/t7OJa0HPsNWrjprAS5hPc
doIUBhw/P/Je10QCV9RDM78B3KeIILwLKtqWRf3Rt1xs3sVN1VsQsnehNuRIb3f9jQu51oQGA1oE
2EiEEpGIuYW4l+KmK6J461vp+LGTvAkJLsuI+I24YJhGaCJRG/dEi/2EkcnKZC2ty8vvf+UOK4L2
SusC7FokPS6jswZdbLT9lVV/id93jvEmEFgVEExrmhltiIG1+yErX7UWt0L0aIokaHtP7S86VG/X
Z2NhuzBFb5XOMx3RtD/3XbFtytt+sjdN81O4rx97vnEVLZtERXWce2cAbLec+1BIUUGuxU7PH2wP
uCZAeExqGHRpr0PhNNfh4M/6sZSJfMp179xmVMCBzM+m+JYXLttLyfgupWkOmc22vq2tAiS0VOZq
5d6wsDZMMPHc6p6msCg8Q8nzvsi7m6EvV/b2hS3LBBELSCrxIpXyPPMUuSiu+q1n57AFGjQkhMYk
2pWM44Z3feYW4tQEDU8NKyqpbXW2OLp/F512iPKX47hyrlvKviZeWKPZ3qHc7Z0nXd8zy/peF8OX
0fP7QHaYqw4s1ZySL4yIo7bgIyTksxhh59OBp3B9hAtr35TOZTnEyGwZAZGbQ3GM3bEKdlzikKzN
19IXNNJEBbrPyMjIzhGoH20JiS6RBqr9GMzUNQHFaELVkYYK8tnykqCLf8XFt3heczVYSEImgNhm
/tiir499AcZSXQsqd8VCL/tGCMAZwK2ztY7B0kcyEgTkz13BXcs7X0pTiaqDMu+DxvdX5nhxmRkH
lAn7eSuKRJ0nmfehIMl4a3mi3JRzMwKxyP0gGXO96V0LSDPApvuHgnIfjgQ8u6e6zcCyRBSv/Jv3
k4PjGIMlEKCiOewKzzqefkFL4bdQ+cq2unCAMKVOeRw7uosgYk3FlBxq6I/S1j2hFHfvdvQgZ7jo
9s0p1aCvXI+ehbGYGGrieyn6bEKcPG/On+YGysKZHTWbjzzdNZ+eZGU8KIjwnrVL3hpgs4IERiHX
n72QR0011YlUNrNjrG0eN0GXPlYQ9Lj450KdI2idtSLYwsI2kdpWrqC8KDUMDawKTqQwZYcuUWF9
DHsHsvv/zyCREK1PLz6eHUjTI+LGhsdwrVfOxu9Prksug/rrhKOH3pkguazPVqW+lX1yk9N2LeKX
Pv/lnX89uxUg24wK/5x2aUgIFALnHrdQXPbKZztrttcneenzu/9/C5SnuA2PIQc+pKnE7Uf7u7lo
qxDgkmol5Bb63P+Is2kPANKug9ZYUdb9z6YsvZ2u9HyouuHXbNXAXliWo+qwEbZ9P7TAAQVk7uo1
lNfSJBnZBFqy0TxHvT5DAPEbFckbY2shsrA1mphlr49I5zL4KZYWaEoETgWkDjQoNyRZCcI/p5Z3
jrkmXHmsq7FIPMD1q4377JxoKE/tZ/YmztWx3foPU+ht823xnD7yr/azuCWn7iY7FI/FN/WNOltr
Jc8sLEbbWOjCqkbKUcw4E95vCSteRipxSK2tNHTG6MhyIcMPLUhT6jovie5tuLif2TzYB1BmONhM
ubObypo9fOwVxpp3Bl5Kb7adMyTevW0Bnc+tkDJ/AH222X/sFc7/w6rSo57pALs+knj38C7d0SJB
9ZKsFMbZZe2+tyqMNa060VvSntuzNdZ3INIVQzi3JcRDq4a7sCNyrEcd0+43DLdyGYC+297i+mp/
a6KK3RSuJfcgOWZb3uVTGBOd70lT+l99nUEuHmGyq5rEPSkxRTtSod8athnu3Nrx5Fd4SshN3Dpj
6MLp8t5OVBfWndZnSdJhP8dTtYHcLKx688HxwtTh8HosZbWluocNt1976HEX49mr8wxbYlI9cDvJ
XvK8cc9qmOL7NEHxi6eUbAiwpifN+/mzC6mSsI/g7KQjvw64Fs2BT01+pEmsbvOMR4fC97rQhgrj
sXRxNnZE6r9A0KOFsu4Qb4tM1movGpjuDvY0DkEJQZwipL5gr17X2BzXeNllx1HDjQNktg5G9zop
RUBS+4WMcNi8vizeDyPk1v8vC4fhH7gXeInvPtH4S5ynoZ21IYf7aaVWrj/v5yTHLFVMyu4yV6f2
WdPv3HuY2nEPwZBNlH+5Pob3dwzHLEwwLnJ7ghDJWVXo9tpx6MRvuTOvhP/SvzcTDZyuhDPpGT2x
zgoq28/DNMf3hwUhKCc0fbo+iPf3BOcPHf2vzbV0lCd9GxPBAZj28/I58tkKhGjp0UZ2AfmmnFXU
1edMtq9OwV5zWNiurJ+lb2+klYELINLqjpzdhJZbOJ49oG5qQdOu6Fb2m6U3GIlFpi6PPcvB9UWX
oSrpuaY6jCZ2vP7dlx5vXDMqrbpcCZxXwZ7TmzL1fwEYA5mfrBArn2jh85uFBT37RFi0uVz35hny
KY28SeOYf7/+/5eebgRwW3qjcnp45A09JAHaCsoR0Pm9/uyFb2NWEkQ1aOx+VXTqilfpgldb3zlw
4bv+8Pcvqo5ZRpi9tnfyeQLW0Jt2A7thmRdSB1yY2wIkfSdZqbYvhK9ZKyhFPMmYAOZEUR+OYKE0
k+QW8PdAsY+lN5OGXGcwhXFsW5x8C6o7kYS4+pMbPdeJuzINCw0DxywY9Kic2YICOZWAOdqVsKOG
AjrIV9uLrSOJcDXJeCo3KWyMd343ogEGEYWV0S2tASPA47xyU6/N5vPAsFHmn8oO/tDk8/U1sLB4
zatWjiytqZtHp6Ge72pabWElvXLeWZh385rldf0o0gHy51MKfXB8InRXvtYJAJM9dvzrf3/h2/xz
2cK3biD2K05F2cafo077t76r8p8xHCAO11+x9IUuv/+1LVBXJFUZl+KkxnkTU1rC0dpZu4r+qUz/
e2gDre3/T2cJ9Wc7n7IzLUr7icPr7xZWizD8hiHtjd9Z7JgAqQG7BD5At7+ifVjYNao9XjRv4bfg
bxKHeXvfsuxDlhXVsUuYvJtAvT83wOSE2mFI27L7zBvADDLHrTa9VSsI58cWtDhicgA1bg4LAeM8
v/PoZpp1fgf5tehQppH4lncxbYO0lfYawIL8URt6b8jGeo6gIIdwLaPTXNV+SOCFdT/00w6KfvBk
VrIPSSycuwG24cFcTPNr3uOeZqHRsWuGyf1czp7cz66u38TgsW3uDs1WNszZdLmnbzygTPcZdMVv
ojiC0o6KJ/oo3DKCWppqTyV3qyPgfd1+uEhDC115x57hUBhkTSoOZT70n6oozffgndmPbt6DCaBt
+gv6+tGdXWVyR/pMfIpnEoUCnOl9jT7WBvQBdPHgl3JuWmQfV6P9G9tJFXo8gxhbNGa3DCYccdjq
sYD9sMMD5nTWHnjPaO/qgQV53MKWDU/dJ3YPun5BP+mMWCeumNggA1jhCPeVjReP3ncX6kS4VWZe
tR9pGn1xhjQ+s8T2P0MWvLgfCz4F2VBNd8S1G0jI0ORmpj5YM8Kq3f3FJOx5mElzN2TVEHBYr29G
aP+9tp7jfbFy0dzROCnqIIaY/oEn4CUmHe3vayXqwAFV884SXfnECm1nUDHV8yeOKhbOko1NQg+W
Ifuoducnb0qbk1MT506SyDmxqXhDZzAiwUBJdefgtnHIRl6+wK2xvIVabCEDllfDtkNHNGQdJBeJ
rOdjATvbTRtZ2cZyRHfLSku0QWIPYtfGBbtpMiLDHFLKm9Ea0WmrygT6L2m+5YVEQ90aY3lAzx7E
VTfLNukUN2HkQP7E8rF80LPugtxOkzDKJ1TKOxmHUycgf66bGrc/COn7XVrfWSqyb+KSv6SRBX1a
wr3kpkD5IrSTssatgfHTxDq6HeYKQP2idde6M0sJ1Dh3JfCPq0VPxInPKhCFCqAAEFL7Ls5Wdual
1GacvGIrT1Mci/hJwGEPOjSPtBErvZyFxGy27pN0ht0y2PInCAPD5+YCoRKo3qhsrWi78N/NFr7L
FGkTINnO8dBpQAKtaVfDo+NjZ1KziGPPlj3OHiByiWQxPB/nfNP0sDbss3ntTLEwu2YRZ4qI6rwR
A6BiWyVe4DryYMnq65Bla1fLpUm4/P7X1uXD/4ODwYhTCyx0OBrzxHXBEod3zvWtcWkIxtbYUVZH
o1Nl50lVx0J7n1LfAv2C0ofShkPO9ZcsnFJN8jlkV4eGN+l0ZhYrHqBTKJwgB7IhoGrWmwwAhJcm
Uv5rWgzumjrr0ocztiiQ2HDgKmL3PPd9GjQWSHVRJ0Ppo5pyfVRLn86IbSR4FbtTMp+RgDZlnICW
++zHFP4+yfb6G5bGYAS325axmHtQbmLPrfe+zMgWLMr5AJ2DNWD/+4OAG9//11faK1Ij6BDkLgvt
MTpN1fQ9TqY7rRy6uT6M9+OcmOxmmBBFup96nH7d9iI1R94ElM2vP/v90guwPv///8CHtKhbNri5
xWMQp18kg1PExS0ivkfx70MzTUwzh9lK8sqzsJYuChNbrKD+hvvZHPRxUu+l3a6h/S4f/d9jFTFN
HHqWAHM79+k5q/ybUiBjYeuc9QAPtEdHpp8zgSZ0D4nGlXEtfTwj+MHLBREyj6G86ZRBo26Bjd01
6S0MDQLBf12foPdjn5hCBr5fjLlUhJ8cUr6hg3/bClnvZNUCCOG5m5TTKcxUv1JBfT9iiDCi3pty
nrhWjqVmI9NP487O3MdYfbo+lqWnGxEPXV6IkrcW+KziLiqOsfc0FyvF66U4NEIdSs6FT1vOTqQd
Ai99duHs1UMfNvoQKIiYZPL4gkK0MspODuMPuFVv3ZpviEdWblgLX8akkzNA73kLa6ZTQdm3mA8v
Zcru0Z1Zu3IsPd8Ic905jVfiL59q1jlBGbd3hQtnM7LaKV96wWVe/tpnU1VZVHgZQtyf76bmYmpZ
vBHXWSkALDTLyL9schjcQiZ2Ohe+9dh0sK8HNPpL6VEvVErhYkgr+NTVTrPtZO5ssnj0V6ZmYWWZ
BHORVkneli0uZt6Pqf0ML1lcKY/pGoN8IYdw4/YLoz13LivkkCzzw6E4u8XzTO/nvgzn5Nf1sFvY
P7gR1DEDUryJouks3ewE9uYpHtuPRbTJG5etzWZSuezU1zBqL6oU4A4tX1u7WklIS1/fiGsF+8LG
haj1yXPqLbG+lra3y6KbLv8Qm4r8Q5ju8irK7AEpvLqbC3WcIw9lvzPr6ccGwC55/a/AcNOkzR0v
U+cmvwEnLCid14qTwKufr0/uwgdiRmRnWsC+NFb8xFKwld23yRcbx3vzarm5/oI/ZmHv7Kr/MKNH
0sCQPVVYPuN9nCd3adztrKq6T3K1Kx3rU4zsEoxcHiN3noCBrr82nV65ny3kFZO87+jE7yLtTiCJ
/Eghe4gMMAHGuDK0yyp6b2iXiPlrclprBHSvJ1AMLvJHayLHuntk/It2ixsni8OY7wbnnq8W4Zfm
yoj1csC+4uqRn9z6sbd/qgF6B1kMo8AP3TgJMwJdAzkYeTlwzrOem5OXRmQz10W5QYnAW4mXpfkw
tnCtPDL5dVOe65RemE3fRVnftJ7/4/qM/AHZvjcjRrzPXelPkZTDGVZiaObbmQ5ohVIcVwMsFZkS
RVDXhGxG9N7v5sQbdGB3I3tmE7FfBWzVLFiFUvo0WJ63g85ks/cm0pFtCTkYvYd0vPqepBO1jmws
gdyMVHYbcRaDVpNl21G07Cus0rubFnWk/QCu8+/Kc5pfKIdY287v2RE04f6HjjO5rV1XwH2uAHEc
WXAlmhd2A5M4rpu25FHMCVTYqmOv4e85u2hKs/gbtOXyoLLUSlpamEeTkAw1WSzwbpjOcTWhpVKH
LVFh7bxdn8alpxtJyZYOFVVLp/MQPXTFnfC+pOrL9UcvxJBJQ6481J9RVMFBoPwKW9BN44/HYrpN
IfF1/QXkT0fjnTVoUpHVDJVJmKwzyE0kFNYbqt1Q0U4bV2r3boRP7YUTEW9nWBtD6IsC/sEn4e4z
gEvh3qDmfc4S90tmW1Bi7mV36knuBJLKdFvbKkFFrScoc3T5JmvQBbBSH6IAekTlrGXpfJ9ChBre
wyoCqhCSB15TpeEIV5KjGjsWJCxVNy2loBk0Ivo0w370HqoY9cHuK/2p61j0NIFQtUky7m+1YMkR
bltin+IOtrVZnYa0d4Ywaa1201jpW8QcmE7X0JubM31xARYcUUCGrY5Vfi7itN/BGbj7LEpr3uZO
q06xx/Jdko9WmI799NIqlWyLoh53ZUXiPZNddCQ4bRxpxPKjFUs8tVEsv8sS4bx28Kx/0zN0V4Jq
9sUvnZP86Ikh3vcSf18DNAQmZlQmuxS2sDuHSbDAk7l4sbMZ7sxdZ+9AzFc3XUOSrdvk9qe0yeIN
S6T/mLRO+xRThXp4X4lDMTTqFQahvy1CdOhYqLNbDex2s5iKAGw6daAuYSEk8CBs7F0E4u1YHide
0dd0Ys33OrKTF8Z7ON5k8E0Vk32fFGURZGOR7wq/cw7Atf6qOfoHRTLIg/LEeFSy1SF3uXrInXQ6
pEpPm6Z1ydYenelZA6vsBVA2J0GaZ+3Wk8jS1xftUsAZG5k1wXYYIm4SRuzIm6EFLAt4KLPdBmqu
yOP1l/xpV74XGMb+RYZLu6W8hPWos52XQVq+ZgW4wXWXv+RVH/+GMe4vARkVHDGBlKmBmd9afR9t
YOM0hrzS3mGqqAB12UrvfKBkj9SHHmo6O/SnjKs2gNEQCyYupwd/Sr2t5FEeOryJL47K4mNnVhPw
X/cALOKCwU923ga286V37ADKFivpYyE/mY32yZG+Y824ycFrqFJo+NX945wl9feqdEvgWkBpCK9P
x8Kb/jRq/zq8ZFylFCuqPaclaOeq8YsyRCRD4oiq8jcDWXP/oRdR41gBMbO+rZmezl1117IHdSlC
8W8Jf7n++KW1axwp4NzWMDpkzXkoqockjx7ivnnJ43p3/fELn4kaJ4qe2TOoHALF0xj2pzWp6qD2
x+cqg8GSrv0PWZf5xJQXQIfO95TEJYvCAZJqFfRpE/Dx1/VBXOL4ncgz1QW0pk3FfIWDqtvs6sj9
Phbpz+uPXvg+pq6ApTg8EGK42SUzHAmGN/hOgJoJLqOfbq6/YenybkoLtEkGR+DUm7BImd5USBw7
HwCsXd3iPWmKHmUx8mIr4IlzyluS7AhUJj6SGT1hnqhYnLVp0bL5PHK+zTQNm6w4yFXo2ruLF483
rnfOhM4bnLjnM7caN5zTNt5JVXSbyG7kygJ+d+7xCuMwpWHYDs2yqDnLur8d2vSUgatzfWbenXs8
+vL7XymknKNGeQooxSF9lY4KYLC54X+0JNf6L38oH/+sXLzi8uH+eoVmOMj7UMo9jb18nFOWfQGi
kG0x6Sq0iKw2DqunEom/Sg8sa6aT6qdi12V+FqDJm25dfxr3GgoNPOjcwj17M3AOgRvbU5jMtT7m
o+BnO6vL711seTcOTBpXMvkf8sM7f90EJnR2VwlLDeTkChlM1qsgTQCFrcAvy6CT8GnP6VYO6c5u
c/hcwtJmOEpP4Dp3jy7siXf2OalEWBXHZHwqpF75W3+AHe/9LSMdt5BkAp1UAq8y+b9q8Eoz696t
vkA9J6QcuJgxOzY138atvSGTd7Bzdatzb1/lep/rtarA0qK8/P7XtNaQUW2cqtUIafXZZjGYp3oN
4r+0Ko1jxsD80lYp6lRDOm79Of9Zd8U9kDT345RkKzlp6f8bHzHqhQSfnFfgkab9XZOWMyAT0Rpa
+91rHBa9saXhGK6cyhk1NCerk1c1MkD34yQk1hFIn3VQ2PZH9ma8ydjdSIQbOSvoRUS5hkAET6Gg
6D2PeboBXmaNBrUwIf/sbZlHbThbzhBqb0KeNkNQtc59zdihmFfloN9t3njC3OK4U8xZFJdQg4TL
4HMbYZ2HpJKA+6Q+GY5AI0/PijftHNbjACB1WyXNyklqYTGYW2BcFpmYLGKf+i6KcUxt3moRrRSw
FpaCuffl5WTHzowT8TjB89Z3xddElOHUR3tIkibFuGaPtzQGI896RBZeiX0WF0brW0qcH9rnK0NY
evTl979ivcIGVPZTZp/KwX2pGwb4CeQkN9e3oMtG+U42M7VZ4m6scGuy67NuO6CRCv3iZuUjSPOb
rkjqQHlDGgyovl9/28J27RnbtWvryZMTJEc9ycBLbestVE+/wh38cP357xMGoWlubNZN3HescBwO
5T/3WEq6V50Vwnfjq/L1jV3zkGZim+HEY6ns+zDM6Err3TD+vP76hcVmOunNYD9CYRJwVtE/l/JV
xhSCtOCP5VUgx2llA1r6hsZKAx6gARqk8U51DpXMFtD0W5ozvYNI39qJcWkcxooj/TCUNSX0NFBx
rAq2F3RDhnTLXGymHzMDFqZsy0C7Cfxtn57csdjGsfuj4MU338rWNoGFrGkqt2QQ0c1TngK4DH8Y
G7ZscCOF9m0BhvLDx6bb2GbslDuCqBhqsuJeVTzwMr0fkxGHkXZjt/32+luW5tvYYpx6sube7byT
0l9cqnb6EpvOmnLhwlSb0hW66WzovcIVHj4m9tm2JhjXRYnzFfMwHjLIjh9ZBZ/b60N5v5cBVwAj
/muRUiarCYQtlm+YdKxtPzQw8xWeOoy2w4tAjaAmQXQ22joyooFjt3LbzJ63L7Rbr22oC5/UvLr7
M01Z3GTYABq1H+akD6lyftS6/XZ9nAt7qUl20bqo844z99T6IzgoQvkc2paJ2uRoA+9RmnW3aV94
p0Yz9wcsc/v99fcujMskwfRZkyu4LpW4BDNIKfDQgRVCX64JRS09/vL7XxsR75M6avPWPru9CKDc
ObYu9Kk/UhHH0jByTlJgk54VHk6Kb2R+Uu2Pdi1Ol/63caCFCW7BRcLIyUfhNgCT84yV+RgNyVp7
fyHVmDocGdRm8tFBScstrMOIe4jXodBsMfnFSf21Y/nlQ7yzU7tGtgHDHkrrncKiyq0kmPzhqOdo
5Za+9Gwjx9iQkXF7LNmTp/WNzP1tK9egAwsJxizIRTGcd6Xtu6c+6UodjHk+bCCgnz9NVMLZvOiB
e3K6fgWosDDVpsqGn3DGbd5dSpwllijEhaUduFGzsvcuTLRJhpkzqAIktiNOAAXXYYRy+s2MdtEW
e/K0zytnDXG49NEu7/8r0kog54qc4TA+lGlA4m+8r/cJf0YFPNReubueLZYGY4SzTAbAP93OPSVp
ZN/Nsag3pPS9g9db4673muhjWcnkxrBmZgqqQdAwnvQzi+IbVBN2Q7wGIViaciO6/bTwGbPxeJF8
793vGkh6nq4cvZeebVxTHXj/tE3ll+fEy/ojWkgcAFaoVVr1sLYBL4SeqSrRco19p2/Lc9Y5z7Qc
b/PxP87ObElOndnCT0SEEPMtQ81dPU++IdputxAgQGISPP1Z5XPjn91VFeGbHbEdNhSgIZW58lvX
jM/OfeDFrJ6tXiHhY4AkS+W7GDN/jVr6DRUDkPoaWtzLw+jMO1rCHqif+hVhiOnhhLxH4wTO2f0K
3bNXRum5yy9CBgtooCDzGfYFoPh+TGQcqlBgn4smGKu/Xn6EMy9q2YKEI0kxdHNv7pq6+iAWdA6o
PO2ajHzWLr1y9Dl3j9Of/zWlrQ7KJUodHOLVHA3VHEuk2Bzg3It/gibYwbITifS+MBof4H7PmG9t
FzSZuYELgdtciWrOfYnFcKp4WRUjKLs7CB9fgQjmIeEQXXrmy+WvcPqi32xwS8F+pWwICAF3Qh+L
3BM5wUjMS0M9NDfVDKPKyYY9TWDNyeW7nZl3S/X+7OYj5w7Vuzk1D9wqd3VJ7y5f+s/c/e5JTsv6
X986BTKw8WdQ231iyrVN6nxXt6XOE1qJ/KaHeXUZziKAGxseuVQwx7ZhYeJ3ZpJ6QFxEtcqNIp7z
wntp7E758ZS7qA4A8ViO4dzR/B6KiGaI/QBF07hBX3tUdeX0byN1SVXoGBvNhtbt3karZJLX/E1T
QcNxPnmSGP+2KSyBCoQYtd/VpkYMXD03aoyUsiAFaf7xGRabQm47PoUwTkM+MLSrjPBuI03XSlgO
FmGB/pkrgdOZObF0jnO4NZMx1S3ysPUh8MnRd/ONdtSVoPgP1ea7kbQI+mZQgdIGQcduHPPtOHpJ
JZ21A3deq4jK6VBZ4rb0kWwcvKiYWyBWvUTTl0xvbTU85CNqbdYPg1yL5f6s6d/9nMUSMOg6LTT6
1nZGX6mYNaXajH5F71SbsQ3WzD4maDJ/CebUBXSq41VUCapXpge5cYos373o7C6xyiaNR2+e0NdA
xMrzeB6CSkG3FazV3i7PwdNU++6XLpZbCc9mP3Ol3qXjiaktSnH0nKHdGG1K41nnc+LYk7qiyvr+
Zr6/mO+25+fQd4JA64tsXWiyngFqMvBUrvE009d/eSJQbf93UTl1FHap4OjwU9XRFG0d4ejsh7Oq
6tA12U64dXz5Tt8Pan/ZVFGzCWXOzNG7snlP5wYgiAntgdc8cr5feP1lO4UDoC4scAlBhb77Zar0
thn+7QyJBu7/fUWGsAwvqz1kSml7r9OOh0PJVqQXVwR+31dSbX/ZSeFZ3SlqpmTXCb0Tnt6KcVyX
uYN8D6uPZt1HWWPuNfcggi9AZr/8PU5f+L9j2V/2VcjOhLSp8M0dTmb7YoQOr73z7XZlwIHg8h3O
fZPTn/+1YbmG6ddzAVm3abDV3Pl7RY0rm+H3uzoElv97aRrAd9DUgbsrqb1qgyBM6WthP1gI0wOe
hRkM+y4/w7m3tIjVKwJ0rR6FuSN1pfdGwcYtHsnd1GhMuMsMI7vyQOdmx3JJntEl2lNm7ngh6jjg
oCg7sBRJPMPv/nECLpbZooFMhbWICRwoe13lrylBIGRf8+Y98wTLZooRLN5U5OCDue5jyp7bdMVR
0Ln8Fc5dexmuz8IuB970+zzgJJanvrKytI4k5ddI6N9/ZygZ/3dAWaXDKsMegCsvflDxwpHV5R4E
bA+XH+D78UqXigIn5VPvTnm6g8n4esjQsURUi+q5PMxVNSM/CXeaURfXVpTTNPjv3KZLdUGd26eY
tj09TXpSgg5w27GCV4uUj25DpmSovXcgtl9gC7BhM73hAvQCnumI1PpKXP99tpK6i8kPdzi7dNoR
Gwur8xVMR3TcmYP1zixeH0Gv5TvJOvRUcSK6R+gtjStv+tyHXKwMk+FmnY2i467i1VpBUEBNiPxy
b1MEPLn8Mb8fjXQpndJZmc2wAy32fQ9QJLzu02btO72AjsO+luw99xiL9cCcci5UpsG4p2CWjJU+
ZDx4yUZuxmk7XKsCnLvLYkmopl6lVM5A/bb0kRLAonIjuMmy9jhM1zAyZ97Wss7sgt/qCoF72B1L
plasmEfDxrqWdT/zCMtSLK3qcZ6p0e115RMGT0pdJXXj9DuWq+xR9M01BvOfvOs3k2ppYeIDaNDk
E5gNgMHnoNq3rYi8qQf9gI5OlHk4UQ1V58UjlHrgGFSwo0ArJEugesuBs2jMTcBw/qGBMyO0DtJk
Up2zG4GXf5K9M6IHNJNRQajEXxYnq+7S+61V6UN01ohVCmAHGlkc74YQjLe2tPht3xRmCENkeqI9
siiD+PbyCP9+56ZLJxXVkUmeTCP3JHt0ye8go1e203MXXszOFEbXbmniwkI+2P1TMDT/eOHlPu2Z
3Au8Cr9YHgX7stCNc/lVnBu+i4mYNgAUuJkf7FSTx51vhGMKQ2iz/adNGd4o/7vvKMPyObPMDuyp
KvZtJyyyPhzEtfd9ZnYsC/FyLKFGz/xiL8p5Nzhi3ndSt1+OX/Y3jsiaf3uKZQWe8oLlnj8O+4ap
e8go102VPcnSTS5/gzMFeLoswA+TO7mckG6PqmHhhLbR+skI100AHkZvDdQKCOX9kK2Y31dHzxzy
Ozp48zoAbvVe5Y5/AwpN/3L5x5wZEMtyPCYkmVo/bfeO367SYrjxePNi0Gu1hnNf7HTbv4JmwQv0
ddZlt6+LIGrVi56DtTZvnavorTNTcOmeIifw/V1SdKCRl23UKyW2jPLs8fLb+Z7hacP/9X9/vzUV
ssUi2e3bZF6p7bDl+3qHDtLxBqAP8ezHMnbDIWm3w3F61M/Ds/2TdGHzm90a2zR5ufKRvj8702WZ
fqROCz04lGxt5oKw+1P4WQxhWzjyn053DRPxZ4/5ZkdYGqv4vkxtw5UDyJSjjpRd2AksAQl8763a
xEy2TKAcCzOL0O2GEvtceytOLf6TU5NtcebL1pVu+rCfnfKRNWkQG8h7bkSVqkiNA7vXszM+m/nc
JaM7dDc1zjwROnx0PLjS2nZea2yayWqOGenVLS1N6yVlWabjTJvVl9N26W1LkTnq6nG4EXNQlNCC
gmLaA8wMro3rrsyaW6GTdTEVrzmBLXHMuqEG4pTKlTVb7QFS2HE7oHeDh2VluUAIkFm85LmV3cJI
pIL2sIIg2i2DRDBWRuZQt3eMk/7WTzl0MZfH1Pczzly2C0Lz5jq+m3Z7OzjKPnZZUl2jMJy79GmS
/DXbqnJq9NAjeqhycIBBtGeGEZHySrrozMneXPq3IqlqZehLo7u8mDmLZ3cIgG4Coj2c4fC+AUtm
/rAtq3jLemrEVtYqL6RSXHtx56b6YnOplehN2gkY2tjvvWOCNJxe+STfO3Tb/zUnKeHAhBIZJpjV
y6QzffKmcSY/ThVgW4bh5Ek35VYsYXmXQPI1xXWaGnHVIz3nQun3rM2cr822Lq7kNM9M+KUGROTo
ykF3Twdkiwsm1mxnN0GrjFvpVGLlMqHRACyujZoz73WpxEDzMiKNEjdD/WWTO+6bk4r5SrwBrADG
3jerylJvISTSAIXNe8SZKtsbDUsPqDVnj51mztsM/7Z9Zadi2zkM51Sb2C+VUu1Pv/Tg4Si03Qzh
mJ+akgOH9TcpGJfxyNz0ICVMwGWmdWwLGKJ62MT2Pfim8Yg06/rU8j2EGi7Th6FTUx9q1jZ3Lu9O
+nopf+UmHOoigwzjVqc+R9uZ8sORGPqQd5NxqCZlrVhRsztTq+5+6oV3N/cO+QG4XDHEknteEWrT
8GMHgoN34GbVXddwSAJkPb5k1PQM9KnV/mudA1DbzKds5zwqGRptpjZsZOio1X4gEhs03qPMmmaT
AdPxkaWkf2zRhraviMzuJsT88ShmjbwG3KThIVPdplPnh5UDN1j49aU3NVVphOYXDc5VZXlh0xcg
NoLftBbS4VE2qY8KTUv3HBrxxKv95sMepEzS3OpXLXypkpJ26brC7nyH1icDHQiyQzaotbf9YDUR
3jfo2MQsVqAi26+ZzNhHEFT+VjHlxUozOyR1k67ageeROaYKrXgn60crq2PTd8cV49g0XEONT9wq
sCbBtBprvo3vOdIgT0Y6T0k6cgWJfeMkedqUj6QRIpockgEa6wnc2Mi3fW4DSlkrADME5c8ZzISS
IbDoXcA9uvJS7ccVU2ZSouc7scjwlgdDvbbQzhRrxIWrKkN+i2iR73Kd5bejKYLEZ6WI07QAcynv
f4z+2N12Om1DU9bWp6/q8q0rUvnZkFEmTTn1FlTz6AW5vAmcyaAsG7wMqaRnaLhKuQghwn5M4Ew/
J/y2kMk/3WApKcG6IUY1YDPPCNmLYVpzLjeiod16GjwHQCZ3J8drnmx/isDfTPKlpIS6zdSCOtLv
LbtH96hdo3HUa7OtJWUWEgf+Y2arCZo9O/bUeX26nnu7uvO4pmiesL1NaiLiKEdYFMymPScD5Igr
brDq5+WX8f2+SJecsMYMZE7N7mSxBwSHl0M+EAKe5zjhHPTVtRT0mbssTZmqIchYAEvjPfh/IRwF
THSDO8Xn5Uc4E0gvpV9o41UZiqTjvkJJvMA4HPkRDYyxX1yRcZzZ3ekf9uVfwQNWooA4OMTvbUnT
pOHze993W4XZk5ne1uznJIUsyUDyWBjVlZue2+cW59w6U5OVwkNib9WFvvFgRBIFM9dR5xUqKrD7
Jvnclh//9goXZ18nQ+tBDf3pvu2x5NuiS8HyyszVOBnvJmm7KzPvzDBY6p/YSItJwll3nwWnNM6J
dOC8pbm48hRnXtkSB+xaWa4ACEXfBsx8sHWsBvhWmLqOmP07G68U684sT0sYcNsRrqvThEFCqI/A
urPjNuAoqtp3HG6ske2OH41nfF3+MGcCkKX4ycrQPktwkAG5+pc273195dh0Zs4sccC9wVyaBjjH
t2DVhDkdthNMx+msP1g/bC//9nNfezGCTcaKqjRceI7KBkczGA03dWTra626/586+W5pXYxa8Iok
s3oUIqSwNxbU7EF56KlYoTQbyopHooLi4FDJd4snafmrgaSFoyfJl0ZozXIDLoXNERIIAInjNJjW
lv8EDvNa6NeC14n2gZqVr/mQ7YKs3Vj2ulUOHL0eU9sMXeiP/TZU5Ucmd43rhpC7NaSJT3jNrFvZ
A7tLpUb5uoFuXIZAJSLrt5/N42BvOHa1gSSuxcARVmGhfRgcvNaERNisw/QFIlPfjmv5lZNjQ0xc
+r4jYSvEarZXc7WDJngzomDkbNLMu/OHp5F9OfV875lz5DAWFWwzMzecWx0WwSHtMA/Gr8ZfmXpc
5TCMIfZnbX8BtbZNxzwhsAUOJoRrSDDKZ7A7XmBBF45erPV7QOKC33A5hXYQNyPCqSap/PVYoh3m
1NzxQuZNwZ+KWkYje5cvmQHVSciamMOqzmpDQ6nYdYF+LdEbnlMcCPqNkaKjYRKxO6yFv7F7Gc42
HCrnpCePJQx4JlhB5eJTWjE8QkMJrwbxyJSPsOdAxE2F7LX55Bj4OwYLgeLmo1p18iatmz26U8Hw
+6C5uUImNjSa+8bvVEiBaMk9fLUVeg+ggGQjSJUoGOhIsj13tzWvIHOIIT7gdYzSa1x2ievVodnA
XA2HiSFCsDsNZigKghKATBT4qH0pImknWYZE+hz25s/WuTmdsw1WhALkupE7cS8qoBrICjjk0Myf
m+apUQMQjGPcAFkLtXIkOQ97D7nld1useGUg6B0iRXalPEilQjEeUv3DqC14Yz1ImtRAjtvzSk/4
PuXzCM6R80hzJ0QEGwqCEzPKB2GarZSHp9c//PHOIU5Y2mbkg9BLQV+Hails9RzW801nIYV+03za
5Ro2odmb1YcVeCnGb5P/Jjnk3/tUDnEOVtrl1eDc4rw4orpZ0GaEoVJVY3WODGl8OFlFIzM9mJkb
6/qaDOzMirnUEyJynwuo87G/wDkz6YgQd5UlrStqxTPFrqV91JjSqaAGknZeDsbQb1LT2GgeGYxy
U8CqTfI29ddU4WeWz6WqEFYuHN1IEnU1V/N7Vg/eHhU8uu95428uf5Nz7+q0O/wV1wQ8TdOeY3fp
zdvGfE7JtSajcxc+PdPfF1ZKGxbMURAwjY9qwCmSqitx0bnXcrrlX5eeELqnrED03nbgiMFpuOvC
E7Lx8hs5d/VFUpNYczMGsEbeB0ZRbGCVi0yao/ttKtXvy3c4s/P+6W356/eXFpoTW3iZwHKcvqSm
FweabE2brGkRXFGvnZlqy/6UzJIVoAAV+sKDMWb5Vzd8jc29RWE9Yl2TS5ybCIvpXKrOnMcWyWVV
9G3YdMNDkPOt69KNVZA6cuBGDAcBeVeC+3fl25x5rKXAsy+dYGDgQO3hnhOq+h6d1CCTzCEvnxBT
Xjl9nnmu/+g6vTxoy5nUe0q6l8wK9jJNj4V5QkDL+i2bi2fLzj/pUF57qjNTZUlRrjt4uNFmgO65
edf5Y+e8Xh5nZ0byUoZZ+1D61D2moFH0O+XKVZ2Ku7zVV4K7M8N4KcAcU5sAJoOFUMO1CEIchchH
6tcSmoPLv//ce1nMxFoNBu9dhuDOf5tYFRrp1+UL/7Fv+CZsXIoui7lpXF7VHdp4UiiuKFDthRFk
G68etmoka8+oX8ap+/T6PqnQjotKeYzk2i2303sYdTzawfSo6ubh8s8595yLINZn/jSxHOvZ4GRh
WjUhH6+sNOeOrWQxR7uG0dSnRrsf4NyzrQCbWSPDPkd5PrRrmNEZK3Oas5hi9TnO/akblPdWfPmx
vh9+/yErg3GgkViaGUx91DskgZtCVwJhpHy6fP3vX9t/qMrGzLOy8iFnLKb0A9m6Wxva+MuX/n5o
/weqbOiJ+ylVw74IyFutm4duFtCaVgG00mN/pWJw7v2cbv7XNkApnWwOJNme+o+uAbOIn8F0f/n3
n3s1p1v+dWlTqrEZWsycBs1LHXQrZv55+crnfvTpjn9dGSwvAzlHbCwVrWM53Tfai4x/vfhiwnPX
dUqYtWLrbd7luK2nVetfkSidKWL8B4ysiJAApDn9nqVMR8LoRyxaQQcBdNtukQEdIk+CGKk480OF
fOstQWMTYGVExlNfDgnxa+dJBva/NRebwWLSu3Y1TSlWn73uFZL4CszjXxLJA1cP8eVPdW4QLOa+
B6IJs2h2qlzQjVDqhjj6Gjj7TJX+Pzhlr7CMYEYX525UYfZZACiFU+fv9p3TsDwW71YdwUSE//yn
J1nClVtbSr8Z8CSyH/NNJkkau2Xj/VMIbC611y4xAj6fvJ3QvuF7L2lwze73zFxZ6q2nKgiaXGY9
Dv0qzBszLkonGti108GZRWpJVPamiZoCGmWIMEkIy87IVFZMK28F59HV5Rf/J8n0340StiD/O91p
UTJtoaK9NzYACUbpmiRZJBJro5t4vIHvQzxHh/HQHLtjuanuIcy9ZatrZQDzT9ruu9svFoQCWxWW
g6zcQ1xFrEin0GODGUTDvBj6IbRM03/KXND60I2G4sTQQsAb1sIxjrk7yrdgmB03gsXedGtmhTwI
QLmtpEaRFo4rnR6zGIy3aTfg/3dglwn0/Y0BWtuEkX4CWTKGvepo4qDhHLos118VbuesdSmGmIMU
HwsvaCKRw2ZzNs0AManf7ioZkJNdjB9ltlHdaa/1vuD3OO3V0Fhvk4+uNtsq7TtQGLO9YzHkY9hg
heUUZPeEIrXQMmXjLI+euI2ytfFcNV2/BUohW8micmLDhz2Oa1bZ16yHjoXcmMQ6yx0bl0AeprXq
3g5n0hWfgaqyWCA1vvVzLZCeap3xrnAs4yM1lHegEvkM5ggWYyPqXua2EsmI3pNPXtlG6NBqeO61
MxxREmJh3tousldoWRSeLB79FuBAcHc7tFqzblcM06mJyFV57I1lvcEwCjZgYncHeNWlTcI0S9el
5MODrA205cvave3x2m7IDKtF4mb0wYZV0h6JPAIbYM3LtwmdsSHEJcVKUdNY521pwMaEsBU8e+ge
MEYSAUYfbLlhmJGEFS7DKbCHJMOo0VI+C5W+Zj2DJll2QblJp0w3IUqUQEs1/qSTVNTjjUGt4qkJ
fPjbW2UJcHcrX9Mc1cam6YKf5GT5Br6LbYU1LAliNo/GeG1ancbvd+Oa/u+0ElSVqdbIgGcH69Zf
d1tn1aygmkFf6JHfwOpnBaHO3XjI91VC99kuTYKn+kps8/0ZyvQXG4+scw74I8IOouafXuA/9SgW
R7bJP4ZJ3XPT+Li8dpzZfvzl9jMyjOkWS8cpS0rbt6vm1GeW1SXxu7Z4lY6tsnZ2UJX7vLJpF7Zz
PlmhZ4O1e/nXf5/jN5fUb+V3YEucxCJDXFRJ2cTeDVruuiqur3VMnHuM0/f5K5JymK59NdaAbOaY
neVc/Gw5ziG8/SdPSttcYr+9BozUbMYhJ8dn5Y9gu4dGfeXIcmYQLUHVGX6y52Qi39P+oK05opWO
mDA2OS3W+XQNnHfuFS2Gao6EeKfrMtihKf+TGOreHsjzFDj/FlZ4ixHa+YDOMQPyNW62R67kNiNB
cnn4nBn8yxaDsYE511BBkwa/b5Dn7oW+snSc6eczl90FCCeYowK8ecu04JQxQQVSxNiXsIpxl1WP
LQrKM5rhMstJBjI7H8IKdjADU2j7BCOwzzdocWI/OSnMNgyq6am1i3HTl7SNTL/T4eXnP/Pl7MWr
NdGx4c6dgXZu+zAZD0hN++Pn5UufebXLajpKnhBwzO68k6647bzuwTeKK1/tzKheFif7uhEtAOVs
R23WxYyMr73uYYShNrWfrZqyv8atPxO6LcuUovX6AXI7vmtdBbPn37pyV5buQ6tzostv6fsklrms
UQYcowPWi9kO1sw9DNdm92BoPu2m1sRJFhoc/u6wwX3GUQerD0zUEFpdufP3Jt62uexIwc7umaIf
T0hBeLyHfVBX0xoVMgv+GLAf6Lf1IAYMxV4EYW0qRDFekVZv1jR2d3ntDjcM1dU9jP7yhzqjzroW
3bRF4zt5OcmMvniLTasJmvKlZrIAtRHcnyqEKVHwYjjFhO20J8V95QdtpE2zONYeqtmQztfvmnpd
n6RNDRhQC6pinz4Z9odD60MzVGiUCWKufwhho8g179BYsoUXTWJZoKr6NKrK5w7KpRJNktXwWzO5
rhm4TWZk4fSjJhZiS7rxG9yORgbqZxVmPnB3IQt+BZYVF/2bp3SMj7D2SgQqvhnXiLsamU9rBuIf
a+pfsC5H4evngI6DKb9N8206vNO5DxsPd+j0CvFYrNN8PZ/OpGQLrn5Ea16HPPeQ1lHbQDNI7ihH
Ocq1Vnnn39LxnVjGfqBmNAMlrliQeJl6bq1p7Y382aUwVVfGzoO9RWrAPtz2EAkaMaTWP6Whipuh
ePfyNHLydz8od87klah7zb/m2rqHj32EGHpTNg6sK8q7QNIHoBby1azbRLZmIhoAN+vY6P2w4FqF
EkGaS/K1DUJCiWNihVgPdGjPONb0XsIOSeJPATmIfJQCTxgL+4NpAcAz3CibjaZ7Cgp7ke1QUU5m
66imCrW+u17koXLfCZwdi8kFl3sKB7DMx2OB6M1faxmEvvS2MzD/Bfxuy9PDFysPSa+xeKy1FwO3
jRV6PkhPbhS8MnOExLaJkp+brhrYgA8+MoQjX3N3DjV48aqHFNbjRgLUqbK+uEWQtHuRzUeTHxrN
og7q42Jf1be0OHqleTP97CFBeNVjEBJYDRytLrR39MbcNNbLtKeo3cEFHFrdaLCzyPw0x/zLVBAE
zk81WXcpMO0YcY6BM8Iu4AdSrDOeGDIh1iuayagTpS8KKO48adKNvIVM12wOOsCZJmqe3GojHni+
V8DJlxEuf7ICpaG3teVRI1jPosZ47LKdK8HOxAiL5kdQ5nV1P9mQCbMw9aJaHlGik+M9cvgN2sNt
kvQyD1NSbmc4hLYv3qsXGBuMeV6dZE3+yl5Dtfzi9SGzs6Pnqth86/HfzLnN7ni98YMXqjfTzrHj
vHeQNI5K+3X6Mph+I63+0TkYGWXOQyH11uIMIA3TXhViVxn3HLKXSXdIkULI3GFyrTwUuc3qhYyP
2XyT3pouSsmVmXRFnuTluHa7uHpvYUiH1jDzF2CEZdFs5ixbWS5I27WXYHq0866QofC2Aoag6ChF
9tXI4ilIsDLYPV5TSPxjRe7AMZPskVQHVOADr4lK+pRaR9S0+PjoiU1f33bQzQjoJkXYlsdOxnWL
dXddijddHmq4Gyh+Dx2bgPrh5I1r3GI8oQsP/awliye+JsZq3thBlA2weV1b0DFNSffQ12EJLgBK
0rvKXOVklct+beifw7A28ZCfeRNbj44dtcWGfGTzBjK/6kPXqPlEyg3tD/WVYnVTscHhvRHhUQLv
E7+t0KupC4Vx1/U74r4x49iTxHfvsQehjjK8ZH5SDQfYP3c6ytgKDrB+uzXcVzdbmehKH+wHF1oF
+2Ye/NCdb1S/qeftmKHXtL9jkKg1OyJiJ/NCDxPfdcITrF3IxOYRytDVk9WEJgjbALZiWV3XFA3J
/KjLKIcgwu8OvqWjwcVhrsLMiAsj8cSIb5VYfcSNJsym1yb/IV0AuFScAtAKDXtktHXouMVtQ+jW
J9YmE0NImjaqUkxvAf/g34Z6qpuP1oMBdfpQahwT6W/oCbL+k2gz1BmPpGlFAbIA7ZDdGrBagsl9
M5brAgGVzvdm9nusSTj6Kh7ou7Y2FdL1gr5aKTT7hYUuTyfM2RQp0cWnwjvkz3723NWocM/vJYeS
EhwSKDVL89nzXzrbhnmxPPT2wwiob2q/qOqFy21H1gxJixzSEac+qrqI5JAig9Tglwm4GNza0I2D
ToETAztRt2EhCfp2PsEZ92fJtkb5icSCGQBUDycD5MgqoCPrDnJRRWKHP/VEhJ3hQ8XahCl+uG0c
Ugdjj0TzzCMvGxOlutjtH7zhIEiRoLQX1yMHDjtC9gNtZ11U69uKlPGEWRgYHy6sIsD7W6XVyQU4
LsVKmnXkwnHByR+Qk4jrcsMDP24CloD4ig6EKql4MrgTJDBtaGtyY54sJkzrAf62kd/d6WyEeAKK
kAw6fXcqI6gSK4Z2CoftZhefeZ4UFCxy3QaPNnjtE4WmyHuUvgMfA7IvW7ru2HDfuS5AswOEEsXB
G8abGtoNKkgcOG3UoW0JymgrVDmqlfiMcGd8dLN2jLycPZTpFBvtlzfVSY9cTwXzk+IUQ02RBW1L
Z5GItv7aRboBIQxeCUpf5G0mcjthCAPiGtXkh2+AFet/cf8tK6G4RsufHB6s4d4JfuaNEfaTBz47
rIKN5270w2xg0NXn+IcFFl0vab17gq2JkUNKxMGqq70lHHDhEKSr1PoipkhYimaS9gWOV0hrxMof
XmZt3Kd2Wka6uS2rQ4B0DMP6BriDQtkPIQ/iAiS2I10dalg/K3SX+i9opEPucLKjwkxsf1oDexJ2
AeQts6ZbO0ecBAbg8M5ye4C9tHqAAvyRnBAogc2ysPOoHWE4wUs4Tea2X6ewbpO9fe9RfGVl34hq
BEVNNPeO+WpgCmSmhaTaV1/4dz2FKLpqImC82vGemkWikAn3ZokJBMWxyeLuj+5K3aW6voP/5Fvl
I02uOn7HPXHoaJewGT0AQ/dZtM1b30Fo5Kujn5Z7KHuSuaSfBSk2bu35oZNiwVeZ+QZW9E1ewebE
k3HVpl+9HlTEfbULVGqENmxHnGz61Zc93lZ1Z0nzaKbYNnMIuCtc2LP9LXqYrTgv/S50mN2ERdog
4+nP74FtI59YuV/Mgdn5jAB/5Wd4uybq8KvG9X7hH2ZrTQxnlTdVu/bnqT+WKbRDaYAp3MhZhp1f
w/eaSDSjWwJ5NdZBXIV+nPHL6hNAtQG6ZCbZDD6CnsL8P87OrrlNXovCv0gzQoCAW8DYsZM4zUeT
9oZpmpZvEAgkwa8/y73Ky4njmdx2psECaUvae69npSa0LHVX294bDwasJfyUuGiLuK1RSDiJjKK6
HN4G9o/o1JBN1WNbqIYT/XxA+zkqOX9BebqpXAdKFdntCifvoqqRN7Yt6BUe98fojEXwdq9hLeqm
Ec0qIC9xsIwpOG+bRko7BkzwO4XFDkK//42l+KEOh/JFL5i5YurabW81sLqc84MvmIg7G30CwvI2
fpCqrc09+waz6HvndNlG9IBidJb9J8+0CAdok5+GIQNPtAOQn1Q4CGa8Tl8aZbMQXqFw/agUfMeN
+m1b2a0xJ1+LSuNwMAAe4xoqI1QNJHoC8Vv9EoKqpZzQdVzKg2msq9LBxj97Bh4o6Czrm+zo1sXO
tjmienNizSknmfHGYn+yCmREu7fUXzYlAlPfLzHyiofMtXGdBq8ArhRwX5p6mRS6R9MhdFWw7Po2
Y80rliaTW1/r0uzMBLojaGTeQcBxqkfTpTdFS4ewVzE3g2is3Nse0MIMSg+YKZx2/1QACl7A3Qkl
67gYcJ1KwRDfTBWrvmkR6Ej17nBX0fbeHtIkIy78GCofR0E5T7uAoNHatQRmUD679W4AAySe4BVx
5SyN9+yOVrMboK+8HswgttCi+Ffj0GSH0ghcXEbeIPXrCG/4Fvi2nDYTKq4HUvvOXoCGua3dLv+B
/ojssdLUfup9gi2301VmheVkeDLWsOUJh6yq0fOOTmKbtPwGapZRhl3fIPq0OXlFFlT8JmTubjLu
jLfuSEnc6HLC9lWrOCeu/jWPst2kbsEizyrdV9HLU0Mio7u+luZHDtuUI3ao5Q6SkXk7ANxyyyaw
VPrA9x5qVEHvTWXS5hfkaqLEVcMsddQJzp4/v+6eyXSsSfEZXTLqoVPkgKjphcE0EURw3NMcUVxI
pJ7JSvBVLiWzhiVFKmU8ZIF/FFl9VeGGokxzxO52B2eMhy8NZK3dd7I600WPvLAucZltlgXWc/LA
8wttc2fe05oO39Uq1QK8hsNQiF0h3aTFAX1p3QupmzNZoTUB3q7KplM+9oOsgEaSEHi2Zxd++Zlk
zT9F6LtErVOCYiYyeAEE862DVQsGAW542L+/pjK21rCBkkgDev2EQi0225Y8jl2AqsiFZrkziaC1
vJ/B60IK3Xd704hsX2dEXI2FS7dBKy2YjOFK7GQwz6Kq6/YcTqYXNHpnXtramCQtqh6kbLs4jAt/
qKX91+n8XT6gtFFZFybsuUecZtq772JwyO3I0Pb7AmcR7EWjFQVqYI8wWWBPi2f1FwhtZ6bWmm4i
tOG5lnYJeyN73lQ1HLCdQn1x4vJTiejdKHTTz1XOMbtUkUZgiqCoeaE/61zcYP/9y7YcixllBSwJ
gg5pfwymeAoGAUxh1sZOiUxwCUFL/LXosRqGq+pa1W0g4V/WH+b+PrNgCNBfKFmdUVBZ7mooaWPG
Gbmp+tBktbOrvNp+bTvlhEjo2YkHntwTMqDexsv6Bf4pSnoQS9cy0NAcDN5jTUXwKys6hgSAgvg3
hMNKYEfo49VtBPgJvdTI90+g9kFdz10VLGB6YEP712YHP0udHGkrMf/xG54/wgGVdmHbNcUhl1Il
sHrLbwmVbhGOaLnauI0k+8VvvW3V4w6AgTS/YUY/j7HkQfDLg30HmtNGZHwW10fyxF6K57FV6heq
1uJH3WKbC3vSFDfwp0BLJOlIhGOhepLliJs1iqs9eH5W8ZXOJZeuqxstFKtQJQR0X6XTGM15d7oH
42K/oCEh+sJ8wiNOdbl3y8LKYB8ANYO910tAfuQjRS+WCyEJyyv152uPOK2bd48gFdqBnAkYLken
bzDwvnYFZCFipMnnf//D9YchnOLWu78Pu8SMdtkiDzgP4NL/bBEVAl6D9vxXfOkL7+nDIIiHrIJg
QTsIP30bggGHhbj+MJw/jQMr3Auf+twgTkHx3SBU0w+uUGDtjdK5L331Nhfea6lpssjgGyvGC5Kq
c8NYhQ/4RE2EUoV6tzi2JdvOgLrBq2YDL9ULB4RzA1mFEDGA7SRK8DzB2Uy0i5zS0iIx8q1ryo0k
X3xbq/Xf1vWUWzACBcnpm+8+EFjVlQMsCbI+BGzhiyNZnQenoO77Nl3MHqV68D3CXDxYzksH0Ftf
L9svzd31YZASuAMDVmb2FUxIeiQC/3gLAW7vLYC/5+eP+HBbRY5itcKDsvUtfxHOXjn8AUX9beVU
F3bsM996fRjMYBhXsJqb/dTqpBvfBNJQJRexD22Nh8zp1wawWt8M4ZvC6TA/0JrLBJRvJw5If9F2
/NwgVisbHjeeM8uZgp3mDXwDedMSqjSokA5b9FGmc/3XzWW79VrXwLqWqh00Ve51rSfzOJMGd/+g
XfacIcHswc47boly0YKrsl+4rVmbpSW4AlNMVLQdFEk/CrIDUEuil6KtUPGCwv1bhhp/NLLK31ZL
bSVWjzZo7nCyGW2Lx4CQeHcaULFN5/flTnjFZnTb33MemMStfSimihZSYjAwocLHv5ZbbUzzkjEI
/ks2qqgfawvZvN6kB0fp7Jn6EravfWDFE4pMCWzl0hhg9hlCqY4D8NPz+3a0vWdGeREVNogBvdZ2
VIxlv7WoX268wvLhNuOreGaLFBENLLJBVnK8IVQADkxT58IaPH2E/9voMXlXYZHlgy9AndV77Twu
Mo88eoT44Wsx3V0Fw4yb3O+0izQuQQYcqv1pQ8saW39J3T0fuX792gReh0TdVxKaJUB70uJAtPfo
O+LC2fPc+1kFQlfOzVgIkx9S5cAG2dlaso7IdMlH5NzaWIXAjlDwQFOwn9OWHZARxWHOQOc2Nj5I
to1dJE0+Bl+LU87pYvVuB5Q2J3nK6gJdIsFx8OgdvRjJz4TANUqLisHqMhB5D9OY3+kcYsFWOZfk
OR/3/rt0DdLyu8nGnd6bDgIJ9QIdX9downeioAoST1pXsPu75cX0t7Ry2DYgYF5YGh9eOPHYVVhE
76FfFKksDtVCQNWcrOHeJn37TUyZOtQCsYYwaOZgSDZdDSao4s8n85kZ55z+/d1nAg1ENkveIuYb
dg9QzYs/pIe64X+/9udXCx4XBiAHlwIMvzF/HNHKSIv8DU23FybZadP7IJ6sSVoqrXIY/ozYDD2m
HsCdpjelY81He7AdgHUySEHzloKXb/NLWaXTUvzokavVTweKPGGAEVWocIM4njexUp2TdEjRPSht
FzfSVmKLW3y9q3DoiODxBFtobfc/aV7Y9+wktk3JSPfcpPDQtrz26E7G25nGlICFoNBkT7W5dZGd
jyBxMtAJpMuxI1xcDRX3Tg0JYuebJrsPmoHuUtRbjrpu/GvHoMS1VKhEEMnTm6CxkA3tTXWtkK1P
FjHpxC/84Ilz00STDBT681q9LTIU4NpmBmgGvt2R1DW8YnHra6NMFU7kw8po4/no0U1by0G5aNFQ
uyBLSrjvxU6PKoprwwzUGTXYs6RJw5mjGqzQPHIVZA4qHnlRRSn8C55aSI6fU215u66leawCLhLX
WkzMAmdIWoMs6wI0QOLg2nphVZ1dzauIKmGC0s6BYPulTx9HPCeEsd6mnSQQQOl821Tpd8iEr6Yg
bdAeIL9/Pu3PBNp1H5fnCcb0CO8dP3fuIDu9heAPLSAen2JBYbpWW/TCCvgnTfxgPq59xESqClOC
oLU3po9HsnUgwJYoV6kBWXUUbQMJq1mo3U/t16O8xJI6RaWPnro6hQ5zEJAZ5wR4Is1T5C+9QrNL
cCet7kEx2MJ+/hrPPeX0et8FJ9ivCccjKE6ajm4K8UrVwwIJd4CGhs8fcGYnWXOkjGxnmzuwUMnZ
Ml6DuFve2MiCXoit537+KrYWvmxq0FW6w0xhHV+kV3L23yCK/WU17v3nAzgTvtcEF57hkuwU8CsS
2S8/RzV7QFUb2viv/fXVicofTDMx7fRQnuu/nKsjwOHoRLhweT3329l/v66UnmQ9tWD+soD7RGlZ
3vujTuOTauUrWVwX5/P/PqK0xkCO3RDsHafgcRfYIyrpSI3skeoqddTVT5Wb7Si1gL1wgHz42mtb
HbMqht5/tLHSw5T17Jo76bDVXj3HQcasr727NYlJzNi2/Yl4+4nlt6mvj/6MDiSTbT8fwZn4tW4W
DVonyFDjbw9W1VYmLiCfiCcqlk3ut+bO0sze4HoDDdPnjzuzUNYGOmZYVC145u/zangyTrOFPcyV
X8h4dC4sxTML/Z+87V0kCSbcDsTsWPsSXkmocz26tXfpRv6xuaJL/4m93v1xnHAGOElN1r5t1P3Y
tY9sNJuZW2SHfb28twuFQiR0HUmt1JQEBRBj9uL5OMsVw9em3LoF19aLN5UGTsXGvdf9r7r7Y6rf
n3+cc3Ph9NHejQ7aEt76vs32xALBpAlyNw5spKmd0TWQrefFI0l5cPe1h61C5shIjhiQI+KjTaSc
n3nxYBp/bzuPZXlpVzk3oNMceTcgk0s75QWQU6POKJq5gLkrK/cBwOLrpqnEpujr189HcybCrVlB
gmGuDLXXHkY0tbn1C2x9ohFi3s//+rlxrOInbz00DLge28+qFPcQCjFkkp0xmlSmb3ow5eM8G6eH
zx925qS9dkubsoCWxh/YHvqjvrnLuXVVeZuxNGGNBI4S5sKOfG5Qq9g513VPuKnZXqXHQC/oyzh6
eIhqKnTQvnw+ljOfZQ06yZ16KLOaY1fwCUQSw1Tee8JvY9JO+sI8PhdvVucjzScLBGHF9iiwVEee
2cFG5mVxIfqfeUn/6j3vZjCBS5RqOaN7o+ihFEEYwOcqlckE6Aavv33+ls4F5fW6r2d70BV2Md+V
+7Fqr7yskui67a+07b597RmrKez53tC0UsMgdJCPwWI2hM1JLjy0KV2Ck5/7EqsjAMOxuOEaRk61
RbqryS/bm6wcm93XBrCarlnFFegWytoz1gHe+Vv+68RBZ/Jcxp8/4cxkXbM7FkZLks/Wsi/HYotF
HbLJCn0geD//82e+8pra4fc8SEcDEOjSlpGo8g2Am/GCRtPmUr3o3BNOk/jdZJ10Bbfw3ikPvlcl
EDqhQcmACIX2/OxCbDr3hNVMLXhDxnlMlwPFNZJaIoR0LvK9v2nTXwi15z7C6d//MwbQek1h5gMM
O+oNY8W3bkbHtTtfSoqfCa9rKEiv9IJ7aeXu69L7JtL2CrRXgzQBKBCO87t1imtoNy8cis8Nxv7v
YGDulxGvyMWhNS5qORZ5KIi97/o6+XxK/RPLfHA5XGNCmmVsRiPQ2+Ns022xMw/dfjxqtO6XMYm8
SEUQviXzNU/QWrXvj3TXbqcd31xC4Z8b32rFN3NAgVeAoXFPf1ryUNKfRl0IvOfSCWswiOBIsVNp
O3sA9KJ6QlXH8zGVjfGSAS1NYarsvbCUiPt2ugYT9UJe+MMg5gRrYzCpXDpTvxcHKEauRUafDbCT
X5nb+NurraoacnSs1SdaljHbbkZyij5X3qVDyocfA399tforWwraeG57MAYdanaONtnWPHVeeuGL
nHszq7WPVIBWmov+sChw3qjIltD1cKf8fCqf+/Wnf3+37stcaLRPMrav83kjNfTwAXppVe59Jfri
7ZxG9e7vC7Kg8klmWE5YVswmE/n+Udpi00On8fkI2Gkn+r/FiEesVvtsuFK+Vfn7lItHVdhpiC/u
3lgAQP4JCK2eFxoMRytF1+s8Bf1mKgkIi0EfRLqGSSddUNjvnW66o17lAd9ooJYgNeXfHGcxCk3x
7TOxUUT4/Od+GMrxa9l/XwjPaOYG0l72VIxx2TtJQ/74aLesynzz+RPOfdJVdOiVnzGAAOheLXUG
XQwMfaiyXyg0Jl97wOpI0Ku5q5CO9fbz5LVJ5cpyZ/G2xJw33YUI/u9i/MFHXRuJoUmW2H1T0MPw
Yr/0t8tjtQeQskKD8ov5JY/7AFjEkF5gwJz5JmuMyOxWJAP3m+0z2RTJotVjrqQforz6t1vI78/f
2rmHrOJEJuymGzON3hh0sLugPKMuiH5HhcYd+8KZ/MyXX3NFrAxncjoj8c4y6AEts3FVkZTdJTj2
uRGcHvtuLbsmrYnXS7oH7cqK+7pEE6+bjsniotknt6h1oavrTMRbs0W60V+WGdvrfnZECXkE5CLO
Jf31uVe0ChbSqhiYzBZekfYiH51iNc3iCUL1zz/yh/cWJ/BXqztTQpKWdLi3OFkICFpklS8SapV8
+umzIv78Iee+w2qBO3Qi3K003wsGpnD9JuFTR8lRzm+f//1z72i1vmfW27qfFr5nUIGDFfCHKasK
sz69sLjPvKQ1p0EPqLVUzgAXYGrfphXZyo5/78dpB3fCaMy6SyyiM+NYoxoqOBEEbVBa+6Eck9aF
qhElyCcpyYX3dG4cqxWt0YPekSzz9hY6TNvhkZ/gwYGKCqgmgFG7kPg695TTLHi36rpCATlo2HBI
6yrOvDHYCOE+tEPwkJs0h+kXJF5f+u5rixXYJLtGiMbZZwOkDpZVP0PbsDXma6UqJ/BOC/7dUFSW
j52N29iBTGEH5UgVVnpDzKZLOKQ4uNVc+DCnv/fB5uGtFzmjdAFlFMfzej/omFdfW93eanWnAOsQ
DR4Q+Jx/+/xF8zt/fGxDC76pn3+Bcz98tbJHxqnToOH6MBAXIk1P/ZBTdWEenbMOX1Mt4FU6QXDD
exDaagllW97Mrx532+9lrdwDFM88CEkwO0u0+G/ZSPvf+dLEbSHktWOLKSlLHxRrofwH4bP+p1sI
CD6JbmAu6U4pjydTkhgdh81B1EImn7+RM7Fu3fJCRz4Xte6gqG66ZGihqlPftYQCrfn2tQesvimM
+ESvKthsqyK4XQDqVR7IsUDU7BfWXRjEmUC07v4dl6FzR9/CZxXdfgI6MlD8hmj5lRSNE6zt4+At
xYqMztYeh8smtmZX/Z5a6u/LoZMJhw3o9vNXdWYY6xLDBK+QvKI14inxUQSX+PxlQBl8VfL8gjrg
zLnPWx/mAxfKSQYt19VsWc7OA3+vCp26se+pldf4PrBRslNo2NHpuFyRrtfRzLhKuro334eB0mFD
/Uk9w31qeUIrJIu/MnRvfWrPB9vGkQ0Y/J4F0Ezl8tDo+RpH+UsL/+NLjLem/km7ndTgAPEjSGXA
K8ItO89Sc23JoL6rYHX+DVAdiHplIIsd2sXrGDiH+VrJXluJmrVzpJ6WECsTa2cNHXLXTRsAAq6r
GH2t5tptuXlos0bfjnmX/dFohqvCLtDNbZvRcYhSwcWNLZhOQBwoscoF9I/aDzoonEXl79y0nDbZ
CFdViNPccmtahRaISWTHDqzKq6EFDD2xalVdBTXc2fE7SfrypXe/5lIxq6Smqid7L6cugk92mA8L
Enn2hVf/8f7qrXFUlNlm8FkJey6YBfLFTpY52Mp2vOpqCAK4feEa//Hi8daHnopmxejIzt23pg+d
GW5EJ/lpfemefe7Pr3Icuk5JbTkB7vEF7vHFAxZOOAv/wjv6OAp7wepECMQqEHYKJbGhB2pOi+HK
hSA1hi+EDtHyc2kQ5z7FqqOumUZazsABAKz8MEJf6aR/uvLeIRCuXnIGPvOe1lc92CFnbcrzHoi9
8pYHclvJ8pH75ks3MGT3/3vCAV1eEl6W/YFk9womCxpgOWUu5GrOfIX19a4aPS4HiwVXuMrTrcO7
4hHnQrDsFLxnnubZHi+suHPf4fTy3p3ThGXxMiO4D8P3NJTZo4E7D7Gx8kvc81h6YThnYMve+p6H
Hua5KPzFv4LJVQt5Kp/dhNQZ0ImeaiO3GsUBBxbzMpmZLqHVpNMbbFQAK5uHGcYLeXeDAiEAApVV
QrecdRvpwtjw86Bz7l2vjpA9YyKYmY++tqyDnY+rKVwPubVBL1K692f3UvHmzHO81YRxwGEUvEPt
WcrfA7tl4PVUNMqyH58P48yXXKPextlBs0GWokrnj5sFeuTW+amA6Bym3zM0RJ8/5MyaWt8bYOWy
jP7YYdmaIgEvCvBFfvB0dyE1bFn/HKf+/0DvrS8Ow9TrbELX91VFCHshaPzbMBKQqxJd69tMoGCv
h7HbwOJHJHT0AoPmchcRvO2bhGoJyKYFjSYJ4OKGrnBsptUwoz1OmQVo7aC8a6RFE2JVUFXBSAkM
isz74VbedIu+RRw5G0Jv8s4v7w0DU54rQGz7iuk9cwsnAQkUbiZtfazs0YodpnAcFvMC2l2a7+SM
/khk+TzYhpx4kpWuYXzdK8f60wQVgAKLVyQD9vRwXMDimIuxP4oG7jJoSPDsqK6WCT4r7aIeFVfs
jlhD9ZgiT27hiNDNP53U8COamycgIQoQH1LtefvC9POvsXEgCMh9+tqyAnwL1qkktY33h7Kl2gYz
rwGrMK3YBd6Y7dCJbyWsZs0VbWsWjXPeRI6QCwunqltudR60m7nUw8M/sSCdnT5apNfhADbI7cSJ
ueXl4r068zxE/TJOSW9zufEXUPhbjh7fcFE2fSRY7m+wZkcej+vqJijF8gPaveHKJ+0ATFZbUJRF
vdTCLx3LDPs8rp/dNPR3ee+l8cDaaYq9NEtv87kI8IKt8n6uYfsrJZqfwmL0yqPXCe+nREH0xnPr
4Wdvw1DECgCyCwKcGnEektBY5eo3C+oGtgpwCjyxyB7R7XdSE2RBDFlqf2O60b2r8hxXIXBRtkGg
7ae8HpbNgB5vCScf/DB0WWWYTaiVgN8r2BTSCawLQ9IM6Fd/iaQPtKhvBSLpCX4Eyhn0yUYzXqj7
Ir1NW7jxDBbhoMhaUPXSpn0pOegsbCDe9xyTKjbwC7k1vj10cTU2aqudcdhPA9hDvrLNVgkbOkft
0e08ZuwwttYcu2k3gZPDhh2Uw6Duo/WPwA8S7s+/JkqDqK0m/0XADAs0SZBKXPRAXblyaDd9UX5v
cZb/blr8N7+dsLMUzZ2Tli3+vDeGvjsTSPaJfYPD6LLBujiqoZxjYNbRvz9UC5wV3ay/FtaQfQuG
xsTLGPzUjn8XVNMr3sK4182QxZg79q5hNkl035DvLhqJjp2H49AQtCnkjSJ/wgyEMxNBz0eoKtLg
zFdo2gK+K6sIEMwpdHjjPghws24LKAgOMquyg8NVvhmHog5T5gQA9TRB7LMB7eR0yjdwfmqjEo/4
XmrPPhgewKMoY0T/bP2puYYib3pO+yC4mrPOx7GjKBM/1fbzKGRwq2w7jcqmyI5St/2G62kKeTbB
lWHi7XYJuvyacgaNz2JwLq5mYNdAjQ7nvvWOdWWDDkqMaL5beUYePOLUDuQn6VInru3zo1boYAVD
wbyQ0zHc8wb71gyW2s9jV8Myk8oD2MWovLdWlzgTUF1TxykES4ZHxKgqAYJEbmo1ZSAnpQvwxRqe
qhCJwLGw9+fNNGt2zPKmAWwYwBJkX1xkuTG+YcTWqY3fJqwy+ab0tTwuOUBqDtwqo5m0YsuFNW98
F72oQWvprWO39aYJ+iKB7MXbVKlPN+hdFVCmc/dq9lxkgg31Y1B9ydbu5QLoryZbs/T5DjWW4RWH
7CpeWDP/kOhZ/KFhIHlPM1AqPVkCS0PVqfGuqvaF7qpNDmHkCel85wXSbFPipGBZtzONRzsrDkg9
5CFgbGmUstGPlsGCO1bt/x2A+ftlFd0YegJk5NwZ2tCz62DLTLnTgYOUo4s6oD0sR9PYfOu5EALl
U48mH+jQt3kvhy0xHuyM8SHDkrfPOQHOKM8UqM4EVx6/SeFgjYj3ljmohuJngLbjMe966iy0Ldig
CD8tzlz/IsCQxLNN68jvewdOQJ5MWi6Kq2GB5hZbkdw5aQ/zCgCqezDAJPfvg7Ty/3S2qyM0O7Jf
tENuFDSEBf3nxEkye0GLSmursBgGC3rgeonSwqePALf0SARL1GEcItAUFZSnsOK4EZ3cdKcbwhBR
a+dlHFWZTGJ0f0yaORuhRvVU5Wn6vVVWd5XmeA3lUNmJO1kExi1Th5iDhnnlSuC8lUKZp7DLmGns
pT0DzGlZjLU1sAUFRQ6kmpJJ2Mw6oAmRdtZhVbWgFOHfl9w6lmXT7jIFSFOvcnvbSQuBqpxnqBey
3wy4+7hxtNjMcmAIskFxsCjB/5wmjUSkRe+wbuawc0ExsaFsfsimmWOdNs+Dn78w4hc7R5bNth3z
AehpB2Qjm1gogSz12zA3ejvCXiosa+8NdkAgidWdiYQlwYlRvL/OB/zIvGR5OJ+M5YEoQAjvQDxr
88K6Z53zG0f5u0z0u2kBXMkFnDqmQIqBzoT64ODPAIshLbAlIKzGQ4ezKxdVtpmhMNgwKHkADx+Q
5KYKp+cJF2rYBoCXNCw8cTIY3SKBASueyizYDwKJhQSwjWj51gSM3vABUaGw5ZbPwj5MXvUA96Hl
dsD9GkBC0GxYBcqki10i6sj4ohuAp0Yz3sETtwmrDljGANZ10BKJDVgtvwIF4+5u2Dq989oaEOcR
w7DzAjeOI8LyB+dpXE6J/1zOI6JvvoiQj4qH+QKfx6bygsRgq76yq/G1GvM3F7CRUEssNKtgDOQp
+29l629AR8F7LPB2Tu1dZZrd+BbDLlQh8Ts0+EU4z3zvBurv0rq3dh1YkCHqpMDk1Ggh7mGhFfnV
qc8rgGdtzchzD1Mt2AggNzekMzhE8A6J8pM34dIjGaMW+VOP80s6CDsasUlu+Bh4UcmLY0b4Cyv4
D6P8Z8PEi8VRaE1dNW+KZkYInBcwMq2e/um5zGNu88cUibokQOi9FY4JflWckY3VEZF4it8VYJgD
dNjfc56+wNhdxE6G1giHwKcN1kAmSR1Q3AYNvw4Xdr6V57/NEzy/QDxvALqWx4A5RdiWcASTXvA2
25iKiDhNmCL240CnMcoW1dqxQre2MZMBxqj3Ql8W4OS17l3RFH9UCR834lVyZ3pjxcMibgUrp9gm
JQQKg2/CFvWbEGyo7gorojrmRFhbqyogU7Hyv/Wc/vVLwBHbAKQv/BKFm9MyQj7kPeW63fmCw4ll
SZ8dVT9wBydHQ1l/5WL3iUDi6jeYcr/EVMNnwVPLxgms+xwKvlhbQEIGcoJBcTD96RffBh1wxkkX
qp6oEByFEQP7BCW0E5sBkPi8U9+FQ/XGmmQZlQWOLAQk/h3iBc7CJfvrFsGyT/HxGpPRpDJiiRzf
AHbQpt8b6jehpwd005HsaaZ49oTcQcjJWADLCahrTamOFU/L2GJqiiwcBfnEcIfr0yX0Su8mq820
VZWvNvjBHn5Oj7ReYf8ydnrXNWB4DYt5cGzvlQy+i0y8C+QbxSHZn5GE0gO2FVNbd1bGpr0YwJOq
YRkS8qLkkQ7QATZ3hiCZvrySpZnQcWaNoUCiGcfr4m+NrsOw59mvjhEXj2dpyNQCv2dEkhCOwGbj
AUMPn/gA+dXU/WG7tInIjK1vRrzZGIkbREFxV07hufwnL8DPI8yl14jBesewcSTCKuEdVrIH6ao+
LoBniic26j+dZjgmeBBGxSnau5KsqeWjRot2J8QEGBxIgJ3bLgdgRp/9YrktAfGHt1VR3fSTTR4a
L+8eNKnIg/Qx0YvaScPa8h88By364O838WLNRZJLcrVkLruG/BKmSF2RCO1naG5tlwR9yXWigxFj
n8iuWGw7lKV87fNuiNGh8yBKzjeOVX6Dm50fwQPnJmtw3OlPKf/MU3CzVup7X1vAMpbqZwGpYEgm
8GrqPg0OFB3iEbx4f0Kuequ78a7qquNSLjauXWBLlW72rW3lCXZimqtKp69+7nHsA4CQguaF/RA3
paiS5Mln7QOrIDbpJqy/CQnUjZlaFwrSDlThRr7imFOjgc14Ya3rVyHkrWkITpQpzTfAkbdJMaaw
HSVjBl+G7gEO9wejDHwyAwe+j66e43GWOCIO5LrI/XRD0MJlFylJxGCOswRUkKRAvrutlLugt7JE
4qgXKksj3LYGBE+HCvioNTeDUkvSLtZhsu38ykUza5TB8R1mkc1bsAiItHGej7qqZIiKVpuoDIUa
XGfaUA9dGgpRqaj9H2dn1two7nbxT0SVQEKCW+M9ibN1J925oXpFAgnEIrZP/x7PVf9547gqF1NT
0z1lbBDSo0fn/M6AyM2+nBmmICz7XkBubYzQhzEy4yZG6t1BIO97hzVareXIMZHMabBqFf3mzRjJ
WR/iBwQxYM0lQjZ4jfLFwPd9PhbDfpilP8a0fJi7ym7S7Fxu0uk+Z8MZzIlza+Zpb8UHTz0EfQgu
sqDRPuuAeY2H8A1qDDjueDvBJuj3O9vjCxlok46S0nkbtqZOtHHRbhJ5t/IRn7H2PPEdkSAUXi3z
ravGeOUAU15p7FWdZMjoCOtmbdAQR4QnNmCtqaLEZz64fyBLJ9Cc3TlVIR+V6wwmrBixpBKTZlEi
8EdZnbhogPo80nHSwmj3yKr2u4AN7b6snALJ0+S7MC1ZIovKPKBn0SMJvtLPANKA4I06b9WDS7QO
6pFurJnmtfa52k1WsEOfF8NOB4PbtHk6blwEziyfmmNH2mdTNJhbw/J7Ok8PGuKIVecAHp1QcxwE
6b8Nc/UcjdBfD31DHoxFrikUVhgkjQdzqNbjpmxzbx+WFqBJKc3Kth4WSfhcEo0g2hXwCt2atbO3
mypwKbhth+9pMBOwkhXWLVTzeNnAFSShIEgHtd2O+uG4mtJp200DSMV59hu68mHTnR9vmXbFXR7O
8QtDW+hgsf9CyJSyG3DuGhD3XAbkH5BZjKt1qLuXoQKfBG7n+tEbbP5MBhEl1pHnaR5ypLCg+KYF
0K6qiTwAeKdxnyPJeaUm0a8ii4WxVDik5H7xMx/z75wiqhS8J/G1b4aHBnSDxI5gGuBtezHOZyhy
0IxIdQzdR17hAzuWHoYpfJ0jC6yZRFYkEcpsccAV3PoDESta1nKNE5MyQ3R4mlV7HYUeW8F2j0MO
q1LId0wbZYAqnrndhPnPCNGgDwOd5lttx+A+J6AMcFlhkcUOFmjrNBAYdKSrmDyOdCQ9Dk698avq
hfpG+GT2edmXW4PcshNpGrkqLUwIO+WRVwHVJ9KFobscI02TcuR6F1FsW6bCGxI9dsU9DFj2thzb
dOuFc3XjBx0iXLGabPOx4DsVhdUulkO1oyQIN6SF6anPRXOK4xxY+1EDy6cnna9nhlAb38vo2vEB
Mx2KiG3UnBc2HAlFyLyRYmdr0LmHjtA1z9sSPQCb9WDPBvmNZ0p633aQ6zdEQJaHCeKgCUCx2Caf
12KvW/emK/bCy7C15DO2McAC3OSTLV49XaR491W5he+Gb1PBGvhwIoDVABXcG0PtLpzcvIW2rd+x
WKKxBqcDUpEj1idBpukaCxTAkIrYp0g2WEIhJypfRlECZeGp+TbydXSaURptMtuDoZu38oizxBjO
vIkePV3V2N5m1SvWnyEJh2DEbADg5I8RVAucdUXAr8f1sBunQB378nyIY4eWA9Zkgn1NVXfgYT0h
BEf09d1c6vKRlTHA8EHEn3wUdrcqPKeuOR4OKOzC4hR4AcV/592xd9geT2Hm/8mhsHvMPTSseHRu
towR24Z4LTeKxCC+x8pTW97l0fdUpWeyYWoAwUSzitlIogpDDvREldbAkzJQ003fpWtWwUHxcbv3
fYkwE0t5haCZiPs0glbXxKdUQsooTggKwH5ufCiH31k8/c2AnS3zl48veKm/vDii792EEly4+oYP
HSqnenLAEoDWxYyWu48vcakNvxBe9CDEx5lOceCgxLZEGzAVZo2JEV2c14+vcOlHLI7QwPKCrJpQ
ezOrp1o8DBnki+7KqdP7shHoNP73vIYOMeonF0PvLsm9DJqdCYorWrwLN2aJ23K17EZYoyyyPO9p
eK+CEMndI0i8n5NPi2UmRNE22GaCYn1T2ZPHKZp7aEFdc2ZcuOlL0hZMGY0HxvT5HAmbjKpAwgIk
ed6fjx/phcOVJWIrJ5kf4lQ0PkCiXb42deytJ6Ki57aPQHI2aCZgt9eJ8nMnyEvcYFZWGmcAqr4Z
vFdwVEHqQ5De9Ovj33LpTi3Ou+Zpjq0DFfA4p3oVpTZBmH0DivrHn35pgC7f4FiPsaiz+gbdyWfF
vbswmK+cVV764os3t+rRcUupd9ZkzTniHyJ/ZYOmuG84epkff/tLl1i8uhlTJojTwN54HLsIFGT4
V6l+f/zhF27NEqiVRTadWAT3U5n+MANHdel97msvOVpijtGqJtI/mroLkxpExPOG6jGt2BVF2YX7
sqRpicDz27ae5qPGtBxiY+0NSFwG4/rjO3Pp489T0j+n0GoIS2ODOgBZpVs574VlyC/QVz780m0/
X/SfD4+ysmNeD71EjJMqcLDCe78c488dHi8hUEOLtmVUAilHo5/9XCAxA63MpkFT8VqM96V7s3hd
Yx+g+brIhiOktHvDGYKe2J2NyebjW39BKyjC4H9vT1G71CuAPj90AsEeHJu6JzqC0r1K5wSn9vVG
oWt0gxjCClNcqP+mQI43Id+7aX5g/VPdxv6e+5x/xdkJ+SIYxAODJuZrN8XNSRmbbkqbz1cmxv/c
xu8cD7PFHOD3WP9oKrOb9NzcSzLwieVmCPPpb1TPZkhS3pV/uynKkDue+8V3EFPOK3BlvzgcP+y5
9JENhN0NWgMTuvUo+lnzR3XK7WEL14+Dioe7gOXt92AyONaMavbLcTH/AooSXYyPb/lZqPPOb1hq
BIfS+pGHkhRgNlAzhRY3ZT6ftPNeR49+zWfs+FLrPjs3LKY0HC75tYjzHueJkVulbfqWyeKbBaDg
419zYWlcsrE48P6lsMAEeqW87SWC/uZQPc2EIvFmJH9ae40PeeFFWJKyst5abIEguM8jekNT5L3E
2ZEF5svHv+PCU1misjrj0C3rcnJkw7S12DsPA5ZG/7lmfFOQ55Re0Tj8hzN55/Ev4VikwkY5R3Py
iLFZJDh8QqxFV1Mc44h0XufSQ5Rr0LnxaUL9u4kL49ax670vs9earT/zFLspNPpnlpO1nJmcEtFV
OMRnc7M7K55eRFT5d8j7YIcKL+pfXpfFXsnWv/NMNt2ZxpN6RWEzve9yzX/ylIivvmqnHxYn0GNS
5MAqDZHokcmi4l/ZTIP8ykx8ocKki6mMOKozRkZ2FOatBeSs9f9Mcbsa2CeLD7qYy+A3jTKncIGO
AOmf1sUeWRVX9DWXvvxi5kHiNRWTD/tc65crm39v1QmJhI7++Hj4XRrd5z//Z5WaXN6XRejNRyp7
sh6zKMSRUdXucdpQXdn5XLrEeYH85xJx5Bws3aY/VrGbEs56kJqLDsmByAq/shxeusTiCQO5WGse
Nu6YinhTp1mNmFWxq2d9rVK49JYunnDbCxtmeeQdQbYe3qLJxruQR8NP0HDcoxshEwmlh0je3nby
28dP5kL9wBYT6Ei5IdzV7qjnkEOYDsaZ7xt5Zdd14Y4tkVdlx4tYSkaOMPO7TYXCfCNj78h1fuUC
/5Fb3plv6PlW/vPYs0yLaBLpdByn/JQpYEODGWGpxaZMMcYatgFC4uAH813QIOcF+StD/IPYzxkp
BD0vG/9cvTUWbR4c/wDi3OFoHujjploZyBxg+MJT+tzbs2Rfhf5UVfHkgmMXoDoZOBLjRpydXZPu
XRgCdPFyCqdNCIFCcIQbd+3gOUfb9Zq16NJnL97KHPG4gx1QWkOQ8MzBWPLtNZHtpY9ejNyhs6z1
nB8cm4LsBiJ/KY1MsY/figvjdgltKjCbDKrHZ5caeqAJYW38JwKxr3z6hcl2yWyCVA6Z1nEYHIkP
12EhcZgbm6C/9/sh3BiVokf9uZ+xGJ6jRIve5m1wDEW+KstHR/9odQ2mdOH+B4ttTTyKYPahcTpO
OM1BS3LVyefPfe3FgExLL9BYGfzjALXfBojEHyF0C8IT4spacanz918a/D/vbR+xommh/z9WOAjr
06x9g8Iku/XEwDVOs7LyKQ69dj0jXSg8FynyaeBQX3z88y4k3IolbAhNbq29sOqPUdYWd3oyxbDi
U8+3kxzc357W1boLyu4JyWb0Wzrz6TXMAUgeWV8cnRHRHvbYfitJzDboQSBgUuLANRNeAeGqob8/
/paXBuliLVI5dEe9cKjj4bzZ4KgDK50fInhzBo5NQqb/9ePrvD+M+BL8FkJG1clg8A5MFn98hCQq
oq+9aJc+ezFFIPwBhGi4J49VIGUSRn3+K+MDf/nUN19OEqweRF4rhOki0T7YEpcjLZDo5srO4/37
z5eThBq6WaVo3h9QrAZJHuRf8tbZtUezAw6ZrpTr789zfAkjI0NTAxxdpgePPfn8jtgvXXjFAXXp
+5///J9XDHeDEFuH3qEk5mfQldEeYlSESaa8eEvnSqw/fgiXfsFirogs0i1ySAKRbnkK9RftP4rh
Sk186aPPo+qfX8AhexrRFooOIAft4/Y1ilnCdXzli1+oXPhyFhiZN8tWVfjmhaaw0XSx99hgWcgh
ho3sQ1ul7CAZF69VGSFjrvELfsNnska0XPxqRMCfWR1eo9q8/7TCePG0rKY9Tg0bdbRY8PIClRNJ
PGiRK3sNX/T+3QzjxYNSFnpOHAIhizUf13Hjdn4P7Zj9VAsvXOI5FAheYaeJPMaQdCPodG5+a3HN
1PZ+WR4uvXzRCNhznqYS+3F+C3E3lEVd/YYEj186zR5GX56cmR4/Hs/vT1nh0qA3pAikEGJSRzL+
6JrXgbSfqgV4sJzPi6CiEJp7B6dxSowcu7t6/PPxd37/0fIlcS7tx7rveRUdUsjo5Aw5BnKOZzhN
Pv7498cmYGmL9xAe6LCaPHHwU5akODSPfSSfFmxlvZePr3DhBywxc9qU3TwLvIr54D0S2b/pJnyE
GP1zE8l/dcA/E4lgqawmJdNDNfHDebcFrQn9Y6PwSkFx6esvyjwYH4QCIsU7UJwOjQRqK3QzCyQz
fnx3Ltz//2xP/3z9DruB3gjjHeoROoQUk/oTq0CCQ+gHIr/bub7yMy5d5/zz/rlOIIaQZAKW2baC
BlCDPL1q0uxbOah9jYTNT23i+dL8G9ocm6kuPXeEZYtQ9fymk2j1R0y8fe52LboEsHVgdw4x3GEI
a70mc386J1FAYBY/etJdK+0v3azF65xVcQG55JweOEN3VUOnoMlLGaGvJZv9xz/k0rBa9IRELA2P
cJh8sA1OG8txhKisgaIJKQefaj7w/8rzf544YOQGB4AmO8JVCp2fn3Blrwza9+dRvoTx9V2TDgQa
7mPL1U07mG1G1JXKLMZ4/P8tB74E8QW+aG3m+vxYVFMpV7AcEVwBMYU6o+lX62Bn1giwfemKtHyU
bWSu4EYu/aTla26gHVA5flKRsRMm80Sy/kqxduFRk/Mo++dBeEi/zEUxY/kPHtRZfFgXEMx+DhvA
yeLFDn0ekiCm6ihHqP9lg3/CxEGg+6lxuiTyDUI2feqwZPrY5cIohISVhzKwV96C891972kvXufG
F6TumiE7dg0E6r1GE3mcslvpDXe0xh4RIlh5ZWq6NLAW7zSMgLaSPoqwoIjNs1+IPEzOjIt2k4Ie
8TBLbwxWTanrVyRxmj8UB1Gfa2RxsnjXZdkUcSlqjK34WYXPpqoO1P1Qwc+moldu5IUZawnky7TS
NhdWHV1qzxrfQwz8MZUo10bE1H5mKIRL+h5Q99RO6AXhqPj3DJiN734iUvXK43l/JIRL/N6gOs/w
Gj+gjOi6Rnx41Zl5ZSF4rBqdw6PiX5kWL11o8aIXxdhQB1PDkbu+hV0pBuxnzEfgSHz6ZcoEpPXI
rvKfPr5n0bsDPFwSGzICYTnNoQLzB5euHKtuKS8PLaAqHlXtebBvvVjoKzfx/VEQLh34OCWJclW2
mJdZ95vOP2VvkPKOi5Phc2NgSVyrcKxp+AhiDhvYg4262wHmQKfqrx/frvdn4XBpvLeuC/I6Rk8B
VHW1F5J564zBs/vxp78/EYdLK7k/Nn1VlKk6hhZ6eQ2RYQtblv/JT1/MZSUm4VECsnKUrdlPBYw/
LkjgSvrknQ/+dxWxXUfTqME8X/be3q/mrUHkiJyyh8/dm8UcRWHHyTykWB9brLpDW65Y9V2WPz/+
8AvjcknPUNFQGEExzVfp+DULuuDUTAWMp7OyiWvKa4zg96f4cEnPwFE+AtRhJDyGRL3CzIRoPlx5
ZZR3k9HoKbMljDkC9jx27Zlf+GFLeNiY8wogE6ePJclKvapk128zzn9P0ejf5mFwTU154b1YAgAk
9qxFnwf6GIaq2sKtkL7NSMH+8fHjudAtCZcAAAt4WOA3kTqmDYasfst1cAueawI/6yqlxZvpvpyj
J8sRUTyT23jM3XB9bXW8MEUuwQBRAdV2Cc/TMUBdhIDhlW78RLGHan6oEI+TQhX+8c+8dKHzzf2n
DmuMD/HuyDE7UuifYYRDxKrH2Fl0U6w7AkkVkThlcgTrzcdXvNAKD5ciWBuBCdpbzDhWFkCszw7a
cSfAxe0RfI5EORJurJxyf+WDrNzD4lAjqknMOT9c+QL0/VQGFi5hIwKcn6INEYWKS8TfYUCbnsgw
qCf4CPickLAwv4TPs2YVAE7dJZFuokMQVwD7oMkIoJdXEh/GyaarvyJBFlAd6efzGlPd/IiSHD1r
SfPwts2C4pC5wt5GY+S3K8NU6FYmE+2zgmsVQkchzC8oTrvNqIWGXDrjAZqWfbqDp3L+aTpr7g18
1vmq9aHrZrGVbdLFc7WmdYoEsng4BxT0AX3pYFvYmDLIvg4UBEvU6fUWsCHgWVseJGUpux2Mw4hq
jAKy48ixXcVjjuCnJoh+i9qRDR5KCQm1B1sbFam6bVs938RiGpA5P2Tw5k0NhbtgCA4BC/svszVm
V5RZDqNp2SRRGoVHFdHyVyOtuc2ambyFpOC3qsnEk0tb/idlPLupsYn5a0BI2ovIBT8iZZGaGPdR
0uSAJJXWDH4iamA3qUw5wCVxm94HWJ3yBPanjK7ggXB3DWDHD5yLQiLucIj/MBybnSLp/a1qOIng
785WDej96yDn2KROvElm2/fQI88VlONc8Nc0yukvF/kjbCaBHh+iOej/IAw5OjodT4eG1nCtyDEG
whabh13jgTnKWChPhc0GKFUrGOOKMLRwNiAg8jEF5zkJcGr0pNBxfixoad9YWJWwmWXi2zi4Tq8F
yeHWrkuYFNK2+InMT6AB8oy1cGQUYGSt/QI6iKILyYZwC5AERYw1ZIHWPAa87BNYj8s12A9lm9hG
tvjDySpENPaAUU3p7L56zeC+ViVGRUMnfcAobd1K+RWtV6bz503b1NNjV+ZAEzApf6uCkwMBxgow
i7QaErz4MIOBPyWB4MaY/qZArUgy5DkXiVf6/N7X6Xjo/Ko9Rl6hTwA4dnC3Ig20Xwmp8MwNMo1W
FBEn4MOjIFaJ7ir3A8nM1Q626rhe+bxFG01PbX5fZYNCXVkXoCAgMnEVSdxTeMbAIkmiQbRJHGi2
Knkz3KUIFYG9uCsZYAReaugmHeUwbUbf0ARxpwyTU1uIvbCV+zIXevxpR/B6w6xr/jTYkJer8hxV
sIorpPmIvKKrLoQROkEcbo+/I30K8ArwE5mrhhs5h/kXE0fiNit085DzmLewOpWN2k5G2h+dhYQf
gPrO/YUqA+FxfiTINiw4OzI4CTexb9PnALDvQ5Fm5ZvKhh6mFP87bB7lfdebfl94OnycKo89NFkq
75vJI3vawNY0out1sK2utvB15+sS8RlrVtBw31dAZjDbBvfKSAKOi4Jdw3Ryp/1+glOz5KexD3f9
APLyNjVleFKkb35HRTnAxh2mz1ALTGgXBOkmAB52h+8ZfZ9TLJmwgak7E9TTai6jKmFOruOuB4iw
AaCBVUe/6pCvzFzc7VLalzcpB1UukXDUxWvaD/EdiZ3d9ASiLgvXsU7Rxo+UQJScMcMaSdtMIFkV
meCrBlGoCNyESQvJPadRKfen8qNwD8/N3zrmdJNNrRn2aQ19JAxEFI0/NuwH5LDC8dGX0aN0UXAy
vsf+1ulY7HCQMR7qJqhdMrUCBTcgDn9iMEpeoom6GyZzc6OgogOloM43HfZ98E9NxREeFZh8yODf
lZZqDG+wXKyPVOlVB/X8fZkWduuhftmHHFAByibyhYWU7CEYB7Kgs5355iE1du2lDo7DQc8bkqF6
2oKQHa7Rt4ETFibaFXR12TGnAbtRCCHfOGhsIM1vhMm349CAzDth9v/uK02+xuNY3EkVyN0Y9ekr
nH/lnUSRfITIsj7ZaYqQToeWvEtrICIdtkZdRuzGGFmcrFfWSd0KSE7IpL7ZCGq7iVO3TdHxvZ3D
DJb0IgfuoosatYacAywCa/Vthnz0O0cJ5h6S+vSxD+JpzxGXuANiBuo5KwAI7Ip87fy8hX2cVj9w
TVHD/hYXd6XU4VssveIxZJnAsJmAOW38Ov/CEGcIl6dEoI3La+8YlbV7rnK/PkjRZFuTkmIbAhCU
VKyNXzLEAD7VmDYePSBXdh4+fCv46N1NgcluVDvAPCclSMlaiO4VVoccreZzq8hnov01QUN99MM8
esV2zoDvkWevAIziKCskbDNmY37X8iFFSJWo9gNisPcjGqNfYw1uX9ZJfgRruP6TUqtOAavUd2ar
4uj1Q4BVNPPhCwv9gx4kRfZX1+15X5qTk/n0owzrcQuFfL2WA7AJEcgFb7TOu27r2Ql8utCS9K6D
NOxNAl6zi4bcgyEZUWx/ciWavaJznBjt56exKGFRs0BYPfpjF5+aaobx01bZC4kk4qEa+BWfxtGO
N3oW4Ztj/fwyGPQtfFCKEiN5/BIoFiIFh8gBYaS1yI8ZVAzfRDf7mzSU4BHCI7eBH7XdFD2ySInn
hQfnUblLpZdJsFUY2ca8mNdDFPzOEVYCcwp6+k0U10c+t96vtMFyNwgYCldji6TGnDuzFZmya152
uAMe7HittJj2bQWB56yD5xmJibABjR16lZndYnshXxlOG4+GIPRRlrAmTi2rt8gmAkuBUh8hkqYG
ajufNxbVzP084l5Gg2vABa6quwHYMAdjdFg8qDBA3jTmaRBeJIgOsqk3WABnb4WzRJQIoKs75Dkr
sEZimfq38D61mwFKzBs8YVshfxmJD5U6r7OoJsDrbz3MkJQPySjG7AkawW6dutjHjWniZuV6f9pb
V5C7qSuGX5WHEBEoFJqbIKO4Hw2oj53KQLkgKCHDIEgfujmPwQvhsFz/Mqqdd1Fuxx1vLd9Psub3
jMBCLT3ozoGmAN9hYhrTS9bvK+7DT9iI3v/tEKRzb4jGuxkMYHd77VRiMVfuG7j/51khLPSmRflM
Ep9odAUJF1sUHIgpApZWI+etQeBoXYgWgc2q2gRkAkMqxcpjRhpWAIFItHUQI81g97fdsO7CwX7r
GfzPqxSTF/x3YUUf2glFZhg2mGDnAehheNmr+Xfq6uxk0IiERBYYTChNc6ysLdxrG41kwRMiAJGR
FaW+2aHEagyOhTjoAJ03DfGNBYHHcyqpdRqsO1mHSD8FHhM5o9mZkCADA9AF8EzbFP6FbGstqioA
IJzMYOg3QZIWAlbqsVenrOYxOoUk/W0mcCUE0GZrgJHc4wwFwD5CIM62mhESsLJ0Cu6r0Fd3FLyJ
zSzy/jXoOiCGwDeZQBfiBTkpDBiAhTDrfyvzIXr2CTIB0QRtviALCKjGMMzlDqpite4cqx/wpcWN
I0NcAqilxAsJvLna2LJX387yCbLmoWeg4LEdeCSA5UR6tn+YI4j2Knzr/4EDmZ+mtK/Ov995tz7N
UaE3iKYFP6RtQ6yjErwHIDUByprQWKx7j24oK8kuJrK8EfEEWy2mw3VnCnlELdwh9TIDJiEoVHWP
ANexSnIfNI9VywYcj2o54+gPrtFbrYovMc3Yusp8/96jLRg6NLIhambHvmZygPeN+H2PClA7tiY0
MPfQMHvoNmInIZkfNKAsiBwWhoh97bAjRZLJUUIPsa87L/4GPbQtVrbO58dstOKbrvmYEF/QXdPr
MrFVqZ5E3VU3JJbjdxyEzdVKGANIAVPjdx7NMNEiSGf+jcoIeBiC3cAbK4by++jlOV9RrML3nqb0
lnT+9GTAlNrJ0A+ecOhCjtKEeb0uOISZEhA23EzFOVBiBSxTaZ2faB/hMTXjnoZyJ2hbnTzfi+Df
Ldqd51iKnmDb0Ke8E9la8qCDE8Or7oTu51cMBrbJ8J5sqae6/Qye3hG7LL5GTV0mkUWaKpha46bF
hu3WwUK8ZuMkXgbYLx8AiyUPirH+oOMhWzdOhcgSK6oEW03E5gmVnaoATFpDYlDNsJ1I4iqwgLTq
CU5muB5XIuZsn2GS/9oMOjsVZjZPOI+J18HIpps0BrMAE6/c1iX4WXORzi/KmuAGgz29KbiLv2En
nx3jkMdrVBc19Ap580h1jyYyMB/HPK7AWPJGl+i6ng+ynbPvQnrtc12WUKrHlJo9yG6gsll/3MVh
4/9EyHAGS3IcdAgCaKsG0SHlcEMDCApRDYGFTSUH0YlNbZeQATtRzWmd9GA2RCsCtWe+HmUBtHhh
Xb+TqjH3Za79W89GpE7y2fj30XCuF/H+vISjZFsPFItfXUmznw5UBnQL3FS92EhlR+LlsANTOQq3
waCQtyNpqnuk3pZ7Kr0UlacfD2aDIFx4ksl/21u/r+XOtBgFKu7HaU3GrEvKWiGSwafuZ57Z6gXE
E4uKLXIo5kpfNaBkpqX0Ng22Zb+NJuMTM6XOd60wc43CpqIvGH8zzNJhlYNk34xpIjAR19hwuzSp
vQ4An96T4MPJ5gDAnMPsO1gAs/A/Bq4bgAzq5+rIrZgOdZkNmABM7N22kwUrNqqCJMYh76uxZbAK
RN3QVcpIc5xKyMPBTMirH/2Z7BFhSgcMFGbcAHhyQB27pl113M0Pms3+gyYxTZzJxdYFJZB+k+rv
x1ydTam0rDZYT+cfwODld6LL2R5+TKCRfT/6gUyjDN0750566Dt0J9Oh2sayASj3DAIKNhEiR+ja
+BTguQA+IRR9xK+TwgnvJ1XFWG2BqZAHNC2wIgdqhvVbAMYBblE8zm9cR+MEREfTb5HvMhdJj3YL
WRHeN/Uq4BVIfkokwwxwSI+wkZUDI+o4UEl2fZWbvS3Y9ANNxmiF7ZoJVhOddcJEDt99r83ele30
i44UIuMRhMObrPE1fOFFth7nqN42zo93FJPAVooWKCQwGw6YJ9EEz2KIh3WHgaX8FpCXYHZ8T7IZ
gP8iB5IIRWuVIOswWAu0ExInRfFQcsQ+YUsivSChbUp/SIzSBFVtdeYrQe3BRH3QHoKyVzkp5K1O
db8HYkjvNQncE51qON+GIv0CiT9QWgPj5YZU/Fs0ymonTJtv6SD8NSjbdIfWOkBExDPtQeI8EstT
UTDQowA0K2ukl5Rp1jwEZaV2RGn1koeG3diiyPdVlrmXmDmgugRm6WpC/6nrO7Hph2E6WjLqccWQ
HLzG9lDdZjaItthy12uTwww50M7+jQWw6YBcpWpbuJSiU3eG6o1ZWqBD0GcjytqJ3rFWkcfR9vSk
HGZFSDin+jvK5/4xGEGWQYELVmajen1ntevXRgXxxmHbfoixOB5VV2aHRrXFWkU9SwB6ZVsXx9VP
B5QIJO8qF1/qNKQPqhrYV4CJSrQEQsyhbZWBO5qH65K5+Q9LcTSQEGuaWwOX2B7lVbCNnVfs8XaP
azu2/Y0qqHuVheJgP1ODGimnAsdtUL5FnahuVDfKU94CeBNmkXgGpADENz5Hr6Du1ideZNnRd416
5L6o3rxs8F9ndJOR2d7j8n0NzG7DvBBhYMG8deW59pWA3VAHwhD2zFP2IhoDFpKXm68SiVJfmoHZ
n7NAzK3ox2I/g0i1qXMW3gB56j+FsE2s9RA1h7IG8oLk4BT0QOjd0jBkp6bkcg3vhrz3s3q+CcyI
SSuu9SkaRtQNlc70G17p9DSht70GIAjOgZo32I7HorgxiJ7F+6PbbZpJuyliN6JRN7ttb1E16rD6
w61OV//H2Zk1t62rWfuvdO17ngZBAAS7evcFNUuWLU+xkxuW4zicQYIz8eu/pd3n687mCaUuV+Um
sUNKJMYXaz0L8Bp6G6rB2bDUZcsMzuqvHvbSa6sq6p8px7yrK0uvz0BFbNplu0+SMbtzkgqQsjZu
v1te1N5nlSsPRMhxG5EAizEzMtROcH4HGhQyvR881co7J7PifWWPbg3MZRWtoTlyv8TGw2GSO4oH
DbbQIu9zVvoRaXBIkw+mIIsoaYPHAtuqn3Gk8gcr19kJW27kU6es/OIOJN6iQkkXfW53qxT1t3XQ
NfUm10lg+xA58z2LqxSkpKgMkIRRdKBb5tj/IFBEH0VoJxtXi3iL+E48uEF6j2rIy2Ueoq+XOseu
L1Nn1mHYILgu4eTZdKyyMTKiyLVwc0eeHDtVd3Cu2YccMbB7Qpx+gV2etYvwWtaOXXrbcqhwZpNx
bFftEe/YiErtRDx0xzFwBdY8A6AhGMYJuHkEc1Cp5cqOsNqptMx3XQ9RVi8c8rUYy2DBY90vsyzM
f+gCLBQgc1P2LLWQK0ARsQeoG3VSowlPKEKRdJMhK21P68aCxlgE/rngCkDj0MKPkFBAFQlP7GUf
Je5L0Bbl0UZ8xQby4cYCSiVkvh2aaEmpF403lZCgEqAKkq1GKcmG6PhMI+ox+WpLjmDM4CQDPdH4
FJz0b45I1Es/YFk8aBp+C/KofYp7L0QlziqPLbwXaJ5hsOqksI9l0rWPmN0i7PTdbNejFHPjYnNc
gd6nFcCr0aCwMFN02/Ci3PV9iJ07RdXbA8tzzaWN3d+QVkiOz7D4aYHtC1QeHyyEUj4Ebhk9ig5c
Hl/StH1UYzWQW6cq9abxcIKF1A4AkZmwi68Dc9XTYKFfF43OQUlRIUj1nJx4O0RPFg5v70qLeTvu
gj0ycKeD4YKj7K1ShVcCj4RJy36jaxlBVQXiXOn19kOFIu4XMGfJQua0fcktg1duOcxsQPhOP6iF
pTT2vHKLWk19Uyusr9w2gtuVm/EeVWoQGCkKOCZIgyP2cvGGSuCuMiBwN1Ua0O+pDMymbSsUXUdZ
7oa6CpbYcSUPSafDm9DCshRaE2+Jydv6koDlcopjS60HvO9o48gcLDKPuRgg27LAkhUSN3HkBC02
qexYrLDAdb/LImgzsLZakOiI65ITAwE0h74EHDobPNiDW7D0FRWYMTwXIEu+yTABirWDeeaVg/eL
8KekgwQaCXXdqx2k4il2OGTCzZAl31Fx5G94feGzJAo4QBll7h312naLdsGeE5sxHAaUkfOFsKE7
lBqqGV855EtgOmzFSuELgZWe05Wy2NZJF4GwQMwxSpW1dsqU7saA5j+BHhEHlbIsXtI4qHe1cZrQ
Rz92toBQi6dCckRYDlW4R1OyXroWTm04+11Ebwjh3EsBfrIYh/RHSLq890sjwXyxaordDVyDGUg6
VXzyyr79ygqabtO4t3/y0AM/x+Hu+sp518xB6ZR+byIJjjEqvvuW1quCI4mmEj9cyYO7VItD2+uH
mILkhx3zDRJEXp0mQKN2fiCbHhlinnm5/DFmNCbyLED45aRRwjiSAV6BI83KfUpVcpcFKaosBu57
7jzG0TVf88x9plFDZd12zEh824LlC899xxgJjKjGAQ0YTGAgX/42s8fDE20AakmkGZSFclnvtPsB
i+d9F9HsrirUgFM3G4nuucygo/IsQLpAy06AzcISOCq3I2Z9X/Dc217+LHPfeCJXVggnSfsogv6k
gV/D1VJvFBu9JTiXOCp2g2pZhc64uXyzmdP9KTGnNJk1FmOS7QkrbrHiOypvfEH5Ahy4+sqZ9LlF
/KsADn7Tv7cUUNmkjaUJiht5HQOSDl4moJ5lvGb2IK7JNWd0EVN6DuAhQ0B6B0VfWr0EIdslJTlK
Pb6iwvYFbXVn5eZdanJNajfTCadAHeKlWnbKyfY4E4RY0Lx1UXdFHjr3SiY9C2pvJSHCTrHMcuw1
Tp/ChUfc5i4rnGbXpIgWuPzq507upxwdGrYYuVAV36P8gEpy8IPYUgHO5t7Yki4GVmAxyZPbPB7A
C03r+8u3nWsOEw0RjpbRo3MZ7kFj5n7Y1/cjGFmwhhVX+vJM/xETFRFC+zR3mJWcq6uowjW6LuEN
awH4izVBvmiHAypbl87L5e8zd7vJyKFdK4tp14V7YOMWKLehiP3WAMybp2qF87crX2ruqU0GBYOy
h87oWeeG2Ml26O9JXH+IzlwZc2aa8xS+gxnYgmygxlKnK248EWCfP17LpZ356P+C37GbGPxOiffh
OBX4cCFwTYgrUUsn1fHr5Zcwd4/zy/llNspKaP8dgXm7D27h3snJLcIsLl96pjvy87//cmmchitE
T+HSHrDKtXnOQc/Ewst3Ueu5fIe5D3/+91/uwBILyWU1Hn5OyzeJuqof9MHXqqfXDNpzX2GiCpIg
aoSWcsP9GFibUIRQabbDd0KG27YCnf7yt5gZgacBdSCLgpXtQOM0okqe4zYvdv5aawYGuuv31g0A
Mlf6wtzANYXyVJwBG82hcoroDyhg4AZzFjijXtgYL6MwP6Ia8hTlLaJxvl7+bnPdY9LHXXDt41Gi
93VyMI+twWIBBWlDrkiY5hrApHMnkRpj0IdRqgr2TXEMGfaqoDhe/uwzL5+d39cvrQvpDaMuUHBG
vvOw8GIH+g+sIMxXK7wmyZ35+FP0TNkif4AlI+xtZQgRjEQV+alNxyuff+7qk64d98NArQpXpx7x
c1vcyuY1wZ7q8tOZu/qkd/eiyHtIYaJ9mX8LY7XVGerT5ApcYmZqYOeb/vLoqUqiPkEZe49AAopa
TGv6JbefA9TqtHeN2DjjBuds0rsFAhZsbHGcvYRU6W5sx3RHC45TQ/SRO5iArV2N2uECxXFwqQfw
UodxdL8SDQmQb58lIbaVOtuBAkYbFpTseoFKDjjjaYZUw0hcYVPNdCE2mfa9xKSeNjaI2KqC0kYi
geEOfsJri5mZ0YdNJn1E7TggxaLam9rOzg6Jda4gQbsPJY/nfMWZ57Ya+w1FGexz7WYyItTgP1cu
RQ1YMdTvQPzGGRE2zs7m8uXnWs5kRChzJ0nsQAS7CNWKKAQjc4QjZdnHGLZjVJgC3a0v32mmA0wJ
K24HvjnCDYOdPT4CSeObbBddy5ibGXqmbBVq4xymy2Wwc0N5DFW7BpowXVmF92jlkPB97gtMxoeG
kKJALkew62p1hP4shIyM3ncZmKWXb3Dep/xm/zKlp6AgDi1ejydEvY7jbNZ9Jg5/g8z1uynoyXYx
Wqde+bnVxpSlYkCjPwcpwV2ItDVZ69eIGrZQMSKzWNB9DuSI1fDfB6baE10AUxVoxKnc2UhHWJhI
7bHMebv8yGZ64xRllReOVQUSZAOHVg8xNs5nVes9GasTockbzjxPEF28Yf93zbcz944m3d8lkOoN
5yMZnIggyaLOnyA+OA4mOdhd9KBCv8TZ/5WuP9M3p8AJZQ2NHh3M1nZ/SNOPuOIL4UA7iLRchGIt
Lz9B+zyQ/K7VTUYAR7ishYMV07bK5TZCJfe2HQfr0OJUHhVbmJJw1m0WjuWOSzfCaWJWeHCWcVld
+ZozA/aUTlHoBCssHN3vi5x9D7MGu1BPXWnlfzXn33y7KZxiKKDZbAcHbokqB3pSxj8RAVHikKss
AW05K3eYu4HgOYTsBTuFDiAxqCz1qjqT9dO+vLOIi+We9zBGpl9UbWj7HAcIcV3dlHG2KihCUqty
Fw0VQ2YFth0s5w+pTF65ATUlcoeFjtmNTuIPWH2Wo41wr86B4NMgX1E2SAq4/BZnmgqdjE3IdAw5
Do+AaGCD2PPeKe4hStPbsGDhtsfJp5/pzrmyipy72WQpU44hd/peo10mXgIOdlveWylUktKSQIeP
efsYjoJ8bsNIz9PJL0sbwNaZMRTfrPTMkqb2YRT5w+WHNjMjTdk6LE6R1sddzBpO8i0RwXuPhNLB
6z95+clCRDFVuDjMh6Kzfs1yG/Lf+iYb3MfLH37uJUwGIox3KpFh6O3yKGy2uUwAhRcIBcweazAr
oIG2ny/faGbEmzITUjs2cQqN+y6obmAnPvP5l1ENtgEZFiy3lhWidi7fae59TEaiAVJsMSpMSbQY
s6eBW0g2c6r8JTCpdaXpziwUpvwEHMR6YoSxY1eim1Br3PQ5YmMH757X5HPrnH9hKKSDKApkJwB+
I75pDsSfO2pkQxTQ715+TjNvxJ509iSOOVcl5qCmSm4jp3pPs+YOsvajY6kNDfqXFNlUl28197wm
Xd0o3vDQdYAIyPqFQpppCgG8XhR9f+UGM+/8r1TyX7p3BnlqDmsMFgg5rRCIZMxLyJFXACFb7F1Z
JMxMMFOQgpdpyO4Y2hBSVDYkQQqP7X393POZ9HFYjJB5WWB9M1RbE2DjVX5z8hfRffbxTHo5mPWJ
AVUPQ9Tw6JHR9/SP2P5++bPPjCB/LQh+efRxr0ArOa9nMwcZh4jxGPp3rj5CmAkZvTJ4zLWfSZfu
7HRI0rMHVcrHqHgdEFSqxKMTZKvL32Hm1U7hCaMRMSLUa8wORN3CanGQiboyVMy0zCk8IQkgcdQ2
Lh3EWAmk8KVAfhTH16oNc5982onTBCxLg56lWrpDpXoFYMKVuv7Mi50yErLC7riTAhyCnenCSlrU
vpNFbqDOgZpZJdcCm+duc35wv7SfsC3jFHlLOMmiP8MOqWzZ94rjRkDJoo515QXPvYXz4/vlJoyY
85Ibjyk3dEGU8Q1MjRLTz+X2M3f5Sf9toC3QFCSGXd5Wj1kefeEaW69qHN4/d/1J/21LO8hjg1Mh
r/NuuYWgvSzND7VVXTsemulgZFIe8KSxhWwBBKroh+s+UI4MzfCODp+jVU1RCEOIzGqRAPAc9JAF
dLKr9gNEURvUO5wrrfX3HYFNSQiw6oiukCgetSmvdnGA6FflZtfMvvT8pP91A8CmLAQsH5MOqZnO
vs9GRIOSgIFgZreIMQNHUW8hb0CyOeJnbwIYnnc5gnSPsRvyLdCy9XNKer6w4IrZFyRrT0OnhiWK
bdQfRNgtakDOEd4Vfy+bIF2jkhIdxr5Jr7T8379Z5k0GiHIIcKgDMdu+DiCsbrZo9Lc1stjbkn1q
hGNTlBoUwIjvLcH/UVm8Qzx1AQ8ORLzau/INft+52BSklsJ7C90r5l3wMNNlYUclsp4RAYrIOveT
t5gMD7D/KW0gedjpcQwXUHCedTed9GkBQv9nujCKeH8fgToXmeO1PWD9y0W5GaBrxNsXzqYj8nOj
EJui1DKkD9axkO7O9SQsUUgnHNotXKZXBrm5HjYdIzygCJrUc3dO07zGXQMHwHgN1jZ37ckELxiq
k1aGHGenUKc85Fh/fm7tyaZ4jAZnCaq1MLS1yovve+Sif8laIY6InCcPUFm6V2oEfxn/fzNETEEZ
DrIVwyaP8n0lYb9YBI2Ek7QrFf8hYo0wzbySa02CcKOgHQLh0hvSd4ho0eAiO5bH2LKsTVqj1swK
p9iebfBbJKNWL7xKMFGVqsoO0oLSLMzGbuVKnX1LM5HdNLUdQLslU/uF9RHSezMrgJNXybU3oLas
HYR9OwjVXbv4vVWsEH1Xwhb7WEgSGeARRnhUC1FxLGutfI9QaueOiab+js5WQiFakWrnjslZNO/A
MFH0Vb7klTUss6Ei35Ds50DOBMnsyW1bb43T2CKt7DOjWCJ60B45srDVOCySVDK/GQe6SUUMJbpb
IDU8Lnj2pcGQuChU1x06B10Bvx0cWpWruxJ8pk1bBwpSQi+xYP/q2UPlWe4mobn1BG7AuDBweO+c
0LRLFooRAAGghBvoUA5EVfTK5PsX9+13L3YyhBrBoH4Po3BfOqH4kDAt31SehJ0xqVDhNAHc+YKP
MXwkENZA+uAtYo7sOitGbqbC8Wu8iKGxhjDfjO2DF9XdrsNq88o5xe+XT8gz/fu4wlVmIb869fbE
hqZcuH4NdwcVP6FbRM52u/7U6DXVcCFvLg8DPiTQ+NDuHtz2r8RYzi4tHHblDjPz1FSfJSw7H0CY
zPYjzKKB90ogsoXlcYnYyCvj18wxLJuyZnIWINxFQjukWtRsFjak+Bs7d4OTyk2ylLaTgZieJuPe
OG78XYykvcPRj7yyfZyZxuRkAmBSelgu2M3BpN2wEGgdwCO6CHTVLb8CTJtpC3KyTDQhioIwf5BD
mscV3NfdsqP2qUnc57E0iHZr7j/XGiYzQeoEXSU8+NQcz3sSJHhmCfwNIeuvtIW5RzWZDUxWgXCR
Z84+H71tb6kCfAAISfP46VOffwqlURagH0Nm7L0O4L0u+vrB2Mku6CO1uHyDmRcxZdCoVAeQlXLg
RThGy/B7w2DDUM0Svg+fwZ93+S4zj2lKoOlsi2iHGIAyYr5oYEUcUfQeEnrlS8zMyVMCDZxRLjcq
dEClCCo/tNNNIJKHyx99bj3tnm/6y4aMa1loUPGqQ9iGXbTURWWvAINxEAfbpDBDgcUb/CzEID/q
SBd+OWBeVX0fPXBU1DPIu/p+HdQYgpjXgpteMPKU96bX/mBS9c112/Qu9AJQY0ZhMRgAU5iShs79
efnjzwxWU4ZMVWFqJ4ly4FPG9BeJmm2yWELwq71vowfHx+XbzL3gSX/24OzmHHaTg0FeRQqjlEvE
roPW/3OXn3TjTJelJduIHChqih7f0kjB9nRlLJprPZM+LFOBcwkPjtG+1m/oWW+Whctf/uAzj38q
AvWaLOwznZPDSMiyh8nMg7C2Cx5RVrnyaH5fG2VTDagO4VZoNaRrZet9bRTdFAXcB4it37NcNIuM
waPSjNf0TjPveSoGhT9JgNcO8X9R/ERS9XoEjwA5wpcf1ty0N5V+whCTpy6yqyH4cyrfSbqNp5yf
xs2hnbTVbUNQqQsRQeajU66tyLoiJpn7Uud//6WHj3C4CMeEOHN02/4pA4+gheoY5+uI4MvaK3vP
ufc0GUawGgTmpSnFPmDlgoV6McLipzogReJoAZofhHvXSkjujOaaickMjnDohuuaBXsBS0y6EqSy
Tl3tBdsGdMJTj4WXhu81StdwLeufWW+1ZFdb3vAD2AvAXlzm4fx4oG354fTj8Bqpuqm3cAwx+DvH
Jn4dYS37dh7KDoOSKfw+iYCrEIyKpQWrqo+jOVBquoqwE0ksdz0WlG5drcuVcCp6E5oGKa5wQpwa
aceHzIroc+mkw7pOnfDkMhmuexx6YZVKrFeXk+It7arMFw0wKv55GXzCaWay6rqh+RJl8BL7g2JJ
hrzwtL71Uh4v2ejmm9iuEGMVRdaacRi2YztOvmI7g7SGNg/WQdkNhZ9ZQm1ias7HeOkID3oK6641
Zh99IK07DbLBidRNss/auFo5OvNQjgusgxoZu7etFo4+AJHzfZGE9do0ur9NSAYzcJRXZm33Qb4W
YCLcWXlLV33I8hsxtjDCNABeEJBJftKxpjdOVn2Bk6Pb1NG4o2l97EaYLq2kJ8vEMuUS4zdMyzj6
WtieDaFRIW9BxrqBexVyRmJe6cDFX8n2RdkigEgXMTgeQ+V3knd7m6bFGjUt1OEEQaB5WNxk+Zj7
VZhv7cjs4MzbZrzd5ZzaUFGZH0XPj9Ggn+sqi9cOMpX8JGpBHAgQ2gnFvoUgQ/qYY2PtW50DDHTK
YBKOvFPuIa+Dud6rYPk7sTliuuuSYZ6h0QLQlXsrA8rZVvm4SEL1pUqQbR0xfSBAqS6QXzzCQcNi
n7swuBXA/PigKAMAUo7vNnxihlYfTci/ilCf3LAcfbz1HbE9JMWG8Y5SRpfCI+2CdtZbg+o7DrK1
WQLX1C9KI5yFsTNER7J0WMaRvuO5YUuw4sgdB50W9mvqrIqYr8ehuMMes7ohMnuHI+jsmjspXQbL
Nhvw44S+wQVzA3DHE6tZ8ZAQ/oYdJEgjOoNtmyvEGJKGrEfluD9JBSOfCGPfoT3QVaQCldtCZmtr
Ym8fuqyALdRaBKPCWNMJvSza9lEbUOVALt5hrWRt+6xz/Sb3fg4jgOEI5XpwlfWtEHRYlHCgCB6+
eTx7GJxyAWLncyTDL2nLfzRejaAUUt/Yyv0xEJDH4DfyFlHc4GqEAQTUgmzWwlmrJGAgnGU3QQF2
hI2D7FUVczidhP2ejnDiMkjYeA6DHHgWt5BS7jhLH6weiJg0A04GQUrwc65D7R3zzJzIWH7F/uRY
M2vwi7DbKwcvGXkuNw6c1z78/XQF/Wi17FykfmeKV0snYrdYXH2XnD8Mgj6VsBfU3D1hmwysNXGO
UNOAmY4jWR9nlrt2dEFIKu6o0g+0MUeEVe1LADR8HDpuYyOPjjs8ae0cGuWtgqY6ymR8pgkS3wjO
TICVQ26fUPdhPWytyKzdgK0zk/5okJq84HWxpqUG1a/GAq0hP+vEfq2GOsfjSBFrCnomCEvpsXKL
aktcjY7A+8AP8zzzdQUqekvpHQm9BUqr5qYKvHYtvLFeAqu6ZK54zKW7RK0AKVdoTxjT7BWEH2aV
kPwHKjE3NCC3aKrKH/vcXRjGXsI8WAKXtPbSUPuFXW4AmfENpSc5Vq9FO+ilhFVoWZfO0mWg1AxU
rkZW/Ch0+lZFwyatULqp43CZcfhsAkO2phLggyGqgowrnnie3zR975MsX1FUDk6MkwDQxvJehZFY
qoHwhZuA7MKLd+1k303TdIu+bKNFyqo3aLeeExhg/biyLRyRDm9Q1aEIA2jfeeIO165rlC8JYn5J
ON55drQD12QD4BRyYqFW3GYBShBBERxjeDgRcWF2Q5+PR1eBhJnR5hSUI8gb3uj3RHwpLTSgXHn9
SY/cH+l4ssiZquXhqY/IE2seG4d+S7XlPNZZPLwhHR7vJw6JX1Ng0VmvD7qL3od0eAgE3SRYGJVg
pe/aKnht0UD8eNTHAQMkZpLhp0UymFfpc2/b1YLTYDN6dgFLFBzCgh/KQABqMCASsYM2xhbFczxC
7JBqQ+CIyHIweeyvdmUd29g+FCnQeXAxrkVReTcUKr2VHWPcRi7AqjQO24Dfc6dtUy15Hu7CGkZC
hO8dco2GiKIWBt8Ws5/x9tJYX9vKvumY/AE15mkwbIcB53uqS7QxnX2XbfXFa1HtYFyvWNBuIpY8
g0S/V8rQDZMAnNQoE/D0zIpP+M4psU3i1bhtMDv7SlcdkqtV6kPTjBcwOre0jg7GQwEsOtMOWP+o
CcQv0Gftqqo+eYWmfhDXr7TXDd4CoBxOLl4hQNthSYGqWUduiIdBT5CWoAyXgo+YZB9OnciFKPsG
znN8OxTiPuwK8vUUgc3CjTepNDcSfpnEGrGAILVatol87Hh0n5rovgK23w8BLqnKqliWsKAvEkSL
Haqs9BZnHhJioYK7EK0FZ0KhAx1C9J13sDeaGjP8KMHjwcNnfpGbe8iHld+16hVwqOTJGuGBK6L+
rswZlEyAm9FuV6BdDRR25gBuyzNZEq269OxlR9JkEVMl/dwEL02FyRWFVHCd4GmkCJ8N++KYoZYZ
V8VDVGYrhMdugREBxCo22yTi7jbNYY60uHhzY/7kNv0mzxMLGJokBSLVAeUG8jB4Mu2VnQcPuSf2
PTrwgpHY9sOmuG1EpsFUMblfVqRfOHZdrMAxPGfbUQAxAjhua680azSewe/GEPmu7MCaelV2HlkE
bnE/YnFRavZDdMNDBgiD3/VWc+aMKLzu6sngZEdW6HwlUm/9rGM3YCFgWQNWit/AgqC5jQAa43wp
I/t7wcShrItHhSBJH2AAmIXbLU3FVmbeZhhw1g5HugawhjuL0LZWPfz+fhCaAwHZAcZ+9hHVcPOE
rXMMizYEtR+8SDtt81VXFsNxtER2G2tsYWIUqlc1586KtvGtCvQ7Hb141WI0BvwlBz2I2z1falCl
E7TxMn5EJMna7cXGxvrVR1rFLXfdNfwLL04kXnWGQ5rYmGPX9C9lSx8RtYttpRU82HBRLTrWP6MS
9jVxYsT7kmxZAJMGAliNF5XkFuZ1qI6I9t7MUB8VhJ44ybtJBFQ2VYPFRgwGRIDTgrWwc9UhWJcr
gfWP0vcqsNODSBUaB3x7G4CTyzsKimrvRzWGyyYFMwYgHvg7Gri535Ujo3yZ6BzO40rhuUcjKtbg
WbDiDqS2JvO5qpIXzx6gMUb4hznAoMfIom5jYhYCqwDAI7DEf5GtC5CD4CnWB6ggFZsRCJn7jHc5
koed+AGV+PCYaqd4jDQDtNRCnC6zY9vz417AG4+QA2xgWUq8UwYiyEtHw/KGOEnd+A4WLBuwTdpT
wrz+B1APXrmMCtrqRYSV2BYFzGqXaQt2a2KbQBxceyjh8iWBe+cYDDRhVmbZzthjzx+d2irVArGK
9Zc4iLyFNoiH9TNjdbbfVGgTy6iBgR/YCgG/kwyC7t2uTXsbaDNg/sxFfzL4pC9cN9775Z3pzDZ+
6sOwgcAlrA8GSB/lHnqw+4pyLDaLPS/Mpw6e2TQGWMV5m4wJG/auYy9BrgdMoF21I/tcgWYa/ktJ
WPYKTXofGHPO/KTjJsCB2yrT7bXAz5mHNBVY2w02jMWgy0PjHZMB2x+2GPlNwa+p5WZKlVP3YYNt
olCW1x2KILwfOn0DW1SNQKP8GTSCYoMq+HilajNXEJiUmzB0wC8GNsMhUVH3prH6fcSxcbbStYnW
l1vU3C0mRacUmCWvVIMCaSb+OWCfC/7CIxXXAon/OlT5zUnQ1HaIg6vMo3ETHaohzB5hEyxzrOZA
zyTo4dscC+x1bUcaNPCYf0gyBABAuOHGS1OIfm1uPdWsq7ZhXtpbUtX6jmoNKKQt5Slpm0ECMyzb
k9dFre17YKB0vgZKOV7bxXkVOqauLyTi0kaRtssEtKNlH6bpKWypWbkVjgs5cZDXbjkd3WSjTG/A
lkvXnkzdPRt6QPRa8BOZMCiFOnAb5wCvwKKu034lRb8zYK5J11oCG53fJpYdHsCRibfSDOmyjQ3Q
uXbSb0cKjEWbN8kKrI3Uz9J62HtYrp2AMGBrNmQAP8fd1yQzAFQ7QfEaJFmxAS4JiwrlsF01VGqZ
9ypHiIBTAPRKuiWxbOmDaCb9ZmjDuyjMqhXTsl6Cc4AJfQhKoHegnrrcRmYa/NRLELsw9kVGFYc2
7e0zCyhdddxy3gGq5HsD4+ECNpD6vweIf38f/iP8KE7/3Tbq//pP/P29KHFEFULh/ve//tdTkePP
f57/z//8zuRXNh/F7Vv+UU9/6W//B9f9532Xb83b3/6yUk3cjPftRzU+fNRt1vx1fXzC82/+X3/4
bx9/XeVpLD/+/OMddc3mfLUwLtQf//zR7seff9jnJIt///X6//zh+Qv8+cfpLY3r5u1f/8vHW938
+Yfr/kM6ruuCLMkILI9nU0L/cf6JIP+QrhQE5GJH2A6V+Ikqqib68w/H/QdxJfiqUoKs7PwVelcX
7flH1PkHfp8Kz0OEhIf0I/bH//9of3s5//uy/k21+amIVVP/+cfvhg9J5LTqCyIgwHBGiRUonvAr
wPYW6rjBVrW5Uq78XVH8fINzm/ylJipE1g4ISRIr28q/QImwLwy7MtPNXfo8f/xyaUAyWZp4OV9l
8Xn7GVaeDw+b2PzyEv/5pP4vT2ZSzE0DO+6LthAYKYa7knmH2NG3IEpdufzvJrnzc5mUcYEZFjLq
QrHi1XbwghPlLc5FxxtgZT8xM5zvMK3d9kmdgprMVxXRh6EsMXylb3V/7Xx87ulPTmpCZgFxMuRi
5ZoYO8E+4MueZ9fm6Ll2OZk5nQ6oWEbRbJC0Bmy0W+w07Z4l6KafGBPPT2cybzolKoRdEXBs+gU8
QvoFVKqD0vg6jQNBh31N6/m7cj3uM50/UWSzgQ7DWxiYWJDMWuSqf+0QJS4Jzo8tOvqqy650iN+N
8+d7nT/DLx0CgN9WyyZgADN69r5QwPyA+7hpM0w4NOc7lrfNtaWNfX4T04XB+WaTjl2jtgOrdcvB
uQdLMUP1d1iTlK7hju6K27o4YsO9Ri3eteiVLjPT4qY2/6I3FdLYcUdA3kvUyoZjzvSVYeq3R0bn
rzPp7lmVqczQmq80zTYoWIIZWW7AgF23LAVZTsF52WzB50XRovm4PMLMfZ/JEBAk7RBUQYHvY6sf
SaZv4lyfPnfpSd+HIAoyq/PQ2DgDKkJs1dfBJw65zg9q0u8NK0VN4QVAjbAGXA3I1Q0PKiym7DC8
cou5BzPp/BFAovBkx3xFbbKLGndb9OJKt5+79KTbG1Z5SC2N4CNzG1AQu5cybD7XPKcu/q4DYTnM
Qlw6J/3Oy1GDgbnsWj7NzAef7hzFmOggI8GwYhHbJJ5ct84n59HpjtH0PcrI52EjGfVaortCvLu9
3A5nZrnpbtEOUDugluSrtrcd1JkTlGdcq/5ZluDW0z5zrkjC5p7OpPfiXK4jZYL71Mn4FfVdHGqw
1ee+wvmWvwyqVOTtGJB4XOkQWHQubxlGA59gY+pmzZWpeu7jT7prlI6KYx+Ae4Bnvgm6NluW1PmM
0hQ9dmq8B+hN6LCrhxVyrx5sJL1X+f/j7Mt65PSdaL/Q35JZbOCVbrpnn8xMJtsLyvZj3wwYw6e/
h9wr3YkzbiSUt1bGgF1VtqtOnSO+XJ6cd3V91rE1VyVQ1e2cWbkRsmNIJX0mTR7FzpNDoM/IPone
ByfWCRoqkGMht36X7fQ1zY3ROe4k4LVUUdYx8EWyB1lscTutJvPOvqZ321cLH0EXBL2Tom0OXYt6
QTzk4OENfl2eMsNa6x33s1MBOgrZ0qjGjSr0pTwzyDDuG1vbk23KU9BkKhVR118ODIQOIUi1NtoN
DCcZvcm+FxM4/Qc5R9PSXc0dgINZdgya8aoLxFdY7xOOBMfL32EIG3oGCK241hLkWANhQQWiGR/A
BxihP/e568aNHdK0zOvyvHFrK3fcNgDAKFrsmUcZKANRmvPLz6Uq/X1erbfYc0jN2EXbqmhy/J8l
c1+qMtjYIdcFfc9ItU0YjXMdhILGOYIqEUFJ0zrlsFYQjzx5Kj9Ngn68vBAmY9XcWy5W5liyUVE8
Tkh+2889+jguDx0YPkFz4SJWPhmDdo44cszFjIqZj/wv5BBQ8g97JGqrXJ68rQj7LpIFgUrvlS9j
tnQi6VRk2+TjKIrQ60Ho/MTRfuWAF9qxlgckBULoE4CK+Q5iE8eaJ/83JfJXRuTtVdIwi3orfZ6I
mLMWIBL0fX2peXlrVdnG7mQaWvN4dOUmpb/aGFg0y2PgdsDZpihXXl4jgx/a6+9vnCQGZ18fw44j
iPOgHoQq5jCtxNsAQeS5/Hb5IQZb/qdPvbYrv+hgY2hWXsH6Uc0gbFCdCSR8ABXacEZD9NJb1hNS
SBew8TnqrfmqGT3A/u07i2ffoHAVVemAOkxZbMQW06Jo23lesBoV5AEaHe3wpQKoBFJE2YaMs2ls
zfPLbkmF661xa7aR9IiDazSZb0lXmtZbc/dUguaWdthWpfQeRcJuedwcxgKkynTDXv/42zuRy9bc
HjYk41TUeERFoXGTHpEQu2I16nbQV/su8+fAKb9KeoIR0AwyZAgK0NID0E3cNLiRVeAVdUdwiVEZ
QhjqFkIZf/5PN7GHEUGDpOzGR73RsbOjGp4JoA55KTairmHu9R74znEK10cLUJTG9UeG7WhJtwi6
TPdPvfld5Y3Xe0mFE41NXj36H2N3vnSOBftkN9+K4lQiviMwXXY5Q+zV++DdWqHdpS8RDP0ExUVU
rJsfkmdhQxDp5zRcAMjaDr0Gq/rTZPImiqQO9+loFyqayeeAEjTfy4NYRDgDFbSuL0EBf8rv/emG
DmXE7Q6NNwv0baDLcLKtLUo60+KtB4E3b5EUrCVWhgmuclBMedDXKMum2ogupsHX398MjuO1i9RP
MUej8P7L1WCF5SDrnYNr4WQapFckTqYix5aoaif1d3QMPV22BNOLa+EktTvUVSnWBmx2H23PO098
i1rKMhyx/mSO3kwKCh0oO6xSReu6d95xiH9g0wWR3p+VX9cYNobi/2FgfjjPnxQSz9XwRKyXy99m
snIt1KTgnPJSt5+j0g1e03Fl4HDqE+RJnhgpThNwVPYgIyBbN7zKYOd6Sz0wntCMxF0u8uv5mcb0
owiyQx5DXmGhOyDmOMXorfUCXA8tJCZVlHIRnIoE/N9oAdgK/wZjoNphwqOgxfBjuMiQ0gBZNlxD
Z/Ce79sV9eZ6r8ih3J53C4R7l/brBKbXr11QZRuZBsNiU829c66syu+ZitgwHyq0pnFKD5P4QsAZ
5DOQtffnzYhmWmjN2wfHGnMFbHLkkuE0pT1QgeqZ4mwhHLKVXzWtheb0QM12VCyYLUexMHPq+3Gz
F8g0tObzxM4R62k3A0HWP9Nh+lFZ0748jN5U3/qqH6yhWSKwY58hDnIS/XC87M2mt9a8GVRoqE4R
vDUkLNEs046v084MmKd30ifKTqBdCfoxb4QMEsB1QDsx8vvyi79/8kQj8t97Q0EFqteNWHCBjY85
VPwY/7ReNdYb28hE1OYbR8P3zRJS6X8/KPbK1AaJG/aJqfzF5+Qh8LtrAObOS9dthLj3FwFCWH8/
IkU+WORqQYKhar5CABxSOt6GA5uG1hx4XnJFgyXGFpoPH3qoUqTL1v3rXf5NH92o6zPf7EQlFVlX
Lwhs6Lm8SZwfTewCHeY9zNCsbHBurO6d6X6aznyAFsLLBAUOHLW8RV4NzS+cwGaxlQ99f0v09JZ4
Z3HKOQeQKVqy+SWh+T23gLoEGu2yqZnmUPNsLwXjudcSIFnb6soFX0zvtqfLQxvnULsbuFXLQc4u
7Cgr4tBh7qmR0AtFewd6TKOlL2/EsE4hLT/h6O42oDPBYXLG72AovbcgU4cpBSHZ4fLrmL5UiwZy
ICSGnA8ypp19I534OQn4cdfQevd8uqB6JtgKbV7kZ1xXbviwBZ4yeKjeL9+UFGgd2kJ4M3G+97As
kpMf6WRFrlsE4eXXN5iYrrQOWp9ZeRnHRkjsJ0Dk0ENopWGWuq+XxzfMvN4XnSy5WxSAwUcMSqnK
p09LMO7aPaCH8bebzploM+rCfL0Ex34cPUg0e3yr98/04uvvb4JA3iSd24JDN5qb7N637CuSDM+X
58Q059pmzQc/a2iFoa3a/pK56qVP5Ue5KTdhenPNrbMUHFw2g+sBRFwdONLRELn7vO/VNbcGNNrh
7jyjOJDNP8t2+dqU3hdP9r8uD2+yeM1Pg4BnPVqAcTSKxyengNgmR0HAstKvPh+iy88wTI/e21xS
y60hqW5HdgedU97fAAO9EfXez015elczh6b30vJlhpR26fzIJBh2hHXlJZDRRFBgaLjf8CqDBemN
zbaYS9I3yHgTWX1ySw5SzeW0NFu5e9N3rMvzxvbjwS7QNQ0DpchYtIP/Mi3PU1UdwSXto/Vy3zqs
3/bmIR7tIcLpYrKAFHsuVH0AjfCXfUNrvpvwUfqBj2Sxk5Z3ZQBlxbrbGPr9i4OnNzbnbjb3fYa3
xikhZHP5nVSQSWT9OaZ33BquXMCO26q5vvwhBn/QtXLE4PU9mpgWkJa16piXs7oeRwaxe6tzrtmU
1xs+Yfoqza3LHtjC0hMIpYAgQgW4ms+O26MNRIn+vvWhE8rZFByUPX2zyo4d932d5u1q9pnlJbhx
g0TzJ7Qx7xYItA2QTnQl/77rEXojNEhip3ZYrwGsQbeNH0D9uY8qQPhHO/55+REGX9QxcQqMUooH
KLX76NNH31qeogukONTIVFx+wHry/zcH6umYOMi85WDERknZH07AZp58iuaw7Bz3QLW4aLDM9+j6
4Nyr90E7pR3zFKqFEQj072YJMtsAGNMBxr3vQzSPn0q+TCNU56KxfBlnkBSqUJH2uDAUC5T12rUb
zzFEeB0shyNHH3vgvIHMmWd9gOTt8kpLv9yVVPF0oJztTugQhChaNGRp3xyTtFSPDPqPxcbbe4bl
1rbvGXIh3uCj/g4h4A/lVN0AS3w32Px6HuVpnPcIrKyLrbn8QHlVdhOqDjYdzrnln9YjMZTvNozW
5BWab9cpQ8dFg50cXcdQHcrLdO2K7E99bDn7bpc6Vm5sBC+zOUd+vSlehDs8S+RUN47FBhP6Bxvn
Fcpy0Xoaod4T3wYT4aeqbjdKWKbB15V/s/ON4MZL0D+APSTtf6MHtsQhbZMqwTS4tne7U9mTOMBl
iqZgp4qX+nW9OF52YEPZwdNhb+iic+Zyhm26XvMg5ja0h09Vc5ODDo6KR0gts2X8vpk4M9gQWz/x
zTwpktTNzBGP0KT/W1jTiXrN14lXW2BLg6fpAjd2boNqlOFreih/hXHxX199TlAQ90vxC8WEy3Nm
2MJ1ANwwQvs1mbMl6qriE0TEb8DTehAtPXR95e60Vs2XUxIMMi1gUHaXTShPBsvZsTbJREwWpbly
PnlzLxnCKfPROO+PT4WzddA0TI4OgkvB3oaDLFL7ed/cxHb9iQjykILdrkPXw+X5NxiRjoTrofQH
HXXEuYnOV34ujhwCtG6/taeZhtd8eaI5VH492KhNW2jAjDdeAO1IZ97YbEwTtP7+xgV4KQGbkTgA
LmRIDw2d71kmeuggJcfBVRu5NNND1m9785ChcCYFHlsViRGg3LY9JlP1ySLLIUV5/fIqGGxIl7RJ
ypRBShWr0PH8x1rLgdzeBtDItAL6bbq3/Szo8PaQJDvYjbxSWOgSvOD73lzbjiEEPDeNN6GGMtKv
mUOugNPZ+eaa23J0wXp5beH86y6noM5PLYsPYx6c9r255rdN3GejP9eomxGnDpHpuZVeufHqhvXU
YW8QkgZiOGPY3jvws8r0pYqT18uvbYjKOuINFJ2WS8EREjVDheaxzrpPcQcKXTXmx3ae06uEWBtW
aTAdR3PeZibe0AYBiryMnO3cO1i+vEK76M7hNeft0EYMTWyE/slV7UMHap/rPnOvMplNG4Hf4Lk6
8i1dnNxyAQyP8oLfYNpeW6Sq3TZ/Qu718+XlMK30+vub4IC7DelSz8fVECtBRX0bN3sESXAE1RFv
KkWdv4OQcoRG2yGEmsJ1MLgbgdP02prb+jmkqocOBtoC6jFk/W3A2cak/8E9vHMhW1uz/v+U2P9r
i7l3xbDmTL3HDK3TkrLof0uxdGlto6QYj8NzsvQKjdRBHDtgjVqYCsfAJmhld+3pthuTvgtHP8nH
UyLIWJ47FMHEwWdF8iBgHtVGicdg3zqSrG2RYyEuJhicLx9cO74t6RUZ5cboptOgLoZix5ILwDxl
lJT/Cf7dTUuwHTEIrwTg+/AjVOZxImz9ZV8k1uFlc9rWbelUMlqCH23HnyCS/nGXjeuYsgkqqTOu
KW0EUom7Sbonr946YxrsUAeSgQMWhLroOkdmpbhrOwd5cP7p8lubVlfb+IjMah4r5L9pSj75xPmF
018WFt70cnl806trLpR6AyVNv7RR7PWAUUH+KUST21bDnGn0v5zI+l+WTuBKHjAxkHCtTkucHKlf
7Ov98Rxt66vsGn3TOQrLKgODivRBRrMF+Da995pCexMPgX9pu4EisAROK35OiQQ1YOP681b3rWFV
dcwGKJrAwuijF0dW8wNoZu7ZmJ28zN+3qDpoo3OdrgDbCbqICEEXe5XXIBROt5RhDfuRDtezy5iC
iB+OpNB/8hw08rMPfEVhe6eqBBHNLrvUcXW9F3cNgNJttExDRqPayeyXEpJn5Hx5fMMK6Ni6GOQe
dW+DNc6iNUjqmvkEmSUF/sc5OV5+gsGGdEBdE+S9CxL+Nio6aDKOMzk05RZ1q2ls7dAxLzMD+Rre
XoJ5GJTYn+q828hbGFb3D3LrjekvcrIyBfFlBGBw9bT0XOS/VPu7Ff1WhF/9852dVVeQqUCrZnUg
y458VNPt2T4q8gvQxsJ/WWvwQQZSLlwO/YYcAP3EfnsCUUcWJg4o65zgBrnyUDX1s8DtKPHGa1aB
T0lcD8N9llqvAf4qKEBNaYkTdDs+BmjnbxnIEJsblFa72Po1xG3IMvINBEJrYsOva6BBl1tgwSIw
ze1bei1ox4KRBlOIrprac0FPALAqZLOd0+XRTVvyn8abN0vUZQkfwETiRhCUPHtASKNHK+jPaLbM
fX6F/soOPVUO+X/d+0aouslVtCCOM09d9kiyRwsVd4Dof0cH+rV0m/8uf47J4LQwPictAx91wSJe
8SB0uuSB1YD/V35zAjPehlUbHEbH4blgppgHUbMohTxeOGTLPeR6NgzaMD//gNgqkCxmPaJtZoMO
E7w/JE/XUsrGcpuGX39/s9pNFoMZaZzRQ5jKD3IcDp6Qt/a4lYk2zcz6+5vhrd7zlBujpz0Nxj5M
k+B37FVbdy/T4Joj5GhltXyBd6cgRONBe8UdtnEwNZgN1Q4uIrbA6FmgG7x38h/d8qogxo0UdHVI
vco/XjZNQ0Ozp2PX3LIbxkq2PEpk0YNN9TXDPm1PHuKLfB1j9WAJFxIBUDOKD2qMN8qPphXXPKJY
bKi3kRw0A8x6LOrgimXpx6kONq71788cyCL+XnHZ2Xk7tYAq2qV9X4EmC6L0Rxf3E7IFDDI9YS1y
vbGpLOOSOhlsqh34S5ll/zlNdnQwbchttRsXtPcLZlxHtrkLOG2rHu2dSLcyND2w6yL3ozGrH3yc
6526vR/ZkB8uG8L7dsx1jBtDz27CYw8PS+hDH6tznu1zb67rukwI5gyXR5gYA6ffUHhgoVvi5kSD
rvt1+e1Ny7F+1ZvlwHpT6SZ4exXLTwT65zwmV4tdPnR0y9FNj9AcPZVsthm3WeR58ddxsY9gsjx4
IFMVS/B0+Sve9woeaA6PRrxWzYBBRItfHNsS4nNzd1t2W+I3piXWdrlp9vO8zycejZ6VRFIUT0MJ
2trL724aXPPopFDlKBtMD0/7e0sIGdrOFqbeMC//YNMoQ9fGiBe3WQJaWrUcCo8/Zu4m74bh5XWE
GqguK3cBw140q/HAvfqBVc2ugxJEef62zGEEK3eSSRaRqbmLFxIVXvZ8ecpN07Ja6hujT0kRg+Np
YFGcEwaqTmWF85jeJVRsCQ8YIpAOTRvAjt6nLualvynpEXX7OGcf7AWETdWzLap9Zq/LdfB2nGfX
mRgypWBJtu8HclDgqdswTNMsaX7rjdQuJolZ8ufWfQK2oTzZczbfyLRqd+1mXJfjiKfeT0sPayxU
iWYsWn4EfeZZdsPHfQutOa5vkVoqkBNHpPPvWVncFIt3DGBL+4bXXJeiUbepKsmjamzOynYPoPS/
okuxsRkbjhhcR6qRDF3waBGAdxXtdSCICO05Fmf0bP+uZuvb4k0PJZyioNYRxJgBOtubdOPZq5f9
exHjOpItSdJxyFcXmd3hxBQt0ViQfx1r/sPh8UNdqGTDytaTxXsP0txcEcvrmxnf6JJPTfWIi4oF
Jap0+KyWrw75ZA31lrqN6ZM0r7fQTJINpUDmwwWr29LjKCCyoY2GpCsOIIcbDqBT2Er7GTa9P/x4
b0IM8wc6BavljWRaPk6xqB/nLmujPlHfKUgRj5ct0BB/dZEQ7KqgSyagoakq8lx6XlSQalf3IteB
bpYCVAcOCtr6wHlEYy3kutqrfW9t/x1/+442OJmPPHJxygSdZwRg5M4J0TyeomAKjW4s8lgtzdVi
MffQguh/w1hNq6o5fKPswQYXI9jJlvSw3rdSVT03mX8u5nJjbgyP0AFrbPZnaAdlPPoDGfDkWSJF
kQ3AYnWi2VIxN4R2HbJmrQ3UcY3zEk+SV4VexAPkXD+LObM2DsWmB2heLRtPEbvFMtRclYcqj0FA
D/jPzzkjW9yopkdo7pw2YAtJXTBlQd1CHpeZVPegGo7BSY9s0C475euj3zhx21gKzfFYCyuf2SlG
cvMRlHTsx77RV59+M3o8ghZ1tGBMufTqA63uKtbMO+df27vjWaWqHzF20cQ/XW95VFl6A/mfjeEN
YUenRG3tum6yBLdQu5kU+KeLGoQuTG64gGl0zYeVSzwqUsTO1HEz65irdoHUQOYmp8sTb7IczYu7
1u3w+mhTD9DA2iYQ7gO/g1W558vDG15fh6XxHCzbpcDcY6+xDpWAgOnE5yW6PLrh5XVgmm03QGa3
sEnoF/BDnbvjsROduGrmeIs7yvQIzXnbGk8YLI4Y2tC71J8fu5jeVCgyX/4C0/xojluAqn8WbLV7
B6IYUI2gr0MxpS/7Rl8/6o1X5WhQDMoCprk4088Gmqg+iNr3Db1+0NuhSYkTUQ0OxkFAJqLMbBWy
ttkSmzdNi+aynmo9EL5iWhjInbDZFmM48eXr5Vc3nLJ0EJpoSjmoBkvqZGketvNwg2rex5n7ILVN
7xifn7OJPud1HW8sssmGNB8mora9jCCRFNvqusmrG98bzyDqPl7+HtNkaS5cThmZnBLfA3qODJsX
1E+8UY4bL28YXUelTSoR4LFHVptzgMbdxQY8GcT4u15dx6O5JRRe6mTN2SZucuyK5DcLyD7j16nZ
csXThSvkEuJZ3lpgwYTOy8aFwLCgOjVbStj4fy1oDKoTib1nf7TPlRM/XZ4V0/Dr7298q1RBQmIb
by7kcG+R1gU7WPebi9jeOe3rWr95QJc4rWQlurvZsFwHWapCa7NM8Qfw8M4lxtV8l5G5qgCdxz3T
Ufdinl4al0C8hp5l2z3h0hEGnf8Ug5YYNrU6XWZBisBqOC4g7IAb1v0k6W/obiDHQa9bu/oARzwP
AsFrlb5qY5WFOHZ6ISsHSDvn7ods6rduKiZjt/+eGGV3CfeBW4l6t2ahXXjDTSAGsW8v1wnf/EDx
rK6BjynGGLRc3bXC5+8zGS0GpF2BRNmCoXHiO8eg3uRgY88ruYF1NsyLjnCzPOAuM2hSR6yn95KX
n7243dphTWP7f885dduiHj2UhZw5L+5wMo4PrKi3SJ4MVwgd1QYdOScFAzSKcn5x3fs1kMcQAnHY
7zzztvhwDf6qs7vVCasYGt0wO403HlMINB1VgDoIENvJxvqaJkkLCQo6W5MzYQHaOPmVFJOIsikt
9tmlznE+uanfZAMGT/3hmA3OrV80G0HYNDVaMGizMUnAw+2ihpI5PLS5X2ZhSUsJtHycot67y/wd
zW9nFUObtcdjwNmbAEHaAIIP/vmD1aNr4fIjDBmTv3Fu1v+aJhddbsNMh0r84mR6dDuvCXO3LKGC
Of1ObPbh8oNMU6a5chK4WVf2CM40lvXznP70cn5sBcShdo3/D5ub16LKEeNDrLGMko5f87Zbddw2
TlcGS9Vhdq4LXfBEIg87SQhoOPP00DXW932vrh3GRWLF82AliHK8uF9S+9iN8pw6/r59V8fU5Q6r
WsXx6kFnn1i/uOGYpSk4lvwNHKbBhnRoXdcAXjvXyIQTUkOviPNHNvfXnsyOgxTsaJXBvnitA+1y
qxuGqcEaL7UDqQ7ygZdQ7Ly8CKaP0Fya2q4k2NJd7GLT3RR4165FT5Imf/b6KtgiazO4wR8p4Ddn
lKXsF+j44RParLsteHUzAsHi195WU5NpfO1QbluJ37su0u1EqnuVey9Z4D2pedx5hdHRX4oIAV4O
TJOc5heQYR+RQvxv1wromC/mkrYDARjSxOWZdxlwOdad5T00QXeTTb8uP8Pgxjruy7JcsPRMiKhe
Db2QCZh8AnLXjXBtGlzzY8eN60R63I1YkNeHGXIlHpKHG/ZpGly7UkNQRflxDcMRcfrEsvjek+rz
5UkxmL6O+UIuwG2YWCt8iXtA9Rs6ib48JkH2atH0qi7SDcyGwTZ15FdRVMCYANSDhLn9OaiPuTWc
oGa6sd2bvkJzYHQUpFIIkDxDABH5SEgJX4O4f7mJczBHOkhigdGz3zo5mh6m7cwDJGvaeMBSD6Vy
oRbDPWhKjv1pmAMoFfKFQzeSNcfL62Naes2nCad1Qdd5q4ruuS+Se+JvpelN36HtyqTup66I4XMO
st1LQo8zqNzDElCKCrq64zZvqOEbdARWkOAkn01IFoxpe48u6ocl3YIsGr5BR9MSBcB9EWDheVd8
Xvm3qrZ96Up5t9QuimZkw75MX7A+/k3krl1ZQmpsPatO5Agw/y20WPdlnXQIGScNrq4ezkYxBZFV
NQgekhmCcZfNxzQ/qzu+efEyjz0aOHhxxa7IQq6T7oub0Nt4+O3tO8bTdcrePKHgVC75er+kTXXt
gM42lHm2bLy+4apDNb+mvkOgYAdXQyP8UfbdsYLGLxkel3gDa2wISzqUDBGbcpBAuFEb8B9sXs4W
iq6jt0VyZxpe815ple4kwC0doYMzCG20ZiB6FwfZZxtHU9MDNB8ufWd0ksaFokPiPaOkd3KsKlrK
5Ntl83l//pmOFxul5GnT24irASmOVRtDFZFB4bcervyR7/IApjOipYGUikO/ADAodG7Ww2M98l1+
y3Sk2GBnIrFnC+9PAcRexvmxV8NGxuz9mMB0YBhNU+H4Dqa+qvNzkBHwWDqbFbz3/Zbp0DDXHwto
VK1xrejEkzNI+cJHy3+w0dJ89kGyf4ghn7Zrb/6jKvXWhYksLECjMUt55RxSKHjXwDRWwVZJw0ck
+Dd7xnSWMyGTsbKAZMGJKG+eKfqkbxSv4+syhWTxLFV8iJmIH+2x3zypGqAVTEeM9QEBXaVL3Qjg
aEEh7O3Uh7qGFsQnN/k15yAYLb7jcBO2ttw4AJpcRXN1oEGXwncELokDfbHT6sGfsrtuKR4R2zcc
JTBMpObsCwuE6hysUwV1dZH0N06ffp9rO/LHDOptuEdQKP4ciwG2eNn/DTauA8xkZ9EAmu/Yubn3
ADri27xRG/uGwcJ1aBkrY5uKEUh2ORQSgso1+pKHbkDfXBqz85SP1hHT2f3Y9yHaBo4KSMJ4DMRg
IdlvMIwriFtX485Z0o7nCwdMvkqBeVWxH3VO8hBP+8RYmA40g8oiqd0Olfy2k/YNH2N6gIrsVhnZ
tLza3j0QXgxTK9yoB4cB5NIgdJuGwZCm0b5Z17bvFMT6BU16Fwwekx923hRK4jUbDmd6efvvgwdN
5wVXZwBYaNm59w0BCz1azvY1V7NVhO9tTGz8GdRCI6amlqBxkKirIckPKqjLE2MIFr7myb3F8yzr
UaIuXfHDAa9rSAv/um6KK0iD7qtEMR1eRlGkroISx+6558cJsKswtTKxYfOGWKQDyFiWCD+l6HNp
+uAcLOB09Beo+Ap0DsG7TqQS2U1L0vaH6yZb3WeGFddZ0aq+l1Vnd27kAorPgKJ11ZafvX+OYp7m
wq20CJLPKCtzUKCL1PqUZFUTxvOyEbpNr74+9+0puSoTq7JR/XUyEBH7orEOI633JR/YPzAxRZWc
PEg2cS85cAikeHyLG95gqf/AxDpk0ovCAkq0G45DkNyxvjqSNgs7qFlt2JLpGZonV91UFMkEqE+V
4wbtZgFkuKpPRWHfE0m3+lFNK6w59JzwLlC+B+Ohw6OsxvNYs3NSxVs3LdMKay5dl4U3JxblERy4
fnDrZIwEutM2AoZhdB02Ztn96DBlYXR7EOjakA9NJ54vByPT2Ou57Y1tLrXKW/DTQ/SzmtVNGTtt
GNsQX788umGf19nNOpY6uQPVi4iLn2B9OdH4zg2cI25w6c66ONOJzToFcZauAw7eL+V3b2TIyqi0
P13+AIPh6Cgx3J+rbmlKN7Lwwlczm73PXjaLO8JV8LrvEevKvFmBoCVVIVBwi6YY4geO09x7k32T
Zu2+q4pOadZy6KJC1351MO8K+rHHcbMT+49swzunex0rFrd+DQV23N6UrO8k6MxsWp0qzFcITe3P
Veuc4io4eQUPy9r9ntP61VWQAUvJ2ZP5mQs/EhXd11zN/iE9w3mmsEackGNHqjDOSnpycDs++jKZ
dnqi5ued7JMhFoUbjZBkjnLe5QDz7MQVMx1cVnSqENCrxrGj6o8Bdc8CzOaqaaLYHZ52Gds/CLMh
bWb8QwP6Yg1/zh1lEj9nwVZKxRBOdCXQphmLgMMH0QFGb9PZ+Ry0W+2WpqG1XRrSqSpga+bViuMP
69Cev8WRZBpa26CDJKjp0GF7GFRw9Nv8PnHbfTcdneYMV09O2OQjCdQsV32JJpGp/QLmjFl8Sdpu
3LBLQ5zVyc6avhq7pRuQRZnn2zq+H9V1gA7kdMyiaf502XRMk6Rt1EnSBxw077iAph7/xtiYfKUl
n7c6UkzD61t0E1NCVA5UMXVuq5GWYVaXG69uOK8yzW0Jnaq2qNLVbcfHYC6sQx+jVbptnXDp/Ws1
lb+hA9qcAaWrj5dny7AiOsysrjrmALfigt19cr+WVkKrg2qbbg6D0vbugrwa0rArqv7D5ecZNiod
eTZUscw7mSCN4yePZSDcsE+bjxJwosvjG/I4OvpMcAeiphl2cjS4049qSCd6FK0HDupAgFMh6ibF
SFiLpW8ORV2TffJ/TCeMojissT4jTsRzYCyUM/4Eu/OBVdYTJjO6/G0G09Phb81cBX0GjpWI8VqE
IywbyqT+Pg555mrBhWZooYfAFUKizT9D6r04WFa81XFrevX19zeHB2cUELRJYifqhMzDmuOtJ6ve
4vk0Lbrz9+jAVZAMpFxweercgbD70Qrqa1LiljRxNC84XQSMyhYkyGTBWnwBF76Kg2H9lFlcp24L
Xa/5kMXW1b5F1uKLUrVbk1XxdCjBWVo0rnpGOTjZACgYIoyrRRi09/pBm/c+2K4S7E7DuhB1tnQM
sL4SivQez0kXZgGxhiOocfgHNVa+2EjhGoxAR7PRvlFx6SO/BdYLBrkplwR3sVX3+1olmI45W4J+
oF5cepHTVvbHkbH2UfmF2tdkzXS4GS7FSUEyLLzH00Of+EvYt5Yf7lp2nUTNbgd7ShL4NlYhP86p
c9Mmqdw5uOZ9nJOg9GcMbgV5d6Kk+j4s81YGx6CywXQGNdz5iJAEowvsVfGwHJJlecTF44lW9Mnr
UdbOkt8k7m66snwa0MTvZKi9tQRkKmKgIUM6QEAir0jJz7Fuv16eT0NI0JFpaN/s2hRwgagZxelP
57EYrvO4o6epmntscfLaQs/ihluZLFtz2n4Cm0mWlCxCJ/sMyLz/be0ou/wlprE1l1WNNZcFDdBj
1MSQv0ugZ5MdLbe1NmZqPZe+czfScWl90aYFJZgpmohvMo7vU24f+9Z/tGrredcn6Ng02qMlbpaI
z0rF2YGoLgPXVr2VYzV9gJY257QKGtUjYo4kP/q59cFa5Itqi+Eo7Crftwo6Rg10EYlrE9x5cvni
OPbZjouN6q7D/pQT3lsCbetNAn+hiURunri+Kg6Z77ZlSBxuAWhH6W0hQNgyTFQcSZrU1zNgo2A+
cufrXHXtyR67+Qq6Vf5NSeblNXO94ipZaA+GGm/5gEbv9Jglnh0lXPLXpu2/znQR574fssdlVsNt
MjnoP8+kvB0cnz+WdtA8FTnILvPEt0IXsvaPrE8BdwpcOt94hV/eM9lWX1xR5WfLT5PHZpTYP4bM
Pgx+pc6o0zX3JC6XG6CV2yNXef8kVIG8dJ1DygHF09tFLuDnQlI/n+5GvDWYjtDN4peVOjS8qD9b
/VI/JFBnCIs+wC1demirCxMcgNODn9gQPi1o+qVu1q5Kh1cFVDnRhBy6HmhYoQQZf4+zsbktGJRf
Pa8nj6WbEbCEDvJqigeIuvNA3LC8L8LMFv9Z9P9wdCVLkuJK8IswExIgdAVyr6ysfbtgvUwLBEhi
ESC+/nm+a491TTUIRYS7hzu0pM43f0oNanFRa1CsY0B2UDM1B6vCOLdB/ycJtu1rgxPXztpxyEW1
DScWD1smwi0QRdXbNg/75TaFtjsFQocPKgz9fpgQldMHTf0UUjHuBIQyBV2w5zswrjDdxicEXdxW
iuwebJup3MyLylZpziLW4cGnybYnoJ5+osW6A+sTk82tVfmkoeod7sm/ZEvIbYWaAQg6uSisahfU
G14AuX2iKniN1whunLP8XXH7e2iUeVjjZs6pnrcDF17vkjWVxzhOfdH7krbZ0k0IsnWYMEsSa8Rt
8vLY9+EMWrcZCzrOapeuRmbx7K0u+m1o963y/0K/iSfaYTiFT9IGRENQJG4z+wATqObWwdAQ32cX
nwbe05zEBL8+EKpsGj1UjAILQSxsg6Kq0uFAE2eLyJgta2LseDM7gnJ3VVWsm/rYIiRi/vT1bG5a
r7aoFvYcxn6Cnk2liNBDCnfO2vVgt82t2UCn/rI5XXoALSbJKjNLWGU2riBj3e6tNwPSm9G97+2c
sp3mdYOtqtlMaVYFNaYgyC6aD3RCm3zY4mRKL02gK/nU+GZYCmYIHlvq64RmfGmm7ay4FnORprWf
3putnVZsJrJajMXWEUIebBzWeP8QYB9IRSkpmn5qSzxj2OrnjeWUFe3S6G7fhhMICinr/k86yj5b
HYOJJ1367hMQgFr3LT7sNxlOatnPUauGXeMX3Z2XZtt+8AzTq95c2sGJzFOZIcyRXseqjdRlHkIS
ZjNN+yfP2vLTwinmhs/LDVlUIVUkGz3sIWK5qHckX22iiIjjyKulSRjuprEbvsNFqE+ELuqjVkPI
8jl0Q5pt1i2w91goPTVthXjyGUHlfi+i0JGjLC3FpSSMAr0Dq6sYkaBhNKe7WZZL9YQVrYFnchhS
lvs1WDqsuVbsztbQ4WAZ1VFe0mQUOw8M64ZwkOUJfG84Zp1L1gqB23y0jzXay+bgzNIOuYzLOcwC
yCg62KojkqYQrGfN66qEaopGLabZu8hJe20jK9i+LscGw9pm27BAPsfwTtVEu32yxeFSDPiSxhMG
I5lm3WrS8UMNrd/2ctGxeIyMKM1nvI283kEg0I5QccCYWGXNgPC/85qGXp+wa09/TBmny1uUMIpn
DYWtLd/aLhmaa1U1I/75rBkXk8GmffxbAiJZ3qTaev4gWQA1aCvm9B2LriW/9qKsZR6ZHvGkto0X
fWONrSkmWzbLxxEgPLKbN7BaFzctyYNK56Z0SKZiZr4m2qb2E9lw45TBf8RvbaawNi6CbEqcXj89
J6k+CY/kQnyB/bKtFmqv0EwPxCV+BtbRp02pjg1W3uxxQgUInkS4mGTJaI031xQbNxZk/9RrZn76
ZQYDl/EBgey4hBrvhwLucG341pYVo4WsMcTugq0Lm3s8G4nhrsc4w0lsJS/q0kSfPaf9Y1LRBjZ4
IC7+UD8ydtzKKh6elYwmshtLOWx51AcKtWV12JZbptZeJ56GovBh3cpihLF4m42QPQKvDAm5MR7h
Pqp4b5dsGLUbirROWFW0E+zADmxcYbEDWYRes8aF3bgLw3nSGaHGwld9bvHD1q40HNaVI44b9I8L
Pxu7DfV1sAv7WobEx3jHMR0zj+uiPHbSVuHhbmOsCuWqdfij6tG6o1XbprO5xq/zkFSzIb9WQ+yQ
65JWAahioM5P+Eyb+jRgNWF61ojTGvNh8k1cYPsl5VkQJ+6rapKBPE4accyHNKLiY1SEpPh2VxZk
zbrGr1XvZ3ZUC+VIC3GeXDxHfmSxMr4MIEK1RyNBRMXzKKDc5zGnkzxtbevYyzZN3ZrJztU2M650
yymR20SPDD0cHo1hfryWdtXYX96kMQeEubsqk4ltedYEMMm89K3w4U5a04UvxE4rhFlSjfEeSYxG
5m2wpu2Tj7RtdjZpFD/FK0f57nu/QEmgemlPFh5/5VspBHE70rDIvXCLtZwMt7iA6Y9xffsmtqQl
+QqoL4VZ3DqbDtf/nWgErOYWXNNR2uHrqcBLxWWFnMnKhTbOHFI22tsi4/Te1c2TfWZhvP42MSpL
AeN1FxfEDdtLFEc8QCUVtvl2YgLhToD1sKLW1XItq6mKcpFOawskkzKfM7JYxEnN2Ifcr1oI32dV
U8LpQ4jgX1TC+QNeMzEOXTZ4fBdPMHciBmeMd8H4yGBo3D3DW9KNx56M4qtOSEg/VRrADiVvejYs
P6ljQiAxAqLS8pJuW9fVO6TMDO6qlI27/axGkGQCtzU9Dg3S12DDWIXLs75Hbt5YrAzLGynlCjMy
36t9g61Q7gvUkdAuxR0pgN1hv9RQc/i+HPoCEbJc5e0yLvFfFLi+3HM1BPKM/lt0WQmvhRB6ItOp
7zgyw3UpNWK5y6Tr0t+tWAZ7SLC9YF6geKq2fblOPT1uaVIOWaJTMjz7cMB2IVuwDLwDYIeFxHRl
xOVxYMcUK/JYfnhZZM9DDCoj7M1sFZVdMchUQzWauqi/94foI2qb+v868P7bhXUckg5GBpiSxJWq
ozOr59C6fFgHP+HTJ7hNbis2v5MH0bTyOeloGxcWG4Mu22Df3wGATRZbuHRg9TVQgrs8oPgLV8IR
HnDc4gkbldFkw/o1MUv4PtTojQ4NcvXCg7Cs7x47DRfXrBsiKXME6oQjAg7meIGb3dhxBIqH3gUH
NqwTUiqZoj5L1VIm+QSVFKS2JBUbRKV3n78rupxx/u5aO44P2HHoy5OiPau+uEkTBpFYOXWFixBI
CHOZYG0PuPhtIDO9DanFnoJDUijGiUn/Z6PJp7lwHuCY2ZrAZi6cQnL2ZUVQgWbfm59IosrsW4dU
Rvzvx3YpxnJJ26LvJUVsyBYsvcqIWKPxSEuEmOwR+VKTrMTZ4e9eVCAnkkCb8ovVKIEnYFpeIVh6
8duvZcN2Ty4RbJPkM77K6SFNeMQyvsl63M8uCuYzmgR0dK6xiT6ViPbr97RkQXsMK+uHfAELIt7Q
YGzyd8RGhbs5Diecf93ZqocH2JJWedstDUc/w2blD9yNQX2al5lW13gJy7vBEzrb57qepD+U6LOX
Ix1sYm8whGvYQ3rfXzxiApH6KPhA4Mkad675a3lryCed0qF+V9h/FddNO/BrOTaHu/knGmyrjlsN
rhQO+AHzB9MgdvbPpFjb7evJOPMyd/A+29fog1ke+GQYL/1qtcJ1IEeGvpWPCQLmK6SnL3sheRBD
6YgEzutIUBrzkPlGHeYUhvunjiddf8HX3KyvvmocyUsCdgXHQoNm5nHfxXkoxsEVQwrT2X3NSgV1
ssCstxehh4npYseF3E39VHUyLuQik3M9kJ3kUO3dym3YIpm1cYMe1S7zOn65OLVlhgahq1+2cRbi
xfDNiZ1dZRRiihzWKB9MNL4nDU3d361P6xD6ob5EC6aNc0cW16kr4CAxjucgkX57irWfx1yacXWv
nYQt2sXAXNLl4azXBzJW07CHK1X/JDejgyydiVg+Da2r5DhtsYW9u63Y9B/yW1yIxAGUjKtoAHLm
dOTpc1XHkz6uFaS1RblW8d/Ii5JOedgOFEAnZFNRcw2EM8EpCJ2tctyppiq6KJYaesJJJVcGvZZA
Y1+Py07gcpyfXIx/8ynGvni0j+ED2/4utwW3Y8FSHfmM6U0GOSsDUhfwFNMMs0YzpTYbe7OuHxap
4u5U1h2N91iTVN0B47+PLyhxLvyEuxU8Sf/aibOagbldJDreMFWQrJst6LqfLRiF2HeIVzL52Nxd
WyIG2F7s6EZgc//pKhpH0M5jS2y9UDE09LhADz2qX42bh9Zh7W2mWNyGGTlJimHWfsGku7kmJwkM
4nLoi6TZ8Xqm9KFNRxKJDI2Qtj4f8ZPTnRzmeesyhJtZRvA6Wh99oVOTPdq2vqmrvx22aIJiEXZc
9zPiveRRazqeZtVUSZZ6VI7vWKyD+BbVQMcXV9Wav2jDMT93ZMJoJWw4F5wocuBoOtp81HFscozl
6RFvgd8G15czhG50exJdZ5YTRi8SXiLEPpVXEUz9S4ruvcot75DdG46eYc9+ZnN/C0YWws553tyO
Ukh58wjuKMixM/3ymoTa0V0yatEWZpzmjFPN+LUqq7YsIt5NGn/cU34NdR0kmWxp84kPrW2yqa30
k49RvXfxOrTwae71+OArDtmOTYLqN0y28SVGQNpg7ZuAPshhhzh/exqMX6jzqHotLuAbdwMEfJDO
LCRbDDy6Jq8Gs0/YKpsi4X1Q5WLpoBFG1fHDY+jYPB5mRFP1WacXTrvMkSXpYD/N5cBe+xk+UVnQ
DJXMp5XdLeL1Vs7If4iigcx5K1Hw80CX4bNKSwvBTkz/1XRMZOboAhiKxj19GiLL151bQXJmdkZg
LFwK+ybGv1/HA5SSLaaNahhRExBWi1GK9rDS3SVRzWq0n0CanjvYPSKEQvJ8oFFQoPmtHqqA0Fvc
JHOGgIzoM6inQSFlNeoxSPolQl1wtdrV+LxlRpAgAUgkbuMbi1TS5fGoYUgQdHZCc2B9ioE9duSM
i2F7d5GN8w0TRVv4JWiOmKNbue8xhTyg4I8HUZXrf9M4/QJgVh+j2ahdz4ndpWR6F318m8a23Cu4
wZ11jSAu1aoQTS8iVLJS1gOeY+J5Riq4vRfoh/mN6WkDMgZBhz5hLh1gSV6xZLxtMwU7F6QN/O2r
hqncLiWAh7X/wjzwtGqSnu4n8E1uq38Nt/a1SvyEKTuqnpIKKFhDx05+rzh2Z0BALs3Hoa2LNKrH
F1bH3Tto4o7uAHrCE9mJOPhNhrnLXdU8lgRjd9dycghHu+Vdj7XjIOsnGeZeeHqCx4tsMw7Q4GX1
oTEZgQtAYVTIf8GzZimwCBW/4NUMj4EpV6zjGvbq9Fz9BdVos0Ej+CyBCjHDNGhfQ6drhtCy9BtJ
jSRrurmDbI1WiJpFTQ6ruccN0Sl4oVYuLRAGh0FLVOaxZSXGmtV9yLWzhWiiMm8G2K2fzeSnz9pg
1bKokX9R5vcZM1+2hhfrFAHJ7wF5CYTAJG7ZlbJ9DVAwjnPXIOcE8Q1w+TLYQ1/nfywtewCp87lK
4+fVgNrSFcG0ZMa3TpsLabsLSbYvyXqEy1IE0KuxPicAmraA/rdK1+c4mIeBy9dJrC+EV7ehXM9R
jGlJlTBwD2fzqvr2iibvPSr9Terqu5ygm2BoBur/t50OA0i7TK9ujX/d/3KgTJp7LV7QzrTPuPDO
PMYUsNHlq41hXYqCZ4rED3B1a4fDAivf3CAKpB8x6gWTKljX3VcSq+QMSMhfaqTZnFYVCVjPxPE3
SzvguEM8rUVQ2kNjwgv8Ez9YJV9rRDxnqQ4+FBEnM8Z/TWpDiAhmU4xi8zmSscdMzyFSDMCNr5N8
qFkrwW6hoUzNcmwmfGnW8Yfab1fMh89odYCilFUeVewklrJI2gDtCyJeWFnvpjD8y339gfHwT73W
yDIZXUZtdQUU+lWmwXkL8XqxkvhvMmBRK3YMGMmTuv0BhHgB/vpBQnYJPAgjPb5VEjQuCh/c+Otn
oEaoicmxbMg/W9kchvtlPgzBExl9lQM9f5REHNdxe8XMcAUu8VUm4rerpx9GuncVk3cgHzD6Tj+n
GtBtMLFjE991S+rJzPZNjOucs6QFgV/yAXkOIdY+om6nUwAPa1XndWsOyxT8wG2ZZULZcJ9EVB7X
YM4iVl+iDsSXGtBFIcYS9hp3q9XkHmQe7Msh6rJNkXdDPaxXeuxv2ZOBJTR23ZOnLZ12pon2KABv
phUX11W7zoAjFSo4AalFYVHHrioP1iEABcCBw6UblJlJhxwyL5atkQn3K0yC9LKNuD2G767CE2mT
/qyW6liO/Wu8dccY2C4qjEiy1ZsxH/l43mK5987s5nD6ZeFYTPiC6wNJE0hCIusSZzMSbqI2eg3R
X+MWuUokX1lAW6Wzn4D6fzgz1Y5N5Fcd3UsQC49S9x8YkpKs925v8LMIyJkw5XBA3Q6ddcX9ucMx
8qJB1ARLlEm7vCG/7rJCMq1ADKgNuUUpYpiWlB/GslbHuGpfh7F5Q8jtkEOxrzPatr9CZAy6BML0
xCaHNegfOa2xHOrLcy3D53F032nKPiGrOeu0fmcCrMo94SxY+SFCw18t5YPs6yar0u7SyK6QvDuY
Re6Xqv4Df6pdwsIdMNCLEBOqJsxY8oTZPC71sSvXF4REpDmQsqIyaUEtprwY8/NShz816ftMdwmG
AIiqMoPuK4M5jwLQs5iC2PE91KrBdd1WxbDFXygCLzGb9wBUu0xClnZa/XaTMv4L/OYAg/1TtaaP
wrt/QoXfQ12f13p8jNb1xs22ZbzCCNPp/YDoiZTMr3Os8WfVMVjWRyXJg+Pm7zpWBTwcCokiBXhw
/mwiCTfybg/W+YZkvNcg0Ye61R92S85KbUUrkEE5cOSZLkGmKhTieEg+iJmOQSIeYAnxds/lVQhM
xjrlJUTkHWEwFCI6+deH6lgHwZG28ggs9MEE1VtH3Vl4VSTUvG4s2bdgfMHX7daRPyPH9g8XE748
MN4G7Hq2EvYUojZmvqr2sp3THPnJ/4zYTr3dnttqpjnq2kvjusdA9o/ED0d+t3N3WwNlf3CiA4Za
XGYvSbTuAcpc6yRV2RKR7yZcnjBWfpWzfI22codR7Vir7sv0W8GDGs0uKsNqozfgKlf0UVOm1Pzf
gPOeLkFeR+vrWtlP7eW5lWbveHNqFd/J1J4pms2GTqclJadesKujuD0qKkpArN2e0rqIqTlsDTKG
guUJ+usP1YzA48kDDS0U8RqzukGyMooQslhdiDA4Oz0vQVkDFAFMCsVtlDPcvve3BsHyCW7pO4xo
174DHqli9zWR9XmQ7NdiG5v5dQHARc4EIVhr3R5CwPNd3EC10r7ABeDL4IJcxXSag6GIhhLfv37i
Ew4q1/6FV/MlbrBcQLZK4fZNj+1aXrAMVQAFP2rJX73kBz6WP71bbgHt5mwc+oegn69yaM8kCm9i
FY/YZXrc/PDrfmJHTXM6zNVOb+0hmICy9PScTuxdqwkwSxCeWqNeoQ66+qVqs1hTJPaGBEFmoPv6
kJ600B9sZd9TGixZQ+KnylQov/WH4PIDvf+jQFVaV1YoOj+WVL71ELxqwCqxHXfpPB8bNGL3Fa60
qNGIIHFI32I5/a3T6Qdv5BWNDjxOpz0ym/4uBgjF0s03S9yxZO3z0onD5qLjBsMxWH7m3ugHRLP8
Wfs0X3kE2xt8GMJEF+rlmC8O+nfEcb/FS0kKmZLbPPFfHZOnoSqbHUR2R+xHHasy/TYJXn0aRBkH
6LQz4BYx5+Ft6eG3p9X3/e/6Dgv1s79QHv2DkTSiDvEokS7w5Gl47FT3ZLg+wsjkZQQ0Uk3bR2+C
q7N3hwfSnZBkmMEWk2V+qG0RE0h/nH+jXP2HJDPYHyYPXAI1o5H94CK5wIw8yUSAIDiJvIh1Dq6x
mN+DxL+PXP+DsdJjnwbfkQC1gwLRtep3rPVxSNfHZrAXufXnhA77WMuXuTX/eba8jFX3uzLrG+9g
eRPXn/8/6F1tD1uZnOcweZxmfmsWHLYwkk9LQpMD/IqrnHbbB6hp4A9GHnpAXwXAcBQ/vFUstV5G
pNfivB7E2Dz2VJ7iuCyzntAfbDjsF1Im2abFNRnmITMA42IBoL6pZFE15hMXwDWI6e9F88sUhL/1
2J7uN5hb1Y8oRZwBlbkRl350GqYDJWjoBM9NIHdznNIHtsWZbk0eu+qlqtBii/sd75oG/6NpVyWi
sKjUCQ8PNaJLeUgz4huT4Vh/iGr1GXREx8nP7/CGwSlskDrftBQoJdh+QANZbxBE0fSgQVQwPNcr
5qYFWTmYzl7geHrxfZ/kXWJ3eBgE16L4CUaFm6MNH0MUlskRXoDZfgo0PyvpXQa9l0QLglkLNs2X
Ci3xlCR/mil+CFQ8nTqMldjQPoNw3I2DIdkW0RQSnlBc02F7A0X8z0X6cn9ceowPpG5+BQsViHjr
L+O0pPs1LH8tyIHNw4X8cgA9mky7qPusetn9dmZ7l4BG8DJ6NIYcTWzwC8gp+4V2HOni8HfH08ZI
DUawqev9bMLxbNKyOzQWAk2gruduxlsLBX9rgsof2RImaV7Po/4d1BZZ9/OC5zGJGKyrNXs9RVWm
x+5HxjHPg8A+JEhY8ngmZUoFrPG69ODZ9n2/gJLO/9fzABXDqu+p82emgKdPNnnVVfI+IB07pyua
C3AAAvVUfE2QE8wWIJTCW6+Yvnq1XiONGwv1orag93kVtru1iU5sqZv7MNplivQ5tg2CvY/58meD
6C3N50CQ/2Cfl+xZojXgRxjvRrMuM+7x9cEVM8CadsCP6O5xHKA2zsBt0h3Q8OCmqtn9LOlS5mAf
QCTWLYAXm0BVGSlMrxl1zn9JzlUxa57uJwpwLYxFdyUGcPPmTRhmUAD6IhDQb0hIcxDMaNNX65od
VnexN9W72jzMq1YiG/AhFjN8mt/X1XNW+K5OihiuplvWihqjdpB2qciWTcnHZjEGEw1Rh0j74HOs
zbKf0COfWMuhJQCUhREo4nLfwM8f5jBpvxMb1rOU35CJ1TL1k4KkfUO/jQSkPooNmLIKxA7EulG3
wHOnJ0tew2YmzuOVDFBVRFFv3gPl3QayY011VsspfYFsAzb+CITQBYJ4tzN+LwupSOdZ3g9r8uDL
noGGNmyBYAPOEHHeR5L+wLxZ2axdk/KnxYl7wEw1XsoujU8j7KPBbyTbh0zC+dyOYISEUqAe6HT1
ZCDP1dxIelWLlnBaRLSLzGw8Dt+ViqR+UF0/BrtumuS5Bn+9iyUahrmfcYFEunwMq3pwWTendn9P
EE6/9LiypOAQuNRFi9Xa9DFq5m6nFIue0BexNm9Ln5wavOdbJKJht4yE9nDLMu6l8YydneuTNziw
qOsKNvhaxhp9wiKCc9w31R4nvyl6QdIDQ/JNxhW+CEWxecKaOAFP3vEdXSp6BkBc5bXwcy6TFD9g
app930NIkt2p9z3gY79HIk/wbWaafE8j0c9xG6ozgJrB70s6GIw763xT3KWHXsaTy+wGWNe3TH5u
LuA8C0snDtNk7bEbIwc0AxKhpVtTQJlqOk2sU0vRA2CCYwcHYNlhqIIR1ZtrR593wAurh232MfKm
1nYvPEbXja1JFuGLzxKn0jxo8J1iv7M51zS1eQKpyjE1SQFUUQFe6I9kcLu4X05LpPN1JQBykC2L
Vqo3RdPEoEU6+oFhoc/xS8msScNL7YJjxMWOrfw5EluIY5F+Il3mnZPmszMODRqQ6gGkFixBntBc
PsJqqcnaEXFyzAHYSVMYJNkefzTwP6Hlf300zjng3i5f2uklaJaPsRNhrtNA5SukMkFKrqClDrYT
Dy6pVV7V680t4OKJWv8xvl27eKgz0pMD3u9jEBJ7Hcr6QeEOXZvyOhp0Ez5ockQE0cIJx/fU+lOi
2XerKIw85WGyZO8T9kBh4QwC5zGJ9O86MKe1i/al0Tc9QOAkW/4cVOtDMg1xBktydSyjNk8bgA58
Cw8Lkyyr2nbYw/0fahgKBs2ZhmNasBj07iKuMHZoJka9g9ilKUDeo7vsC820yXiD0qAl+zDl9t/9
Xz0v5GCH5TeBgZd1qMo4p4VIF5whJGpN+rCN7hiM4W6h/lCF0RlW2rgrpw6cBhRzWw82q9v+tYS8
KdzQRUtgC7D1HfgQgvK0/lmCtM/86D4aHBmsRJqnCdo00/VTPsKhZE1AHYX3HBMnUaAXZJ9PuEi9
liajMrjOc/yY+HXPA3poG2Q6hSmuSH6zk0fzE79B1vxDquTHM0QDGk6AqABk7Nn+/ruLYD3oPsFr
r9mppewx4JgSfAUwaDXK5jChfWA4ZCOkTGmsrhZP+xCkXO9pSs5YEAXY2o0vs9hum6weRshqS4WJ
2URhki20Sa94zW81nDgGGOtlDjnzSAmxx20ukcI3iacFfzNuxesm4zfJ2CNPyUup1UNfTUVUg1eE
TA0ShPUAzO8pwFNnUmdBgC32Mb3Azmg/keoX7YKnqi4R5ree7/+imcOOqxNfTeRuYx9+MxrsHRHv
kNgBOq6guGnnIqlCTMIkb12jCg60JSqHA0ztM72un0C5JLhmyAhtdECTe7s/UTrZpzRpjrbsH6O6
+Qsbf2ibtiIcxucp2UjmIBuA7/hfuOsWg6g/wW8cjKqPJILGbHZyr4k6N9WaY34+uvJ5jeSnuWsf
SED+8DB9iZaoIMOQ6dp+3F8V2DBXQI5TRKktwu4Pq4NHKvUlpPQp4iXBhBT+icBR3P+DBq66CoCt
KYiAwB4hsAQnZNFw8S1DcXiA8rqYyvUICgzFmfc+LyHW6QhqBBtzW/7gV3zu4NgUBh8Br06OQDux
AkBGkBv7vQCCY5rlEjcACXDM9fx8/z10Mlwhm9nZtL1hUnrqCc4dnKUagfjIMQaDALL/t4fVw5Sq
goLWhT1Xrpy7SOgRGhHkchxfA56WaJvG7bBqGAFTsp5x3MGNzPtwcjcU83yYMdwLAKuA3tCgBwdh
fiMiGj8fKGbWKZYPQj/auvvHVvoSti6PxFpU/6PuzJrjNro0/Vc6fD1wI7EkgIn2d1FArSwWySJF
kbxBkCKFfd/x6+cB7ZmW2Jbco5ibiXBYEhcUkMg8mee8y4nz56XLoDLlhF1qnGG/rzT/S9ECC4/V
IdeeWiW+Nupul6jqLpmfDWvY0+KecUQICUm4Nh8UOqRYrdiowt75kozNrspbx852+JjRGoxW2oGZ
ussoLPMjGkZvDvUMaqh4qvN5Ww6Lx5nPflVkr32XflKq7KrzlwacotiRsr69PwI2bBudZohS7cj2
gkM9JNtosh8JXheolV7soCNxUDomWhp3qzZOV7advEKyKS9MMcbbOZa70ege4Gl1x6hRpldFC4P+
QFUmq1ZlG0Fx8Q09ZdU12aaTYjqoo989ZDkjmkaEGOFAqAAtB+rowQTrTOGEBvprtPF8weHHuVL7
Kru3x0Du7XKK3nzYkJ7Z9OJa6wkjqqW0LPM+HACWug38DYcIPTnXhq7m1LBhegopQ/pjivGzGpAn
JUFy1aXtxHkQzDMZQGjiCoegiXR/FTqJP+OSoDIoGkdRQ9bycgY9vYToN2/yxtb3TR3mbjnq9ko0
DYA80NV20HKkF2FoQjOKjUNF0vc4CVm7Yp77/dT58dqxo2ZvR2E1kA51zyZg905V62jeFZkfnEO/
v8sBI70uSKxuZeoKFbulyxCgcb8OGzjAU2ocWr2Q+3hOPhdC81HQzsV9SFWVjnHsx7H/2a7LT2qB
aDHvk41GB8nVZIjrMO6SlZ3G1apyhsQFzTegExRihe23ugJzD1ZWVEkyuSzfpXzikTafV+0Qquu2
1autM866q+nQcwNTe6to7L7SewofBHJzn8+6wvQbk2snn1UKqzhcBd2YXba5fRfr4tiZED9t/Oep
CGwGrRYrnTtcjXFx0ejKW2vOA7XETNmNhVKwySb5bV814abrOXjDkm3ki+T059lpeyP1un2su9hx
YQsuVFDA4bRpvlJJfvLV/NS12VJK6h1XnYzPlqU+OWUPzCI7KthlWW/x8CDr0qqHgRY4cIntO+an
dTFmbXQwIvN6nIadyDNGYYCJMWxtq9+binpvW0G3yuFSXjQGlWur6XIXXslFE5u3gczS3dRxdC0c
WRK0+tQDjsS7vuJH1ax6TdXGYuOa222Vm/45sMwH0LvOG5p0gfMUfZ8lxbwNCUErKednXfTUeeE7
DMwv+IikydFFNrDH5RpK7VEGh7GmHWHZCXbPmeJORW3anUc1d7V05KFJ3oLJmFf9qBdIPib1kyHT
K5JnWtCqwTNOuanbgcisa9q6rqB+gaInzU0zjvGmDUbIbU3hoFC1ybOm9lxaZsoGPmUryzKO86Td
Ap1VKyx7ngINufhiYkquY24iUz8oYfQIufdGy+RL2OYlxHbhmjhVUDsi55ynmRo+HVOnvHqJQu1L
bXW3edoqQGykJCwZ6RlOiY3ZYD+EenVKoil1W8PhBeTws6Z8EEfsHBRXpfM0bTgoLlvAbbLKOtem
5LJ0mZxqthtIW8nR8jmPh0n/IEjIrGXWg46fer+/5uB6FwP3wm5sHjI06LAV5mtMzU9OHTziKJxA
n7QfxKJGmjk7aPF0EMV8Cbu2X0VJfQd5M6HYtfRmVYGigzwIEdyO1gMslPwQT5QhMltSj0wP6RRd
qHm/mcJqj2bjnFTzjankKE6H2oCOlctj44g33OLqld/oDrZLsJ5TCoSetZyXWt2n6jnu6nDS1qMB
iBb6Du+tozSLEyivtVTHDEqJFc32akizUlsN9TyeqUSHD8KewssySE4DQbLQk2BlO11L8lq4xM+L
RAtPBdAwEiZpwhEPLs25/Wyl875JAYHLLP1i6vE2dxjJOCGMyEF9MKaphylug69Z82c/GDuvMCxz
o5JfrhYf+MGO9RWl270mkG8YykEauk31r9xpLdSmcTo2dbwrDfuohcl2VqH2zk1wTM3gnAv5Ivpq
m9odtnzWWDO5LIK4ck9Ev8xte+twummcbN80CiJX4yZshnFDN7OeWUPRoK9hF1Z+umstAL6ggzna
hI6nBdY1kp9PDOmTFhHwy3L2sqy88atuXZowfhwBV2LQGawFkez6w6hIC+JQ568Xo+HAn+7nHJhr
hOFFCNO6VRGZ58C2VHJYHYlGlFNC6sc3+DwvtPc8zYCPWRhExF/O3w3FTVujDpHHlC0COb5asjlM
aAXiXFxg4HsLi3uD8aebyGC7+AS3s7PrUv1F+ir0z4Hj7JByKB0ei7H47BTFye5Uzgdqep+U85PT
AlmAaTQrC4uZcmyvzTFleiE2K3KVY7Dl0qmTqty5rqxdBW6ZT889GzsRhw3EOMb0CTCwkHGmm6xS
oZMfswbKO286jzZj9tYmxqm1aFjF5QuKLMPMuxk3UckxteMEMjlHjnABrbsxfHJh7HrLTy+eFqaM
6bftuxFO17gIG5B8+SONe2ovVeDSldRLe2qvPfxygk3t1JtAxscgGzZKBzlnGryQZvZ9F+8EDdxU
tDS6Jm5Ug0qkfRdMJz+JCfLcpqaMF8vNs1Q8X6nXzfRA5+1UG4F6mc69eU7p9TBrOeUfPLEZm1nP
NzOewKl5nxjDnl51UAuC16b+zCPbnP5Fkm+GpU0UNlBD27wEY+rVmX3qEpu5XrvchZr7rr3Yg0T1
wcdJwDANsurpZuxI98Mn/qYZnN1FA8IB1qJbHF5Oki7JTpGsrTi61KmlizR5AZymCiTG24RDWOdC
ubSvcvgVd2UjpUZaBAYPxPjYdua5QwoRMzJ1S/0dSEhIf9WLcIc2hThHPz+glgjQWHuJ0q9Ulx6W
NszJQO3JQaPdgiM3VFXGVoc8WoNSZjl46ryp843Ik5M5T7ByOfzOmY/oOn0a1ezV7LSjyi7JBeG6
rmvm6qL3bsyHTL2fa599rnb9MtwMQ3ZBeXm1rAK0GWd28q1swLpCtV3VnVMSPbJVa7auPQ83faBu
klGBRNJQjS93zA3VyHawLb3ChE0M+pjm8VWTxJe9Ic8qH0RZZkzFFtz3iE7Mcyz1WsuVXRD32zhJ
N7MFgkv3NkVPrg0tPlvjQE0StTI7PvvU7BV2RzEP/t7GV9LSixXFy43uWhrpZ7jie7OujwwEhOml
nzQnqgphgDXRlondo/ESdWt36DenB4EjyCqDjKGSsFFPgjEupwte+CTzc5AO62FwvFmU12a67Zzm
aZlEiojWCfXiQKdGWz9ES/ufUFuNXf+2WH2oOV5sswq0197xGmMYLr56VBPhWdgWjlZ9Qwu5xe62
zN61fwHlFgdImOIaob25iZp7Vbev+6Y+yT5H8WAcValdDJCD4UUX70tPGPaLI9q7ZQakI45LcuyR
c5RPJSFIw+p+catKNeWcNyy56dwm/tbCdcMgMCPL3rUlTvV9NT0bcX+VmN0unT6nDgeQAV92JlrE
aRGgIp8uM5Zb1rNPCqfFfybc4fMoFaj+xXxlcMLQ6tZLeHqSGDelvDgWzdqowtWMW5nQjI0dtVD+
C6j2034ss12BM2RlIsMr3ZBsMvMv8+E0Q4QJFxUbaeAykRDknRM92nPRw6BkV0lifQqaacepY6W2
/qpB0Qhp51BI9aIfjStLKqNr2M3dUv3D25xXH2vmdRL6ntJ3q2RqdlnHEUETtLQ+Uo56bvv5mHG7
FPg50vr7xhpWRjiv82YhTk13/pJat6q4e19wi3lnbSYPFks+M27UkW70QbaxCVI0WnvfmmzKsAqg
SQ9VPINO5EAcR0RM8Oqi8SukIIpOEOQShzN74HJc3lWU8qZqs/xS3CaQY52LYtLXyahd8ggl5y5e
XFdP24H3tEBLUDmuRcuSc159pyc7aKC1D/vlsBHFVEIFJRDacUx4RJhTv8E6x0WE9uAP5abSskOr
JNsloKvhUxUYiAZel/dEZLxc3gltS12L0rgcI3Jh3WPmLuFjecVmMe6i+VlQWV8+15JkJMuvGDQg
GE1/3YTjxmFPGavNElEY4RyiWYJauqDzWZ4lx6hq1+VER7f8PiTMDljlLWE7yqJT3IafeFyrUUGE
MWGtNXeMoqugExtiRJY1KxX1pMkGARsPINR8sB0ffldG3lJAhRncxnb2gWO5TmVtZlrkaKO9iWvL
g/RERqZ70ID2PE0HL8xdtst4jj+Zg4XIICME4BG9koV+mVIeJ5vajZa8XeJriddkF1ev1Swuags6
FVCkf1bhaRNDYiYWMZRixbaekGM290nuXyUxTYS70VsGvgAHcrJivdxAYpQeU17rhEtkNPljrh9k
Pp/1MtrHIKp8dXndbL6wOb1l5dQwE5c4NmNPNIUDpRh9hW7mgp+EwU65pnAxzb4sLO1skCS2cU9B
Kz/OjNzMJA/TLzAAgRfSFWeEtDggo99wC11ae5QQSRlhS0/oL3SOis41rdhge1S8MnnlQOR0y9w/
DKUzcvbGTDYDNlyhOdEp+NYUgPL0OUqHZzoWfLIb5yuxD92YYiRuPLdXMZamLmIv2ldKFrPh4+HU
ScAn4dtUA81t0cch7ikNNbtl/iTWc6f5D5oq76oW5ccygCA3Xur36i4HSEuXC4YhKS5p1l29WLHC
Ir4x9PmkpZRXZrI400hbd64mFtnCvlsi8PJ9Oml+Uvv8rfaH/IuaqtdWMYLwGE9IGMgT6tteLNKv
/lwM0xXuJNeFoX2RvThIpWFW6HRsUfLuIu0GdDXj6zJNwG+/Jub8jLEqYxvaL32u3vS5Qe3OpLZt
Fbd4QxYbMee0rNHJmGJHuVlmI0DuDVz/Y5/lj0k8P0ZGzcmgvMKhfE1RYcMg7gNlWJuZAzNYPMpK
OyHTONZOfKuayaUl2zsF6NsAF4FAptwlRY90uIxuhO9MFyUd8DZIPw9tWT0EsX4/JNpTYOhnM+Ug
EJnOVtVw8cwMEXqaMRBynOrG76vrbDBOs2yOFkcD8gn8kCuND+nfLXxjq10nGfohO2s44acTaauW
vead/wSZ7ki6Eq9QMFh4jZkLYxS0NklJjJZ13xZyXOlpeTXKfjtbzVVJYYBmPtoN5DwIaM4blQ9a
s1DQxo4kc2ukKSv0Sc9CjZpVXUzUdcr2BBlLXwVG8URov9Ow7F/zOh4aa6rAGLSHRtM/cYC/lqZ5
HuziJSgmPGbSfJPN1ppHXqsUZTVp3cWhfiULe9PY0bq3Od4O2lOlmkQYohk7KLXcMn2tISlD/ml0
T2h0xhpaykAY6s9j+rVXIWpUje9c4KCy3GCKBkqiw82jdkYSClRjNvawFiQNYxuvFatqjumYP5cM
RtK05wL5VzvA/IOneb2sYEsC2wx95aaV/nngxFAmpDVLIFoCMKDdys9YOYM5FK5uKF/0cpFdATsm
VfpcQiioh/YpMsfCjbLmaTSjFyo7OTu3CQDReU1jfslzSCmtjcqoNsS2kf4nZCH3IP+bwgDZVomq
5pg/FEOFDUajrMRUHIrauSHEo1pqiLeKc27n+JLD2b0s/ecgsJG8KPPBtnuIyOYttZWLMU0fGlhB
eZrv9Na6wE6CW+dWfOrm6hQdbPWxA7cK75PQ2fhq8qlI4XNBFY1dPEMQ76X7SJ2RRc0cMEotPAud
IIUR1i1dvmCOt/APjJjANvfJGi3QQ9tqYIXx7ZTOb3bUb2Q8Tzsl7IcNeinIOrALq9VslxVd2djh
45BUV2lsf99ilM366ixk+8GVVAt1OyOH3rQNgiVf0M7X7IPIhcacAfB3Z0zjkmsKGbCikWBhLpAP
O4cKzw5ZbHS20ggqWPWGqpnHwcPpM798WZkyeNVrKzs00B+Ased5M1ZQ0WSpXkm8kY+JP0Ecn3R4
Y4HZr7Qh71apTZLrxCJB8oysURRJtFVj+Tbq7aY3q5eqtM8iGvdVbJ79sDO3MUXdNST2LFppMdE3
kBKHzzGVeH5jD2dXtrrJ2kBxTbOPvqKjdCAH+/nl/5CyQ/jrG0B6jla4Qbn9Us4DtSJZr4JKOc5Z
eIMmeDumyb6swAKzk2bUb79mqvHB1MWs5rYpzQjfjiizD6AzpCmaM/yD38WPTDU+WCqlaptJ3jhX
x6x78U9R2Tz1nsP6oCYvP3+CH3iPaRqOJN+YQgURLYb6GG7oDGFQSOB2TZ5K1vNiCbPYwfz8Y35g
oKJ9MGdB06kDno2YeI/CBR+5VLP0H7w7fnTpD94sFjIi9K/LE1C5QbwcaBibNJb3Szf+sd9QazSF
VaQ45qYwLlY2dp5i8n/NseZjn6FiVnHniVGWK21z12j2VQH78dfshsQHQ5ZsBp2qusxY2/S+3SZj
2K5kK/7Jhkks0+Nv3FLeTT6/mTYzJL046ll0SVaDBjm1VnLC7C1sEsLJrPI1qpP8s2JkWg+LVSPf
Hdp5QBspB3ymkyzNUCuWMBR+8TV9cG+peiMqmgnjCygEEPPKEiUnBId/sKZdrvJ3T7tMvW+eVujF
FPpWQh/Yqs5aql/+dBsN2njUICzGm5/PtB+sdvFhtbddFVNFw7Mys29zsg+KqUgD1Dtduf/5B/zA
d+z9XX7zFNMUU7YLZ8zljAXDeSR/oQ4QlC9q+Lqs9pSyw88/aRmXvxuvD6u9ykl66PaJxWTgv5RD
9ihq+5/MEn9gKiU+LPcutzAeDrk2SdxQnGcqxxISNBYTSE1KrwFx/PlD/OClf2xGFOFNYsbQL9ah
kj8ZyEHNqtzXQf8PHVN+MEYfGxLpjjrptLii8SQyQYwecVrpu190MlM/rH5MWJoxQbO3fj/YLWMU
DuY/NcH70Z0vE/jbeTQLgfJ4UYFYygvU1tYTQWr8mvWe+mEhQ9cbM92kB0hD6w8Pw9n6c1Pm8tf8
jT/2IOqnzhLduOyopQhPAgNifErLf4gSPxqXDws4LPVuAD1jwvjDxdLDgNz05udz8QeT/mP3oW6c
VT+SmOgLeo2HRg16Jz0KDQNCwcpEsY/E5+ef9IPzgPph6dptUZWKwDqfDTq7jOuoAMDvIZaSM65A
IJBTgtZd//zDfhDy1I9r2RSSjgAhlm1YBNJ2RTwOlbI3VBG5Syb38w/5+9difGxNBA9DdaRamutU
tyrXgoLf0Yrql4KE8bElUR8gUpppgovdoXOv4A6WB/Nl6Jj7X7v3D+s4GyNEghaNFItocJWovzJQ
Wvz80n8f3oyPXYl6iXmBZXPntog2Kqw49HtnJW5+6cBnfOxLVJdFLM2lEzamo6OLn1CwD9NC835+
8z96p8vXvwlB9iToYenTRDumjL1eCkGimuXm5xf/+yVAdvr9xfHalgj8MEFPh64oKYz7pn+oVSgs
K73M4ecjVUvgS0oxBn8+z79/Gf9n8FZc/7k3Nv/6D/79pShh+wdh++Gf/7orMv77j+V3/s/PfP8b
/9q+Fafn7K35+EPf/Q7X/etzvef2+bt/rGkJ1dJl/K2ezm8NJJP363OHy0/+d7/5b2/vV7mbyrc/
fvtSdHm7XC2Iivy3v761f/3jN8mJ8d+/vfxf31vu/4/fvDh6Kbo2+vgbb89N+8dvhv67IWxVWg74
mWY7KnFjeHv/jvh9abamW8zmHB/c8I/fhPa7pUpbd0xYUFIzlhjZcO3lW+rvjuo48NN128I0RRe/
/e87+u6V/Ocr+re8Q7IR5W3zx2/fTwtL1wlKQtd1Q5rCMMHCvp8eIqt9xVJ00GZFAkypePmM/KVA
jWiFw0krzH/YCt+To/88Rv31iZZhWramqrQc+bAn6rqUsW3ib+bo8bTGAwFuZgd8BsH2aw6DGBr5
sBJW5yU1OgeFutacIX7rlQwnuSI46xol4KmUp2aGaKmLaTsH0wYlMsVFEXxVYnwDvnmLf43Zt2P0
fVBZ7tjClACfBk2YnGQ+dkmxVaWqkoLCnOpYJz0zToFjnEbu4OcfQ18hBvvboTH4KFXH6tnShCP+
y1ptEgfeBk5PK3yiArcT0bBGuuIrn1ojNlzYhcMqCwaoBFrstQUQslWuBwuXDicuDp1SbTsNT5RW
T18VaXqTGfoH0KtFvj6C+gR5Cw/NSVxHLa4UHFVWRVhkO1i9Rl4363aoj5lZNa6z9LGBaGZVXbXP
uxuzdkx36jMLfmG3rRa5Ado6x600AAeliN1OKQpvih+1sI3dXJ83WiHbrZZTuIjwLXNo3nEwhrza
zjkCvCIFa6SWgUiyiLbVMMBdxK9sMSb/Mkyw8BNHXOTYvXiNrJ6mzAfMTBSgtYTeFjFe6a5eF5+j
WpdQdwtcYuZoJ8t20VxqOjIueFyTfVBVuZ9rNoJac+xlR57RKwv/iyIzr/KTm6zlWZx+epKicK7M
Isiuau3o4GCUcuC5xj1Bcbserl9MOwIQGABARc3gFmD+dtAUqLQhFkWxEUH+1UTs5RYMtGb2b7Q+
ve/a/AmrBTBaQFocdxow9liGW0g0Thxc500d7A3bvMBVfJch4/fiLKQ9TvUFoXu8kRF+vSPpS5Et
luIVTSts9R2MQ52xIKpjg/lmYcNdMxfe6gDXfeWb5cmA0lRUCtaTnalf1mFyHWm+Ak6v3we++eyI
9FXN4Xsb2TXix/zgJFjBdJi2NHNhXIZlk+9lZF0qoXm2NfjBmao8hpWCR8asb4ESIk+NET4lSmsz
GfMdHh0rvJSUmyZXrKsgBJjX2yR4TLFtW+v+QiPBkeIhQKzTC9u/T81UXkh8Ll1z+TFzwSWypDGP
edqrn1AXo1abgscoC9odzqE6d86vx6nzpMoouFFNHdww717ev5x2nUr0qEfKmlxMBqNXq3N3CbuR
gmRCx3LEi2uJgZM7TUW1Ekm8rqvqdcJPCZkINNKyhbQpzVNBt46VYxNjqnm8a83qs+4Ha12ZCrBr
bVzP8srE1mVtzEbL+bS4K6f5PoXfogTbOqmpY+poSnolgb0a2RcNVENgJ8JayPBqTvw1gEhWFNlt
Hef6SjadBzNSo6gOj8fvC5z4C/Ue/xp+wYjgCATHTGf5+Ur01R7NkxgplUYL+8fOBvzPwBiEj3qD
j3MqG8OKLPhqtkHm9glkPhgVXlO3XD5EuaqkzbAam+RrkFFqnWweVHodrlheMwn9gD4jwxeq1VaR
aBYxJcZcYENuVPfmbpLU6VQ4KHOCaV3RsMRNmNTvowWd+tZMitp9D8a+HT0XebsJO8ZQy9tygy9h
gezH2MEwMS0aQi83iQeDthKZdf8+1gBa0Dx0dUVGvULU/3V5XkfszQWyMiOGLGjDI95tN9gM8tmE
2/ePRhPEKsczzOtjAbmXMnZbO1cQ3lPYaSYjH0G70RkzmBV/jmJNxdiFwlN471+P25eyVd7e7/bP
L5Sd5ubwbF2sTGgY4+V297XKrZMyyBNgHXKomtc8qtO9kfj3GFCequW905b9fYNsylHbMa/hejBu
9Xhk2Hs4bsuNhup9aokrQ/afylHd2yGUnfeXUVSfArjaPM1LYGJlodPWDY+0PPUSX9nPI1YjhL4v
41jYy1I+avoUeEHF5C1N6mrkAHi31LZXGsxTO0O/bPjjwD+VZ8IPc1myD+JeBdvNKMuNg/+kC3WW
b4TtBUfOfG0vU17HVI/eg5BaLTwI6udEQXpOU3uJ94HutliHIFGuGYGB3MlSsmt8Lpi2IR+qdZjZ
wPaid2ZxM6iD7RVo3aFDJHHvLb532yRtMRlitdCp6A762LJ/poyIaY+fsXO6GfJmk5VcPfUapE07
CbUM6OWMWYF0RSQGt8/qG6DCY1CCnjb1mu302NdAMEoKT0qY+EYOlodLIPS+TH+EiNHvchBVF3n2
Siri4OTTsQ9SZ4tvU0NERwgtwE6oxX+lrBa49D9Z+YPA+SnlMJIGvVdEzm1SVuYmKM0DQaDcjDWj
8D7EYam9Lri+UQ+bBqruNrCZdnndPwa5fsSAscLMkakb1nO1wuJizga4Uqbeb8cRDSrTjIZfqetj
8AFhEkzqBVI1IFMRHbFQZDsNaStRofhxJT7Mc6rs3wMJjnGsThuJteITvMLz+1XePy6M1XMk27Ox
RIA2MU/ICDgeNccIVyzaIiwOdQPvH3YTii5TvQ/Rv2KCJr3ZGKNtl3QvefKphEKZhJPtzWPibNGL
blF+zkgsY7cvKueoGNUeM723uFw8lUR2VUx0MwqC/GAk3RdyLnaZNjy/f7Xr8OkpVEDsGZtXnZ4J
G9V6SOel6j+5BVocz0Bui0XD6NEbQLyHySJQVa81p5uhrmisZ7KOhnSgqNpfjKMovFEl06Vr41Nc
q499g3xASxl5Je4xwuzQ4alducngue6MeDLcMggAhHijOa0Ar5ug+5JgXbKxTAnbT32SiRJgEzHv
x8WXR11o3EUu9M0YXFc1DJVxU7SiApaFYVkj0PU4jUzrYBhQ3mjasQ00toZcs/FCcjZwfzV0EDC+
BzqKIwXqo61vTfhVVKwsIiGiQWuG2WdflU2K5OppwN8V7163rdRoq2XBekB05QrV6DziBMFyQnrV
UXIpmjm+Eonj9XZoHLLwzZAFs6JCjiJZzqoVqyuFAxTdQaqDsJc9oOnPUm/rI6q3VWylA0EET+Ry
4Wjoy6i/By5rWWe0jP+C39j1Eoi1mB0yWcLgXFJWjz75lfPsF7gkhYmp76e0RiC//AwcSwWnZ0K8
wGG16QdYlFG7LWoJdDvCYzYzHl8Llbuu1zAbsZVocbfW4O4jVTfgTAutuszUBpS7azsvS5nYy+Xo
kPUgZiPZAHY7XjU+Gjr7JPe+IPBo1sS0UrTA3Lxvy5PWwGNgeJ0OMksWpTsl0c5BpPgusJ/YVl0z
3Nq+MSLNzJ6t2RhujSay6RLtTzShOMDLwCqjfsRvDsFpH2JkFKURZ8p+aZmLojPSW+OYac1ngvix
7Stz3zb9Pg/odo9J1aUeYiUwKoHujnVx6czto+hwKQ3OQ4/eKKjDr6NfwWQcx09VaJlb2SJFSbGn
H3QwV/Muk6pYaWwJgTnBPxkkrlP+a6c1ANDVa2tryQWOx1ckjUhL5m0FAHSoM8zbMInmTBnsAEfZ
MTrJ/0R90TXmrV7l0EpburiILryz22RiK+AM69ScKDtFFy7QIi5QAm8kK9zEUt+qSMqO1R1WaMHG
gqVtyULZKHMCrUe1rYs6umztIcMb0z+FdflI/U/fatCsOP2TsvkDCKemI5HtmM2OkXsZplauTuDa
YyU7WS0co2KazmDKu7BK0GHGzeJ5ta7SIj1gPdt6Ba7Jzhj2d62mRm7yNptwGyGPURWM0jVnr5wk
kTbGiRVcqjiGenmKsZXTRQ88ae8FaluirobVA2KdWMOF6s+fNL/p1uhP+sUYLdtpeT2cfLYSoCMJ
Sou/SmqWbh714UbVwnlrQ2vMEe5KE++ivC4OslniTRAJt8ak6TRYqXUJGGet8AdZ2YZdXc6J3NAF
76lrxbB3pJbv7Y6Bx/xUQ1bX1VheyB6s18JADyLKOJyHibA61xHcNK3ER1pP8UTGeg2G/ZgfxATt
JowqfDFDglLaGhjZyoiyIXO0oVHAoxMZn+0u+orqwLoy5hNZk/Bg4QAKG6RUVofGVi8Q9gsUZPCy
2699FJ5zREwy1Tq3afS3Ici7axEOtwrN8GhkAaEAa6eLaZYB1AkdDlMp0g2kTgu3naE6KNaDsxzr
NT2AE2QLYBwNr3ILd6hCnfVDOsf7OZm0E+F5Czp14pAivV76YuN329GGjOFX/QhZoy3XVUUG4Zil
AVMYTlWWjccoQKw+GQULMEsv40Sf7uLqS+z72Bwbzk1fdM6ls/XrsKXaj0sDB66NY/nFtRFgIxot
/iBz7HvMo60v9HZnCVzV50HZVji1SRoL3liV0awxVTbpVkALQ5Miw6qK2r2K790ha/x7OcEYRUeS
Xw+oKdLcOqoatu69jZKwF/Gj4ivZBRQeNLa+XSBiHq6Mcmg2mLBjk6V0V/3yP72wnYMcx9OQTLjk
VI1GruTLixRdsA+Yf5wQYR0Mp+VY1XeHSjMW5xe1dkfFktBxEheXpWQPXRQZBPKCaHaCg7TH8QL7
evKAwOqLHQZkB3OYCiiVju4iMujdnKr/hdOo6mGIsGVPfSS+OmzhKrisTYE3TWmv+klBm5ASLYd7
PWAR4pkEiw2f2UKMsHL7Yxj6G1a5vYuD4Fw6BaInxLdXOFFGp6r52tSNfUAIpBSDJxIMejFfumxm
GF/dPGaL95i+amHR9k7+6b0a8v+6eHgZfanJPb62H6uH3xUc/z8qMWpLwezHNcbb4e317bua5Psv
/Fli1IzfhaQ1uSrwX5BUGqn2/VliFOJ3YrYwiNzUmCh5UOf7q9Qond/hKFOK+qu+aJq/67pJqdLi
MhZ/mP839UWdQuW3NS3qLFJIS6fOR9N0C/OD7wuMTZOMvSGUBkGshC8bqfE6xIvmOBOULsncKiS2
ubXRQ6VAOh5i1Y0lPXRl27wPrLLaRArug5zmMyzNfH9fhCns8hJ7hB1av1OSRAdENdonra7TG7op
7f3pfxF2XktuI9u2/SJEwJtXes8qsqxeECWpBO8SNvH1ZwDUPbv7PNz9wiClbklFJBIr15pzTNyD
nWz8i6WzlzB3q++9WaC8T0jZRf0Kcy/OlQPb9LjiUeMt/3E5nh7dun82C+fMtH808ehpuhbgXFel
pWrwiJ6+kH9088MhdtFYWO3KBi5Yjr+pg/z3obPFNjNUZLNFrLzz8OsWQK7pugg7fm/jvaJX4Vsa
vlLoyKNpBJxf1a6UR4Cs5Ag0RrPyT7iC9QssBvbc6V03vRhFo6yqIKcdFyjuZBYGOVEQ5xLoU/BO
2TTvwXjRFKd8S1gGV98wfqhkL7wF4Sr0AuPMXn6VANfurZ5+hkP9c4QvfSxtB2Bb0JA54VjBua22
//9vSf/3kMxhWRA94Rr0r5lAsEb+z7AsLlVorzlKU2vAD4ZA0zg5RtpupMsubRGrtO+D8jXiTPKj
doZ90rnua6UZ6s5LotuUaLFIRr055WHTnAgQaU4iIpmDpy2f55eIntGuz4EpVBjA8lBqN7LHdYAh
VbnWyyz5L9d9/hf/67qDlOa+M3XEp7pLT/3f1z2HWDRgThErlXrUcBrvIgmw2UOfcwDEkMPht5yV
Eez6S3NiNQ08yjs6G8po+sf/vJSd+yMuFeVYuYW5LU0snRZHRhcWdrsIQuuoxZjOuFDdza2ilQ5t
7UmMWgCHADl9WJvyXDTReAbhcBHOKHbp2N4I4hi3qT/yF/ngYeyu/Ei0KDznDjlwXn5oiDFH8AaO
BrWUpHcQuwASFKzcUcNJDAwL3QcfLkTSYWGCTJpDYXvjNLPIp0KsLeBnysiKTm7f1sjkK+WdAInz
qBj1b8Mb3jV/+G9jhDn7+d/fN7HVqm4YjuZ57FP/Z3KhlEPq5KFGO1dpOVemDqXq0DflcgTKvaTc
7/dqjiUwGlzm153xnhYwmatMT1Zta3gvrQlZpyngL8JYo5vgCwNXEJnie2ge73Ls1BP4qOgOhcfc
0x7QFpGphndX0V+Adr6WbuIc7UiPFgIV9B3a/9oUAWFOnvHkeGGPTRAgoBYlgbKwwuiQaBgBsVZI
qOC58eoles6xUhPLjD4M/dHBumth3O9rldY/3AY11+FWVa4A2pGE0dqLcKfw9CUO0vb2kZU6e9Wr
o10mCV7pwaDYatockya17nlfD+u6+B2PdYL83oSKpsTGHo7Krw5V5n4KToT9Tu/PNbqdbsQKTRG6
4PNLB57wyiIWJdVZ3v4oNB98cQtApOuDnwoa6HvV07NoVfpRLuY48iscuL2q4pJmkpofRk0mQhQb
rxxzMbvEpbdVVHyAdUSITzPicoHahFR0+hYyQ6+2gaclGKJh25WeWS2NchB/lLq+h1nPZJuTVPkZ
4RbaxsJ6bZE973sg8ReeEL/pOTBgV0R28apuAxjzwy9rwm9i4DMKNPiDAb6DtFP6y2cqRnEq/Xrj
Zve6Lct33fQKKAxMldq2k1cVKBq6VMv+TCj2lhzq5SIuLED7IZRfpndiHUByeqL1brsJN16bTu4t
z6sPaQJBsMU3WqBeXsnIE7fCLj+Kwc1+xCORRkHZ1ccgsc0XwjyAs/Pruc3sprNlT9PBoWAORUJM
l6rB5rIlBSJNmzfTDDADqxZdzSrwga65g/ywrffBLnvgzza8EqOqb1h8VkaPklzCwc0q21v+vZ01
3Nmg6qjDffXHGDmIkQ0juAlgtYDOV6KrxncrDJ9xxyVLu7SBZgxlRGejhLwS94Z+4MwPIrdPuicd
Udrr2IXjQvhZ/BKFtbMGV0NfySj3kedCcfOsFF2n33/xcIR7EzfkbreYBEgnB1IIHFLvbP11/gho
2w8SDgfTIsj/9z9oc6O9Wqp8GR1HWQd12mzL6c5tc30v0nHtSol4yYLmlIwTNbijSbBMOXgcE8TU
hyZ277FIqr2t03HjYXHF1NdfetPhSjlBlH6kZlqsYKTE1wbwRJH0PloE0DauWjebmlwzaToJgn0M
8j1aOEyviYk6xe3PmiHvoi1HDR96XgOe1LOnSAFfWHdEhdIbjn/RkwGrNxrBGRils29Cx9nNtxo4
gGrpqhg05x0E3OOyMOXwRDMYLJXnXtvpnhu1HvQqO+amQIWI6Zf/IiyxV+JOasW3Au5A0stPV+x0
/iVrBv8yv2sjF0tt1OgrGAD/Ralhadb0IP7nNgv8jImkpzOIpgdMZM6/H2ut37SOEuraEu0G3zaH
PLA+vcC0QBNpVcVj95KOE9lyocjudcQf/uSqmDaxbUcLHw+S4N7+UMl26IM2+QMOalXICiBT13GQ
zvOnEupzEA20AtSeJDVIEf5xIAvk2KiecYyBPkWWeVEiHLIaKUzcw9aq8z3xrPVqdjZK80B0jbEr
TExNVaOAvTfzV4HtOtoEOgZ3SzTXsX9//FOSCn9z1ip4+l3nnqIOWuLZt3DseNVmHNh/fSuF2Jh3
9sdIh6Mf9e5nGHVPldf8zn26QtJKypsOsdctuXdxwl80MF0vmGkYDiZtcuos3B5jE6x0yqtXnSnA
CtjkpbYJiw9ELz/qEaCK79nbziOeHnN4usp7/nvbaMN7Fo+nYQiqTQwidl+oebp77INNrLosOyBK
TQSRDrd/xZPP89ZlVTS3rMrsjYjJAjLTfilwb90SLHD7yM2It0nbqx117Wn+vn0VUNY0iK27Ov0t
eVadH9ukM83EMhrQKCvHH4y8GN2KEshHWZgbVVQFyZdd+Bx0kb/ItNJe1kXHOBfi5dV0dAfYXfym
g9++uor/y3CC8h2ZBfiJ3H0uZemae9ctnqu6GrDXcVPD5npPiAZb0Z42DzEb96prdP0i0Crs0PuK
vU1sEOPXaMeZGT+BO/wKKbmfanv8bVSau8/gELEppl2zSBVmAo9VpAXGx3yfETKCkay2Lp0R3iXD
EZpWLJtmftEhtj1+7Dxhm1T1nnwlCXIr1JtqR+hccA5qzaPDXIBRHO2kOz7u5R6MU0Xbf601HX8x
TqsfqYjNfd7DG6jwuCxDOHfXEl/PNbbpX+eadsnzrgvpPI3xGr8kRhIj/CqIe7CwThBnJaM+2iXB
eZiqADEG445WpE0voTQv6DTNi6i0EjzBtI/JkqzLVKegmG6U+cXOfWfz+N0CCtw+j23mf5Qmm5j8
tTVhKhjjo5b0EbV7V2J3WOQFRo08i2mqdqq7BPtX4W1mx6bMpCDMGnWrJ/KqSYawgd6En7YhsG+M
2a+MClD07qmj2rg9XnQJJ54xSRthcmeuXtFEHkLC/ZgsqwDjbbMw/wSWcSFarnwDpLUwHMF81i62
jtNeHLt3j/MiBn1Kt3WvWAWzpqLVb6GlO69JaGlrDrXY1EOaN7XTPNXNIJaW+a1qTf7FTLceHftc
ak63CZqfqeXWPwIGUxs/a9K1M1Q5vqpe4N1X9GgZ213908B6ACY62kUSDnji+MaF1geVQ1Cw/PvA
o++ta5uQu8TwpQm2oJAX10+9FTwHFsoQGUtyiKpPot2m3X++Mphy9jqZLmuRyYHBFJmYOVGrGyq9
Ny/uux3N3hfCO/pzRqsV/3S7R35BOAWFvafhQ8stl8FWFkUrgiXBCPSl8SoksTBS/CbjBSaJ6ZOf
RyCMvaiHtr5mYdPv+ghlrAel1lEG40ZZNpDbiLU7d71ix8RWWSdpUn2mnfM8OjmztW4XOoV86xLv
0FlR9FNR2l88znD1AGwMbbf/qXSdWBVO/ZOJerUq8x9DVpPCV6F4gCGIOc6ylD38QRMgjkaLf2HW
Cm1GPHPyudBEt8Yd9gx3qfx83GIEY8ona6pychjb+ZT2ENdYmXl20CDzdqJGVfd4lPR87bETBOCt
3cAFvdbe5300Y+69yhwD/7tPsTJtlVr3NqrD1Irz3eca5PKi6EPjUrWswCGp7UPf6MZ6DNePDbRV
neCkFHq4JSWGi6SgqBmi6hOZzBkRg3ofPSPaxYA34w5yPTuaiWwip1J3tmnJDt5PG0fbvRSy+AJM
DmhvUBemRvROJr3xWAd+wiR1HK61UfU3w7WeHLPwPryisTYhh0L6+Lb7IeE62n28FBkw77Jwo70x
4I7VLKe6IgbgX8FTww8s8tRCh/6AN9ZXVGoZ5a8ZvwyOCsAlSvVTZbXgvVSMmF0otqMNrjQQOIZG
W3ySONOD5JJwuQiXFqbubSOTO0inkfCaVZ0HlgkbsBDWja+1PTX6d1tzjpSmsbX9AZRr0GPjMI33
AgwMndGCJmypOGi0cvv2+Dp7J4k2zaD3t6wpr5o5vlB03eshL98VxNrLxOM44oQj4GCNee6qydAn
uSNFaJEBLylr3MkZG4Dr/3JT8AVJphss6HTc5cyMsLKZ/MM75YcKu4iA1mdqdoovJ7bf/DHMnzxm
/YcqiCDsu5OLDjBbIEta8DCJF4U51NS6hPcORpQfPWFnbxg+12NrqZ/DWNBkrehUHzONgd90VAE1
eJVF+0H2IVk9UT2Sqxo2MCj0vgaJ6XvQD5pvIZwftVbhZCUdlfQg7rv/vCO7EeaE7XxT+g9n3Qy0
jdDS7hiG0Z++CvMXxeb2DCxtoZqx8qI3RnvWQnJf5kWiu020SozOPujMvT+SVydgqFNA3R3rnvgt
q/YPeRrR1ELMsnC6sDpaQJlWlRHw3aJ5Q1mh2OY1NIqpTK7dZalYscOZIMvXY5D9otJyj1qQQfpV
Od7kLQyyuYYs/reQ1LK4AueCGODxNAzeCpRPEyyqcMPkfX43jpAMBaJAF2ytT68amifcm2My8Pc8
nmjTplmVMomeyxQCE9r6Kb/bzL2NjGsIL6lrr90kFK+uFf4eCqNdzDtF6TvP2HBK+PX+MIVDKeCK
JswEw2CMzVBJ66pOlonbmZd45OaFgsqYHAf9yovejMhpXtRiLLYh2Uo7OZ0QVV/5dk0FLZHinkzX
kB9MV/E92IQ9gYr0QxuueCSP7Wih9Yq0VQYB5xj67UENmvHShFZ9xwUpQFevStU6pYZmVIs+Bto5
vxTRs2BQDec/1E6WExpkFkzHzTrPexJ7vORkO2NySiRNfWMYbi7QdptB2wLXbs42pRaXsE3sQ+Yr
tyyAi50YdDOg/rZfBdFuPWCIG6gyMDNkXi06PVLe3BjypO135pONGxH1EcVeZsTOpasIWoFHJQ5m
JcQNXsmTF6CfUtPXorZDuOnNzkyyhnLYRbtcGdlLAxtxV3bZT191E4i1cXjoiQf9SKAL17F2kiO/
3AhTHEFVgzPAhP1W1tf5NEQII+dY29oMhUWqYAqUYi4aOx1SVqTS5GjM7tONUPo1NPNWdepwlEs5
qPCkYPxkkUogMthFSZdc4bwXpCiOA2lq8ji0QXGeX0r3QsQSvLu+WQVdZnPzVIzJOSAJy6p2c43n
EL0FXVQ58i1n7H5txpXAfKIUOfYWj4FbM5/PpBWUa7uU8hJb9k8x9PwLDVdeitHLLqNa04WgYXYu
ipycAh+pStd27kaV8tfYmzSrRVys05hj8aPqw+nOmauvOlST/fRieVTInGWrElu41p8pel8Jv/Ku
VVlYb1X52rOMX118zDfCdfZtKDdCJMElsIP62e+BORAHjCbS2VZTN4mDdnBsAenzgyjm3dTD6vy4
1csE56uf2vmLIEHFabUXEzTcSx+VT2qjHNyC6JII0jUKhlo/mgSJ4mMNqY1d0e84mEWnQlPalS8s
5xqpDKWorDhdodJY1lVIxwnNMaHGXmOepSD4dHrmASV6Ja+4O86fzMGDnUGeNOC3lo6rK9WtEOAq
Yv70c2lrH3NDDHQKGrHppyqG8BpEDlrdXgUrNzefCi/qFxZ/yKMh5VVvppPG96SezhaeXd9wPoUL
6NP20kaCiDyAI0lY71qCB5n++xfVCIlkCSiI82HsicduxjsprZTFI7DY0OdjWvgGY6omRKsAtnAT
p9kuUE62/RmUtUIkhxIeYyq7YjG/Tee3g411vw+zYtfaw14hduE9CpnWhkqzGAbgZ/NlNqmttmAD
yCrVCeMMIDMuoAcTEQHqx94ymAmXoRVT88uEODCvdL4ax8n2fpjt+0J62obUc3O6GSibREsoNsfH
4KDbgUXBWXMSmLpeXW2+2VbTxUujsd57bVCPHgwZrzcQGDYFpKOKEwroheGkKVW9q6Ejw2jhGgIx
u7kFac2+khQXX2Pyng0ZFE2RyhvCQEBJrNDJJD4lEQ3B88TMGTi9QDEqwb2ZIeKtKqwuRR1Ha+nl
7SvxccSRED39G+UEarkeBnyYt6eqQk5aVd0Pl7zLI/BwtkgjtO4USEvih8Hjz99DmfJnE4a7z3PK
IZvT/Hsx+K9q3af7svfuKiQigpQb0nxr65yycW4HJ4Fmn+rFpbGSb5PQxadHEWBU5vBEJtzZq+2v
OkXEqxPtvUTCCJeF+L2VQajN3QNbHPW4cBo/89Ztog87HpFgkrPMOLtBAsnDYsEWScX5KlR+Bl54
rQOlfKG/nR0Br12lTVN4nWats2g1m4vpRRzvaEdDEwvLVZQ42YvN5PMA/JqKthfBBpAn+V+eFd/M
guRzgcSO3+Vj5SFTgxe9bBSVGsCKXIeNnzAAZE7ywxnYGsVoFIcxqvJlrfuwYoOOpAmD9dVQ0jhG
b/6RSn3jT1TBmcC5isOM2sqnHYMIYE0IHMHho99fDNorzL7bcEnOJf4gOZgc2Yp1Nh9C5/9k+og4
z0StGflEfjCBsN3UPxpUqPswyJG7KN0+cnyCD8CwfMGS6Nxm/FJk9sLU6QuK78ItiVxmOg0WT23z
NyfJk30m+fEBStTAVpAg60NsgvjsjDOJfIg18/Kr0nrraPmWdZzftdJL18GoVssS7ffz/AU3qUJi
Wkd6gNWD9fJzTz3NL4DRdn5UjQevCg9an5KYYPfFwElwm9shcPZpBxZkrO6kWXYrK1eNV1vXir8H
itwcGDE6i0Ek8my4NgIVDX6GYRholyZYhS5ZZMu0BkesNU8q46mnwa8HmP0ebebYZe7ot8PFi8bi
ltX1Kxzv+HMuXpC6DR9VHa3gNEJSoMuLOF8Sp+ipygdnsLVtV6tQd+Ck5q4gvjClrPbz6DTqVXYe
lMLZuLkIz04T/n1JNOvok1NxjZLuB7EK/jeP3EVd++PTYzLgI1FZ9j0ULBBfv8A8oD1wDfHGYAjR
mjXdZB4BcBkhl0c6XCyh+a3eN7dhFxtSQw/mxz8dp9m1FJtAbYdu1XgJ1BXVT49DHbebfJTNDj62
/NtRDoIg2QbDc+FKUG68iXVaTpR0zzH5JgfVmrQJVehhEKCDd/SmF/koA1Erox0id2sM0iddj9Nj
bYl+3cStexi5cAsefvHBry3jsX1YAgp2kqx7zjnjwlAM5xy85e/+aA1P7aisS7fGmmYl8kntw9+P
I0mgGW/evFrcjIpMbwkDBJF7aCQtuK7nhKLzgCCu4M0BbraZdw5H//KKQPmwkzHfzb+c+AK2pN/1
/saQlkfkr3+Jhrj9NrXsGGpO/5n2mAiEXQx7EyrlslIAN/Gkuxhmax5ryUmfWL1xnwUaYvk+qm6Q
2SEHq1XwW1Nuketu0GhV/2jgDKGrrrNKS5C6OM4ZNQ2rpVbj1fwR8Af8QGhjHmRLOHRpOK5sRdYr
XeP+i1Jx7C0W1vRcLUr7/ugqEomrYFiJ011BvEE4nWMkC2Yg5+Gc6767yjpXbBwatWehQR+lUGVG
GqOmEx0sQYpXN3BwS2kjpwsFlfbUZWTkg1Snbe7M6EmXg/rJQIfW9Tw4ysjjXD6maCB7EZqnlXLO
EstErU3/oXZpBwkOu339TOJnuHatoHu8g8RnLQ1Gd6cs2VH3m6+4NY0bVN8tErDhrRE5UeS+/Wvw
aQLTA9R28+ByfrFH3Cm2ZhEzASlyC7oadujUHkAR150MS/vwdKncgnWqiuzc6RwuZReW72VWvcbT
ZY25HlFvN7v5mVs2mr6en5qyOpWNSO52535SQVGiDqK9hRUwqFLXXgry0f75bhjcRa0KQmFRbJ01
Fesk6YVGcOz4luZfU7xDNEyHyrztn4whpsEpxBVxS3rVu4si3Pa5NZR2/2hjWtI5ImwoLpGOe0Bi
GVjnUzp6Kp10NRp+uXOCMYO7zOEDY552yif4uFdr8Pt4LlV5my9G0evHUI2djem0yto0zQbPNzMt
kZvEaKp2sXyMsUii2lgyIw2KYm0PgqymeM6V5z4wJbnKdrk1xt5/ZrAenx/dmVIHHTYd+jRK61Vd
iRpEOy+qI32IdTaVq5h6e17+pE1jHzPrL6Da/WtGnNxrHOnPieur17m3M32SbTKeHkvXNe9oFVGR
h/QawnLX0yZfz5v5MHDkZfzzPP+SY2jewUrwm899bS81b74kK8ppznFmQX0ZEH+ws8dYIKQf7TNL
OaqWsW2GkMDMqdUK23wkvwwRb0BGz92TDCew5x0j5NmXSvj/b5I21x5ShIJ+gtDgJAw4XdpG3QRg
YqykPlDx2t9m8kImGjspV+Lqpoa17kaNbtM0uah1G9ElifZQouNvTQm6i233JPENARL+LtA+oQ59
lm5uHOm4fNRBDqnNa+1lr3niqzG1E+Ti4TVIjWqfMk7eTJE+oZ1tR9K591XqJe8UfStdT9CPZ7G6
c7IyVbdo1zZCF7u5UasmYQF1u7vqnCfXXQ8tliRQa+0bcX2yMuR4j+8fU41cgY+S9cIFePb36fnY
EXNPkVuZ+slJIGY5kY4CuK1in54vgROaZBxLrV5Vo+q6C1OBuDiNsWNMvykzAMJYhQsuWanvJCAQ
Sdkg0ex8mgrSHUnzTqzwVESKtfCd3nqzQIwj29PCtZ4ZyV0bXXodkXdJpw6/GynHrB2aW6F2lNPN
0AkkkFZNbVT4z7gihid7CL6iZnC31rQf0KYOrzR0sAUQUC8xWgT0XDpLofsaU4YTlTpcfQWM6zy7
qIlP0bNinCINGC3Op8jH0tddmeProU1H5Z4iwG4OuUmmqEqZ/ZyRRkKWWoBvJsSK1kbyg3D5eue6
uVyHA09WpDjlymnraE/vLdwUnjc8KWbUbEizTs+c99StgtsY1A90RKvSwLOh1LB8rds7xGUuUzex
+RkaSmxFDlu9jKljZPOtWLn9Wxm8NRbllzqk+2Yz0ydY1WQemjEZNkO24qTAJZgpw1PVx99qUDp7
0Qp7M4rQ2/cIdpYdveGTpQ7lqvR4SLLlfDJFJT8KxTnYJf7IWSGQDWJD8Jl3ikv9y+919rCcJSm0
qj8mius/94R2mWN2UnIz+J7eDHWjvQdBcffrFObk9OKU3d93w6dWHaI4jg6o/epn6Sa30K7zZMNk
lnVR+Prebrt9Jmxrn2ndbl59WRV/946AqzqtRa9ENz63wxj/DxsdzTPF/WFe+qFf9JyFem1PN80C
UdjmED8FAXRd+Qtx2IclwUJhEbr7CDkYXhdM/XIydoLq9LjoxAbqD+GEb9QYDwKbdB2V829AnMsm
q/xqPV8n1P/thmaEv0qwG56xPcbb/7wz45oWZWL0h6p8m0/v80uUIVpi4H7NMAOvEzck8bmOdXD1
dno3eu7Mxu9erYKkkrQS5g2Y35+cUvAlszp45g6VMma3x57mNVvpYY0w20g5VFM7lmDEM80k7aoo
5hlTlb00B9CzS4yc71bJyMV21WCPHYKtYx45qK7+CrYs2pJOFKwsob4VeejQQkb+IlM9vvaRucvp
wtJHjGsOp1PXa+wydkBN3RSVLn+wmTnCJm1OR/ObWuafmPB2HnoZc+TMFfc2DjYkswTnjtnzUtes
aIX6/NDrhTjEuN+AvOE43QbIRWjsDsUF+puB+5NUi1arkadUTCJL2BGbKG3qsyNrh8qhzQ6hadjH
NgpIqCdYb65O5vUaJrJaNcShrRERRyvNj9RzCUyNJLdbpaLAL2rnTkROu3OnRalMy9NNR3Nraj05
qLqWHuykwpKIXfNedtUr2RgQ1sKxuhaDduiJS7cJmj77kzAg0+r8SfdxVsW+7u+kJQoU0URcmXk2
nCFSiHXl1taCX9KO1pDQVqy8+tvLtWmoCsdTZN0AHzbUNz4ylmMUk9f9aBYUffNdRHpK6kZE3Ov0
btSQ3BdRE5FKb3yYmGmZ6kUO2TICi21aM7b1tX2A5HgVe7p6aEQP/hldSFN0FfkRyMqQmX0W0vxu
Ou4N3f5tpzRqFMU9dCj8/046H22xuqfl46PfHisBMT2ujGfSAhaWV5VXfYuSk5lmV8qQoCupAvMN
nB0H0JwmOlz+0q3iLTGOtJ61WJwzQzTbvrW+y7ERZ7LsazrHYzi5+hgdgamaA/wiLks5oS5yYzsP
cOkzDTSE2eD7cJIlTZNIcyzxLvQYv5LW+phbnoRr1CfThk49VQxzL1pNdHlWYpUha+9dbGLH4L5N
spe5o9DYmVhVHPqXVl4bG9dnpu3FbrWX2pCSqBP0wDsT+YHPJaSG7BDft+5RqGZEnhbNwmn710Lo
CgFDVCC7PCCK/nfvttkLeSfzB6+Lshd9msLwOybD+V1PDABcY7qAA9vEphjRhrAEDnnPlGJ+yOAq
Go7zxzKnGdx22Krnk27Cj002Gmp9wj7AUSacb0+WmxVHcvLWY9+Mr+OoGZRpIyRiaQSfuqEjHDLI
CeDxaWxEOOhHp1agvY5Uo02KiUOE3eS1oBH5uK2rDgG4qUYlwdm6jo2lK9bRLBBitFIfHqKQuT5K
xfgR+3/Kqdthj2lyEzjM9k0eAhxsS6JVoGyB+C2VcwO0GNNgtjEDL4H3ypJyTNNZxyF2QbULrF1D
Bgih84bxZEax+WSKPr8GDRR7vdRTTsl1ep7fqdPHxztPqCvSb/Gx1cHAICdcuWZMfGCrjivfGZx1
bQXg0RPRrWKaycuOzlDmaMHBnw6LMLzXOeBK/IJTt0GO6slBqcRVHMrP3m6hvpK4AnI3DtaNoKs1
S2+Krjz3VUHAlxL8wSnlfxfDcybkgPSumiLjpHZHxjFA4EalYsjVY40g9sDsPYp1KJ34OndLdUsC
pZnab5UzHEIEATg7DPmD6DaSasL2PbVHc9l1/i6MEnwClSexf2ooTuKUAt3Q70V7DaQVn+alYan5
n791OtaxZ5rhPzk4lxzjGQ8uDFU8l15mbPn/oJeNGQbu0byjzFjMC7WLqQOKjJFyYrxJP80/WrIk
t3452HBoq+xUStSQ0lTi20BI5VpD2bOeP5YuwSEo1MWZk3m7krnf7k1zGLaJVrbMh5wQ14lT0/EY
3fV8l3vH+bBpNxUlZZrnN6sEixkCfDtQiAznXOHA1k6+p0ghBERpvVtlxfExwoX+FDFbRfyKi1SP
B0m23PSRrjXi4viVfBQGGY14hbXdL/OpzBoiqWy1aUX109oKI4mLppTZWjZ0m5zIQ91lGdZ9CId9
qcv+oGTJuUl1HkcORkXSvxFBOu4H8nNKnXyQT1HUIr+Widjaqcyf8qgmXqDk2/nb5uZKz084xm/Z
Um1T/irmOFCvVaKvfTEeLY0EhoCvbJEpJfPNMATnnTYFmw7biRs2FTx1ImELtQL8HXYEg8w2RCnL
x7v51x6/21NnFqVJhjLY3ue2YXwQJJpGPE6ER9+q/GfbJVQkXhPeXg1F+04IMHPeIi4ueTtlnI6V
dmVIR8BVq2lX1Nk4kh2l/HxMcPUSCOz0LM7KXHAYdQZI263yPOjGkp+7e4kYh70oY4rr7m9RkOq/
W3JSV8aslenjmEws0tYvltXcQ7I9Xti8wWuieGwWo5NpK4hx3i4xX2f126PbK0rc+A3higsuZrqz
hTYeNTv+kwzRUzS03hVxQn6oO85kQeZhB7chp52D5D7XDXaty/VYLHDSR9vUYhydm+gUldTeRVqq
bTzUP+sCFc6LGXXGNlBib50j9LqVLUWNVDpyPluaIFX/UzPsYRW1IKDVwtiX/KAw+LsGq5b33vQS
Vj8ZM8tI54KaqEpVFg4bNSnBta+B68DBGOsD8xW0LWqJ38gun0tGVyuF0LFtWuxknKFA8U3m2VlB
lLRHPzzKK3rK1d0bsVuiNZ1SnfMA6klIzB0OXT/TSMi2o58h5v+mrxeKQ+oQGTyk7DLFoqXvrxXS
zmsvpK1RaTel9vQDP0+YE2VTCI4SPPxJxBZcay0AM4vEQuIMyEghxitllVXOOLikxTPYO9eoOoz0
i7KGR5/U8O4RxP/S08zddCH5y43rL/VyygxQxYhoaqS9TvLUJEwPAs/YFII459w8GzhuV0nd/tFI
JVlw8rXeXGuW38hNqHD6TKeVNEgasQEnl6YLehT1Ef51RyO+OTqBjqiPGiKtDaN6msBjdyWK6JNn
5kqUeX80wqrhu5fRuo+sL3csv8yQRlTgKNswSX/73UiASKSuB0STbFxH3DSQQwguNC2+EXx/e9JS
/XVsN+1ZDb5rq9iE3cApFbftMsjfOeNmGycr+nWLx23Rmt0kxKYPggV1hcKcRBIYxaTtDJvMRG1o
Guq3MYq3zkeqJl2bTMv/oeu8lhwFtiz6RUQkHl4l5E2pfHW9EFVt8D4hga+fhfpO9I2JmBdCQlIZ
SUCec/Ze2/jNlKm40f23g/tGI+yNObGW743ZBwBgxudRZA/mKOZNGM3fzAuTqzfZD4RhdgOF21wM
JIwbOOHwHAN8rtSxtzQWjxEeNcuMiYxrv3Q5XhtShDEVd78HKCErvCR/VOkCpvcGtR4tOnlCJyl6
yNTTCE8xm3wqZmUAkklZqc0254NksD9H7L9uljkbkTJO0rr3MYrQj1XGlwlreRUJf4+osdjYXdUE
nfbej/p+KLtkE1s1paAubrEUE5nuMNj4CS8TmTgtvKG4Dr2tLUf9NGbwJ6qkoFWghmsd/1Al4rQx
1POnimAQXBEuEzks/Lnw3tqGiJ5GQk7wi5l4Ts37FQGWxo64QU9CPmEXWadtVmsvMZigNo/8QBfD
T19tw6lAfu6SmujSLQtzXcdjnL34KBp28IeVOrSye0bA4D6mVGLAWPq6NLajjUaT81UNfIjJX58m
9roi3ZvXkr8VWXJDQMqqabOblPMb35BpnyBuWhuA2lZl5IUPva/xzN6AmiI45LNBlwfS48wNV7R+
0wj3OaLwp0ZOzL0ctS/IkDEn6nTciHLugrboIOo30AtaCay9dmM0EenEuBJ4yEE5nHdUHyTDAM1r
ctWuNB3qXfixMS7pNHOrzRBmu6kQXzQCfyqr2tFjzOkbti+RYIg7NliD9OxRjZLwhZDsN6MRUVDN
OPK7Mn6aSjz6VdYSQKD56wRU0KGKxk/Drb1t05KDQqj0SpLJOxTVYveFtzEi119zPPzRE4y/0sUY
6hvxypP8T3rNeoNBRLEpl3R5ezJF4NJ95pBPfnk934XcdvUg19HCRl6xjmcSPY2BfB8zZummjcam
i5p30QsrqOJmY2LkXvVhbOyTKM+Ofuxe8pArnbKYKtocPfBh+LyTwqzJCv4ZjZZxYjTOv2rrGMAb
WgwGfmi0qHQ/wqvhTuiK2uwaNeEuH9Aq4uA/lkV51EiXW6U5tZoJoQqo8XytYmYZRGT26wFhz10Y
u4lVfemsDvkZ6dTgyENzp6Ma0JEN7rtKgK9qYR9YHGKOadD/dipcPlAFVsRXoMQzTpppOjeXgCPy
0CzjhWtBGOCmGjZ6mMH7TwTUdyomrmT64CIcCsNPXfb6nqWqsQURFQbK6n9PkOfhSkRJ4BmcBlLC
RNI+3dRJipCnT3HklVuPxG6lN+UpJP+I4TqtlzHoY725Tu45Kb5F2GkHs+8K/L1dtk0mIhCaObox
KYJcSlwvyHXjPPKX8kuqn1ml37wOAYZscC+RNZXs6wU/gQKMyI1wrI9htO/T8Kk3Bi/Ayhhjsvio
+na8kgIHkF6vbnldvms5OCmrjl9lav6umvBXRDkTjJ539RrfP3IkBVXdAqOIF3f25Mu9p40/hE0+
psN6YCXl0a/icoNAjVRylW2JyubiWE/2XnT9yjLmfmfYdba20xzBVDcd7DRKLu6ysZLudRbJJ0yK
4UdOK7QX0H7sTjxlIj+jEysOfZ4TC9Iyw7W7tFp7KJFXRmc6T4uexlwqE7vLKPwT4yN2oy8PtseF
ixOZS6V8zzPfuyQspAPbf3HD+uDUCDBLXajH5rWGLryxG//HVHU/yxaoVEIxjRVrzSkjWikIHKto
9uwNbqVbqsC41B3gLFm66iwd/5LrfXuqdMWb1RVloKfxLUKuv9dng+OIomSIvfDWGbLazR7z5qwt
tVtLy4mwRWgRIRIhT+XhPnNnbSuxykWdnK6u5F2iUVjvogyLoAUcq+ojmxxfX+2ixp7Ps0ZIj0TJ
ePSy4a9JMcsaG7KAE20S02e0xRQek1Bxysc83mhkM1idgFrBIr/LYenLKfsunZI4iBLXvbzhFzJ3
o0HtIzijBrJtXisbdLEfs5g1yvIC7gdRqhuTHoDV+yIOeZ83x1biWhmEtvXDnlaYys+O6TX7wYXo
3/dUIqzw1pmb8LWxXE5FjH6WKwLAn/LI2hkrQoKY04m8gzn16M1yO1vp9B22bW1wsTKREQg0yLfB
Iu0GowcWTaeyr17KSl3XvXgzuHq6YWoDzU507oND+3A1a2TbZhIpVTjr1NTGDaMuiyGPIl5uwkAv
c5CoDWSdgosXak5V0wfPpj2T8tc2N8XWTf10W6rhowcSSVbOPOx7MzzNeVQc4WIPiSCBQ6E+i+xx
2pXKvJgjgX8xwSmBcv2tbi796hSLlJyj7cyfh6JzAarNBK6FmmcHWdTj+jGfXCUbvN6LotVkUWsb
2U/f0ua1NmUWpACE0BHmOlpzzTcFxyEyevs1rjxi0JBm7VTxVLUVImqFjmTGvYOu3PZ26GeOgATW
VP0ZgxtDXAdbeCu71bXAIn/6VEbDonTQh03hSI/IHT4ks7SOJb4t2D1E4fU0b9apB2VcZ4WJqu3d
ZMYS5BrRil3S/nEp9cKFv5DCu9TtNzKwB2IBEA0W2MIK1LWpONa1lwQUS3RwO2/nw4ZdD2m3Hfuc
8QzmtINrMBUlYu8U188a1ewRVtehnpCNe9OepF9id+zsRNPdOOcGE5LMiVtgXEVA7TS8MA/5peIx
RloV6k/eos5GkxTMkBToapIRRkny5Q5+vk9omsXKEXs1vHtNV5NEVUIrWBKJWuqEoKalsMmzgZS3
5IELeLaPGvlbhfkD2iNrXZksWOO52oS2+iENJzn6IZIZZtsRlmGj3XU0vFaUr9FJs1SxNgrSNfOW
Srl2RrnpNd1mYtTSwPPHY5tqrJb0fN8suevZhD85yr0j86y90+XZxR858wwNJdPYWbuwzDw+y/hh
lgQiuDYJS6GD8KV0TnVsAFkRGgEVul9sGW1/xqP87pfrW+nWYjdpv1V665LGvZh5Oq4SlclzFLoU
uogb8DSrcnqrSSVbo2csd8hgOMLnnoVbXdJcRI61bjtnxHNVUBxjvtm0bXxw+XquksHI9xEf+abO
PGgUHrUEeYsBhFVJbSexiPpE7/UZuYHpgGcyyQwUC1V6sWz7VVaFfKCb3wOliBpXHEhPGtcdFz4k
IG19vG9gTWznuW4OWV4wPJSolsKeUs3Vkd1YmkmIVDhW22LoIaRFHNXF8M6wB+iTwfXTs736mGg1
x9T9ppmL+pgup6x/d++3ChR25AIvT/+v+9V9L5U30d+h+v33Lu2N7CgTj2BywyN8BuEnlJ/wMV7u
Qbf44FhMr/fH0pzyRhOVdfSaOnrNepoFThf5u/ujNV81xsDDCFx4Gp7ysEFOZfRbB/CWWTfdim9N
yCHoAQyMqm0vhylIPcjTSF0uEmASEZjzAUS/PM7YFRPbu5bmCwYB8T7G3bQqqsp6g5m/NqLuxcEP
ea10hMtDXDRrO5GPFibey5DCvW9xOMRJkj+YBQMTMSQtvMPKPhYFxXEtA+W1ycGjw74JizkN0MLg
jaK5+tHC3Sgr8pfLUe1sTzocpXrOxaN68KdBv6W5iMjojT/rXv5s8+5iuymCiKTuF5HGW8Ny4dx4
on/SqOZslBNd0zdn0yuvsxbGj/dNPwnjIQ9/I9GZNgwq6dzZRbIbRJmiG9H5z019TI60Ia5NPwxX
VachYwp7oE5MCKuUvvZuaM63H94iKzJemZvpL7RVNKd666OJijMVw3M51xT7vb+iIVbtKIHFI9S1
DA4QwshSQESZaJweCDNC+KsYG1ljke5Lg/b1jEKZw7K4vsvaUMe60K4xPZadqiProve5v+0sn9JP
KxbHUmkge50uE12Ig27O9rRyfU+/3B/owl6cTLXABXjav42bkIR2f5o2Mu9CfamIOmbfv6fcb933
kZYRUvX2+ubfo/cHxKRZ08pA9CHpcx7/zw+439VbnfM1+Th/f9zyh/3XS4kkMjdjjqr832v//fH3
faVm4uHR53Z7/wksnca9MTWP8LrqctV6kXOM64SbkVU7x/t92ADS4gTMQ6HJTivuaWaEE0LsZd/9
ifcHRkGeTS39dM3suoot2rdMBejluCGSd4Fpg+GE90fPVHG6Sy3xQMS02uZTOeJT9P3iWU5Ry9/n
BJxuPPAzSw+2tofm8vdmYVnE9xHEtXF82eTM0afNYKvPkGUdI9T/3Qy1Ki8F+UV72+ouxC9agfKJ
1dTjekIU0ETtZpS2hR6wmhdkju0dqhB7QdvrV0Me6xJhPQqy5nuqCRYdkDBw+YBFYfe/a0/Pr1Xa
/szNxA5CeK6P7eQbyD665kEZjrkV46Bfsrj0dm1fpmd7yLJDU7niqDwHKb3Rw4OSiX+KELjtLWys
l5QIoW2vQNqWtA4OEDcZ2EtOgSPST39pVjrQ2HDP9WuDjsJxarU/ErLfQ7ts5mHA1VVRlt/3OUz+
HxK+yg8MuFPIn9U7Z/Y2iJEEcEixCak2r/e78ag9QdbRg5QWPMk8U3cdrbK7woz7zy0V/1RSlQeL
xu+QN/E1ybucbk4n4qvT9h95zgqAXMFmjTaOIC1V7fB7hy9LCyw16OfA4VlpdeRuY4W0AhyCe+Ow
veZzjbCn1rF2jdiQiDt6TjKy3+LEp8nLxvYpuidDV9t/+7rO+qPiwTimhvRRyKSfnlWUpwbapZ35
T5mt/Cctrg9QlsNNgs0O30UyITlnM2vEnTOB1XcOoVFbvYCFUoBqerhvgKfVD3Zv0d6Vzwmm+R+W
gfTRjtB3abIpXlj/Hu/70TbPW3p/067wcvnDmvONQ2LIa54MzgmzISzICZvsVPk/NRdchE2bfEiL
bZXKbT8lxStH8C4ivJxorg4ECs6U2EOxl/hdSQCNH75mRk7Xju4ZbNAGS1zoFlstzBil1i+1W0Vn
5Vrkd9HD000C1zx09HMs6r2ZsljM1eCTUODWq9IijmqbO4bEM6xZSwpq8iPHtLKdQk2e7hutZIBL
Zfzq1zmgyXSuHovYlHtH9ea+9KVzE8ncrJPF1t5Q/k9l9FOa8V5DJP7Rt1O51ZDuHPsw9x6T1sF8
OhrRTxcl8shQ9w3NT7QbHS0+xCAznhHXxX9/hlfMryJN8teRbj+zEJXtm8E1XqRbf9x/iel7v4TV
eKc0JiclUe58qjtPY4G63MxMI94W4HTzegTm5ZJ4qSeJTtzvUD52Wl6RSyqLlddWD5aVz1tYPN1T
E/fdk040vMALSQonu2gV1ifRq1/3e1rfQWpOB0FRP9HIY7J9dOgpvmRYPzc68EAMxfPA9TuXLETy
aM3VrKL4ce3P2vgBTiFBuVTaD14lSL2K9OewHb9mjYl9mUX2zfFNDfRmRemWWNVX0ffXaKSYb0Xv
BFiHUZwapaA7qGdfPig0p8mLHzUe82XqP+80w/c/En1czV36g0neADkAfqEy/OTJgAy9zyiS94kG
xLfVXdaKsCxW0MOSn1UnTsnk/uqnTDszGIU3oYkgj6GFJrY89bbbP1PWY6an5Ns2g/dES6Z5TkTV
Hytv7Ff3u3VjNM+hk29tw2K9n5vXIsvDZysMncA3EfnQu/efw1BQCY8s1Rxd/7Zmu1m3SKH2qTd9
MTo1r5pt/pL4TgKtFiBgeGuvbT0zXpMYPECOvy6fstlbMK7d5qMfh195EtGVjIZXLDGMkQtbHXK8
RVPV4i5AxHiDCbLOaaoHfDrPqpmrW7PUJ2MK9Ktf7t73uVVV3WKnem04Ao+oRarbfZdTuNGej53L
/PKMfy8Ygeg4YxGe7i+/70eLzxc64urWS6Zjq/sjERnEbsuI5f56hqQOCzuy3wapxPG+EYUtjtOy
+Xf3fqtGFMla/v972K9DzIXGuL0/GRAyT77/mPsr7jvvG6twv+ZBlqcChanIk/icgFMJ+QhGwG1p
aG+0ttNv940/5d2hY5W+cqB+dhun2WiDzG+zztiW/pR1jMQ4HS2XC2+JTA3abL9Wxmg+xDoUpSoL
9R9t67hrW2gGh2dUrq0s9baTCQgv0pz+1fQbFmmjzNeN3bgUuQUas8gQ2ZEB/zJwzi/3zRjp/7l1
v6uTdn+Cm0MzvEtO6Ob/s2kHPpbV/T55cfHJrfXmAB7hU1ZpuRJjUb0UJtpFBsb3O244scfCjdEn
dn9WH804j/u5q8wnfFjmQ+i2iBU84+m+8fqWN4DVMVRruHaNa01bMPzRSoYKtbTXtTfXnPJLPuFw
nqpafs11jjEt6l/7RmsOowQeKZb9OtytrvzKZtBaLVLtQ6Z669Wt7BNKIv8ttUqQyAXDmTYTD2FU
hegyTYRKrW68kxd8phHi/PQzfrVXmBpYHdPdCS/BOI3c/sm3EKzfn7L8oD5R/kfrMTFvOUmjhqUT
PGVDe9GA8Cy+ie5jyssrq5HotxtND1qrQES6iIVi20wviQNOyRWWvhnMeXhrPfP9/tSWHy2VH336
DJ7JuQ7Ha+9yueXyMW0bwWWpT6VHfco6oJQhkgUOVgKtMPekiZvh7nabm4O86jZ6Rnyq6JtMPm07
bL08UBi0IyQSiPsz7s+NerUHP+Wyhvxsstg84753LghyWxxry03wNkSOjoyA6B1AafHBXZSmWCcR
0uwqzaOevhM744r46eB+k/dfnofd/TYRJQu8OtPWNEIDh/ooSKehvXY+8ZkUmd8xoxSKeeOXXdQH
DxoKHh4c+nWcwG5Py03WCPrrpfrq4w6W7TDgHh6c/G2QxYleowZzufzPZl7u3vdRtu2UTksnSlN/
QBTj/vfz/r7MsF8jnFh7NZHUWTHRXPfZECHNkYhy75sIxPuZ03d0nifT3lemzXSBUV+VzR/RnKS7
UZrJWRN0Lh/vDyjl6YFVDBoGN55X2vVryZl+h1+HZlbrgFobW3e6lrjup8irOPkTn76rN5UxmA+O
+6o4l9+yTtdupAZqt6IZd6mtjZd/+4tqYWDwJolplrt2So+4MbpHoraLR+8Zjcq8tWzByMxozcvc
oH8kl1b/RldDQdLKT3jDzNc9ZR8RXjWPnoL6dn+Gm9ccZ4n3WkzKAhc53srJsgOFs/Z1cHRE0p38
TgcNlYWq1C2KK/NE09FdOoPyGx6exszZyCtEphX2c+j6O2H2/rpsknave2juFFLNN65QTIwK2J0+
BKbAx1X+aLXYZhvN2fp1or+gdim2YROLTbV4CUerzo4anyyWNR41E1yjRvdJbf8MpLf6KIfJ3qkc
wSF6nfID9xpur9jvr9JpjQcdgPCqasbkMaaO2dLSY3pQCwUbg68b5Tdr6i5rt5LR4I7SJGbCqPcB
eG3/uUfjs45JKH4rHGyWGBCJKo7kdC4m+2oapfbHkzbTbWKfo7ioV6KRHfH0HiL6Ksk2SZ+qm8si
ZUuNg0JYKzQawoW8JCOR6obGwIoJNQh9m2sn37xj5mHT6PjcrnNSkVZQe/JFGweam4CJvuJ5uiSx
6YPK9rfIfZJoNSERUHUyo0vrCpyXtEpi0XZYNED3pHXxoiVVfgrDHlDmNIhPI9MvXTfoL7pKHN5T
xmb3/X06njA+lmsZCgUuKN95nWPeIGLIF+SB3gpycHkUjpIv7gwYGW+H3FhUDjQJwalyofI3YEH7
XT9Y87tHx25F6uWw0A5zoGtrzc/Fu9HV9qWKBpLxtHDeYSrpd6Vv70Ijcj+xGs90U0V38w0mjXkD
REA3M+3SFfRTUPSsS5FW30KrT4RTzG/ZIK3dLCUrVwJS31g/nO9PGFMUNj3C5gc775ILg62YP0+U
3xmDLTRyxZlGp+LC6baELufykCcpJFNQsOvK6H+EFc1qPcqqk8u/YEbzoyz06RHiv3NthB/824X7
h++BUz3cn3Dfn0a2OiKioS7kNfeN2436ykMxsyaSlsRjPlZkVlqWnZH0Pagpjx/7ZQN7w34o9c9/
e9LKiR5LEQYuUpvrfb/jJvGpM4o0yBOz30ZzPbzrKFpXk+sMZwTow3vbLd0hab0wiHZvecchsuyW
uLAPptfWwf1FqV8oZAF1ebi/iKHpW9HP3U21Tv1qEtyROKCc0eBMOA8qLJbjUq0AisEXaobWOkpr
rBBLVYNc8bftshhtMbJuuayOn1N/a0bH/kJ2z1c4o12LcWZ6Kuzoz32/iu0WDb+IHxMo2ecGmVPQ
LS9oWo0UK938wPoFrTzV273mD80bX6Kj7bX2F2hafHWdSUZEzKKGUtB+BZFEZpSWRBcZ+9br4EM8
MoaqudjgRV/pLPzR20L/+2A9LBDOatNOGOPc3jK2DN2TnVzuouN6cfSku7CsS7awRACk+TFc+07u
owr6iSN6/OOEBhNSgxG7/VQutK9aJ+NFq2IKd8jlOYyPxX/upsVmhLITF+l3oczPuOoZcUlaxgYW
0uW0G0h9+rZC0lJacxaw2NJNagsTHXB3mYu4PNHxjSjOTn1E4Y+dhJ5ei1gri911b8nL1EljbzAP
I2DBmgPyD/Yh39H97NrDYRjo7luNj4lKO432HB/v9wazId/WTFUQol+/RjobwYVgbfoTMSQQ1I7D
XHpPC4bHyFhTGEkf5BZs9aHWwcsQRM6VlnoaTfk19F/qMvY5NNPq7BXjRzGBXKxR6MvQYqKUjc+A
OjduP32zFLaNiQmTEV6xfdarJkyNIDfVxrdNyDhasbWr5tMjk3k70OxZJ5p7bjlFvutZ9BjFWrqN
J7rkC9vi03YGzCOYxshuKY9lVhwHJ3IC10i1V8gVp0TlxpfRY4l1lGUe7DC62H2UMwwqntwEXWJn
xTsCncpd3hkvbjk+QWxcWzJ+ddLxYsFWRnZwTqbuRYu1dZ6H37Mj/uDqxMcv5lM4C9JyaDN2WX3x
kX/lDm89ASfdfplm2wh5Tq0hYLMk1UEDnr+eQmuv+hpp3oBAoxB85LJCruWlKeNsRWeCfxf8RrFv
KsacKmW0JKDIrjrPrNboMIMJ8Sl20oWOr6GgrLQrEBF/M+HuYPBXQm4ookBSIbQ9jOi+w/Zt+MSd
d0u0fZHGJ88OvZXQaMWAnvQCT/PjtTlm9L5ZCcIegrre4jVBEjJzsY7kakIqdaxIa8IS6DB+rYlI
L+wg1iuSrnvylDwwA0E2qd+tr6YLxfLPIoQzJO1hp+Do1Fz+1klskYVjq5cU2uBrNqcv5VPIHOAY
alwyXAF8YZRViR7FG3a0996Z4hmXyKVpkPLPwCLMd2ge5l1r0O3MgynCeEM8DUi0zHyp0DyuUg7I
dRjP9srwBGM+E/x3A4JjFX/1lRMeiYAfVwZI+Y3d/CQzGwq5mah1NZWoW4pXGXoOijeOCmm4G4IA
rpMDc7uFKb42B3WmaCJTqIonfvJ48HNgFPRPgTI8xaWJiCqyUwa01Oa6WvKXVPpk+jgPRDgdxjKS
QR0xRwLLFXCt6YeYeYIQZwKmhzOKVxgZiP9QwxxHX754BunwpMzMOxrgzxmwrl1k9lyxFtKu6zt/
WGyVJGcMv4vlX0apHphx1gasHOKRUaET+x9dk/6xbG0v4vQN12nGepNJW51oW6adDrK7xtvk+bOr
h4zRRPniiSbexw22M8PKN7Vbo7eoi63XpO9mk33T10FqPKS0xzZZEl2Z/1Gt/gQCfOqQgZV6Zmws
QYZXPqvzoIJ8AjZqgrvFHVNitARZkPjFG9c6uepcp1xrmjqIOjwIrlhxrO2kTH6LWaEYGdSrULO2
oss4bUCzCqDqRnscwvFUUP2v58xdM3NOtl5NGkGZySuTm2DU4mefjEIGgObF1wg4UlL84MLOGcy4
TZMCq28hx6gdlIJFzaiRQIxVOodXi7a5Bay8Mo7oF/A5hAJnH1kfifUtKVXWeSFfE0KpopGYodDL
43VHk40T/Wnu63plRDoJEVP0U8vqx+WfnPLkywkvwC6pgqaVPquWxbZR7qt++tQNa9rhQzzXfVpz
0k4zjIMEuM8G4FTLTgwYYOe0K1C7tatZObT5E5R/XVmsmIvIdUhuGn3hMFzFPWero/DUe6vmX2E/
s6atSXzGkuco/4+ni3BVEbmxhrPcrzqLg9Tl253N+hcnVpSAhhUftGgsd0Ojn4ycUMdcwhxIMPhf
XOuqbGKq9mbF3zHF/ous1NnBEI72sHyW19wCJFgxZTe8vF06Fz8bk2ZQ5kCFGzgHU/Qty4UDIKi9
idoWg9Qmh7kVdcWX5yImHqUFb6rMsY3ExVeNgOqFTIur7RnvYTU9dm59mfOeGRAs/NVYurzFaEtR
9HNQWdm+1ivG/0P8ZinOLPT205WWuE+OaH6Nmn9WsUAAlb87vrEfZEfIQYOjAy010Wkroy4zgC9k
cVS8j7X5wwQqCHAQeFgxdcggLIQupjOs58b5rc1NTBQo4yOcwutMhadG5mOA4eyHhkjCkNkhziaQ
W/3ZwQY9DvyomqQhjCsHmobnfC4eZsbFkvmuJfvbRFdwDcplTXclSJwsXtWRhokNJmiMcTuPzqNb
XeJsfHQsOTxxzJET4Quw4sUvSJfpji9QhLpkXSTTc4pQA3EtOeza4LArLiMCWsyjO8+ct+G9NsTx
bOcSzlud5NuuAcKqAyXo/BDLYkfCS97+QoVBP9RHdzl19S5R/VUV9pvbU2ejCOYgVYjgFtmDDL9Y
bp88Z4cYkg/mCYLWOm6nY2jMOqwKXL/jAGUZvWefjDktuYnolPSl74lRMytqFUtrvpXR4Tt14pe4
HU4h+TCVnx1GQbkFbCfKbs0yFqrVb7fQLq3WfOnzU9RYDzZGCDshLSYxdpodoaL/mo2OMLX0t10X
D2KIv3JUvPngx9suA3oc/UYE7+PWIPbOssI3jRYZYuYDf5pC2ttC1q1Orc65FzhEtEOan1SBmADo
aCZy5G6i1uZzQCMyYHSZNCLJxgYlhx8hdDbDvFjNJvr1XLXJdi5C3j5Y9bR/kCDZY4lRnE5HIsYZ
t0y/mdtsSb0QxqrjKrhqsW0JUa/w9P8GWwGaxSFEJPdTC1QBQF2t/TFkLO19rf5TW3ngDvO4Fh6R
DL7YVU2D8IK+0qYu6IDQUzuAZw1q1mT7zmWalHOWtzztu5sH1Gx+ec6KCK00bZ+c3KuSXvAJ4hsL
+aGY1hakpQdHlG3gl73/HlrFW0ymwp9MNSQRV/3nX2Np7043RjUxnmJSzMY2XPMR7nkvtC1/W3GY
PcQ2WgHVzFwcZARo1IGDxRfHK2XmAM0o8jzmR4tbpVQU5YmFIk2zPPc1Wm6VhiaOdy9LoZmfiW7s
HMcy/8yl3BsIoL5YY63irmLYKEL0tZN20tLR+aEM9EJ0YCc+zfy3sfiWzAYrZ1nw3dOU910mZgvP
j5a5xzjC1tRlqg1x6Dq4FUZWkj/IRkXD2tCf/kKJCdXqH6QTTkdS9LSgJYFpr6NYeYs8gE3wk7+q
YYBI+ep3UR7Ek+1+j3/SKC1+hprPGBks32dthR+T7plBajpYyRaa1hAVT3/Nn0YCOr/I4EpnxVDx
X8FLu7sJ/tqHYTeUZ18r39JZTZ+pbV/+AnzbYWrPtl4OO2ukWWw583gBL1ltu7by+NqQfKaBCr4U
C+uzIFkQhcv04XGOXuU4EsCQqtQPShB/O6clfGbs6B7reu/8qi2KPH948xqXxQxIqH+bdnicTdAx
Tu5Wp9KBGzdMP2KmTctsHyMdiXF8lFOmmGtNWCQ8pJxks516zWB2eKdB1BKsz0TLWob2Num76UfJ
4tPL9fkrksBbByaTQd3P0aNkjI2JptcugN6+/KWYHdPafMf2xMUDQBm20OSBOLbsTCFlbLva/3k3
1lrFrxHvotZR7wEenc6MhJ2XsZ8dTuEQ+SvV2S8IkrqtWw42V0WE9ambWPy5bvtoGyivbFEEk1cm
UJFY5t5MGyQNcPFuy7oOrk5XuZdWji9OaRSvrT1/EFYz3cZmxiXS9YfEnLo3nBBQMj0asyqZjyJs
65NpK22V41mRkQPUcoEg5MK/2CW9AemBX5U5kw9UaYc+LZ8y/pnz/UktetIVvqigWpgzVuEZx1oM
W+HW13ahCbGcEAjjnW43TSkSVL6nje26NzLqxGNvAaleDyayQxIIzPexQUc0WD7TCEADM8qY7Qj9
YS9aIpiSHs+gWbVcugWCPUD2n12JsfevbQ700MobYkLFlr9jSEZ7R9sBqp5q1QVs8VsnKnEs7a59
jD2M13fObKiMTyy2/U336xY6LNgJ5wKKU5zBbzJ9Snt+rU2VmUzWE5xmGwNDK9YqlPH33Ok7l8Gm
HT7duWJdnJjPGPtYzHPg/w9z59UbOZKm678ymHs2yKAN4MxcpE+llCWvKt0QsvTe89efJ1h1drqq
t6fPAHuxGEx2SUrDDIb5zGsoLNEJoB5nimYTxPh4RRZXSDKTs6mEaup9FjP1nZpLtgptfg/02ym2
HvOuHV5p5z9qvfUVbl59i9yCs0a1IKXdaqEPmifliNKRpx/aqhxuBOWruOnxaSoyoFbLHEgCC3il
BuQmT8f2i0/zfyGjSf8jN8v0/jufsv+gfgEOgNy9UkJpXcXuFuThMW0d7SpwFDox6zyUW8u1oXvx
7fJAGzg8dob7kaIJrw/acDc1jkBYuWwpi0XFuQAyR3TSXvSTW36bQ+mAtUwriKgaoquLSleWSO3K
CuwXwHL+CtEQY+O0n6KYPCAUdgmIQk+23aBdupVrX3aun8OOyiruymHAJuD++0AEQ2bBdMrtuywl
mqDnGeGzOq+nFt7ooo8OEv+bi8PQtYVNyfa7eFYNvBq9wozmyOQiuBgPjCk01OCiRM+IxsZ0Nxs0
R02y41Psoe/h9uYTvgUZvoZyqw/jdGfXKF/4Fa0P4bxkpUUfzkROqqpnym3FjIJoj5aaH5c3UzuE
3PXuK1ag4y1wiHBF6DI9miEUp1KJczr5tINQkN0jEmReQN07oz7l3Y9lNKDA6yVHBxTU1o8CSWFV
R+9IqWIsyrd9ASWm69BybSNIPZ3Tawe8JI3L76fDBCHRL3Jr1SRmu63aEb3thurmyhW5dakv/xwd
nPFIoDGOUYvVB3xv189GpfV7Id11HozBIQ+6+KThXDvG8rrEBmMN1ybb5ekb3kceSWbsjPugYw7M
iGSiE+28lE3nr6Vdi3PjgdcZUNzcYrPlPGqdfdvjll6GzDDcv9tbj20TtuxZ9lKR68ABLEOJcl4H
954jWDeilCZxUd8NCtrmgTPXQsu76IrGwFc1CdcdJPNzVWEMYylR5yDLkls4tjGIVDQspzSxNnxx
fe1WWXjVzpFzEEaO0tYwl4ioDigl6UW7y8yDDhOpWPfelGwLNHW/k3Y99MDMsQpvtGZykInwKLl3
mIMVGcoROoqOlMPopaFrJnTL/TobIPea8HWgHrn2vB6KVTodaaoHj70+AvlO1+Xsa09IrlmwUSFZ
U1VCNRYVlvvSIBgMsx6EdZhw6HO8BBRe0AK2qK8vi9+h97VX/P0z6Aog/l9hUjzEnrH30Me8sEdn
3JX0NQ4IGdLBn7ruHt1FY6vFcbkL6Hwm8P6Rlw4iAEi1UTAv0qjBQ8Ustl0wwu/2mgwfRN9+7AWH
CeoP0AGWQ9YLrHvz6DGPDoui978ekLOx93rsvIQxyPbcNMM1aUu0Qz4AtU6PCt1feIgL41fHGwOL
d3Jp0/LU/4xf/WEkMw+7NFdb274sLyaNkssE12Khr+vQPk80vN85IsDkj5MGJ6OaoSIYFOpC0SAt
FNcHqVOJySTGMQBYDFTjwdegtYOuwODXL15S73XrvqtMzHzUg2lTn6qFox3jOo7uJnR5L5tp+vav
Z+iFP656ow4uBmw6OH77y6SX4tJ1WSSNb5XPo68HK0eUtxP4grO0/O2cJfpZy/H9aNMZtX37Y9F3
8hPMrGu/nLcI9VXfDDd7rI0JGqpp5l9Eg/fSqH7v+W6+mZErvqi05sKMFQT5FgfHlKKHXp3ZLnZe
b/Q7Rx8FbRyoW65P9akU6K+rh8QaNbiA3S5K2l71xDaBHZ3KokeCn6W9A5FTXgyJgo7S/VpXTRa8
SK3fFmAF3r1xfkfht36wJZaowu6ikxPr+dmA6LPRUUr5hoPfEck9/z0buid7DIfHIEL1IZndAUpW
uvNTW1yXtL466AgXkHeic6AHUHzG6tx5EbLv0zazguID8vpzhyhhaznygDgtWGelYRZi1tIFBGJ9
kxNaT072Af/DtuwCSoo+H1wXDLqp5GP6glatOtYLSzkbjk/grVq9z158NuqtFyA2Lh307tCy4ktg
c9l5foTqx10eZSmiU3pysmAefX9YfodDMUR7SJlnesq336HqZh2DQjL4ZOw1hJNGj9kA2DawnOiq
l352cinCs/Rwv+jDlMihC9r30bxvbSqcYGTfh5HsQdreYzfqzqZsREq9uglJJnFnxpCgu5nR9FiT
/VO3zyGhdghP9/1EPt2PyKBgT/80uhkoa396TWSMBUHaZTeaFaCZM3vOQRpRcYqK8ZR0mka3ILUP
o6X397NwH+PE6V5Hl+y50jLnZooq/WLsNHB5OVOBALbeQOxnOic2Ilk+NeQ5bM/JjPLRWJjGwR77
CIoTZxWKEfatWZjt2sELHR3nSqPCEWDl0LnUz5q0Q4SVShSSFRvS8/4LvCFxKJuPAd3cE1Tc8FSq
Bw3lDEZG/VO3TP65/B0t+fBkyuHz35toWX/wVhOObXnQTWxPWWlJteX8zmrMGKvCcoAebFvYGJeL
rI8c0+6Sb38Fh6YLw/wtK22xHgXFH35jyEhuluUfpEF+O0+nWbGvQLqI/Ux4dunFNRYDBtsoRfDm
S99M/lFjJuZKqyVs7HlH95AOTaAZh6DlOKD36K9R2x02UIJgx5pHwf3YWw6p/URAHMdtpFQi0ZOY
wBGxxZePRY+8foyLR5DZhzCs+rt/Py7Or1stgEc82BydHFDquuH84jnHPiaRCsNPs8nRTsKGVCsP
QB5hTuGyfLZCT3ucJ2ryY2qxQEW+N1QoVLpNtdPgLmQ1XZW4YULVGTaNfWUjeghJuiioXAXlPD7H
CUSysdEFXnaeWHvqlPYHNB05zXG1sYp6T/Gz3ds+JxMIv+nSclvmRYMcB46VJgjG8cePsZ0Rdrnw
GGH5URy/EuohMfRqG3YJUayhITyJqNVtISvcWnVbnEbwJfiGiPm+xhX1Bv7RdvnJ73v9XsMLVCRp
dSPRuLnvm6Km+VAbJ2Rv9Ptw8s1NOFNIkCPoxCWDGUTNDZnN+Wr5sXlKrar9C7uu5XT7vY2M7oCT
E5YhTNsydGn94tY1BiJ2E8nqqT18DAwlCdeKqT+2DlHloqnrSDjw33P40KLSiswdf4yaLacx9HlA
uENpPnTStSj1u3UOa2+wvmD9YsA3wqxJ9B18LvTkOzp+HsdTKGuOPzc9lSOoH7tLg4OvWwNn5DvB
iXGlYwRzmKfUgkndjldgj7TNMhH/pz0s/8yd8icLyz81ulRX81ZAhUHlr23+ufhgBh/F5qV9+emH
bU5sOt10H/V0+9FQzf7n/+GVP575//vHv30s73I/lR//+Psb/i2tercAA4K///jT8f0ffzcEK+7P
PSwvXvK/Xb1MH398zXcbS839TQppGBwbjrQs29OxxPzuY6lhVuk6hifxRvQMoRsGFpc/jCxd4zfl
fumx9vG5ZOWzLTRF14b/+Lur/+YJYifLdUw2BVta/5Gnpas2kH/N5uXtLc8DhGU4nu2w9/688eZj
1ZJ8YPZl2tU7slrwA6IB7dM6xhwVq9RO0oDGyW1d40GLdBoVcvJvRHiGJw6FXS6sK+RDqFSO/j3R
67NfInfaVbvKNL5UyexBYUbGHxcouwcDKXLcsELUDdFlhL5akz7o7NzTOSNsqufwk0oxflr5s1Nh
8hff4JBxrhz3XgTjbay1F76dfNYiPmc1zXN7ukNGoSGk6uj6hJ8+CMlV4lGkgh+16xqa7CgEKV9x
YIwUIb4W1Zu1N1p5H5jjrUfQRjOFDDMqLi1Mr2fOAGv2FUNwpUQnQPTSTbs1DaS+Q8tGS7RLb7VY
3I1+e5VZyC/GKfw8f5yTY5+BL4tMxTE3nHSfqfaep9GKSV2qFhDQt0VPpyzH2IHVWZRXSHRD1aMX
vikC8EFAZqkeiOkpc0lyR7QHXA+0QWm1Oxvp78Ea8WmmUtA2KrUtuWq44K9h8CEInh0n+Ozr4SlB
9x18b3470MwZbTK1kb1GEw5c1yzM9naePaK7BF0D/IIIvfG4KMJnSvY8MscHG93lSyHpZDv1bTlL
4wAOe+9U8HHtmSF0Q+R/pxlJiNYj+MffUslv5qcB9+2D3WYPSCWVexnPX4G8vROs2+vSFMAKQXsN
6QSkxksOcavNh1a2VMaJaXvrXTASm2rMnkWNVizRiWbMDxHWSaui5cH2E0qQJ1i7OttgDDiouAwj
IiebwCnRCMBpTghdRtt4fEpbpNFoTl7KPq7XFZCZTZd3uGVGbyU9F+qGG6O8ou30hB9Hhf5g8FaX
xaWcpxJ9pBXYUHQF5SPIhHVGQAhL0Rz6JwG/E2UiG/vCAhC3C2Wit+G/m/TehJEAhrLsdUYDeDPX
iNj1Y3qKkOrEPi+4bcH6bTKrd1dOZ+RoLaEH7QIIFYV9QLJyk7BT1zoyJcP0ZvaQ53tdv8bcHQEB
68IdkXC0IHuukT0ucA4wzo7s+21l9o/wqTGWKQQasJ2FEkmGHoNFvVRogKsjdHbotNdbYDOoYhp6
s7rEkALjssq5GxsUpTUszlexNSCcW1CUh165ngHKH4ox3jkUw6hDuogEjke7CuvDpMtHy/af6J/T
7NIpgYATe9QFwqmzhKvH1K5iOW0Dv7ppHJ5T5m+d3n9x2RDgvYiNFmJalPlxtI/9ZkvG91UzlaMg
SkBZW0Yr7CkvSvS3/fDFN3h9AgoaakuxRXxTACinV6ZF3S2wDki2BrKH/H+MTG3Xzf416MN8lYIw
2Am2FqsvcRIz58syS8XFUNwALjMu3HoaTlbsHTx9RHxN75q9bgcnM4narW1kz10bfFLo2rpYgNlW
em11wZuc+V5YWuDiOnh3mksTq8ogcODDjmdTxR2Zdes6r3Sa8I3J0nPonOjesdaxoQzxJVs3QZlt
yXLoqtN2qhqE/yJlF0550pcvvQBwbpqoFEurvB96MAwI4FOwcvXrtqYIpof6A8UgfTXa7GyT1aGk
Gd6WVeBghqh9UJigVDw9UKE6ldPaQwd2nVCvXMex/yJR1dtmDeOVj/VdZLkvAXVsUCGK2ZdjhYTJ
aIHY0srKTOLKksRcj6lEJSm4rPHCSLAXdHwgIEkMLo8T4oJOzQGc6WYQD9ZEf3e2+B61mX+MYKch
t60mrEUV1/Gt1NNnTKh0tvvsHh7iVw2cz9pXMU+EA2aFeOp/Hp38aVTx+6Din/cFn5j9W4ftP32j
/4XhiU3M8OfRyfql/Pjb40f9/vH7kEa95kd0IsRvjuO4BBFS/9llWxN4Z9vS40+OY2NOZlr/FZ0Y
7m9CJwTRiX6FLST2wD+CE8P6zVMRMb9WGYuBRfb/C81++E0T1X0P1X78/Hv/aWH87Nhou7rtuaau
WxaFX4tY6RfHxhzLmzI22G48CZA3xf9UgxQ0dFCvmm0YllRdiU5S0X1FgvsT0i8CuF2FFHHRbAaD
Fq2m3Qi/lmuv10FuOK1EHcU9tpg9gZtpKDaaz66JKanAOuiCnBkgUnnTjcmjxQmyanVIYTQsAdtq
zllvovWEFqXhojacFd0KjIG3GTQWaoNy8qpF71d/qZDMIfViD6M9whFyIifZUVmlZlkRQ/hOQBHK
hdVaUyzxwZMI1NqtEiVETqJw5xV4cbrfIr84SVNvtynyeFsPsSFYivHKtbACs/IeTwH/Hp2Xd82m
zukUFCQ8SgfBbNXH2hbtFihWvCqAEq+SDDC1mXv3ZpqxBXMVjVwXefRKr+sBmjolwslsVoAuKVEd
tI7XlU5+rEMdFqJzX7KfjZpHtkVteGzLK+HJXZGV5gplWBMAQ4yo74tepgAHWuUp493HuqaAI1dC
9texRFQfdQ6w55OOEdCsrxFBfnUZTqRverJ54kAmE/wzpJ1B7KywZQIkDDMu7cxt65AANnzxsuZ9
Ih85mQgxGx88NnBd9zjUBhpzFncgk97WbMm/uvZZfcLyweopXHNMZ/5BpsaWYJerYeCXjzUS95iX
7uOI13Ezpa9THL5SMIvWRWkfl0/tKi58ubqqss/Lp56L9yowD4Z63jiE8w7AR7+G6izBIRcbAXQR
iD1XbI3Bq9s49GrCV/XuEFi5f2qoe5t/+aquYWsPruHe21HyWiJiWjf+pXRB1nQ6XiS499nRK2f6
2aKnlSvI0kzqDrjrMUX7BPohXo9+8BCyC5PpvKYjBvAzRrAAouQm1Ln3xdyD6taiV/TbuEiQ2klW
2auktB5xbN+rkTA9eZTgOUCUojMC+APqkYzWVM34lSF2GkYVkzmf5jr/ho3S/WB0zffU8k+XuWH/
YZl7nquSIBv3GrXMyZF+X/zBPTIg4zU/g/LNqWwN4DADqAugVD130H6TXgKwkclhqTkjuuR1zKaN
bfY3k1Wx0tUSzM31jPA6c9RrVmbGGzgzIKYYzyxG30vdszOir6y3vMNUoMCmllAWI8JeZt8Si7m8
/KJg2Iw0/Ca1bq8W/XIpYIbpSLGGDOitqTPcLNMxzRgjVFUfCpg1FUJQiBpyewtAqyhOHjUOVlSv
GXy1i8C0okORHOqR2bd8PemegUgq7wn3Ca+B1fel0rTeZrkvaaIYgu5R+g3KaoB3UF9ZVWH0OmMp
honna+KXz/1rFux6m1ByNg7qAosB6Ra9Zr3Yp8liEDTQ91s1D5dprN65VFcaE0JkIOZ1Gbwuv1Ar
cnkBLHwihIjzelkty/fqfetM6HVvfZm88PvSSCJWcOpvc9iYK7XOkBA4VpN9ic/ABvm3eKWWjLqk
ZbpXvbZVH9FiLDO75hH4XTwdbdqJa/Uu6Ry9qjfRiuqlj1v2CRuTEBoHzrnTmQmAyXH9JHw1/a1r
VCx3tZK9wbiDCfNFi5+tCimBWN1FNUkjpvzy/CTkHqh3kSUvAgm2tyLrMnR9YoToGrQFYGLnrBVw
xX93zv43R5f9c92Ok8tjTpPbO5YrAFJZv0zpoDIFuKvyE0ZwfQzIewKYC6t6YOzV1c1vzogoAqYj
Oz23XxyT00ZttbO6emRx2KZhPXV6zq1g9mile++44WvO9jpzgC1bts4M6hHC+r6tHenpvYxMmCAJ
LjLM3pKOAVvmKEr77Ee1dQJAckur8AwfhLmEcXzW20erGnt0u9wvrI8OnRv/UstCfJoQB1+V2e2E
9kMGrEs5aZzAlAruBOK3dcdvfLagZZx9dWyoyfXvR9H4pTihRlEaruVKk/0BMj+Ry+83hrZAeqC0
gk8fsOYqDgFiUujce+qnyBUcufEMXlQUOwRpXrEOZKTUg1UDcbEVZVmN9zRw4v3FhakP/l3VhAuT
hkOVXHcNxzHgKvxyYTPChEbnftStPOfCPhMLM9ixfz/2WL0x6wMK59g9s89MOaITw8hBtVybmuZt
wioNknc3Nw8Q1l7/4uLkH4dNEnt50kPl3rW40p+vTsOhFppS+eHL8BzEw4Ues2nr1G8AN8WveAhy
5hoztCDcvR1aCT6aScuWWY1I8unNvHY5WZYdcpmZfhW/CnXUw8vkvC1BVFe1wtg3HMXmMUfxZJV6
9rlLebmdkzXT1Hcd5gRaLsclcsmr7JWFu+7r6RKw+bUsqUMAWuDjUkCQRqdBuaj2Vde9VFF6TiOx
s5mOpfIvrx12o97iwfVv247/WhYxnZ/Gh7i2d3UNQF+PvbOvaS9qcdFbfzahPLiUwUH0OcfIUUtB
Ky50szl+jwJDoJ7NQLuNRUf+zQqYnOMyUzIN9d4oXSFOzX1TR4sn4tcknOC2lByN8LmCFdKNsPPY
/xtWpdqV7QHjH+7rymPfXkYYFElEzsN0TN0p2qCZ5WxUMFD4bPFqitgTykXm6OKn3TyZqpiSB7xj
bILMToRNT7Ln7zwRau5766VX+cR6W8KuULPBznd3y3s1WkyVPH+vJshPNWpH6jWQqTgTy6chTu4j
tS+qjw4Gnz2UGAKh7AZ8H9tCOsA/AVu6BD5yiF8jNsfU69Z+m5wTFUSob6d2e6xpo3WrR7c9wqEi
0x6X77bEdiFN2eUDlhhQ7UulNmrbvhl2MkCAprQv0PjhHtalpP9OK7F0r5aPNxImJYrFBQxZ/VTG
FbGpCi59Lb9Ii/IFGxGc3ox002vq5M/ME/LjEEMcbWsO7c4HiLXqtURupnw8l7DtYRrg8VRp+Akl
vXHUDFQ11Zzo4+LJnOmbUHmkvODMLaDIpt1qLf6oRKVL1DMZr0Ff3A0RhidTKK5TFQ2o+IkjNabc
iKtAwquxOe7/akPR5a87isRTymWYJdVYC2Dzz2vW8F2E1ebmzfPK+wSvApz6zlrL4hxN5stQWPcy
oKgiIXRkpoSqEyMd4ohnOgnFybO0h0ylSJFE0CRHzlNaSAqA9NoXwt0tiUCtQgu3yTWYDHLLTk6a
j6WT0nDYtrQzoBLxafRk0Ax3wKg1F5AGgnXk4rtGJ32b2eknLnOfLdSyTaG3Gfw8FzBYA/+qBBzm
ZRi2RFpBdGp/m9gWCvpaexPTW03HBtgfvkhfQxcSXfmDsKEcsj9X4IC6jLpyXdRcSQgcPJLeqozh
fupl9IlcyqZTPt2xidLdWAIZT1CtDcDyT0iVwipnEDxw+djkwRZNqdDkIv508Q3I8+bBdEvIEkXx
BkKJqCRM0CDBdVS194r5UpXgZBm/zS3VpeVdpib5dBLkReLhbnBp8CO4Y/vFps8hmblmCwZIFj6s
NfE48tRc4v1kVgM4y/4WA164AtQ/26YCRlLq18Db6EfaqX5A3GKVT21/5YAT/IvNXuXhPx9F0qAm
69KV0j0bLMYvRxE0AyADevcaOfOlG4GssdS3xq5Po1UNggf9D3kJiu7Kq3qI9lV4i7rlDA/lKio8
g8OqR4W1179pkbgLMAFjS8qP6JV7m5wD5ohgUVa/oQ1FXJpjycJuiwIvtFGbZDuwMCitI0tsK99e
A4HyNinCL6um6i+qvACaLa4zy+hhI13OCDvpgJVXBCZyOw7yBKznAfDaU2CzSLnLHo6J+be5OZUJ
So5lggt9kXhIpMXxTe8hODNnJUsh74oTjg49QuLBuRyYjQ5yEhL5PTH5F/DCtXVDD3BNt7tZz1po
HOftkIdITH7KrAKkZud8F8hX2266btSqmLEzUrxNVC67aN8kPSgtJKfd3k0hTDG9gsGAHjFlDxp0
FCCAqjnHr5d5EfJVtvbUfQmBJo7pXdiln2p2tI35quu3Te0ho1OwSshZYH5h9x5ohb9bJlCKUrYD
R2DSP3D8/TSp3q38on4sJRVEGWC2K/ucLA88YzN5V5zKKTXf8NNzSvh1Rb8ZiTlWWVWsHDa39VCH
OFNq4lxNdbeWSrTFkvJ6UsMWJtE3UDRMxJqEEQrOrREx7MHkA54VwdX4gWqiqxjF3qZ1aej8xTz9
Q0wCotW1bVUxsmnzO790TfuRPi4KZ2+hSpVz77U0e+ovGNyT8Xv3y2GwpOrC6OWaLO2qKnu08oDo
I3yIAFBsa9d/cUnUqX5dOQDZDHY6Wzd1akw/b7lOPufWEI9vsN9JJkZFY+D2T+Z06AOxx43qU4W0
NiGTENSAVBCu8tGI+sa/vxLrv1nDkrRYCGlbDlW3XzZ/hltORtW+LbEQOfjs6Pe+FSI47o0RQVH7
rXWKr5leYG2iI4JRsJFyLK51HU5jBVOWh/ERTP9bkk6IVznI6shso7ZsTXZrN8puMIK+HSPsQyeR
P6E/sPs+8wck5Xwt+kwtyvyzCsVIrTSk3yltzerd01SsHY8JZDJlcqN2kHbiCFK7Xazmil1DTwjS
+aH5izDW++OMEQbyPbpuOwCc9F87kzWQzRiH3lc/UnYRKMJhiUFaQ+dv2+dTtDfwsaUkANtw56Ws
QSBCe0Dh1rZx8XwxLGkezRLfPC3tv49Y7TTeacqiHaoh7OeI5pLlgE23oSjv2zEnbQ5pc1H+0lfB
1FxD6Ob4wGVo1cxYR/X9GXtRuJm5iztg63yqcZsCK8GwEKVHKSs066yaDoCBYqAq8oNVYr/S6bYB
OL0IWj/FZRdNSDYwt0rkNirLu1qrEzCUNEhnCi9gwB/9iYK8rvGqqmDhF3AFGnRBUZ8FyVtS+1u0
XxTaFoExQjmaC2Xz5CN/Dj+01a/GRAMsVE4ajpMiQZwRXnTmZNpWpPbKivt7uonXyxLPOpDRyz3N
oRqDk8VSYUTkViKXaGeBdUTPgNWnZs2/n/CG+8dwxxT0m02a49R9pPVLZTeybY6pyXvJZiqfntpM
ayX1qZu+ktOQwID4ZBVudISa6+U6qvg+LTEpaCudofF53VDqA5Q3C7I8rCRRGDeFgDPuMRn6jq4Z
ZCRtbaiH5Q3YMKnmgvkxR3WOqMBJ1+KnBDjsPt4E41AeCgsxMshJGyPowA9y/725upucyGV6QVuw
O870Kgm21hQmR18339rWxrugdVPgLfEXYWgk+KXVHaZWRy8aldIyHexLiSZPF1g40lpozIT0x1tj
OMwiK3e171eYmbGU0K0zqboknGFmvp8cjj67muCaCSgzeXSPx1K90eh1bqcmwnUcick45fiL5GWr
5CSTlG07LbP6QI33JXREg67OJLaui9mHGo+xd97nTFJqmCJkqXmijCvjXCbDi4COAqORtmEzgeK1
q6BbV5GDH4yFqrmax0jGQD8ZToP5gu9nsYmxXFnjN9XivsXsrVAwX5N+7JH5kOQjMCxKxEk0mFyb
QKCUvzwLIB4DleR39TRh3WqtSOuKU9sR73kd7JS6vyz1RmWkfMvljO009X2C8cmwZyJDPFxIBZuJ
NWd3FI2ZJaUvHoP6Sm+7i+UVoxq4VCsvA8v/NsJxQvrzyQTovUfR69KJGam403ACgLSmIr6kqsON
Fuk3Wjy9DykuKMvutryXOsyXxh8K9TS4yNECHInWUhTlvgm763zAGyYHNA7TZwOAHw+A+M3uapR9
K4UmtpkXeVlfUY93VlHMcqtJGAfTIla0EarBI+pTVcaJPrBIUcvAwDiWFrLxzdGY3HFcaACQua9I
3BRb1PPKvziYl+LqT6UMaYK0MqgSUKcyddXN+X2NJcxodTiG/gIZv6WHMEuopakVZescdSnooBLV
5QRLo0yL7oSvX4eFjDeNJD5kBr0KTMo3mR4JsUJ0mLlPzQZNW4IqZuUc21CrRUb3PLOeliVdpRxW
Zdyzzerc2EKIy3Duvg1e9S1QEi/YmnAgjWjeNfj3ZumIdL7/Nld5fSgt+SXXQGAu+64fWkeaIxma
q6m78tWOrgL65Yhbbt1yhMH6uyi64W0GKrAWNTLiapdXkwgBD0YWHxJqtCSRyczUX96l32popsD5
Nt7aJe8J+TLIpiPeqpGpGAQyp/DCDc03O1BsKTUFrcB57RCsWVc1u1VOUJw3TgjunXwCuRoi43Kn
RdZXtuirJOApy3b6Pw3O+tPG5k8d0j+DcP0v7H4aCkb65+3Py+j1o46Ixb4jvRY4l3rFf0GzQJvS
wpRCp1u5ZNw/kFmG8ZslCVN1w+aIIj4kWP2BzPJ+s21OM0rOxAd0Tl3+9KP5adEwdWhV6o7LqSYI
4/6j5qclfj0jHR24sao06pRfiYJUgPQ7TGyaZzASegRuwCLfNuR25CEKED0WbAyFiaMRV7rqM9jt
g+69+baDNNDAZDaE0W3ruWHbd0qUC/rnLnKgaotwPc/hvI+wFt5mMr3FaZTCjTvqKzNWdhWoP5Ff
lJd2HXyY0ngxREHVJnDvUNm4IKfSVwY2ffvBmb5pZaXvy9hFQb/aetfw0lm0bdQ9x+ZlgP0l2AfI
LlKPrnUzGteAo5GDiPrnwD63bEMbM4JrGUzBUxTpGFNmTzgd7kxRnVyBs4VtVxcNzYJVX1o5eMgS
7w8fKftJcp4jp4+BnW5Yz50TUrpqwwcpuoM/y5ui0z5GWb26urbO9OoLICcO1yKUiNOcIb/C2cY7
lWRiPMeVd2nEmiqGRccim8KLSEyPGkCcTejFGD05IQTzcji2xptpmQTGVX8M2no/+vDK0geRGw8I
JdV74htCyNI+zAbeZRjEpFooVl1bP9uUj1UX7YW0F2V60jXhb4O24M0Nx8AEKahXiRui+MZJWDZI
gtQ5OwqSUlgsPQYYo5V6ZZOmzpdhmr2bTUGfNKq4rW11apN8nxWoEqUOVPQycfVNY0672axORpUd
UC860gR81hDcbQOKJhIOWDpPa7drvjTBjdVGX0D131EzSdY10Jx14GJz9hwYBBLYsFYeUZWoycXj
A8gsqkoi38FRSTdDK1+UCcyh8SYANNOd6TKxkrEDDVbXFUJIFTI443wJzaeiiWmeRkSugXiN+jav
zetu3xTlfZ40KEfwVrFhfgUtf5Gml6OtxetaNDmpRZlSwwIdlDN58n7cpxJahJdBwnaYL1GxRk0N
YCzWIPFImyTAnnNlw9lE4x5qu6E9oxuAUrJ5UzVoL0gf6gjJDXyHgDgYxfU2nSBubcu5QBWcUgU2
TrYBH7bEJj6EtjqaxkaElGGH2URkMrjRBDFcSapAr7mfOcwRO04uEV6lZw2wjZwk/6A2vM6EW2Jo
N7lrQA1097ovbqFdyyFnDro+EmeoWRtactQyHdkb7wF8/nPtGpBvvTDZtdNwf+VXBLdAna5kam16
AM+ihffoz+4LJY8vOJI/Fl36oUV5tw4NTlcvB5EQJe+jhUVm61mfRVRdVmnwODC5nGmWay0MqhUG
OxExs4faY5I99xUQcAplaJUeNbhbWwS/tkiSDrsq7+8syQsGVe2InXbVDQnV74DmT2mPW9sMH1K+
5q4CIDCLrahiyJEleVezG4bgPZvzce11SCZAhtm4OZ3tpP4CHwTHM4zEGjiZtZsnR1dv0GC36O8F
2iprRpKZoGogY3SPEiLdBXVf8vL0miUp0K6zH5PWRBymQe55oqmRoZSv1Q86FKRhqg5VGXMLI9Sm
prS/i2uRb7E47FaFd/ISSimysiCJeZh7iX3ptyfUNB7aDnd3b0weXL+4CxPz2jO8ty7VqOQ4Etml
4Fb9sW+y9KB60KSAp2kInkKj+RpGwRdkLIeNhqebGxXtWqBev3Gy/s5uem9bG/VDAGMe3WsoIQb2
nD6Zomt72F9Tzs6zYq8b5ttU1XBLSgTzvBi3jLbaZ2G9Q2nQ289++U1aDZbrAZ2stqbHjDNT53o9
wEVYcdOAOKAFSRfxYw+RRRKnRyfVTvXQ6Nsp9p5QH6y33tA/uz46qxReIP+a8osrXZwiMCypsGIH
1DleIVK7y5Ey3dWqi+FOyLrRJ0kRpYiH7JtVGu6qDIbbrgOJownvq+bXV02h/LjdS8o4dxZMgnWt
lOkkQaKP/PdUi8scJDvuAOEaWZHrUbWEo1Z8/F/2zmw5bqPb0k+EE8gEEsNtzSOryOJ8g6BECvM8
4+n7A326+5d8wo6+7wjbIcuiWcSQuXPvtb41VOYutapT5XdrzKFb9tE3J4nuY08XC3kKW2Gt0hRZ
yqDFRAN15qNM3R2T9eFQeyOUcb1hSOluh6w5OnTH0GPugr7d1cq81cJBJ+gZm3IYP3AVkr6p6Dhh
Nee0eIGw966R55N6xqvt0cLsWNrUyFudekO1trxflacOBX7XBV79jT1amzKoodkwpV/Vmv7hqfIS
ebzY0HCNTYvIaBPkDQCJvLszM0zdpPUhl3WaJeHp17x8rJJ7reyPVncpUWEt3NT7GMduI4ecbawn
w5reLH8WokOYe2/NOIDIBMYSMrvKRnuHj4JugjCuWWaeATiPECyR/xg/Aw1LbjdUW8jLcI9wYUeQ
qsnqFlcoxTzySYv+Tkp4f/m9xDUU2d2tm+SZuAZY0LW9B8wq2cWISwCuvRyCzlhNRQwrxifwTPnM
n+3ug6lscLOydh9X5DwO2aeNGowUmOw9FdmXKEeIrz2aA4MU1u8LWuXGtVLRuy37eK3pPG/2ABxZ
r8lEz+9qnnPmLDKDosPRsejC92majnpEUmsKMcJ2WGwAs2apdkuSwl7gfbszTd/ZRd2wMkkacSHS
V1KeKTOeGWWdSQDFZul0qJ0rdZNNspLCvwjV3abOOw8plKAmIzR13m/o0i/72oFur0MSgdkiNV46
TZ1yH6wFdoR1KLXy6PjiK5ymL7AejACJIOOxjSxXW8hSvyEwYc8SXGGBsbfKxp5GKgddJGSHtsAf
A7xnJUi6c/Px6jrNLvVHugUjeY61/ysJTW1XaRlW2HB6aHO9xl8HeAbWIAQGjbHdtHIGgGjG+DwZ
Q4fZOrlkaXWrFGu8yA4mDQoLEs2KSd8ChMFBG5znOuufC43Tjdbqn1W+imFrEgwEjMeCRfT9zLVQ
R5hYEkWvWA8a/dkmE5qqCFEIIRxLN0IArGiZZdqsn+LYmpqgt0wMmr2TPYm+NhduTr2Sd849K8Rl
CICYBHUYb7ti5g7lBBcOIOIVC0Zd82XOwIm2q1qqLfL1ihEp6XeDF7TVHK4yfHq+E25sJZ8dAg0X
NselwmB4ZGnY36r8lSgJEOpEUtHEYzJro1nyR+tHkYMai/P4oRS1tSjzH3D+V70FMNCzuIijjNgK
bQZ1jo7hO94FFqMI3WmPYKgfGy1+SXXjOtORK3e8+GFvPmgOmSnW8Kx3lBAybPhBqQPk5JHepxNV
nGo/LVJZFj3Zf4blvcz7RpughvKHW2AOz/MdKquGQrbTd5o5QPCNxWuGojos3HOPEHghEaJXDsVC
27OMu1X6EPRKWwHBeC170ngJaADfbTI0FkDZsuQmWzr5UWNdkt7eDV68G2JjohFc7rSJN3S+JXk7
HCA4jYJ60Hc6iN3z65Jb4YuM6s8EaZcqMjSPrIZov9UdsSTMIHpyGkk1gH8I1YV5vvqyOyqheLLS
o5THmrAqUnI3nRlgnQaVsuhGQyxsPXiyGuOta1uflGOIJ4Xahnr05mHv5ZgEq3pvSr96cvNVb4D2
DcFj9lWkICQyc6tSTtxVRhRPeIjARCee/xBEyUhyVDUsLTjQNSdrezIjGkrag63bWNdHdeAJoIHk
FuBnG6ZX2qHwArUw2pijhF0D3XJB+NTSOHHsoM+n+mNXlD+qsX7HCNnugobxZhgdncqv6OTbL5x4
lqNb2CufskpPMJ0pNhLaXHQZNbHVp8Y9F945k7grKcY1orzCicgoQYZVbDAHjKMDwgdj4RNgvvam
hCD7KFgTWrzQFJ8MwMdGy1j6Y+H+9G3iqMLmWtD3Ws31VT0M6jAJ7mtGBFlaC7X2mSFl6FGjqN6l
Jm9f37lvhcYu0syIpcmwDwNu+P6WK3JMTBZKoQUXYYqT1pJ7zk1vZsgZEJ3PUkLWAF+lF2sh5Zct
26OFKq7VrlObk1hBZ2qOxQipkHs6bYtYeGQRRg9h+wQK/alk+rWsLRwzGR1xjCmQ8EDC1hQHyQQQ
rhjCF1XtR9d+5u2ymRYZr90oXqZM4YDh0GLV+3j6KXqKAvYko6wOFtNAsHPpBgfKBWZDxkC/A1u3
E8gW8cOVr722ttLmmk8+IJWOXD5ScZetop3r2M9GQnBCZLKIJOgOmYgVT/M3qgA5aGn9FMTeCAjn
MYCT3Hjxj+81mEbiVY7yCYTURk2+w2Ez3VvMMheV7DANZOwUCAQ4onjPUTBdLfIAp7d8ALrFlhy1
/TUh/KDm9fVKjyI0RyEAv/GBBuzrRG/UGbVpr/vn1qHKSygh0lKsXfvQFEVwkA7bRJqZO44+2aqH
QU2UHCA8ps1IlvBMqoh3GAoMqCtoPveMQIkHiTlLhJraupOLCjH/VRG3UCpWTbzngN6aimKEZlw0
Eq7j/qzL4snxq5sj8hGvyy+mWtOaGAyCEPOIUioMVp0pb5PVkqye/WhwNJcuCT5COl+pr5/HaNoR
ZKnvhmHEIVL6Gx/dsBMD+dNsgiw1IlT1KeIomUjQ79asCnoVMnrQDbahmCoNmHETQegM8Tr4bc4e
EE3kq4YlVEI+2XLqdUBDPXbobnrPFMmZJM1r56JgFWmoc/OmeOrwGDdV76+iORUrS9NPGmU87n5W
M3O1iDN27XcD+2j9ADMOEgA9RlWUh1gNj1FsbmIc6Qu62vQPfXMZKMLUJIGiTHlvsWJ4w9D0qitS
Echqn1rwiIWCDdGbYb6LxA9NqWvgsjb2MBaWnOjkwgz9nW896gE3qDX6d7PmIUlTbWt3GweC1CIl
CgPhYeXto8LLGc2lW7tIwfal051nUbQraGlLwRRzawzmc6/AeRUIGNHKBJuBfGAkiWawBiZN7EOW
XYgZgBw8lAcztrZJA8WL1O8O4BCZ5s7wwWGjX0u0Ar5iCiJ/Vr216TxHe21d/64P8yv81uhS22wf
TfkdYTz6/OmeJEzYTgwQAC2ZzA2c6Cy7feyFxSseVJ0VPvhkcPGIuHk8hjNAOlT6uml7BQfIOmdB
1O2QrSIRHwuX4N3k00V+NBk1TfnRsg9W01Jsm0RmHRCeg6YgZ5gYwIvhzR/VKc+VvjMC90ptPG1N
aCN74vG04jN1VUfWXvGkxwWWKeigg/nhe1N8kAATfBJV8bBkhy6ckmsY+0zyE/mMbPcIDZFY5wE3
U2u4eLVJviYSj0ASgxBVVsiute2VGbUVeMqDaY3vjubXxMqgubDJqCCy6Gx5ib/SRPOD2dJ+wLoI
JPIWTwEKa3eoV2Xc+ts8zQ++lf8S7q0toqtvec+Grw2rUrcvduc9UPfgudc2CE31xeRNxnUIi/u+
q54Dx9f2pV9c6sjnvDywVaVwCGOPBpNu8bj3VDtcmYuU1EReSSkVEqncoUrQPIh2wsi3JChnG4/U
T0hJGbqkMtNWciSpSibmMcDF3kuftNrqFyA0VejBybSqwzRhqLaxF40Z5yRAz/ucxJCV6X/QrX+0
RfEUl+FThUPZhUROJgH7WZ4+mH3rYSnKX5Nav/UdEreY41gDY7bOg5WHkJe2RfnhFwJ1gicf9FhU
i0pT0amCsqkaca+XhY4aDyi970GhJ+NuTGZ6wtiAM9ERnJk1EaSORsEY+vZPDZLqiiARhhe1+uzF
TteGfkt1oWfuLe3wSzQ59qly6VvJtJvmrn81ZJs0ai6jaIA5wjXbls6VnCOCIRm4aGQ6j135k1RV
1mBngsk4lYdOyfoxCBFsKDkdwIvToanb9kCI7atGHNc2G+sNNCt7NZ9sDRcQvvnhMSzYe3H04RiL
OdS2mdpna1QNoybKMOF6576E3Ulc9zIwMF8LU3s2snAVaT7tEM+VSMvl89Sz42NN2AzKI6OI4OoV
QsSVnhPEYps5dbh6mCa0aHmpzobfv3ZzRMGosG7VcL0lm7iBi9uRP+VoXBO3eNQyUHvU6c9JJw/Y
dUOG8i9SNICAhL6qaNPMt1JXwFLLKNvaqmVfdJsDrhN7GXlEmZjJ03zINOKYKXVLpEWGEHjXgkLE
hNltcoeob5pqNhBI5tSjQYsmzoedk9TZqqbLjLg8J2Qn+zVEHXyQct9PVnRgRjqx9AQsktAUCarQ
n32dKNHKOA1BnK+t2p0gVZo/9JbsABJ/qH9EfzUCz9iTZrcFkfaj6rOXBHMNs2XNpsdri5ewBvxa
RZyIkmGTOGKZk4z0NIoMLGsu6cLxvdcxLeDKF6ib0muXu8ckDfuVTGEUdPI6qALRj5HvBmua1pVJ
qwgG+AE1dLt1g4yABetrcNCalFbF1DUgrFgk+5r+HPpxa1d95+pB6oZvdg3Qdy7w4pxazrn+JJfV
Xk/TLXAt4shI6+AdzxjjFmS5ZDN+OY6eO3WOpLi6yfDqImLdgKXf4lgdNziT7hDRGkvT0lFwwE9p
AaVsPAEeLxM/4JZAJfexFtOJATvBKrUOxbutNTdZ12+oi2nNmFBOehQ529aaVaVwthcpfpOFg+B8
O9nlef5baJxynDLvd1ZpwFsidSka26v+DYloLk2OINmcnksvQaUV+TsczC+G7Ila4EGIiWyvUgSd
aGfpjkVkELjBZxvYj2I8ZlHE9pfaxVb3OOVW6QaKW8a98t54254sr9vgS91N/caIyLyM5y5K4xTU
IsLd5sE8HJu29jgBaLEI7/pi/Gyse31es8yrKOt25eV0TwH3bLI8B5hOpIPNqNsxh2OUtMXKde4Y
h3KCLIlwz6ZkZs1o64Yj4PJcSdp5QmP5iXL720fbzHLCfdTe1wV0L4/pBKiUHL7TT7QPYzjcB6l9
JAuYySb3UqLJIojbJQeso6WPYjgqm/UAXhVM4jNvj7YHSpandCrsqt52fnVPKjfLZJ2/NFZ8UjXL
vIevF5mZvawTSF5VKbqFmezdAqRGlBKgZJbtLQ705Kim3ECsXF062yDvi4D2be1qxBgVFpgxGtbZ
hAokpR3UjsMPPTp11ex6q+m5T2X62tbQqsc4e7H69JnAo3obqx8a/PalV0pCFNw12EWxCMrqorMJ
LaY6fA689AvtnbnTZX0XDsLiyU7OHvIfBg8M7MMmjBEsNgt6Tsh9a+69X865xbV+dnRZME0o6NfY
7dkxGsURxloGSUcNTDnUmMRjJDraAjFyeED28gOjEC759lJYyZPvCXPVOuqhMRSPu8QbWjHnQkHL
bmrGiZqnqMceZ91Gr4qDVQhG6jPck5S38IhgZBt+5XV56xKd6UUN0riNa/DhDMHsT5wCHue1eqNP
02snU1Bk/AhusAra95GWY9jVezMUPz+7PHpSRX9tSnFl6WDGm+gPWGrRQmQlfSQFlk9L3nWcWGWr
CiQ95CnWlOKGlp5xdvzqiVgGUke8uwALGjGbiNGbZtHrNBjGEkV4sk5EnWC6msjQyp2DHLUcsWzz
SizjWetoIZcAsHZiljxnXkASYviSUxMf+oo/qMfJwSeRr6OIRCPOgRbKHrndiL3bh8lrvwzixvH0
EcPnDTj3MwjhVokXjFi2ReAk9zS+3lMWdhTQnrPu6Ta2bfUewQ5n1chJN2n4b5o9nHyVXIQYJ3py
rNi9vUcR4K76jsIg1Xufy2ct+3b4jHCbUbo0zJRg40k2txWTplnEOlxs8h6W+LXvVBJ9atVIaZCh
TYnHcd00xKdp7b5TiEZ0kyPL3AGhiTMSmw4pp3GTo0W8Dd7g+jjnnuxCywLToq5GzV8tR8ymPwuV
XcYhR6IUWOdcFBDvnHLdD+3dQMoVdgLjJ4bwgGWGlmzMy1WizwTpCrhdjcULLdt9SLdwS2P+V8ze
Q4dZI0O8Iboy9NpuHTW93CeieXMiWo6TcoKjRdRik1H4q+zmOQU66KUuhwmOdVWJPRMbansN+Cdt
qN04fpYifA9UAsqwsHeWBWhINCcO0sWSWepA2z9/a4vxxmVjxUdIvlGzW9RtP9xUFQi2aXa0MnrB
vpkRGbnwejZxDFswNqzuOSX0ftulMiWhor4Q7Wrqnk4vIv8VTGdw8s5JTx2NR6xYJ3QJN15E8wdz
Olh9dsMaNsMJ5oH17PTARRtlvqZWPG5lBcpDkyADau2iFzU7ajB9ZoO3sZQRb902S1dIkuy9ZZUo
lchJ5i1xsgPu9TK5jFACFoU5oilmIrE1C3oyTUX5V3kjoMe2eS0YlbiWvgrS6cDEHPLGkOl7U29o
Z+aIWVsGwKQTJHLTkNrOff6RWiojHpPeQA2cQjHGEcHa0ttwo3cEnzFPe+tqdSD6qHwaSx9GRrHh
AdgGvTbcCZNzdtOMz3rlUPxoSHpgItfteBuV8xXWlb/ty51vUugyp5ihAGzsgr4yqOmQVEte+apY
MvZ/7vDk99nIe6052OJHYrhEgcDJ8z/GpoJ869tyNeagqqNBxitQEgVXQt93Wfs41CREVrgukFHd
erGwbIckjDbf1VGOaJ5iP5e48FPf4OwUJr90yyTF2e5egYhZy6JM3qMsIOiMk0tBEzaiHXWiOlWz
scLzxzvWjJRELJYlg3eJl/u1s3w6NvoKiMyPJNCqjU/MIkBKsU1MjTmSbazcxKjXY7XP4rZfa6N4
7WaTowpYyUD0Tb6+8zRf31A21s6e5R2WgdbTDay0nZZAOUnxE6AsWOdWxXzcZYRpu8E2DHq4TVXz
lBrNK53vHXFklG+Uli4nLDpJILM8i+B3dJF6Uex8f7yVXv8RE+zo1gWyyjql48hzE8VwR1QTL03J
yUNG9mcVusvUdL54Q6BCIQSk1hDnrDNvA0zshVUXaHP88AnpBs1LXy2ChywHt1o6iBJ8R27jivsc
sab4/swQRU9nx5cG4C5V7WMblu+d8Z5Z+g1A7E+jpSymDlrGJktYQWpABoo8lfwfBrf+Wce85miH
ltxja0lSAUYD01+vg8T6MjK25Wru9Am/PpY2RxyjXoRDcKkMi9KrHu7SDJUtMo1XoWXJylN4nPJs
PQISvuM5G+3mNbZjb20QMcQzWdIOLfRn+LMEofEIag4T7v7XlHc3d8IzMyn7oMXH3MY6JMSu7VRz
MLADZrBfUq74ts1ZOTjumaWzdBLS1VAGbsMB5uJUMVDyY4aI4xmV680rgLR6nUO8VtU98NQcMzUa
OwCsvKo1090g+wyYz/FBUMC7Zr9t0+raVWDnDS8FIdfH7dGH04wqjN5mVm4SA0ktGNBH04eV7zLS
H53pUPnWKe1s6q2pZtfjTX5yUQFMcEQhiqbVF2NBV0sWWty1B01W+iXWrXtT9PYpliTR+aOpr8be
Ioo7JoEB7dwMknHPeqEPHDA6KgD0Yk/1NDD/toJb5QfZk510dGF1rnjAVitUHz9y2IwfR6/7QM6l
nWQTx48ECuTrEkD6RiYuZiir/BhdQUch7j7tDrDp9z/yYnqrnQYLxfxbjVZXQGqYg2Xk/VSObj6x
wOI7S/r4LIzKukfD+Bm0fP8iV+2uhJHDbNforr1B9GmSTHIlPWDM6FGJLWsmsDJTlNEQhk3jYeyH
oc4polGad0iDUpzAyBIP5ianaGze+j5rDqaHfIdIcswyCftsLht7z8UQSxQC5c2vUXToQXZlnrT2
3aTfgkcusfAI1JYuqPMsQO/YNgFyC+Z557DydpVe82/zbzXzr2DNEUsnLQC/xn//flE0m1LH3jbZ
Qb6DUhg86GEePBieswNMn0I95d+oeUZSW5nseKghNojryeDTgZD16hZK4TLbYPt3Mo80ktTwwBP1
9TMLEDkiE47DmmQiKxEvUdkznlDucGmF/4GAxlgZpd4+w1M7ATHezm+5FCXRgcGhk3b6mNg6E3dr
ehc+fl04s/VRToa/Kk3f2BpOcHOb2HtXQQcJr/XCjdFIoCgOZQ9N8nxjTyUB0uIOEJHadVWMNT8P
q2MScHJKaP8zvkLJXqfksDWC7B/DD3Wod8ZHCk1qK0en4EHM5UaYAZs/qT4Nw/StZ+rVpm6abu2I
ep+XTFQ7V8lt10uxQK0t90WIUY1sqnUgffVrTK1jXef0XGlQkTZGPz0gOIEGa3HKWmdYIZjVL6NV
7DHd0mcpDP2ZINR0D+gpXdnWEPM+Kf2GHVAOqnqvsSu63vA5EAlwHWu3uoKNe0yd9i8iOgHFT6NO
sUb2c7gpdDJD60tX4ZORzhSi5HiJpKM9Jl5332p9eumTVw8pExNAt4K7yIwRVdUSJZfNAYCsi2o+
lnpA9fWm+ymGtuHLjk7iHjDyUigm8bpxQ/r2zeRc6JTYW2mBGq0NJjY+Xs4TsZzT0jUMug8Ca76t
co78LXpqOWlExXYBZhhLs3dc92STJ0wYHS3fjPUosZbNZz077gGDoa23YmZq3+Dsb/43w30+2BQ8
+DgAVpETyp1wq7mijj45mjUIwaix/eLms3wnZuZuaQ6vOosZ/ljqM7cYtN7C15Hf9KpaCeJKUROI
U9bEcFsbkOGoujaDxFzjAxS51kaarmNU7CtX992rFpbefpIBQqQB3So0L43hfN09Ij6nlEOsDRF7
q6Aw5EPYbEWUo66RjbaCRzfd0hAtn/ExtFH9C0LO3F0oF3UG7QIJXHDXtkRFQLNMN60jUczAHj4G
gbs3jY9M+hantSm4t1qW11CZKIGAQgxj5R3Q3A1X1Yp2n1aQBnOrv3GT3CstEf+MZAOkED46lDaP
rhZpN4v8eH7GIrf9D2Kp1DJh0uUXvrxkXiZ4MJ0EikcTb+OGnmnXQGM02Ka6gHfHdEJjVdN/vrR5
HGwjXePQYjX3qJbDU1eCwTcN6+K1ugtA05cbU1bsS8loHoSX08gU5ctfH8Sks0aORrFldI7X1ddP
NF98tHKWuxocI9u0QfgOKIOoeWjLAK+jON60tE/umrak4zL+YI6hHXnV0MbETOHnaxBkc2wYWi7S
sWP20ba4j2hihcg8L4Pt7H3kYQuvtqt9JyHH+JCedqbgZKwEIvZMeyhMkryali3KjqeNt45J6MD6
60SH0XnLpkh7tAjNUqgRAO1kNG8x/aME+lEQTLYwpnnmFr/FEef02Ju8I56CR8rqgcjOqF59f8RG
4FT//6pgQCbN+C/IRuiI/6QKfvtKf8c1fv/5vzTByvwvvGkGDVfHUehhBZLcvzTBpvwvOo+6Ts7p
DF00Zo7if0uCBSBHBt18iS0tRydu5P9IggVfhTkTYy/2LiDNYCD+4B/9Ew9J/M5JYRvWdfYOko0M
W5gIl//w9TuuMRqZxfkCcPkcIIhB3p4sf8vjH5595OdBFJC5UpBj443A91Qn/8248zvX4q+PYEmJ
X85F12rof7gFPBqnf30Epw53HeGrOGWCdl12dvxgCGbtBkqWKZ2aQ5hk7WYKi7vBTrHceE2+lVmm
QT5z9q6OjycU9u4/buT/QN2YPYT/18rw9w/3h6EPxyksi4iugJvBipqIXTm4dhVvcjfMVpgOGgaS
Coyz21/++RuL362E83fmKTKUIYnlgvb5p3ub5KyBGW2ExLNL44WsvfBihV28tcJYX5hNfzVj32Wa
Nd7BiCvPofM5aip8yVKPY2gNdPKfP88MKf3jSkjLgFLrurTqJP2J36XjHoc8SPY9q21clkeQLg+j
z4QWAiQ4ZA1AVO/EcDd9/xiXU3UuSXg+xHa5Yi/8pYideUlmUpKuMxIe6IUH3GT61+12IguMJAdF
Q88G40JgTbwy8mhY91yjq5mYp3/+QcTMSfn9ls7vlDIMLq/7d9uosAv0LSPRNHzPR7QvHLrjsNtX
dEU3QHf9nSuwC3W11e4jB6UD3Ug/RfvxLx8Dl8DfP4alG0BaJWvAN+7lP6T4jJd9UlZcFyFxc2wQ
K1yxwiyjtLF3iTEr2tUSx3DCRAlhU00OcUWSUkYA1Or//YOwyiiWIcswTO7u7zc2saoeLx9q4aaw
brVbxOfJI6spKoJ6o7mxd+4iThPJ+EJpPs/jonHbR/7M+8jd2z9/Fvn35ciczRCsa7C7FcSA3z9L
q3GO6AV+fY5wi6lEtpQ7CtUOHsJLZlc+48TuJQPluclqrd30U0T/oRJfsdFj0Z7afpa648Gq/BRL
gSBeMeZ/BibI+EH44wpJ+j9/YPX3twKYncRKakiW0m9w3X8aKlqcnVHfcAZvIjRnPsvc0TTUpZ/o
KpllP0Dd6l4LoymOppLFsbu6zTQA3NH2UPa1e+I4ug2pYCkp2xYaK0kG7ZjSBunM7oEYxvoCwmEe
XFUrRFDEgkWBjTIT47oNkfxa+nQDoqEgezge14XrFOdhQkpRVHhWIWLbx6FpTuhbiSVKakyFfSrW
RdPRJJ/6r1ar7FOditOgUQ5FZptsA+nAyJTdoYTkb1Z5uCuVdXTK/gtGVHbgYkaXJMb/lvsJM+e2
p4M/lMm/XFXzb1dVzJuBzcMIWped7s/HIEF161gt47GIWy5i42QW+DVoROFEAU+Nu6Cg1GRqwSXv
tNOY9id9lg53ZPmhEg6eMlcedDNVG2I0LBoqOmn3nA8W0uuG+3G8K1tX24bRZO+DwkeDoKPMy7Vf
jfHoiY6TReuixB2158at3tpOUywU0VGX6UuqBSRy+ERpd810kCqt9xPHqPBTVU7+pGYgmK/5yC6D
xEdeWZ6KqH7+54dO/O7tZtkTBhIby5ztriChxLy0/LZ0NLLnjM/4pVeXoGvqO1i2MLMyQY+tc4zH
sZp+ukjZVlZOgqPbBLiEDbM5mqV9D/2IsVxsGft//lTG37ZKwfYAuQijCVZKy/pjgyhka1ecUZkd
mFWA0MFdlf7Urtsi8054BeV6SMN4MxVv5E/oH1XXZOtwMDb+KPyzVeVvjj0i2hA80Cq+05zRWcY6
1NySX4IM6bu1jlF1QVa4c7LxHC+krh/7ejg6xWhfZN+9+SATFonnGHfA3QdgifRbU39w1hrRWm5X
TfdlXz2lSIz90FqRZnP85yswF4X/uaSbbNnKtui9cgl00/7TgRzRrO1L12BTNGR70rE1GbEJUQiY
RN3DRc0a/bPTWsbN5JvUOOZ3fd+/hHZwxHnYTaN1NL7Di8K25X2MDI55JcbqfJQA9KGhrZRtnJvS
9mmpBuaOOKxpJehJbJQo7hBkXjwS609TIFbfXzea2bugHXqIav3dysJrE4UYP3rxlRKauO0xHu8j
e1Y16fWzoq++Qkntnlx/IqLSnbxDNRuOoU4dO5LpAbzR6iTga9GXbXmcIv+hhEJ8SHgU5o7+cC0T
+vhoytpjOn5rCfQd8jj6nipxmA1rr/98uf++kfPAWS7bhe2YwrHcP14Dvc6qsh0MxSqRfkaEKB68
kkQh2L0EDISeRV6ja15wHMttz6lpC7or3qWxM/1Ljfg/vI9sAaxVFEWURtDZfn8fQx7HsCd7A+Po
UR/M+Oh642uo3PY0do7CsuIk+zCbUylL8nMSmH1WQL6gGtWjMip9bwfyX1bQP6u1+VF0pSOVYG5v
gHb/Y1MPO6c1NZR8/9umLj+IkSHCNayG67dxO2lNfWuaaBZMzUmXThMSST2bbCuhzCPQn7tvgI5Q
0uAIq3NAQOkLZQkFxTcNRutnvXpa29ty8O6jFDLiGN/XuU8g1j/fZwk/6/cXiwXPZq1zJC+X5Ap/
7xf/seB5Kun0qiSfaXSt7J4AIQzxNUHyIeqcwSDXipifYYV73VmOReJvS7siTbRFQ4TJNt0OTc8D
yLREBZVxzu3Y2hj9kRGJXZFxwZzRfuD4sOngeV1gidv3ptlop7AnRrKdoaNJe5dMxS6NumJTBNq9
FXSz4ru9t0OSl8c8Lh5C5TDyQRhet/mAii0PnjjD78aSCMzMAFedJUmzQvKzgfz4SXZ9jq6cUGjA
DWpFOmV3ivyuvnPUHP2JLIxAVut16s0HEM3Rr4jw4OBjrE3np1VDaOCp0Q40hM5tGWSPo6zXqs28
Q6zFZ5Nl5MBjpuhj+AE53zlWcSd1lxSAe43B3V8/b7tweHD2pi7LHV5sHCLpiIK6yy0Mx0Z9ruxX
WXUIOsuKToOX3PW4OfelW0z0Yt30mptAZ5VjYnUUwaWky7oqGmkx6a4j/PyXski+2iAtEWulbENC
f2ZpxAsyPJA92L0G7VLRx7lDvR8scytGPkOGGuSdETFMHu/LWNDdr+mw4NJIqzMDRX/hgsJYVQXp
U3FuFodoFjDUUfbI3DRa9+JReGZ0te2cSDVLzHpSYZ3smgZaGNYl3BvmxkM30nJEOubUTr2a15VF
1UGOAXVxhMpkdHZHNzwNrpEAiZFgFt9bebNq+Oye1XPtBKHBSJtIVPqZO0O9raxsTQsfy2tU5hsC
vcP7xB3DeybCqGgDFMopueuOUeTPupumpP4i28Yxv/etLL2yW8YLMej9PkedAXheig0huMEm1BG+
MqL7aiKmaW6DdnaUPkiosGjRvrTMJgKcTjmu0DDQurshN6u7iMrHDBGc8w97IjmlddxPrPVwf0Y3
33u0/9dhk1wr0OhfZeYh7DLJHWfyc9EQe/fgD99S035u8WKQTO89xwTEnJjDMsNGuNYIO3hLtPSJ
vIvoMdUa2oX63jV6E82Y1R563csQVDUIFwyVHePUeUMoOH8tfAIa8rg8TxrSTaSvHdC57n+xdx7L
jWvZtv2VF9XHDWBjwzVuh96LFKWU6SAylUp47/H1dwA6UZl1XkXdeP3XYYhGICkB26w155jyQ1D9
JkNJlid7qNZjngenQmQoLb2oX9XlXg9rSS8z6hdqJ2xUZA4htD3Xp80oBEgc2r9ZASYbVUlRWXkC
t9sdKbEQtquWKuh8IuwtMd4UdpxHv+wPBswESuuG9uSppnFUUe6f8NevvTYvjsGYtJuunuMbtebQ
smnY48Z7qr0+u3hlx9ZbtsxmMWdG0lEJNp0x2Ay9lqOV8hW+P/gzu/NOud6bUEB1rDLTJ9OjmL1M
VHbroUZXX5odopPCXyUKignh2eFF9vEuKO3h4IgBu2kem6sercshd36Kmqs0Jh1oYaladAnG6Y18
e+O0nnMUTQMOD3vEVBx/R5Gs7NgaWBfafNra6iVRmtMHkD3YajJqu3WvWzAHOkrMRWp3Z4fOdUrP
hGyoRjz6xY0ovRfSFIYTZ0hwt6azRit3JS7BhWmU+VPn6vUxDNKz29fPqp+PH2g43kzP8Z6jERuT
m107BueqVvpHluj1QosSogRTTz87YAvP5FwtVR8ThGp78WZIbWKWWWWf48L2D0UEI58e9bZp7GpJ
fNq4KVHELFmQi8t8o+oZKPsQtaXmT6inKke/xYaKM33Es+foks5e3lwQ15AVHjBGBlL175GVXfSS
JHvqcyhr0D0kbXiIZEPbVv/MjbA6RBQ2QNuPyVuAzwxTqP1DKBJOVkUTJbTo3A2u2ImmLI5c5+qe
AKRu34lbYDX+CR1cvWmt3nkcIjJEMijTPuaAHxoeQtu522XR/iImQILRwr7UurSbmZRqjfelM36N
w9q5mz4JR+BITnlU/qDxr988bZsD3z71KeEDlCXqKWfyjLeaFZ74TNrG3We6g9OQsvZjW5Q/aBWE
p05l0ms89XuQaPJb5So0qOCugi8rSJVkIXIaySZY56kxHsN+5mYN17zGFmfJMtp7JRYDUzbpMRBG
t9Y71JRuFWdnVw7Vjs7ATywN47EXcbRw/NbZDHg4EJuo8SM+3zXzLJgkBATnLEctPrhoXtuoR1CI
g6LgMkg55SjSk6WilHLN1s+gct0KNEO0DrFtv6M1zO4AACPCpW18waK3CdsybRTtfnM0FHOTwkfe
VLl2RXoyQvDj8ksHDGoE5n4Mtvc+xhN9rjtWFkRe2iGZfc/zSFv10zjStdrG9rI7HlxjlRYKiBjA
HWPw3SyCcS9SpcdPY99sPRzWSKEnafdDo0ogIHlGioUNmKBRbbkhQi1CaBOHT0h5d7ZPKAixW3uD
Mx3zjplsej+qNokoJnEnq2UPKBgd+RSJC0Hpx6jXeoJMxmZTiaAiMlPu8nhTmnr6M8bsSFbuUnAS
PFZ6E65UYb+EVTBZ17QPhqxPr5AB+sIi2trF+EL71UXqH9gblxYP7auQfXns4k5TnxIXp19o3Rtz
Avo4Ge0cIhwydBBbHQwEztJo2NhEba8ymuVdPoo9k5q34kJg5dgRkJinoCBYXE15rUbyC78u3Ugt
O1l2m+2MGn8uZ1y/ULRcPJXm2lUMeWq85Cko2b232GrWmWTVzRzTr4lzHxdVXBcPkaPV6Ltci06d
0q6yNixeLN95L3GlQ20iathQPfAILgJ7BVgEfticaXzo5NrwrYT+R+SCIkRo3rUpFCz+QVJvg7Wq
T8HWfb6pMw0hWv7JKW5sq2Dwd9IKS8I8qgjslbIufH14LUs2x72fYjQwKrC1onxMVGfvdXVC7nFn
wbHk8sHMt8r80MMrktEzQ6q8RcmpYaaBH0akibh61opupvfktRaLhzh4DCLw+6j4s7YVyzQCZZCY
vbfMqQa+hYXrLLq62NFc8nfz+KR0LE8qF5ZAnyJMjBCaPs43VpsibrUJC2bJirLQSMQikoa/xKTe
r7XUis9WlsiVpmASiTkxBJnFy7Fh2C71n2aLBSyMnf6eKV1/t31/64+ldw0x0kVjYLOoqgAAlh1+
Ulqw7CQtce4irGWuZ23LqS6CAMJGW5Gc/VHqB7UHxeAKQFdFXGHLCeELRRMgQ5QraMvlElT9+Oj0
DYlkcV6u6rwPz4bekFafTXhIqlhAW4HeanV6VNBZPpiAkrDeBMVbTMZoqHbVSrB42EilwW0woETL
cg1kYU+yEclv9m040IqA9W15zglvJBt9+93z8vbe+AM8LZH523Y03hSH/0Ltto9Ee+uvmj/eAlMM
RA5hiPBrodyLGGEWHEaxH8zsmYwq9xCi5kR0wF5WQ65US8vYysw8h8rY7+GPqmetb+XWbORPbcqq
nAMrO5oC21y1XrF9u7qnHpHEH6VDSAwJTq1caCxP1hVy8gXRLYRNlDYS77xAN1f5Pvge/OlVWK+C
3G8fYIb9dZPU7rAi6jSnXnnQ/DJ8+OMmdkmHzlA+FmpLamitupuhKatzWmvV2deXg86/xVTM51hr
7KNWV9FxcIv3oYrFdfrBHhyS2POIWAsdyZiSuvneUQAOtSOW5MbWTSabfDjaPViD1JLNGrFBsSrK
SJ4wple+qt/MIVdBVEX2GrSbc6Oq9E0yg67HMErpRndk9o1+ivbWp5TmWkRPqTFuBOY+pmrAv++F
2yxZ1KC2bsLXth7EqUBJt3cDyKD2lEkI9wrb508ndP1v7mpA7ZAgDSuG5tTGEMT4QwbPXmguWHNV
l0bXssWcFFvgqhB28Mgf3yYtS7W3nET5VZLiwEQdXeZ7vYpvwWo7Au9oEezwydMUB61kYt2q2hVj
SLuzvZ1q69/DHAOJr3vhVnGLYt0LAB1NlWCAjI17NQpGGzsoCLWxh2NisThRPf48hubdybmJTgAA
f9mG0R8CgmVvakMEV2PIS1Pn4y1WGvgoksBnjx5u6mCRIH9i8ibXHkgpu32oY2zkSmWwL2/sbu+b
1jYNBuOh7FUFk4RqXpVOoYCbJofactIHopAWjWk0Z/w17Tl3BnHEMH0gdQedolenu9G221NZaOdR
4Bsu21I79/mq1Ds8lbq68RpmUatGs+A4DeA8ZpKjk0bu1qiNb4lJWqcV1mvkeIQRuPiiGTnDlUNw
/KatPJLBuuB73qjZpZRyraZ1cWWRdzCINn5goZzdOunSNXM+WOqpz2yoVqFpuPuuV7HUxjbhDBpF
hn4YjZU5SrYUpeGsJJKWXU+zBm1H7q9YPnonDXPOoiwkCrGA5V9isXKrxzY5MUjY2GhRnZVMThtd
lMU9HQ10MY2R/VBY3MMwsjbAe/VjFrgol3v9Q3BaoHtzvZch+ySLKlglluWd3EbJrizVsLQ5oX+g
ZFpihUzjjaYi0R4iE8qN0JQHX+bbIfmltnZ7LfTOvImsRqIc+EC3o9i8xSiLW0WqD71di51dUDco
ZBbd1ISXjTa64LFnFdDWqOf52t09QppttRy56I01vjbzMm94fErPByXIsaTo7xqJUnvdTyomTvZ+
stA3FvpcYiQA4+Ra+GorarZLMuo9Y1OyyS9LFnV1Op5tN+ESMatk7RR5zTSC/qAIkuSxLDL3qvQg
YxvzaZhunBoNJA62+Q7WaWRbmnXRNN98qiiCLkRuDof5rlULYNnqEG7nu402TPOLCx5+Oo6pGs0R
YXG7mI+UW6b9YKNKowlkPs2/gB23pC34dUfU7mXCYDzMrx4sGhNjVHnHr4/RZNqKQZog8enQ80+G
F2qr+WBfr5t+YzIdHMZYdBQPSvPEgOTvTfAhXSoElm3ISU5L6NZA42ZZSorHqrDeByMKAYPrcM2B
FC/RZiVwf590qJdPdVBsIr/obvNDvat8z6N2PM/3qKP4Sy2P08N811Jig7WSLLfzXdeufIwBA5WY
6WiBrZmMHjr5nNNxG5FGZy6mX/OTqp0o12CIdvNz80MOBkMhx6f5Tp+YB9olxfXr1Tk12cEahq/P
aflT8I+llvv52aR1iGqLPW0zH6xwmPQrH7zv/GweukxReWfiAORjVG4fX8xkeJm/LJ6j6DE2EOpr
NeORxKfjkth3n3/TJScXVFL6MN8DYknF13XH43wct546Q3pKoPj0ZSM6lpsgqJX1/GyX6TwhsCbN
z4qqV48YdJqvz8AmKH3Qi+bryxlJW939gRS06fN9vX7oVh0e1Mf5oUARL2rtRJf5OV9V+CqWqR3m
J6vYaVdFm8iv/4FVqhqA1rL8+hxNGld7/n/t1+eIZQtXKgujr/fCR1peqZF//TeTwlWfLLZeQhSX
0Mz0dRYJcf59oyDJPrsALli14j7855Pz4/Nd/Lo5jjv31Z+2wb8fn5+c72JCJCXXNdijEEw5LP72
GsD1pwJdKHgnDjAf5ff79H2gHdxKbH8/ZE877d93q8EDW8TWfNnOR/99gPl4paCQl5fF8HWEP14T
62F5hu/9+4POP0VdY4OXaGx/C6QKGem/+c6mUxd7daQ+qVbZrjP7C8i85KSkHWEPblMnJ3u+iUOT
vJvpKR9+1EkJYH+EtKGXv18z/zTfzC+ZX/z77vxTiQXP9A0KmdNB5of+/nbm/E66Hsp92RBf+LeP
8PvQf3zEEPPbirhwb/n14L9769+ffT4kCNfvIgjIp//99X4fe37J77duU7Tfo3OdH/n9qj8+wR/f
oitidlcJG4U/Dv3H85rdNxM6Qi61KvvJYq07u6qJvDlnjRkE1ON8lzjNpJcagdQqsoLp2YzV0sp3
o3I7360Vwhu9mIjv+cUALH0oGyzKHTI5nzEMuvs087Pl/GK9w8ZbJPDm5mdFrbWXrFYxifE+YTeE
NyWod/NzQxa797Z9nn9vvunxHbYR6vT5Xodtye9aPI/T+4ixfZNtHV7mI9UO0G6tCuXx61A68xZm
N/WvL1AZA75NSpCoqJJnVKDKuoybcDMflylY3SaNqX19gUIjUllxGdPmZ9vAQa8yleuTtjj3SIqf
3AwxSzUqw83v9XQHBsDegd1Ur3pfVksWX9mPnr25Qt3yE4LIJ4yU6rnrNNbyosTdqMflWS1ad0VR
w3wh4uk2v1RW5SHs9PHNpPYAbX7QLlyU9UEbYwcnfmLcW68vFyBdss+ggS5qJD9NBR9jF9XRIyZQ
e2vSV9gnSNGvjvQx/DbF8F0bzNV8fK11vxN56n2zvFauY5F7J68K7ZOp+1SnmzJ5CRTnaT48xchd
OjrZuwN/fiK4xw848LyDGdXptlTc5J6xIFzMh3U/EIurz2Ne33TMpbsoMaJlpSZRtqwGNL9sO89V
Pnr3IHbsnWu7PkTCBs8dGI9rFknqPkhV722gBXsw9DCnpxfTUfDvtptC/h6Kc9K63WOpni2FfzPC
3vQ1VRSVEgXSA9Q7yWuhNERysZQqNVW/WZlzmx82gSogx+3Eer7bEZcG56cjnMYWyvNkQ5sfF3pj
HfLBM2kypAZrYeKenmT1Pjq53FtD5d4cZjlMJzL9IGLqaJlx99K7aNBtJ7X3TenKm+KzeElV8kdl
QYnWc8RLb5vFJjUT7xBDJbyRjwTNZTqGCCAgaanzouZGumGSiQ5xYNS3QJUDjT+OEdPdqDy12PZO
bq+jyrDzVdMnZKq71S9Li4V3h941sr4iXS5RjYzOlWJlu8xKr0aYA5n75w0TS30ULca2xfygwnbm
rx+pHGakZVBfHpP4kI81ijHRndzWCZBx58V0a1bdyacjcxonm2JTl5f5NfMNm+3uNP80v0yADU1X
lqp/S8Zw3M6/NT/xdajf9+dfCVOZbXxQMthEfr/f70PWVYphNWl/+upIU98a7mqKjDpPxw0Z695L
a6vB2U1BaztW6L8YasM5Gzv+ui5y7wV3Tr9C723vKmEdI22wRoWCwQiFa8xvrk9NT6+7czHd68mq
2atpCkYUEw7WvtD3jopwALY17gMakV+4G6CiO5l1CXSaBB548wVMOeU+36RApk2lzR9R41Plj51g
U0rQIdhvinhR+l2yjOyu3Sa1hJpqUW0cKBYvCPEzlj4ksX2IDXQZk6d3LOF+MBV3J6WTKLzGgOpK
bKpvYYkmH5wNgquYlXA8oOOd4BiB6NyVxkW1FGjuZKLsROu+gGzvVg6xct8Q4JwSuzZ/dGYIZSO9
+Jj8flDm2LX0Mg8knHfLvC0QLfbsUQFJDy+q2W4GZMaYPpjV46zDmNvg5+uf8gY8TU+gWq6G1kZz
j7L1go05yHoxGq5YiDZuaFUGhC2ZCRWUioaGeg9NRFp6JRGnG364ivxvaR0TpEHmDJUP6tNtz4UH
qvIVlBymvkT3yGeLEN6xP58KWYu+g7rKHsXYWykB06KhItSohwiY+sK21HqJrRZGtpYlgBLp3Suy
QEsfqbs0UjMwMZuq1ZKzMuU5B43v7coh/7CH5hVMd3nT2TStGfg+axaSZM34yRXCxbDEi6dsAXth
+2qWAckZxA9n09b/LXbFACoNx0BUxNZe5PVn6bMZz5t236NPt3APkGWAmaWgN2ykebZE+Vsug7Iu
10g4CT4uHQSN9c/OJ40GEu4rOvCF32rQcpvuDiT+c8jaayWk94hRfz0mIIbcMXh2DOUTjES9wbFz
ARUjd9if0qXeiWL1rAY9wHEwJEtqf8+6kWzAbdAitpPnxk1AxBAgU1HPJlEcplB9QC/u7PHvUbwI
XnUDmqY8OwD+1n6NSyLt1I3RMRwVWfQQRoxN4XCX/NsjarKKzJ6oEKjLsoczRbUK+ZHOUKFuQ1nc
NQMgKwy8g2ogv4KEFC3TxE5WLoE0VGouXRMaFGDCgyAyZSOD5owjw17ngp2FR5FQdWGYaPaFGrex
lCMcDOqdK1GFPUP5DGLjNPNB9ArW7gvVJUfZwBLQOUR6OLlL3UrBRWaYLimMY7jJTeuX1GhWlnA0
cyTKI5fcTirvsZS3oWKrrWFTicIBCGZbnXKrfhMET0fMEoPOusXie+oyTfAFuS/CK94izrR1OIhg
qWjF25hjiatb87OVGtXzf97QP3z2c2zboads0H1bqDPD16pJvo91HG6H3KDUJ+JynULSAMblbOnE
m2v0d8MqxJfoBow4kGsoplXuXeqOT8ojS2oqvZDPinJHQV8sFBlj4cZQi76OBE1pKmwZ1VWett4B
gA+AP7R4S2zYCQjnb9pDr8i9G5N06TBQDvjdJdtYDhcscwV2AKoVbelbuOLLXtKH0YgeL9Sw30I+
s5akzC9lAOsruegAkXexZ6/J/3o2g/LSwjmjP4Mjq/Aee9v+kUZS3/aoP9e5bZ7K1N4UQfcE8uxG
PFG63IeBCexUlU8soIEm0bjCiWVvIhVzmCALx5HqJUOVNfp+uKuQLy6ahm1AU4wxxRkYlZq9M1qL
2u9QY8Y0bwWzLfyVIl+7xAJFXXkxOsvdptBtl6aROftqyF8LVX46yWtrlFs1MS+xHNhI6QUyMN99
47ysjmz7DkaCyUpnfcS1sQkALxFQ4KELpf6EPm7r47Y6VWX31lnpUZSi2eWWfHXTvCX/sP4Vt/G5
p4Cx8DHOgk8Ot0IxP0qdkxK9TbK2xc+gTatdk+GbDHiZpThnQ2aXPinstXQV8hAEp73QsVzLZlv2
Fmm6OTbfsbSJSbA6ZQM64TPth2euxG5PbHeORRQzdd1Rp48Crl1sQXJluKOx5eIoNp4bpjiau1/A
Xawm1i9C8CNUsSoe96GXjbtmtF5b8uB1tcdbOFSY36PviNY/Ek+8BXFI+C2J2yDFwrMFjXKNZexT
2LugCL57ivIYjOSm0ZFmcRqtK63unxIi64I6we9ET9xQ+nDPgP5UlaBF4hBUVWqAz7eSUT81uvhp
6pD0hJ1Vz2XJsswMzR+Tc2+hFPkxSi1OzbQTjJz0HN0fun5EKSfO4TBEdDYr6JE+UO9a98MnhU6H
GyXBxe3BHWfCpG499QkbY2BS+AUpWI8vKESDo8jypYKPj/VnZyxAPadLMxEXO/JpTBqVy4wh3LNO
YOsYSGrY+XjOE4OazBhO/JLqYewgjrOMuFgRyTRkw53zusCuE7v92m56DJEVEAdIv8RWRvZrKWky
Zo78Zbv5tiBmdR3YhjjavmRMrrOHwWF6RXx9LryswgUYQ0/OdONoJPeCBenLWg/ZmKoF8egwfm+R
07/7GfJ44hx04CoT8tEakCtUyh2S0gpDsLEsJCXDUVgvndPR8a3rSxbF9R0QRbYQ5vDQSlFflXFg
LxKzTAdLT8dKjZcZxZFTNsn1OpokFxqU0s/ib2RuYoBzorcS8yUYIY24iSmrpEg0wuoVgxETCnvV
xZ+jFuobRmPYYg18Hn5YWUFg4aY33xuvjtkiqupaqHW2kiSyXo0SjFIR2PIAjjijXd9syQTZqw67
rNrLBPy6QGI8A0Gs+sExqDBIRWzjpOunK2klOO6YQA6V09Llh/9j2kjY0s7/DMce4oVXsLZN1Qdy
JM1jiRlUMSLvWffFL9GFT4YQ7cKQHZZsmT9YkZ09jDVRH33Ql/dMtdsNnYl1mbU4njFhrIsCt6vO
n3yPg32AbFoXrOvCrVSVYqsk6Yf6orMEumT4MTBC1BpqCCfG5JfWe3hR9lIUwXAubYk7vcvXSYqn
nNY9AS+T3gKJcnwu5Sr2ho0lIIb2euPSOK/crR0nv6zWfqC2m79ECduLsXKSJTwTFEpYxBAy5SSo
jgyish9pWzOWOA1639FKTjn1Y2J2hLKskQUcwd+/5RFY5Lhft9FHpfbjB8jooyPajdKm2ptdR4ch
0k6dXWhPnVN056hFMq0fZeFghC4ViGmRd8wkDN9K95jljdjZ6aN4VNogekS94wuKDe7GM/r0AY/S
QHu+848Fupu0WVk1vXQdii/pNr0CxmGU1s+x7dKTF+YeErFpSVGFH3FDsmmXjVepyXVo425lPAC/
2va0SGr3VFo0HaoWu7PW6N5LJFlX5sg9eBlULHvEAxm4urptjL7ZlbI8dlnvUJj8KMskOmptJ/kr
t1QPXDXZwhYeVpbjqPsxDcKVoXgF/eU4I1ymo9UyqPtgUE6dVKqLZ51lVeWPmQm6oswTZlkDJLap
4QfJTJBOsHIHOhj7yIPOk2Be3pL9RhS5Ezi8T1RvNIzbh0F6O/KILnrYJ09401FaJsFDh3B6HdcB
OLgwKtdWa0FLy+puQzE+PNLVR7imNDqZ5i028Q5gViuoZusFoiOjIuRG995pUJor22jlqrLbp7H1
/X1dZjen6YYLpigGJTR8O18Ll0D4zYe2rx9sranuQxHBg2vzs64p3wBx6Iex73vaWogXg1GUp7Sr
HyZyXOo5DkZzYn1sLw1OrtZ1+144/dqStn6QzNsBPL1VGAnaQDaMJqWm+57kXDLI6T6KXg125G9P
hfnSXiKPC9aK6R46bP1uaxq7Sjc+xkL0GOLV6hEZIX6blsyTjj5SZe4xhiv3GhPs2nCMMyInbU3G
At0MTN6nWh0/PJbddEZpviSWn6zKoGruSc65601EAQkhaboxzdxaRptcc8J1mBTVIQaOqpiKOGlV
fmkzKXa5vnURb8H76HTMD/61RsO9AHj8gPJIUFJGR95IWVznG7MCLVx3OgIEnoGrNG2s9UaYh0Qn
WabRCGoYSqLBcm3iQWb5GiE3fy9dv4UhTaHFoMTasieP1DJ27Dtq2vCbIOq3ba+Ux3q6GSbMRRDZ
3rpMDPdWmA+wQoJVLSMFEbPWPEMMT9c6a6e1gWaRaGLvWaoSK26cqc+llT3WYQKaatS+tcyERRlC
oYaYvq0SIZ7nux6SQNYhYG9NRXpvrISWSVk8s+kwzrWumNd0Cr9V2Jm5MZ2XlMyqJ0WJk01rOFiF
+29pV3o/A2h1CWD/LHSPWVW94sUgQ8Kpdq2aHXvHZxtZatc6M/wHgKWhQSs9oDx66QaiJTSry7ZK
qH9rlfqjGokMrWkaBdQ4D1O6eefy5+uR4nQx0omBMilxTs8Wqhk2l6Z17nuzWVEVU1a6aPV1SrTk
ruqhe/kVLR/MNVtVYeKvrEBsR0QtRDk4aAWawbr01YOLR3OaPrMNJ8iPMPb1XS97Zauk7KMYyzy0
uq62h5uxgQ7oghhhhURBhcQSG1B724i96eTJKS0n97KHLbyKo2yhs9m+OqSVbgptyoLrWcHUeYlW
qVf2fYQfO4hBgjR6k2/LGBK1N2b/m+ob8+ffHQimxY5DWCrGGUn+0r8q0VOv0NMaPcRyFjlGaf0t
MVDaxdLxzoLcAJSzVbyev5Y9xMdBH7Mjch3tIuRrMVXzk752N87Y5EfhNGgwi+w83wTJurDG4KzR
bTxBPlu40IUearvkzzzpKUsCJSGJh+Z2bNGGsei1zhqh36vBp6ygNU792OIYqkYG3BweWYsSl3kb
pncw6Nu0y81FlhrqDbXSpsuN753i9a/sYnoyEtzKDx+wgoBdwooGfscZuqtXBvjk9XdnFO7eaVgb
BoGmbmJPNMuck3sx9MRM8R9u97P6KZ6uZxlChk6Bzaxc3BeoJkeHDru2iKWrn6uirB6SX6O29Dr5
iqMd/aZOeiNUoxfKDdZ21sJ3dZwuGdayS1P0T+Ugw33bygASCAU/K677q5ez5vAi9T3LWvk9o+eu
2bmAohpW4jV3J9XxuFDrsl4IW+ZvFeSYvpTBIwWEctMNQNHQfoFrKYJVViUBenCE6gi89g31hwUB
7tqiMcL6nexnHJdsNqqf1Jbt5Zgkx8JkWqrrLl0OA7JrR63XoWMSVlo7Ag1j/SM3kvCQVtm2oSJ2
iqV2jHR4CZ0gkmVCA9k9C65mjI1N5GFk8bF/oDx4bxPG8skKEAMaKbg8DmkmxCqkJQ2kpCQndcpG
hHN7TaXzgy+Yr+RQ+HTcW2Nd2CXZCzJxMTbq31jkfVJUKg+5SIdNUeXmmtyfjzZgIJcVEbxZ3CGk
QSbK4i5+5SLuHwms37Zq8jRYRvdalSCJQnI8vMJ3p6t2KSB2xAofNF+LNB6ODsXEsmarSYqCBQHv
7rWOny/Q8VXXuKGSX0bldv7ECbr9k020UMm5NJUk3JtqtOEpUIy7o0ToRsHNLf22SLam3/+c181F
XKerWkGb0T73HI1IhDLY+iybdadRl4YBRlWO2lum9g1OVtwAU7ZmUKEF9YoTDRRWuyrlytJ/KeN2
eG9Dzhe3H/Zlb8pDA9HtVUxJu41zUvyyuVaBq519oaxpgjwhp/LvVk+cYCYRK3YKhkEwbRs2CfmN
AHEdv4mfWvoz4/GHegzHjjfomN91iwjfqKzyt4Eu2zEdnODSI8MPUv3RVnSSoW0DFmEcK0Ajoav1
bDBnsoCIle+AdtovV8f/Dxh7GvLP//7HB/vVuhweP6FtpP8SF2bof9hfVt/r739liV2+J/ze+fuQ
1fXn//UbXzABafwXLlODsDBqU7T6BZanv2ACxn9RF9ElNijIWJY52Yn/ggkoIANMDUueYyJaY3Kz
+AQVi2//v/+haDqkAZXMTMfCVKhLy/p/wQno/2rctEEWYKfUyDezQRSwY/qbcVOzlKzIfCokZIWg
+H0xUpYZfWHt7Sza1S11WnRJj20XfyOHFTEhSGvc4os4IfNRvHUJGZQLcv86xTw0BRt6yjIe+Y96
vRHtsGXuO/gJAg+NkMNF+uxoFKjNKPnl023UhHHCnHwM7PyWWQj+mo8//hHXL4f4/yGV9JoFaV39
9z/+ZnCcvpxtMqUCXsCfbDtThNuftsvaxZYaItNcIHFhmXNVpbuSKr3rILy5KU5G2vgjZfxqlXrh
sivfB2+8+0rxlET5QZbhszLFL6COTPwY65V2qpiC3KvWCxxAbHKicFsy7IijBbimjjeBn27YyFK4
iR/0vLrSAjwMNbZKC7B59ivAq/Ofv+Hk0PztjP/rC1qAGh1AuVI1/maoK0rF80aHTEyNJX0ogiui
yv2E6xx055AGcpvH2RVg7f/q8PpX2/fXGxs05DRhOTbZdNOy5k9/FxXWvOqBhGvkUBGvMAlEy8o9
dn230ttvI1NuQFBilqFWJhkkSNWjSto4Xtytz4AnuvIAzIiAqAvmYIr39//8dzH/7eezAeAxRfAJ
5d+WVb1j+Zgia3ALVrM2qv61AIWVqAfcImcDBU5v6UfYMRe1x+IT+Btiq89WFW3V8qdotS3qfYTq
9SFsXiG/74Ih3jZQ+jq9eY3q4hU76o1vNbpKufBVd5eDywr1vRrKhZXrTwUtAYFkaQQZquXUsBuS
54emP2A6edHa8FiFFCKryeBMsHklJ7QVCv1uPSEA+w3F1lwHpMFilZrSBvsqEoXkpUySh9Cwt5pr
beokxgXYXRyyR9Tg7T//8fC9/pvTCm8k6xeLQYFh4V//u5OsaUwjuljOWFyM2rpZPte9PxHpmjN1
5GMtfyCyv1FceBZO+hH67rszyFfvf9g7r+XGsWzbfhEq4DbM46EnRSNREmVeEHIJbzY88PV3QNm3
K1OZpzL6PPdDVzRFKUHCrr3WnGN27YmQdCMv7lIiQwiT4tm6HVV7gcV1X8f6K/mfG70O56Qsodv0
UdCbz3EF67Va0fXaULUzfCPomxgL3xErOGcz3xquTETwCXwtVJ93qrZIDWXeVCyWiXkr3PEusNqX
KA7umS3h2odBZANJ7rA/KO7Cj1zy25LxjlqXPCtuXary5DQOyQevbsdSVLMPeQA8X+aMNgWRF9BK
GMFWVngbc6p6tbIWe9WH9qkWe9fMbtQk2Kb+k0Iwtqj0Y+wV1x7bOGu5hafcmgt3XPRIYqpIAAqz
F7WnHdWu2cq8pe615i62UlWcHAZiThzvrKjdWjWeX0tjIZXwOp8nrI9sQoJ0VVkX1aHrmlNYWZug
DFfyEdP2FcqwVR4Fh5ZWRldXh2pkMhIxu3OsRc2kwPHyfR4icFDcde1j3Bjz1Spyw4XPwNlKJPHC
1YyUgEVv53NctxuZp1dOOJwiFLNOMu78hlCgWtt+jB3dh6g8hma07nCvYQ4gPkoiWg2dF116Ly6h
RdmhtkPm7vq+x3HfGM4VBki1gkAW5PkO7vBc6eACTli8XlkaHkyvrFsiRdl5XQe7v9ooXn4KO58F
bwzGct+DCEwxaaSAYjvfX/qmsfpIm/w6UsVqBIMnuvESWf63rLE3XnI2C7ECNODcMV2/Bp1+G/Xm
GorZrW3FywBStt2CumpZr3gEd8cwUBUFKBgaLVR4dJnipaW5d7VlPpTavV+YN6lQ1z5xDnEfvFtY
EqCDrhhhzzO6d3AFSUgz7TspxTEqYf63/b4Y43eFUBOwC8tRd+5gIgcz2K82xIK2emgQhppecxBa
9lzpBRbxdO/2/pF+TJz72+iRWQ6QLknvVseR4oqryMWkiJ+OaQtXvC05oBpaGZnfApwMSMECI3eM
PNrBY7rXlPuC4YpWO3dmyYLcy27l6KzQ5K7jbLiQkgOtsiO8pwH8mKdLhXQDPCMAeNVLPZibXKbQ
m9WZ7lpciPI2NpKl3wSvuilvUib0euzd9W74GuF0zQzUqHUEodo6Sp2wmtgjzMG5K6zmYAi0g4N2
U8oCBK2gNRdALLPKDeOWpUAxAWA2QDKe35a4/jvf241WfN++dA3nI4tK3G32sndx5xDboQzyqCYM
b91vlpR44PNbSdJVpozqrJvGwCnPVaePuG7viL86k7IWK699yMEtzRtiKoGgdIcqsI+ilLdVal7K
D8uyFdRztC67K985mm794ITuzdQcCwMQwyphwiNM/iSTj3kYvEP7A2XsxfeRKBtE7e3Gs4sr6vM7
3wi/9ZI2Uk4Ase8xBjPz66TqliWefZIVnvMg2Vu5OEKdZti7LbP8FncQs0NdvaCuYSqjr1UiDXK7
2H7mrtu0W2bFVEqY1FkYVyCa6uo3JwZfFFTZq1eKeEHZEhKFDIQcHl6QOFc2GvSZLR08Mlnmzz2D
Hp6LWMs212rUyBmI7Bh4z1J1ktuyKjeRC0qSgfYNHnHa4tE3oVortbBA2ur0P2CKV+22i/WtgltH
HzMDYbSyUxO4wz13GCB/+TxcIPC6GJZYI3Tf5JmK3wcNknEerQE+37gKVIIHvHZulMVtYj5UdrTv
xxL1ukLPN1motrXzSOlow/piaumGtDlUOCFg7PHUEnIyMzHexSbxCL3zMGTeNxPRfm3Lm9LVDrhd
ltGB1JszMUXMLUhmSF+sMKFcVU5kNd3ZBjh0q7xSjDZCizDlKobH0oiXdA+WKV1aVdAPxSFcI6IM
g/BGDdt5nzwVVbDpEb+WurojvJMhK/lIot2MBo4Bkdzo7WTpYtdq5KJX2l6kwaEInU3rxVsaV17i
ri032jbFiPugv9MTC6kgWn+eA//8hNbs3z2gLcpaa6KKGM6XwjYtoi7CyUJeKDINrwL4THB1e8oM
+vrluNAxQQyRirmA4L0WaTSsp/rGVF87BS1VMC981jNkKv93bfjHteEPB+6XpeH/ZH5DuunLz2vD
f2dPW/pfSMENiwJaZ+Vl/w2aw6j8lwmaSCf32aGAhTn178Wh5vxFD11YLhZ8/g/v/XttyFsaF6tG
YPR3QN1/Fj7989JQCGc6uRxhwrQzTfWXk0wtsCIHprQWnkogiCZXua1S80IM18/qQfgMm421zrA3
ZWwkzVtlykhy5UypGTsXzAMBh9vds8uV2YWEbk1NnAm0QnJpempD+w9roZ+vienjGqylTXMihU1h
2V/WQgruKmnrjNp76711nnwSMTTvmDsjwVLx914IGej+R/6bleXvtzWtKwWr+l+4MUqOwd9vnKmF
uS0iwiuJxDB63FjYHdU/YHp+XuN9/174FzRVB1kFImQ6TD8stfra7Qx6auYiH/JlHSHG929jdzsF
cCmA5FEehhgsfzhPf/P9fsZ3fG6TU8skj8HhJCQr8edtAiPPHByU5mLs38G1UDPN6uy+D67/eTO/
7kY2YuH1cC1a4L+cYQETExkxxlhE5t6VC5KdZsZwsMEgk1Hwh01Nh//vpfL0laZtCV0V1mRMEtNn
+WE3DgSBpZJc5IVRFKCz9rG4jhDVash79WJvhUcjvq9pjsfmnd7tU5A4docwop5X5atdPjgIRnMT
BhA1+l1ApFE6zkktKpzXipwalYlDmV2l47XRcTx0chlpgzvaguSahNXAi/ReJdrT9BtkWzBY6bwm
sxpbVOPf1MwTyT1fKKhJbZMOfjmrETRR16yCrp613WuWYr68b5eefU+KN1zvqxysgazv9KKctayB
BuVN++hw4Cl0tC192zbIv6JsI9AXElf2z3vyC+fw+54EU2PDP1O5R9hfWkYSOrctKtI9tEi/rSUZ
4JlYFZz9hk2BCerWIJ7U7V/ILj+ZLeUBZqas+ROOT//1HAWAwo3T0TQHjJX4co4qZLjF6G6Q1uR3
qkWPISUYNg9WWihWKgpQJ8jfgiS+ip250VBrBISKAg3OiXH6xrSYRabTXxqSLom9W2kyOKf98Ny5
6fWowWKIfJRizS50Xlvz/7YHf/joX9bXBRbVGl4TYpM8Wzupt8g9xG2tMqsY0Fcr2vYH3z5rcbPN
BlzRdbehafzPR/HXu8rPe2+6XH64HAwgXfja+AhlTyyFNflFX9TCnNHohkfcbNGgLUC1/Mf3aLZq
GGB2VRsM2tduY9Kao1pWjMFbDdqJaRpTttCDVEzqlRAhLy2Of/6avz7D2KAFytXEp0XdO+2GH77m
gL1TEk7I12Tc3w/MMtAxpe3un7fyu/vY31tx1C+nYtAh8/RCdCKCdCD/wwzfcu+UGnsr+sPX+d2G
kB2xLRBRKpX9z1/HGixr6BK+TuSARWtImZRzdEALT3stE+8PVebPXaDv1znPUVWlFNFh137ZWO2m
HYKP3GRc8dZRTY7h5Z93G0xdPu/Xm/IPm/hs4/1weGSXppUR831iVMo+6lwTVwCxbyvsnLO6i+YE
LK2Dgv5cg88oGOCLWAsIPqhYyY8gugBlkN+VJBd4y9YDNWH1KATMHVbqHamFmwilbKcOq8EO98xg
6V+BoUkWTeHOnajYNpPoMsEuxi0+z5/HgBVXHN0l8bcpwSRe9FF61RImHzAcZ+i61v147RP5OVG3
CpCjxL7PikCQkPiRIwwt/BU4xnkHWct/sWq0xog5ReocTBtkGCHuqCaPqaddVam3lF21DOxsGn1u
Gq+60R0s5F5Pf4WVuvnsmz7dR3uluvEGBPt+irCJooaxHajNDBwkTI0CBLoxsFyMuw10r6uE3k2f
YEcZnFWY8rFljwUk2I1ps4MldEOj+1Qb46IUaFm0G+hGm7EiDVdgtE2YlynEsIJ9UncmxOrA+Egn
lQnQa7dzyCHPZuSkg+fiq+MoMolQbmom+0Z7xnCPDPrZmxSgjcd0vzoh9drbWrbFyLolKHifkv4x
Wvz7qbpKi7UfFFeFysLad3D8ET6eTqHU0ZJ1zGl07U1plUvgR2vid5cMLraRaM+6Em8ypZrliH0b
fXlojPQkHXeDZhQVXrlgcyvF5gCiSIpHojga5IJ9eQ+aG0vmnajPWngXtyc7wKqqLrv0hh5t0p8q
gmPyZpHSTXX4epQhxJjZb2qJjgv8hyi1DYT1RTscPGKSQkwOtDZb+wlcHfyv3LytBfGezKQt931a
ssZKs8/6aN3YyxZ3l90/F6kPFCNeTmFPjnYL/BcQ8bQqXdCKAOgklFPSrDAoQHu7nrZrQxKvZLcV
aXIolHKLnPrG0HoEh+GToeD07pq545Yfg+dvdKvZh/YmU7kKGn0dKPG3OrfOU/q8aJ9Rt86lq941
C2lCPs7CDcLkWVnj9DAIRgjXw16vxD4bXVJnwfsyNWa+v8oyC6GvvnKqEiupNrfAXBkGzUcGvYYW
XlUQtRJ2gBuIXZRFT6b1yqHah4RnBjknK7oaLXhXVKD7xKiQ8ApFJCHDb9h3RnZuHbke+v416knB
ypujg28gIjrLCqyNMMvHJC5nPllleu4uexJYnJRpgSx3FfwolFebNhggqvv1JnPUFWOZOc+UUxUs
7XG4sxzvWrg0vx7Hmow5OcyF9yCEmOdBzS52dnlizsYAiAXyU0f2aHJXsRGtkhAX1zudjj9VS9O9
/5dbHA8flneCYclXCrNqkxneS/IIWomDatT2JaJwH22qO+1bhdwQHsD1UNxJ5/zPt9ffFUjW31v+
WiC1RqSibavMxVCYqEhraouz7ysMs/w/PNZ/95T9cUtf6hlbz/16TNhSnsilQaaCjCC+WsH/5YH0
wxf6UrMMSmgKGdTkKssXr79ynT88j363wzgc09DVgE+pf+mqKH5j0UeOeIzbp0Jd4WprvB2Npz8c
lt89xJnZGQw7daBiX6sFZE+Q9SwWV+o4rKa4e9YEROogsjLr50a08wiNtQ3EpsE3NYwkcpJxICn8
BxDFriBwPNSWDlefjXRzQKpaK2/oHYhiRY1C5wutR0qygUqsn2GMiBAQ9xISpOf6Iskg1bUeIdtP
Q1vukfDNoslJRMpuxAzLSaAG0cyzzGPvDUvXvWPQpdKO68L+qrVpMxJj0ptiVVKrauVeKR4qVlN+
/JpF+s50yaZg5UMWkt81e9ciJaNfjI5LN4CEuwBQS6uuZBF/r77+23z6U/NJp/VDl+571+KX7tPu
o6w+hp96T9MffNclKDrqA7jE7tQwMVxUBFzT34UJvKUL04UaP8E7aTpMVea/lAmm+xeMe4dCeqLc
8+TlEvqXMIG3NEIBBHNDR8PNR7n4/z/avxoO/xhz8OUioadCW2xSxrkaM2aaLD9XurZVSoVlPBCK
DJPCeCGztDhFdJQ8PHdYfGRFBK++rcxbdN1plu+STGNUesYYQyZc+Ie7uJh6cT/exrklIOOYlhHo
MWzaB1+KYd0vM+hGJjoxSCKluveJ6hgydx6UpKXoZLZlb6IyFpJ5zFDtNTdlTRdvPLW7Luvsktre
IR5fYSA0s8JythoXmT0YuzASuywOb2B2Hw2FTD3XOiWl9YrZeD/Cg5C5fiV79yZo521cXsiU3Wjt
XdV807yQXEm5lLTT8qxhLFWssFLP1A+jiue2Xs7yFm8GDiLAesiLNSRzIXeO6kLANTPN00B8WUpr
h3vOIvLQj7cts0Gwsi2729nqDeWj783rbl1BqRG5P5eEs3W4oTJC33NGA9N3CPjLAZJo4mD7Kedo
/WZJXi6xx5IIx2CdvDQvUmYmbKuIXDVBb6RMFunAfatpFhH+tQBXldIP9EqUJYF53N+oifp3ui1T
T02ns2jbG7NbtDgRUKY21cmKmOEOyiysGLGHJ4foT7vUqJdGev0XYQAnyUgADZCb0b0xVJNs54WQ
M4Kd56U6ILaiRnPfQyCZ0tOQbc+EvIwio32hMMY41fVziLlrjEmmY1PGyGDB8pdNx7oB1kNEyI0z
aEvBHnfiSzgapBevdFYJivNc4HvLWvZ4fuE7e/E1Q4Zw6vYwkNZZGPZb1qAJ6fXaZN0j+8rqawqB
aiaq6e6IWn6oic2G08veG0lpLUuotpBhSRhNPXf+GZO21jpECvlMFiBQ3gsngZhnoN5Tl/4EdeUj
mAWHKqRGBIdDDP1MJbcN/uAia9qFhpE/xKnmmqsCbpFRUV+ZDPic6Gb6uiPny8iABdjiIox0ZsM1
dki8bsp7Mu7z6rkL9257jiXPBfIfqrkXjyDZ4C6EcunJU8E6gbTWeZa9t2ittUFf2ArmUyamJG4Y
ylHPnzHiM0TkQvHixVhdFNK8EkZdGWeiJpea/6Fx2K16Xke3VcdpwnGp4F1ZoEnRwc+UEID04M4T
SdmIQWl6rytZHvF703EIa7jOqPKN5jyBUrkiLe/MKeFJASkGY4luotbQlgq0XSulYBkpbjlNbHzl
as8JJ/zlCLKb1IKl55DB168JNtjgoNmIeLLApguZEh7Ijlbd8/QNtegj4ChXlNhpQBgiAlq18uGM
ESFU+2sd8USC5RkaXcE1W2LCJZZkgUVjXoG2GWpIc8wfg+ij5CROK8hMCqZDONTth4ZrVr73HFiV
si3k5PM4bdiVcIRxMkzZmOxMlR6twp4YoffB4iPybql6JW3VZC+Fc+GOtrSK8b5Q+jetbGZ5kyIS
7u8NFvdpbB5QCKwl8HlP1/HopguGSrQfILttRshbLp93elfVimUxRcXbTwh+sRxls0JgMNY/Yixy
cfIc+qRlF/3CMAaq3Ys2IRMbFPb5e45SyGWP1qx/tKXJFdL3N7Z5q3G4ck9dBT4fqvvQaxBHWLTL
tJ2HCecURymoTMp42pn5zB9K0IAQADVtLjgvXT8lPntBMPZN4GNQktp8ui+2qcqtbXpKhLOMPTT1
HoEnoWEnZ0HiD5cfcclhNs+e/hzFL/BV5gXGvCTDKlmaO9Fax5H+A4m9yMgZ+VfP4EL74DHBqAE3
+/PcnS5UrgOqvLkKOLjkI01PJy3nbse6EuXeglH/XLdi4jKbhRJd8KBUlcZVLWaCazGR73afISO9
yP5SchGF3Ev19GPgArRtMO+kkLPMq1R9Pt3HVcS2PeE1SE5BRm4DVAaJgkgpBkTjZ3PEI+DzYc6i
r2voGuuMBZSSFZ88ycZfuVJfAe4KZmkwdattdYVMeFWFCHCS/q2cQiBtXYeomOw6aFcUgtWjaylw
Sf25jeiN+J55WaOJHdKNnkG85bOG6YfaluuOLG0EqjODHZPa55zQL9C0ZcTu6U454+ApXryQNBF8
Zq/NIuYYd/W4qX1rq3dwAnSf2xtCFIGMmwcQ1NDPIxdzD0NTSMBtITjhadzkrr+uw3KL9n+jKsaS
EAxyQ9ynQlDs1lAsU5zFZjyd2v76h8rpX+XJj0rCL32qz2pEZbJtQkXUqZamlcMPfaqmCWqBHKND
8v6hJSdy0Ua0LbDT5wx9Z9P5/J9vT8NITCFlYzb56gqI+0qLZO+RlhzBjn3v1NPYXgb9vacfJbrv
G/tv/fyH+lmf2s//e/18m6cvSfjT8PbzL74X0EL7y9TAwDNOMcVPw1tT/YtkAWanBnPT6S2Wqf8q
nzWNtyipXYZdDKLI7/l3+axofzHMR2unqo5tG45q/Ge6XnS8P1Wsn1MRFQgveWOOA/rwa8YBxHqN
rikx4YllIz/EKjtP0qp4hs4KstVRnJPa1tVJ1F6HnJc3+NScy16eE2WUR5jTCLf/fENk4Cfi1tP3
pWk5Z7st75vaKp6LFrupDBWilzxlN9qdcy89sUKsqDxZmpR0a7tsU3uG98TjGetC9yR8BQ+XRKDx
+ePYJxPAasdb8NWE4gb1lk8cr82uC+8rVXmO/Mx7UwblBMkmeAgxNK/asgDQ0fAgtmHK3udJtmq7
wXzKmEgt9QKBjJQBnIYmPqtN3+/jMn8qrXqpxUP2nIWJBgYC1kM1eGJJGQuj0B2UuVlgMqjUwTrF
mtHtIsOVK6EYFWIj7xbOQvTOpPIOlBsBpnz13Yjobj5WCh5wN7F3LUX8umoAtlpAyZ/aTp2s3QiB
icI5gFdD/BoRXa51MIhpXN36fQilu6v9TYTL4lZrYaybTqy/FYF/ZGRXPChlmNKf0tpd4UXVdWuk
4dzw115j2a9O+VYOJPxkoPRmTmgE9wTWRqsQ6+mV3YzBAUxzumz1wLuQcPzw+bu+1yw1nVRm4ZQd
3gYWJnGkWRvFN2ioGX14Uw7NUUuYSara4O8MGffblj4Fn6tOwKdnaH0ib7iMGY81M0S5pTjpxUFS
D+fJ4r6eefqNGmfNEpunecKv26+UInQPGaCDdYhddq+3cbz1LHfYWWVLFM/08vONAf7DelR191Cb
Ub/KOsc8ycyuATJAZOoiJh15hMGjwmMC5bgMLjkjcSAsTvkoAFexACQ+XHQPZaiq8xy59dkqhLXM
kpIwLBRVG9Lo4l2omOm+kkQ66KKpruui7ZCP2uk9xxZzbmTqz0ll33RF7nzzlAcucUTrVmsA2rDs
N8xo37rB8h/biFRauCTWeXDsEcvwMjeC5NiRTr+GpqRTMIpox4Qv2ioZwIWCrvbKlNI9EVbuLzu3
LW/NCnGUnkfJQ90BthDOIF8AAJ6jIbI+OoXEcSUG3toa+0QPkcI1jAPge7dvNgnPXeXET42BiQeX
XXqvw+CCl5UPN1or3SUWJHnsG19ZGykWFIvTGSlzswrFUN8QdqPMo2rUL0mHCFKK2Hh1y3FbCYNG
Ep13Oxc0goBLXSee7z7LAXByoQJvjROpEqRg+Nf4tjHNd5V+NY6BsXPsJtqUYJuONcmjywETGbLq
+F5MsdZ5JeRbnYa7JNa9h6C045WeZ3IngumMi3ODSl3yG6oJNKnzn5yyYmmlZdNXI1cwdwpnF2tF
StquJY9NrGMe7ER+DhLuAgapEhergEgcJ8J4yQ3jqBWTRS2rHyu4nHTGugiGiiXOAuLFFDT8mkQS
B75v2XPZGUi6FMJHNErQK1LBwBtUXr52JdFunukEC6Ps5AOGnW8QXgPkpwBxI5tk2xHSVITE/iVl
njnLU6neafHIVSLK9miNsb0xHNgA0kSjYVaZe23h056VQtpvVQHlwna7l85mbhEJOYBcacw9Vwqw
BE2TSBIQOI+29Qb6ghKIaIKbQST51veCfN3qRXDvFNqzSit+H+NUZ3Brs8oeAv+mAiF2UGJi3XOp
D89jiak9cCv/xo9a+4D64Zc3tEzY3/+C0Ibx+1/oRf5UdyLbEQfuXrdF+RpqSvSEzx1enR87G6Ov
4yeL4I/cCf0HYQTcAdTKZOBix09K2dmIOLzhoGhmAYxz3H7+HBtjsfZySOyf/1o/9AfXf8kiNzuq
Dl2crPCdhS76AWCrz0wlKeBF+8bT55v69BtFTiYaCLjj5y9Ix2apWHOiKEX9bYBF/lgbKkrL3gG4
Wwf5GeQT/+PnfdmoCLFbhg7TS6Mv97UfN7fC65ttL9yLqyqspXiGPRDg1nGhGFA9vNJ/DJiezYpG
R5rsh/E9RPlFZTosuKo+ZWk8/UVhOxNOOLO2ny87w92IXm1vkQWTx9YXD58/brrCW8e1CSBs+qM0
akgVSrr00NjSfMgvn1urY/JToowTNclSbS59xXxuZPNQ1bVyhvjs4vZn2fj58zQprmPDyu5spr+t
V9pLj+Dng5ePNV0wgkqEEUZL01TUc2lrIKk8tUC/AyW41KNV7Prxk6+eVG5X78BX/LnvB+LaTDPB
yqJyV6BDivvaoR3dG9WT9IfzYzD09QUTRHVOYgFcqGwuqJTNI6iMmxzWhVBD4iOVXru2TVLDws7V
4EMoxDU3vX/xAwTHREhoJ5dcKXLcBjjHitPtTQ0/HtGT2ZnsimYeG3n4FEXhhUiDZkbO3nhXA/NT
1OiD9gidnryN7zMn79D8Dsmhg/nBuLOACIRUnpQRhRUhfL4XxL7INkX7LUyLrd6HwYsidHjNkhlk
6aPR8pTJQ1BY4g7kSjGPvVbQGjOnvG5hPwob8n7bqv6LNMRjbVXFW+DIYwBFb5VnjrgKY3iljtU/
t2078hDhMe8bBd6SrNMWo+VWYLutRaWpylvQcUSNrkeRMiq7enoEkDLsXnlp3W+HEq9x6pD0Jiv4
hX6IYLlzXW1FjJhJk66Ty7zL0jOJYnDwI9++M0wTvENbaw/J55ODw/tcJTwHzcJ5C8Nxl6t5TqZF
azN7U+iCBTWicb+grcMDVddxmvqDGZ8F4DElD50PKQAVy7r6kKUAeuba73ozHsAsV+99Qii5zr87
xP1NBp74bUjV29FN3VfPUu4b165foa09ImjyXtoofBkANr60QoNUk/ovUTR+0+KqfybkjHZlr4fP
WaQlM4ee1FUxhLRtesIEwl7We5cgpZNXymAex2P/ysxyK5jqPnAjAlOsU7FZDehv2kYnXQQFmAwZ
3OpS7eeqW+egJmiIgc7zXmBpHI3EJNYD7iIoHiemwVgac216shaVfmunjXiOyFufkdSUXcxMEm5u
k45qDrBlfAswi7SiYFOz6rY9qqDYrqrdkMTeJu5JxgsSRu+wC8RJrRU4BZGlnIeRs51nF5CwaNyp
gEBmUN0biB43qd+F701MuIJXVOWZO24xb5A8zIJONEuORPvgweLgzI+UnZEM7QP2m53HqXguFart
0pTbz98q4ya+qlSaYJ8vG1UhoKGhLPt8yfmRzlzZy+PnSwD2kv300GaNcsyymAyl0tlWMBtvO6vT
VpxA/jqz2vKxD8onWwz6tZ+J4Wzo0fHzxwE0wA35PirdGrd8dLUAolcSDzvYfsdaUldJUlIW0ZCo
T7Hub33u8u+D5j1qlOUX1aIF1sFRvPr7Vyl25LIrfBXXb04QKMaKWgGP2lahwk3Kkptc4UEvRTPp
1Ml5//wVRzorFdf7U9OBE2t9ddzbMuoPPSzoRUJf/dkIBJIL/jW/D+gMa21w7koOlt8Y47pNq/iu
S+BEBrAp7My9gH+JtrI1ygV1pXvRhrpZunbc8KTl+ehFSfasBgee38nTSMLWRnGoWT5/7JLYmQp3
uJCiG++8LPSX338+Ujg3bEfzyO9sMlP5/s9Yvfdi9Jp9M9KlOShVHs/pI2bPtk9zxPBs/TTmqX5S
AKTyQDFWQ6FYZ9/SjU0khxLtoZ5f+NeoHXXbXJZOV1yCEEQFOTFAAK2ouPQsvOZ6VlSEOvnvcMHS
A8jThMwos6fnU5V3YetQ99o4BHtoWncyi/wboEErw9OGnZcyaCcSSV4PqkPRVrp41njl5Xp+FbfW
HuNJRrdXV7dlrq67OG6ONLOaY+WYzTECntNVitx//twtKvLR2uq6SMJ2ZXZyXBicJefP/+TAU1qo
yNcRrAdGAB1UkUyPwApR6WZ9Gd86rRLdGmkx1yzpXX++ItWuXFnSNBeurwdQbtto1acjvZ8iJB2T
EPuHhsAM+CiGcuXxHHzo42ymVsiU8qC7VdRw2IyFggKnUZwnXbo6ZjytPxLL29/kSv6alr3zFA0O
WRgi9yhJtXbT9FS5YR4vVKJinlJfqTdBzcIyqMfoydbrxyRUAPClQ3I92AxGP38t6hruAw1XlI86
wZSNclZ6Rlet4lnvDsOFpC7eGg4YTsNYZSAEGdZBw7LOPcRIgv4kg6L26vPz2BG04y5J7E1llu0T
KIzPH7eNiR1dhgDXssh5SoADMKbL7mWF4Loq/XFlT43dblqhaSr6vVK3kJR63XDRY/wYwoTvF4ki
X5NCq/MNB7FrY3qMuhhgTKnQdegWtwO2EgPWW5A/165xSsPQvYUM4l2VmDvnsebiXvM9Beme47sb
r2d+7JrQiBwTel7lQFJRcJKc+PjYQQXmzl61TnbtGPu8TsCJsAwp6sS66qVGpmaZ8OjPWgxNEbfH
2kvLK89gj0jLfS2yVDy6ClkKRmaZt6DxwqXlBuUpkcFInDHqEFPp1sy+midhLltfmo+W77nbgfcW
lVVbGP0S82jV2gbaNgEhfnP2QcR+y4V3tqhftl2BJaTzOusYav7SxWLCCc8rRNHttrYIrXIjnfWd
yVod+uDwqBACTCCCfquFL9xSg4MmaHz6oy+eWr2NQFN2Cr8OFxHur722wI8cGmxcK9KEnVNr1LdO
3BZTx91Bqca9V++1Z+KQumudSr/QRwRvdIe+uaFd3kglfmmV0dn5dtVtGk6xVTX6W8NQtbeeJces
RGfEvbndAstMrqK6uw8Uu9kROF0ciE0hKlElX2WIdqbXBbxqCGBN4nY3FkLj1p8nq9w0h8dqCJeO
1NZx6OgvUFWeP/8PwaMvTpYap4JFJ72fcCk6b3hVdOQJEi3CEYVTT4iR/ZoHPIJMivqd7Xf9la8l
uIFVK7rOM6VbyC7aDqqaHHxMhSdVRb7XWla7GL2Z3mfOTg06UnrD4iXKDPcQxW5yneVp8b3vRFx5
RsN7utsX6lKlClt+xu/ovl5s84GpZ6A4q9JTqpUVd8OD9jnvilpz//mSBCeGleFwX9m+dyq8/Pnz
x40UE44LIUxs4T6CtELwiJWdPb9BoY2+kvAjchEBV4Bj1KNEQWyoEXEfQU5XzXbfB227TyjT958v
//4PQEPeTXtoeUBAFLt8t/J22Hqlpd7EEGIxu3sHzWrUG2f6ke8KufMiLZjBnouO0kg5T3TWaUVl
/z/2zmS5bWbb0q9SL4AT6Jsp+16iZLUThCTb6IHMRI+nrw/0f48drlN1485rggBAUg1JIDP3Xutb
Z6KVRKXs0+3A6ms4YIi9lnlQuld6OSiESS1kPxozuetyJnuCzNmrWar4mhnggOifM8gqN73UMAIv
Vud4W+HQDSk0tIZkJT52WWmdgAJ0Swiv0bsAf7RA1Fhs0xFjoK0bzr3TE8ESKgB2tXTuETRDiYZd
gZgLF0hWVNMpKMj6TRtV8rEO0+nXOcbsldXrxbJVWXPW+fIfBcG0Cr3gkSqNR76m9K7hwsm5dFW7
1vDJu0uI/dFRjeFLCPXjYg5xvZM5MjnPb61n38NP6IVefhkLv7uwHJckQ5ubzk7zZ81PHkHinan/
2w9UQjeGpdUPxRwVasGN3t4OAf3AXpNGvOoCNDVNWvevydbD4O/1enlou+Adz1dytkvxrqu3Mjno
/WTitq4b+tiReWdacEsCP36qJi/HPuqtoXNpKx3aNABXYFVTT9OnsbXXPCd2yatN93vbo5kJzKXj
x8kls6sK30tIT1J3iz2kjw+htLMv6uMQjSaBBygPQ4x0J+IdgHxZ7S4MknBRDa2xh5lsnLtBEn0U
nUrfR0k3Wu45yiouvjjdR0Uqsg0JMOT2OtGpawnqI3hzdzv6vUG2Wa6jnD8rpFN7HCifHgdllUff
VNE6NxguTUcFd81Uo4cEO6XwpNwlQ/yNZY97HmEtAB336pXBN+2J/DH9wELBX6AmhgNjJfrCMQSz
rXmDDlYccbXQjG/adNE1SfPgTp1iKt6G26JsG9rI8j0pGqIMxDgdEw1KM+05v1/3aVovYwpdyJiY
KAy6AZ00VPGOAsDaNiX3svnPFPNf5yCN/TUq6TFd7dwQsC896b7pTfQy2En1IB0vvqBhQKUwn4eQ
FtH3ZwjAjXyF6a4uYV2GSy4h89OwkDF6rPVi7Wfu2PZhgI59wMtoHwJATcQ/QTsdYefaJAbcVRM2
jLxKe1zdRo9YtGZw7FG+uT5IMhzQi8IuapKoZLaBj+itKsS8h6gbjRXOVmspEm5qRdSahxJxDbcf
NhO4o0XskB3ipP20ySlAbKQKphcAMiBzh6E+W52Fq4/rbjO19XTOkq5d+yw0YdBweNukxJ0vRw+K
hzE/WW/kdOjbZHrBGn4ocrfZERajAUyz+bMHwm3gxDdw2GcFl100u8Fz6icNRvPaT7V9nZcQOmOb
QQRVhXfS7MRdQf9INlPknUxZx++ub5P9nWrlrjSsN3oO4eW2mYRHYJkyP2sm0KsCx/DTMOgWWt2O
lSnvGgoXLVwaevNcY739agaKnrKLf1oel1ghs8fYVBbiD//NGmyAYMNUPLfwAimiSFy+HEmckKPo
om9T7xIAVrV3lt+dVVVRC6zsH2PPz0+yhkAVesOX0dPqfUMJ1JXklU1hbGx8IwoIbFVWsYr1Dq+a
JEZDmEb9pRXrqsVV0s8Xp4PYpGCLnyyLCVIex5R5RqPpH10VaJAR3ObF/EoCPXuRk0UuTh7+JJ5E
HiHz/ZSONA56ZhvFwhkn4wA1eQir5r4N8A1740okhnWElPqsZieZ6dSEOrfbGGMvH7fBEgP8PmIQ
yKiABy+ualIQcfAwVZH/VG4/fqYlGfLwpB5VGHwFA2JwldA2NAciDnVQqqfbIZjR55Rux9quuFr2
Vlc4LyTegTu1+7Pr6fRb+STPzVTZ5ySJvlehyT8KMItapDn+80AQFvmxru317ZQZS8QPMEo2OlkA
LHdIxu0LD/7cOGlXUbrBdkzBguut7vrA7XQUKaJ+FnmDOjvqhnsXCHnUROoJn1i07R1dW7pixqJi
2t3ZQO3ubpvU7Os7ldEKvj0QJgWexIF4CYF2milSbiy0crTuUR+6y77HflVh0DwRX5qcXJHZ27SI
aK6HdfoyJf1PR7jhyaecG6miOuETqU6O2/2zuZ0T5b0xilWZVpQT5pU3UBwwVm8FyRrbqO7H9ZQn
hJBN+c9JgI52gtQ4NAa699Fo7J3mgUGLNGda1ZjJni0C41ifMu/3xg6SNZ0pKOGsp7jfZ+0pn0Uw
LpnF0D2yp7Q2tG3mFe7JdlKScSNaTXqv/QRcbhyb8oddUJkgZlMH6Mr6EYZOuGlnSJ2J+/modGBa
cABfbqfyXm0lFa3lWJEk2lqgyZZjR9cr8hs6YXrE7CLJbOjhqAimEXa6GUTW0+1w8ElJTMwDnbzk
URrta2/qyQftNQGcYvTPZofmuw+1FfnJx3AaHhVw861q2+F029jUMrFaDdlLPjn50e4prMEuCw5F
EPkPnePLkzHqr5NwUaob3gBDl0tk7Sb1t0hE9XsVfpg1oXTD5Pa7fE5xM9N3GRvtg5859uM0OHcs
hXeWJYIPhzpE1vrhsxZq3pZ8w3FL4qRPtmjtL1k5Tpfbxo0N/zQpb1H3Gp3CMhyPcqTv5cWte+9b
4NSmDh1/Yfr9scv76VuYSG/lAfrc9tzMjqPJABPLi0hFfjR03dmhj6LCFjwVTto+agiypKVXz6YK
+3vaG3epRdXaHMI3FIL+2SpgAKCNKp9J7BuPlpURMai75bMLFXXvmiyrbRMvRIF6c5X3IbhnTW+n
YwlfMS+t/ow+Kd0oA7WL2UfySW/bncdYdL0d8bV/UO5AaE9jeSvwtdw5PRgbgzW0cmVkJUu+Iol2
HUintTsE5ZnyjjimPgkaFgh8V0Y45oQiiZbWaN2KF7d7EQ55K7mRqjOSQXmWo1meCUud929nVWps
3T6BU+fZQH7qyF92SQvIg+YoS/Ns2cO9O1qZQsEEYGSHwcnYBUSgrSc9tF9FINNFDfR3YYHNpHEZ
UibOKkzHvEMbMcMM/Gb6iMMhXtsBZgE9FNmCbNLoLIlaagET71CgbyiMJEfAM2sxZuW+Lm2Fs78q
NzD/Pm2F2sqY/OhbpUK1LPqjKlRyF5E7fkeQU3KnLHiiwDSPdgRGUYupT2O+vuswarrKtxdR57Wk
0BsiWtJhgbRSu5SrSdl7CQasQDVh4RsQbQOsvhjEe/5rOzECyZooSeJXO+Ceot/E+dA+5pbA5pFV
+hcXHmqlIP+pyZEbM6GYHsnSe6umwRnzuR8clLrfOk8zVrLq223prQRxcneUZd27MMuZJOqEfxbF
q0NqxVs50ZnIFY1OCtPVNxHrBDBOnwJIxC4uyNMNJ9o1Rlk9z0GUflB3D+6s/SFlY3DjYy6ZGso6
IWQoJ59mb4ipPNbKx9vaDJ8FvcgddUIHQZWT1IfG9O8bV+Lm/vfG2KasV0+2bk4nhSvgj42YD+tw
PMlGN7e2Q1LpgJ4Y2HC+cuF/LnzlJTs1KOeRkoF5gMrDbENo9mPalsFOh5S98K3xo7YM9cNxqG8n
DojWwYfYKfCoWXkNDpN58jP8vXSun+kgC61z1prhNScFaxENZrcvXEB6QYz4g3hnWoVx9jEI7urS
0Md1Tcl8P+bNN+4A1jsKaH+JSVKeOgrnD9LP3tsG0ZjvzKzTzEjO/uBN11HpkEAyqm19/eRW5ffM
gxLoJQaGxrhu3iL6AYu4HcQr9UJMKamVv3Bvi5axNqbPYVOopRvDR8nHMN+JqPgAwx1+N9x429Yo
Lsmny1ZG1MD8tHTzQIt72EwsQr71Cf9+4KTJJ1DZpRVEG3Ma1cvohHI3Baa7iUdcbVSNoSVXH+Tw
+sgS4dAW3MpdOy4ep5YYVDll4zIwjfyxw7VF7Hey7qZ63OeBkyP88pDSNv5LoDTj6FSWWOpTom91
HennrTwI+zyifonKa41uwCejNRnvWQ61R8dLRpDQlXbONIeCOK6HdV0y8YSGvBSe0z2n1NaAVeTY
haXhbkfNXBuFmoXVg/3Q2qGxr3RPbURqtq94FPEU1eJoUFtb1pUNlMnNnJM0URa3jjc+uUm/UqOp
vY4T+RSCkuWadpL2Wk/q0x9q515nEndvTe777TSzfWvt8jmj0cyiN/6NdSoTHWlL4pxyD4AJMafa
a1IH43Lo6PmohhQXG3na7eX0XYp9XKpsffudVEBoPkrduwtkGF5D+6euF3Bm0Q/6TPy2ZTIkq7Kv
rS2gut00S2Rq5DMT/dkljeX6PLH4OgRZ/pNSAbcLUy/eCvL2WBB/DEbT3tkZQEmWIc2xV+Q9pYlN
dqZw9sJnokdeOAlu44kSsFxGDWoSw6EMNVBa3icikdvILtOdpjXOii93tFUBnelMJAeClv0DYU35
sneIDzYjW3uM668+Du0dlXICjintvZFThDM/69N7Vm49WRSavqKtXeznEk8yhNMW46Q/V8srlMkl
A+ikmaumFHy4TXgtY+sixgKxOZ4+8AyXUo3UPXH/8gWPdkNdWltNqH3UhXfDZJ7yFh2rk8MCC5Vo
7qJm1JckaL9XAl2oIokpTEzzoW2FwIRWaXQF7HYT5va0mqxJ3YVJSnMOss2ydse9T0fn4bZJezTv
DMXhXnmIDsfOQikLzQoTYCmPhiQqJTX4uqWT9Z1lMr3PEvhUmOQkelhY+6T2osUNsTjcHx8ab8g2
GvnhTXTJ0xaZfOjbp/4zSafi0HP30hIKB7VPvpFX7vy+cnmD4OpbsVFs0Yu8hJ7hPLRRiAp10mp6
clNKJItwHqYBlL8wIPcwoZ1j9n7eTvvz8039i0bUI3RviGpDt3WoGK2ZXCF27ssfVjPcpFy7NDKe
esNZZwWBMHYQfnfM9hrJKaG7GTSrobfnZT4p7jEEZxLGK4Ik8mIkgd0LkWFlxvNkgshBjrmt3Kk+
VwUeeL2MP0qHv23AerhuoiRAI4+YtWCMXVtJaZ+deXPb4+5Ur4dZtU4rzF8OtTBX0aQ3lzhDpl4x
aVhSMGU1HujbodV+FkheFk6Sfvgppf3MMDfJwEBHTlu8qsVAL6jivYvCfmtHor7Afh2o54Z7QjyH
lc0XZEUd7DKZJNnEFWYp7F2rHMjTWrRD9hh2930zJzNb+Cj0wryPqR2/ZMHGtbVilSgx3bm++B61
9lvPHPJQjF2/Z9mjloGvPTJmnKJu8rY0Cc0d8xJKOlVrPTr3DQ4E0SEzqSNqZLWwugMT/RFoU9Jt
7Ux94CpAkZrWm7aLjnC0uVmX030o0fLG0vMfO9ISmI4FLAuD+IlpqlyqMqme6zYL4TUn4lLHw2tG
OnfWAkbvvfhb6MOHcsGJE8hY1AyPXrmsWWM+K2Egbx+t5FUNOL8A4Od720Edx5KCIRBhuWY27iku
khSzB9IojFgL7b6MXVazZTYXdLHNROCBqZioV9o/H2XZ7QSrpEuCpG5RJ+DXpFEtWR32oXdBmzYe
tEZ48bLMdaBT/QMrCX8fZXl3TeZNjjzNwy6yHX2moapy4wBnhDqX1vCS+GQoyF2g+eVh8Ixvupb5
10KT8aqPjHHT+cEKOS7BH5bZ3Yf0MLaha9IdCrKFMfX+1aYGdiXRdkbNDO/0SOQisqz02kcxZFGj
ZB3RuwIKIJ/H1OcnuDXM8IHCb3iGfrJb926k2L8C2CSYB1tPmWXVx7oT5bXTdGhZ/N7V7VDvYuue
KJukYTLq1GOzmuUI3FyayV6OcRVsLPNxtCXWNpeMjSLTNj3BGNd2R28JqTSm8Z1pe/45xP6i53l+
jYRVLSYLKXPWttm1Q+q7VZbIlkK4GXYAvd+GtUfRp8/mnHa00aZmXiZ7+C7DDgux1k644/0e57Cj
rq4FXs+QOHXCCMAwVfL6OlT4H/qOG3xvjmIjfLgEJWv7q9fiYbYCVW+nSeww4vS7qLLhwClH8IdM
GqHGXb4WdDPKoRd3uo3TQzi2JN2Dd+t2eHtum3oItZCpg0wWRS+vGoxZdF9gkkkPgDeGPcGzMElV
TVZj2Fb9ZqKFFLF8vJTCDy/2OC3RKeZXV7b0EDv3ju7ScE6m/pyKAilLUXE/VF+DSN19Dp/o4ql+
TbCecY19NgQ72Mce5XWrhpN7e0ti7lV73ZYfOiQzJJGseEMjS5CaAxiguYJui09PGCOjS5w+gycc
j3Fv9juKKfBbmkyjN8cGqmZJFLi69IkKT4g+d9LOfnRlAW55IGvDCyp3vuNVSwiXKg0vvpUbGARs
PCZVVF3jgtiIeMLI6evlFUfTvovDH1pVNVsglEeRZc2pFcOiszsySeA5bdqscq4lPEZ+FK718IfR
Rd296wfIOEPefCvt68U4zjchjC81ottr4tE5qLXW309aGKOl++yU6TBNOIeSqS5qB2NnM7NBTzG8
6uF8lXrltnZkePU6/vSqgz1id7qJKnEfFBbmnlw76SkmmHwc+0PflOa6dsIvN7OR5cmDG1LMTwbT
BZbn03E2a4T6UPKvt3PSDDUiQeqt6mxr4akaQKg0CczkWp0cIs2YukGMmQ/N+dIt5JaKpMu0OHC3
JZ9PFyT3Xc8Kpam6YDfOd4Ki4yIg4Tt9cPqhwL7sbiIp6KyClIsOQJiq9zy0v0ee5n74Q/DUBG3/
ZRbjpYvS4ocTebuGrPifQGxX4dRClAtxEnhWhWDUfiX5x08XjnnFj43DwcOsQhV/RDyYFdQJEYsU
OFzNIEy+Ez/yGIxO+8nN8KMrHffd6LFRtKSLvjGeEdjnKPslmzp/0YW+eLZCTQJiz/1vqVZ4y95q
+sdkoGie8h16SKjorZAJB/eVcHVyMnrzjoAntUEr0F+IPkLvUsTNOUpLf+tLXdJkQRNgVugTtRj5
BEsyecA0NtLrc+o98ajDMdSnfqdSOZ3wMhjbxnSMsz2G/sZ1MvfiIEbeIFnX7iJmDXz5/fLqgmxe
2WXQPzR+TvJPlHmPyiEwkKQHQM0l7rsyqQ0UxEitTVvPXrWUEQz9ofFGIBi6ONmUH12PMjBDk0wo
11VXcvg+gDLVdb/82bnZxoX3Sn9rtgeKgm4zsDzo9rzv8bTmXWEoKsJxYZh6BYWn1NdOKbuffpUD
7xjs710l7sWokq8s016wzrcfLkmpXKi69+Z2yGaFjJGmaFSHPTvznqmlk/006M0T/xfzNOLsv9mM
gStPdFhSqKiumtgHpTBZ9boZh/zeaauEPNcEW1o6gJtFhnJ2AApuNeL0gO1rgEm5mRxLZVb7WJYm
TaECuVSb26B5KqDr/N7dFCJuJuWLwI+irs6ThR5tJPjugkerRfnbDndpyWIjLqV9nwkrWbew0h5A
THarvlegKeMuWDamYX6zLDLgzUFLngvZEhLoxuOLZYOk534bk4qGespD+fku5PSp52HxWTXpN2kh
0RJ1fq7tavzR048VsaC87IUhHQAX/6YcX36972LRMU9AL4pQiu8Ds3q7XA3cKalvtgWdRL/5YUWE
VhNk9ZWa3rcEhslnz3WV2ln3Pmq0BuXYB6/2RNGrMrzmxY7wh2VeED61gigHA5PZt36k4l7rY/Fo
dhmwkS4NrqbeZ2tiPPX7unCddRlYzV1bUhBp7bG66HgOtrUSOXG8ItkBdElOMmep5GCIOtYMPnta
9enBQVx9oORd7Mckco4SFdKuKlBZK5n2W+ywwVmRJMaMy0ruAm7Hmx7Q7j2KZ0ncjdtf6emboNTQ
BAd9nQFBzfJvKOwmulL6QDwjLQEKBtqzzapzIX2rezV9PPrS6aL3ka915BvTRxrlLwk3gS8XYGVV
e8F3W5r7Knb0n/pUgi6pWrRnGE0j7BQp/eXlr7c/cCk7gdOj2MBo7zUY/QNGRiLFkp8sK44tmcbf
VRNcg7I0Pys7fCM3JPlQ2pAsxtjo35SJqbL364hqD5qJTrX9MxxRkml6kT45+mDT6RFMTtF6rLj5
1A+JSoJVPEzplWFnWNs9UgTAQow+eXboYi2GcNPExzYx/9lzmobabuORaPTvc7c9t/ZxuP1+dj0/
/Mcjv59eaWPnLn8/869fU1Ok2Uy2cf31E3+/7va822FY4COjQ0QcSZbFR+jd0RGjxT8b7997RVqU
LtY0BJOCQZkMzEveUn4SY3y06C3f5bpRnyKCpW5H6ItdbJVNASzHn05mFLd3E5LcSz6yogk8OCxA
3lg/jlxwo3cXpQlyZjHE2lzJiba3k35yIruMtXCp5weiH7/HzGKxSKZafplhHjFFbZAKesGwWpHx
4GcWwzLOdUuJnWtFHo1vzbvaefQ1oDBem42D5oQFWlyKJ90r3VMvMIrcDhERupe2cr7darpBntYn
vtnhpfDVi4h9/ymzvehSD/13RerZsjMmoncs2903sk9WppLqxRdYR4A57hsjK/ZG1OqvsvNWwCnU
aup1QC8915VbZtW6HjMd0bskCiskTzJ2xp8FIW600GsLhZwwMQOksp9wamcLFyA4Uk7u37Q+Xwfk
2DX5b42fbj05qKPLkHSR9wVKYlC2VE3q+fmV6ujWeE+oqIpFw+xxZ7AYYuHYHLs6/Q4XZWO3yHPj
BiOJY+A8IeEcnPXMzBkIVlqHDsgroywSBFf5RbPs4GLPt30TyzykOW42zDWjFeGgzbLzErIxzA4O
fWfQdhYZGBg322tzqB9aU6wihAm2hblQ3ZiuzUEJFJi6OMgOF3w84EpMy0uixdqmdT4NrbtkPXHY
OXlbIN7DRUcNDF9mtKLLSuXKIAvH8B4S77NkHrMWNSep9xkPkURLpNDKT25ZLum0v6C/apalC3HH
bKpXKk5U0PpSrurBPTA0wJXsRgxOBCzvMhCCXL0h4cPwsaIOWluc1KfR8F7dsHa2zciSg1D4sqd3
okqvP3VB760lqmgSgnMpGXpx3rZFucuo0rRjjIdwksXR8F9EloqDgwr2aJsOdYFRGgtpN1DZnG5C
Ez1Ou9TJaBdTwm8dsO15QLc41+epfc3PtOyVTaj8Os3g2ViyfxdDti472b0aZCFn2ZOXuP2PfKqj
RVz379k0Q2gCk5QaXDvLVAsE/ISBHPWgW09D/2iJR702gjs8JNMGxjJ2aqzkrm5HWyzLRFHWezdq
38upp4JeW99y8TOEleURC7S0vMndyrI9oD1dZ1O5F21bvdgWXINCr+yNIccHJDTGo28K6MA1crU2
e2uU8tcasw+lt5KvmdYClY4Krsegn1Pkqs828zYW0ZmFMxUPXCD1QbNnh8Y3fQqtlwGyf48u1KM5
8mm7sb70xyq6AAVLL5ZOExkFkPo0CUYLXVm/5r2HxIPg9j4hqrRP0DCGDc2SZvLfI2n0WLS0adUU
BJaFpa4/uLZ1EG6wD1Kn+aj0ecqDkvjeZiF78ksmDW1I4APFFmM96ECaha09WUrXEEqHctPXyGPJ
aRqY9FBZAXigw08AHtztEzw2T1ESkSjDY4mB36BUUpyrCpVm21BglOpbleraW5WzxpJe51wtlWlH
LWjkyhxl81EWaptZ+rNul0y4nPwLAdv0nlskfLa42os+9N8mrQWwTjNNZIn9NLpfESp+1mHOJuWT
wd/E7MOkWPOTb/8xNozwy0f7jzm+YYIHSdaDnCXnAbeJxbPfuePXPDmpW9jfIZ3Qew8AxOQyOwmm
7GlQevYZlcVnUPvOezQwzXdyCmBAPYZN0RvFATVNcbjt9Q6qd99PPEr08yO/N38956/X/fGS24/4
/bABYRDsswsJX+I5HyIgcImoDsm86e02InTy38e3PauNqsNtz1wko9msM/g7i6CICc9mKj8eTCs6
uvBPmNbk46HT/OGQWZ6+0kRA7kTlqEPTSqUvm66BiqeTP9o9KPKejnpo2PAuBJyxnKLU+GjnE3Nq
dyIEOhoTtl1NBgDQga/M4RcPI6zyhWKQOjitUtPytltqRnW47f39SOs4/+H5f5z9tWuOxJ+agIND
rxsOEwWMQ+R7e0n25la0NvdZtxOH216bxPw9/+Hc76cw7V2z/JM7Mb83hNeOh2mUxBDniCf0jrGC
idFYc++qanWw5s2vYz3Q1SHSU3UgJJNnpWPFPCjqP+n0yUOPLD1fGLf35naiNEyWV9ZmGKMQUEvU
UA+06oOfkrakp7AmsKDs7T5V67hvca3ww2+/bBoDdYhBszPvbpzz7esh6qQ83PYq5mwHKRYt9+Uj
n8Cq7DIc+Ohkia15mzwn/fUu3d4qY36rmmtPIY8BqVoCyYn2Q7WOs6E4RGA7D5OmjSivvBzrwjgu
w8AArVB7TDlkuCB6MFi01ObXRJpchxrKiZczg2xqum1mR9/NRQa1K62IVZDMSQMkeyTx6IElqU6M
pLf1vYFKaaxDl9RkiVOHzW2vGYh4LaNxhz6jPcRR3x4czbbzxW33drKJxpA4iatXTeTFmel3rJuY
Stvus3W0ZG1o0mMS0YKRrgAQmtJDk+8LEv2C6cNKvbdJN54kwP5LXMEaGbUsX+tDWL91lrdxUM59
dSV1fII2hwdjFg4M7i6CU7s24sy7KovCl6qWInQsGoJtv3Qdv+QeEaAt7km7JMZifLWMfD+R/LIS
o6afKurmy0ATTHgdx1q1sgDWw5piOepW9NUiMGhC+8MxyHmjfLHINDc6t0UyEK5LDz3Jh2xH/i1u
pXzOUyaCXLPrle8U6k36nb/MNFOeA+wCd0ZDnOeE3yDq5fCWk6zqKz1cjH4X3GEd3KpkJjgkyRpB
X732tP45S3GkDDY5bKM6Nwjxl72Xyi/lXPSAtl9QEPmHkBxTCmKetV50xcqav7G3ry19fv8Xu+z/
owL+O1TAzJ/6v6MCnsqk+fH9fz02H82P+k/iljm/7hcwQHPdfwXQ2pE1EANmECj0X8AtCAH/InLX
C1x4xgEJG795W57xL8uxYdJB4TZMXvEPbAvSOwQuKFUBcCzywcz/GSzAmGlavyGFmPZnBH3gGpbp
zXFkf5PvZhFHiTnd+SGtCg+bbj0NEvu6iCfycTvXfOpZ3+JKVcH29qhOF+LXo5iPrV+P5nn2z6P/
6bW3H3V78n96rRF8JFEFO7cT8njb+DkNCkQX/3UcMDk9evPmr3NpNM0IutsTtfrkls2wi+xJnX5v
8JL+eZjYhXZEFxlghn6JBLUbyw0iUCkcShZ1676PPQw2ODNNr/lOJmd/Fw3TgmYUdB0UttSSx3dG
12XZGMFLFw0bhF/kHwNWAaich1N4HEcZHm97rgjCYxlGrlr8Ps5Cwzp0dMAoH0Zr22MR1Sgr5YbQ
T8ZxyA1PbmbO2vF2HLvtnYZH+ZNZVLobU7s8saKqTvm8QRXjMSUH8fjXA7fD28ZNVHXKRAY89bYr
dkHUZ6fbY/lAIA9VwRRv79htBmvyL2mtuk0kQh/DI3soTpESBk5F6Xxb1UARKJRq901eIQLX4mox
iK66dPMmnBMYQ0+OC0eUwD8xt9NVtQuXW62Mgq2FuQ4lw3S5yTqMKqnXZhdCoZlFH3Ek+jPtvSdZ
gMRm9AH6mmVpfWBhQ35e/dDqOZJhkXW7MkmSX+duD8zXyiJI0mh/O3QnM3r4f73o9oNykj0sNKL7
nqqBpPtIN+CmU/q9uZ0Tpjf88cDtXGeLp38+c9+6jGm3s40+R0OUxI9hqCE0BXvPLMqNH4d6NBZd
D8oR+SJTuayxjiDv2gOy2G7nGzK5OOSqrEt/qh4Qf1lLR8vilwwLDYCDoDuKcjbeo5JY0gRIn297
mPf/2UPDht9pfvT3nmeZ5o6YXMbEXCWo6qgIBnHYkg80H/dl52wj9He7DiX2qpvQ0mt1P6dUZuVu
Up3cRYPuP4i6Ay+vFen3eOjXjYyL9yZEuBzbWnJ2GkadyEI1GDZjuKlam06wYH21AHjpEBoYVhuR
m9UFdwrVPY/41XHeSA+c2YDkDHEKDyifshbXDY/QW3cWvhRfXjucZZi/I+zoEYoEUjvMh3Qju3hZ
IYQ/WC1eDmnzD/37UM1qr3raG9ZUHCensSTTIJu095JgdPqnVbMGza9+nfz1OBLLT1cU8c4rnGRd
xZq7bLGh+VtH+6I8MZwzL7QuxTCzoj0QhGgByQeSSQTLzI+YSBoOZv7Iycb7YHKGXxtaGbwi+fNM
NPgQrAhsCm2eOuTkK9rmuKWGlVwrvHbAmlTxRTrTbkjb4cWp1cUr5a8sz1ugJ3e98OjM95HbYXG7
mfw+5gO8w0JKD0MZsHcJQTvHitwxhpvpNQr1kztbEeJkerQnJ3kp/AD3tBOmp2pSGAYJmvz11K6c
TimhHS9/DIX/gZ1k/BUYYLuBHpDN6rh2QFQ6A808+vxBT/KMImljFE4/MlJ69kmQpcC7g0QcNOFW
hwaBP36Keffv47+f+sfx/7H792vrcfrflJ1Hc9xItGb/y+wRAW8WsylvWcWi6LRBNCU1vPf49XOQ
pWaR7J7u9zYI5M0LkBKrgMxrzhfNpbpH+0wbqeopvEthDP3U0xY+ZgAbE7L3bkYuMJ7+zOLALkDn
GZZEhzSur3ZEp3xtJmbt6Qokv92l8Ltd9n7FzW6oI1XX4or//hlFWh4Rtkof6EWMZlWbdfeBCvnP
NZFjNsw6/8Ojb8uDvUGsVwq2uu2SDSttklH7OvAiut2zakWuy96YcQRQT0q2SRjRQFs/9N6YniWz
Ni6J3xy9wWpeBnZvm9E09SXh++aFeA1lc2XlswalGqf0LDBqJVXq1M/631u3IsBEydmhTe3hAW3e
szXZK0ozWXCO7rYIjPR5REdX2BsHPeihDpFDSiL/u1KfEEi2XtwhlTZtU+pLYfZafVuHefDoOTY9
wjoKVcC1g++0Hy/+49Nng1v6tLZxLEvjiadrNhlohY/i50/fGGp2Zcpm8DNUIi0K5ry6wgl2gdIB
VeKDypohd7VLM9q8yrPhuxzT5Sh5dXWgCk67+J70PPCFXSkd+IeBzqdDqckRnVnl7zNhk+zkHKWj
t/liF759M1XkCr/bdGgW51Ir+R//h9sJm1yFZHKaewtxbuKUxLXlOjEgGtlUB2ej91IjMCD6jAzX
OBemLj8LV9XXf7vST/HBNSNu/jOTtDPJOOXZdNGToSPWX5Q+GXLk1nRppOLdbrotX8lVF+rowE9n
9FHSQO41/u+zz7Nf/chVrPoo44rPfuyAlZ1aAvK3yc4dpGH8eHByZRtqZrn9Yr/5orMoE/TiUpNK
/bpHnTqIBhgzN5fbtcJmZMACuhgI/nSpmBT2r5cljnyRIrUjEUar9xgP33h5hnMabMsXcwDDE1Bs
8ebl9XGk6xOpT+prgkAC1EeJzgwyHG39AUWckpE+KmEfnlRfVh/fR+NUTA8e81Ftk5AqB0bTnBgR
dr2O/ufXUdz44S636zx+ghh9/gliNM19/unC00hja0sZIAX6SuDTiebp895Qs0ViUcctbOLsdojE
hEdnnan0v/3+yRk+obv592+y9RkJjEaCpmlCLtlUdMh4E1ft42uk98Hn+qUm/SRK8VCPpX1vW2F4
rGB3zMU3miXBjybV7HuWPsGxeLejdPKDGsPf9pbejysgZ/LvLdT/bv4CnEOK5kdMgrR0Lk4dj82M
L7dycN8/tdezySaPVbEMAxPGrF/JOE4fajEtDuLTJs6EI29HYtiazh2F8XpzW3Fh9I8+cb2MWuci
jgjct05KWxSL4iTT5LUva8FCDOXUju9rqpvFKJs8NJeutKBPsn1gfB9hGNjuYFDIDduN2pZ8XgdR
8mOC+4cuvJKEZTLw8L88TOOna+yq1ja3Fp0Is1oxWWTdxrn2H6sB4zOWTvwVp82uigQM3ZLa179i
3gwZJcGa/VPyYgXYr6EU6lJsDDNlHZN5/SYGUbShIhVdx8DMHoLhjzax9jTueEfTLFkVvg9zOuf5
p3XudVa0TjseAUHeN8ZYqAeNPNumymX1YExn2mQTZ8J2m81y8vc3P3EGuQVgxxgcOsthD6KrPRIC
aA1Eo/f7ICayxunZFP5lEy7UvLA6nSbouu0NOsq4TpmM4jbCWzg60eDM/v2bYv79m2KxOdRtUJUG
vMGvuErPaANJBsr7cypPnVdBoJCx/OtgVgGfVDGua52nKekhrQ6q3c1UpPxh4DhoyzEA8TM1B91F
RFZDza8oK2n0O3U6CHsAZHbpDIo+/zIhZnsnZmerBsuaLo16m42EGe/kjLwuIlkvRR8oWyMzqlPV
k5nQprPJnukmpcTClwhYdNKpYadYSn0ckYQ4W1awL7tce9SiwT5Pc4Vsf5irppGud98oaxiWmSoV
24rsOE14nIXd8Pssfj+7zd7OPAJt+0ityvW//23sv33+DdXUbaGuY/Il0L48xWoTORTaU9wf8AgX
0CPNbNZM6bhRZuNiKnayF8PCcAFTl+G4yEaWxjMx/cUxtP1JO2y6uhBO/XQP4XlzF7cUQ3FLOzdO
sUqveRDWA6K+Wo7opxs3d0SlJ8vYaQOdypMZJo678jpKbcng0eV2myeO1cwsK47WoxIMd9fp33cB
IdjOSpTdlpm3zEsblHNLSvaghGjMLsSpOFRS7O4TbykGcqeXhw/ON7dhmvFl29lLxFrznNsJ0/XU
hRC1olTBXblVnB2rNB1WOasYfvc2OwqbOBjstaiSn3xs+s9zeSi3pl/7v203R58q+usdhM3JDec/
tKIU7W+fAM1GhhnFMpvMA+z9r2pRlu/G4YDSeFSnIz2UVu6syGZIx9guzlTPtFsxupqAd9GOmjbD
wgPUP4+v48lbzIdRMOw6q9wO6dQnmvhGuwak9eE2YkL4UvBDAVQGHdjNyamH2Si9Gmp6yfJSoarq
4A1TPUrpaedeTYvvnUurU1yn8oPsjz2qPhLMn1wOt2qQFlvb9OmsYdW0VEiFgG5Jw/lQ+d736Y5E
4mmrLA+660U05PvlWie8Do2vSH7osrwu+m54gYuOUrJkdTslNt2z8IB931FOH4b09kzPq+n51OuN
fLDEQ6srSGobmhevbjM3x0xt4oXm0UeYUul/71A2Hhe9/wB7D1RU14A9QUhnJWzvHjWNOwuldy/F
FEAwRj9dqa4b0N7AUNiCmE7WwmHxb4mQg/c+Ttmq3wtHYZMclCBHJazuxcTtXomIXKSqPlMqqd7p
8ElRIkzvGq8nIDKdWWqS3eVGatCGAGr+s114iMnpSuF6u8iYriynK99vKzyEXbipQX+9rTB9ufzz
bVHH+49Fm6IjMfFx+2XJhiPrbL/Y//MBBWz7edXmOWNoOHktvUVVtKyJXaBuXcLMU7KGWo3pzXJ7
l5AI6e/s78IQQATUZuKdMiSgEqNx/O0vbOLKMRj7u/YHH6Tprrd7fb7/9YcGofWnxQOOFFp1n0yH
1rr4VAufr2uGwCrv2YLfLJ6dROc8pFRchTnKp4HcofHgSK0HBJAqIWAzxkM6muHeLFREsKfZXumN
h+kCHWjr9QIirlwAhD+uqnQt1jaSEzUL3hDZRgw9Sv0WaqxkG3kKpvs0A19nReT9Nisi72JWnpy/
XKtEcvqYJV2yJSX2pzuoydmX/fR6kLz255hHylaYxGRjx+02VMs/E6VKzzH9eoveUTX+JQlQnVWo
IXk1rRzDFkGJQR2MU4HSw96qjHxpIMH8vbKkeen62ss4uguPyp01PEUqpPPSf2gLzX9Qon7peLV0
EiaAsBkL2ZwCf4MCBArXVFTEm3TlS6gvG0rmnAo0QU7WdJYbHi1M5hhvbxN95Oj0eyK7Obnd7OIm
TZ0CpnmfIFaIcoMssdgIXH3ct2VBdCNiNRfm2VmWzB/1YPVw6+gOpa9mWJt5Pry4TXYyEbS+RL7/
H98D67N+iG4RFUPERNYNxSJt8zeiN/Qycn0FZLueugUNEfUe5qSp98aRddp9ZsAumVu1/qfW+s5+
DOX2gbBttaEDvJuLoTi0+TczHYuLGKgBnxuUXdyVGPqg5SgaNu7FqHHT9gHYyJ9wW5u92kr5HbFV
/RrnGgZaybpO2osY1jVWRa2lv/IpCqQK5i8/TUSxHDTdCsdYSPFOLMISh5UyPbDyQqy7ss9DlBmS
RY04Bmkv40j2mo5wdinikEfJ2QPgfCdGlK70y1izzOU1GxCW5s0/UwakBVig7iACawtxlph0o4NG
O3RTnEbY9SGauByoz9d2/tUOg4a3YRiU8w5mqPsfKznF+EyFn/6miKCamoyCs67pxDc/P9rsQq3q
oTKzt2pAyy113XJbJxMYbYgGeGt+f/SyEnjRdJZFKcVLZXXHfq5C9GVynoaUydDg7WgXaFXW0ckC
qHuO48OJhA5qhaO5tNKErnq7ASAbBMkfVtLvoyanpKqkrNpqI/UnFQDhpAFxpxITPBLEB7Qm2wN5
JV5IxSjb9syMh/ScUu3iWOO6SVxav1o1Cn6pZDYXKTVhpLZZaN0O5lRkBrWGKNj7REs3k6z0FBYj
Fwkwy/XqS9aa29QtN4naa89a6GeT2pixpcJRe65N++CqTn5p4qG7hLULMiKNnnLrZAEJPPCrRAdx
Jg7IV1FfHtLgmFWxshG20mnJEKmevL5um0k8UfRF59Btoy325rfhbd/97itMwsOUcgoI23pb5R7d
bu+Hsc2HPTXFmySpVVgCHrCh2+x1bPnIVZjuuAXKolNQ0C2aNCmOdGboJ2Gqeevs5bo/ihHPmN/2
NpOD1RDK3fxmEy7kcL4rzVABvDDr8i3U5HTZ1b25hXjG9isfvNdES0G3mMGwz4YkfVbojRV2wHHZ
dvBDEK9EpF6pPyEWRSPJCYSrea/o9aM52Q0CJMBee3edSlZKEmnwRzDIRa8M+7bvzIcU3Opjna1E
wEqvFDEQESPdh3TEjBjEkxuUiJubhxZg6PjLf98caTIp7U+rBWV6NlqqOSk/yfDxp6/ch1RBr3Up
/f6j9oZQRbWdFKoP4iDZY7gq6F2d3Wy6Xw9wgAiEX33SOJYPfPOM96uE75eh8DfkIYUxxj/JKuoH
XxqHXdg6BEanw2DIc11nJXIzgaOQZwPomk2hZvrVzdemBgcQP3Nh07oItDx1qivZsRE+6SuKbfvC
+VaYCMmZWk5Gdxrmo15uohq6tBiGQ0o+MAPhIYaNbSinVtYnYpDzLfJp4feM64XCkpjtxg1D6+w5
wY9Qpo45MQk6N3rvzkQKbJjWn19s8mSLPvvdbBIKAHDOplzbl+sazR72Rocu7yh5rxT1RU9VC9gT
HCuvFMqjjuYotwva0+VXGTadrDTmz8+uiHE2e31yNSiqpVe479Z26VtkXlr/zp4OhUw4V5bRBgV0
fmcaBfItYlaMO7u/YxegbyVYFghOTT5Oa/h3JYD0OezpdPnhukICVhPb1AEUvh+ftLH+PtJj+hTC
4ttDNYrnYgiGQV9bkZ+i88NspcbBUrM7d311hhw+V+O23IuhJxUvFtX2J9MrlSefbjZbM341bkMy
0dCMhwG2+DE3lRfxFhMmcnN7tjfBycoc6+BFOmzZjDynWI9T2yrPcoVY0m2hfluVi1lgldQUTCv7
24Tkytm2VwJ754wuT5+6Ae1XBDrAZhkVPxUGVz5Ue206eGDjSBhyBno042nnLG4mcSbchIcYioNc
W9XedZVqTdadVmGvsdeqa2nLLAuCFzPLAHmNA7SpznOfnOHkW21AZ5nh7keXumYxVJ1EX6ArR2v8
NJvV6b5NFfcSluErzd9/RMqA4CyKmDuHMsfHGnJhGQNLEPZgstNq9I92i5g6NWgaalNTOrSnE3Qp
hiInKrKhYkIMv9iasd6AKttK4HOPruxnK15+MklvhreD8z50ZXgFBi3nazHrsfUFwjJNl+AGjmOw
ddGwOIZOWEzlWSkSUoBdenZhqBF3xSv7xhHWp+nSW9G5j3nj8mUPilcK84AQqagJVaOcvxYqiCXe
7A+27jvXy8fJ7cvlSSMthJ2lkr6kS5peI1v6UP6gZWi6hYml7UT5AysB5VSNCn8HiiYGdBTmxsgq
EeZhdLKaRxr2geIQg2JzQLJx0QdSiVQtCSxhg81CBsN6dJrsk1tqvEQdO5+Zn0vOvT7QqO5Qm6g4
KSRFFXFYQ2v8B5kCxGmymGofXLo6//0NoRhTfIw4nZel25//9/8QOCZgRYmUKStQYgx2lZ/fEFYi
0TaVtqiPuHo7T1h/7eU2gDmgBTDpZtdz0zWMfWvl8lz1TR2xqGnq6iCmrgd6XtdhF1D5WvkFqOA0
vgai82lo89mkH03WHt0MvYNMquhMn0qhQET9ng3bJLt3+KqK+gVRzyDOmqp5LK0m2N7st1KI7q9J
4S9qIm5ujtw9hmN1ydDWGtEUeYzCfmm1yfgCn4PvFNgIIhygSB2IxzO64P27yOmubtJotcekl1S0
CEmSsbqQVxPZ5pofE7bbSuhLRuPm/GU59WV4uzPvqeCaxbjdVO3bQ62F9snp6zuRl0yC7l6Rou5Z
Lw1aiMMY0LcUOQfJG/ylJIXJS6WVd0FFgL8RAWKKF72Ly7t0pgD1OukGa19ahne8tSnbrAyQGkNJ
vmAaCjdIVd0hV9p0lrlDMRHjk/Pts+wNyWOb9/Lu+mHWzBz4UMIeV7iIQz198H0ze2w6lK9v9puv
uOf1SyMZ2fV+YTYE8wod4Tmb1OhCJFpZgBhxlnDBw4s4UH75fUz0YS9GbqfYZzd6EQNxDVhddavV
DsXx0zX/dB+6C+T/WGIZU9Xgly8QTXBEZSgy0mzzb7uWqI+QH/ez/Hvtq8mOKLR/hIHqHftqSEAb
Oc7CqIy0WgjjP02LiTo3XgHA5Xux0aydU2N67UUMImDBC9W1wddMm1AJfOVRdvvLdZMbRfKvIrNA
VJa2sRlA6M6hXRrdInQab6HRxrXoysHcFGHzHLD1WWaBTwHPOAJ61DvFIlquPdupHu6EzZzCBSEq
JQfZLdZiNMJ1n2rtqG3q2pwnYJahIZe6jn5v03cqfqlEJfIAjRb+17TXdunXQ2eGrGbmdQ/Co9Rj
EjgpwhtiWFimveumQI8YKiDmZ0UUdGuwI+kh1/tFzWrpzswHYuhFTfhc8eVu6TVSTStwk0IamKYq
Sf7u5La+GRxvRHXB8zfZkCK92ffKxbcqyLgEdy5eNLSLfjqDptQiJWoDEBfLdgsIM+/IgFR67J/R
qyBtMh2qgvySsLPpO4sRnJ4leWxnD4rSOo9S+yoeHaiWjas2l5K1Unbevqnpr/dT976OAUuKkrVa
TaOt75QuyUoe6eIgJS4NhFZ1FKObhyh5E1e930N4BPRf0FxKZc/tuSgedkAV/WNN09znujAxtFrV
PxKqEoPbI1M8H8Wc2/y8PSzFWaEf28ouzbvpZUVHd3RAws3fsW+kGCY0uqOsZBTL2HFPvM8P+E81
wqfGR8g1qYvsjyKpz06su3+a9VubDmBuJFQOgZ6oP6ta+Q66MH31IgQyUuLdu1xlQ61KmnUc1NA6
hlZtHQOjyrapEt3b8HTHhT/ZxERqP5jQNljNS9MGvPdAKrTgDW+hOZDsq8xpj3wK7m3P13+8n0DO
uFrCv06mqVqxTpLfRntTju2j5FeosXbA1GcU1oNKn4yOQgXnoqjdHBUlK7hHYNbY5TLF/35TA/qu
dAQTJXAjK7E44OlT3ofDKZbsdUER2+H2/LP431ix3kPFVawX2upC87Q0dTp52w6+xzf8XxRXb96a
wExmrUKs39CdamfJubYsSlIIFoQS4ZE1SrCg1yo6JugE3JmujuRGYalbiWbvJZgtY5+zc6U5loMY
3g706a2R6vG3NxOKj91aozN8fFLKqlmT3lkSfPPvVLKR555M9tmWQIQrPcSE1tLpJc3sELpdYcpz
Ma1PjmBtQ3YeHonMIlzbAVJ+gFWddRiX405J0vRAv4iyapSSD4+u63NwCNZzYRk/esguv/KIvvOp
KXU20hAhFWX/FknUUqhN5S4GguIzu83Kh4wua0dVzfu4souHLGyCpdxE0UpMakFtnVzJWYlJYfIU
BGZqApJbMZTkuNsbHuSCpIvozAVm8hiHWnwcizxdoH2oAVGH3boMEpJ/fkwyUNZNMobiVBjFIZqm
r2eyirpCnpJqvPmIIY9bcw3GVdpFrq9as14vg50fhC991jsnt0icUzudFWogzeUoH5ZioouyfoNe
DprgCBfRNxjwWLH74QVJSXYy1jPt9+7e65EISAnxFIkejuiIyTIfXDW8iIOHnIgL+l8i6HypDSTT
lKH8fpvXSnhXXd6rC2FTZTraYAKxULC6oV/HAw3SnZf/UcPNXYARzUClytadogzdnE9K8uMfPNCi
UFZdrr9obM+Aw/srjU3GoxiFhvdhNM0JJqaYyyat4qmM5/26wTSjXwlB3H2cNeG5oWbu+n0r6AdZ
90RCr8t1UXicVu3e1SnYc/PkbqgV6cmwqzltV+03V4LHJ8MPjeOMFvTU6A/0fimzbvIKc6DyYYH4
iZiNQ79aQNWgujinhEDcWs3i+Awt7MPmoO3abF264e/fIPS0ZI38EcDFCCw/uK1Lk1hjzF8GVYXW
JNOn0F9+EQfSZXd9nhmI9SEUKApXyop8sB+AnXKmVebVGEPCWLcqmTQXqSn0byT2ZmqUnkEipZTC
St0p9LfCcjPfXH3FSM5iIk4UWAk+C2fJWbc5vRGbIJPVJTFy4EmmGf+qKC5Dr+uXldgBGYK6fjRi
h5J9pRkPfa4ggCfN+mbOIlFaXIt54mDnALV5lD2r3LUe8I13u95r4TEbkYLwEu3Cy2cux5rzTURa
MttFXrrLL2IUutaL0rrw26e4jEoQdN42RbYTQ1S4nAVp53gthoFm1uswsFQQz9zNHMphZ6kSbd+2
W61aJaPVWHVIFbolDDudzEppKSZkxtp/47t33yqR96hrvMByNdFW4LWKI52rGigdAC6lFPy0YhpE
eQQ3DzAwpXXjQ16jCqm9xEKWdHIJESiiRk3+HndI7IwtQJFRTdr/iIHr/7CYtGTLUmxN54UBaejz
bkyjrtNTnBzt34CO8LZozgK2HtVqtKMBuphRp1RfhC2nS5WHftysxVBMjJr19apeUjZD5tTSg2G2
s3ScQ3aBh62jZv3XCan15B6hd3VJNIqMMJyhai8ObmKABDbkP+iPq/apZ/X5TLXUai9PB+EihrSs
cp04vV384Rpxn34oX/9j9ypy+9nH3avFe4juH+qgqYv+2/9XVQJg7BKtewWTl6wST4EIN60nlOkg
znIf/N0skOtLGVjhVtiCaVHRFQYT5AEqBO41evUmY4NawxE8jIUWHN31E+9Ctkzl9OWsVWP1auvf
z/73fp1armrDG9ciT2lQEDzzdQJrYlsshp4eRnuRmBTDSO/DD0Mxe3O+XQvyh766z863oVeV/KAY
ooiMms7BzsDo20O0SabkvjgQr9fmiQPBlQCs/xCPTnoyAVjoqly8lRFy49Qo1/f0aagbIADJxrdR
wBoQDIRM3Jo/oa1V/LV/mhGyz0nch7tc4ZFs5lU+s/s4ffEGHvmS3ytrMUx765uUWel9qpKMozrv
TnO05AVZ9WrjSw2tBmIYTvp9yGYcO4AST1r6C/Ho9KWL0xQ2hT19srk1nQYBOodytROzA+pBDlhJ
Ckblnu0Ev4G4mQy0dyV+g+tQd75ldpveN05aXKrWuEtQcFsawEC3tBorixJ+OymN3D1PWmszOwLj
wpfjNbAz7UGTQ21rBoq/qoyw/G5bbxJKqG9fLnQb5fnfP/+qOWX7P37+CVGhmWuYKvBVVbdFbcyH
+P6o8dSUHDN5MnvWIk9I1Oqryg/NAX2fRdM27l4yNXfvtwWS3qiSi5Gwk1mzytltTDcNkXfKwDZd
p0ODMUP2eL6eJXNLbWDrurDAtNboL0Vh5ucMWK9XxsNFmNKsb1ethOC8GIoJXXUezLKhYHC6yKI5
51D546MYiUPvKjnNXURVWkp+l6FK35I1QoHPGndc9iGlkiwyYTDIdXwwKEZ47gOqEsBiPlJJ522L
EEAHSFujnqphxrkKE24hvsTXr7z4Kgc1eg56ufcaWZ0ZvJbWoTNWJ52k1/UAxlyd6bERf5jwJxdx
Bf3yyVo4p7n5pmiuSf9MTn9cS6vzXnaiYl+/n5ViRoxJ9NqASm0L3JpDwffkKPXyXS2b5y9xADG8
2QLwehQxwUoihJBNSOZbyKCGwkGWzUXrzE79HR0g0pMXut91nv0nMWrqU6xn9mOiusm9bPkn0k7S
E9pz/V6WgVSWaDc90aQUrE1CrVVHdeqFBpz0wrM6vK/4gyCoZDxIIYfC77KZQ3P4XthQaFtndTKs
3TBv9xDBm72UDS0UGdXOZ7exOLv52JO3GLLtu/MJMqut0m+umzif4MXOd/NHUUYhCifEGVDYYtZn
DpXmQ85mzyOUfPMzMjrAKikcWR4o+kkJDGMOcU5datNQHFCqME6pnt9PFb27AQ4XdOM2co8lhLgv
bmEBrO7aHQeCQkeztPRP4jApad3Zw1kMiAYSdiay/JQ16riFmQFAQ8xYwZR80hXCttOlDh+mvV2H
0P7l8NKDnY6zLj6LETzChPxFMD2Nwos4JDEprpH+KpYXf9n0HCRKA+o2iVr/CN31J/K2IBXN3Baj
PAi1xxAxo9uInNt1VCWq+hhF7oe5lqYoZLHkZOHlJgBsP5R34qzu+vF6Jmz0YaJs0IHNDxpwBpZh
w2/JFJd0m9WkMcTh6VxB0H6doOsG4L1Vt3YxDNs+aeKDarv046Grc9d0ybiUSHVe0B4KaHD368cU
tdaZC3zmtW+DXyH7yR8G+srQJtHHDSGXofrOpqMqy5kVeXAqhrg5JIVkv5l+9adr1vZL6mQIaudK
8pjRJbZwbZqR/v2Bqn3t3LU1KqrYPPJQ5WHK9Jfyqsh0/bQrKuvRr10ZXYSpGzcHZQKEMd6J8HUv
0amao8G0E69eMZsE1e9ZWYl/z96uFbOq0W8bFX7RP10vbicu8FUqjI2yVId9WvTUtdSAH790BJgN
JfdshgHOXoNYNqJYB10NAEMGTfeYT0R2BDi6R51Ne0OtoySpJ10P8ufRRtGyt7IpI8uQSKG8tD1t
4CHJ0PRou3eLujiOtZI9g2uZFwAN1rBqnKVX++aG3p9ibbSq+diMxkVsBIcaVWebgueHEDLDpvIA
CnugiB6lVrsEtEptPMPXN1pf7OQqS18NidL8gGXuUddSde87qrEEANk+JZX5JKLc767Qan67Wq2r
XF1BbT2D7pMWdExaR3TTwBQrMb1TyJTsa8dnTdfAzT6qpGCPMPHsNzUZLyZfyjdZK35Zfm++ApRr
AIO44zNda7REoqD12Fs0YYD+goQTpsOiAIN5L0t1u7QLXz+lqdSuqAv1kW/KJ8auXh/MTrc2qtQ7
O8e2kp0mZf0WaQB5bxdFthlMmgGdIAvWgMotxA0MaWnaw3gGBeaRAuyaCzoYCFMHdv2tKlX28mra
PfHg0mZN0isvgQXDFxC79N0axxf+JeUPFgBHayysX0aXwHXK/B2843ZTdPxzQL/EpyEbivs0L976
UFNeFU+HK+0pxS6qaIRU4m4m7ElfW+uS2rZV71nyq+8ZGz+2/W9dc+r5cm9HZwg3qGyPdEpVwZyk
VvQD6t7ML6Lm11DY3qwxm/wxcGMI6Yak7esi9Y62ZyTLWC6856gznzpnbH5JUbhqGkNfgelUNwN7
mnkG+OqSZK620hq53VvUbvNA9PJVU/r5Q5WEPC59LXkDt71S8rLeo1sQz60IzSsS/9b1IIYm2TjW
IFBExIRiKV05E6eIw3MqnK6nznS5VoPej4IPtxHOdlB3c0vO4q0qORUsZxn1IhmFjsZM1ZVH1eI3
Ch5TXjg6RGj/tRv98UfKi3nel6l8r6JAuZFC3d7okqeeJd/mq1dYxVvllXNxDXTOPxtVzh7zRI9W
DR+9vaHRmS0pEJkVxe8JRyMtB7852fE0fAjE6mM6aNMqRdjLZnyg8vO36WYnK/kgRp2r0hQRB9X1
Hv9fm7iJ+Al9G78kGmUCJnJpC5qFvG9NW1R3dWKfVSn0vwmTadS7imTySZ5MtlMCF6Pifi0mQwNl
VXDM+kwMHXUgHmeudUtGbKoCjEl7HdqxY30ya6l+qP1g78URYSyljTeFYmjLdopq0TqNmpXqVKdC
05oHtfE+uDUDlZaJ84yqx7DJCdMlTkfNulrY5aE3qF0TBzFMooG/n2GkC8JHKI4rmXcOgx2tucQr
hUnqjO8a+ra/beDDEGiUs2IpZlll5Pt/f58QZ/i8QLdpGLGp8iS1ypdTUeQvBTiFBgoR4W/1kfwn
yZgVz9p814322iTudl9ML/LRcYDY179H09xtNM0Jz3p6rfefPP9+nfCspnu+/4T364JIKtddCRHF
bV3SKW7TkV5xDnLVUjNpm8OdsIjDQFHUWgpjUASfJyozZhcgAsW2ncgLp0x3fmRQyD6l3PiCZ3dG
Ca1mGomDXgXGmgcFtDjD7yIqEO1m3jr2sPZTtHGoW6IHsHFO1hC4u0AL7wMkzE/CJM6gvreLxoOj
fJsgulWu0sQb7kIEvvVkVM/etGodkiJfmLB1KDtJjQdfCeU964cICQX1rSTO+y1Q7F9jrYIGV9pu
NaSuslPcyLjTdc2nYtirtnnWOUuiUXRv1cbFypP8IcpTtPnQJTHTLjwYDbFBMeypV+SpZdSrsk/z
52FUg7mk7Mwsb+4kVHoWxKQgY46Zyde8M7I7r1yOSkXJaCVNoHu5XrYJTbDrYRz/MNQM/eQIBS8i
0/ZE/rxoJFt/JC0pFHjy5QOlQeYm1sik/4MH0c1sUbuKuqaRR1mNeU1SQ02SI3tg9NByOXniXfaT
PgH3l6q+NnVTnWM6ixFKtRCRUfUcJq0VG+cuzpRdSKRkSc298SLn0srvjeSHgmjG1YPfHo06ms6W
lkn6CgoxwnIJJEBR8ktIvUEuhb2ymlPkQs1pICH7cy2Rc/3GOwRDf+hlr/AIEYBQkir6QavQgNzR
qX96in5HmDl6K+kLniEC5oJbLNI5i9Lo29AGysLlH3OOA6depZSOHw0/GTZ9TSnLELQ+cl9Gtsns
zD4SbkSgtQQJwF8MKINGQnnwErNasQYfj1ox0AmkZtrWQ/j8Jep5B+QgjxvqSI893TYzYdfdCt1d
5Aq24sHVF/0HNzkqDLDhPMGkIeVutfHbLUIDIYmcP3m1R886/4VAFMpXVALjZWza/qEOi/IuViLw
3TTovSmQRzw4TAiRZOCMIofKKEfdVXUZ8MuqxTPwpDsksswfSRz/AkNVfrMKAOr//qjSjC+dBTyq
HEXToeIqtox+rf7lUVX3kWLB6xweqdZx0Ml+srWGBy+4jJ3RwouM4qh4BXefz0wJAY22K7T7XlVA
a2CPRoSGhm4BKNeea3ALt2IjIoZB9f9oO6/lxnFoXT8Rq5jDrXKyLad2u29YHZlzAMmn3x8hT8vH
E/ZM7ToXwyKABVCtsUhwrT9Y75ty1C6waI/Ke29y05OvRfj41Fi6p3VSL3Gx0V+NbLqPJC7Xc/d4
yFe/Grv8aoyp+6JA8UQPD78Qij+/2rZRj6gKU7zpyvEL9hAPDYpBj/XcHwLGXwWmMX7pT1XsF3dC
JfUu3+iLZFKxzS6wjZmfrDIvQIELyXQdGxA7dcx2axVoM1aWgQZn2rOzhDhOrdLN67dkuoM7PWjp
/uTEecAGSR3ESbal7WQwWB1VCZwWPgzIELtEe3EhA1uvHtaZOzy3pn2WSEKJPYTlnp7mLgXSwH1Y
OikSE65YQb5Ub1ynrdaOOr8MqWqJBEg0/GgjmKt6YP1y3Ooh9l3lM4IC1jKJa+2MyabD/V8jF/d7
euSDGZPT+eYu020rMH/VUf8wGWNwh2eM2DnRkN810AoWRWDnn+s6ajd4mWWIOjf559CxXzvfFOcI
P4xHFFqPsnv0cneHeAISP/OkfOTtz8TB62SGaote5840/Oyzh2T3kSpxvZTNQRkfYZvdYeU5fslr
/9aJreopEG16FJqBO/rcH+TBHaC66snApiL3Jg0TgHJjti1bcHbyJ8Dj7w/XPtVpxdosULeWIdcB
2QQpKtYw9JzZVWbEIiBL770q99ZsN1QelFhQRHFWnYJqLPYJ28JDBnLhaPAD3Rlx16ERkmmb2bEB
+PKUrccsHh4wkMMG082b56Qt/MWgYfimhg0iifFofNX9uQZcFj/rstmMiY/zxWRtXQss6sIYfWQf
UZRcqAVFGN9pv3dB9Gj0Ux7/6gFT7GXFbGioC/iYHqhz/axwI5zu7eRejlHRuYwZMyn+95isyf15
npfUWLkKROqDEto09s02oFIv3EkEJtxY41CUIVTEmX3QohGPKXlaAnXlL7J79FQs65Mg+AVRbR/6
RfRKLkTjRjEkt6mXGgcVaZtNhgL2o1tTxY6QZvkZIwDnIqGA95q6mPRceUCasti2bAYOQ4BcUlCx
36z0dHwtsFGLvLS9aVSsAh0yeQsSn8EvIKdZbhq/lLJ9LSguv2DOW64qt5vuDKfEsNzA2tjwO3OT
KGl4RCkl2qRhox2NWouw0q1mMbwweTFE+gkdgO4nKBfcA8zw65ig24EhRniGGMGdpsrDXVD3xr0T
JiGvxbr1zRFf2DJDN5A2cpGkKdhDKY5zfVLMLAU5ACLo7czURvT4LYT81NGyz71oX+vSGz737jhi
/mySa5yBWK1mrtRO8Z7GVFQneE3oDbdm9LlD+Q9vdZzCZdOb6hv8fsRD7beIGxbJoz5HeYWR7vCA
RZRmbpK8I/OphN9zS3S31BP4KkrISFeQ1BSNDpXmiFz+b7AVpoUrBcmpO9nl5LORWBpuqRUYxzRB
MpxakLc1y4Y7g5oqq0bruqfEHuyFWvfiSxuU9zF/HcGiVNYJDpPhIo/L42j0wbcW4fmFEqBfiqDx
ZWOgJN+5UePcZRovZatNO9R1w7Vsel7fLRWFX9pllH+WyAP79p8ffvafnn22YZAgxh7N0Tz1Twxv
TUxQpPEvfRJeroFtwuF1rKb+ThVZcmhE7W8gBxdPfsG2xNQz50cJLhCfHOPrNXaExbsfk1u2BYRH
Zf6Enn66KAvDvoZnKopUcukUfuPhEjsvbc1sksZvdQzSZlJ3PmHPhrvJsSXj+xNF7sPQFcmXtunN
ZdTG+RlDHH1X8N6B44gWnwM40ktbKYIvGYzsgE25nNQLJyELCk5jAjehz3eC0sqiJwcvGX2uzocI
Xj0lguLvfAeRY79bYzJ9HJvngXJx/hdZGSBzH1+UYJwYaBiotsF/INAZf1fJIH3jm8AJnSeD0u4q
6cakfEktfwHELNkCFGuOLgbS5UKe1h3lyHY+XEZyExsP2SnShkrkNLrLILNAktrTjcS5SDiMPPuA
ifnQFMIaUY9obXMHWQptoA7TvIF62qOj6Ww63b47akhuntoEXeQGaY1npErQY56/8Kw8IcZg/ZCT
MiVikoMPpGrwzi8nNUnAzzJ0jWcnLdnqp3c6BhDYWou1qzf8SqqgWNojYBjYfV+d1p4+o0TaLOGy
WA/qmEACTyIkcWNT2cE/VPeJmoQ3FnCBjTkJ/M5C81Pok1BLAdmcSNF5R/Ch8UbJJvGUw4njWSnG
nz7w5tbkDwQ8HniPPn4WiWetI69+m0QiPLpM4rW1+j1plEiBGqmuOtWjy6R4vtL82nS5kq8r4kn1
sQrqAQBtexPLlRxgZ/RpaoOvcMK0kzCS+DCVscdmlyxj47OXbYYh2JlzDrIy1GJhoQd+yUEiL7WY
3zefy9RaCRX8pqJo9uey/9XMOPe2a4dNTT5lh+e7M3dXRlycAzP5jGGujzwazPSm0V+QMUTlfe6S
B9n0snRD4j0+feg3G11fdpmo1/n4kHQGrjazACIVEKjz89n1IPuSoC93SX7iDuX2vLepjxgAAzhO
feukzRlkBzPWhe6iRK/PiGc5Onaqdaq9x6Aemr2eJQaGJ96GIp39qA4OBjSheExnElhhNt5OyxJ7
pUyYXigdekBFWec77Kv6lfzVau6Y77zR7S5NOZrZ5d7Xxq1VtjjzwsYcAOpvSOPYdNFUYu2mAv/5
4Bc/jNFRTvjyOTdyg4uBc+SoFR5m855Xd+0W5dke/yaS02xnEtTdhBqjntaEoKvZkvGWGaxgq4en
EkHfR2uK3/dPvPUNuZU9zvFWl3mvJp50Iwj/rIVjm3S4kMpPFGXlnq2/uxJGr+7syeJ/QBZOi6xt
3Zs2CYtnpQ3W8j1zzLtyn81q5iLRu8dxCMtt6RrxRhYK/SQzFllieqeEr+wlj8+lqo2fQJ89XUAw
YL0MzO0UdcPe2DngooFvfI95oh+31WerTc7BnOvskXO3s9x6FckQAxT3orvKj/y9pzTNNgo8E8+R
VF+4YFV+tPrGTJpfOVyH17x4IBmMUcXvE0X52PN+KAe9gIvYu5i8ap1XFXKfLDmAfZlrRA7p1vnP
KW8oGemRFmzkaA9NEnn6b0hz5yPv6j7/O7FPL9rbFD3uU2fh/Jo6jfPaZfW6SVvte1Z06sLTkuk+
ZZMEENB2N2kkvOes7Z9kRJ1FvLBG6XNbptW2c/Nor6Vd9dDNyTcZ4aA7gI/teFNyT1u1s95IPR9w
QBCITWbaytVCRPfR26fTsY1l2jnxczZEt4aeVmf58CloMaE8yz/jeezaao3gXev3PN/nD/Gfn/6e
6vz5+T/Dbaj8aBTq/qyFZFhKowTqMD5N3qFWNNHtowxMkueZ/aovYvsoiRHyDJ88XoBMOE6ruPEV
sGQ9VtE5sj+QU+Dhk5s4VubgUj1XnxIn8dY2t6rtaLbxxvZzssIztFiCjONZ46Yt0CeqIKxFiBod
be6snxzT+5S7iX4nW2owLIw8fkoisjaanfsH7tv1Ksgd6xXG9Q8HoNx96TXKLZZJwyKDYXY7elgm
YWl9H7Z9A/mv+2GhVPtak1kDu9BjX2N00TKq03MyBuK2iGGhR65bYAXo+LtYE82+5u004x1yPXZV
j2ufOp3SqPuiTXr/OGLds4zxxdzYHlWFkmfdD8/GDZLvbpdosbKr/PbbWKMDl5lZyfcRGCuhefVX
jV97rpfOizma/hY6cL61q7K7D+3yJgXK+5pmxkrWldQWBt0oivCMRPM91tLxfhgi++jjl3s58PgE
oVhUyK3NPKGZV9X/wu9bReIJ3o/3OSx8hDYNtT66zojxJR9xScpgXBvWUG3qxDfvau5OS+FX7sYV
IAoWsLZRbcKk4MH11TsDGNxXDcDMoiiLfOE7ZckLz7gpVPcltPL+G/r1xaIS2L/HUxdv7VrVltwB
xItn2whnm2H/PYAOXweVCBed8dTnpvfL6pV7Xop3LdX51ejAWBgTfdm2WIWJLHS3idl6x2Johp3t
Kgd/KvK1NsJiT5t+oYKufpnybtj04OI2hd/xBp63d3oJfq8BdPitS8TZpdj6k5ITORvHWwZ+6G6Q
C2oPKbAYyfYj4A9aYD5OPbSF9DTMVn/yUFWqdlQSIHxzV6Io9TLKXGtdWoV2I5wR/oEoPw9uea7s
vHwClfuk1V56h4iS+lxgGFwEmoMFVNncjFZ9hggApD+LY17hfsZql5/UKHjw4HXvAyeLTIjYhXlS
SEB76ym0s1dhkzUuO7XeyKYy2nduyeuhrffitrNbzCqVPH81lTha1WoXHnWvuwGm6YJ/RkVMMmhC
j7MKzSZc4oNtNoq3fjmYkMQkXTOHyDZqY1+wwstXvT8+UxnJ76o0fmZ30tyOQ8wvaRLaQYim/4QT
V7wAGp6hLt7/4Lkr7jO3N26GwdlZqRlGSwS1SOiZQNDnQRVXxPt+cJxDOSXfqDESgZXouPcidMku
7QhF3MUIa3LhD3m/Lsksf2Ib062B3vNYm5u2YXtL1dO6fY4+8ybyynEp2kZB7Mg28uPl1DFxHvHZ
cblLMfcmAQ8oV1eWobgtRehhpT2eqzG27tys3fL2ifu38aMQGju8uP0mTKs/T22GW1Hh1ps6ep1q
gL6ozS/HLm5+CfNRuI54bpLQO1U+xklOlUKrwEsTdx9u6Uj4+TtVRNmi5Od8zpSunP0wy7NjaueM
m/5RdsnBvmiyrRD4LMsm4KbsVtHqbwkl4aJxrKc6Ufu9aOx6KZtOFExk3pKvsZLbT2gLi4esK5bp
3CoLGJtR0HeYdgzKaZoPoMneztLE6Ld9aH+9dl3DrrEejGJKG1z990zHbo6geH9Vfom1dtXEe7fz
PSihQ7aLTC24wTC62Ya1kdxSShw3RmlUd5NbO2svQ9pDiODs8WTeFVmRHdEjbg8hP/9dFxXuyUAp
daOP6nQ3VG2x9gF/PHRTgvS0KdSnMr2vawvUgTtl9+hax7verOt9HHjt3Rh1OB97af2q+znuXvzS
kxRsAfZYX+K6w7nYMbKzQdl1B5BK3fVllyyx74VuRxZ1r9msJixlfmQILFocQ/uK7/NaV2v7J95G
jxp7CPygVfUsDGWNuEj5y4RUFnIvfA16PqEIk+Js5VG3q8f21uWntMUwR2wHC6yM6rjkFuxQf1Gt
5ptuZ/Gv3L4BpYnAAj/ms03t+dUJ8b2ueq15QO6l21RpW5xcPI6wZTHWuG42ZxhG3TJvqARUxbAM
izr9qYa8Znk5exLbNfMN9MLiOE2GdaODI1mFntA+m2K8IQfiUqj0NG7Zm0a1q69RaE1rXMuqA2lK
5yFvxE+4FdwoqdrzRtzY91nTxUcjClDyy/rxNvPm1xfL+hbjTg8tox1xVWq7rR2wRUKg674Dpfvd
AyaHJ1k2PoyZKUCY15hX5n33QnqCAgkR0bxxdqsiu9dFU4ADaHaqg42sM3n2Xpvi4sT/y2Q7qq19
55mVt4rErFY0xN5u1PH6xswtWQwYLD9ZeL6cnRq/EpipwhALo6LcGwxtisFnpW+pILdrCe7C6qVY
2SKq9hL61SFsDlLEbdE0AvrVdO6iQ9P0SVX7/EH1C1KmrXW06j5dGmYv9l2nBevJ1fJXiBg/qboM
58qD2oHD8o9ovudaibcoe6VcRjp5WNw67H2PudIWx8X8IdCFR76ya77jD4GYZ6f9VChZVGrkPFeq
Oa01LXl1x7pcFbnhnbP5AMFeLPSYP1TfVnC+IxGkrabawffLr/F0nGM8zza3bmx6i2sfwl7wWyxu
LHOEDEutwT67l7Uvi6W2tg1ANfRiehmVIFy7RZnfKAEJQPiB7J97Iz15sffFSQzvJjJ4vw6bx8nA
NFSfdARrPVjutX9wPFe7KSGoLCf0tYGeIIrvpY2+z/t0vCvnQ7TLxyzf8HIc7UreFFam3ekvyJ1+
Neph+EV9bgKpzEaFt+1aSTP8u7xiLch9c7tMgwkzFW7UpmLdD9xHduqoxKu0srVnO8Z400+UHJFG
3K4cLf0MZiZdTW7DhkstR7x4QY9khuVsYtsY0ANKio2rjs6pqLquR0mpe7QKJ9vJvutBa9w/QhoX
xxLhAP9iN4IiYdO8uA0WqbljRp96RN1XfWYZZ1yVeUUFCwGeexsbExQBCAngexCCFHolFlPU3oja
4BWQDNVjRp1pASl72Ms+LTNw2JtaSMWKe46NyPlJLQoXhGXrB+5DYLBLjnT1qzp7sYA8nQ6mAtNk
4aOdHI1zaqJSBBvB5LPSROmrUEMA68CBZuCySwI8PIBK75H7M+xlMrj12gZDb4URBckgi05qOeT7
aMr5PZSqsqqcSae05/kPI07LAR4kcKODEHEghQRL0m19rS7uyadBScauBR5bC23cZtcEpbZ+tosx
vhnIa5AKaevnpCzcWy8xn/j7sZ+mETYPdPA/GOLOrBZzpYJVvMXh4UgBWBLE5UBc4ZrXlt9lww5D
XL0dkawcp57OCdJYC0NrB5gJxnS+9KH2sdVTF+zFHCIHeFtAI0VBA4aeUsTJUrVyNsCzXODgOdWp
69K3sxR75DWykRYyX6JpqcMScznlTsTfVar2GyTzkcWzkJxUVKjdmeb5N/LAn4G372BaGWiL3Fi1
zQMgi+/bCq8qvMEysOetc69hQbbw+Wb2Vm0597KvdYuDnjQThpSujsAUzK4utanCD2gfqjmaKtV4
S9XJOKvjaC0NPwzuQz71dnTGdKfwalnpwQQbbZxTCHcgWFe9pZo8pkFueqUOFyc2X3tIfTdh/2M0
CgqtHY7NnkvitowS59D4DXux+UxLkM+5dMq2PLTOLVVeDLO7CB8nW6VEUcKExE/91U/C5AtmArMi
itJ+4n6vLdvYDx7BokRrM679O1vljyJKvvJyRQG+qwHvdxaPlrkpD8LTQdVaHtkBeG0M6YNjH3Kx
UkSqn43mITIbiI2qjfSKzxeMJALKyapXp3v8ugX8DU2JliXum2QbcGKNJsW4l4cqhBLIbqvbaIH6
1le3XUfBRq/2Q1qblzihabcU9OwTFsnepsR5c9U5mnloIzItHhrWT1poNw+iEQsVEdwn0+nXXqIq
9/NG3e8a7cUAsXoiQYCl+ty0yixbxqOIN5lexjVauzhglMj/b5FgSqnFFt9dPy5wDhDiwG8NI+3W
HO4tlDSWo5dOW8vz3WNSK5/CuEgeBAxJs6ubp2AcsUwDjVQarXZbBkr95BnCWvZoVHOHpYkLi7/V
elIzfuvfWgWgKqhb/m0e2z+0aYpfgiyu95EaUhHyguTFhi2zNkUT7eQojAikG0OzBL3CKDYTqNwm
yqPqmuoDzw9gLHQPTg9vMSzshc2L5tFRJgCDvWXsLKNJV6iI2DCmkgbBJtBj8MDt54xUAv4Vrroi
r8/oqGrbsuDxriSORYolRL4RmOhaztW9PtiWWtmtL3M7QGc87cnzzcHs8JpNMYGMl6NJT+4Po28c
wOaVgWnxwBoHdSODc5FS38Td6DKqBkm+rjsSY5e5w+CvHAraWxls9K2+qkPXv4ymdtOhb5FVOxms
RoLCW09JSP4TkilUllRYky1mPDvL8fq7Hun7TRZN5clNjqBPoielwS5TFU+K5vRPWT18gkXl3RRm
PuyqHvKmYgzirmuRoIt6D+6QEtmXvlb7Wk3oqV26esQKbk2Kzb5aonOLxbMJ0Dw8uMIVd3KNvI5S
NE/yaOvmA/aCuWCLFzkr4NPpMQggfsN6+56TnPpalqG+AOVh3WW+Fe+iwT207ZSdOyt57tQkeIGP
rB/wtUDx2huClzpp2w259nEjRwEPNEtqhN5BjhZm/YghcX8OItf41H1tqizY6WGhrkph1SiG2PWq
gbe6bWKKnHhaIIPklbiDrGPL+eM0nU9NLav05buAd6dmppWbZCR9EFgPPiTMTzb/PAqywHgHL/hk
8Nd276e4O8wtxRLmXRyMD7IVTzkKmLn4LltY41rQt6OKcmsVfppqtIPcgRqdXDVusfX1QaasYlsx
7kZffTuYyt5RRHB37WbDXx5SP3iWQdf+1Oy0dThSKf4wUAQxnp4+bIFrsAwhH8G7Djpm4vfl/J4X
RqvWtGf48JtItOOrO9n+amoBNY9art6oOukusNMrF60X+O91uIxmtrs8VLMpijxLDcvl553zDHfw
P5F92u+ztMi89dBDKPkwIIPlqOiU4N0oZB/sV2zRkJUg93pZtWncRdpMAPc6SMUkWMYpPyAX9naI
2Soc0vkgz64D17jrwIe4fxFyXX4CEJ8s5PrXebJ5jble6V+EfFjqOvdvP+XfXu36Ca4hH5ZvghmY
92H4w5Wuy1w/zIdlriH/7fv422X++UpymvyUWj9Wmy6MHq7/BNl/bf7tJf425Drw4Yv470td/xkf
lrp+Yf/pah8+wX+a+8/fy98u9c+fFHmHmt2hgTPhOLK1i+afoTz8Q/vdEKUoZuWp+zbr0u5mx065
yqV9mfBu2l9eQXbKpd7Pkr1/GX+96jVGpe48ra8j71f6v16flxlevYUZszu/XvGy6uU61+u+7/2/
Xvdyxff/Enn1Fg6EVYl+c73q9VN96Ls2P37Qv50iB9599OsSciSd/5d/6JMD/6LvX4T896XA1Her
EYefBU6azW03hM66BhG/lM2wnyUDzLwBucMoGC1rqVauv1LcptC3aYOpX1N77CjnYRk4jAGYOMAr
J0jq9UEv8GxayeGgX2Mt6t2A+YVBJ7v6yUuPlccusNRLfauPhrMyKSot4f0tKTMAvZzt2i5mbtLX
Tbq5wdlD0lOeWsOUKMurx5vuvE28dl2t4HzfiFE5btKvftQoexPJ52WeZcmWmhT5KDUrHkBl7swq
b28RW8ofFLIvJ8trz3JMRlX8cjeeXQ8raOH5gwzTE6zEQpItBxmi+ypbpJytKavKALy+wXCZsba4
LvQvr667/dmxcGhf/tWVvRHlJd3HJ9kgA5e74mYCiTUubLQ/bmQbs8lwOaTe2/B1wPwdYpsKIcVA
SCHepsm58iDjvN+rWFUSbgoT8q5Wwmgx6pgqgDyVB7KEiJRe2++CEte9AX05bt/NAXn6R/i7XsQV
U3c5GKpApg8Jd6zf7Ntei5xbeZbiXdH3eXfzoZ8NUbRif8rf0IcJQxue+iRAreGPNWSEPJS83qIC
Zffba588C1On30GD/PmhXy5SNu6xLif7IAdll5OKTaaOYo/ztwVmkjohRk4WX5GzzO3au/TLQdkv
z64H4HX2UTYnKYAnT12KKX4dv82V0xoz8leRUbd4nmXDBghAv4ziSfcW6Os150WF+7eHqZHCXy0Q
atJ29rCJvaI9i0Btz7VWOgend59k17Uf+a0nK2td3jUIlYcMOPLGNoN+Oc4zZd/lGnKla6e8jusE
4+U6ckAtp89ZUTdbSdOVZ+hA3b/xdT9QdxHh88rFZexyLjm7kr2LLCxoh3blocsZUsM9qK1hpOia
Vxnm7ZVic+4r2Da/P281AydtGe63dT8cW023F0GDo24TG2/c6UTpPJfsBuzo68EoG8Q6yebLrnch
H5nXcjzA6xhU07zEJdRQfCGnSyI28gWLCFcLjNPIWZsGROkmde1jOIMicIhUv2QF6kCzkcI1IrQ1
DdFgkS31/QfQT5IBPt/ITmd2C4X/apEAWRW/sUFoGh1zO6ByNGcA+aU8RFRREa5EFk8eEGTP8JVr
+4toXin1pOe4lmrYJQ6ohVijetIgHVc297NCwSZq63gVIvUeLkEK5sBBsnglfK++L8VY38s+be7r
IHVjOUSOdiPbcvjDOoMa3zWdH+x7uxGnXrX6kyeoEC9kO0aF/ujqt0VXYE99GSD5BB5gcLpvIeY2
FO51DK2VoFxdV+jy+G2tD33hvJ6v337ottVI2Sr6cN+5yZtV6LvnypuLaO1PS3II2rsnzOWxQwnw
eImR7XczLw8Z4UfqMgD0tIThhz6uQsU0S6MXAS9sm89mc/KQ/j4bpanctS2He5FcZnzol03eoPst
yP/PjejcaUHiE9aUB4k5MyPl5nrI/eataQbtogMmcpKDsv8yt4eNswymelpfp5FV91d9WWnLi9qt
CeEQGpRADNA0oggQsFatFad5NcYuCw5t7ohTHue8mEYNxjxTWu0TI3XVB2GRO1AHN1/KmHoOTCRV
YfRARndU3chD3souN9SLJZtRgTxIo6nZ0tNt9IoHZ9rxmNPuILPqd/IswwdUn6Lu5tqvY912ynQL
7SJCPRVQ7UIbSmvr8LGh+NF5PZDW418C6nsVKd5cGZiHI9NDqvL31WRfM19yKBRKMlzt+gHCOm9O
fWNervauP08r0DH44olJ309pVG3JU6uPXpchVKn49g8d85qwy8Q3t83FsobUf/Z/x0aGM32IFc7n
msukFXrKgUYJoGsQR0u9hnRSHuwM9JrEZbiyIzKSIB3e+gqIVcVQYbAyz7hMluuIcE7qVaG7aOaR
Gh0zbSVXtIdwJ0M+TpnXhlobofrODDlaWNUq1R1nsO/ArOdrt0FomP919g87hCeiJdXX0I7R9bCa
9K6qE7x/MTPcWPBcnmSslGv5f2PVfrIo0wB9UPRaWTgajyTJGWhwPYAMk9CcYcSqga6aHJVsAznq
uAAd5KicW3TUIVXPML166bPO0qROvqhnPyny9WTgK/BT16YcrWYnKjmaFXgo1SaApkZD5dfrFqaf
QtShmHonz64D175wHgXBoW3tGLaCjJMHgRrzZQDuxo+JCt8kBEXU6wR5iQ8ryUuMqJ2gCM3CMvh6
7XT+UKCvmpsKWJPhmOXaHoHjRfYQv8KDwvxIfQ34AigWRkgNi057rSwNkFU5Po6FgJ+nJCmV8EB7
dXLVofip+jdBOqkYIPIHO0+Xq+ZtXu8H8r3/blV/0NHGUBTcrNg87i3hWlvN72Fmg89aoB/WnyI9
Cl7CctoHFdn+1o2np6IqlsMsjAZ/rrjVO1yDgjkK0iJ7ZxuPGTnqJXrFP4Ul5ahcElaeOMnRyFTf
LZmPOYVi1nDb4gclhZQKg1eAoHe6BxXB8X3nhvYGryP7kzJFt/I5fI1IAX7uy8ixNmFjIbpsok4l
FvVkVVu5T57iyDiaTr78sFeGVMkOfFJV42jFb6NvfXIkaup3I+PA42dx2apT8NkZRfOYzPaNRpqi
omM2h1YVirj93aQoGtzIw5Q7e8jR5Y2t4GfHQsWu0dzoQR48AB5lAhZPttC20G8qsz0avYkBTDZm
wzbrRM9NlgkTv/8HJ0vb5Wy/tC2QosMkplUPZds5NzJk1H1xa7vT9jpBt6dkxx0UVr2c4KuFtWyR
T7/EXK47JXdlUYSXRQzkHe/CkcKn/BQOMHxs231rIWPlAYh0ugLbJDbmvPykuOVywBXhUUlXaoy2
a9E14nEMan0ZCYxvZd8A4vYEKuqHN+u9yq6qMJEKytQbZ+4SoNM3SW2zi5ybJS99D4b1WY7JcDOG
R+plUHZa1TcPY+a/oh0ijl4QiOPoD6DQ5ak8cHtXFHwtfgd8jKp+j8gY2fSLNqgWso3UWbTWram/
rHmNyYp49JfX2XJdqx7fPsdlCdkuM+dJFXWw/RBiNypP1MB7Dq0aJ5XOMw9ur0RgByeVU3m4tuW4
jJTDDlJZb5GybV8jL0MylILEuNQCdEZkkFxDnl0viTeBYiz/8moyknfUENVBkImq3gx3DgKDq3jQ
krVs9l5IX28Md707OQuBBsXmw4Av0h8h9Zb9x/5iOIRlph3rvE5t7FRYZHAf9bEUt4EetICTMmfj
8WZ5j6h9vfDrSexlUx6Szn1QzT4+yVYVx9p9Zw2rHAOhu2JueWYQ3EPMvE6pUOG46Tpr54/NFC29
rkVlwMu+atC/oyUaLxM/ER2xPzl9vvBghmLTRBk4papeAu8R97Wjho8QAcBV+o/yYMR2C4LI8g/p
3Oc2AFWnScHcZW5Sre/u8kA/VKb3NkHvgTBY+MjJLqho2dqZemRj53iwt/mpL5xf13iogcC7bMzN
5oCqr8Zl0IfjTjantuwAo9nRUjYVNzUe8vJTlqRvV0MVqSJ9aTt7I20TUDeFQdLGnV360BKN+ZfF
wQqJdfz55r6osAARX9vm3oAoh1Y/Af4cIKNkUx6MyI7B0RTB6sPAtYl3i7kJLRuM4CdDc/HJGY0A
qxSXYtOAjr0F8HHVimbaUIVHut6Nwns1chfxWGZ/GpVzTSx5ZGxquMGjnA+5/+N8GREiTnuJuF7h
9/Xl4HUNQMFo+QJC95D631ghGl5JjWHkwoa8c+Mq7RpmRoCQgCW+120cHOIZY72Q0Z0dOcsxNIaz
PLSopt6UfoOsfTuecxuSRxb72VZ+JiSmsWSw6tOl5VJGaxRrWCTy6/g9Kj9d9hejKSmxd3O7ea6Y
v7pcTawdteoAhlMK9SYp6wNwQbSlAMA+DOEyjeaC/9xTqLF3sIf8lxy6BNV+t04rN1pf5wSiSBdj
H7ytIwcQM/7/uM712sP//nm6flKXhoVCWZVaxqlo9G0f69a+9Q32W2nfG6exYhm2XqlxSm0jPgxQ
gHEFNE6yS8jRS4wMryDlrLXWg0syT5GRcm3ZVAbcI1ZVgOBTm1TjWnbK4csVZfgACWkN+apeRG6U
vN2lyxGcz6I0jXGHJ8Ya97vIXJLUMA9RlVlAt7nntwGPPCwmaHvy/i7HyeWM7rqs2nb3tq/xh2hP
lk+55QcS3Lld6m6GojXQOv6jT50H8L+DmVPrl/4c5R3MkucQHMw/97pV7v+HtS9bblsHtv0iVhHg
/CqRkjVZlu3YiV9YmTbnEZzAr78LTcdynOx97qk6LyyiuwEqjkQS3avXovlkogkMXx8f3xTQoqj5
5BiHwj3aXGqbtJjQzzHWR2AlmuPMrPr4tyE5KESC1dpuZ7TW/s+xtFKeRF8dG4xorf1Qa4a2pjMT
oJXlrFS2Otcg/vfm/e84yIFqQAUjmenmwQduLBpywHi1MgFgVr3HkYkObTxE72S4c0AL8tAAbVsR
nZgTofkM9WXTLIBxnkwDAOb0wVDmsOizvcReek1Dq0HrPTiSNACY5+qZMyThkQUC4agKxhv9ssaM
d5q71IkfIjQrPeOQ4Wdr4j0GChd2Ab23bVU79yK0oVx2HaI5ZDdEIDTZasJbvBHIyi6pbVpHUIRP
dzNoUixp9AeQoMm70MRBJBpYsJuE+85Q4+Y1pXZ2nN3XCTSLDq6RL1NpRPMnK0sDB1Aav3abHLnO
Xm4rlhiXGo1WQV8jT2ZaFiT1lC3UzG5dV7ZYQsghscAKzGzlvubyZx9ZbI/UsHEBqeleT2P9xPrO
TdbVs0Sv2KVTLtl32onZ001nOF4CIe1C7jON/7NEmmjWAjrdrNZ0zeuHySNwfaeAxdTAsB/Innde
t24g8bFdlrp+GHLTB0ydfPkg1+WqZ+Zlzq5MeQTCBGzsDLWzdBNtuAHUH31bGrb0q6uRyRm4W9ov
Ujgw34gEaf0Sc13i6rjarstA7SddzfidQut+ekIK7RkNldpjV0lrW/VmfdMVbf4IJr9vHMDH778H
TAkEL9oIaRmiApI6+mQMEHkRGaAe24ZvN8X7oamGFExeCr4OyfthbmUDnt4BY70ee8s4FRnwQFPo
fga+lYX7iIEuHU08YPlqa00iTZOaJ+R2jRNFi6nzs9YYD1X3T15Z5j4GxdMBnaT4r2o06FSiM7Rq
QSIGK3TMpwNSQuSVKoTO6NAKNEktno9jO+mMvT18h6SZjb5oFUfL0RhJpB6t0M0+lRHo2qNsKNAG
jYMxs1i7mRok7Gc8R9aD1ZTuP3luFgeggWukPpOiOAggotaZE7I1TRJu7gVJ3yd4tyodzTxBqhdd
66NEB6BSSFdDsEbJsxeHPUTIvVevpQ/tZYY0wAkNeM/YdVaf+yKdV6xKwue+BxyJDZV8DpvEWnmd
KJ9DB7KDVRV5UFEQ2kqz0LPbG+hoQtnA2zNoMS992maahsuQEdUD2GreDa9e6qv7/52b51GydkZs
yTvV/Wn0gMcYbcLwruA5J1uxnaB8BhS7RM3wMEZNQLYJkMvZX9xqSjFULGjVCiYaugKP8TZwW62+
AX2KG2Ro2/3Cs/RJoMXgog8NP49Fk6/IXhaD6Rc6YOSeAvWi/RmvZuxzODfdHn8AAaWSIvuC7jax
EpEX3gILON/XWnche8SLZpOHpoXEGC6SiG7Tm4ATdeDZfE5ejDidfoxzBLkC3NYuQ93NN1A/aW50
s4jusR0Eht4u7R/JC+/Af0KRoDeTFzsFLczrmzX4JtH5BE1HHxQWOXqg3uTnyYhWgzyQ0slPQOM5
57LRtLUWWXiavZ1FJVKlZEvezq7e5SydqlNfghwriexLjLfXHb6Lxi0d0MRu3lppCNVGKAeuPjho
KNPwUteFu6PYawR43pEJs4A5HfLoHuR+5QNr8zQIdcD+K4HGsVSr67U1OPn3bkrXsymnlwjqYsHc
Zu8jhCqR/GcE8UTlabIukhhqopGGho8SVJtbsNsU+BVpenwO1YZDxJ7jWzo4wRbJ8Jg2J47ahpA/
jNDfoCXWwQNnaO97ykFeL3fxo8nbk9TqFk0hak/zbppaGzXg6SDaU6ekdvmAhK/RePW9BDBxN7oa
30xzrT0hg7VEGGj6WRUSxEN2ipaoEvVhZmjiHlJxX1F6Zgcw63b34FGUt+A+vzFKfOy1XslqY0k+
+hRLB0PPv4LCjh1o1PTJjJ7K4QZ87uIOm8v1MLcoS4YQcyOh3E4gD1cZyI7MopOfHF761AINelRs
hyGn4lOXs8sdtnJtWz+hQXGdx2zQHpJQygCs+5WNThnQ4tIhtnV9r1nqAKx5gbsIToGtNTlaCvpv
Be6NqBQoD4WrnvZ/Oy0jiEC2aIdF32sjp0ui7tcg+7JQw8ktbOvRuFD+nMOu3FwlPWfgbqHu10Ar
UDo3ZP+o+kkhZWpMh1zG5moGC4dPgeS4LkVnUSa26dtSH8Iy96x5rBDJFpQrPPW7wvK7zi7vrDrH
RtPM0m3Lu9wXPMFOU8/RON/r0Bk1229jXXgbPugzpAigT03a1WTrvGFeT9okLuT4V5uu5qLDD62p
1xiakrdiXPdyYj4VHq8E0UvZ8l0dM4Z60SYcx09UtVzcC3f0n+dLedM0IEm3cE73VW9vhqr/5CY+
yC9XFp/y0yiHIQ4yDa2eTvnHMFNdxuWIDF0+dFsavYV2qhe5VYc3O61II7JTxFs82U0lkPQWT5ek
UO/FbkDAVCvWajpUdWgHYmjn1dVGZ4o/88QrDzS2FGO54CVEv/7rvM4d0RREkWPWQEprzJygarL3
MdcVOxCvbVGN+gG9BHvfNNbt8vegIViv0BaNP8D1X4Qq2xJGJrd0UAV4m7oMyfPBhozv1zBqmxXj
ox6IDnc2YheohfEDgPrhHAFaDAwrWxEHgYia4mia4AmlKJrkRAPYFxSV+Z+TOpGdXkslLGFQ+jZL
tLvVmYSGFOSZV1ltTycaR5DH2QwSpUSyaSrmfSC6rgPcrZxlNrmRE2aoLCL/Buy1AeKh9KeJyttO
K6VxR4e5GxzfGUUUXG0t2utQQtSjVVHqJrbFkGoflXAYHZCtBt9qi5x3OYVgcFTCYbGdGRCjfqGA
d+Z+YBvQ2RZrsl3XQE4OuCfhOMsa5LBL5p14hFdNdan+7XpAAeWbeTbHjw68c3xH6XXYXRdvPPwM
arPHl8/jN2BQAiWMEm0FqWF7MXiFPmvHPIsSKvQQh2wvKoBMFECH1HlvolA1EWBla5n4+1rX5X9f
S1bdZy9J2d7l8cqxLXFPh5RVULxnYf+qa9NVIEXis2fuej3v7oeh8O6GIlY5KmjJjBH0VUMd0csY
iSvU4kv2Gu2gHeeuwlbmY/T1ejRDV+uTTZqTdzdhfRr1NXtOivh5yhLnMo143WsyI97RkFp3vNk5
oAtNnKiHp0i96JKyAw0oKAYzPXoZzcdE9f2QHdHhNhuAmmotNIOte0jn+Uzgl0MzKAYdyK+Xui6l
LuUgiQvZbXwY1lXxJWzR56fW0NF5dRxxmcJTlS09LDeRHgNkAZz+XVwMt+2cywOZ6FCD1WkLUWwO
MkeEIfMILvkUcboF8ECmOc2+mczUgZIwZLdvaCuR0SOOTukADsfQ7xhjK9qmkI22JXR2tV1nfLDR
AiaqfivdrfogRgMoIEPGuHCDLaRhaBZ1dq2eHxY6MbS7vhKGVbINLIuDInOAuOBGQ//kplUF0jmr
iw3aDLJNo6qpV6+M+PeJAUGDkl6yRp+SE3yAydOQvDVKjov3CpMnOD2qtPEy94NjWUp5sxnfZGgb
IruFLiJoGj3NNZi6QgZGf3dg1lPY8xcIMpVncvYdX4Ekjz82RevdSx5vyRwXEOIzRvThTjyxn6ZK
F7tSrzOfvFYktCDyUtTR1AVCaB8vF1iWnJwPF0Ax8d0FEle4G1CZAvWKNpfuaMXZGkOkXWhYWAD0
ScbXeTbsQeDpHvtQJr6wkuRbg0aOmYP/FEJw5mbklQ1Siyr7NGnthQIAoHRAdhEZ5+tMyAPG3xqG
TbAXmp/zubA2EHfB18oCa30+FeCHUZiVQYFdrgeylRBeAe9tub3avaQdNw2AkshzQRzsw1QaagSm
VHPRpwu9qLeF5X2a4Mtk9VFbr3qlT0EHu+qRqKLTNgUEq1OHq5tsco5ifx6RCCLHxyWWdeoWhWJk
oX2Dt/bxehj7QeyHGtClN3sENNLRmEC05/86RcvhMIt3MVWXTNus874N0VTdgiuZn1ptQwNQQ0Pm
2VbKzWRvii3ZyUJnnZozZoKf8G5zNUcQlASnHYqsvy36br2r/bdFIwhiDaVIXGfN0Tml9hS0AbFC
195OU/aybFGocKIOH/YfaBT+DNEv4GmVE/gyvknSCdni32MdtVoTJy/LDoi8y35maEYfgCb3kBpF
g5RO2T6IHA18ujajGaVoHPAIN86jtNGZDsKafyBh535iuH8ih8fC45y27YEbAEJCv8h4wN98XMVa
p//QujPpfKk5VsNf54RMC48iSiDNnVUyYKNcy6LCrhgZ7ZcO9+fVABKXcysG0HnoEXZfcTG/CAfc
D+CLlOtcgMvRGWXlo6KSngE9nna2K7Utd0R1cZnXYOeDPizDA92yIg+TyXg3DYJ//jCJda0GtlWz
unQteA9cyZ2dOXqygOoEXiDRH9Q6m8wqjaesnW5z6ebfMyNDJyXe3u7Br9mixxQRsaYbT+043FL+
7G8Rb2v8awSa2Nx1iS5g3+2zT+ClKO4I6NAHOqpbT5YULRrA4kcCVFSxbu8ncGwtMIeiNgD1hBrG
xpjAXtWDb3dbG+WwrioTatsKCZGWybIoze98WlQCLUmLEoYCjZ3OsmjPZB+kEC0BtBivKboz3kV6
Ux6hbYAdCMTJliGJ1BNvLIMJuRMwrKjXHbIrU5vq5ZGWeFuHTBD0XDupxvBnBn2/DdAjGq9A8hEd
Z5tnZ6GE9Po4Lr/3MRBTnee9yFkP/RwbrSXC6vRhFQOk4wFpt7FFigaqt3wq6ADEuapzBgdk5CTl
T69GCzzYkLnUsHWh2SjaNCsOzgf1QI5sv5pmpNdkUZyLGlyipGveN+kEQNWfjtbWsJdQjggZtWVG
Nnj4FitHlNbmkRvgIT5NSFUVldDFw2t+ZzScYjOhQE16d344SP1rlz1DKbT4jkyfvk48Od8y4JuO
aGAHRdhrQDkkQZtrwPNpqbuVXb+x9M452DK0HB/pkmxTgkgRKCNozJM70bhzSPDvAf0Q9CpztN7t
co4mdvqXAWYdGED/P/cTmD6udnDjBGaexc9/ibeVnSdeBWSjABdZBXqPPGvxK1U5SRrrbtSuUDa2
IGiH3IVXs2ll2kUHydjGeBaovLQdkpBIDtzGbV+viGUTPCugtNLAd0hD0zb/e1LDTIDzSnlCkqoC
/a06aOCpBLwQ+hnd/MumHClkyqAIMwL2pNuBBLtxzdzmmAopL7E6lJMViLoCu7sa0QGAfzMReOlU
Fq/o9XOPWjGNQOkIPg4g+yCJHB2upnRqi8M46F/IRAe796qdq/NumSmSNt6VrfUTEj39AdyfkDHq
p2yAOGjVr0GEbqHGNNbItysjeSiSzpZwGptR8bPMdR14mWw6YsvEgmYexhVhLdmI7hu8l8NDY4qh
MzqAJQ28BdnxagZ9LwCcdd+/TmgFJLabWT9n3IGUkdZ5Du7JGsdfrm/DQDaR66eZIR/FECOPankX
rgPLFU812ENtph3IOY+6joZKCK2T1wX90w1Eq8M1eV08ak62dL6is1g+WuCCfoAcQNW2bb+uWu3c
jOAWo8jKQnd2I0t9R+vwFj8dYY0yIC8X/bhn6HcFGyY+EXAc6V3K6z0tSxFAQoKwT2vuaZSUIKLE
lrM50mrIWfUgsW8kaLRs6I2a0MOz2IBt2BzzTyGaWVHwSEATBSXSmxFf5J0BGt0TurJxa26j+rEB
OcZKH6HMVuGPFiLhE0EuSPh6lE43fVQCcKFyqthOs3WSxA1Y8TAseBUbK6AZshMeSuBrqU0022im
46ddytZ5WPwWGDsQAQibYqOXDVSAVQlOUyW4UJXmcuSAvGHqbslETluAwEb3zHFDEeSwexA50Xyy
XRdhVg+MbtHfkl0X2ghJGmhmoV+fHdu+KW/qOLyEs2aC+osoraKCg8iKgSN1DtPvBZ7lIFdRnlh4
OIUWTLaxoR28IiO4mxFOp0soqCvLoO9RloI8te95z3HVyfM1BSA1E20BYaLdUOKAHIkwJwhhi9bH
Dda4I0fOBWreFXsGQUa+d6qqxI3P41uz6L3buoOuQWElEFQI53mtt0763I1utXLmIvzauM3tOCIh
v5rmlxobPvxVqw4dJEPzMzOLJ2vMypdew38t+pflJ+wHCj8uc3HphwoJAdNiJzee5hsZOf2+0b0R
qrz8jytXk/n+ypa6shbXt7WskGep8hcU7d9feeizp7Qu9HVamsN5TsoNSMzAxj2b2taspPbVGPE9
9/qMgwy7dQNQ/HtH9PwPe9TR2dYYU/0uA6HZ2hFN/dkS/bMCbWP+P6A2QqVzzr5qTNOfo8HJfI4f
/V2Uh9oW/dvpPslScZq6dA4sb64enTgEYXRssm8Q0nj9GAwfQwuj6FtvIAn44WPI2fvjYySmW/32
MVq82JwMvCev+wm/52aEfAWKEMUjqGCri9HhtqJGpqfjACxf6cjylkx42xK+J4x+S0OaHs/AKtGw
M6ZlOvq6HbFWU9EYgB5zkCI7s5n4gxFbEIhnxQVbLQATOusBegLWwxCpJAxEkA5ka6NIoX4V1xVI
jh+AMCoudvg6HZJgqCcmFrIJZq8f+858PQh1lgH+bmsD0KVqZCfDjNxKbiBxqjwg54FqD9N3Olgq
fdJ1MBmyCyiBzEewwUJTT/9OZqiLQipGRZFODUWVs5THutEveG8J10ldgw9TjmZ7HBSDCh14Nwx4
PwYZdAL6x93VUbcuovW3aDm1QdWFN5Dr7NcG8mc7Kt7lGbivwDDhggwVOGvygvPa21Hhr+Az5Hhd
0MvaYRgswIF5jONVGI7utkpYa/ik986UEZoK7paE3Uksns7Iy8HituqUt+mAnenHDqrrIAk7z7Hx
yImlVo2krT8ShS351OjqU5H6W+Tv8yAwvETWRmugkQywsHC0ZJB14FCiV8DlbZCMU1JDJ0S9LFKp
nA5LtNkZ6PJFaf568KQmA1nj7XeM7ZvU1AyAFBL5AmCXX+de9iyTtkarH+zETZslHpgsmnyxu1Ix
jLmhfFH2azzj5k+8vo24hyH3MinGdjp0GUe3yNgnSLfBdvVGKq5wuhlgB9otlnkR30YMD66uG9Fp
IZ3ps+eFkT8ZBd9Tdcep7uZZiucPUaOTqtriPscO/qLhP603bBQu3MQxfbeMUeBUwqyjIaZLI/Ff
SmWNgWPPRuW1ydCcS27qxgNYdgINzxtoplj9UcuxXyOlGp4zvM7xGE1ESscGsi8loOmxOJC3y629
BG3FfRTFJq1B5gHSose4wBq0pIE8GPBIWbEq4iqDglUfP9SyaUC/A6BSYyTxQwXifpC1uOt5Avvs
ujEGaBqGobNpTPvVm2FbTVPJ9Lf5KoKcDhrsAguaNOgdaJ2uVv8UsRCYO5XZHPFPEQtnuW7F7ZG8
s6qMkxfVcQTH4De/eunXRMPY4e/n/i2Yfmu4q2XH8VAmzrQubU971CL5x5mc+KttfDv7EKel0HKf
RDttRZkZh3hyQbqjvrTAQdzLepIP1tAZh7qXOVQN8eVsQfdtYPfyzk5f5vBX/JiCC3QeqtHWg9p2
kCACiclhFjE/SN7ZPiThjRXZro6/DZFL4M2K5l3dRjnbfhdDIfuDg6n1czxx/c41IPGlsfhMh6LK
H9G/6gDx+MtEZ+B189bglM+DivQyyVinArQptgsKtN+jkxhg99z+djUbMkquVyic6vUKjgXslmKN
89Y8ivOAZlyDba14iMZip2lg2UT3UrpqiinddFD5hJacy3fdrDe3uqr0anHhHfQeEANV6cWTVtwL
5Jwgs9BAt1VFkKMQ5o6hh2yZhPbi3hcQN5NsDm8hR9qttNyrv3Q1ypEWL+JDEQ71M/TIFnsroVIE
QSIzaLK2+VLjXZWxqro3yhBsRYUE0ljZBzUdHVDRdXoDydWHyO6fIHJR+dDeyx5GHekWOiPbqGxS
2ejs/yZOq5BeKHVwTU9TzNaeMYNuX93RrO08yO6zyWN5kDowy2TN8oKtpxF3lDo2oF8R9DNIsD2I
8GggyNu0ImVbErqYHePWYpV+nxVTdpcI/oPMFOUmrr4tTVN+VlG652yNAniYSjMf8K5ZHpiFmwDq
8dYD2ao49ic0OV4My7AeUgg1+w5Q11uKoAmmRLpTCcA+kE1NGGywty55AJdHCUB8WQDW7vgZcOl2
Fw4tD2KV+nJgtzrrvb3CtuhFxf/NPs451GebcBVPcX+blaO7yfhQBVUZF59AY2jcQJfSW8dhV3wa
4xZNy07krDQPw3QOkZSoQY9JwcwAn89QjLfkzOp0vs9AQhbh1WmEzpZfRBV/5P2YXEanG2+GzHZ1
pOHsbl/jYZmvRhaFO9PYMkuI4Qc5tAp0V4eCT91+CYdsH/RmIEIF9FQDFpa5nm7NpOqfO9+ezPFZ
10QHwakpX9EwqnvFMKlBBlZ5oUpaQ1wBrSw0LCYomEXW+IDKtHdxe/tEZvx1wVAUAeReZy2WdKGC
VkAI5oa8DpMvoSm7TZZjf3d93CI7kstVggwJtADePYbpaXt9+IZToJp63wWQLyYFFjhnyLwsz2qa
yJGDTkCGdDTB7o49JBs3g6qyFf3U3SdzuOn6ODqTqddd6B3H7Q/ykek66Wr7fVI3zc2B9eMPiv/f
Tkp6oMXA9oCP1gsXeVJnOntpBKhHLUaj+Sbb6KCleNt8KMOueiyz8B+m3roap01WLl4mT6ATNJah
/fuQvNdgZKzE6TocM3ScsTxqfE/bhabqLJ4Md77DKKI+4+GvI8Mpy9WY2809ICF8bRUxv7icyQ1k
pdsjiOCG/SggluM5rjgjv2z4GgATn+YGQhqyatpvbhPvBAPedlUBzg1+AgiFFsY3KO/En23u8HWG
ctuy5KAp2kenfF1ynAFY6kfrdUm0lB8jfHeTToyftYoPoGbEmUQP3go6B+PnUuCadDYq21/jKmMG
TawHwtL11BXxhrTBQqRVTrYDiosGxMkBDdu+hVA4FDlJKYw0w+qCO6c3O0mL2Uhg4GGcpXgXPLkl
ZINXODFDPH9WkOpYTt67/iNGB+BnP8yJsYl6o/fj2Ql3iefJzw7krPuxqp8Eq9JTDobo1QRdj88U
liSZtgNHMHQ2TWdV88G7STMebmM0K/poTDaDZKzxf13nc+8bVQ7dDxrLzuxBK2KawQRRIeiC2nNg
6M4WWKYfoSWjHfHWA3TVnenszX41kX222BJPFPdkshRgZIIdT9VoR3YykfN/tH9YH9/xd5/n9/Xp
c3qE6Hhbe+TWxkNX24Zptokv5K/DACJbyftzX2bgfW9GF6WLMv3WGk6YBcC2I//T9iAZUROWGGNO
IfSSOlCFSXGX/nOpq+VtuWV6CkpfeyqgEK7UEMzKUt8iUa895uYbspF2Qg/m09sx11fGwMGLjUep
YUZsh9KovuDGRjc3V5Zw+5MDlvlPSWO8PoDT+jVsgZGpMK+r+hNYQ+xP2a+wuZv+WO33MJpehRH+
i218+40ZG2MoMJ272oImvdE4l0Qk5gVozxH9w/iiV/ox78BsQZHCNLob2zZccCVybEpUfDsnoDqM
W3DdUozULHvVCqDpOGosS4y6AtiXrXdX0P0lPB/D+QjaiDuKpmUnD/ctYykO6WLaTw5QK2aoFTc5
dDCf9BolidAJoxMNQfW3bYsuedCgSPdQSMOXqsc1yw2OridRrWg4z8y4ARmzvnjzKQYQZirLG/LS
kjEEN040VEvKHJx8tGQJep28j7qTFYWgRdE8JCviNae8iTqItgBMHHJwR8ql9FE9QxMviTY0ZFk8
HrgOzaKhicvHCHWjBzNfUikU0DagfL5OF6LR157TB6wzoFIYpd5latCqxpVaaD0OoJ1wOgCN+wHs
D39GjG53aCc86j9EADmFtLgqefxlDQf7d39KDOjD452l4AGQOEip2IaJ46xo94dU2xCR/mJb/CDV
B8l+04IF1io1trUaE1UJDlZT1MGao0NDlEyWISFsCFMTj9ZiumJq3iYRWoei3kw0otC3iRztCMc4
Qit1yqtzn2cHyA86D4AGOw8O509o42pPIIl1IFneuAHy21NAzs7RvJNEyqpTTjKVZX5bOTkHKy1m
Z4mVBmipbzc03dUFw060/bbMVpMgpbEFvD+5I5PuDnipAvHzlj7BNLj9IYYe8Iq8tAZHDa7U+XAh
01hr6CAaneyGPgLUtZu9xW0dAJBfnwikP1D90u7J0ukFVJ/mb2GaDDtKwAkQ5G7npq+XBN6YGN0t
HrQXctKXDNVYiL6n8YW+YHHWoe3j9+miqGs/tjnom8vM3SV4DgC76+46rykeLZ6WjwXek4wpm85R
Y+A7bnFzbfFY3JATCOn5xgBRwpomvE3H/aoAiat0Ateu0lvDeCDQBMdDyAekdwb7DvjuswZF5Xac
km+gwf1q99D3AdGItytiqDE6ec5eMJH8NFHWmutbKUAzpa/pKd9ZCoLPtEbeoCzOFPRCXFAXtlZh
3eYbF6wFI2SQPvdZYoDtNEcFI1dKUkrKRdmBrOXv7L/Ho2Z44l4b9zu0Lk+AsGZAKqjM34ccYO0k
9dpIUNC4Ot4lC1vKBDojWDXLBPfwYajApTGGF6h4hRebocqC12NvO0DG9gKOAOT8bbR+ja53pAge
puxu6r/O0rLSde7FtqIP/xk6o52uLcUO3KolKZbWoCWtpoVmn7pCM3Akb3uod4cDmt7Uzg73JRsy
flG3o2HLdT8GK+ynBDsPvLb8GUaPisGCgrZXdH8Na9RqBGR+C1P7mGU1stNFtd4U14vSav0ARuUh
GwGcgDDZtpuz7ABdsPxQMM3cSqAQzvFYAcZeMfehD5G6brhVfeFJ/CWJx/pnk0LvLnOmeGVMgEC3
cfWz95ovUovLL0VTppDGyZwHyfFjrrU4P0Og4vUqDZveX8U2kzRAHawF/fFLY+ivrDFQmh4PwGwR
R8w7M7QhF1qZv9lokqLgcCMGiQ3PDXLk3h4gElPtLZRsIMxjmQ9ki8TnbjSH+5HhceBZkB1uZ3Bh
XeMhfQVIo9Dxltqy9rIcnoduhmhpZd5ZcrL3hnpZtYHd2LBMpihjz+KMYvsEtOvvxkU8noyGikwD
cz8J1/1RZfpRB8vJ9cSx2WLxfp38FlOlnnxKuuaF3pHpbZlelOUAsXkR6juyj557jg0X2Id8/tJH
kB24pncpDazsJofYuWlHG+o8kONTHUGpAlIRzE9QZ4TkXDrfGqHQ1xRgeU9Z15jruESzeiuifC1m
PdrMiWXeakDcLgfm8fjoCTMYihDpLXJQyAi5pXWJH9mGbAP6/3zdSiII0/XiPIygC+msbNpUpcDf
r6k0JCCF3OOlUX4Ge64DiUpL2/dqyPmm8SbnuQZ5zcFyod4XK9F7VszOuheg8J8drQQTVv2zlob2
ok7crH49YeDHzQQEQSyG6mLJcvbUuF3nx70wzyODtkDWJsUeBQMwOoSzF9QcqggpC8t1XoN8J1Ly
dKU6612gvQHkwVhnKPqlk86Cf4+hQDqkKdhOYhV9XYzO4uJrWXYetlvGkbacQxXPd1ybjyRDlqVc
3ikf7TDJ13J8W9Tm9M33X/PAhwKW+8l8aSHLsALxUfwQG6G7kS4wNiNoDE889ZKgbwR7qrT+a1FN
UDNPwIOHt7rvoHs2VpOapPFfkwC+nU5o6EnBrKnpT/M0LZMgq7pMaisktAA30cIhOySNpa3zeUzX
yDllhyicQNJOni5M5espueZMRwLFKua9MaGAVqq2ykpDI3jCILwOLbDk6IVg0NAK0d5rZlqvq1rE
L7IYz46FXq/VMH4dhNv9RMvUP7FruU9OboCH2Z3Mc+boGXSfRLzHX7Y+ZdLggTBd54Gn4jkJo+2s
6kd0GCvpAVsTo2+cxrmBcnFmTXtGFah3MW/u2I3lnkadDsX5TnrzliBB1QSd8qFFRm9BCCn4EChZ
/m4TNhgoSJSagilueptLqCNaj+L+dT2rxTu6m3VH8G+gPUV3NP+aYRlM/REs6cDcqCRNaQIUWFk2
qMoUOlodaFIIbafgaptT75ZpLw223fvE9WrsknVtwt8w8pfhNBb2WY5Fis7dxEO6AMRJiTqQA0x2
4cqwynj7Lhpvy34r8+F0DbYcReyd1Q/vwiDkngSTVbTgAn8GQYx3ElVtGasO+YCdZ4TPNefhrRTY
t/iA329sAwxkSwh6ruZVmoQa7i6y8IEngqjB9f408bwGmXVAN6aO7Kbszdsy7wp/VMHkCXNU4Fa6
AEAwFUvwh5sfrV5wg4FsEW3piu3QVvSIES/Rl0mnOhEfXl1kHFlqAtUHbIaaQhp47+LigVWxT4FW
wtAeZNSOsePmuNiWFQxZ37SQaTPjVVEXkJtgzLxLsrm5sZIu35WGJc8zhCChEZc2XybIPTpapP10
x+bGrrjz0jnFtKZJhZ02N2POwDzi9fJsYMllUqHbJ7ojmGV3gxyRvUwKgWu781IZcCj0rQrVqWCr
TgU61FOzRtLKOxnmyICrUVt7cG3EoL9C6wEIGV/jsGsCc4moG+DNkfJZvU3Wq2TcQh8N8sYo55yB
GZ7ORTY2J25DoV7wwob4DihQ9KSV+8rTLzSylYnOwFuS3/S2ak9QU2kRcpRalG30GvA7J2zL11W8
PO983iOTmjA3TILSxEZzyjgICa+XQm0JnwYImhtabZLpTZim4laAVCFw3TEJ6BdVqZ+VnpQPUHLj
Rxq1odedyqYH7x98dPAafQxsIC6CtPJebehcvYSV5i6/RXTVlqd6Ns4UTz9FkMeLIIrHJrguNIbi
zoBs8YnWQXIY9BvSSZFkAqVKrfivWJb8I8bUubMgOnoWIVjryS5sy1mzlvFDG5XTJ57G20667Es+
MihZl63cUliGEnrOsLFv54Hv/23ZmWv1yh5Bw0XLFuFY7g2CBbZab9ygazAMCmvuNsRCRsP0/7H2
ZcuR60qSv3LtPjetuYNs656H3HeldqleaKVSFcENXMHt69sR1BF16lZP25jNC40IBMBMKUkCER7u
iK1/aXLVJMoyvSqD9dwbdAhK6OJXiNfCYwtNoUOd4FtS0+aIlueuh0IE1Rs7iiOSF8AlqqYeA3tY
K5p+aiJlEJ2TokmmZjh0+jkstJ/TTMh4XOJQfKdWWDvOpW30JzaO42Mj6uZGg44Y9XHD4tcq9S/U
1wO5eK0GC5wBuCIYNcpbLLB2AQhWHiNt1IApGjbUl7WmceeCMJDGSUdW90MTLamvGMPowc1+Ffjl
bbsYWHcZiPa+y0QCWq60PbqK3AmwYWsXm3YBLR3wRU0uqKYpLce5pVYsUhMYwMjYULM1gOEWiX+h
Fg0SWKAvECBoj9SkKZknb1kSPwyK9iRtq+ROU1FbUXB7iwVGC7kbXux71O5fyAVJGX6BBsV+HtBk
tb5FIQAQFGoSOsgsqqdJwqxs9xagywswTPhIZRfuIi59oJkL29YWpuZwiGzV/sqWY3At0jy4oloy
3UWQN1ro5FOaKLMThbxQLx3IeTgIP3Svk1NS4eFS4TcwzZv4YErSnSTczYPmawl1GSMGha2fCGeF
gitgSPxQN48O/jifa4Gsi4DWpvaXt38fDelaMgTBi0bfxjJtdy6qhe5D7rzzeMx+CN1H5oDljxno
0v7kkFTs0R/yYnLAi7fdFQM2XWqGFJulOwYemUXkQtNeGGFxZqlmPZv1Zgyy6Lko+/LSRyFw2sos
Rce3CYDjGySjrOd50EcTq/UYkaxxzI/Tm7E3fdwjEc9R3gd5pC8HGQDwxtsBKr/oqNS7lc4g884u
2PBEVu+vyOKbJtY5SZ5vg1RADc+xfci6pvXaqc34sc6wFIyasHnPEavSTNv+VSONVbAhfnUaBDVS
4LOx05bYHmL5fTCKCsV2angAsZtp+Ojp1SNSHu06TrHarxQWwlX4iLqy8bpk8kItpoNNYWySemkM
BvAdqld63UdvGKJcvnRyIKbU0M/xvteLje6DwTQChTViASiEb1WNSmqBVgU3yD3y9h64orAXaJmp
f5PdA/UH4HZbmZY/HmlgqgY2VNwy9g9lGg0HpsoqysYTF0edUTN0A9ynQXsyRmhtg4UD/Ixl3p3I
jTxGLcy3jQRZ7B7gI7n0nKxExnPQptqAII3zRWTo3dVoveIC7IsGNCtSp25X5Ph9Fkqc9K8RVpj4
tyAEBId5av9gtVcf6eUkq8i/QAZt23C86ZeVGbYbMOlVq3mppwa4XdocydSBpm+jexZA0giP1rHb
fwvSYg/iHe2n4RgnCJeOrzWYBZYM9f434M3Sdo7U2x3KS4HaVIOYg7rFWC/3Y8/zmzGwxSIZBD+n
qio1iQCP7iAJNLU+7U7tiHqVddlBWOBSnElmAAuFro8mGdhVdXGgjhQ/r3We2sjxmwGUXKU+nEsw
pD3LX0VnyOfQ7ENw5IIVzS9967kG/9cmNrp+Q05gbf0YY7ql/Wz8sMN015UiupWlxe/NzAIwPtVB
X1XF0X1a59UJT5xX6hw5L86gqD6L3k1P1pCkKyjjQmBRNX2JN+CCTukQaDEeYapn6BP0MAh3KqEe
d03G1nkDJC69tQdWXlLgRxdN6+svvOq1VV6aYk/NBBkLqGN2j4mhtmDA2S44mGFegrjsga3QvT3j
XnxE1am7xHJoIZO6fhqzkJ91bfBBoAsYAIRkm5WWe+EhV03lVis3PSz5GfFKaKKFFZJhQGGtQGXD
D9T8dDPUbACLgRuNQAVj9YbKDjBsFfl330VMXUXMY73qgLSS3qX3RX5CRZy7+vRASgIlAHHXLV3l
ETSglCcPaBLl38PyYw7y0KA4By4icCTjgaTfNUimrccSNSB9Xhp3KKU37tLa31SIUt6QRxbFFhAH
fr9AdAo8uyx2xwWeNsOenG0LNdn1UAFzhaE0olJzIhxZre28G7Nl4WqbvnVeTWhq7RPQMS0axQzj
jEFxpCZEaqxHR9YfzbAfok2EUuVVX9burhAQDKO9uotvvavzLlrRRp56qUm79dnZbrrgiKBOvKCs
VmM3oAqORbuJKk8DSDmTh9q2vKMO1NaUHUsCUHL1yLDSALJT6qwa+mg7AAM0zTQP+H1ORIqgSrhK
OJY9ZgqgG8/a5OoneKP1I7stAwETMATH3vS+zaY2diGJYGfdMmxSGS8Zz+pVrDXJZmoX4ag4yyNr
P7WNAC/fMhcXmiLP3OQ69BL7QzUYeLtp/hQltiCp6w9pdMzCLjlhtfNxGL0YYJ/f2zwv2mNWHclO
I5rAt0CjqhPVjHVhCmw+tgEEgxlqKa1AMxdkc1QH/v35UgAUtZ5pQOgMYXSkUYG041F2PzqD89DX
gMkM0Y2sNeeBLJY27kEfIa+1MrWWXi7iQrIjeQhkJFZVDSW0SqtcrKhQKlmX4JCioRxSsgcUY/kL
aqIk1rj8L1diVimvESAuFbLwvkwdVEqPZXZs1CHqLbTlwDNghsbsSGfUnduyBzmx1YO38XNMSO7U
T57FWIDP5/dT6teqtlxDSiva2mmYrEg3fJ+p6rACv5OVWendWQKAf3bSNFmlumkdezf/WQeJPBmd
/DiEsS1PZHM98Os5dnqkzlF5SLA1II726UI9PSroQOkMXrVMu53TVGPL+FEfytf6s7LcRpqBTJSm
ooPWgKJSeVGLXGngyJtp4JTR+muuefq/z0X2zyvOc5l/XZFmNoWwjqjFxuMTD6MyQeUtIXi9zya2
O+Zj3OCxMvdiOfG1Sb1IiPPUrM62o3Xn3qyDPV5th8aMgdgh23TqAaCyjw3jQDY6CLdAPbM6oMwA
JKXPvMEOArxdNRseNcDvvVh7LpoyfxOW9+zhh/AGKujpBHjS6eRvXXrQsydIZRxUt1Aj/5cp/r/7
QAIMVV7g71470nFOZe/aCyJ6yHjKNxV0aid2CItB2aUodOfS4Cs/md5DNJrW858GBZ5ZTewQ/zqo
jwvrObTs6NQJFF/KTOuvdGgilkIrczlbRgTirm6kFuQJV6KvumKzFIWxNSLsUd3OGL4MTeVSC8o8
mKZsDXB16L0KSqgrqJjetQy4sU0CEMGSzUaGclE1TIAaVBTrFjX1+4DV6dOgjVtRmgC1KrtuJf5s
78L8w87A2LYvga97cnLsIT/ts//f7XmJ+jXKXk2JL5W9AuUlNJmHKVlWgrb2JP3qYc6fpa1ZblvH
65dz/qxDChNR2MjbzEkxaYevaWj3RzJNdr7MA1SUUc5t1ILkxK3iYb60xANnW5Z8WM7TVEH7dWrq
GIx0mpom0kHlfJWuuRwNVAjW7ojAYApIyiUtXHepVXWGOoA+uEw9eEINe9S1PGbKRn6VGUBBEQiS
Lc0wjaUJPmfpwO6DgiY16ecBy9Npptk0z1lGyRbvG3akTuDA7mInlacWZfyrPmNYcauFzLTywIuv
GGykZpXJA8/0Lk8HUHWpJi1XHBEi19YFyZFsrgeCA4DCb6hzclPzukiFb2abMH/N02qD93VaGuRr
CGbFXZ1gH4VlEE3bgtGaOunQfE4b1NgqDAVWVX2jOfuiwcqO1jNeCBwENWk9Q03XazsUIiE1MTep
F7VsuF+Skxdi19Oigngb9ON3v8GWKGR6ewKhONZ41GbKSGd0iAIBidik2tLQACzreG2oIdSeZwhy
EPxbbXX3m32a+ctFhtSPFswT3QYhjnbfs/DetFv9G4MQqx840Y9Mxu2y6mPvAsHf5gQaD5QTDrn/
3SjP5OBAlXiZM3DKl31RnAV0RFbU4W4taEy9Qdm5XLllF519HmYXPgJ7gNRW9MM1H9rCGL9bKEpf
QcdWqGVzsEWKGLGHGsKdeOcO3zLdrhdRYoVXIVz7Qh3YAqC2QnVoKLGbOgoN/MuBiTqKvjwwg4Na
0VEQqL7u7sjWNQ5QdkM73JWIDG6sUOtugpSbN0al39ZqURsjlUStrtH4RgNjPhSBIfIYMmYeEFXZ
U1HLXOhCTag7OweQn0+d5E92OgxILR2cyN39blfTgh1aO+RGs/vir+x0gWTU+BEFOVPnb8NRvYv8
sd5NH2+utyE3QCLFcSzS7TytCUz9Ofa6ZanV/dl1kdDpgcm/aQO8rlFoFt3ViQ/Ybw7Fhr7yxdKw
jeKZ1RXK+Loq/eZ5QAF0nfjhJyBPEq78JW2xSpKMQT/0DsmgGLuUtF4WvhX8QuoMMO40eeujd9To
lY+2lMOa49F4KnWRHw1kVzejZ2NRCfKBRZh5zQ/LDJfamGa/wMH9JJ3Bfva1HsF9RN4vrqbr+9xG
6T7Dnuw2Fl677Brd+DbY7b5zjfSXzsaDHPzyG0CbEOgC+yGT9YJ37XivmyLeBnaZHEpWJze2x8OV
4bfdNyDpt0ORpD/1gb/INB6e2q4fsPs0xMk3pH3CnZ2vWcvyZyYRDlSuVjPuI+bxY1lFzrIIYwkK
bKc+Rp4x3je1cQ+eDucbNJqh5hTYzQn6YcUdaNreyI4vg6hMW3ZnAdq626rmAFJH3krzUVwHAszw
omUiOpcGx2bfstq3ylm7cSR+AFwDmSzlYNbusEUNJV/HZiKuKH4R1zxAgRcCDgXi9U52NaC95i2K
DJ94TG/IhBouDZnpzrf4otfyXag18aZToA/8q7Vb00ujBcLG3cFS772pI0C1wBjkV2pxN8jPmcnP
86A0x1t/4BFIPD8nEkgYr3AzxRuNICJYUH9MTD6MG/Ui86ofRPY2Kj7OIpHDsckWwlGUbxPx23Qk
Hzp8aRd9OB5rYF2l4R0gYbNwXLB45Kl1mTALI6QxEByIN4RxCIVZn1Gg8USdZHK5cTat9sO/BsId
abLQOWqV5yyJjsLOq5c8so07E0Gz0x/sbSm+2mOzeXHS+sO/BABoSewV+N28+EFs3vUhqqmmSJYI
2vqD3xVJkBNzwQ1KmAQqVcvAv9BUDbgnAvuKP0z+2EKSadeghHvTDJbxMuLBG0rG3/AKA31KnWin
QTrjDVSqPRBloCBZjURON3/s1cg6R2AodItpJDk4AYrAaKQFRMWNjCE6zv4aSdfUGSCKNNLhnv5S
A3xEDljpofYiXGdhZd8BIR5v8M/wT10SgW8Y4tU7q7YK5AW4BbVwqUOP2gK9qmUmPyBdtBkKNoao
SeRrcHQZP2IblYVAzMZPzqh3K9/szJu8C7VtO7bNwS2b4YQ8O8THWV7elXjMozyvFa9YRjwECcC9
C343ygqMYQUrlKqI/Vprulj+6bON0vqXzxYW+pfPFmkaRHZV7ReVbvG+zpa1xZvDVJylmkDNNwcq
+6pN7Q51JPW+6JKkWyCyCgo5Ctd5FSvXVgTGgMnoIm279nquLZDGFti1NmzTQ8xsyfsAf3Uy1nmE
d3TonEal4tWrg5A629QhxM5Z0W+tnomDBkjIuXNlf6YzOsg4B0NZ4LqruaMsg7eo1oNFVrF+Y8Wh
tfdYwe+8QZW0DaD6BfLkhBLP4pk8Btsykd+0HlH90y2hxx4eejxKrDmt/yXGP52S0wgnSgGwOHI2
Xc+x7Qcb3YDgrsM81KAE6bpUsOLaqpuF0QAZ2AIW9OA6gEjbyfhCboEOmlOnKBCBa7HXiKKmuTTK
rQ1Ry6eG/8mtx52/FYAiQsaKyccqy7Yo5UZeD3fexnT4uM1Us0uLZQzdkOdElPohMV3Ijmuj/qo7
/c8h9r0rEs39Ddi0UbGu/C3Dd5e1ZMhcqWkzKbbkP8TsY9occePdmKGyHdTaYNjdeMCMLZFdjPa0
taVmocfxftr4ql5UbERfmohlRvu41JGJLlFd6hFwNYycdmEYrbP2ha+fHEK74iXRuhuUZ1w/rgh1
mmPYIE6TjmZzQpEJ6CUyEFWfINAZmJuwQFF5zvpuQ/100Fj0PXYLc9sLU6KGBYdIhO05r8scpfyp
AwYZz+0XZIzy+sPHcqVcFnWN7K/ypg7Jwh78l1BaSAokb6G1Ls+yCwAmhL7Usskh0dglQPMjdY9T
rLyaDRjfmoWH0GS/IGOleujMA1Jmn5fsZrYXhgnqj6lXWiujANCwx8rAwWv8WNONhluIn5vExj1H
p9y7L6w0hsIZ4uZ0QI4q7RDS/avdgF9IgNefLF9GUntMIgOa5Uuaax4DISGE4tXBzJi1tvvUTS+g
B2s2OrjAL4URWGddPhoK7kUHMtPZyDtr6caDWEdYqTDsQQLvNIbZklwSsg2+qKDfw+31PEMV6Y/Y
nXDQ9HlSLDSokh18daCzMHEaASYFF0bs5/w1WZuxsgHfVV4Os6F0Xg878iGT7eR/jaYp5zb5UDPP
M8dezj2uwfKV4UJQsuqQMOpE9HGIEY2sUC+Pdtp7JQiHwp+TLaUecncqlm/aTPtFEcgvQcokiqDy
w0Ge3gDNfsLe8Ws087fgJg32nPBRi7QnoKCts6mBH7Cz+ACl+CE+l0MqwL0ktVsUoZnLsuEmYjxp
uABjpHjvw2QNkKIA9iOCcI0T8J8yLt/y0G1eqgF5e83l+h0WPB64J2sd/8c82eOl1YIFp0I1P0vW
Ll6uuB8cgb9F3A2n6VSzpHYwKqypRFKikkj10MHtgMwaQIvXYzfYRCaK9kCH8Qrg5S3EOqt7byz8
E4oFqyXZNQnyxbzi5U0SWOPVd3qsX9QADq4AZIxy52ijvvjByyGn2+niMczHatGDke9Eh6HTspOu
DrONmrKT9dJJzU0+AhDeifpcu2H+6AMFe1d7wVI3Kw5cy6pyRfro9E3+iMgr4I2FvCPHME8vQEl5
N9Sq4uq9F+UwTQK9OtCqphz3oZozVxtaPIi6PTXT0RlXwALZW2o2XoH0IALcG2oOUVBjN1Z5K0td
FFyh0R7ZDWtJvcjEa4cyB70F9XpuG52bBitU6tV7s7pByOCWOrF0jRaFM+i7TNOsEWzLSYWCjOrQ
YHGAUFKWBGf8toIznWld8QK+7G5nGrkzLswyaBGAH8AEb2TYGGZQZlZndAihCnAIIhzm5p/85mE0
glxo2Nz8f59qvuRvU/32CeZr/OZHHazu5L417gMOkWUNKiH5gk7nA4g/nFVuFf0CQgnpce5gESjp
yzz7awi1525PzTg36ez3C6QNMpIGA8vh/30aXn5+MLoKfZLJOF+VjG5V2vnCtY3bUUbYu6kPMQ+h
5uRCpzSkKOJnKG+We82K8msDaUgHqaCTUIyddCgGBygQLSiWg2l92Do6i5ONBlGj86DuAGCjZb2p
ZIJaic+xNCKPgZbrmXme7aOO2u0xxZOIrjp3DKDX6dwuuQiPY2UueeuukyLyl9MVPydGlAqF2+Dw
7ujaqRTYJZdGvJqmosFcvqas4zfTVKk0ijWPtHJy8TX/YoGEaAuGCXlwpS4P0xlL24+zP9jIpfds
luLGxjg6iM+z2eaqaeZZqWO2lWAJXcY27njQu/l3RcvATcXBpE7NwEn8O2lCQrtLzBuuPErIq+14
47RL6ixtz7/LEW/Jyk4/T4M6CaVAFPEg8gWIqJC1uPEs6wKalPK9GJ2L5urFuy3ZhTOcCFi8IK5P
LErBzeTrwZ5V/SMB0gmGHiosOiIBk302kQfZs3K8QZX5Qh+wIUid+AoCPfs2jmJ2wQNpTS06aCPY
nFOreW+HMEGmrwEir/DLeum5AVgMWBYeq9RW+/nSfW0+z5LY+LDRWZva7ivnQ7rQ84y9Tr3hVjf8
+0TK5NZxnOQWvNfuqW7GI5kgDpHcNgDi3wR4lkE1rw+X5Na2txxkTFfyokNT1bvEyrsztfooTm4r
kT/nTIBJQ81Mpr4GZ4WrmeF+trW5VS29WE+25EIdqcxQdJGjiIdsNCcvIScaNnaymq8aMmltkx4M
1PN8oZWae2b0wGsZHj5wnI/e0XabWxpGXwm4iBJKpcWX2Y0SNLzx9BHmr5BgR9mB/esym0RQXXuf
8dP8ySQLooUBmkTUpOIPRr61WwULTXPZl29VmgFgpCboqsiFDv4IDpDaqI3pW9GkrPUhupdlcjlf
Vm+Et9NK4Nbnb9pWrXbQve5l/sMhQAref5nu50/XC8e/ycNXmmv6H/p9oaKuw83UHAv7AIaNThXT
dHtmQiRBy7P+e1w3D2aaJQ8xJBsPTNeB0FV26NlZWt5cRqzDAf706k0DKqO9lxX2owTRHTnprmks
G1evzpHlaCvNybOFhADffdsbT10ziHOnWm7hjxtgRcCcXPrGfeX21dUD6VXjJcY9mVoD1F5hFkZH
svVtWOyyKNeX0wDHDO97YxNIaYCJExA9rKvbeE+TgxM3OSAqYiyoSQN8/Fg01+hvydSOCCWmfVtt
aXJUm2Sn2BI/qZM+rhYZR6Rww5vp6o3VAW0WuWuazGNJd9Ht4kL+dPDj+HueMONErR7Lw23AzBZ0
IvhCo9aHt0CqrKiTTDkkMhd2FfQHaiZjYe1YhGAdudBH6FAZp4/3ZNAYNF78ctR39AFA66EfQtlj
K4k9VRc965HV3o42k9di7N6DzvdfIO0+rKEIOOzCHk0utRVIt4DRjH3/VFQZFPhQQf0CnkIblLhZ
cyzaCNA183Yyt1Dgk2UJvhDEaJYfO25QqO0mnN6MzU+Q+ji2olh8AepZcQ0xccO60/CxizB4pvx1
qIs3Wcv8oUCSbSdrSPwgSus/KAdKbWMN+GbX3zQEOd9iBwDIpLN/JVZ606SD+SrjZoAeqCluXStq
t15p9oegdBPEKRIdrIF2/5AMUMYVEOj8oYZDo9T+FWE4yxAMxk802ARWip9GqqMkQdWRR54GZgsj
QfFZyvsnaFSAyxn22a1T1eepz5BGREBtcnNRe09uqI74mG1QbvNsUfwjIKIDSB4PoPlGeYe2yIb3
jHGgS33zGbLDJUCJRrar+yZ5Klv7xAqDv6GeJ10WgEdfJDP1c24MSK1ZQ/T2ObJLIUZBI3M3BGzb
svSVFsdIEIUifaIzEbrJdNb9wfYnv1A3dDw3i/RLnk1zreEIZrDdl6zelGNzhnvNGd09pdemXoYs
2drRSpSZfOboyJlmSct6R/Y+ThdiRGL3UrRFsXVBP/BsZsXEZ+WmnrFOLK/aA4UEcd40n/issJaG
PW5AoG362pPy9xAnQ5UaYArOkINH2Sw6c62w80vu+uDBLnnyP7S7ZSwXQSSDo59AdgRQmSS/ZKOD
hIvRragDecL8EkFD0FrFY78Chio4zm7B4PDNEKZs2duo5uwA1DjKrG0feGeKNVjK+s3UHEHEZrsV
PpLJ2gfZGSMIXNMTddKhYyAMQ1HXLbVotj4xPmazje5jttDSwk0rRYOIl2cmC+LMgvzQqfOM6kKt
Wk/rXexn1ZKadECQF8ScYX2xSx+ATeVRg0BsaSspEbL9YY7JQw34+xx/uopVQvu1aME9yQe7uNcS
40jcDAHUSXcJaq3WvbopoNEXqVh0d1NCtPve7sajDvHXNR6O7MjrkC8bb7RPdZJbTzro0ifaOiny
A1goi1UI1NwLuQVpaZ8MPdx6Zt6iqN59ozumriFcUSJmcdvoenNswtZb6WESvcnsnJeW/61NQLs6
NmN00LNU3KuB1F8lOTR0TMCFrChx90mKedzadN9DBHw4b7o3ZEu7ZWv7/Jp4hgEx1xEso1Y+QkQ5
+fB1oMgiIccoVgaSpy0YesH9Yeurns4sbFU7IT2EC3A29aozi393mh4q7h7KhNQBpJgy3NYA9G6d
xkZSVuJJ1GAZAX5/Nm59PGduS4bUuuJLm/4ZvBlWtYugK/0vU97Gt1CWUxpcV8fXnW8puHYhpth9
M8deX8ok7qClF3a7xm21nY5M502HkvAl8nLja9n3J+LQ9gXYO6O8+6aXKeQgUX+hdXH2IFB6j9Jt
nIVVAdlQPJIftFh+2OZeOhO6Xq87UYEZyMaDEiUa2YE+cuCm6cktq+/TJ1ZfxS1A9kUeGZc7KBbE
j35WnPJc8x9iED4d8ERRd2E3fFP2VMfbwuTcPrgMVCl/t49IZCxyoy53ePz1Zyz4+/PouB30oe18
m5hFtCj1Ph4W1MN4NC6a0uHbvBuga6ZBB8HzVVBLNWcbS9JhB2xbdduqQw1ifWQvYKMmdcy2vGb1
pgzMdkkoN8K7YQ98y2w32BO+bbZrLB63OrDDi5RoWmdlK9+qbpFbq9dC4ukRaoZ5IxJHW0fqLHSH
jzOy/akXwFLQ5wAruY3x6zl4SB1s6pEVj1Ul3i1EGd+jst4gENd9M7IgWQE/NVyk5yGyZ+T1RqTM
XZpi1BaBlxknjxgRKFBMbQcROaxzwgOZ6MBUFJnOkKaAlmsxQogW4NVNzCSqlVXBHYG4yAYCAOjf
WO4ZgZz84qvHr5Dmqzk2+i62HTySC61P9rau4S1RJtBAb+vQhpiOEb8HuCs803W+Fz6PV4bjZBc/
0b0jH/N63UshUeuNenGoeb7bdfZryNvmweNRsw2CPNuHmQOlNDUZeYwWFNej2vmO0H68CtgoVkz3
hh0oBAmjTgdfiHIdMMdcU7ND8d6d++FgW87WzTLAxYfmfhQBSvuTKNsjp4ECQyg83EIZ5MNWsrMW
xHvB3fWfNCsCC69a1TmqVDwTXF8Bsthp94iu4a/QRWGxotr/BKmrHXK9Jl5hUHkCkWJ1yxGMmWzU
pA6g25udtdQYCBBauzUfUQbeHmyzUNzUHsKHFaQh5qYLAkX8Xa1zbIVASHuuv0wUwzikWp/cugrv
mdOkp3ZIgiUxert/2WVupafcUvJMiMCvweWbQpSwWOC2Nd7AtyGB+TfTK5PuAK4X/CNSJ2rvda8C
4ZB61A78w7flYDS2TMnvuAHyahkgkYW94fjN1qHM08vhGXIxH3YCYoAjc7KT/yjiYB1qI2oMmibZ
2V3EN0hyIK/njXguIlcOdhsUhSRpujOSrHkhD95E9jaGON8Ci61sOVHPN5reb//YJuJ55MtQJeN4
/s50QQ3H3RrqZ/QnldXXJvUi4t/t6e9fRt2/9P42dnZu1VSlp8ntGI6HbkDSFVLo5bFHBGAjKsO6
F4CEQeZYjO95cFP0XfDTGstfluN5jzI1sLMM++AEFHg1jZFZoa3FgEolut/0wa62scZzxJ7UGkiq
BU+nDqk/Wktd/z7XTM911QXIJPZZCXEfG5XXnZvVECge5Ecl9uwHTQaszdvs0dZrHb/TrgI3TWZt
Ugfg4igpizOK4MUasKfyqWLGDypt1NwfeGwl7/MYPRr5SgucV+nin0lVa0AYl5u56dd9uYE8Mt+k
LAxPzoDSK6d/JvR7nreQpuPBcPFsrzuZEhuZqAyM73UyOVj9vd4bC2QLSiBEcEvkWGEiLGwXJ5Kh
yVTTUU3qtVrUdlIv9ormI/X+aWzicmQuMgECVU1csEzAuhICtGbZe8dS6lhqKntXuSAMGJrXUnq5
9UsmzLuDHu0KDLdhdstDVcAgoxOYuh37h0AN8Qq0GvaNVkD1b9BY8himebWGktR4RslXenCLxN2O
RW5drbhwlq3j8tfWFHdZmtu/UNgPfKMv33n513DGJeAbbWKCyB/vCvAj+AjF+NnJadoA6IH+iW5/
spu2cLesqCb1IX8wsytqu49CQBhpFiTKCt5sHclBhjtCkGjuMAobgh/aFQw2YKIqgNpHcGVROlF3
pGYz5B9NKj3E2+Fr7/D3JvXGOsrD/sex+QiMTimyFahtT07NxN5XCyygEaHI5pUZP1ObDsolyEex
jxMWnQwsPonPIJbdz8DJ+dXtevtOH5MLkSFYorO2gI3GG/IasvEnqvTCK9a2kxeZzcGCV5/CS61c
P+cCf8XkJerC3UivttaIUAIg3Ff6c2SBGw73dXAreA0+bjz8z6iRQQ4qaDmCLp11HgEVhzhibd01
ed0sc0P0L7FvfW99lvw0ywbDVR7KSUtslfTk3fUhtNqHjg5BthD3dFiDG6UbkCZpjegcGNr3VAvs
aUHZJkZ2ymP+nZZptEHwUOW68Kw2OdBizbfxG0QxfLEmNi/i9ZJ9kJ61Cq8KxfxF9qaXKO1Qdrvz
lrMr2SHTmeLF4JcLEPaOWxTNZM8M8uLC8PhbFqAMmoGL7RKnvLt4KKAG1KDhbzGkARwd3Bsmi4Lt
30cmRjReRWY9C6xszqBgEmesesUZO5B45/Tak2dF0dGKo01oZuV9msbt1U0YAC0dlEF7xFyWVaDr
O+rVWqc5haH3berVB/e9RvHHEYsj7FpcW4PkJSJk5EsHENdtnE5oN9SKSt9d/fMf//5//vNH/x/h
z/wKGGmYi38ImV3zSDT1f/0TkimW889/FFPP/v2//uk4uukx0IFYpm4x2/NcD/0/vt8hD64G/JsO
SZScRbzepjKxDxJaS0uEWRD+65zwJcp81A8ja+exCjAzG8k9siN8wjYoZMfqPRL8xQe9DJhiHfdi
4IH9CCHmJbmJ3BHHkPsg8Vez5Q44feq401ERH8UAEjTFAcuNN0Sq4l9ZcfEdpTogQguv88B7VTwt
S/xZ5Z0dpM0m08vy1KQtO2AF3m2byh6v/03ZeS25rQRb9osQAW9eSZCgZ/tW6wUh6Ujw3uPrZ6HY
R9Tonrgx84JAVlYV0GQTqMrcuTfA1sBVUaJ6X+bpWz/6Nc+f86gSZfImK7GyvChBaCoryu/7C1nK
sx0kxUHVSQ2vKlvvKN8LuvMsvdYULVxEL9EszKmr5h3Q0W+iXTQJpzhMfeW7SmuY69sVRGOzTNko
Y7/q8jzwRNsfF7Ot1uumuDn+0Zb1eXZq5co1hgqyfjFEXMoAOeOpaZ392Sb6SEZdLATSvftfd42O
T7SKbdnxcjQi9oFMCXkK7AYKfAVwm53mLlAp1TjFkBweq0TxqTHupP4o7MJGwrcNlGhja9Mm9RsT
Suo5mdawz0Q7y2yzZ6sLrfOs+1dTD7GWpi71lVXTygZEi0bGyy/Qj5Ke/br3GAz5FwxC6FF2ekIy
jJGsYqx9a6FRI+ZwlolgnQLx3Rln0UNPq2THg4Vf7+IUbagJb5pcCh9uV8qcaZtN0+ze5oiqvR/P
8dWqvahJKLNdxqmNnW8UR7GQYea6WuFXjxriAPdJLWWOXFBypSdm1efSv0RpcLAN2SjWYKmg8yv9
aZfKt+u0ga+f4L18F93FPCN7olULC8FBmH5o6wvkgaD4cgviUAUUI6SmehKjAjuQdnXJdyLuSrRp
KrlcNgoX0T/SIyobfCV0xWczjf5XrWiik01hLeqj/VYNdf2JKnn9SZupI4SMz9m0phHmaLImK+gu
s0fRhQ2aBv4HKYdIVYuNGuut5/RQsSCUlg5piryvHu11SS3f0tnfKRC3fSN83LhmW6hHJBvGJ6nv
vyuVn3wjqBSgkdMqFztwkqvqz+ZKOHJz/NVXlvQY+UVyQqA3dcUFeiM72kssuOinC3XOcICNfBXi
Iqn/UgCxhbpiTL20HByv0aXyC7pF60mu/a2aNuDyHN6BUnsc4ooHd0eYb83TJd4rcL4AUOUjK4dc
XpVjJFdrn4eYrwT5o/AqZtS7ZiQFnjBDySEYhGrFbaqa/+GK0OHFdjr5GTbBaOurc7ERZpXX8hU8
2O7Wtx0Bt8KzVmz9RvshZrNKS/JQKDEWRLzyrEq80DPtKHy3lpw0cka48HarttTmB0Pr4Klc7lxL
Zx4TTg3mooEGOmr+vecSQtGYlY4n7qMrZP2k6fnnPQ+mfSUXk9/uefl32AIMLzbiqqlB+m9GFlRY
4irivnV1GG739b/dsxg0NtL/uOcgqWE7Y9FybfNxO0iJ4XW1sy9Z2ADg6Up2xVJfgPVZTqe0q4n5
t6pbRpaxc4THlgqgXnkKJ/atZ0tGPDbsAMrrZVO9DBxIR239yH5HRBMVHtEmw80QnsTprbXsVXlF
nNLPpcQNI14AWvIcNxXJ8JoSWaC66TOgtfS5yqDzH5xH0YEdl7ZBR5Jl7dK/lBP1icGioxgCfbLt
DuGQb0VbY7PS7qI1OhLTvujT9ecw5m3ClqBGh/hdpPbpM+Ju7XVSTO/eI6umjj+zK3Zirm5uHbRo
16iZVWV5FP3E0DoY4bKWx2Yv2vJRHk6THn/M1dztba1KXUW2Y09vR+MgJ3l2Dsa6WQNc8/NybycF
3MBynq3SsJx+hjPimFbza0rnHwNcK292MSxErH5OQo2q4bnRLU9R2+Bx9CnCyXs1+6oqNgttBpFt
8HgiqN9iQ4PFDIX4J3HlcSqMQxyP5p66aq+0TWqz1NlCADH8qQ1qxRpTghnAtI1zxFtjq5eBAhQJ
vaEpqZy17LNhlJpNpVPVkLJF/WYH8gX+oWXtKD+E9siHHLPLCiO1+Efqgh8VshhfzFFO1vow+c8N
xf3o2APrtdH8ul0bCHR5+Ou6URfYjySTwRyF4fBGigV0qMJ27P+6HvpGgKGKptw6Uwn9E9RR25oC
CtdP4R/NewVx9alXvoFqWvm92nw4DTjlkJLbnQwNwpujm4cqW2atHWVtz7DEamOvXPMooS5DjAT6
6YfV9Ow7SnmwUOLZiAFZ7s1qbH8lL5/CLjo0e3Kc9svsmA/CP5txzgq7Gi5hKY8XoGGIRS1XypyA
KkndeuFn1+5HOUS2VK39r369vQ3U7H6jdnNxUOSOXF5Yf7ndCCmHlZTzwSXQSp9Vq1LWxTIhUZ9D
EXX522yH004FR7vN2q77SMppJTpIGuAmiM+zI5Vr1ZNjw9wrLtUYIF/BThsPARvIkwl9gCscktFs
HZ6a752NaJ8Nz4MXJqP0Xuh888s1qQ+u3Dm0U9a/hEsQmKluH1eBKtWKYEHwZErQe/qLAosYUceE
S6Ym/GhnM/DGuax3UDhOb3MBSeXyQScZoHTYA7KzOUsO8ctYXc28kl6NLH+tJugPIzZjuyJI4Fy+
7RrYOhgAzwESmdlOVNEIhxJYz9KIssHyNq2l2Hgql4OdsrartFjaiNdn5PQ47B+hOTa3F2qZRbNX
UDS1FoNEr57Ux8Ry8iwsc+wcKAsHXsNFoXosc5UD8JOVRUjhNdUl6TEJyqMQMxytgg8HpBwxcZQO
61ohRiRn40Z4zSxIXUmf+r3wEob/lZa2fBHWMqPKFvQ1X2akthdWKqYwKq77L9I2DSHrJ6N+InBv
nzqjZ3XaV6O6G6zuqi4OgEIgcP5wS2O546Fv7ucyhgCcoJZ98g3139MpNKEoncd/AuXroAcwJXV9
tkavVUvWoRW2a5t3pAeXo56s4bL31N7WLg3J+qe5lsOzlsnXz865NG6Nscvcm63msDGoVdVCE7pM
1uSIOMjxYxo56dNgGMHRCJ2fnZniUzs726htw7+ZuFCjFz+6slU2pPHkDckijTJGM35PA8ncZJKD
0utiVgN8Vn6YlCdhjpq6I4DHKqrwjed8LjfFlCfvQVgnZ21hRGYhnbxDNWd7tex/euN0TFzK3aa9
8Pay9U0vwvoqhkrBZtZk0r1pVT7AEPIqrpPlenUQN5Ut84O3/e+bEt6sVm43JUGPwGIhqTwfAcmT
CJHfguWLmQ8R+QZ2Mjektehyw2D/EVYPJH+8dbIEEvs+0a2TmDNaOhlZNrtVG2ymeaQu1omf2UTP
rxqpwqQFWikseShYokFlJSxb0fbaLCc3Ky2nk0b934Pw+a1zpdjRvgpLDeTnirr8m0VI+r0bLeUi
fHmQfVdCI7pRLqFHGCy8JsP5dgm5ThcNG/8kiJVgp6hXuTOxm15uzu8KAN9Kah+FN+c9v1IynXiS
8CKexW8KVVC7C+RX03LSdSafW7NO9sjFFC+zacVeIsmKK8wglduzXftfLNmM+C9G5CGYKNUUTrnl
UoXWOIe8kYoXxA2LbR6PzUZ4B1/LTs3EE+02tqXIxE5fRNcsh+dJdQIW7stFw27oN9DlpVvhdYCv
H0idpvXQXFINXrY0yRSXAHZzMSpEUohocBqHNjoA0N1tb41V6OCC0/EBZW59rwb5BJ/2ModMOUmm
ZV/qAS3ymQQfleX5s+IM2aWKwouMflpBpH1mw6ZocLEuXiNq2qM/Ea5Dtq94Fm2wBH81kMk7iabI
GVDcWjZCk5hgUkj5qkXD05fxo0LcyQ9hxhemGKGW2zDp5SfRooSs9SYjTbbCF07J8ND106276DGM
qAV1pZHshGmHbQ/rWf80W+NX6ozak2huJWLC/IP2B2EGTaUD0yDXKkxxGGr1RWvT9Cyu5MzkpiPe
XuA9uFFxkA0X4kKXf5T0YdBHeaPJCG7ypKm2eVtYrhjYF4r0NPy8/bVN5czuBFKXmCazzLGmXpM0
9tBzyZ9FdyOf87Uqz+rn7duBzh7IeHcSyHrXgO0AMwdraHGhRbI07SGxlrSWZB/uTeIsGa0tYdDx
LKxbE2yFK6ccRw804udwSNI08m5TvwYmvg/L0dqkOkniiRTCQx/b2e3gN/bCVucfnK6gRidrqBUe
x/yzn+Z0w7azYEV3wjJyhyRQzooBVTNh1MxNxjT84e/bocp+3P2y3v+vfjGeV3PG5i8ttlk/WW4V
FXA2tQCbhbTU3RQVSHdT1CcVS2cwXnRm+f1694qxDTFtt3bkcW+PpXNtNOWXKK0x7ZD61ro2PaNk
Gcaq7TzB4vbUsgoVvfzYep0GyF6CbHC2NwJaVXntu6h9dHSnglE/fRNB1jIO7K1Vls6249UJtGk1
mWDSQGgW3r1IMZXq7BSybUmSKCw39y6iQDEZw8qljmjcTEORTCvLyR8oGo/3Rs5Xe2urcntA9KVt
3BszNoJJ8kYtR+ijTNnmQ4OFJpx18h05qAOKprVX4YWfGXUYSPHSZAi2Y0CcrpQGqAgUtZDPYeJs
lLqdHtABmx4mSgcegqz8Pql1chCWaLc79XOoaBMH2ZRGd2LTdjU0iGIimH2Ok9X0LwYY4k1bhc12
WExdUqy9GQfRWngLPXauVa0fhFM0lX3vOpqsPAoLslG4TdDHPiJg9edssrKNgtp8RGaofZKSc6fm
w6OyaEcN2VzvHb+VV8In2sxAggM4GggILf1Fm5Oc27pTT32cXe4DzWmUV8L8a6CWG4uWL5iu5UrR
IlolriQGxFnu7wrVttNLzjoBxLpCCCuwdpKUq8fcH8z/ccYKf6tY/tsst0SPiKQRpVhSuLXxPFS9
cRJWN0rGEVbBb8ISB/Kl0zpGJsrTsgGWo94OnnriqctgMY0ftdLy60a2sUmgLFpmbEPDOA2DFD6Z
4daQ0hwC/flNFX9SDCeQq4emDX8EH584xHV9TDVNOgtrGgAhjoPyJqzaGvpTXdizl9aafIqCEDr+
5ZD8PjMip/PapPoQPVKl+uwhzClN14ZexnC66y38HSAoZvQ+Vg5UQ5ehSp0ryq0UdC2OQicTAJsG
GOdicK4gNT9HABX8NZcqWAcj3fdt1D5pyqw/6lAHzGrzlOVd+2TxaN81JWEU0UG0UQ0PBTWJhNug
ppD0R8vZ5tbZNMa1magRmaZcv4jD4IxwWCNAAknvxE0vjtBeskTT4tEBf40aITXRT3iloXnpobTe
ibLE3DHhkzTto6hKdBQIylbCIezFi5zoD4p8AC+HELHmzqA+388CaQrdcmmTArx64vzpvfcbC+ME
U+j3cBiqD4Kz42rg6784SqQ+VaXzKNprBLwImzXlTh6j6iNkm5SNpfnWdyx44C9gy72034fnUHwe
a/JaVBBQ7oN2a/DORgL2qOWsXtrEmWgTXtFv6Ovwb6/tDJ9ji9qv184Qqp40ayCM2pAKM2jMDlMJ
lHdpureLs8Jsg3Nn643nGMn8oqf+WYLh8J/lJPHNQZygqHVrsWpkUG46Tj7fRBd34UGqlYfUZw8R
iW9OnDbODNOpPQ0ESPhOzeUgHNqshgfn3xE2f+nlhqOwYL3c2ZY2u2oxtt5gV8oLX6XkDWmQu8JM
G9I0BmGblTCbMWGbxkohqCMVqVFJ3Q5DHD8KpyPB/lvxyztKraa8iInruCKwupihycROTqzdJ8IL
ycpkP1CduSlDdbw4C7IiGdFXkI3A7YGMpKUrJMMpt6QePMnKteKk+rtk5kRrpbwCJITseF02H5Oh
pQ8B8c+X/xgkKZOM7qtqnnM0iSQpTlgruUHQcyLpbiROhtnljWXuTM00tpmk5t5Egoz4OCKQwtQa
nZ3V8vIVZosYxXrOwupxmlL9oKaOtKaGbvoiU3G27jsjOxFy6d8V5Sxk6ESvsNQlsDoOYp42jCdU
y2UnrZdELzH4v3ppEon0XDFDoiFJ/65LZzFD2XaflxXmX5elV5MOxbaSBsWdVBV1wd+HWKOYtpTP
95ZM4T2OvCvimLVRnoQDasb8AnK4O8mwonzJM37LvGdeoVg2d9lUGdtEl40vPfK9aVNH32MLBrig
bO1TDI3GdezRi4oXxzLSr+PkNa3az5GKn91Gig7p75GVmmm3kUgxhN/h53+cinYXQfT3rcm9kWq/
XzU0/quq7M1XyFObTdEP0bmupORYS6O6dQyzeCbSQm7L6vUfHZoyYlRSTB9dOEfvLcF4N4ch5BLq
fnlQDOJ3IAiTp7jxw3WQpdX3aLCByJM5S3zeqFLZfJkjp6LgpQkhJrb6vV0XHyz6M7cadWJRsNZS
LDfZX1lw7qKpi34tLJEJkKGPPFOstV8Y0YPS+urOthNzV2gKSSKSl2icDOOHbhZwgPJuRd3sg6rw
S6cYzsWvlOKlJ/+6LiFY3ClOUbzIpKrAyjnzutTD8mWAy/faQjXPT7Z4ET2M0d4F85Q+iCazdpp1
bNvhXvSfg97wqkxJXeEliN9eqC19FJcSTShfu/CUdo/CakPNAawBCaSYO4pqaWsiSAOvBjdjBlpx
pkDgq+g7Fll9ySIDuGwkaTCRRtkLoatLn+bFVy1qfFenHupQ23b1psxkxNEa+zr5E1QInc4/BUSI
X0r5u+guKXbkjTYLe2ECareKdvgotK7aQUvebEUzIhBuq8cZiehM3RcqAuxi0l4yDgU/xhczb8Ez
afq+rIvkKSl0SE/1nAWE1UPuW/Q+r8KKdzXR5CeEwtNrOPUgZPIhWZtB3e0ogZRIkC72/+Pg21TL
1f5zAiVAQiFGGZmAByHRFlg0xQCvMVWaZwq+jJVoz5Vxdstg0G7d6nz8o1trp392M1ks7WXWyecp
EnpKJBH/iZLWWTWWAtlcO+vvMrIlOWQ6b7LshFfTrMLVvDxEWR/0nhPn/kaYZmWg70ug4CRMX3vt
A7N9C7Vav4xZkJDGZLLeNEBidtSHx/3KzKbuB1BgF+4VghNwlBxjxXG+6hpU3PDOy09UuvTbMWml
o+9U3RFkrL3VolJ6jCeqZUMAsl+NvruoYvycUEM3RPU/ZQ6/32i1A/QWCLeUvpNfrHLq9nAATbvY
b9prNklQssDj+EaC6GeG2OCvQEYtSOM+KkV9tVN7hMqT3560IHTieBFR183u0IYzUhd9jkwdxAkv
8vKgYPc+fkeWGCIgYmKQ7fe7RJP93STVgds2qvaaR629KyuCEMKcNJ6AiZTENxOFCG2nOk1yM4eA
X2kGb7QrF7H+msqoyetanvN+xWyNeMQ0i1tni3T1roKF/uY166DdWUSEbmPDwmKdl4bwtC9jS5Ps
STMpcOcvdwU2IoNzW+pv3swAhdfZMiX8i9dxymgXKNJ086aOL3lBryD9tnjnNPY9Uuzq7UK1RSIE
PSXt5jUUZHIMFbYm0TmMZM2TW0gohMm7TfHmrgHzvdxVPg6zpxo+jJPLzEqvjh7c1+Bcpmbf2GW7
86f8FeLWcVwBUWvO4sDX+3kWa1ermcfT3z1ENzDhRMONIvWE2ZQotOShAePswr2f6ap9duZ2DWen
f+Xlq1lUlpjRtgpgjhCNop84BEX83YoMZS8s4TQlive7bNjGy/h71zglFpXG5MLubeKsVeUXNUcP
4j53g6zF0Q6NQxP5vPFENz8GsFhRaOSKiZWMh88qAnqbAVE93i/mF3A3VlLxkLAh/+P6Q8JLVQdg
uRF97xez1GRv2E15urd3gZQdIP55E1e+zx3lqr0mMKbc5rCefUsBZ7dwVYqDFEFTGTpIDE0LJOff
5jQNjXYlbBWewd+nBqk0il/Aa2tS5soLl+XtVHRty1RahS1k5sLzv0zXppGn+gGpheWS0zKPGXTs
ioStT5JNfYajbpTYZm0GiYgzKM6+CvgvF6ZpJBb7prA4y4YTvNUQYIt2ZbS1fVXLLGOHaf6iNK1O
ZQHShmHZ6a8Z0QDRnmTOuJ/DEWSVmBxOU3IkwNSIgbCgVUgFiEPZxs6pXg7CbFuj2so+KFvRNlQV
SWpy/OVKVmWdyFRsnWOrtc5J2rgdAsdHXsI6sbHFYfpWj0IaUX8zyVlni47Co0Rw3i+9w2XsvV2c
Ob7yOUyYt7F1YBz0AsIK1kaNN02qdALSkNp6dhaHSY+o9lsO4ky0RSSMXJjg6vVfDniaQG8tY0Xn
WOq9SS6Lw1/toocYSprc39Ysl29X/K+LibFK7XwngLhE5gj9Iro4beWFW/6uXiZUzkrBPp+atoP0
oLyphXnvM2iBvJYdafDUxophCTEi1HjqYG+VWeoNYZC+RX7yKLCnc+PH/Fsswoy/eziQRvzvPXyp
at1pbuHWcKBfcLqW4FUb5CdVtja6hlDJvclKY5Dld/s+olaTbqcV1dleJhHtt87WJFtun0EHbnRd
+wBRF+WHOnSHI7ETh3Rfbe3g9C1W1WS0D7fGMm+8QVUXFgzaiuXQ1Cna0oohu2Kam0OxIN9MoCKa
5YUDdyHGHaUJ8ebU79b3ttgOLetmI8wM8e3dpShwUazESNH4h1/YTUMhwV/T/WfHcbkD4REHMaOp
2J9td5NfHS920cfOESGDExJgvuuQcRlXZTCV5xEqezI7RSUfq9iHVirEFJ7Ob9TOhZFiWhl8y1vR
iCzJwqg4abGboF5cakPzVEUyzxI1sva2kxAuGerkUbW/CJ9oqWDr2llEHtf3NtOABDHK0wU8Y9RP
IViBp+JJdBeHVHNYtss2ArjLNUSbHsoxFReIFKqFPeyQJwQDk2XpmWBcem6IfexCIPSVXygoVio2
R+ERfaJxbNeN0kOCs/QWDqvolG3Ra9RbZql6KIykb178DLUUo4JH3LGD58yIxg8lS9imGVlLHrqC
0TsNAEjkyIdNFYhkFo7BAywEsNtLuvKWsHVeDZk+/QNKeW05C/w17QawRpoDZkkHjZ1G3Yvkk8Tr
tZq6BwveIjlN4r20rLvkoio22jiNL2VDLVxkQkum2Mn+NhMqEQRXfKrlO35+aZZf/DmDgaItj5qh
kse1phTR9N+2OBOHJmqKnd5oVMoFwdn8fSC0BnB45LGWRbbqyXbzIZz39r/6ziP6z2Db/nOO+9Aw
sfsDhOYbMfe9XZzd2+bSjk4RnEPLHfx1pXubuJlkhrfGhsL9d1c71yOvMnOqFAOjOcOqgcqXFWjb
0c6aTR3PhYsepWO1i+Z8a7+UufpQwl17lUmkvjSdMq9mq02P/ZA5L7PfNS5xF4vPAK/eDOZWY/m/
URfTWYRIZgkIjpgp7msF0s3wm3Aa1Fk9+fxcWHOf6sQo99kU8FNHuIqjv3CBkIECyyBscQrH1HAA
0doejXF0XjMfkaR0HC7CUjvlOcvl4XqzQp3Alj0+3CzT2mVzIT8Ky0mIkJiArnPNepfVYt5kQztf
xUEFCLvJfU0GokBbXumfjhpEJXyVtr1pZaMzgUcvHipSkLq22Br+nqECZH2Ng9DL0wglr9/tIIud
Ta6BvnRQMHDBH+obCjfNhxbQzYNeWPFu0i111fQl0JLloBEVOWfodqk+uxFWpbR1WgCN6TyyPMUS
feNIV1e1GaGgBjfqQwfjbCyNJzmaBjcjsvWdEqZKMb/XlCm7cpKpJ00qrcvUk1YTjsrgyaQ18kc/
GBoJZCTaMsn2pqYtDhlMd1RQ309jAwguad1mXseBWhxaxYT4eJT8PXx4xJzT7sE06vIl7NOCjFle
7wnulS8ZCxyvRkfIFd7MGo1zPWRvBKPTdt0N88ruouapXLKzlOjMK8OCAr8PHBjVerWHk7HL5UOj
+PPtkOTDn+Z3aTYzWFKk4EhUKDiKM38uwj9M4firLV1GlHaOfocYoszthmeLsavJQ41hSMZjysKN
Fcr1sQ+i+FEx6n4VVk31venNF2eUtZekG/VdYun+Ni17/13K4K0ASvO9muFryPupvcRypp1Hsp3r
qh7z6xiFcuMFQQC/JygvigkGf680CUT7jeo/qMuBXVN1GZAgrmLC/RswsCzSmwHKTZyiG6/on4Sv
44OYQxxCMwIEHmxJU4FLC/UZYSjqwHVt+qqVJTQFJNKh1O1iL+pBhMOxEF5iQPCXogohzGh8k0gE
5t0RLmamt0CfNBhs7w7JNKqzBHDTqnJoR/LG+qIFPkQ1YW0dkTkt34fuO5WK1hcfAt19twQHyRJU
KxDMwU6RM4nywUFCWsKUTg3I680QZCR+FodoE15DYZsL0xV9gMNWawq4VxKaklenBSFuWzpyuVP6
1FSV9FIC7do1s65u0yqXvuToGooOE/JEblcl+kmM9HOgOoK3Eo7Gp0yRye9+8ui1BgKaSqJdY9NQ
r0Qkh22QSdAv/m4TZ3UcVrBYOfV2cqY+2STsjPpptPnHZKw4GDXayU7xIgyt4AGxygD97cfC+seq
py7ZsO5ON3prZ8jP/juKKmjtGmhlv2om3/KEQ9yKD/YB/tMAhq5FUsgyQgCWTfg2IZh17UslWJHQ
J+Bcz5NnQTC/Ed1snxSBqTu8dxfv//coo4+q1w7mWklT+wcqu/oHqhGok9AQmSGTdLq3d1FOonie
bbaDdBOOJJXlEyFWhAD/Hc7fOyEuPiwhLku7ku0mwj7Y5rtsyF9ERVLseLCjWz+loIH7TLHLN6uR
TLd3wNdpQdjuG+h2dyCztKtRNp+j+US/gB7+pQXdT6YLzrciaVE+bS11PaEBBW7ko4Zwr6sWjrZH
fy5FAF1NFcDAjX0WOo6inC/uVS+QI/ssLNG+NIlezhz63i3xi44ggD/dDJ/LSfUfpewJkHD4LA4z
fLYu4i/RVpjARRcNmmryqniGFcDuTo3STldjzmABIOu+tkEC7oUzssZpi4RNvhFexELGY5ZDYiq8
dUY55ASOSzhFE5UWQG316SoswyfG4Dcnn+1NrrqLWE+6cBH2AErdFED6Wph3sZ8bS6iwx6VPU0nt
WggCyZY97utRmZ5tG84DVUIFgiXv/CzJ2bKZGF+nxRJNsqq+wbGRnkX/hn9ZD40t3jpLDxsY0WMf
6gTwmcyhmKJWXZBiaBWPanSBW5gl4MjTp0wfJ9lk9ahHZ/JSsssNDY/UBKssbFc8Nx/Hui8BV6rJ
esomyMqlHoq17kvQGs5DcjB52DxamvGcThPZ1jSzPJ3o+ta2HHOrF+mXMi4lQPqmtA5JT+5Ix+5h
UYkeHZ+HuzJQ/WwT6NZb6G3ggtTcgq3sRZxJBnCjqqT6XTX5WmNpyNC+KhfGGGdN/Im3NKFYIme8
kgfZRyqm8XXXLlSiuMmCJN9Z4+PkLCsiB16UgOujQjQVB02t5/WrGvlHG8aOA7//cQWM7UdBffJT
KWvBPrCzD6cPvoVx4Hh+pDi7xJeIbbEd5i0Z8V80vxpIn3nmAniwm3Ef1yV/K8VHdoTGi26sJmrx
HspKc7Zh96AmPujzSnnpNOWro6j2SgYR5uqdT7RTsla1RoJIngD+DEG37gd+PUQJcgh7WziPpbKT
HxxHhjuKPCH6ZSEFQCQiNoCeLelQlmPjkunYDEPHe1lO4+MIbHEVFu25IxwfELH/JzFy+Dkqrd0E
hVJty1bKVoMOwFRN+zVF+QCdog/F7OZvbdV5kL/vm9m4amUtH50GbCsvp37jRHW+UqLpl999q3Oo
a9j7/oRHiM+i+aBE24ud/L3PAJOoZbfVpuJJBa22GmqUuVTpPciTtVFXvFaqFu7mUP+W5l8omtxq
fDK5A+P4aDU/ZZYJrqG/UQ1QHYAcszuBKXOlxz0hA0ka1uqcpwCsjK9qpM4AvllTOlERrunwYWjG
psx5wU4ZTL1VmVwiE2T1HJC3MxII3sai80CLfpOGPH/p/F8V/CNeVTevEtFR1gnzpRwJIGXRUq03
prw8ZstF3/gCHpO/ZK4oaSO8AERy+JnGQX1RJg0m6fSl63vlVbMOPQjKteSHLwp1IW6hQ5Aw8gwg
4qnv0Wa66PN4KEIZGuMkuwwthLkKJTKbOeHLINHbexF40kMU7J2q3VgqzPN+UcMvqg+PnYIWcW22
lReZVGz3ffcA9MPV62kAhawflMKWVnIUZSDtumdrLkhYTsW8aCjWhzAe9nUHNhf1X1KzwNelTt6h
UosasZ4DfAXXBecX2f7Ign+yJE3UdlBt91DaRb55sS1gzlCOhl1lem0XQTwQyWsTBGRIpfpuRuTF
1eFPXSEVrRzYltvroZNYuvv1nhj2SofaGRSHfIidsDmwiojUTTVVzaFLYJ26itOKurd09YdvVmUa
8sLsvUbu9kVJoAt0JKPELIpw3yYIIFiNfXWVjfPgUeyRH6AzrZHH1Ud3zOfmEDqRujU6+SqrZXUA
SD7zC4tsuCbZH7vNBMikU6efvKtMymRm57EJFyouVgYr3n7BwVS3CVoya7+0IPBN7X+eIMP9iG02
cCiVoaWtfldN6zn0u5VKTm8faB30KnH/o2z4elApfyh1E/aTEuIbMvBFvjAM9c61ThO0v21UK8zw
JY/mapN2AJHr7mdmJYQwWkqAIqksN7MU2de+9vfZbEvPPuwo/hQdFa17zY222MZl+dHmqbSx/IYv
j6p4xGj7s2yGPSl8EtVKUzw3Uf81qPWWMvDI9BKThEo5dFu/r/M195scs2z0nIgPBBnd/8PWeTU3
yqRt+BdRRQ6noCxZtiTb43lPqIk0GZrMr/8u8O56a+s7odQNYjSy6HA/d/B8Pbf6p7rky9Iy8ZoP
1PX1mq1LSMxiku9mAOWDLZpLnpdyh4fE21CpgViMNTH5x2MXw2kqmumuLcOLrAj6THkYVa1/qULt
I9YdoJpGnlX2G0E39/0W5aJ1UnTibnGDMo+ZwCJctvVfoZWlT6CPocq/+kTgzWgm5Do1GWkT0a0t
DO2AvYmMOmuDfQyGzQ81E++1qca+Z4xsfd38GjuEr0tjwJwlgpsqvfyoaywSUjf9aKU3+13qToHT
XKo28117sn3hFaRl5ZW7Kyn3XDsoizJq2mthdaC5ebVDiYoOqxUqgv4G72gYXr7orQ+jjFBkATk9
C9UjTJhod7c5lcr0x3NU/c3yvltDTnaCMRwLKk9+LCgXMzmPwWRB5yt1zw2AoccDO6+M6hrOOlle
n5OhZQx2R3OH86Dud0tMgkGAe5ZVI9xVeTEn19skVY/xYIo4VQzJeT30wkrOVEfPWS7RHSEnhMbb
P9wUgQXIkp/bCr5a8m9iWO/WMP2SeksNLDYvkLHPFSpEZwJHNG233hih/NaQ1LB1iuwVTybrOjLd
+63M5KGKmvwln+DhKXF3E93sm12ebXMWdRsdYdbGsxLskbUBLm1uB51GLE2tC4MIDTc9yNyNLnh6
hodmMOLz7OXWMWSldhJxqp2SwUChGRfzuUzS4VDgIHOBGm7sNSGmpz7OIxazyFqhx9S7fsBVnlqT
tq2S1HnJ2yjeRvKp7pD1mMKmmIp7/t2rWBIXNSbxMc4pwcKCDNpUpW5uQom3hLBebcPDa30W9VvT
HHrFxqytSNy3lqJ9IB2rw6osxqClgwZkTPjZ4i+mfptrdk5a3ZcfSk1N1Evb8VhZprVB8kpEJsPl
x2gtwSboWj6QFbeQk+E+wFPFMr0TxgcTGLb0SLU+RrvrCEARKsEEFuaD4CIfkZXDby7n4QM8nQ1b
WvcfGmnwfg5L6sOzGrDF2ZUfEQmMZEtk9QcSshFHIlO+RIpxwq1dvyLe9wAknHCzNhMx61cioZXN
GH8QIVoF6JJMON0R0cTmyCRrmqfYZk8cRmZ/JV9suDb8X8+jK3cQztgrMwFtKi9Hapk51hNrbRAl
70WZpfLapnxlgxn0Np+yCpMUH6RxwGBGS7ddhP/LHHeQNPEeCcwI+3F7NLXAhjK+U1WlwXWy+eH2
GSXmpkfDoJYPajrTrk+idgNTyA6wEjb8XsNhrrYGx59EamyJtSeXxOr3ekkE6Mjst5ura5/W06Fr
kvA6839REvsCZ/Eti0PxApDa+RmbCJYbivqMj5TksZ9fbHNiwi7lFAAkwK7D9ojCFDtZtU+6ADFD
uzOWBImuSAKTkKlne+jKozcTU4EuHgPLav6n7EpMGst5X2Npvp0q7x1y8KaTQ4Lwhec/nGH8TrUr
+K/YcENIa2ln2NqOvQ3TOPLDDKC1kaTRCl7ukgTJkAj1mvVz9mIr6VVfhu4oA7iy805uOowXlEpa
TNwC4QOAAEYWoRV0Xu5gmVxSiGR6aJPQvg+VB6hu5bumMyp/KAE1Si9yNynu2X5DZXnbxBWRla7s
T4Zl20+J0MgbS2d4Cw1wmWYyoBYsoZ+dMrkURg1J17hMSmttkewnZ7Qd9Z6Fv8Une1b6sT5oU3oV
ShOeWx5V34mqX6Yzd7hYC+vQq8YljhMg5MnRtkTbl/syEllgJm+NrdUv0TTqPojaP4zeVJgHQeyx
5fdTX/lxEynPdtV019EeFb+gXP/UiEGQrhjzH1e9U4xvYVEC86StfAHthtzQQfwppWceCov0IUfT
sPXCMMDH0cNVtfSKvHHHT2K8tg3VRjzovVMUusRN5O4TLlj7PlIyv3fVZxNAZ2vY0+RrrXJqvfJN
CNu5FK3yR478oUZLM57Mqi62zZT+bgz4OxJHJmxHX8pOJpesH0ZfSSbHH7Foa5n3HaTnvqfa+YkU
pHA7hVivih6ldBeGOFZX+UY4yh9zNIezGULfGqs4iLvRCpoltbir9PykiB4JqAEwOo3l0Z16bBXd
sr6Yg3ZVJVsqA6qIgZ+8jl8hZFlWZCK3z3IkgbIdWTxpsm/2iGy38aggWavFfMgtoom1snptm/Km
qBDecCdq9k7TfNdI7wsMqZk8YRkPn2c+z92ISm6Ojm6E5euCiXZ9nG7x0mEFH2nTRmX3UXmxOKFR
Uqlezf80jQFXjmXBhocCDQUhVcE8jli3dt73LCxMAjt6sI52N4wZxjqN/UypdLyOkAwLBthd5kbv
TpZH29HTiYIQ2XYeI5vNcM8X1PdiZ0ehuhVO9o6b6ripgcy2+FWo2yyGTVgq0XXO9YqA2njeNiFT
VG6bhu+EXrZTEoLY2jxpAxHGezC47JTiW2Krun1mjX8hKaDFAyp5MTRN2Vc8SH44vWQQOIY8EbeG
/WxkUWg2XOomAl1JWzfsWFWps9JnZ1cZ0bjPK1vbJBBsfOHixZE8R2K0WN40fZDDkNxYTnqLPXG2
LVduW/xFqFvn6q5HjneYHdVD8VubG8ZwpDR9mu86XLPmzi53MZVnP8KMahdO6rZxXOkjV852oWcx
koQi2rZJ+13DO2dbd83w0HJgoRz1Ta0vPsmeR+CDYYM9hcm4wTn/wZ/KBWNxfwB/ZjuhYBM4GRsn
gyMTAcrB1nckdpAy2Yx6mEPzGcV7DD6DzjVQ4AZCam9l0LOk2OFEg2gcJwjY4WV7rzMkXAaFQI+a
vxxh0GejOfkqK2mzw1eZ8ecnNgvDWSTZjXjBOehVLXwSjfHdNqnDz311SrpUHIuJ4dokib0qqWZU
ztlhl4n09ExwyUbDwjuoa01l3AuRzoXwlNKGxMkCkteY+VD3CXG1LXWvKuxZ+tqSnwdrhgVhljm+
srZFvnQ679Bo4iSYIkjtZoWd+pgnEAG8+kheQHcaB9Gf1ldfh8g2u1OeQJ1CU8NM7QC3w2/fT0Xm
7vnjVicjUysicUx7187llbDk+SRqJoaEaF/g2VkL1ru5LcWALhv3NQVGrLXPoBeuD9R/FZonT2ld
vEs3B0ApzEEe5jhni+yhanazCU+XbjoNRocRlNMQJGJree5bVuHzJZjHXlncxKv9OM3FiVmkYBM0
hlurK99tQr9PbR+V3B+opSGkJDfLQInLmL2UG57WA8tX1qFxerWA3XehosrT3Mm9mQ3WXjIcnqSa
wl2MWZb6tSxfk7T91bRF9/ldra/WrymeLYyjpnB2SVXuxD5crPzXfcb6yl2ai685f++NrApiO5eD
PYbDyY7eEDVVDHRbDZ80dhdUZT0neTeKqNCCRq3TY9vOFNznjTakN03xEqLA+I9RfLO0anGCYAXf
NGEYMEgtH6AmdbC5pgrDBXZmQZxOYe7Hahju56w+DE2NsUKBpXwSH4cWXaLCYg0a7Gic1k+AmQd1
YWd+o2xXYfZnuHOwvmy0uGL7S5R13EKixCoE+fdrWXhsrQYTvAY33xNEB/0k0JgHlYOOrf7pztlP
cBeXbzYc+eXqlsvumDYGwmRIxOK4/q0qfSxPcjmszfVgYubBz3z5U/5/p0PYAf919eB4zW4aBOBi
sdcqEuV6+zubky5ozEy3t7ZiYjBSpIe+zj2KOlwQVYQnlW6C09TkS0/CzxRODeWOQw/jbzf9Fhjy
UQEcNaW9hFkXHzMlxwvrucNjfdfF/a0Iq0vKOHDCYgh76Sr/MeVjBFDeINPqCOiY9ecGYy3gcMXd
OqlUfIjRlBOiZL6HdV4wds/5Thuim0NVLMwfhFa9ScLc9/0CE6iWlZ8ItPJHKfXzpOELukeI4Dw6
yTPs9S58ybx89VYZJN5tRYSQsh+OSmmnPDrudBVTjCmNozSsmsAZPcwb6j47harA1KhVWFYhxjrz
1RC6GSqWP1N19pURkpZr6H7qReZjtPyiqtKTV86/+WNj7glp9WgOBcEEetJuYkpk+tB610HMxh5Q
uUI1FiRsITaWbMpnNUfUSBgpsuIlPrvLovLZSqg4l2WB41mxR2g/b6jCeFwVh3ioCS3AIFR35/QD
1r88h0ViBuTJFJtGmetLinGGoZXKe8Uwu3NG6R4zTF1vBA9Qk7bm9teYir0ztwR3tebDcUS55xEo
DiE4+ntZhDgmJMqPLjSrwHS1HsaoyK6Kyr6n8fptlcXiR1TFbyBJAfFF5vc+Ejcb18Q/uQBPY17Q
C8V+zkKWL0WU1L5U8bw2G/snyLwLFsAY5ahtdwAsuVMaROPS1QitQEs2ZdSkRx27ro2Tm/OhIypz
P1M6IHg9MzbEZjZblo+bshqSvVoveIcHIlWAtLais68Q/fF6F/29QE9iJGX8PVQqGyU4xQT9kVZq
uYhX4q1q2PO9GdTvbaN9FENbn8MewSTVfuowGF0mbuLhAzQUmyhF+SuSNEfcmk4MUtt2yrNznVfD
2VrQuwmq72DI+uD1UnkjN2grPANIFcXeJuyy7Rgl0RtMwZ8Cl94nU+rKq6FaCt6D6rB1uxxmo1XG
u0yO7ncJfi09F259E05ngM9ok5nYKfVUkA/YmW1cbLB+NN5gBE7qaM/sAIyjrOJm36A9e8Rmi+qd
SvgfqR5My0t+S9JcWE9rxs0rs2oxbjQPntGLm1GHQBuKKH5l1R9sBWJqpHHlz9L2HrCNw10UOwiG
6xmD4jmdn4EYfk96e5wn0T6GpnVvHcYWcQGfmZQeuc9iyXC01r8zPuxprXmn1NIy/6v9eXq9cu1c
2+thvfzr3V99/+8t1tM2OYfLOB/quXKMQD5RfyyJMJ8vy4GsmLW9vlrnmz5WuWht/9fLr/Nfl699
6+F/+tb7rH2T1hYbQ61Gn71dlvlQgism1eWl6rCEAU79d6/RmywIlvOZAmV3i5n1v9qfb/08ioky
oGIpuygV9Wk9VMs0O5gl5mNr22ymf7cV4bGK7JNLOenR3dJUHgc3NwJIRNF97atym9E9MYf92rce
VLTpajyEl8+uJco+Yhj7elOL7f3R1KH5fL2paMj71nQ2/P/VlyjNkn+mHr/62HEGlmYbz6WZadvY
raK9VWFOTWisdSWGVb2GuRcz9Y3tD+lq70S+LX5EyniaQ5Fvbdxbb+U0s32KJh+Lt/J7DONin+Ce
f6AwgmoZdSIO5RtN9/pNLzOwlLB4ssu+uZhJtneZY8/EILBEmtPsiHJsn7LlPxfSafaYu7wVMnOu
yA/VrcK2i2Elsp+GdkxY4atP6dieMEPJz0SfCPxIIXLDopq3hqfZOEbm+MeV8w/hGFHAF+09APSf
ilaq3/FbKzZisIutOmsvlJs7tphdFdhlOgZNXBd7U5ZUelQMmTQdoRxL703a9+pb7QwQRtt0UVOA
JGWY6+LfGxkfSfXbaLqGnTKExi6y3ufBrIh59dp7FmNSUI3lT7D86bx2yUjvrl6WH9fWekAoHO0a
pN+b9fq1r+30N8/q5WVt9SRDUmEaCW+aPHhqrdiUeTrcCxEWyGDjYatEw3Bf++KSxS7kqOva8og0
OMd1/gcbmn9dMI+Wgx1GDwdlucd6yPW/8WCJ23obryJST8X33f+6oO+qZXkvs+PaV/PcXlolJCmY
Gv5UbkbUuy/anKskIKTTznGjBZ5g2F77Iiu+5QUV1LXLKntYt1n5ax3X1654mKdArTR9vzaTqSnv
E6j45x0K8oN0iEor53UluUIHfUmqxDkkDeMrli3/Jt1+XtLMrM+18NtX//9eB8RfQIc09N16v68L
ey1+jFTj2NkQ2IiDU/mEZaB5NMbFP6eOR3/tWw99qZYE7nGIEgU6pz7Ni+cT0pz/nPi6WEtn51Dp
pIcvV3wdpozc16+mm+R/VE+y+pGx57uySZ5KnZKxIOnk89VXn620kAikd1qvUKgwfV5WRHV2UHTI
MK1OoGBSmThJqnn7FgEEbUPWDLu1qYky37EnQXftWM2bCMOF5LNghcvF8UD6bCIIyl2bg+gq4lbg
mWDVxN5L2G+Gl8FvK00Q5qVpUlQ/6A3M/Xbo7LexkMNBKKzY1rPZ2KSHVlbTJjLRyvcteXuhZFFi
p6BzqqIJTNIy+5WcU7ZgnnhfW1auYY5FnWBtxW5ovxqmhUtSm9/WrrKLWE3k1XxZmzCmzAAD/O81
Pg8bfay9VyvuFSzBYmVreZ77qrE0OqgFi7q1WWL1gv8ai5z1YoPh4gUFw3k9GcLoeP2m87MmDXky
eK6q6kVdbpq2LHdbzysu64VkurCmmzpsZXF999e+gZlnKxpcqDz2915c9YhomPLGdWJb5yZXd0Lg
zqWM0/bIRQLD1ueDkzU74fQZ3M8o3he4hbxGw62qZL7zFFJ1smHxvRzsByCBRfFX67YlrKw3Je1B
pzL1WxelzO5Tkb9Z2jixzmeU8xw7Yy1uOOc5Ru7sLM1eGSm2eOF7nXXZGxTh8uZ15n5t1dUgXx3j
yOgYb22CABxYQSdH1z3kW6l2GItQvDUjSFZWU5JCRqMftCJyAkFNYEH5nKCH6bKNM7PbAWMt2JjL
cj5/TKTFBqaeRwdP39iLCtVWe3lbD3p2MEzl2Sjkt05X8DF16+mZD40NRzmCV2fsXRQDWWRC8ThY
cnfZhuEhiGtW+aMt+pcwrNVXbOBXxo0vTS985OBaac1aXVVqvp9Jg120HNZXYllj2KX5FBVR9tml
jWF8Iq/snjTZr8p2ieo1DKTiFv5wE0vcc17nH6y9m1+uKa79mGt/JP4NqddYbJaem2n2WZAX1LDb
FrqElfqejvtUtPCvBQnMkatZb2bSHGOIvL+0HGM45SXzLOuu2+VZamqxKzVw2kJJiq07JBVF7/gb
i75637sIGUTrCT9E2fVi9qUECLDjX1L8UKPZ3nuNtrDzC3czqWCERSJKUodcQFsVZqw967c5GYrX
oUsWdWEmTmszq/EbhTRxQXlvv4TdRB2qG2q0Gsb4Ektz0ZclzQ5WcHJoajxCLIW83z4tgiSz5QHQ
j4DzRVbOzty4s/Tnn5+pQVKg2ECC2iYKhX6KWpmf6G0MeGP7pn7Dsv0ezYxABkPtLgr1kqikAtaX
olVvutPisZsXN4vd2ls/u9qtbfTdeg7rU+/cEUDkj/bvjsH5zRSO98grMrds3XrrLWMigogEm+Xc
iBEcWDOREEtLxW/xXvcg90urp1h8L4gxWVuk91b3xkt3Iqyst7asSSop8v16rvMs9eaE8vDZqsz6
1g4zrv2piq2FfkjrbL7my6FVh/OctDpwDa2qa/pd7yo2Xka6fR11zWHPO+U+iM6Svrp0GsshsZhj
pik/57q0r+qgcTac2nlrxnGPYe3SXk+tBwqYZlP217Xxeau8biyKqiUwaj6Iw9DnwJLkVBu+a0mB
YAjnsLVZLv8ARQCbdy+0Z6oW0Ilojq3O1bOrzsdOTK+fzfWMJqv+FFvpNc/6D7NMymMO4nXt+/pf
BxwwnS2m3HXwPycG1RufdD7K17Wt4WiG34xa7UMgx1pkuUvcAgaNeoJhgBlGz0bqjjvRI6bUMjV6
5klCJGD3M3mh0KvWvvU6d6qi57Xp1uYLijtQhuX9X/1z3WBfJG0FX8ZIspQLtY2YQoHilEORtAUE
YySWQ1ZRRF76YpPREyOgCDqH3b7mVvFWhbW4ri3Pm8KFWkmc03JyaBNlrwx2wka66F5Vu9Cf7Mr5
BmOkhfTCFTW0VDbHj7UhJDWmXKbzZW1qLVQOxHjZfm1WU5Ecw4Ek17WJjWf+PA/x5z+8dtnWFMQy
i+5ry8oHINYBT5S1GROctbWJN92tTWFb1Qkthu2vzUx3rBeJBHdtrZ+vjfRDZufyZf3s+cLzGq1E
IYxg+dwLsWjSyUJcmxXJXPw0iShbm56dY4OUYAS1XLveLQ77l6wC4qWwTGnN0go1UOpGnmyKBQDJ
U81YbZbNQbWpDEUkJ5BWWk5+EkXODwjEZ8krDL15nhpr/gtu8T6BhH6vOuQiFOXFg5AkpnqWhj4B
B9UVBkd2qEo7PLXGLM5hqBD0bZGSXmLi+aznyXuGPdvvdnLu5kTYleMSZ5iXNnk16XjSKhJh3AT2
DdhP/PtIIb4BwWdjoEVucs3GIoGJE0VnSqT7ZJxf7bkwfOw4oW9Umf3Uzl1JVmCt8fPmSe2z/Hk9
KLadPYOGEkcU/nBweAz6FAW6O9TU06K6h3AF9RwNnYrHZoeKxWvHM2T5+Sib+ieZA8rR0vLp1epq
fnbji0aY1rs9i1/F7AYU6J/6qQp3whZ/6i5Pn+Mkxrc2c5QdMn31vbISjUVru9Nc3X4T9p6SWPbN
mOdhZyhxsnWV7Bwp3i+W6+rJlPEfMy5/dqMwKe/UzkGDMUqVzd0mFUZjo0wyHJgQP3jCSP8ZKBJl
k+VCRaopVjo82Gk9ehtdUF6qIQLcy3IPIp9Q8iMxqi2SR9biTkyVQPtWz5F3sDwqnxDfl+hy7DFN
B7LSABe+afrwYv3jovq+DoV2N9TmhBC99qlCRTu1BBGzsLsEeBnBe8mVn6VjPI/jP3rLIulWtrZ7
mPIO+8MRgjJRwFauHDSFuhqapnqHdl7HHiQ0Tr+geqjXDARsg7+SvSnsYgnhmI9Mj1hs2tH3Onfl
Y9aZtOnSnx0K95C7iUEMl4NijgQiesmvqcCxfhzwzsWn/u+MDKZqdQ8rdQLtrF60N4q32t4ibucU
WQWofFy5m6hQjXeYnz8HK6n+mrhgUgv6E3ddjfhbANaXFeYQQ9v5KiZ1xyKMhrtaavFLDUtlba2H
2mq1HcJ5wLHlivUQVjpMl9E7h4hV7tioaND+kgPciG1CSupzr5nqY6K0uvV0at1r08JI8Zon3tPa
6peUwsFAjD3a/WXtMlAf7MkArDeNS6if1xstLE8IREtr7dKWzMG6JRRufcMy+xwNZmbWLvGh1MLF
7bPqHlMIpdWMq9vaKnMt2mZuWOzW5sjOhnp1e1pbnq51j1jJYAg4/fTZp0+eduy9wkZFw93WA4uS
HY8G2QzLGyKXrPe0JhVvPcmqOnnpdKoPy0llOYwDwJ+CaOC4XgHUPZzCEheor1tGbnbCfDX9/Mx5
PJRB7E2PKQHumCxNfzShg7ecFKcsF8x0ZZv8tVsbX2nWTndH2Pds+E3Mo/EKphlMhjXemSeM12qs
fokUo4n1HBCtGmBO6R1gjJqvttbC5+pJAF2vLQw9OtVlSSF9OTuoVHrIrrL2ofnCfF9BhpFTfvIE
KwikaPF9PWCOUm7rNCy36X/69CkmW6z2MO+29fg+RSMsr9DD+9vcZyI2Hm7ZGY90Vhj04bQc12ai
eN1Rm6GHrJdog208mMAmJ48/ry/IRAlGXFoP9vL2OpI76O4hhuho22qlc+7rIU0aRrtmGI9OlDj3
Fm/065goyMx1CGilGaGOzmdwnuUdIILihpcce5qwLQJYv82WL2jcQmz+1/1k97fMlXCLsh9ilD4p
d7R0+k7Rmu6zufa1ptxIjflsbZEAUe7nGoLdZ1MPedec70OIG89r12jMSyBjogaGXkePtW+aw5NW
8GCsLdkq/aG1ZMkV/KProben5wpyyNNnFyrI48D63zecIn5xXB7zFu8se9JNn9oulWJjiO7rwVPF
Xi2N+bq2xtBtrrF096WexWkwNwsKLGvHX8+WMbN8ZhGoid0WEcjLTdY+w0v/eKrKpNdXzU2LUZX9
cQhmGBv1vh74HeHg0VOt/uoLzeFNxup4wdFHvZPLllykZn98XZCyT8F5o2n2X30u8VDt+HnTph8w
rMBGKLBGe7rocfLSjl5+ZQ7Mr5TQTz0iiNPask3bVv31pZeJu9aa7fG/+ta3WU35U7ZhtNGqOofk
Uzi39eBKUEIHQQAKdfoqVYGkSy1GDpsUjepDJmH1CNMKeM1L4v3al8cFWGUCxVwUJdnTdaj6/PbD
43qxaRBwUeJSbJjQfyrVbrcZw+w26mL5kHN1bwEKn/B7lY8yxeTWFAph7shByXoYzk5n9nwBnBTQ
pzYUUmFKabZ8qJNMnpvEPa4n1y7NNTTA+8Y7atNQXSdzPNtS9Pw9B+OtMYfq5I2ygxU0RfmTJJS3
qLaKOlSbpnHkRrOiGeJRSE6ZYjhPfYpEI+nD9JKb6tay62+NEZbo4ftLWPVPVh/h2C6oSaFL+Bl2
yc4SGB6kFjsdUrQJBtDqwxjbv2e3gMEmj2ofoZxQBJxutdc3LWuQoGH1UXj/NIme+zMs4WCMFYSk
IbP5Wu2DH4O63oSDrirDCcbEmyadeB8xIQBwq1DSISn3vX5WZ7zmWk0xKC6gTnKVfTbq7+y7GGxg
L2wqQ73mZPWS5KNc6q5CHtsP7jHvEcAZxlvSDAnbP5d9MmzPvBfuY84tDdd25QTe0QImkp2eF1OL
ZspXR2JIcCemfDuRBuBVfeqTdfhSsxl+UvubJhrvZTHhmxAx2FNtonuMjIvZJOpOGbALLuP3eZ5f
qQht4lardqXduuc+J7AVIICXX4dpwAHeNuozpmXfYFiMx1Bt+13liNCHqRFe++I3txEn7FYMH9/n
IXBMg8ptqWiXnLVqbo3qzci481Dn89nCcDYSkERyZd6WS2AnAtRDow3yJLtQblWSmzaN40SXzJXz
Rm31b9FIfgCMqW4bzUg01Lm6WdA/brVuvilJXB9y3Bov2CTCK2FO2WaN016qsgQl0Qf0W3MYRPXU
XyASHDqJIWMr06CQ1d7LR+9YGFO9yVg3sLUyhW/EaCNk3x2semEERp22NYma3UEQ/olV0w9Gufxg
UiUP+Lb6ADpcF+DOBoLH78ZuFOh6adueNY74JEDXwkuCHXtnMNsbNmob9Wed6hO6OlOeB4gGR2UB
PIzmtq6otWVZzRKFn1FHHSQTGLMUKZYR8dCqb3r+o7eVa5ah88UcJciSG+zlv7Nr1CfqbyozYSrx
XFNPU1lrdxOFh8nPnnKvLYcU/o1TB0Yh4ktX1NEpGllh5BrP7yTKAHlnhd3esPx6qxzIyunxpHDi
t4l8gK2RgqHatZR7YU8/XVN1L6ObEvNbvbQCKPST7NAgcJM9GcJRL0iEiBDTaMUL5lByQUq+IQQo
iDqOfzd5RcRQbB6Yy/sUxgr2VnLHF/pXZkTEjMDwVB8I5Whr6wVgRPcJLus3RLA/PLdBY+Y2Bg+x
UR6FZBxMFDOYh74Jqg5MQBYveJqqlz6OtQth1trFMSeLUj3SjsIXehRuzQ6mntB0diiK0zH2Ws02
SlM3gJS1i8vot0LlASeGGEchoIxfvTVU7y225kzah64IyT1x0TTpETUQdUSe6rE8fooaiDzzjR1J
G1D3rCvzSiZU7pMG8JYlquCfd6yFQr2ZEBc/jx4Au9S7iapwdMdYhemzrWEohWoHD99MLiPMS19U
cLMAYyGMq2h4zBbwes6ine0t7rN1/ztywxyDMgN6o6tnkBjIMizKcC9mB799BPN+pyFlav8MiAZj
aL/bxoPOJ20H1NnxzaJVA4ymy61adjCUO4UAFk1VsI/ELyaKQgoLlfuY6uk+Cru5ADXmwdxNmKLl
7TPq5TtIc+Nb+MkfCQqDBaqH1tGx3ZMS9t5JSUP3ZC08nTrpfjSud6lihlmzURjGsro+zDgstZr4
Z4CIuq+77h+yDww0wXa0Vap0ehrIKro4gMflIiCOMv2ROe4Z/sPEKnsM+QaHf0Z27aAbEfSlJNnq
Rhf6TYmIIk9qgIo2Mqm6VdahduvSt1K73UNdLyHFeSTdW0wGO8TMJ6egKKWXeG5hHfuorM4F5SnJ
ak+SfTW15r6XtUcq9Ctapk5tw1+zLTdo3plLvYUio/yKjT4orDw66aSpBXqtNht26t6hh3i2t+CB
wjuhJKWEbN46BPeOVQJ6qOaGFeCTN1rDSzbgUeTQwkwm3bZm9Frkin3+OtRD6Xw2bVb+R1siEZOz
dbVC1o7eYMFjdHOInrXn7cIoJKbXw31NY+gL2DL7uhrxKIamcZ5lQtmU1cfvrNC3RZROJ0LPDh1G
UTctif5YS0IUUp0LvsXrj5HdGRPxcljMc8xi1C6qKdvb0LfTtU2WkZuWV0XtTcYsdWuZ7avI+T/G
zms5biNa10+EKuRwO3mYKVJUuEHJsoWcM55+f1iQDW4e+9S+6eqEMECjp8Mf1BBzaF4jmLCr0jL/
6PqUkYcVvSWpjs6hiXOtMdqnMY+Yfy+B797PXgcPrdXiY9M9p06T3IRMD25S34kORgEBADZ2dGvZ
5rMeGLA3vJEW1e6tAcQV63vxcVBwd9V9FtdYg6H9I3CG67ZgwOxlRxqqMLBE01q8rkBg/hMoHftF
mBReCg+7DCNEUssvQWqMmdeyzIJfg4Ps+bIRoMz6UfexqsVwC45Ed0w8ONZBDxprCoaJGScmqyhQ
0/t46pWGWtw25vSkhvMItcO3D/gk+/tpSSJTMGHYycsyUxegmROm8Eo6pCdnDXSRZxa3IDIuwwQj
BbjSQ2d2z0qL/1NuxslB76p83gtmLlwI/Bb4s6OD6Rucgtl9GFM8bqeoyx49tuZu4qZ6m4EbfcZr
A7Rh8SMcovSzmuMS47V/uoVP45ZVAmdZKqhnXG3pwuKD47navQQTf2EArDzl4EttNMADBpUSKoA9
fZACU52bN3IanPleozrIr1lc0mWPnXOorRh4CFsKgOCKeV+gmBY5hc13Ye9Nurz7QYPSWwMUUDqA
VUnD9ZAc8e9jFlgvyRy+hUjBIT6KIbdfHhxnhOC+4I0AaB8SjbeL/m+KJ3lf/2Je0962Q3aux5q/
SVCBiZP4ZzWBJNTC41zsksNvRV4aX5CQR5Fz/KQngXVJB+XTzCLAQm/FWNxcjAfi72pnXGJvDNmt
P3jx7F3DyHqI2UrbpzqySq2aI/xngBi3b11Tn+60NH4dVWapYRUgoxhCGV5MmiofXZuk4XpAgd5W
BYggq7uTzYY3WK7SXoUj0ulXNzjaC7BdF2lsZWIiYNJPawuuPk/75lCktvcEC8B5VKfXGQTfkwEY
wcZH7lTFyZeSgQHylRHQypLNVEnOqZ4x5iszAJqKck46N2T8ZKTAX6xDHnTGviqL/gI7onjtzLq5
jLBF9pLUE6cBb1xbu7BRmnuGy/yetrMPehn8OdnKdC7idL5F+OOpnwF7m66dPAZIuTwGjVazM4wU
ptM76dGq7epcQgM3AtgZSoLEXMbtLUwNd0Aq2AnZZCyCnTOP2ZFZ9KPBOge9+CHLHrsQsNiP3H7F
tKy9ZgtmplxwdSEIi6vpPEYLbrQ2JvUKMCJckKQSTHr0piiGf4z/yZJ8qZ4tn119UwY8V6+FTrfL
ipRQgJ6NDnJaq6vg4J8m1WBgGL7GDUgB/2VsgvQUQOe1WwNu0TC+IFSOuiGed6uuhmCEBDeUmUwY
3NhByXsR3JCCzk8hSY5/TG4T3IDLsuYjg1XuRKLyRVsVXLKLRJOZFSRYWPy8oS5A+7qtjoJQqZyn
BVLIWDa7KXrg1kGD14O/SxRtWUcgNwCLdWRX5RsupIdEDZzn6U+zH0AxLw+uWc4osQ2faGuJOh8F
qiiZ45xN2UVqRk7Lk0EWMfh9fLucRGppoTrtbCdLD3KXCVrTbMAifLa4+p2DRj2Lwojj7SG5D1cw
nD+75f2NZuRcctSoZQ9YgkSev0RjpshsaWF8J8ksq85hqej4zyz3lIP7DPDOuMgl5Ta84DGMqgFx
kr46emX5pxyXjgEc8+U1rm9YMgUvlfvsulgLaXTLG0u9OyO1gicToI8V+yutAdotO9TjlI5HVa9/
CB5YggEYdVfDr2M9FcmRrBpszIgqJ6WPd5ujbHqvOK9QDb73MBePXhPyRm0kRE9t0rzIu7cT93Fg
3ec01wbdujVE6O0xdGd7q7hJHaZ/LdbWgCb/fmlgh3Ug1E1wkNclb0NipeayrStRaQVWqPvsK3c7
r+jzG3wdPdBnEl0CiAi0DeVcacyi0BdMZoAIwJxTZjTz8V1UjnZwpACJ7Br5zRqd0x40lB1d5Hpj
07BG3RziNvkyj/qNPLn1KUEt3RVWOh3kWctTSdqC+X+rIb6yYADkncgREpO8tTlIWgIjxTGk6UIg
mog+Dt0nefFr05RHs7UGKalZ+dxVYNgP8ijkJvW+5vm0QaHvWUFnlGtVf7SLbQhyl+vzNXOnnwFe
GaeM0QCt7kWr8hambXjKZ4jOrT590peuQ/62s9h2FutmkMDY8e1U6Jwo4TboCVlJXvw/F353DxLF
9gqyux7qa8317aEmk4M0MfSDdAHy/94hN36xAWSNn1K4vOvDXeEU776ad6CKj0/QYBuviGBNzs3J
CHNtPsZu+F3pMvW4PWE6wRvdcaF0b52L2j9lmFie5F56v3pM7Vk9odHYz/smC+/aQVeAeSz90PJZ
y5ES+888rytnhAPC5CAtoY/TE0MYpi5LQ9BHpJ1MONZb81kq2NVMBVPfD0iwXaQFj501XKbcYlpS
HXNnwPgIV3SWUv7rXuwivfohWGEvN4ArLICUre3N8b2rLwBGo7DrRd6G7m3plqUlSXLLK1j9WXok
S58dHOOrAcxK+uQECn2k1Jdg+1rfNdE1KuVz5Q0XrzH30hLWQ7AVOCtvLcbA61tlwt6cUei+bl/4
1pYlT5LB0grVvj81gPTOoROdpMyUxi41tuM/NkFJy1uT2HqMpNfoh3JJfshbm21Z2fbvrgdbOTb4
U/MawJXbpcBjihSQW2+DcF7+OHQPommgM1Gd9BM+FOzTMy6QNz7YOsagzmM+t88OYwPmh3c6Kxaz
WuxaqBM5oJSh7m6tBas6j+VzPrjdyTRnhhKNrh7UoGDtpkdgZscG70l4B1O+2EWa81Afgqh8dLLq
3YuXq0o7WD+nLS2ZWzPZ2opUKYa0vfTYD0pjlKBeumuJ6Qn0JTOG8yRPX05SgGecwKzQ7HofWv1e
vhJY7eRK9F3u4BpfcwsRJZm3TLgGHyHVfbOFSxHywLpYSa+sg0MNiRd8w5jon6MeuDsyJkd5xhLI
a4+X4QlCucyRp/SPfNJvvNjITuo83iZmiUCZ112kk9HotVs4uyXquYewCNZ/AKP9E1J+dpUTypuX
GD19u7Bh7Gj4cx68J8zi3BWz7Cf2i4/n2SmXFrF1BqqmOleO2+5Pb0ft0E8Q77enWGYOPWmy/M1k
bmYdfAu6kJBK4AV8BZdsMBLH3H6twt4alBMDXZRRs46rjpkMtsDrVufJda4TwBz2c8/QI9Eojux9
hmPYOrpaZ1GRFhTsuena2gnDpX6ojcQ4yS3Iffl2NF5b/XE28vakmsazvNXt1Uos77qfsTFFu7Eo
UPqHQv57grZ1HIr890t6HdgxPS1xpGH6AMb/qGV2Dju/zYd7BNnNC9C06kZYO0PUVTe0hV9lmGXr
+5U3sfUx24vhD/qvFHqmOXn1Ac94D1kMx8DhpOAjcOnBDygEHksembwZadaBytqjBTzYL/AN+acD
lQpbj769ybVBL/399hC2UolJlf//qRirjbCX7uV7kpGC3Iwk17H4lpbYmjlH2H4woEWYQQa6Smdf
VDwWpYpcdh1ySRSHTT61Ncq+9m9Y/fpHKff5bpSxHlvm7h5YwB0bgthj8Ecv41c2R1i6ls9kLpCD
2QeT+R2tFdaTwz65FE0Yqkepvkb95R80AgzSBek6jpOWKiO6Ldjypjljy0FDKVIDJrYMwuTnbMGK
kpT0u7HsevflPMLEuR8LdN164g3w9JPNLtW8R6+3YBPqD1duxKxvdFdXr/KwZVAnse3Zb3lsBKF5
HUAA2SrL1bfkdqzEtte4FWzn+3BslH/uEOqgD6PPlI6zAwiQXyQtXx5PPGEav5SvNz+XWrGLlEF9
N4yUV7i2vPlHANH+Ks01QkkX0PTyDsKuQ3JDWsq/R+XotasClNNc3DI9fKSCBDBFtincB06IEDyk
dCvY5oBSIMFWT5KD/3PQ6vy63v3Skleyx/bNrOOZtTFLrqfnHfsn/3x3EltrSfRjWg5az/qu1scL
fDxK0djYaO1XbUZqVvqVbfQgx/5b3lZFStdxtkS3QN7HlpSYHPefZ303nZHaUvHDpf4t78NZP1wp
WDp8jObqLoTRt3zieDizV1HN61xVPngJWEqBnAmNiMn7ssy2BVvenOEJCv2OOlVrEF0rSXcrJ9+q
viuRqG8GIITYgl9btHws2xf/4aPaPqDtQ5O87TA54j/zPhz2b6dfP9c5X8j9RQzabzy4OLQxrF3G
wvLHtQXrTHZLv1ur+LfqH/LW+cRy2vUKcp4PddYrDIl3pynDL7Xzwr10DTIHldj2Hy19yJaU2DYg
2yp/yPuQlHp+j2BA/1OrkURIChsiHx8ne+8Mb6UJr1HJlfTMUjbT6qzKTrpXvGzdO2AqaONbWpkX
GrmkpednLBSwomRllrsuHfmB1c576R5Y/UeStUEZ+Dddbe00bJU1BOldinKGhIn420HepARbdytJ
aQqOTPq3Olsz2PI+NKHtNGPQpCxZuDC9BnU2D52jp/Ne5r8JAAOWi5LxNWiH6LR+8fJQtmDtVre0
PK7/TErB9ulKMmAh5Xf3LekPZ5C8OUvATmgJn9HW2a8D67Vc3s92ZINXCZO37GqxMGIsKyTvZo5b
NTlWAhkYbEmJfagnneiW9+6HS8mHQwavUo6zcQ8q8KmGSoFrgNRgpdzQQHIsf1wljnjti3RdfpZk
2UWeTJn0eXaZVWfXZBi6yxve3uj67b9bzHw3VNiqSkxeflT0rOitldZFrtxB9MSII2RSdLSyh9kr
2Y5BzUWbHuQTXdcppQWMsx43X+VD/r2qVavBEetstk4aNgfzPLsmSATDEoe0JkHdsFu529K+FSjo
n4XWrlx0h53ZwoCMDnlb+bB0LTibun8rnG2LDYBIRbtGnqq8lzqDyqRXxWsZwzMRPrm+vOC5RXSn
XdczPzx+eajvXtE6dV2fusxZJLp+5hGbk7NnTkd5ynLZLZAb2JLyYD/krbM6KflI5txqSvH2k/Qw
1Pc21no7bAyxigty/60r4vFsIAR41GHMkoR6hgBpccVnklJLZ+/McJDpWUo9D5inniR4N9XBS6Rl
Z205h5rU2X0Z1O1Oas1dNl6UuTQPap8B0huGYtdEfOoSeJlr7m0PgKcGpuguTdyTGoVWfkQyCMNl
ZvZHViVBDU/OtdGD5hFOFnvNiMZCPM8c3Iti9S71x9cF0f4pQAb2E/yb+oBq3IgqB0nJyxA8yhK2
J+oRFYjYrtJPseegLGh291OMFoIDbOGks7d/9ix/fkqr5id8x0tvauXbmJu4aqX+97xkSF7jA3/j
BypI8ax57b3Z+uGxWs/Orh+w4aC1qOMMwy5o6vpLPYPpZUpeftbV1N6jqAO8KkK2Sy0WWwCTpeQ5
tyr0m1QVKaOYTaamBMeNEWP1MC4lLCVhJjDgKBAm2rkp7PJhnpLqQWISZEXhoHuW5wgLswhvFXFw
KCvkh/xp+GayeXZu1UXKL1MrAzsSlDgOywLwzvWZucVFjOq1CuHT8DESVVEwPLRZASbIawfmw03h
3oDUYHvNY7G9RfVr6qfoaVgCiC7Rk68m35HVVK6SVWaYdKO7iCpXgfCZYbFb4wRPDWrYTyo7oU+p
omn7aRwDZhAUxLYHtCq1eZY5lqJ4yO6mYegetKTzHuclqDNgezZtC3Y1NbaCUM/SvVY6uKIN7M6Y
E2Zz46ijC+P/NSXR/LCmQHOg/OvQ5rbjq8jyHlGZifZV2O7QPTWOjmaZh2lqcjTeANMXhmbe2A5Q
Z2Ct2kG39aTdYQWPDAYO4KUXlncVVLu7Zgm2JO3znBSsoQ5IG9lw00r9Jp/N1NhrpqHdSFBMwd+Z
RV8p+8mD5e6FKYvNiBq89j6AUdce+2/JkH812EoHFw7dn2/LhM8MMhG0QlGhEtPPf7Hd+SXME/3b
1CSgFRDEeQ3GDNg1OliPs8ZesjUl1m3l5v2N3sftJU3j4oFXoEH5b9VPzajQuLLUvFeN/rVGNeje
jZLHwa4aqK9K/Snu2ThyEHs8SlIK2Ar9jPx6fqzHXY9xx25aqsdaiilfDJZrOY4dbLIcBdotfcbh
3cFW/t1JZ/NWTlU3pvbgeOEFchhOnRmyaCf+cKrDdgdtkPwKwzlZz1sbc/vYdO0xV5G12ftYLPdB
9oJR4cyifdEwV7bNW4gWzSe45/0DS8dXSWG0237CtA4yVDYi1rTUkDzHKD8elLivqoseF66BALWh
/bBisUQVGHR36Kf1d/XAsnKZonYiBQ5KFldkMBPQbDwK3VTaM2Kb2l6S8niyVF3+qhwwYcvzsccR
oEu1DPTisz3+Wn9OmuT+2S5qOGfL80N1GkReNnn409NmxsFEOUWiElTBDMN9S0trG1skJN9lSrGU
dJA7DsMjwBkQeMGwA9eFpUJZ0Snp9de6DsJLbw8BGu9h9b0sT1IeD2F9SnVUm6pZcViwVlzcwlkP
vDZBFNx1SzAk6J64hn9+V9D3KXYyb4Fvx0coDPFtOWZ4GC6BxCTPZJaNZYONolqsRQ1+g/9RUQ5Z
a29HdyPmgP+XQ1J3AF+hauePp2m7ApHb5/GhVFkN3H+4O6ktF5mKUm/u0nbhUbDtaFotDFgUKe+j
JcgRmLiX5OT7KBZG/gB5XY1ZXF+KSxXl8t1WSWI46N3yx9exj8zBscuqSlhWHp4Yk6LcOG8WUHyU
paT0w6GSlAu3qI5eHITA10Plau+OyHTz2JUAND4WLHc1lTFkx+e5sL+m2JOCXJrd9LadqvTWHSMA
JxrKm13GPqPKbsUxKULtRS3D4c7V6z/yUFNfBrtQX/SwfujoYB/Ym4bpgugg/369gf6XU7f6rQ20
5M3NOBWbOeV9iprBW1QpX+AjB49SaJbBvV/E9pOUgRQ+phDqPuVLzbF+SwbNfNX8qPisJVepwn9O
9qI2DfTLh7BOp7s+0NL7cQkQ99OHnZnURO1m3tFng8ZbklIHoikbOb77l5oMuJe6rF3CXErfMq9G
R1sz2r0kjb4ZLgauqYfStFDE39lW13/CxgrpImvUjxGEyremxxZBha93XviVb0DByoOd+eZlxDLz
qbTHVyA03Ter/DG7jfvFUtz2JisjpJNsvfvWzAApVMfKnxDRQUs37H8Fjt1+A7KlH+YYF3G78V81
wGdo2LYDeE9icdgeZ6xh4Qv/nQUt8nfhhzzdckDFZvNdOXj1Eb+2EoU5p3jNFMu+adJuQnO7L151
GNOfsH7fSaECjO0VBMYXmLzqvWTZfsP+gjuUZ0mOqElcNW9K9pKsY9d8mtmlk5ScsRvUexWtNx1G
9G0wzeASCis0bmu0YqBF1z4qbHZ+z6J73B3A4iHribTssfIH50ZK+tb3jqY2WLQ73E5mn54HwZjo
rVerfg/HJ7qRpBOpNjCFqL+VpI0RET6Qun8nyVmZfrj85z9IauqzJ/rr/MmIwff4Y3AJo0F5TrNW
vY98aMShj13VkFdPAH2OyE70z6XXfk7iVr0FrDA863rLpxKjKl8l7p1UkHx0EU+lUmcPkiWBicpR
ZENgqDsdw9UC99jMDp6legwd7Sk3n5umOLmdW2FYWB+RMS9v7ckpbqMOstwiFlzeKipB01UuMrPq
dIi9HtFxO2oeQ83BCnyyXlEIS7+pVuUd0c0sL5KEowOkXi/eSnNEktLowRIs1bR+8ndo+oGqyUfc
ldUWoHiVfgNFnZ2h4zsnnb2Pb7Zl3OauYr2YYebcl4kFwGKp1k7qXxNoySt/bdo9wzoNNyJi7hLM
WurvWcFrwO/+nbdVkZiltH9Vva6d/+14vQUA09nxYz3OzcOoVMClCxfpO1BdJv9Ef+Wq/9kcB/ut
cUb0gXK9uMtCw0bZuEpBxA3zl75yn6XqaKR3dWR4X+smVw9uHVv3aelhwFLXqKWgC/sZOtJPBfGr
Y1zsXWBDd2rJR+WO8Y9OAyBmGW7z6JldcKPYTnKO0lB9QVWl3snpnfmrWnrNz459I2BEZowO42Rc
WLMtUd0trWfPRnOcz91B2FLLd0lWFyjjolF1V9Kn3tlleOh9Pb6pESf/XbDWkeJyy4VHAvgZGf+D
OgdqfJDyENzjnZwtdlwy7Qo6YeWY1zUpxbqnJeOJTztaawaa/myZiXVW7QHu9nYKyzFvbeDlN05o
KcdUK3RsqQbnYoH3veJ109xphumc7CSbniZ8XA59qzaf+RpVoD+u852x8zPaPMqvxnt1h4Qh6VhY
p+cXuy3Mn3ASEYs06edpfXy0WeJAUgnmY11V9UOst/XFNKrhJnJbC3dfv8SWoHPQxwKsSscHM1Mv
kcXye/9bHIyfk8hU/lJAWq4XynINqbjC+nNKhx+hojhfNbvJUDvW5pfQRhucIUrwCIXaPWeLqLiq
+Oltn8bWmeWA9NGFCgTGubFYP6Mjs/05/EYH/B3yofKnHuCDDDqJETaD8CRwzb8ylJH1rn8NsOZo
2k99B2YZneLm1WuZE3Z9pT2C2+iA5+CwBO/KObC45vsXXTfwoBqdRdJATXGL07rsVmKOU7MFiATC
fZcg64J/zSfNGbzXPPW+alOs3Ju95/EMkO+tw7S+kWRnoDyXO3F31eMeYSqNcdm1K4G6FY3rfQ4g
pO+qIVTv+6r0P0f1/E23Av1BUvOCAHd061GqeppzG2mW/ySpsA/ObVqmn8xC9z/7M3uJhdW8lIbj
fPbPo58532L+Ks/tqLZnpx2C74V+rofa/l6CyMIyp6ovQzAUX7G52/dW5H5iHnmHyUPxUPsK4vkB
5I2uD7XdmrcURAU7zjjrLkyW8YzY0cRHhPCaERl/id2hhZha6ATd561CY9TGobI76zRgKfjQLQEN
Yzo0eCMfJCkFbNgWD82M2xaW1beAnbhy0FWgGzAc3bF2VzwYS2AjxXvrKsZ97lTzJ1YBvnZlNH2f
ogXo0cLnQAcKyb1U/xrPw/R9rCNrPy750ZL/v+u7SC5t9X3X5zzA0/ZN4CL49vf5t/z/Ov//ri/X
1asB5rZnHs3civcDE/bncpjqZ90x9bO95CGXUT9LQc7kd82TKghFNs/lkvfhWP45kbNSvHOs858o
gbWwLb2qUU+0jOx3nop9tJebp62aFI6x5+3qGr5BUD4qWWtBmITzNWr1EBwdvvVDj47NIRu14lGC
0eR9Ff2bvtOa6qiHiXoXVBDx6KQkgUK7etcugSRtQ4F0v6az6tAzXUPr8e9Syd+ScoTkoW13m0cA
2ras9UxbOqXTm0f3seRx/eix/0CRzPuWwGeiUZX51fPhkuqj82mye++HgQAdq4Xe8Gi5LoajCXor
RapG7L7CJoZ4fG1K5WTo3vwFRYbh3HFWETx9g5Z1lWuEGXC+vmqte5ywvQe/09joWs6NecWjzlP7
DG7EwnXAME560443eh2i2b0Y7oijzmquY4UF5FwmX1IgQY9W99EFZAUTvXeuZmqWiOu0/nPmJMoz
AtHdQb942Igl84ymi4F2DCLkjrljCAIvJh7rs1Jl/ZnJH7L4xq/KbL8jMTJ8iWKc4JOu7R+jptcu
atxmV39MzYcw0PHEUMr5LQ3TX4AOs18cHGIHf6OYJupYWP8+4ydzNsYueKiKpnkulsBQGR6GBXKJ
SwVDX6hIDZANqy0ftBRePJLJ6nHwiu5B6ks1DJ6OmEZOGKAhTpMsnuxA5vGS7ZPnALEOfNWa9AnR
IQwiLIzRjE4dT/ig1Q9W0CXnCmrNfZJBqjBGc75zXJDFsOPtWycbomuBlPGtZ0bWlWWP4sab5uEm
q8bxqqhReZsZBcY+fh/dJY2PxNPguHdJOeH1WrNIEnWJf4rbVsWBQa1PrleMEF0RXUYAqn9if6I8
prHTPfuoPaEbDHaQHgc0UNX3L3OH1Q/mzuNrZCGP3Jm7vgtZlAoK9XPDHvQ+HFXjbXRdtLzRPf2C
90y/q6JpvPfxoUKCOk8P1RRGKGGhH8d/E4QPP53/SBr36ONH9pXd6wZdm2jh2s/RC1jSX5Gtzn8o
ifEHC7/Qy62AhfLA1U9Zy5+zP5jnfjmDG+PfASa2xOJhZEJlT4h0AjH5owCXqHfmDw+sAVPAbLhF
G3V8qjFSX9T4Z0TX6nvPmjqkkPkCmBmVl6zREJJBvG98iFFrYVA+XnJTiV59xXMeHA02rRjBh2YP
5c7yh0ufDtNX02bupGnBq1vwpWhTXiAboI5fIwCAx6Ac+oscpcfJtTYG7SZ3tOHAWmJxAyMoZqq6
IIMtD0MOv92tWeaEIKJUkdi7THspkcyPJVv1MRN9Qi6wnUfyqsqFh8YG3j7DMfDBKlusHFule+sw
sLwZfTVDvoJHkqG3zbrlANNjSaJo5x2ntsDncknq5gRpybSKqyT9tNZ2sBPjHSYPkORsh0nBEuh5
iN9TaU7l7eglFQ4WxCTY6khM8nAap3ajA1EactBY/4fjZgSjSgjq/+vcknx3aQcfgSsjod27vO0Q
uf4YlfNNln5tpjB8pc/1d0XsWFfdh1vR58aL6jn+2RhCZT/nvGbHK+InuyoukpKDTMN7abvMu7cs
5YJ00fzgdQ2UwjZvv/SjU+2MwQl+tIHyCqHI+9PUtFPu0h2gA74PtFyPqIAob5fFv1jMeEQdJP6j
iuqYv52m/brY3e8TqyvvWee+VRFxv4coUN3nWhWekDOdd4mpVvdbgZQywPpdz8SSp2idvdq9AZHB
uXk5gxwiFbdkb4/Ozhlq9iz/uciHUytjAl9I999SMKoIZi4X2U4gyXRQL2x+xTcHd1Ccu24MMCDC
OhTHF6UPoZDozpOJkuNTai+9r1aAMDBDd82D6YulUupeHJYK7h0V45JYRep/TS55OHUP99ESSB4Q
TO2ILxq7IEvpViD1JK+q1exkDrgCSLK1jfwYIQtz6OKJ5f2q/iOCuOAVav1NCybob305vTklk/Z6
avyXfM77A1Cx/lnvYtQwnTF7dA1EVWJE3O4nqx8uBahaFBwjMPvYVl2t1EMTZOnFB0eNHvJUrU4Z
c90nFa1dVgxYvU6tWmFhvcg+c3fhnjVv90tio4Bizab5HU/Rr36T2j9Ly79RWcgMUMKB15TUCUPp
z0XZ2sj3scjAhkb3a5y8Oz/Pi59GE/9QTFap6S0B0IMasqweNywTqQULSc9szobPfj00aJozgZDS
0QnL2zCDCiilORaed34/NzspjdMww/MSTTkpnVo7fagV83uynIkdj/wxrasXKYtNlzUnhJYYk0eP
ZasqDzFOQsQDa44eJSaBmgXfZl2trluWxHBDDQ8xPj7rUVup6mTOOWYjaid5ThMiN+k28E4RB91v
9bbrqEN235iFfePPOnXnGFcqmEgvY+KVbBH5bJ5oqXbruZ12q8KjgrMeaed0RipGCiQYXVSD9spS
p1aUqTptx2i+8rOcS5Tt/jnNuyqWE8Mhk5NvZ+ux6dj3zlQe1vNKsZ/GXOJdzdlWlD12WObBsD2I
YMvplaGGIgiD9d2BUrBeUm4wzFT/5Jnm25pnyB1sF5+8hCboO516bcL28K+/aav9+7zan1mAbsN6
D8tTkNi7m11ubr0nKVkv2pXZY4ywK1Txs9W66m2xVJMKvlmzzCNRKZFgkscvUdPtkG4Y/vDYEbpX
uuHEaAM7tbG5b5Ko2tcYWAQRVLOgyX9YRTOhoQemsVevdujPZ8fr/gKWOx1ShBXV6GevJ1hHmjZ+
FB76YN7QXcO0/bPOfO/EmOnWRcI0qvTooNnTImXr/bQVLLLjbqfUdOQIzZrI4bsea4wN7lZunbwx
z7xAwvtsNr236/ns0PWYXmu/AlzcfdaCkZNB80MRO3no1ebOieFfVqCeWNA5pqxuFab+IyyGO4Vd
z6nAEnFCgqFcNvwKhU2HBL7vBR4x01QvuY0U7bluE+VJjZnylvgZPVX+rclYBHu5JWsYe2hSaXK/
5mmYuOzmYsiu21EBK3mHrEZyCd9U5UkK4KD9aGcYV1XbQ+WcX5rqpUnN4WlgINQ6NVroOVPyYQYy
gnhZzI0En5USkxUccrA9qDoHZYd23I1QTU0PvKGVPvTaiAPYEkyp/1wP8Piz4tYJBgvUP0HBavEe
jtl40gu0xiQvR4HhPOOyxoLp33ndzEACSVP9XOGiV7iW/5gtAXIUXulUT62NXFPaooszMoZ5mpcg
So3y4k7OtJMkPYjxFKNGAWGoWbO2/MY2v0RWa9xIlqtUOrpk44xdaFMcJU8CQ/d1tonQbJQq7wpQ
zDOmZr2wZFt6wf7uVORXubDk+eGws73WOLRTzY71cpNSGCVqfmvZCBAuWRbL6g+OoxyGIIyfi/JY
QAh+ajUtembP/NcYVf510Ix7hMjTuxGzqicJ3Bmtf2StrNOWl059jokbyvyJqsQKlEbfwPO6u0ms
xHpisd9aj+0i+zgXPu5HYdvgouUyafNTPIZmq3TPaxqHpOpUF6m5B+dLeVha+u0yeI4b93H2GB30
c8VeUdWZT56XKI9WdBssCSOKfwejVX/rWLW8mcx0mRbC98H9D2DGVm9MUDlKZ7peOZGjFjbeFdET
hnfdQ1lMh7VFzWUUgDVud6giN49FnQXPJotkz3pcvJR+MN5KNQkYkuk7bIHKiySlrobK+sGqQI7L
UZIHoyKFkpDcM4cb954aeE9pbnhP6HLPN4bRfQ/8GpWQJV93sh4nqXjnxy7Mf6mGAuaVnfvwXmow
8ntSI824jWbaXzFF7UUJPPsJsqjzhINYddRCFy+DcXaepEBrEfdUSzZnJCkFCKaYD1XKgBHnDQXl
2LBlK9kw9n1E/5v01t1WN2TtFDOzxjmnehWf3AnEBHKW4XMJG+KAPUtyNByU0fZOW/knwzNQDke/
5Rmp5+jZbBu4oUbC+sHIeqhrpJgKLV4mEjB2mXHLws1Tn0dGG2WAHZ6CWYi/KPX5CA//ji1J9PW+
5C1efnhreODvFmsVH3PoG4lh15yxf33TLiyhboEwSkyCQYCSS8CkFuCkZCJd2509nR3vMUbwpZhe
wxV4teC8VYbd9VdVn1lmaZnFLsSHLWCMDNVB0pmwHnoz+2IuxKNuYdLUyy3gTQTzyBb+kVUh7IYa
JIsC6O7eSKBX7ThjcFQv+hv/RPXU+xklOhoYTY7soxT3/QxDVKIxsjNI/icx2xwI57Nph8re+sTc
CQuSBJ2R2LXZQpSnuBYj9nK7rMqc0T7B7gCGGfQF86hMhgLFrvtr6sw/fdQi0qI6j9h/HSztJcDX
8abo+q8Oj/U2wg7s1Grm93AyveO4oGoTTlN4t/Q42VF+7/a0JSZvgD2s8GgGPCsFl7RbtdMPdRKY
lxajthvbKMqrzSQhqeJ6p6jdeTDtzym/2rJGGPqQOlTe8P+wdV7LkQJbFv0iIjBJAq9AOVXJe70Q
ahm8dwlfPwvdibjzMC8KSa1udVGQefKcvdfmFjA6anIXIP2q2WHWYWLeTGnVprh2tjfr77MSaMOu
BQvCvjsZVz1ki7iVDLqsBhJfXqjL/7kwWJS5btLrQSg6RqBpZUS/n4Zbm9hfoky0nWVf6rlTV30i
5/98sESqriJzu3Ll8lEaZnuF5be98qoW6Pjfp5XrTcbu79O/6NW/z/4+5E7UonbyoGFs2vl6i2Np
rBaDDkXH/3tjNZ5TndISEMDmEd1e5t+Hvxf83y/H0oIsY5CbGW0epnXTKP5djvrPc/r36bDS8KpK
Zwn/+8783af//fLvM8+YibfCwMviXcMJ5IO1yf7++8EeRXIYhX3ON+39333w9yHdvpwZcezXtL/8
fauJbMIdYpdq5C/WYPpLNJDaxPs71fVDYfQd6aNWhQdsc43951NnNOdTDuQLkzzXdONDtIIYg78P
f19mKRRiI9V+O0rK+Uww5OCvvTORiqJl6uy4dWgR0zXUavHjkmjdhHzqUHdbTjGmHh3o/Xx7hXoy
mg2sSz1CbmxN4BxW+oXR+c4sJ3yj+XVZt4kPo4xB6dokF4kW5jqOxoB5e+/PS3lTGmwRldfaoQdl
9ay3Q8CS0TBCp7PYtOMJ3MB2tF31e9z35nGdSRCSLpm0zuvQDdVeMIRBxT5OZLH08T4dCKIUla9N
JfMRZIIhGy6LRnYrTEMGi7Fou0gbiIWZzD3sf/B067MlilPVNPTviCRKe/Hezi2ZhUuxB7+U7myM
fvUwXpK40302R5zJSV2HPYaMZLwAfkVPkjHS1XRGr3FGUwUvVQCULd3P7ZYRPViocGlRMJwO1sac
yTd2+7ABUdG79Bon9ds7XBh38ohK4e+vk3eJlzwLUgK2oirT4ZoSUZoatKsnHfCtlUHHJzSznX6z
CEe2jpIqUKvtHiJYN1ozHAcz4SLAoUuF5EqLBK94Pwt0MfOL526tS4Igqcf6b4ete1tbDAN2jCNP
VX6wtAUjsIbef5y1AxXFGjB//KB4Tnbugn+/0WQOmwiZjrtSewq8OS54NOSbvPC48pZj7t4rEEhH
Jp76BTEt6RkuCQx6xRvd4NLFMz/GAIPd2NXJ2hoFzClcT4n2O0Rky3TqeruDzEwO10Wy/tj8YVD1
bJQth2zNiW5qc/xqS+hIJo9oYMwTYU3LzLwxcUjM0TMR0hC91HlPAq7EJ4aDOyxoJ1gCU/ia60Ug
hw0pAmvZV+bwGrFfhFBefXKZyQctGeG4/C7ZeilMiHUKUOUsEL3s67HV9mXcR/cLxPW1df81Bal6
sR5/LpO2H1wOgrMxhVsBOEkrOaOV29te8q3BYfVrRTaxodY3r6VhQQPS0H4cIhLhGlnpyTLo5HmZ
fg9xwQ2spQijZHpaDHdPEC7ykQQpliZ0pq2ckLT8K2+Ncb+2agyXpGj2mvuSaFXl21kZ7bqioj8z
VXtbavVlTfgH54HOYGoYt7HKBtCUy2nUPzn5J4G3ONNu7B77nKjWjrwu+vk76TXvxjCBZwGQ5FqE
Hg/TC4pcC9hRlgSkeJY+1aARrPBXfY/AVH9YVOlnTnK0hab7E8gumYkXQGKtQCQJ5qugPmr1sMpI
X3EhhurGeDSs2ObPltfYmz6juO2AOtXf2fq2mjnwtSL5Qpxbhr35TITi84RekqkLtNT57IFM3WYb
gxrdkF6bWkaHlhkiYBmZv7RvQJjI92y2b2rF0L7wLsLkx0pjvrZ0qn/W9Gw3kTo8NP0lWkcCZKvl
QDyvJF22So7LP5Kz6Vc/5dX4YYwEyuvDcicyKv9x3XC9NY1AotEZ9AlW6ArI5IhmGLBhzD0RdPUI
ECz7nLhIftcQCqxZ2qlRFFmJMNpgOHDt9bBwaPgTKXC2mn1X2tE92YbDjtFOFqjWeZaqDK1qZCHQ
wNAWxRsZ90VoeAy8+25I/b4vX9GLYnIcOEOrPCUvCfWm7AgS3nJiUUarXa8VL8D870GnuX7/OkkI
dG2a47ufT25qftda/l2m5lffWoQFdpD5dc5QdLgP1Twue7dkWJAaaNndAh1RssRvBl1QVQL7m5f6
Uc/am3ZrVFXLNoj9sXqH6IWZ/3CCVLafhA/3rtspTW525+Z2SjI/rSXdkk2o28bqVBtsCiUaIQm8
D9YLq6aMg8w4dWV66yDE8Juivinz+re0nFPbys8+5eClxF3iFmUo9OKIUIV+UDSQ1zJH+Ord+Wog
zSwGVR22KNB3o5VB5JmnPJQaafSmNiy+ZlcqjCzty4VslEQTQvTU2glCpczBkYdFdU/EvDGGLsWB
LsDBXulkJtVzpfS9INV77yYS/TCaldTmNtPqN0+vs6spiBN3Y4g9TFYCbbx4WdahCOHPPCXd+lUr
+WrWy/0kA7OU7V7G6noFzZlLyHM9+ZOGlNc1GGu37uEM1iYTNdGf8ihCpi0Pc6qFbkrW/fuSNh9e
XDzJZrwoiaZRn1+SoTj2aHByxT2RDf0eJBtomumSAA5E0AYYrSvsMG84gWtdaHU8n1Dl7eLY9vVM
E3eBGQcfGmgA2RWx/bEM6oNs6tJ3Cu25dwHZDKn53pf51wxOz2rVO/6yH2S76GKtwzqlp1GUTws2
8qDQ64dmBF6ewmGachTVXI9HQYjYoWYMgObPonfUrwcGkMDU+lM8jvdkGpEh6NIfnwfnpxc9aAp2
WDK2iXqvBMhfAMq+JmYiL/UKbFNxMYfqPgfN4xvrbO+E5x2U9E7vZQ+gD9rQqVb2AG8/Ryy/II9I
yNEkjf1MKEZ9g28YCZ8DNt3kiWwiOjt0hQf7Sy+HS67PbyP/KY5+rykiDEifxYvXaWdWvkfEZY0/
jg6XPr4xSKavbfMwZPNR1dG+P/Zzte+5LCwSnPyZHSqf2V5K/T+DAnaam5Qu1XEgT03vCRZT3iWv
YX2OVs48pdrPKU/v7EY/RUGEco4+rVLdqxyHi+kNd6NbBOQ53DdD/GGXnBuxkBHdMBfvDp56+KT1
FDCaIeVBEP25cm8wEQAbX1E2dMZMRaN2rqUjMB4PgnPGyeO0XJc3RI921AGpTq+Kx2V8lQNN5bVw
lQ+H57bIVO+3DkRAXSA4ssr4qZbFTzOozi+HYg5bbyQxEtNhl+inSfceHIsickkgZ1fxdLZ6quxm
jD7GgeduHc29BObt9NO1RfcOckoegriTWsE0tI1AiaKdArn7CoMQoVNMC82id9hNFhfZ4TISebKy
oBtlOJqOh+Hfdf0pm8uwfOxLGFFTrul704LZ0HfpAwHwQwTbng2OSvLe+9bVOF4MQGScxuyjGw1P
mljAbnrjhxggjS9aiu5l/Oh6bx9PIEX7lIxiL/fCghZBx4CjQBgfVrrGw0MR1oosaGM6AqOul3Ss
82O5Tu6JkMlXJwXeww4+Ts23MVAbLzOPZw1fJ0svQqtJmJthKGbcLm36YLD8hLiTUDWR37Om7SVO
619CRhNfGCNjJes56l2CSqp/BuQ6d+1wSRgkgkWpSz5ndT3G7VlSLMZDdTN5DA3JFwF1dY2B6IVa
+8VlaBHY8ZYVYaqvxeYEkLuTunE9thq5hLk7bgmD7OaSAKmsh6PavuZmy9MxB7Jb9Vt7KhXFeJH7
wqUGkwW6jTj9nehnD2e73ghZtoL3puZnu553hmkrCitCM1IHtoMc77RZNadUy++smIKcTNrKtKuD
RWeqbdeZgjaZDpi0rV6WIQ2hZ5nE/+BbwU7N0ewlRssTwE2j/dL0+0zr/BRJS5EMPDCtvCkbMGYg
7oVfoLY9rnbchT1ETG/Ogmy1r7vRQ5s6/tjaFVHLl5Rg1oomNMBHtHd5s8PKeJdNQuz1qn0HsnA1
VivE53pDNH+0guBq5RmY9evkuREOlRAaKJcmgd/qMXVnnYKZRIJeuQdESzbRkM4cZBJzj1xwhdif
2QgCcpoXMtuluRfW8mTq8tJmPIEJVzgXhEowlfyxnWgKiwHicLlLDHlIpfpY1RXKmecCRapPLki7
Kw2uE1HiNzgxkI2snNclXqVh2Vrw9qsGmW/TtgXQQ97M/qwZe0ngke/Z2qOoxX4CcLstUrUPBxUr
1IKA+rDR5Uj/yFnYNOsMOvB9Sqx/ptSWfWROwJKxkEI05HhaFODtqAhtj7u/1vAOUJgQm5jgX6HG
H9IERlJu/VpyqHypaPfbUJNYN2kh2uAFTf0+dXUTqpwT5qSc+prHXeLY5icNlx8ylJvzlDO1Nhnc
L0QV5abxALCvDJHKYKC0jFDPa3v7C7uUHnFomgz23fwgbLi0hlJHx5hc6oCsCUDN9dBThrfMaMFR
D2ct5W6rO+H3RfOcFRV2JHkFGDNca+rnefBI9aVJ4csiOcwkjkPtXG8kEvZGfC+G99WUaxYiZGu4
Tcd7p5rfnX7+giR6XJclkKbxUavUhpY8g+jFfBGpzoZPMlcBcxC9EY9T7tyPvYstIyuvJ3dkgNLq
DLK998weSLQvradoeBiFDqobhigJYiTu6E4UqqS6LmxxEYbk0Y0H8pyYY3S6c9tw6pjqag6TVL8j
cOTZnEjF9MZqHyfLQxLZE1pA556BCgEuWQSzeX1zvQdXaohEzI3FVw4qGIaMApsCE3xdHGZmHS5Q
bIk596duZN6QHLSmuq6KZ7B5HsPO6Mg9GXRNYu1UZnASmwx+1EyrnWZKK3Cv+hhgJ00/tAtkg3sj
mpPK2c2t/qYVBaOW0TxECuaeigjDK8Cgtc4YxNPwlbRI723rRH3RVwUFxuz4NlUlp6/5Vs9PVNI2
1OGClKrUC4x6kvwa8hAKTwsitLlVaxmB62bfi5O8Jcwpl2UsA22CDZh55nJyltdapMUuMg+FYCBd
4UPFgxrvJDkwtRjf8ireOtSc/KOMd82TXcCGwKykM+i0klenHTJMpIvMn5Vi97ZJ9d43MyXHJAfG
hD3j4YSQaM/xYCh/NxEZGXnS3AxxsrcIEtl7izo3ufmv0DDsJhnk94031A5fKJKeGYjXew2Nit/y
xO88zeFs6PEozXN/Uy17DwrwstBuR8/VhlEeQ2ersQW2OBEKplpZj/eviOiFpOl3HRUX3dGAmmcN
yUKRzegp7Y8JgA0f0ZLjd7X5PVtgp4pnQzrVIa6ND8fQjs6q6J94qHms5ruuQZ3C6/6GN/NJRT3v
WzO5WUEOQ/bN84A0WCgE622XEOF6p9hNeRQxHFafSGKQfk+/5FveRB4RyylrlEHQeTk5L56hzksH
jATOHFnyVnc7deKz4s0CiXKf5p550LbI5aRZLoWtQ31Pq3GfppzTdGr/pplfeEaRgSCq35ZDuevi
5cDfYwo+xoBvkxOxQs+5YWohCViHF4ykkT+3Eeqhb0+9tq71Sm/7ySlHqk2EqfaK4ozoaqwT5yL3
OKayREUWBS/PJiJber1th7zmXZfmR2ugpSrRTNCwfai5eH41W/dakdMyFNbbxNzSiOcpJP1n46l4
8SWxxVO8yqNRUKCLmFA+VicqAEh7nGFdE3ZrO1oIjSEJ07C685L4vvlh4Y2Y/Mw4K1Uy3ReCk5rs
8NNkM7EoQn9LOoIaFrMmD2p+AkBa7NFw3WXOdGGsgNFPK25EEQ8hh8DLvJFbF+vR+Iwr99MZ+5de
58bM7ReyLx5NWYUiJqeQCGAo4ATJLld9x9OCrQuF+LG39LdxsP9pzkRfGaVbb5Fdl+k0YzL2f2dN
LRwT06kdb/IWDjgLADK4Dd5svEfb4dXV4ssKqRCk9iU35Urjrv9qWrVvHe2lIJLYdxJrDuaawlu3
UTNE3C1UMWNVe1jFhe7boriqo+FfJbBQJOMKlBL5Uzc+OoU4W6XsA1Mbqakq5Pc6gGqVaVootnze
0TN2WMGJos/qr6RMjoArrro02eu5/Z24HX2qjikgSapEKaYHc2luckmgaNcWp2YiMnXUmx2q8M/c
6JGLmiR02+kuyxk8ZwP6t6gCHGzv+C+cx+TWSStEwvOl0gz4TtJIfEyP0Ww9RAMWiij6XSvtySRK
SMk6edLyD5iJlb2agRbrqLFm82aBPRZag/HljMPJ9NLHemayjgPwe4i2i50UH4sxveYVvmrSFqBf
1bzmdL5Z8vm6zpDnRfEnJcQnwaqJ79TT3m6Wj7HZfHk6G7lWeigC1xr2uInajtp861SqA1O8JLQW
WrN6ahIAb9JNSD48m0SKvK8uZUGcUm0/lO4smKBr72s8X/QWhLRXXZss4cJxD0Ndu0E5A7mrhl06
p29p0Yngt7WbL9sq/kVNg9bSrO9LaI2DU7K4yI60JXsAj3deq3kXkR+PygmvttGc8Rk9mtqEOB3n
Ly6L4zKDJUzIBs0ynabeWE3cjWjOV2GFOjNVGFwxXpBqDvRgWFVGUmKa79fYOeOg/JSi/SjW9XaC
88VYTV7zhLzKHFqbNoZeVaPBdOOD2WWBM48IjjXSorL1BvPSFdTa9dDa1s4Gb8D+Y5BHWQSuydM1
rfp0JNMBij4ycOWOQNZ5UY3lPSiH5o1DP8W3qOi4i6trq3gZRR4SoHrXJcNbMjEC327BdSFiCmGJ
vo8lNwr+iZu1iA50xN8iZ7ihc3sbAcrnlIAPrWiNHSlE50KUj0NivpdKCg56CWUtfirXg/IkBjbG
Kn38kwrEOk0ZmsfNkdPYI6Hab82QfXH6fcIFOpzA5pOpvEYhvpc3u7l0TfROeYAeI6FEiWjUXzQG
OZ1B2Mq42PnOLc0jKiPaetliUTK0MfmQ2qV2Gu2Gs+arKuntrqOzJy+7CmtbzpzplbcvV1A0qyjy
Y9VdV7XGgIB/YOfm2hfnXn/BCyHSyD2qVcM3WYKsJCQrVm58NaUzh0bICcz2taDJbGKLF/uw9KVx
pRVMsFqcCEwiHA5qbqJjzzAOy+K1J+xxqd8tZDApwyoftKUHGu/k/eHvy/98Dwx9xnPZF1HoYOEA
xN+Y7FUDYeNOWZNlsKU/qTdXpMC4CbCQjlqC1ltOtYMlHZPTh6SPbAj0p441akdez341KFRHEdHp
A2LP0eZlLbr+MFGhdzN72NTRgEyHR/KFP8eh2Jxd7D6rNp+EMXkHJ/p1yOwMlsL4REfGXtMjd8t0
EZNzXLxrI0DV2qK0l7PxE1UuDw0VdhlF/6xMjAEtIjcEGyA8C4izXvGaJMuS216l81ayJdo5cdDw
Rc5X4plfU498e2ERjsboBIkZQDodq8EzX70c6Le9bxbtut1+XbpNYCyJfGqGfO+5L/DzwB5WJEus
VTAt2WXV5UPZ3DaZmPysmB+rmOlz4bqnrhG0NJ3b3MRN7rjfnbKB+Mft3WIX99k2OvC0krah6s5C
j+eg7yyeCI8UeFxlV+RjVGEbt4oZ/hBSXM881tapmgSBOjant6MVJwLYBMoOXUIkMJwGJmpuORAa
426X2c1tl01vqtyCFlU2HSKr/J3Ttb8eIG3EtLd1m5OyFXtssIvFfMCydl6iv6WLc+3Fv2ZvMZPt
yENzOXA2qVuxPGaP5fwSWSl0IZczWhJbsY/F2lcDLAdVq8D1Ms7Ojj37zFQPWaobr7nHag07ltMt
LRZVkg9lpGcx0n2Rk7jhjP0k9fK1L91ip3UiRWgRv8EYwcLumgfcTHqA0INlcBMdOsQO0TmkSTUG
W9tzN5mY1U3eY3Obtq4awZB2nh8IMuVvmWeLWdhed+XnipO/nGlVRhPDFRAqWNyZuM+D4gynkbvk
VoUb5FIaOJqmJ6MACKhbIF+mukFWRcPKbr7zrIX9Us3HYqHPbBS2dzLFaSiH0V9iBlP9SvPJcfLP
kSYfu02t+RWih76ok1OcTVsBbb7bWFx8upUxuBPV3ellyWDFtP/V2+gp+mjpsARGrlG7DpeeniUy
2e4qxho4UozcR5K7sqppdo46vpPpZsJfF6BRaXZeZUNJXxh7yC2xZmzp+KXrODMv44aBjJAfugRK
BeWdr7p8vG/JTA974o02IP+Zvvx1bLdBMdK3URA1jJm2JrVUc8qmFuIHO0LSiihox1S/HmZ9X1JT
+ouDczpdSSwX+q3XCOsg9LHdQ4g8rW3m+DKvdolJYMsasznEsejPM/323EXgnuXqRVaITPXhmakZ
73+1Iv2hIxulfXZV1LTVObfCqc0k0SvTHhYDFIm2Si+Dw/y07WjaN5bSMMXCgyy8crcOFpvx3L+B
6NlV9lZ/1ljj1ulk56ykRVq/VHK1jo5Zo2YW9XIl+m0m1CGnIX4DDZ+Td9S1BXnieDd2IuG20GaB
AbunEciDxjFL2i9l0ZWBY1RRAHKlQsuJ67XJAiLbKgBQ2yN5Wyh+Rb7wCFtFZwdCiC1Pob3YInsd
JNc2MgZ5zNIcAROPPTafl07yilubX4mfiE5MLFnWGMlId3q1PRthcV5eQH2qc1zf67RQuKMqP+Jd
2SV5D+677zju8buNZtkTNDIxdabKcpj17KTb1EEWT0fBwZ144ZKI1VFUB4bFFoyYvTdd1wnhLXhl
P3UphofSjHZTtrxaM67LyZme+wivJzKg7lARRMMSPdyqdOWHtF9BShBtnfhfY8kxdNzxKmaGSuPQ
MwGjxAttc9l8w2/mEi3Z3aSPGuHTLg6YySV2o8KY0DboaU06dCZhIyMJmxV3sh2BW+NBwvXfXItl
YLlRlXkCVFKvlBU295xojG8V25+6+Tup9Rv0DOEWgMLt9m7tpQ4ZJ6IPHX0C3+JvC1Pu9QIHBSND
6DU9JhP6Hto83czMmCUpPlky7fpEe/c64e5GoyNwLc3rayZ/zq5YXdLxBDMdxl6BblDpcM7B3EvF
yrn2ANhHBDAx8pBt+5RZ0XIlI53ZBkcfUSHJceJa7TVY8OiQHwet0PedewfjgsJQX14mZRzXXqcr
rLrnYWIiIuchMOOqD9TsGRSKxcr/Pr5O+uG9kIzIrF9zSu9cTvscgtkVp0khNeI4MCoG0ImnUbMf
O3zjtzF5JFpNmDXhTuHca99dPb1bMbleRXSdj2grxfg9uzT0m4wWPOrKp4GmAHlvHtzfStL8sJ6n
iONhBr1hh0HnU9vca4mznJVDdEGZZfeaaKDn2wu33NrUfo0UJTQmznzOxsTvm+pHt+Z/w6RTscj5
aLD2HDbo9lwX/9BukF4J/ZR5Lydj0+keeEUZd1WS0X6xi0MCAhexYZhr2bHUCXTuIuuu7b3squ65
t602jLnI/tJ4yAMZghutZ++SYZ5vGndnoZ4NXSVI2xg/l6W+ZYfNqIItXzTY57q6QgfS7JdsM+wO
nDsIbUMgvzbfGSYrjgrZo6l7UZC0tF6T2k75jMZJEdfjbSVx5mpf9NrnDy0+Mn3VQTuJm6lnzLaq
6stxNjaL4GjU9QjrJt4VQ18Psbf2t+n2wab7VqKkvfr7lixaoozoPDS55NX2WwRNpI4l8kc0uSZr
KcHqruZB8e+mJWxa1uGoMZ6yMc24D/TXHrxEaJimE8TW0ZXSDsXqvcZpInC50dOu+3LedREHmXLG
B5H5narbU6v6p8lp1oOZWelu6oobhWSM2THTOasr2gMPD8HG7pjDEVbMapnEUcKxxuLSB1NBd3hn
df14MzXuQ1FxQau18MvG6G4Gb2jI8N67bPpuA5NlYLwBdey2ixaa/LQZh0T9m0cDirjDWD4bjRdL
oixs+o+mheSCo4tSqNx5nXNbMhELm1X0AUXrLsI6ODFihZmzBW3MP1m3hJGcBuILr/JuVHvA3ygX
oxtvja9jyVmFY9k+N5skmLWcfowxXxnkD1DkqB+WXOBRjntnWN19O+a0YWT8UizMPwX7UgxButOW
X0V+cBZZxk1qW1M4VGW81wqSEVrD/XVsNJrl8KKGKfIFGOTAWfTA6RfWZ2v9Fso9dhYx2dmvI7lB
17L4ahXeWt0ZqP00QoyqJT7PVvPc5YgpBm4us3/Cx3H2OhQ+cZTsorSD4jGavuOJr81xQiEOnaT3
TCuITOdiorwumL/spliePCQ/VxgVn40tZjxuNKbtNRfAEd99gdkSH1FN83WvIheoTVY8eZI5temQ
UQQL5ErWy+1kMT2wRfSe3KFAYVUJonndjSbS/am7Xsa8OCDLOC1TdEtcCNYXehG5oZDqOPyb8bK8
lpX9063qWojxlioVbHFyziN+grtTQxDU73Mxcndv1RlzlFuZJYJyti/pnFjH1h5OhiIHvVSP2rIa
1yNaIBMd8L5Oj2VHiTt41o+ZW6Nfyf5Vq4eVPlfOZsB1M3FmtoieOjc5D8zS6Ll9mmIYLgZhsVni
LnttGLywX+vAEwl3S3pfQGYIYtb6ujuAVTqhmWQrz3UTf3/zUUjixCJlkTit/cT2+JmL/N/QJSt3
v3mYW94XkRJeSN76Xq79R2zRhMyyzU6fMUGzyHgyazcOBIgyOgxMbG0u89RNe4RPrLBX2ZA98/4/
OP+6pvPCmH4BbVqa/r2n+9rMscqOf1SvHnrT+WmK4dVd+kemEFFgZhqcfIfgLA+iVBtxHBDGpt5h
jqqRGiwFkmwiD1x/LNeWI7/O1NmJrDOgtH9GNLtBW6ET26ZZ1YA9n5NaERK7c5qUBP5wtVjLweEJ
quL6ULJwR1J7s8b0F7hZRee5VYdaR9aG/T3pfiqnfyVnim50Vd+2Ym9E7Jys6dCVvWMpJujH1T8z
d9Gmq93opkjqdNGQy4DvtNniZ7QFgV1kfDvmDwNNd5es3rVCkhZWBmgEpNdpq6Pp9ZIrZa+Gn6XJ
dVNrpFZa5UXiVsurtjwMi63vkM3ZVBdzMFbyYMwqhjbWtESwtA8m/zCENR7/XFx1HEpjHJ2kOyYY
r712YIU/LE32k9TtBp0aTlal8bpJ5RSSLg7lLYewLQNtmV+MNfHOdDYC1ZM97tqpsVNO9ZQ03Z01
EgQBppr/RhrOJVpXl245fm/7WuYchVrG5UG66ARXWfkFpt498m+gf6phYqUYYijCnVBOHdpBa3Zz
czusunGuymk/V1octjlFWdMf68qgbqUnnFYp756qdm6yXqclC1CUtNVOb4ar2CW4PdaJXUBxZHha
v/MKDbvy9FaobtdNPSXAEN9pBkX/XNXfMQO9NiOM0ou1NNQW81MO7a3Qh2PpFctuMKh3iyGX9IMs
zEIFRJZovhti618jzrHFqklOoMM47NdD41ALG5v75P2QkfJJ80u07gsTlIMiBg5Py9niUJrElBEq
Nm8xrNwms36bziNqD+PUxEW5N2gPyFLeKdPbpDyUo01LkOKC1rXpzNdepU8oLClH4VDZw4RRo5I3
1Wo9Rlb2IFhT9q4zHvJuPXiNcRWxk2MWDcaaARnRlLssoxtJYmeWdr7ZKitERslXbkyx06CL6Uu6
5ni50zo5LJOxd4aBqoRmo0dmgd9oxUWo7jvKpu+8Z1aRrb7RPhTtOPLQYPmL6jczkd+psn/GqYbX
b4aWXjQH4PfMyxbACi2ndpn8oyXLwL6pOppn2q1Vr0+J7bxkjjrqpnVqE0pVbTAv4Hewewg0OiMb
ot27o3/5NYS2a/WGDQM0xOSJvd2yw+rzv64CG5j/E5Yghy0/0dS9lw6duGKoX9fIC7tlFYdkMJ49
cljb1ntPxk0RnyYXbUZIgdCOFIhSXeyS3NPapMFdus86FLcxqm8BHk0or6bHdqIXM8SYYWtHXmMc
I9Auah5KjAy+ty6XavTCdLVJUeJHmJhcLDgpjFndve12D5ZdfnY9WWWa7sDaR5CmT0+eoL1sedgK
bPdxHgwKNjtkyWUCDSMBGa54zgnoxG4CXsy2us9KH0MNlWpLaqhKzVtpOGSGwg3M6LmPTXTctjzm
Aq9rldu+SCq86Vh9ota+b63+xu6UGzBr5NhNaJ2vtdZdMcp+V6HpmV2Uj2o4myPT4JhxSqd9QXIg
6pHeqj93ECTRpZoOb+3MvLwoDM6lzokWPGtjajTsa+thNMaXUqcFBhVpc6QfNIzdvScpSigUZ9wq
2xgQnlQKdkKPF5oDVL9R/9G6xn7sxGV0HHgoDcmQOWs2QAunpqE5DtdzI4Zro07HaxoQK2O9WTsi
H5n9XmvUqexF85AJLX/gWL19/veNusf/CKeIbVNGsCCjJDaCztb7w//+MT+oqWlHrGF7+/ct5ADM
IWzx/j+MndeS28zVrm/F9R1v+EcOu377gJnDIYdhgqQT1EgaIeeMq98PmpIojW15q1QodGQYEOhe
6w23ScLOC7mP2/3SGKv8TBymOAMXu+Qy4h2iSsPe9VA48ubaYeoVY2C64t36i9tEBNJh6XeqtBX9
AFv3p77Avn6aVRzglmx8CJWkrXlnoq4yq3oOws5AxuVHXRzYcwVRnwfRA+2uAbRLSEDbiLoHvW+/
H9jbnWw97e7e1eusDZDS6Uho/eivFCYqFvo9eVL1cKuOsVY7eCCMxKSiPs4GrKd848heZJWrhXsM
8fR8LFyAU1ne1XeiaDpZNHnAjcugD5tHp/TinVoQS0y9ruHJUdsnPBDmMfSbep5a/b6TufmKoUPp
VHMPsN5WFMPYCdcQG/TFdWLP7e7xKiRoNr1sGaM6FynXruKlbCd/Ieui78UrdQGWjaNrewQk6N41
RbJhOy3NRTGAebrvHPUpKSTehyw/aIVSXcQ8CiMJZZTFvZjISAH1FanjrkRrHRrzAUwvrJo4O4mD
ERflKir5aSGV5fvzxszQuuiSai6aQTRnJ14w2JR4MHMXn/okweiDuiKpdZsnqoae/UC6Jkihrupa
Cx4IsfurrOvjIyn4CTmQ5yck6qxF5gXtOUJSc1GhqnAZysKcu7BvHll7lXOvM+Pnmugbvzuje/FH
9Oys2LA+pL2RzmKpyT7pZf6GqSx0yTJ9sdsw+dLnKbTBUPuajgDZYzv7VvesKBJyKmQ4snkr59w4
Rvno9qxoZuU90SoguQkqNLoZAj/AmpjlTkvvMVv75ELeSETstHosvsaldbJA+H8OuvCjnfrlq8ye
gNVb5XxUyd3OojAeVkHuYY3iKMUJM3l0NWOLW9BkuCzqvCiHUjlKLH7aojiJBsVTLG4Sbr4URdFQ
BgSHQi+WWO4w1bVf7vVLE4jZQhTraYLMUu1l29so6v18DbyeM+DT5NGMrsj8+Vha8krSFFSIpz5i
foec4LovjPb6VkVDWrnNOq3IaYkuYv5eksH5tz75/qwAzwYjfTO2EXaRpEAfcAtKNk1hhFiC5v6e
n5m0rKU+vCBiEMxLxag/JbF0UI2888gRn0bb9b8VifEKwNt56UzVxgK5hjbbWTFRFafYSWmm7Sy1
s1dsXlt+/4lKXlxrP3Ru+8HIkHLxjSXsAf5AYzSeUis3P/amms09rxvPjhJkK8dMkNtJqvYOdL+9
xrXZfcDWtFpoRSQ/gygMEUzyj4UcndNRVQ9aniC0oJkdqQlygU3kFwcuHBJFXhYdIrZOaw2thX0U
6fG6KVBJiVMSXEnUDfvI0Oq1loIqSHWS/42uJHulGdQ1yjbeXnFUc80PxbqPIogAGTdcfmV3KaCT
dQ61f6MZoX9iNcKSTrHML158h66E+bVmHz6ram84i66BMUpEZX507dvqXVcNmvNZxuN73dYGd98m
uoCeCu/xPlt3LtqmqC0TzhB1BDzXbZF3/rLDLnSRlzJZP7c7JWqFs3Lojks1GLuTOGAva8015CRW
oqhM/ZQWJq6n5cY659aGcXdILBtVH2+rBkV/HeeHBJVt1S3vSIJ/HXHzQ6iKSD9Y/2OdO8jewFNi
N2hvMlxUwFh2kIHhJZw0VIUXgHb6pajrMts9sboHo4/iJjkh+ok6q9MW3YA8kyh1vpsckCjbiJKY
CH6aswlxzwPOzBziYOiGi3Ezv6FbHXjOklSuqW6bn/3IfyxUpO0eRFXu2CmSbuUmK7FQ7+O4Xshq
B7qCAEq9kkKdvx12kP4SNiJ8TGmMiGWp1YPFYwEgwFRJbDKaX8tVUSLARxz32lMUEc4n1DQdblOI
hszw6geTlDqa0zYyMF31oLiDvBGB+1SKeRNcmP+h0jNMeSMphPjFQNFRHEQDPFTSwdPgccyBj0eO
ufWmDWjhl9qhJf7z4CUFsBZUAz8RNaxI8hjZUc0RqjBG+DhZQ8JRs9K3VM2cU+BBvHEK4umiPrGc
C3If8sWZlrtFAS1G8hv6p9kuy1GFMgbcpt0hLZaivvHZEXVN/kIWx0KcqMdeNSR1mRhYzip+J+0q
i6tpJk7rAefStG+RMjeknagqw4hWUb6eitpbe+tAXIsT6du7elF8V2eotrJNimjZ2cRQ8b0adr46
fD/IcnUKGj7rqIMXT3zL+KCEkA/kPMo/kbT7aui5+SpZ6XOtKPVWNzV9bSuhv3QSDdUPNOCf9Uwh
fQbDI1Vt7qeegi5TGQcvOF5iaswNE1SGtKy0YWejsuUOobYAFc79L+0PQ1Ekb0OOqGdTqR88o5JB
kGY2O/ZOuuteNqrSIisqk7qfyZ3mbdwkZWtdQ+2y1eQ1d5SP+JNLZwSzs12qIjMYWCOAhL5ZFUke
v7QySbRBipWVBIXrk+nOmSBZNi9t6eV3SlHGKxmC2DZrvOTZHoYtwcj0Vem0DNaT6+4Svw3Pru59
Ey83qjZ/waLPHqwsaQ+uR5ahnwZM7wMEJTmtEGxganr6GjnJzyGSpHtx0NK+2Rd6A7zWsJE4kNil
FwAk95oa6P1M9IHLOZ0C04YDp+++F39OIbonef6SJHG2uU0da8CCdamtl00BNaDvxy26Lc5BlNII
AprVInsvimEJigV46razq4NFQrDeVkRAQIfJwTwrpPJlaMmrhqlefLRG8tZBH1evWZy8APPovmDR
vG9Yj75VrQklK/VwsM/GWWZDE5hJbOSncLTjwW9JehAytqdPdPsEnngNT3kSl8usAoU5VclnAdbS
a1G8NUSxlOCDDM6yJdz9EDxLLTbiGoLU97bpF86qyoH4dr1ZbX2tuRMlcRBdjKmfKBYTu0jvPOJl
tXUKelnapja8rgSWOrv0FhEFFfLVIpiaRZ9ScuV5HBMTLQ2DPjxWv7Cll+6uQ1QlnpeqZzxcO/N3
Oig4SxilYZ0gDDHJz9e4ju/cpOTK4jUqIAW7Pq+71bwGh332oiQ9u9OWI5BLsDo/6+yqqRcRITCg
O0jCwVxRj6Vs2/eFGpb3cFle2BMbjzK0KvTGzGNeWUjKhuDJLS7Ee9FooGq/AAeSb+QcnGDdavk6
tcC7xrXmPQVuZi3zFnEENezhUUHvxDynherWJ+bjGIOycTJPeluRX3Pf0pYlqVbWxmPCXEsAstF9
b2j+Ig9jCEQgBS5EM5c9cx01QzMuY+kSOLVUdpiQ7NibI+qu6XU4E62WRqZzqC33nvQ8AqNBEB/y
yiwPFog1Uuhl8LmwkrsyDY3nUsstOBUeciBjErzkEgGEqYP1+0hyqRVBddv/DF7kOtLkjjXPh0o9
klsi4m4V8WMXw1BCwDM4ha6LbpRSZ6RIYmvdDaa6C3lGAIdJGjLaYXbP/a1eD4lsHXS+n6UVRdop
i7G/C2TJeuwnySL0eGdFodvrqnHHYZZMHgyNNSh7Up0xgUtUt6aqFAT/Pp8O1351qWd4W0jfR4iW
ehhwSO50FwtCyO3kuJcgEpuzqTX+JTfRrAgQeluKojjQQbfM5szKfmIBITx06yDq6KDohAOJgHRb
12l0nGlbb2emcbnv/C5ZRklcP6tB+EX8qRXtW2B0/teQa5Vg+oDRxTTGRqpop09jYouYQhnq1fOo
TemDzn3T0+uY1ImVmWon38cUJriUKE53UKqcnVIPzo6UJ/mtTiUhUYSpt4p4NpS4YdOUiqb3pyyC
tYXUBKu4L5IGkwIdHh+uurOKT4/KMz7qg4cIw8yQbY7pVHE71HGAATCo18cRIu2y6XFcr4Jeu89S
NVoGRii9QJJ/6LgKvxpBe9SrTnuBt5CSFq/+paubNA9i6ar7/TF3gu9d382qjzIe61kREUZ8VctU
e5LdMn/02l8KQfuqtKZ6bVGcX1rej8mdvFtXpQsIZSxanMUruecZC+OfhKisL8VppCAIEEyH3AlR
mLQfZHS7dmU07dfEaYoGrYSn6u+1oowyfHk3aoSsnUG6Sw1vB2VEX8ekiu/Iykt3oh7iO8FTUakk
vY0u8tSbpJ+TzkSvxlQaYyM6VKJWnIpDYRvkyqwmnOUoZ3zvL1oGxfvUOKW/G7jPHz1+Gpu4JzCn
JEV6dFMlPYozVqHPNcnUu1t973rKxtZI3Iuhv/cFbfq9b4127wyNgwbZYdvbi4OB0CfXUaIvrSJB
u6Ru4H6L01ufaiDd8b6PaDZlA7GWFmOZAJih9ygh/r5L01omPj2dqhKIL3EmDpXHswt4kj+71bWq
PRT7Wzkyx2gVJuiYicFQHFFqejcP4UqSNFVlcruyyZH9MgcLJ2ueDr0MviaHq4VcX+sER4QM0qMn
++mxiAcLjrirLZxBTX5t2NQtAn632lzTrAWZVm0hBooD0srpsdqUU09RUXXgw0yWHGt4GglOMy8j
6cY9ZgjFTBShMmXrSkNpSRRVHcqoBFfzXhQDM1jwgFQfc0dVj1GiP4rqLkC7tdbxkAuHdHipFFK9
bCGsrWiVDPkBJ83xhFG2fqnS8Tq1E+vNrgubHD0lBpHxGJboCrEfnd6WEqMmmBmSdujwVXpRXZxJ
/vXd6tO7ZRnmr8gk9S+3dyumjHi3SYVAcwFLfy2U0BMeF6s688BFT2LpV3X0SU/9ViwqHyaaA4RG
tIqGsY+5s4tyLKcfYyVON6I0JMWOWyUUn1hZOiFrXWiBQXBE261fVMSzl31lDUCZ/GTuIlRwyFgK
YZ3kGqQfSuSzRO/rQEvzwU4X9uTrERwNqQqO4M08thbdKcL/4h4B+V0j9faLrPLyg9PDOnKcY9FG
T9VUnTrwbMqIdHrdRPZLX2vhnEB8cC9aazPEE2OInj0F9HStY7HTd5L9UkIaW6Vl2K/EKFXtCEc2
YXhwpNh5HsN78ZK21Mr3KL2SAZxeyg1DErllKq1FcYiGjyO+s2hYVflj5blL8ZJOTW5MGXG+btpY
fdZhjUWBva9jjYyHLEMuxshqj1O2te8Kg9xLqJguuFD9MgyxjtzQz+ZeAsNwGzKO48BNFIl9g0er
ZsA68duL5zftBaMlQocx4FDXo4jkDQYy3fB666E07lMXavFe9Mf1pFprLURLUSynCacs7jSXGNOV
iTFHU8RZO5qxrpuhfOhT+PYsAIDalxK/VhmRzEYzva/+qfHb7CseTgk4QW/yGtBh2461DdG/C58M
s/rsaFL6NXJV4C9m8UFTjWJZo0x4TzTS3OejUuCB5FifQqlYiK6FTZ5P7WT7PMZ4ww1ywJPEKLvz
mDvtTLyeCUkxbs3i1c2BKkpFz2JMioxdBalymQWm/QJwYC+61qH6sbVlOIiqqfCmiOiIz5C5XTG3
2Ef9+AwRe6jrZ8gS1lTiM5Swhp6CtPgMfLdduUWkr2I5GjeAA5KFirDHkyi2ZZQuVF9Wn/S6+t46
Op72S1GO1GJD0ihZwXYmT6JJ4bOMT/pCHuTyABi+2xZKVG2QTUZHVArihYVu3odhaF+AQOvf7GpX
xdL4VhfcJhAhDyGUM3p03PJQEc/MGgQXOi197ZLCX6OXlSB/F3f5PZE5LKOms3fFBpFnbIb1es4+
gN5F0Q2wI7CBduvEPMSKtnR7KbgnbWTPY+KuS1Ff2CpYIIjO6b1mZMus7rCM8BpGaE6A8YvT29cJ
uq1m6bhqKZO9nmXJ97oOFnQqFaEHiicrh2tjW/rKsixbFAmmBtFFtDqtmu1IIKCiH5KgQglsFZee
sdeJb+7N6SCKftyZuxFzSVES9aKHkpA/IuljoUydhlDfp7FdhseRbyQrH9ebuRBgh+n6lCP0fwk8
AJOVAs5CCKFbY/VkOnZ0IZ3uX+vz2Jo3ilp9Qm0Dtnn7FbVxnmHAX05errsbD+mgte3H6SXqSHLU
ktx+1Tp5jgB08yqj2rRAxlE5IJ2KA1oTB6u+kKrnUlaevDLqkNTBKGtInRcjxEMlVKzovsmLDg8Q
bUC1f/CO7DEgY6feCVp5d6+ptXkypoOugls0stMQBuakKNbsgWDu4P+BtSz1qNyqI8uKW/+mqoKV
XLNlE3ViWOuDwh+CJlmLomiQg/IN2Xrj7tbNAkllVVnyAHnTPMWFWz3YrTS/dUBZhqVZOHy5TVNp
VrGuR0h9YpBoaJqgX0Sx70K5YCJRp9Rpj9l1kGxFsc1cc5UGOWgIGW8cxzNebLZ0u84BBCCK1TD4
S5Rq5I0oWlH2VJPuOkKmci8w1FdV3Rgv+eBBYHPOSh/qe1IXSPB78jdgWPI6LHO2NKJOHIIgre7h
XEFbpq88ZtrKHct8W7fpR7DAUM8dV10osh2euyE1jrr6uSG2AHEGu4otMmZQXqfGrMyis6wH8kIm
O7QUddcGN/+oDaqyEyWkFI2jk34W3UVNYCjylkXrr/OEcSaDiqilZWm1LUTSuvrowaG6zsHmArh2
MX6E/GLPS4fMdEjqX5luQAF6r5dbyXWvJXGv6lG5uLW1v5V+jhM3uZ89xThyTt1F7chVTzfAnz2v
rze1TYI7/2ac03ugH71u63VDtIfZGO2NyD03ydBukGOJ9rd6cXatK3oSZh3IBrrfqtOSO/1MlKux
/RJ7APPxZ9i7iZHtxZk4VMWApooaNxiI/WhwFTnofynrVrDJZC+5Czt8KK/T3GZoK2lYKuGk3TfN
Lw5iLhYF7eyvv/3PP//3S/9/vbfsmMWDl6V/g614zNDTqv7xl6n89bf8Wr39+o+/LNCNjunotqrJ
MiRSQzFp//J6DlKP3sr/SeXad8M+d77IoWqYn3q3h68wbb3aRVnU8pMBrvtpgIDGudisERdz+gfV
jGCKA7346E5LZn9aRifTghqa2aND6O8uEmvtVG1bHjDAa0UXcbCTwp6nJXjfYiYFncNCBZOAeOWF
kX4oR0O7HpJROejcWu/IDfNdo5akH0Dl52tJ8ZrZrZ9oIOeGgWYWIJmcBwRFjXRTpHa3N9Kk34sz
7efZ1APllJRlHLhTn63J3lWVbR002SkPgNK6+vBLyUnlreE7w+rP37zhvP/mLV0zTd12DM22VM22
f//mA2MAx+cF1tcSG9e9qSbZoWvk+IC7xXQOe7sivzHVFEtjwJkM2EaPdMh0+F4dlg6ygUXl7iWS
m4tElw0Eb/rq5ARWiYQCdb1rGsBJ5daH1fejnDfllyIuG9xn/OcCuP5DQDb8WVaf46hunjRIU+cI
LLeotZs63CsuFENRjBWSKr0mIZ4/jTHgHiy9uCoh7zfGM1iLeD5aabwTrWkW/TJ/n/8yv6TJ264p
IVq6Cq6nrlsj1lG1e6LPf/6iTfm3L1p3bM02QJsj9uBYJio2775oHxFvu0d65qJXWXWpsWlsjeRr
mMJXtg2vOBmICGw0R0aaCMDLuY4GldxgY331CIJ5QIRbqLuthzOLh7/WDsG7daQb/D06JLM3ZZeh
aWuOfrK2RbZHynNQyFCY1t3QtjgKBPgR/1ImkH3wC1Jj098IjYbyBDAiRG8hT1aG3JYncfBwG/yl
TnQuEP+XNUu9Exf07foWlzb6WuUq8wE73Vr5E3+QSyuBEwg9jny9Wa7qgZvIbaw4ExPg6SX/l7uL
rv7rV88lbhqyY3BrUUz992schG8GJtIyL3haD5shTr2d5irjMtGlgmfbsPTDMfnSjQDiClsvj6IH
W71+Hivy3X/qVaYuYWa0Um/zdDJqVCmuHPAlpTvDqPyPcVCqi1CDiGpljbkrck2FHqIrzyOLZr5e
8+vUlSeLd+0qu0SIPaz2kPYinVYOD40fane6rnbGzMAiY/Hn69LR3n85umzJMt+ObmgcTeP3Lweo
UkEmXEkvOoFSLqEcka4005+tOshOnj60p96On3zI3B+CKpVWsFfMlShOvQJfS09DjseM6hMgc/GZ
MBHlubcKBfI0WXxM1Yz6g9qUe6tSza9KqZ3R9cteDClvcPLo6DpkOjvfoy9l5ZG046qDbXLJMtO4
4OaCVAgZNcDO1OFIHK3rXG8WolUMKIN+ZUi1cQnDWF/UJegWwtbJvA/jcMstwLiYbjqyrnBdwNVd
VMJqn4HDqy9o2BpsKH/rqyvHigSsjSFAAIMFJD5kcnEGUz87qI3h3E2Nop74LA7HSCHP9UqV7wnf
vpWdkzzW08EfTsTiwouoSQJirG3Zc704efoIULFcSQoULdEqRnddfB2dYfn34ELDQaEkV2Uk1upo
fkuZtrVVPVS9Uq9EQ6GidPPnK0L//ZFgyLLNekvheWBaBJIsbfo5/fIw5s6iDshOeRcMyioyCXJ/
6BSfpagHqCUonhWnUl/VplAWZK/6e3xF+oPkO/K8lUqQ/mGEBWSDewaIeYhbk9mFF9o/TktRW08d
gjpDRMUpwoXoJAaJBlH8j3XXyYCnuuuqsi1tOWh2vIEXjDK+bis7cab3kQYNLhh4ujdyASkQTOut
+V/6XCv0sln/ly/z99v+9GWqDkl02YRiY3Lvf7eyiXz2ODFa92eLRMHH2EqcmWLEzVEN0A7JswQm
fuykHzOemcKOS/QoSx/ZoY6tsWdMNomZDoK2QtICZa2ZPi0hymlZ8csBSNO+beJsTwdRrbDzn6HO
zvbRg4haRoqy11U5OaHhhLbRiM+WaJAT6XtDMtl7uJOhlqQ3CGrlcH4z1wH/icDQn78Vx/rtpjN9
KzjaQT/D5UJVZFYgv19ifRzqXlrH5hkhiWivwfRd6J0SwVCckAoCcYBqTQgB64R/d8wWwO/34hBk
SGR600EUFalAjcSuzYVocK3BWDq9WS+qMiQjb4AZK3xt+JAZhjXvcrIjRp4PH0JvbTW59XLrVZlu
t7Bk2E3C3yt34Rp56MhvRPFq/GWnyPyCIn5fJ/rlk1XYtfPUT9QNlV3uPF36WE5ZN7hdo37hNmxc
XNUL0W4xkeKZWoJiLLckfgAaT62/9HbQ72QBrjv3PqQBLoHhE5dTjk8Y4ZYURuGHqR57ZpN7RMGP
AQEP2/zEYgQhMBQP24rYoVgx560z66eSPCU7prZuyIdLXN9JBVqvvpciDdopCLiXYX5o6qA+o8bo
7uzE+gB1oz6LKqQLcQTUhmAliqJBiZ0tHLbXP18jqvEvPx1HY12q2JrlGLpu2FP7L/chYvs87gat
OPs+gjp1k76IZGLamexielMmGlcG9yw3u4VIJuYW3CEZqn4eIiIXIc1BIMYMHn8f6ZStfPS74d5J
AKv3tSI9o5degri0m70o2oj0+Kg+A1yyysvgpatADbwXiAPZHj7ptAKlqFiEYG3LtFiBUkxKDbFF
2+g3omik3vcpRXH0hiXyXMhQa1zluF3J58BFpjsYJze3rFDO7XQIg5aVUVk+iB7IOo3bmMA3mKYM
fVQWuXjJloayFZ1JNWQPLrIjYrwYASivWjZdgqXw9BLiMKTdSsFUPbI+qqrVnEzV8ZDeRYCmBz3w
UWtUJMnQbLuXsC97VLxi6/q58jHX8nrFPRVfwqkbmHeEvuC/d7WdoLacQ1aY6on9v96m1TzY4GK4
mDZHxW0bgd6uGn3cZxV416FokQMOMlhiemW8lla1HcDDebNeQsk7y4KvLJ9I+I+F+xS1o7pwJXwk
08rrNtjaqVsxk0Fo9peZOpKeZyfv72N4KogaIo3rIhFjFoih2dNB1Bsl5KnKQF1eMcfvdaJB9GPH
OWdzql3nsAPAdSnhHW9kPac3yacoRideydy3OkTirR8RqcKeax5ag39EcsjcWHWpbHosQ4+Kig6+
6trJJztAL91NnySrix5QcbFOQ9LPEz30CD1m7SPaJt4BFFj2mCWT30CVt1ifUTSRZ9ySU0igkVJU
wBoeKwwDw0bLTgTklUUmx9ZZLbL4QS6stTJgpCeq+sCtF67qjuhCUKfqOKTj4CLaXBLqB5X8TTwa
OEbK9YOvxeZW+DliTcnOYqqre2tEfEreoe+Ma+QAQkZKlVNQGqjVZNVWc8viG1YlryiB2C92XLnz
bFT0IyJAGJDElXSXx2N8D/yxW+VsZs//bp442pJALNYRYp7LAnkWhG3zc6616TGA2Hz0uXMfodG0
M78iASPqxMHolGtfc+QuZQfFRDQcPtjIUo9DNjyFkT9leExUjGVp+MDqVl+0XcaDdFrAGjFmOgOi
kl1Zlxph47aL9hV4/3mlyM7JQdh2rdl5sIuSbECWB83s2s6ti6mS40edxv48Sj7pbE//5jXOroUv
9EkM9/3cORF6C9ahno//ZY+uvX9asmrQZQ21BcMkBsw95fcbYQSEplZ7CQbyAAAHTbvGWwtrwlKZ
pJEaZaNkToAKymRm2FbF1q/bx7FGXrXQHGlrWrlC2DRlPdAVyZeMq9LsIp184I8esqN581wGUW1N
m35jOjSV4rH/IeFV1MAOm2nDL87i6ozb0tyroN6JdYQ2KQo0+DgcGr9Wj6JBJpt7/PMDQXm/Lp2+
BkNm3TD9M02xw/7leWD1fc56Qm4OY1IarOss2PziFyyrmbnMGgia+IUSpLn96AmPLfReK97fDMSI
PAZpIn79fo6KZpAhkPjnt6z/HtcyZEuxFdvmL4fIC0HX9ztPjaiCkrZBeLgu6EfXKuf14AWfSoU0
jjN8suQELpvjyrDQrtXiGV8q8r+r9pDPvPaW4dR90tEEmVYEoncVoptpBMCKWEoWLEufgD4GT6qx
zGJM5Qe/kmZdB540xYTzLHlo7YqzYaoD8OifU0/RF8N0duuXZsgH/PlLebfjJNhH/EMm4mexGud7
0d9txxs7tUndeekb2JAO5VwuLBFr8hKHcIaBqCcSR/gGiGjTrbnLMIip0vTu2s+vGjTTcFS58/Wx
vAfggjJYROgtMYemRmeaytaemNTi1HX16dRSv/fKDfOtLchAFV7ubFHv1patXY+vdT0buOW8jljl
ruREbbZNotuPhqscRXtCvhfsoJqjaeWahxKjp3nV2uOrW0WPPWi7R6Kh7yaMIWKc+Y1BuZz3MQ4u
o9EfW8vy75su34sSdgnD8Xt9e2waGy+CNmcd2Wp4YED40RaufuvC0FpPr0NVSS8XI5maTRbCd/ER
UcXML+jPsls8Dr2iYHXfgqqx6+mzeNIHy1oOjSF/lPFB3ECbMq9FcwgOKWpeF83GLjnIjGQuRv+7
WafhpYYq5J8vDbG1vMWBDZZ7REh09pwa4WBUat4FyTBa6bFTNqLN4JYyxBDkC/t29Nc51PEt8l7W
uRs7nB2GknhNEx1blkfPtx6upI/LvlGRG/bc/G5QoYMEPX+Vue+Pn5E89u4HLfMvhpwUd93UKori
gF7B58GE9+nrsn+5jU87nCzmbJ8+y93uzx9Xna703z8u93XCrqatq9PP4t0vIXHVZGg809vUDfkT
3Cnn12BdEyvOHlUHHPPK6qGcDtHoVQ+ivoUCmBox+yQQKcMdqe/hLoMaPtM8VYNwKDU+W0nSMb+U
b+0ikoCdqfgk//NbBL8SEf0vWT6UgefX74r/XL9lh9fkrfrfadTPXr+P+ScrGf7/scs++FKyFvxW
v+/127y8+vd3t3itX38rLFM2J8OpeSuH81vVxPWPTMTU8/+38W9vYpbHIX/7x19fsgZkP7OxMk3/
+t4kMhdE034mOqbpv7dNX8Q//lrWfpDlARuf62Q/Rry9VvU//tKtvzs2pEKwBGzGCVDy8OjephZN
/bvjOLZKYA5wjS3SISni/T65EP3vbIlkfh2KqkKT0QnXVejM0KT9XZdVXXF43JDR5yek//Xjg39P
wVz/Yv8+JWOo8rSsuF2dFr9DItUGflA8ak1EFd7tv9iYtp3ugYnyG1RFNBvjR//IEwZju0xD1yfI
wft5aJq0Rb01zBClprIHo1J+iJoCTKHZNeu8rz9kmWEdEraVc/I9T4bxVevV6ItS2xt8BKRvhS4j
BcDSixv1t8Zs1XCm3znuxLXsnSe5q6HTAunG/ibyT14MEjtU62apKkm9SuNeeRxbJ9oquYmV6xgp
jwGp5b0Kd02UahaVBycM0FfPVyjBOp8bm90eaPKVn3TG1nKfWiNqEC+CGAascTwQgfhYh639FI8Z
ZgIGJOrOfjNhCj6xkoz3kgqeRp+KSFmgLAmCazaNEYOdJjJ32KHI1x5l5A8zXbegDhTprvjmdUWz
SLME6Vk1tu7w3+Ch7IMeKLrUOfpBe5JxMetIdqzVJFl0mtTvZfBGkIDrh6xtrL3hJPsgVpWz2PWh
rfiCcMU34JHeGn367gJhDP0YUgzzuoxJGNgZTPUkuWuz+pvKvMvOKNiDVOUlxgwrn9cIV7MRlsDX
WM3FhB4KVwUVQSSv+ocMczCg0s0lSd9wd/XO107cxAEWBDCb4c5Ybt4dnAhQdat1a7l1HtwpDZqr
rbaMnPFNGxVoXx7JDdXh5VFAnofxqK3jLrQPQazfw/D45CChMgu6PniIbXUZ1cqwAmhnLhUFif7Q
CuWlhk0ajM+N5Wv9XZJ7wXrS088VgA3AKBYVipszIszYyQGoV6XknNlxsFFlsP12Ln1BENC/6+Rh
G3abdEQMpA0OSTyw0je6D+U4VrC6U3mBB5CJNjlLI8fBBaiTEfNL2zuvk79YHqLOhuJf8BZz5m24
w8wkuHMwv7XsLt4i5G0aXTNLdLCSmbWPgYvP0zfbg6urhc+6VcU76EDZTFI9xHpUB2cwv1iNo/6Q
uIW0VieBrLrPN2zNcZBpurlnBmeDp//M0ZD/jKXXMEKzPFfSr97gb2sJ94W0X4HHOuoS8sg84vlR
YnYbYdOAYKhbH8n59HP4EsQEnEJB7dN/QVThA790XKbYQmt1uCQMqc5Mv25W1f9j7MyaW0WidPuL
iGBM4FVotGRZ8njsF8LDMZBMyTz8+l6obtzq7uiI7hdVyZZlHQtB5t7fXsupQeORY4e4MaeIFLH7
uD02C/JZK1vo3spgQ8rFYdO6He6TQQKSGGCQVxtRkdnCXPogRXEpZl9ncPhX2EnHSaBZMPkvjTM8
jZir7BjEkV4B7s71eZ3k3Q+F0z2DKxdatE+oXNe+h6gxK7VVo2dpMLlPZFdPlih+5zhhtF/Ud1JO
OysnxBLOsApy3n3X0p64RvpFfTd6GiVSnE8p81FEe1D+Kss7OEn6jJuxXVCl/GtCC5hJFUzAY9jq
vdddQM7GM73n5ScZ11xy13s6gnsJlE48l+XgbxzT/BtVJcZ2aO6Wgw3LfU3hG4ffLrPGhvOtWvjE
ejgY26rWOAjynOn+nHGi3n+Co2aQUyGUMzNZANCs8LICXSH5YyfXXxq9+gO2Ae5Fpr8S0WRYRZI9
8pBtz7DaVx1w5qgxPqI+QexUFw/sgJj27eErGkp/YDbpEvuEMLM6gZ1KUXnqzIDIxIaO+8nwY50J
dACRUgJ0TAaLiLEP0ixC7FXKdqPpbBurqWOMn+EephKQSaQPdR89dgMqCn+gI+bet6P8UdICK3Rb
pey7JCXY6P2tKGrSsTxOaXs0impHyeAr0u9F2+0WHARCGDhqBhRJOXjfOYT/ukheoLMtINPjNIbf
fY7TC6RkPjLIwLG3mRW/uWUwOWGdPMT1Lou+mnH+EggOyb65MG19ePhWv2rDF6WN61JlvyylXgdq
JmAMp90sFkoUVGBGeo4aclblQpOJ1UH3hs1k93cEMgWdXhuFgi4+YudXzc4zQuDuaRqHj8Q4lHm1
QF3tiCnUIsDp1gWibuctzhZGONXysCcONfItOpPoZVIFkQPTXvNMiibZ3G59b/pQHbOhmqnGv97w
QgQTmiafP3/MmPafPgosBwB+NbmRIf5cyMqbOEfR0QLYDl1ErBnTJMniUZOLVs3u54DBfSujcMun
eaBXvaapXAA9RQKoqj+zPufHbkbX5+VyNcPd3jMJy5PDeVsBogCInVkusMp0PLkjZ2VAQN46ttgD
685OyPCPmusGbx2d/hYc4zBTA5cCUZDs5/1UmmSAitxe69K7a5C1sCOhHR8SbZSeH2PJMRdQbvcG
MZ+x3TZ5i5RiiCROzEcKD+aGcdeRyNM3sAjvkV2m1vBFNinRUncKIBxxLbRTfZXqydMoxnNXflde
CbtpPGfmWK2JCMAJczx1Z2a6utMopG3aFDYFuP4w7KBAFkNziMr84EQgvgfB4DasK9DsmdI2HZkv
xlWGaD0YJHZDtmr7aGoxKSgZnouyOKuwRuAmYUH5yks3DYwBXhl4EKObM+bIWXRENNwPNisJF7We
Dy7yqEJo/B5t5SrBANWa/suAu6kpM2ASWsr1QDQqqB4F05jnohP1MQaFlIYF57kaCoL1J4W/Qm2J
x4d4F/vGhBBfS5S2aYkCPqt3TFHAzph/EzB1Mp+tOy9UDNslFTqbmHFnpG5i71BZWAtkUA71kz+j
3eR0u/RDyrg/HmmrflPKoNqdxlAmHCKVxaxJXuX8A2wnPmdA1l/Consz4wTQrNU0p2JZ1pi9+2x5
tjjbTFe/lBWXBW8aBYFG7sJwuebKPftC5ZtBJN+GU3lXMcGb6JpZ7W3A3KPVWw8KRtp1hnh5AOO9
qEWqTdKo/MyHRrtkjaFdYmhFAFozJhXSlErnqYt8KF7aFO3aIcOq66OjX92+KHQQKaPT27vRL7wH
ZcNtM8MzefDuwZmME8hcPhEJel4oQ2b3ADhz6wD+Ot3uMUQcI7Ch+D9WZ6UoG1XkezO8mJDHmY4/
iuXm9n+3mxtoa2TheeRSCAwuh4/VkimBa61xI1uAUctdh3FtWBs2/uN8hqZ0e8jy3dvj/r1baBMc
2f/+c7fv18vP/PvIf57x3/u3/zNaWMt226r/9BS3J/vn5WQpBwMLzqjTvYc0m0eql6EElVCQl42K
9rEtQ7VuDMN6amsTZmtuyhfWoSW4HXd4xXQjyIOL6E8P4YFFgQT37kMgKRg//CzL+EOlpvlV9NoV
9HX7M2KRKOGQ/I7juM2She0vGmx1rA6Abqannrg5a/iYZawD6JLpv1VnLwwvXS83Q1gav5GwDrB/
w5/ENwj/aIRc6uIt6lMdXH71mwCn+OhgqkIpzYY/g5bT6jJl9LYcJgHEvemF1ewc0CfKnhUy2HU5
5OJRQRyl+ZWNV6/3qk0ZauVlBKOwzSEIPhRMioHLjML7YqxQ+PmZe6qQpe8FCMFjrwD3ZKlw7uye
z1ZTO+KQTVZyrNI03NtDIU+E9JN9CriOXmsI5CrxyzNHBx5OI+kecDGKDQMMUB0ahpcm2ftXXAMj
k9ph/kTNQgtiUU/PhMg7ALuV9jJEAldXorq3IWMsLWlD/w/5L7hmdFM+onT+BgWUfHHFfs780WK1
Yd+7HO5/dcJjtAaZb58NdiqqYIDTbL9kkZP/x3Bx+/ML7Y25K1q+PeneLL0V8Uex8xp7+pulBewd
2/su5+zZA/b0BU/9qzBC/YNFHxJErUzepWoQIJX9tHi7QrCRjXytU5joqkys59Sb/SCCg/sUD32/
DnUZP6aRn2zajp5A0XgQTVNnfJiI3G6nKm3O2Kvy3cD8xD2Y42jft31+yszG3bvTmB1d0dqHVPb5
nS8H827uw/IgfYMIPTt0yCOudeLCOu2cnhWJydZ66w6tdjYEs2fx7GUXUFjNJh6K9qqVE1mQ3DUf
SxFma0eDLs/H3wgYfe5eqpFTv6aN7mvMOWplaF39R8AnYo+ReO9ipCXFDGH/6Q0xF2zObrKoL7OI
nJ/GyWEEif63WaDjUabiFRYpcCCxZOwCZtHt756kh14zAZ8kLihrc4gBz+Nm0zsqHz6tf53p3x8Q
Yqz1lfcltezdd1ws8QY5xLzuKdp1nIBz2NZ/vAjHy1w4xmuMBiSgG1O8WF3BmUAN7pODvWZtJ2p8
rJLMXSPrK+lEWCBKnTi6GMrItlXVcwrvMn8LWda854gxd4AG51PeusM+lPhy5zxusc0bEya/oboj
7EIWt3bU0UlCa6+7PsKEofN2Y1YzGT12cjdDSD37UQ2BvHXNh6GJDE7roY9aLY7Aqc35Y2JDg498
lv6aVeOq7CfvuVZ0leqoql71fvZWrXLsN0BBjDcMhXqPRxbE81y4H23dfKq27L+Q9z6FIId/8ro9
sbISf2VT7EZHgDvp+ykoQEfTHU4e4QZQMig/0WRNGNkxtnJWNIEksYmLEzv8XSoOgMrzv4R5z0zK
Dt+pq71EQ+d+job7I4dafXBQ30UQF9z+KXbEVgzM/w9DIh+LHqTsrFXxmj6kvx8GFFBU8JNLaa+T
zhc0DCETs/y1Cs+7mvMAlqdRLJYo1mxud3u9MgGYNV9Nb1ur1Gt2tRlqaBN0KiM0g7tVJvHAydEU
V6yj7b1f80ak9nvLFmNsC3OTTxMDc8zBogTUTmFuzScPAlKvmw9EdAtMGbgeWgerR4m/xAjdmE/8
+MdZEkSzFMaesES3ctL7oTadhyb90hcNd6t13kG6kGrbqkqu8eQH8zQzxyuxig6hDQTQo9Ni9lF/
ScO/7EaDctSrM2Yi5xoLw98CnaBQzU6Lk2R7ckt5jFTZ7mBh/A0d7ZB6enFNZmaHISc+ICQgrR+j
ZvMpnWwbFl8Co2CyaCp8LsjayBzaUOTxmvj+X8ev6KrW4akb63MosgIsX6rhpufGpaNL0QA5Uusx
q8316rWCC7KBhAOUj/0pKwZ7jXUi2RNLZg1mGOrRaEyoztUnsZLm4GrdrC3BrNPYJ8xQM/jMeLtx
jZYbrx5I9unWGbifwEBYf2t5uU9V7t/T9uLkI8ig9OLBrTqQzT6eFgfNLTGC8BwPpn4GKUwftaYL
2sJ5gzKD+dGIsYhR+VhTPIDM5IszZNbqmrqYTMWh513Y0GhVV8NOSYSGcBgqhzfgdrccB/VQsRx1
5z7bDHJeVC48Ni5tKgFTN+xZZ+3pMTQ7r4NxU7p6c628HoSkSRh87FVyN5WwAdxGNcRyNfrkVTvs
AIMKYPn1tfMGgQx8+ZPUrEXvdHv8mUzNPNtuRc4N6rXWLB8CMHHgFwFvNJaCOCJhOmZdl151K6kP
sbJKSKtZdtXYaFNj9O4NYnv7dGL32++ZrouvBToAKA0K80HFW28+zTGIm7bFJaqPnn293YiGd1G2
y8Cf2kB6sS74x4or4/soZjUqGLe7mWU1R3e0Xlxfqs28/MWcTjyMUayfPFYbzPKnLBqGjCg9unsx
CHhyRhEHPEJeY8uS16IGo9eq8aNi7bpx/v/H1xSA7TS8lJqZurvINvuL79vh/eD5C/Z02hbL2cDQ
MP5OrgEwGtd1vecjDB7BGt+6sr5vShH7Ky5L9CSLEk4PTgxGrfsrm4D+auDVO5ju8Fjia6U8yce1
5hx5N4Ysqu372uDDTAP9IqsKvqKjxLkseoZaxadD2OlPnLB7R+rC8GR6LmMBQipi5L1S/HfYJHkC
W8hqxQmZzOI3JoXuZMVWcMU6NCO1rJ5lzZ+GChqJ7nB+jRWqCEqFFDOtGZqfp9GiHNz4mRkf8GK4
MOLxj5YnOHI63EFNASi9GRiHM1I/frFy/26wscEloHGf+MPk69Ap5ss4NZylSV3JZst6hXJJWn8O
JgrPFqM4f3YLNFJUh2tCAFxHKTCJi1d2oBjTpfnvKnMf95yMJrM/hZ72xCW1Zoq2Hw6jY9L66+x3
14PAXKv5wbWZTeMil4DLfjNy82JaMXZooox3Wn+pujF9ymuTiSuLDBM7BNaSpryb04qLAQbZasEN
xPgeYKhC+6Bsdo7DYcdU8KLJHdnMGHG8lmPB7G1qYHeVINMT+VkMKPGmTvtNXV9nvpD5adLpQQKa
Fx6p3p6nRpnr1s89hhVZH6vZbTac7+x7sdzc/q/QE3ZzKTvsLkr81eQxBVU6hhNwqH4q2Ecrxfnq
PjbynW46wK271HhtXfDuOGCnowQkf58kFZ0xp8eANNhJkAIgWUOg5rxmNNcy936aygY+ONkgIYyX
PG/2djtSKxuKvyksjBUABbbj8djvzGFYz1n6ZOnfvms4j2monMckSn/HzDhhXq5W+shru305nma5
12aEt30U2o8gZB1yHPGbvbxWP+dv5w90JbXYLThNXyPZtMHIYAZTpVBoWHB69imH27QT4GTP0V3n
jinzhk3yGCUtaA+7gjw6Wmw2kmyH9LHa12Pxkc7WT0okd2tWnVrlfPmII3UKZsAZTAWCnbQTPzyk
A3o/H3/M4+2mFdOhLk2EP4ns17o11w/aMnw6RHa3zcNSW/eECPZaYpqPVOR2SuU9Q2R4S1vwqFqt
QCBljIrlHUz7aTZPMTjjqKqJMBXWjhHgPTPZGTOI+KsncTbDhvP3lEPzi62zxYF47Qq11me0ElxW
a1wH6OvEtMf0kYhM39X+uPY4DAFBZgCwwngELObKi6SCR2o0z981PVlovxkj/O43wZroedBZqQ51
mAVTV1GXYdOyhN6Q6unRrh5mh+JYL/ccg9UuC0caNTV1JIDPRP9DrQrEaE0n2GdZS6quY7fTV7iA
qI4htEApeOQcxRBXC5S5z+KvLjOPHKvFeypDCqth8WtJUvAhw333bD1xoCfOo5tQLGRvwZ8/hDsT
zkGYas6+06oCVMGF4G4SMF/5g4/vs52sV7ksg5qYbu4yoKYqPk4O+1TNUWfkJCTFinmmxtLi+eSt
3UANZZ/XAwrV8/A+q1Jzp3IUFYw1LsVNCXrXTSC4frG+nANzchaHn713POcoGxkdiGJckvwrkYR9
DA8eVA2ohSU8tda+LT6sHtLfvCyhqmFVmvS4MVLihPWdfJV7HsCumoKcyVo/mvJ+ZaWjzRmOmilz
VhqH9jRc6EAjuDn5s5FBNfa9h1jrP3J80rskTK68V2svysNvS1H50VoLaJ4bj0GaOYfeVB5rxIPB
Ab6q1EKnQDu9r+ZyK2uL3XldvqWhDqA7jRvwcBoenDzMV54qP9w4lWuv1HnL6Bhx1vsuYhYeyVJl
M6J4Z5ceVf1KJHSwelDpLa27eGrbO8zXtC36YZXLud3VI2KIGJTOLN97jVyVpxHTFrjhEef5QRIK
iJn0p+Y+x91BOR3O1tXK8urApQgVXU0ylNTtKNSprLJmE2rbgQFjVJR0+EY7fyDUnwa9qzU7LQE2
FJJ6CGYnDu8i11nHsfwJp04GOQQcxSkCnKgeFI2rNl15Gky5hiHJaVEj3awoAQe54b9M284AYKXn
bRRAPXjp+jyYC1zA/TxiR2lRZKlsvDfx6m4jNazb5pfthXdXN785ZI6z7s7GQ+WX0yGNSBIOubdP
YlyMdn9SBjv3lOkGiMAI4QAe18PrOGQUFVGbMVS/0myYjdTN7uvM+4MHzWQ7TB8lpwniApc5jj7U
nGH0KbMiDD+WI+2k3ir3zshZayUSdzwmMo+56pPv7bvpzjfC9KA6eh+ay3ps0NkvmTa+DHYqdw4n
9VlX/Z02N+4pL6H/x6E4gi4wd9S1YAqN45l3mqux1LqHabnBaXmAeogOu50eICWoDatdhukiVRxl
mr+7VEA5cBKaS6GHkFcF3sL0mKLWg4gTveGQStDDtQfRSS7wWFoOXdfhmivDZiOWWSGR5OsysbVd
r+WvZqPRNeQKnxa4zSanX/GJicBOKXVJB+BnE7bqjtJxoA5ua/v3SmhXzUrYPTnfli7nZzfM78Hz
M9wvJrEtBUMGdQxrbmKEqTKEtVPTzPFg6CN6hhLYF7yhKTO3xaTEWrTDGVj/zpo9kwt7RrnWs+5S
UvqBrIkzZ4n/ZM7Ac+Osonen3gnX4AUyqEAgWMeeLl2L0AjI7HhIuqMfmRqVRBRc+fRUplN3STPx
V8xUb2SW7+cUYnQx/BKZ42ExPoWCWsbGZgXIJKhVr4RP+LYMz60+uw9pmf2qXryxHpXvVI/fHS9P
6AJh95C1PR/aph9Zv4LTnjtR3KmYI2l22+LAVmcxLBQp1yrGwiWw3keIwzrnRjilYNrkSjcKNuWc
rLiwOGFYHEzDZ7ReRp9F7W499rTUevQVfij6J9Hg3veovc6ZnhvBRK9vTeOlvBOmWrsFn5lm2KVa
OWMgMuJt1fsq4OMu11MJLMOc5vpCxxtZD+Ms7x2svbXRQg4wfD1+t97Y4VfvfifnQ8905poYafUe
T/2Pbbg2yevy//3w7euFQMhOQNE/eHERv6cfZtn5r0XevVeKzLvbjufbTV6C7gpbOZ6xm4h15jJ4
/e83dBoIB5VDYJuS5Gi40rpQy+9fAE1dG2xNtKS5x7rvPYXqfu6zvn+RdFxXYe0yrbLcLQWJGQ6S
+JQTHH+hrEnBOSZsevsuM1QKZkLLsAllapQuZXuuoT9tC1vTib5Kb+1LL37iH+wEMWufF7eAYGiV
ov0D5y1jKgZmgwkXIp7oedZjuE/nmzojJ8dYM+qwkuVBzWQBVgqvQeS15l+Lszvt3q0mpuYXY07g
8LGlkNedE2iuYNrmjL01vedyQG6Wdn18gDFNOwIE6yvxiXA7qNreDLOqX6WwU0CWukEig+8ivKIO
Rm7t4Bhm/ZpbNE0lZbHT7bsJ+BXmjNVDB6Ys6AvQEjG1m53ZGCBWk6h6xrn02c0i/47i6o9WExyn
TeftLM37PzzAYZ/6HAvt8xbj+h+eYVh+RZj7/z7AtHP3+d/XwMnsn9fwX5/hf33A7UWGU1r8+68g
RlceG4loOyEht9VHhnFNK2qeYl3PHi3j5XbnduM6C9JwpNZzu8uAZHrfOUiGl4dbbtM8DQUrzzxp
rOPta1pWMH0fUn3Rl4f881Me4E+t7tmc8CWjp6yTNBoKuVmviV/44tJk0fr2bLdHJMlA+qwbrf3t
EXWIN5Tpjp/bN283s+G/4eejK9NxaNaYlI+t8GtqttTJjM5Fuqnz3iUssDyzDZ+ACWfreHJnJny5
a83jdNctqnrWyOGT38APYMLOcTGzVJE3HKPIbQMrt9leZ+VIDYO8cSnzZt1lXb3x3Y5O2fDsAvbY
GpK6o5ZWz5XfPjFKwFCg9qX34euQzyiBqa529t80d6YtLNLy4F7b3ntHk054O8tb8Ik0/+z8U/Ng
2Mbze8uEAQHwyAEFalDlhuwW9A5rfn/a0BW/TK4OX96vsA5VqzIjsTGZzWODzmuVRy4X/SgfCJbH
a6ca1CbVKNkx0JDtPYO/aQvUfQqpxHUaYpSiYyywSV/hrPtbLyJo0QLl6eZujZ7lmuQh9hqr/6x6
55FGDTaM2TFWXaYfGDI/kzp9GvliHy8qpG6M9h4OnZ2XlZum0ylCZ17C1XLwD7OTH0YMSbFOuU4x
xbgq7Bw4lZiILYKoIyHTHvgkn6WW/tXtbtz0RsogybhjFgJUI54X5BzYY9shRgEPiLZUg3FuKXjf
ZZl7vt1zc686ehNrE5eGidWqv8gy5UePsicLTe1O89bQNQEyr+y8Hd5Hx6Cc1PA+a1/xsjKsSTfQ
reEQmguqRSRZTk0dI02bRZCVJpGYmndW14lkuS1vkFsPa1OicAQM8BmXuX41sEA6kQwf5/QK/7nQ
q78spEmyZFtnSH71OX0NnfJdLWFdFGTNcBhyxiipSYes6sZfFof7fOxfHB/6hbRpO1BBrFPVr1RF
vaKgKI6dDX/tONXrYjKtPXsaP8Q45sKwIjaCzsRc+T5DHXLKPlOZXtoU6o1FMGPVWatC14HE1OQ/
RQYB06unYAzJtBeLgz0curMSBuss4R8oZvowa9xXPaU7O3J8rZMIRJXm8Kdnhtv1v/nYwLnTYqZz
O5cdw4TwD6cAC1tmtvxfFiiAGt+z1FvRNum+5qU3nbkSDzpOvYTwPJc+tjXtDDIjrdS6SFrv6KAs
LYbZDVrRluDjwEKTsrtHpoP9Oh7f9WGsrr2MHijy0qctGxR/Hb2WPKyDmCw6OBrELbbot6QN6lXW
xUxkS2riGrpfZMzvbsnqISymuzzRdoNBkTqKNkm/NDIql7EHNowbmicMshEAJ51HnLQ2ItqI3Zal
zDMDDxuE5+uRgYtt6Qm6LfkQEM6iyVQngV7o5ZqIDmUPQurkDx5oGe8an1nG2UC0Wgez7+trb65f
iLXAMXUwHzh3uTfK02JjbRlGv4Jm0klvJewFhwrSs+h1vIglb3WXjc+lTr1ddPouQ1APqk1R9aKK
UUn90bVkz0xciH6PQJgadDYelOWflH8e5jTdlAXg5T73IIUj2TNqDpgmdq826weLKM2dpYWwZmTt
rfze2GCsfFxml1ZkEmu8zTkXbP5REEnNINUQQNae/9n13geewijgjCZWeF20XeWWJ8S9cmO5rVwT
R/uaRpo7bqGlu8JhbEvSvWikq/ZVzxZtbPNTC05uNZrNRTeqLKgayjOaAxRPUDNjYDarR22VVfIg
ob9ccYvetWbjrHtb4TtBjoa6PM03kmNhdrI1XbO7Bq8RNQbWzXoJQ0d090mDQDC3qnemW/CvyWJn
M8a8H23/UmvG3rGSexfzC6139rxuycFfWBFHbhavmi5/AsuONi0fEvoc5l8bk90qHs2ca4e5gjsa
oXsHwNZ6/YHB6A5Bh4U+CnhVnNY2KxvOj132lSeMKnT6fApL0ixJvCR62spaNStN1iORCRTus/5L
gW2ROwseUoL0zE13W+pY23smGQTb0HXWiAsLOHMn5/6tV3e1N1IVINxgJGd0AGg9aldDDpIC66eG
aU+82/KpV1O3c7XxI4wgEpSMLSPTXHmQfukE2EsYjnd/6CmUa27KJJewBohdpxRqoNYmivH08DXG
thZUiNEDChqZZ/8IJ/zVT33HlQ57niCDmc8Tm+wY9UQZr03TuK9b/Oymj914dMaz57sX6hNE9Snz
+mdqNunRG/x0nU2ks3SNgUwq0m6zHA+Wt+cUwfk3e4g6eGNFzLI606q3Jqt/rWgMCsElNUmiDezh
ZlVbPmSSVjuhY33TwlZbKyHNdQZlkmvQvNaT6JqPw3sick7x2byzXP2LReaf2Tk4RXEwDP9Y0Wnb
m1H/Ec5qFXspSt3aC2DIUmwtwnoX5uorzL6B4lFg6x0vENaItGzADT82P1ZWb/rukhvY5jgbTWQ+
RmCIhu0cPBOjlalRMs+HR8r+/b7u3CQowgYImTCGYWVOnnnwI7d/1EhsXTi3BdOcQtVb4s9bIyfW
+s99eGQfSqOsc3uwyRDavQC7+89TjabJeL1Z95vbd2+/bqrIcURpStuSZx+toT/SdPgelpdy+5I/
2Bq5yxah0+03ouBb0QE0LreHuIqcMylRfZXdXm3j5ug1J2pLt2e3EmO6MlbJZcO7h16PDAox0jYi
UDJ5EaFpKX4Kt/9Rof+UZOlFkqbxp3Wnpp/GG2Yad3DQI42PZ2S5dz5d6lVb4AXDGOnv3MTHmMs4
Ck8aITNzi8eoSN/CInmPRF0Eoy4w7elBOqQfUrjAz3jHVa59ER1HCZ6XaxLR6Zo0tTzKWGHNTrKH
ViDILLJ3evh/kmh8ZI+Br+tAB0QGUi9QkqV+EvQj1mF93brkN3Q6Na/KVUdsgdqLrRHtc4S4ehZI
rfLHIiddKKdl3BChdknyRLaPKkme/dR76aZcX1tR9M6Y4x5aN2M7Iohm39gqWT8qf3psY7DcTj18
ts1bOTL5wcuprf7QwxZbNcaSl2K+Y6Wn8OGt5OAPqC/jImTBPDAQnNg+u6wumArkk8v/uG0qt75O
j1BoNB6qpt8DEw5iI32PiNNS0ePvZjVYlsO2DcDGkD116Rc2CTGvGW9cSaAcTyHF+A+zMd88IgJB
T+W3GU2oo131bXf1yYvqHy1it+8U9cccZhUaT4/q8BA+dzx4B8nxUTBYPZniVWTbttLHoJnlpZld
+8mlA7FuOpP9fZJtyjGpdhjcXzAYfWkOy0R+yt3oQgEoceqHNkq/NM0njeHXn0kxhDtyhyGlO+OU
Wla3B69zMZ3oKSxoutaF8SEzh09dz3ox9BTouiaetraYKNi1U+ACCiRXLoEIzu9q1H7CAVkjw3cW
J1ePaeMlyFVqYFqIgeCNimnWurHN3CvSVslnukxNcozU1nxotjuNITt3aUZljvFQ54XcLNXROCIJ
6eYUCbgsU8iB+YJOWc+dZDNlfhQQH8rWXQ60a5zT4eiInGUKHYagsY3zLFS/jiZj2Fo6KsYqHInS
6mbQTwkeYV4dz6Cv+yMeIHLMnIOSfKn1Dh+ez845jdNnOBvgP83i2bZiuNzLdTlbi0xSHq/xoYBl
eJNMcK0TzXkTZgHTDfhMy2Vq08bO0bl3WvXoNOpg5ujYSA9dKVYeZyt9Kcxdo8hMKrDnlpEhYMvu
9cbPTp3ZfDKeUF20Ydh2llPchxBIwYI3l7Cf1CMrGOmI5MJkMb1FWV/6JCpPrHtPlHa3vaW5Dy60
qCdCHhkHf7vLgH8yXGn/SvZTV8YFOf4ZiC6QT8/8ltjt9tpQ/vWE3eK6R9XJVTp99jjLNyLQ65oV
dfVkQm0+RjMjDWw0fJFoAZpZqHiSw88o6NBFKt0WqF1Bz3qMvQcY0vcSPwx9+RwDLluTg11f03bU
tiPwNwqf/uug3G+p5LcsgRWi5RovzWBkK2ZX0kPE3MjFNno/8EXZb3sZ+4i3ACTmplfdc0U9lE36
B0M6AwGRts0dSpEJqBltHMkrO9kzbY/07Hha9UxDmouIcP3dmEx2gGjG3qXNvZFmL7KeaszSFejX
+zDx/GtrFeFVeiNuYCv81NjC7SLlGmvNpInBmZBrFSnHVSOJNGXCsPZlOD51hZds29CBqzeBnAbD
u05TQ6xVr3N5zypSuVFFIybyHkoGAnYl4Se2BGF5ztPPupMlwxuW3CsnNC/G5Hw64KxpfRTdXg0M
jlOTbnxCOJiNEVc2Mtm6tWOzy8jrc8oJouw5z9TAd/ZDkTXPSYauOeG6I6YCyxYLTxR7Eip+osRe
pdMxaTAIowJjaNN5pX9KYUCm76qzyQDfbpg12hpdc3UpGwU1jum1U9f6GmNwHvC71pLw2GHw2dG2
lRHtgdBhTvHZiUqLfpuY2IU6xRQA/x3JI09JUEX2yqlLMxhHDdtGgglYOYiM3PLRT2hoEdAeKVqe
9QQzVUG6np0jg/Ay8EYuHZYoX+aMAmXPNWMFgYDtrPA4nKQejEWKm31KD20LFqHyO0JXiBsoBBu/
LIPZgTjk6Iae2m/sX2cHWRc8y2xJArMulelRVON9btb5QcBCIG5cPFYGEWczYnMzmP5dV1fl/TB7
bLb6Qm4n0Uf0jkRDWmdSfDzsmuSsfz8naG+YlfYCq5+P5mj9B3Nnshy3kiXRL0IZAghM2wSQc3JI
juIGJpJiYJ7nr++TKuuu6kUv2nrTG5lePT0VycRww6/7ccqYI8EzxMp2wPZXwhQ0ccKIvdMJtFBM
fB7a9i0pHCsk8/HWJ+aFfr9j7glWiLmt49tiDwIX597rnJeGJ1AA7dx7J/x5C6YT7Ku7kfbIEWtQ
E3tv+qyfpoZa9yGKjP1s4Q+bC8Y5Dmxct0ll7OidX4lDoWQr/U0hL1PdKeNz5VUft8XFI8gTdZ/3
xK5ERi4+wn1lW7MbjqWJ+ylf7jtQ6c+NbZ6gMI54V96qnB0Ae2SqdluoUplKJ6yblANarUaj4Cox
ykfK8FPPo7/Wqb5pXuqQK+hSWD03lM+m1lYYZArWqa0KZUnZZbaM8zt4WTSwdn3lMGufqTylL4cf
iOm8dFSW78gFa1v62x4SejL9BL7sZq44jnMW7E4C80g1Py0a/D9CYlroZsslAsK8WS3SZm2rGK4z
pfm4HTmJ5/YUsE56zWLXuC/TnCWoKF7F1OMpcuxPxbqzn1JOzDWKAzFsMh5r9Z4ID8lvbi5zzM1L
DbaOxRy8aTpi/MFbCG7VDb1MbYU30mPdODrnSwc4DYmd3dRNX0gUD1Em5iuTssB1HqX7pu/+FFTz
+FbT0EVsseYyqD/iqREdJ/WSjvkcdiYk0lndLuJSLBzWnHhH4wDdufpPB2cvsM2129lu9m3Hw+zH
NXxtxR10dAn1cMpsKl84w5uTLea2Kxz7aMzu5POihyZaamDg1/RZlHPCXCbOepEiAslo5yaDdjSz
NuasKbtdLyiZ0Mi+BhFGH19f4uYsy/Wx0CikouiQrWJnVZuu4ATT9z+TEQemRa98OZPNGZDPL5H0
XuRWIjm+rQyWIDkccitFem809b6lBTJgIvVnE01cq5f4FRsiEmRkffIHmfuxaxWzrm3iSMoQcNc2
c9g8d/ju2im6IK6hx5haQw/Lwh6Yw9Y9z7HoHk5Me3QKe9M7Bdx8/Kdi5qVFboxgQBRZAdzk4qqz
dornVT9OeX5gyniJx1ZHxorHTVIKP/LaT3teHz2YuZ51t9AEvwJwO7iZPvhR214b95Zu1LQTbfX1
pbdYUjnJ8mINVPIZcRUxq3JbxoV0sMprD3ygf3qDj7gq8XrFiDfNkGJiwn+5sappt67aGDhu5zJI
Vue1cZzA0d5izVKPUZXsKk4hGSOZZXKhF/3IxmgYA1MbaRk3MZet0OQsp9UexMDtnK8YBPPbNzI2
5LQ44CuvOqfRI6S4Yi+KaA3Krgh4hf4URfk1tE770sr5Z5kM+2LqZhQklKdGqXz3aHNCJqMNsh3l
Qxo3L9SdX9fZdfyWwc6ba7nPqN0J3TXt/anpnxvDo0EaYNHzWIonF4rJ39NKYa11oLKl29q5St/i
Nr9z7S7Gzvqg8SlsunmJL9ks+PZgEHDRJkezqX5hPrfg28d3LYXMG2td+18MsX5WjI/dYK0POU3F
t0ilHSqhVX43xMaZHuFyk9LUDp7jVeKDvjc7ub4ahbvp9LjAV+QZT3qd/OSDa31UbvmDeyM5FiX7
K8SCU6v0OwV79N23l+Wc2P3Bbb1xZy6eRbVxHxAYKh51g3XVgIoRC4odzdtcOpj9g6nqH2nXl/aG
Xm1qtzmMrJk8WMubWpYMpPH03onmUq1YoPuIdatwLcPn3V2HacUCp4aeQ4VaE7pN6VMbWPOxLtau
tEt1zVeUT7J0EJVGdT9jS8AwSHhf5iyQ/jJP+l5HA+rbaq9XPdYJ242ZFGec7ZPwNlatjmaijX52
K3FrGw2xnJ5H7LEcE430O1nrPkw198G7HU5G3YYFSS07Pd7FeEr0cQhGnQSmmvWjZ0RXMbbLqdd7
XoUCohhytWE5R0qe0zt8acNWb3BkFC1lyh1VnaFJTc4pNVCPhcM49Wvgx7fjo+Xc3I3JsZvKN+lM
+K5NNxjXoQlMEKa4z8a7pKDhSDSipp+VwXh1C7UrAH/4wGRl4MDUDnl8uAFyJOYc1d5J6BdnFfFm
z/pY25HefYLSSm8oF/i1APccWUCw8qq4oBCBVoqnNZCkXqhntJNdf+3MgubdPqrPhBrqs0PZOxk+
ZqSydAu6IW6/qJlTgmZ3FKeiszVh0+TEOirKUf7+eyyY3XZd8reoxip5q3/xAZytJ0f068lMiSBB
AHL8mGEAf50jT5x3nZ2N2eE4NuiCEqt5oLt0bVNZ6AYVIR7+FrsNRqNQ57GjsK1QJo+SeQQQUnPS
Ok7IBTlEEw4waKBM0RirT1LL65DaG5hMYzWEbYuMxk1gHZfUNkCjY7qbhmE84rAdwfHw15hZ3wVL
S81Gsc5wdzRnty7EBxX3yNyONkh8jhaFJT3u7LS7AlLc48//1ZuxFpYrUEYJkW5oLtYMDxpMwx/m
eAbq4tTE8a+0NKEeopTPnsDsgFfR73ij+XVWHDr55SbGQkV2+ZwW4oPM5a5LvGUjEv0LZpn0q5QP
oj0BkKxO9LxC/9XuyiV7LEYr96XZFEjKfML6bIeAN3w1yHAwlx+u1p6p2yp9CKo2LWDNQP8jX6FT
fSmbb0T03u+lGR6p/eXAZ07LptHKY1R56HDEXWQSYfuJsvNkyp+l0iI/iY271DPLfUUwIkvaR3Di
Bw28820i94ci/0qdiT085G58SR2iXEzY5tZ6XAEBxcbIxxFf0Qns7eRVyFfFo8EXbbVXjAHPtflc
Jy7p2rgnk51Yj1PqfhIofiwrgBUERUEww8TDotPwzsB2vow7pp4vT3rY/zxWMaudt0FxS4k6FAWs
jXiKhim0RURRiqbfy6X8rK2ErHSBbGRM7NNcE2VbPVRtezebSb9L2yoJHb1XmK/vuwrn7ojdLrPw
UbeEEW0di9CYSrE3je4xHynctnqH8497l9qPQw76OuvQrKBmYnWnuHpyaUma+g+yFjyJjOpPm+BS
2ijS+Hy+t+2RcfN/DOl2UvO+JkZJy163lXi4NqgnVWC2r8bgV6OTbSd825u0s683Z5GP4z+jR9k7
uVGJgiCAF+kj5fOSEvXM21Fn+bow7IXSu6cCtNlnQ/JSslfAnUb7T/LcNUMSMNZf2qV+1AcWepWJ
idHkCyudnEvdGJ6oxuV0LNdqMxbyrOf8KMo8NkMM0e8as7GLoSKV2FCk+HJXY9coaiGHZetALWtk
9OICrgs7d+wIFNsP2JaSY9xoPYjjLChKhPm6esnkcu5Srb+gi4vdLH6n6/oMHX9fVc6Xkoxa2ZDt
LAscj104X5VOy40tYzBbRhOAKWFtaur7LJ9+5ymDHs9hBjD3TmU5vhfQyZaJn51rdJNSr9hIycNZ
S55yi3EDFmtjyINUCfo8HwZD/crGi21VVU6HpOOj4GlUeQW7jPmUoUwTKBmfFkYgJgwehFFpVv68
OK8RablMMyWQfH3TDuj9qzVfafN4sglCu0b+0mrlJZ+sq2ut9u0tR09Rl/I0jjmCWkxfcyvv85ob
w5C41Yfx5gg1XqkdoU0N6zePjW3Vue+wVvRAFvAYTIN6bsw+T1i0j66wKSWUuOxj8gfDadB5D3pd
tI177VVbEGrsnCB1ox/sBQW5LR5SO/mlSd3dpk73wtLSx2f/mpcxXMs+Q6T2MsF2wFrI0LSfAj1P
mzGwexxO2abgjzS/tHRomObHGlVxegUVkbGdndWmi9vsNIL+qfNuGxEY1oa7IVPzhnN3tWk1Byas
sT6lYy3IctVhMrEPoqDL1wR+zmGYMO30xFLargxyUVJQVjDs9zWllS7t4ZP2h/7efTdHx9vPmJFr
YvmJoW7SopAUNQdwJ70bdUopPCJ89FOWZCi28axe1nVITli2/czm7OrMHJQRyyu/Fr+KlCSShcOb
dHH/bLmA/qdTq9vENrS7cWS6Tiy/zFKW3BpQoyZ9urWaDa7DI02JB9vFfqQLJvtKbOLbyjZulk80
kOk+Kxpzy1ZAhIbM98miFZe8M3ee4bzxvj9MSLMeW+aN3vAJixdCrb8qlR2o38z8qKYPMXd4JEbd
vlo5fONzlRIXoaY5Xz31S741P1YJu6dalXs3bX68KP429HJnRTQOeoodkIqCevWeG13ce60FB6R7
Boj9MGna69DiWMehEQSzvb4vrY6kxlzPrZJ/84bHIY+QZZwNrMlm2R/gOFh7nar2hGXF7LgXhTGM
SxTOKo4snOzA9F3zEnn1YUi0S16lLzREfEayO+Egfh089wjLn0vG9vuV0L7HJsBn47wFE9Owmk2J
i+XDUSTzYeiNjQGSdmMLcvyK1F5SEZcAZbepNbL8ExlWnCHC4FpPKECM7exqZuFAI67EVJZozGVt
R8JoZO67HQEaJI2Edqel+/BqjuPj2t/rS3JNFiwbo+teVmPxYyP7AJbxWWjte39r2bHNd3AUJKvM
czu2F/KLaKQDTEEN+5tVG3LTuiiWWIQ2Mykqr9dfRjxMZe1diK7ddfCphMp9lab7qB3P7Vwd5G2p
Eo/70tT2diYePDpDiv6DlNu+j9sXq1HXxLBBb1mvixdLihN5NPOwvzoOBtzJRNOP3OXNYtOFRW2W
EVQ7vo5ZqG8KQn4yob1ajYOBwXgRC7WPY1SbfhROJcHv6qmxOGu78oL3/cPN+1NGAYKyhmMPUQDF
/l4MvyDcBmDSWbXEGsJPeTQknTNscTheDNmdueQHvOpopyXbfJsy+8aeH4r1q1Ip2I9GvDbGUvqw
ZVjq0e1c8kdvCtrYJs9Tnz1kMGICU/JFLZlRbE0m8dSj61sWLwoB3l/ayAs0/KPzdLNBcoUuU8xC
KgKz7l1ut7FKxdmJptOtwFvlvMWL9NusqsMy3Fy7DTeDSq0AiTuwmNL1WL4pXPaQYrZ9h0jEe+Vi
wvNG/yLLoUfrWw8ShLxaR6QcSb4G5jl2p1RgX4eeUla0RSZ6crV1J1ixgUQV1+maqqujghoRRbPj
T3TxNCTi9DMml0JjPdxmxm0g0n7preFsWmJOG2MdD9IT+4E3MOQUsgi111XBVD2AzGVF11+X1XrF
BPxNr84xsSU/RG1+nLnkZpCFvQFISJVXnmdweK0YQ5xyfiln2pHIMX1EyzJYhPZox/NT3ss/wqO2
dirxkMTI1ynLtimjqRWIpdTXK8tmveO2jmNSMEYf3w1D8eONJPFbeg0Z2XxsmWeNevFkTiRObuMj
d8zfHd8agm29wyC56RYreuB14mv1uHepI18xi7NWGDdkmdiGj/ZIoJ7ZKwOhwEuOQMLquw4APrsi
479Ej95YHbDClAE0LlQIWDa7goGV8Uj6GG3Qe8ix5AOXNy2liOVArHs8VAsORiV2y7AG49jlW28t
8fpjeHX+uLyFhJHZkKN5WHN6ltsXEtXlRbuNo172XWU1S8DcgufxsCDBplDciELcVYDGNlgOky2S
YaAprII8LgxsWi2v3K2dsJl38dl0E55ABLczZXEfJiCD26wkupmli8AZ1A5UaHI/DJb7Y/K33SoA
KQhpWMunN1Ig/qLQMqP5PGaZ7te22sHpzLAIeO/Zvevk7oZ46nev1R8VZmIu2n0e5wAcpPa+rBhd
7Jn73xJvc5Ld4d34Vp5IQ8MgRVpyoywEPTWPBzgDK4ql+buIHOjPdOCsLbABaTQ4xdhP+UWth+7s
UpXwPfUSgdKqDuYMRppwUdb9rBpoGIcnkdV5wUT2Y+oFErdJaB4kT5MmcCMK4m464a9iAdbSk3wO
Zq16nsERcuRjgpjShYmP68yl0Wg03I8+r4FheEEUO3/g6T8ZnvpBTWRTWt4nXvFTtfFLG6k7QnZE
CxHSG0xpu0Wuylf1ypWabqZCt446yW+9U+ux4nHiDx0BOGspp0dpGGvgUNkcsjrJAm2hnqWOclZh
OEzkpId1UgfuSHl21Ux5KMeCA3uTnKy8IrXdtPfjyA9g4OpDF9lUCWm0brzXYHZtRm9977GOchrK
EQ9ddkLLe1RNW+I796nuvQ8iO66dvmLET62dWf+kkXWPrAe0mkMIwth2ivWXfGCJnb26hnONUUF5
k60Pw7ycpkTSe+b9lpBMwIieVMLEPUjn3moIAxkJ3qdKvSytcVuRnYv4vGiIoWhH54UHQ97ND/Fa
39c9mOdcfxsUhUgV3uLJYCv+04r0dchMK8wztFMqPzer98NremsmPBkas143aSo06GHpb3bqn0BH
uDA18LYs2utxoZeP9zlb6wsIPtYX2AyzPtpHLPJb6YZ634pTTh/LJqpRb3HWIflrFFhUEfH90l0g
UYM1cKQWzA5pyMoovLAlqxVYq+EbWYSwnczuQZURSW3UJTOhZs+2/8QS1dCF/g4gN1qbn8oi87wu
l3ESGuEVne/d4tounAujKg4sx9v0EqZFUX4L3YCdQX4E2WsZdd5S0A03ynjWUtCu0aLysDZKeDsu
ew/a7bpgjAHqFN3TNE5s/SxADXIQT4KCSEccVntcMfEN72XKEJhOwCXWJCaz3BxxUr7mzXkUBRWw
GSwpnY0k3s4sGBOe71BDNpW8HRvtKIw9Iu5tOj5Zg/5hsgD00UC8+lRWSxlkeK2tfjm6/W8753RX
efMD7sV6lyMAIiDmoKabI8fCnnM0HCMX4xlHaGNTlPGrTu7ZX/MZz5ZxaRrrxWx5KruckPzUKGiL
rN6VzW5iQkljO2qde2EfOMnUHKXldZq6lf9vpsw8j748A6SIlzmPNX2JHYV9N0k6ac/Tuu6ERK0l
gPMbePWznZn3IjGzW5ro0ZlRdm3QN6qoUDWjYWvUzbYai/2I7eRA82C/s2T5aSak12v3S+DnMz2C
X4M+aNyqeBY7gv37Esqx32vmkwJu7t+YJrqaPP9Wi0TCxp52k2NCYWK32/KUi9d03Cn8dSKVEA9a
78KUukWX+DCJlNjNeoKgfxaOdXvMMzzNev9nxqK8OuV329cHW8RBX1Tx3VhbD5yuLpo3buuB7udB
NdTPrGfVikBMPMNYvB+MSaPv3nUgdjhYQ98jK7uPJeOj+Vom9vuaiHU3KtXt6EgpNvJztW/mOcpJ
NkPNSbt/8pT5UqLvUtW+fjhGfjB04TKBJN2vjBIQ3/TyHouUnYRuV8KxtQtsWHr7S2lmuSvsLCKs
y591lILHmhrPbpfZZ2zFt+Wdab83FM6WGu9vnZ13tGpWUKiG0pRjMjkq5Nt4z8dG3tVxddctw/Bh
zJKl/TSYR9vkvwV0GJ8spX+kWONBXhntcZqb1tcr6Z1dnCEHLtJr3PXbuOUb6wcjeXQr+9tzYS2V
ctsUL2WpXWNlloxtvZ/kEXWtCxh9qznOZv+2ujWok1vVhJLQ9LKabLAX72AG8NycDfa+dWudGieB
iSVvRomxeOqNxNvGXW0GVpvt2/ShdA3KoDQso5FrBzp21IUGEjtppxtgiAcWVllrnnbaEokbiNr/
209LBQdJUVUFETn9rl12UctxuK7Mp1W38fKWDhWDvetsB92+2l5+bdP4NOX9Hl9FuZWp/MT+1AVx
qiGF0MGOxpahg2rOo9khlsvbJVTdu3VEbfdMPkibU5BYFCaRHLqOtsGOGBcBJKiOrV3SMfllHwRJ
C96HCe8k+Wx0PHgMOjt8tx/fs/Vaxi2GNUsPKGgBlPKoJ/wBtpaRH2leyKR8SWrd3k8AquwIILw9
fyKWF0E86/e2uhQd8sTIaJAzpDu6nWypdvEFLO7QG0bOqOYo/b7Vgo56pTZfaWargImkDIY8/ArB
O310DmtfYs9LX3pRflmNffBSziKF7k1htgZeztE8K+8pH746THKnOLpGIy1GRq32RtHew05/nSH/
BsksHBJ4PJK6aq/1/B0sqsegUUiL+nS0Ru7idpLw3TUe4Gu33HJpbPWhsvVu2wUkKF8SJQzfMrE6
2MLAdPsrmuto25b5h0fJIygF5Ts1RzBdb46JDtkQNWbw94Xi2Fqw1CemSecN9tquR7NZjYI3bmYe
Oro9/Y4tTdhK8+DqaKlFYT6mhGUJxEsWHc3E9ZGZLz0Ixk0mqgzuQ3qHq82gxll/x4JOlzkbUwrX
ehKQbVKQIbKL98IqPXqCKN5QZRPkBs9X04xAR/BkPI6a3RwL2APcOekU8Igyj0uvlQxHlAfVqWcA
f1nWUB9S82nyOnI7mFs14yOd2wtonVXhTXgZKP35sR31m1NR9s4CW/owfcjUn6I0/lrq+gOcCbXN
CylCvc/zvS1QIEpsajMlDdqIP9uGLkRUVvtjwZH3SaBeseLnPC6tDVZDbi68K+9pXCk/hhPxokNz
JYL4R2cOeEQyhy6RQBvIl4e28N7XdvhBcCWQqjndEQMNBzg2VUvQ42Jij+xRFmr0x7+/2BzjvPyU
z+/QxppTxfNDFrgfb+YKloFZHRI1clAJW8qDuXFBfjEDCrM7LtrAL43qj3//8V+/AIz9bolshP/6
n/TbH/v7Z1kC77vO0EkelBYG2Mk6/f0djthsHxscWooyAwdCW1HI/vAL2Xc9FnrfFQzTDhThpl+P
EJTWYzm1b3w26fbvPyUrIBugKYyaNFer1Hj0FhIyJjumrdswIw+pFV2GcTlo6RjtkWJRShL5kEQ5
i4AkZeeajN+xcZr6mXvd9o5mDgjCGR5zq7vO/agIhgpuxmzZj3J4x5cLCeYPE2K0740o2ybS5gcO
Rq/OW444lf1bq15Im5ocZBlsyd9FVBT7GN6aytvFaMdBm2KM40RiOZZ3mJmLeICMR92LOa8lbbpV
ZspDQZkS5+pFL0bnBdhpmOJ9+Eg0ye9ImB/KwR3edLIjvGswHGAayNt9eYNldwVM0XYsEdGc+k5L
Pe2pQ7A5Lze3cFRk8UfKKxmVeVoe3NKwt0tKzkOziFh57RJ/RGaU+Q42PNuGYEC0O6z5yw4SURbR
1Dl4zrzXdCzCjcr/wPSD/pg1r4ajAVrqUNcbSYAri1D4KmG+yyZeDkY5flcWOeBWsUzMmzYPB2MO
nUGvNmUGSDZSun03SWTXIZmMjyjHhadSNTxY3AV32dRh2dfAesDHaHbz7dCc2W7+iBo5XoqFt+Tf
/0wz42+nNLFYLTXlr/ZShXjPxD//ZW/X72NckY/xbNhfCXxOuwaTnq8D3IDf6EcYMXPQqUChdk5M
1qFbYyZkPJ9jluvbOL4tJSBI8HjotzIemq1hdE+0h2QeawMS8RJc7HifGnP8Zk/0CWdZJjdlZJNN
jFJy2U50bxWuIsszBekNr5m0sOJ64BybHpXcULxi5jmZEAGsP05n3g/cEthN0F4cUPF4q+wEjoyc
OHPq/fA7RiKPuyoGlqiHOVMD1qmbjEq4MGLr6aT1ePr7u3/9YlTDC3mPemvVlkM7wnjWLesY63Ta
TuapcdGPa36mZ7PV7ts07wMdPwaBQcdk4xm3YblgPZTunyJSbdCvNs8X1jKrvC1zjCjBOclTInFA
vXLYCDjHEgieEsZuk8QGuYtWD7ll5jlAM9vBaazvp7R6WuLxO7v1xwkaovw1RniYJX5IN4gidhKK
EwwPZ0brHsfKJM72WoxH9vjAq8oRU7ku9jxeeVDdUIXNONAtUcJEBZuSKBVhZ22OrjEufKq2TrHb
Xm0bmoBZWorhyCjWBrnbeSxK6uloegpeA0yF0i/c6HLrPdkMRXLVPR08zsJhqfrmLUX1/DzszcYT
T1M3y+NiwTenUmer43476EPeHJT2xmJjZ3nGQ5zZLaMr4D7FgRyzdUiicwjl4H01BcrOymqECwpc
pg7uZb1FOciubSpOklb6oZvet1av7nYoj+4QX1zNcI5iIfCkL9afNmrvu2TY2RS0I5bvNXcQmzTW
ii2oeutAIBN3WDmGkxc/p6UzX+xpXV7WCrUlNQPDnp5UMue7dkAQzpHTynwp97i/9F2RzB9JtEYn
5JZm72VYspbJolFQDUF/s3iMC0/yjt2lYdcnkST+ZMG4vpX7NEvYRs42ia1fVaz/mnKMcykev6qL
om1Evx7JFn6BeCOhdAwu9Sa8dNbWX6L0gJCpAsma42jCOtjo2pptR6d5WGkv2mgDOS5cN6UPyHrc
lGvGMrQgtmUmyza2Kr6Itf5yai46pDngEZf/PUj+/8KI/2/o+f+JSP//ECR/K+H7n0HyPjj5Fv3s
30Hyt//inyB5Yf+DdacQnnUrGaW1j8K+f4Lk3X9IT7eFLgzDZv30FzH/nyB58x+6AyreE7SqOAbw
4f8CyYt/2JbBpp+B4p8Eeu9/A5IH+PXf+2scUwjDER4wPpsqPFeYtwrKfytu0YnwzM1ibEfFGZSD
c9FYedhJUMYGIiK3z+yF89ZdubSJ3D9H2UTLpAxZ24WZnOHUxvJTKPdTNNWJASiI4HOAmyGzK2to
rXGWHxrcC9JosxCEYoHsI/8UlXoeKqzOVRMjsGLUY+3GwrRNsP5LKThL5U8VLpBj37WhmkyaUgkz
6zJz4A6wFO3UE27l3M/Ze67EX+9ME2kxEkMDs21b9+pXMypeMk509ia1j2uJ6FBfhWXFPkiueZNp
f7DOP3sUWO7nip2FToMSlOxko/LiuCbwgbPml8KIs1kyvdgNYF3l0PXw1jiGADz0XQlpci3em4gO
pLTitVaT78FKsokYTbaFiTVcK9mMLfgK6inL91CG8GnZx7zwtqM8tAOqTWQJgmZVzxNPrOfEeR8y
OJNVLY1t4jkh5zTszQ12JAAAuSt8ED6ZLxsa37XmGBnLb+ozFDV7eUcDt4b3h8OOi6doGLFYKOtA
pB/m0nCvbG/1hWUWePFo5qn6p9UpHmTHs2zA4+G3RJwcQnW6EA9zuv6Z2CPttZxjzguqwXNp4GoD
QVCsn17tqi37tec8cb4owH6e3Pmq2v5Vk0uyI0WIK81ByCHYZ84sMl1Rvc+TZEWSsp9eSXiCyLHg
dcidlkI5iY03h5EHjpoOvzWmSaue151jjM85HPszWdZtKsYvidYbiMxC5vkbBvMU7Uqoq0nyWEgM
EewNAqd32EbJ8VutwEBIUwbIer8LT/FWAJt65icV5BVjNTqIwRK6T/5+IgRx8Awmt2ib1nJCWzoQ
hOXHYmLVKYn3a3WQ3zhJK3xwc+YsOVOVDkOqZsQNXI4pDOflW1zmCeB8vv10sYjTAceHdElDbeb6
w1DfCXS7cY7ck7BiY4u9Iw4Q3Q/VzOvITPUcKT09RCweaYPBZo0/9mywWSPQ+zwXELjX0bmsS/ad
NrwvMFjxNZW9D51M84qrW6vtWJS/cVkfJqWdbCckExZK8hEynnyval9WtcrQ7pCB7faz7nscCtWh
N/M9NvWrbAk3Vqg1XO+jA1iGuI/Cl7Olgfepz0gDWWBPw6ijvyhqt9DJOV5hAa6TvtxkzYx3cgtf
IT3gD7qHdbkFGMpx2YTaRYZU7rp24GfSGSyhRX8Aq/242BlNDW257xzkBhb/eKqcMfeLlZdcSziq
kumLHSmUMmp/PCu6a0pl+giLaBHygS6pa7fUh9yR4eix3FksThUmzvCN49AK2z/NDjNZp2XH3iJW
AEiz8/m8+NwzsjD1boTCN4yavhsyZJ4oLo6y55/ibiLMUAUpFXBUIT06kOOulpPv08K0tz2Dmo/3
mTAiKjh3kHEwMmDmholPmqR1Cch+Vjt4EiRImvgYm8Ypbvp024/mIYNykjjGn9oEyzqmDFdTQ4i0
9jweoHyPMgFrYUORK7g6xwrgXLT0+6kwP93pF/LFg5hgN6WDfu0MTb+JKl9NRKqotm5pGdM9jnYu
Q9kn0zFy2YevbwPAUR9t/uTW7UmTiuYDw4MNy2rBWIYfsYwB1Rnk2Wr+jeWwUAGGl7fFRWH1DeWi
0xHCXBGOCR8mKXA2G2y/wkqfCSPFwMpy1RpPwkTnwZfb/+4lPnthVGcZ02tA/H/OnkXjWO99x8/N
BJcLnSiuQtd1Th0MtE1WAxTMtPauy/Rmm83HqqGTc3Xt05xGU2gJJznaXnfVTdJRVYVUO4s225p1
Ux2KMdsnUBx4zpG7nnWhHZxSQv/M5MDs2pUsaEmtlN3THKN0ebdAv4u162Dp1EIVzqTvQOvei4i7
KKnbfiOW3mQezV+z0RAb+n/OyJL6nbZ8gWuKsyr7hYPzhe2nCKZJzwI3rXYRBPE7seIMa+vmU+Z5
9hhlMA7zWHF411X2kKfea7MTuM633RTbezG5lH/Zrzp7Ngg6kP719mQiTMNNyeNtKvsC1lbFDw/o
3r4khQqQyhT3IGS+NW14XTrCtbqLqG0u7E+c9TGVaEX/wdF5LDeObEH0ixABb7Yk6EnRyLG1QbRa
IxRMwRfc17+Dt5iJMd1qiQTL5M08Oc5i09XLk9MCnXH1+gkocI21amYz1m08cQ/Dv3JvrNfEiUki
lUuUg2LaxlQ1DwAGXs+mor0J4EUGbzGSodbaD8yodFM03pIjwOYjLrJhlMQKqvz2o4/bEAzEf94c
kNyKtlbOOZjxOW0IyNbassml7aYlsRF6OMsdrttR4OhcbikcsOmFLAYOr6nxA9N5+Q2/OEIfhOvF
DunqdxLykRL/3rhyfC96hqJT8tsB10HDwGZXNvN54CMXQfLsZHHQmBGvmxm4gUz6V8h7D7hLOOw6
/COuebWLbGuM2r9SKCTAXL4Ddv3pgi9hifeEfi7Gj+PZF+4vUaKQ0ie9+clG/0+jJU/YM110iGT9
aDV9T5oXLj5eEElf1gHpNiiP/VjuHLlJVMin6FwqrugEKR4wszH4JCYGpl77zipo5pokBSbj8u6h
mnhTDpa14MVginztkG6wqkP6KjEeW8kjj/N/wu4BFJlbO2ryreF4l1HGxCducBXdbZbjbELGOdSP
LK6OkRi+u6JZ5zEdCpp0vz10oFwbXh1J0Vzkjk89hfOa9jeSrrQBFMGlJV9XtvOxRd0ZIorosvaf
68PSFNQuNgOSRJdx2al50Y2c6YcYwJsXsBxSVmasK/Gv1XFb5P+zWegqYrrdHvu04O2xeY+sYHgV
tYLAIJwrnHxaGqxrPxXXzOIRBGR2IlbE/lH+NUrHwgLrEgUFaKP5hgzBzP2rF4VliMY5NPTuaHaM
o/sSB0/DOdLsEEW7iEhCZQ+XeOLf8hbNoAroxejoyWEG5PcMrLPvdIuD819mTa+2TL6tlE9eByO/
VGVoLJfk3ngUmfsPhREywH0odG1HArJYIHY8tWa69av2mI/ivbda9CvqgQFyfwQQY7GlMohPxJG0
2H++PTibdGqfUhMRLJZpH/s9sWeKFmBJkRj26ENQqt1gtvjqnfhfwDnD+Vuyl4W2FZEREqucUMqa
Glw0yxrpzMidHTEKTB3ThC2IqV/LquCQMiu0YaS0oN22oJ9EWlkcsMrPWU+eTc3eHgdobGDQ8L/L
d8o4PJfgtuG7f82pOWCGazeScTl1hChfKv50AeUNS6vGYLhfU8HPZJbNrrCBhFplOFl3p4RVDPfC
lMQuJP1tzlAXodE5/Y7jEl1tToIRXF6zgo1LpP7X4L4Y/RPD9LkKOMMOvJZbwBrvmRZ863pFVA1l
czTKfeBwqMAIxIpqxMZ3V2v/bKwQuct63UiXMW9F6Wkd4+YFADv81YeuWM9KshH7b8QRP7UU3lHa
qBUi/HcryluG8QWy5QJUPbeTS/uHRmZP17ywkS0T/WJ8ZG4e7QqvcrBrabcmjbwzqThY++78R3H7
ziYGvPSg3JpldhGTfPKt/IQXmyNFpb/OeRA2y6CCG/nVXdD3Q8xDnVMBXEUDTSDAAW0rGchMYTw2
SAKNdlWFjQedpJb+rSdKi2v4YAmnQnicZwy5VD7E9r9ugY8Eg/Xf6OhHtH/tMPvLol59V0YKvGG0
7oMynqrizevHhD3cOBOZnX3CcJbzzNkCwzLm7A0GxvAy7Zy3xYFploWJsip2ZBbSnV5wiKeAHVv/
jrPbu1L6vQRxQpVJ8ZUaeQqpa0I6Grg2jBD38UZuBpPET4IxTxMcpLADjxt3IERTctDwc7XVuP2G
TTPkYd7o1Q48GbtqV46bgADwVgu8/7JUx3Pf1UxUE2/P/J5nKMOd0Hn6vx4Q01Wbz3XQjNsh99/y
qEsO6GvbMiOwmHpY85q2vlEZep2KcQiDGalfw9hYj9LdMEjFOxqTbYsH77r8lTgWmN1uxINVRNkp
j8n5A0BZmQlrMwUJD6vEIT2D/jHL7johsazMCL9BofHRMvgmZ87lK0ci8rbaWTCpWY0At1ZppLc7
ol15GBsMYQtCuTau7UJNJlcffssUE3IPkhNpgS6ZFCUvMdbdBlrmW48Va4eaG6/HFoW4GFnpCKXQ
zoCVPoU7sfiXwiwfk02Z+dsF1YcoVn6ZRFTYqoHRadeOlO8nKUxMdOoOy+B1aqaP2eQN8hDctto1
dz02cKenE4FKFcI159phD07xfThV13BMIZeQdc8ob7/IINIp2p57OtZurc5FC0XRDyHbrafSV/tY
xtjWukMN4uZhxkbxUOaAH5r7zVoE834kYXdM3RErx+RhpIpJ6tdcDLqyKm58jcgViPZwuWM3a7ZF
3dysrrxmDW9WZNRMW7zyWczbuUvI+PbVnsFXzczUBOFciLBYGjZ5FlO81k0qecW7irkVPIpcb8WH
VS0zLofmCE+37rp/mkt+6khy659ItHBQLNSW8wNVagEPGVZAlAGgTyWkYkqMIvUa9So4Bgm5kyk6
l/kg3z3CIegKhB6BKb6rfN/0Bldr0wV0aLXZOhONOsxNjys/0c8ornC2cJI0GuT/dOAqBsD8EBjD
W2fFOlf75BXdCGOuCvJ1qU97rTfmDWcwZmMxeEljYfGg4dYm25aU4sZyLTqsx7PTEOrQKKvwbbLO
XicOlemEQ/9IkvpRz6IDaDk8pnb6MMaRS1HKl6vy4j768oMSb3cDZYBN2irrEABcDZSZzpCkyT97
eqwYZVLDUFGIVCqDbWOGVV1P074R+SEf2+vkpPEJLvpaJC4p1iZ2LsFEGNYsb4FVv1cdmxMwIBad
NL4U4IkX8MIf1eSUCEQfeMZ2HIHBLwvjhpwpmGOXFAFY0Spy8q/KLK+ic9eZ6e+A+r50SGD7drY2
o26z54O93UVjP11tDw74Yq512leklGhfxOlMviJb+IIu2asu32ksenYggcSIMILpFyo3vw4VbtyS
58Z1eRK84sYJnaGjxCRt2eQqpvmMY+NpNvklatoLumqJpdE6GVEEnXXo9mPabf0xoxqj2E62RlqA
OWyY8AK5eX4LWtvbeDneeEVjxnHoLR5dPjR182+sKbtIs/gnsP5r3YnRZHUYPYAaOPTZxWLz2Mfq
ZNm8+L7lMRt9DoEGSrqhyQFLwjmrvN+MuQ9lU4q0jmTXHIEQZCBOFLPYFUI+SefVwLkQ80H6oxm8
s3b9UfJ+gOm4x+7yzdppeWrktlkOyq3Zn6glAIVsCV62ibwCiUx9/DPY9XXwQIbV2M1Ma7zqOIPd
wQFpxMwbDavfen7DgWZkDDs4z2Zq/3o5obVZlV85QgnXqQD/UjdsnWxUuxK/whoA5Mmggwr9y/7u
K8YLc7PNaorJtPTR9em4Yqp+xKu0bRvIHqWjRvaP4q9JqkkXp9bJcKT1+8xkHY64ihg+xYV8Uvn/
OllvugyA2P9HOVbLYOELhBHSFZ0G3JWbZwMcdU45isaUH7XaUqzELNdwRo4L+q3zuHSC2TLCyAp7
qLpG6ZGbozviSr2su7Eqa1nI422MWAh3iS1xGjnK4YFdO66imhgotjnAbCY1fzBJe+7LABcxFHYx
xXs88x6FlBqxGs9Ff9FyRmydvGQAZ++EvI37bBMAwJDJZsNArv7KbQ43XdNspGOBKtCK/6ravCW5
RiywbZyNUv8sm3KvmJISnPiZfmr9GOffEGpzqd/jeHSPpLMQSyfXg+3UcTapPXO/ALxnDUYzlcOn
/3M18yRVe1/il5gDi2I9PPabeWiWR4vlJzbKv9USSOINiMivcCBGMD7kcAT2duvuzd6D0lapO3un
c/RMnew2oN4Xo56vuddhq9PElnX00JjSOIxt87dWBgkBw4n3CQg9YkcLbW4uSN3POzHY+W2SEhgw
HffsXviMNJ+XBQZnU8dELnBlMTLFlMCAJK1td5UXaJsQrb5dZ36OHpfoOOtPZFUwVGAwJCZ6oep+
q9cCbludPAMSeFCNtQoXSPRCFJgoXYDxS6s5SBY5Rqco+q/q7XJjOAm2HA7jvsr0jReV9ioltkm/
NLnSRHIroQV01VvVwQJ2vmEJegjcT2AXhbaGgvQtjbZAKl17xBRXdDfpJAOt/VgYhG6zVSoX3m9a
D5tmPknyinhXxmitV/VX6d7yqt2mpuZt46i9lkT28eOB17fQNFYUvx1ppPk/n4WqQDLmtXKRX9up
wdMhWf96KLHFxLcYO/4rt8NLbAww5SUvpZZF3qobkhdada6RAS1nlocpSOtDS0GFX2wDk3tNEUSh
Y1U/DSQRA/UoxQUl8UQJjLzlUB7qRHLrp3M1qkGZ1h6Xms3S6KfF0YYsHkAH89DlLajDIFGbpDI+
A/KzUZ3/5Jxljxaej9iIefeBt2GbZdjaefshiXRMZMarwznKBF7JJ7pOjp6SaAcMqqMh6bZaxOxd
Zu19mlsTRWK0750oOL8owoYFuGSNC2EecW7nT5vP3aAxMM21XTCddcFgrIURJkR9nyq0PF+UFz2R
R2uyELoYpPOkVXwGSvHeMgj+U9BB5yub65qst5jIBYXbCBFzn3yl8BO2qTVc7KadN+XYocIg3uj+
SMH4eC4FdVG0i4etnr77RUwM0wrqezd0J9a4FQfEfg8nlQBORiiZjLZOudh6iPm3YXI/JsfgeGAQ
SfIYgrueeG279tvBBm/BKjik8dkziidvkmptAqdcO3ZlEh8oWtv3LulsflNaly5cn+WSRh1pQ2AH
9Hh7kEC7cEe9JZHWbBnH5nwvzNvb+u4Irmtx9tAY5axr3TkZbnN1BcEeVtq5tvdplsUh0HIqneAR
FLnOc5tO3LxzC29vde4cu9/pSxbJOUG1+kGa4o5ge9spk9SVldCofCPr2AktrIlYZyLcXqtcFl9J
zTeue5w3Oj5SIhi7jWO5lCpq3heNUBH5bj5YVjDqcKGwRlQW7rVWYlELhIT51cstr+yLjTYXqqq/
OFgL1ZSA9w6q78JKORh33heMF1h4Sc1seZ42tSBTE/BB4fwP5SFlHVNovJWpNfhM502P3agUabwr
C3h3emBzYhzTU+NoP9yNHFgU/dbo2UOxCuMC7G+pyclf6zPr1cPvlbhUrFAEwSJeqjdlt6EX57QU
yXTLa4bSZ/bHUu7TnoO8s8R0qGByX12ZAzLML66AgOBI4vPkvsXCTgNRVdsZeT545a4DScEmxMKV
9ZNM68gBvz6lTvwT99+8/s1J0ehpcpMLsRPimLNlv8PY33zIPn/RqlY/5RZPYT8iGbhQDbE7tGFh
Tf5atP19ySwd/Mm4+wv2Ej8XGMcY1E9TY8Qu208eHTT0BrRhmnTWVpYpZQhW5m3iim01QmIkGFAB
c8KWC3GdwRHHdS6teJD/A7UPrRO7eTduWyWPWFFSyH/kvKn0InUTgP/2ABqwunrD3S9afYX13wCS
LdmgMsTcNoizjT0u6sVsbrGvTTuXoV6ge/2x6fW3AVMK3hEAU1Egidha8VbwvXFUsLauwKVTl5V3
npbwpMYzTpPMC+aLFzuxk7PjRB9cJ5M1E61k7UCp52ezV1lCmqsa7sjTFV+D9ALUofFk5kiOOKVg
lLOhBnzaSZ0sWxp2DMZ8yx1J/2mMvN72Vb+jdYmSYYK6a7DuZ86pP9KexM4xg/9SPzotpb111CAH
liViz+JXaO0YsGzSXPKuVdiBqJKcJiavvRe6hOBQTJqDcsA+mcBf4BOmTE4TY1eMHA7dGnCKrVS0
9X0nRr+CssRils3jezSxOoxaj+sxhaoGB6Dlsp3P6+wjN8Gy6nz+6A62P12f+UiSQgX0TIoxfmF0
mJtci7AGBVm6VnuadZDDDYcIn3uzGn2doBZhrqpRXmb7K1FoCJawhxUle+jQERQvzwAghtuQ+o72
5AYTJFMmXK0tjj6r2Vja+mfNEkBBkKV3VA4hn+/J9GkOMV2YYGKfq67YaJNr8KMbLoJRRq+XCrZW
j05VmJYXQnBLQt1JrNCfqwtmj51wJdy6PJznsgq7gq3QJ0M9Ofw6xr1/8GNrHMxqqta0nh8GlRJD
Yn/3cG4g16C6EsmJQaNhy9XS8nMk+QiHqN70hl8eVHAb6Y3du1NCzeT8IhKa34zMk9uc48g6Kwfw
QRoXGrNc5nI0EZDB6TEqetoZUl0eFiqoQuJfjqdePXjPfZF8EsIhBEKxDpz2YkPIZdNRqLTODVmc
/LTb9WWECpGkF0LMNeoi0DxPT7TQtlE1fBMAeEdoxhiWbu3SvkPXgo5O7Gn2cjReJkki1lZ436Kt
lF2ND6xjbtn8lkn/JVJ4mgySQNnWRnKJvdoJE3OLqzxdtbJgTW3ozLP98SfRAfN2kqrDykKui7xT
PLJF5qna1Y72OslgCPtl6t7wJO+5De1ym8owFxxhhNEWmHDDFFNBks0t3G9jwGHA13D6wjI5Oy9o
FPd8icqLXju7rgT76QJ0LcXebPXmIJWIl+v3IQ76MyelFnPPEnKItGdv2y+kGsk5Q4nfTBqe0Xle
wpcet+xs4Oo0Kso0pPtWDMarmLlHaRzeeY2xeotsT9vTO2JuvqZQEYgEjdEQURPdgotjjkRUMvnB
LuPxZ+HP9RXipj4WPxRUD1sRVScGDQQJRtyiVe2Whyg+ysyh0REbut90YmOgZ80FhFYGavW+djGK
oS10aETw1/2m37ndn5QeamlG/YWsqDeoZFclwN98wZ2DombS3NoqaYXYAPx2V5GV3cBPDAihikGA
IQ71YOxHvLIrDtPgPo3pI9UBRs0dfTll2VET0DI2Ynx+rC0HvssAWHRQPR7cZ+uNMcGI5cStTj3J
hLChcGo/BerZk/Wu+In6xMP8zLlTqMbZNSL4gAj5nwtwZWvYFQQNrzjqqJmD3ums3OUpa9iq0Q6f
qXqV5ezsKwjLngdJi/cFTa6uaB6jyqBi3J/rN6yf+RoDr712Nafk0It8SIonwSPi+jsdZY53FoxD
bzJoYOz1Z6gMuUcuXakU42IphpvmDLx1ouFa8RXZ3utki73tJIekv5YGp5Qi2VaVCo2pOarWPKKk
h5p/zDEwok8jb/YDzwRHRVndKPn4shsutMHWlUdma145UOqLTJCYi2+DySeyTygs7UmecJEV5qdZ
+N+lVR58t3owdxawvyHNz/YTjx2kdE7SKnYv9eSwp6h/cpi/S85rKFn2G2GveGPF8nfEuKVs87yo
rMCXXuzqh3KfhLvRAF+UqQtSzyfqJkVuPfN7MEyRmdNlirnTmOYTsxc+75w08v7Z6xhz+/y+vDGA
XWh1rP5yqrnjGzmosVvAM++JxPxrS2jyIrghxq8Dyj/CNGXTomO1qaebJTsIo+l05BPxYRiPBheD
+4Ezo2bQDdPMEgIC/wVgwMONy3cwweciGR4W7tgpAZpRtg8OextBdGetB9WDbes3GTqY0535GnXf
ZRyshf5fPL2hRODfEzP0oMR+yWqA2s6LzyJmAHgUO6ZaGfXpeCvx676hz6g1JXVrfabmLO+RJ/Lo
NY35h7oC+SMiJitSV99chPpzlwcbBgQ3AFgUqaXfjrTI6SVwSGT0Ctd+Z+QIy95IwfIQcQLJICqw
jmkOibFg4MwjEBK0pq43eOuDZQ755VsJurR3bEDFIdhzA/XdgxV0G3CraJ1Rm5AmWGme82+YMNiC
/t0ABmC54cq5hQvUJw4L/uJxdXnMUlfeLDB+M0XagJWDp5DzR4IvU5g4DnXj2C58mxpRKDQs5mgT
Rngjy5xtnfhqYzb1hj6NA+dZ3k2Vf/GFv6hSfeK94GTdgSrubkTLWcvtHIQWaUUz+TbEabLoiLL6
KTRBi2I13dnx8Iu29saHj8Gbgt0YDAfVR7TIabeRZ0wXeEZd1MbotxWaTsynOdUTdUlu8jBtXhaA
S5wG+USIrKf2UHD08rPfhGLrJn8Im3NnrORXh3Uk78Wf2s+v2LrXRIy2hiYaKKXDvNVmwUbHedox
2Gi6kiZv1tUCbZKBCP8VP0NncQ6uGpqMUiZf8NkpxHI4itmwGjKbjgNSgcsrYnvP0cz/tnIG3Cvn
TeMSfo57E/87VoSOih8ucBdIBJIRtbznrPBM5QhGjuaPy5lD8vVi6msITS7ZQ87hikouKBHtgTPW
xkTJg0lI9ZsWsJEYvQZtQk3vbS7ejBIJvDA9hqtQGv2GvZWELsAYboJpcDOsvMcBrM5dKT9TtwEc
gyIhZ6q1W+6l+ABZYRyxUh1L0xj9Ee383iPUMXelkLuvfkGNHljrTlhKuUhQOVRF0Y1kANq4w2kk
p5ot9Qq+vPYPzpVXbptO1ugvHtM/Pksrs+4GDBrFtZwMg9aD9uzb1ZcJQHXlzv5PFHc7ndoqK69Y
sb0G1vei3c3k4kr6cJvgGtvZwajVVWkjTXiz8THRVIM2MlGxlTBRYy8KuyXHFWXRS1DKt9It2mtu
TgfRstvNBkdTv7nxljD6kDWHlkWEcCZ0Z7e/iLYlZl5zSK6br5Svs+8mJimkUj/YdF0ElNdYgaoo
6O3ZqJfCTcwzd3mmIgF3/57xfzuPgAgVakr0LDzyHP6g/w2G6SVN6iSMMmLStCXr+2rU9pwGdShq
GI7JW5yalpSoB0FrYxhYcEW6xfns7tASwG1GxbWCdLNvL7Imt2TA/WlzcN+Ltj7WP6irfdjSG7Wq
m+TbHGNG2nm6kUN7y/l+IbEjuo9G98Sf++kpzFG5KXAj/Z3n6TzqmlonC2/Qs7JjTIWj27F3uBaq
SjnCStQ5QHfTdxAlziow9X9xAFzchxy2jTz3TcLLICRpYAsLvrBD1zB56GB76+l6IJkEAWc+FCg2
ZNJfCxKjB62uLrh1yq1FHdbK9GvUxINPQxNuBNDHLdxYD2IcN71ln3C7v1bLMUcsCfPla+FdazB8
r9vJv5QxQAs0XSYTSIhKs7ccm11cGYm/MWAFMky4OAjFa9nN5oFauzPCTuSzUizQpXjAE0YmgwG5
Zv4jEPiTMcdJiYxJvefjVDpk4s2/tUHyxK2zt0QvH33mbnK6Nt4cs9qCxfxqEhi7cg7++nyuDaGs
bd86vzm+ccJNn3qpv7uA/0bYWKsEI8IZPwEnNC1+D3Dc20D+sRDx+acdDFd7bn0PcXxjj3u3uMqw
2QoSShgv/Ih3PbFAnAWUBLCyL6ajmEmFdYIRciSpcLPXLZ9GlkpTawkcwsz0CDkAs/RxNXBZ7DSx
6x3BXNgONF5XhpaCwh4nuhOJWGdsLXGkmq3RoX9J3mBF04qqZLrBC4eCguHKAsdYzzMgj0Q/zLr+
zQTxO5mp6J0MPT45ifigp8k4NDBp6fHSkCSC2ri0RrvX4+7bmFqKovwlud/Ne5jp6YeHxs24HNZd
9DL6SyxMqvdULwU7DdEQ+Cc4Mfg1OtVQMCKRSVVpHUud3ZwrUpVHGGQc/QGwR7DRmz9F4ZlH2U3m
sdKEQcOv+EmhKdjuGOx8Ff9XyYFcqFS/euK+WHPibe3AxCFYMOaNTUylGGnwDqUnWRW8zUMofN2n
YHmkMFS3y7CiudO1tBw0ZYdsS/hCS/xbbPoctZa/ld6MI76dMMW4bx36UImCss3tiR1wquUhVTZN
BBHzaAATa712j0LGBw/+/mz4WA8J1q2AtO2gAgHe7M2n67dL2cIppqnkMvuTdTGqWd86FD/jqTCu
snl4NSMpjQa4cV0NOV0TFVGzNPD/MVl5pzsWuZDcrdD8SyGr4DI1c3DRG3lvE42krAWNgT11L/yR
xpdOPyjapchFEIonVc/gODf2PND6ys7b38afb2Z0ihGsvKZ6r9Gs19Jcu0XzTi7mTrVRvrft6as0
OjJGHjDM2mrj7Th8mx2xnnomzhrltEiChDp7FOLE3tNJgluUUiRkoo5a8Vq23SUprBCq6AmvEo0c
kvtn9m8W7pNX4Vzr7jdmwqPFvZvL4bffVpzrzG7rzjrs3UH7nXy3DsE7gOTHYhgPM5kSg5gZfA9g
qTFhC7KgNn8DsPkb6MYP/YK0X9glLXRNRWVlxhXCd78rgHrBAAisK6N3X0V7K9AOUP/zk19S1i7n
TG16nR6eqfqMOfMUcF83PSQ9Kgt9OuoFfodQlKkDBGDjetpHpFzrcu+t9N7iVI8VcVABoxG/HEeK
yv6pl+qFAqP2tnfbtyaa70aqGM4O6CmVxqkk79/quP+ZtZJdJIphW5kocCAk6zx9hZq6m1xkZpUe
6D1OVik/HnUAF8cv6ccovLsIAgJ83ovh72zqbYPxZHsc5g0NsgJtfau4wfkaiR5fg//SAGEHMp9v
cjvxMJRzdwcNmsXwisw3qoeiVWpEi6TwxE2PxRE+ABn9Tkyn2mFC+FEX87twF5G1ZXxaGcGj8tpH
ijlMWckLRs2rApTCAxLd48586ss1tZp7OLnE3pKICWweTSdIrJ+xr13GoHuP8iX5plkmMlR0N131
LnylNgWFwG6Xaos/7Dho39HQ7jBLUhOOA2zfBi7x9+Yr6UcAqviHcFDHUGXQJIZDFwx8fLhAaLWx
ykfQC277pPFg73GAkGX0XDglTaWFMpDnKONGnpJRWFMMwpFmXtOkRDUUcxvb42KvMOiBl+9Ceu/Y
fjEjewafdC83nvV46jliqSZ9Jos9GwxgrO4mnY2hqzPjrxkLyuog0+FKrzhOF/PuxNo7upR7BPBM
8C5eW12HuGD7gFOomMtK3MpsELQQ/PMHBp2exgNtc5DPbYLweh9Ea1kEv3YKlaQKfjD+pxcd/E6S
++teY5RSEfiDcfoDV4UlUbT7pGmO1lElNGhpLYtJXkkmZzmEHDW8u9k8rBEXv3S6k0npWmb0TIru
N8ZRg2XgBLPfR9+39m3l9pA6m2MrfADCU4nbKdb+JO2bUuatC/zFj67Wy3OPcoTuqk8sMtzfOHZI
R3537FUbwoMHchuUvKMTAkxrbnZmGox2IapN+cXyyMvjAX7pSouyJnY0xdszc4Yz2zjZ2IKrCV3R
u97OT3pU5syjQA/TG+gshVrRKnCtAA4DYA9My+6qZCSeYLY/Fi5XZ6y3e7X0EVONaPvBJ+CQ3yz6
mnRzCgsXioVw9F9H/Jq5wyyJ+Lie4r2LvPZLF/hm6P6hLaLrrsDEoR3k7a38AclfnvuGoKaqd5Ez
PQmx1Rz87G/dRBwv3ZL4hv1w+uoR1NVnIVP7NBCcpqQNRnjF1GqNgB5shwSiVeV5PLhSchuXdhBa
JqpfFMFZ7HO6l2quv3TVIKRGHWDuFKK4nzgmzJ7ulyMfxrRMzduoynt2dA+2trPP89oDzowQMpQW
fec8ZrHRpTsv+tThk++tVhHeVnCe58in8T3HwEwlg7vIMrR5JHsVHU1fcSttfQKreVqtbTkfVFlQ
J6lgJItGUKNWdHCkjHKpnqIStBFvVoVByarTAPpHPO4UPcYolzo31sjbdNSdhHwqv/yY+gR6Ktc6
11YQV9YG8nNxKYzss0n5o/pk+PV7+IzKIPJacQK2O1RhHxh7BimIQADexzGIP2ap+wQY6tsgW0Sz
DgeaKMqwgThFVWJT76SdHAtk/57rxTppA0iSWXrQ/d57DPgAA2b8NllpJFahrXDeijFWawN5TKSq
vLqjySwypzSWxjmcZsTJ4zvxB7mbve4HGloddsr4iu3he0io/wymDgsLtVOEwq+W1n3jpr+CHzu7
ufU3U864GbEArUEWcJrV3WMq/e1kpk8QWj8SHpvvlTSaGTa+xwazuXOb+iDkPqTWdLKuTLMgOTV/
9lkltxXWC9X4zyJByk8F9+oh+3BsOj/sqnmHXSrIOXLTQuE70h1K+TltQk49bzIl/vD6OiudumAu
SfzC1MVJGue70V9iQg2AngoXf8S1WYkQKWsvDQ/k6DQfdX+mEuVq9orZLIe0s/JNP/R14wUrMuFr
RgpDE1RHrfZP9IfJXexOX2lGQtLU/SMWTci6vr2p8OGtmsJf4MHjznnHJK2wD/3xMhTjaqy3wzkA
A3TOvApfXAUOdzC5wxki8OG+U48EVxYy/c5yQaRFEY9FTXB+NYvgcyyiTZdFi3DiXkBq0WlsFkSs
HFBZXbx3aIBZk3wL8dbGZ9PVOEdr3HETBxhnWgfcIXEeUvnHjMPRvozKqUILbX6trPoUjekDAkty
LmPxH8aRv2VpPVXgovEBnTDjSxflb2MGpwXZ22V3rs9jABxc8oCsXNZUNqIGtN2uLyC+kcCVWv89
FDgcPXDvpNAIgDhRual0BABDEOtJDMZWCakses42EIOgJvQOt2rbmeBHUsNWd/2N4plHY5DsbXMC
YnUQaOtWYWsAgAPLfQhoUsDZRpF2fC6Lnm8W/aHhi+aYyMICrBYXrumMq3I9aMm8b3gFjbiZ9h20
EpYPpLF+Biyp9PShKiSsPy7wm7MtmeHXC13Xdsy/tjk9jQV/DCwyLMyJm6bHWAntj9EU/IhSsRBg
UUIFS3M6lDpvpbzY4/YEnWR0YNnFWctC2YWwmoYTID4gXSrbYLr7L23jo0nV18Et/gjSay+OUb6o
In0xm8HZkQ9fvoXSOBi/cWlccLTz/OqDca9jCJYo6vzlwdFq2dgtxfY3GALzOZ0z3ECy9NYVHgIg
DoyyuvuEi0nadI+5LC/KHY58Rsodmn93KJjpd5cgTndNr31YrfVB+ciCe/VBqfabyp+LjesOcTjO
SbvjXlDjSm9upNKiUOv9UyE1KjVwAuYPXNvuWm79QpO4fQ3u8AgzDVGqBBeim771ScveOK3zYnz/
H3vnsRQ503bbezlzRcik3OBMyhuoAgrXTBTQgLxJmUxJV/8v9Tf44j/XcCYE/fbbmCop9Zi9166F
0+94brxNZ9cvv/3OwNUObmgTmlh0x0ik+PPSjTdgk7fJNETUlyLviUAAuoRIRZF48rz7tm7umgrz
I0c3/cHAxeKOBD1adYttkK9WOgHONvbsiLbg/CrBRbaAFxJTTgwKpbOuGUo2HI6IIxhwc8eixb9i
RJ6OVVg8ZSSB8jD9MAd4Dkqxy0tZubVDdD/X+oGYkS/H9V69bPhwmdKzNB8eVLCdWwpHuMAANzFe
WmNz9QeLLEKfNGpjIZhWyZcv5AFxpL92AE2tpQreSV2nqKxulpAjnovgJqsCl6bON50k19Oqko8m
JHS6LABAJcUJGMh3pYNbG5IKaLkn8lM88ku5dSckaFnMzN3ozxpaKWBFRho1A7aQCFLEB7jru+xL
xe6iGoQDoIiAIwKywHDB26C74xTzBMmCKjuBzoETVUZnwxuto8dWf5UI8ZDh7uTB5D/nPgKhFr0b
4HagPMz+zZAtEgjGTZVhJGEwg+CrGqEDhp8eZSmmgLzcyIK81pwHDVEAP9JyyZ/1Pa4qX+2Eg/y4
SI2L3URME1E5ARMlnSOx6uMcE+WTRRSVRf/tQUlZuWSCBSWya6wu7r6cyufOSfaxlPjVG0UKvVpX
4Gs2mJOyNfGFuFXHrNyJxvtj6DllC/5r6ebXt8W80zc4+z6UwxmWch8cLIUWWBEUuSYy89qDirIi
tlfZNdV63kfheK8dsTjXGXolOtlOVBHkCTVEYdp3yOFd8FzhUcv20yuDzyaJ0EdH2YvNvVFyLTOf
pfDuywIFk3cxHd1haLdRVXD4RCEPRZrGPLX1FnhO0UY/gjwaPwOLHg68g51x1cgOQmiceRhNF6aB
eDfRHG+rEOazwWy36nM2SOz0QTqRM8jmGBhRfzDc5snz/Xq7rK3gzpHZpTBMQl36Etzpu6kpL0OL
ZsmazY8JrTmU+y07LxKR7PKjYtuvphpHvbW0kIAM0sH6DJhE3ZMitNEOUGyOALA4THzQv4RDCtFi
Itc8kcU9wrgUDhWBgPlk0s0vyuWMGGjDHmvCX+NtENnvVtO/BFbLJJz1N8HUbxieLnDt+NxLUGd3
PABIAOjXbR7Na5EF1xLSJO9z1+wtaLOuzUAuWG6AjnCWykGtPQsGTszVMYWs+j7A2GjhNHMmC+R9
4G9cSi8k1GyvXcTxIqyaNepZ+8GI579RHjgbsLAQ5tNpKzr9BX2aqNWSkQMojUPWLBQTXU6bRIMb
GSPnOYXFN7D5H7VMSNJNJMIHKyQ+1n6yHjPJOYJ0/KuKBgKcFIngiMtRYyC6SWB20IVUOqZgH/r9
Okm4h0DTf4oakrQVBVttPNLuwuqsNVkK+LQ2gy22HWwKXlWc3X6cQSd0q22mQon9iGE8GTUX5oFQ
WZVJE9vfNwFurpmieN33iyO3PU0oIjFigcnGU3vL07s58tkAWUaHiM1n4oAoDoht/OPl9d0YtNNK
UJLsaDZYzz42VfEgAsCTLRQOzpZLh3YXMQB9lp8dkxCQutTmeYbMstM1iTLlGE1bx52MBeh2jDJu
uDANgaOXxdYd5HRt1l4NgDf2jTWMMHKs7Hm4oLUHRWw2RzNrWfInrbMjRPNnlpN3igmsQEFLxtUs
/QPb9C3+PXMvy5hFJNZuXCnvDiF05wCNz9oyoVpmZUhBEo/gMiewRo5DaYC1s8eTgW2vOlB3p3uY
aaiLszdlZt3a9kdeNya0Ufru6RzuCM8ZpmZPPSZr4icJw6rihTCBFR80PWluYxAcwSH/UT6PJfIT
T2Xof/ad/0ovHjKXrn7lgrMyeESVQrRoLcR9NPS/Hij680AkaeWZR+i1BZNXIfZW226gZ96pKdf3
ssG0MuXqQRkzzHaDqNNSYSKxhuFaeZHDQJj+mKcJAU4ZmWk6tDZ9nyDXsOS25RVAJ3vJTKiWs+bO
ye3ZJU8vOCqX+W+PhH/DMBDfz8R7OZsIFnsNXCQvUVwgFKgUAe+ptDgdvJ7pRnwSk7jL2NW1EVHU
FUO3bVLIktESH1w9HiPLTY5+5v6opEGhjLiqMJAE62ROzjS3PE9KwI/W7LwCgmWP7fFUmeOOO3j2
4M3DvMYgf4tE9esxSkZMWT43zh+hqb5GaTq7GOjxivBOdZIWleFEihPBTNDBLKCrk9yBwMNT0Xfh
zgL8ycrGB7Uvhb9HY8bvOrMYAtbXr/IQSP6ElWbF5qXb5NO4A2n4OoiEn84u8mNdLMicskMJ0LsP
nvKmncrCvwau8K1hIYyYyDZEDVt8NS2ONsOvGTRF1o6QBHmeNDI5EQhz36HiiDx72MZEYm3wnasb
EcSn31JVPMP5v/waqRESrS9JUHkgn21/CFfmAvint//I9fSL7J0BXIHPyqDHvXhTz+8QNFx4KcFR
wnL/xEPxPSeY78ln+pB1tgnybGRAzFM3hfrbo9Vpsvne0tbVFE8VIs9N3YOKi2t7N8UpZNATAy5r
L02qMOK5PgNHfuUGPBrdokqfvRNIs+sY40tB4OVu0YzHK9td3FyO90Ee1IGL/AxXpzq5YjpYRtrh
tLTVNtezRwPqdNshQPDSu68hLIwtdGpjqxFCZEB294gKGkTCRCWlxmlMIm/rz8N7kLGDyQ0kzA3q
j7feHZEYuga+/Zm7rfPvwh5FtDUjTPTS8tuLuyemwehRct43zfQjNhskVnfkg21R6NnnxiBeMKnf
CS5EQNbCLktqBoQ13QpcQJuGxWw2nXGfaSzDvNo03hAsQDCSzOSwoHF95zLafE+dNu+m4tE+Fs1u
eaF6Dhua7xd3VCSxAPbgH+UrzyQfenYtuW4SC2uCq5/bgQQC0VFs45gmZQ4Ph9Wl7SaOVhR4mDUH
/NZ1YOs1Fg9vzX0+7Mc+/FuH8tu30ORJh+RW8i8hkkVPEKRCWvzoufKrEhDoee5Jw3Pi4UlaxSvK
Auallnus7LE/ZShKfBjkZ99Ob0S3r4HKc/KXih45OMMdWLM+OnlyypmsLERx34MXf7QGmtZ4ihfU
GxQo6sWoQkZv5NWHGYffhAK6bLLUgBQILdUUz7d5FNhmozKAaLBrod+fZnxPK9Jd4wahZcFTMG+z
l1CUZ18ixJkGlL5zwDoWTQWF19hjHjQhcdCUbOa2vDdpfUbUYFYLkpU0MDYgyOND1C1tycw46Aj1
lABIjWZfZ3iGHS+d12NLjpkvv+0KU8OItYmTLN9Pvmse/JRQUElU8jozuF7TaSaBPiG7Rs7TAPlN
FueZ7XuPdjGonXkX63sVFJrdZ3MQ1ugeaK9udqEOBEovKy8mEzr+9TwsvZ3NG1oO3mtlKvr2kcwX
E+AWiVV2vkWcjUs5sXaDzoxdxBUujOnBw4STG4zsR++VwhVbmfvqh42gnWX+qNj1J6hV2KgScSUt
KKGDxH/vTc4hBvbMsNveldWc7WMTjjQB7PCJI+auoQXqzdbHoPFes6R4dE9DxJVTAX4v/BMnCObe
hkQ+TqO4b/Fb5pgxhlFefSvnvCrveM12rUQlYKYZc0BFwrqP2N4AlWstm7p4Uh+AWA9mJApeIgRH
dv7ioJJGZbbXSuMPTmc25oXDMVWa16H3fFTS4Qt3bnoTvWeggJjxn2FGiqekQRBtPZds54g6S746
CyUP3Pkco4kZgLqOcYGqwr9Xofu14Ach8Pg+dHtRfKGOWsGh+o3LBGWHN96sJjzpDv4NmknKcCgP
NR749Zhz2JYOluooxZKUpqijUYPpHvhC4DoHwiwylOr6YKekTbSo0RHXsxfLsADYNrmK3vTaR+mv
W4lXODR3TlYH7L7nZpVG3m52qAxFrEjazjdTgo146j8ZZ+hr18wWoQIIO/kFHhKKTigAsHLbOIAU
42x6PzQPTvDo2eTOBbn5O47+oZ2NeW1ELedCpt8lpOeD2bePzAsCBJApcQkmxEgn3Migpyszp7s+
qo91ZMbrqmVv3gVE5FmjtcevSAvAc2NllUV44XEJxL8kA7wuxdXPOAlrBv7rsT43ZvIRd2qXe2N7
NJJ5kyVWumtLYhiFNV+DFkVn19Ht5JStKVIMkp1WIDN4EAylx/J75OTknANbXq8FU+tDLBlO2h0M
xdr9qgT6F8gPOx9VwqmTYptEbnsilA5cir0nZvu6jFBLt3P3OXjyM7ItPekmYybReWfWMD5P7JXQ
qBviJo5vWIyRDZlW/idhStSY1n2YkfDgIqwUggjtWDcPTRi8FpaioE+O46xvDPG6FRqEU268+obz
IosSE8BvahNtvDT+FXi2crFu1941qv3TiBje6OwH3urPKe+ZxwNTkQp6jQwLRP4yBPUhhn0VZl9T
DLG1Qs5AzUGvF3YYFC0d7IxmREYt/eyM7oe/HFhCWon6DBna9Qa3QMoXCGcC3LwuJBJgLMCujBp0
yFhupWDojqYyO0obJnbW91T0BrpQ0nm+vfxD9s1txNP/BBrIYRwPKaI0PC5YZs+RJN5Oa4Ep1TTf
3bZ4KIDJsjJwKHUM1dGmlulGeDSidWIbW1xd6dbCbDKXiLRZ4K/LkNGSb48RSjnkKO34nCVs3Gd3
v9x8/Zhu/ByeChYhhASHOSR9vBe7XE0nMP3LfTwFPXBZyYbKAgQEz/ohn+g0O83YBIc0keklyRIt
TEJAcC8zBDmwAhNO84QzrwoUKwVzWVuZKtltb9oZkQ1zY/QOtPSw65YUSK54v6GiNEX30cTpu8PI
pcqtXW8eltOhmpOnQfDOFKV4C0MqQpg139g+QUdkuHAyl1SS3PRGdkg4Ng0E0jH5nBZFN+8UMbs5
K1xris5uSZgbpYlJ1UPtnzyVzoRMnssfHuuNMrZayRJz5LBuLQ/RoySxp7ABYyXT3y5K934A8X+2
F1v8nD/HpJCgfG3fA8vfYHy92PBvxiJ/SemFEwV+BJfrzMuKmBaQCR7rfZ+IZ3/k2yic9KPod0OE
oaYp9zyIjc1UerhRBoIjNOt/19FcmOm3r+qXTHi/7Wj8ZMu0fKQAPtcm8RGjzLq7ei7bValI+h3r
AHWuiaiW3NJwoI/lREPzA7RBVsYVmUC31e4rBopjGyNhG2Dq94Hz7UchraCHI59pdewzRLEG+FWJ
+xr/qfxpl8rmfQ7rPdf2suNwDKjKXfOQWb0HAzlEoBWS7NBa3aPTADJvCMQmRpqm34juYqO7zlZC
DzmzgR1o9lfIbxlhzlvXllvESkyMdUy6IJ2fS8++cr2zEJ+23/wZmwA9q8HwJleA35O3MkPa5Jj5
lvX3q1IlombqRIJpqdwJ+ZAfWUxWaOK8ZrwLgGBp8BhHgmA+cIfL14zFIUMIHPwl9Z2Oacv14OKB
sJJnbLtba1CCUlrJve+glRsnREdmY21y+dgN5mkwzGin4EquHSPprwS3fyWRxYmHbEgzEzx6LouB
gfCN3vCRYZjJ/VxhP1U+mXFTTPNodUOwtxwGi+DWs1NetNx4DOp7jtfCqbhzctI64flba3BS6UPQ
pkgEqEAU05A1Bq4QYYRbbAIZBDDVHZtBFn4Nn67dbyQ9o9vWwKnMdS38Twdr2w/yxR1vsUT3yrU/
5eNnAKJ5b6fQ3BxH7oXKMOIvWw6f/c9ey1yc7FI/kZqJzaruplU9YK1dohGKDILjjEeIDpGoQ3QC
DF+x83/ZJP2ISTKeHkDd9QwWOVh3smOtmLHjDQG5U1cjav2B7cqZwWPUyrCYydKgEq1aTHbI8pEq
9oCoxYdrpNANilOpYQdPKb643mfZ4mDG5SELyu6PyTqc/TzLClEcybpHPGBhOhnoXygT0PJLFlUM
gKNbQzwqkWRxeGx4XzpBvijnzG6CmXnKPdQVEQkYMEL4pNBis2wEABWML2MbZFgZ6Vdx/z6ay0KI
N/Hgz8yjmoIEGUJ4t3ZY8Do0lEleGstTR9Hnk/VI5FuzuhSm/1oZaX0GM1atT/1AQZvnhtiamXPt
K7id7GdxN4sv6Rt/vUjy9Wr3Fa4XMvUMVRlmqdLygos1sZ0a4muXTDmqX/kMiIQzzePXDANi1bws
yvb1ND1KhAmb3HNSLvEeX2SdtKgfz62NLLmtAcLBz2R05vq/xIa626DBXz9Xb56yj21KQnoQ9Gqf
quwhjlip6RI3pHCdC40sLB60YEhKESqjOH8ncIseMiQDSzUjwTgt0hue8cihsmM5sSer6l/bp1Sd
nICXXwX35lxw9WOTh69gr9qGDBfx10xo7Hwt9mxc2R1FwKtrSjJlMgiQNVATduWMMV2VXY2GgaCY
7wSJ6XnPVmUss7teiGJbWw/NjGlchpyqpmu+GoGZ7sYOjdqoX8JYbUcjuYwjWdCOW+1YBaFFy27B
lCCwxMOy9STyhrQWTNsHHmbM1PM1PUSWIlQzWgZzVZ5XqxfTQkmCt4T4jsD5jKEY8PJkOMtCJTaj
RgkHfYBHUdmGnM0QVRqQCRXesm1E9A4cfYQwE4L8dAadyzAGZQdLtjnSe9Mc9cqKWRKKcSKVxo3w
DVXi4OJW2c+2f1GatsCvrfSInVWfWkc8BgayryFy7kMktDe3Fe6Gkeq4aYAO723CJ3Zdv6z2/Yat
sRcx483Z2RsivfZe554lMklysEaSA6HAOUXZPc5Ovc3mOMNK1U9UnRAwGbEwY/Orr66bBbylJrjL
OC4ek1qDoxiNh478KEVq2LtlgGsbOClRENjniKzBu2lOkOdHiDWSmbE2aBcmbgbwRk8rpj0qYiGQ
dtXen1qkt8h1/0R+jayhrTuETbF3SPzQY8c044vo5NECXVRu/CH51bHKsfYg4qwEsKqpse4ISHFe
JlUAUMMgz1DLAa4/qbsprVwI4PBAirm7OPUYPMrGeUr0NLxa5riyPSneHMc7ebFX3sPS/jQyHB/U
crApyR5bWV6ECE5n/bqqFf5eq/xNTX0waoyxwzSw+8NUs5rFSIPdEZ67L5gdjr5fbFBg2C/uZL0S
RWWNa+LJqQqB4dwyiANHxsxMKvtD6KhxGxuMtr2oT+6zuKXmhJHu+kbzJ4l4x2Ynvmf3IA5CqYdW
DzmfJH8MSCGIY5E5G210V5GJAs+6k181ZTfFrdVH5lVAhSCY3YPOoTutVpTjLBtErnYSdwb0EYO3
xKqplXyDETRHBnt4piAri5HcCsBO9VBpmwO9rKqzmp2zPeXeIeujYG3l4qEB4Pxkiqi7pJnY2pVt
sVhNmbE7VXdqEqTCGisNvPX6s0du9VihhcDhKa8IYP9aBUUy9SF9eGDLa8rzZ42ESm0Ar2GTcoht
b0R8xIgXbnoEBEdX+V+D4ccPCUDBjSkrc9ehSLwDBrRN48RiQMSHRdk7tdnZxwS1po8PL/m/X6sI
WdB3eHC38Abte085JKyXmjTaEavgyDzglnfE0ETjIioGNSamm2frv4iy0ZnK9DVqB+PSpDUYyRkQ
jRsFFx1ihPPssr7YJk/RqX4KPDhGvaLUSEmvlSHOoroH2t6Ki7OAgUTavJlOX+6LaBAXw67QwPbN
m9W6NxJcKQuM7okMGWh7NvPNAOT7vkD79GZ3zuM49XeGzNrDWBjlw9ym8Emqi52MDgtS3qlGYziY
s8DfewGWHDf6YfLw00+58TIKExYKStnt6OG5LyI5P6Hde6Jem14E4CTwTYkVn5yALOpyNjkdTGQS
PSvikwsbl6kQAxzRBe219GcWuG6afsVte02qeOOgwXjLYlwq+ZTNr27K7RMlXXZLI6BBTEzCazWY
7k6JlmzuUp/9oKIq9dv2wwz7A9FPw8/ktnvf9bksq+LSl0o9I5N1155h6IOg6+jiMbxGWvuPIQMY
Y5KP//4wOOjw4BFf67B8Trpc3Tjw1a1zMKfB2zpqsDFBDVb9vx8sQhF2WXHKc6VBfiX5NUaRc8CV
NrJJAlRkq/je5ac+Jib33b+bzxWke1RCnFEFOxcjhB38n3ul8+Wx4gzA1OjB8Zky37/XJqu0Mp0e
7Lge75pk3guMnOQLs3DAdV+gg9422OsA3C0+gspt7gwAdYQLoa6ZnDKEwfb/fMoM+ZzVncfP2zBa
CFb9yPYlNIM/s0FPmjkjD8OMOtn3iuFpaJt8Vd+UMmBaevOxyEpEokN1jQMEtWSzcl2RS2Nk+iHr
wPKVi6fdn/+G1KU20kqLhmLlu55En8l+uEQhb8xM/ERwjGYWBqJKnhHQXwpm3ZB+N04VPBpIrGGO
8BAzGXxRfJA0a6bUbUrz30AZLYOYbstv1q+ySvaHZl4GUDl01FhECED9L40SkisT6ooTY6PqQQQm
xFuQHLPq2Rdw1haHmXh5GgRU6+hokh17ZnoDnLhF5j2zNOUAydNF1/WZuE82nfg5VcbLEGBmf8XG
sVM0eabRv/kxRT9Q27C5mCHElqCKBN3Rr47S+K2qGGzWRPASx36IugQ5dL/MF9sofRHjordFt2v7
dnfmoQq2Li4PzFO5T8CKBINmcztM+3//Iohxcy4mu+r078+FAPlbu/kB0trSQIi2XjmWjjYMxdwT
zgdUUz6gG/Ku9ZyTkcd2Gk0QmWWq6+sltoIBp/B4brjk8P73L/599p8P//TtRfThQYY4ziV0NVHX
wxF+psn8we0mStTEl6d/n5FeydHRKK5NXLanQTLGMVBJEAq5fMphxPTwA8t/emnJ+el6NjyaYJm9
N7V7KufmqNTwuwlcQUuYBM6SbK1Is2R5ss+kvdejPxxmiHeNy+4kbeXHaGDvz6msiBTaIjg5DM5w
KzyqRPJVmPgii4ry5lzH5YDqXe5bQxubIsckwWqXAAtWYNj25YCFB/5ltEMPtXcWgEJ+jGN1ywWA
nuXfMZ3elwt0MWvmP5atwd+yYRo7pD6xSf+UFK+QvpakLhttgqh2Uk1A0iYbuH2J5sCx0ZLWzcHv
Qma0dcZUrPyuhvimrOBHoGzII8RUM7mwYD7rFHJXfs8CyTp2mffRekSLdC2TQS7kikaX8RdAFmyc
xoBvi071syrGE15ubPC3iAcict7+LEziwvq5/y3H+V63a8kmG/aJlZPC4ODpbaYV1xqakah/yAP2
DUZP1GY8v042VV4yi509ULLW+ZM9CQoST6APeq+QG2tzZIUrPYov2ju/dD/+eXY8SI9Vyrkc7POk
oYWck6vFNHGvc8KB6+GCUnUYyU7I7d7dmem8a+03xr96BUT6PqgtdHfma+L0Pxjvr5osYuwRCAQT
6wOsLEcT213XVw9QNm+Wtxg54/qUFf5fGJlHP8EdYDkbZGO4dtm7rmY09w7Qwdq9c95buBaqm7bI
WQYiclA9t7P6I43xifXmu5u0OHuziuk1tgsq9Pi+8gFAW2Q3MGXkq5KuCssZ+VGQHe3hwbWgYwXI
yFclyheMGnSCpyAontibP9I+M63K3Q/h4cOJd2Yy7PyFjeOaJHUW8xuv+r1fQtSCz5iGa/Op5oGL
smZoundfNHt6EeoGA+h0BW7XANWahgwAavbdcfGQw9O2EE6XEy1ElDXn9zlnwK0z/H0aikHgGGqN
0ekOAxz2r2wExOj9IDt4MBS9fUp+PfvxNeou11rKifo9jBEBTXsQbWolJvQtjr/tWO0Q7BBzCLMF
g+nMAUfYcKlR82pXPwipnsGrQi+Imq/Rc/p94TGorLJzNwGOTkNiS93UuEYRKeTEkWDqKLHDq4El
KzJJ02Czp+hkEE3xPDBl+KubhslN9kJ8k4PCG2hzzT5sSckNObFqDR22o3Ssa2Scdmze4VYcA7bp
UDz8QO0jE8+NMYcnntgsSeyO5f63Ynt7pav/muZa7ZH+16C+cNRz6tBh2owNGnmpXFS4HhFC7PhI
YAz79gmLOjT9aSSohoc2cYsDs6i0oeUi/m1wXefeNcLLgN+ATTHTeinrEyhBIk0IAV3Hw0A3gcIm
CAbMCcRRCoaxaLrXrqxZIrfFMQoelW+9ZikGaoIKmc4y/V3zsEK5LcZDqwZCmsiPLpL5IVDFYZpa
fMBRskO1aWzyDKgM+4SrX6cv0Ktwd33PM0qvpOEBCOvrNa7/yiJ4c9U4HtC6dBtRBGLXLQ8sIy7u
oCJqM7w3vfylKfj5ItB6q2SEMOjBlCn84CeyQjgK/U4OhKMhCWSO5sLUx6+T6nAfxpDU/TBl3rwU
VKCwmBpUi5/1ylf6KoLg07bKK8v8R08P3+0RtAqVdH7tJ4leUR/Q3pGSErmfFGkc55E8uvn0LjhQ
g3nYzFPKjwOazsynP/20S6Q5kx6H0KZuuMo9h+2EZQCckOafpuUrel3r7KV7buyEy3N0/zZkA6oF
w+Tiham8FrJu/DGpnMlBr8m2Q5HSlh9SBptpWhAQk3cgpvI1UuV1OQKNGQ9pbT+NbCf9zMTS+0+2
3ryXTnPCRf1AJMrW7Ch99Gx8Gvk5dL1nMwzerI7obzSwg08VZk0fhMbgN22G21AiK85xJDCRnmEw
+wTyOX1w76Q0QV7/k/fefY/VHm7RjDagzfoHq2b5XVXqLvbUvTfgYijdvz0+tq61LoSQrU1i0nia
hMSPeXtf5gDfnfgJ/8t+HtKXJa3AHBwQPMcSxoxO73jNH9yyOXBX3Mmue9cLayYz78aKZMtU/CUq
flw0aZXLtpIq1F43JsJ5rB9mWtOu+tBEpqm7OYHx42gK9sF+jeY/Zlwdo74ClU9UT0+OZd9DNCg8
DCXsachKhzzwrF1lc+9yxSB9weeBHLxWzb5r/L+2Gz7PKRdgHoDJ6/AHdOE1S+SJ/fu355AmO8dw
AAzVP4aJyeZi4SpWs/WdCfY7AdsQjhPHOgmzzI9LVE6aJBszy+tjmwUtRZCP6zNwYjRuXnnpMmPc
18yltrYuGNI4NlmHSJ/+8yFe/phM6ok9xg0D/zLsr3qCcqkazQFDnwzQ+vQVZNx/BdK4FFLIgDir
/33q4jkb2WvvcpQZPoGBBIz1gBdhw7BPCtPmJJYPaYTZXDk4n2IHaaGUZ82SiPsaW4Kw+LEqc6B9
QLB6+vehsJGj9LxXrPUoDfM0omjpAMhNQXTCKYnqSaCZAsS55hN5+vfBtNGJ5V2oEBq517IxLhpH
CbdStm0JGG075awWK4WUhNsn9Sm0vb/NPNqH3mzhA7au2LSKETjM5Y1ZkxHZ24BleuOxX/ZccZQ8
D5ag2y5pBRP5HphoBinugCC7zt8ZoyxV5rtTkqLpUBWQNmE8sZnJV2nOaC2ahmSbqNABBpctejg8
RTaOrXej4DjtYsS9cPRtfweT4A0rPLNFTiN/LK4doytmkMkp60ksp3x4akBwUcyCg23uAj37iMjZ
BQbOiz2k9aMZYI2ueLZnePFDAnwh67zOM9PBbNTJmvyro1eEfxCgG3aW3EVVjkuHAyxGpLNDLYMY
F94G1d0swnbDk4d/A/nctMujFzp348y4WtAzc9SeRx3cu134HC0urA74xaSJTGLAeyYR8aeLbcIC
vi2UxeD5j4lQ2PPXCZa9KoTTXLvpPukFcUvTX8uxXhnofrtUR/6gkaZIscewvDeMQ5uSM220w22u
HFo3JzuMdjIxYQI6DBV3LbjW8Z0Be2PImYxtuDPG/p3s9hVvNSchD6GtKDBDtmN6xAoWblsbVwi/
y4Avp+xjSXRz9RIm7AvLbmT91+7hKrOfGrkoI4PRHCfrRkX8NpNj3jW1d4Hqj0hkwAxb2cVvZ1Vv
fk3HxSMFznfYxVxgHC5kvowjpbg36PweXNOzNz25Pu+ISTUwBMCJrU6yoHsVs+wwYAgohqbDl6Kg
9yvi4JXQf70CsdEoMvTTfnfXBG6wUaomrC8hN7VEIt4UlIKGOriDyyBHa6TIEKSgF7PP3gxje9P9
XRam5Us7jntpOa8QW7G1sxVM77VbscvlG4g8/hom2kFgVgNARmSpVlpuFIYYHu0IxnS1dWNCYRk7
IWlHPGShy6mbgH0gtjXmUGtHoorpW/Lp08JBraBudSEoMdnezHHrXXJlgO+jWneB+k+4ldD2BIyU
2NCiPjO3Rsv67YwnfBFVoJ2xGH1JAx+GTAFT12Z812Ti4nbfVjo8zY6JpL3oP4eW/sGQ3OnKDLeW
4z7FwnlxM74dU7zcl3iMe3EXuv6tx02y7ytMg33/zQ762UNKtbFtfqS4NdgPOV+TiBlNeJdopvhB
eB0HOQsYwcJNQGCWn5LR0QpX+MdY0pdFxSPQXgLSiUd2+R+bASCLdovXGTQiln2b5SVXokullkwI
fIUV64uaBDRrrDjFKJnO1fW+smiMsN2fZoOATb8pada1eXQ6sYuicHqejMLaBQZZa5O+4Qx/ykpQ
grL97km8xI1NQTArfuYB5iJ4I+wWwzvwDMQMof0zqIQxosEe07J5x9hudXuryi+VE+uToevnKE3e
Ru1n28xVD4wN2oMLZq1zJe5PwwFmMBL0wnjmIpJr2+fUabbkcdlUHyirP6aALYzj8iM0EgzgsBTr
yyiLqB9rE5CejbJt6rCQMN/seKHnoSGTokxBxuW8Po7l4JykzG1Z5qGIMPZ1SU6HTUAuynjjkgbt
xptxt6C4EmcxBcZOpcQSGKQPmr48gKFgAtv0QCRcV/EyB9XWzFkHi4GpBjIEs/6EhfauZlr11tL4
Z53inoOXgIK0pGLVkXMCql6NNI0JBYgjMUVlDt2pcMWfwOiOoDyRHyuW3YFpgzAEz7vJTHKSGLBd
jfJVKxIRsVl9seOQG7cfH0ETkzlgp+CEUlZuWvo/9QTLAonWT98OZyp2uf7/oWuYlnou7ubn//6f
vzVVRzs9/cTp/45Qs0zL9PyQuLL/oezMdiNH0iz9Ko2+Z4I0kkYS6O4L33eXXLtuCK3cV+P+9PMx
qma6aoAZdOVFIAOKzJDc6Wb/cs53/t/Raw8fefCPsWv//d/8LXzN8f5igmhbOgoPU3dtz/rf4WuO
+5djG5JCVhfQauA7/vu//T18zTT+slyp8480dJPOUf6f8DW+pLsOyjuIBIYpHeNfCl8zbGLcyoJW
s8j33//575owLMeyJcjVf85c6/3AymQT+UQPJ2LXBU21bWpGQ4zpsajGxH1pGGPwNZFfgSelWbco
4bb8EO2yDNKUPROSsmjSnhvXjtcJmPXczN+xXBSkPxrxS9FxoUVU8stI8zNyQybG27pFSo8L1Hew
2LXHWoq+EMhPsSVMrN4gZS0vbddnCDWVf4CcbP7i50ZEOfjAtKpEgPSqZf859g27fhIMl5HrIqYg
VHZbt52gURXeoXJ6xo1xdwlTC/Olm3o3N7NclGEFIjMciTSjPQ21cjLk904hn6uINXKDHGo3OAPT
Zl6vDYkR2KTzadh7mkewpomsnv1T81CEFtoRUY3PkUcEC2CT8ccxPQAd9TzidLmjc521s9My3gZz
nu0QwZIL2THr0R0mVh7NNSLysfgtnG72Kq/dkXVki2Vtk4yasy5GJDE+xL1lIw2CxsoKyqnhMK8V
NbEslk2tZ+bnfmoRdgwVYLI26NOdJuph6TVT8J02LGPZajs3ZqfAK4t+OgOH1VeDZ+cQs1S/SZxC
A9zYESXsRbtcild440hT2GEzwgXvUDbUKN4sOxwti9w3rUa7m2ljuGkH59Xoh8eQy4/VIsqWIsm3
sfROWZNNS7smYlZaFj0ghyFv57AvYaNRhCdn3yg3KILPSIWmDRYcJocY5xeqzhBUTmm9aE02bbad
jg9Z1NcnSIzJvazRDmqKZa0HWutdmVA8i7I1DwER2AtrKqxd5+vlc+f0JXN1tLYkZDqED7jSRGDc
+KiXK8wcPXupeIjq55Zif+tMPf59epidB2T55V8/MM/RF5vQ4rf5j3+Kk/yv//inCMrHmUSU/d9/
5J/+C/Vff74c/BSrj+bjn36z/nOK3bc/8+mFbqX583//+5/8n37x337+J2ehZfz/TsFl+PH9j6fg
/Kf/dv4J6y9dF9J2Xcv0PMuYv/K38EnD/IvcWsvxhKOT/ajbHEF/P/8EX7J1U7quSzSlbbv/ff45
f1kWp7JHeen9OVHlvxQ+qVv/fAAiE5IOPatN9iWns2m6fH//GD5ZTLK1KkPSHzdHD1YrkQLtgQCG
x753nztrvAMA9aNbICm6Yk0AyNnXHXcLjk80bX3RCn/rxYm4jhqibb9OViD6XL7OEz1ri09V8SJb
vT3E/aGdaff4uFCbJvnZ0ThRirzcJyWjdrPGmT9JaGm1f3YK6N15iPgkEhose7971XJvXUrna6zH
68g0gTZI4hpjrCvqDAITFnyQm6TVYCnCyCRRQfp3VtNFO9wLizbrrYNV9js1B8BBCE7wbrMGVdm6
DhoECJZc0HRXQTBtZMtYS3qM7ALDWaPyZsgQtQlnoUPH2be7GeWhs0FqOtPZ8s13mzGcDuylLizG
9XWtOa8ZSHokkrhh4hn82VoDsLmRyFujXg3ZxL9MDFn0IZd74tN+4dXn2Hv7Id81dvjN0RQvTaPc
ukl/7Mvpe5CUTUlVfjMd5bzEFQXTemUjxsnG6RPCiw7U2E3jL2WQLpWYvMxUZFdRDMZinJIbQJH1
ZCRgk2wElrjA/RROsw95wyUOQlT6w2xRACEs7sA15Xh9fkLhgKaKjonjHqMao2drO+yx7eQxBpsR
urzcBCMckO2SYzy/Rg7M1CaBR1WQUxkQ+ZjH1irDDwF7tTq6MmJwUIe3SKW/wdDt4DRtmFj8QjiI
lnJoGJdWxn09wqosIA/Mvfm6kgku8eZKuRkgk0s/i0aL1xZYZ8yki6GBY9HlwC8igxEA7RWlJfYk
lrgH3zSOxHIr5MKj3AS4lBfujKUgF4pd+nPTE9jSBy+6Km3EVO2L2TP2QczyA0bxyY6It6JUP4YD
WdE58BypK1q02L5YJJhrFXKq3p5xWMqEE+5B35C6dREmqZoJ0krp42zqgwuJdFtfJXAp0mHvWJm9
wR2IYgfH20523dXqq2cXuOi+0zz48GG1qWKIsul0bArZLx3FC11EGxXa6M9k+YyAfpUUtGGBwrVc
e7j0iv698IpqUYn4BKxV4vnluzXlU23Gv1kKH2/QaV/p9995Gz5Ti2IbOtnrOECLTYZXNMYT9h7t
WdkFWjWMuBiyNd5ILPEra5DfqEIvZSUVLif7Zgj36qYVF7IQp1y92+1ULvXW+QnRjpad10AZYldv
5/qhz02TCXMGCSf4lIO+wvLGXq24OLX3hJ35SnxCsLR8zJWO/ExD45yXzkOWNJh2ovpqsTWNVfYT
pERAhcFRhPE1Hts7LRwegl7zCVgtjgHIE5VHF4ZuqF+PTdB2WyNr3/G2Dfgys7u28T4StztCa7jW
XXApVF0dSP14shl2wxVZiZTPI/YeMNv44GrSVZgdqWtbxXtvEMU27eQbK1MEHQTUZtmua/FOi0Hu
QR6vTY84lSRk/uXxrqIPrQ+SwhPxbXxzSpaCQqTnP7/JGcwGFINGJNfzX80qgh+vrxG5j/ILm1UM
L0zN1sqFWWQh4t7qFZ/Xlfc/8MS5CMP9iCx00MReac29dHzWfnb5Cc8YGix/QrCayRJGSRiYU9bD
B0DQT9Id/V2aoRigg2/BSlfih6kaZDakHKMMd46IJbGS2U43+Q7CHlFpqOa/WD9g7/3pDf0uni3v
Y9c9ZHp1LePuqRVKzkIKcmVDzrPYai86wsKRyBhANcQCeOFTXY8JFvhi3nkj/VXDyqjUJ+g09JmU
hBMg3KZD99lrj5kIvbWNsK2JIMyZ+T6cA2A+J1NCMQmZ7jFnvUwuSXO18VWM5kmDNr5A6QHYJWEy
ZNIL50X+lFZgHpFBA7Ny3iLMLEY7bqoCdXgDYl5HIrjuMp8jHHNX77Cew9c5YhfHh00CnNGjSHBJ
vsoFQRlC3qH0TjehkdXLqLvYtX2W3pF8VXzC+Zk69D0u2vcqZ2w3lti53I0BtjPBzdR6VjUj7m+M
RV8rJrOxPZzCJgK2laBOoFrLyv7Y5WAs01lmCydBJVe+N5//rXamXjsNcUAm6Zw2ZQ/47+okeurH
mcs1oUlLNYjFCOHs/CmOyXgblPnQz9Ro3crHkx0SGVfO+6+g3OdRIS6A3Mm7KQ660z57fFrs2N1N
KIugZS2srjnlMc4JVq8VjMLwtcNGsmQM9zyN5t3U90+FHt2IfolYlbFe9EfyXfEnDeI577SVEtER
+WrMlbC1gHhtM45Qx3J3tftjsEHMpWatKpbMC4rMaFmkB4bgcpF5bgnsEd027JDlhNdM9cmT6mtY
kARervJQoNJoy6e4KE6qjd8wWwMulLuaRDG7B2BQdebTYDssRdv8k6EjQ1qktKKQZ1tEL2EYXIYJ
xLhOJpvvmevG/QFs0C3EvBwNBkJqRVnttUnbiRhdHYuPyPGQ+uEOec8KqW2c0WKzitFM8czgqgra
J3QTyKr7CjVaX3oQQiYma1FavULvDXgzY9EZV0ghuzBCcEYSXYZufRV0w0yEQXLZIkldS8B8hz+i
hyGIxabtm5vT1smR5epnNZRcqh6KC9/yrMOE258Pz3gEUcBSOAstrIqdvXEn68XQepK6Te/LBKS9
kPXYH33BMrSeQJilqNR8SzzamoEiu2weUMZ1dBUNY/sYbPESc3zwB3KfXcuKrLCWgNm1kVrHlh0o
61R+UEqZokJQ3/4Egk4r1t6zTOGk1uh3m4HkF7vMHzmIo+3kIzcZM31XZFG16rCZ9SgxIG31aFnk
F2x6fVUXw8P4JGwnom1mglmaCpwQYi5dj3a4d94Yj2q7RsuOmLomlssEiLAWWxBZBoBz6n/NQv0o
0sZTYdc7fkq59dPgKW30m6v4wKdVDsFHx4PPNmgLL4BJL7p1gBk3WYK4QSKDy5pB4KosQTWHEdSF
0PBsPIMoWeOQ2dtM+U0f/P4W2o3Y6e1TB2kQeyTzKlkitY3Vqx0Paq4U2W3qGnoj/lO9N9eZzOwt
edgQgYCKgdsGqEkV2WNLFbP1rG1xhdhVwgdu4XX6rU54bNkzIbiIspPmQlidCDJOa8DbCNB3jcxu
zlSvLffBKhvYLT6mt6L8KlnkUPIReVIA5/AZmmHfHD56132pedV5kyPu5GofYcVZpl69Cxwyb/T8
3hqnR59LL0LTZGXmpXL4IGAIKAV4M4EgceEO1oPq3YoqAF+L+aNXkJWGuxlyr+akqxLCcNwiSo/I
Ibf6ftVGPZlLrBnj9KXDURV4Oftw+9gTNebzveooCguCwTE43suRxdaIID3q5I1krndoIvapiW6j
aL49Urlx4PRPdZFGy6puPyfIulBAfFAenMfFMfP0+4bAkR0I87e89rk0yYhEhLXW7TkeklhcrYSs
Mb8BjVUdm3L8GMtwS0u9TfTkB0qwhoebs4iYowXBTiVeRThmNfiwzOK21WllkG7MrYqt+2tIE082
4xm4xwQJgQ4GRlKcMtX/aio04B53DBDGX62XTCOyF0wZzkpziAtyiOUzjDu0Mt+Dt+8w4vt9mG/q
Pj57VfDdhe2xbYerkXKRhd2mpKT0S1Jl2Lw7SxjCd5BxXzUjOOnBdKGaxl4TOAKd2qdpBcTluTGG
eQmRpOODoA1ARv1m9FeUHYkdOqfSLAQP5fTY2cbdKNiNlHZ3sJy636TdTzfl8d5kMs3AONy5iYn4
hufFI0l0J/X0GjXJ2a6jI1GBAEdivGBQhAZlHJj4v+QDSzEDtxFG1ofKkhdNor7B2Tfi2SFaZvK6
Rxg/OkdcfD/l7jpx7Bf8tqwnDT4kGakTSa1v3Ka6gHyok0uXTDRW2APmhLyI9GYCi/cmDgAQst3z
JNSj6fXffSAOrrTuhhwGNLcO39T8SZt7QBzxzLuehsA4GRCotLHZA0r9Mdxn2c0ZIYRXC457KssK
1yjHcO0n2wGoaBx/z4FIfJDYi+dJemhK79bV5nelsschSA9hBdVr2ARlwuZ++hyjCZM6zQwt6CdQ
G35GWC4EQcfHmE+PNs+s84ZCBS/EhxYJvA7JK+qyFWHzeNm5wTMA4Au0W2+INbhHdOO3SpNw6+qU
vgUx7Y6UPMC0sAbu95Ew4dEoL1Y2PZZJ/mNObrEzEHToKEvqoW/Xk2Pvh+4RQS+08yS6Qfe6K3zj
aHYdmO6uPo3QAE2HWK5GHVqpAY3qGBIxX0CshL8MTutj7IFAsjyuJI/KJnD9NTvCcWOpaO1jFbM1
+ZZoYDQHjgpijDsAGdzWYGOps8eBWBbZ11fJfHM5qqOK9Je+iMt1pJEVW+WUvCRPOTL8SfTiHOBt
wiDjgNCW7SEp+02b2dbecvqHbyyvEOqcutyyvUwYTCwiyQ3ol32xssS1q/Vq5XHRgysbD5E33sxG
36kCDYHmPuntZbIwWHvWe5pHP/FgZyBbZUcDZ6IeDprXRIHWYEJ2tEfQWTb5aLF0l5YiX9Hznlmg
1WxgMxJY1EE15oudUOPAfGIno8cxYwid+MLW/CgCl104ZbU7hAaGA0IDGQdzmrFRGRL3POQ1BLOM
TZHKH+97w/hhQaktXKDmcV+giS2OCnX8mtxc+JMSN2xmcCwkWXohJsdi0ceiNwTMg/n2saPS2uUx
4DRRm2vuHXStqX7rayfdVmX8EA6ah+Z0ogkZq9Vo2KD6U/utnKpLMjmPRkGSEfzHTS6TBxfIx2Jo
eSxceW+5OXLjmb1MKYJoCglTmGWb0LXP5AgrxKL6TNt/07Mj/fWwTlj2lW4KztNiTBISTZTPCmyP
/emiMofbINrjYBvIL3rYoTU06M4UgLra4TJ15usIvkvFiMkKkYMV5XrzwOCmptjB1oCo5/vvTRVH
W0omitBpQBTYgUE2xoPvVhnS/l4eyEQ/lCZWF6NAslf7JKbld9ZEJ1dFL4gzFykIVT5v3i9zlm/2
dzHX+aM2pd9FOD0z2l8TDYjYaDI2eu+WS1UGm3xg7t3RrfnkGa3iESQS5+o+2PRG9SNy4jYMl+6Y
whA+gpzuoFNdHQ96uOmgAkJEgT2mEuaCMfXd0E/+FhmmWCSiTFdkGG6q5pRRL59ylz6g6JpvtlnJ
imxPlgkIJBOFTsUOJ2MFzA0Vd2wgJcyGVevIX1Pug3rIDqG/q6kzNnZnw74F/lfgDs2y9BGgt1rn
/FB28VMLgwn/oOurqOB2rrhO6paGLai3AabLXQ25wEHPe2DcEMMNXceye7OE+4K7tweYoGBD2wDy
wdTceaAntzLOaU1rj0NGg/nWKmVyugTeI2EmceS/idIcdl0OWBgOU9qDaNHzbB3qqJdIWWKZZ84l
R/gxkYjZCHSlFJtbzRo2KYcBL3GBicVWb0Wo0/04+qaX+mLUkt/RCbodDsRXK3+m56GhDDBKTjH9
Xt0eUjyuo5E+hUOzqSOfK5mBSFCNWPBFiWof3FM8Oa9dbGHynoonL0NpxDr9NSdTl3jrCxvBJ8K9
bn01vRT1c57kL+BA4bF1yKOxHy0yU/uxWytaQ1iddYPwYi2zZU8NMnmLEvkXLJDN4jTy11jwwchZ
4THKhpOR83hNg/sRJeTzBaTaKXu4xSFxHnnNxiTSNpyED3HvP3pazgVlFu/quSwJiEYwXQMpFex3
QHZoqPPCMe5Xpmq4X6dOR7tufSZB/jo2BnGQtmx2PiSSZUNeBBCNmJRJ0995IhM8cgHTrrS/ud3U
bIAjgYGJ2pde+XvSq+9tj+NQTtWvpYYn3Q+519AzrwL0/gu4R7qZnQTlFAyNb0+/OcxLSn+WD3jX
Ku77reToBht5EQ02jgbL79KD+jR2eO4goM61FnLl6K0ftQsd07SqxHTCV/QCbcNnGDZca9P7YT71
pqfMrsqUdT05QajRLHXWEj5lsQ5Go27xM+K/OhA1dxvLGM7cqxNN7bYvuDzNqqeNSa6FVgI2JxYc
n8A+yeDOhaF4FUF5o4x/Ui2xBnxEstF9rirnDPsQ01aFq9J9n1yEjsY7DcSvB3cV9pO3y3V5JZH9
WnTVVf/1LZUeIhHYCzshg0APfr0Q1H8u1Tz3xF0vks/GE+/41u4Snl3ZEzInZbpthDZu4wGNIaf1
LFy/H2vq98pm2Aa7oTDcad07lrkvnOqm0nrnecAgoBl8iXJYazOfKCD/EjDLvTu2+6j1wpNWSghd
xgULCwZqtMutSi8FVXVAFD1ig0yHPHaLNPSAhJW90uqAcFL1YajRvo7ZvT52e+Gx1HeobHH6ITV/
G/2YwYNE+6ih/iDAliSgCNfzRFiWcnE0WNI9Nq5nrXKjrnZ2Jb6NrsD3zbbpGqf84FZMJlzF+1NP
nx5UHNMzAHIhUYDpzE/HDcGcEj1NpHChTfdji8E526m6A+oelO/QCYkieG+J9qDX9D/UJNmaWs5z
VnfDIpXdjRQ7pH1D9CJi2Iuh6k6O5bES6+U2tk/WgPu/94tPHl+bzDAKXe6FbisacyBjvbrzrLvW
P2ZB95Sb6nMwo/uGeUtEilWf+MM2EMFHlFuPfRxQ0k+kHjj4WyogikHwhZqjBAeDfqJLn1KNj0ww
cdGbDKd0mZ1Gl0AEIoa+WR02y77Mrwbfb1OBeB5J4RNdrZa+Kn+mzhUrsDENso15YuMcdZdj1qQU
SPvuzhRs7iQfOnseFdrBm1X6+w7pDAMMaleQD+xC+bGa8Jh6B+mURMvFcLFUMD75P62P1CKLrO3Q
ceMFEFIA3uHMpYRIoyO73XNcKkRBnfOllxjVTZaVswEHObRitNu6TNrBEqAAvinka6JqqTaM/OQG
TUIqlH8mhOWuc2Oi1GpvTaAp9IeJFt2FztvJn1Z/54HQHwozPpA8lq/HCpYvDN6F2w3vcYfVzurd
S0piaOFknOyTIXYBflOoG8+d4N0nUnTZVPCeTMjmHqGVK2LLt6ZtohYlMh156/PIcpNWwT+7QEsT
GGXOxCSq9SRTEvy682uGH/CbpfxKFuqQuFnLwxScC82EtBW+zF9sM6Z+pccK3Jk+ZPyCEvZOq1DJ
xA4G43x8oPT+mKfodoCyVTdCdqhO+VjJV4SGX2ZidDsxGb9ihImQgdhli3DSaR3NTHyPfcIUwEKI
QrLEUqX4c6OJzjc3L1Ix/auGbomBcZdOtEVDmtUrI7bP+Ev8ZdvLlOmGdyC9wDzAJbSWJAPtlQ8i
OsiTdaJiKN3E1658opUC277vqC2WAQJ64VlfxCfIynkjtTBeOWyXd2URXOFoWLr34Dox6qr4oyx6
scvi6FI0DEfMePj0iSSxOjCd5GqS6SkNk3ExtBgom90gAUkXzXc1Qe0lVI8wCeuznFx349vBC7MJ
bQfq6lIZUEkt8mFTj3Ca2/wu2WPLGM+HDJDo3pduw+9GWYkDy/8qUUyz6re5hKpfeySe0qzGX6uV
DpYCEAOkecee/5Ca8kXz0pgfb6/jSFuO6HoXogAe0afeAmO4uywK+y6aX486bFtkke+6NFFlm6+I
GWKSwyDSimgCDqhNN24UPR2MTZwBheRmXzOcBjzixLRVznMLg5vHhPakSTMkjmzywUeCslkwOtV3
woSm2LLVVGw1+xQzVV8+Djpvkl5vRokgwSwYq5tulG+J8lnbLSrQGg9/Zxe/WjYcsUnj0WpnH5ra
Mmpkzaej0g3MvRD0MqVdUxXk7lL4aljKRm6yGKOIqBSWT8ojuB43X6BTBgL/ZWdesWMdn4c3zYzA
ycXxPNDuN/SVe+FgxyqwfC7z6uz0NSbrOmdCwqgfEDTLQB830zT/tseGNRW/7QAHPcfviZ35I6hN
uWsMdVMuQnKSoFv52qd1vHSjAA2I4d5l7E4PGZ471wYIL0vvXp/1nJPuEV/A3BFMcaJvJ+bpwUs3
yxC0Iv0KadUXXUtP0OK13RulQGFIm+DG3BjmpL8JjYEkaoO7ekYGBfq5mIJDBWhz5/sccYayderF
DFcwpSdOf+JIQyAr2CTvLI1yOxnfXQo/xPKwVjtek1ajbm3J0lu4au7KCbnRCxkihUjvzIgVU9Bu
RDY7heDsA7NA+FjiA+mUv4WGOrBylfvG1B0qKT78FlDgsc68B1S7sKBrrEuWr10aDwrUmB0rrT4H
iNljd9q4wsPKRPb0oMvgENBFh3AjWh0cJ+7BRGCVYik2O601lLBjuI9Kpt69atXGhD9kEsgY1Jj0
ZcOjhzl5/rbjje3T/XMA73lo4WJ29s30dXcTmMEJxzjzTEptBu88cEz2iNqC5TwBBl+Cv3CXfoMw
0km9Vx/aNynb3cqsdJx3ZU0THZXQBazgCxsS4tjcSFcm9crCh06110VMKRvG0cbR4wurHtgvhXGZ
1L1oe+++ymzM89OQbU3SL1U9x3JkxW+tvOmmM2U89L069sVw75X2thtGeS7LBqZ3gcWp0F6YUb7G
IcwSwjk/aqy/h3L+JYcxux1bmu3U/mmNKYPyUeOYMTg/U/cuCcmtDixvMUHF05FskjhueOu+EA2s
v6LlL+TfenwkK5U0HxQPGPDEoaiHdGcBugj9kWkXSXpKY1qAuSbE02nlwcYw8QqU+9pXzqELuXnc
dLhiAqEaNQUw2iK8a3tEpW2C2rsoCKDWGXHjUXsiB+jOSbRTYvnP0rfFOvFKxmvCJOR1EC81OtyN
m9YNlmQWmC4XX+ezScVAF5+1VJo7Prv5eo6+HONojfhshtuyqXTjlyzQwG5WY/baJW/DmK36wGJ1
kUTOmX6qPoYAx8tGu9OcGtuvQbZ03CF+D5yHXvZcbzRca8fop6vlc4IWnFzrysvsS97mxtoHsrP8
81s3lrgZRnDDGRfeFUWRxDKMYGD+nWO2zfXPv6V5PhIrlr0xtCfjysZhbHe0UoRNz597dfNidbSK
Or62WA4yKaZLF3k0cDiKBpMoEN/1lknOiwiEeNaRgjCvXNr7kGTc2Zx1CEy1gUzxwH5b48OStjvA
zckq49JbCaS4yfBVSdHtrdRxNqYo+3XQO7yepBWso7zExgJsztTxP6eBeysV6zHTZ8g76fmHO/XW
Jsf+sAeDsPZC1z8nuAuXYlaHtmI8x7B1FiZCezJlJtIALbxNurUtmEkzlSlgR6QtJz+pEBu7dXsu
+R73Y5wdwPzDtUbQH+uky0CUupjwCZdDQyCj3W3ycQBknbgPPM3hKoFmRJQ4PQr0HJ3NJI+TEOq7
K/vqWBIqsKSkfcCTtbUiYhPml7Wmp1+icN/ydt7rdelcQXoV2xaM36qhdMmzvt5jY+B5xCeYdoyu
NQkDyQ0bQjAK4dwrLpRhCi4Iiw4RbM/7ku8b3b2LJYapNvvCq+2arIYdbsO2rrZ6HFB6NR0Jg+IF
V3zON7F2RG1cbL06+SA4lnSMzS6K2vDRC96SblJPFb5h1trDtXIZYSXeq1LjmdBiRF2q+Mgszn/s
jhrLPyd5aYO6WZQGUkBRJu8+4UbHLKzCDVzhFy1MXzQ0hSvOAnRGLgLwiOhqM5POvq6mALJgQa5o
Wgd3ht3uNYX74s/vtFgEd5XQ2SsZWrVpQ9s6/PkldVWwSrsU82EfktpSdcTEuHii0gmMBKveeN1a
MMNGKCbrNCthIOSOtw7p9jP23aZrdhT+mnniJDyqYrpA6EViTT7bcip7BC9ZZay7WeXpMpA5eX3K
1N37KBv1WxmxWjZUHX7db1mrdeegMJ+VkWDjqvoDnGSYr3Bw8sT+hfRoroUsvjvcHDWzjOeqaD9Z
VmuHuGBj2NXeqWIsEwZKHV1G/n6JDhFQG5Bz1OibMEuOES7pRZfYTwz5++UmMUqklAbhRlZv7vzR
fo/y9Bz04qlW7s6xiMQs/7SVKjvBHAPSkClizRuPkHfybpKUZCko7jyp8Q4RCsehjYWvq6mbJiym
5N8y7E7b8CSs5uZGES7GCGBII6ynnHgoy9fv05gRv5+OCALwSptB/VUB7dLfAkLghXKRednVHS8e
4wUpqDJIKhR0oMUINyKD9bjJURyhx4G7GLClE17T7kARIecs8wsAiItIcnMj/Ko/MdAm9VHnvc7S
gzWF9SsOIJDc4wFZExIKJ0quyaWSGl69ggscBlRKmKTu9SS00GEoFYXLtsEnoVJv2JKLxNCVNE8q
pIGBLfJIPAvBEWuOE/gvYy5WZeKeVBhWF7d/7CXzwBYWjoIOsFQctxs+43wsK0bDWjIts3y4WmFz
C+LhOti5XBhHzumIMVjE0tp6ipTOEe8Oh7FOj5pTMQFno0zunn8OpmyPjEct7QpgDPfRUyiKXZSP
uzDL4yuz6ocpM2+wsYEJTOZDQ6rUairXKiTzAKWd4RjLYIYjhXZyr2z1EoXiLUjEmVk8cC82JTLD
oIuEDTJXSsRdYs+6ZPd+4KdvlGnsrXq4Nxr1SMCNthxi7Y0IFLzLvfs6NMZH3hYPfdO/svR9CgLI
2om2dZviZg6uhwvdApZgkDxlY61ymgSbbPCq66q+NZl6aeso4Ahgb2WaL3OSetTDDTBLvLss0g9K
4z0Fzr+xatuBkVKzmRri7tROQ70ThHDiE/LpqmDgAFwQwJh07zPxuZQ03a5PQYc2ZChR/QBO79au
fRwzwnw8U2MJWjDEhtHBGJc3OLY1QKRG8ote46sggWEULEaAfawVPtFHqCgoz4bwxl9EsBSPxSpX
2G/YquZtR3qV4MMktYLhkhG+avX46gg0KQts4sX0WcPLOBa1JLtzZOBs5Hiwjdx9BZIISqYQ7pZI
2rcq65ihGwX04jx70Me6PdWSgrRkC7sJOuFtyVYgkCK1srWWJ9/2lNQLZeg0C/ByUYpjdxeMhHMf
fFGLu8jqE7CL1mC9GinH0+ir5sbfTz0ORL/mfhNgVJYmVe8yTMe1VMRVmBRs0i6qbQ9jfYUC+9xC
sx07dcTpO841XQBXYdx2IUvpobCRCsjkrqW1Lph81w84kwYCPGvwMtPLENjq3MG15XSy0S0JfWPl
GhhtNLBovBkUw7raDQYMI1TWfQJQJZ8oUl0n3Hd+ezNxxB76rDpNNQkz6KhJIrLnB1tv9yn3UDzH
R+HuIKnd+uosecxBvC8z8tMYvxdnDniKKzc/UbLlq2oyMDJW3L0oZJjHAqVwOqLPI/u5Ry7FHCXB
kO1PJ4klfdcZahOywqwTaXMH4IG0wsE+//lFo46CBI+Myefg2Y3+XZj00X0GrfEWojM4lriKE9tU
F2ivL4L+z6nDZ88Ep9X0OSHKsbXLSaFZWF5anqsmwLCPXAoLUbBL6ly7Q9vx42QJCGudGZ8OdHOj
HO3dpsRWJp5EHo2jywi1TwNtj2i4J8tBWfuiZxfjvE3B5G5iHS9xPzv+37QcAFpNbwFRCBiDXkKt
a4Jw08GoPuTGdEiD5NLY/T4kUweNk7/WeCXaFs4aqp187eiKwTdGPjMv2cNmZbNmNs3aeaS2ac3q
PvbYNKlqmfCsX/qazVdX5Mcsc0lXronTcMtnd3B+Z6kRaFJ5aGIJLrKT55G412U3FGobaiTCZsCG
oEHEDSat2v1fRJ3XcuM6122fiFVgBHmrHCzLQY43rHYH5ggm8OnPoPZX579RWbbbdksksLDWnGO+
11RzqPuoIv3q6Ar7PLaVvKrswwBT680jS5zx5YcsOIO+jjCfmmCudkCZuExJZDUNMnaiGclA4X+V
ztBvil6+Z4SI7dy6fg1y42oR9bJuXM5NELqQN9C+SbQk5biA51cwVgQf0NJHcOF+cI7cjzOVnivF
n66xTyT8LayPNtvblhGCXOtvxcSB3U851aNeYcsJfG/Dvgl3OE4vGToUXCPM80rUqxuVpO1mJulp
ZSj3gxztmuNniYkr97ma3d/pyLlUhIfeKv2HLHSPli0AteyYBHBzeF23EfF0tJHi+pHCftnCJbbs
YluatK25QdZMOkKU0hVRRL75HbgzljRJayZtWdVD8IX7icy/DXrnyuS9lceElS+vyV0fKfKZTpZf
TBYo02GdbQKMCSjDncMEgnFLzBtFhz7DatqoHAugkFA/IKDArSsL5zjCs9SRnW0GS/7h7IIJ017K
CDLFVmWJdLdl3Yw7k3lrPYynxEE/XIzDGdxeCNa3cukbSuAW0EYdZLnWfGPEuYGX0myLGGmtVgSQ
+Eb+maih2E7SfcvMBhHeNHFAtsvtoEY8bomExzXab04TZQcyr4eHtPg1GuBjMxRMedNG+9DIngog
hOvYIPShBBfsZI55zqqg3bUxWVZxNRVPxOesAoQWR66GaENyafguLRhdIyqIHEDFGnD1a5mWLuQY
17zqOTWvckIiOIAxFOgoV/ZgJmc1qoS8xkQeSig+KrPlIQ/s56hS/SWx9LXLjWo3wQBSFZ5JJfWM
T8f1T5KtJw6detd1wzvycd69aok0Z5D8yFbSb+kWslKQ/tuZU/QsEkBqA0OznEbBxRQYySMO6sLU
DsBs1W0aiXuooAOghWHu6rB5uzeikqy4mVPH4kDd3pNrPzX7geucWnJRxpsT5pbeSyEsIoOZpT5V
WTef7h+5bfa/j2L+gT+6PiDtw+zSrnUFZqgxdYD9usOtDQULf43Nkw2MS7Ez+ndYxOxZUmCDHdXw
Xnch506pn6Qxpe+cG2ZmXGFkjDcZ+sMVhc2JbvlGpQyVVLIsj8r0LvT/f5dzMb4FY/GSqdzZQyE+
Y53+qvK4eq8ouQ8RriTyf0T5jvHA20mii7Yp7IJDUNpiAxcItFIO5VbYguSOKS5OiHGyXe9Y887G
BvOOXj7dVBl0lIloIXP5lDJZsDxOEMVE+a3D5IIU4wPq6VbE9k+rHI0Ddmjesxx9QpM81IWfXiAp
1O/B42TChWLDAWgzykMl3RTNFdMbI52JM8V5H0XFe1I0Pkd7ba3NlpvV0Pk7ulnvyWnbS2vk+Tt+
I80Ix//lJ4K2aHrW/vRHzagFmN+O+7kvqkvTQ4Mq3e7gd0b83LdDeBD89+z2Q5uYDBIsVO+Bg5Mb
bCMmblCjhAiBEx8qb2bGOSKmX37xnOU0Lmv6nvffjGXIgHxuQpBqGJeD+Xz3JOB623ZZrxHxYPxy
WfVdwoUYjNCD1Bsr0MlTMI6HwmtAYyUtIXXaG16bUgIhTfZS5f6zQ1/wTWfDoeTstQfF6sAbpYEi
+EPZVpD8Juw2vo6Ko2uk5YvLFdIB6u+4iRr02o/4Jeq3JjpheUqfG+Qws5hvnc19EbQI2it3/Jw9
n9O5dWLW1e+QTNCEgDJGMGcAbnlI/xnh6HOu8VjW6LTCP23qMzpNNqMut09B2dvrRqf/Kq9G++C2
4aYyafJ1rEWEQYxw81lGOW3vlC0ZXtjF+I4vO9rm/SR3s0NQ97zY/ipdH3NObRujNRmKSHon9ILB
4tjRl9/ri4emeM7nfepVULibOiTjFRD2XAbdsa+d5gGCvmaP5B8DMEwumstsRjG7CvyJXu/s/uaC
ch95Q533oWGF8/vgajP+97POPAYKS4gpV9nYlijAAA9ULtlSQe3fhiLDrmClm+GckoH0OIQlisSR
3hWZg9Ox7awVu7T7JkOn2qUmv39p8c4G/HLHcYIzJDbIOUxhzyO8rEabrPtw2H1OOeiZoNwGmUIS
2GBDt/NfYSmnd7FI83KZkkE88v1VXRZnzyyW+hfbSCVQAg3Z+NdkbrcSOeFMhc6zk+UI4oMAGb2Z
A5d0KqwaBc6SjjH8rR1bnt12Ck4u+YHrCDnxyhr039acnG1vmPW2F/lD3SZ0kJYmhtVpY4+bE/vE
8jScx+I4+sjEszwDCl3pa8bMvAv0fIzjwIHrx00RY1rfex4hAPenpg9xpJvxMCYxAfMOYJlbawUf
IooDtJcx9RN5uHnjmW+LS2Uf+AMAIoQKJ7NVyTopVEXEBvZxDmPdMUm8eDNV5ApbXQuNtCXvK/cO
0G6q5xK4zA4KY7sTPRCuqDReqtkN+GFpv6t16byRRy63dKjHXV0XBMzVw61KFbFa6a3v0eBpXRZv
GDujgzK57Ju8zzmGpumplxN7u/GLAA/9wh21Nd20PDk0DNeEMw1vQxPmZ8vl5bw/7VWESpWXbJWI
SS05Aempa4mt1GVkEkljR+/M6+eTmuDe3Z/GtrRIsPCPwWDQVlBz/2Zki+kiKAj8jI32lDKNRlur
3SPlg7vWy9bgMpbY+zFhWd5yQykS4hBasoBjIOmuolaEdlbW2u7q6sjcsnsz66RfWnrJwSij7s3o
l1l6Ko1dsDyVVVvsRJlHIOJ5u0vbK/aUPgxfl69WuQHx1Szq/y4Gco9GcqO8aX3/yXaRuie3FcHq
/pOjocsfGB8p4v74UUYfi4vT2H/uz9xJ5uCg0tf7syQuvSeYkqf//iSR65eewJ/7M6eo1U2lj1GR
AjtD3CSCcLzdv4TvZ9MWwnq5P4NMdgzrPny6/0hpNi+5Kevr/ZnvW7/b1rMv92eRROYZkCv7cP+H
wO98TuOd/9+vhzAH7EI3MyURf/dMgbbJsB2wJfISDA1BiCMqi/39q47m6lK9rhhJ8uLmNQygNliw
h/cX1yfYL564ee5fhSCcH3OXYdT93+K36E4Sstn6/pPHZnLOQ+EzFll+bxKI4pIgd6UxzE8uMjr+
4RC+3X+wY0ztUxf3D/dv9Yc2eUlDG8UQCpAWMvwmTJLhtcZVVZfR9Db3mb5B5m8t62oMNsEJtWM9
SNayVYasYUyq4Lmv2deZnXMujfXzLOpLzdn7LFDTHgiOABrRRDQsJWt+Ffvixnt/JnoGATmF5QGb
ovM2Lf9TxBrFwTQBjZkcNFiVYMUG8zTR1NPmJkSp+5bPukA8yHBb9WaC+WUg3BEPDsL5DPQp0DLX
y58zyzdu+dSnL7KcN+w10VuwPLj+l60i8Zok0zFtKvFUEjyekhi7J4AlX2PEC+h0xgOqwfhVV8nf
nF3+Ipb7msamjRqqg7bDKX9z/5yLh2kZBRw7b7EYWcsW182fchrGo7CVWA9FN7/NkO9DrwIQARP3
v09RBjMYA4xJ6jxRKPc/EESuf/Ed4yszA28fu6onv6k2nwPcQl2Maef+kDiPUZwZr/f/oR/pXRch
l5+Ud/VgIt3kslLW1DAw3sof8IgvwtXuLXAwqyQMzB+aMhn2UsQCGh6ZM9LxNUbkwr3Z6EZ3eOm6
rV7+RYeL6Th0LupORZ27LGW055wHk7M7gnsvf5Pu1KNVKZ7uX7SlKg7c4sgYyBgiiyB/Q+1/6poC
V5nH1LasWI2r+p8V0lKIpD1BizJfS+IPyedFER0uPC5dAUSubONQcQvL1JxpWTjMKxx33wNd3Hg5
IzsVDTeB/Yop8PCM1ZJx/LIr+JURHfOmR7PTlf1NhUV0bVqHi+Uqx1m/ObYdPHFpn+jny4tyxy8B
1ezRyheOF1YIeLc3zrePY87b0i/U+CgqD6yMaBJFwmG+SZ7nfPjTB6V1mXrwdrS/PTz3s0G6VcyB
sqcVlEZedEnw4Zhko1oLzUtkToyChAEFmIP8FhHpt0vpCGwcCDC3ZNK/ppQ7h5HlRE//mhrq0vmW
eJzcWj37TbfjGKuxmia/Q4qy10kkUP7LmkjkEq06GcVCOKfYiqydMbzbEokQxCv3QK75RvumWKcZ
lvhkmaO5eKl2duBF204BYLHKX0XlL8mE/T9C7vNNONX5TbQUfFHwjncD55ANKLHieBE3lXrpjT9I
c+Rr23vIDF2SGzKVUU9xYocHfa4CPV5sN3jNKwUvJUPPnvc4Js3lb7INV9Ed5Mjt1X60Wd7NVwQX
MszGR9E0r9hRxe3+QFKJ3SUbG7jW4T7+E3XKKpTS6Fn+E5HLiwFlAR4S0YFBk3obUd+YTNzsuu/W
BEs/kLt3yeVs48tgOekLa9lq3+g4e9g35MEOaCRGUUQqU2wcfTEA1BwVxboxICUqg4q2V9DcQkzk
7G5jwJZftzeCvyIOQLikPD1+mIlZXfxGBoec1G86OWc01m+NP9iPMZladmcq3C0M+iP1OdSG2Lg+
VqZYk85U9LSPgCHVZycuCHdMGuO1E6U4ZBhN10W+S2oUSPTaodthdtn4evjyaywwhZ0U5/u3u4SC
omsX7yrezn0Lya+KxtfJKHYGBfQ+Mnoqb402xDAnvUvtjA26Dq6mC/q2nZ3bHBjObSmb0MLeuI3F
lcHwSej0sze97ZTZI2Kf0LtZAtx/7I8ZoRytvHFTltsgcp/NPP2CWPugvLl64lj/SNsGIbqbPkw5
LWFkvytGGN9BE6QHz5dw86wHmhDqRpmfvZArBR4bGYHvWOgRMPC0vvUYCHc4zFLwqxv48eKjYqCF
9rSj7+rp4XHoq+Hx/lFZoqEnCfejtmi00rhBOc2q0TOFyvDK4YkiCaRWyeP9IeU22uqhfyrq9iOV
snjM9FQ8xv//o4ozb83x9KgmYNZVj8Dm/h3F8m39gL06C5KXbOy2LSU0VTKfLm3XYVaa0BdPLWFs
oBUfArdxTmWfnzWGsvXU0z+a6Ag+NsRj04UOzmTjTDsIVlTrkCJHn/l9glUaklC46Uh6TLWdPtjJ
yUcndqFNxVCVVss+ThL4S6QacXIuORcsXwjQg/73LePy1KDtFxIazbCMz3cdu3bZo19th8/cyDiU
5b55Ys3530f3zyE1LvaWji7xXI2n+0OBKWLHJvUdu9EnmXgkpAVmh6Elo4lh3R/lTBbD/bPBMKN8
uT8fkIJ52S/qvWhndFQtns6PMmyfu95885q++B7qqtsw4kroq5TV2xCLo66H7NmusE4Ohd4ZgaX3
gYvwqaN5spm0AvzSgYhDHddvUDiGW3fK4QNgyfkZ2/xvr7qZiLaAwFknNCFO0dN10rn64s3a+FXR
/VAYuijzselW1Ge7jkYDqkLqM4uDEZaHVj3HZL55ZIfwThKC7aXtEdhTMuX5zh1xc2naeY2nzdfa
l2caJUu0nRk8q4ncNNCR8ZOR5tFD2tU2DTt//MmuhjEk3w3dvjL3EIikhnlmxDA8TbP4B/B5y6Dq
AN7rSQBzfTdj5jPlXE0vZEVdevDTGzT2nBcnm3xcPczr9hE7mn2sR8SbHEjQQak4OxZR9GO1+woO
+0PPmPbWDIyxOr9ND0L10y5gDnuYa5dM91z9agqIkyAuI18672br0XX5nLum/w3ukBBQaI3XAsn1
VqYOlgEg4YdM12SAWrQ4GAES6yFC9yTH6CVGb08+gUOoVDFYP3b4Dj3b+vATuWlaEjCTnP43ppN6
R4Lxl6iXd0+3Z1Zo74Y86pdJ644zMOkQPskKD17HwIGYRXwijXW1J9Kl4Pvs7Jg40YhX5Wphf1IM
WjBTmP0X0/EPuq/g6xf2rzuwhjO53pJDMHxyeRpjCEtOBnobGM3w2XMpoA2BH5Zhk7q5kG318p25
t6TF18UCL0BP3pSze7aXOEs7JcXQgBR8mRrLefeMXzp36882G5Jzy8xu7cf9aiYV/dyXtIDzrCX8
ZO4mhDOO8SpZzRFTVl+Rn7o7Rcd9DxYgP8cWmcwRKi4/C2kb816Sr4L8eYnj8hnhqfAjDsoBLrbu
SetNkTl1xjav4/ziZW1O/2H6mUO0VYyOG2gTaHJG7aNqQ95d+c6LgnlDAGhr+/u51CROM6NL8gra
YFci+0aKkvdVupfZ/Dg14Q+re44f04IEafkXoMv6oBCWdbSTaZXPnBHp+bbPdhSkO5KZolVLCNgj
RXHMAoXgwnMIvYpr6+SmNcpSK2AA4U0+aigmcK01SYSa/5LMdh84A3kP94+mOPo3tn20x3yPnH9B
MA+uu0i04C6PEixpa0JmXKbOTjw/ZL3YppCdLkFh2jtl0tNDV5Re6L8BVCnPnNuIHpX1OR4W0G1D
+Ho4Ui9KnT7cHzzOJ9vW0WpV+km9dUfDZbFtbIxgvnhz7QbBijDPpum9+QCP9sQAeQ8lEoWHnmYV
uhPUbqoJCcEOf3TnY5pr0QXyQj8Y0Q0QKbGdCCHXo5PGZ6TP8fn+kajJk6z98A8KUmfvyf5Ll4oh
e23jI8bEdU4sMz7HZhiToisWYR0ubIv5wlksD4zsClI6ofwbnOjsqPzvM//3tSbRv8SEfEzbfJON
3OQ0i+F/H7nVq4dn81RNxohfngdtIuBLtTpgvLadg0ioA4fcVP/9bNRv8iBTfyuX3xQG0D9Tqwee
b/0uRrM41fR8GmkHR6lGoNYWegyZXNqE7nZZcpDgIMdaaAB0PvtGR3Bohz9VpQxO85oBjUfAoIxA
qATLg5DecBYhcfGpIiSdLJu6msNTHdi9XFtjeXHBTJFgH+c0udh/dGn/uj8bNFGd94/+7+H+udzL
ydgQ8Z5gQ8Ae4txUg3EGhZZD+0WDFrcZw9nOJlA31niFPLe4YQIn67E/BEhcz/cHE+nrtnagojjV
vDAK6fRR7GPY6FZlq6xNkVrj0QXWpLCyAmwhqmbu2k3hKsykKVEiy4t3f4fSJOpI7PIBRBvj02CQ
JhLRX30xUvCk2ThR81YholUXI3uuq/rDMTsmiL2QREoHv/3c0D+8bVfaa0QWtaz+ra13ATASoEDN
exnAlfG19dqryj7rrj9JUp7/AkM9JL6nQJWhesFackpK+4lRNw1wRLa0wk3jc+4BqEeqSncNlvVd
n1TDujH68pbWKZnli1aM1IGX0U7SLZ29/ikdQJ8MLZ5lD5fK3oYQfKltMDFc5t9W2Y7ngl7bsXFl
hBely87Mh8xDbTYWKUrIRgWD3pOoqwcLcy6UjLl8YoqZb80wBM8wEzVU56gTU3gt1IkMBfPudz7a
W58APwSSvvO2oJczxuu04tZR6rDOx8l8GmwcZ037bLB7jtjmnmfMCZaTACPi/DWmcDXyOUs38A/x
X6rWeI3q3NzgUeI1EbgRwX1wdqjcSwpw+QAqI2MJqaeT5Ro4Ak2K+H6RijcdJDdzCLtDK2x/h18L
a0GbM2wzJooskxFlbRMrzmuedHT12nY4Dk64q3IGxBI06BFWO/0DiCTbweJ/T3/R3ZYOdiwyPbOD
KYOfkOy3VewF4bNJ0CGrLrnhhXlxQPYfK8++ZjV8SLQG/gu8DvXfR2oeIP3X4bnutPeQ4x7HHNht
TBISHytrurgSB0UcNrA9witnX8UQjQly7AcfS7PE0VVK2Y7Az3ZHgpAY2zxZNf69CfpP4k4Xy3NI
QKivAc65XaWQkueVe+4s4B2HVOIY89IIyo2T3VyH+S75yX9yK91nlX/k7q852mQBcufGoHs9Oo/D
HH4OUf6cFN+d3bi7uCcFU1HKsjyQdJUm8VION0QWxAKMwJitG9qvV9eRt6mrxEtOxJJcQEkBaQo7
mXnpL+C6ZT9+e7535rxsrKYlXM+a6tdaE0jns0WTIURDqsBwpbrPKMW8pY1u2HcMHLiayGyn2mCN
EOlIs2TazyPxsKo+MM60t45d/M0t87s1j2kpxDa0BnmqKft0ZG2CWjK7b9p9LtG/BGE/YUIiyR1U
s/igWbvrYoV8x/LNm2nfSL88F7QTDkyu1T7hMha47dHYFtKJn6YGT2SaGlsq/syGx1V7AaQ6AuAO
2eDI7dB6cl1bxje7E7KKF8OR8Qv6jo0CzMV2xnHJDu2jCMuXIrF+4yK3zqRWkFUPR5vAh+4rVCaX
Q5JfJcHutxg/FLNr+btO3d/jCCZ1efGqUaIjE8Q4O+Yj3jlI0FLUuyXg1y4ZbEZFY61TC0eT2+k/
SJUMMl9xrqHbIZ8qsREh5/OlZpkcZNPtVVX9c5kgd+5eB8N2yHNqNQ46TQMAa6Ap15bhn7FfE1Ic
r82oeZnRue6Z7hxodeKJnwhlAbxRH8piianWnHa1rnNiIhcLOmGLJkkEgL3M/GSEeicJlo4XKUcS
dPpAl+uv8v94KbzF0QZDq4Bs1W3Y7RzfjQ5jWdrgVR6GueovALiIVcaIvvxDbk8AL9zNRGySMpkU
PwUI7PUI5n5jOm1/BYQ8gg5bJcR7kcNGjFyieKlChQSFbHliYjVc5rCIySFIQohquhKrpOEYj4kc
9RB82BWZaSSedeaDJ6ZdX0Y4IJ2sJBUPZSXeIgttWvKDfpgbp6LGiXAuqKH4qGr5OQ6i2QJPcmjy
ksxg6GTX4YtAwNm8kXnWI64+5k7U4iehKK9l43O2bfxLT1upifxHmT8G6HYeMYnJC8wvnejs4Cfo
hUVHU8+hAvEUF29HXByk+JJgDt8t4TBDJHhtZOZAc/JAWw8mE4vWfyo9D0mibR+IDg4e7w9i1Q32
Ptazc26j0SGYLxm2cGGwSRBisBcGbMVQZtZ+8GSwVk56LnCPMeEz5eP9IaMUIVKuO3nFc9BwzsEw
ybL70/vfOZcee3ZWrSHAPItucM+Ryo746AIPiEPRvtQRYFy6PT8Wlf97HTGLbzZE7GESM85T4fIW
jH57xFf4k2I33I5thrI40R+id+2tmVB3AuJ6chO5jmv9wd/N2iz4Q8A0Aalq5QNYNmYfXk/3evJX
tfLepUrofgefdWXIy8wtOZIXNIUMm1WGrYL+a4qeF/pYIEjIMmNcQ2OZbuIEqbsU0y8DzS1cxPoD
yea0swC4gPvWO9cHm9M621ABni5N60MDxFzY0onBkZVcBkKhg/TKfzpMoZYsXjJ2vQoFP/6k13AS
v93E7H4qg1+oQ3+HQyxfxU2CAkr4IzQiUvtq6Vxtst1J+4NvEJRr1zMO6Yn5NwnhHNWuo0lLGBY0
OpcIOTc0ppmdzvlrxCGMsbjaJ1Mcor/m/STC7cvL85YDsvgxDeM1MOI/oottFjxc93aSfci+OlpF
ccHHajz0okPpgfgnT88uiNldFlkonEsf7gRyPAt1yW5OvMe56P/RWiBbpEj/RrUb7FmcONzEf/iv
mdu8Y8Zc0Pg8zYH1B+As+iGX6BUiuDYxb+8Kvw5+NMwPnYBuIjz1NYGp4ELeiCExSIWtuKl10b+N
fkgWhxldyww9Mt8iQOq/O3QVtD+yZGs17+eo+0ExflBBw/YcGO2KdkC5KzwyfZwkfp9MEZ3j2dGr
gUAHLcSPQWcD3g2Vgg2wJsg2AaOZDVjUdNuRGhkUGd6pjqzNAFkoO9TDUMl15IbPxFFsR5aL1sFo
00ILWOGqQMuI2CVOG38VS2jdvib121DYyWO9h6Ww9lr7CY4AijPrzBKyMciQOrpYN3VqElcTDiZ6
RTbHKua0ltAsqTvnbTSiJ5nbP7aT6pVVD0R5lEaGzqp67Y3oLZuJvdbFzADOBVnUzAaDRust9JqP
WHerVlv/4prjGib9dT4Hv2wmL6iWs28HJEFmZu2th9FHLvkLBJ4bQDZzNZrOL7yZ7tryaU3VBnsI
LXG7+RMbzNbiMYTqUU4kURaQx8GX6GIXypZ8k9Y64o/lz9YXoegYjknib8O0IhfXcNANg+YaOXJE
OXwxH4ClHcZLmBl1/XxkPF2sLAWXy/a6X4bFdgE2aGYrcq955FFVBIzARUnEZIOhj/smQ4O+C5v6
whQlJsypeJWIKpaf1ZTH3krl7jUDT0WZalFPBt9Rj+Evb8mlCKR3k56m/eXzBtO9/43mB8dCp2lD
tWfHRQjnEWTvxZwujCzceHZ2iiOS3LtC9usyGB+U+yuz4pPXuymKh+gjr9rPCUj4yg3A6+ajeuLW
2SJIctjbkh9lYVNShhg2gftHRbjolQ4OdVzRh+Vdby9Vn9LKCcvrHNtindPO3UcpjhC0MJh/gDwq
nNfZGJ39qYcBJikN8yw8pKg2DkWSFGx6DbusNWI7nn6x5jg7Z/AxgHc7Qj8pOMl5X6c2PqiKRlHm
mg8WJAZ7Yj1EY1uWr4iuPDiBwTsTQCJQKQMPBPJ8mybO58Uu5sX9JdXo3FTqsZZxymItoejw2ydt
cnErr/vKqIhLr1RXOnq3gGA8ZS/JVX6ysRIV4UrTuKrKgRjt2XwHorFYu8erkyNkqY2rH7f/qAtd
BpUnvhOoekPiHCPHTRB1e3f2/5huxx/v1N8tiZmlNk16/eW1lzUdFJJ5VohPEex1BZnjstrVF1UZ
v41Elg+xdSl7egzK5XyAt+xpEu06jRmX0cg8G5WCGFP/ixoYYEOG+VvNb2P41SGwRpDCvkSkscts
YMA0YTwR24tz3Gspo4oPRSeodoyey1zSN0S+yRsKFq3aJNDZcaAgrlNIk4URvvr5+CYGaJO4IEmM
bYOWC0SqtU9kArnBx14Q5GoOJkKoYAIyNlp7TMaUKMk29uY/KA3fsuX+D/PiuRZmsZaxdzEUN3Y3
qK3RWxfeEcmyQ0pTi05otPJfoAY+bZ/YC1ZMRjpKCc4UvkuDMWK7TMOY1iMCA0XjwwGPLxKCX2zC
opfGj6ryrYMYFPY2vLQ5dtaJGOedAOuPPtbbNZG9BoFydSPjE2T02gnSb84sMSaAl6Sej5wb/nH3
8CI3OJFLVgrfY5vsS+c78mDmaR/eZHtuY4Ms3vCf5zUvAsz3HmdcWgZPRex/jsF4nHs0o3lvE5an
blHZ/ZvKfR+Q9dviD4MzoDiHnGYr+ZmoD1WIARDvMA3wjiCBR3Kj6Npqhyaq+W33+fcIbGk1t2JZ
qbZ1gsOJprOzazgpCHIraXe07qZVSDBjYYIFmmivGwia5ndeaQI9+L2WjlkfiicrKJCLAThB5OF+
NFhTG2RVymViR0RDsx20+4Kg83fw1zXId9YxIvkUz/uoXAwNZLgas3WsA3kCXPEQ+fY31tdgDymr
IdRUwji0+gVk3q+nJkBX4LyMQf9sAK5YTxk4KIfjCinKoUd+PNSybJ2F0U+KL9xHMRCz8o5tR8s5
Uj9E6zE0qakbkmhQmz4PX9E+gYDDIYx5aq1UxhsUgiksl3RpyAjrydtxpUgcDB0z7IzzXwkoEZsT
NmzUeMZ0i8TfkkDqwvgV43xntAQZo+7+ZbJ8iWLI4FlRbuuCZkVnAKcRx9boXhLLfXCj6s2JhxcW
JSuOdzY+Gyo1Ugv0jcIYw85L3U/vQapPVtH1lIj6iVX2oewkllUW0BGeuxXLJ7vQp7hgm7DaBl2Y
4p63j3PrPkdtCUAh3kSyZJTy3AsD828OG1ntZgJ/VkLP9JSY44d++hg7Fl/F41RPAOSt8sMPWACU
2Z9YTKgWvd+IcB7FrK4dOoqReZ8VFf861LNb+EY3J0D4j5Djx+nb395oP3cRt2RabyJPdADFue68
DsYoDEK8qS8l+z3Ohx/Xmz9FyA0R2QZW0HZTjRNFp0V2oJ4f6FOykcOXCWEL72xEt3pyiOO7ApBm
jevwx5asTBla5dA/1SETdU+c3CW8iR7DXCa70hz28XC13eQIkOUQOPI1/65jWqOhO5rbMh6futTA
SEYgxFBDhp/N8qu3wmoFFy3czjY/3rY8MgVrqleryPuda1B+tz3OfM7dOQX4Uy6rPSJmzDV+eaTV
1ABxgZURgIgi/ts9JD3hseVn2g6cxprqPAgyZeea14Y3RpCSuSbjw9j1jIeaOHiP+tbdU7pwM0EZ
UrVXHftgNwX9Z6Om7MBGm6O3P/cIr1atBCPimp8DBHw5QkqtMTxvScY+eWg/iZ7pOPF1zrxhhZvW
Vju+68Ro/usHJJk4RIQ0H3HJ7no1j9vAzp4WwjBYDZwhqYH5MCG+Q5J/VCUezpARxUlI0I8VDpdk
xDTRfcmWaDs8IodsLDqQ27O3cqTVHHQZIUaU4rdsu3jLUrfLMxhUEEYrttOjnnygdkCGiHKqz6UP
KXSeyj9+shQa6AHXHQs8AagkelhoTkivbddyONaLS0mFMDlUAEqEmVxBMjLTAE7KI7LKFhQgvWCa
TN5tnHqo4NmIeRxyB3IBIvsMjjOaon1rJGmBVtF5bELjM/SziQIVvZPBbIo6BAFAHB1MJTiExQfP
Aw/iMlPa4yMi3x2BGwKTZ+dRw/V5kEZ1GgNi/TI7RMTfERvgjC2qR6Mzd61XCgKazF2nm32jHFSn
dm6vp4J1rHaRw6Q9SsM+PiB4P4e1DXuqY5+JRfZko99tK0BHCLmZ9C/Y1hithNe4G5yGyUWMkisI
j9UKacy3NbVABCmIUDNtk8AIGUhFBrMRhvyELIY0kqFwB5TozrMYgT4VHepcaU0ftgO7EaWIASin
K7ZSBkxskvTSV1i6F0q3Owd0+g1C+Byr25oGdWqkgs3/o+5MmiPF2iz9X2rPZ4wXWHQt3B2f3eWu
WdpgUoSCeeZygV/fD/HVIq2tra1q2RtZpGWGUsKB+w7nPMfNoXy2nvZqUUeP+iCf0KLXdr2xOV0g
WoRnYGrJphts/DF6bqzTEmINcBsQso7JitPUi21uwTwNo+lK5PWJaFTIFNMtBUJ9iNBDcnsAIcqq
twJlOVJkEmuquhWACdHjGoyq7g17uFYbnA3Qg3xrjwN2WSf+mB1KLR+YhSwZIuLt4inAds9Z9YF2
YufP9cVwEjIi2bVsKtNyF/6FojbhQfOIGRscQ2wRehp4oMsyyEYv2uOco27SfqlQdHtb7xE9GkHL
LnmqbP3N98NN3YEv9NC7sc778OYG4t1ivNRBjmsj5IEEXms6gbBNCgQUzB4+O/a/y+qGKVULUGy2
b8VsOBsrcz95nolt41TB32Qp3Qxoo0wr36X4PjiOQgh0rv2mK/xUhcmn7HHPg11vvJK+r0M0nWfk
GRYx41dPqpcwojYFHpV5RrSOpjLcsvUuWQXSNIne1XcDxymOrmEtx1xu4B0dppgllo5PjmsXaN40
gcgrMMQl7aW3oykggApcYYXgqA0xwbqgNlBfnITp/5T2FO/KOvs9p9rZTVoyUEadlGKGZ+Cymu1c
6b9Vw29cEf2qw25lNoUMzpEQGSGGDAcrx9xSeiPvHiCCUJrAs6l7npRmUKetvRJcRbtBmgW9FB68
E746uEfOcmqvJpkEV0NzTjQQm5Z51NmNS4IAM9PaJplLeWhFW9PJnhIVEWYLyXENwuj5LxVg6mvC
65OJEClz64yg2nuWQWQY5VBmq7jcpFzHNbRCtBZC3gVX0JEv0GeuJL5YIJLI1JtrL0VqkB2dZuvb
9I29Ny6l748RYTm1GiJwwfLgCmnxqLJBkkvRgp/WZnwVFJrWcBAVFoMQfGVTxSKv9Wsy6HKoE1ob
pDXmQI8B0kof53vIduIAV+De+uQBMGPoEMJSd7qpgkEbwhpIUv1UGOkVS0j7Go6aJKFm4Llgebwp
pvJUaxSeVfStJeEvmGYnq6vG12x6i1DPYGRkT+FP1OE5AVvrKJuRevkxm0x0gexjPIKKzfQyFSkJ
7brz1EtWCNbsu1s73OlOPxyTad4mqki3Isp/99CwuraSz64PvVgIMhKWenrIrKfE1NGBDzd7RsmI
sok+ZgaZUOOeahztN0XBafYxC5ZUPzCf02gntebRMyHGmVr7q0fyPaQuqQllGB49UnPqmMxda56C
JmlkUDlLfgFe48JK4YqCtu+nhBly1HxwzlwsoLGbTvVXTRZbLy40oJ+c1RWgsUD05oglYdTXTsxO
hy4x3EjN/bQtYW8in6CfsuclMLsQThuyRan2Pn1fwobCLAt/yHlA/tVvqopc8jEr7HVru0ie0ZA5
bfnbPs2M89a0Y8MS80xaLYiiFDVHkevziRxb5n4a4x8G3Bt9buw9AgqwgAyIwGrioJzNoViPYfyY
58TDybi5y24DsYIHs3NamBPPeeVDnQ717tBUpKNLxYinandJU4ldxjMthYOuQe3LJDqgQBA7Rqwh
ubobonTek+hsNn13sGXxBzXBN9uaJ8Ff8g2I4EAd2c5O4nVgX7poDKZ13fTPKVkTqzhqHkJHH/bF
sidR2DUsv7m7ZaQFrZ6+DDztfIzFkxrPszfWSwO3L8dFPtciTE8sdUk0hhoTshTPFjY7Fc5IJnzN
1pX2O8fBmllT+KGq+AW2r7V1Mmg75gRdb06KI3HMl7HW9B3ZTHeInfjuwER7IM+JNOuUFgMLRT6J
PxhznobzBYq0fGhJHOhwXQicsvdx7kwGCx2PGKwqvOE9BJYKkrYkRNVvkqPBE7KzcRhAsHkakhAl
b4+RS3dc+sdsrekRopElArNF8S7j6nettwF5f28E10peYgPzcOr0asCekmnB3CK+WUadgb8Ex9rM
zBOrxi6hOArL8T3PwC9R8BMzsBm0am9b9e+CMwfYDG/xhR1cP4wQrw5Vnh/Y2QdOSFilSq4hk2pS
2Ri/azpnYZUbBCGJpxRh4mqcIT8UFSybqGP4WUt2XIJDmFZHDzAHL1MBl+4DZPHQo9kvZ99jBNg9
JKbmbrO6gx56m+vm07SJiS4woa/K5mSlmQoSXi4rLUUqURrooKx9hVxvcUpAq2f6ZXTlbfTM7zqC
pmMY7OhmmB9uWCKfsupDSsQQ1TY2QdFCfhjAoWsmo39XAmjQSySAusPvMqDj98Ofgok7kgqBk8Fn
IpHbrrszivDqa0j3vWIugqxJ3pmNMchL563bojVLoj+VBH2rpcNJuU6xdZz5PVfJd1Y2IN4bAl70
VGfjO3FmFryFmqjc6FTcNWIbXoJetoPNXl3HgmpI2fkNdw5LY31lmzCT4pr5Z2iwxakXFoDq2q/G
LHDaDPKAaDfeZi6D3WZ+cLImvApT50tsOceklndj4D1mdWKfVUm2Nw3jAFAXzK3OCLsqKspjUvRU
arAlVC3fG7IVv7fFYLPIUe0nKWqBNhleptk/TRoHKvE266ZxTTqHPj8RNuwyh7DBkgOmPoYcxXen
RhhOQm2YAD+rZhaQLEkws2nfXdc6QQwKe1015i3Xyp8c7si1a9sgs5dxZtJ86ibxvBO698l+kaVl
3MkCN+8y6YsLhOUzQorykM2aWJVR5r5EU0QmNKPD2loj65n3jTeOB0NB9PAQvArZrxJ21hxmI/vn
dHzRPIbcHh4Xs7YkEJlKBBmKrge9ct2j7Pujb20yGbMz57EPZqXf6nL4Yoy5znyOVZrgF6A65bpc
pDJJ/d5nGemYAF+xXX+KEcUJv/CP7m9jfcp2gw7108lCY2tmePLNycXMNexbJ7uNoo1POOPN7Mse
S/TLdc0Yo8+2vOOOmMnhE/qsPMkT62Szbe3uiLj5mxxEBALDcEJ4wwYIt8ZOlTC9Y4c9RoXMqgzz
T02y7Cyj5mtKrHfPxPEKASpe+W48PBmOe5Me9kA4S+RkWNUx6QBxLOKAU9z2DE3me9riVxiQQtFT
813HZ6NhC9wU9iaPzS82Sjp7BWJWTDGnO7qThxY/9BAbI4IeF4wzg7U51+FqOa1zIPX7yZeYekL9
izfKZ/LLdwn2JqKs24R2vxVLCkusm1vURmSmSjfZdxx1zkLuEz5Alf9Y4gGXyC6Ct27/ztYjs+uf
MV//xz/+5/899euff+M//3vxYbuf6vpV/HT/HwSIGd7/M0HsCSIGQveff6aI/f0r/44R0xzrX76L
DYKRhmGD0rNJZfx3jpjmeP/ShWCvrpu+YxPASFrYfwWJiX/phqWjaDQdgMMYufkZukr28f/6D+Nf
nmUYbNgsB5cMIYvG/yRIzDQN4hr/kaToCHAjvun5poNTWpDayA/4zyCxBPKEU3bCW0FWAh1u6DiO
HWUD9oX/6mgemr10AjNu3JKsOEQTJEEznK8w9q3TIMx9Z05oGWUidyhLQWYSa6RSdOoasD4q5E0X
UkdZPZnWbTScWzu5jZZd7nIfcr+ew183GmgPKedeXBAczLLew+BcZiz5RFvseqq/dYWQaC3T5CH1
mSVTPN4TbXR2oVu+NrnDdtX3/ljom7Ze1t2QN/lBMbXUHnZ0iPzAUim7LTPM90W0xlyzFq43PeHR
QAuRPGu6hQXGD58nBMzwBXskgSC+t+i5t0gYCC3qEuAUBqOkBEDEPrXGd3+s9rKhiNPs6DXi8Hhu
Q3iK8gfsbIwCBO1YX2GWnUqNhHYx/Vjs08y5+YyMh8KK3S3GS3+to3e5zI4DhxPNVmJ6T1Y6M9kZ
wi9r4uJTm1O+Ogxh2Kmv0IUvq4sMH0hkH8zJPJVAfVFiMC8lcR1BixBbi6iwYDY3fZM/KfqXq4gi
ZPBdEIUTO4GRvxGlk7HTxxekSnJlatZwKCa4tpLfRs9BAFFFrlsYfrsKskxQXeX4hVgKFM3Qv4U+
Tl+rTLd9S+jLTPM9Ml+HnkSx4qg3XKq4e2K73TOeeOtDHJOCft/vWRqnFtQkvyvfpQof4q77ZRXs
c2emlwfK/ZA9lA3mvP/yKLEohvgIbQZ+24ylqKG42mbzrNzBv4QpjRpsU3oUHCY16Cqzm/c6GdSk
QGpVIDtMiaZGZoQzVRsc0EjxovKpbghnEyY+iXiCnJ9XiOmmhlb01Zmm5uQzHVszgPDwCDE7qUMS
awjbXNVUIFeZPhlocFaGNy6Z2gY50r48miGKwTHmm3UueMRKZ31u1mcLz/E+PmvgOE4jjh3CBswd
iA2HC99t896KkOcoshi8GdVRelIEA5xkjX+1ysSJa7LBfvqc2jEpbzCDVRxCKo6yx9b/xOqBtKZZ
Fs9yQmEP3yFJeeQSAEMB6Rn1FsgOcTJZfUnrnmUB5D0eCGCe1HJVnLBONmvuNIpdIt5cdAYuhfEc
+TsvXHSZKXOnWWhDABM0xWORf/WCTlq5HXyMoMqd+aE1jDUa5HtXSsjjTs5PDFBrb89uH1gwRVe1
y0xjMfXFfEjkDr67UZsELh36wDKIkIXw3qfjRw5jw7kqZb+GuWFsbbaNwRgRKM5z7tqsD2ud1ZrO
D1pbAwkcbrbJk2zcTKLmYCXCoeiS4UGx0200+KE5ZYHF2iFWDeyMAkQOkt1inVYyXHUCIjajh3Xr
2i8iYi7qawvVk12B3lnLcHs4z7jPgMPeSj2RD1FON5Pk3+zDPvPR+TLL4vcQGcOmsUp3yyxgwUPb
78hYA5QlH27PvLeKigFhMpMQS01yk9ROFgBM2iWTYV/tKttNTLA2EP/rGyKSFIq4zjZo9C9e5IMD
1ACMzI3cx25KghKnvE/LnFaPTBgZsPgOxg/H/I49QjiSKKND5zlWA8vPXMSvhC/naDaHJ6QkyIvB
ZjCBgzPuTXzEqP5Jj2psxIgWlRPVdHca7PZNxvY+xG1F4nrrr93fAtDiXmWsUnrFjDcbLNq20H9K
G8Yfw3wb44vdoQ0VKnQ2cpxoG2oRNK7iVlPv+MQPqhsHpCH9zYf7VOlEt3i6IMdDS19ygNJecgxz
60+T+cdaSExej0ZvIjtzCMSyU/+HVTCbN3TEcAbJNSTNwISsxH4AuwoF9VhiViyJJWNwNDKWGEgz
UF66UWM7rQyCmQjqjjYjgvtNT37lSpoRTYLJrLA3hvvMrgHX9HQlxjzDclkC1crvTlr9iCS8YUhp
t5b1JAaqXl0an834EOlgYyorw3rINLhQNXqvAiKZxctCVoo4WDap3YQ2Lcq524QbuCU8eGmyEWpc
7ccbxJ+oZvybgAp3zLMcqjsQfHc5SH9aXRPH2RNvtt1mQWEunyb2c0IGPuJF9NV0zT7UYMiCNptW
xdBd3NFE+G5n3XZQLvlybn2cpuFU0lcvy1Dpxx3GKe9DjOyBnPxREXpyMTUIW7pBF91bI7sVdbYN
5owsWL/Zb+/TzP8ssrFdRjp0jJrA1Dn5L1rbvsqLxriblXD0IKSxM+JNvowjuX8xqHVOvYqy9r2r
SrIZExhGnt1OgfKsqx83MAVNhmEJ7aVjoJZLSuI0m8jewXf9cXCcWT0GNh7m4tSOT1lCgHuhf1nt
vuyJ26SBetTl9Dh03gPSBsCn2melaS92Qi5QwSmI+GM2bRC9VAdhDUzcmM+DDqsRxje/L4lCo8E0
xXcpDOLnOdLuJnSZIaQN5piYSv0r0qale7DYY7sro86DvvI4RJzqTKmxQ3fzG0mPYhbBpjeaLsBZ
+/OgslOVXBrJ6Knw3uoCnKU5xjfYhWUHFeS1lTNsNljH6zas+G+QtBJ6/KJ3lPXcF+FqVOI20th4
80y6oPOUtdOxkxc38T8KoUU4VstpA5gdwTfLNjfqkFmlIUD1pj4rPdeDHNrTpqIhXDHvARRND89w
jiDhdDwD4qCDLBhxpX5AmOZDRyedtfZmspp2kzlw2WrUwhXhqVGNCMee/HfYV8lK8hqKI/ePhXyA
mLjh0SnsZ7fAK1aOLwoeGUqDF+o3f60phJYCdiQkm56HqefWM7zwAyg+PtH+G06VoIt3nSD0DULu
+zpe5TOfSxxLNirxjXNz7xty5E1lXdHL4AciUEuI6mJgxuzk/MsOyfss6gShXQYe2uy/dRBpWAHZ
wFdZu2XGngRpn7DtRSxvFlZPOdjcoFW8Vnb7PqXyoZowT3HrHfBzhEFVseWGVBoUKoyBisr62PbV
1u597DhusstLkKkO17Gv7jo4oH1Npc7nO238EJa6X4Jin6KOhCqqsjJXE3v6ZT3n2jtLFviK4T8y
GP/JXLtAHUOkqlIebqaRejEm7HOnZf4jtpVwPegooduoUYQI2IL6k1DW3r9rc8/DDmtqm/pzYJr9
W4eQaY/5NGBjTayT4WzHIaIWtTUoSrBFfNS9GVJ2kk/1y6AbeIvVq9PhLtDQ8q9SHUldEUfPM0PQ
vRToIZrCPUUmCJnMUNuOePMFU+9CSyYTBX73S52YOw8d/cVgIhDlwx/PanRCI9EsjQvur7JtjPvu
QcPVs2ZltTeswdjJgqulqK0YbdzbzjjgIw+KnLd2Ec0oQgbcRFaDKcQzHBZ45s/EAEMxPKI5aCgp
BFk+dvGYYuZgkY02t4zeXRdRFqZI45gFMYrpAVogMo+/SjfvmWUtDmAG20RtUjLqhLY3DvhFIfwA
keO+LEuQiRE4M10zVynYzePg+TvKsJT3mCQrJ1sDN2h2GtYjL5Mld5D9M0DXNjIGFoPNmTCy9Sox
G48I6hZkZzfboHCiFw9wnyzN8tBzpAGfRUMVGibf0nnxmtehMlx2Il+GpqqgZ6mDZxsXqN7j3o5b
iMVhaq6xLMTrydbSTSpQXOPMpJsor16rAMgVvPjqrNvk9vynEAs0VAcRpWwOcdhfx6E0Wd0+Iv+U
p+9OD5EAVgVTRUmJgC4H5CLgzhoVVDJb7Bos7I1tdM+kFh6HpCEZi/yakixeO47eM0Ln8WUtCujo
bEdmF4SwRpErMbCuiNhkk+N/6NyvBPX6rP6YtqK2G/o1LL9XYDg81ZMBGC6acV6RuxAksdsBdeZx
LzQgfjjHGEnG8tuweM3jSQrA3rFZT1m+MuSZV5rTFoGyLpy1Jfu77kULRwwBhonf3Uq9DWHOK2Rf
Hht5UHKqeHd1+zGzB4TAVXwZkDfZhUdaW+kxUatfjNJ5QSl7wWnGjd2mezV0L0abPLL/eQt1cQMA
gxA56pIti1oWSWboXFqlHQYUhZt2YDQKjH068b/dQt1kMKfyca1hzV2Tl4Gc3Z1UkPtsqCqpHQxs
UklVnGL01/y+8sf3h2HDhGBYcQ7AuwFmmo+sLIzqoyqrMWDxfHZnQpHLouYkbxsiYHULKUXEPLEA
gAxTXa85q9MOFivqe0vrrW04u3Lb9Ki4JgP/QOJxpZa4WaNEwIw5OwXljvQycXfORO6dnldgAa2c
5UmenoUb3YEuPLFqkrspoT+YR0UaDjr5BgBz2MzxPm5FG+jVctIgOEPU4w1bdAMisENLW9cD0a5o
gNq7gntCn/vWEGWB9/IZsDVmuVZ8epAiD0UlPs2Zlb2nFbRVPfKEeLxNJqG3cAmSR9/Ep0Qu8M5z
hidLG5pFo07OUcRWk0o5FslbiPFXZYDJUpDOax6bGV5MFW4XWrytbbUBeHPki70vvOjKGBEhP8uJ
SjffJ70KCE5kiWtaF1r0EusXuZ0itp/spkEfSqs+mBnBxE1tA0kt7ePfL8IUxT6yDQb5DXO7c+kv
ObYjK3Whic8ofLe13n4KKzRHbcGrY6pRgGqMVd3EOOtJGX8YezBh/UFLUYMCUXbPvpnckHVphypc
6k18RGubjPI1QZtnR7rdQZXVwQIbejELosvdQYG5Rq/wVNnmlukyHA2DNXttJNa9akai6BaGRJN9
awUdsInbZpGMpA9muUiNqjDaQpnnUHRskO0tmjLCGi9pIasbkgymuVF4SFF+xgqKVzfzQmMFGZ50
YaCG1pliVrZzHkY0THjNxNnDTzCsDLE0GaI49LByfFhe+NNzUPkiMvgj1wTLor+yZRgf2qLj1cGd
ef77p79fMqcpt325aK4RTyfLl2aKki0VAGP6DB6FSRIl+cVV2AbQcYeVnBP/+PdLr9r/+pPRxtcW
lv/JicgWGlyxb7pS5/IJjHV6lbMh1YygQH2MDLeAz1ygSSF4R1v1C/sQ9+zDRLVy04bsqplc17Tk
7iMHgMvQmXsn1nsqAHTMuv5uwyt/zG0UoH2Jw1ZRt7EQJlk017s6SFMrwhOtogdbixC5gvQLx+Qg
vNJ5FCO0nLJEq8KaSr6Xb1akZftJoVyoY1Hf/n7JkQevBJqwnS87LFEZVIEqj27eRAbZaKsJ5UFC
k1fxqmfUhvLLIiX36oDmOI8mgm1CXNGMiKE6R21RnWu//AWmSW0jX+IKJwge8REJZ4ndR6dcM6AA
lg7TNJUSUY8CGm2OStA2sWauOJj74uDGBPWYqcKGmsXsokzvBJhNvlLkvxUeDhNP56WGL4mlpRiL
E8AKfQWQp0dc4DdHEswgwpccB83gwikG+tnNfvnI0ws9scODzT38MXKX34SxzQQ/VtVFzakQewm3
7xEihVhLEq5XI6uuteJ8eEwGM7xD0dKeI2PKgvZkoZt5APWmCCz3IGy54YluNLqWw++2Aw0L5Sx5
j0mm2KWJU6xtBhU8qn68TwiuWbdj6zwNkaSyx3S8a0KFdl5aoANIUwiKmRAqRAnpXTh2cdVbFVgM
YNYE/BBYMPiBNAh5yEAj7ZRe7+0ktW/OdVKgIrV2aII5m9RaqVQ+lu2AFiWXO9/GA5bavXsP7Vtn
tkSP8+6h+smLB0cOeaB5NXppBCc8b9YFisG4B6aMQpdYIp7kkY7LcX3yi9AJU+6fl8xPkZpk7JTx
eHHJRVk3KfTjWVnT1ajdR8pWHR1rj1Jn+QJsmSVlU5U3ITBitfH01majGRipL08MG9acJuqCIs+4
dMiQQJSzUmIB47r9t2tN/TYxY+d15NW9xuJBtaUl2aUtn5Dhy3vJiXKoGjrQvGvkBRfCDk0V984z
1/TPmCt3S0myTEvHZtuPPI4i1bZoT/CbGzpu+PRrXCpd8gFZxJLSuYWWVwZfRpIPR11rToPW8sZu
Sa4mNJIVCJYrmA051O8+wTWD8mG2SO1hLV7RVXTTMwf8h9+RD6Op5XBAdPLuGyybQICu6Q7ju0Mj
Tw7C8CKy+Luemgei8oh9q31y31/7BcI8jhJ8yFDBq6N488T00PX7vPHlvpWDC5+XTpZoz1CGJfEk
cqu7OVkMcGuOslvgLXnHm5mLPvcDcUiGzogxDX8vlxHtgTdtoek982q9xdOmj1p1pvU+oIYjJnFU
BEhUVBNh07wk2lSuG1XXB8sLedOS8j3mhk/LpH6aikUnCVjdmojcmBJaAI1aQrjpYuYt8fVHtDnN
3auRGfZ8xl5+DwnqWt4x3iaikd2HHR0iyYkeAukBj02IhJR4MuD3PnxttyLhqHUH0GxkH3gZ1zlt
6NkE7BdBoRTgX9oUBLyuBVIqwjVIHdKdAxqnT9SMT3wm4aUsxZdWLC2hjdfYQhaGA2VmJkH6Y8Ml
rIm7PA5mSpaiyCau+ouLzfLN4F4NDKv2Dipt64OqA18htJoRV+4iu6GK8dONPna8yysZb5yaAaVW
o7qNakq72jNuVq6/CSN8S0V3q/UHl9fP2e0F0mDlc6sNvkIhX8W0Q8NxSboArQGph+KYY0fKdSS5
opgbh7VvS9ZknEE4NCtWF9UXki+ATSHK8wy312fT0gmkMQo4gkR0L/rxokCL/XjXWKjoiikOr3Po
ylXtzcmW06lG22RD2+jLI0BR7wRbndskRcKNPSZw9PGO6WJd9Np9mih8Sj3dhqNFqUCs3D6bbWPX
AWS3vPzdHV5yk0RuHKGIedEoBGKsKScmgkSiBvdhtbyjiI/KtFo7CpMEjMH139wsWYLNuz88xAgx
kSphiWH0wO08M8l49NLWJDemRVsCI4ANefnIe5ulNAuFNZMs48z5/xAxiWDIyWJVMxcot10HptQ8
/Ob0dV0LcbZqu62gGEJ5427CoZ3Z8nu71B/w/aSVG6TI3ofwR3AOngZWKYEZ4cMkgsBFlmCn24GV
peIlLa00/whZfSSOvKYtFA3XGkjYQfgcS9z9Y+frAcjtJeeSHw7JVwMYov0GY7/3U6f/QhC9JJIg
cEj8gbDLsV0ZRSdOTCWbYwUelOQYt9nn5kU6ZvqoTEUflM9voC/UjlPHPAG1eSsnNOaxrOonQgra
42AjLPBDMsp02ZMVjpAjiBrkHn2DdC4qlGRR3SFumqxdPczYXl6ToUQBN868VmHMZPG4673sq6Qq
2+SwR1aJ1am3zjY2tedQYnZwYSTWWS/VzD3xXsl7mMcPCvngY2Nh6LZEsusGZlI1UeObKpnQAKfT
LrPnjy7pZ6KXBEMMntsbmoaWHeK+rImWBsB2LQ11Df3YPvYNJnNFnkHZsoITNa7ASYV90GdpuVve
9LnjvqG7InDBSiZ4A3Li9RK9IqIUD2PMLKqoi+socHyilqQ8rtajayMoUrV/5Irqxptpldt58R6a
Tal2ccVwH6vmSWOgzOjZeZocOZ/jNOTGxeOwKxcWRs7jSdQzndYEUiC1iOuw8RHFWSq2rF3+ftiF
ZrLgWBo+e5bJfYAXDLLpd5iOGIUxvx7GEN7eQFWqswqaJrCHnT0fhQNocCAShDlE2Xsrp4/KwG6e
yjZpjk7B59mz1VrxDJDZFoMPsCn10oZIqR5hhAPyIEi68M4xGb8JkD+rrJkfp0hSllgN0eVAmRxm
t+uSd5oNwTdA6UhAzeLvNsb0YAsEmotKcwf3BJj8mlDGPz1tHo90tFPEie6Qx/xolfFoDzWjCnkb
sl48OP70k+rdWdWzFvTAtLjYZCK53s5sMwvpgYV/IlVgoPLrNJK7Bnjqd9x82tex18V3ldVBlZnv
pELotIeIiirprmZI03X4NfTRb71YpJ1ruyNmKypRY5YDvhjGBHQCBgVQsccU9zmnyabNKB+521te
2fUvDoQbYxnLFryTbbUZohCgstqHNha/OP50JFPgOe+xDAhnm3xNBoEOuZGwi3VSEgzreI8rGdzF
cKxb49EHurWEe7N+xK7X14KM4zH5DOMCigdvkKiuvxK/eJoA2+7qGkeWLDNcNiRcTkPFaFI+ZGic
Da7Qxnb8b1cw6B9S9Wp7o7fBapDjn62DrJpf/qru0TfVjbqw20I7O2X2BmLKb+cPa5Vjqhz8LDmA
enjAdlzhd/CXCJqOPZ+yCCizNq62SAl7/TPtpsfklvTkz7XlTDtvMJ6z+4MV99cpbX8Ex/sK2ui1
jDHUDgZBfoB4xoVwoPUEXyCRZXPaRuYL+cTHvL2ZctkE2jqKSWUyKObTxGwRLQqucGdE5a+QXjJV
0LwBdTBbzjaVhm6Z06JlU6dtslB9T6E6glv8yr30LhUBiq5hvovQG3cMI7AqUQ+vRM24qx3qNRuw
QzqkCwsWEensWFyKnpoUUvABogojTbj3iZo3ObCDVdbpsHRGVm8pd0bU5BNp11iSpuR5zLoXKyt+
wNwznwgPVgS7fJraZ9WKkxeJ/pGAyHcZ+/hbtbsyb5lu/xli7r6p44j3GbQpzf3mDXdJ44hnKLOf
veHVtWoIwST8rDPCg0itJYY77zAnlS62tdF7pOl5pY+/iRAcfOZc9HZ8L9R8KGp5Mf1v0TBJHLrP
yEquYL8edSVnXCrEYvDO/qny7FeXs5qTQ7kbmUGdx0UHxDL5MCf8nyp10vwhPLI8gq/cUJ0P2sV6
Kfj9clZROPApoWtkXzEDkqQksVMfQ2tHrO4vJaZDHUJU8pqTypKXqB1/PEgYRUGRbVkTOlWrvuzd
8FUn2nDjyfYF3t/RCSmT3QcHCCQ2m6VU2U0zkgSP0uJaQ9qrwPO70l0uG9PpSI9+e333kElLMfmc
m3Uf0TC03qbNU1IhJmyc2iSWSQiHn4H0X7LGYcbKcdkcLI5Sd4ZYxbppLLQd9yJHBYQUXmJriCAX
0y0fCAEWfnOiFBmOaChwddKnc4vBTsErOTb10SHWDfv8Yzfm1Q7LHOjb2t54YB0Y8CGeqCe+p19V
P0o4e692EHcLUlT7kKBxidRWQGVC5pbXO5mxKm3VPml6yiIk8oQZ2pv2J4QASexl8QvEeLtS0Lz/
HsgmQRZlSFyemMlCTaof/vWHYTD1S62rbXsvPqLQKQf9CkT0LGqi05R5t6z6vVbHHneeX8llxAbC
aTbwSPbt3jas6TCbHcDOm15Q4qFLvneiOUQzigBSXp57Oz97aLNZ5h9UpgzuSZ6sjGDHLn/OhP7U
yYFsyqEF+lVuVDmulEZCa+WeU278pPa20lVkqtPNtuYFgq9nSAfuYR3zQOo3VvTUCc2+SqLnOmWS
ntbvpld+Ji6JQ0kxP5p5Pa312YJOom8q33hMPVjR7dnmbWUWeKRdtK9Z0x9A4dLowssoBw9Epb7z
2eW1jaPToV/dgtjnjoyLTXMqO8lPgWp37/CbENDWx+gmyfid0JpAwElgRRpD47PcBcdS0MGOk2cH
MIuICrKcelsb3rp1ohoqZEV7EHe3UQ4Rvj60EFWqiCuMUODWRf84D2JPkkxK1CEB42JiREbWR8wc
6GWENa5bLnMuBOlqJPVlHmqwD08YCe45M0p2ZJIYH/HKsoQXUE3hws9JCSP9/03dmexIjmRZ9lcK
tWdAhBRSyEVtdJ5VbR42hLu5O+d55tf3Uc8odEY2OpGJWtXGgAhzM6OqkiJP3rv33G9YTL8wgF0S
e/wlUQ8ra5RY2W5+eDc1mNO33ubX36WwZnd3SMk43smZCVeSlUh2GntDglyOnT767twHZE6/CZjz
M7Ir6IOqM6YNc6shXJm9/WbgSWG8l3ubqfshGtYHq2yfbMv5QAjdbvFqnDsGDakRrkGU30wELVNR
50vLQf09vAV59ZLb5UwbvB93WUuOawovByNyjJYi/TVr895nkTlDVcpzl0dhDNx3oMvk9yJfJFB1
E4zNuNLcuJDuLdTuk8JxTY3m3cXvKpi/Z85vJFcGU7TFJ+N+VpEzb3JrhnPMj9GsRgyUCUSFPegv
sxY7r1Tv0SzBkyvjwApwhIoYICGPga0O+keuWrHuBkaqrXRuaryGIZ56UBOn3Aa7qpHEH6y2D5ZJ
a3+1EX6wCJuTPVLHpzVQhYqg41KVbERHhSgb/XT82AqPqBB7WvWSwi+E0IOSqcSEwqyiGByxk+YA
9/vemeVKe14gm0cU77wwbvFr1vGJsMlvQuDvLWMyuksZXkEFfqYw369IPaiOx2ZeNkrt0MyVjziA
LokHCiE35bNpwK/79zWQ/5rA8X+ilLxLMr+KciJqK2yRYP4p0Vx9a7/95T9wNETt9ND9rKfHn02X
tr/Fm4g57//yX/3mf/z8/Vuep/Lnf/3nV9Hl7f23BVGR/0XR6P1+o/6mFb3/+j9/7C7i/K//XBRt
Q8Dit3/8ib9JIE3vD8tBwchoUmtcbNr+bwWk9P7wPKJ8OPlZWjjC5jt/CiANqf/Q2jVNV9vQD2zH
5Ht/KiAN0/nDw7IIaliZFthlV/07EkhL8mL+TgHJBNLGTedalqmopml0I7b8ewVkY+ihizugjklD
ns3S6AYOHosYcdmHsHprmBd3HiEKSU+62r31bX8/O7gWYueQxny66tpOJBcLq6Dc2+TUohCPSXM+
KiccnKMa/CFYVh2pJy9uLpTC7eNbGMsqDiPHPAmzXxPbSfgm743fNNTts2jS6L72Jpy7gK41ED/K
pn/2ys7WZ4J/63rpSgv+Qw+pMsK1mIMtG1ybfGMguzMC+1TrmkMi0vzN0A/AP+IhCwiiaBnXwc8h
U3ziPU/RDRc6X88sKePC9fDmYHf1+mTtmEk2bkRBiBRqhKr/0Ztd9tVVrvFeC+U1ZMUOUQeSW4Qx
hv6pK65+oQimnetW+evSZkCwjfI6+WEM9uSc4znDjhFaKcdJSQPaXiUME7FpDXAJ1hA/U73s44DZ
GVKw+ImQJyPaKhMfB1yoKjKZr8U132w793VIm3F4K4TXnGy6/LhLWxdxpAN5oMcOUU4Uf1OSf3hM
P38fs1nihpK38UhlHZWfaMN1+g1hfJOeBmRD5bfBbdLmQKvTzX/aVekMSP/dDo/Ykt9fTa+JN0xp
tfTmeEqfcyYm/R7iYDAvrMG3/H3GEKmkDdZVcQ+OIDDVrZRqkB94+7X5MUhoBBilA0I188GW4S6b
c4rNaYhzfaXVUDPbS+a8bV8BdRRf4jf9w8MGwlEy555barsKXyMZksI8VvQY5nLE1UwvFsm/rWv2
TXSxA59mIYQ8J0w0cGbZEHjt3gmeBnpdORmkOniD4+P8MPSc/ZwD4jB3fBARvBNnKNIrw6sG36Zh
RgzZbVNfTJXEejlkQyEXWuURYQtmPA13zgG8slLp8hl1atacnVGavEDdBtm6QM7rXjCaqm6lHQU6
152U9yyCHtEJuLhePZm5l3MrekYxvZFFyrRmOWJnnZZkwgGBcnLLlQwyQApttEnlvcX8g7Ossxzb
fY1quKzEJOZpdkwCO3zPRUsUNyo+Ozwgw8uRm9lyZjpZc0oH4xRMP7vBkRZKQPZ0FDMT4xp/d49q
LX/FQRnFl0ZZBd5Vz0ibvZWUGWnkQOxfZni6bFSjqr4ZU9F8SIJwGipsVDWIm9q2FT8mGwXRdprG
Jj4ZTV8zbdIsY7uJZJnmCHW5ybYx9HuAEnjV3WpZlS0dpMSTHCNI2lFUhlXQ9ldwIPkAtSDu0l01
K4d8qh7pyI64eE2XXDZQzfGP+aW1JrzPnfGi+2H/qUgXySirSlxfg5vONj2Novnh9TBgvzICBsSN
47sALqCZmMUPtAQq5ioTXtwDHr1y/jBqvK3M6OhWpVjXhjhez75Khr2ZR5b7IYKUsy3OpRA1G5WH
kRkPmczC+AB2JHoAx5F3uzlzys9ysAcm4EGO8bGtwPeuKtE3BRa6hKzeKWEIA1YzcFEKoHl1iaPA
1dGsYPZb5kbjhiTyN0Z2svbcfPAPoonAipGsCy0hHuiUrxM/FMVTRTngL0Kr7p+8HGg/bRRgZugO
ONnRA4gQLzm+yBGFEGv4Rohi6G4gXZj+dmjMwjjVKB893ise2PVo+6j4PFFM2R20luFtI7cAjDeo
KYY3c+Hg83eiott0XufO35p2Qhl8sDW+XP9LY3OP9aq2TAaI7m6c6ddNT/bQT+RNSUqUdoa/1fid
Q8cFS+yjTArVveRRatSnGuwh45cg93kFsq7fGb3A1qkGk9A4UobRec9GwtNgexU2V6DukPsowrpg
XRsJh/6MjIpHZjDjU2oo+u9U8w42myni+ElgkRkwYqPvdw4b8qlIW9TjR0+RhiAPaV978sGKvJHV
pchCCMoHo/aZJKRmUIGvlLCgV6bCCMmMkiCZVeZmEMn8iiBSXHUo6YkzZ2nd8TniotSYwBTvfcXq
vrUCVMXUkZqFG+X/kKPdqomtHOYUx5BTVbAa//2i7F8ot/4XWU5MC48G3pz/T7n13OVRE/2l2vr9
E38rt6T8A7eD6XiK/RtSj6La+ZvhRP9hmwojousoW0jPtqhz/iy3LL6nBFWYtE3heY7gh/6stizx
h6mEujtElE2NhoHlv6/sL6ah/2si+o+8y25FlLcNbpW/uk20KamC0NxLSV3n2Fr8Q61V24YbkquA
6TFuuDfo/qJQdd7DKLjfvETAgtdyYtyYrls/FhMcmCwCbkezHmt5Yu2bElX/3717f17jX65J/KX+
u18TLxinjTYdgY1Vmn+t/0xy60SI35G+SPsiDUufDTMEaCvGdFtUotq6EGDgP4/jwzwG5rZzCJj8
59fg/uMlKLqWDvNG8mEt4d09R39fgs4hIQSipesT3GX6lkLU40p1ZIP3tj0eNCweDWIOpX/887+L
y+j/+csOr50/b2vLFp78B/uPowXCUpc2qZtYz0UJesqnLN0wDLeWQkf9wWmrX6nfZ+ei1dYhtwys
eNVdJ+nBI2oc6DlGwYrqFzqj3+6c0avc5VIwY5HSw23Ox9I/j2YzXrskhQYW3lOkrds8VdNy1p54
RSppsqzEnxpgyaFRP5KmVazEYwgFiZOiCv0E1EJpEQaR0QoLjHYFNuqW1DFKsqjztsTVMlcY2mrn
9IjX45okKd1L+3VyCcCrCj3v5SuFul5kFiJQI+fjzHVLW68Un34eQVsXCJe8LuZn+2Pp6PEWqWKX
yXmH9s7Y+cGnxI/qdeUPX5ASjgf9qIgfpDdjuaiKYbpMr5ECnRR56lHEUD4RSNCIvPbVBL2lEzOQ
1y7dOBbcTgK2vppONk9gGQmfB/WfaxWcm7AP0GyD+IyFd2tzDP5hizIxm4ydGvr0GBi9u65ExHs7
x+FDZRXJwiCgdyOCqaQPm3SHGRMalRXZNf/8PjFN2/qHG8W8n8eE7ZK4wVHJsnGr/f0tWtiA2Drl
fFHRPkSTwWQ3EPOKlhEPhJf5vI7kBHR9esTPdoUl4lzVtvVRqw1EY3ITS4T/d+2lZbWfvIkbZxT+
WbS8KW6Ye6uG52tLfMY1Hq1jOrvZHm2eTSs0XHU9Pd0BKQUgm+GBw8cOGRm2D7TaR3LZHgjAgegm
2x9z0qNwSY2PLkKCwtFo7QSTOKgMGRkkGXOFGMbY1lP0IlCA7fq7raS589HoRAZxuiv9Vr5JTqor
kDL2IU1fJm1aT64NBbtTH0Sq+1fLbPBeIss8R/64n/FYkQjnDUdJtrAVdEc9C8qlMh4eqMdHkDfb
krEYbSm88mjtnlqXk91oyPmbg3YiJMDbToLwQwepuQGggeSN30jW/LOdZ+jxitceC0Fm+eZxutOD
A4e20ZR6+7xHPi3Tfrxyfn4qRO1ir9bl1m7jft/Ok1rhbxseyXI6Zp5prVNHbcJ8QDidU+4hZm0J
vAcsOA1BsMSESBhHxlWOcktiC2Nq8Y18X/A5qoX0BYAHs2KwzITor+bo/CJVcN409UzYOIpqWca7
btz7DHpIazAOPQsAOhRjC44XT0bu3oDDgd72NsHdMJ6MzQe4yHMgW2M/WlifeqrpPfw1HNQnKIv2
lTQUHF5+W52zXh7sJCf5IJEgd3GL2H5D4dl0a6kH3AYPAw36k53Rw4zxRsthvFgCy3aTA4aIawa0
XCsJinNyKYf5pUHV/UwbKlmNMeRXH/qfp6pDNaCFqD07QEZxB0YGpNFWycMQ9sxYdQBQAnyIystq
X5LaUgF/4KNI8/2UEmIKU9ouWTPtNrwNfQyvy+eAYMe7yOzyMwvBhezXfAk6cF1DDVjKyEN2Ok1y
PQ7jFthYvSzuXO1qcj96i9Ww6b32DkDaVT5jcWUm4SFUEEQiBjZDM38vw754aUYOBuGQAlsI0qsr
mDoJexNgcF50WPeOhawJz+ygPqd9vsudJH9DMo072c/TDVCXjpiRhF4E0z3ynYjR8Q41zIQrfiZ5
pYeQWvFDPRdyC5BBV/tqFClg7nhazUMO/GhW4la3/kc6dfc8SBdfTcpIJYnu+Nb6dUJgu5vVT1kU
CkYG7b047vYVggA8PZDWp7wiIEbcm3r9a48wGtkPCiNmlA9RbGQXUjUYUlrPhOwx/5o89C0E3SDf
Ie8MJ9i2TONdzvCIatz5UaiP1Ko7zBAIVovSPnYS1wkXvDF7i055a+45wJy8VAfIoZklmlW0RAUN
UqKFrjUnYmXS0NyH/s8eTMjBndwbey+MK+mTGhkbFzPWANpaAyg60A0aGSa3jUNcZZP/MgyanvBi
U2ANObmKzOSfVDMRlRJ8WTHNAOUMp0jaw9KejDcsaMu8yh+8e5t8nDv7IfHmb53rutve64n56rRz
qgf5FvrGOWiMZFvQ5dl1uefdgVUIG31jM9pxfIut/tWp6yfU++CPvCBddzayfjl5SDJa56kEK3Sa
ScsudXUZLF5O4TXtxWXdgE+9thSvPzQOocWnU1Yp7BazHC52ATPed701oKfXfPLM37L1Ry8yq6uh
Rp5nzLQCra2CdL5pozG7DWGW3Wiq9BsPewmtrtC4tNaP1jFbMM20Y7WDdtJ3XoweIUTPCJLjJmFH
Q792PafdIvH5lSilLzLDwoGCw3IJq+alMbNjBtGPbxnnnhThxNHqar0UliG3ZRuPG2f2moMhwAD6
kgZCm8rqWJl29t7aP+eCsdzQfOVBIWCNczuhisjvZMgPs0Zs5zIWjuOSg6iTvuCXckGj6e2UFPfx
jhUfxxD/gfJZuAt2qIXVl92a8AJsYYW1JXzLXtR9Tk8pcOXOSiAMwhhzyvRT10j0kdljA8rke5ej
ye3DGO1YWaIHhrdW54RiW5ZP+rYuYZgr8JcqNklq0M7WEdmC6SAjiX1s0TgzSYVrEKwcSGrM8CmX
9UMnYixOE5KGeUZehCsqiaD7GWCt96Nbm3sztirGmXVxywu0vbNnuSuvsIGmprOz8fqWfD8/3PQu
+2Ud4jJWFVi6xESTZ4me35gY1cY33Y80EulaiDs0vmT7M7z3GVx9pAsJo+fgx365cVq6Qx0XORsj
SZ4qDTc1yhAzb5ZpeWQCJPbY44c1m54Xl7codLvrxPRO4+fjmqCPx0RAl9IiXZFEQJS2eiNTQFNE
JGQqTj99FkQUsyihlTF/ulNdnXvZuDwCDCC6qkaurLynySz12SzEryqPjZeoBo7ogvcLQvmYYPy5
IdYvb2EvfowFBEG6OybA57DcllX/3HnGx9RpD9ObMle6Cn8GrapWfdpAxpHNd6Aw88ae+2hr2Znc
BEkDmag396nb5EvmthFDM/Q3eL6gn/VrEwU3YiGM3In1FpCtQ6x5cclmMCUIQHG0zN4lKRWTn1g6
36dBLDuSGX4Gg0Okc/OrGDy5m109HX9/meZmY2BqgIHiRPB9K4w63XxQg8ORu3H3aQpDIhuca9PL
bu1E6iWtxvAJ8NuqJ1yDRLjQYv1El8fmX7wkNmPhEsYkvt/mWlc1tFJzTM/IrLbxBb4badK1IdY0
8fILQDi3G6CBRynZotQrQF8ITlRm7ZxKlhM83QLuePk95NOZJx0ca8M/VZWaty7cjN7se+gU+QU0
HO1uk8xPVZJ6kjQlXNk28TjNCfQhyguQemzINbJ30/wpp0of5wjs3ajEjLPI/TE0UfoAnLE5WAkf
H7vYuEPb1exwrLx6eAvxjVcUcaYwytM8OAzBmvQ1rppzkmGcHLGXwfv07oFs7Z4jDFWA4axqYpeX
yinY0E3EvTvX6h7SHMEsZIac3TyYuGfhz6psWue+TWC9nxZHDelAW2V1yR3t0Pqvw410MudQSsNb
evHQvzchqJeChxnxM3nwaa8Dhv4YT3Xc9S+mj4o/HMvyBNheY9ep3mIU/O+dVmqTQEPbxqif+BPZ
gBzzwISf0CobLWHehPJFYnpcF3EB9g1ujVsz7bWUSH6wYC9CCSC+yP2EGBOwsxDWgPYyfdhV5XhV
0s3hnDrZYx0T0gqHbdmjDqSrNhVnUpmIEAPYq0MDo6tW3SYr619J305M80pUl42xldirABC1eEOc
+gvPS7IbQqQrPkOOVc8QXrS+t7LgtvMau282bSsvDYwnoj3yB4UOdaoDufJUE14dNR19e8rfEEAc
UtIOz7A+92PRRgdBFirlt7K2blu9e4imDhn9uuaIypgZfGpHb+7v2JNcvkAIGLgicTSt7k7MCZqV
knMGckLEDzjoVtKjdVDG8dZwg34ZezJ6QNsJ1SWyH5wZHvOIB4+oDZxmDecJ6Ae+UN9bZ9J7NHk+
PoskeMmz+ovs9/LHOJFbqXfTKPMnHnJUfHMpVxmP2cm02804OO7OkW52rFRxHN+dwDPOKvLiJ9Wm
y0Slj7ahCQquXAeGQ6MPuTBYg61ohwfRIs4C/oVFtOqmGEuIBpVV3zn6gGv9Tl04MKDQqjVFr9Os
CCkpUb+4N6vP/SPNyuWcZt7WkagN8+nJRI19suEmrn2X9D+a8TbAwsjiLBkkvATdLHoHfZXKGFiF
85uT+aixXfAYYHFiw4dvqQPBGhdmW6Mj1SAskoOIxAlzu01Ig4lkiBsaA1ibL2UHyJZraZBpVt0j
IZVP0AE2aLKGNX2NGfKxbR1M20e7wowC5pdnkCKWIdhAKUJnNP+IeYrYiCBrx0Ojllg3zCtUn3nR
6Owa3tU1M3mubRiemVEEKwkjYhV0Y7DPzeBrEEm4n+lZ8pvDnxYktMdSa/LCqADjyYEkB7VtV0a9
dSin+DEpDe9QNdO0iWZ9ERhVn/EiGaK6MIsMz3SrX7OeLvQ8zupUWprbG1Ahhu16OQBeroY+fwot
6zzSXXZ7wzp1rSiPfgVd/a5O3KEzcNe9jC62HmrUoNULtkDj2JuIgNBRxrdRJfAQoW8b7asd+gof
hx1gz0q8LaTDD3SrYtsMePLGvo2W7owktice5+amnBfteFg3BUYtt3KiW4VUeiktEBttnJ0TdNUX
QHTdImyKYevGcXZy6DAsRmTDuxJv1qG3J2ylGY7/QXa4XDpt74NgfspCovd8Tx0Mck2GyCX6FjLH
Kcvn93qy04spsy/JzGVXaU07WM31yh0tfZ3SPFlPvqhAa4RfjB6z7wYJEYsY469yMrWP+tgFgNyS
kauyU+1ZL1R9iHoa6hmK8WPJYYcGnTzBbzfXlYskIyFL9PfmBM+J8sRKIbPV4UEHZnqrezU9gBpc
24nzI9V4ObJqgjLYYPmsjW5ad7Mrt1WYLhmdaqZndOvalv9PNjm8QN+0V/Zg29u8boHQpu33mN0O
fYabdf2zGRXJGlL9eBptklwnFT2kqK1IkfpZzaSAdt7Ub9i24qPXXnrPNPcOncqtGTFJyDhRrAgj
tW4yLtGMo1OK7sGYuYtbdcEJcIH1rzx7SVdea/ria4xQcimMgTcmDy9iCtunQc0/+tCITildItQS
XXz2NMxYAjUeGp88RkKGtq3qAzIEcdWWRAV0BTpso6uMQ2B1HymB20s46jZdkXNpEzvml/KzDYZH
ZTcJaDP3I5+z+lT0LJvdNN1jaohx66dUnB3ImLMaI7LGgAbHRIZZg00JkcB/buf82IU5cqj7pWTN
+IDYc2MElHGMHjEVJbM4CCEkXK2mPxSRyN8GzjVWzkiG22o4WkmRH2uM1/RyhP2NbhcTLcIZ2Hee
IXnobWsk0RZNYvlO+sNCv7N3iS+TyA6YzL2+KMjER21jnWYqu0tj5V/apLf3wBCg5MbTR0H6z2sT
Zw68+0EeU6vDTZ/f8bvYsTx3B/RzfnZoQuELNMJLrsPt3IBtE00XH8Mepl2c2s5Jtb1zKuJfTuns
MMeGl5LO8DLGbI9TPa5+N7A2g7QFc50SBF7TpkzLPGOBrmJVmggiXcN4LFMTUAZ5Owc38EdscQGQ
gwYCrBkO1yxJomPIq9xw35TYF+HDoVTxjhUn9E1oJ5gEEToxOcVs4xKIUJC4zdnq7hKi42O2mXlh
7PvhC6u7zlNLD72rzw0t2YXlWdm7VYflupH41301kgPmhfOtYbxGCEwGm9yZjHPdQT6D/Vit0V64
KCHpK2W2puNm6pMz9NHeI4MXJ2tQXHNdFdc+NBe9YWZ3N7ax7VvnbLulcY7RPZexmk6Vg1yOSIBb
ZJhqaVYy3abVMB8IERVNziRtEP7KNNSr6/TcPKNf3ObxM6jjR5DAfLDaeZk4YJ9j3eqzCJOjJyqx
Q+GuyHrQ+x4M4a3Gq3PC9QsiYB4qbF7JNRogpcw+NlInp600FQjumzC9e5jpDvVJfcvi1N0lpT09
13O+9Dwsw2n8k9PljAY3u5Ko7SA1Vy6JPgg9LVyy6IIRdczFanT9s6bs2oRpUj3VwhxWjKXBvwE/
XCQM3t66iD+v/TvqsJaC/M3eJeYjDcimQf7pePKlkS0JeTJJj2npGosERTcR9x7ndEneWGHeL7Ub
zU1tl8ARx+wzg5v0WITvmWP5p9JIXzP01mvLQUlVeKcApoHQ04qEnPAt0MULsahwi6G2rMllqBHV
EcaHfNNZJlaoyPh6jANE0W0XVo9dE1dLAzbFzoFOW5Nm/zZ49YPHn957PNzHafTWpNYsh7yJXkU7
/OrL6TKFdrrS55IItFt9/zJGxVdv+XIL1DE8yWw/Z4lPYLnjUcElMFlkuEUdX+0yciSXlVm+Wx18
+Dq27Z0+tkiAzlhAnHM5/wQcvygMwhPtezIPrdEJjFdzi0XlHREH5lQN59lHUFDPNAOKKd7VpjHj
C/bMnU6C/FphaSakBch+k8lDZjZvVa+8VTJyzQyFi1cNYr3Mm4Cje5wQGDePj4Xt3Iqpii6Uop+M
OMpjp2okl1bwqGlbFxwUrsDcX1TXtTdzxumvKwhKY1482bP9pUZikXon8jB1tzErQRGuUZ6yBU+H
rhaPSafdHV3VXxTs3qPW41Uks3x2UnLBajBAD7ga8NHEW3LpscCS8ngMPYYHKRSCfqb1hoX+BH+6
ueBqZZG5d8Dxf4UoGDUA16iqlpFVVU8WKSGqJFd6CNJDAg/tAnw7vCig3fTjgaSEesv0X9wGle8b
MlloCpnwZYwBXjRKcAobAq+7e+cu13S6yTstjm1ZEtfLpB2/sKrPwmtjdPJddHQ7oR+a7p5mIZ2W
5o2lTkVpPiV55LxopLxbfKFHy59HNhQAIvk0eRupUTVnE8rnYZYYejkPBlIf6zzBUtZVxJd0MRV0
q8QJkCIYAnsC2GS7KIJE+iLbqt9HWfiaTmSFump0ViFHukVpzROHl27L0feck3WjCGLi6cKaY+RD
vkGcuO2lYS/iDjOt44BOhasA1bg7F7PGaWfYey/BgjCZYMbmqiZNAEjuokoEOgC08qrpu5UgcBbn
30sQerTRIwJ0RALllhPPOqg7j3bLAvFQfvJnte7zmfjfunzUPopxKYNP1yVSZUhZkCN/2IdVdukN
cQqIg6mta3GPHTHbYFxrcSBDNCAlwIAlUAbbeRbJplRjiMkr7Y9RFP7s1/evZtDDqnd5L9JTAkB9
2ZXFF46ukwesGX0G+TnlKXU9VOWknXviK01CeTYygaroHiFi45ZciLlA8RE+lk78ERdltOmCx973
qMcphlZl3iI7yTmSeJQH2Q8/Hah34h3UMPfgEKLcY23aulZOIzRKj7V9NPt0Xk4SN5pD+BZ2F4BT
uf0638cpKaopMiy1vbQHzh+B22R3D/zBEYP6LB3MZ0HY7CytFokesi2DM5gu4Fs6vxyOYXEbimEP
Bm7cAaAZKuLsse7eRaRDDcAfAjNxqHAneIMN86oZPmxHbq8l46TO5N31i5bmZg88I7NhvY4GDkgY
pLsIz/GCwciVlgZ+QVIqOURDFrbQaDekXwXuB5Yl7Fqhy79DKnZqPPRwrG3I8ocDyKJoUZICtpHK
fzMq88Ry/sOQxbjMqnrRKqNaxWl8qWq5wv1Bf1mPF1Bk/nHCETsIrMYjGp+9JCQmEae6/tZ5QwmC
x2vXShOOmzo8f2wnvDts+TLpNuCM442LDmgXms1rjsl7D1G/XjTFWcQolrgrhyN85JKsr4SFdmEL
gX3HxJQSpSm9dJqnRUNr3S5BTEEgI5tEzuu0bZnFafmrYgwRlqY8t1jA++Qp5L7ZlHVrLlBAXkoB
lphiFVmZg6bHLGOGIzmf9eRfMwg8XRgVj2EzXQckIm5tnEcnK58x/avWfurC+TGtsOX0ff5Fewvo
cOV8tGi63cKOt95Ef5lQAwuBeGFXTAVd85W8Hpq5mX7pLbZHXFwwyNmqV+4EE6NJ4UCO0/A5dSRh
ydrTWxh6q0n36hTixGnj+hBXPIIGsdKruEfpYnOAPXniM2tK65hk4joy2YsgU1+rcPiw83qbW6bY
yDn6MPtZHfwmuCCcVrux8NeODsUOg/gd0u4GG8gAyyyu7h61cDUTPLxwJR62ESB5GkWbsI7cY1AF
JPRiSFnznvs3r7grqnrEdNh+X+/y0zvmhCEArXjMwU+xF2aEdffI54jQgnFQrKQP94ZTgb/GSE8P
rCMWiBsCOkmMycmcd7iB3sPu3nCT46brccKJGoQJXXF36dG0JVD2SHZ3t2Xks7DDdFyj0KawyxyC
czKDDKRO/SLZedhZ0AheUP/TYmN3kL/VmksRRPbRFt1M/7b6IBDAOkwJrvhwsPWqxGV1mMvgBrNX
ZOVa2dmjsOb6IivLfADYvLStcucneXvtWw8CIiE74HFhArKdh6OJ3zh2SVLpw3NXhfkGZNSpNzuB
rI2AX5wKJPnhkKa2dwgn5pEE3pHPst846KFYPJ+nVnsP97JfFhoGgpu8dJb9bKfIQtjOoCDDBIZF
Wd9EOXV7dxg0gZjzA9k7+SmqCZAqUGw6zXTxStM/T42OCITZRjPdigZ7aNRHGwePdjMGDCDu5MFA
4O3joRw9AIr1WHyVAeQLhyRfDCnBY1WROZkupc7dpzbJ3jPVPrG5C6SRAeNOgt2iiZSRJBs+gFPV
2AKprwKFoO3+qUP2zaWza8rBXaaESDPMjVbEbSP8YnVcOvczbbyOxugXT5+1Tgz7UvNc8MBOpBy1
2Q0tKsmE7DgbRqh6JTXR510TPeLCpyswOJeirqnb6bovfLQSK5IT6Ot2AW7yor1j4gC2jM4QUbCE
78puwQwAAdnGMuGcX1XEqDGKKMN2LQb4NXmVHIqCGxU8JSOQqNaUyHm2IlvJI2SFvR9B/7PnOKc2
bdjFPc5xQhkPbtjxLhPxIOApLjmD1Jz+84MZ4u/qVAbADQcLC/qwCav2K8mcYWUA7njVIE5uhVH9
GFJGCHE/bFwPd9s89CxwDYMQH8hXXu4g8xHWxbumGtSPbpGZK1cY+/DN99XrEFjzIZiqD7z55lOm
s5VvVvE3xuF09pwlnCO9RA3SLVAnn9nAM6Z77SefO0AmI2iBJiClHrPxxJmMBd1vo4vkjLvATmyu
iV8l5cYbL4SDE9blJfNeY/VeQcWm1G7m6szslTnkdzcYxa5oyXQKSpvAyExx0ATul6RveS+sm9MB
6yyxplgpzU7CoxcOy95SY/MgzwEap9etvdZ8xXHVcmcWzGZE+n3wjfaY+MkBsMp9Omsap+L+RaCW
WBbOUC7/D3tnstw4sm3Zf3njwjVH68DgTdiBfac+JrAIRQT6vsfX1wIzX2ZG1q28VvOa0CRKoiSS
cD9+zt5rkydibxXmOTlnYpA8YBrUkoyeiDTRI0KkcR0gZ1qFQ/HkAwaFGqJNN5hh+DQ3rd5NjK8N
BALSEHiNnN3oqZILxKE9G/vxMWjFGbnRrYRsfzClqe2HuPnOHk04YMdRyxHWi4ZVftUiCcOkxpoT
YztZguYCJRRFt2EUFPY1IRK9mW3yCLQaHMnvfgIjxNZo8sQJRE44LF2VhphHo2cEqeD3p73Tlk+p
EhG54yUmaSPFZ5pT56QKjhG7pAAcXiNY6Z5vnogCgaFvjwN7IJm6dc6ApUrgjDnyCedJf8Sf8Kwx
Okxh0uGkFM3GYZ0hUdKHOJ/r7dL29X0XC4Vur+E9+3m11cL0aylTghQKMVzKnO3dKrzydU5Y1mrg
KO1oZtfWqaM9kk+IujAmrSoXL5Vs35sgTr7LZLgkOVVO2gRoLHKP3iRKhP3jo8cN0nBjP0aYcBZF
n2prAJAFw3ynOVjIRbfqaMWnpKyhETSOcoarI9c6nQDOkzhtOhokzCPSFZrLYFfk6QwCQ3biVVmw
a9NmeuE7OPvl4+XxWR8GL8RT7XzaoRgaU/HCr3uTWaWd/Rzke5prBLimmJcoxQnZzXKIBl1DThdz
A0xkWG5ekyg4icEavuUEkiPEHUuUx0RjgMNaFqVnL5lKdd/y+SZEEbMysMkeCs3orhqi14XQLGOX
pwpjIC27+HUvXwZSCbaIIFTX6uLgyRvJS4fztO+7atb8zx8GiONjxrrpupMcrSYkdiulxMc8ZYoG
STSSuGM1TztpZq6fZNvtFXQk+4F8OwNX8zWrE0niHWAYxF/eW8spChYUTieSt6jxGPiiTrCIv2XM
whzNvJTC/MQj7b9HxYQusEZo1hAt/87ywpi9VekYNQ5gGvwfCKS/2K0M3pseXpBnsz8+Pg2lrq7M
MSx3lqisexziEPE4glVV9KRbQGcUizSoRoneDScXUBhg//XWEL0r8+8Adfct4Py0VQhMe5E0rkQX
pe8QXrx9bvtERUk1ebfsyF8lehLvU9jbIsu5BzaQTPuXAU7puakkZx60RO+hbOx17ZOmUhD5SWLN
iAGst29Ayytgcd41stXgnuljclOb6JWjuraHqoRFkPfEwex7FdsMQQPFIu/kezbGeBfBZfSwg1KY
sudukNo6H1jOGISbV8O24UmUUAwmZTSvgZJvShOUddnaoA773FgEDV4JxOYAD4bh7JjJ1ejT2kUt
dlJrMmB90qN4fg0oaUZe4grFxy0K5SxbUV2d+SaFFkcxT94EWQOQYmk3hD1I16JQhwtvTMbuEyFI
NRPPDHLoxu51TD++cxnUQRyCNAYfKpTjCAiEBVVcOq0CvsKbQdkhmHlTMNNdKguaxVQ0gRto4RGV
NNVfZwhqJPrMoRZn199uamlfRuAZVQU8Aw3QCiHXnDGxLyNb2zJWZWiROpegdMKDjoVUN9hR5B33
noCdERAtLNJsY/T0BnQD1nUtpg/bYjjJwQKAGhQquMx0niv2ZL+CxCR9Xb08bjQZaBfFKp+QBLa7
oUzxqc68Us5+buWPIAUc5oNVRJR9wbwxdvT8mAj0XTYHJmjn6bnP8fMGWQm0cZZjdW7lITzIcqRf
AtH+JZlGDuMqZ9wxv6IVvTeRoV8eN1NrvRCMmFLOR27mv/E8JGeikPKL3Uz5JSnUatVI0JtYknsZ
f7JKN5f+2ZfezylisGOLiEzvabrrNPUWgPXFpiIfRcsbrrCC4YiSg1bIWHF3/yx0dPCV/cUMxhCa
qa1tIttEwsbUSpvNYp9f72Hmz3Lm/0UgepCPZoDSLrQuRSvys1QI1y7VfFViJ+EQdWw6VIJK9Qa6
Z7zBDLyp1XzQChmXk32BWQPIGWWuzhcyeLVjqnxRVC/cJzVR9JYOqrer2Z7jIqgpMoHMFR1QAOHr
0UrBkHokKyVZJXW7yRK/Pfpha7kiqi1mSS0e8IRmq7RRQ0R0Ky39NmTxJyALTgLds02q7jYaEfhp
nhMdZA6NXgX7pvv6z2EijKsF17hnhvHNFqM8yqxr3ComWKqpLUVZ6Hm4zQZzwygS7bFPe3a89fpE
G8ADG6o0DL+z1N5mXX1K1evkKeVHhVaVY1mebJX5MK2rOZnytBobNe9v2Mc+crW4EfFcuy2Hpwkz
rWuIaC98tnSSNoljni3sWWR6hyITt8z24g0nCJ2OJ4lcsNjtjzBubyH0L+hztGNsnXEjjBey007S
Lzg0PKUVkRiPt8H/T7t4/g9GTwtZ7//denD6MYSf+S8+z/kHfs+6sK1/PcT0lk0EnmZos9Gy/1E3
//1fCp6Rf+H8NGyBvdL+LQbjf7wH2r+kaknTlhoaRakbWAZ+9x6oxr9MXTcQqDM80g0UyP8v3gPz
V50/+n5ky0j9hYUdVdOQ+v96aVc6Y1mWjPKUp9io/B4dmkiae9oOzT3mZKVX8hpIY8D/E46/3Vh/
fKTrEwfcxlfQMxPsEJ+jbgo/AwUCAWYMRjGJLsjA8cuNIDv+tTe8Fx9zedzYnI9qLdROpiqDQ8OU
cdGnVYOqOOuvqWGuhoLhTpp0Yq3Pv83jDL+d22jLiR4m2VfGjygZAJ6OxRcZ1oTelwchgyqliGCM
1cqezqpDIKzViQLtABk7WCrrS9AO97+81v/WKPGrWYBnEPuHbjCPMUzb0S39bxrwsA+TIG6K7hha
4dSuRmIULplCjGUbDPa20er0VHpowXqd+kIXHFI9gLNncvXsRedH5AZVYRDvLcs36439XfMCipkg
u3qjll4ddNr72CDkFdUWLKoQDrMY6HjPn4YGRtRCRgwqjE4eELzRBvVK/U2UocJJB3FflSfvSnjp
R1l8oG8Od+VkV+s0LRl0o9tytYbuMpob9QZZuN8mDUtKHgTgncuoONKjAdcFDK7VTOU4QSi6joE+
XIUTZitvANiiMdGIxrxbKHoc33ySkVwbsSD6ySI7Edg3rsPeOfitJk7oJPHOtxX66/mjsND7eza6
XUod3JCD8ApDeD4F+c5n7wdrOc/CUc2m60qb+r2nYPlE32peJNmcZDdOIBzGfANh7RCRsvv8uOlb
dVfpkXPBVEYN3MmaNDlCXGvCRlf0yMYvne/vohLAbmH/MOx2mVcD4qk5UKLVevXnlNRXG+rL16Tp
2eK7UX3llGAuKeL735bT3wxK/+ad839eerYusSNh1xXWv3njaOTONGqfqEd9KjSUJSmH3LbUg6eO
xt2lmSj7G/A7nPIohBS8MN/0gS5G4qft3rEGc9Eis3lWdV+9dhGGg/kzg+SYlRFB0/KDzMIx09nW
S9JpH6qgjEX1Mg7YSjp4Knkaom8hgzCyfnQF4fFKpWrPzXQR9HyWZLbpL7pVdTsddvmyMzrtJSrt
bteXJj7UZib1LLogxBhXOvYCd4g8hGbx2VPIy+Wk8BBQawABGtkIIWMSR89O1aMqX//58pN/v/oc
xzRNEnxszBeqplp/W79iPTEI3zKL368+1bPMO8QvSKD0Ok4kRxUkWNNFbODKnkAohIDImMpsegKM
KSkHZxmGasqYPVXpdnGf/DZAFLs3YH5IZMsuAl7VUdfAIFZqdTO1Pr+qsc6lOtrBV1zh6U7rLA0N
YSDJbMjRcWRRx2rWmM+VId5DTgksAg7x8IbiMHta2qGsbsSZVbcqC+lwNaiRkZ4TGARdsAnj9HMi
dQ8xCqWGHopDruXGOkFCfxUxYGMiQ4brMEzVThvjCmmZX7y1DOpXwRhCv8usZa/r4hU006LFjfqN
w10LUdNPj5o0tjGe41OCyRhUb/PDn9cZZ15nHh/ldvcj1/xxl/fF6Z9fJ+Nvr5MqqBsFdBTdUVWL
27+tkirCK5p8mnrw1Ko8jNX4YfRN+lOS7Gordfyd6FjSYO3UfFIaa1hoPv2G2HAKwu80MkZxFC8j
LxwPSWTnb02l7AhFgktC3kntW0+AydVVU+dyYxr5hYARIZZlExxSqWTnxjaeTJVUb5POLuanD0Kd
0K2DBzrrVjHsA9/gOK5uKYFps6r9dHncBHYe0SlXt7KT3BW31vY/PCe/GtyIJGA4bpqI2OW8i/DB
r3tvBqAVepnaH8Lke9bq4cnyRbdMajKxS5seSdVgvej1wHzq8w4YJk2OTW8Qoq3mU86YoNFfSAp5
C6o6vXIFQkJJ2uKUTJr+RvYGVLvvjWMPW2aE+SnMTR+aQdHlJ+SrBrgfa3pJLEA2DpiYPb6Y8prz
nlumVmx9jg7mmzL5ZlrA2ZU69F2lEjm8LKc/JTkXjZ7l47eUvJuB/v6XorC0dVX13Z7oEhD+CrCs
vjaHb1o6vWCO+w8rpzGbD38LY9t9/+//ejxxkreQBfDCtDRbm4uav5xHMnLsAceMzUE18OgPnsZi
CIgpW/noJr9BJbAXta4oK8DRwVPF0XfJ0k/AOWXyfdSwv0kj991yqJq7Iw2G/mQx6XpVnnFkF6te
9s4LcG8wCTTolpNpAU0j3G5rlLEBf4shaWzr0zMyK5QQSgzzmS1zbbZmtEkGEa8xr+dLJ2uGo5MK
9kk6cPH8onT4NILG716ssRlJsar19WQwu2s1y/v2z+8t7Vdn2vwUOaaBrRUWiKVjUv3buphmBieS
rC8P4JmZoDZ2f7fxUOR5pLxpfZLvmibRMHhYsEmHNEUKz9YST633Ge4f4tlqQP7hVSK8Wn5QsM4T
uVBgCkAq4dqVTpJMZcT5fqQaobXqR2Lzz/+B8W/+A/ZGlWXd0QxEqX87dOpjkVCIFOnBFtR9aYPQ
eujKO1of7cUjCkvhSHWfpbAWuJ9z4tjP8dSPXwgPos3T6uOqgni0rCKyiEu69Qt8YdNXA4kIMusK
q0mWJEeJRGo1lTGCzWzhpDqCx9Bf/qVXMXctKFnsZQppeB2oZsrqTxKsUM6/FZSyflFr+u7OGJT0
gIPGjaVHIIxMlI2ZptPCLAvj7Dftyz8/Pfr87//1GjA5A7DhYUFm+ZiPA79eA6Xng383tGGf0W/a
DsrAQXPUAzfRkmHRWQ7OqrxbqYwvcF0p/alu9YJ8g7qijzDHe9Dueq0wJqGXi5pnBVwKWD3TxshU
E5qCTytPIv07rYGnKCnHr0qfUZwhP3zHq88g20kaNzOJZ1c9rrMqMt4nCaqI35TuBrqrN9XBQop2
SnV8BI4pm9b8mRYIXj3bihf//HRov7YoeJvQmqChiGcXizfnpfnrf1kS8HkkujPW5d5S1Ghw2Vr9
M36/tFfMexH0i9oeQTZYQRxvchvHnyqr/DxN1U9NqjS+BDOpJBwqt4UvdE9w8N1TiKBapyzpKxRv
2Fus7ynwC+gywWc0FjazXmV86RIj+w9v/Ie7+JdX1jAsydGONHIKGvzXf/tXBPkq2EWKvdf26q0I
v/ZMFD+GrLrodUufaoDo7YeDcjCyBmloSeJcDJgchFSftUAbYbRZLFeLOpUna/SYUrYZle4/P+Gq
qol5z/7rH8qZVqVTgj+eS0xgX//1D61B2nu5UnQugb6LZNBXkem89NaCmvqqjeo2aE5t/mSHBKSH
6raS6mpWnHkM6w1cz51m7YNx2JdquEHKtfKbArGbz3yZ6NKpear0Yg1DD0LFgR89Npp6Dob2HFYM
T+v2Sx7oL5dArb/GRnnRwPsHWnNC6UMXhhW1OULQXJC7aH30dKyJkTsjwADX4G+izH5vDJVSKyQn
13cb2i/QM7TGO2alelLLi8l2grJrHzf9ppAK6cn5Wuv6fSBn2iPWL9YMtXuekLfmVcqTzaUxFuGW
kxhhC2jSUQEza0Z+wIiy8ld9/MNBYGJ/pOOLHq6Y/rbMALydWWzRvJTDcniS8TL6HJEcWiuRnj2I
g115Sa45/yzDkFA8V+bPHp0fswUOK67PLhPUt0q5DMargtnbcSvnm1CevCoiveygd3uC6xD+bSkj
YgAoxra2llGxkqZr92AryIyRvrPRbWzjAIvGLSTZE/qEQ4b0jq7YW1fGO2EAno7FDjOKq9aHQOuB
9Iibhfu/wNjH+OBO2Poz2if8NykdUzLaGJjEchsSrNhHMHPY8rbonV0h61udTHttqjmnMtUI5bNB
m7qDPTMVMSe7HsRlvSm6Q00WrSm/+IpyDcAuy/S98PRTok6uE7U3n+BY9JVr5JsJlDX7SQzM0oet
qWtbtCdLUxCQZisaARAEGaJO8ZAiFcRfmfm7kxfLgVYc3AL1C9vbAiErcpnrMOGTxUjGGL+uXmGl
LghlRLxCTxGhsh327z4kfnu6MM/ZEvdwDK6eT8blpB9BExgLiIg/k5ZOh2N9C/0OpbOxoHe+Tuxm
yUgUXsvCyGmNz9bwyqMoaA/grrdIvb3X2n+z04TIt/1gvJgEZXfo2TfaC9Ny3fiakgceko6ojN/b
Ee61JTcO4d1xZK7jMFnms5UupCfyhEMWFa+9GIG6c743npvqIx5eImdb+F9qCz7Xc6evbIa/yQav
tpkSFhpsUOM2DY2AdeDsFSbRNJI1DcnGyyxm1z3AfU4DvOdQJgZGkd3kbdpwL3kyaa9n3of1kft7
Q8df/MF+AYkq/wK2qM6hyiDwnQNsnKVZw5csmTIa5jj/LV7a0OQOIK6EOx2ZVs71EQZQ22OHByco
3sT1IIq1wMdrNfWVxDe36F9R9TDNIHDzh6Y37hBDBzfHTaQpy8dRzCPiq0ENjG8EtRvC75B/sV11
WUZoFPFCzhZskQvOb01Pi+ALvitc45VHV2KszKTFOc5lkKAY6jDoU0j2YtjpvP1jj3ZVdMvLcp+V
nWuoaEutbD3UTCFKOktOu0PUsJads1IIE0BScJjFDqN6otrY1VFxtjMVTqu1Q4ZDMkp3rBuN2ZlA
EGQ8+UPujnCg50N7n7J3w0SaL21fmZPOfKhPaHn7o2qAniBWtFzb8S5RLmlwq9q1DzQw3+eMA3V3
AsBdwq51YW9X/pHMCj/Ya1wV0KadLz1ivWR81eLPUFVhV+CHqaDMB4lr6sqqMwDqNP5pACwaeCWW
fCqcEYX5uuCiOwyJzZNdRa+ptLsV3l/vIzPRp6koirC+1CdjbH4kw6A8U8aqG5aZpDfJPShTKu/A
uqWhIFKV2Ce2qBjSZhdvpuIS2YjAq4R6pVcSAwu02q7MqfoWk1Z2DVWrf3KGfldGHMGiAEd+0eHj
VB0lXAk73euiMu5FPFrz/Gg3YFrZKXCPCMFFnwTUnx6mE74k0mgvpXR2OrootRPle2qX5IZ5UexW
uRPviqq2V2TwfNCKUunZXRwh2g26z2JJzrcblKardeQpNNTKO3xSAI+Tqn4XVmcu8OOlJ+ZQ2mti
+ovHtxV2J/ejEtmUDfwU3DYBqIWotK5RaPXJgQ1mPERa0Lz1jJGPKdMR7G/9q45I7JYPZbeieHN2
AwPgd4Oquq9762WY0/Hy3oAbG4v+vXcGezVobb6jp3cehDrc69qH5tTgjGq7YaOHvCvqzv/9BoIt
ttA0Oj3uJ0IWXTt56gFvrFqDIzea1EOMu8RY7IzOKIBVRSNXJ9px849HImIcdLDGM1bHcCpGsbYV
T115Nk2gqo0ESIn4a64Nv//Oxw8+bh73/fnp48/6877RsgkZ4AJvjJzwpiAUdJPBZi19xSM5Xk/s
bO+b8yEjTTlvEHiHIkhWzCBTKyPWYf5S+MdNAMtLoODhTmYlfH9eW/1yaGeACSJNOogwUrWQ+F8l
c8tWbJK2YVBIJB4JBVF1s3jwNCBZDGPDgP9XNWF2oSijxub0QWKG16zialh3RbS2Kq59vzn3ms7G
Wq8iBtnoLBkk6hsDCYPItJ2ifbSCmgj+ONarVlHPKcwWrwW827rtqLle8IXAGQz0KC8SXPmq2Jil
AX57fM5LfdcT7WTCB0PnycLp3Gtk4XmNuCELXL1jwcB1CpsXUxciJGPu0VYuT+a2LqkFandervAN
r0tB2K9K5lSBgogkExJZ1rVxSOzgOGrhptMjrJMWiyCW2sZwpRK5dZesZnNFFk0nhHdbYvRWNKBI
srJcg+s3mXl3MQKhzHRVA2pupLpk+LlF4azh14Cj9wvrS2E2wN7CDcKUVUFYGvjZ0zQRCFUq7KvK
Kgita2FEF2swLqNVYSslY0yMF1QH+64pCcvOTobQn7qp+lpy7KqqN4Qce8WbXn05fTPxp8vGpTo/
yrp2u5neq6mXQGlOeYin2mp3fn4eysRt5GxIof/bIYRg4cM6sUUoc+xrdo2a7Qa2/ijlRoOVPySb
1KxXzArWJvEhaaOtx47sGN9DjW8ui0IhRAL+vz3tufYvwEqXThC/O9H4lCMXJozMFQLcvek6Djsy
E4c+3SQ/YkKW8IDu4sFwg7pzEbHCYtGPEqoQzEQXbVVgN3uai7swKfbwqXcmLoXRLikm7Y2COKwP
iBKjrjAdMhrh+eNHbhygJelxEpRDernWtI+8jBZEcG0416+wwKxyAgYEKdBt17ltriz8EdCPvjLR
vY8YQ2yxgwa91/zAtTzstanYwH7Ymzlr83uv2tfSglHBK+yL3FW4FhId/mUfPan8gb3gEmpq8stS
rjJXG8KNgqVAjvZRRbJCCOTKwQ9kqblLswn/HX/CMK0z+1VQYajkb2JzXEtg+qIiwCoNV1ajYLOn
WrX7jWrXB0sfDrmlrLK4XKZyII3mOtnFJsOrC49jrVN/m3W70pIY5bOGEcfYFJz5GOkjGgVs7Csb
vJH8VRWNDLdK/bWcep69eGfFK15SV1C/OECiFQ3dOEownoB7qYWHqsyP+LtXVsbSHjou8oAtFerO
+EKs+daaCiD646JkoZSm+sLJaGelzcET6qa1wzXrNOFEYj8NsBi0G1DbPQjhdaORgtt+caRccEAm
pDHYOJ48jyJ44kTxLvLmghrrJSXxuy8ulpe5nVFxtecvOfpAmk1bYcCHAQPmdHCZ+6e8DLetnq0g
LLupAsOHaZkfYlWGbzoANR4bevlEnoXmgiQvNGbQRNG1dv5NESxTtblL5z02EC7qnb1ZaUAqepxv
8d7G+pE3xdFs3hQcn0Qt1Fq6mec9hFpvUp/3mm5S+Nh7tY32UzdS9Fh4BYwtm707RqjEs/55trxn
U7Hv8ldryHZdNN0hqn4mVoW7JoTAU155hToQOy35yXlGTowJQ58REq/mIajkrQrWIApj9RrA7tSI
uiY8F8x1fMJpC2zFx1MarYVD5yL7Ntf5mlZs6fjC6WsBDSjbifa6CDcl6y++4w3RIUuOq2slNNYp
fqyUAgmgK9ET68quoQbwZpY3RgEoFJWvpeNtnSk5ADbbaQbz9YTrn/jChrV5TOolnA9ik4i1wIAN
rXnReOVXxiYfZWXs83Y84axEHog+Gyq2hfctn9bIvmprPNhKz4pYuxIQzzSQ35u867xBUmg4NSmk
PQZMSdpBr1+y8RJM5o++fzKy6MppFUVndh8Dcxfau8HS3Xq6lkZ8LEaxq4x+M4XmSopvorK2Yz3s
sEquctiJNBDWKFvdEjPnHPFIEBBr092S/iXO2n1a9DvmzCvTau+mBHCoHSMgnCSIaUwe8KhqG4+R
iVf11MSbyuiAQvmun/IGZkACNfJL5W2iUFvzqi9R7HPcJtiyz1cVtEry9GbBDroU1HhYs6TXnAhK
ZDRVcFQtk5MzBMdGiD1WzuPg4JFl+EH7+63rgpd40J8Cg2IFQwK8LyYyZxSXhKokCxS92zKNnqkH
b0Y5x2HSpE8Qg+AxQodjCrSPw9n39ja5Ng7JuV8Qk6ytAjPf2oFV4W2GGFbAi/PN60k29djv3Sp6
himVJ64t6pMILSLbQvINobnJ9F6rBQYsojOS6cCCvAuFvTea9D1R5fdO+h/GwMaKjCMAfpCgWJn3
v6Fs93OvIckR5DrNVlpzyI5xUk15x/R7GOonCPEHZZ0RzFLkylKdEjJeEUkn5rZ+MpR6h95o1oW5
xtTszD65SxRPVtnv2oBIATt4tuqPGVdOKuROa/KdECMdECiaxGTMAfQgGvZm0ezSdC1gxJqoqJHC
XJogex217kxvHboW8wbNRsk0kYhw8+sOp9pHrju4rvKt4iVbU/O3KuCgQFoIUIGxUmxK/TXBQcje
TuKsDbMZAakRROnCh34HrPUy9NGhMMPT4LSL1DZdMrW2iPNPkWqfY351NQ1nlUNOmIbrztxSTAJM
YPtE8S0zbUub5owACbkNI92guxfKcEVbtrdFsJX3yQM8FZ8UjzCsUhcb8kLXNH7x6lCwjSHvPAeM
SXqy4pjjufKsKN4pUNRtMTVb28+2ZAqS7eM9K6r9qjn6lRnPvRmsC6qcs4HmKEE634XZOlKaW5o6
p1QPtpPe7PPCWimqv8VI7pIweC3m83IlNp45XRMNv5Acz+Q0vozedIuj6ainc+rJVUbGMxqAY2JS
wyX6zug5BZVcYDSqbJKlHWvXS//e9uMptBE7aeZuqkhcIKJCsUH5qVvhlS9O2rza3mfi9wsf9T+B
2xcVysQA8UsMB5zO21oOh5J3AUnISwPdptrF7Pvjmz552zhB7JpmH0VkvhGKd0uFhxkzv0POXgzz
ShmKU8qZcczFByvlq0NVZ5beKkW+bTFIQOP9YU3e1ffJj2jyLUd9La/3cUlQdKMe7OBnkvVfQ1Qg
U9Fe6yx3w466IihOqkbWdrkVfbYiiXDrO8FTy/izBHKPoIqFwNirpbyjk+FRqtdG5metNdbM4hdJ
tGsMa9uXYtNG/s3G3RKPCfAUZ1+H6g2l3tIbTDJ/xyPjukUisrufBV8yFF0Wpf78FheR/yWxul3c
Qkfr0RGWxmHQd0o3i+mGg4UVO0mSqw2apOZQSCybYGtss3ID7PdMl/Bzyvx9UdKLAPKqIJpG8I+t
HZWiutGltwm16thG2o55V9K+Fprc2YZ/781626ICp4Nc97N/nVfeKHuWGZAvOZwiR35Uto55C5+a
QU/A0A7tmNCdb5DHReTfBW9dHb4bsf4kfYw9fbRgWnQp5HMyG7/b8JTb2q7WkyMjnlNnyqNA4Yzx
GrCwOwqSwwZl2dpiJSAN6tYaYwVc5cGVn8hUN2OvrxtpwReP1lU8XebUc+SXB5+rdNLRR+gnP2Dc
CpCpyAs3sWpsgPpTK0jOzsyNiRM4VohOy8aNb73lloTFQ5BGwxH/TTUmkkFLV1DBa3ayT8S0V7Ti
XDnDreUgyxlvGUX06yywASNoOptVO3JDcqSNie5HOB2Yxr0qXG99i/Wh9LmuKAEVjTqn2VkNSn2H
ROxj1o8baWJLX5kZeAO20NDcqDiFxqbkqgl2nH0VqV5lg+8WMntptwhmM/zmvIVr/wDRbpfr+vcu
wzUQIHiiTVFj00OQusSxfyVs7SJ1/SVJVNbp/gfCXRZYBx1OsiUEyxxeE2HsknS6gJvB2dDRhyOm
owzKrZMm6z7NQanYL1LKOyPBq9orm1GN7wnT/U7fpsl5IJOna+K9EvUc3Ok2p+q2G5u5k3k0sn4N
EmkhU2rt2iDMazhA7LurTnThLH5O/OBoQBgU1dchDI6dZ3yM6fhsttqnbLStZUCt6LxjnBEE0bX7
nLZsF5LNM5r7SH1TWtzv6FDnf6DQmXu0CLiimpWqOaD+Lg6wKQ5SK5h32KvZNGy0km0tO0YJe4Jg
Lj28m455w+/ygbD8PWz9q0KuJL3V0UVbQEDeYhiot4Z18bMloaoYL5Kmmy7MdUkxUbLshSM1kBG5
jWZxdmvPjoU+3aKvUCpbHFGbXP+hpD9rsFOeEOhjOwoMc2OV8SbkHESrQ5Gzy9EdvHqjau1W2t7a
E7ZbUwSrJNnFN6AzX8sA6awCUkc4aJOIjwlfuQYPLFBXrSVtJ1fvYc/hJ4bQPkImDM/IvOhH4mn0
zLXM1K3vD1ttoIeUsRVZlBgT2CNH3Zrq16H0LjJOT15TH+OeYmUkFZkYbq+igZLpIIOUwUJIHfCX
mQZ40IvS6XRF/2itPLohjtnSr3jc+fj80Sd5fPq4ebRu/vy0rYtkpSbNsICN+7d2T/lH4+fxGDFU
I0wUWynoGvdaQCsAET/k2DFVKTSZBOSzZeBxU5DvjGGYgLJIKX+/7/ERVHg8kY/vCWODPmToE2ui
dohX8I9n+9LHdrZo1YwTiz3sKcLLfRMG8CNb+kmirtiaVckbFTHOXh2q32+KSILo++1zegZzYfU/
Xyc/YIkocdg+7jKcsNi3suC7//yWx52PH/79cf58iKkG41jVSY1djjbYo/nzeJrSHhIgMHxW5PkL
uWze9MwJAdnoKuGr3EQ5SHyDHXIpgbjvgQukzFfV9LePEhR+PHVjCU3WesNWlu2BH2b7x0ft/FTg
kCl2iUepOXfYHi/Z41eN2RyWa2vfE8OLmJyTZb2AlpavaDLw3D4eINPmZ/S3x5of2jajT0/Sn8eL
zUtW4l1KDAdkF79xMk3Y//N3PT563Fc+fB/eNCddJ5wk+OKf3/H46HFfhHgC8usfPxvV5Bk4In6q
Y57+puflATnCc91URbVRRuR6neLg/R3PXVG7BMhuMBdtJH0jT4O0ga82QjTY/2w4J5EJsna6jrgQ
k/OB6hp1uU7NdB2pw/+m6zyWGweyKPtFiIA3W3ovUqJM1QYhlVTwSCCBhPv6OWD1dMcsZoMgIJZU
JME079177lb1aq3DesuG8V6PwZdWnQlkNvCvRU8yHTfA2+BG/UXpdbXMhl1ZvxbUxPW5rpCBXfhL
dtYlnqa9rkgRSInug3XneFSAsoMRgWTo0vUIOYMWGAQGDwE6mnq73Fp45r1z0hh8MOVVTDhs9Pjo
iPKcS30dt+VWswAGEZjGonp093j3NkjUd5GKDnhA8A8yBWXZRRz7KtrlGnclMdaV0FfKM49EMF6I
w7hTTvnraJs+FMduQEygpHhBR3BQRLm1qtoklrOT25xMwRbnZ5ZAmezUQuP9yBOB3pyig5xOgsWD
XqQ7swkOtvYr7Nybhey+777ntwGsx9otIJkRwGWQbE881zpsTZzT/gZx3rb3FQvjn0aX2xiCS+Lu
UmwJVh2vlTo5HatGPcGGHQIbzVeWAeKWxcnYFGy7YCE5hNyz9MgQYVZ1tmonXOz1+tvAQZtN7AHE
dFJWtoonQusiVnKjv60NolGMdGu32Rp91IIQxYXfiU1FKbP1xm1EALkv70Tj0bJqNoIlTMyfmIED
o+8+pRa9+erZ8oa7Xkw7O0vuoHwo1efAztjbxsYNDf9p3jm2ucWbxFve2cusKdHy6+0zNsvZV4AP
bF5A0jqZaGnB5nW7fmcL7OdQRZrS2GaU0ir8l3HrrFJWQBmNVr3WIG2T2Y09KKdCmZXlJubldfhn
ZuEkLZudq703OoY6i4qZIuQpvhv+s8EepYPN3FsBVkHSHM+kv+Yh7l9M5xiKxjFnFN0l2rPdE9k4
J20X34nz4eZ/rdZaPuJrYdDg9mqycuO21aYjrbSyWtyxClVsvgxris8V0ZBFjWmoWCeWONZYQNEQ
AWK8CZWjbe4Xc/sUyy37Zkz0ME4mCGb1CEGRV6YrQhKj6mia1p6U5HWN5UnLSBJz3HUfXugSxh6V
zKy9lmH9KykDUkTrdRrCViAx2M6cTygqW4SV6wg/Z4rTwYOgpwMdAcm1iijpqemzptyEv9YDSJAZ
GCVaHzVttYnSOzUELU5WxE4tNZcGdBQsSKemiJBTZ5arKBiwudIXx48oe4JxbdzWql0WJNfr3Xjw
Yu+LzRtSNG1bR9Wbl5Ce4EcHh4jqRWWi78xh1JJ4zWBtoAPUFPGLraJ6DGfVw+gekaSzTb+xCtIu
OJskb+XhtK5iAq2Lsx9DtNL5sBxJTQ71j4MMQJwS8hf70GSK7rcQXjeTG17px62tlq8PMcdDz4tI
Tygyd7AstnFAnRJhZob6FVATN+Yfi18Kzm8dUwG1KnmwguAQwzXMfBIH22Yb0GbxOmc1wm3tQhLG
TkaWrr203gTS3A0jZvpawuLibkMmkU1IculQNL2z6cdwSV1u1ZFoZEw/uvoqgNr5/OmOt03l+8I+
REOywn1PA0Rf5VRC26jawUpZehlZJEm7lxXrEI+05/DvKHFUGaCacJUlJZ9pTjqQ1CbQScVOwH/E
OryGwbgcDFgBkHQaasW2wzKK8TilXpTnf8FSPA80H/263ZEkQgmvOXQNC27raOYIUChjxkV+qMrg
Enkf1hCvBMANN8QMH745OOUbKu4AP/cxitycKYNUnsWcCeVq9sZHs0IE09b2wOoyVDaBjc4durBG
yHxb7EM2L3UebNlh42QmfxGzK4lUrRUsFPgWw5MLNKaqXo89hZPi2Dr6PdbhnJn6oa6xCdFKBZV3
MJqWte5TmDo3EILXqq5eGjeDI1s3x56MOVD5a+YaqlfZFGyjsF7j2auS5E0AldZgVFQptW8GT9CR
O0PhvKtQpNckxRHOVjQY8UB8j6CFCVM1g35NkYYxl3xx/u8uVA1iZtau4x8JvVlKdpYGBUFPNduC
gRdrJfeAv51Qwya0fHqYqKOIwOI/qTlsBGKylaS3mpE+cWPKBvqqM/0LAcLrYAoogdpsAyoiAxSl
PtKSRoFBH814QzXGjKhgGjctcbaxMvdDG/6NGxxrLxbpzcvGmxtQzkHF1htxh+uCWEObdzqBnOBj
ZCjMc2RFe4MRRJPjR6WS16Etr5YtPiIR/7ZaoBNeuS8z/4P27FIUjIg6u495R+xmEdU6C9W/scjm
JG3zImJ6aUzpbuscO8ROFS6qQdsbpTonxYsZdOc0GV/ioPtlJs73BLu9E86rBOvmVAkF1Mk5xab+
3GguPotimdjDUrK7s26ZkV8AxrGwYZkEJjmL4cqP4bYSxjkKkpfQcKBdRb+Ept19g7mlVPemTE8q
8bAzq03IjQBiroAu5bWKAlUElh6DBwIElJcv4G9D89oPybEWJAw601qUYgWzcBPWw5otJ756rhFL
2qfx1oddBcC5tDVAhxR3jeA4pvphfhvMcR/r1Ct6fsyHn5gpbWf04vLmT9a+8/aRYoWA7zdD5h6P
TBYdFDzbPjMczl/7TRFDix+v1MGWFi2VaBh3mvKeHBqRUZKhztL2mdkeakHRZE4dC1+laZ4gKx/L
yjhgzSdfzL+kcXiUROrKKl1h/N3W0+8hDA6jSPcg2/e+T3ExYrbDn4a3bNPPWMI0YCV5SrXfPXQ+
UKCLvI1Xocvqgl2PAhJV2n9wAy2Alyyi6o/yX3BFesZb8QCtI1Fb6zZKJPnhGndjuhLhgzgB3c1I
9i4FlvQYejfR/Z3sa73T4qtSPwX7L/aaC7vDoKfuVr9tzF1gct/fSu/N0pA07cc3I1wwYco7gILc
2es/UNqexEcyoDVaNUieARt92Z/BO2NKAWNikV+qi7Os9/ZiuKMJYJFR87HRaH9RDJX2gsQuRe9j
EaslELBuYVE/z5if2ES7qWS+69tr5nUTjbbMhlHsA00BrrxCFG/cVda/JL2kq62XjDGifaZUXB+c
oUCK6hr4lyPTpZOD3I4/hKlwBJOdjJ7CbIEbxIALsmvjHDbVfJon6biTJf8pO4egpJT33Qj9xSki
oAteV/+pY8XKK7S8fj2SM7CwSQI5DK7f8WVo171Tace6j85F0APHoX7ZrmzNYZEKxWaTZixtM5mV
NCV8WK9ZZxFyPvt+yoGGuj0OV8fDe92Veb0FpFYy6mnpWzCZ2GSpufVT7K99GJ2LgDHtNRvHac0A
bZwCsmsXQi+KRTo7l+L/Hgjq3ZmFwZ5lZu4mbiBWiUM8b4bS7fy4lpVFsyMzQwLbneoTbmtvKWpz
/A2tat9MBcT+wbgLISGJzboaMzDuj0uZgYW9LUO+RjSqdZdIezl7VxN0scyE2tGkdnl5HGwS56lL
IRUyTm4ViRM+vfEi02gC82mMFzBZVFFq+/fjEl1h9rFFcoHAZj1NeC8fn8zj02I/yd4148sfTeOm
nm00OmvTFTawaDe02vCSjgbSTPpphC0jzZw/08ehSj8Tw7RuYQadXo06uLDal6fQy5vT45GjyROc
lUvtZsbh8ZsRoVBlMJRcu3r1AzTceYEsRzdQxO2qYN0Iapdl9mzfA742nOMOXw5ZFywbRHiwg8k7
9pgQNlol0lulk+BT9bTZPasiG5FMolUXFDxb+jmGISLl6OJOxfSZxZ82zMRfNZicDfRre5dWffiK
2mEmG6zjoqiedUuGZ2lbEF7MwXovChrkffKDmmURZVlOyCGPRC+h3rWuTaUquOkDBE+2D80Lm6x4
kaZT8QeS2TMIbBZxvqGtGhtYgSysU9pRsyfM2r5mFt8sraHDQ5KZjZml3Fedbl9DD76O0zaXnNrP
glVhBqLVHj9ii7Ats6+BXKg4fdfy34HMzHMpc3Kso9zdFyrvl1Ef9etIeOkRSyEAYfcbOptJxzdE
+jn1Be+JhCKXGUl8bt3bODnZKdK1q942ZGZrXXU0vDS9iLBvVqTWJuu211HPJMMVYb711yKP3qYN
8z3EhLLzavMF+Q4HQye1beU1brqNHO0vjZRz5NTWt+izs9CRwkpFUavYPai/finj8wT+uSpyGv44
j4pVqrInjcCOLens/dFxaw/LtEy+quppYq9Hkx8Y0OM2qUHeD2n+YsNL2mRDQJL6WMZnCgzROdNN
0uufqfmLdYBw+ySpxp+yWOKrr+Pfri3V3vJkNscLwe6MKaJlGO6LlR+A8yU89+oOjGRhZ732fT6+
zB3vxoK/NNgVDV3KUa4t7L9QE7aUkrxPt4VKXI5EvEzUDlaPOzvapamPvLoxrVdq5H3RP0eWWGMC
N8l1cVdDEjpvEoPaJQrAeIVe77zFpol4quvoRNu1sZ0MCP+jVdLmtiW+FmV0d6LlnCdTUN0M4v7e
0gECAlhWyzqdujsrTChrmXMJRq27ExHbL8EPRBQEsm7lJkN4jIAZ6mgZq7TEZx33n4NhYqorVP1q
lXTRZAnu38o7ZkXbZo6JuIMbfadPKv0W8x3ZKL2/ug0CM6fC5Q/WI0VckEV3/N8MvEPnftvsFqh8
x19SMk1B1AtZGmY+3TuoRFZn5ActKpNzOdTBemr05mUC48t2WKBzcfBckkn0hI3DgYTSYYpRzZOI
shamCQZ4jPTT3nbLYR2geKPWKnuSF4SHWma2roK/RYCBwljZJb2TXCuuLrHFdO5GfZHOVojHQY/g
WzRuS8y4jzCM1EFqJ3xOaZCKl2j+9kzkgkBi8mgY5sD8JtTNfl3EZ1xoGA/DtLpFKF2iSuXkg89/
2TMJwBC6KX4X8Fw9s3dw4dT0K0hpheE8Rue+HxDpTiNO06ARl6aNO4A4pXVvHZQfZYDBcD7YelnC
QdCqTZEExiKcLYpj2qa3fjLfxdBHuyltmnU390J1RfMuGfAFmg0rioefAyMtJOqWbTWj+UfdO/Y7
qQxiVSWe8YSZHyB+vvk3AphtiE9ycjB7dLE4UuxBuwCVPJ3gPpmSEubDeJUb0cSmA+T27L16XHoc
Ot/Y5QVZAZ4Dr6i01Z+GsECqfXS0/Cg5kAT/wq4VhiQ6frmg6gg0T2MTGFpKLTuoBu3CmwaxosPC
qsQcMsSsSX2I3RAW4QT7hluqfc+TCJVSkX6nyv7VKffzn8+4IFML+qYbg9x2h7PlOFfXUvHL48BA
Hi0xOWq7FrnhjjCMkkT57KrrNprT1Kch4DrNM8WqbTFm9sUinxe0tpFuhDkKqCdIO1gFAoJ0k45t
Tji6wS6w4RA5QF1XgdvTNHtYMQ34o6vaL8fL42AAVtjZDr4zgoD+XRqUgaGqZx3Oim/t5aP87djV
BCPJLc45EtATf9dd4ZEJaMKGxg4dqZZ2vw0Jtp0+Tr3tIzH+RiVUIx5Vtq6tucXM8uAAnI4N2W5T
FDWOHIh7oLt/jvoyPz9OH4/onmgoLc3d/y4prCYrTD727CAwToOtdHjnIDsfB80SwMVjr9xotjeq
hdfM+tcBwOGhIeFHen55quaDoTX+luS/2+OSizPi3/XHo/9cM7d+kBWH3EiZJwFfIIrxV4Xl1GcU
Sg3Cd6eraU1z3mokjrg5DMhC1qu2JsLiwQt/HIKAob0TkgoSLePH4fEMb74ueP7jkiXLZt+LCFF+
WHYvFeb/LHH62+PMxG62EoI0m17lybPvfhUF2Tc+O8jREiiY5gOzn70MJDk0j1NiJuqnkGd02MpX
+LLELq9YclRmwfqO5LlfiUlBB/VCeXW70n2qA9I1k/kHkeqMZdEVP67U7DmJrj51o0STR8LwU+TJ
E8IcD/Yt5S6DpeRzkxn6cz8vqP2q7Q7A4oxnKxbl7HSPMlqTEeUzhHFskybqn65T5ycr689xaVhX
uzH8PXJJkAEdMvNoMNdRM4W31mLtqHyiw6DGKFruXIv9vDpVwXh+rGAzozZOmbT4EuvjN1ZrFeAw
iExtU7rVcE7N9A0ngb2pSX9mfU9NBNn7CvSRT4CV/dYNQ3PvpzaiL9UaeFOzbB1QGyFOQ2pXR+9I
BAlt9ZWk001GevsaTHaxs/+YmSN3bpebT3L0Sgrf0n7XU/8DdMl0gL8kVnZblZsRGPMGRZL1GoTJ
f0+TlS2G4uIV1qItRHd5mN0CI1g7RmT9M8zqSfmTGlSzpynEShUXdzOnV0ca4qgx3JhqmU6KIZ6N
NGpqP0MOb5oLttOUTljsvEU2+ShKN2OoYyFEWK8I9yP3xazXac5ebooNJbOGSiYLhtwqp9eCtBFc
fAugZ8GfNoB0TG3tb+JYT5ndD7/QT0/LQEwsUntFl1ml3SGvVHkO7YA/qdJnGHniXViUIf0c7m4y
n2ZNCGYnQT4cTnLhTK35agJPI/Ds/rBscxLb5pvl5eEtL0IUjmUhdjX6nbdkTM/5XAkKhSK/MNHT
Z6SPMI8tduS0rtE++C+0oD0gUP9+WRBex8rwt+zs6k08lM7aLMvqotUyJzzADbF3FDScdT3b4ZWv
Ljnq9HUTgCsm49pfxkD6FwRbame/ql7INDSvlub0rxUpto/Xlgn/3JqjuVeK9awcyuqd5CZtO/Ug
yzW34eVmv5HampuM1Kulp4MfXpBnYT4Z0xkNVrKsiUnaeGYhLo8cm8cjcg5o4QRIHNO2gy9gKtSf
pix3KfPdLmiD4YieDmBipMiQqkryiyMkyXD9IETM12RQVbCROwxHoLpEE9XH/x18LAX/Tg3irxZa
USBhnZ9SKRjDbDLsTV8YvdhWqWGt9QKPDCnHYApEYm58IveOj1khIsmSdAoY/fNEoddtBeR2NJ76
ISp2Tug4x9ro6fsIKp+NjcfWm68ZlcSnotvZ3QtfHrb6tpQGyGCjv4RkfBwz7TCyEtuZjltulZP5
78qb6Dk38Zdvr7UaPDs1WbE1ZGm9VmRIrEXPMx+3Tk4beBlrSKtduEsITymdiO4/B9fPw6MjSf6k
a6C1S69B49dU0YiqIapqLC+Kcr3TBiV1eQprb4GAbHavTKCkzmSXuJ/I3+4sZ1PinrlNRtrcat1O
Lu3/c2kK5N6ruCM6V1zsqQ9vKRneN8ubop09RPnyce1x4I2/m6Qc0Jiw83Uyb56y+eDFEKX1DLWJ
Vo7W1Qkn/VgH+vkR+JOM6AClf+lpxJ7ZHAz/Lo8ZmnGl0Bqm1HeA7IVyHenVsMWGzFwvJoyvinja
Rd+X/W7S226NoaR+oXP37Ps0lh5JJWIeH2VABbuv7Pg8NN5PDkr1nS5UAWIwKa6aNdsvQMlTHEx+
JnQqO9szkxtsDFxVYH8/KxLUMwxIQ5A9NX1Q3ENNsYNlmkWgZpU3c1Y6Gr19bqqSUKSZ3lB5DZJv
zQK0UuTBEemeoNOVEXM7ODSC4lkrq8+GVTaHRILPGdKKtYzXmO53Q6cSEkD5NbXB0cBESjV7qg90
b5IPr6M0WtbTnfG4R0Sm/23KLP3g32Et1iLH3oE7T1dDbD3zG9yd7hYOM5KL1DBsyh/4/NwRPePr
0YVe1bUIIx5nLH6K7ZS7nw8YTIF25WrhqtkmjZ0s45ne8LhWe/jmSpk8G9EvXUbFcxyr7iVVc/7Q
QIbb43QiGhyZUHxjNxBAJnmvoEgTMkFsBdnY0a8st29266lnMjHqp9SxykXuwT7Eb9HQJYGjY6eU
8R9v5OMwjl1JdJE/LrKGAvRjCxjCA8GEpvl0QVpQrP+WykDV2oU5DN67M4T7aIgrMq3mXTQVJOgw
MelyIgun6+MRQGH9OsQJ1+roI3aFu/PYXR1Ejb1IxLl99mXyg5z83uTd+LvOXODDrcFXLizYpsBH
gHhadhfP16GSz5ZwJgHysapak2tRPbutoV+bJGV3qjenx9ngGGjdFLkmVtcba+hE8EOIEbqamMZx
z+D/ricld/4IQRktFRO5E0YnM2sl4XVyWfSmd3Xs2L8O0tvaYwULbL70OMAhQSteQdEJw9I5yXp6
pbqMBYkAm1NMeOch6nqi0tO6P5OxXmxiXe8pkmfM1FmRvhFyOJcmwlXEkvZJiqa52QWNgrIwAgzN
BEDKqIkvwi7CtaNXzi0P4IOS9KO9WqR0LYygN3+XlIYI/vF+epPMpwGWjjFW8bOTog2viuxv1M3a
FdH/7jvTWJhuqV7dnJUh2SVMbL4DiTY3dxHb30OqqnI7tJ3NWpkoc4E58N+jab4Wzz+NBsc+/3+f
R6hoo00GtEbbejfk9EzFrbyNkmZbRPTcMsrshA1+NeE8n5JVVBnTiyjUfx7F/732+On/nifcxjkI
F+fm4ynT/Av+PRq79NnugKWX8d/GI+YUHKPerUdJlb2SInvurZChIqnbjSrtz6S2neMDCEPXwDnR
PnzpjYp2OJqllcpZaAu8PrvHkAN7H+dN6FsoutzqBU/YJKQ8Bw4lUNA61uvj1JtP2xlcgNyBJWuW
DKsuxDdBjsb4oSleZSoRyfXMmB+R8yIhP+7r2ainsYgglbUT/VEbIl2BFqyRtz1ITI/DQDVbUtoT
iZYfyin5+6glYhGuvaxB60h1MSO6CxuQk68BCWz+lfTgFdsLq2zPEkLRbwg0AXLX1HophmZax35h
gcpXChBM7yFl89UlFwCPHdXr96pW+kIXfvgpkeaGYfxCy0a8tga+2ipxwhdGWtadgmap8jPn2OgC
eRbj4ks8kJliO233Zo7uW/6kFU70S2uB4E+grFaP077mVXeyNS4DPswXk3AM6tfxhojCbNcSwrPp
jG7cVpmsfxlmuGZOH1/70S3nICXunYK4qELGwSJ11URDKDBWtQ6v+RFlM3jDtJkMAzByS6jNRLG0
WwD7RqUUVRurhfLjzIcaYNiiFRkWgarxzrDk1UblZhVv7LxqSPAe6Ao6Yl8rl4GNkRo5eqULVv04
Nv4VNKXnLiKTorLV5Wg55qK0HeJ5KaXGvD5XrJ0xYrcaZPTA43zc9gYdhf9U9myoT8Akw2XiBIy4
c8hXP5HE0jUjymrybgCDi76tyYQ26yMvIwCXPT+Uwo63JpTsGue7OZOWqSCzI2pmIPBr2St9+7j0
OPyvsmxasdqgD44WFevtepFYmX5Mew87eEiSXPdtBak6UjzqavDCXHk84XFAWTwuzCmjTTjBcLZo
sNFgtBKDibgFEpYTMrlwi9kqXcwPA9+3iDPmvI/YVxSouSdfObtADy4tq36+pX1uEg2EXoMivbOO
MpJzMX2QTe168iVr3sI4VORBpEZ55exfEcuJ68cZgTHNbfSLdtOLxF5pY0fhBULbv0o8eIBiI1M/
2zTztkjFVOEfP5W6D99q/um/U5MeAzl93TaYOU34rUDIttVTMf/2x6VGq5bEs1dPj7MHfWN+VmoO
KGvldBN2ll5ig65YH6n4V0YW2orWq82OIVAfxbCCadJch8z8Io7LQR2sd7StNZ3WeJvtWfuWq9Ec
9Te77nCkBb3BN2j+KYXvhYehAENoD3NWSz7CCQSor/l3sH3iSaeks/h33eUfoeijcB2t/71JWiOI
2ZnPH/9hn6QKpP3UEWodO38aaf/3iY/zRk/WoP40lq66e3ocnCj8z6P/XZNWvNIhLm0mRG/ICmz0
PdJm4Whgb2p+16rYGNG4HJLBpB7T8HUZKTEI+le6Rwxl6lL8DMqtblBPLvVkgRP4DWz41k+Maq2p
YIJMux8ky+/IJsS57ZFoNGyWDSKx5qzIjPrvptH+sL6k+9nCfgnlUdjppmimLaKkZj1J46o0BStT
YoMKhsZfun59UZV1I4IoJRKgPFkqAj2f1u9w7JCehbu5oI7Ehi0eGieYzU9M/ThOWb0zCBt59Ym1
qjnppklTqTZfVQq8DRwuTUQyKATy3SAMaV7HN99muIHrRIcKC42OCFcEBcrN7BOnzDON5I0ZTsRf
U1fwJFj6pEf5juZ2CPoToVcS70T57ARIXcghODtoCvm46M8komW/lXa70KUOE1OlL/xXHXwX3zb/
JYbPHqdULcI+SAnJiU8JQ81C1sGvUMh90hLExFiy1UmnLFrx7g6wnLqsvDncfo5lL4vsqymj6xCp
r/kjTa05pUlgDtdRFdEBjBYfrcv3uXepZYykBqa9hvdDmafRD2iyYoDNsOwFafg2dcY9LwH6QptZ
ednAAtGNv8y6+2A8KxeGNtzwRottAQNa0b+ubfPHit1vTXyIiASkolZ4FOtnSLv4rZol5b3vXqjv
WiNqWrKxDCYcEX7bbvhLG5eUcl/LSPhJuZnm5CkqTwvJUnthOqYF+Rn8CPLGbKZhaDjZGukSOpMu
Z8tzSD88l9NWz3oEz7LZFG7+LCbrJSzdCzWzdOlSu6prjF/tkNxrab4nwRCtDXs8dB4yaqJYIKYX
7tUsNWDSebGxQBKmPbklvf7kp8NTEFhgzokiS3vg19RqR9wFiHXwWvhvdOAI9vgk6vynsh1o7cht
R1xf5Bh45GvTPsW8oCLry9fwQkblprZGDXcyuQLKqHwIt3JkEdju6kE8UTL6dAjIXaGuZJozyFAZ
8u/IBHdUt9GV+phCdVOv47T7qBz/3Qw0KmxOfqSVTAaKn+4NYr81RtZ1WozomNiyDbMerQqDRaUU
aRDUAkSFhtqvtlHtRisvYqKcdOMo9Ke6yuu1PebbYCjgiAwB9pak2JKnQnq1I26sN05JSJ1Pti1m
hWwi01k6ZzyRES1nhYxrxVK0nbUrnUlJs7q2Rn4PnMRYjw10CUpsS0fYQKanHpKRi7uTOPdFb/Cp
lcDhUxfqn8O9LoA1u0P0Q/JaiGx6xexRUSErGNnoicD0IsazrRg82LQ09bNOPOimygTre1J00Z0s
+wLTNsoYbO95CvrAA9Ob5Cf+a3O0Ox3ADEFm1UZI9GV8wKt+S6X3J0+ahGSV4GyQzw52+yctp+8A
DRsKCxzJMTSEhoL6RqEVXrik82RsKUecjCYW5sHYjQ5mM/JdjSURq1ZdPIVVRECa17xrZLv4NFxn
zAMQ723ZiXI5GdqP5mofJSIUEaGJcuVhpFim5EEN7lE45R5cSr4i5oLuZaGRt1rav5yM0TA3x6/I
Dy2MibqzwGNQrw0CAploLNSIusaLm5hwg2ibULti9Uthcsq6rZUS6mS7LYPq2LzUefvO4ukH4+Gz
F4ffrHy3/px362OMtwezZRMkg5X7hT/qOWvTVw03l+z+Ur5kj6U5BlITjCVpvLIEUhtTQ7EURVh/
s5SesiXmdkfzW0mVbfqKD0Un60gmBi8wJr7Hzr7sovkcAwghmKodAliZjKrfmHG5F7octYht7IF6
boX8drzCIHYjuYV2vIG9TXgvis4s9seN6dYry27bE62rT+WBqfXjY1mP+WYkznLZlXcyyb6jqqV7
7TbvFhFDlAisH8AQzrLEkDuMuCUDuYumyTh3xfASdw1GYqgwvbUjeKtYjKFrrVMvhREEWkD3JDM2
1lN4d9oyD4eSiKz4GGTIAOFXWC68xtL50YbxHSU79VKDZ/jA7Qg6IPqjI3eoVPtJsViNaKd36Dm0
floThEG87iq/BML/RSSM5Bbrn1hyHizPQWUIsWFB4e9O3lu6EoEBbDQPlzpoAj81vw0DUVaM2d2c
y+V1OryGAtVSH9EfL1NcHBEKT3BebWBaS98y0E50krXu5P1x3AFRjWxftSBe+7L1F7ndHkdf3ZW7
hDSPTsiqXutyjLBGpVvDawn+9AMim8Es+27grLV4ARmmI2Y+2HnK/PYb9Lo+AxAW5WE5wmsiC6R+
0/z2SRr+34g8QLImC8hOjtVBbLEMTKLdtcv7vz2Fct9m2Izz4oOlxht3j9qYlryN6P2MSdfxqKsf
kyrmsjJ63HZZtfT1HClmjpKPbtMBQf25T8JLifYylyhNDXHQ3A7OmxxXmMJ/zFxrVr0omP61Tcx6
I4egvwwtQFCsB556UmUGIEV1XbIpa37bdOUXmTLeIA8WS8EXYzG06ktvJpqq4XiSffoUKQzDnl9J
pHtQQTdEXFQLtFrECpUTvtaSon/uPntarC6lCsv1SAV2AdYNLzKWWQhQA3p4HxGwA7qLdQ9qHWQf
IEQimLpTTmKZi1E9zYaJsp26dwgi9oi1+omUijAoz1VT4ASXlAniBHGZMwXv3J4wRq2daZresq0o
LaWJ/p6pJF0hx6QNW/XsG3RyvMZ4Ql4NJqIlPaQs/XjReuGAcr7x71RrVr1DiKiX13/iGclcagHa
t2a6pA9A83ygmTNtEWS0izSTzQWaks+a96IP5Z++GeQ9ci6gqUhyQxPXthQt0kL7A+iqiISi+DZB
FBJM5klNcoClB2yjSBRh55ARa1V9l4T/XM3WIBojFUhrIAo0olzRkE/oIfPmdQmSWPBbbqw+g8Gm
UyNdmpTrpO37i1lzh1ruyIBbBUdER2AwGFSznHVgE6SHJrSuhcd47Ff5LkPonVjFpqmcfOs6cQpX
Bjm/ClsCxyko+IXINlh/Q5Ij8q+ckdt0wCeVbr9zbE/f6nL6auL6xx8xgJjsihdVQIJJx5MWWUy+
RBoTJAn9ldsZqFYTe+MxYnKO2/6T7RzG7xBCXNs4r7ZPPnJl5ghkqa/3kXYnbCGnGl6zBlDfORKH
RayfJeGza6rOv4ZG+5aIxqPKKpcEVBwtL02eiB8MNGbvgaw46K0SY8LwniY+E0BgksHZJde2sf5C
U8u97lcWzFXBZtoE5IujE5TM8j1y5S5xqbczQNiQcLzA3JXsbMKx+D9cncdy40oWRL8IETAFFLCl
d6JIeWmDUEvd8N4V8PVzQM28fjEbBEmREkUCZe7NPOlsGpeFeqqTsx49BpW2dQNIFIVSNQQ0uYx0
vIM92YKHETE4qiJAjIUulkZFF2Qiy23iXAdYx3+Msn3p9RM9xMn9Au3lridI/dDoENGWuk+6hwo/
tGiY1dcr5U8LqQ39OYun81iSaqxpCBBYbJSEqW/Kkt8NxPnT5XX9pPRDKouLKnEt59V1KsxvnRVa
O8lPuzS+HaHfl3iRsERvSsUq2B7ZVtcaMa0gzhw/QJSRixBO94FGzi6kfLEq4gxxT5D36ywkcdzz
3Rc5TNqS5drFalmaTk75HY4UuE2PRO+JOke4cd2OzB+wSUbmf9rEmC0G7c8YTcShNu094G4SBHBR
bls/LpZVL/tngQ11iMfXnLIJIGUYx131WYZhv/L7OxGSN6TInEP7sTU0hMm2ohieBKh1dE5uy6Rz
YFLoX4iKGp1ZjhvN8e9FQ7RRxKW10OYmp1OwnrcB3IXF1StbddST7GSEAVOw27/CS9iMAXE0VgLY
qrZTFxwCes5cvQxePs6cj4kyAgFgnWNkC0fEr6FdnUA/WmuR1jYQq0rh6sfoa/C3i4YVr23tnaGE
81mCOyd2IVeNv+zYLi6r1H2J1nlLPQJnRIDO40j4G861jpZEJ4gaUxKAcm9QI5U1Pg+70b21KZjn
4Brh0XUmPJoR8IqkwVHR70kIs1lHMcgyROIHgATVWiZtIHzifc+2DDz37OJBTisJ4FZVHp0K3SL2
wuo3ZewcMbhmh6zgP9YicpBmNWRQTNSJGK7XbvBMNxG0bIKr1C3KnQrnzBfRHJGlsd0z2f3KJF/r
VSzZQ0Mz1jtCr0phgfnR7+MpupukKXe5zAiyHsgG6TB0U8tEjtizE+5Z9ku9KvcmfrZFa1OsQ5tw
GpCqU+W+cwbCThlXwJB70WpkXLsyV6PQhT3iW6xVg4biIX1fkpQqTMGSmvXeHTmT7RbtuBfCbEMZ
Kpf1pdchErLbLehLstnj1OuujDjIU5qDW5MnZpisrrJ2B8cCTHPnfwAAVKb9y6BCtNRbVV+mCT6v
48CVdwrznQ0KMPcUP29R+RtUQmRLdzXb/Tb/JPxFrceEhX+XUTm0xN5MbQ8jGiypxqMDRQzIRdnl
txgASJXeQg8V7peMzo6G5it1HHJ28/m00Kiaq1aVi5aYpCEAxKDN67N8aNOVDpfRcJ1PwQC26QOC
QMi7M+w62eqac7ZKrTpYCHkH0nHpD8QO76hnYAUulEh9F6HnZZ1NDncndYJtxdbIMA4MRvAW0MhZ
tZlLbVbPXkFEP8lenIncbADPHKnz2luHaiOJrSCFU6/AOaYbr2mq8EbYCPC8WLFnmFdF0KsISUBL
TJLo4CKM15CiM6W/0Ft8rCI3X8NnwWEwoV5uLJTVAZmH8s6H6Eq8kMUGhbzvnHWdYVsl5jQD/Tak
vWhq7jQr++OqGINwxiKXmsMbSvR7VFn1mmWqXJiSMZMrEkNDEmJMCkLG4Z2vc8IUvfgNd2M/1rQQ
yrGlV8El3PcwW3qYSAWX/bqtLZOUzmBY6oqmG4Vn2jYmgDI7vZKRe2mUjYBQut+pyUQZyPumFKDc
3H0ReHitShSGSmKXmu5z4T7IPD3hVSPZOkdzJEO4Uu4Lo71w6EzFTUc70uKsNIR35yPN8JNz55mv
7qA7NEwjguP9PTldGBqJkYo888v15VckoViG2jGSAi6kWyGjz88eAcpLCjNcTAjWsXHA3RfdMvf9
XxJNGkA6ONOD8buc/1yAq3vRRul7okN21BuG0I72PWsH49OVI15s/49t9B7n07CPHfalfQvOkW38
Zxq1j0M9bhsUcTRVWaSz19iKxnlpMoM1RCe4JsADejiWXavTdqZwCmoQeARd+VHKLFnW3riXUkG0
z7AkeyJC+KLespAqk8yKrSlb+Nl5ad65BLry7lKfZfSfQMt2o2FlD7dDTD9hG6A4JOCWxxp2Wnh1
XIS8o1ftWVxuMxeUUJhgqgMLEmyCrDcOE+/xUI2gZ2J7RPPKSIp5fubsKPgCaXggWuq+0rN23/bh
fRFm3g6K3VM5i0sT7QutO1sl5ghq5HQk/HiXTuW0bFvlsQm0BjQFXrbSsaaDiJtWnqW/lpLgq3xk
wo304KSPmPc0HWO6B/WrH+1k3Rh4sgKPFr8R1Cd8yvoCkm+372357pQnkDRvIp/8lVtmC0VVaU8n
5SmNsi9FQapv1SPsbcJndbNmpT+EiyGPHj2qsGsPJtU0lFsoJcxlisUIBeb3TGSPqVUd7cbEEw9u
m4hYqiYyu9dkeyYI+q2X7pY44TPRZtoyrvFOWi5mwiRHJsP6l3GqeovS4gKIayXSFwON492E9d3S
rHAxorBk5vGQZNWHtAEmG9G7SBVoMCkhubi9bFZGiF2hx2vUSWtZQ2ec3JwVdpcdkB+cXS1nM6wH
a3J2l1WDWcXPZ9AUtTpTwspJXx2a6LGP8SM0Fdl+xUdpJp8agcca8qhNMykg/rwTBLMBmc30ynwI
vsJa6QP55kHcLy3Z58u2cF8rE3OjaYH5LRCFwl6kFpc9Zkj1j1JJMBqc3nAPZHWU9dRu5n+qk5m9
MSmY+UZ2zczYp2Ef/yKj/QuRelpDJh2iN5WDujEM1rLgFwVefQurW8ROhngKmjvDydWx08atYLQk
IAIpXdqgTLLziA54+BFY5poh4BBn2QyqK8JVoMFE7EzGJBOTSFu2pMjRp8EpDVS8Lyk4eqL/6LEh
J2WDcsxwPjs/+GRz/BgRrJ0U3bkZ8mVhETea5iCmJ6N/dcP0oyMAYVHm1BCGOtibdvDYB80+FuPX
RATPqhrMc8BkylDam0sJk4zsjt4NnizwkHquPWU2s4k2ux8H6yFO7gkQCBe1zxY58bqTVQBWDu9x
sB6byF5Hfk673/qF4h6yBbWzdU8LLkkoDRnmJ2c9GFCvPzRVukfupJZA189jtA0kWd9Uy0lXdHF0
Nq35XUXhBrbigTYEldH0qy4mNgKVZawhkv0eYwoSes2OIOCL7rKaiPbMaTC6iSNy8Ucvtlf4UqiZ
iP46VPUvNJQH5KT6os8Lb2dS98v95s7QcZLPXlYXmT6KbYbhavBeaA1sgqGZI5OnRVRXJ84favLB
Savpqzat8R5Ofopbzlu4nKl1dzbMfu9OEQ6+mE+7NgbEwhhQ9SECzsvM3Lf2L70c3ypX7QYrRbZe
v2bjgRBoEMbTiCY7uPMZWZzQebRt86XVAbl2zUvg+J/l9zhaj8p3ViynTsIH/8g1wtVrwX+V/WkK
o8sYi3QD+OepcjOI1Q3WgWp8g7oKRQxfJxQFarpBexWTcer4sCqxrn77YXAF7XbpCsaDfN4eCpoW
LlOOqpmdSNQc6ICtwhKl4mybCWzxVNgTH0PrTiSicoLEGCVVZbzFbLhXsjOuQF/kYoxqkOaVxgdh
vUAc/xDvde1sIhWijmX5tjCL/t2uQKolOEKNY+sz/3iUb2deHJtU7Ox50D1Fg/Gqktcu/IZ6cbXN
xF9c4lpsm0BBc/TUM3jkfT5RF8ZGtGgQl4hyZNfJeIAANmZTqLUvts4sFkbjrxBN2camf7o2xuE0
jXBJRxtLAHU3hIGsjmrxWVo1+SuyXE64U7m+1bFL7JcSdyQKzjv2nMTl1vnZ15o/iJo28Zh8Oiao
AK/7cC9N6O1aS93rFPwrl8DvPmDvPboa3JwC3MrYffZj9E0104ZrWH5PXsY5g28Np8kusMYPxUC7
nfiMTfbEavqmRyzZR1CIzK1q11vz/ruhfZtkUBZJXT2F0TfZs8lK0yA9C7+mmSNAEzkUM3MKvGZO
Osw4+tqiJER4qjeU4jltWkKpCX0DgS2jtV94fHTWUGzGfADPVH0ZJSvVkHEmHL1dOky/Qq3HuWRH
myZgF5jl54qKOcrJL1W6ByNH9EplALY1aMqCb5cSEgTJkd0yxrLomdrCuZFbOLmJNyDcd6GqNaNJ
pYm6gOdSO9GRyOHb697sGKYg0MS6SZgJ4TpSgtgKWB/rPoUL2I17v+8sZgys2l5D77DTXvUs/M4Y
FZae5b3JQrCebwA8Fph7gz7ylngDl9CVSiqNO6vt7o0eozv1MjIp6yDdGuuqMjFv1tiNq69glprm
1PHwe6HuLhiRw9zE2BEfhKveUhMwALUBMTNmhpJRMCgR2u3jkKIkHrwM+8BILLpg/VyVxEVDYmQ4
ZynXmt6BLxaLwl0zx4XV3dYOIwqz1iG38xXJlRpnwW1siY9MCWpZoFleSEezFtJ7AO381vWxD1CC
RshgEwyqk67p9w96V8w5lN6zL4ZnZKP4SfIBKVF4tEz7PjLoCOjo5Vi6tIvEFidibe4M6a9wieJs
n1i6+yhrtln0UGn6k2WVIXp77z3oWaRAd7ib4uwuooK4kJF9bRLz0e0WTdPkywzP/obIFnx3xBYU
oSfAQk4fJG0tYatysrZfVLXfMTpch5BKo5HhdRs158srvpGcveUU4NgK85ivbUiNnleswE70gvCg
GiOjF9pQdfm4vOy5LtCOxKl3b2GT1rJyzz7nTfeyhmhQrVj2ds22PCVN3abw7+nxltoBglK7Xbm2
CewzoZmCVNNgRbiMkCitYtN4AIjrLU0I80Ob7x1CMY8ewVR5rn9CtILzLGelOEOUk1Iw9Y3pGhE5
tGSpC0HGBVlo17/pRMDlSKw/BDriwgL1EsJzamt6wqU2emsHCwLrK6AAo0QeiWYsRgXlr7OxfeSC
gkASWr9E2Lyb7AWPFciPfEJs42obfGcMXOjotIpBWGBmpfGE3UB7lMSfoPPYWM2xiNq3IqbDHCh/
2Sb2q111d7UiWnzEqbYIVXZnD+LcGYiU/bICjCLZpflV86yrQ+yoDzpf276hHUfJPMVB6I3Rn1RE
FLbCciDIJDvTkDoFangaoJiwMJjpSjH8O938rCliaC2+30hCScTrvqxyvOMiPtLJihY1S2G3zek9
lP5zJSRZOKBGjZruai00QPp9+aFbxYHi2sNYE9GcV++g0OGO98FlJtFOePBo9Y2rWMHbwIHnmQc/
a35rmSR2xb7zh5j/2V3qdgCrNKP/4YdUX/OSPWeFJyYEcuhYahEXyb5T9ictNLf27iKDrHgnqSrA
F321lGHwy3TzZzY3zL0aNuCQgNVqGpaSQNgYPNOWBPtfkgq6E8SXQKlyL7sLvZRpOc0tLRuzISWD
YW2q4dm34ck6xbzcSptjvaao9VtCKWSXTVSXkzIg0p9h4JloVgKuNCtOH6d6DcKYmC1bXAdKLhje
P01XrTyPHGm3V+fJztuFbqovJzCmheewWfad/IVl2UvCMsbx2BF42H8Rf5MjD/CuwsSc32Wus6kQ
kKGmQJQRyonKS/6Lkvg5tZ6xzQRLly79gj3en17UZKtn27YrwM+arVyFFdLOBIXCFHf3tlZsizg6
OTE+1nzk626TO+pP3yVz0IKyPt6I13zqXVKtIS7qeoaUJCAykPJzTSlqWejarowpfDYuA0dIC9wD
6jFAzaLm5Rz7FEnC0H0wJUeolOuFyXQ6DUh/GlE/UW+3d7bdIOFLupP/7U8EI2eUM532ib21g93w
gUyiGboIAyZjDswfh3jIMAZib+5NOmq5QQ0b3N7EdThEsJgscC2gCbxAAltJ4Pj3zavQ0BWlGPop
zabRicuqwyi3Epw0btPfkTS+YQoyN2zIVnMJSTS0jYqgP04hWk7XUlS5de+hCfV9bHfprva6Z9Os
uKpM1gPsQX+jx39yJwQIThfAHomZJdoABU3qck60FGD6V5DVLAccLtMQ8ju+MqI50IuAetrXY7tl
u4m4Sq1rFpgsZMNX4rGche6w+BVoPlu4gYs8Snp2Vw4g1DB+770wR0KQB3MH/sPtcNdQhbe89uLw
pU9p+crOl8CeqT8Msfs7GPVh0RKCkUHeWRCO/jh6J6MZHQJOEDK7Xrrr8RJEIx+jkm70EfeaWjBK
dcukYlnZDvmGMlvhk6uhdiISIF06ahXBue/kibGKgTPpCQ3RjsaYvsRlQmGkfGVl1u1TfXjTB9Rj
OMplcqxLin6231HYw63rAzKs0w6+Npi1KIo2EpLkwhiSOYWGNUfkUoKbcvY/i7bS9rbnbc1psNdp
MGNZu/La+dmpzsl+DqhiwZNhR4zUoW8T/hHySGnWNhPVOPm7cMlQKnMnXoddd23dhl/GNgttT2pY
3aqc0AnbFPe35KQ9ggqGJhNpyCSQHWV68TAhW1z2InvS+2g/BBZ1UHAq1fRbVCBO4/S5zZKvLjLf
W5eLzU2157ChLDu16kME9odnAm6NBwfawYhyrCmGhWWnuy9Ra4C2yYROSxMyOel72Ui9k+o722tW
9GzJPGNqNjrbU/bx71SJdok+vFAmWsiS6yZIn6Kp/hg/9XqgyKatYmerF9Kg597sWeZLArmoHoK4
QubtYlCsELPBm6DFvJYBhj0QIZsBBEgxXtEQvRqB+VWM3dM0Ua3M7fSl9uKntmlwzZK0vUIOFB8G
pulRl+epSt/1FBGSbaRA9hQo8rJ8xihAE0Bs3TYTW5u0lYlOW+dEcmuPw1FE1trAArMFennSLO0r
cHJFdgI5ZnQhGScGfJNz5RM7KQrqgf3yqqsBvbsA9QcfdKzfQkIyWPxD5kUwkmYrWp+XNirXdeV8
5pbcm171p0qLs9tItWgy2k3e3mBTvSyrGP5c4kDRos1aEt1TBWqPL/PC4hreNwk5ul7es5yBB9VS
l0G1TPGOWXkg1Ew0YPK8zKLLO52iDNBpXJ1JZ34cMZhRZY1gLQRvHrLiRWxQc/fA9LNyJswKNPW2
Z0ajnQ22rMVr71viq9SS78QR3yNIu6jF3eNQam5fB4XnQcbmtdWo0cxBAQ067gWJG/TljWmVKQTd
Tjuu0t6xlm2TvbIygWOFzJCiZgdsPCWqNZ/fMClOUuE7n7xnCBysWcIJDlBm+1fkIlFT4NKS7qkW
IcySbSSMalkpwgoCrIrE3RqMvb2BriX+tNyGvJpIQLqqh5WZd+u6z4l3m7A6aGCuAcdgVqQrw1J/
ZbTjxexyiF3W8DElxVNErsgvzHnhjiA2qjaEtTLkklEKyHbKGQcluCGh85UQuHmHbShYDql3KlL1
aunWudOd9yLVV9I3/yQFvctx7OSyCZYdepiV4fTepw8mel43GRCOmvzoVeEzJi1M9cwPafilm8nA
rv4Nafi3aVFcQIzzmaXjqxpYQzYh04ZrBMQXlMDygINlKbvuWiAKRNwAcvdlqIwHR2g6+/IQWiO7
Lj8oQHWRac9gVRlL+DRcBpS8loVvW0vyQV/0EfacoDVvtngIUBP7dIXammGkTarnvsbIYjDPVXQ+
ev0zr8d9MHnN2rGme9XSNtRD8myRchQQ1/JNQ5TYyomR5kdIueF2vUxhWm70SnUr3ZPdBm/3V9oz
I2mCvqfGTisCMDoZgEvD/gn51Epv+YV+rF8F/wDMHyvaux6lY5PVjNj51ahjrZjeSgXXKjCpm7ME
+QbrxPDAvkMZFmKiftUhGVlOPQoFPfisUor9euX+mgw2s0Durn3FKrez73oFf6top57SE30gnCDi
Y6KU7OcRnBaHcnuUmKwn2lcnM2vmSRrhRERhNhKJBoY429hNo1aNw8YoaQDnUdSz9ViQ8cM2fhwJ
1TWHGaBCbXpZgxtelmb31WnSP9fio2ioojumTFmWTL8ZTdo7elebRgFTp7wbaX86fsj33OEzDWhC
94FhLUQo2ViWGyNHoOACOxnn7oHXGPppjFiJpu41zL1xZ4mc3fA4lGu7TUGXG8MWW1q9qTQn4XE3
27XMz2vS1j96MyAMJPOpsQLmFDCcHopkC2JbRea08H2JICW6ZG3z3VZ6gWEb7PQoxxdPQUxXghpb
LIDIBVh8OzOc9Tplu6NFCygCnLPOIixBfb1E/TTV4Wtmofe2ej0kLEQ/sXlXWBFjqpEpo/+YxDQf
vZOmxcbC6733VgIxS3v1p3VHirGcVBq+BL2kVgl9dAm3BSh4a+1UJSr2BCLaGAj9ObeNeaLF5xCD
z8vrpKBE0J3YbRlhUSB+mmUTAb6Ssu1ODpQok0b9uiSPZ1MP1SFuxHsK2INCfH0nRLonJ/VZi2nV
mNaGwM+5wAlWzjYNZxka8X3ZAtA2KYYEqOe2E7SMBb4tBqRgo+YmDDpTOkx1iy9VvgqHFbY+sG10
HXNHTVy/jjotVISWeztp/auJ9wUxO2QyJwfQ7lX2KjfQEaqR8hqWPTLRGDNjPphiKsMTnmu638Aq
FmHCVMkpNBk+/4ye24tsoBMmqTqYpQeqKVVPuaF/F6bubw2X+AxgaCPzJZ9dV7CInMjwAn1Egq4W
085uZE9wCTuARmP1djQ5JZMozteiGatDLSCf3g63u05Zl3Mu3oNLHRnetEXT254jdn5u4tyqUakX
yHh6DATY7FCl1v3IcQpc/Jq+zea9aQvkic0JgZy2iQMTN+v80O2AdJwtm7CPTofsX8xxOX8P4RyE
E9/Scchf3mF7XXYzOhQHNGDQ262ZAfr3bjGDriw4zcyAKjuUXKHJz019po2O88HPfLrfGC/ZpYJG
vR206H+3bnfdGZxKjGgLxG6vFcw3ZQY8kMUzN28HwiDI9xDFRcwU3GTO5omZ3BYULcn0nXupt0Pr
5/XPrcz1emN9exCTXYOQd35SapgVb2j8yOaLrg6dARa5+u9BiIhN9XCyslDD6GN+eSmAQ8k7ZJth
LCVFMRYIHtBIX9Nr3oTT81WlirQpOiMiK6i2Noge/YEmVu2ApDKHieCA+ZO5/cO3Wyx1+BDa+F7X
bLAGWEKnIAUKd0iwbR9QtG4cWx2z+dvtxXPdIBoLA5R4o7OUVlHC8E8ssACBoE1DOCJ0/OOg8anr
EckXf7+Z27d1OzTz9+a3RDogPiLC5+N2HkSj8NadIT7iBh1+ftR+i4BahOJDcozHESnrKisq+nPs
xS3jm4Lob7LrNLzmGF1bfsukdc0B/BS+rmqmPsf/97kI2mek6u5un9XPj+lvM2nZHovAqlX04mdI
b63b8ONuN4fEBHRbZUNDdKLz9fNYj07n58fd7WZQOcXhdhiymf1cOQgLbjThSLZuwkU2n7DzaWqb
kyTiLXk1GzaePyfT/59Xt5PLTzJ/A8HuxBzpV2+3U7LtDZC3BcQXQ8UxgqtwHyBw2N4+UvdG4L19
2OqfS+Pn+vjnbt5kSFURYTh8rRmogMPtVhFMlO1q+owIIyiJVk19+Dno3n9v3T4xugm0e2s6+GHV
ToeUhdNhVAk6pvmQ2FqLRJAlSY4uhh03UMK+qqJrOx9oK3RLF0LORkiffeMoiCKscuZJcE3h1Rtj
vlyzimlkU9aNKkojQk0SK6XnXOgh2achGg9tZlnLzgtb1EzgXurbgfp+SDv6/Pf5Bjq1hdnGzf72
8tsPzNAlHiKnTHB71e0H5Ri1u3gicdqIDOtoW97F1wPvUkmTNi2F4SznIZLQUNVIoK+WzPr72zNC
v/Yuwuo+kIHPEUr/e2XWwQoPSkbr0UxXJWXnq625wdWpBn1NSaj9eWwwVHDV3JyYl6ow0Xpz93Yg
DlcdLfgzt1fdXo/1qLkfmSS6f57181Q8RnmZdecwiy6uXjjHuOrEhWRLjAnYotknx+ISzo+NOQG3
GU3v1STSEDYOK3EGwvr99pS/z3OiIwRI7f72i4aJzTEnwLRG84F+V12i0jZ//sjtCbhwBCmJExs4
fJKMgvw53S7drZYGhKcimEQXEKKJ1wufWnvkrFOdvKpFaif2RWjdoZp86zTOr2V8ty8aGQDLDDPu
9vbY7cD0a7PEoRDw9zFjjNPTvB4co8rfq0r9oRYZXUuZjJeyXCvqXlcX4qaD/O4Mzta8OM74GCd6
fmzb0LrcHupGuoKSlKiVhtTj9tDthzHK9b1jshm4PXY7eNbY8GX/+xGtYs8XsKUSJvE4f5+aDw10
p1LRw5+fcvtBbJNF1Tri9e9fvz0O02iR1JIQk3/elcfii5I0ffnbM8b5zWdtW286RwMPVMrqAnU5
d23/vpwPtQuvVpA8108YgNxgsC9GIe2Lzoi8LJyxQnrIY+Cf7AuMczWTSumEzY/dDh6kiOOcDQ46
4u/pFWt2enaER8PtOFCYWiRVJ9faBKS06kmHRC7/rJw4PirU83SFEQ90kv6wYiUK23u4tNWjCKfH
umW9Pkm1wvT32bSJdqnmQ16rcBOafjiXzv3L7Qd6Qd6yKZHt2OhocTSoNLlTqt/fnvLzWO0fK/b8
l597sWZcybk4DqYwt8Slh7tSI2gDu/F0RhawmAriZ+ZOV1QMp6C2P5mxXpqGiC2fbVasIpT3De30
5GyjxVgozYhWXjMQ816vp8h4invTWxQVvVhluM+l6e8agKmNzxtm1FjYtbNwJEqSxrsb8CeNON1a
FXyXHqzGqJTRqimcRUXGTpP53iZK229/6PaxgWGsivx60ZlJvfCK9EslhIzi6s1N9dupUh0Q+D7I
LapeTk+6ul9+Cs+wdlYQEf2BeJsr+o6h2j5MLNZLfs1dpqZfgUYeKdf+cUTDUWHS5ebt4LSuzvpu
kNrydlPM928/sdMCtBDk5za5nxrFsHF7gpfG/n+fe7tfGqkB1JRX1f/c8vNpPEzZN/kkxI3dfvh/
z/35ye0VbtwQHp/p+0rToK7/ffbPH+2gUKOmmX83/81LWrb+5va6f/3y209/3tgEuEG2MXHF81ui
sGkt6tEUq9H1//e2b8/+16/9eWFsteWqLiO8T/Mr/75f4+///vMn//7HXhjXWHa9r78P/esf+/9P
ytZHdydIC0OrzXfw9zUKOtgS8x0gzVE9VrYdb0G526VQ16Is+wctUt4uGH25II1gZuwKJKvw3OK9
FRv9g9CH8tpTjZnv3B6JZa22pRuSJx9hpKRXvZdpjy6hYQS5G/tuPJbFcLHGbUdYx4tytPqMmJ5A
4FjJB5H2FCFmn+zRnuqRLlAy2jRDI6qmFtvwsfaQHvH8lSam/uF2K8jR79J9jo/o22uq7F630S2t
eXDY4VHeAjzDRsNg25U7/aOHinSO965TAxtWSZSx4Q7eckJKur296nbQsnyVNGLvVhBSHeLvTqag
O+NJ+2AnfXKyuZYXleGSBGPb1Ldz9GChIFCo99S0r4BO3O6RnjDRQEBrkjcY1QLgA/cRjO5NPuaY
nOdbWhHE+4F+kU9vz/VoL3UPKWFdj+A9DSKfZlyh3mHKw4LB1Dl+lP7wHmb8827OBl/XkYuWduMf
kYQQBWjW8iXL5Rb3Kml1kSLcabDuaLkGS+g68t216BPTB87OInG0q5Z7bwOdhfeqdM+Zmb74rj9+
iBgZEO2NR49twTG1zZJKY+md0T9gVCq0F0q68lpNY3XPi/GppBRx2A9QZrOnNzPIsAH5lfUqGYFG
TUQPnpaTiJ13M9TWAO3gzn5rjWbsXZESdUeATEX5pE2AV3ZH+3YOpBGte05DiolY3u9tVqW7krIe
UJ9wc3uXEHGWk2kSjdNNO01p1PEpeaGWbbB05Lr/VIIqmJt0w11AMOnBGfVgKTLjO7Hz8ULNV/0c
qoTKHJHp20E1f5xaqy306krupE4JJic025/GDnA57gupjdtKV/TxpYzB9zYt/gSEQBp6e49oqfPf
gzbfrYfmkhXpspsxZi3AEtwoEa2F+W7d6oIzylMXIJgUFcrnNAvEH9xOzzApmjeaoPDb87Ld+BGJ
CIWzhdIgm2WoXEzkhNGeTOz7i3akTUtwD7Z7g53Y0Xcs/9j2nf9zKxG/4nzQTmEyltaqQsZGxJFR
Ptgzig6Z93Pta961osfCJYSkT+scyJ6VMrA5xKwtfd+1odYgqO1jNzuYmT/cUYBo8NL5GzQD7R6l
UPnKBwb3miBFUzBvlomAuYb8e9DS6tpY5Zc7JuErVEW1QhYd33c+Qju7pA1mleorQuNAJAGAldAx
N2IoK4rnAFeHkEqi2dAfEAZmmKihDjImnXc/WOyzkollmz7fvT0G9uTglRVRGTOPJGLeEE37PngA
7lMWeJuEFRVjShhSNasJSsKENhA8dPnXIa3vA7d0j8KjNpkpAdF2HkaqiCssn/RL6sTlXV8FD0QI
EAyp0+Y6jhZQcYs02HuCkeWBJnG06aE6vWhRcU0ixMjQHn1QQ92bIQzntRNlvior07qvW5vwgSCB
7WACoi397lTHil0wLaANsc7ERluh/eiGRXCHYwfPzbjPvfDd8tPZ0pOONHMqoW6Pdbp1Z7QwJjas
Od1roCE2tjEgK7wNJ8+ibiVs1zwELrHg6Yy4Cf3f9F3ccytYooBIClkJSdnCH6NYL7TWfvTtul67
SPE37O3kqQyjL7TexQETHmgWLeSCBo346SofOSalj6tVo7hlUx986ANAh8K3KFQ62TEsmRV1R/8k
wRfnlxa21148lpPLaSvSBLGJbAZ2d3xrWEYw/RrOPraSdh4UWde2/bOR+CMLf/drJF2DSFOjQ1zD
1esUJMozZSX72xU99ma9w3zWL9TM1TQzeAUZPNqCXv1qjOYFnN7XV3fmDRRZT5m099EjzXdxfthn
dgX3XuoTZKIF5TPDNHNMzyJWBvoeEDTvM7cfm0mKR8uv/hBUlIvEODUz18C2YWUbZZ/fVfNdOd8N
9UgtMVgQS1Q40RlMEqauKMm+7HybtGP9a5zRqCF6u8pwvHfU3+cbuRZS9VIDEvuo8eFTotIZ0rq8
+IN+ZRb/IcRfRHZMDQHL2sn3umgT9o3x6E2JRVxw0C39RhE+NtMCy//QdR7LjSPRtv0iRCQ8MBW9
NxJlaoIomYZJeA98/VuA+t6OO3gTBkGpqyUKzDx5zt5r93pIo97NuE25DNEcHgRZbGDM+Xgr6kIV
5cIxzYkYKexw44n+W3csjJdlxZzXsKYUWHZtiBwxkfKdIU/WB1taUa4EP8JCtcvsDGSiX9shgmP4
9X3XPoc1SJdcuMDAuQoqxp+Kj/+54zYKS/n8u75HwNh3MNZ8QJ5W/VGY+ck2JBR6yfw3TVt+a+78
BZ9HtLbzCpzMj25H9ERHZ/R3NcS0gVo71m/jwPxDJ1RtVWF1vPm6fSywqL6SU4a1KsGRO1/i7FGe
UFdCxYr45M7LYGEA6YxdbReFmXMmUTfZBkOQ4K1oj3jRxAe4DJf/i2FdxthkFqBXpkRNOZovKZ4H
ZtZTu3dyP1jav88Uf+gXmP9AsE4IKQdm0ra0GE9EQ86Qfn6RtKq3UAQbSbpeZ1bNWhUBVW/fq4vA
x2IdpHa6qvQmeUmRCUMHtr47h1wg1c/VFYqK+pqjV0KJoj3mK1G4zJDXSq+KR5eUydEy6UhmE8al
VvDxdBru5w4p4GW0hgWar+G9LlFqIpLOd6EhgudI2ASwDtE66sXGaCtk4POOqnBkbTP6E/NrRpUD
FuyG8tbKwF2XA5kgCpjCrki+1NZ6yYwu3htEU6xTgZGmKC0IlpalX+cHyDFEidBsQjXFa0GPkcEh
q3kuyoSh21tNDcrFEDU45VVy8YI2JjIDY/aqn37kzsqQGMYUUvgb1avuY7rnnrG+rQEUZet/1fIR
N4AJMtUJPhudCFR1DLO7NvbmHuIL3sB5x/SYO5Do5pY36KXuev7N5ktVwBCtbRdEKaJSwRnyWQ/0
N9PA3ZPCXt4oQGpvturQcEKvvAj5qLyQBVzXnfUclmb7wv/0W6tL79gpRC2HMnTaeydDMlF8pzrl
Li60NFfsF1cj6qEO0+JCmC2aXru5p6nbXTRO5Q/VqO6tOfSX+Q9ce909U8fyUMTFFWRteG18SanT
2vGXF9AZNVL1Q7MC/G1umB58wXeUCgBawsZBPjUMEhRWM7Lx2ubg67H6Wduc3QPFaZF0WOm7l8OR
751MbpWySt8rdn3boDKQbiJudqzeDd1L3tlE3E1SxGvdQhUWInEk0K5aZQbLbJjmh9HM1p3iEbyY
tV+thS6obuFcpWlHSlrhG2eB/ZGeDD7EsKjug0j/uC4NPsQM0CC9TJ5hGL/S+lBfAFcGL6CXlOnC
wnt1gWgEHzg+oDasn9sibS5ofCJ0CNeuLOOfIr55mI5+NP4Zym3NeUAxXVpGN1mWwvzNDwXhIonL
xGm6rKgCwEfUzLwKbLBmXYAKK1x5tOyR2MMYn+fvshMarsXsBlZ+rpLPnUecRebL+WHm55N/ifnS
KS1Qn2Ch67K3T0ruOvuRKtFHrA7LYnqNbFB2FzbaU1tqeJWkVKAmleRH4kFfOgMk3CdFeYbLYl/w
v3KlN8MjNuz4YNNauDY4P/aqOn7SysRLk5fwqaetbt7vGAYmkARzHChsfHkZVQe98B9CpM0x6SaF
7rQ1af/38r+vKsGJGuefto/6ezU65U4dmfDkaOropkPXm29DuxcM+iOVcN8wtI+WMpJkFmpnLWds
lc1behXkbJXWkK10gx5YUg7RqxeRDg3zI6ptJKGiCujDIYFozSg762OuUb82GjUpfe8nmYF1+kXX
iQzJfemIls4B65TKoO1dtkO7RGkrdvp02frmluzu8Z7KC/FC9iU1OYVwPhzek05e2fpyZrO9+Wxo
+luPGA0Hn/+DQr9AEAqWrArLDEky1JNyppbVEg5FxaywHez8IxQSvonevpmm5uyTgKF50qfFqrfr
luI3U060zzdAHsqbFRF4X6VrnwS3c1jYEKissaKm4GCIHhXdugH4U8189WQLJupK6kcvAcsUgTzO
GsSoWPQVYV6MQ7iuolwsrImnqCTcd/MbmzUBIllSJxYWFtmln5X9yVaILqHD9IlwAD2x/UeJvJ//
faIo/WdhFsZx/pcGVbylos8O8/pVob7C9huLk5SGj+MezxTBGjVsgrz7g06ZVfguwTouUWID8HJK
1vWofClz+cJBnQjf6aXOplVWmDpek+mLfZU38Giwkc5fjRznL0kK8Tr3kanKiYCYCMQWneraxxEm
yYM0r9X8ujkt8pCs3d9L3zffBG0DOs8NGZIITufvckYjW2WAMmlr1sW6DE1inVvj3Qey+p2MHPvV
aQMmuatMTeQamLu3oZWYX1kjv6JElR9MrOkddmWwjKPB2PVRiX7Ed3GhN+051ngrmAytDXLncbUB
UHf7xv1sySuNDPtZOoHz1XbuKlHsFCkcaGRPi5ofVwGCEdXmO0kOOYFhCFppa1AQd/6mtpQIK2PT
HSf4E7QoBtcx2gTQQQVxH/Bujr0NaJEHewlE1ucc6eUv3ZsW6jTebKe6uEqDFr40HDqOWXXKcnAb
gVo4JNDa2noiysWgKAOpqi+u1X2QIa+eBhJBXgaIBwvO7N5W2Pl65N6G5ovbyuq5PWXVW69CKhzD
jejZkxiMklGitzcNjremTvzS/C3kkJ8ZcfpoGittHxd98IzbmBLUGm7zFdgR/CsO3cyWrJr5JaNw
g2ej/8efvsmRYrxWo4Yg+n+Op/wKoFtVFfjvdFodkT+vcxNFcSxzcql0iyIr86y/NFCZSkyMP2E7
1kopLRyO0+VQoAdyYKHKJJUfgZ29NORA+E8+cBoKvH/czH/HH3IcPbc/JjKTj37usMRaVVJvNRYe
fqC+vx+suHVOfUGgHKuw9141n0HYqG+Ughy8+RO7sgg/60a5tElaPzxNF9sib1661sJRV6RoFsdY
XNIkEIu615eyjs1nCAEmfxF+HF/0CqeYRFuM5N9d8U5B/Oe2A8eydvwaRxiYhb9W8RUVHAIAgqnr
nC0Ph7oMX42gWyi1ehqp3FEJEmuD8F8/OTqzCYJ0yS9ClgBrLZiQCmSYjESeha2fIlr2YWgJP9y2
CaJwOKE2UTp5f/IyMq/qJnfXca/Y51xx6OVo2iMvLWwABmu9Yk+ap6RsrrifEBzaPuNfnP3MA1A6
yULbUPf2V4Va/dq7rdz2Kak9IteNlec7FBtm07K9K1ucbxPJb2xrse3H9iu3LA7S/qiBjJ7/T+TJ
rQzPJ9UirL1gq3O7gYvCK997AcHRepq9wz/JWh2hdFWvE5YCblEzO6t1pzMxrp+Fmtc7KGDm2ski
a09nyEAcV1W3VkyMC3OygY7P+FqrFRQyBQaNWd1/HwC+Y6rVwAF1RlGus2hphMROtHVY3+eHPs4J
kJT1uAnS+NOXSXn3ZQx1Sc9/wET9Pple8SXE0lELPeT02bDmkJhtBU7St6zbZo7L+cuBz+HnDCfU
kmc991RW1JeqtLNLK5MaCpcnPjt+jy1ZqYSqRf5xBs8SoAFdzNJGCAdNeAYdciKvL5iS9mhIKbxV
IL1L9RIiL7NaTzn/dk/rXMRLOC5oIVpoZJxbg26NWm5DJNQEttYr+op9hkej83e/fwq8z8Mq9GGP
1JLSxUnUI/dtvOuoRqAeUv36zZVewXCrkjS7T78Zzgu/E9bX9CRzBvvLlx39NEiFfdO+WJaY+o+1
sdFz230N9GEnqvS7HSP9qqp1sqlcSEBxlTiLX1qm4rP/2Gl+KSqUDDO0U89dqGGJeQi+EFf2Z5SA
KP0nv/jv7ZOK+FSEikKqQH5uAlUuYqCvByjA7iH0cRnOaTS5B86xid3gADkeHUeK/kZ2LUAQNSNL
sy8lIZveMFzFT1xQETCuIp+2EOp2vg2GAZgCAqNghciGvgedkflBhXuDlhtnl57CE2a+s/b1Xt71
qXb3/BKfcM3eppkaAVLD0p+gmVpSOpsQqtI6JvTkBKoPaTbabjcuAv6/vDU9ohSmILdAmt5P3f2D
MSv4ThVkWHmFDOs3QyRCt1viCE6WjYyyLalHt17lq//9cHpC856A199lAHKgEIsupOckq7Y6gJjk
XG+G4aejHnQFZV4p4YDWIrzjwVXvzMiXrtklZ8fpX5qkbV8CPWxfJNFD8JefPVcv91nGaYgQipgK
VNeql1Kw86kWBpUwaNBITh8jxuUqEzHgTUY1CcONfZv1RAEWGA2aKmGpEMh7facR599fTG/0YIO7
0Ubt5fabApnLJnYR/EUS00YWW87GmEp3uiEFCeCJcaoJ8EFul1nyJLptaUNFBflnbrXYVN6aHtMU
R5fdUEz04yYGBPN/vigz968+Cuc8Y2RLyo9TgWJ4BlzGHV1UFElHu63LRQbWCyRSjJZzEDF5BL52
nf/SEQjWWsiAoVupDYcgK7q9GnE47cPuZ/7kpDozpihKd5XvuKfCiBwINI5EkNW810mmbIncwmvu
KdcGNMBHzKKEqzZwr3iwtI2h6Ne8CcalPh3zC0HUp+sxBtYmgnZB03WGylPEQl6Zly5IpiQa2O6+
UugYu72JFyptxmJHezytmonJQMei7SacCK/48hYkNncsxvKlYhvDofd9nIcS1zkN+fGvQ6fqqRlR
rStOjPG41pSDUefjynG14grUkj8hfosQSw5A4ixTWQ8d+fPfE7kKPI1Jo8zfI0/6q9wYMY674rtP
w2EVIRPY0b8vWOKSZkuLqLrPp/doClUatQoCUUMfDaIlci0g608xBo1PzQ/Xrt4Z/3CP7V0rzjYW
kLyV6SbDCd+V/1SpsfOXYpvIG3xHh8DJjS0VRcY02mXEyI6nGugy3brZ/K4/oAAJNkjM5tUm2TMS
cvzjWUQiGL2kq+r1HkN7gR/fMHWagC5xEamGwUl3n+sS80Q3NRLovzaoKYddPjVHSMhYlgUYCFmO
gCc17mM7TG7zYl+E/i2rVPNMaNdkCS6Tr6j/EUJUf3N05Eu40Iu29waIhVRSncr9mxMPAyKpWs6f
LYBk9b2LSUlV7bBBeIMObwIdc9zQlnEXjeQdKgRHEoRumCHdhEEEDNfhY9mmup5XCntay7pxxOCO
/PY3LGbs+38E6+LNEP1XEcP+BgrYLbxg2ID5p95RsvitcV/bxBm38DIgf2pev880bG11OmgngAe4
D5XukVij+obYSF0ajl+cIWw20KyKU4NmCd8I+Dwc60UJ/Mr3Fn1njdjbshcLRPw/pfpJv85cwzPN
Vj0I3BNN9aU5pS71+ZCc9BaNaUdq0fxQDbZ7oPNLpq+5AFEQXioz+fp9l4NCO831QKWjX+1qABF0
gL6py5VF1vQTi7xVj4MVk57nEzgCF30fauxBU43ZMnc/VcjihQAgk+eKuLbkKexlaxysoaV7neVh
9wwH30SpmpSnBHvpExE6w9UWoAATArczO7a/nUBHnJX3kNETD4KFnz97pBzijgIpOaClQtEFk1ct
2wXua5/IHUg3GraaTZ9ich27mGDDFIewg2G+GWqxr4MeRi+oJqx2PStmUW/mVTXyIYVp5nhyw0oF
j2Mj/vZ1ODvO6D6PhKugSe+eFcsNN/NdVBpNv5d2hxySCfD5d1/NWClPvWQIAVjKPY9K/u1Sl1Ms
d+Ai04r2fWLubQK0nmWmPc/ZP2aG1zF25a1041ukM6wJ7Mq9/v6DZUh3xA/LtUo06TK06J7R3NBX
plXSlK0jBjj5nyj0D46vNrvUNvwTnSsdlS7FCiaxJ2lF1aVxrP6pbjxMQuQB2RfHHUeapa95U5BI
MGaWvQThwRxtKqacjvWLCoZUQCsBSuIFuUoX18YWXBRvQZsRYBOGwxLUifjgrPoVGcxSsxhSFFa/
u+NVLoc2SMRxE+571ewQe+G1y4qwwbvGs0hv/30W/O+zEbFJLzLj8f//3g4UPd4xXFolC1I/ZtAC
pnADpkgK1mD6zXOoAa1kmIjOc5Xqm75JtB1e/mytGUJ+hFOUV+m3n2mjIa5vDeVUODr5IxUINvoy
uqfKP3Usd1HPyRTd+C3VY//dstHzBvgDT+TheWsahScP4/oO8Ryz06QZz2YNfVxWUf1iBNkkBAFn
NShEndJAWKeTVmqu++cHwIuMS+iOQmP58oqMv2xM0o8ZwX4wFJDD6FY43Fb4XQZDkOo16XACEXcr
eqrlSpIdRBg0D8WYdzur0J1iE0RmAdwZTnsynTGTBj5UXY647pMcHmxIg2XQaBIxB9aeAs6SQFJx
Dakga/dxkuLowory2g6on7Gu+Jv5EgYUQib+7iGnV0K0PIjRNmNjoQ/hp/Qpfx3l+ze2ABNUubUz
raPtj4dwwKh0MDvHO+TeNPRHoz7zzYSjZ6f52fzg0SQl3JzMsKAwwpWmA8XTR0PsNSyx8684PwzJ
K2Oz7D1Sx4M97Vs6guYUjvGnAUZq8AE5rFOtM5ai1dlBvXgnCC7DW+9rh3Z6mF+vkn9T5NJAt9ZE
FI80XBnccgf1HD64reaAtrl89/Lmva8IfjbhaJjSiK+4t0xwxg3uNenjQNDgRgRM0TLPRZ+TWdk2
pVl87At05FLBagBmi9yFaaOZF4s+cF9/f1K9JOaJnEAHYgPi3KaMDoOZsF/2dMHLWIPQxQPuOvVQ
5blYxWD0ge5K86ZgwWO+rrwGPuGgwLshkE+XeCm9JeNsc9V7Wo+BK9SxxY0o07a/Ux8g+bsQXTmA
lQoWkD3PrAiuColLTgAm1bA+M7oD/yk4DLYEftA/sxBBA5+NoQRoVtDnya03JDKKgbKT7OxI2smL
4pjBMhhiFOo1CW+ha1TLtHJuShf3X//3iU/pNCqBdzTItGDgi/Fybk5pGu6DSdF9ti0mAb5IDm1p
TQp+FZaZKXCWKPNcvQmqcKP75fBe4i04/C6ShRb/3la20NF/RYL7I/WC/veuS8euX9Ql9qw+iQ99
kSePlDeKE69hE13g3IjwmPoXTKvtooi2fo5lIggMDh9EhT6FeDDXqdPnl7lHqWShelYzhnay2hlo
OlazsIQib6WXjvLqcYTeRYDdF6DzMkhVKm12+oHeDrwS56gitZaRbb+pIzX9PMXRKcavYWXBenO7
fmVOlzIQe1Fl5j4e9WrlfKU2NGF9Kp9sV9HuEXF4RarvRoWXh0AtnxkXbvso19/cKh32AZ1F1FNf
hJZ4B62aAvrIOuIpfkNwzCFdDZIk6SDFGZkSDWq/WelRTGYJPt7E0jsgiVLh+GsrDeuTl9Onrugn
+VOdBPqw2SkFo0QOIUBKtAmtqgW4/kFq7Zn+ZWcR4t9gwtvRzg01YnCVYU2PkQZ96qyUjhEtplNa
Zb/5Z3rIMqgwz8nHVL9oeJKot6Z1ZJo7/57LgzyxcW9E6YvfyH5dN4IjUKEnROyk/hJ1PX+jumKs
Pwg92PaWezSLinqEUMh8SkoxubdOLBqHtIoyCM166OE/hl+jg++CSNEOa0Jvtcd8WQa2torBGHhl
kXsLwB7HlLn8FmVhsUmrSpzoDv77jJv832fpqdehUbqKZK4rUJ1glfgwTAXf4vSQugWEqXiSaIVF
eiTWJL/EhXwRQk5otnrA/R543aqbdkxsuWDjBOm4v+9QwTctbBV9BNAVZWm4QXBMO9/gNJKFJT9n
JE/GVOTN230c0HvPc+y9DYAUaajNMw7gbFJuRXws7qbqbOixyend+X2L0sA4Gm13aPP4fYgG5RI7
SvUqzd087kE91py1w+hV32oTetgGEBIxwc/UBV7VJUmWED6UTMCYSMK/TiKfrXZt52rwaZYc/hGP
J4eul/oNR/IG/TjTKIp2oRvnHGwvx49w1GluSfmiaEzXzKTG/9bYbbaxVd3Ykaft4c0MrUU9nRSK
JnW2lZfguZwrPsb9JygUxaY2NYqLNlIeTV4vsFvS3R1LBk6uxTvNvmj1gbFHGYFcrKezApusK3Cj
SvE5ka0Cf+XbmviMmvRjVnHUeqc/E63gmMrp9zCYuR0NeS9Vji62WBenbAXpyG0D/e66Vr2lFo+2
nOtSGj8MgFqFYEuv6Zdqupin1iQ7Jtf5WQohz1FX9WhRb0v2lbzkiE37zzz7Yf7AUW++asIAX5QY
6LNcuuIgDRqW8XVL1tTDd9QfdKo7X2cviMsrRFF6eHrK3TWfahsnrPd+HFWrmqpjhzGmwG4oN7NU
RKXruqCPvaG+iO8qkQOL0IqHj2iU99r26QVHAzWFbFaM3t0dKga56TWMuJHLjNPtpvMATZ71/DmZ
PzbzpePQXB+MdG32qXLBtxlcmi5AigK1CEop7cjpaFdOI28n8+LN73y8HDAL+sbFSwttO7feO7s3
1piY5Gq+dILC3tdAOIg3Z29ohm/ym4jInnRzbhSh6PZD4xJ5WnUTwv3IY4S6San8ZQc4dCVDzenJ
MDrDlZAFuRiF4U0zcMJNpkP//CCXIHG3ETrsT790HlY6qK99aWkr8vusg9Tz7lSno4b1FDK6njOq
UlTbXSqaEp48s0uPwJzuicAdLulCvygkA9LUSMkO9vJdXwVTdx0VRInmh7CJEo1XRyNTSptks6it
bprWItTQaFaC76IDy7+yARGc7OvauM2bsMxQ6lR6rXJAxY6ZZlkLRJ8PdKVUB7TZ8cVgxAZ923SX
2pQbHhLnckaJCb9+LIIVn8x0ZwQlEi/Bx1bAt76oFXlkohf125DS0dTEsWgVZ2camU0K4iQ7Rf9B
U0g0pEoZwcHRi+A875NjgjQKs8pb1UNlnT9QZgHhscLe8OrbOilDWF2DEZimnD+e0we1nNopvwsg
7f/wbmqNuuE42S/mv4HTa+4ynSR9I1DAFdGAKSIjS3sgYjePFOQXtSatuXd6/dSZlMjYFsQrI02X
O8w1EGdPlyNnX19FeMWvFRLkXDdLMuVGOoc2Xerp1K6x7G9KvcHpPfXZakN/G4QR7OJJ46eWZbJ3
9KZaSo0ls7CV8UIaa3yJBPff/OGZvwBUGyboAEFSY3hyqhVoEaPh0vLhZmi7yH7UChtGksAXcUp+
WNs36PZPGgwC4g5qA9EwcBqM+zYyOn2yWOSIFRsMlqeGspjhWLJzySV9ctSyIG6bgQGyv+FqNjBo
Rjsm2UIDY4fUgK9OKhlv5GFIGZFnzYfvSgEZvFOutW1OGg7Eq73yqirZfX4P0swynxsA85EXFbvB
8qCD43HdecJwj76NsraO1Ore5LRHQnqq71VkvhGeMOm0GhtMuEUz2RgK54SsxyoLUCTTolr2mAso
U+Mr5kB924aDvhVqGZz7IFt1USOezIASSSd+bzP1A6Ep5f6brrvVkm073ImoNZZkyESrkhzrs+Lj
G3OdbvdbscKzxCQWy++h0Wvs4DhudbULLv89uDkT7UFpvv97CZPVugjb4ujEoFPnUi3rGGOKGAqq
TzmzTJ2w3YSzl3d65s/PhpRJShThZeP26LISpERTQc7rmltORxrDtNG+qLTTXVWz75VTyV3YOuVS
sfDxdg7yaQLAT7YJXXi6IoOMAI8Ws11TngDnjX8rE1O2DWpun8qS7PlUeTOJxz15WIsWZmfn/Ka9
tkROgWUBp+WhayiI8K6rL0bnOpAFSmLMFOcp5/S76AlyfPqtX2wa/9C0/vnVWQ2dGq6k+j8xsJ3W
O7tWr7b6NF1KKfy3wK0zePZcqiaTw4K2DwepfODUxMPwv89GY2Tlb8Q2ql0URrb6TgVINg9RIWBb
9SjaREig34fYwmYhgs+K7goKPWep127zplrqaw0f7wcx1qKPB3JM1RS9tsNsTMcffaJHk785NB9H
ml8Py6axbppugT1C2fyKeGpfu/mlv024W09xzdozqeuK6cEbdItclHYzL13S1MRS8wjKiYIS+UaJ
YcRxp/aAj+eZ4R7aL3SOzF6McztdhQRcXmMN5AP5W4xypsv5C37kPpH3260CSezY/GM4jKrX86U6
dZEnogdd0uiSlBMkYzoNQa6KT0mt/ZmvTNZXDtDol1La12vFH9vLf8+UaOqrk427zKsIQmBue3im
xveMfuDdb4O3oa6jBZ+7Aikez+g9s41Pz8LpNaXr//1q2PKrpV3++73z6/N3zN+bhlCqZW//VLQu
tqYzypXqxsabHhn0EGMos11mXWdlQ9SZiD+H104HS68S/b2eC6eCvNq1YBoRS2ecMqIA5U4NTs8d
Lo1C4KNth9lu/ta6agqa5o3kM0Vgoae1wSEccnmwNfAXscJpaOAA8GjrTFkmeIXPQDzY9xK4MoGo
Ps2wqt56nQV40usP7RQUnhtyR4BoSCrw+OzWAC+TNoivQTm0R6dIifMRdvJaZupeQXdsirq450ZU
vTKismNXecSh7j87tEPmV/0WFK8zNA9L1crXuJPjEclL+zSQBf4YjbNPC2KdjZM622rtu+qwghIn
53zCfHhUURg/gNcoG6hOyma+7OvoMX9D7U6SKtO2yeThP5//oa7oRkT2E4ytdT57B7+Z75T+2nUC
5IKq6h2VPkeWQt7K39B1r/0Y1i9pkFX7vkZGmQMv/Yu2AICLH7y7WBC3toLbkky/4tUM6EZFaJbq
7kOHbr8jtpSx8HSpyPqFKJX6ntZ9c27IlIR4yeuBVw3QGorkONBffagJTTKkuzRe/VMxTX+bUVN2
e1y3VMQ5Uy8NtcauScNmWwIkOxpWsokzjfcGJd5yXh77hnqwVEhMNJAXcbar70NsAhlShfxuiQjR
RP3DezuRANr6xQp70oaCrF70kQBVVdPfiBvXW7t7hJ+MVRq/rJ8BEopjmlCq/V4rPp4HD4543vQP
pchp5VP9X0Uw2Jw0lPKYSk/Z8cuaW5IArNMwUowVvX+Ya4s4K6OrT+NlvsJBhvurbu0D+aXoRijS
Ow2vgpUN5b2yS3XLne9supEVLOfcuKEcszeV0zo7zTDSc5/BvIo7RX1N9f6rgcjxT0SkC4f3nwFN
yxMMkiDugkdntIjsCzYfjb/zobR7ojLSmETmjL1oNBrx4370whhXrSyUI1UAtWwjylvDcnxMSc9a
lrpe/k1UddcRAfIaYkDb0keFEQ3lAkmqz+Ge20IlLXgSCIWOiSxHy9lE6zj4YDhPMhaPRxFGjMpM
csQqDCCIGaMXfIxTKJURfMNlhbceVqSR6A/fpOFpFlhKwJv2T0bNhC9krlGjF2vgxByY7FewR7ik
FdAvPURuO5K6arQbBNs2Hnw3TD391ppqLdWkx1VYyHbmsmN+rRheHReiQ5CZ8VoVTnTvejHuDLyn
RA8zRJ5fK4viTx7G6PxS/PAtg5RgBX1DZejFNZzRSdI2afabNH+fXUWNVgc7p1O2SqDifSqTSQ6m
TYk5FDENILdsUefxoSis4UwQkcJ0yi32YHsw3DXJa94KSOhRoa9tSPIfOtCgrMr7Sxa5k2iZ4kwW
jrGZFcFw4FZga7yHZU3ZCzbTXR9wfValt8SWys0qtOaItOReTlCc+aExSrzjsXfuwU69cgOdUobD
n6nDkTX04xybrWEfAlMBRZK6yVFJBiJfusx90hBGTVmk4q4HUYbLEnZeIdU7Q2T1LiWqI0S9ePDc
4o98nitU6mcyq0/xfcz9ca0lUn9LdUiMnnQECVl1van7gNkHVs1hQzhkoCLDyZ0jGcUogJKU6OQo
nBSDW9IRiyO3EvOQulSqPWLtBzUIcsUhH86ypubze8feGngprpHUQB/6bK1dpsV7suqzs5/r70Eb
ek+tLu3X+T9Af2i/chLznhjBOU963huXYKII+VHypdPDWtitXl8cWdNjrYJ1OfrWEUizWDE3SxaW
6z4aO+pPRDu3L7XyXEKrfERUfvssTNtj7Bs3PXfKAz8ODhgYSe2yRFWxTObobiajC6rR7lZofxPd
g3fV+8p+rn8MYB21iTI51NiQJPlnSzsODPgbzkbrdLShtqg2qu/dw5LqXHNISowyBENjO2Vx6x0I
ShSOS7UPi48mB6TgtVpyiaed1JfqKU+QWdyKMJ70J3Hb4eZCW2l2+V8ZWvrRrMj7IIgx2LadBXUz
sx+SWnqbVaSSzc9CeiC4Gexi0+Jq2wS4Xv4gaMmabuGORgB9U/z7pUZhtSgR+FElzusbwDwJ6Utv
rm3mB3tFUzVwYYN8gQgXyL2Z3hNtHC6xEqeoKnqwzaP4Y6MnPhlIJLeja94Jzky2DvrhJ2Q06iOz
ih+/kM2PqTGhMiv9c0wZXxLMnt8kfMatTTVSEam14TOd30SG4lqQvv2tjcss063vXkHWpvmDg8AW
PbqEsJXBY14J8KV/yx8gUflfIgX9tTZ23U5rJvRy66X7UIeLaedJ+rcxoChPA4EsMtaoMf8wZB7u
idEStQaOhjAYd3gPUElmVae8aCZiSmsYX9HXVseoUhHeTy2EvKR2ZqtqTi6kNNK8TM6CNppLG9vg
OuzAGS+InHk4arelzybOQnOdUz6AbMCAFH4WMerVTNxqrdGf06IJV9j9jG0zjaa0tj4bLF53w0EJ
niTWjW0zWGB9zPbz6T1W6FViJpMGBW+r4yeSZiexhdDInNxZCRIMXACwsFLCpoHjjq+K3/lkDJbi
NfVRFirZX95ztMLWSDqJjgq8VfFY564Z3VVz6mppN2uMWVb10tvHPY2CIqSQTB1arLG2oC8+cQut
+J1znH+QXv7qitg8IgygHp7mhGlF0HKEmIIUEf9R0GU7lR5J1kAfloawj3NHwIV4RrOxPOd9Wd/z
kWXNGrVuSbVOTd+7rL50H8BHmAPNnHwU2zTxkLr2qjttpd7v+1XyUVcQA95d38pvaq4/Z4orblEn
75ZWsfoSGrEOmxAnQ2z/iD7xr6WTmnfP8074ID/8ZKqKC0xcHD8+ZEFbQEpTvzbM+f8fc2e2GzfW
ZelXSfi6mXXIw7FQfwEV86AIzZKlG0K2Zc7zzKfvj5Qz03JmOytRfVGAERAjZMXE4ey91/rWotAQ
kyRIi3DyUXbmAWklEHkd2LpTUQpHAld2qhyr+LrpSnlZNzbaI77VeyR1YO5tXf/UxBbtyjJ9njuF
YCuvVb8ie4OUp0u3dOW2DRL/mMTIrrshrraNO/hXugZwv29JJiqAqG20sE/uWFfQmPTwQM6btNR4
qRJqjAnIb67kNMnv/rEppk29rBIoO7qzbcZaATTvEhWLyW8970wBXWLaqw44rFrdv33oqsZ6b8wG
ZTsbdaoR35pH5OPs3Sm5luReBoV+SvXKpxwXqxVERytGg7NkulPgimeUkJMhOW1qihle0ho+lTJ3
v3WKoHiSra4d5lJMz7vooiLBLScs4Uopwns+WOWB9Bvt0Lrk4hUGviKvIXHSjttPdLuwiYyivK3z
SpzrMb7QWYXmy1Yjk6wyRXqgDVzeeqylDloJHVKQLK+hnD4X9AksiFNBAms9GnZv22SEIYwhqmqZ
G8T6hA1ydA2Yh74pU3g7QErkweUiq+O+QsqRx2slU/RbLbeVs0eIlgNUdC4A324ihVLQSp5MxZoG
WxSGc/1oZ727SRycjmMPR4HQpXgTYAsLmhrWWOM4FoormnuRRaCsDAL7icHgzgoCKPyTilCzOKqd
1sL42K79lCk+Z1A6BxZRoFVcmXs/FuVqPoV4GV2G2A/yYzWdUdRWcP4N0xsknvR63QJNU2g2O1uv
3NXcrO8thmodSdT71rH6K6uWXzJ/WDZmZTwysbV3IQruzVsnhCuHX/j20a3GFMUCmmIygPTdLHkP
kruBXXoFkcV4KHTSQlLTUffzZsUkBozf1NnRAvOh9I11KZpjbvTBQWWZftI4KfaIUNd5yfUgqAmi
0gNOFTY7OEpaRc+wZ5RpfJj7X86AegVa6HHeUqdumA3feOXiUgWmqB/m5c98A9T20OZ5eZ63CI6r
DyNVERj6uObqyVIpVGVGo1aIyyxxezLhy2JfVKqyL0t5q4tp4DnJ97q04uiy3cfIrRKEAgWAqmk2
U4QKxGfmw9cmlLUDkwl8Z9PmfIM8SycOEGCcPhAY7GjM+eZDKa6GU0j+9/ntMOscntk007cH599o
GOhbzEbO85YXUVwMDYkKwchMVmgp1rreJ3ajoygqmU02ayR2R7dnTKEV33a+eQ/MsDkxjx1TFBi/
dS/IwsVIQnBHJDC5GUnqLP3a9m5iskUurBz4JALdm/kur62aLeMpvvrpN+YHdCUVKJzGbDvfN9+g
jrjSMc5Cuc1j4J9a7ewSYHh9oTHBBE62GvFmSqLUEvdMJlh6ZPc7KBinKNls4kNa0mY6Bjz3gMYx
ygF3u08FVpR5gNYO+mnudU8KM20Iy6MBTxjHYPFiOBpw28lCgvoqXgVl6B7a3m8eU64fTUFeQpDa
N7PwP0m7o1syPOBQau+c0mAZKWW9hql4a7UAh1nzIgmETpNBm0F5DZ75kLjmuCvMEsk8bWxoldNN
2DbffqqApu0B8mOcdLelq3XIxbkSz2Zph8iOw2h0D0GVFDubdJFFkXX96W16Opnl55+0IrkRHlMq
gwXh211BTMjsSLG2rvVCO0+vCique5XOJCKjdq9E3q5rzQnO8/3zjaKoARUoK9hcdQGCBIwghBo4
NPe1Bz/KlD2DSvFJyfp2S3g6MsOwj5/mn4irSN5+ertP48xLo2Yh0rK6NgK63BWLvQ3OreAjVuR9
IdVyx4hHoHVst8qQNk9j4LiTFHq4SLWyPUnLblaRXomVERUoF9zxWaY4LOYTehuigYHdTU0XXwc5
Es7OOiSqax+6xpCnZrqZf8LEk5zMfPu20Yf6CTwQQUQBEjdtds8Geu4QxoHLcu7mlUP0bJVddjLs
rN7C5m7XpAEynhlVY0XjL2deL8XDYDrWws1q4xj2tnKR5KVKa4EQiSFuHsawk3sZVJwhpqaSnxr0
dyQq+4xGv4sqcdeaTLf8yndxEXwqW5tGPhYa/DSes9eDS07M+aOB4N1hevJm0zdj83ocY++mK5sN
cXjqsWOpVmy0gatCJV6oBIgKcSiQIugBC7W2EA9PNzoF9HHeBGbKXtZbMC+meW2fRs9eqEcbxylQ
rWvYQ8HOElo8/XHBtPDYtE23b5nw/HGXdAhlnAthUZgY7KZlHzJzue8COoLzwm++r4tsMlIBVyDG
IW8Mw1DjZXKfBHl4bmMiU+kcCcB+pn5wDczyPWnai7cB3bzNiYtOreCrSn3f2KmOHC8Mywtp5jLT
sGKuOcnQVQc9i7uzASm7XFduHS09A/VhUXdXMMDiE0LnK3uI5Ulv9eV3C1ymjOFmvCp7ktb8wIGh
Ms2g5gbv/FNqywGbBKobbboZSK5eGcKZtF/5pP5JCo8ixg2sWzy02r1tTe5Ew7k1UiHvx/zbVjaN
lHTR9hdm9oXJFeQFy/LOqjemgInYZJVymQyqdSOmEi7JjCNuAPdWZoV3iFKEhak7ASOL0N6iSymX
UdlpazcesZC02hSAJgJjo8YKRgozU1noJXjS9Mb8tm2zbtkYudEu1Sayr+yEgi9R3GbV09O8mu+D
99ntBa0UYsGm+zKvZ00PPFKEGZp1Lpl8pDf6WGBp1oW3ixTn209dp7zaDCh2TIOqFS1B58lnGK2m
BBiwcGgvvTA/5p2evQyJZXO9DMbbwB7hwwxNu1GQytKHaMUlglekAoWGelWH9xw75lWURKgx0XoT
omSGBqFBBarsJtwgH4Rv0+akISEvOTrTzbw534xBBR1/dK+A2nYXTu22cKX5idRMyE257I9uil2V
u33RdxeKayEqmdkZCiEYUUWQtijQ9GduRSbK7zd1JJVTABjtombaRJgktMgJf5fmPeB55MwAv9XV
25nX9LOLkV7b24ILaxDXWIFNbF5y1eTn7oZJUMj6Xl2iIDMPs4SmUFkQqFRzOsF+1xX5dPPdUZtS
rVFlOM3wMhTUJYqVqdc5+9cys21MhEYvrucHzImUpxe1tf/jvt4cr3Tba+hUEuSGwEhbZr1VXkrI
dIsgVN0DCohqGWVEKpIvJx99lwlzlHR3XIzqKzMhzXa6uyQNGZcPjnCE1RvJ1fQRAu9eAxHwqTZo
GA3S9q5YQ1nIfVJrhfon+lRVqIe4hPohCqgeLow9wUVsqtttkTX2oTSn07w9NShJf71VZMHZ1Bzs
F732iNTFFWYyrLQTopH8rme4beiMniOCw/uCEtDTcYHLIrpSrWkQJFMFDA8r+woH7JcsuvPrWntl
wIjGM/FL1MG5uTZrmtCQc/KLghJtTcJXd890c/IQOtrr2D4BT/G+aKqNbSWvProJVXfMJBObUzRe
S0KL175OOdszXdlyFDkX7mhquxoS44HpbH8AzqLsCBPtESmbxTZ0CXqgFLMZfvTxtdVS3fnVMF3N
1Gum1wA+/Uo8lVJjqh3Vr05IdiaIHH+hA4pHT6e9JnHxQByA/SQCl44Yk+C7wK61Veo6/hXdM1QS
LF4vLAh6BwzX2s5qT2mmuEclRBI4DLl+Mf/EMlxeeIQGbeef/rgveH+fFxnmgWYmObh9um/pYO2M
0OzPQ28RZzOqyb3PhBsxgBt9Br7OoKSHAjkCl/GiXv1E0dsvNKXPLgtpXob48VZoytpLGTIQlxZu
Fg4a50C/3NuBF7HJkAYSP/iOf1lgOB4MHPF2VfcHWl0Ahi3WqR3iFvZ/gVsIp1GdO96NKNh1oTMk
b3M/qp5OCZTrD7/823/+x+f+373X7CqLB6rMX9ImuaJHV1f/+mDID7/kb3fvv7BpwJHEJmxbuqFr
BKHoOo9/frkJoD//64P6fwwAyaXZ4sPSrRosgBL31xA8iS4gZvxZmvrJoTX/VdPIB2q06rNpE7Th
GF5+Z3QUJ3ZO+JRfdPUqaVM2Ayu9a0sfEpGRVJ8ZCqyavohXfuPlJ5MBNGFWDV2OWFiXmTJOMO66
eqkKrJtVVnCB1TFD0ZHqlnIq8CD21C9ZpkFT9dxXZIlXfRCGjIa9akR4Bmbbxj//ZiEPke+h1f5t
E0C9PPZIdN4eNawK8+bsWE6yDg79pNCaZVptALIfpd1i/lz/7d0HW80f9GfiT1CL06p4v/mfp4A0
tCr7Wv/H9N9+/7Uffmv7mp1fktfqp790lyX8+/FX3v1Znv3bq1u91C/vNgi7Derhunkth5vXqonr
33aQ6Tf/uw/+8jr/lbshf/3XB7zJaT39NS/I0g/fHpp3qO92v+mvf3toeof/+vBf42v56SUIX378
L6/QDNkZxa84HiwpNE03hSMt48Mv3ev0iK7/alm6UNFsSIdJ3vRICjre5yH1V2Famu7QHBSOgRD1
wy9V1kwPSftXW+oGYw0hNZBbhvnhtzf+7ch4+8b++kiR4t2RYmlM6VVJNB3oGQSzvML3R8rQlL2l
VW2ytqOcCV0AJkoOVHJENpYYqDa0YxnMo8DBlOy6B7/qjtKg+4PUcT90nrlSBqqumOba2p/i5kOg
0WNNcp/bgtbJb4oiAcFRWLvaMBEcDXazbkAatEp4JXD7HtwYiEBnGgfN6/u33fXd3vr9aUCdDvM/
TgPTm9NAG9mqSqC6Y2qa/f7NjSlndua8KJcV68kqBhTp9I8c61yTfqvpJPnZEBOyhMy40vpso3uQ
TCtM2Tw5o/P63U7xF+ckybf5/YuRfGUO+4Bj6ILuBCeY9y8mFDEnQKJ917S5PmZW9VTZ2TX974uq
MZplyPjEJFdkCKx11XdEiebkjYTtCd7dV4+TFzYP9xNqVXIDKhMDw5iT8UM2VRf6aO5Zvec1Axkz
WYrA/oKS4lHaWIQbSm6DAV/GFD8TGvT+csLXG/W1MgIDCQNl25nx48/f6vSxfvexc+oV7NC8VwS8
QjM15/07TVos7eBuxVptDVTECE+RDj6Yg1KtE5wTCyVy5VF4f/Nt/+nznZ7VMTiSdGmYqlDfP2s4
xKFeEbG1rlT7OgShvgjNZDOMOJ9+/vasP789jlpstULDCi/FD3sV2V1aYBi1WA9tu1NaSNxcwvpD
Syym8NTwOALqWv/jpzQ41gXPRteMd/j+vZm48Wo82QTKjbBGlKEE41Fb104S0PbEQLrtQyv7m89T
/eHUMH2NhoNcVVc5P/Ghmu+flH660wVdRUmh60jLXXwM5n07pMeOwehIFiGZ4lsiC5C0NKa6+vk7
/ot9yIRsY/OWp+6b9sN5iRxYN+zctF+LhFlk3qOPxuAdphG6OhxjGdAHz0o3//xJdUdwStRBIrBy
eP+OFZbILMTCYW3AffO0O0bTx67tVvgGnvq2JLp+CiP++XOq2p93J5Pd1TKFofFZ6z/sTo471Pjx
I0wTevGsBN4Zx+s5Y8G0ck3aZlXSfdYb/8JmTrPCNW/SiEhRK/z8VfzFwWMBhrO5TnHF4fh5/85z
ak2rIo1uzUp5l4YxGOGY/SsLXn/+PNMn+MOpweKJbGmieJWcHt4/jw2OW8Cy7PC0MrCOhzVZJke9
3U17MzP1BUbcFbPWnz8pi74fn5YlIGcFVePEICU71vunRRJlDT6okTVjc0YJmQ+3T0mOkXpZmxMa
zjCQX6sW4RHRZdSnX9gj/SXihwLdV/1JSa75xOHARDn6lzTc0eq6T6D+LMhgWrNG/FIr8b3G+DON
onFvi2rXNsoF7i8L4pOc7Ezi3nxpG3lVTXm3Q+98UXPtysXxGLDU76O7zk8/l0BTZJA8Ap/62CXe
c08erm2sGgKbvYJgKSvpFr7MtWXd9iu8svT+bUYwJa7hmOBtRsAnEsLpAnkPYdV/zQKUv2WWXBkj
wKPoM2bxZe/ZS8dm0qjEl04UXBe9e8479IoOWLFkh4SUJAxxY6nGnSuGQ43Gmm7hQvHCdWGUZ7oA
ZzHalxZ/Aw5DdVuS/Bi4YqcXEAb8i8b29igcyTb0znrpkHxrlSe4r8D9F0NoLc1Au+uQWqC3c6yN
mZTeOtaLT7rdGAe9V+6GOszAQ4VXPWOGL36H8MkWDOf5DAGRqUetCNQjrUQU2Zy6Jo0U6ob8PugK
6mQ7vu5NQNYB6aMaiPEFq2FCW4Gs8iU0wUUhRLDNpPG1k2eg4NEugSUDyQS3D8sDwnO8fQYA7TbX
8XtOoY8dQcu1KUHdyurEl/k16kmkc2RC4AKKFBX4jHQt4DSTVK2XXrJ0ExVu0DDKY8m4zQKR0ep4
kYWk7MpOxPpaZ6QJ9qoy3fuIKfVIfVoLIp4wgNzqNc1joI6rsCVWLcSds1F04R6MXPmImHZr1A4p
w3pAGIwjt27W5UdIZ97GJzkURgzmO690d55zSTJsdhwj88bCikWcbjbuNNPFRpK0C+iJzRWzvj1v
Wa7wb3brIu6PNXlRj6AWPzqmdx0V1IZ9H2xxT63HXs/2VShWAVqb3AHQpt33vULRj4FB87+Qapou
pSPctaL1T2QxDcgD8G0IJ8WeJ2Nx9INsZVRktGU2gm2prorW/FpAHoARi+Ki78PPuTMuGptUUMV3
WoJFN46AtK0HzVmxwodGab0VmgIGp3QaVgnBkpqnBasU5wOF3hcdlzSqWHWHdGURB0R3EZjENyy3
hM0jUBinQoxCcNfwQdVW21GhUo660oi3oVBfnBrZgMiocjm9XxKXl4fyGq2Tt/SASWEWIu99EvHH
rHQ2DCpBd1ZYOVG2DItGgOqjudetxiHZssTBSSm9Ya0PZxtR5ILz7XAKsI9KrPVPhNLfuFZmrogA
G1duVhKg6rT2hjGAwj6rs15L2EetIoelpDeH3A7NzTAE15GtmkfaiVdD3gLzEp2+lJ0AL2Pn6YVq
0GocxvpUBnQCbXKnFp6nPuXZklXmXmuDj6JijlVmpbZFIvI0kJ8TZ/p13CqCiMtR29anri6DQ9u2
r77BnN6sqme1I+GuR8C9qzQq+xHLzKbn+FgZvnrjRL23MFloOngU0krSB11SVjeLMiRisYm9pzNq
gXFdtcpp9OqBxq5XMxqCGRSJz76CyDMhizdz0hssMcFSaPUZIayBsdnHgtTYwDj7r5o7JOu2Mm5i
xi9baAhezWlZ1OjxSKmplplCjyH0IBKIfpXUObM61BaQ+pRnK4+Z3pDpzLyckNMoOXH+qveOuTYG
/SPOvhNg7Xrhfkz9HLKDaxFVoDaULDBMc9SPyVjbh4qW8t0QXNaVzpGsqJAcgf0uPY3Bco1LaZPr
QEbU4lPah1/bKg+vaBLQRque/WddQ3/s4YKzWrBG+V0dGuuhp8Jyjhp9sXVta8NWmOXWyhBopD2v
ygdPtOhwqZ88zlo3tPBgnHHOB7pdLS26Nci2cF2Xef3MC0r3UUC/zujNYmkKq1n4A7NlrehxKqCR
XnuUCWR8mhmpEYaxVFy4/21XLYuxZ/ps0G4KXHUbRT55qcOo3Dga/a/Qw//eQJXDhopacKBAG8il
omsCazDlkCmzlQUXZGU/pgXc8TSHr9aQ+rYL+46ESzH4i0jaD5pXbzpbfXQJIVoqnO4Qs4lxaZVl
C6jFem2c5Ki66f1QgTFxJHOuAIXwkr7QM/FO7AELn7gFDIf44LuI0QonqnChO4E8UhMTxJUR+QWv
v/7cBNWp177IQNYE3OLczo3PlszHjV+358bDP0U+8oq8rZs6zB+71t2qCgKaWPmSh/1SBe57hjpZ
REO6HgGukR6dA90IrY1NYBlkUgIFYuuxigEvwT06qqZ8KRAw8p1mj7TXnVVVJPHSSCzA9kSQzNNo
RLCLUd4GsAPw+EIkDyQ1cmW5IItQKS5a0WbLEqMT9rNLfwr08/TqWccIr9bVvVTVnN1kVU2o1C40
r9s0OmklKU1qTLIAwRqDth0KRdwkrvZkdURwQrW+1OGvXBvg/5ZFCNA5ju0lNHSDNqU9HdDdgdSF
r4HV7nTSfakyPkXxuB4vEiURMLPDT6YDT0UywEoDTLF2S6BqzIioFcOrP/F4msZmSWSMCMcjDecd
3omfr9Lkn5b8GHNZAKvwASk3rB/rKsdyAs4cfs3Fp8m2TeRcxybwv7El/hmfdryAN5wcypL1Ra94
/UHJWQcVJcbPJh4uukG8ZClVUMw+h3NEX4ZxW+9qDBh7KzSnZQrGKzq/S636iLy4wtHif0pEvHbc
/Aa8N1PEOD6Hw/BqMlg6NKmLt8V6GZtEbmJakksrU1Cw1sUejLFyLj7Ob/8f9db+uiH2rs32P2u/
/S/srVHzfLef/Km7Ro8t+BSw4H9r1E3duPl/vDXXNONX+gtUicKQFv2VaZ96a66p6q/01pgEQtXG
204z7ffmmqKavzomPTSHOg92jmHxv75115gV8Rh/B4sHFYpKn+aftNfel1W2amgqr0zaGKGkY1rz
Lv9dH1qpS+kaZvNsGVBQxrsexWAbf/nu87h6K56+73K9L6nm5+CdWFOtzBJB4wW/63VjKAyZ2mGk
TZlcEv21Nb1gDVx9JfTJLYQRhQYRAvm/qZXnCvyPUo7npW1pIDQzdXySUrV/qKl0cxBaZahfQUCs
avloBh8Dq4Ic/zGk4sERQCz4faiC7icGqwBKS6QO7PznXB4l43mcteUxqLFm/11B/b49M78u2plA
hGDjS6nZP/RKmjAPvFDRvnp6cmGHAzmoBiuiIPc3nsDZ3hDQ9vMv4E9fspS6cDhtce4C7/Vjq6L3
Yz1HzPfVtaGoKHb/1RYhwyyW0It/+kQ0zoAGWQ5mJsks6/03jeohCurS8xa4O89mNi7GgshVT7//
+dPIP+1REjSA4ZhTR1hIVfzwzdZj3nYyxF2lql/VmJBEAP55/xjkCR64cjV61tq2bGBTFtE640tR
diSTS43QLgnFtn2As7KOK2XD0nKtBfFSDZuHvHsB6g4UBgxF+jVU9WOdNvtSnnCLIzCfkoafMB+u
TJpZXJlWNLuWWgwhv8qUC9BJ+0COmJCbv2kz/fm7M5BCUIBxPjDp/PzwkdKLcMq0oheZ0AEYgFtp
yHvrLP/HTwNpliR22jt4QdhX3n9ztB+6Wgs5JrQBTSKoHM09WcL9R02cac/nWUxjcrlDPzGNH5or
ZpUjsVcZzQ/FGQDXxi6eZNut/2bvUKdG6rsD3zZUhzaRqWJmckgzeP9mdOS4MSnJ8A7gX05m1W50
y7Mb6DasDbqG3QrSiqudXadCml45usiPjt866QrcEqkanuO7+l7VQf9vErpEZMMoqeZdcLouOo1P
PxtaUd+qxUiXbq1abekMSKVVEQt7Z8ZlGJInDYSxcD9XZj643QHPIBqc2sTMunHhE0U7NxzMaF0n
hZ2SsB5bkKgzHY2NZxXtNJiwQZgHwNAdZvFkBl00igTY5bpDb0Pg0cSj7pYq2ZaDhj4H3pn3pa8b
NKYREXHhdWzL9janR0T6LpOS7JZ1pZqviyQyKB91npVll681B8fHW7BW8f8eC5pH2d5yQHNuBoUQ
8n1kqiVIMICOoQcSw9BNImfhaq+wig006b1U+Iu0EF26K5Gt0WNQccnveDNlu/EIg5ZHEhxcmDOJ
aEf84eTNgLVE9b2YZOFQNysc/cVGD6XAnhLzR9YFXTD5IHFeTwEyTmA9aH1Hnq82Tuy1rDOGON0V
uJgmq2WJxcjqXz0c6aDjeZW+ni8sv+7xxRgkyA7UVvc9za1+4RquLu8anfExqaZemO5qoYKBqM1I
7e9rXASk/jKW/eSSTOKuaz9Qug1TG9X+WlqFQnhz1KgkyDhFY2263MitCwX1Aaow9kMsMsSpxkyo
g1InbK1PK+UFFqNb3DVNoFqfsfoWr2NJbBBOiXIEkEeolEn54Lo6+kg7ixOssTiCWi++RBDAe1RK
kHWrKFAMlPRtkOnmWkaBWt+Ueq0q5ETktf8gxrJWNvzolgdXOA5yIIxVO48RAF+N6Yx+0iyMpieL
ADyu7XkrUJudf6f2KdyWytFy5QZzlOgOYaFGJXz6KIm3pWY0zitSPqV50FWQbcQCBDTDliFuO9Is
IsMycgrbNq61O73vFGMy4crJXpaQinTsjFrLPoMaCfoYMVBSVi9DJZJqG1lDN9wyR+7C69QYjeC2
ZeHa79lf7BLms8xMUBltKtuS0rUrzI9Ohxhkl8KVyF5GDtps6QWx6gIMJOZ8gkKVgxuQHtBp4ceq
Dit5KFwnQZ2fhrUb3Nui88i9Y5VBjyH22dXHuENVKRtaJeZSdYrQn0TPnhdcZp1pajdInmwi1wtZ
OI+WqmgpYitGCdoOVS7SetcL3OVILrCyRPYTvmTGoDy1miHNXR4F2WHUy45DRUTkm1KzI7Hj+AJC
t4IklKYro1VNe8lhUo4LH7XrXWDWHPRDZqvX6A1zk+NS6VJ5zIFjZ9fYh6x+3XaJby5FXqbmBpY/
DGDit4OsWHaZxOaXuR4sIKEqmLgXhshFAFdDr51Fa/elTXXaCRY4ftIRwN23Pswwz1Bi/UBgJ+ED
XmRF3nb0pwZBH6reoTaAbF2O9C9w8QIeBnBkWnZ7Z2uumqwhPVX2zieQz9qKXFXoj6Y2ZhG1M4P1
gFkyOaXIp2lE6FrZEZrnCxUaoC3PmlGg/e1HGVA5Ipg+FTmk/wPZr0a2SnunSxaVavY3NIRzlH4u
rYC1aZpkHFOIPQ9JahdHMYzk0IjRJXDAykJ/m7ThCNZBZIFc47F3gLdUXoifqDNAjZRgI3GlwT3z
EzBXj1C6umZdlXFVHP12FOkl3CTQGx0Wd1o2RtmrNCplLhhdorvVLLn1dVeyoqic3gL9WibFS4Eu
sl5pTaCh/8r8XhyMSkPrOqiiI3IHBi/0IS831BUOYbfZD5GsP3fDEDIuGVSdkG9vyFUgZkhfFmbr
oZ0K3Tb2V6Nil6QbRWNhgV7ynRcFoZK1t/zW654NgdN63TcR2SoMAzQ07kZma1/t2Gjcs9EGtYQt
GRADOEpjfAgUUYyHuony+N4alY7v1pLGukl1+aUgpiC+SIJk0B7cwGiqjShwHZ1yDlHnzsJzFGPK
7Fv1HjWI5wwsfMiqZVVg0uhdq3APq8v5iv3/u7L8f0k2/jfWjIIl6++CoD/VjLeTUuKX//paBp/f
F47Tf3srHFFRCEEBwwBXMHujG/d74Wj+Su0wLX01ziucf/+oGzXtV4aCiDiotGYxB8u43+pGnZrS
ZmFuCSEsSdrkP6obqQx/XJmi/uCSz9LUUjVWdub0+Helox7gXzVaPJIBV/0Dw9BtyuXstk5o+bNo
vc28qL7MvNq4MBw0VP2lbvvpXd+V9P7DuFnNosyG+82u6HcIwsUCS756NYq+PHiR+TxvdUQK77Ay
1MsAscSuyKPXxjfdbYep6MAllqkLEIGlRw99CTem3qdlIm6RT3gHIKmSjJvp4cIDXKrTfvVU66nN
aOiSNj+ee9chDSvl10SZynsl1jaK0tiQYfK7YArBiSvpY3XKsq2qe8Ftyln2ssCuwCDjYw0qqz1H
mKwX04Jxb9uZdxd5NQ28Drd5PtjKbaPp0VpjtXmRVTG90yYqSMmylkYZLVmYIWj2TaT1oXHZOCiL
Q3r0sECH9GoGxNuI7C9itM3hlGNZtiTXR/3RLAfAVthijoEyRXJrCShMI7rIPKxKqUF0pdPpPiM9
iRFOo2Q4ctVaVJig7kq/fixqxT+PxmDchbQ0l62nWXty7sw7u+6/tm6bnBxhgpQbI4ph4d7YZZre
d8p4AVPVOJflx4qO1qX0tepSDMSI13xGm9Zp4pXaGAjUq667sYZ8zcQSLk1K9q4VkPJrI6VfwKRB
dDuHjiWj+dEsQrLLi8wAraK9zHLbWXjbmR6dAhTrnKZ9z1ibanvrC4DnTe8Cg+TG1tRLLc/7c2l5
8qDrFS7XNr5SulK/cdG/XXZV+CUfv/jGhAjtGB0gs0CPwlte468Idm7d+tvWd+2nJr5NHORFMdFe
6xaJ4riyEZ7hsgq6rVSkdWoyB1Yeg1crqImuyZUAZ0EKbTQT93af3VTtuumGloUZ/VBWicYK82om
qvY8AkWDWFqxNiFJIs6LaJF4WvEQqIOzIT9FB3/JZiJ5flNFV80TY15La1BBfHwHfbqprMTaKake
Krtc7YLrtBwrPgVzyyseHhuvSo6aJ+ulJpuXjqTErZ8V6USfTo8DALrjkPjpUZSau4K33zDwIb7d
MSDutKrS+kBbEME3XZuvv9uupm2JI+pgdM3tWPfl1XzTw9UNLByddpGUVzHLB3qwpxJK5o4lAJ5a
rTtSWX278eGIHvOIqOj5p/mBP+5r8rA5KPYrPdNgD1+Adj90vxnxlxcp4dCWPW4Mt5JAjM1qG4cx
KVpEumyIk9IJNIJn1LlKdGrT4KWRqnsKSeZCCJ5dZ0GhXCXTjRH3yRU+0fmeVicVF6OscjXIfo+r
gKhrpoALg9X5RVXJexUBLkGOZn4x3zXfFNA33jbZC+OtNZZPI02biqrI8TeUIUwnEIaR3TQdgwYl
1ABZxH8OBi/ivDVhcjutXVmVnpzdsEnOcDa+/QSawF/3PfDgokoNsZgftqffaUz+dpojfp7vi2uS
zEoyzxFhMV6nX+SKpdODDQ0VJTZXsm2xIBS3Gbkdhp5217Mla6yJvI4b6AliUMnZrL2Q0u+3R/vf
Hx0yxcYJn32hVMUEnyrOSQvwW9DdVuyPTDXT9cxATEj/IPEz1rJzYikEXilwKWlYsdmPd2NgW0em
4xeFGmNmhDG7ZrzNed3qtliQ7U+6Nxzb0Vefspy5u0Sad8enpW5C+jwHoBPeuWFctCzU506y3sBF
aYPcop2FrbkvcKm21a6uUaGAYgpXqlo49mJO0CiAw/pFaJ7twGcMa7ko0Vys8EvK0HDKbaJQtPGc
bHNP2TpOSGIP5qpgCufCmrX3lDy6mu/KtYncJnX/4FlRsHMSPv9xdALsPml4UtqyXgqn0lbz5h8P
2Aiu4Ym3Z7c3few6YXBUk//L1Zk0N6p0W/QXEZH0MAUk1LnvPSHschV9m5A0v/4t+Q6+iHcHipJc
1y5LkJnnnL3XdltQFf/7Y91ueminooKYCJqoyFrjOHnum5dUfkRBY96C0KJjNiKPFfX0YtpliFPI
7/Dl6e6Z8WHI22oTbt3Kj0b50VxviO2ERu6eCYBQeT36AYsJNFSi8cu7Eg12uocbJsyJVrlk7npf
Fw5PafPoh4E+LWgksUUksqJ6qFRyGtVI+0sVVnKyerhr4e8fGWg/urND3GraGDeO7+k32ZLmp1Y3
Tlk71mv0+xoQFANPg4X7M59zoAb8vd8HFA4qcH02pWLWagrEzLKAzRF+l2lGd1PaOBokMT0W2zZC
7nbP8j4+KqSIjzkal/3oDARWZ+TzMt/M/s1zU51/vyp9ocKV5kKUZMOnq1fOM7it7XEpQQgVtv38
+5JeCi7RvIyJc3CD353Lvu5cVo80C2ddi6Wf3cybppE9ncoexTIlwLSJp9m3QTn6ZU0PEFS7pWFu
wldKRNIswBmQMGbVXQ8ZZWyPv09/HwC2l+Fk9Gv8+zTfcJaNtbhgxXztlopYIL1R+7zrpvj36ZY2
N1h0yqfUEQGhQNVtbVlXl0D1nlpsEg0DzD3hHtV7UaICZdI9EvEh52eh8v9e1zELnfqm7KLf/8tX
w0zOrTWee7mVQdnk2q2E9I/lo39dE7PgKtMkbSam7r4vGJtW0xITUpq/j7r62Ax3ujebannSS+0g
7GE9pV3tRQimaLGS9n47lnp1ApmAOcUbvUcIJXpgOK76mYyTj9CEYFESqRpN+reTIY6YxVh7dGzM
5FUZWvx7rFpHTH8zX12uUZR2jzgvTW108HaXRJXVmuc6RRckPAm43FTYeyqHcBWfTZR/MjVVuiTP
Tj7CkLsG5ggBZKNd21uAbeBdSoCv3vULJdE8fjqLIGvEdmtyDGLen2cxKb3+89Bu965hfv56qire
lJ1uLxRXV8NVXSptN2Mt3P+eC//3lCmn+fL7l3+/2m+j/cg6sW96raULYdhYYjiv9q5fHBJaYo9C
8CtUk1Q/FldqPVQHtV75G67VUYaTK1GgxnicYNzDOda7L+x9RlCO9nanJYN5NJriUtITiq7Wpnct
ce4nnSnpYg67zMmrbwm7Osy9FDRLNveQjHR5auRhAFNwQrM8Hp3ERE2CJ/hkTvoCwqkeiRRvSeEZ
EA8Zc2fFTu9vN5vXJHuqRfvWgAm5b+vtLXG16wHIyO+SJCPasNnsr24uHumWoC3CNHaU2nr1Fs/y
gTKyAlFYGPBYUoIAy3U65SmYN1s2RowvKCyE156gTquz6ux1D0gnh9FxKlfDjNJeytNYj+YrswuO
kX39XhHUQkvJDLgd1ndBpzcS1ULQWwoqud7o69ue9QKdHjbm2O1YiuwPr3u1i6T+EmPS7EZ5HJre
fBiFA4l5WM0/xlbvUKiln32batFaL8PFrYvylkgU8NxzbhHghRIJzeh8npLGCpelH1E65GXUmd0O
2mj6hv9VHiGkf3cdM6slmdqX7hrC6mqp9lczw1IZ/aeaW0QCP+BL1BPfiEYs4U6hP2YrPCGervpg
nLOaNjjEKCJSK5KyPAOTu+ugCvCPzsQPKA0o+giA3JvSG2xwf9W/UthloDdSPXBFIFMwW/euBKGw
N323u/Vpm8STW7kYsip1aOZanXEL2fs8oeWJb/1OL4bp9vdhu/5JlNxOXIgWks310xSq+6sETSVT
v+pz5nyXb/nwwzL4F9GQ9paOar1i2uSjLbxkRyW13uC5KY+eYu1pCnsCv5RqR25/92wTUxKrZHJv
8UKTJdlu9WOLfxntt+m/+ISCB66r0k+mBO90uiAcemVs2cB/A5SDdiFJHDHXvZMI/SfXzLfKmTpw
oawO7NZZVPqruCXSqTibc1vsk6qA8qGLV1k6y49MshtFeus7dkYaVm6hLsrTy5tMJXbksYbhI56P
g9UvPyA0vu1lki9KJAt8TwmUgYg/Vgn8NdU2oNC2VPs5z6woBc7mm3ZQ84PM7Z8W6M6nUU02RWfb
XhLlzE/6YD5gYGw/FULpSAy2cWLlFi9E+V2Nje1nD21ul/nzDx4egmzGJHmZ3frUFmaJS7zrIuXl
Pkuf3j9Wevrz3+vSQBlnOfatVVjZXQWZEpptVX2hIPy7zm72OLvNIZMmtV9SfIJlMl7Hts45+6s6
bGpHfx22EUxxOxDZev1qk1DFWBpL0e9XZT1wanaw8fw+zQTKSl1qhJjxvzrotUbhZg+VPlwU5pQD
ByvEg8xxuExrnGk2uw8CNO24oeM4cVVUx97G04q2UB6EwNg5Jbke94at37T0qvZErMDefpWbAp8n
mhwS5MJhSfXEnNhVQ5qtKtpHGhnimPUpvTR8t5cpo62+Gi71SDKJ/bLqzcuwpn9m6c4/ZlJiL176
DzKcyHhpmvoGzMB4Qd1a45AWzbumFzcrKrpocL3qQkdaIUCT1AjpaJzTdLQiFxMZN/Xd7Mvkk2Qz
c5esaXPiuvUf4dn9/f265aPxmJw1f3QynUPraoQofrRdVgCLwINpnLVWd/fCVfpDryxiDh07ebep
phOvhZk7XOqsZaUHpv/mlNv2nmHKCTNlDw+Z0WaxTPrpnCtpnFs+0NCA6jJoqFqX2StiJ63mm7qU
ZjyKUb8wnJL48Xr33BYiO2qkO5/9QZpHUgigK7QswJllbkcNt9+ZKFf/UNK5uwCFIiVqKFRQmxsC
NRLqnmg2WvECNuS/p7+vydWIss2S90VtV09Ehc97Tlxs01+N7SekRzfb7eTP9+hrm2fUlfWzTlQw
2cTe/dTT5jE3XyM3ITQcPblrhqSPseLo50VTxolwCZJlN9DQk2TtHoSxPtH0qUKnS8sP3VZEvCX9
33qeiGxqVRZ0aH3IdnB+mrr+Thm0vecSdXYr6/oJh5LCdMDKWFqzGzet0mKxUBPbcD5Oubf2B7Gq
/HZThG/7EmRRgmo3sjuoA0zsdoabAd/zKK/ppC9TtXN9SGtuWZvx1rGmNaPns+xn39VianfFls3P
uj/ufl+eSihdyWLu04Vd2xkr9dn54sOW1vCoFaZ3WWcO7jDpyk/52OUtKXjSj3UjkUWc0T8+UOc9
+IvnoxBypmdHt7YYyW2GFIu39fL7kF7TGpyhPPHhZgd9GPtAqFLdjaY93RnXPzlwz2KEBjbCTl77
3xdYT6u9t6KY+39f6FE+7/rRZTnGQcyxPb1HrFk/NivquZV/2P736e/D2q13TsWS2oIGezR8umaZ
bcQkWLCiX19i4JjFSH35xNkfZL88Vo2xPBaUsGQqJdrp97VGG6fbWjOPv88m8lYeTYNNTEFqY4TA
//D70JJlrhEtfvv7TMMfyLjYPpP4mFxkYGqDf9nyLfnvoSGZEzBPZWq7EdH2WUr7UFbMfvJNoDs0
0DU65nismuKvPjn6zi/hN2hztwFLtIaIHzqesDgzjgBcEuilT/5NBu6DtdQKG1+Me0vTuJGT51L4
NRHcGJNUanaBwGJ++n0w6CBW/z03xtEjOqOqYX1szUnJnHjeNLXIhaIrP2YAd1RdR5nCDI6oxzyq
ARWKwYSWSSXkChJ1Ascp63iQln7yx2W3Gelrhq7j3F6N2IS9DGGeVJRTc8Hk1PlBYd0c0IeHWULg
je8QWbhaJYcJgV1rZQbDOPKZ3QmoYNGdnNSmyYT51p+1KtDE/G4wswzMdidMhlyoalmEZ1WeaM8B
1MraqF8ag9qLkFmWmMAuabcJ9PztlrwOdDxu6tCAeZy07pfHVTlqlhFyYr+bmTn7BIiact1bDpJ/
NT2MY9MeCyJ+hgV7DmBOegX2g9029qEvVczIbgsT0vkiz/PMi6yRH1oCGA9NYB2Zx9CzkQPEgqpI
56bG4A+5zzlvlNB4ZwX4+xtzQ9TeuIZ2WvIn2ffZqUCkblBQnCvZffvpWOxdTUbcqu5hkUsWm5Vz
x0iqOGOL5/BlukzPXBTX1FO3OuF4O8Bqc5As04O9dCR8cbVwLxko7JvirS2abA8pgfaPB+EjhOo0
hwoG6smV/JoebdiA4Kd7rZfD6b8H4QNHVmN0VTJEomX8a5L6uphreVzKMhwNKw8gTdA3kd2wL+iP
ZsPVhA7ECOMd46FJnpY+34JaLH1UTg7hNr75botpPZFY9E2fXqKLTGKvIomhRFvb6l8S7NYegl+K
cfqfSNL0nGpJTLeiOjoePUDCldWD2bUHM5+Myzrd6DTHgd7PL/N15p8NQAzQsgf9yPjJqrwH2pDp
gQjGi73o5B12sPB1OajgqvZJymGvcRkTXj0//D7k+maD7/H/0NrZadme7h/Sc8sibpV+Fi3wzNmr
NiLLxT9simhDB/BKjkS6WTTuaqww2FHveg/7fqUK84lRqrkzScLlAih582bKpsojHEdAPrGBeA7w
NR50joiQO1W4XfEjRJMp8BNzffaNEZEAMHVA9eDYWsXAO1nVHaF6nAcR9Vf0lPwutwN/XfEdbPnF
smkbI8wAuuewh2rTqdzqPnSpWJndNVQfvgrLJP8W6AgODZxxSkb854a+lHRYcJTmFV32jVAguzfa
i1bOwaan/R4f13gHl+NStfKfb8snyJfezuuND8sr8yjRmRemi9tGoq8Agub0Gh06wBoRLwVZIQTY
E2zOmG7ftszBOza1ECtI7NAKDuZR6dGV6gfu/WZGZU6vaXoyITnDOpbDTcMHW5huoHuDHxEpdOjH
zDw27eqfG/O+kX1ywoKTeAhfhs6O2IzVgRW2Y+fmoaabXxYlyri8pMxQ5TmpAj5x1F5q1fYzbMAd
ZEOCWZr00gkIRaaXQciQOkb1/rmW7sjAgc1itTZnPzBTHNLlrSefISLjjB9Hpk4v6T7YaIQj2wf5
ac3Gna6P/xqvOepdpaJJlYTEFg0f7MTh1ik4Hja1hwBZAHZffMwa3aM+4zugN8s0XUs/TNj/wWR5
xlPtlW7Uumu8tbX3hkg8FU4EQPSMKam89/DoB3WxPWcceEJ6y36ZoiSaevfFkd5+RFEYt45uhvu+
Sr3XnHNUYLj9PxzWbdyAyoP47gw7cxy46M1Xz0STm0tiCxOdckLPzdNaSzyvnvd3NvPhoAaVI7im
uTONLyS69DdV8dhnUw/EENxpVzJjR68HNAFAXSpq+njdzTYBU+kN1EnVcEUlHUrBxVFV5rulBExd
0zkO84gkRib5z6AvgVKN9VWgB49AxCy7edww9FsJJZxGpdPmBmgrjktLT7SSZg53MP53XVO3lGGc
pQom2RGVQZSO8jw5I8wUsZq4rsyHCgVEVNWGF+W99zb3qxXAPGhCAm1ONp0EX1ucnWuOEBy3l2GY
f5gm28FsbU8+Yo1SjdttawyxUS/qoyjZq1RxX2YQaRBAc5Ok6rm35lhL/QP7YhKaLYWQaZXR6gAM
7CqajZXePo4KKKnfxD5V/a4rjOlIOgzIPx+C2UJ240VQFEy2/UfS7/colSPZ1I8oPdBEuQRnb7JK
r0sXuUqz82El+c4qidXL/do55Z33gnyJyAt/6N9lXv11DNo4XOxYNDBwjLlY9i6yChpBMHGLsw17
6IkdDR8037XdMOE00PmxGe38biZDp/QDCrEuWmSi7xq6O2p56iUDKSae35CN2iDrCkgsbAiiclGl
GSmAi0JWx3yDzzBNRli4Trl3CQXN/KR/crzxCzgu9qRpa6OrzZrAneaeDs5Ov/pmWhylgWa73RGG
BsumNTusna27v+aHU1cDIdM3q7+rvDGc3fJV84vPif/gGS8xFTsADvoKCbcJx/E06PR+OhFNv3P8
tsD/siz7hcZ8WVnVg57aN8Ks3EjMgx61ekNAhT7Es7BPYvKsU5EvN541TP/lmeXZ22zCSZNXRwJ0
ELIVzSTHtYj9Kc1Q0iBZRSvRo3HrzGxnMwMCzDzTsugrpIPDHHcocTjzUB9ineo/St8nNp6MjkAb
yQjU8uEDwu6dC0sCTGb6ovpmO7Wjxtki+ecgACToT7ybZXbJHT49WxFXoG8l1QNvDssDDjLn2k/O
T1mznxESHk1tPXL1n/RriF7rv3r0n8J2apvIIosp7DM3j625ezUqVCruUk/RfOvDQTo6eIUtmE2A
+zqoftM1JQa6Im6HS9e575St8mAflsWmX8UiE63TEqaIxfZ+6h0Y0v2tqeDzWnAmq4pdUW8zch5/
iIpBxHJyvZh0LlhcdTSMUgWmv+3cfE751JosSiEnh2XdPbqLu+62RD8mnHTQfeHOJtA1LLBdxYaD
JUSt3zQ65N5NiAYtNee4tkVME5CzVNWDoyur5EyC4h6lZH3AchzUqzJ2ZrEuQWNbJIj5ZrhJZvkY
s3f41tK9KwVWZa04tKIg5G8yzi4cbzHgdhJNWwbU8H7AvORZ9MypacIUu3n+Lk2DsY2ZKqTbfmSm
7nxNB3Y4VFW3ustAqMhjX6X20ZrvCs+3jzp3aELbGLp5+9Iz+0bw6Tlogwa8Wu5w1mpVgqXP7IhU
AuvS+cDN6tG6b02B7cjUw0knftWFn52M3b9kLuE86v5l7Oo3aPHtbTUMoIAy62YzSrgz5Hz3bive
u1yrA9dxaaK5yV1ucvlMenYZeX9v8KCh/+PtwcxGwPGpwJvOLFH3d40gWM+TyHhayaQD2OU+S19c
W2iBsZF6Ty1ZxPkKwnVz0mSH67tEBAh6alxjGtf+sfe5ZRNWJ+9Dq1vrPOGgC7nqdU9viEYxjCNP
6B7C1Wlhvzf51nH5knvZrhylrtWvKBKOAQ7TBHM6pr5dP1V12ZwnuWLRax33rij6fYpf+XGkaRDo
fWlGnYdkvES2FS2alcKzpJFdGqe86uvz74Ns/kyAZU9GgaB9sD3+cl7fwG576YuNqEVK4sawo43Y
uJ1WGO/juHRRWfnjPte691YnjcHD532YSy2/ZWbuYrtK342BVR2mFcrsWmbhNl1RcHNhnBAzH/up
XQmjrnbeWGS3nZrw0eoep6VmxwXfnbVe/9AVultyl/tgaplRWWM7kSPF7mZMHJ77W2UTadoj2ZOu
0+/sy7DRl8Jhh+Raruz5Qy7Q9S6RpjmC9IdnMJkIOeFH14VkUPaEZUhEVTojPTec5p4LpFtNlCzX
cLyNl0JXOmecPbi3XFKoEPgdQY2lEeDNjRrJ+7No3wZpJLumU495nno3oz0fxNb8AIzWT5bypocF
Mgn3ufjcCGRH45KflW98Tr7qOf1KyvhrwBHETi3KM+7zqTIfiNPQbxNrZf9dQG+aw40JAnvfNXgv
iGH80y0O5fkCkHQu1j8cAhcyW+XykDMsOgJhGglMspaHtia3wSdLU5Sg1SsqAaSNDXC+uyHN9oyZ
vAcavyAtpMS9kJXQTPSaybPcY8TL46obiI70gS86NnCVHOXi2TS3V+2bI0fBPciYSuL6biOTDzVi
P+Z9IEgk8mVOLNY8c1OSE+AvJqdBDgh5MiBzvWZJ+Ky3BOvkeCf88Ub36v3WYNRlZFhFTnJADoV4
uazrAxkDKFPmZyhy2tHBqRK4u6knB6NXJKWR1fiY0+28/30AjkfxSlOB7wNLgQ7b50RBFo2pjkG0
db4QXHhHHUe1ubbXvuoWu/Z4l84O7uomZiDjBxnKu6CVhB5sjyvmAoxwekja5IYP3s1PjkzvjXR+
WLaRgdOYBDUEtqko59Cri0eSpq1dMmsp0GBcOW7fnJaZFdPOtz2j189+Npt9llHVFd3BdeZ7hFb+
cVvZxmiSWJTeHDswfZv5gzCmh4bz9oWRyzeJxupILtoe9OHFnVy+c0ZchEGspmi0aDFcHM+4zGiy
rcFg8VEbSQO1hUbs1HvF0Xmf1pmxdIVHnKgDv8KKp7GBpddcVHgtPrHnwM5aUqe8ChFRO0fzjEwY
jeYtXR4n3Nx5R5odpPS5p+v0mJNcGI7VcIcKfmAvg0zbI44P5JXPmhIngmrZDLxODuFEAmuAjuJ1
7IujqIZ8NwzJtOPiuMyVN5+ZTRxkoc2nUkfPuyScxuSMjnIejmho4ww3Q+ejpefoQJdZOKAwG/RL
9pQHJV5qikmIVRMcZaYyMLIllyo4MQ3J067BkDfrVb2vayDq6Si8cFYAw8wq1EYIsw09zFDID3c1
yIHrOYs4g8HZmEFLNHjrq7O2+pFrVGcCtyWHwUEx526EBuvIN0aNGMyEq75TyFkQAsb+KlXkw3Q0
N0y8cEuPKyOavaGVBr0aaM56vh+hATRV0+8A7D35BsgDMTBapz3ORs6wwdPTOJFN1G3ynY5jciIV
e5ra/Iz0fr8JI427PnkArKIH4JtZRXNxSwICtIgkj0v1QZTmGOWi6gPLm78w2ug7Y1IwDrN9Qc4r
0QzjGaAD7fvODsqkaCI8Xud2tfjNkuzZKFYarxl3ESBrtN3g+Sx+zmVsV9R2kxc0ZGiF7bUXwnQG
Yanpn4gWJYDM74qd6Cj27cUAXya2KkKwQQIbxhSUUiqA9PYCyLQJq3oewxSXCYcoHjw0ers2Z6yE
HeLa3b1vdPrvFJaUbkl7QpSGBnFOQm0uf4QaCfXoXbLixnOrUGElq3NiiBzDYW0npBGe09FQK8WM
KTPObceEnFfvrA1DNtL6OVhwbNDd1toDfoqfJskP5cY/as0KXOau+wKSF9aCYriMV53lb4G7cWL6
mx81JgKcbP0mbHCGIZITEWcV6n70NEP3lHjipkMliNg2o6PnfgykuqcFVGZ6nVZUvXlbn5L9PQ6H
/sWT4h/s79jIjZWcKVDybFS37ajMYEjae9OV9+2Uxg2deGvwYkVSX9DP4lVzRzPkUwXYIdztYBl2
PFGy0bTq4GrnbG3blEENabO9KW6IPWrfRuXfEcwwhjROPrpii/18fJ11TqijndS8z95+fWLOQfCp
sxtW+71dWEVxuzSHbWUSrlEPNS5tA5BEqxahj+H9tf1DVSbcpFX5mbWVRs9VV0Dn/laeCrJkpQc4
eASfUzFTB+5TG/yKUetOVGkKuw1IusLDru2I5OxgSYBblx69xSaslzHwpcv0w+wmJDWgP1AZS/O8
vqXSzHeJ5o+437Iq5HpL76/awT5/WWyPjcsW/dlx2s+h42q0SmjQTR926JrCyVyw4zfpsOcsFRd0
DlRruie7NB4NjQSvyRQHc8o+SY+qp3PtE7exWi+zZ4MUcGp2LtrYaPMDy8zSPTGj7f3kku9qs4DD
9aJhC0H7mGkVUpWVtogaZHSB5aGHZUUvGND3X+W237Mw53gRdI9NdJ9LZ2n7bpg/szT79LfGe9qA
KjSe/5MUnhX1iI4YVq4RsZKstDQZaWETwjbTLAIBDqCi7o52TxNp0Ou7wq3sI92P23azdLZj/Nwy
7XBDuRxqMXZU5MViJDCpandF+mGkxRdUNX/PdN85FUPAXSVOprH6YXm1jHCu9jnMqQiD3l/ZTWlI
SyR0PUaAdFhZ6rMIv9v0KNiGXVsH6dbeSTRHISoPzniORtiCrRVQvYHpzxBbF3wku3JrOvz6RnOo
yNyMNoUXHPnIxVMbgMTaAdYtaYkYySwjOb5nuTaRM76+gLs5122vLihOsFSJjoU/TXEQlQ2TGx+h
1Uin6hEZzdH3Opz0lR5lZoGFiJgTTHFAEofFxFztERyWofsUenm7jV20lSdrMr48C1FETWwiR4fp
fdLhBDXrQXT1n3q+HXXze9RkFhM9+UbuW30kO37YLZyGVEuxbtNbP2Xb+kxYnHtchykPh9I+qVT5
D826PiOxPROadOFQQNrcML2igD6sQFCACjzntfHdGK5/MnPcC4k2xMRIHN2BpmChvghPZQ4wUZ4I
gya/bWMyda2jwiuB3mB8b3SHdZB9fZeoxA/w75HQWOeh6hIZ9/6U7gcD4RPA0T+89dY+xdERSW94
TgvHul2nB8vnaG0I+2DnfRrap40HSP47zRPv7XDj8plbxJVEriCNAPXhnyQFJe9SPNerOHTXHa3a
/hSLusFg9ckkRgQE8T4O7YoSZMwvBu2VyDbzyyBoM7K6v3itW+4XU7zrudHepLKJCWUrQmRAnL7Z
+L31jFiXLXm6ERJtRe/4KIvK8V1c1coGh7B5nYxdT6ZMOCfLASkveJKqpBUjEoz52/pWDN7TvIgP
oNwkNomZgizNj0b5WaaWS/d8Ye8BpxOogRwOcxLkpJY04TuLg1O+vK/29IA8n9plgMucv0rAMVP7
7mgdlhrTPFQ924fs2pO1FUT9Wgm6DScNTMs/IlglD0LIN8xfzL6LKwDIgbpiMx4tXfHBQfJoDXZ7
lSjgujkyy9xuSEN6W2ZW53602Tlm2lES6UNnozDHqXMcSdcIPJroodTEW2aiGl/zqT+RaBQO1pTu
JoRX/HgElV3v7wb72Vza/mgz0g+0OT94m/ogsjMm1f7Lc5j1gCTfAqyDZD5ob9no24fWav/Y2t1W
LXs5NAyiNO2PV/grReqCdqLmOyX83QaBwH7xOJoUPTqS8islB0trlUu6ng8O17hTQj71Q/qgppPe
1cRwFePPpDYK+bXPI7PfCxh6weD6GYQh9z5raZJdp/FwA7dP3+BuxqHJTf6jpFQHfSOINtW2sD8W
sLP3Vmr+nVnLqNb1/FRZ3hMRxi+llf4hVBvyoj0+SSRYXJJMTDr8w5Eu0y+rGC0m/dkXfsqBtBvr
TwJ6/RpZnarP2emfmc0o3jv144/10+QiL2i06avhtw36QbxO9rRe229jUDvTu27VcV4Zzyi3vza8
gLRsiL3Rxg/Nt/+UqrxHlW7SBxE/Y2u/N+n07Y7rY25Qjc/WBJzIpXpLsmsIWJin290gtTMyjWsG
J2ugMRtZmK32HS5BSusx2uZaA4tRYgGYGw+X5Z7Z7TsoM4TXRXNJ75fJ+axN4x1pAfDhgXN61TEu
xy1muxPhjiSHZW4K3tuI3cy+7qVC7cRmToEjEZA6+leVgYcu1JXylCF4FxBjzc68KnUhZndatxyU
4JwHpc/dwTrH1Ng965Joi1yBvoEdmxdZfjSL+u26aZUFOT0551/YsQyJnr3UPIzbOnEGy55rc86R
EjCGWZ2noq/qi1O85CsSwZ6cixGP7ANr1Q3pyWhHc/PGhj/Y+ll1otj4JLnsx871e39yMoSw+clc
1w9KGFQiefPYuc6r1dOP0Cf5UGjcMutwbAzLvcVncVDeOz/yTGK5Wp1nQUpklOYy6qg/90VHQ39Y
LeIqtgwluG8O4NwzWHmKnY/OI0nSJwZJ33M15ozD8pY+TUMLoknfbIP5KkEP35ozX3Kw5aFm5x8F
jQPspqwrYwnvhxOWP1/M2p1CWmL5bjYGiW6F3fjaQDOqLAllJ23wNwBe2n9IOhFfZHV1n5oNB3B3
32hWHy+zeMo8lApIq0krs7rb0qNdv8HNn9oqY1gAbRm2C8rldNCJWiqe2lko5lUelwDhGgEG+St8
HB/fhs0YWDmBaTT8PgvbkkEtk2f8Dhw0/PJGlO6XXAkrR2vNr1LB26I7ehwm87Y2nPu+XqCh60A2
WVsbCycwYe9tgMVnihDhQ926uoO1zjd2yBwXfib/DIUFD4fkEtJ0CjpfnfoC70ppqQej+3RTh8W3
7FCKe+s/NFHXJJicRco1GXI+4ccUMGuWJ8FwtIHA5duagI6WwY4tuLa0mkH4MhFDrBBSGcwW/bF5
Kih2I6v7wM9zoLDqw9VYziugKKJ8CWNuCWKt61CbuFeERGBM50ULJ5JEg2JgbbPwcUg9f5kQTDCD
zfYMHl4qaRl7KR9kmqrYdX2Kj+FvP2g06PUtaMzyZXPQvHDdxYZkrWXKBdYqZ4kg7pRUed88pP2z
a6NOIj71cxUmeV12fkbV1Uf4GWmZu00sSnt4FOvYHchsroNhkufRiGvbEH84L9KYKfEFI03mauiW
kYex3VWlH5dbMcV04JWDf9gohxfXMz+WvA+TQU7BNORY0Ps5ZJ/uzui2IlmY2aWve4Q3Vw3R5pzg
WdNT5ObKe0KSMM/WKKKG8tzp6xsTv9gbM44e15+f1Gbv0ogazQNqkn+EE1YIGtyczDmky1Tx6BYX
p9Jvc+mKW0suN1gaOIOzR4ZksO+Kzpl3kJBuger8LUV5ocDW4zkrzdPgLzQ3c3RDdJoCDtSU8b0Z
aab+r2nm2FCEYnUlUxyjZvKl2xABnAJwVtHEnV4zFL2S44VD2LZfh5nTETTSedRtFxcpXkTmkFb9
H1vnudss067tLUKCgaH8Nbg7vecPSqX3NrD130Hetb5n6dEr3bJuJ07s2MDMddb0BBPAxx6VwVxr
3r4g7OcwKzjxsrs0Pf7beBCPbVqNeyJgwODavMOnUKlzRmIFRn6k49XAUQ1xl7BubBqnfmDzeocz
3PHJ0ZabpsBGF4eVdyuoKTB05Lq+7OYnrYS9zi3jkOPOY03ry2CpU/1uGimLdXwQrOVuUa57irwK
9cDQ/Ux92kBvIs5RdZ5e5+zrTKI5hrjJn1r3tZZOujNFTbIjcvNsGY2rPma4zcqfqLDLKzPJSERZ
b/Asgf7VK4u5qJMmdIfZcqDPoZf7zE67m575NJpMtHXVeCvHMD3ouctePK5f4ygr9zOu7p09EpEU
RwUmKFP5Mm5pEESc8xQKIfZqXtaiAO4iYkhQGhmr3ArqAL0npUbyOMxD96eD9WMwn3Nv9+Ezuftk
8+GCUsN0Qdma7znxerQEGMmwMsevPQUQA3thWBZvry2hRAIz2IHjVOcSkXWKIzyYTXvba9E6dxLx
VTjdDbkI03VWd6QK0Bl8tbRUvSSxEfpFA4nNaYk+BIXDzDjs54RBYYFuCXlvu31HkduZAD17Y002
3UL2Y9oqzADyTEkTFsEsuc9HnEVefcs4Fx2SXudAi8dTRyTiNFIZVIY2TpbG+eltBDtmp+sXRw3P
tAueJzu6XczICoi4Ybvf+Aki+YPHWUVHy7PMOUuKIS4D6pmvWsNBDeGJ2xw7IMGe6PBR98ehSjhS
WbLo77yx4vCkcv0jGubep3jvrY6KHoipeC2QzG0Xcz0UIBV1784eo3Yzk95zcFb9p3JIzajafLtu
MGJ6YsLSuW3XNIakkLavtasdozedHZzcO1fxHxUtdOJmmAayoh1PqnMf7TYPCqoFScG8R7PNTynv
c2BFQY4TQ0yOyy7V8L4rQYakUyXXppp4f1HRVA0tvFZK14E3CUousFlvhizOdkMSH4gQ3XgOCvWp
7h9S1fNwsvEKt20P9fJZyPJOi1nRjRJbXQKRndAfO43eLooLipIg1g+x15sB6FJDgv3RiWIKydAM
jMud0Aua5ztBSYvwqk34LT3V023MQ/rOp2XjexI4nvicQZUcJirwDwDDQBkM0rFH4iMhhHFCeCOa
jWcM/BuTYIfJpYyP6wITCK+86S9j19zbdoxjsjgW4OOUKuZ+rRj8SQ+FEYXLCdIQHtwLjVvN0uz3
xfjs+uQzLl9LHbkDWQif7uiNIEYtw59+Ie/S3rSGRJcUvo4GuXMNjsgp9a4RSq7Vr/PPLG/xru0z
L76iCzWgMdTZsFP8Frj/6f1+4envNTXcU/Tjk4ZCpsGiX4g8HXxpFsD4cXowpU69TZcdpji5R7dJ
jmJEFi0dz8fQmvJN1Q9HzFgdMH+KayAmrA5uE4pJ4958zEizYIrrEIpxQIss22kDixG1DwMRrm3v
vXTj4gJfDxc5rZXxTXTF6nRptOkpnGLHn2bz3aI0jJPT26HDzXzE8JhIinUuHxkGaPU9dxlKwdXg
7o/9pc2bG/bUCJHuif/YzthS/LoBkl2K+ssdIVXt8TWlwB3/ZkvhYHM1SxAbkiTsyO2RZa1vr/1K
3SjtLeLQUkSCrK+AJiDeqaAEJFTze2vJW3Ivf3MlNyXxsVFZ86YZBm7W/Kb37HInIBFck6KOrnVe
8JgaG9WQy+VFZ2V7n8S4EjAEp0mqRbU1wEZS5v+087ByltrqlyiG68nUf3m7fJAxLJk0hqcm3KE3
e07QMnlOCXqFkfRROqITUkYKw3lgMzARNHhyCEhMY0hcI5dINKJ5E9H6Y9A/SnhSghw130fRLyJ/
tmdCoDxSGjUnvZ8uVrFJM5yZSXtL4/Atoshou7wigfytB+Mho7C4MypF7SgKGCRoE5p0tPybWIc0
r3rFeyfODY4FJn6uexQdsuvRPiOoKwgTN/JFFQWprX3OxDPinYbBc8u7DIrkMNtKBXMedkHTyeul
VOUp3LVuhwPAI+Bkjr8okS03RYwajBKMTVsUt+4wfzduxHwuo3uB+KMVd6UJcIGnejeFcALSoFQq
8sM8enCq+jZ3m26LaNevR0IVWvu7WjeIIZRoUOq8u2yuP1COsuW08TOWV6JDJ17WzmdJUR3mqU4Z
57n3XvEGF3BVgiN1vI8r3fO9wtijvd8Ni3zCqwsAVlJ7qOFVTMpjLKLfGTU2e120FggW0PTQ8WF0
zr5uHzJpoVh2thn2LGw+CGF6HF6ug4Ar1n7oe6amw0HwJkMIXdVlp7EfbissNcFY14xcRBgima4N
qKbH3FlXsjJf2FqyLQAo/kFadtUP6rI44t0CWkn5Qfb7+A3HDjmOwAMakh5kXFAJJce6ZI8OPrGJ
Cjz0UW2MB5TugJ3swCILtKhnK4gsbcDVWPkNur89+v/n2UX0v5IdFjXEG1Nz7QAMU8ZKXg0ehimF
J3pTGSNDivOmpmXbJojLmA/eWi9+JCiFjwqP0Iwxau+t92LA914MH4XlPRMdTbeaVtEp3nCxXE+T
xgVZng2lU70b4RuhJLoa8+I0gXfjkEmJbURuIxv4Kce1vsNafyMU0/LZszQHCqcOGkU3THwMR5Le
1ZJGcU3hl62rhQFsaTaLdRdZvCJwKqqNixlo01ge4haVf5j9ZKSzQrGt4b8klUGUHkM7mXb1ChtG
Q/gj2idcxA+F0h+LKXlJwBFsLpl6XD7jXYbPt97TbO5uZi1jbSB4Na/CL4IJ7onNQTOetYKXw1/R
P/P75z3KvjsEeR2tEkyjqHY6ioVSF0d2jx1paRBRJvC0WkPDKFoXVMJJgcJBnFzLbYJ19Ds0GMvR
jukPdjQYp9n96mrtxbQtB1WUAjc3Jfh+CvDkreP5wukdjw9RPd1bGCaAYlPQ7CK9KTjWQEg76hx0
slELoEi3HoFhSzhO+9mc/Fpvpy2tutXGS8JPFi8P+y6RlpXl/sAI72t3afdZo9f0d7Z78qeroz1i
a7eZusqmf1OM9kJGSG8cWqRsk0DgvB6xeq0J5pX2Yt0UdvvD6Io6vBV7PRxuY5Kk6zga6NQD/Rpi
4liA+4IpNTsfanlgqXBMzMfZTrZPXh29m9OW5SnZOnH+hFbyWhAF4NMw5+zjBpxF4sTqCZqbKrWP
l/R7MMD00L0Q6zSYwDbeWtZT0J+niEXG+BIIMRRHq5RPA2ONn7ZIg7li0oeHrTruHhvM6Clubz1E
yWaNaD1mFVKXxhGJdKT4deJDaXGBsZ4MHdF1lxyzhiT+put3Hopk20LhOVPpwYmv7mNSvDd0dZMP
ajGM9taDJiE3AOtFE32XTn7PBssQCGzod4OeaMFyFmNXGNQ8TiyXG0oyLsWKimW29Zhb6Zuy0AYp
iGZRJvPZxpiM5mgkAnXKTmU/wJZZeyICkdjGyMyh130LJgaITTi7xiwONgcO85DJ+T3Jc4wCfzJz
d5ep7JWYOpRM87nMbI6AULupdYRG7HNfdZJA2EcUtK1aU7kDFyZA2flSYclwSh09BzmcB+LFaU0Q
IlVeZ/GqdJKCm4yQaeMxndOLhxigzuxhZ+sg7cR5sBlkszR3nGtj/zAsg8Wf6726gdVyfpg23hKS
yRarXWCVHmfSLE9G4T7WE3skSxKdjd2wxkUlmmG6mkd9j16Xs1WNL11plbvCJEikQLgwZvdCj+6N
1GIjhhCxnK3wSmoiwFr/NmgLgDJRQRX7ZsKaEMBp7FLquKDJFqi6bblGD7p2lQ2q2zKfbwxZnIp8
Eidq6BhO2TSF2WRsrZRgc28ip8vEuzekJfKWYtiqRN4BEg0bXJ7kyCfHZYleZlVcI/dEbZmiV075
DCuBBaSyGIGrtWGn7J2dVU94HZ2h3I0iVn7cMhujokElggAgxUWWyACKi4iqctqW+XolqUbk5zam
JY0BdEac6y5c43jMcDL75ABSGdiFcYWMpENEZoSBNzhbBRMZTPTLoPWb92lvHJTVmoEzZP22MSmc
6TgHU1XvhjpufJR6wNzZRxZpD7Hl3eHr6OkWZA7nz0eSn19SzIzs+HJqrMg/jp0z0zC0j5CPJV0J
seCYqZKOfBKSpIDOLp6lLYEAdN6XLaG9roiubBvGuidDIwdEibuwvlqfKl9cisDZOEu9R1xWdCwD
LvMUqV5Eu4WNTTeax97RXMJgaDUinwxo3nz6WgD6Lk5Y0dSqiFbvRroT4+KnXD0Ws6MiUhenMUip
evZHw9xrTpEdnaZVAZklFJB7jhWIBqFXbjB1aCUlk7KMPubCWoOiESUMbAUij8BpSyqkHXF0SauH
GdHpRpghqHnKKTtM58YDNey0+o4rCxpX0jLJfnI3IkFd3tmt3HYl16gYKIGx/pIV6SsJlBKfiHHp
dcAA+eE0uo4WNOKclo9xXD9zfjNbtSy0BQRjip6qTWb1oOzaItHsdoTW2LK2NYH2XmbkDoTGfJc7
GaCX5+E5yFGhhmbA1PRODgFsSUZ0vS0X9xwB+28Q3N6QNJZ3oIOVkGznRH/SF7A2zcoDV97buEnh
ZYsfI9E/zRlFrzFrZFcUD05YU2PdfS6L+xsuTu5XHMhbuTXd0jhhA8l8VwlvjywB/9T45Qz6cEKC
+eL1ntoUckSLUObrkW0Gi6WQ+iHXcZNnePzbuDF+47jFdV0hvgcEGWA+XuekPoRDRxs68oBBKXLP
l+TKXUtFNee2M34Tb2iuXRuDhhW6gph8zdp0LanbfSmovLWSBy2MypvYRr1rGgtY16qgztsHPpkh
6DEFudat5FS+m0KvvWvTbDhZaXbfyQl9b9ps7MHhjR8/apmfzfkGOGhfzhQdC4TtJl46shGXFHA7
/cB3jvDG1dRmHonaFwKgMjPCZ70AjzKhqyjzdt5VLA44k95TNl67IsUBY4SNfjDk/NIUE5tXlO0c
CP3v6D2oSMv2RAa+d60W3njApDo6OuxEbN5GvkZi36Wy0aeGwiZFzTW+vfo7KRZaoSak0x05jMAM
a4bCGr9vt95zXiI3T7TmS2sxWNjSn6KKY1KoW5PxNCb+CS7b6hjEUP3FiJICkuMs1vOQckvNOgrH
OdVmu7/XkhR2VpR/Vp5DOUdMwqL+MjJ0LrF3GEht2nt5OG1zvUd4naRugGPFlgNRNIwH+GDjACNl
0CRTukF+m+908WoJE/OeDnc0R9GHo4wrWlJPPZmfV6nZFljbcTH2vfGI5c7eTJJPuKXAcrcYNDUw
QxlwWI7D6GSWeNZmG9QPZBeFr/3VNMN939e6r/RvFs1um7CrQe9G1ay2eMCItgFITRi55eCPFsZe
H7IKz4jrbHB27Tqsd/AvQLmJ/I2t5XeiifCkSm/Lbnk5FyKFBSMSMUgdNmalaYNTOtnFghPDGduK
BBFDPny6NIGjEhqFD3EFAzd6zR10OdoJbQpZ5JcrnshYSdD7UMd+q9V9v8uZa/y6NX0mywXkV+yj
DKTSILdmA/0NI60VCOIR6m/mor8kMrkhRsMOVONe6Y3+E0JAtTY7gsiiFgI8DVYz25Ve/aBq2Z5T
63nGIaaV43jjTG62YxYWG2s5oSP4mD3yEbL2caA+049L1v8ZBW3fXFFLz9FY4XdAYzZUC4l7Hs1Q
bj7vIAkIRsI1lM7Fr6FXeAYMzqOx4SJOqBCiJQa3zugftdG7XgNQxeI8Q+gv+0oDlIde3c1FilBH
5Ued3YOeJd8myfCqyI9QAi+9cAGfbZuoa/tqSEEzevJ2UX7Z7pZQzylwu/hKoMjf5+H8HpEm5ZOt
eJPrLBmNjX0oNhFMUXDAamEATocbXkh/FC7nK7oa3y6czURc0lFX1Y/qiztd6slRastOW/PLErRj
zQiWVtTzS+XidI1oSHDcEsPmWP8WA/23U4XSWk7TVT5GV2Q9OCRGJo92CtAqnnKcpPdJe2eFEu8N
/hn2xvILuRbiLXmdTnsp1wg2ENjJOJDryHooh2u0v9ixs2zrYm3zuTLU/lw9tT3VyguaMINLOwvw
yEa40E0YxUQiFehuixif7DjFT6XMDx5ddCgpI2uDtxjLSrQsW5NDbUarTQwecN4I69IbWwBK97zg
CgjpkRvXSKApvCvXcM3KGC7VIm69vEA+Pqnv2dR+pRZzmizjCqxYh3lImEhM9wGSZtwNTjCywPlL
671XjfM2iMzeCMMUDy1m5oTp1sdcn1yg4tpdP8QqqOGIjOStd4jl9ZKzC1mHd8t3yvyEsCr1XcCy
ICsqtW37ZEVQKFbIVpaASzyxnPswm+/Ztx/cNLlKuurahE9YsixCydQ8jjrVDzOJbqyEISYvPv3c
DX9Gz/EHOWrMnBE2Rea6hYyVRQ6HMorVdu3RtYZm3nhLfugYPAPMwd/addvg2Jt556rZONUowY70
vYdZfB3OqXGAQYa/LEjZnEuuKhONZvXc4CQPD8OChUFDslK0yLWteh6DWU6UY+glaOXsHrpK3uZt
/Gab4/XkPodGAt/B1XdDSxWPsMW7Xan7LPlht4M8VahV1kngRlPKO2JzgTJN+RMZkUlK38nFyIb8
KQFH1IgVW8ygb9VrEjJhGBdBOCImdvXcmQzJbhREnRdk5nJT9skVG6cnvSjg2BE+Epp5XabNdSYE
Xi7eknQACMzjrWnHbKAd2I6WZOVNhHR80c3fjr5qCmeT+5ioptwAFpiV+Jkm+xG0jSS+fDeNnebn
E1rxbCq/8ja7oHbF4g4iMhO2YXQuxyJN7mVno/wrL2K0O7/j6h4ImwkNyRxvSomByrLynemZZPJw
3U+7pxQBfRCXSwtxyV4NiN/eq545TBQNNkgCPTdIAOOTW81Br6KPXJhDgHhjIqQoInJJDud8HOf9
BJ3N1djbEp6KfNmab4YGAWlBi25oVaeVQXOqr/WfSUUOnXXv5DUjrECcbiiqaLqZyOA6019ya/hE
eViT7tMTdcGOfg4JlHEwdpXGss1Hqm5khus/XeO6ophsKdlaiE3Emh4iQXjncOcmfGLdpCNeMOR9
PnXNUTEgqvqUIKS9nVvd2EK0oZmbDvmIScEmgGzjcBS6Mv2lBYPABd64bdEZ94I6LtZltDsx7vil
JtA0bClL5pzV2G2hky5X0/VEgC28QnOxilzb9VZWnQoVPscFINrf92KiNbGdrA/7u/F+EneITzjK
uLDlAj2MO5PrDuC9/sYo33EuPMSrqZttSHlK1//9c9dpmnthLvdohAf/n1fx99BmPOeEQRzDyiYa
OPVuujSad+36kqy2r05Z7panv7tdmE8w3wWvq7rKO9Cizd9vqEg12MwIdQIQGBzkXf4/NxEZEKax
Cn3raTWSazbf0AWmYsGV5+9n/96Nv5t/Xta/vvafv/m/Pebvr/zn0f/tIX9fa1H+40Rd3/h/Pebv
Nfzrmf/Po//z1P/6/t+v+Oep/8/D/9sz/LevwSvwemyjt/eNZu3+/RA8xsXh74soKpDV/fN90u/x
SP3d/3tRFiziwmX0f/+wv/8VxeT9z1+Ld5amy3/e6P/z8//50X/9aX939b8n+c/vn9RC5PV6RP3n
z5zNLUkjmzyyCdIYpwO42o0+GS0RFIzvRZo8RWRf7QuBIF32qN9FktECHd662jzscS08w5znzJnu
YahdjRCm9wETld+iGIKiRkVh/GYgoAzwqI6WNswJ/U5YPtzOjwEwYyPBVr7AZKJwlua4mntdPOOY
bGFYzo4u6bIjjHLD1LuZmRUPpl6xa6kCrx/cPaXR1qEqoR6QKiMTUAoJHb+pW/1RTfYxqeTXJAsG
aN/5iXuVXcMhvLChvjbahC3WFLebfoqCdspeaJvMtkU/fWdCMy7OZB+raOlRrafGLvru5t7cgdZ0
gUkY9Vbga95bnrv1StN5IXmK8V9vT6wy5tXshL+qm/rTR7RGzeReRdaA8cWYOozTJ+o/gLm5umk9
qzvGY5nuPQyHWByqrxE+2Bzm+ECgJBTMODbX0iARvqwlmdnViaSxWxzVFCHVcFGZO0U7nFvsVfru
0245aXtMu75pDhOJLDSf1QTOue1xsNFCjuUquxijAf27PBjdqoqIp7WF3rG2vYOD0ZA4w3j2TWuT
7d2k6GnHzlarcR8fo8O+K2vRb0+L9wKqNhO0IT6jLCfStIJhIPNs4wngd1ulkx/l714NQTWQWb3S
NCCj7Kt9A29iMKbk9BKC1hLHunNz80ct5Pr3TvWwDPl1Hk+/8AHJU448JZiJTWPzZ3yFJqr+fhpx
O+jP7XwTeZQvxzFW0NCYfM+sbxsVY8jLgGOhR1M/TG4HUsX8tHLGC0X3PvucGIkM1DFNRZt5wPw5
Gkyq5WWkS2un6947HsbvxtJ+C7sWASFz58ZBESodBUVgUllo0g1m4dDijRg1ZPhi1yAP1ynUOhoN
2+Ge/KFgsCsTDIgjyxA6AheVfOlwjqc6Jfw2ywLNQW0pJYD8lMEkI2g3kGGoTRIB4nFcXSuNZG8z
tT6JjTsuevhJ4u24rS0U3HHyaVRSHNpU83wjqfnxemCuB3VdBiBcz33QYtcNJhSW2xBUUjqMgklO
IC4dueUW/4rrz0226l8bETQ9I3eVttqBLF3my9wTZ+qqMbWmbefLZWVeBsZELTvoU/HMAPzSE4V1
dMIX6EziilBmbMKJQrfayYMyJOBE18y7JGbjYi0l3jtFP5qDk+wsi31BF5tPcWYR1H3qXbS6uCdp
P96R4IZ7h4yJqH3HM6YwjQ37ahiMG2kn31Yne0L6I8JybTJNnDDETjJD6MS8uaQFfUU2115nch4j
w6rgLhcSQc1qYxUlye8yx+B3WWymnwaUaVtU7bOjgLqULp7xBPHOt1+4YIniSNCJaAdiA9AQhi51
lu18qONYO9G0dVrYq/j5HG6rGl29Rg7ZizhmBeTDTELxNkEH1g8IAeCVhgOMAQ2mnLIqsn4Ntz+g
ShjodxblmY+T90NzdmGHLiDvgVHgK1LHeB2spQscpvaAeeNqjoYFwSXWjhwvWkq3ZyOs6dh5gCha
WzzCQ7+wfNcbQ3F1QwjLzyYwv8m3BzhXZA32WnO5tJ3eBy3GSJ8+ctJUKCglTaUG2puAfemwLJAy
+QYTsq6rc1S9iUp/GhDF9c1ql0XYLEK24BmF2IQi32RD/D0Sgkt6rd5us2G+zKPHOwCoTlD7E0ry
LfB0g6iLOsjWHW4a0b7QFwjpPhNEoMN807VoV36KSKkQ+t5U45EBUF1JNXMx33KNCP04J27YI7hm
2hE0K/fLUHxofV5dGEifbFveD1PNiAAIvYm2iGBy8hY44WWExMnt1mL2TN6Ndo2iRh3MOINe0fF/
wA55Z+ST2xbceC8lvRj1B2WbJ1kDz6+BpWa1kEGrJY9tPe3IApHbWlURwiGQoTxfKBQcHkYvfxZh
T88FEXf7JkO6UvSoQ3XnaQTiQNKFGm4axo+kEdFBGe1TmecX20L5KuFEFzV9WM5taosFMSh8zEIc
o10U1N9pEp/VAHaUr/hY3lLyMtAZldapt431FmnAdGg1aPyOelIaveejLNSuaQt1ahDYcKij0pba
NqPeaz+W049j2DcoxKPZQ5+eQGLzQTzXBnFLVuqmPoe5jXwbRrc7YmMsMJfW3Zn54y70rFuOB5LR
LO2h1YeDpDE86tR1YjcVRus+8V3ondnQd5m2luAZjMqNi1e+azKWTUvbaprr+Fn5rEXJC2EN0z52
+k0ZOLP1XIpJgtMwGhB4Au6vpTTUSnkIW0nJjDUTE4cTDCAraAwG7ftW6OVZi/pzUWq/cFgSERcv
o3LM97d4wNNjFwP8nlsvvjtayzbCQiSM7Ig+u7mG0L2FbKRmoX4b2tw9OcOaY82OpRerhls9eQ4L
GJZ2sj7KV7CKb/7vBK5iIS0QhzAzhoD0+EQgb51jPUc3JdB2UwlIj5yEg7zUEODARgibul20zxFU
KvSl57uYjMfoGJJSvwkbBCFEfaEmn2Kb2o2TKc2nSXjQBekij0nfuHu3BumwI1jcGlMK2B84bK47
8qbMEa7q2gGJ1gwYnPuOkPaxTiaIKiV4Cfk9GYlftsl13o6/FYT+wZqKJ6SR1HguNCtR4fA4GyLe
9od2dt0zfa9k5WrEQVghIhmr+HHi5tLO9j3WRGMXz3PLfvDSYnK9smaMxnqXZLvIRHdAbtKmWyh8
QW/VKIkKbpHbFKmNjNCz1MQKm2O34dhia2UKem9xQEw68MUXXSF+VM4PsC0QC4n9uSRAQi1VOQQS
GHHQ6PNdluSX3HqMbaQzrrbT6H73JyjzNglhKkhYxTjifmjVcMMB+UA2wrrIMOXbCXZGs98nCsu4
pvqLcvL8OMgqh4o1XjAvyjaBH7I6A4sPFKum0WYopxukCubGCyGBVUtavmkTnQKeUvKokKt75v2S
GtRtLCMkodQwI440ls8xB6urR+ZP4jxcmAVEmWxHMp1EqTHaprJsdjPrLwc09FJXJ4fKttCHwLdG
cqDYRcSvwnoe7fRZ9LQGs61ypuo2tjIC/CSkfmXIt7CNLyJC1x7NIEBSsVVfhm3kfZJOSLu1l0y0
MLORjtD6JHPzFnvLRRtM8rLnJSZ/DQFfQcswhWRTkwA4qpKGgEnzl8l574V4a6rxTV+wIdkyRwed
aAfYb9RXDTtMDvBdRpkpoAs2XH2NyRKBMGf2kBKhCbHdEm0LfsxSe1nNsrZiFdbzubhtvHxHgGC/
d4S6A2ySTNU5IeZ59pwv2CS5HgKbQnybdNtu68ykyqAur+wcTbHoJGYpQuyTZCk33t1YkTxCZ+cS
ipCmB9xW42cZIYppI/tY5LN1su0R2Eq5zU1GlhG872A9LgR+Yrrp5GmIvXiLHuQnNjob+QJdPKOX
IJS3VHkWYYFdMIIontji7TjwT1kD3uuHYAocu708tQZtXOWAQA/ZUMyFJwrvhtZzz2OlIxfzsu4j
17q958bacyGnfd1LE5XLND500CQ37EGOtXDHB4yrya1rJlcGy20VJmyyq3FCn6F3PzWZjLCzzVu0
ZqAVpM7sO5FbgWECr/3dAIHoB8JKTrptgYGnKJ8pohBPVoInyLF6jUtBaj5VdfU/d4fYGM9E9wG2
Y3/FdJbqV5ptjS9UcCWz7b7USkVXpa2Y/DI4+kjXlyMy4PrOjelzogFGw2LMXcC2+o6ApBoDSkLo
z/q1er1BqiB8jgyTYZe7fzc96r8A1RKg+f//GlGWM3Y1Y4bt+9/HtUXTYQDQbw1OuN1IPu9Dl6U6
Gpfx0wDRwLwl56Nqm/nG0nr5YNqJE4gk/miN0digmpuQzenTzd//PFW+8VHpx399fajtEw0LCGal
s1uI0XsmdcHazvAeu5AY4+d2MKygRD15MNbvdsnk+rXUwRsjpwlwezAZO2Z8XSGCOQ+rw229pyoH
7irUngQYIKs5kyRed+euzpv32krCtwkZOmGypntiZxk9l1OPf14Liccwul3Uquzw9zCVbaekbd4W
KGJanhoamBlIdzxXyJzdZJewtghmYhs34+E4ekbjXEXAl1uNWI+HwdLZdtFL8L7WIrSgBM+EQT9K
B7O4tn4oMvToIVhvkr6wtubCBn7A2TFOTvcgyzh6CLv/3LH1sn+oEXvhf8kK7JKrqqhyrPMUhvl5
ihC+DFmt35oUjwVl3N1JI7EOjWM0T1FjPXcEy113670kw5vWhPRY/X2TIGICD1rAM9Yg69AXUUIO
kIJQV7p7zls17kvdzW6aUWu2zmjZ922OGjnpYAKJC2JyTGATs0TcUg6n7kvsa0y3DoXUFFYx8tNV
zkjz3eK0adTyq2znXPc4/UwmT9J3m3eQ/h5Bq9ng78FJOxM6xwrIhmNpau+uTwGVMTCOAJWZg3is
RGtu2v2BK2FxNu0GlYPhNMdQU9llyZgVtYbxMZwm5w6riXNHOEJgSVbBseSUb1pnfK4omTKTwXkj
Dt3ZOa6Y9393SwMlN9fKU4GBBw2U6O6HDBqCVoP09HcX3au3H+bxu4rblyjPCJ82TagRqrwPRa6M
xzzOa6YOBJ5dCLuQcbwYpc4VpLgR4PaPOlJTXnD3i282PC+RNe9nx7wnNjc8J+1A+1aPzZrLVXvt
rDeFHbfXizuR9e7gcvn7hj2xNqKZ4TskUZytGK52GtV+lPUcZMRsbMPIVJdxNOmHUdueGJVLYSxs
W8byTuQuNsy6aCwie/hvMsU3bY0rlxqF67Rq6rs4Hn8qSSopMeUuW0tTOxMhuQ5gbkWYr3gazJUc
bho04Oy+rsCo5LFq09ucVL0ts319rqp6vqZeLgo8fJnsab0SOioJt01lldtoSDAusE4itiMJhc57
1u/C0OP7qhgLPjqv/mRS/hD02d0Kk7b0OZ9ZFRsSJNwiM29d765oq+z+70aZqTyGLqRslyL/9JL6
9HcDg1CfKAuqTy5kALDHjsGbOnqvja+72SwBhpPxKtRMhhvYsUtKgw9lZ+FxJjLw0vEHEYzrbmyi
Pq+EW4eIaYpdQl7XjEuuZLgDHgg0DJZPIfw7NBjzRLyliy+5UTkFFY0JU2n3XzYi32cjp1SI3RS0
A9sanXDnveFF5pMcS4OjUxooXy3GA9Uve63KybhKlbhYqn7N/jo9vM59dhWy+gpH4u3/o+48muPI
siz9V8q4bs/2J1y1ddYidCAENEFg4wZF11r7r58vWJldyayaqpnFLMaMBiMJEYgI9/fuu/ec72Rc
26kNZA4yCBKBaKK8B6p0mg0v3NGakoeB0FtaLLW/t+HJHQg3vMxZcCV1zbwVAetgTlrpkjeyeBOJ
Rpde+p88+fs8Ao9dMx1X/hxe//gAle6ZO55TZmcbt8hZrEXvZ/bH8FRO44iTEnFmBTDmdipwI1Do
L+k0O3vtWe0JTx+no3q0701ogws1JgIgXVsdyssHvp0ISPnkVmXwWHqut7GMCUFcOBgP2D7PDrXp
or8syl4YbUplpl9rr9RXYS0O9ZS/N70Rn3FSR3KFRXykWKBsCebxbJjlcMsCKXdJ1SqsrsHwnKXV
7Qi9fMWADShYZDQHl4bojMX+hBHd3MBYHq7mXgbn1ovvzVwED02Tbpm6d9dQh/IF1YL1dYqKPUdM
/yBDmBRyxsTFfJlDvO2gHcgY0sKmNq6ywq6PrAXFBviJcUcVhEs+Qn7R9MlzPJXdfRYxvUnjOD3o
PBqIobHhwBq18ZAbwtrhz4MsZmrjoUShkjbBvRh5nYMBm7HDlWpkwaX7BZnfaq5qz4ahM5vWAYYp
R/iMm6pFeXsGkajJNxDDqrmvCz2ew7hF73n5YA5qOmOxv89lPu698iXj+J2h2UqzEmwo1N8d8ace
TDJuL7QsaFS5dO94PWkY9B1eIqKVFJaQBYpD91xrM7tF0/YxFJGxxLEZ4AvOOIIFzlWSJ1jsLh8K
REOEYce305CBQqCJ2hiCy2wiYJF+enEoFBaXy3/9+IDBGs5+lgik2oN9/PEhnVn7ImHP6x//DIPa
22ToxVFOJuZVQGjzjwApmuH5zY8PKkSiMRTeuKshTR8s05rX92TcuddzTX+PDkC8LdCdb22cUssp
TvdBHVKQY6kh2sVuTwq8DLyTeMRLggFJk5KzdglzQilCksCPv9HVoeIN8EIPbnAaK25g21PeBqwx
R0obZ9FapYm7Fsqe7xzGkZPBYVHOmXmXVWW370Zgdj8+OSWoJOyxx5TLROcg5UxL/sdf58tqVHRx
C6Veg9rWpn0eHJ3sm7FSO7u2MX0h8mvAn3owh8N+lbhxuRZwAm7SOUXBGAAZs1Q50MbOXWAPR6pH
bt3EFwcg+/6T6BHeQH54dPrEp+UuiQkL6vo+hgKwAC8x7CO/TA4TqvpFWjkZiVuMydk8xm9ja5Vk
Hi8AIapvLOSwIbunMZYGFN60XSa6OgdTvosHX52KPsGtXpGpAg5Cn5q5+O1DQsQghZWcOBzM+clo
M2ACWJf2uc9xwOAgEaGQ2dVIj1YTHq0DxRDn4o4Cf+6bR89z409jntYdzX9k6kxyNQdAVLPFcUwi
53bUVbyJVIRtvLevoXGUYFUBJCvA4jdDBf9FllqDQ5kGsXV6zHr9pWlBzUpLsi42bEfw3ViPJqRo
0AvMiUO50szH82SvsVTycpXeFTJZY0vks3sOErmjTHobgqyCRVrRxfyPqG6nwCKHCJYhffYhpLhF
MWNxAgwOXMcfmRLoi+Z4x/T4lbuqXsB2l6u69emdYNxkN906k13v4wmj/NCQJwb+j4M+trJOdafZ
bPbKzerN4E32Iu/Rp1JLChSTZ9q7TDRym2FGt3UFd2YxN8d65HSqkMczHFs1NUuuDixi57x4hX0A
tKcaMzpcXKHKnh4bOcdHzq/vOUP4jSYpdJyKYu+ak3OcJB6RHPrz9sL5bWwCrChT70dhjMsBi+WS
bOTV3JBNSt7pSgW5fSWs8p0L8yUrpqfEmMHKZ018LLqVnbwlZe3fa1d7h4ImLMfeeuMOl16xkubV
SHOyi8uHGO9jGnl03TWqtZn8m8jb51brLsLQPQZZFq+Z36Bmzr33sKPASyfrvcs7oA7EB/RxpQ+F
7M+hch+bqGQJOzTDaVaOceCGTdc9QE+FobD1Y3wtZkvsXVjdG0l4lZK5uQCZxAScDKYu6XeJA4wf
zedGVL7aku3ykQy7cFJ3VRqiJEYEvGwDG3xIQ0drnhNjHTtOeGod6W7GET1ULNTT7GQIELsWdLEN
6COUVL+1eytzvW0DCENt5jKFaOOPvB1eI++ITxQwcsJsK6/qdWXZ21qiKcUGe4Nlywmdb7UtHJRt
HiuMRhRGK/voWgENK4cDUKE58CcBBKFMJEtdlmeN7nuLg/WD6dBdYiP1MUDZFbW3d1reOZBDb4Bn
dsNQPthBs6ccAgKR0HcPDobdPboWCbZpky26rH0lLXfN621DlotwNGCrpE2Ftmg29b4i8Qvr4vVw
SgI4cEjK6iUtzP6mWjZwaa/dqijWHPpaNWFhtmkZj7bL5aPDaR/n47jP+f2PQzEfq8ZkE6ZoDQ3a
JoXG5oJeZFTIHRyGjAsv7g4AszfU3vmNW1AYxegAWwdYdEl7xhLZ9KCdtDxJnb+FRnVsh6E7IICg
zWYkD9GQDsvcRtfVRE5BeisglcGbja3qjKMXm+XGG7OBBOh0PsUaaTdtrnIdg8vQhTwZnrwCKUGI
LbuhSmFzBCYEGCdfFyFYp8zwPitiORfAtzHJxBbZSFKQuQVU1XHFFpGZvhnD9K1HtD73NsRd9H+o
LDb5VAR72QffPPMOV/qQUVwEbX3PKnN2crSAraRrkFxHopnA3RvPRdG+45tEbR1pQtng+Ffq8j2A
i+zGeUSdUSxlZ570GNsQBbqrAts9UJ3ZTLb9OH0nAPg01NmLi/h179btM/qhkClF9D5+48TN8EP2
8zZQTKV8m9coQWNHJ5sxm2DulJnkX0NMrKwEw3ltPI1oZxZBA2IwC1+knh4wT9DaFXCg4cPF7ltp
aBAimpZV0dLedUZ53xn3k584C8+r2a9LlPdxiFp4bppFWo5bNEu5kLuBkmkgTWtttdONjmS0IQMD
F2wcPIqsdpg28CoNfbWoKsZPwpxvHBO0uW4v0J2cHQ2yU2hW7YaW4DPlW8A9z9p+Gcw4LbYBj2H+
hjS9GHsKVpm+h6PUYHDv/QQZFy5iw7whUP2cWeFLfOFONwQBrJh1rZh5UopMH2UzzSy3821Oalve
s20bvo7Wo3eXOkWwzvwCPXVpAjw307OMcE7ZVGU/jsG0PpzXjJQ2Lz3qpHmeEQeTnja+UGSQ7Oy/
kbuxllAho/Iz75oENztQOzb0Q3+BvmWkBZPULHZ2D0AjQl1mk592Rlcjl1nxZvbTB/Lk93gizXx0
09dwM8UlwBKX+6iY3MNY9+5hCLuPOMKuR9s6WlmtRYBGpBehzr97JhlTrBrvCO6+tjIVGKWpjpl6
OlA5RZ4s2NLQ0SRds2zrep3WWHAqZkqmBzM8MznBVsYT0ZLfpYkjq2hv4oFzY3tJ3BB5+RIUxS1F
/JMccASrGERE4x8DszzKS/dR4P2vKuszxLsMOb47+f551DEa5HJHPvgJ6jmT6tBs1kzCEN8z0LUq
xu9T8j5k1qt06UQYjbkkPAwHX4w6vTKqb21k3NA2OjluzTnNvQqdmHSE27jzEHvX8o56xNrVY7WB
5XaFcC6kFGwfGi8+ujR5qONFGJzCynqYfAK0Qwi+sYd1hDSEq6zOkIS2gI3hsPN8mLc00W3kuFwn
4KqdTcZOxvUf4/WammERThlSsP7MmQjKRkp0pvPdCFk+Ki/3Vu6WFWofOSiWIxywyPctGxMwWrL8
wks4kSpwJ9A6di5SecdiKwpHY1pHMngN6qHflcNDAhsFQr+Ge9TjXKRXkit9iMm+qWIQVgmiZFSc
j7pnWFs4xUX8jGUVMOWOaeXZ5TZjBIon0bzzUOgSMTNcOZn3gn6pWto+yGKX8TUTO/xTQ3FUgM5A
BEMbl8UHcfEJKcD+MdcBbfWx404MVbrTcXWrG+857ar7KsZBnbXMXHJMkn2O3lYFcjGb5a6Z09cu
Uqx7UYamLrCvg3rZ+JetluRrhoqwzxyvQ05McF7gMvzjxGlxgttateByBrFhgj+rO/0d27ZYG2xK
RNiue5GuAxdbvWpBphMpuMxR+eyRYZeB3aM3F1Ra5IHVc4hAxEk/iDBeho5cSx8WXd3uLYWklRnv
tg6zZ1y7iDjqap9GL13pv6bloNZT0L8WxhQvc2kgsUutnNAAgju6ao+LA+RV5X00xfB5qSW7dnqY
7PSltJJuVZfoFOPYPwjx1UjQrVguNZ9pgmxquUsnYNXsMXpMiDMcUC7MZv2pJ9NfNZLIxEj3eLDj
I02AgxlAzTWY+mbkIbKYGgVWMMKICpXtpQJWiZ7PZOvaBzN5yAO9ELZVE9xvzYSP0J1iXQr3EyFl
CYBBAqEms57OPpkwrvxKwCNIymC20FT2ayfP1BGVX2ITVuSE9VpWDJ6St17pYZMwbcYWh+ZiLM29
oeKnBq24Dz3LQDtw0Ws3BhaPxihu5lJpMgMeigG/mBTDPSYLWN0gBsMIw0BUGfdykowQpuKb6d17
hVEiAnKXauzw4cCu3Fg8bmbP99FcAYJsXVCeQboGXdHBGbGYBY60PIXgpGhqEnZomofpe1/Ctw6J
Zl6Q+RCc/aoCKNckeBce3cw4lXYjGMjBOeVyCIL0R/OxvhRbkP3D8pxy+RrfKuksiiL3IH0f5lyA
g/Qs6DqN91pXLI+hjZ/WK+VzjV9kVYQE+hnxe4SA5spwjYAW2cT0vc7fJkqEAaYAr+mbF3KctpI3
KoT+GkUv2/OwBhaAyJr+tdHSGyz2iIozQmzbbttPySlr7GKDhKJZSKnuTCNsCA2BNzoP6iM92RUp
GxYxPstcI1MdmujMZrGwE97klqIRIE+/dsM02ik6u0swa9m3ggilquyvRefeOn3/abKeMdO81Hct
5mfkSrrtvtojqiQ/dramxWmsBHkTuYBPs5CJXNvgN4eycOOUcU2V6BpMc6ZdTftqpXBgrIKuXzWE
ed80yrthYgW3m94i24b5gRxkQ4lNvkA7r1rfHVdBGGLhjuj8unF3KwsxHl0N+sEJ3Df8FhfVb7Iv
sPvh88p2ao6KVZ2Ip8Edb7EcIeQZaS7NKXQIxzmOl8K9LXW7xR2HbEpmyyYm94BcFoAAyWhuoZzi
rdcAssgrXlmu92lzZmOJq67mWR+IsDtQthybwHj34/aALXJtkQnmF/0HmoZyr+3oBQGPeUXgBRdJ
Ei4x8IZ70nNpa/fVbjaxh7tDurWYkCEVptBEXHYi+OkJAQ+SYjK8yrlcxJxlCCmgC93Ciqq9gFt2
5l0mKhgFBNSM3NqM1n2QZF9tvA+peV8ieNhWcfZsRJyWKu3uAPtftUDCdyMpNk3+FGQIx4VfE6yg
wC92ocJhXoOU01O5hcbcEIeBZbkmnyBr33PyxDgIIChyevlIN61ekrVJkgb40i7HCJBAn03riZgC
Cx5945wHUREwMj3g8LoXakChScVGizgNyBr8ijfQCdsrJ5XhlWGIlzRx9mlzYRpKB0mP25NByURg
GbXz14l2ZzbMd5Wkc5jMyI8tIFn5hdg5tJcUUzdfdPaM0l1eFA6piNfkmD+KitGwMNuPGVwsg/29
GbXXUz3bK9MJdmArpwNO9GeWw00DujYxppn1ipGBG7snT3dYxCa800VSbGxvYhDRgKqURb9Rs3oo
EuvZbrmQ+mjk3Ol73qpyvatAoHYffeCiI42GpZrMJQRQsZUTk5WQTJ8cIkFKqAhhdwYUtZob12jO
eQCh0XbA8c1zw7lNBO9eRT8g9H3eV1hctqSCqQEAxOXAQblmCAOMhcO3+d0hgxoBmb8ve/u7SgwU
pggE3BTHQEF3j8yVMxzEp8GviS4hNMuMdMLLOuECsRmCDj3KjYG7P7nkuUSyXSPlP+Sk/yxt5TIx
jhpsIYALZl/dVMT18VNDDomz2YJ67/gVyKdqM0zqJtDKkKACiCLucfDbw4VW3viFCX/Q84FYCXrO
744owhMSZm70ryNpkeSZvrWl58GcQiw5+vpVl2z4dKQRz1wsT7zJIj5nteVfdegY+qSrD3ICjCpb
7GMR0Gzcdd0KgJm9shprnXgpMnozNpmg09XH1jYWrAeDyZTb6XxErxAip+Ge0lJCzWHA4K+l/WaR
QbshEjVY1iPZWuhWih0iywV+uGEVVy4CDKt4tBlt7hvzguXlvt4DxFin7SJMwnJbczjF7sWZzuMd
XwdyFRX5Uyjable78G3CMAUirRkRTk++ZcCyRK7CWHSlYI72mXfr+Ul2TMCNZsK+GWtaQw3HPGvo
ktsEcy1jvj2T/bue6JyyIQdP+TeTUVzgQ/VbGMzBlU3isyyd7tj0Kdk/WKZ7Yro2iqdIqlShFsIi
szY3X5jTgGmThGl2PUJCUV5qBKmaVViWnMyciLHzvJ9KnzFDX99lpE2kcCZpt6DIFSGSTmrbioQ9
ybVvhjA7Oo+EXoYXWLDsTZP76Q7H5X2oPBLjUrU0DR5d5t6VEUVkG0AHXTrPzBEI7sjRJ8p2H7i0
nric6Sw1Mw7FFvAQeoOGHcGAohANC204invEzDdl7jicAaZqWVn6VAaQxrF1uji9uifhQXqrk30f
j+Chy0sTomBM1NnxdW30RM8refzxwENGQVvbmvMpAhAGPeWecwt3Ii5cF9FDCUwOSAKLLyzxu6mM
jU1uUrQopV9lRSxlR1XEguATbbgPrfiZtvANKAwwjLIlAt6M6kXkSAgBM9RTJF58eUwb7ctf/vOv
//0+/lfwWdxcwsGK/C95l90UUd42v36R1pe/lH/77/3Hr19c4SrTdCXHaFPjXZKOzeffX6FOBXy1
+A8UE0PioKdYJmFVHTyAHOcYIKln0fpnxDueQoCKPjCuddhbR9+g8SZnQVNXEaumapqZHsDfaEAD
OdSwo5Huqj1peHfOtBu7uL7uE9e5aW3Nk6xzPPbqIpPo/et/8zycn5+H5tcXyhHaUsK0YPK7f3oe
7jTEZZaDegfesjHLvtlh6+4XMsz6G9i1MTBaXawkU/jbKk6eIEggM86akycd41y5vrcbVflWJaNx
Dt2NVRfBMbWj+9h1pyviDHIwEWa1xviG9QQDqCsG496xc/8sphwGYtg6q3/9lCzvH5+S9DwlleTs
5Shb//yUBvYDrCBetAZsFvPCMmnPOGEww4kOgZ+aT2agtwPlK3FAoVrB/pw5cTW3MCTTz2iotqJ3
WBqy5MypQI1CX//9A6m/tAWi+LFy0ns7bb3jjw8zGIoj7foGl1466v4a5CFNYJT2D5ej07IqSgsy
P7CmvieBaMjwmI3N2OyKslnWTdbe1OYULDQV/OVuSh+RqXLMcpz5ilFe+rV0uH5oQDCNjsZ9K7uS
VnMcnTtB7ZSGZE39+KeTs+jPVooQJM2urUy5+yzQDz/+lVpdsP/xSv/nT3dB8+OueC949lEQtn/6
518fiow//335nv/5mp+/46+n6L0umuJ7+y+/avtZnF+zz+bPX/TTT+bRf/vtVq/t60//gE7H5nnb
fdbT3WfDNOT3u/nylf+nn/zL54+f8jCVn79+eQec3l5+WsCG8eW3T13ufuFwl/zPanH5+b998vIE
fv1y/ixf03/4+s/XpmXhcH+RplSOo6BCKctT/CQOnJfPmL+YtrJNW9rY5Bxs/l/+kpO7F/76RZm/
gLNRrmfzBVj4XK74Bg48n5L2LxCDlela9uWC11J++f15/7aK/e0N++ermuNd7o2/L2u0RBm7ufyG
f1oGYiMDuDnE9Q48eX3bYIa7DkM/2xNFB9jJlJdZutf2mWAI0ouvDIvoIcNHNWBg5ipaVGZR4RPL
/F0UAm+phGFvqrKtjlkW2asEJfDboLp+RyicQL4cx/0nzXy6c20GLGBgTQfWDjbFdJx3junmrvLj
5hwy41qw18snrbPipIW6tFZRT7uZH9wTBkAJNQvzM2EuuYr1hLChhom6UyDUbonLja5qy02wzhaQ
AoIS7uuCeia9gfkv3uFkAVzK0vRttsb4WcYJTAasDKinGQ4cDCEuLYPIpofk1lR3Fh2cq1x6hHwm
FTnOke6eGDulj5UsfIzrdDMgNWiROyueAPGUFa60OzmPSNi6LjSecdYVJEExV8WejvJ6h410xLoT
JYIbOXfu3FlZ4BCkFTxC/Usz7P51jDw4VPMLwkAEwRkzXWBdGbmBTlKNuNJtYu6rJrqLWLOe1Chp
rVHFTsdYZ91HMrfmUdjZTG+BtCJAxsGEpVAaN8xZxJ60IPep0KJ6mcaSlmrkocqDpWSmFsS0Ec91
iZ7HW4zgfjZYR0hNRM/Mkkqc0srtCvMl8NwxBhoXgqSLkvKuD0cbDAUgmdWE+YjGdC/JLLOzFIfq
mLR0P51KeLQmsKDOFHuZeK1cic9zCjzyInQvYAbLIX2CYNfdJW1e3/oWh7TFLCwKdDNRLcwLLyLw
8QJvaUm238Z1Xx9LbQQOTMPSICpo9gDdOEVCJULCAcEcRbBNhabcSJWCthZaDC2XQRQCIDHqnsmq
FlhXL7Fm3zLHtCnTIUJWQQbBIykmxjXCZiRLK8ema9O4hQYiM4/md4aivbMIlGdvfaHUddzSEaT5
DdltSi3wqpkHnhDcRU14Ajo4LM2D81YxXPkW8V2nGDHAWzL4RQCRycpOjt8mYEkH2Th49tmvlK4v
4ye/l6SOyGY6tAFR2KWg5l80nYX8OStHzru1cvZ1WROokBISCVKDALEx1AWBfaT8zBQaiv5bmEzD
JlVV/5QEoVEwuGgDFKEmM39Ua3bwEdEThisgzbVopxDmsnSqZmnUUlN7TqZ+cuqZY6JVWjZSpyDW
mjMResaFVyOa22SD6a59t++eoV2UO3jIoNxm/npb6Jg0AqRHjBSkW4lbwyP5AH1cdV0PlvWQxkW0
8ozKjQ5tnXmgAbTmTK5r4pqaMU8i5GWB8LcpqpfvTi1x9tRIZJgZeuhhcEY4emvA3+QYOsxIm6Hb
9aCvDFQZa9PNi49hbvt8o8dIbIrWGdkTQ/vDa2aJ5ioKsIlEue09pRFyzqukpsmBad8CxDnHgHw7
lma4dJM0xjVMM/xXlPWcnAJkRAiCejUtXbvIrjF/c1My4ormZWxGA1SvMew+ISrCYKHhp16jPBke
c45SzwUmiD0w8vxc2Y470byX9p1VlPF9liHTXuSjFT6UCP8/gzDpN3NvlCT4ZeNl1kvaGiNJeVnO
iDW+NiuNiz0wiujamFBrrwGe46QCFSc4L/mh3iO/41ey6qEQq8oq6gch8+IzMtv6W6tc9xbOvjrE
eeC+6zTLvrZgHd+pGol0hflk0+ZTBv13wt1maJF9WKyc1KSFHVX9LDhDwZazLcfIt1oPHQJFH6rV
KgLaQN6bKzx9GWkNpKzBFXgXWd8bVLqOvugUxaFHuYH/3JbONTsHMrhaJd/qRlW7XKVo2xjBgYbh
WMhKYdN/gE0Dx4G8HmN8DTL0ssx8YF8shRTqMrmI2gEDm1XnS5J3goOfeCQmxAV4ySWv4wxMYm76
Qxf3DYfYQItkkwUXeF9hODGwiiAGhRCkvrVPEPGhFGc+dRe5af6ctFlU7YBdGkfLjj3yJPOeGYRt
Vg4rg1P69Lc11xJdEhFtQV+py2jTIpUgChFCLifFuBzlXaz7cTFalzl7MVvVtw4m9wt6knzdky28
mjOmHyEnnqfqAhhnM5BID0Pnzczn5jUYPfVsY3Te2vSNUPCEA8MDq2jd19Tz+nsh8Pgvw549AuRI
w+SlhkqpN1Ey2/VCRo31TPBD/ha1HWvFkMEn+kE8wIOea0k9H6ek3Jg1ejQI2wwBsglLSi/nT1Fq
P6eQxYKT0e/cIGnIvk+05U4uSI2HSo3QJcxo2qUGsWmsGSn28snH+e5IMZ1qPy9eLUyYGNWBOt3P
LavMymtCvZp5SVYWya7JOjZ6BodjadvvAlcKlggOijcDunmqBBNuGGnQXXFHE8d5CryO/FV0AgsR
xMUCUPv0OMcVZ5F8ZsCf6YvPzKO3bXQTrdC8NVF6x10Oqzjp3YqvqEOmdZPru2sUvOO6EKRWEoAd
0yRMQEmkpV2R56PDa2OEgx9ahrexK0SC+VxAKvGZzLzGTuXvMWWMhxqFLboruPFuO4v7UcYRzkdM
MzSJSTjG63/K2tC4loOJoBXlSExajVF+TBpGVUIozyq3a4mjtY6DEz5AeTXAMDzTFDDv0Pc64FVd
a977cw7zry9KP0J22EiMnVj11kU1D5sKo9y3wK7SPajdctu4pdy3vZeQGjKaVxGnv2144XOgD/BN
lNVOMZ5opZVy6UsaTIBINe/uOOTdO7ak5qycHua0FWXXGkbAo6bJQA+wFPX3ARduAA/VZS4ZIYVU
jZWj43YD48UUhvPUxRUYv0ojAc5lHS/nxFP7rPL6AxuMvUPZp+dVE4yaOeEQ4oYL8yhfzI0WRxws
TIwNWoiM+dKN7NzoZQpb45PgnYhZJQ7LbZgMNJUSZ96GuAHVarJ9YkuTeD5bZThDI1Dol/M2kRAL
BdF6okvXOq+LM9Q3/7oOHOtcNFO69QOgqYmcxrVDu5cwPZGchDCKrfKG5shrYsJAMt191GB50lns
Q2AFX7pSYQGEItXTxtIWpLSiQ5g+dd7RTUt+J0bH15eEVXNZ4hTpD8Lielu4FDMp1V1vVXc9mTLP
dRg7Z7v3u72mhFtyNXh3hTvDi1FdZ90UXMcBFU6IoaH1wvqkyUG/HgQ5lGLw6mey/urpKmksGmzE
YxLwgNIjv41r08yfaCGGX6MZEfmGGJ7se2CUDH4ZSsLmmYCKhKJM/G3fCgw8UJIQ6gld91+l1ZHT
5fkT72vSgsqbh67EMidHi2YALpsDkZ9sKtJGHL5LCWVl6aPMDxbksAJQIbwr24FAyo59i0WPIVJM
/9Y1TLIpRAPgrQVEHULoi8JGnCu8d0x0sIxVdP1PXjGijhVtBeypKt3+a0kk9n4k8XEToIAxmJBH
4W2T9EyZvKK9qBps/PH8FukNRGJ1M7XEy25js/dp3/cDm8IQjWgl3GFgRsskFlUmUtwDmDt02F1X
kyhguy3k67BxGPSg2b8DZEt/Kh8RyLEzORSJZrJUaZ23bzUVWvRhaZ+hJG8uuGK0x3B1uUyIujKJ
q9QkcQ7W146UiCd2dZIqDWcarjoN4tX2m3bfm0Zz7Oza57DY6qu+ntSyy0UFetWum8+izvRx7mBL
jgw5b4LS1o+Z7pI7p88JjNA1jTUCklP9zQ2aYR9O5niqHPTIjGGM64Er9ND4nXqMgz7YCEI9AY/H
sHVUb7fRqugEExsdkY+nezvHjpIzpL+rsE7feXHBZYgsY+uDGbjy7AnMqaURd/Swr1edmnHkekkR
3CfQ5vwbkeb2w6zC+TFsQnSh0QTdr6KwXeaTTfhxb/DGk65lLY1oNArq4KR5lGxjWOmA4wONU/pu
Qu//VPtzso7ybF6WQQOCUFuEL6sYC2eGTu6pzvLsOGhYWPSU/eRQOBVj4BSTXM+tcZya2Q83ndbq
mX6o9zQnOZJwxiBcl3Vi32Ehcdo9I72pRDqRRdvJwji2TOwiAbhlzWmMNCZ+EAnLOGUEOCdL+Hsa
Mih6EKYz3q+SbMVhNEKC46rr3EdH78UANycyem8bOWAzDAO622mbsclNdkF/2E6+4VzDbKy4NpCj
9e65TAgQ4RosFKka+WySZ9813Yle23AKhBmcGOEH6NIrwRWlQt0f5suqRgZoqU8s8YgByIWJH5pO
46SN0MCfJN0CYK9y1EfF4euQTyiLkrKb1x7iiCUhBfV9EE7Jd3doJ7KqquENiBi1Wzj21waHoler
6HMAX5aVrlQtJtxkonQe+iL1hpWHbg6zJ9vDqz3MDk9Lz7jBs4b90xxaUtsVGv1oQ2cweQIxzGyM
mVR/muq+f7USIW9J9yIYMBGu3th5PHyLyZRylopdAiFAUl+TueBn12Uf4azqjd4AN5qiYJlL02J0
7YVnpzHUyo2hTXsyyDYJudy7PvLm1VA48420zAZpvwr2JmKDNfZSDs//Txpc/z+1rgQN4P9962rf
1K+fP/euLt/wt96Vsn6xCWmTCO+18i4d4997V0r/Im3Ldj1EpC6vs6Ab/nvvSv0iPdOSjmLTpYn+
e9/K+0Xz364nNO+/Rbvr/6Zv9XPXypE8sjItj8MeP8+BY/5zx7e3PRxkGWkSiXmt89cWrtAfXoV/
1u5XP/XF/vER/tRTLnwdQkFmkWpX0xox/cpcE0y/7l4amgXLZzJJ72PCLB7SHYi5nXpIH93zv2ts
/9yq/8ff4U8jB7RCEM5YO5YoPxfVKVriJf83z1P83Dv/8RjAFLWSkmYj0vo/9QFZYTKnJKd1Wa+G
Zb8ZrtR1uRc78uy2VKXres1MaTOv43W+9Fb/+jX+J2/iTw99+dX+MFGJItYvv6JXwVayJFqsyR7+
9QOIn2c2vz05LThwcpkw9uD6/eMjWHgZISTyPk1X8Z6D8Na/AcO/hRW1xOW7JStnHS//zWP+kwtH
yz885p8uHAVcFqILjzks0eKsgrWxbBfvevFcLp2V/28eTV0ugb+3b397hrZwhekwzKFn/PMz7GM3
G1ODxJwVirLlS7euFif+pHu5lOt49dYvmZIuEfGtkQht0dIv/UW9eL2CDLH83h3ctb3uFl//9Uvw
T1912yKKj6a3dszLZf2H91UbsQM3739xdx7LkWNblv0ipOFCYwo4XJJOOnVwAmMwgtBa4+trIV9W
JcMzSVqFdQ+6py9fEA5x1Tl7r81ucE4s+j3mqsAuFGc3n1/l3+/876ucfbg4FJJ8oNjnpiTRq6Qq
ygcBIGHS/tPz+KXl8Uvjb5lL/vmILcNSTFlXZXu53Xe3U9uhHFkaFwIk4z1YmycgPw7bpC1gRi9z
e+e6Ww07gmr2t6evvqZ/f5T/fW0hy79eO0hjfbBNHqViHDX5YAQ0Hl8+f47i8/ujkPjrNaygy+WZ
gBQ+WFJvmOfUbeD5q96r7gJ32n5xteUXf/w0hbz8mndPs8FeZRIJTf1sEzk/oe9s0N05zbb8YnKh
D/LPC6maDF5S6LqFhfbXC8VN3aVGx6PrvKd+F652xabaYDLzqJA44N8dTuuMR7SDbu0MzhcD89/m
NlWjTUwd2QZDcvbRyI3eUYDl6qH6IAgklG6+eI7/WBtsysumTdlVWLpO9ezX2wMrOcSAfOjiszaB
mPmBGRkAivQkPUh7RbuQNkgH3NrNN8UXr1D5x73ZFBy5qmIxIExu8tdLVzomD8qSvQtk3plXzxg8
AoCVr9lxXqPOcwhTdZzr3gMnAZDLeBpWs+d+tXB9+SvOZz7Triog8r3br4g4cLQ36ZUMHLFuHp5k
13aEc3Oj7o2n8sV/NZ7Uvb3R3dD7/CUo//iYz57E2VwfmdSv85rf0HnljpJukXvZcfDQ2TNB7ALn
leOExVbX6y6UteL8+OLy//jEl8urLG2arlmWrJ9dnvpIIwPL4mThEK20ay/8jbVpQ+/Zdq4iD3zW
Xt/HN+FNfCPepE20Tr/4yP85xs5+wNlXrtSongNq/m7n5rt+52/Caw5j6+4hvDP2dAdcMplWnH9R
RncuiJHWxWDzxY/45w7m7EecDfSxHINKRwvHDsbagOp+ouCfe880odw79FwrgBgN4ZwefY8vL/6P
+ZkGg0ZphW0tfVphnI1CjpqUxBTC1mpIW/QBmh82IkTXrPL0i1FH0+lsQjNlBcMRN8ussrSGz64V
B2ExgX2pXYkms7bqO0ITJEElht5X5kylXNyKZiqe40o172GBm6SCG0KOvM5EK7cekzBq96lhhbpr
gC0mwNkysm9xTKF4YyLcaJwaS6FTmvO3TowPkjSiIszmJCB0JwCgiv1coZ1pi7IW7jhwJOM3ALDh
wG18i2nsSOt5FnSBgnBOCIaVq6U8wuJw0AKSzDSqloh6ZjW/jLrJvx8Az6wVs1EOwC801tIBK4Sr
BgM+iy7kox0Se0+CQ3wLZ82kaD3WBDly5idpWAsJaQBSTDkJAS74f6fRA6qOQ9BHNwQxGd8notYI
QcREpFwqXaO+mbOdE1doBan4LnPikfCfNFnh1ThQbqweY+4uoxA7b2WzXOioIFBodNAngIyrhIW0
tk06x+5QJxZcWzj9YgtoKYt3E0XTnKYAoq6C8/BFaavpbRmJ4nnxW16jI8VW14toG1rw5LpcrfZy
UfQ3/FvSuscS+roUt2i2YlI/baN5GU0FHn3fRbZjUN+jOGjbVEggU4/8NUFKaItXlUIBJLAfNmVh
lMW0Rh9RkPo/6TzScoUlhxhFTzBKz7rOaxyTWOMac5Z3JJmiZMHjkXjqoN0natRDPsvsndYK4t3l
geIj6oBHypT6GuuZ5aGWyO6wr6gEV+jFW2b2Jvr2KA0u6DTCtoxGs3cVC75m1yp7ipx4GZTi2aY6
gW0NlUtrdKcAjQX5wqEGI6rFTKjnV4ZvGpeRj7lNLQaoRwNGLmUG+q2VNbEQtj24aTd8o+CjulRY
LlNsAIamTxtbpLD4ggEQer0w5bvMy5agCNBn9UrrtfGqIcAvS3NkZaqEsYK/VCeSXOwG1W4RnCtS
h7omm0rw2k1IIFrckxCbccI1HL2fhpsKzdu1DYERHLkP81it6/s0po/hVbak0Ghp211qU9cohFWD
RdMpXlNuhKaM2AF/NeF1NDnXkyR3WLBpZkI1k3dFTt5KpOEjLToyOWRqp/tsAPRnTOoiJIVV2fsF
AzZa+t8tYtq8GAAILbV13/Irr551ZVW06PhVrSp2Ki5S3GLKdDJBHGD4lqRN14zqZeVjP6tqQjbb
LBMu2iiwOWk8n5JUIMjNlXlVyi1VvAaGH3F4yabrI7EHnVh51AQZ9rj5HSma0RKOC6ZARoZw73c9
76WBD3870nQ+QforDy1aSPSKhCJTD5uOBbWvjV02zQm2IjJyqwrTK0pYGCWbXgaBXKWE9TQlk0rf
lPKma3VA62OOrLqJhHzw5YS0JrXQXTkL2p8WQ486Hu70xNGjagEcRS3ugFqDhJqgRKv8flfGo/VI
QVd6apJSudH5L3zaEmCbCmozpWtAg3VrNGsjxp2RxDqfr1a2nQ00KiYQaZTG4xyk/cZa+i+cp3Jg
giSS/sgDDfyTVbKN68nde2VCgxce1fNSTm/1dVbQEKAybq5LQFa0h0NDvY/oq6/hrKRrs0FrH5GN
vTck45jZQb+rg9ZHUWcd80JK4Ttaw08aNQHZD/qSHmdBRLQG19R/yvYLghEHSk1KU5noY0dFnytq
FBr5DfzjqSmAplJfDK0HjtHjRTttM1RoJjJM/9gNuymAZw3uOB7uAkZLqpJh8SpGUgdoB0obXRNb
ebwPQR1YO9l/i8pvfXE1qS9dE59wBl1hUMPjNUHR043VHL7NRuahKx+YDSFKIDtWodFDyOqnaCsb
04WPK17DrdaTLs18OFWXfGSUm93GeEs7tLi0m0T50Ef1G43k6zC9mO1bMBuxtieOHEqSKDbJtGl8
ZzQ2qeRAddQAc8BXJ5fB3wqWFaVez9WwavX4BL5qI/jSSIag4NjDTOMYM3pQTqFgTFJ7gqWuVJsw
uNMJsD4w/Qk+cTC4eRXv0GG0qyEne64CTEKfa2pJE0L45MiWdgoH7PgoRQ7WWH3rY+2OCkXkTEW0
DfrxWGYStCjdA4kCd85+6tuXGYJXahxSbQeyEDUCqtaiOHTmth42dXqifI1H9edg/Qy1FwkowcyS
ZAUowyux1cqf1WhCnQS6q+HUbmoy1NSW+ZrmHmZj5NV8tq1MM9R+Y0JFrU3r3I6h6t/0BYGG5aXW
7bPpjVrRNVb0q3S8ovOz1QVnHfU171rg/lhuAJ7AnMKjkRRsVaE94ffrkxcOY6RwEjgGIUfWbqsk
2cyaN4e7pr3RGrz4V43wCEOYYR8zsXG2tki+pCUBHiiTH9v0OVG3+BWQXNNCyV/G9jVGRDRZx3BA
kBwaXh83G5N0KIdo2wj/mcPUftAt7OAKjL6Z7FRTvODG4oaOkvmakKYgh08yoCUTtXr/UBk/MkPa
pumNrrJDCaMNffPOsVXCOruNmt/MJNTawNdJcHDa8g5V44r8Ck/RXuVkpzT9BkGx52PW6Y9YEAz5
RmIvYVk/+2UFRZE0kU/cNvUtaP1c9ojl3FbdJZ1tEQ1HRI6XYVd8Y+PnVPVzSFqHhuw3LatHu7N1
p7AU8DOQmYdrU0HW2wZgh1rSrg6FcSpHDx6Yhk6qzco9zA7CU0R8aSQNhoITEBQgQMbKKG+s+s4a
nqzmVgZFTf2NRLqWOC4NjfBEPjWkUXBt3TGCSVQ8BfPDUG+j+GeZveKBdJUQovp0bVfXCyYgwqVl
kO4YIi8SzVU/XaWxsVY0JNnpcDtbLSaf4rIZ6/uk79Z1FV7abV14jW7s06EGkK5h09G1W2Fna3Os
L8cpvSnn5j4p7SNhqPfaiGKc2Nb70JCvgUQ+0TC6CFr9iO97PZeWDcxRW1hQbJdRYsfCAadZIq4y
n+TCCMlJLAfm0/hkEnJiEkiBM/2xrQifERZeFWUdixh/Qb6mCeFCiGD7UhFCYSXJFmPAVdBKj1Gt
kyQv2Em2889UFQ9BZxUX0gJymclXOkmJhcsIPzigDqQCwYNZx+WwbyYa+N1c5ex9p0kChyiD5LHp
j7lIp1Sm9S5ERSRNIkAvhW4rSmmDlgoausmkFWVgiAO9ilw9so0C95kKsoyNa3RfdCWU5Lr2H33R
keFN2xOVszDi7GDqqOynaAi++yAkSd/0ZzbQgrg467pv8npwO4KcODxMZreTkh51gajwVyayDw9u
pjZLhoJWYHDyRGXH4TZWKlDWlNa6+aqmlfhYTV1256t5AQcv8LO7KYJ5AS6/LYeVrCKYd00InzfI
DIGi07Gqowf6z6gBnAwylU2P2qxawx1Q++PWArlNiquitXeR0umbkthQNsi5jg/5z5Pr/2kd8f9D
bZZF1vtxl4XjQpf/iN5LhJd/8FeXRf7D0kyTaopiK5pFrtB/d1kU6w+6L6qGAphDpgp/5n+6LJLy
BzEEQl8aMAIRv7mU7f5qtUjaHxrqK9k2IImYtG8M+3/Ta0E1tZQA/y7aWXge2L7zQ/hTpmkhsv+1
4sMPqGPIHw+59WIl8XdZrWyijbRLva5PRWMnm0APnuY2xTea+Nte98g+ulFRpd6nFauqb9yULHCS
jx3IpNcvLQ7mHFh8mZAThgKIw13x3S4GABfB5ZwU0qqO6u+FRT6znjpVP2ZunSWnKSs3OH0humeg
OItiRq0f9htjhk3dTObDWBbMEbQrYQNfIavai4nQ3xiRrFMSe4x+olljcCldW4ePZFrwiBp8c8Ke
r5AMsqkuu+QQbGXMnVCh+w0kKLDt2A3Z2bJzlYN1ksx4MhYfVimobvWgxCS720hqV+3zSDxAjlgn
hnmn+8kmUeXY8UGsuHE+X+dGw5DshNdbxqEN5xP6iFt5aKDQ0doeh3Gbmq07jiFZ3G31I0moGw7d
tiVxyEEZidFPRTLVLlnK4LB95ER4wZg4DUNyGpwjyBGGizTsmOpoGMF/du2uEY8U6C9NIKb0gIPy
EimFtu6GXL/qNejWcnmjTjiDO2DmCpwX8t5wdqYFoXwpRxLwG/puEuZbDKtjwyfyrfCtg0Vongcf
637CMznHATeMm9Khvx8iNsK1JsLxR/mjLn19M5LiS4zJTchNbzvZDtE9VYK1OsE4ghGCEzRHwRgz
YyYHO0PDH1sq6n5meVlpnAZlKQr2TdVuwYOOXhqn3QpsSggjT+/Z7tFChutMPO2AuTyK5JlDQ9is
NJ3M9zzfkEl/ZwrzhzCV66GRIrTA01szsX3I8vFJpA3/D4pSwKdBVP80UmmPrZjEbcQIzUVkpPdS
FOL3io/DzDcFRBecdGrClcfCjh/hmS+p2c9BkR7jedwnQFVmwzyFY9xxAmJDJS3BBxpLOUI0x/fb
+zorrlR77ysFqwiG4FJayW9ZUt5HYfINtOOK9DR2JcQ8I24jft7qwDEpbCMH5AGLz3qPluFpUmZ8
+P2N3U3GLhkIPTOj6yEW41qHdjbbMbqARagktZdRpDc7cz4OUlbuAoNqCSqAo9Zb32I/v0FzeEnT
A96yoXhj/GojjHKFNjyMNcCLfM49dTRx6hpqjgoy/m4DU6ij+DpKjHYjEUrlNF6xuMBGH71Pk/mX
CWDzOtZYUBrIwBycXqkGtABGYegjhPnhN/MlBOGbyjBkNM75W9r2Mqyk+S61BrJxs4ZjXt08JxRI
nMzCApP6EbQMYxi9LGudyOewTIpNsrPZ8zuc/mjkNZx140R6zJb8276GNUAmgiUlpmeSKedKRpCs
Rz97LAGhONDOLTL6jk0HkFzp62fsZicEEyOxBknaIUTRSaYPa0O5ylR1M3VatIn1Fpu/+m3297Wl
d/d2EB5wytN8JltNt6fdNDfRZSyxw47fxgVy7ivkY43BY4Nw3SukW3+Eiqyk+KuDRNvkRtxctb1r
lhE4/VhT15ZSH9pS92/FcIzgWDllV3s5QtJcyQK3Up/axoCrEZGqYNjduoxMwnRyzupNcbBQfdyP
xqUZ1YfKkq+NqTLcOI75FWPh2R27dY1qIpvUROwNPcEW35BhESkFM0BZUrwoBo8jG+kNHcgDioVs
2gA3UYghWxoBsBsQSrrUGXUwsmvU3/sm9Tf4nQ6VDM27kk3OqQHM6biXt1qaXE4kfMpj2a3BtL/F
Ppstst8rfcyv0jzZoziHcBkNG9JMbbdbkqx9+8EepT1EyetkDjY2riwjLn4SkcKpwk8fOy15jqbm
AsXUdShyxqMCeVUjdxDNNCSKxJqd0SpChkT5TZtilCp62G2D2vRIwAov1Sl/aixpN9nEnvIIHGlD
DN6VLmYDwXW3Buv7FmZSeSuMmoP2HvUuRsyKmbeJrdMoC/SJw4yO9iVGOgwfKLY2WkdHDmKGox78
EJNKDmtGHmFCqdUFgs2LoCnuOlRY27CBJTfabwkhjK5UEd1S6ugJBqyKvr5PJfkY1ywoPRYPEKfk
8Ybw01T1eTTEiZkG7xeKfQia88ArxYYpHbssNNw+S6+kFIXRIPwXtdsblfykyvVDWMEAgTsBEtN/
gcIcOCXEC1dkgM0TA8+Hql1EfU/6JPl45FCBjSk0N6y7hdj9ptSVD9hHUDE0yg2VxNyiXBPPJma2
1trAxLwxkbROOOy9qR0ynu+DgoCWWT6ydlXnY+NNm0dDM++UlHQAOlcYZct95mMNGRaAp3wfkPrr
TorhkqaRbTVrV0rCvpftK2HhGTHQtZKXphwqSAwtRbTNPIi1JDN2ZlhQtNpcqe/QKc3k0RYK+qz4
eU7taqUoUsO4mXMUo5onx1V/WxEguTWBK620mTjC2U/GndBCF8iVauQpkXi9J4bcOAWwx/qEoFgx
meSPi/xxnlSLQLSEvB8JU28ya5RMfQUYWZNfFEWBYIn4Q1mz0icjfRnCxMvNBnUy0nAXJtNRymby
CvN0k8ZILYe5O5HKPbHPmTw7KTcIMHO3zXl9YvC3MhBNuOMTErPgziZjYiXJ9+2oIYAkvD4xQFEA
C7Fk66qYILWanNJYzx4Gy5q9ArVaZM1PehU95TpqxYnVg3yBNyky4Exg6E8q+BAc8qn/rzGVWluZ
ck6vqCQ+W8gxE4b9BmO/shmDJyldXAPJT5ndhsJsezl2+hP5H/VmGmCC1mwv5sBa41E2Njydg91x
gKIILHvF3JGbiYL/oqG760ByO7FpvbTTcleA+0ns6LEdRb4J8mCjyt0dlh9vknCJxwrZ5cQMrEod
BmhiwM2bRl6nGKy1z3fmdOAUc9zt13bOh9ZWyj1SVlaHirTPmOTKzTjlzUUWjQ+6EqTX87bvIO2P
tZXcInEFQ2qxr5Rkk4Iw4uPMmC67jEVzhtmhtMUuRLftLmD8Q/g9KEh4IHG83nUBDoGRpFE/pFcd
j4gdtZigOYSF8AsoZ4zyvU9YExDZJHfKYjrUarHraz2DHpG9WFN3HQtgLPFYtSzfHduimWCghgOo
NScab0YmhlbT5rWths9E6RyiAIdPO6NTFaH9De5dNhLybFe8zpHa2NA7JgkjK3KIodQkFrRuqiZ5
JIMpLYhYVWYOqPPsdDRiDm0T3aZRRUMkH8VKJ+F0X7GB0jX0oWYfkqmiyz9J09wVaX2yRA10Hq97
yjMhnEFN2Juy2LYsA1S6RbvSa1+6VFLUgZYFjKpQT3rcoCzTbLcoaZPIC+C/sL+3xOB6QsEiqNU3
7Vh5Um0d5Dll8SlZR5I2aEAPqixMAepcUbKyi+a1V30vCCpM88q9YTU/A2UatiLu7kpVHOhh3GJQ
vI2b4l4QToT+mjlMNo3bDLfGWrCvwbe2itl0r8q4CZY1X3XLbNMSUrTwTZYFqr+IFEJQfJILhvSb
gs3P1UvC0HGCIeBv1hLz2UUM4Jg7CaoNNL4fTEPSuq/a17CPDvwVcniwJwZaMlOnx9oLK58lMki3
iT1C9wkQZ2sEpXTKhaLZ1KmCjCoNvGfsMPU1hpx8zUY7Zi8VrhtZyzzJBmpYF4/YUTVHktNilyCF
p1x0S3LJ5aAPw0pw1kjMznDhz+VeqRIwIXXfmSKOE84tJ4sJfpBt7TVPpJUYxqfM1uFYmVPpKnrF
nh58Bm6slWXYp6FInwMlOWJZIz/CMJhm/fDKT793ROQqtU1qqDJ1l8o+IOzatrGiVwd2Gt+kHneT
FrXAiDLN1f0WFsJcUStJDhHbKRdBbg24gKQKItSgU4XTRoMa0kbjbW5VL1ZHW8BQFlfnXWAyFUkV
mc8GcQ81fjpwaSYbLFqmLU2cyQiN9aj0JKuPLxJoosMgm4eiV5TrWucM2YcUu9oiWGWZ6RkNad16
GhwUAwScwAzGXNt2LFTWXSLjuZENG+rfmyAZbR3M7aHI0CHjX98WUgbTF7f/ivVj1aadssZ55GA9
pACsuIn6EwsZuoYuDV2jju4B3xAAYZJvFoeUaXk1PWnhS+HbZsBAg/LSDPtrGA9bWUKDXfntXi6Z
8vviBha84rCBxP4650cxUjHH0usliJ5NavZuXhP3aMw4vwIC1AmMoOBIhNxUjpgtUcaMeALnGUD+
CApjqqXTZI/7VLBKl5FCU4fKIZH15WTeVTpjbNDZICQVo1QixYgzMA6S0NR+1hHNJZtytUV0xIXZ
iYs4vh/oMbm5rj1IamVyg3QgbLOjIFtHR4lJTO/SE6wkhmlbYGxValB2OvMe9Lks0ajNx9WunFOq
VJG2Gwj7IW6sG/lAxSGN+1s9rp61vrkdKSGTabTzVZF7yUTCHZ/6SujonBHt7+YW5DZJXDtLaBm5
LqWCvy+iFnpQe9JpeLuYSgrrOrSkzIW3fy2b1l4jgIh2HowCe9obnd66Pi/Gq03QUc1kX4fR0awG
0qIsyDZo9qkrVnx1KbTY7tCpLYaZZBXZKZMSwF+sSSEHgajbkoM2BGjs0/E6GfprM+yp+Cn3mVJD
ClPeMsWbuuLWYGC3E0a+jAQY6mNoPvhCakPdjVWwtiY+RSCqV7rCOASKVxqc56bnNHL/vHrJXq6j
zlvG0Q8p6AYCrwcIzD2RoniPsZGfiHjCmUZTq+ovoXGvzCTTifCk/9vLVBBn6n80iF8TBWhrLO/p
r7NThJE9x7BUKp1qYIoruan6+8AuW8/Qqku5sV4iH5yTkT3Jekgc8z0SgZLaPNxIejOxTjlHgWPP
+FQDUuaWIi9aIj+IMw5S+c6qjFf2PVvyg74VdgPPQge3M8uWTB9E9OzFbCgEIDFWsx8Res3MENLN
UDJjI0LNUQhYI9SUr+RGmOJCYI1yCKRbG6Jeulu1o9ZgrgYVJrSCF28k33WNPv+pNeMT6tQ1P+NS
netjpTQ78E7HuE1OTczGUGt+1D3pTOFkbO1CXDV1fCKyPSc3Ln2u2vqHzj5bfjFkINMw526C2fBK
f7zLcvUimH7gOfjRZSVGzTHAc1p990NxISnGRu7nt3QggW+YIUCm5UGzhivSDtyqTu6yVFwMbbMG
sHlftunTYFSHvk5OaS2/1W2Do5YDtb/4X1LF+/MvhM9NojxZ6vymRsa6hgyHB7l5QHlBiZqoN0x/
eUA8BbCbY9RgUIrmVwzpoxvr4TGX9fXyEySiZ4ckPuKNfBYT52Qtr3y3IlQ8Jm+AVnO8hMCNbpNQ
qippIjdGfI01zIWJyZlGZE/QITKnHQlblI54Ke8iAzupULRbXI2nXk+PJdjNPpkCt4ixJGCOoDfT
3JMPc+iH9BRjx3ZUWN/kNxpsRzZJ019nc7UizOEOXjeH5jfNjo/WwNxTjpgFqKSU/bOu+ExNM1Q+
W79Rqv5uuQvJp3e5bO6aEsdK3V82pGtnoDCtZtznPvUVw3qo5leN43Y7gqhurczJiEF2VF6FkiRX
s1KAEtTpJfvFM9xDRra/Rdxy6sidV0Tw4id0n2Yeq9ToN8v9wi5wND86ZknyzBFYdZgX2DyV9kuK
q8EILgJ9LFkYFd6RnGyzkt05KDU8jT3Rhr7OgAMsjFHtqqMPUUG0T6sDfLeltsNyNgRMapX+4usA
pLo8OMYL1jSwC1INCCcOw2MYNga1vA7+B20LRcLJJysIBzINi4x60obKACpQPqQpL4polVXTGIdE
zr4rYehlY3QEpo9/KaBTbBcXdFEBu/ffMUuzLxta4c5TfZCZkkFlTGDX9IQGcOgF0kHLsmNlp6fe
bn5kNh+YapGIOukkoI/M7iZ4JCzapKCXA7B9HM8DUSQyDq2Nn1UrPWFEqOMbx7N1MvZ3Wt7QGY72
88uEPZfRPV8VkbjoZfltLPLXBISBM1sBVAUFNz2Zxcdc40HDzL1tMexVMeZxmycBD5DDIXNxBc5J
9ikUV6wWZAngIZ7CPV3qNevai23kP5fXZ9r590HlaZdJsNdsewNFhRLPWD231CD9KJhcM2gfIOmU
BLLLjyokp4nqwFyOV3yKCJd65WZQ/O3czxdtOUNyTZNngIBuq+uXk1M/MTeNY+KmbekaxZTtJzk7
VJ1lPtsrP0guOlsoVwy1mFIKv7MjM1au+dYyLlip3XHJQU/H4Y1IWDZmo8xpP7+19Omp0uKbSuRI
S2iGbZQGWQu0rJVECcatbM2gMsQGqCyNh6qHqysZ4+OkQ6D/v9Jz+f+O3aLQTvm4M3M5veTZS/2+
M7P8g/90Zih0/CEofqq2LFQIIRY9m/+wW2yF/0AWG0niC0YJItT/dGZo2uiaiWSb/04qqbHoxf9q
zNh/QHtBKGjKuNsVVMnG/6Yv86sM9y9yi0pn6NdmzDznIM8JMNvWBomRMwWAp1LNaVm+ew7X/+nu
vNe9/ypt/PvPL//7O4F2HoMgSOSk3GpBXF5Ig006ZzoR8Yv93Rat8/lVFtHi352lv69yJl0NFTJr
y8ZEqaBUNE0JHG6fwqygUlU2itJtu0qf9WsAwgglPr/iR49N/fW+lDHWC051xTaUbOh2gyLKQ5h2
+bz6/O+LX5tlf9/SuSyafWyopVOxHZPa7rdtJ4xmq2OQ5Rgltf5eBPrwUxVKcCex63lSZ6PFqVqG
cbmTNaV++PxnfHSbZ2p+iUBLjTUGMys1ZJLkSSZKPRQYSK8+v8BH38eZJSHsW71OiTLeQpDob8my
Fm8UgDhNG/Ao/vLjfWi++OAiKsPr/Uc4lhBPQ84D2yrKdc3hQGVdJfWQwtquh3n9+Z188KiWjuz7
i7T4XkFuFCAeWtGDzS+Ha+ptyuHzv/7RLSxf/rtxVERl27e1VGytOtLukymbs02cQ9gHRTgLZfP5
VT66h7PJgLCJELOcXwBhaGGGcABYyWke3fzeXz+bC+JYykVkxrhUmXBOlSiRX4VmTcrw539ffPSQ
ltt695AAk48aaMVyayTTOFzh+p7IuZMCX/XaLKugfgxlcajpPpM1LevEWypSGBqs/1ASDnqGYAWb
gexrTj7DxXFaqYVQEMpUur/4icsX9y8T1bnBitSioaAuXW792ZJaFwZSE4KpCbRsHSSSXYAqQNzo
JX5eqheG2SYjiRqRMp8+f0LLe/y3y59NKroWDr2VBNXWKGprz4lcO0HPQKU9GZwJ8s7+/vl1PvqO
zqaNLkWKhaOk2gZFkN9k0NdN4o+o7v3e7KuezRpBVBKRWNjlNtVT5DS+yLN7mHvWF7PeB9+RcjZf
tIPREWcWVtuhBryS9HpMSngdvw4TEr/Pn9BHlzibLTqBiF2GwbWV7KnRHCJ3IdHX86AvFjfz94bz
shV5Px7SuWabi8R9G5O+YMJcVYmdSLJFLPp7d3E2X7DYYp/3WR7YXgsiKgZgPKsuawBVJEQ1Pf7e
VZZn+G5YK7KsTampl9uw0pEyD5SFrAPpZH16HJsO/cLnl1ke/b8Mjj8tQu8ug7mrhZ8l51vNHEbC
nIWWtLeAXUbzMp9s6va+Mub1WioEqQN9Os3Fb34LZ3uJnpALBGA+01Yf5XdmJDTVNSl42w4q3/Ar
9OjyTv7t9s7GvlqPQzuqw0LHLXPUEJOiFpI3SGZWAkQQYA0cYbTT8+cP84MZQDmbAXpLKhV/rKot
mgwr9/yy0XzKO2F+/3t//2wGGEtTVsl1YduasLFexWVT/NDIArK++Bg++P1/2oTefQxSDAkur6Jy
G9k26ELLIOIUmYr3+a//YBkQZ6O/gGCe1XJcbAfBI1lyckU0erTNWvM+nbXZ2JI/jQuAt19ah4TS
4uQDDBq+Wgc+mH0Wj/77EZUrQY/nmLcjlb395Geq8mOQqVsBxbekL9aaj57g2dxgSJJpVPXEnrwu
KATE86DtB980337vEZ5NCnnaJ7KpZtXWiiZEsFrXaLYXpBgs4BBFFFvUJqIIAIqe9nOXTMk3YgzV
188v/sFYEss9v/s6wjEij1RjoyH7EFTJsG9C5JSk9o6nqJQWQm1IxtbN5xf76EGeTQ+lRG/YzFM+
RS2bv8ecqO4BbM1fOd+Wd/4v84I4mxeMipwqAi+rbZtO0qof5cdsgp4eNvTHq+IeGO/m8/v46KM7
mxIyuwy7aVm0LdwJpM6NPRmVRlEVCkGC8tyufu8yZzPDpGeVAYuIx0UEu9OZ1X1rIYSAAPN7F5DP
dgdqClq0ovaybe1W0MCUxeg7KoDxEHFBm3z//DY+eC3y2RShVLNeRKiBt4OeZkDxQ7Wn+lZkluq2
UuaT0UyI30Il0mTpixv74EM7NwFnFiUkVbA/l2OR36jwV7qV3ANr/r3dwp+WxHejhgYCSDmQ4ltc
XPVStBcLAbxUSGaYm1HTrz9/ch/dxtnMEKRqScACFg8V4oVLbTAHiFWVv3kTy1Xf3USBTL60l9FI
XVk95GZdrMo5b++KKYx+76wnnw140mqjRLY4rhp5gG8qJv1Eb4dbcgza9e89orMxHyKlqiSlLbfl
iJmiNjUZ+T4JOp//9Q8G+qIlfv+IekZ01gc1L6BRVZj/wAxSTCNqge7o8yt89IrPxngoKZWdSXyp
Efj0l4xeKflFUpQ//M6fhwrz6w0Qeddw6h3ZN2dTcVXohDNVtvLlTuzfh7Y4h6QYsyRKzJP8+ml4
m31I3VXerNIIrL7e+pe5FH5BaRfL8/jn3C7s5Re8+1gncOO2WeS85zy+nhV6oT4WMzQEhLv8F2dn
1tyozn39T6QqQBKIW2Mb4szpTtJ9bqiejpgniUF8+v/yed+LNE8wVb7sVDUYSVvD1trrd9cM5alJ
nH+xiIIMZifJ7rrWc/9+aWZNMfItPjJXWXryM/ITSqmXy4/+fGTZS/MMzZSOYVCCrJvH+gNuQyA1
gN5r1xHQbi+/4vwrP2uyRXz301DEjt3XkerHEFgcAGwopFgwvNnDTq39fvktnw9geHn/3UYad7IQ
wKCNRIJb7HnisOKscTty+elr37AIb1Da044COAI7sPQ2I24GN2Un26OzS5g0z/HN5des9cYizivc
HQ0T8i2RNJBxBCUbgSfDCQN3trYFvszlt6w11SLWCe4SlW14HaE29uCMPWpusPu/rrfPJREfA6Sl
jfAS5aAf5GNjz9A6QzhkA9yDAqyrfv456f/xDUml2eC7YxOVwNaBhzPH03BblW43RpdfsJIpxr3Z
328QvEVJUtvVEVSCJOhQbHPqGtzuly0ACVPhFC/U8ZJHAVjTAZ427peOan/PezW9X/4FKz2Ee4i/
PpFPhttdVSNkdGMw6dfqpTdWcnf56SuzpVgs5zZc9OAoh8Hs0JI8yqzXCno3VGtA7QvxI8rBava9
maFquW7AifNnfpw04b8JZ0ILL8ztFrZDk8pQ4wfV/XXnfVssgp93npzt8xTjuygfz2LASOtU23c8
E2N4udHWumQxAyQVmEcF6sMiCgfcvYEl9hlB9f8BDqv59LUuWQS+5k2OkjhkSlAMCr9pA3IWSkkK
u+3DylQ/887rNvpiZSYTi+BvmsmzRqLQF7AxDfk4ozLDo+Odlky+TthQHC631zkaP5n1vcU8UDML
zraA1EbUgcep7rpuh7PKt4olJ67957k1+syw5xsRszJznnkQH4dYqQZUGsUgFSVpk3ko9rczVFJP
YnwlrY7VdYPAO3ffh4E8kyEfMijHI5Ski8BqJApucdm4Me+sDDFvEfVawdIOTm+Yl7sKJesNDEB9
lIgfL3fIWgstoh78g4H6FSZm2UPi1Veo08SJKIk8MW1tItdesYhzMB55T4G/jAyD4MDF/cBT3fio
sioq2Jxf/oy1RlqEOhxdUNtp/CJSCno9iWMu9FaV2mik/+fc9dm4XcR5IxxX0RxiKqfwK8huICFV
WQ+5iSXmOyfvwSLndA78uW+wyUS5kagUPJknL/0BfaWGxhqkXUD7vA6+H3lHAaYWJaxVYcqaw188
E162x2Fq/DrMnX3KBOpNCM/ykzc3/SvU3dCjWcN0m4IDuJdwX/nVj6p7HbpRgmAAm0AXxhPYlwcD
KJWByGLwz5qCDPepk3Co7huUAoCFO0AlJLAhOlU9s2wgE9Lm1NNiPjmxqB9tplBWa9L+G5xbComS
WF1+a8uJPqJSCzbQhUugr2pRsCwaYA/hss/HA1RhxamQ3vw2QDP91kOa4hzghe4+5uNcvErD/+my
yfpZ56k54d3ZP6VJxLujSxLAbktGqN+Fg201NQE+EJtA7sMOaRitKMk7DaqXsVCWjaJw4RbAl2pi
wPacZwcFDUz87my3eXUzByWxKZlG5Kj8vj+7jnT+bi5RT7FDCacHzRTUK66bzyhNigW44oHytPtv
3HTeySmz3jkURAw+CjBi92lkNaTyvE6eIQ3q4c+XUvFWurQ1NyTxUUIAvEr8p4bH8VY+YCVAlhZB
k2JMzAyOzCjinvekglS1b3x5oETpjf3X2ubFXcwilQ/a/KisIpIpJfzkaZGnEJ57RRtacrJxOabB
r7lxetbFYSZi6JjqmaC+MTH1hDFLY1BPNn7MebL/LJgWy1oD2VTulGUVAQmtv+rKSR+QwPwRjyDw
ZfBxRvHLiLIwuH20AN52DYqoLs8SKw3tLVY5g9RBlaayjlDmbZ058O2xTi1YBGaF2pitV15xVph8
XAt4NQKfnqd1NCuwSaBtQn0IxU3nd8AQMnbddyxhYLCbEGfBfxWlws4PTkH1b+mX1e3sE9RVXm6r
lRl1aYVX2Dkng8OKaHZ7ywk0hUcRKj9F8/265y9WBQ2flIFJA96xJXKUHggd6ATVlZefvjLE3MV6
YOJhHD3j5JEf8/cYdjQBuD/tHs4C0KMXNfLYhdUf1fmfRQaR/OW3rrWZ83fnx4yAaqHyImosiMqz
wXQhr0DXu/z0ld2guwibHqA8t7V7qFNKb56Cfsz0b2DQ7OekpQylcSOD30VfohTl8vvWhvIiWkjc
TqABzioCUBmybvhnACvA0hx+EX1dFm+X37LSZv9R4j5snmyejhCFJyrK65LfxoVXPCGT0/y8/PTz
9PbJVMMXG8CkYMCD+omOGi5d+DTZHfzRixyeWHkPijAKYbKu3+j9tSwQX+wDK+7yHggMFNLASAtm
Jw2u42KszEXyYyqSV6UBbUhrEKOx2x2Zfr78iWsNuJjZZ7vPVFJPMY4ExRTWEm5SbSq6jY9aGQT8
/PcP3ZNz5acx2BCRZU0KEOxSSH4QcQlYTFnGcb3xmtW2W04HTeMV4HB2EWwV+tsRnv7tjzGnSXOu
lPXi03jOAB8Lx88rZPASdhbug0D+1CcTii8ut+R5UHwyWNhiwDduVfa4mKujqiPqn3SeC5Q7t4k8
tDOy3CXVLVCFLrjOyOtOG0G91nv07/Yl2LdaKa61Itm27Kvd1nuwardia230L+ejGiVkZmyTqJ1c
D3XPIAQYQeFUhgv3lPjvl5ttbYgs5iUO7Tv3OgqHshnxFlBM49+LthzZHr7x7HTdSxZ9I3TPHWQJ
/BB2SHgHPERhsTOhaLxERcnlV6x0BVss3fZYmrLVzA8nlDC/wdmD3IMi5G2sdyt9wRYz0VQC3MwI
YB6xZ/NvQw3REfb9js7hkl+3qPpCgrXZ+JKVHjlbk3wMWr91QSUllghbcPH2BlUXgDLMMED0QTW9
3Fgri9FSzmpTSBlgVyOjyYp5+sdD7VlzgvKoGkNiVShhaZHJ72+mEXuT6964mIlUKfMMZBpY+RDw
QCoFpAv8QQaoBgYKFGNgFTnsRYB4A1T98hvXBsT57x/mvmEC7P3s5hOqHIKeANBtaMxLakFIf90L
FsGfdBP4Pjkm7K6y4E8JD78835dTW84bL1gbCIsJIDuXl8IqIQ6hndXH3If3nkz66VZkw5UTGFtE
f8uBSZ5MiUZq6wpugcbeZ8LZEnCsdMFSUcoZaEiWT6pITMX7AGhxCFeJaiPjufbwRUjOw5SOqPqu
ImKZ/pGb0T+q0vc22n7t6YsgzHHb4+YxUgYotO9uB9/yI61te2NsrmgwIXT/e3D6sii5FZdO2EsU
iGmPMJTsn41ec6ixkxZ7QeNN0DbCU2HnNrZzW6Pe/gRCVRZpkaLMdYKbC/OH906ajTlhZYqjiwil
LWyPZSVAFppH+Kw1Xjz+1E4qn3M7d/8MEg4kGyv1yrimi8gUhRmV3yEJ07AWUG0Zi3tYLTFYIqbx
VZfDcO3+u30rSXwCGQ1SPMwvd7j813fFaDlfpZzVv5fDf+0rFtGJpAzEBpg5IzYiEaNBW4YUuLAi
EKr6jS5ZG4SL6IxBMRNnj9cIJeXwjqsAPS530qukszHK1/p8sS6XHch5zYQXWMrr3/jg0ohguxQ0
4LM/FnW9JWpZ+ZClVDRDOSgmmXgKdd4B98xrB84zrtXP3kZLrXTGkqxbO7Hp4QSdRQOcQH8DM8/u
+sKzkcktUQN0VYcvdaLIb4GYB2+cCD7w8GSxmFXsyWi4QbG46/647iXnnvqwaqECzUNKL0aP2P/x
XsH0SffwC0pL2DQLukU7WeuQRbCzFhITx5qyiPYNO4AnCdsC1Ple2RuLAM9dVsh66rKIi0zcAf1V
P+KcaD8XWet+u9xOax+wCHBn8GHXWeEVU+f8aBMkTmTL7q979iKygUJDibRXZlGlVPMkJrAZLVar
66ampeZznKBcVJ0La9Ok9eYgqVnn7TJDYkCyYEW4lS1ba6BFaGeSzSBrkjRyrQTFkbkQUgYVoWLr
ynZl7vgf7ec0egkcH5MoluwHGK+wMs8zoKKmh3GYnI2lYiUTtJSANl4ihEFRCr6CPsz2+GesQN60
437fCvtdEVR+y+wLI/PXy12/Mo8sJZ9NPuDwmtA0go0QJPNJb9Nbi0n9j2WG62T5tr0McYs7RUdw
SzPBHj2Y49kL7U7MN5e/YKXf/9txfJhAJgeoMnuUaQQXBRLZFU52uHimG+2z1h/nt354uiSA3bqF
xA3TjOLWQz25AOzB4oD91DYkxg8lS9Lndkr8f0xpWygsNwLJ+ujyp611ziLmdU7GZnBxahlsZ7px
uoE86wFWIZXMvNfLrzhvHj9JIixlnjZQcjyHtAjSGX3ohPenmuArIY3+4TOYqpsM2WwG1/GNJWWt
sxYLvOtWELUgKRPhJmQ8EHvs3324OV6ZBf4vXfOht+qCUMsrMAIIy/xbLiluaGA9tqGbWjlELhWe
wEhxCRahjMrcfuqm8omjNHonLfotmb33SrGN96x0+1Lj2biTZjpBHqQm8IhUuoOhRYw8yDQm7UY/
rL1isdsve0AthWXheF9BobFz/TJ+SFrCUDRTA2Rw5VsWgd+B6jI0nUKqxbLayDO1AovXLxUMekyh
NjYQK0PKOn/ihz4HgbsZgHSE2zjVgAyr9o6O5jrVsG0twt/DdXbqVT2Qy/Ar2cUtvK9LBvdgoCUu
x9/ar1+EOPzHBjcTeIGjasBgbau7UdPUhtc9fbGwd0UzDnZG/DBJ2/SOTrN105JqS7i79tsXwVxO
sphRvOXDX790jx43LgQfcLO67rcv1vO0dGGZDHFKRHX9r6gLeJO59lbu9POfDkTz34PGyQYUWBFF
YJNYJCHwFtXOs4Z046T+eXRZSyUnbTu76uP57B5ACRRXXg+vMVImONueWaVbF5NrH7EIYlwOziOq
aJDLcKkTDXCeP9Rq7K/aFMLn9+8m6lHTS8Fv9eGsnsHcXPsyHEunuipB+j+8M1tMetZxjAmoa7Ep
4APcQGCW2w7OLqmwLGxsp9Z64tx0HyYHCRv8IdGY51zj/SuHMt85jX3f2GTr5m6tDxbxi55VuJdN
ZdRlOdAJGoZzXiyuK6Sz/EX8plU2tKTBZUnn2uO3nPXZoeM+WBUJ1U/XhJnlL4LYm7Uo0ozG4diM
yE8PzbsysPm4/PC15l/EcN3Aj7MDZTZsbflqC3jclPEbg/b3qscvZZoxzD0zcItl1EBLfKOgabzF
HmyOpsFsaaVXvmCp0/RNrWevgiM77efnxFQny7Q3RVNvld+tjJ+lSlML4IRpmvqhP2b5Xd2UpoBT
EWmuff4iimG1NKAsBatjm0/8TemUv+hWjYfLHbD268+t9iG8KsZGf0pcrC/dLO+80rRR0kNSfPnp
59/4v3tTYDH+fnopzAjoCNZGUo3AGxcwQszPhnBZc6qkXW/MRGvfsIhgp3LYaKcNxihsDKB8BwgH
ZA4Du5rLX7H2/EUMO3kCf92ywwpfwQsxTvN7MKjS4+WHrzXRInrTCa3txFgC7JTC4m1U0FfF7vOA
GSmAtcZG7mEtCBZh7DQiIxnqEzCILP29hiu5uldl4og7jqPPVsXZSkMtxZZZ0dABjnFxWGC2gJtT
D5ae9KaNbv58847Uzt+DyfUHw1Dzg5bimt3wqqPPbUqqoBWgzsLp/bW1Rbyxgf/8UIUL37/fxUt4
3BsPyqQkS9N9Q/Lu5EPHdOMhC35w7Wq8geOLOWRFRTcCcWUcLFWXsBuvB6bLOGTcBcQEd026kEfQ
l55Sn22pbtc6aBHtcKGxcr/EnaAj0vaQ9nYKS9V+Kx2/9vTz3z/MJTTFVixjCQkHbeg+Uz78cwtN
N7Zka09fRHk9xi28wjSe3jVeGLso/BoKWjxcDsO1py9iHAKXrhEtrt5oBX+vEBnlagxQNu5lG0mO
FcGB5S0CXcKEIvFiDCkaD9/72n/X/twefDLD3M5ErKzafTM6X43JTlY8/Xv5s9ZiZhH37djW/pzE
JETdFoy8Jw9lOyctc6lA2k2AMzHcA1cgNXxyNj50ZapZCtK0T7iu0pGEiTPoJ98fYHnJSPtil8A4
Xf6qlVhZytGoTumMFKQfpqZofNRWOeUIAzvlfnfwOQ8jKIQb7bdy62UtpZKtiDE/z9g91FbrJi8t
+C75ARr/0jw1Vls+xYQ19k2dV80MEyQgsncKpK+ziSYK/0NZ4g7sYPLKGl5kn8IQs3CT1NpDZ7Kp
mloZuUvoRqxhsA0XNz+sJDwSS3vqYLEHOt7lpl7pzaUcZzK647hUxEGI9ndEJ7dW2p/gUXvdEWWp
Eu2UQbJUMoxPCP//6XSOijXL0/Xb5V9/Pgx+sv9Yagp9u4Zbcj35oZYWyJLsZ+cB6OhmX7MZFEVu
x8+6Ms0DSYerMuWWu5gCWVPgtMLaOFS0+jIn04Prtw9jmzfXbUWWMkOKe/SyKbUfSh91Rg6fCxAW
YCR8ublWOttdTIItxOVKQtUeTjC0TAfxDNjFM07WWwn+tecvpkA4dvHReIMfAuf+0ttwRx0qIN/a
jWBde/xishtTuD9SkWOfFvfuTgx1BpMjuPxObXOdQsNaigfdcUjhdIsvEHCkTh0MJLfb2N6s/Pql
clAPlFt9j5mGxILCn7oGIYdV1SGFU/vG6HQ/D4elXrAe4EcXWxUOo2MC+MxopRH1iP/kddNPN6db
l+Uri86SN0zruFBVAzUQDK/twwQuzwFSzjqgTqoPsFEngSP7rXV1bfpbbAtEksQt6xokD5vE/g5r
3PJnm8bexqZjrVMWEZHFCvd0DioE4KZv7a16mgPkEutwdoutjd/aByyCwvdkBQ13DCYxc5uvLAZS
xEJWKLwc0mt9sYgJx2XVWBGMqm5uz66dfQUapjyjUMCZ3Occfr671nhkYwZZ+ZilpK0kTp+XA0JQ
uq4JO0CXH9yC1YfLH/PfHdon8/lS05YOuAQeZYH53KrVHz5OBb9hVjr9mXPcGRwzaZ4cqzm4xk6f
fDhWyxsniQ0JJt84SYiitl9e7+fdXdbU/M4ntit2pct6vZ8BB/6aKiXYxk9dGThLRVxWTLxvplKE
uCZN388A0S+QssIH2oURa3S5OdbecQ7zD/vtaSIgFKReHMIRt4fRcM93E6uGQ0s2NUWfDh/HXyps
ElVOQ1XZINxUXh/0UECeXJDGjjD26w+d9uOjL+JsY7X+9HvwssXiSZmbmQrlIuEwNoUJkiStpz0U
kuA9w9MXBJgrmg2vWcwY0D/0KKuRNBQgTZ5vBL7QHMjmdBLXnCXwgsWkUTDJAbwaaNiBw3QDD2+Q
XRq2pRv5NMTw9MV8ERfxBLBhxUKrzptjPmB4e6PVHi83ztrTF/NFg4oguIgVLDwf5uBamw721wk2
bFtbjJXnL2U1eQMZKpF4fkJf2OyVDwAB1NdsJgHJWyQIcD+tbHC4UMnWDe7ZL/mPOluwXdUwSykN
5LO4m+w0D8d0zm7tPAUip6vdjZ++EmfOIpSHegL0ZKh4aKkaxKgszmcgOr16RjAwZvjRs7T/DrKo
/nn5cz6fStFY5yD8MHnEsZv2M0qYw7xPawE4bo+cMWk6Muxqqu37Hlg9FEY5MI9R+4b2KM6DXhSF
zPs67YEZY6iTUgcnmcGw8kfHBf3ERSmFVVsdTK7izMIdNM6z9CRKnfy5/KNXBo+9jNy0q3BRCFNM
bF/0wcQW3xdle9VlzJmx+HeLJBnugOEkRcPR6+kAf/kq16CYZOaqmwa8YPHzVQG4fGmNmHjgAbtv
bQW0SFVN+6sax1nMOk7GSD1zDJh5dIYIx7XymcPDfGNeWJmblxKgYhQebrQtJ8StG7y+2axP1ew3
QQ5c+Map/tOcG5pnMfWMDZUdIFNOOLj5I4hqT7Rw0nvAvL7GVZHtSjY4x8ZY1yyejr/UAtFe6tb1
Khriqo/ejD1xgukMmhL4qo291zl4/2e3glcs5qMho0nSoZYlrBq/9AJW5c27b8V1G9Aqg7SJWa7a
WtTW3nWeWD6Es8LlnuqBhAsrDvqhsMB8tErH3MOQtfwpBmo2RtnKOFgqgeDrH2dT7DmhAvgNXvu4
89A74asENB1dqOG62XYpCYKVpR7UebiNvp9FqAqMYSg7VBsfcY7ozzrm/PcPjVX2FraGilohKQHa
ThigQOibLLgciGtdsQjEQk1SufPkhCjMr3DVYZ6VNYx71LEFAIVunBbXPmGxCyhI4SkUHIO5XU7s
FXlFAA9jWr9e/oS1py9C0YgkZ2Vt2SGArsNrw4rsPp/KLQ+LlcVuqcIZKpFPc63sUPhdupsb3bmh
ViQGdlJJ66uVtMOA1BmJNw5xK1+zVOOk1OEmG0a8bxxdIO37Mmg9X29MWyvdvTRXGzmDP06m7TDX
aXFgLrttC34ceQK+x5lie1WPLC3WjJZCFFNjhy2R7RcDx7VHrsatY9tKVC8VOF0N5rBX4htMYdL7
KSXgcdW2KXdGI4l/3Rece+dD0M2cQZimEwfbbsleZKeL+wb29z+ue/pibU16MTTYt1ghzCOLY9kC
8mMn+Val1lr7LEKaYtEGAEBY4QRq7rHw/UIBIWriE8og9VXKOgcsgb8bqDACqgm7t8KxsOO9C2eH
25kNV7l64OmLkPZ4JxVYb3boAazzLslcvabSBa/ucvt/3kJiKccRY81rkA8RY3zs4JrAwbmHTUWo
QFHbOFZ9msxFgdViOfV41icod0cXk8Z7rbEnBfEKvFGXjMMtSWkFMwgrP6lmyF97aoqNmXbtyxYr
q0cAmU9LzIUpKgydXde2/KdvbJ2ABkjd6XC5/T6fRQBa/bvzE6aIhDABS5Kh5sa2x/RAXI8cx1kC
8TrofuNrPp97xdJobU4zG8cJYoV2DvOYaC5hwYWUVtXnh7j3wIpFxjRzIFU+b1Evf9rn06/wF4EP
Xn0+NFVlhfAGMQ/Azcs7DZLh8bqnLwJ/9rxBWPJcljQp+VgrYr8VxowbY27tty8Cv09LCYVK6oS2
B9Ruy5OfMAzaQkGs9fki4HkLUpU9n2Om9oCntIgflVUOVif3xAOut68qZUHgLEK/rQSFLbF0wq5k
oFi1gCODlrNVSU35f/5W/7ufEksVDxGVVUJhDDQolfJfi428FTDWMgBxIw1fqPwxbZFOuOFTPkzA
ZRqDI25L0vlLXKli2Jsk7qxHPgJSH5iuKocD1KWTH/g4EccwGC5Rz5Yp3qp3n9eAuromY8PeIj0o
YEj66iSxAibYFzgUfFeduY29uLwdfQq2KO0NnHs7QOw6bwjqIZl2nWhzLGwgShHRjDs5ydOUqu82
0Je7ygdIJE+GNnC5+dXkBOYuHRtP7uyDrVnW98jrTHu/hWNKDIT9yEDQIzlpd25ZxzB68JxD5cNf
pjZFUI9+OKjqveYWARG++T3QcUIRDkCg4JU8p+P8B2yus2WH/cZN9wf+O+9cg+jqjG6Qg5e0Gyw9
BpC0gu2ox7tKORCIgIB3JFIfuQNnLrjdgBWd8dNQkyc3od2+GtwneEHpXZd1D31rv+Q2fy3A+Nhx
B5vQonF50HktbOJcawxkbX7OcmpPxJq+iSb3D54PGyFtV6+iyN8SPwcTSU4HGEF1+8mZwLrXlR+0
haHVDgQxWGiQvN7RdDRvUisnlAwrSib7+ynmX+J0IjcJVNZ+ktCd41rPmd8XO5QPvFYwaQpq4J/g
kN22e+Fx4OmHjhxraX7VPXTrKbNqMPBcDV97eer9CSxqD9IVRX9mPB5ReOL8qYE5ACWTP5C6x602
Kmp0QZMA18N/LIe0uP0pilAP/m3cgIjY+yd4Dv7ixfybKHbT5SUNJ6bFDgx3eA/Gs7OfsDHd0cKG
cWdRD0GX5D+6TNj7fmBm18bQz6CiOrspPVR09JnhEUpFy1MyqWRvpzD6phRu1GlypyrY2bva5jvO
USDInORfsNmBeXUK+dzL5gXX1llo11Ak59prd3UJFpSXtb9xd2z2uimGg1dYr403TAG6DcCKIe93
xq+n6GyMv7NjJcBXK4q9jaPdTmf6zeH9F3DOHzmxPdAYkaNFHImAOcBE9yL5IuE+A2delQMWDLW+
BdlyCDecLzYED7u6g46mTuYWNZS2vmOmu0dQ/fEaK/KkJ84YxSwYUFC+s6jvHIiqhp0Db9yClTg/
2c2vnvMfTCVIC/W8Bgm8hBLaQS/2UnwfqlIdKiu3Dw1SFEHKknrHxvyf1vHhZEUABG3aeafsEmBU
Xv1hNc55xpCHjtlw4xewAhrmGyOHKvC9/I4z/4hrrPx27hwZcIrMZDyQW5MUc9TN6jFXyctM2Mvs
ImxwTV+FNcGEZ7XVb1v2FHxFWP3XCpw4U3NAkrV/JG7S722SzcFYTFnQNJIEbgG4ngOEGjmX8qAs
80m31mvq+c8NfG8PMHkXuwTTU9BbFuDaSns7JTU7unH9W3VjBplw5+1Jk3I4OrAhKHD/spvBewsc
Q+heOMaJaJMm+9qw5KhNbwIbxU83Ldji8CQCN5GU7KF0Yd5auN6v2rhvuo2BEUcJAUZK3+8GXHuF
NoNc1RdT+gXpJH5qengJ7zordr83oFW926pDvW2cwU/Jjm3cjHRtlz778KMBphUEpW8pLzIFPqt2
740S3Qks2uyoZDe+dC1mm97SJQD0DDnswIMWHcg+4sojwh8YNWoN5C0bYBToSdpJdIPThYU9saiB
5vVktbUVKRRRHgeaMaw4Ln5FPPfzKZ/OLpaxjQl0AgT1xmVMf+Em77rAjwXubPRIkHlrDOh1TYdc
Yyp5ynZ09Fi8g27Wf7D6Kv93ThJ+qxuCM6SqgV6tYX2zZ3gtzMFdmtzy3kmjQTtev7NxJH8ilNnf
wfJWt7Hoy3/9pJXPnWj4F1uK7MyIt+1n6SvzUMHqlAeCN+UzE5L8ZmYEmLYagaKMBXnkc5qHoKzP
Emscz26VyaBKrprK3Hsd8O33DawCUCTM3ZLstEPpne/pMVI0nYqjJIpG/qxN5PRq/joIH+RCGLPd
ETDYMZQLL3N3pZzifeecq+waw+fy0IG798dDDQbwibAvRlWPgfxp6uMvJFUt7kumh2Tkv0Adx39u
Ab21Cz/bNbr5ZeJ2fMmbSUaSwowMyI3uCWxL/4QbTLCaWwPW7BQK13mPC/pFYADtIEvqsHjhm+Dh
UO2bvn0jTurscfmGnLfC+OOi+jYn5NeMgXTLpHruM7AOLMjNgdUF3nBwvfSE6sB4hyJd59BYtrUr
jeh3mMZfeO6dYu68ERjJHEUJHXdqKnNKQfkC2Q/YPNXC+KtoWQI0KwdiNE67J1INbM9BuAmw5P1Q
IJLmBFlrt/OaQIyefWtYBzMi4c4B5fVzVsNqB+Rn2BBUuKySrfXAXWD0sM0AfBEOPDe1VzxoGCaF
VR1/nTQvYaXnHBhS/HvdNxwLOLCuzpyanaOqX0r6w04ZN0PZyzBgUi811n8cQoAlCEtaAzHvtmQH
i6eHYtYSpNkCeJnzojb7nrMva/qaFkaBhYrtRd1P5U0Ne+vMoC1d6SW7EruTnQF0eXSx8W+FmoMU
XLhghDXDnsGnpTEod82KGYoGq/gh0gFmdrWWhyaz3yBPzQHhsQET1hXbj3yskCz1h6Ak3T/wS//d
xr7cAfhp9n5HIhdMa3hg5tleZzCZgGLqrcSt7a4unBfw7epTy6BPrzU3925ZCKy0NDO4xqzepadL
fFrnHRPwRo5N3eRfmKaY1/QUlrKyjgPWt91I43uQPes/oPp2OyzyVsTwkUfiNO6x7QoeATJLkMMf
3TffFWURCNUA32ppuMWgxlfu4f6XZpjlTdY81zlBXLTpiCu6ElVO+T2vadVFgurymM7ncMG58OzB
aCR/opMFNoSCNiwDn155Lxhkw95xlLihvn0+uqfV72Fusxs3qebIybQ5mFF2PyxQxAKvFv2TGBiF
P2EqIpPO9U3r8/mLBb7eo3Km+iWGg1i2czQnP8GwrV8mm8UPUAy6R+K3ybcqR2UcfHziF/iB6b1G
vuMx9pPqz6gN4JxJO98Ln+pbiMHkuANzDZnHuGyC2Mr8Ytc5I2aIRsxfasqgMRFVeTuYYVRYlmFw
OM6Wf2vJ2AqBvB0PI2Thz8ak4773wRbBzNj29xjrzjclc/VVNtjfNEWGnXhGx5CB+I0QdpO3zO6A
2JyBnS0HI3bZSIsAvYJ9X1YhK9apmt4KMvOjzjlooZaZ7qVq4n1P3ep1sFNxKmqepDvBk+ZEsZLf
1eA2pceZ1gCZZlIE1IudoCrGbA91gzzimpofoYzqD86c05vSd5pDmugfTUziX1U/Tb+KUaKdJHUO
LmyzfsJW2X/0kRHEyOjzV41K2peuzLuj8OP6kPtVEqY6b/bnfr6vYC6AnYUH7nAck0hNwDsV4B7e
ZKxLTyN1x5PJRYHNzmwfux7OgwmMlwJseaZ915TsjVqzezsgdvdC0fqhGXS7T4kecQ9R2k+688pA
naUyfT56t6B3Ovvec8mz73E3AkI1xpGq8jFlyjh23mDl74O+grq/RyyqejzAbqxI4bHkgWbsJ8p6
d8EhRdbTVMl9lnnkVFpZ8TJBLzPunHiQT+Cp8GfcIPe/2aStt9Hm9LaY7PjH5MT2uwNzcfst5bJG
wtcUDmqTlEnJP16Oxjy2tomrgMDG0fkn8+3C7NPJT36C0DU096ndNM2hNvGIHbyA3ihIE06+wYAq
LnA+kfl7Sv+PozNbjhRZgugXYZbs8EpBbarS0t3SqPWCtXphT9ZMIL/+Ht2nMZsZSSVBRka4e7g3
VsNJBrS52tq32qwqlMwTmnXXS92mUNuV17wdr26ELdLBmeSX2+fg5vU/j7B2SrnV7EPSlmG14yGs
BZG1sT+VBG43Fl1s7Qxjttoxds9NXxYHRQKhg711SeS6wm1O/nUaXBkfcHWp83Oba9tKKl3pjxAn
pqcmXPw8w7uoDh4Kbw/Mcdosu04q+r4ymXZv0C/aeI76uYCNE5xeRvRJvZyX+hLJPrZJmAq7OZ2o
MfOLxN4BC5yKkEIujrDZiOYtGJFwwhxEum/5xuvX8Ai+WVxDaGfLib0vGalYnuy5DP+0rHoQSSkj
u7/tDjqINPfKuLt6qonktSdibkhkZ9nLIR7MaB693Hab02L6+NbbI41htU3Ke/Fa1wNLKmNGBhP7
C7dmuFSiywh/riFjW8t8j0fZscHlu/DakesZdaws1/aOOti2b8RRW+6nmnCaTBx/xKkP4zCvzjra
9/44eJvVvBA1AY8iN4xa0x4T0woTzrEmtdrRwXTq7cHtP0WtFkGH+RVl+jqYSqhvyHnc+tpMQwW9
MyKFvUbKtmnjViS333eywKMrMXx2dxr3eeQh1F1VbxcZt559ydthiR6BAQi+Stp5deIDKaHWnCiX
x5boNQ+wkNkJJGf87KY/5RDu8k4W72IenUBibpgYUZb7pyvJbDvkVkRBsORkR9emkCpKYl9hyAXr
X4/pWFDeM2dbmAzEjMgnaayyPY9OTtIGcWkYvVVrp6hdaKLzrHUs4SMZY+ZlVURzD+sV5u+7KVxh
vX8Z+LlH5dg006KpXcbeffCeVa5clNvQF4m/WlF+d3fPadNSUjfO/WxWnUCKdw1ve73yUlVFHGT7
VM8WaIcv+0vkaCU+cxZQ737TiRmTU7bPExH5S8nvNHgz3n12vB8F++oOQ78tK15vE486CUYVr5ze
IYh/Uvn1cJztZfk3V77+XCY03umKmDY/13JxxWPQW050dchJjw/lJDad0Ma52w1nAmMTdT2U8l7p
zl+ybYra7iKXvLMzMhJc4p37aVBvZIHa7qszu9QwbnPyj/VcRAKTnzYsroHvIrz2LP6R5axlOLcC
Y/WXuYnhNRk38/nIrczc57qqqe+1tVvhVdFwEUoSN3gUcgRDfSnlpn7kGP3+Z1WFLkFqnNk/aJFD
RhzYLizmI5P0sP82unS9R8jTcvjLCqOt/rIOwsfrcXQgXsuKq9+OaeUv22c+TDcrXtwE+3qjH0fh
uuNTtw2AKqSFR9YzxmTTnEZ5pSpaKiEhyzvynbkMHI97oTUOCNPWk96Bt6Ys0p1ehlKgqrJ6dnNc
gt8L0YTRtZLF8LnVcVW9eNIZ8Vfxp6XLeinb5UCuV79fTbQ0Ng9qatoMGJEMgt1ZXfNo8mHdT7qT
u3Vtg735byyqpXjR66TdRKl1HS68O6QA7aaKy5RNS3/LbLP268kZG/ufO5Ti76wj/r/Opkk8MdvN
4W0KZ7tl+l6pRaZTyr+P2uzbRflLL66DazZz8aZm0kfh5Za888bY/jcoBwV2VYS7d1A+rp5Z4IyV
SptVMMu7HPUPPLDm/a8Qoep+lIiaTAJ8jGV05AaxSZpQsUOi2zYQCJ0EQV1+U3bTg7fIyKS2vYRV
FqzbMN/8QJnq4AaeFV1apwvEKSj7yDkNtmYYiAFvmDysmejWEsORP8FMPEDqDf3kcQepsr3BcS/u
dd6GhTNsuK9SZbWNn+WhKeNsIZtLnQDmFKU+9xveeoSopLDhAOxlUT3FW1b14ciQUBeTlcAoCPzg
W2DYBzoDr7wVDSPFoZ5WbVKhiMjNHM+zHvVI9vspLlBeJ31lSphK41DJZimC+oGueVjOjIXefCKZ
u9zTlorPJBZuRfVQSc80pHhvjgEtk/k/4VrWmgX16Mi06pv2Z+vXxVtTLD2RpHvv/AtLFGpJp1W9
pGMZumNaqtV92elb/379S/penG+KzC9Lq0kDry/eQzSvdoKRkP9z8UQzXTanDIZ02kdN7S1bgmkO
xG24/zxvWv1Mw8FNjPE5qJrjlnRH4IKFfNjGhu8eLqquT/PsD9VVb3nAQ8EISTkHleNCfezDuAww
TuYYlZme87n+9rVBWF6mwmonSm5QTC8qZq38AClkB3csukNw1n3eLEQPm3AnmSxdq50rg7AfplPI
74s3buXQgkfdxPxU+Y3hBWRxE5H7aN4GXZfYSDLxB4lV4bH6MTV9q5/dgWH26Hm913wXjm+HBVDZ
Dmg8VYv6FtY9MiTfn6X/o639ejq3hRtEmY7btr5MI2lYf2y/iOxrjPx5TYTdNfU7JnzkGVGfAyDH
STosyXAg+8wqakEg4ar64okLDEO72rKiXiYIPdl4oQGB8L/lPduIh52FOw5GXMfjb9m7AfbMWLNv
h8btTf/Q1QxQX5VwL7tDwPU1JVzqA3GEdJtc3HVfry+Mmw7/Ia8hZ44dYOITHV1fHCcgpiVRy9bv
6RiIbbmUdIv21cPHe7z2IKvetXMq+4wz3nxrEcnKS99+5Z8oxzWMn7jqRplLYm9xHgffhXTo/VyS
jTA34Ylv639fdzPQp7d9EwCw+AtwR6PzPKlrp1nSwPZ8oNa1naY/i69IKeOvWeUveGoAFcre87/3
wxr2XCGgnBk6CwKoIE4XqmLl+HXaB6aar2s05O8V12l5b/Da8hhOq5EsU45y/OjH1Ric1t0eVDLE
kU7dwlkf2PRbu2Qhavc8zrH9B0RcPANuh+8OeU5fxrfrmG3NqNmzaUfz8tXk9sleSoRKVQAqHUoy
H8pxX/skH0LA48prsEzyy2+xH7jo1cX+O5RR8c61oh9q3Dp+5Bam/clQyfE0GDPST9Yzlr5q7+JT
3dnFkaThMAu8sLmLFcPThKrE6fWo+XgpLNbDZK9Y5IM/NmU2ETH3WY8rGElDKOkNG12bTQtl+cCH
+SayLhdq5o6NRVZFq3rrbEcqhqLJf2tnsItcI/rM6qm2snCZp2vDc4V8iCbBy5PHMPZzjTtW42/h
cfS3ldma9eEMOlY97a4zvuZNZ44+GIW8NnnBComtFMiSZznvcaGMPM5j18I8lHPkMBRs4MJO5Kid
jifaz4FhFHsZvG68sjzDXNyL+oeF62oWWFX9nMvFumyWw2tI/MC9aFafNcYgWqvjvIaamiedR6+C
QSi0LX6xr65Oq0ZY/1WyX+t681MD+f3gm76+Ofxcas1Qfg/HzX1hCzL/EFP/Tw5RedCrt6kkZmPl
PO5akO0jhhX8d40pElaIttvlkoJDe22MB0dcCkx+ZTDqm6md8JNoagpOM/jHuPDmz3aR84caZXFd
vHL504YRSPwWOcuBeN0CgDqS2z1kSPnFNrNDzdzWqT3uc6d6gF1qyoE8iGFPSX/J4TfEqEjv1r5j
knEnfuuiqqiNMjnl23rpceBcj4zzv2tTvdaVN2U2ZraPdmDa6GBLJ8wGY210gsxrx3DoF5GZKuIF
4bw54MP7+j0yRfO+uW6bxksRZkWky++o2eW/AQ7md2QW549sDc3r1oqGK8mfUjHORGdOrZ4u5Sq+
kQYKyVu5vx0u6jviMTjnytv/c5tqOogpng8466q0dV3CeVUXH+zVyl/dsPry5Wp2k007IQZl2foH
WCOdGAtkKWwDgptbNwZYwBSMj+sdNwa1LJb5xyBIOiVnITpuwlSAR1V75P5d3oe8oX+xKvVYmPwc
br7I8CgdEt8yRAl2ajnHbag/cOm3bpo/W7OI9aEV+3pWSk4qixmiYYrw6fj7JRH8dFh3yObQ+Nk8
47aAvbJ/JLNUjIQ+ROHvFr/nGFckzJ2pMV42WZ66KdZ6L2PYx8elGlGOkIhwgIfkq/O2uTZVYF0D
Fc0X2Df7vHfbctjotIjH2oLUaaP8NRhiUlKEHXAsfYbywI9/4+4nScdmfntvLNfgWcHSIF9s/riS
YmXLLzdhCI4kLlYeVTUbOobFSg3dxEmUDKeLO8zPgfDqy6zMzGrqxmm0Gu9JsvLewrNFwwlrg42I
PBV0CCF6840W3k9x4bUyteqyZGq3rGc5jvohigv3XZVKPZQMWYeNnL1kbRYGaKeW228TmfUs2ai9
WY712dl1+KZ1vv2Qc/ESeULdtA311VdbxQzElnrFZ/ouWr+47P5ARMfUjcdhHId30P3oefdLUnZE
M3tppH3uFax90mBagi4bfT2LH33d8S4JPbWnKHSjrJuLMkXCLUtYIALBaKa8TFuj+21p/Th1xkVe
y1oZes64SmoZ2ifRfuEZ+UxkRu9tpDU67uMyFIrU47V5BJSUp9KWdmrH26+CruCOp2b5bBrtpuwZ
qHM5OVvWSUYbaVvxAeftz3x3H8t5ZIaxGxcD6605tKy0ZwLE5eQ5eZdOS90o/BRDkGKZAyyCqe8w
GwLNzZxYK48x9bzS/72OVnmP28a5LnmwOsDOX6D/6uRHB2lxWkHI8dGqPDhoNdV/pqA0SeAuzds6
OdQlGKaLGy7537K25wd/cIbrWH4xcLHneW/hvrnwRJpR/hAORUke7mqb+/blLeZvLboRxs5vQrre
u++Hg2KWnGjjQpeduK1yfth1/73zaZoPEWgRIHc1albaa3iXcKO8JIOMXUZjdxxEYg+j0tQOrznt
qpj+sERmHhxdN+m49YGC6ZsxyAR4uUyRm+OpZ5xjqdtLJNTy3cJO983ei/mzquHa8LsWaSQDCr/B
wzdeq+neKw5jtQfyofOs8NKpuuQlwfoYv8Si+O7FbssntHDgafnWaDymMcvbAHov6uescIrvru7i
42pt3g4RGIVXWcYxYIRVu1nUOv1H79leWmIbcPBBKpO+CK1HDvqUhED5v41nie+jdIOzZ1EIp3WN
r5oNtePCIP9gXCu8A/vN936fIZnIeMBKqjiEVm5+gc6VmVC6fhZu+9p1dnvd6rGBK5/Xj2lsXyaz
w3INE2v8aG1OvbT0hY6McM7CNsGxNt5rT11IanfMzxNu/pmKtfOzbDv7dW8IHM7F0LwHXt2eZGvb
dMawGgjQSC8Rwv0ngujv0sgc5mIcw3RtnBpWJ4Zbj+vuqKSY763tr0ef7flD7Hfuo6LCczv1hTjX
9dymCGZyk7RxMJyirx1fSXr1g4na5YJEpPiIAbledBWIWzOq5mNzF32S2t+/R2swXI29WFktq+Ep
HmYr3XvxZudNnDZzZbKQqJOTHdfvbEHnCUKPKo0sDqtTbQDDJX2149bhExLD7ZiXa3Fv8/gzDFz5
EvZfIFPsjOuDVYTBQ6MaiD9wmxevGtajrjUYfyXc7tDTcmdlMfBkg9aX9GHUQTA6ELUoruaswlj/
j1fYzqMVx9ZRBVWb1vGGZJmO+Br7dsDKFFlCNuwc0xzWn+WgvbehJJ6o7azMxZch7Zy4uzm2cFnJ
YM3st4wi8581ub90PcjHfm1fOrF7T7XD1uwE1nSDLvCzqVvLs+fn/hvb3/GHb+b8cScBKemqsb9s
rWPumOmVV5SXdiaEzJCYhM81vWBmWb0+2ZLbMXEm0R2EhFbpVf6zC2PAQ731f/oJoGXzajAX2UxA
iYQIG0/a2TpB/8lyUUfm4vzGxBmeZxDGI+eCux8g6jKW6/53G1WEvNf4D2sHjV1L7nNReIgCRhVc
/HaXMCbVUY97e5y6yT16iLbeK5IAj3MdvXkB1t6sHW2PKOnj1JAbRxYIuhtUCrA2URhHR43ikL5x
13eAyP6xcev5bEVF8wBOUSazagfG6KHlPHSG8B/Q1TnWMA6BKdIOM4afI5G8THJ9mzo5DZBjh/Zh
3cEUSm6XW2DHr60fSgQ483SzIBK+Fzh2F7jO2+rmlHF92wbzK5xK6w8N5r9wt7N+cttvtmuby5zD
dViO8ElutLsj6g9QekMfVpYzqRn5dp4C/WscCHFhi8g5wFmtJ4Of7iNbFhY4WKOJquk9K5tM8JtD
U2df1OwtnoU6M3+ttBJNewJd9r5b0FEXV8fQB2343vgYEOVxoxkdMHnRjugPu9ini91+ERs7tMm2
rRJMwyc9ilH/B9lExFHTml5ixtiDAjv4BDuCLhYVsz829G/7pDq63CYA/pitB0aO6OLTE7+surAv
E4XpiGsQahqLQfOul7h+aY2J3wlhrJ5brG6p7yiu8mKUF+jw9l5N45Mda/adRvPfSCOQgXCSIz/5
1nnJ48c52OMjUpnfqgrXVBRt+WbRdTw1Pl0UgWPLaQtbfd2gCM7EZ7wXNkc/n5V2cFFuuhTSe0ij
yOUewuz1L8Kr6VT6cFRWtCzn3Vq5JmwAmZwGF8GA+aP6lkCVEs7kWkWxTFZT13/NAAeG7bDMVs9q
D4GztEcbOpNOpK6p7kwG7PsVF+GigGoBYmqG2FI+rYELNF0E+oB6awanc8NDZcvhJnN/uk11m1/2
TW8noSN5krJkx2723RuLdiRGevhr2oGzHXRh2ScmEfFsIlabVz8IhiQERHhfa+josJVWupXyP0Mw
0O9QbFaexGQQPYhxjcBG5hdULWHyZdCchrn/191yHrMTmtNcVFtaL5S5NmppSuUyH43YpqOXxz+H
CEXSVMfrwWLWAsoa1JP6+k23Sv4XVb04RlU0f4u6PL7PJpgOwbJAuFXGv8a7+OkzKoGNzgAMeXcR
2zgeZqt63IOWDtMeltTtVoDRJt/ozuR7F9HOKjP9mMAc020FxUK8b9JcVt0vbyz7p2go8sREenur
mxJjWNetrg3psZc2av46pCPQeAevdew7WehuLhqUaEzdASSHfFaROQNKPDmv1W3L1dnSxnmR+GOk
QTzVXFkctVUUOxIOionWQX8Iytjl12HMgF1tDsGgy3PcODa3i9PcXGsDZrG5x4WwwxN4w9/ZtvSB
DM7im42P4E3zFpok30J1NOyRpXM/wZFiQJEapEmXDh3DAag1SGTb9dc5d4nYHDb0fHAuCUizvMi1
JRCz9ol1mwYWbWQ4n0tRfrMMu+2RL6eHzffEbdl08UG+MF+qR+C2ychMekV+XJsgf1OERSZ5Xhqu
oWV5UVzj18LqPsYYbndZDHsXVcvJMnh2D6MfQMBE7UNrOZ/B5v/nBrA9W+Hbie2gTEVwkMVxjmQN
+TN3hTUEp1ba+io8N3iy/Tq84xLr3LGqLAlWFS9zHeiLh8owreK4J0jUkw+LAKjw1FYnLJUqjDg1
OEeBFt1rCEfbvDZIYmg0BBJCXsB2UQrZxZK4NiMqGYE6Ex6qAomHEZEJH3mNDgGtm0gKpCdJgUIi
0axHHKwgD2gku+JOkEt8q7kEn+qg8c/llq/vot8bRpnR7p++/KkSNXU6oDh1AJmDr8xrKComtEI7
GSiImG4I7+JnxGOIMGxncsFRViLE3OgKgbc/56IrUU6KI1qG6S6L/J+u7eIHUhw/DRWXoXbs+qFk
IRyicVwOxbJN36og3g/zUK2ouKztCLaZ3yAt7cTz4dUq2/osZgA/vfZM9VtBGm/vyK1DLhV6pAy3
n4pf9hs02ngpVVEd/HJ5qSYeWC2612ZdvFNdoZKnFLQnZ5C/4C/qQxBYD1HHNAX9H+IZzVbV9lF9
STdUoJcTbrLtgb9aC+3re4g+688vxvWACabLVR98ROv46cG1PuK+39GADg9BaD+qKXj2/WEjg2p4
3V3zYhZaYWdF4uJG0zG0lv/mULyOQmNRu9Fm7MZ6HnbD4lIrIbJjqR55pVyYAdc9+H3wV05jdZoi
yz54LkA4ji1LIpFFnkiFundb9V+4MhoZPYxJ6AX9X4HFyo3eF4cedBiPbjR2DL+Iet8jllx/yK1d
BErXmPGsqZC1caf9Z8/LfIpGPZ79toozGBUf1/Q4OjQWIgwEm0jKD6Yx1R8SJW0EKOVqkbDG3Gwt
QKRmKpT9KBbY0omJ5x+0+nAfO7oCKdygSXJrHdL4/3IxF3VVuegJy5NmgnLyghTZmAP+4RdgqkO4
fMQigg9eFOPBLvU3gYrwl23a9tdUTF9XvQ4epgLUDQFgbl33vnNpbna0mdqevb+xHJp/fdHjStCj
CuYCC/Sb3bGAQZGxsMm0ZuUITI6H/piTmgKtr/3p4Fpy+0XcZniOcDPIrC3cL16p0ekEZt5eliEY
IerX8bh6TXPKTSEO9JXtDajTudfbWp33deposZsZVXO3W/Jou3nwD4VDdVkaiK46GAj0jCt1rq0Q
GYqktE5N7L70tPLXbWbDc537NfVMp38Eq9iBKPlZaeRzVC1U/W+Tv5d/YBcJNKy7WABkbqb4D8pG
vmJ/M7yJ0o8zV+G2q3prfRBCDEQQrY1JhmKY/+jYDFMSLGK3j+5eIRnDqsqYbEalavF0q5HkCJmH
Z3Y75t8WHk99wuNsGKIZxugkyjujmfVg4VBzA5NsEazVi4Os28TOrz2OUFwKt17TvWiqpzyAUuTW
GZBZ0HA+ltHinDqSb74V4yzClDTVEESpBudg2nWSqJTtG2qkUcLNhwvD+F7p9rabXsQHIJ4+Rq7R
yPUMkdb/2grRvvWxUPcKpQHDnUEae0bvMXYHaEj02MHYhWvW+XsMFeKHI0aaC1ML5J1dJGJcSlid
UmBQXtZtsRzGbvT2N7HS8ybxZhdkCQPaZM3e0RSWHLXlQBKqC6jr197RdlatGE6a/jfK1nDMIlay
GQOGUJUHsZKtnuEIjxV1I5cqM/SBQD/twqRAU6zOo6f653z2wwym0X3sOzisCybvcXgYECYEdyUA
pmlNawX9E0gRJ9McN9dYFrzAmwsrkAVSA4a5mKXUNMwrvDUH1vpZAwB235q8BDWdJA/lMIP76HRs
B79PWVvU0XHF1kgdvzq959nuvTgbJ3d6RugeX5a5CPtUbpPpDihfrDitbQuK2NFV69JOLtUvL54m
sl9owGW2t9G2Im4xOysEdTDHl7CqgtAkxFeiWCBSMB9zytsUu7+Rli7NSwU8tifIeBzvYY/6wDkg
MfN0lpNp2x10WINvLf1SK1i+qUP+BvRrHivV9BOGsfTMGO4r/k45dXxLg6B389eld+b8+yajvf9Z
1p12O0QKa1sf8U53rHc41k2dQuKumUMxuhjrkzQ40ae5ltVbXbTjM5al449KlmGbWKD2j5NV8Smp
q7RK5BeEXdrZPbC2O27TGzyRW6WgnpO56HljZOr2pXyfa9vJD6M9Fvo6ruW0p6IjdBun8HWuf0Pz
et5LaIdieHJzkbenFR0YAV6zRZo8qXNINrG7+SJKVifiMs23Lzn3TteOj89gXr1tF58rKbun0hq9
1HZGJ2mr5VvTlfwmhajPeSy7VJbD8iNEHpou9vjCwL09BDWc/eRtMw3H/FKTEocwPSo2FgN8edxU
LRKJ1jXFdw0Ulg96AD/uH81m01A05AWjAY2h4PzB3hM6NjBneOMMRnv76e/6hQuxOVeOdn/Mnr9d
PV1ET/OiCpb3RhRNJh9PxeBTcpW7vBogNgjp7UMJBGBFgzBZlmuZRtCvyDI3Kykjpz41Pfc9PWKN
HqTvv8ND0W56unnZbELU0CPoYxSWJt3a3rqvHs74vc8y9qpZp7Q2ZCd0E/1R1HWOHVXo0buGk7M/
LswXT0W8rGsWj6H9E6pSUGF7aCwnH8b3pd71ZUANounRx/GGTtKaDhJltXOgQSe7T81RZkVMBGzC
UOySdsyLDySe061qmPpQFNnrI0EAI8L7TU1/KwFkbqOstA8qjiqbZZeWhYK2wg0fj9+NayKe16M7
+85TDJsBTskLBT+rvxf+vGS61y0/cPDQ/rf1D0eNxWUK9u4y7YP/p+kdmkJHDk9yL4dbjhbre+CL
4MEpNbfG6uAZrycGlsTW3lAShusNh6Vw9BEfQgY2ZHTY6Jnpq/2Hh/vYQqdhrIp68zBt2nx4E5BW
4u97vCV+iJaphsa7cBnOGbPKm+8E+ZhOgRoSFAXx59QgyRmGxf7u0XkyH6kwtTd/TqIQJbVfiOgt
BJU/OZXKT/jpf8tj6wP7kwZKrimPXt8+dj39h9lNePE0+lEq4yVE9pZWUZRnAuSSKa/n4fVP4VTf
XC1FVmPamdZyRcAmquWBSYK1CDv0mVjdX31VIevvnfbU63lIam9+jr1epWao6zTQCsMbFd2NpGMe
idwimTsMDuMS7Km1zCFLPMNjpJw7wqFsaF15Nktznso1rUOEfz1u5Y/4lDxLiZjaKqq3tiRrdm57
+79u7X7tcP2Jp4foYOkShVTo/4DnJMXB8dsMV8hfCIvuwWxOvpLhxbeG2+IHrxHC1sQ42wTVU955
33cwaMku0VQ4eNXa09kFY8qVKtLIrTN/bX8oq/kkNYnuDEIk7sD1i/Li+OUtnxFcsYt2h38Oyb+x
xSUadszaKHVLAkcYpviSeBBXXkZgwkKrZz1/6VDRvXPE2Et2x/GihrIkY7t/dM2iDlh0NQfbLWr6
k/4l31j26osSPpQnn2xgrdAjc9kl9ehVmTci6xu54aC1Cvc4z1/Vx29EdafD+dV5FbgZt0oGe6dR
oc0hSDRzmtsMFrcV8LuX66ucvPvQr78iXIfTIt5/xqgES4hTuOnCvVSxAeVbQ/8oy4kFjnEAt/Cq
8bDDCl8g4d3MRGWXqYVlLHcdwj+xhNgKN3Z/er92H0zRDi9mi5YfQVGDdpEbl+L/otJy9XZUqvG9
7nfDYfeK+E3F/tvgttb/hyZ1RD1z08IeXq2wvUd7R4LOpmJc5ALxcw/W4bOMipWuTNp36Ou2vrE7
QS2Ekr6FvQ8ybNEq7uRFHZ0ccf/CGsA+t//N8bg9s/cDeYx24bAFhX/dXG2f3djdP1aq/w9ItCKt
R3D7uHKeFFtV0GCrSBYvHKGlKweB5cAG0Vj+osFmEayYy+rbZAmbjTQk/7MMy+2wSmTND0AKsIWT
+lzQLF491vkW7UXHvHYQWE3qpUZ6wTUXvdK7IhexEKK3FWc9hOkvgl2RcDbOf+TkmPPgFBf23O4e
c8vZdsr2sUZQgh7sZ903ryIffjZ98SCRCJ1iVMX3SRPVAx6t00j1+0/+ePbJ0FBj/08Ee9oPi3Ud
G9WrROy+c+9xMjmUDacU82wEfGgeyhv74hzJZWS1cfEQZYeuk+5t7J8ba/VvYxT2N5htuvxSLb/D
QRQXaw76f8bn/QiIT3sMqUgHVqbsI9Lr8tBoywOPVAORcOp/3J3Jchtp1p5vhfGv7AXUOQ+O/++I
AgiCFAdRosQqaYNIklBmIud5cDjCt+G1V1545zvoO/GV+ElQqGImCaKKSHdVdEdHR5OSvsz8hvOd
4X3f065cPaPTfCWSzqNIqQFxMJfOe0NZu9/KEM0JtIQVqKRy9EuwxiBqukfVTP0Od8E+p0mf9J3S
f/0+cpb+aUi0CGzSTi/kkGJ6XjveTK0D9yqjPMkjDfXMpSs7egY4JtNsoioXerkk2BHcQPlWSi0+
h2NrCPLmmbG+DGCx+DNUEoXvQauTbVOCKik+1V4qAhxZm+ZtHWTqFz2x1+40ieLmMpoE5alJpdFd
eAn5IMrngnstKWZ4x8ax/XM9kvVPtm7XGkhDFSLdMo6uCq2CstHpp5wv60S7QIRM/CiA3I9mYVDX
CBO5QnWsmmECgUCb3EXaBFYcBIqGeMtWaduZysG16wfOt5yY+rQsy3aVtVVyQc/KdXFMxG78XLpt
LCzWTtOQZFiDiS0F/Vpi02bTal2QHyuhJuAPi/TRBQ6pzqKwFYGlUf7DV3MSlXxBmlxJoOw+exMS
L3IW+xfwFLIzcjWgx+BOXSZLaXLZepWxSGnxsYTslob1ibh0tONYmGQpc65Ln3A6NURlBdP9qoKc
PvcVITtzQ7VZSF4nZbrODfkSEG/wUS6M8NhIKsgNeSRfTlJdvMBFBZdAzyMD9ArgmAquJPR8M/sc
4uAeO2KX1RMEI76OwSt6syouteOsyP1ZK0kUF3LUzmO1+apIxH9ZneS3rmNMTtRm3fGmKuPjmsiX
EEemWFJBl+/a/n1fa4n70Tch71JSXMartRjjTWSg6fHm0cawheRSlBT3ver49Xs1SVVkhRRYdcuo
vpSldnLCHvHmqmYAU25b+Zh2E8Ht2m8ioGRm/YFC9I0qZi7NNAHLA8vLRLrUKCXsVdLwoLLvBSUk
yeIQjrWqX80QBIUiBBFjKvrajQB5fxqXCXy/iuxLIkv2Z4A96plHy4kbBFvKeZaAgBerMkdoWqR4
5CjwE3CHYCfHzRysnEywxjykpBc6pALpvIQvIyonfsBcfy5lITh2oiVwNxskO755hMuj2WciJVaM
BglVWZKksyWI7tNAa/LZErDqdSqqdTMFaCI+cA3VJ5mPqJ9apCQxaSc0Q/evJq7wr8n5GicEZhkY
d5IXTlMBujC1Czcj6ZY4jnnvxn6XFVvWF2bqlFNdWlKZDWrhBJ0VvHSN0rfTFldB27iAeTWcB6R9
jqtAXxOXmxRYXXH5AbxGNWPlnUXhCBf2Ov1AwXlNOhQE1jrLcPk1Q75RuoKeH7jfS8KbaVh7zdwv
HfrmBpm7aMpAngqQVma5ALQJpLQ4tyEg8j9L7SqOpADIpKlf0XHvC4rROu0J19l1xfR9A/vxXe4o
KqFNaCe6wnWphs6JrgP1Iy9E6pOIZSomhkAvWDrxrgFtEjAYEzIlevNB0+B6rVswtBAzk46skYlV
O52QRJumAtte8cnN+evyEn8imKZ2tRD96lSrgaLZKvA8MTFP09rjn8kEoorayWfWymXui+4sLiF6
Kokqz5ZKzPUR698xBMqMQCtYBapRLpRWe8AfTj8ksst0tiRaYFvk56UNuzn1hOu16RineWQkZ667
9KZGHCWEu1LGVQ/cy5CB3kB3wiGiihNO/CXbS83EKx8M4GINnnfm1Q0VPN+ppm6FjhEdH3/xikBd
GBNcyCBUPueEgGwQbb2oTNekgAMOtyVEfi/W5i8oFJozLrdzUtAFX26Hx4ATgrkuOibKwiTHSlRV
biaGyLUJ6NFyionu4qXk6rmsV8knJBonH7iam1M3LVIi3CQHxWirGIMK+FYIMDgnVl/A3fuIVqt/
PlENn0y9r+D8uoR/ZF7PgqoMP9XAqwpbUImSsBFmTka2aBV5psGFmOIfuehzqcAT4NEtdMOZcHpN
Qf5ZE5pgRq2Dkx5GNdV6aANxLISk4Fr9W0lvstPKb7SrFsDyp9ovi+OJLwZXWq2HJ5IurKewKkRS
CX7G/621Eq5VALZ76TQzRVl7V7VQ2zhu6/BYMuoWzZRcPkXB6KZoM/FYqM1OnyBSLxUIczMQzeSN
JXhshPXO+8QNLsFOfVC92D9xM9te+EvxA316Lyeg2WayCDPOqCMuRpIzZ5kAvKtxjfxnCWochYYg
Aw5GS8eaBlbTUl82H9bLaA3rM8QtrIqpC4ITyyaUc6z2ZRV2yX+QtVkKcCYMPP08b3Xpc+4QNvj0
wp3mbkxpqOkI015EajsNSSivJ8WCLFW+SEFlXYcaCidrJS+na7H4ALr450k1EeaZv5xMgaJllzLz
fqwrwftIdn4G9Z7NhBr0dazijqRNfkXSrb3JDD2+yNB4jKXsW40C9okHuZe0W5ySVyT7aSsJOE8J
72OJ0VBbcGLwQj7VmNCZsK6/VHVxp7rc4ppTxyfAXsp5iKzsQvady6WiyPPCUG9UuyiJPMxTzVP8
eeuZwolgRzbLkXxRdP481qlXBOHPqQcqs1KlZp6SK1B1CHMJKvVzGVQKLc08F4ytF5wh9Zt90Uv5
lzZtPfAM1B5CJQd8WZoPoqktceXEcKbobLym9eC3w++FHe5jIkw7pjGwST7MdW/kuk6ttRK+1yS3
sSBqeedLT7Lfi9LaOIZNuLysotSK6T1I4KamVFsb+UPgRuVdWkfeSUuI+XXty+V5COfhJIKYeOOn
MObUFFC2Ta/z80BWJdgYygd0Aihxm1T+KMLTiTwBGOnDFlQKcSZp8gdiiwDdBbKEpZCewE061ZbK
NbKn+Dv1Ihakj/YkP8EyvgcWfptmzoW45o4DO+fOshjYsc6sA63L5/Db7+069LhEg+6mKqeG6GXH
3KtXUHNBnQrrKwmxCwI5DGu8FCDJ1rSzb8vj2M7nplPCNCkmVz5grnlRZiRlcwnypL3Q2jVIPL/4
rnEDI8Sh1/MGX/O45txP65ZysWmsH2BOEdj7yNFCO0QfxPfEaC7mjXftuvRJDgx2gMKusidMBFzV
b0krfcEWflOppJ4sCxMOnzNRjjOtAIlFeAvkNHBPuMdb6p2ePbdtc7rOYvnKlB0KgTQ7gmzBIfGL
9tzwtBs5bqqF3TQfRZB2CDqgzl231Bxbz/MJ2aGfx4kYnuO70ScMNy8i5bgsb91CaihzAiIQpRbU
dp18NdzsO3Ii8GSBYBqTAoSDv7Qv2iUEUNBJ7QzyI9yfJI5PdYkzooRaPSvsAPnpFgcm8CGmiG0E
vAmg0FSOBJfaVvbFsds1mbz2ijCsc53K9WwJFn2uwpyeCpl84ec2nQE8aphaM4lnIUQIOh/6n6NI
Fqf5Urr2ogDoiU/O0VMVWDik6GZ24Hy1qb7TqxYDClY9mcxc4q65QXfWEwDqNP4KgtUyam9bU/NP
NNvtCj7+B8WV6Bfox0DtPHCsrgqJ1FwmlHGl9kRU2vqD6TXazMFtuk3ltpjFk3LJ6WrsYzmh3Kun
dAtHAyU+p7ImTeHhaydxCoGeIi8UQlM6b+xUPwdZUFEoc9wTAVwgVqm6SxDThmhW+wtZyW9Lz79O
SCdOS5JiHRvfPZWkxIoM4YtDY/ppXjntDFFOn11NKbsROt2M7IuR6+lcV0qoPh1QP5aIq4MAJylo
bw2aE86J8MIpZpEKvSqkixak1SyJ16SYlTLAR0vjVln4QQYGGH6gKR9PGryFae21HJKJ6LsfHF1g
ER1Z8+9hXWbfyGSFKSV31UY4tdHP4QxhAeFHivcuNr08TmUlDRaTIpmIxw35qWghJQKwH7ucoDhj
pGZO7UoN18uzynYKpGTRhnbA6NQJ6ziRU3OhqkVkXimVrdbnopiWt9WS7fvZ00rgJpK/zLVppMnL
4oQ6uZtRcTBbjhr5c418swDoC/SHW+9RDNshrTTsy7UsaPEq6QTX2iQBJm6aQnNnwKP6/rou1A7Z
rmFbrmbS1nUtqHClxTYAH1WXF+TtllPmrdkj9Ch2KlAv6R4NRLtsmj3A2wXl5tJZWzzFqV6L7DqS
XLMGAB+yPZGb5hSxNNfC2Y/v0zxpNHJ6Sym4bMUiiBfItdQfX//iHXJSRjcTTwT2KtnmSJN7Wiyj
CP/LTLjY1Oo+0Mqvrdzs0dnboR827Og1waXwDMrwiyRUAtzH5fJWIlnjTn1bgZsbrz3OuJiAPX/9
o3btkoG8V9dw2gOK2i6guZG8mPjtcaGk0s3bRh/Ie4mCXFGeTdtFWCTaMSGPcioIkXv8+ui7tuBA
3wtvQLCltcZclRTIwJwK8IlIdur60tsjG7dregbSXn5qRoIBsGQRiWYQT214KBI+4drZo0u9Y08N
O3pNQjGEEAdX0Uk+OlJx6inxcYM7Vk3ktwnSDbt6UUTx0ecKWvTb5PtkSU1QvJrcytJJ4qbR2zbR
sJsX8OUCHIRBQwJPIwfRqJO5RFVgj5LwjiOhD6xAjTaHGgvrFuesK3WrWbRoEKpYgJhojtVUXCIt
ksR7FnzXwwaH3AMv6ao5C5KV6pI2CHBdaAKQvm9s2z0x4iAkdVXae9TvXtzAsqAMHuZzE6+rtqSR
R+VSdTPtKwAJ3yV7vWf8F3cX43e7+onF8gwlbtVGpOdZas/LLoaN4gDaXFl+LII3tqEF8DR4CnUb
qrm0ONRFkoBQo6IOzp/suQRePIF8w8CElEhxiGLAWkANopNQYAtAtvXk0+sm5MXlZvShCYGhqC/j
wlx0AlzqJCVuItlKCZE8k0sbNABYt68/add3DCyJbqBKQWbIWOi6aFjgSvMTKXaWbzG0siB3mp5P
VrpQomqiAQpeeLZx2+GRPhRLw/n8+qvv2EbyQBgUwLYnBNT7IBPjFobVhSxL54Xvvq9IrL3FhPAB
3QI9+YAMbs3EAKq+IHMknehFFl/WbaF+ef0Ldky+PDAhculIkrCm8RJNMRDgWMPngNhqzl8ffccx
HjbxIIgibR9T4nSXZf6znKcTS2qLyXmSTqjsve0Z3Zc9mZ+JG7VaVpnGooYQdxYFYTutVXqERCz2
npO26zOG5zhYNmEUqgadMv33qAnPFdH/qgfJnlnatQaDg1wpItigPDYXfqvp5zaR6tky9oS3qESz
fwYH2SjFNNEgatCL2VPe1yTNLyvg39D3G2hQtJE0F29biME5rtaqnOsTyKnIiVkUfX+ZCHA3IqAA
r4//ogqvDKupv9CFL0iCJnpY0zhGQxRhAtLbbgIOH5l7zzRnWS276hnrQ8phmSSUxJIwpiLy+uN3
rNJQOxzmkQKGBJhxJNFbygTYdhHEy/T6baMPLAlCWbK3dhR9EShUrROipuN24u1zFHbYqWF/EnJI
KKikVHpsSvPTICM/RRPtcErC/HNNc9E3fYM0sFQwAXE5Jq2xaNM4tSh3tKdCWzZ73LVd3zCwVEEt
kqIxOITA7c/sdQ1bD+0eE5LV1KYEsGeVdz2lMwFPrElTgvZTPHoqS3b4Ia3ML2aQXMVLasyoE+8x
Jzt2kjS0WA6JPSmlWS04swRVIUDJKVCyPa7NrtEHxopMTSumqHQuwF/Vp2iVwZbV3Nu3LfHAVLlY
Wi2Qcn1RVkHm0emGAsZ0GQVUC9/2gIG1ssEtBaVSGAugB0t4LWgMOoGXf37b6AMTFaMSAco/MRYF
xJoLlB7gbZVg9d80+rCxB71Naxt5FhOBucg9WQPanFdU3t62a4Y9PdpliriQxrqqaeottCyWFgK0
8z1th3fse3FwdtGpiLTUsI1FpBu0PxERHUzNS7QFihkhxde3TdDwCKPTSl4x0RcJ0h0/i7Ejf6wK
so2vj77jlhYHRzeV6VwYrzVtoaH49VGXnPR40ooV5HszfeMKD06uJBRCFQsOFi5D2XoaRLVzqwXU
Ot+2+8XB2SVZSps5eBMLg0KEjUJSChMAanK6Z//vmqLB8UVDSNQVmyahEBXVry3iJaco1NlnMfDp
j29bhcEBzu08UXLJ5arh7r0pFJfcTJSsgRLF7Z6v6Gb7WfJLFsTBKY50xXQNmYBhKUUJKoIZHI8y
3td3dsfowuAklCGWLetuABn+F4HDN0kVmj3ru+OUDXtpKHJT++uavnlVACyUkrnknLliWSwiiP1U
RRE1eNMqDNtqwCH2WiHmI2hxe9rU+ryJk69mIN+9PvyuOep+/+SWBAAa+LnXEnoKaX0bQMiBsmxI
6b7OB53X88IKC4NzkLVIOE7WdKbUAAVMJspFZdT3Set/ldbSqU86JTHFNzpegyMhIsekBgYwIvLt
0H/kSer7UyQSBeGNSzE4EJC1GzdAlWSRoLiCvEmwaERjjrjR24yqMDgNSi2HVdHonAbAU3DNzdyk
M31sKN6eD3hxsSVz2GCj8NBpy1MDx4s+SEAKBX3mmHA+X99KL5okRh84vp5MrdgAE7Kg1b0Dr977
pRHUn/WOR/36A148czxgcJ4zuVjHSY3vK+sKapdZCTZSex/lmnw22dvTa9ccDW42mEi+6OXkq/IW
OKSCtMdMWBrKnk/Y9Lh6dh74hsHVhkac5qMUR9txz3QQVEZnKlvU6KbFU00EK3oOSiK6sCGSKER0
Ru5Mw8TXbuPYnKTfbaWVfrGruIhPl4qBOmms1/eUXU2xI2sEb+yyYwz2Yc375RBfOvxHBbMwUAx0
LeuqkvZMwo4pHiaEG0/RgGevVdJEHskVAwzk1wJAhTB/fZ/s2ogDm5YEBVoOQF/RZYabc6yzfsU0
h0BaTBMgwvqe/b7jM0y5bzqhDtCgq8IFrcMy+7KUpfJr0Fba7ds+YmDNjDSuA9uWOKuJc8WWIWEn
u+cO7IjXx9/19gNjlqGOr6FsZywEkC0LJie4zZblvoz8rtEHW8gQiayFyVpbICis0ITDXNsVIDlk
ud62h4btQtxCk1BuScilJY65wjFsPhuhXH55fXJ27KBhXdFf61XbQEJHs9NAn7hKBKQXAw/Cv6G9
JcRG2XVgzJa6LSkAt0jXLZHtmxIGtwDuPFc13rY9jYEhayQ9rU1aji4igJALvYbaHgIR2TP/u2ao
+/0Tv8FOdCQ4C2G5iLx85tlQZtMSpqu+Z/huFl4wk8MSoSmg9KwL9DIVo/ZMW4LIdnxpoafJewRB
7WMnrt7i5LIMg0MsO3Bvy+VEXfiOWi0CgChzT1GED5kKBOhtm2lwkmlvCKfbT7nWK7/8opYT0YMr
k5jpFAMy+eX1h5g7JmxwnP2s1ekUWUFWj0P1rGpkZSWhxieAL9TnSJmeR2114xTiclpFwfrk9Yfu
OOXDuhu0f81BYk5fCHqNyqcM91mm/eueNNGOTxpW3BIlUWop8KhQibdLvz1vTWS8HFLbJdg0FIB0
QttUrIU952XHjh6W4PxGWjdZxOOA7NVgcWkg8cEG+kyDykRX9lj1XTM2ODZtkdJ/oJ6YC3hB5QkS
C+kpskzVt9fXYweYwNS7xz45lQZN4BWUGbVF1NAoQRVOmgrQkm81EGOQLJgianOeS/FZm4L3Ba9P
Wcvfc2J3Td/gIAUtYVy11rtHN/Q56xQPKhFtOxQGl2/cboODpDWuH6eGoi3MsqtTKzKSLGb6xvcf
HCA3l+n3B699AZQ/gSttZDNYHP6US2VPfLJrPw/uRBSAlSYPVW0hq8tpYvsnSxkVDcg6p2vUgr2g
vjJb49iV96Ugdu0GrXuRJ7sBx7ET7CInSf4KURffE8JoDv02jqcy8oBrlAk95EToWmq2cyNOo3rW
LFu5RVwliL50OlDw+Sth2ewBAuzY/NogQEA1zw0mSUvKUasmi/UaqCGhZ/C23aENLlSofIYXCo62
SKr0hIvu1lOyPSm1XS+u9SdybdMJo1XJlfpaDSTd9KFSIjay58Wlbou9cNlpA6OgCWHSKC2uWImw
bDE3EK+wv7p2RGcNI3LzZFq4E/EaWBxyw0v61yzPSjfUkZqFN69PJ9pEgOpurEX12G0ziQYFjml4
Cw+d1Pw9NIn6Dow/fYQkVByWObpsLV5qNKtcba3NXzc8Ow6/NrA7qYuo8QSByUWUJrRQ8G/BSjkI
Wqj79vKuFRhYF0BJgmaule4Bxb3IMk/JiRRvO/rawK54XarObjV1sUSDBVLmfdDaN6Zo3L8+Obve
fWBZfB0xdTMlrC8NNTsPaYwEfFww9rx8twdf2jwDq0IWEHp/SvdbwXDyDySHPGdaZ5l8HGVONIe7
Z+7Zpjs+Qx1YE9XN1oB6dTylUpHuEqqPAlLEnQT269O0Sa6/8CXqwDwoCNsH6FNrC1tK8k5vNiz8
mQjB/rNoL40r2ps1Cr0zEDL6mX5NaxuWlBRerTUsF/IMqe2fqmYDVNaxG2MCI5huBlCZDeTiaRAV
GFMZ1daUxg3rTKOJWVOJb1sBdWB4Jo5ku8pSVRd57iJd599220e3ywSNhXKPL7Rr8gcWqLaXbeui
67rw5HSC8JCpScVMkSb5ZM9H7HrAwAZFKItltky+OssVhaBKV858R5L3XH27Ru9+/+QmQqcMvotK
t4SW1OJpIJvIFEn7G8fuGl7uD48GlclV10Wbwtq+hyJATotcspAdv741d5g3dWAgdLZSXla1yp2l
6NMq6fADvm7SDw1hvdcfsesTBkYCGooNvTZHes3BD5kCxAy/OsjavqWUKJnqwEo0iO5nXpazAIGd
nMnIWM50LQ/P3/TyysA0xEpaoiGeqUhxyvn7ts4hQ9p1sGf2d0yNMrALMFR9aKUGVBDU9Y+XE1M9
Nlr07l5/9x1rqwxOr5GVSZSH7B25UCW6YerrwJ5KSDXY7z210L6/7SnD80vD1ySrqJcVUlLeKLYu
fNKlxr1vsrUdzl9/RjcfL9jPIdIuDAq19eHjL9JUt3DmfGnqIa7dzFrUSPDsHHVVmLb7S6FXYrnn
mbvWpvv9k4MNGI4yO3czvDDHSWYBKmG0sUNUavX6N3Xz89I3DU72pEwQ/6ioBOYEm8Y0LVDQmymI
Dj5oeqR8bgAp3L7+pF37YHDGFVpxVoGTkpT03PzKxaP5hsaY9GnpaeHbDuEQiOepmr5MYoma4ARG
oUpOj9Ka6C3e9gGDIx4acdYE9C9YIPyF+BOaDMsrQbaNbwa+/p47escWG0LwXCV3UVrDz4PuSsu5
XLPb7w7NCuig08I3OLNRHYCblPIiqD2gx73nuTu2wRCd59N9jI3VYL5s5YMGdzun6VnLpYg/vLb3
WIIde3kIz5uQ3EOYryLnpInmBzkoFBqOqcrbTsoQnoficsBOxoNtaR92YSi2eFo46g8M99/u6/9i
r6LrxyOR/f3f+fkeZnvq2k4++PHvl+59GmXR9/zfu3/261/r/6O/f44C/jv8K71/wcA/Hnxs5Vbv
hzkaT3nzsVilzacVOgv563/6+Ip8QTfQdeTS1jV6NsTv+kubr9g50NFq816fm3j1H/9Gj98w794P
zkL4bz/+6OzhP/5N6k7e356NtPma10bwLT66eGBoxXxHsVqgF4ikS6ZiSlgLPwrtH38si+9kUzNV
WTUkxIYpbW6e92Qyd83Bs5d6YZ5e/zuvfcDj7HRTIHawkIOmQBbe6ZJgSoZoSqJMWXUwBco7w1D5
j6TpsiybXQaX5/2FpgCrdOgUmO+gx6uqqBiyqCqILPd2AWrQ7BLgC5JJFGYISpeA+YvNQYd9PGgb
0ALsnWnCqxR0JhSV/Q6g8OQoSOo7wdBFJgdOrayanen+i81BBy86aA447aqmmmilS6qusx24tp5M
AQygdwb6jn/lbYBfddAUaOI7TdMFxVQE3VSNzXF/MgXdSTANdgmFv8fZ/gsZAlE+2BBo7xTZoJmM
JqB2p+vdgE++XpT0dwbfzvwYG1P4l7OFnSN32PpL71Qgu0q3zdFE5urrzcDE1N7Ro4G2tGi2G3/N
XdDd4QfNgcw3qiD8VV0WJYEbtn8jirL+ztQ1VfvrnQD1UH9IfmcKmo5CoChw22MH+58+0WVuAfq5
cgI2xuGvdwuIGkb7oOWXmARaOIPpFA1dV+gG0j8CosAZIU2hswHQ6lJ+7Le/kiHsUKqHzYHEVSga
VBiRqUe+XmRjPTGEuvlO1nAIDVXSMYgbBgvP+11T8Dv+0q8BxMxx/YdNfOGuaBz/a5Cy9y9sXevn
AzwJH0QN4Fzvb3bxxuPYv8Uff++FH5tvfPKHXQD35Mfe382e/eUf3755qx/Pevqr3pf2Xmz7J9tf
nrqr1ErvnWbzB82Pj7qyAmKan8KcP8rde+tprISw5vbHF6Oq35avN2e/Lmrvt0+WYvtGf/zPn6wE
tY1/xYXw7VXq9lYBU/LbbnkW2f56ZF9fXjvye4Ny5x866DTKs8oKe8N29ZyDx12Fbj9kJ2w4eNAC
ZdcHdztQFwZ399Chw84c62E7Sjdml1w4dMxPq7i48937o+j7Ue6sjlD9s6PtsJuHYKkPfchm0KP/
dPxp9p+3g22GHmGzzbAoadTPunRVgcNfOYjIbW0H6l63K2UcPCwDpJZ/9NP3FPMXHm2nfzvy5jnE
LQc/x4pXR7er9GG1HWszMmmDQ0c+Xrt3UZH3NndXxz503LndxPl2mO5lO1jFwYMmhZVHmDj/aFG4
4apnProkycEPoDNv2h9WH+FU0gvGjeK+ZdZHOIifOeELK7jrj9wBNg+diIV11z+EHcz04EGdgcXv
wLcHD/psI5BfPXzY2T/+T746evi///1/nJXo5PTOnTjGTXW+CjvZm8fP7w6I2LGZD52NC/du6AKQ
Qhth3FUW5U7vJtlkq0Z438EsdFXaQ0e9tB4s28rurXQ71maCx7hILq0myvP+duhyFoe/sm9VPSss
qiOc40vLHww6wjm+5Cq9v+9vhg7Vc/gcFNhfK+ybM6LBEYaO2s5OJkV/5Tok4aFvfeXidW+H2eyz
MUz7ZtTBROjq9jG7IqrHat9r3vzjvTmhQW5mFdvhNm9tjrDdPuHTP/SsmiSM4BXe4KE4P5ysp+9M
GWn749tn5GYVrmzL3w7UzQXtNLc/HjAuIXNqHV2sorC36Sh6jTB4FHCy+zPdUcUO3cw3xYPVj5/G
uOs+02Jq+26b+ZVHONI3//if0RGV6H/8ryM23dF1+o//HaIp3Z9reYS5/lyEbjaY6y5Rf+hcf7bC
dmjspC6hfujAX+xnp1AZYUPT7c5zQ+voxMr6q9kBhg59Z1JJ7sCPldQRJnlOmiF3w94lKGkjzMa3
Z343WraHz8M3N7iz7qr+Lu5g0YdO8KMNfX6+O7rKoWOjHHj0GfelZ0TVDqny+sgv5SL/OQlAkumk
mHu5xM7S/8Fc7NP3//HPn/5q3mFKtonk3rO2f7L95Ws39tRyUquf1OowGK/P7H5HYNaAZs2243RW
eQwXbmG11tFNnrrx05GpYGx/fPt9epb2byZxjPvuLEutVW/bbgAuh04u75psv3jjXHWUjUMHfR+l
g8sZXvfhw54XleXm23E2b7v/5O7fXxerOwtFtP64I1xuH4LBNhjDOH4EXdb34TtIzqELdmMVD+7R
T6k1vNg6qMvBg4Ph6/t/XV3w0FG/hG6+eti889E8cFMrX/VshNQpVR36kJ9XWX40tUJvO9TGJ1RH
mJSvq2DV23KSNsLBW1D/CI9OVxvM5NN3VujQPsKWxsG8OzqDTRk+9CZbRMtORIR6+8i3286f7oqj
yyLr7Zcfo4+waf7rp/nN/NPt/Pi/HXVLu0rDo5vh7tQljYYYoBh0Sv2yAtZl7wF76Sr953gHAM9J
TW4v56fV01eqr8+Kr6/83T+rUltkXbmibzc61ufrJ/rPWwjZFHThdy0ErlbIV+xZhOh+ZYV7/s5f
oqS+qSdt16Uzj13FerBMPz75CfLiNTfy5Sr9BpJw2LjD0PiFPPYfe9N5QSuUXgCEvP/z4ugfG/Qq
SrsUEtXFAU5BAmv9zML+sbF/eulYPdqQg6b2R9rr+TvTE+h5tu6PvTOTbA1WDlQ2TQ9UwYSt1yES
hVeTJ9xUfyqEo5vfw0EcT03b/78IbuW7bW9Dj+FFzaIst44+DbbzKDkT/+jG8kvrIUq3Nmdjgp5Z
oOIpTeJ3gUkWFHBXpC57nkgnJ/b6DbQ/3DiNwoduS29H2sQx+yFI+we+YoJTyy56byyy9Q5+5Wuq
oUF/WHPvsE837Jwj3+UX/jlO0aMR/hd0inwC1b5LNEJU/VPI6Ul7qztCrWlz0/TftUOLHnp4pivf
dotgO9AmHBO3P7096phGGRO7yc6frtJ2ZUfIS/SmpEM0j/Dy1iCTNUYlfVr4tjUIseURXvd4FQZW
2gt9x4hRz9JVFz9up7NbwjGKm/Msh7HcWzMc8oPXbNau7p3BsCPM7YkbDidhf5i5/wo4gfS8eilA
f+44Fn/4RjwhrXnfcw46xtuhh2Lh3hHoDZJa5ggrtwAUHWarZvuK3Ubbf2vtn+PFKiWx1x92jHlI
V6v+7HbqoofO7iyNKCr1ToUojDDuaRFic3qTQLOzw9/37P6ZcSALM8K4ueX337aTJD90dt+v0sEG
EyV5hGHJ4YHe6ecHN6yyQ1/4wqKLbH83jFFvvXBzpxi6JuLzQLj4wzbnxo9Kyxu+8ghzfOFi1/NV
SBJwULEao0Z8UdSrALRqam93w8bL75Q3Dl3Cy8h/YE62A23G7dRaDh83tIZIqRGOCLCuvP+yY9Se
r1ZAxtPnaegxSsTkXyqrbyvGuJoRNhh4PeIY+fJrskXFABQkdjq9h+6HT+B2Bv4UtMfDx+1ONNSH
3p6Q9md299/LNxurmbphH/IxRtRxEw/K2uiNjTATpUVAl/Y8YfpXjTBwtXroXx7SGFXdm8rN28dT
t33HzvpIY1x5X7wOOdBzLjcSFofu4h9VwnM3tB+iftj4PE1d/OHr6RbnqmNTzFAK6c3JKEDbKOSC
Wtlpf0OPEdXcrNJhpXcM9gCVwVXH57kcFL7VUcr/j4nxS+t+9TCM9GgsPoY/d46mTNmbbdMEPL4f
/P/n5bownf+S9b/vNhQMl7xxr0g+wr32EybsznLX/YFHCOl/Sqno9++1ES4JwAe2bz2sMqdnX0aY
iMvG6vI7vWHHeGGnGC7aCNExsmfhyn36rp121aG3Axy+u+ihv2ZjxEM3qXt0AWqk5+SMcd9Q4O+n
JccIVihI2Efn3f/c/PRpO6mbuGIMRPwZ6eVwNSjgiR1r/tDVY+T+0olj4NXfW3HfNIhjoJXOm9Ru
2qE5E+URvL3Ha/E8GrABxa535qFT/FjXfWHsEY70OQBMz3k+JSOc6wurT6BFvOvwucDxsKJnR6TT
FTl0li876vMQ6zJGeZTg+8Et+7g4sdPePviNqYs2wzM9Bm/2ahX3CS5i13Hh0Ne9pi5KYvGlxDhK
HmOM7z1zVcQxctjXqHygVU9klG3fchNyCSPsuhtiIivGbPRG7pTCDp3uz47lDpMdUtdg9eCBrbX7
fKYRpRpjaBdG2HaczSSP4WF8honSuYVDMyeNYZG+tHerF6ZjjCzjrbvKqfn35mMMU3eWo1AR/ziI
T0cXVeT1tr94eyH3vAitzIHk8QhS3Q648WZ0ZYzU4w3dgHO/ecmWyKimjnAwL92HB+LouZXlT9//
kQiy+wxhIX4XsOXGcb0IF/2FKUL1B2U3c/vUty8DF4/VWEfnsGR9iOmZ1/30yX2we8YGXJQmd0qC
B9sFehKmk4sO0bsdrFtxdEtNlLq2v3r750C89Cyv2K75345di+4yueUefURuxepnDHQVxdQRHnoc
eQ/R0d+gK3lEf24ff4PKmqKOgeg+two3dXtFfhHdV003R3Dxrq2J707uqZ9PsqzYrsPmMD4+Y4S1
J+1rvzDyCLbkwopzZ+CNPL723vvmz8sHISmBEi39DA+FPz39hO7kvIbd6j1r/ivWa3/O/qe0uLN6
q7f94e2HFfiwCwhuA+aZWukdPOHtoJtrffvDIU+wC9fvIwPH8Ju6twXK2HP1xkhrduIrcPOA8PWG
HiOuvbJKC37+C3fJGOHnzGooQm3N7nbhulUcw8eZDfbeGCoWx1EAhbevLzeG17Ed92XhpjFCukW6
ChEjeTrJY9QnTxj23pmApn1Y+VHRR8s/h4YXf7gEcwolsJcYhLSz/Yi3H/H3HJbBMopjQKF/TMel
lXZU76HIxxhCXyQT8qzTc+g5j0i2Hj4p1yCq8qgDcvc8HmkMzuxNfnTu5nm2MdtXq9Ltm6oxYoMb
Koz50UVx388aSqOYWOrO7oP1sHn9z9GdNZCRGAM+2sWSj/MzY29G2Ut2URoDUMpa3LpA/ZgtIAsb
db5H6/AsDzGGBNIUJR03c3hkarsvGnuYHodv3i83rz5hBATNNAqtgf4WrRMOf/MZbAFSj9uBNk7M
GAHGjdX3vaSul+ahodjjIZvDM6I0XvQP8RiqQI/j4ykBAPJXQa/qro6BFCQtllPA5gF9CAUN7MZI
cHK2Ho3/dqq75ZRF+gdtf7Hr0nrqkP/mY7/027E1aB+JZz0nv3vJPyhBQTTw2+bqSwf/SSTTGbSW
vsczRu4DU7l6Bu4eA5F1uaoHN+9G0fu3SX2bau7jibruNKBWG3t/2fklSFpvN+TG4Ozfn/ujvR9g
nBtMwyCf3fUpOfQ7ZgywUTh9zkJ8ZODtfgJm6nelzmbQLO7uIOZu37abml8j7n3jv3RU/zmEqEcW
5r/eAf4ptbtd0y+Jj5GCnVKOGwClxxAwmaYWbdCfbp4x5MVmFIl6ec8xUqqzyI+Gcq1jFADm90SC
fbZm15bg0MP/GFd1WrsD4dYxEMEnlu919ayXHG59hGz5ogCK04u8ScEePic3ZN+p4fS2hjgGEagr
p5Jh6/leojFGgLlKi+13b0zrGFq+X9Ji+LLSGCfkFmxmy0XZWzhpv3Lrn3cNvESbP/RSePo1P5zC
p7+a/0gGb1zS33HZ7fy3jy34fiSh7/2Vlf79/wEAAP//</cx:binary>
              </cx:geoCache>
            </cx:geography>
          </cx:layoutPr>
          <cx:valueColors>
            <cx:minColor>
              <a:srgbClr val="5C1129"/>
            </cx:minColor>
            <cx:maxColor>
              <a:srgbClr val="5C1129"/>
            </cx:maxColor>
          </cx:valueColors>
        </cx:series>
      </cx:plotAreaRegion>
    </cx:plotArea>
  </cx:chart>
  <cx:spPr>
    <a:ln>
      <a:solidFill>
        <a:schemeClr val="bg1"/>
      </a:solidFill>
    </a:ln>
  </cx:spPr>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496">
  <cs:axisTitle>
    <cs:lnRef idx="0"/>
    <cs:fillRef idx="0"/>
    <cs:effectRef idx="0"/>
    <cs:fontRef idx="minor">
      <a:schemeClr val="lt1">
        <a:lumMod val="95000"/>
      </a:schemeClr>
    </cs:fontRef>
    <cs:defRPr sz="1197"/>
  </cs:axisTitle>
  <cs:categoryAxis>
    <cs:lnRef idx="0"/>
    <cs:fillRef idx="0"/>
    <cs:effectRef idx="0"/>
    <cs:fontRef idx="minor">
      <a:schemeClr val="lt1">
        <a:lumMod val="95000"/>
      </a:schemeClr>
    </cs:fontRef>
    <cs:spPr>
      <a:ln w="12700" cap="flat" cmpd="sng" algn="ctr">
        <a:solidFill>
          <a:schemeClr val="lt1">
            <a:lumMod val="95000"/>
            <a:alpha val="54000"/>
          </a:schemeClr>
        </a:solidFill>
        <a:round/>
      </a:ln>
    </cs:spPr>
    <cs:defRPr sz="1197"/>
  </cs:categoryAxis>
  <cs:chartArea>
    <cs:lnRef idx="0"/>
    <cs:fillRef idx="0"/>
    <cs:effectRef idx="0"/>
    <cs:fontRef idx="minor">
      <a:schemeClr val="dk1"/>
    </cs:fontRef>
    <cs:spPr>
      <a:solidFill>
        <a:schemeClr val="dk1">
          <a:lumMod val="65000"/>
          <a:lumOff val="35000"/>
        </a:schemeClr>
      </a:solidFill>
    </cs:spPr>
    <cs:defRPr sz="1330"/>
  </cs:chartArea>
  <cs:dataLabel>
    <cs:lnRef idx="0"/>
    <cs:fillRef idx="0"/>
    <cs:effectRef idx="0"/>
    <cs:fontRef idx="minor">
      <a:schemeClr val="lt1">
        <a:lumMod val="95000"/>
      </a:schemeClr>
    </cs:fontRef>
    <cs:defRPr sz="1131"/>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lt1"/>
    </cs:fontRef>
    <cs:spPr>
      <a:solidFill>
        <a:schemeClr val="phClr"/>
      </a:solidFill>
      <a:ln w="3175">
        <a:solidFill>
          <a:schemeClr val="dk1">
            <a:lumMod val="65000"/>
            <a:lumOff val="35000"/>
          </a:schemeClr>
        </a:solidFill>
      </a:ln>
    </cs:spPr>
  </cs:dataPoint>
  <cs:dataPoint3D>
    <cs:lnRef idx="0"/>
    <cs:fillRef idx="0">
      <cs:styleClr val="auto"/>
    </cs:fillRef>
    <cs:effectRef idx="0"/>
    <cs:fontRef idx="minor">
      <a:schemeClr val="lt1"/>
    </cs:fontRef>
    <cs:spPr>
      <a:solidFill>
        <a:schemeClr val="phClr"/>
      </a:solidFill>
    </cs:spPr>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fillRef idx="0">
      <cs:styleClr val="auto"/>
    </cs:fillRef>
    <cs:effectRef idx="0"/>
    <cs:fontRef idx="minor">
      <a:schemeClr val="lt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lt1"/>
    </cs:fontRef>
    <cs:spPr>
      <a:ln w="28575" cap="rnd">
        <a:solidFill>
          <a:schemeClr val="phClr"/>
        </a:solidFill>
        <a:round/>
      </a:ln>
    </cs:spPr>
  </cs:dataPointWireframe>
  <cs:dataTable>
    <cs:lnRef idx="0"/>
    <cs:fillRef idx="0"/>
    <cs:effectRef idx="0"/>
    <cs:fontRef idx="minor">
      <a:schemeClr val="lt1">
        <a:lumMod val="95000"/>
      </a:schemeClr>
    </cs:fontRef>
    <cs:spPr>
      <a:ln w="9525">
        <a:solidFill>
          <a:schemeClr val="lt1">
            <a:lumMod val="95000"/>
            <a:alpha val="54000"/>
          </a:schemeClr>
        </a:solidFill>
      </a:ln>
    </cs:spPr>
    <cs:defRPr sz="1197"/>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10000"/>
            <a:lumOff val="1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95000"/>
      </a:schemeClr>
    </cs:fontRef>
    <cs:defRPr sz="1197"/>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95000"/>
      </a:schemeClr>
    </cs:fontRef>
    <cs:spPr>
      <a:ln w="12700" cap="flat" cmpd="sng" algn="ctr">
        <a:solidFill>
          <a:schemeClr val="lt1">
            <a:lumMod val="95000"/>
            <a:alpha val="54000"/>
          </a:schemeClr>
        </a:solidFill>
        <a:round/>
      </a:ln>
    </cs:spPr>
    <cs:defRPr sz="1197"/>
  </cs:seriesAxis>
  <cs:seriesLine>
    <cs:lnRef idx="0"/>
    <cs:fillRef idx="0"/>
    <cs:effectRef idx="0"/>
    <cs:fontRef idx="minor">
      <a:schemeClr val="lt1"/>
    </cs:fontRef>
    <cs:spPr>
      <a:ln w="9525" cap="flat">
        <a:solidFill>
          <a:srgbClr val="D9D9D9"/>
        </a:solidFill>
        <a:round/>
      </a:ln>
    </cs:spPr>
  </cs:seriesLine>
  <cs:title>
    <cs:lnRef idx="0"/>
    <cs:fillRef idx="0"/>
    <cs:effectRef idx="0"/>
    <cs:fontRef idx="minor">
      <a:schemeClr val="lt1">
        <a:lumMod val="95000"/>
      </a:schemeClr>
    </cs:fontRef>
    <cs:defRPr sz="1862"/>
  </cs:title>
  <cs:trendline>
    <cs:lnRef idx="0">
      <cs:styleClr val="auto"/>
    </cs:lnRef>
    <cs:fillRef idx="0"/>
    <cs:effectRef idx="0"/>
    <cs:fontRef idx="minor">
      <a:schemeClr val="lt1"/>
    </cs:fontRef>
    <cs:spPr>
      <a:ln w="19050" cap="rnd">
        <a:solidFill>
          <a:schemeClr val="phClr"/>
        </a:solidFill>
        <a:prstDash val="sysDash"/>
      </a:ln>
    </cs:spPr>
  </cs:trendline>
  <cs:trendlineLabel>
    <cs:lnRef idx="0"/>
    <cs:fillRef idx="0"/>
    <cs:effectRef idx="0"/>
    <cs:fontRef idx="minor">
      <a:schemeClr val="lt1">
        <a:lumMod val="95000"/>
      </a:schemeClr>
    </cs:fontRef>
    <cs:defRPr sz="1197"/>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95000"/>
      </a:schemeClr>
    </cs:fontRef>
    <cs:defRPr sz="1197"/>
  </cs:valueAxis>
  <cs:wall>
    <cs:lnRef idx="0"/>
    <cs:fillRef idx="0"/>
    <cs:effectRef idx="0"/>
    <cs:fontRef idx="minor">
      <a:schemeClr val="lt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CA1E55-B105-814C-851D-9CDE500AA8BF}" type="doc">
      <dgm:prSet loTypeId="urn:microsoft.com/office/officeart/2005/8/layout/radial4" loCatId="" qsTypeId="urn:microsoft.com/office/officeart/2005/8/quickstyle/simple1" qsCatId="simple" csTypeId="urn:microsoft.com/office/officeart/2005/8/colors/accent1_2" csCatId="accent1" phldr="1"/>
      <dgm:spPr/>
      <dgm:t>
        <a:bodyPr/>
        <a:lstStyle/>
        <a:p>
          <a:endParaRPr lang="en-GB"/>
        </a:p>
      </dgm:t>
    </dgm:pt>
    <dgm:pt modelId="{CD837434-BFFC-5643-8364-A42C10DA6683}">
      <dgm:prSet phldrT="[Text]" custT="1"/>
      <dgm:spPr>
        <a:solidFill>
          <a:srgbClr val="5C1129"/>
        </a:solidFill>
      </dgm:spPr>
      <dgm:t>
        <a:bodyPr/>
        <a:lstStyle/>
        <a:p>
          <a:r>
            <a:rPr lang="en-GB" sz="1200" dirty="0"/>
            <a:t>All form to create polygraph test results</a:t>
          </a:r>
        </a:p>
      </dgm:t>
    </dgm:pt>
    <dgm:pt modelId="{FB036B4A-4F87-924B-A419-7147BCF797F2}" type="parTrans" cxnId="{D0834A49-7C68-EA47-80EC-2598C90863C5}">
      <dgm:prSet/>
      <dgm:spPr/>
      <dgm:t>
        <a:bodyPr/>
        <a:lstStyle/>
        <a:p>
          <a:endParaRPr lang="en-GB"/>
        </a:p>
      </dgm:t>
    </dgm:pt>
    <dgm:pt modelId="{740192A2-9989-584A-ABD9-3DCF49A43C29}" type="sibTrans" cxnId="{D0834A49-7C68-EA47-80EC-2598C90863C5}">
      <dgm:prSet/>
      <dgm:spPr/>
      <dgm:t>
        <a:bodyPr/>
        <a:lstStyle/>
        <a:p>
          <a:endParaRPr lang="en-GB"/>
        </a:p>
      </dgm:t>
    </dgm:pt>
    <dgm:pt modelId="{63FAA90E-8EB0-AF45-A99D-95DCC318E175}">
      <dgm:prSet phldrT="[Text]" custT="1"/>
      <dgm:spPr>
        <a:solidFill>
          <a:schemeClr val="tx1">
            <a:lumMod val="65000"/>
            <a:lumOff val="35000"/>
          </a:schemeClr>
        </a:solidFill>
      </dgm:spPr>
      <dgm:t>
        <a:bodyPr/>
        <a:lstStyle/>
        <a:p>
          <a:r>
            <a:rPr lang="en-GB" sz="1400" dirty="0"/>
            <a:t>Pulse</a:t>
          </a:r>
        </a:p>
      </dgm:t>
    </dgm:pt>
    <dgm:pt modelId="{D73ABAAA-BDFA-1842-8968-C4F5F3796757}" type="parTrans" cxnId="{EED0A319-A4DF-084A-AAC1-946CB77A309F}">
      <dgm:prSet/>
      <dgm:spPr>
        <a:solidFill>
          <a:srgbClr val="5C2436"/>
        </a:solidFill>
        <a:ln>
          <a:solidFill>
            <a:schemeClr val="bg1"/>
          </a:solidFill>
        </a:ln>
      </dgm:spPr>
      <dgm:t>
        <a:bodyPr/>
        <a:lstStyle/>
        <a:p>
          <a:endParaRPr lang="en-GB"/>
        </a:p>
      </dgm:t>
    </dgm:pt>
    <dgm:pt modelId="{69E76A28-4FCF-F84F-ADCF-6FD6013C7468}" type="sibTrans" cxnId="{EED0A319-A4DF-084A-AAC1-946CB77A309F}">
      <dgm:prSet/>
      <dgm:spPr/>
      <dgm:t>
        <a:bodyPr/>
        <a:lstStyle/>
        <a:p>
          <a:endParaRPr lang="en-GB"/>
        </a:p>
      </dgm:t>
    </dgm:pt>
    <dgm:pt modelId="{68DE765B-B8F9-B546-A105-BD64AE0BD249}">
      <dgm:prSet phldrT="[Text]" custT="1"/>
      <dgm:spPr>
        <a:solidFill>
          <a:schemeClr val="tx1">
            <a:lumMod val="65000"/>
            <a:lumOff val="35000"/>
          </a:schemeClr>
        </a:solidFill>
      </dgm:spPr>
      <dgm:t>
        <a:bodyPr/>
        <a:lstStyle/>
        <a:p>
          <a:r>
            <a:rPr lang="en-GB" sz="1200" dirty="0"/>
            <a:t>Blood Pressure </a:t>
          </a:r>
        </a:p>
      </dgm:t>
    </dgm:pt>
    <dgm:pt modelId="{0E6519FF-50AF-014D-8CC0-1958DF2E5C38}" type="parTrans" cxnId="{B15DD839-A83F-0D4E-9A37-4A1F634011DA}">
      <dgm:prSet/>
      <dgm:spPr>
        <a:solidFill>
          <a:srgbClr val="5C2436"/>
        </a:solidFill>
        <a:ln>
          <a:solidFill>
            <a:schemeClr val="bg1"/>
          </a:solidFill>
        </a:ln>
      </dgm:spPr>
      <dgm:t>
        <a:bodyPr/>
        <a:lstStyle/>
        <a:p>
          <a:endParaRPr lang="en-GB"/>
        </a:p>
      </dgm:t>
    </dgm:pt>
    <dgm:pt modelId="{CF2050B4-4C6D-B74D-85E1-07025833B7FB}" type="sibTrans" cxnId="{B15DD839-A83F-0D4E-9A37-4A1F634011DA}">
      <dgm:prSet/>
      <dgm:spPr/>
      <dgm:t>
        <a:bodyPr/>
        <a:lstStyle/>
        <a:p>
          <a:endParaRPr lang="en-GB"/>
        </a:p>
      </dgm:t>
    </dgm:pt>
    <dgm:pt modelId="{56EE8C77-8270-FC49-A702-A0C0E77F6EB3}">
      <dgm:prSet phldrT="[Text]" custT="1"/>
      <dgm:spPr>
        <a:solidFill>
          <a:schemeClr val="tx1">
            <a:lumMod val="65000"/>
            <a:lumOff val="35000"/>
          </a:schemeClr>
        </a:solidFill>
      </dgm:spPr>
      <dgm:t>
        <a:bodyPr/>
        <a:lstStyle/>
        <a:p>
          <a:r>
            <a:rPr lang="en-GB" sz="1200" dirty="0"/>
            <a:t>Respiration Rate</a:t>
          </a:r>
        </a:p>
      </dgm:t>
    </dgm:pt>
    <dgm:pt modelId="{CBA7462C-FD0C-CA41-B717-59DDA00E64E0}" type="parTrans" cxnId="{39984617-AAE7-4A4F-998D-75128D5579D8}">
      <dgm:prSet/>
      <dgm:spPr>
        <a:solidFill>
          <a:srgbClr val="5C2436"/>
        </a:solidFill>
      </dgm:spPr>
      <dgm:t>
        <a:bodyPr/>
        <a:lstStyle/>
        <a:p>
          <a:endParaRPr lang="en-GB"/>
        </a:p>
      </dgm:t>
    </dgm:pt>
    <dgm:pt modelId="{49126F70-607F-9A46-9B58-936537E07205}" type="sibTrans" cxnId="{39984617-AAE7-4A4F-998D-75128D5579D8}">
      <dgm:prSet/>
      <dgm:spPr/>
      <dgm:t>
        <a:bodyPr/>
        <a:lstStyle/>
        <a:p>
          <a:endParaRPr lang="en-GB"/>
        </a:p>
      </dgm:t>
    </dgm:pt>
    <dgm:pt modelId="{D6C2B636-AE5B-8646-BC81-D198727DD391}">
      <dgm:prSet custT="1"/>
      <dgm:spPr>
        <a:solidFill>
          <a:schemeClr val="tx1">
            <a:lumMod val="65000"/>
            <a:lumOff val="35000"/>
          </a:schemeClr>
        </a:solidFill>
      </dgm:spPr>
      <dgm:t>
        <a:bodyPr/>
        <a:lstStyle/>
        <a:p>
          <a:r>
            <a:rPr lang="en-GB" sz="1200" dirty="0"/>
            <a:t>Galvanic Skin Response</a:t>
          </a:r>
        </a:p>
      </dgm:t>
    </dgm:pt>
    <dgm:pt modelId="{7939A956-DDA9-CB4B-9A72-DAE4CA67F2E1}" type="parTrans" cxnId="{2C1C8F4C-3AFF-EA4F-A5EC-79090E4F5E30}">
      <dgm:prSet/>
      <dgm:spPr>
        <a:solidFill>
          <a:srgbClr val="5C2436"/>
        </a:solidFill>
        <a:ln>
          <a:solidFill>
            <a:schemeClr val="bg1"/>
          </a:solidFill>
        </a:ln>
      </dgm:spPr>
      <dgm:t>
        <a:bodyPr/>
        <a:lstStyle/>
        <a:p>
          <a:endParaRPr lang="en-GB"/>
        </a:p>
      </dgm:t>
    </dgm:pt>
    <dgm:pt modelId="{89DA8C26-1A91-A94E-BF40-6A1AADBB89C5}" type="sibTrans" cxnId="{2C1C8F4C-3AFF-EA4F-A5EC-79090E4F5E30}">
      <dgm:prSet/>
      <dgm:spPr/>
      <dgm:t>
        <a:bodyPr/>
        <a:lstStyle/>
        <a:p>
          <a:endParaRPr lang="en-GB"/>
        </a:p>
      </dgm:t>
    </dgm:pt>
    <dgm:pt modelId="{CB8855AF-F3ED-7846-9E16-70ABEEA86C9C}" type="pres">
      <dgm:prSet presAssocID="{61CA1E55-B105-814C-851D-9CDE500AA8BF}" presName="cycle" presStyleCnt="0">
        <dgm:presLayoutVars>
          <dgm:chMax val="1"/>
          <dgm:dir/>
          <dgm:animLvl val="ctr"/>
          <dgm:resizeHandles val="exact"/>
        </dgm:presLayoutVars>
      </dgm:prSet>
      <dgm:spPr/>
    </dgm:pt>
    <dgm:pt modelId="{6D66497F-1CA2-4149-B1EB-F2391C76F79D}" type="pres">
      <dgm:prSet presAssocID="{CD837434-BFFC-5643-8364-A42C10DA6683}" presName="centerShape" presStyleLbl="node0" presStyleIdx="0" presStyleCnt="1"/>
      <dgm:spPr/>
    </dgm:pt>
    <dgm:pt modelId="{A93819CA-8E60-7040-AAE1-9ACA4F0156DC}" type="pres">
      <dgm:prSet presAssocID="{D73ABAAA-BDFA-1842-8968-C4F5F3796757}" presName="parTrans" presStyleLbl="bgSibTrans2D1" presStyleIdx="0" presStyleCnt="4"/>
      <dgm:spPr/>
    </dgm:pt>
    <dgm:pt modelId="{7FF26287-74C5-F848-A7D0-8BB52999B0A7}" type="pres">
      <dgm:prSet presAssocID="{63FAA90E-8EB0-AF45-A99D-95DCC318E175}" presName="node" presStyleLbl="node1" presStyleIdx="0" presStyleCnt="4">
        <dgm:presLayoutVars>
          <dgm:bulletEnabled val="1"/>
        </dgm:presLayoutVars>
      </dgm:prSet>
      <dgm:spPr/>
    </dgm:pt>
    <dgm:pt modelId="{4EAF36AA-AF26-AC42-9463-15E43F627B29}" type="pres">
      <dgm:prSet presAssocID="{0E6519FF-50AF-014D-8CC0-1958DF2E5C38}" presName="parTrans" presStyleLbl="bgSibTrans2D1" presStyleIdx="1" presStyleCnt="4"/>
      <dgm:spPr/>
    </dgm:pt>
    <dgm:pt modelId="{7E3759EA-EB5A-BB42-AE8C-203BBA45BCDB}" type="pres">
      <dgm:prSet presAssocID="{68DE765B-B8F9-B546-A105-BD64AE0BD249}" presName="node" presStyleLbl="node1" presStyleIdx="1" presStyleCnt="4">
        <dgm:presLayoutVars>
          <dgm:bulletEnabled val="1"/>
        </dgm:presLayoutVars>
      </dgm:prSet>
      <dgm:spPr/>
    </dgm:pt>
    <dgm:pt modelId="{047CB1C7-B282-C844-B952-98ACB8183EFB}" type="pres">
      <dgm:prSet presAssocID="{7939A956-DDA9-CB4B-9A72-DAE4CA67F2E1}" presName="parTrans" presStyleLbl="bgSibTrans2D1" presStyleIdx="2" presStyleCnt="4"/>
      <dgm:spPr/>
    </dgm:pt>
    <dgm:pt modelId="{6BDD002B-1399-DD4F-8BC0-22DF28427A36}" type="pres">
      <dgm:prSet presAssocID="{D6C2B636-AE5B-8646-BC81-D198727DD391}" presName="node" presStyleLbl="node1" presStyleIdx="2" presStyleCnt="4">
        <dgm:presLayoutVars>
          <dgm:bulletEnabled val="1"/>
        </dgm:presLayoutVars>
      </dgm:prSet>
      <dgm:spPr/>
    </dgm:pt>
    <dgm:pt modelId="{9930619B-84B4-6343-8F54-029127461801}" type="pres">
      <dgm:prSet presAssocID="{CBA7462C-FD0C-CA41-B717-59DDA00E64E0}" presName="parTrans" presStyleLbl="bgSibTrans2D1" presStyleIdx="3" presStyleCnt="4"/>
      <dgm:spPr/>
    </dgm:pt>
    <dgm:pt modelId="{7FEFEDBC-01A4-4E4B-A14F-58362EAF5EEF}" type="pres">
      <dgm:prSet presAssocID="{56EE8C77-8270-FC49-A702-A0C0E77F6EB3}" presName="node" presStyleLbl="node1" presStyleIdx="3" presStyleCnt="4" custRadScaleRad="99981" custRadScaleInc="306">
        <dgm:presLayoutVars>
          <dgm:bulletEnabled val="1"/>
        </dgm:presLayoutVars>
      </dgm:prSet>
      <dgm:spPr/>
    </dgm:pt>
  </dgm:ptLst>
  <dgm:cxnLst>
    <dgm:cxn modelId="{C92DEC00-A156-1245-AA74-864013239935}" type="presOf" srcId="{CD837434-BFFC-5643-8364-A42C10DA6683}" destId="{6D66497F-1CA2-4149-B1EB-F2391C76F79D}" srcOrd="0" destOrd="0" presId="urn:microsoft.com/office/officeart/2005/8/layout/radial4"/>
    <dgm:cxn modelId="{9FA70706-468C-BB45-9C42-A8BE7958E7E6}" type="presOf" srcId="{56EE8C77-8270-FC49-A702-A0C0E77F6EB3}" destId="{7FEFEDBC-01A4-4E4B-A14F-58362EAF5EEF}" srcOrd="0" destOrd="0" presId="urn:microsoft.com/office/officeart/2005/8/layout/radial4"/>
    <dgm:cxn modelId="{39984617-AAE7-4A4F-998D-75128D5579D8}" srcId="{CD837434-BFFC-5643-8364-A42C10DA6683}" destId="{56EE8C77-8270-FC49-A702-A0C0E77F6EB3}" srcOrd="3" destOrd="0" parTransId="{CBA7462C-FD0C-CA41-B717-59DDA00E64E0}" sibTransId="{49126F70-607F-9A46-9B58-936537E07205}"/>
    <dgm:cxn modelId="{EED0A319-A4DF-084A-AAC1-946CB77A309F}" srcId="{CD837434-BFFC-5643-8364-A42C10DA6683}" destId="{63FAA90E-8EB0-AF45-A99D-95DCC318E175}" srcOrd="0" destOrd="0" parTransId="{D73ABAAA-BDFA-1842-8968-C4F5F3796757}" sibTransId="{69E76A28-4FCF-F84F-ADCF-6FD6013C7468}"/>
    <dgm:cxn modelId="{B15DD839-A83F-0D4E-9A37-4A1F634011DA}" srcId="{CD837434-BFFC-5643-8364-A42C10DA6683}" destId="{68DE765B-B8F9-B546-A105-BD64AE0BD249}" srcOrd="1" destOrd="0" parTransId="{0E6519FF-50AF-014D-8CC0-1958DF2E5C38}" sibTransId="{CF2050B4-4C6D-B74D-85E1-07025833B7FB}"/>
    <dgm:cxn modelId="{2D34663C-C5C0-EB49-A5BF-1A03FAA8E637}" type="presOf" srcId="{D73ABAAA-BDFA-1842-8968-C4F5F3796757}" destId="{A93819CA-8E60-7040-AAE1-9ACA4F0156DC}" srcOrd="0" destOrd="0" presId="urn:microsoft.com/office/officeart/2005/8/layout/radial4"/>
    <dgm:cxn modelId="{D0834A49-7C68-EA47-80EC-2598C90863C5}" srcId="{61CA1E55-B105-814C-851D-9CDE500AA8BF}" destId="{CD837434-BFFC-5643-8364-A42C10DA6683}" srcOrd="0" destOrd="0" parTransId="{FB036B4A-4F87-924B-A419-7147BCF797F2}" sibTransId="{740192A2-9989-584A-ABD9-3DCF49A43C29}"/>
    <dgm:cxn modelId="{2C1C8F4C-3AFF-EA4F-A5EC-79090E4F5E30}" srcId="{CD837434-BFFC-5643-8364-A42C10DA6683}" destId="{D6C2B636-AE5B-8646-BC81-D198727DD391}" srcOrd="2" destOrd="0" parTransId="{7939A956-DDA9-CB4B-9A72-DAE4CA67F2E1}" sibTransId="{89DA8C26-1A91-A94E-BF40-6A1AADBB89C5}"/>
    <dgm:cxn modelId="{31987F53-7077-B748-B0D2-F447CC9FE048}" type="presOf" srcId="{7939A956-DDA9-CB4B-9A72-DAE4CA67F2E1}" destId="{047CB1C7-B282-C844-B952-98ACB8183EFB}" srcOrd="0" destOrd="0" presId="urn:microsoft.com/office/officeart/2005/8/layout/radial4"/>
    <dgm:cxn modelId="{FC04705E-D23E-F547-8B4A-B814CD431F6B}" type="presOf" srcId="{0E6519FF-50AF-014D-8CC0-1958DF2E5C38}" destId="{4EAF36AA-AF26-AC42-9463-15E43F627B29}" srcOrd="0" destOrd="0" presId="urn:microsoft.com/office/officeart/2005/8/layout/radial4"/>
    <dgm:cxn modelId="{EDDCE063-EECC-464C-BE4D-207176CF4DFF}" type="presOf" srcId="{63FAA90E-8EB0-AF45-A99D-95DCC318E175}" destId="{7FF26287-74C5-F848-A7D0-8BB52999B0A7}" srcOrd="0" destOrd="0" presId="urn:microsoft.com/office/officeart/2005/8/layout/radial4"/>
    <dgm:cxn modelId="{3EE33D64-4AD0-6941-B968-BB563D4ACDE8}" type="presOf" srcId="{61CA1E55-B105-814C-851D-9CDE500AA8BF}" destId="{CB8855AF-F3ED-7846-9E16-70ABEEA86C9C}" srcOrd="0" destOrd="0" presId="urn:microsoft.com/office/officeart/2005/8/layout/radial4"/>
    <dgm:cxn modelId="{89D8F18D-9CC1-F243-977D-7C2ED2CDB7C2}" type="presOf" srcId="{68DE765B-B8F9-B546-A105-BD64AE0BD249}" destId="{7E3759EA-EB5A-BB42-AE8C-203BBA45BCDB}" srcOrd="0" destOrd="0" presId="urn:microsoft.com/office/officeart/2005/8/layout/radial4"/>
    <dgm:cxn modelId="{D46466CF-0DA7-B04E-95CD-238DB2856639}" type="presOf" srcId="{CBA7462C-FD0C-CA41-B717-59DDA00E64E0}" destId="{9930619B-84B4-6343-8F54-029127461801}" srcOrd="0" destOrd="0" presId="urn:microsoft.com/office/officeart/2005/8/layout/radial4"/>
    <dgm:cxn modelId="{D4F21BF7-F655-D84C-B356-278F8C170DB4}" type="presOf" srcId="{D6C2B636-AE5B-8646-BC81-D198727DD391}" destId="{6BDD002B-1399-DD4F-8BC0-22DF28427A36}" srcOrd="0" destOrd="0" presId="urn:microsoft.com/office/officeart/2005/8/layout/radial4"/>
    <dgm:cxn modelId="{4860B6DE-8D99-E744-8185-C0462BBB2247}" type="presParOf" srcId="{CB8855AF-F3ED-7846-9E16-70ABEEA86C9C}" destId="{6D66497F-1CA2-4149-B1EB-F2391C76F79D}" srcOrd="0" destOrd="0" presId="urn:microsoft.com/office/officeart/2005/8/layout/radial4"/>
    <dgm:cxn modelId="{D8622C0E-C853-A842-B1E7-318E70BB4610}" type="presParOf" srcId="{CB8855AF-F3ED-7846-9E16-70ABEEA86C9C}" destId="{A93819CA-8E60-7040-AAE1-9ACA4F0156DC}" srcOrd="1" destOrd="0" presId="urn:microsoft.com/office/officeart/2005/8/layout/radial4"/>
    <dgm:cxn modelId="{61566ED5-A745-4A41-A3BF-D2EBEBB40CED}" type="presParOf" srcId="{CB8855AF-F3ED-7846-9E16-70ABEEA86C9C}" destId="{7FF26287-74C5-F848-A7D0-8BB52999B0A7}" srcOrd="2" destOrd="0" presId="urn:microsoft.com/office/officeart/2005/8/layout/radial4"/>
    <dgm:cxn modelId="{45D1EE6A-4AEA-7443-8A2C-58C6369C73AA}" type="presParOf" srcId="{CB8855AF-F3ED-7846-9E16-70ABEEA86C9C}" destId="{4EAF36AA-AF26-AC42-9463-15E43F627B29}" srcOrd="3" destOrd="0" presId="urn:microsoft.com/office/officeart/2005/8/layout/radial4"/>
    <dgm:cxn modelId="{CCC70D3E-5CFE-F442-8825-776C2A42706F}" type="presParOf" srcId="{CB8855AF-F3ED-7846-9E16-70ABEEA86C9C}" destId="{7E3759EA-EB5A-BB42-AE8C-203BBA45BCDB}" srcOrd="4" destOrd="0" presId="urn:microsoft.com/office/officeart/2005/8/layout/radial4"/>
    <dgm:cxn modelId="{F24D1080-8614-1748-BCE6-4E5CA1A5E8CB}" type="presParOf" srcId="{CB8855AF-F3ED-7846-9E16-70ABEEA86C9C}" destId="{047CB1C7-B282-C844-B952-98ACB8183EFB}" srcOrd="5" destOrd="0" presId="urn:microsoft.com/office/officeart/2005/8/layout/radial4"/>
    <dgm:cxn modelId="{467A1A70-A62E-F341-A1BD-F34F40C1874E}" type="presParOf" srcId="{CB8855AF-F3ED-7846-9E16-70ABEEA86C9C}" destId="{6BDD002B-1399-DD4F-8BC0-22DF28427A36}" srcOrd="6" destOrd="0" presId="urn:microsoft.com/office/officeart/2005/8/layout/radial4"/>
    <dgm:cxn modelId="{F400EE8E-4FF9-294E-89B5-BC220E2BCD51}" type="presParOf" srcId="{CB8855AF-F3ED-7846-9E16-70ABEEA86C9C}" destId="{9930619B-84B4-6343-8F54-029127461801}" srcOrd="7" destOrd="0" presId="urn:microsoft.com/office/officeart/2005/8/layout/radial4"/>
    <dgm:cxn modelId="{B6E55BB9-FEE0-9E47-BDD7-53304904D9EF}" type="presParOf" srcId="{CB8855AF-F3ED-7846-9E16-70ABEEA86C9C}" destId="{7FEFEDBC-01A4-4E4B-A14F-58362EAF5EEF}" srcOrd="8" destOrd="0" presId="urn:microsoft.com/office/officeart/2005/8/layout/radial4"/>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6497F-1CA2-4149-B1EB-F2391C76F79D}">
      <dsp:nvSpPr>
        <dsp:cNvPr id="0" name=""/>
        <dsp:cNvSpPr/>
      </dsp:nvSpPr>
      <dsp:spPr>
        <a:xfrm>
          <a:off x="1722007" y="1544714"/>
          <a:ext cx="1273813" cy="1273813"/>
        </a:xfrm>
        <a:prstGeom prst="ellipse">
          <a:avLst/>
        </a:prstGeom>
        <a:solidFill>
          <a:srgbClr val="5C112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All form to create polygraph test results</a:t>
          </a:r>
        </a:p>
      </dsp:txBody>
      <dsp:txXfrm>
        <a:off x="1908553" y="1731260"/>
        <a:ext cx="900721" cy="900721"/>
      </dsp:txXfrm>
    </dsp:sp>
    <dsp:sp modelId="{A93819CA-8E60-7040-AAE1-9ACA4F0156DC}">
      <dsp:nvSpPr>
        <dsp:cNvPr id="0" name=""/>
        <dsp:cNvSpPr/>
      </dsp:nvSpPr>
      <dsp:spPr>
        <a:xfrm rot="11700000">
          <a:off x="586888" y="1674430"/>
          <a:ext cx="1113204" cy="363036"/>
        </a:xfrm>
        <a:prstGeom prst="leftArrow">
          <a:avLst>
            <a:gd name="adj1" fmla="val 60000"/>
            <a:gd name="adj2" fmla="val 50000"/>
          </a:avLst>
        </a:prstGeom>
        <a:solidFill>
          <a:srgbClr val="5C2436"/>
        </a:solidFill>
        <a:ln>
          <a:solidFill>
            <a:schemeClr val="bg1"/>
          </a:solidFill>
        </a:ln>
        <a:effectLst/>
      </dsp:spPr>
      <dsp:style>
        <a:lnRef idx="0">
          <a:scrgbClr r="0" g="0" b="0"/>
        </a:lnRef>
        <a:fillRef idx="1">
          <a:scrgbClr r="0" g="0" b="0"/>
        </a:fillRef>
        <a:effectRef idx="0">
          <a:scrgbClr r="0" g="0" b="0"/>
        </a:effectRef>
        <a:fontRef idx="minor">
          <a:schemeClr val="lt1"/>
        </a:fontRef>
      </dsp:style>
    </dsp:sp>
    <dsp:sp modelId="{7FF26287-74C5-F848-A7D0-8BB52999B0A7}">
      <dsp:nvSpPr>
        <dsp:cNvPr id="0" name=""/>
        <dsp:cNvSpPr/>
      </dsp:nvSpPr>
      <dsp:spPr>
        <a:xfrm>
          <a:off x="792" y="1227840"/>
          <a:ext cx="1210122" cy="968098"/>
        </a:xfrm>
        <a:prstGeom prst="roundRect">
          <a:avLst>
            <a:gd name="adj" fmla="val 10000"/>
          </a:avLst>
        </a:prstGeom>
        <a:solidFill>
          <a:schemeClr val="tx1">
            <a:lumMod val="65000"/>
            <a:lum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Pulse</a:t>
          </a:r>
        </a:p>
      </dsp:txBody>
      <dsp:txXfrm>
        <a:off x="29147" y="1256195"/>
        <a:ext cx="1153412" cy="911388"/>
      </dsp:txXfrm>
    </dsp:sp>
    <dsp:sp modelId="{4EAF36AA-AF26-AC42-9463-15E43F627B29}">
      <dsp:nvSpPr>
        <dsp:cNvPr id="0" name=""/>
        <dsp:cNvSpPr/>
      </dsp:nvSpPr>
      <dsp:spPr>
        <a:xfrm rot="14700000">
          <a:off x="1270531" y="859696"/>
          <a:ext cx="1113204" cy="363036"/>
        </a:xfrm>
        <a:prstGeom prst="leftArrow">
          <a:avLst>
            <a:gd name="adj1" fmla="val 60000"/>
            <a:gd name="adj2" fmla="val 50000"/>
          </a:avLst>
        </a:prstGeom>
        <a:solidFill>
          <a:srgbClr val="5C2436"/>
        </a:solidFill>
        <a:ln>
          <a:solidFill>
            <a:schemeClr val="bg1"/>
          </a:solidFill>
        </a:ln>
        <a:effectLst/>
      </dsp:spPr>
      <dsp:style>
        <a:lnRef idx="0">
          <a:scrgbClr r="0" g="0" b="0"/>
        </a:lnRef>
        <a:fillRef idx="1">
          <a:scrgbClr r="0" g="0" b="0"/>
        </a:fillRef>
        <a:effectRef idx="0">
          <a:scrgbClr r="0" g="0" b="0"/>
        </a:effectRef>
        <a:fontRef idx="minor">
          <a:schemeClr val="lt1"/>
        </a:fontRef>
      </dsp:style>
    </dsp:sp>
    <dsp:sp modelId="{7E3759EA-EB5A-BB42-AE8C-203BBA45BCDB}">
      <dsp:nvSpPr>
        <dsp:cNvPr id="0" name=""/>
        <dsp:cNvSpPr/>
      </dsp:nvSpPr>
      <dsp:spPr>
        <a:xfrm>
          <a:off x="986842" y="52712"/>
          <a:ext cx="1210122" cy="968098"/>
        </a:xfrm>
        <a:prstGeom prst="roundRect">
          <a:avLst>
            <a:gd name="adj" fmla="val 10000"/>
          </a:avLst>
        </a:prstGeom>
        <a:solidFill>
          <a:schemeClr val="tx1">
            <a:lumMod val="65000"/>
            <a:lum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dirty="0"/>
            <a:t>Blood Pressure </a:t>
          </a:r>
        </a:p>
      </dsp:txBody>
      <dsp:txXfrm>
        <a:off x="1015197" y="81067"/>
        <a:ext cx="1153412" cy="911388"/>
      </dsp:txXfrm>
    </dsp:sp>
    <dsp:sp modelId="{047CB1C7-B282-C844-B952-98ACB8183EFB}">
      <dsp:nvSpPr>
        <dsp:cNvPr id="0" name=""/>
        <dsp:cNvSpPr/>
      </dsp:nvSpPr>
      <dsp:spPr>
        <a:xfrm rot="17700000">
          <a:off x="2334091" y="859696"/>
          <a:ext cx="1113204" cy="363036"/>
        </a:xfrm>
        <a:prstGeom prst="leftArrow">
          <a:avLst>
            <a:gd name="adj1" fmla="val 60000"/>
            <a:gd name="adj2" fmla="val 50000"/>
          </a:avLst>
        </a:prstGeom>
        <a:solidFill>
          <a:srgbClr val="5C2436"/>
        </a:solidFill>
        <a:ln>
          <a:solidFill>
            <a:schemeClr val="bg1"/>
          </a:solidFill>
        </a:ln>
        <a:effectLst/>
      </dsp:spPr>
      <dsp:style>
        <a:lnRef idx="0">
          <a:scrgbClr r="0" g="0" b="0"/>
        </a:lnRef>
        <a:fillRef idx="1">
          <a:scrgbClr r="0" g="0" b="0"/>
        </a:fillRef>
        <a:effectRef idx="0">
          <a:scrgbClr r="0" g="0" b="0"/>
        </a:effectRef>
        <a:fontRef idx="minor">
          <a:schemeClr val="lt1"/>
        </a:fontRef>
      </dsp:style>
    </dsp:sp>
    <dsp:sp modelId="{6BDD002B-1399-DD4F-8BC0-22DF28427A36}">
      <dsp:nvSpPr>
        <dsp:cNvPr id="0" name=""/>
        <dsp:cNvSpPr/>
      </dsp:nvSpPr>
      <dsp:spPr>
        <a:xfrm>
          <a:off x="2520863" y="52712"/>
          <a:ext cx="1210122" cy="968098"/>
        </a:xfrm>
        <a:prstGeom prst="roundRect">
          <a:avLst>
            <a:gd name="adj" fmla="val 10000"/>
          </a:avLst>
        </a:prstGeom>
        <a:solidFill>
          <a:schemeClr val="tx1">
            <a:lumMod val="65000"/>
            <a:lum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dirty="0"/>
            <a:t>Galvanic Skin Response</a:t>
          </a:r>
        </a:p>
      </dsp:txBody>
      <dsp:txXfrm>
        <a:off x="2549218" y="81067"/>
        <a:ext cx="1153412" cy="911388"/>
      </dsp:txXfrm>
    </dsp:sp>
    <dsp:sp modelId="{9930619B-84B4-6343-8F54-029127461801}">
      <dsp:nvSpPr>
        <dsp:cNvPr id="0" name=""/>
        <dsp:cNvSpPr/>
      </dsp:nvSpPr>
      <dsp:spPr>
        <a:xfrm rot="20708262">
          <a:off x="3018501" y="1677399"/>
          <a:ext cx="1112879" cy="363036"/>
        </a:xfrm>
        <a:prstGeom prst="leftArrow">
          <a:avLst>
            <a:gd name="adj1" fmla="val 60000"/>
            <a:gd name="adj2" fmla="val 50000"/>
          </a:avLst>
        </a:prstGeom>
        <a:solidFill>
          <a:srgbClr val="5C2436"/>
        </a:solidFill>
        <a:ln>
          <a:noFill/>
        </a:ln>
        <a:effectLst/>
      </dsp:spPr>
      <dsp:style>
        <a:lnRef idx="0">
          <a:scrgbClr r="0" g="0" b="0"/>
        </a:lnRef>
        <a:fillRef idx="1">
          <a:scrgbClr r="0" g="0" b="0"/>
        </a:fillRef>
        <a:effectRef idx="0">
          <a:scrgbClr r="0" g="0" b="0"/>
        </a:effectRef>
        <a:fontRef idx="minor">
          <a:schemeClr val="lt1"/>
        </a:fontRef>
      </dsp:style>
    </dsp:sp>
    <dsp:sp modelId="{7FEFEDBC-01A4-4E4B-A14F-58362EAF5EEF}">
      <dsp:nvSpPr>
        <dsp:cNvPr id="0" name=""/>
        <dsp:cNvSpPr/>
      </dsp:nvSpPr>
      <dsp:spPr>
        <a:xfrm>
          <a:off x="3507703" y="1232143"/>
          <a:ext cx="1210122" cy="968098"/>
        </a:xfrm>
        <a:prstGeom prst="roundRect">
          <a:avLst>
            <a:gd name="adj" fmla="val 10000"/>
          </a:avLst>
        </a:prstGeom>
        <a:solidFill>
          <a:schemeClr val="tx1">
            <a:lumMod val="65000"/>
            <a:lum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dirty="0"/>
            <a:t>Respiration Rate</a:t>
          </a:r>
        </a:p>
      </dsp:txBody>
      <dsp:txXfrm>
        <a:off x="3536058" y="1260498"/>
        <a:ext cx="1153412" cy="911388"/>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79EEB6-8CE6-2D40-AA64-EABBB785B4C8}" type="datetimeFigureOut">
              <a:rPr lang="en-US" smtClean="0"/>
              <a:t>6/11/21</a:t>
            </a:fld>
            <a:endParaRPr lang="en-US"/>
          </a:p>
        </p:txBody>
      </p:sp>
      <p:sp>
        <p:nvSpPr>
          <p:cNvPr id="4" name="Slide Image Placeholder 3"/>
          <p:cNvSpPr>
            <a:spLocks noGrp="1" noRot="1" noChangeAspect="1"/>
          </p:cNvSpPr>
          <p:nvPr>
            <p:ph type="sldImg" idx="2"/>
          </p:nvPr>
        </p:nvSpPr>
        <p:spPr>
          <a:xfrm>
            <a:off x="2273300" y="1143000"/>
            <a:ext cx="2311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CDFE91-0CB7-6041-82A4-3AAB951E6AB4}" type="slidenum">
              <a:rPr lang="en-US" smtClean="0"/>
              <a:t>‹#›</a:t>
            </a:fld>
            <a:endParaRPr lang="en-US"/>
          </a:p>
        </p:txBody>
      </p:sp>
    </p:spTree>
    <p:extLst>
      <p:ext uri="{BB962C8B-B14F-4D97-AF65-F5344CB8AC3E}">
        <p14:creationId xmlns:p14="http://schemas.microsoft.com/office/powerpoint/2010/main" val="20570530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3300" y="1143000"/>
            <a:ext cx="2311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CDFE91-0CB7-6041-82A4-3AAB951E6AB4}" type="slidenum">
              <a:rPr lang="en-US" smtClean="0"/>
              <a:t>1</a:t>
            </a:fld>
            <a:endParaRPr lang="en-US"/>
          </a:p>
        </p:txBody>
      </p:sp>
    </p:spTree>
    <p:extLst>
      <p:ext uri="{BB962C8B-B14F-4D97-AF65-F5344CB8AC3E}">
        <p14:creationId xmlns:p14="http://schemas.microsoft.com/office/powerpoint/2010/main" val="3996099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9982" y="2356703"/>
            <a:ext cx="9179799" cy="5013407"/>
          </a:xfrm>
        </p:spPr>
        <p:txBody>
          <a:bodyPr anchor="b"/>
          <a:lstStyle>
            <a:lvl1pPr algn="ctr">
              <a:defRPr sz="7087"/>
            </a:lvl1pPr>
          </a:lstStyle>
          <a:p>
            <a:r>
              <a:rPr lang="en-GB"/>
              <a:t>Click to edit Master title style</a:t>
            </a:r>
            <a:endParaRPr lang="en-US" dirty="0"/>
          </a:p>
        </p:txBody>
      </p:sp>
      <p:sp>
        <p:nvSpPr>
          <p:cNvPr id="3" name="Subtitle 2"/>
          <p:cNvSpPr>
            <a:spLocks noGrp="1"/>
          </p:cNvSpPr>
          <p:nvPr>
            <p:ph type="subTitle" idx="1"/>
          </p:nvPr>
        </p:nvSpPr>
        <p:spPr>
          <a:xfrm>
            <a:off x="1349971" y="7563446"/>
            <a:ext cx="8099822" cy="3476717"/>
          </a:xfrm>
        </p:spPr>
        <p:txBody>
          <a:bodyPr/>
          <a:lstStyle>
            <a:lvl1pPr marL="0" indent="0" algn="ctr">
              <a:buNone/>
              <a:defRPr sz="2835"/>
            </a:lvl1pPr>
            <a:lvl2pPr marL="539999" indent="0" algn="ctr">
              <a:buNone/>
              <a:defRPr sz="2362"/>
            </a:lvl2pPr>
            <a:lvl3pPr marL="1079998" indent="0" algn="ctr">
              <a:buNone/>
              <a:defRPr sz="2126"/>
            </a:lvl3pPr>
            <a:lvl4pPr marL="1619997" indent="0" algn="ctr">
              <a:buNone/>
              <a:defRPr sz="1890"/>
            </a:lvl4pPr>
            <a:lvl5pPr marL="2159996" indent="0" algn="ctr">
              <a:buNone/>
              <a:defRPr sz="1890"/>
            </a:lvl5pPr>
            <a:lvl6pPr marL="2699995" indent="0" algn="ctr">
              <a:buNone/>
              <a:defRPr sz="1890"/>
            </a:lvl6pPr>
            <a:lvl7pPr marL="3239994" indent="0" algn="ctr">
              <a:buNone/>
              <a:defRPr sz="1890"/>
            </a:lvl7pPr>
            <a:lvl8pPr marL="3779992" indent="0" algn="ctr">
              <a:buNone/>
              <a:defRPr sz="1890"/>
            </a:lvl8pPr>
            <a:lvl9pPr marL="4319991" indent="0" algn="ctr">
              <a:buNone/>
              <a:defRPr sz="189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8C4F753-8F31-B24F-BE00-6A836BD5C1D6}" type="datetimeFigureOut">
              <a:rPr lang="en-US" smtClean="0"/>
              <a:t>6/11/21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BEC68-B3C2-244E-A5D9-48009315FBEB}" type="slidenum">
              <a:rPr lang="en-US" smtClean="0"/>
              <a:t>‹#›</a:t>
            </a:fld>
            <a:endParaRPr lang="en-US"/>
          </a:p>
        </p:txBody>
      </p:sp>
    </p:spTree>
    <p:extLst>
      <p:ext uri="{BB962C8B-B14F-4D97-AF65-F5344CB8AC3E}">
        <p14:creationId xmlns:p14="http://schemas.microsoft.com/office/powerpoint/2010/main" val="3016818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C4F753-8F31-B24F-BE00-6A836BD5C1D6}" type="datetimeFigureOut">
              <a:rPr lang="en-US" smtClean="0"/>
              <a:t>6/11/21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BEC68-B3C2-244E-A5D9-48009315FBEB}" type="slidenum">
              <a:rPr lang="en-US" smtClean="0"/>
              <a:t>‹#›</a:t>
            </a:fld>
            <a:endParaRPr lang="en-US"/>
          </a:p>
        </p:txBody>
      </p:sp>
    </p:spTree>
    <p:extLst>
      <p:ext uri="{BB962C8B-B14F-4D97-AF65-F5344CB8AC3E}">
        <p14:creationId xmlns:p14="http://schemas.microsoft.com/office/powerpoint/2010/main" val="971001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6859" y="3590057"/>
            <a:ext cx="9314796" cy="5990088"/>
          </a:xfrm>
        </p:spPr>
        <p:txBody>
          <a:bodyPr anchor="b"/>
          <a:lstStyle>
            <a:lvl1pPr>
              <a:defRPr sz="7087"/>
            </a:lvl1pPr>
          </a:lstStyle>
          <a:p>
            <a:r>
              <a:rPr lang="en-GB"/>
              <a:t>Click to edit Master title style</a:t>
            </a:r>
            <a:endParaRPr lang="en-US" dirty="0"/>
          </a:p>
        </p:txBody>
      </p:sp>
      <p:sp>
        <p:nvSpPr>
          <p:cNvPr id="3" name="Text Placeholder 2"/>
          <p:cNvSpPr>
            <a:spLocks noGrp="1"/>
          </p:cNvSpPr>
          <p:nvPr>
            <p:ph type="body" idx="1"/>
          </p:nvPr>
        </p:nvSpPr>
        <p:spPr>
          <a:xfrm>
            <a:off x="736859" y="9636813"/>
            <a:ext cx="9314796" cy="3150046"/>
          </a:xfrm>
        </p:spPr>
        <p:txBody>
          <a:bodyPr/>
          <a:lstStyle>
            <a:lvl1pPr marL="0" indent="0">
              <a:buNone/>
              <a:defRPr sz="2835">
                <a:solidFill>
                  <a:schemeClr val="tx1"/>
                </a:solidFill>
              </a:defRPr>
            </a:lvl1pPr>
            <a:lvl2pPr marL="539999" indent="0">
              <a:buNone/>
              <a:defRPr sz="2362">
                <a:solidFill>
                  <a:schemeClr val="tx1">
                    <a:tint val="75000"/>
                  </a:schemeClr>
                </a:solidFill>
              </a:defRPr>
            </a:lvl2pPr>
            <a:lvl3pPr marL="1079998" indent="0">
              <a:buNone/>
              <a:defRPr sz="2126">
                <a:solidFill>
                  <a:schemeClr val="tx1">
                    <a:tint val="75000"/>
                  </a:schemeClr>
                </a:solidFill>
              </a:defRPr>
            </a:lvl3pPr>
            <a:lvl4pPr marL="1619997" indent="0">
              <a:buNone/>
              <a:defRPr sz="1890">
                <a:solidFill>
                  <a:schemeClr val="tx1">
                    <a:tint val="75000"/>
                  </a:schemeClr>
                </a:solidFill>
              </a:defRPr>
            </a:lvl4pPr>
            <a:lvl5pPr marL="2159996" indent="0">
              <a:buNone/>
              <a:defRPr sz="1890">
                <a:solidFill>
                  <a:schemeClr val="tx1">
                    <a:tint val="75000"/>
                  </a:schemeClr>
                </a:solidFill>
              </a:defRPr>
            </a:lvl5pPr>
            <a:lvl6pPr marL="2699995" indent="0">
              <a:buNone/>
              <a:defRPr sz="1890">
                <a:solidFill>
                  <a:schemeClr val="tx1">
                    <a:tint val="75000"/>
                  </a:schemeClr>
                </a:solidFill>
              </a:defRPr>
            </a:lvl6pPr>
            <a:lvl7pPr marL="3239994" indent="0">
              <a:buNone/>
              <a:defRPr sz="1890">
                <a:solidFill>
                  <a:schemeClr val="tx1">
                    <a:tint val="75000"/>
                  </a:schemeClr>
                </a:solidFill>
              </a:defRPr>
            </a:lvl7pPr>
            <a:lvl8pPr marL="3779992" indent="0">
              <a:buNone/>
              <a:defRPr sz="1890">
                <a:solidFill>
                  <a:schemeClr val="tx1">
                    <a:tint val="75000"/>
                  </a:schemeClr>
                </a:solidFill>
              </a:defRPr>
            </a:lvl8pPr>
            <a:lvl9pPr marL="4319991" indent="0">
              <a:buNone/>
              <a:defRPr sz="189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8C4F753-8F31-B24F-BE00-6A836BD5C1D6}" type="datetimeFigureOut">
              <a:rPr lang="en-US" smtClean="0"/>
              <a:t>6/11/21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BEC68-B3C2-244E-A5D9-48009315FBEB}" type="slidenum">
              <a:rPr lang="en-US" smtClean="0"/>
              <a:t>‹#›</a:t>
            </a:fld>
            <a:endParaRPr lang="en-US"/>
          </a:p>
        </p:txBody>
      </p:sp>
    </p:spTree>
    <p:extLst>
      <p:ext uri="{BB962C8B-B14F-4D97-AF65-F5344CB8AC3E}">
        <p14:creationId xmlns:p14="http://schemas.microsoft.com/office/powerpoint/2010/main" val="3050628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742484" y="3833390"/>
            <a:ext cx="4589899" cy="91368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467380" y="3833390"/>
            <a:ext cx="4589899" cy="91368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8C4F753-8F31-B24F-BE00-6A836BD5C1D6}" type="datetimeFigureOut">
              <a:rPr lang="en-US" smtClean="0"/>
              <a:t>6/11/21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DBEC68-B3C2-244E-A5D9-48009315FBEB}" type="slidenum">
              <a:rPr lang="en-US" smtClean="0"/>
              <a:t>‹#›</a:t>
            </a:fld>
            <a:endParaRPr lang="en-US"/>
          </a:p>
        </p:txBody>
      </p:sp>
    </p:spTree>
    <p:extLst>
      <p:ext uri="{BB962C8B-B14F-4D97-AF65-F5344CB8AC3E}">
        <p14:creationId xmlns:p14="http://schemas.microsoft.com/office/powerpoint/2010/main" val="18704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43890" y="766681"/>
            <a:ext cx="9314796" cy="2783376"/>
          </a:xfrm>
        </p:spPr>
        <p:txBody>
          <a:bodyPr/>
          <a:lstStyle/>
          <a:p>
            <a:r>
              <a:rPr lang="en-GB"/>
              <a:t>Click to edit Master title style</a:t>
            </a:r>
            <a:endParaRPr lang="en-US" dirty="0"/>
          </a:p>
        </p:txBody>
      </p:sp>
      <p:sp>
        <p:nvSpPr>
          <p:cNvPr id="3" name="Text Placeholder 2"/>
          <p:cNvSpPr>
            <a:spLocks noGrp="1"/>
          </p:cNvSpPr>
          <p:nvPr>
            <p:ph type="body" idx="1"/>
          </p:nvPr>
        </p:nvSpPr>
        <p:spPr>
          <a:xfrm>
            <a:off x="743892" y="3530053"/>
            <a:ext cx="4568805" cy="1730025"/>
          </a:xfrm>
        </p:spPr>
        <p:txBody>
          <a:bodyPr anchor="b"/>
          <a:lstStyle>
            <a:lvl1pPr marL="0" indent="0">
              <a:buNone/>
              <a:defRPr sz="2835" b="1"/>
            </a:lvl1pPr>
            <a:lvl2pPr marL="539999" indent="0">
              <a:buNone/>
              <a:defRPr sz="2362" b="1"/>
            </a:lvl2pPr>
            <a:lvl3pPr marL="1079998" indent="0">
              <a:buNone/>
              <a:defRPr sz="2126" b="1"/>
            </a:lvl3pPr>
            <a:lvl4pPr marL="1619997" indent="0">
              <a:buNone/>
              <a:defRPr sz="1890" b="1"/>
            </a:lvl4pPr>
            <a:lvl5pPr marL="2159996" indent="0">
              <a:buNone/>
              <a:defRPr sz="1890" b="1"/>
            </a:lvl5pPr>
            <a:lvl6pPr marL="2699995" indent="0">
              <a:buNone/>
              <a:defRPr sz="1890" b="1"/>
            </a:lvl6pPr>
            <a:lvl7pPr marL="3239994" indent="0">
              <a:buNone/>
              <a:defRPr sz="1890" b="1"/>
            </a:lvl7pPr>
            <a:lvl8pPr marL="3779992" indent="0">
              <a:buNone/>
              <a:defRPr sz="1890" b="1"/>
            </a:lvl8pPr>
            <a:lvl9pPr marL="4319991" indent="0">
              <a:buNone/>
              <a:defRPr sz="1890" b="1"/>
            </a:lvl9pPr>
          </a:lstStyle>
          <a:p>
            <a:pPr lvl="0"/>
            <a:r>
              <a:rPr lang="en-GB"/>
              <a:t>Click to edit Master text styles</a:t>
            </a:r>
          </a:p>
        </p:txBody>
      </p:sp>
      <p:sp>
        <p:nvSpPr>
          <p:cNvPr id="4" name="Content Placeholder 3"/>
          <p:cNvSpPr>
            <a:spLocks noGrp="1"/>
          </p:cNvSpPr>
          <p:nvPr>
            <p:ph sz="half" idx="2"/>
          </p:nvPr>
        </p:nvSpPr>
        <p:spPr>
          <a:xfrm>
            <a:off x="743892" y="5260078"/>
            <a:ext cx="4568805" cy="77367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467381" y="3530053"/>
            <a:ext cx="4591306" cy="1730025"/>
          </a:xfrm>
        </p:spPr>
        <p:txBody>
          <a:bodyPr anchor="b"/>
          <a:lstStyle>
            <a:lvl1pPr marL="0" indent="0">
              <a:buNone/>
              <a:defRPr sz="2835" b="1"/>
            </a:lvl1pPr>
            <a:lvl2pPr marL="539999" indent="0">
              <a:buNone/>
              <a:defRPr sz="2362" b="1"/>
            </a:lvl2pPr>
            <a:lvl3pPr marL="1079998" indent="0">
              <a:buNone/>
              <a:defRPr sz="2126" b="1"/>
            </a:lvl3pPr>
            <a:lvl4pPr marL="1619997" indent="0">
              <a:buNone/>
              <a:defRPr sz="1890" b="1"/>
            </a:lvl4pPr>
            <a:lvl5pPr marL="2159996" indent="0">
              <a:buNone/>
              <a:defRPr sz="1890" b="1"/>
            </a:lvl5pPr>
            <a:lvl6pPr marL="2699995" indent="0">
              <a:buNone/>
              <a:defRPr sz="1890" b="1"/>
            </a:lvl6pPr>
            <a:lvl7pPr marL="3239994" indent="0">
              <a:buNone/>
              <a:defRPr sz="1890" b="1"/>
            </a:lvl7pPr>
            <a:lvl8pPr marL="3779992" indent="0">
              <a:buNone/>
              <a:defRPr sz="1890" b="1"/>
            </a:lvl8pPr>
            <a:lvl9pPr marL="4319991" indent="0">
              <a:buNone/>
              <a:defRPr sz="1890" b="1"/>
            </a:lvl9pPr>
          </a:lstStyle>
          <a:p>
            <a:pPr lvl="0"/>
            <a:r>
              <a:rPr lang="en-GB"/>
              <a:t>Click to edit Master text styles</a:t>
            </a:r>
          </a:p>
        </p:txBody>
      </p:sp>
      <p:sp>
        <p:nvSpPr>
          <p:cNvPr id="6" name="Content Placeholder 5"/>
          <p:cNvSpPr>
            <a:spLocks noGrp="1"/>
          </p:cNvSpPr>
          <p:nvPr>
            <p:ph sz="quarter" idx="4"/>
          </p:nvPr>
        </p:nvSpPr>
        <p:spPr>
          <a:xfrm>
            <a:off x="5467381" y="5260078"/>
            <a:ext cx="4591306" cy="77367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8C4F753-8F31-B24F-BE00-6A836BD5C1D6}" type="datetimeFigureOut">
              <a:rPr lang="en-US" smtClean="0"/>
              <a:t>6/11/21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DBEC68-B3C2-244E-A5D9-48009315FBEB}" type="slidenum">
              <a:rPr lang="en-US" smtClean="0"/>
              <a:t>‹#›</a:t>
            </a:fld>
            <a:endParaRPr lang="en-US"/>
          </a:p>
        </p:txBody>
      </p:sp>
    </p:spTree>
    <p:extLst>
      <p:ext uri="{BB962C8B-B14F-4D97-AF65-F5344CB8AC3E}">
        <p14:creationId xmlns:p14="http://schemas.microsoft.com/office/powerpoint/2010/main" val="3028387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8C4F753-8F31-B24F-BE00-6A836BD5C1D6}" type="datetimeFigureOut">
              <a:rPr lang="en-US" smtClean="0"/>
              <a:t>6/11/21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DBEC68-B3C2-244E-A5D9-48009315FBEB}" type="slidenum">
              <a:rPr lang="en-US" smtClean="0"/>
              <a:t>‹#›</a:t>
            </a:fld>
            <a:endParaRPr lang="en-US"/>
          </a:p>
        </p:txBody>
      </p:sp>
    </p:spTree>
    <p:extLst>
      <p:ext uri="{BB962C8B-B14F-4D97-AF65-F5344CB8AC3E}">
        <p14:creationId xmlns:p14="http://schemas.microsoft.com/office/powerpoint/2010/main" val="4020105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C4F753-8F31-B24F-BE00-6A836BD5C1D6}" type="datetimeFigureOut">
              <a:rPr lang="en-US" smtClean="0"/>
              <a:t>6/11/21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DBEC68-B3C2-244E-A5D9-48009315FBEB}" type="slidenum">
              <a:rPr lang="en-US" smtClean="0"/>
              <a:t>‹#›</a:t>
            </a:fld>
            <a:endParaRPr lang="en-US"/>
          </a:p>
        </p:txBody>
      </p:sp>
    </p:spTree>
    <p:extLst>
      <p:ext uri="{BB962C8B-B14F-4D97-AF65-F5344CB8AC3E}">
        <p14:creationId xmlns:p14="http://schemas.microsoft.com/office/powerpoint/2010/main" val="2762268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3890" y="960014"/>
            <a:ext cx="3483205" cy="3360050"/>
          </a:xfrm>
        </p:spPr>
        <p:txBody>
          <a:bodyPr anchor="b"/>
          <a:lstStyle>
            <a:lvl1pPr>
              <a:defRPr sz="3780"/>
            </a:lvl1pPr>
          </a:lstStyle>
          <a:p>
            <a:r>
              <a:rPr lang="en-GB"/>
              <a:t>Click to edit Master title style</a:t>
            </a:r>
            <a:endParaRPr lang="en-US" dirty="0"/>
          </a:p>
        </p:txBody>
      </p:sp>
      <p:sp>
        <p:nvSpPr>
          <p:cNvPr id="3" name="Content Placeholder 2"/>
          <p:cNvSpPr>
            <a:spLocks noGrp="1"/>
          </p:cNvSpPr>
          <p:nvPr>
            <p:ph idx="1"/>
          </p:nvPr>
        </p:nvSpPr>
        <p:spPr>
          <a:xfrm>
            <a:off x="4591306" y="2073367"/>
            <a:ext cx="5467380" cy="10233485"/>
          </a:xfrm>
        </p:spPr>
        <p:txBody>
          <a:bodyPr/>
          <a:lstStyle>
            <a:lvl1pPr>
              <a:defRPr sz="3780"/>
            </a:lvl1pPr>
            <a:lvl2pPr>
              <a:defRPr sz="3307"/>
            </a:lvl2pPr>
            <a:lvl3pPr>
              <a:defRPr sz="2835"/>
            </a:lvl3pPr>
            <a:lvl4pPr>
              <a:defRPr sz="2362"/>
            </a:lvl4pPr>
            <a:lvl5pPr>
              <a:defRPr sz="2362"/>
            </a:lvl5pPr>
            <a:lvl6pPr>
              <a:defRPr sz="2362"/>
            </a:lvl6pPr>
            <a:lvl7pPr>
              <a:defRPr sz="2362"/>
            </a:lvl7pPr>
            <a:lvl8pPr>
              <a:defRPr sz="2362"/>
            </a:lvl8pPr>
            <a:lvl9pPr>
              <a:defRPr sz="236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43890" y="4320064"/>
            <a:ext cx="3483205" cy="8003453"/>
          </a:xfrm>
        </p:spPr>
        <p:txBody>
          <a:bodyPr/>
          <a:lstStyle>
            <a:lvl1pPr marL="0" indent="0">
              <a:buNone/>
              <a:defRPr sz="1890"/>
            </a:lvl1pPr>
            <a:lvl2pPr marL="539999" indent="0">
              <a:buNone/>
              <a:defRPr sz="1654"/>
            </a:lvl2pPr>
            <a:lvl3pPr marL="1079998" indent="0">
              <a:buNone/>
              <a:defRPr sz="1417"/>
            </a:lvl3pPr>
            <a:lvl4pPr marL="1619997" indent="0">
              <a:buNone/>
              <a:defRPr sz="1181"/>
            </a:lvl4pPr>
            <a:lvl5pPr marL="2159996" indent="0">
              <a:buNone/>
              <a:defRPr sz="1181"/>
            </a:lvl5pPr>
            <a:lvl6pPr marL="2699995" indent="0">
              <a:buNone/>
              <a:defRPr sz="1181"/>
            </a:lvl6pPr>
            <a:lvl7pPr marL="3239994" indent="0">
              <a:buNone/>
              <a:defRPr sz="1181"/>
            </a:lvl7pPr>
            <a:lvl8pPr marL="3779992" indent="0">
              <a:buNone/>
              <a:defRPr sz="1181"/>
            </a:lvl8pPr>
            <a:lvl9pPr marL="4319991" indent="0">
              <a:buNone/>
              <a:defRPr sz="1181"/>
            </a:lvl9pPr>
          </a:lstStyle>
          <a:p>
            <a:pPr lvl="0"/>
            <a:r>
              <a:rPr lang="en-GB"/>
              <a:t>Click to edit Master text styles</a:t>
            </a:r>
          </a:p>
        </p:txBody>
      </p:sp>
      <p:sp>
        <p:nvSpPr>
          <p:cNvPr id="5" name="Date Placeholder 4"/>
          <p:cNvSpPr>
            <a:spLocks noGrp="1"/>
          </p:cNvSpPr>
          <p:nvPr>
            <p:ph type="dt" sz="half" idx="10"/>
          </p:nvPr>
        </p:nvSpPr>
        <p:spPr/>
        <p:txBody>
          <a:bodyPr/>
          <a:lstStyle/>
          <a:p>
            <a:fld id="{38C4F753-8F31-B24F-BE00-6A836BD5C1D6}" type="datetimeFigureOut">
              <a:rPr lang="en-US" smtClean="0"/>
              <a:t>6/11/21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DBEC68-B3C2-244E-A5D9-48009315FBEB}" type="slidenum">
              <a:rPr lang="en-US" smtClean="0"/>
              <a:t>‹#›</a:t>
            </a:fld>
            <a:endParaRPr lang="en-US"/>
          </a:p>
        </p:txBody>
      </p:sp>
    </p:spTree>
    <p:extLst>
      <p:ext uri="{BB962C8B-B14F-4D97-AF65-F5344CB8AC3E}">
        <p14:creationId xmlns:p14="http://schemas.microsoft.com/office/powerpoint/2010/main" val="1568300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3890" y="960014"/>
            <a:ext cx="3483205" cy="3360050"/>
          </a:xfrm>
        </p:spPr>
        <p:txBody>
          <a:bodyPr anchor="b"/>
          <a:lstStyle>
            <a:lvl1pPr>
              <a:defRPr sz="3780"/>
            </a:lvl1pPr>
          </a:lstStyle>
          <a:p>
            <a:r>
              <a:rPr lang="en-GB"/>
              <a:t>Click to edit Master title style</a:t>
            </a:r>
            <a:endParaRPr lang="en-US" dirty="0"/>
          </a:p>
        </p:txBody>
      </p:sp>
      <p:sp>
        <p:nvSpPr>
          <p:cNvPr id="3" name="Picture Placeholder 2"/>
          <p:cNvSpPr>
            <a:spLocks noGrp="1" noChangeAspect="1"/>
          </p:cNvSpPr>
          <p:nvPr>
            <p:ph type="pic" idx="1"/>
          </p:nvPr>
        </p:nvSpPr>
        <p:spPr>
          <a:xfrm>
            <a:off x="4591306" y="2073367"/>
            <a:ext cx="5467380" cy="10233485"/>
          </a:xfrm>
        </p:spPr>
        <p:txBody>
          <a:bodyPr anchor="t"/>
          <a:lstStyle>
            <a:lvl1pPr marL="0" indent="0">
              <a:buNone/>
              <a:defRPr sz="3780"/>
            </a:lvl1pPr>
            <a:lvl2pPr marL="539999" indent="0">
              <a:buNone/>
              <a:defRPr sz="3307"/>
            </a:lvl2pPr>
            <a:lvl3pPr marL="1079998" indent="0">
              <a:buNone/>
              <a:defRPr sz="2835"/>
            </a:lvl3pPr>
            <a:lvl4pPr marL="1619997" indent="0">
              <a:buNone/>
              <a:defRPr sz="2362"/>
            </a:lvl4pPr>
            <a:lvl5pPr marL="2159996" indent="0">
              <a:buNone/>
              <a:defRPr sz="2362"/>
            </a:lvl5pPr>
            <a:lvl6pPr marL="2699995" indent="0">
              <a:buNone/>
              <a:defRPr sz="2362"/>
            </a:lvl6pPr>
            <a:lvl7pPr marL="3239994" indent="0">
              <a:buNone/>
              <a:defRPr sz="2362"/>
            </a:lvl7pPr>
            <a:lvl8pPr marL="3779992" indent="0">
              <a:buNone/>
              <a:defRPr sz="2362"/>
            </a:lvl8pPr>
            <a:lvl9pPr marL="4319991" indent="0">
              <a:buNone/>
              <a:defRPr sz="2362"/>
            </a:lvl9pPr>
          </a:lstStyle>
          <a:p>
            <a:r>
              <a:rPr lang="en-GB"/>
              <a:t>Click icon to add picture</a:t>
            </a:r>
            <a:endParaRPr lang="en-US" dirty="0"/>
          </a:p>
        </p:txBody>
      </p:sp>
      <p:sp>
        <p:nvSpPr>
          <p:cNvPr id="4" name="Text Placeholder 3"/>
          <p:cNvSpPr>
            <a:spLocks noGrp="1"/>
          </p:cNvSpPr>
          <p:nvPr>
            <p:ph type="body" sz="half" idx="2"/>
          </p:nvPr>
        </p:nvSpPr>
        <p:spPr>
          <a:xfrm>
            <a:off x="743890" y="4320064"/>
            <a:ext cx="3483205" cy="8003453"/>
          </a:xfrm>
        </p:spPr>
        <p:txBody>
          <a:bodyPr/>
          <a:lstStyle>
            <a:lvl1pPr marL="0" indent="0">
              <a:buNone/>
              <a:defRPr sz="1890"/>
            </a:lvl1pPr>
            <a:lvl2pPr marL="539999" indent="0">
              <a:buNone/>
              <a:defRPr sz="1654"/>
            </a:lvl2pPr>
            <a:lvl3pPr marL="1079998" indent="0">
              <a:buNone/>
              <a:defRPr sz="1417"/>
            </a:lvl3pPr>
            <a:lvl4pPr marL="1619997" indent="0">
              <a:buNone/>
              <a:defRPr sz="1181"/>
            </a:lvl4pPr>
            <a:lvl5pPr marL="2159996" indent="0">
              <a:buNone/>
              <a:defRPr sz="1181"/>
            </a:lvl5pPr>
            <a:lvl6pPr marL="2699995" indent="0">
              <a:buNone/>
              <a:defRPr sz="1181"/>
            </a:lvl6pPr>
            <a:lvl7pPr marL="3239994" indent="0">
              <a:buNone/>
              <a:defRPr sz="1181"/>
            </a:lvl7pPr>
            <a:lvl8pPr marL="3779992" indent="0">
              <a:buNone/>
              <a:defRPr sz="1181"/>
            </a:lvl8pPr>
            <a:lvl9pPr marL="4319991" indent="0">
              <a:buNone/>
              <a:defRPr sz="1181"/>
            </a:lvl9pPr>
          </a:lstStyle>
          <a:p>
            <a:pPr lvl="0"/>
            <a:r>
              <a:rPr lang="en-GB"/>
              <a:t>Click to edit Master text styles</a:t>
            </a:r>
          </a:p>
        </p:txBody>
      </p:sp>
      <p:sp>
        <p:nvSpPr>
          <p:cNvPr id="5" name="Date Placeholder 4"/>
          <p:cNvSpPr>
            <a:spLocks noGrp="1"/>
          </p:cNvSpPr>
          <p:nvPr>
            <p:ph type="dt" sz="half" idx="10"/>
          </p:nvPr>
        </p:nvSpPr>
        <p:spPr/>
        <p:txBody>
          <a:bodyPr/>
          <a:lstStyle/>
          <a:p>
            <a:fld id="{38C4F753-8F31-B24F-BE00-6A836BD5C1D6}" type="datetimeFigureOut">
              <a:rPr lang="en-US" smtClean="0"/>
              <a:t>6/11/21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DBEC68-B3C2-244E-A5D9-48009315FBEB}" type="slidenum">
              <a:rPr lang="en-US" smtClean="0"/>
              <a:t>‹#›</a:t>
            </a:fld>
            <a:endParaRPr lang="en-US"/>
          </a:p>
        </p:txBody>
      </p:sp>
    </p:spTree>
    <p:extLst>
      <p:ext uri="{BB962C8B-B14F-4D97-AF65-F5344CB8AC3E}">
        <p14:creationId xmlns:p14="http://schemas.microsoft.com/office/powerpoint/2010/main" val="4162214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C4F753-8F31-B24F-BE00-6A836BD5C1D6}" type="datetimeFigureOut">
              <a:rPr lang="en-US" smtClean="0"/>
              <a:t>6/11/21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BEC68-B3C2-244E-A5D9-48009315FBEB}" type="slidenum">
              <a:rPr lang="en-US" smtClean="0"/>
              <a:t>‹#›</a:t>
            </a:fld>
            <a:endParaRPr lang="en-US"/>
          </a:p>
        </p:txBody>
      </p:sp>
    </p:spTree>
    <p:extLst>
      <p:ext uri="{BB962C8B-B14F-4D97-AF65-F5344CB8AC3E}">
        <p14:creationId xmlns:p14="http://schemas.microsoft.com/office/powerpoint/2010/main" val="2884795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28581" y="766678"/>
            <a:ext cx="2328699" cy="1220351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42484" y="766678"/>
            <a:ext cx="6851100" cy="1220351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C4F753-8F31-B24F-BE00-6A836BD5C1D6}" type="datetimeFigureOut">
              <a:rPr lang="en-US" smtClean="0"/>
              <a:t>6/11/21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BEC68-B3C2-244E-A5D9-48009315FBEB}" type="slidenum">
              <a:rPr lang="en-US" smtClean="0"/>
              <a:t>‹#›</a:t>
            </a:fld>
            <a:endParaRPr lang="en-US"/>
          </a:p>
        </p:txBody>
      </p:sp>
    </p:spTree>
    <p:extLst>
      <p:ext uri="{BB962C8B-B14F-4D97-AF65-F5344CB8AC3E}">
        <p14:creationId xmlns:p14="http://schemas.microsoft.com/office/powerpoint/2010/main" val="2553270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42484" y="766681"/>
            <a:ext cx="9314796" cy="278337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42484" y="3833390"/>
            <a:ext cx="9314796" cy="913680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2484" y="13346867"/>
            <a:ext cx="2429947" cy="766678"/>
          </a:xfrm>
          <a:prstGeom prst="rect">
            <a:avLst/>
          </a:prstGeom>
        </p:spPr>
        <p:txBody>
          <a:bodyPr vert="horz" lIns="91440" tIns="45720" rIns="91440" bIns="45720" rtlCol="0" anchor="ctr"/>
          <a:lstStyle>
            <a:lvl1pPr algn="l">
              <a:defRPr sz="1417">
                <a:solidFill>
                  <a:schemeClr val="tx1">
                    <a:tint val="75000"/>
                  </a:schemeClr>
                </a:solidFill>
              </a:defRPr>
            </a:lvl1pPr>
          </a:lstStyle>
          <a:p>
            <a:fld id="{38C4F753-8F31-B24F-BE00-6A836BD5C1D6}" type="datetimeFigureOut">
              <a:rPr lang="en-US" smtClean="0"/>
              <a:t>6/11/21</a:t>
            </a:fld>
            <a:endParaRPr lang="en-US"/>
          </a:p>
        </p:txBody>
      </p:sp>
      <p:sp>
        <p:nvSpPr>
          <p:cNvPr id="5" name="Footer Placeholder 4"/>
          <p:cNvSpPr>
            <a:spLocks noGrp="1"/>
          </p:cNvSpPr>
          <p:nvPr>
            <p:ph type="ftr" sz="quarter" idx="3"/>
          </p:nvPr>
        </p:nvSpPr>
        <p:spPr>
          <a:xfrm>
            <a:off x="3577422" y="13346867"/>
            <a:ext cx="3644920" cy="766678"/>
          </a:xfrm>
          <a:prstGeom prst="rect">
            <a:avLst/>
          </a:prstGeom>
        </p:spPr>
        <p:txBody>
          <a:bodyPr vert="horz" lIns="91440" tIns="45720" rIns="91440" bIns="45720" rtlCol="0" anchor="ctr"/>
          <a:lstStyle>
            <a:lvl1pPr algn="ctr">
              <a:defRPr sz="1417">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627332" y="13346867"/>
            <a:ext cx="2429947" cy="766678"/>
          </a:xfrm>
          <a:prstGeom prst="rect">
            <a:avLst/>
          </a:prstGeom>
        </p:spPr>
        <p:txBody>
          <a:bodyPr vert="horz" lIns="91440" tIns="45720" rIns="91440" bIns="45720" rtlCol="0" anchor="ctr"/>
          <a:lstStyle>
            <a:lvl1pPr algn="r">
              <a:defRPr sz="1417">
                <a:solidFill>
                  <a:schemeClr val="tx1">
                    <a:tint val="75000"/>
                  </a:schemeClr>
                </a:solidFill>
              </a:defRPr>
            </a:lvl1pPr>
          </a:lstStyle>
          <a:p>
            <a:fld id="{FFDBEC68-B3C2-244E-A5D9-48009315FBEB}" type="slidenum">
              <a:rPr lang="en-US" smtClean="0"/>
              <a:t>‹#›</a:t>
            </a:fld>
            <a:endParaRPr lang="en-US"/>
          </a:p>
        </p:txBody>
      </p:sp>
    </p:spTree>
    <p:extLst>
      <p:ext uri="{BB962C8B-B14F-4D97-AF65-F5344CB8AC3E}">
        <p14:creationId xmlns:p14="http://schemas.microsoft.com/office/powerpoint/2010/main" val="156799191"/>
      </p:ext>
    </p:extLst>
  </p:cSld>
  <p:clrMap bg1="lt1" tx1="dk1" bg2="lt2" tx2="dk2" accent1="accent1" accent2="accent2" accent3="accent3" accent4="accent4" accent5="accent5" accent6="accent6" hlink="hlink" folHlink="folHlink"/>
  <p:sldLayoutIdLst>
    <p:sldLayoutId id="2147484310" r:id="rId1"/>
    <p:sldLayoutId id="2147484311" r:id="rId2"/>
    <p:sldLayoutId id="2147484312" r:id="rId3"/>
    <p:sldLayoutId id="2147484313" r:id="rId4"/>
    <p:sldLayoutId id="2147484314" r:id="rId5"/>
    <p:sldLayoutId id="2147484315" r:id="rId6"/>
    <p:sldLayoutId id="2147484316" r:id="rId7"/>
    <p:sldLayoutId id="2147484317" r:id="rId8"/>
    <p:sldLayoutId id="2147484318" r:id="rId9"/>
    <p:sldLayoutId id="2147484319" r:id="rId10"/>
    <p:sldLayoutId id="2147484320" r:id="rId11"/>
  </p:sldLayoutIdLst>
  <p:txStyles>
    <p:titleStyle>
      <a:lvl1pPr algn="l" defTabSz="1079998" rtl="0" eaLnBrk="1" latinLnBrk="0" hangingPunct="1">
        <a:lnSpc>
          <a:spcPct val="90000"/>
        </a:lnSpc>
        <a:spcBef>
          <a:spcPct val="0"/>
        </a:spcBef>
        <a:buNone/>
        <a:defRPr sz="5197" kern="1200">
          <a:solidFill>
            <a:schemeClr val="tx1"/>
          </a:solidFill>
          <a:latin typeface="+mj-lt"/>
          <a:ea typeface="+mj-ea"/>
          <a:cs typeface="+mj-cs"/>
        </a:defRPr>
      </a:lvl1pPr>
    </p:titleStyle>
    <p:bodyStyle>
      <a:lvl1pPr marL="269999" indent="-269999" algn="l" defTabSz="1079998" rtl="0" eaLnBrk="1" latinLnBrk="0" hangingPunct="1">
        <a:lnSpc>
          <a:spcPct val="90000"/>
        </a:lnSpc>
        <a:spcBef>
          <a:spcPts val="1181"/>
        </a:spcBef>
        <a:buFont typeface="Arial" panose="020B0604020202020204" pitchFamily="34" charset="0"/>
        <a:buChar char="•"/>
        <a:defRPr sz="3307" kern="1200">
          <a:solidFill>
            <a:schemeClr val="tx1"/>
          </a:solidFill>
          <a:latin typeface="+mn-lt"/>
          <a:ea typeface="+mn-ea"/>
          <a:cs typeface="+mn-cs"/>
        </a:defRPr>
      </a:lvl1pPr>
      <a:lvl2pPr marL="809998" indent="-269999" algn="l" defTabSz="1079998" rtl="0" eaLnBrk="1" latinLnBrk="0" hangingPunct="1">
        <a:lnSpc>
          <a:spcPct val="90000"/>
        </a:lnSpc>
        <a:spcBef>
          <a:spcPts val="591"/>
        </a:spcBef>
        <a:buFont typeface="Arial" panose="020B0604020202020204" pitchFamily="34" charset="0"/>
        <a:buChar char="•"/>
        <a:defRPr sz="2835" kern="1200">
          <a:solidFill>
            <a:schemeClr val="tx1"/>
          </a:solidFill>
          <a:latin typeface="+mn-lt"/>
          <a:ea typeface="+mn-ea"/>
          <a:cs typeface="+mn-cs"/>
        </a:defRPr>
      </a:lvl2pPr>
      <a:lvl3pPr marL="1349997" indent="-269999" algn="l" defTabSz="1079998" rtl="0" eaLnBrk="1" latinLnBrk="0" hangingPunct="1">
        <a:lnSpc>
          <a:spcPct val="90000"/>
        </a:lnSpc>
        <a:spcBef>
          <a:spcPts val="591"/>
        </a:spcBef>
        <a:buFont typeface="Arial" panose="020B0604020202020204" pitchFamily="34" charset="0"/>
        <a:buChar char="•"/>
        <a:defRPr sz="2362" kern="1200">
          <a:solidFill>
            <a:schemeClr val="tx1"/>
          </a:solidFill>
          <a:latin typeface="+mn-lt"/>
          <a:ea typeface="+mn-ea"/>
          <a:cs typeface="+mn-cs"/>
        </a:defRPr>
      </a:lvl3pPr>
      <a:lvl4pPr marL="1889996"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4pPr>
      <a:lvl5pPr marL="2429995"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5pPr>
      <a:lvl6pPr marL="2969994"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6pPr>
      <a:lvl7pPr marL="3509993"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7pPr>
      <a:lvl8pPr marL="4049992"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8pPr>
      <a:lvl9pPr marL="4589991"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9pPr>
    </p:bodyStyle>
    <p:otherStyle>
      <a:defPPr>
        <a:defRPr lang="en-US"/>
      </a:defPPr>
      <a:lvl1pPr marL="0" algn="l" defTabSz="1079998" rtl="0" eaLnBrk="1" latinLnBrk="0" hangingPunct="1">
        <a:defRPr sz="2126" kern="1200">
          <a:solidFill>
            <a:schemeClr val="tx1"/>
          </a:solidFill>
          <a:latin typeface="+mn-lt"/>
          <a:ea typeface="+mn-ea"/>
          <a:cs typeface="+mn-cs"/>
        </a:defRPr>
      </a:lvl1pPr>
      <a:lvl2pPr marL="539999" algn="l" defTabSz="1079998" rtl="0" eaLnBrk="1" latinLnBrk="0" hangingPunct="1">
        <a:defRPr sz="2126" kern="1200">
          <a:solidFill>
            <a:schemeClr val="tx1"/>
          </a:solidFill>
          <a:latin typeface="+mn-lt"/>
          <a:ea typeface="+mn-ea"/>
          <a:cs typeface="+mn-cs"/>
        </a:defRPr>
      </a:lvl2pPr>
      <a:lvl3pPr marL="1079998" algn="l" defTabSz="1079998" rtl="0" eaLnBrk="1" latinLnBrk="0" hangingPunct="1">
        <a:defRPr sz="2126" kern="1200">
          <a:solidFill>
            <a:schemeClr val="tx1"/>
          </a:solidFill>
          <a:latin typeface="+mn-lt"/>
          <a:ea typeface="+mn-ea"/>
          <a:cs typeface="+mn-cs"/>
        </a:defRPr>
      </a:lvl3pPr>
      <a:lvl4pPr marL="1619997" algn="l" defTabSz="1079998" rtl="0" eaLnBrk="1" latinLnBrk="0" hangingPunct="1">
        <a:defRPr sz="2126" kern="1200">
          <a:solidFill>
            <a:schemeClr val="tx1"/>
          </a:solidFill>
          <a:latin typeface="+mn-lt"/>
          <a:ea typeface="+mn-ea"/>
          <a:cs typeface="+mn-cs"/>
        </a:defRPr>
      </a:lvl4pPr>
      <a:lvl5pPr marL="2159996" algn="l" defTabSz="1079998" rtl="0" eaLnBrk="1" latinLnBrk="0" hangingPunct="1">
        <a:defRPr sz="2126" kern="1200">
          <a:solidFill>
            <a:schemeClr val="tx1"/>
          </a:solidFill>
          <a:latin typeface="+mn-lt"/>
          <a:ea typeface="+mn-ea"/>
          <a:cs typeface="+mn-cs"/>
        </a:defRPr>
      </a:lvl5pPr>
      <a:lvl6pPr marL="2699995" algn="l" defTabSz="1079998" rtl="0" eaLnBrk="1" latinLnBrk="0" hangingPunct="1">
        <a:defRPr sz="2126" kern="1200">
          <a:solidFill>
            <a:schemeClr val="tx1"/>
          </a:solidFill>
          <a:latin typeface="+mn-lt"/>
          <a:ea typeface="+mn-ea"/>
          <a:cs typeface="+mn-cs"/>
        </a:defRPr>
      </a:lvl6pPr>
      <a:lvl7pPr marL="3239994" algn="l" defTabSz="1079998" rtl="0" eaLnBrk="1" latinLnBrk="0" hangingPunct="1">
        <a:defRPr sz="2126" kern="1200">
          <a:solidFill>
            <a:schemeClr val="tx1"/>
          </a:solidFill>
          <a:latin typeface="+mn-lt"/>
          <a:ea typeface="+mn-ea"/>
          <a:cs typeface="+mn-cs"/>
        </a:defRPr>
      </a:lvl7pPr>
      <a:lvl8pPr marL="3779992" algn="l" defTabSz="1079998" rtl="0" eaLnBrk="1" latinLnBrk="0" hangingPunct="1">
        <a:defRPr sz="2126" kern="1200">
          <a:solidFill>
            <a:schemeClr val="tx1"/>
          </a:solidFill>
          <a:latin typeface="+mn-lt"/>
          <a:ea typeface="+mn-ea"/>
          <a:cs typeface="+mn-cs"/>
        </a:defRPr>
      </a:lvl8pPr>
      <a:lvl9pPr marL="4319991" algn="l" defTabSz="1079998" rtl="0" eaLnBrk="1" latinLnBrk="0" hangingPunct="1">
        <a:defRPr sz="2126"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diagramQuickStyle" Target="../diagrams/quickStyle1.xml"/><Relationship Id="rId3" Type="http://schemas.openxmlformats.org/officeDocument/2006/relationships/image" Target="../media/image1.jpeg"/><Relationship Id="rId7" Type="http://schemas.openxmlformats.org/officeDocument/2006/relationships/image" Target="../media/image5.jpeg"/><Relationship Id="rId12" Type="http://schemas.openxmlformats.org/officeDocument/2006/relationships/diagramLayout" Target="../diagrams/layout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11" Type="http://schemas.openxmlformats.org/officeDocument/2006/relationships/diagramData" Target="../diagrams/data1.xml"/><Relationship Id="rId5" Type="http://schemas.openxmlformats.org/officeDocument/2006/relationships/image" Target="../media/image3.tiff"/><Relationship Id="rId15" Type="http://schemas.microsoft.com/office/2007/relationships/diagramDrawing" Target="../diagrams/drawing1.xml"/><Relationship Id="rId10" Type="http://schemas.openxmlformats.org/officeDocument/2006/relationships/image" Target="../media/image7.png"/><Relationship Id="rId4" Type="http://schemas.openxmlformats.org/officeDocument/2006/relationships/image" Target="../media/image2.jpeg"/><Relationship Id="rId9" Type="http://schemas.microsoft.com/office/2014/relationships/chartEx" Target="../charts/chartEx1.xml"/><Relationship Id="rId14" Type="http://schemas.openxmlformats.org/officeDocument/2006/relationships/diagramColors" Target="../diagrams/colors1.xml"/></Relationships>
</file>

<file path=ppt/slides/_rels/slide2.xml.rels><?xml version="1.0" encoding="UTF-8" standalone="yes"?>
<Relationships xmlns="http://schemas.openxmlformats.org/package/2006/relationships"><Relationship Id="rId8" Type="http://schemas.openxmlformats.org/officeDocument/2006/relationships/hyperlink" Target="https://online.ucpress.edu/representations/article-abstract/80/1/1/81775/A-Social-History-of-Untruth-Lie-Detection-and?redirectedFrom=fulltext" TargetMode="External"/><Relationship Id="rId3" Type="http://schemas.openxmlformats.org/officeDocument/2006/relationships/hyperlink" Target="https://www.imdb.com/name/nm0551376/" TargetMode="External"/><Relationship Id="rId7" Type="http://schemas.openxmlformats.org/officeDocument/2006/relationships/hyperlink" Target="https://en.wikipedia.org/wiki/Polygraph" TargetMode="External"/><Relationship Id="rId2" Type="http://schemas.openxmlformats.org/officeDocument/2006/relationships/hyperlink" Target="https://www.smithsonianmag.com/smart-news/lie-detectors-dont-work-advertised-and-they-never-did-180961956/" TargetMode="External"/><Relationship Id="rId1" Type="http://schemas.openxmlformats.org/officeDocument/2006/relationships/slideLayout" Target="../slideLayouts/slideLayout2.xml"/><Relationship Id="rId6" Type="http://schemas.openxmlformats.org/officeDocument/2006/relationships/hyperlink" Target="https://en.wikipedia.org/wiki/Vittorio_Benussi" TargetMode="External"/><Relationship Id="rId5" Type="http://schemas.openxmlformats.org/officeDocument/2006/relationships/hyperlink" Target="https://en.wikipedia.org/wiki/John_Augustus_Larson" TargetMode="External"/><Relationship Id="rId10" Type="http://schemas.openxmlformats.org/officeDocument/2006/relationships/hyperlink" Target="https://www.theilpe.com/faq_eng.html" TargetMode="External"/><Relationship Id="rId4" Type="http://schemas.openxmlformats.org/officeDocument/2006/relationships/hyperlink" Target="https://spectrum.ieee.org/tech-history/heroic-failures/a-brief-history-of-the-lie-detector" TargetMode="External"/><Relationship Id="rId9" Type="http://schemas.openxmlformats.org/officeDocument/2006/relationships/hyperlink" Target="https://www.mass.gov/doc/frye-v-united-states-293-f-1013-dc-cir-1923/downloa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44000">
              <a:srgbClr val="5C1129">
                <a:alpha val="38398"/>
              </a:srgbClr>
            </a:gs>
            <a:gs pos="77000">
              <a:srgbClr val="5C2436">
                <a:alpha val="81155"/>
              </a:srgbClr>
            </a:gs>
          </a:gsLst>
          <a:lin ang="2520000" scaled="0"/>
        </a:gradFill>
        <a:effectLst/>
      </p:bgPr>
    </p:bg>
    <p:spTree>
      <p:nvGrpSpPr>
        <p:cNvPr id="1" name=""/>
        <p:cNvGrpSpPr/>
        <p:nvPr/>
      </p:nvGrpSpPr>
      <p:grpSpPr>
        <a:xfrm>
          <a:off x="0" y="0"/>
          <a:ext cx="0" cy="0"/>
          <a:chOff x="0" y="0"/>
          <a:chExt cx="0" cy="0"/>
        </a:xfrm>
      </p:grpSpPr>
      <p:pic>
        <p:nvPicPr>
          <p:cNvPr id="1036" name="Picture 12" descr="Vittorio Benussi: A Difficult Life, a Tragic Fate | SpringerLink">
            <a:extLst>
              <a:ext uri="{FF2B5EF4-FFF2-40B4-BE49-F238E27FC236}">
                <a16:creationId xmlns:a16="http://schemas.microsoft.com/office/drawing/2014/main" id="{CE5FB61C-FBB2-0345-BB01-B1281C5212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676" y="5042803"/>
            <a:ext cx="1256794" cy="1579156"/>
          </a:xfrm>
          <a:prstGeom prst="rect">
            <a:avLst/>
          </a:prstGeom>
          <a:noFill/>
          <a:extLst>
            <a:ext uri="{909E8E84-426E-40DD-AFC4-6F175D3DCCD1}">
              <a14:hiddenFill xmlns:a14="http://schemas.microsoft.com/office/drawing/2010/main">
                <a:solidFill>
                  <a:srgbClr val="FFFFFF"/>
                </a:solidFill>
              </a14:hiddenFill>
            </a:ext>
          </a:extLst>
        </p:spPr>
      </p:pic>
      <p:grpSp>
        <p:nvGrpSpPr>
          <p:cNvPr id="1081" name="Group 1080">
            <a:extLst>
              <a:ext uri="{FF2B5EF4-FFF2-40B4-BE49-F238E27FC236}">
                <a16:creationId xmlns:a16="http://schemas.microsoft.com/office/drawing/2014/main" id="{9ED06C6C-E9E1-874E-AE75-E30271889BA2}"/>
              </a:ext>
            </a:extLst>
          </p:cNvPr>
          <p:cNvGrpSpPr/>
          <p:nvPr/>
        </p:nvGrpSpPr>
        <p:grpSpPr>
          <a:xfrm>
            <a:off x="123474" y="3984207"/>
            <a:ext cx="6086011" cy="8921014"/>
            <a:chOff x="74187" y="2370335"/>
            <a:chExt cx="5926779" cy="8396232"/>
          </a:xfrm>
        </p:grpSpPr>
        <p:sp>
          <p:nvSpPr>
            <p:cNvPr id="1062" name="Down Arrow 1061">
              <a:extLst>
                <a:ext uri="{FF2B5EF4-FFF2-40B4-BE49-F238E27FC236}">
                  <a16:creationId xmlns:a16="http://schemas.microsoft.com/office/drawing/2014/main" id="{177D6676-208E-E242-8F76-97B0530432FC}"/>
                </a:ext>
              </a:extLst>
            </p:cNvPr>
            <p:cNvSpPr/>
            <p:nvPr/>
          </p:nvSpPr>
          <p:spPr>
            <a:xfrm>
              <a:off x="4398092" y="8622745"/>
              <a:ext cx="196752" cy="582782"/>
            </a:xfrm>
            <a:prstGeom prst="downArrow">
              <a:avLst>
                <a:gd name="adj1" fmla="val 50000"/>
                <a:gd name="adj2" fmla="val 46165"/>
              </a:avLst>
            </a:prstGeom>
            <a:solidFill>
              <a:srgbClr val="5C1129"/>
            </a:solidFill>
            <a:ln>
              <a:solidFill>
                <a:srgbClr val="5C11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25" dirty="0"/>
            </a:p>
          </p:txBody>
        </p:sp>
        <p:sp>
          <p:nvSpPr>
            <p:cNvPr id="29" name="Rounded Rectangle 28">
              <a:extLst>
                <a:ext uri="{FF2B5EF4-FFF2-40B4-BE49-F238E27FC236}">
                  <a16:creationId xmlns:a16="http://schemas.microsoft.com/office/drawing/2014/main" id="{7CAABDAB-FDDA-C146-9E61-BFC45B7C6C32}"/>
                </a:ext>
              </a:extLst>
            </p:cNvPr>
            <p:cNvSpPr/>
            <p:nvPr/>
          </p:nvSpPr>
          <p:spPr>
            <a:xfrm>
              <a:off x="984321" y="3381414"/>
              <a:ext cx="1831912" cy="1486262"/>
            </a:xfrm>
            <a:prstGeom prst="roundRect">
              <a:avLst/>
            </a:prstGeom>
            <a:solidFill>
              <a:srgbClr val="5C1129"/>
            </a:solidFill>
            <a:ln>
              <a:solidFill>
                <a:srgbClr val="5C11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u="sng" dirty="0"/>
                <a:t>1914</a:t>
              </a:r>
            </a:p>
            <a:p>
              <a:pPr algn="ctr"/>
              <a:r>
                <a:rPr lang="en-US" sz="1100" dirty="0"/>
                <a:t>Vittorio Benussi, Italian psychologist posts finding on the respiratory symptoms of the lie. </a:t>
              </a:r>
            </a:p>
            <a:p>
              <a:pPr algn="ctr"/>
              <a:r>
                <a:rPr lang="en-GB" sz="1100" dirty="0"/>
                <a:t>(Benussi, 1914) </a:t>
              </a:r>
              <a:endParaRPr lang="en-US" sz="1100" dirty="0"/>
            </a:p>
          </p:txBody>
        </p:sp>
        <p:grpSp>
          <p:nvGrpSpPr>
            <p:cNvPr id="1065" name="Group 1064">
              <a:extLst>
                <a:ext uri="{FF2B5EF4-FFF2-40B4-BE49-F238E27FC236}">
                  <a16:creationId xmlns:a16="http://schemas.microsoft.com/office/drawing/2014/main" id="{BC3BFE69-050A-7F45-B65F-C4C0DDA39133}"/>
                </a:ext>
              </a:extLst>
            </p:cNvPr>
            <p:cNvGrpSpPr/>
            <p:nvPr/>
          </p:nvGrpSpPr>
          <p:grpSpPr>
            <a:xfrm>
              <a:off x="669456" y="5188765"/>
              <a:ext cx="4127552" cy="1645534"/>
              <a:chOff x="456293" y="5376769"/>
              <a:chExt cx="4127552" cy="1645534"/>
            </a:xfrm>
          </p:grpSpPr>
          <p:pic>
            <p:nvPicPr>
              <p:cNvPr id="1040" name="Picture 16" descr="John Augustus Larson - Wikipedia">
                <a:extLst>
                  <a:ext uri="{FF2B5EF4-FFF2-40B4-BE49-F238E27FC236}">
                    <a16:creationId xmlns:a16="http://schemas.microsoft.com/office/drawing/2014/main" id="{FCA3E2AC-4E77-0949-BA68-528B50BA7D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293" y="5448857"/>
                <a:ext cx="1135886" cy="1439513"/>
              </a:xfrm>
              <a:prstGeom prst="rect">
                <a:avLst/>
              </a:prstGeom>
              <a:noFill/>
              <a:extLst>
                <a:ext uri="{909E8E84-426E-40DD-AFC4-6F175D3DCCD1}">
                  <a14:hiddenFill xmlns:a14="http://schemas.microsoft.com/office/drawing/2010/main">
                    <a:solidFill>
                      <a:srgbClr val="FFFFFF"/>
                    </a:solidFill>
                  </a14:hiddenFill>
                </a:ext>
              </a:extLst>
            </p:spPr>
          </p:pic>
          <p:sp>
            <p:nvSpPr>
              <p:cNvPr id="48" name="Rounded Rectangle 47">
                <a:extLst>
                  <a:ext uri="{FF2B5EF4-FFF2-40B4-BE49-F238E27FC236}">
                    <a16:creationId xmlns:a16="http://schemas.microsoft.com/office/drawing/2014/main" id="{22800E11-AB4F-224E-8D19-A11FAC08223F}"/>
                  </a:ext>
                </a:extLst>
              </p:cNvPr>
              <p:cNvSpPr/>
              <p:nvPr/>
            </p:nvSpPr>
            <p:spPr>
              <a:xfrm>
                <a:off x="1403626" y="5376769"/>
                <a:ext cx="3180219" cy="1645534"/>
              </a:xfrm>
              <a:prstGeom prst="roundRect">
                <a:avLst/>
              </a:prstGeom>
              <a:solidFill>
                <a:srgbClr val="5C1129"/>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u="sng" dirty="0"/>
                  <a:t>1921-  First Polygraph Machine</a:t>
                </a:r>
              </a:p>
              <a:p>
                <a:pPr algn="ctr"/>
                <a:r>
                  <a:rPr lang="en-US" sz="1100" dirty="0"/>
                  <a:t>Combining Benussi and Marston’s groundwork in conjunction with his own research John A. Larson is responsible for the creation of what we now know of as the polygraph machine today. </a:t>
                </a:r>
              </a:p>
            </p:txBody>
          </p:sp>
        </p:grpSp>
        <p:grpSp>
          <p:nvGrpSpPr>
            <p:cNvPr id="63" name="Group 62">
              <a:extLst>
                <a:ext uri="{FF2B5EF4-FFF2-40B4-BE49-F238E27FC236}">
                  <a16:creationId xmlns:a16="http://schemas.microsoft.com/office/drawing/2014/main" id="{388EAE88-FEC5-9746-998F-6D25F7F08769}"/>
                </a:ext>
              </a:extLst>
            </p:cNvPr>
            <p:cNvGrpSpPr/>
            <p:nvPr/>
          </p:nvGrpSpPr>
          <p:grpSpPr>
            <a:xfrm>
              <a:off x="136909" y="7111854"/>
              <a:ext cx="3051286" cy="1795910"/>
              <a:chOff x="499851" y="7120296"/>
              <a:chExt cx="3124642" cy="2346139"/>
            </a:xfrm>
          </p:grpSpPr>
          <p:pic>
            <p:nvPicPr>
              <p:cNvPr id="62" name="Picture 61">
                <a:extLst>
                  <a:ext uri="{FF2B5EF4-FFF2-40B4-BE49-F238E27FC236}">
                    <a16:creationId xmlns:a16="http://schemas.microsoft.com/office/drawing/2014/main" id="{8BBAFF6D-ABCD-0942-ABEC-47CD9AC49C56}"/>
                  </a:ext>
                </a:extLst>
              </p:cNvPr>
              <p:cNvPicPr>
                <a:picLocks noChangeAspect="1"/>
              </p:cNvPicPr>
              <p:nvPr/>
            </p:nvPicPr>
            <p:blipFill>
              <a:blip r:embed="rId5"/>
              <a:stretch>
                <a:fillRect/>
              </a:stretch>
            </p:blipFill>
            <p:spPr>
              <a:xfrm>
                <a:off x="499851" y="7296686"/>
                <a:ext cx="1090701" cy="1880549"/>
              </a:xfrm>
              <a:prstGeom prst="rect">
                <a:avLst/>
              </a:prstGeom>
            </p:spPr>
          </p:pic>
          <p:sp>
            <p:nvSpPr>
              <p:cNvPr id="59" name="Rounded Rectangle 58">
                <a:extLst>
                  <a:ext uri="{FF2B5EF4-FFF2-40B4-BE49-F238E27FC236}">
                    <a16:creationId xmlns:a16="http://schemas.microsoft.com/office/drawing/2014/main" id="{CC1D95A7-EA2A-3D44-86C1-C1597D1EE96A}"/>
                  </a:ext>
                </a:extLst>
              </p:cNvPr>
              <p:cNvSpPr/>
              <p:nvPr/>
            </p:nvSpPr>
            <p:spPr>
              <a:xfrm>
                <a:off x="1421136" y="7120296"/>
                <a:ext cx="2203357" cy="2346139"/>
              </a:xfrm>
              <a:prstGeom prst="roundRect">
                <a:avLst/>
              </a:prstGeom>
              <a:solidFill>
                <a:schemeClr val="tx1">
                  <a:lumMod val="65000"/>
                  <a:lumOff val="3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75" u="sng" dirty="0"/>
                  <a:t>1923</a:t>
                </a:r>
              </a:p>
              <a:p>
                <a:pPr algn="ctr"/>
                <a:r>
                  <a:rPr lang="en-US" sz="1100" dirty="0"/>
                  <a:t>The first time the Polygraph machine encountered the legal system. It was submitted as evidence in a court case by Larson, although the evidence was rejected due to its validity.</a:t>
                </a:r>
              </a:p>
              <a:p>
                <a:pPr algn="ctr"/>
                <a:r>
                  <a:rPr lang="en-US" sz="1100" dirty="0"/>
                  <a:t>(Frye v. United States. 1923</a:t>
                </a:r>
                <a:r>
                  <a:rPr lang="en-US" sz="1237" dirty="0"/>
                  <a:t>)</a:t>
                </a:r>
              </a:p>
            </p:txBody>
          </p:sp>
        </p:grpSp>
        <p:sp>
          <p:nvSpPr>
            <p:cNvPr id="1033" name="Rounded Rectangle 1032">
              <a:extLst>
                <a:ext uri="{FF2B5EF4-FFF2-40B4-BE49-F238E27FC236}">
                  <a16:creationId xmlns:a16="http://schemas.microsoft.com/office/drawing/2014/main" id="{1212304A-B3BC-2F49-8B9D-3497C30326C9}"/>
                </a:ext>
              </a:extLst>
            </p:cNvPr>
            <p:cNvSpPr/>
            <p:nvPr/>
          </p:nvSpPr>
          <p:spPr>
            <a:xfrm>
              <a:off x="4047673" y="7093172"/>
              <a:ext cx="1831912" cy="1795910"/>
            </a:xfrm>
            <a:prstGeom prst="roundRect">
              <a:avLst/>
            </a:prstGeom>
            <a:solidFill>
              <a:srgbClr val="5C1129"/>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75" u="sng" dirty="0"/>
                <a:t>1925</a:t>
              </a:r>
            </a:p>
            <a:p>
              <a:pPr algn="ctr"/>
              <a:r>
                <a:rPr lang="en-US" sz="1100" dirty="0"/>
                <a:t>August Vollmer, Berkley police chief saw potential in Larson’s work allowing him to test and refine his polygraph work through active police cases. </a:t>
              </a:r>
            </a:p>
            <a:p>
              <a:pPr algn="ctr"/>
              <a:r>
                <a:rPr lang="en-US" sz="1100" dirty="0"/>
                <a:t>(Carte &amp; Carte. 1975</a:t>
              </a:r>
              <a:r>
                <a:rPr lang="en-US" sz="1237" dirty="0"/>
                <a:t>)</a:t>
              </a:r>
            </a:p>
          </p:txBody>
        </p:sp>
        <p:grpSp>
          <p:nvGrpSpPr>
            <p:cNvPr id="1066" name="Group 1065">
              <a:extLst>
                <a:ext uri="{FF2B5EF4-FFF2-40B4-BE49-F238E27FC236}">
                  <a16:creationId xmlns:a16="http://schemas.microsoft.com/office/drawing/2014/main" id="{A76D5BB4-2944-594D-A9D2-60F201D1CEAF}"/>
                </a:ext>
              </a:extLst>
            </p:cNvPr>
            <p:cNvGrpSpPr/>
            <p:nvPr/>
          </p:nvGrpSpPr>
          <p:grpSpPr>
            <a:xfrm>
              <a:off x="1074936" y="9229459"/>
              <a:ext cx="3945738" cy="1537108"/>
              <a:chOff x="2428738" y="9163324"/>
              <a:chExt cx="3945738" cy="1537108"/>
            </a:xfrm>
          </p:grpSpPr>
          <p:pic>
            <p:nvPicPr>
              <p:cNvPr id="1042" name="Picture 18" descr="Polygraph - Wikipedia">
                <a:extLst>
                  <a:ext uri="{FF2B5EF4-FFF2-40B4-BE49-F238E27FC236}">
                    <a16:creationId xmlns:a16="http://schemas.microsoft.com/office/drawing/2014/main" id="{3EAAA8FD-0497-6846-A557-DC5BF4FA17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28738" y="9182542"/>
                <a:ext cx="1083704" cy="1511719"/>
              </a:xfrm>
              <a:prstGeom prst="rect">
                <a:avLst/>
              </a:prstGeom>
              <a:noFill/>
              <a:extLst>
                <a:ext uri="{909E8E84-426E-40DD-AFC4-6F175D3DCCD1}">
                  <a14:hiddenFill xmlns:a14="http://schemas.microsoft.com/office/drawing/2010/main">
                    <a:solidFill>
                      <a:srgbClr val="FFFFFF"/>
                    </a:solidFill>
                  </a14:hiddenFill>
                </a:ext>
              </a:extLst>
            </p:spPr>
          </p:pic>
          <p:sp>
            <p:nvSpPr>
              <p:cNvPr id="1039" name="Rounded Rectangle 1038">
                <a:extLst>
                  <a:ext uri="{FF2B5EF4-FFF2-40B4-BE49-F238E27FC236}">
                    <a16:creationId xmlns:a16="http://schemas.microsoft.com/office/drawing/2014/main" id="{EBF6D8E3-34B5-084D-BD02-2E67E5BFB1BF}"/>
                  </a:ext>
                </a:extLst>
              </p:cNvPr>
              <p:cNvSpPr/>
              <p:nvPr/>
            </p:nvSpPr>
            <p:spPr>
              <a:xfrm>
                <a:off x="3369151" y="9163324"/>
                <a:ext cx="3005325" cy="1537108"/>
              </a:xfrm>
              <a:prstGeom prst="roundRect">
                <a:avLst/>
              </a:prstGeom>
              <a:solidFill>
                <a:schemeClr val="tx1">
                  <a:lumMod val="65000"/>
                  <a:lumOff val="3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75" u="sng" dirty="0"/>
              </a:p>
              <a:p>
                <a:pPr algn="ctr"/>
                <a:r>
                  <a:rPr lang="en-US" sz="1575" u="sng" dirty="0"/>
                  <a:t>1930 - 1938   Significant Development to Polygraph</a:t>
                </a:r>
                <a:r>
                  <a:rPr lang="en-US" sz="1575" dirty="0"/>
                  <a:t>.</a:t>
                </a:r>
              </a:p>
              <a:p>
                <a:pPr algn="ctr"/>
                <a:r>
                  <a:rPr lang="en-US" sz="1100" dirty="0"/>
                  <a:t>Leonarde Keeler added the galvanic skin response (GSR) to the test and creating the first-ever portable polygraph machine.</a:t>
                </a:r>
              </a:p>
              <a:p>
                <a:pPr algn="ctr"/>
                <a:r>
                  <a:rPr lang="en-US" sz="1100" dirty="0"/>
                  <a:t>Both major developments for the polygraph. </a:t>
                </a:r>
              </a:p>
              <a:p>
                <a:pPr algn="ctr"/>
                <a:r>
                  <a:rPr lang="en-US" sz="1100" dirty="0"/>
                  <a:t>(Keller. 1930)</a:t>
                </a:r>
              </a:p>
              <a:p>
                <a:pPr algn="ctr"/>
                <a:endParaRPr lang="en-US" sz="1237" dirty="0"/>
              </a:p>
            </p:txBody>
          </p:sp>
        </p:grpSp>
        <p:sp>
          <p:nvSpPr>
            <p:cNvPr id="1056" name="Down Arrow 1055">
              <a:extLst>
                <a:ext uri="{FF2B5EF4-FFF2-40B4-BE49-F238E27FC236}">
                  <a16:creationId xmlns:a16="http://schemas.microsoft.com/office/drawing/2014/main" id="{03765078-AED8-2242-BB46-00720CF18EC1}"/>
                </a:ext>
              </a:extLst>
            </p:cNvPr>
            <p:cNvSpPr/>
            <p:nvPr/>
          </p:nvSpPr>
          <p:spPr>
            <a:xfrm>
              <a:off x="1899118" y="6587425"/>
              <a:ext cx="213262" cy="539462"/>
            </a:xfrm>
            <a:prstGeom prst="downArrow">
              <a:avLst/>
            </a:prstGeom>
            <a:solidFill>
              <a:srgbClr val="5C1129"/>
            </a:solidFill>
            <a:ln>
              <a:solidFill>
                <a:srgbClr val="5C11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25" dirty="0"/>
            </a:p>
          </p:txBody>
        </p:sp>
        <p:sp>
          <p:nvSpPr>
            <p:cNvPr id="28" name="TextBox 27">
              <a:extLst>
                <a:ext uri="{FF2B5EF4-FFF2-40B4-BE49-F238E27FC236}">
                  <a16:creationId xmlns:a16="http://schemas.microsoft.com/office/drawing/2014/main" id="{0C3BE5D9-307D-3743-8BC5-E46667EA1A46}"/>
                </a:ext>
              </a:extLst>
            </p:cNvPr>
            <p:cNvSpPr txBox="1"/>
            <p:nvPr/>
          </p:nvSpPr>
          <p:spPr>
            <a:xfrm>
              <a:off x="74187" y="2370335"/>
              <a:ext cx="5471068" cy="644399"/>
            </a:xfrm>
            <a:prstGeom prst="rect">
              <a:avLst/>
            </a:prstGeom>
            <a:solidFill>
              <a:srgbClr val="5C1129"/>
            </a:solidFill>
          </p:spPr>
          <p:txBody>
            <a:bodyPr wrap="square" rtlCol="0">
              <a:spAutoFit/>
            </a:bodyPr>
            <a:lstStyle/>
            <a:p>
              <a:pPr algn="ctr"/>
              <a:r>
                <a:rPr lang="en-US" sz="1600" u="sng" dirty="0">
                  <a:solidFill>
                    <a:schemeClr val="bg2"/>
                  </a:solidFill>
                </a:rPr>
                <a:t>Key stages of Significant Development to the Polygraph machine</a:t>
              </a:r>
            </a:p>
            <a:p>
              <a:pPr algn="ctr"/>
              <a:r>
                <a:rPr lang="en-US" sz="2249" u="sng" dirty="0">
                  <a:solidFill>
                    <a:schemeClr val="bg2"/>
                  </a:solidFill>
                </a:rPr>
                <a:t> </a:t>
              </a:r>
            </a:p>
          </p:txBody>
        </p:sp>
        <p:sp>
          <p:nvSpPr>
            <p:cNvPr id="1057" name="Down Arrow 1056">
              <a:extLst>
                <a:ext uri="{FF2B5EF4-FFF2-40B4-BE49-F238E27FC236}">
                  <a16:creationId xmlns:a16="http://schemas.microsoft.com/office/drawing/2014/main" id="{75837F92-D11F-1A4C-9540-EC5D67FD58FF}"/>
                </a:ext>
              </a:extLst>
            </p:cNvPr>
            <p:cNvSpPr/>
            <p:nvPr/>
          </p:nvSpPr>
          <p:spPr>
            <a:xfrm>
              <a:off x="3948303" y="4754801"/>
              <a:ext cx="205480" cy="467911"/>
            </a:xfrm>
            <a:prstGeom prst="downArrow">
              <a:avLst/>
            </a:prstGeom>
            <a:solidFill>
              <a:srgbClr val="5C1129"/>
            </a:solidFill>
            <a:ln>
              <a:solidFill>
                <a:srgbClr val="5C11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25" dirty="0"/>
            </a:p>
          </p:txBody>
        </p:sp>
        <p:grpSp>
          <p:nvGrpSpPr>
            <p:cNvPr id="1064" name="Group 1063">
              <a:extLst>
                <a:ext uri="{FF2B5EF4-FFF2-40B4-BE49-F238E27FC236}">
                  <a16:creationId xmlns:a16="http://schemas.microsoft.com/office/drawing/2014/main" id="{FC8A27EC-EB8D-234D-A71E-6654580329A8}"/>
                </a:ext>
              </a:extLst>
            </p:cNvPr>
            <p:cNvGrpSpPr/>
            <p:nvPr/>
          </p:nvGrpSpPr>
          <p:grpSpPr>
            <a:xfrm>
              <a:off x="3188762" y="3415380"/>
              <a:ext cx="2812204" cy="1460052"/>
              <a:chOff x="4784225" y="3617127"/>
              <a:chExt cx="2812204" cy="1460052"/>
            </a:xfrm>
          </p:grpSpPr>
          <p:pic>
            <p:nvPicPr>
              <p:cNvPr id="1038" name="Picture 14" descr="William Moulton Marston - IMDb">
                <a:extLst>
                  <a:ext uri="{FF2B5EF4-FFF2-40B4-BE49-F238E27FC236}">
                    <a16:creationId xmlns:a16="http://schemas.microsoft.com/office/drawing/2014/main" id="{E249BE12-E2E8-6546-A57D-4CE4B85E3BE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79159" y="3637166"/>
                <a:ext cx="1117270" cy="1434247"/>
              </a:xfrm>
              <a:prstGeom prst="rect">
                <a:avLst/>
              </a:prstGeom>
              <a:noFill/>
              <a:extLst>
                <a:ext uri="{909E8E84-426E-40DD-AFC4-6F175D3DCCD1}">
                  <a14:hiddenFill xmlns:a14="http://schemas.microsoft.com/office/drawing/2010/main">
                    <a:solidFill>
                      <a:srgbClr val="FFFFFF"/>
                    </a:solidFill>
                  </a14:hiddenFill>
                </a:ext>
              </a:extLst>
            </p:spPr>
          </p:pic>
          <p:sp>
            <p:nvSpPr>
              <p:cNvPr id="39" name="Rounded Rectangle 38">
                <a:extLst>
                  <a:ext uri="{FF2B5EF4-FFF2-40B4-BE49-F238E27FC236}">
                    <a16:creationId xmlns:a16="http://schemas.microsoft.com/office/drawing/2014/main" id="{2C516289-F37D-5949-8D81-F26A8D163EAB}"/>
                  </a:ext>
                </a:extLst>
              </p:cNvPr>
              <p:cNvSpPr/>
              <p:nvPr/>
            </p:nvSpPr>
            <p:spPr>
              <a:xfrm>
                <a:off x="4784225" y="3617127"/>
                <a:ext cx="1831912" cy="1460052"/>
              </a:xfrm>
              <a:prstGeom prst="roundRect">
                <a:avLst/>
              </a:prstGeom>
              <a:solidFill>
                <a:schemeClr val="tx1">
                  <a:lumMod val="65000"/>
                  <a:lumOff val="3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u="sng" dirty="0"/>
                  <a:t>1915</a:t>
                </a:r>
              </a:p>
              <a:p>
                <a:pPr algn="ctr"/>
                <a:r>
                  <a:rPr lang="en-US" sz="1100" dirty="0"/>
                  <a:t>William M. Marston invented the blood pressure test for the identification of deceitful behaviour.</a:t>
                </a:r>
              </a:p>
              <a:p>
                <a:pPr algn="ctr"/>
                <a:r>
                  <a:rPr lang="en-US" sz="1100" dirty="0"/>
                  <a:t>(Alder. 2002)</a:t>
                </a:r>
              </a:p>
            </p:txBody>
          </p:sp>
        </p:grpSp>
        <p:sp>
          <p:nvSpPr>
            <p:cNvPr id="1058" name="Down Arrow 1057">
              <a:extLst>
                <a:ext uri="{FF2B5EF4-FFF2-40B4-BE49-F238E27FC236}">
                  <a16:creationId xmlns:a16="http://schemas.microsoft.com/office/drawing/2014/main" id="{B41D072D-4E7F-064C-96B2-23F2A026047D}"/>
                </a:ext>
              </a:extLst>
            </p:cNvPr>
            <p:cNvSpPr/>
            <p:nvPr/>
          </p:nvSpPr>
          <p:spPr>
            <a:xfrm>
              <a:off x="1883305" y="4775915"/>
              <a:ext cx="241588" cy="428730"/>
            </a:xfrm>
            <a:prstGeom prst="downArrow">
              <a:avLst/>
            </a:prstGeom>
            <a:solidFill>
              <a:srgbClr val="5C1129"/>
            </a:solidFill>
            <a:ln>
              <a:solidFill>
                <a:srgbClr val="5C11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25" dirty="0"/>
            </a:p>
          </p:txBody>
        </p:sp>
        <p:sp>
          <p:nvSpPr>
            <p:cNvPr id="1061" name="Right Arrow 1060">
              <a:extLst>
                <a:ext uri="{FF2B5EF4-FFF2-40B4-BE49-F238E27FC236}">
                  <a16:creationId xmlns:a16="http://schemas.microsoft.com/office/drawing/2014/main" id="{9FEE5CA7-824F-6442-9364-93EE8D19B8EC}"/>
                </a:ext>
              </a:extLst>
            </p:cNvPr>
            <p:cNvSpPr/>
            <p:nvPr/>
          </p:nvSpPr>
          <p:spPr>
            <a:xfrm>
              <a:off x="3220270" y="7717320"/>
              <a:ext cx="827402" cy="280288"/>
            </a:xfrm>
            <a:prstGeom prst="rightArrow">
              <a:avLst/>
            </a:prstGeom>
            <a:solidFill>
              <a:srgbClr val="5C1129"/>
            </a:solidFill>
            <a:ln>
              <a:solidFill>
                <a:srgbClr val="5C11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25"/>
            </a:p>
          </p:txBody>
        </p:sp>
      </p:grpSp>
      <p:pic>
        <p:nvPicPr>
          <p:cNvPr id="1026" name="Picture 2" descr="A Brief History of the Lie Detector - IEEE Spectrum">
            <a:extLst>
              <a:ext uri="{FF2B5EF4-FFF2-40B4-BE49-F238E27FC236}">
                <a16:creationId xmlns:a16="http://schemas.microsoft.com/office/drawing/2014/main" id="{06654461-BF71-D849-8D8A-99FF00238CA6}"/>
              </a:ext>
            </a:extLst>
          </p:cNvPr>
          <p:cNvPicPr>
            <a:picLocks noChangeAspect="1" noChangeArrowheads="1"/>
          </p:cNvPicPr>
          <p:nvPr/>
        </p:nvPicPr>
        <p:blipFill rotWithShape="1">
          <a:blip r:embed="rId8">
            <a:alphaModFix amt="89000"/>
            <a:extLst>
              <a:ext uri="{28A0092B-C50C-407E-A947-70E740481C1C}">
                <a14:useLocalDpi xmlns:a14="http://schemas.microsoft.com/office/drawing/2010/main" val="0"/>
              </a:ext>
            </a:extLst>
          </a:blip>
          <a:srcRect t="3059"/>
          <a:stretch/>
        </p:blipFill>
        <p:spPr bwMode="auto">
          <a:xfrm>
            <a:off x="0" y="-11522"/>
            <a:ext cx="10810960" cy="210582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3E1E0AC-A2AD-594A-A40F-C54B1057373E}"/>
              </a:ext>
            </a:extLst>
          </p:cNvPr>
          <p:cNvSpPr txBox="1"/>
          <p:nvPr/>
        </p:nvSpPr>
        <p:spPr>
          <a:xfrm>
            <a:off x="338775" y="1278119"/>
            <a:ext cx="6720768" cy="869469"/>
          </a:xfrm>
          <a:prstGeom prst="rect">
            <a:avLst/>
          </a:prstGeom>
          <a:noFill/>
        </p:spPr>
        <p:txBody>
          <a:bodyPr wrap="square" rtlCol="0">
            <a:spAutoFit/>
          </a:bodyPr>
          <a:lstStyle/>
          <a:p>
            <a:r>
              <a:rPr lang="en-US" sz="2800" u="sng" dirty="0">
                <a:solidFill>
                  <a:srgbClr val="5C1129"/>
                </a:solidFill>
              </a:rPr>
              <a:t>The Polygraph Test</a:t>
            </a:r>
            <a:r>
              <a:rPr lang="en-US" sz="2000" u="sng" dirty="0">
                <a:solidFill>
                  <a:srgbClr val="5C1129"/>
                </a:solidFill>
              </a:rPr>
              <a:t>: Key Stages of Significant Development History and Factual information</a:t>
            </a:r>
            <a:r>
              <a:rPr lang="en-US" sz="2250" u="sng" dirty="0">
                <a:solidFill>
                  <a:srgbClr val="5C1129"/>
                </a:solidFill>
              </a:rPr>
              <a:t>.</a:t>
            </a:r>
          </a:p>
        </p:txBody>
      </p:sp>
      <p:grpSp>
        <p:nvGrpSpPr>
          <p:cNvPr id="17" name="Group 16">
            <a:extLst>
              <a:ext uri="{FF2B5EF4-FFF2-40B4-BE49-F238E27FC236}">
                <a16:creationId xmlns:a16="http://schemas.microsoft.com/office/drawing/2014/main" id="{AFB51CDD-F93E-574B-892A-4A25469873EB}"/>
              </a:ext>
            </a:extLst>
          </p:cNvPr>
          <p:cNvGrpSpPr/>
          <p:nvPr/>
        </p:nvGrpSpPr>
        <p:grpSpPr>
          <a:xfrm>
            <a:off x="6195313" y="9395684"/>
            <a:ext cx="4489362" cy="5461877"/>
            <a:chOff x="2167460" y="4620521"/>
            <a:chExt cx="3368563" cy="2790528"/>
          </a:xfrm>
        </p:grpSpPr>
        <p:sp>
          <p:nvSpPr>
            <p:cNvPr id="13" name="Rectangle 12">
              <a:extLst>
                <a:ext uri="{FF2B5EF4-FFF2-40B4-BE49-F238E27FC236}">
                  <a16:creationId xmlns:a16="http://schemas.microsoft.com/office/drawing/2014/main" id="{C5DEBF8E-CA3E-C64B-8108-FE9D0C2B74DD}"/>
                </a:ext>
              </a:extLst>
            </p:cNvPr>
            <p:cNvSpPr/>
            <p:nvPr/>
          </p:nvSpPr>
          <p:spPr>
            <a:xfrm>
              <a:off x="2167460" y="6006196"/>
              <a:ext cx="3368563" cy="1118337"/>
            </a:xfrm>
            <a:prstGeom prst="rect">
              <a:avLst/>
            </a:prstGeom>
            <a:solidFill>
              <a:srgbClr val="5C1129"/>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25" dirty="0"/>
            </a:p>
          </p:txBody>
        </p:sp>
        <mc:AlternateContent xmlns:mc="http://schemas.openxmlformats.org/markup-compatibility/2006" xmlns:cx4="http://schemas.microsoft.com/office/drawing/2016/5/10/chartex">
          <mc:Choice Requires="cx4">
            <p:graphicFrame>
              <p:nvGraphicFramePr>
                <p:cNvPr id="15" name="Chart 14">
                  <a:extLst>
                    <a:ext uri="{FF2B5EF4-FFF2-40B4-BE49-F238E27FC236}">
                      <a16:creationId xmlns:a16="http://schemas.microsoft.com/office/drawing/2014/main" id="{D698561C-6B62-1E49-AA3D-E17A6CCFB2C1}"/>
                    </a:ext>
                  </a:extLst>
                </p:cNvPr>
                <p:cNvGraphicFramePr/>
                <p:nvPr>
                  <p:extLst>
                    <p:ext uri="{D42A27DB-BD31-4B8C-83A1-F6EECF244321}">
                      <p14:modId xmlns:p14="http://schemas.microsoft.com/office/powerpoint/2010/main" val="519768124"/>
                    </p:ext>
                  </p:extLst>
                </p:nvPr>
              </p:nvGraphicFramePr>
              <p:xfrm>
                <a:off x="2167460" y="4620521"/>
                <a:ext cx="3368563" cy="1388873"/>
              </p:xfrm>
              <a:graphic>
                <a:graphicData uri="http://schemas.microsoft.com/office/drawing/2014/chartex">
                  <cx:chart xmlns:cx="http://schemas.microsoft.com/office/drawing/2014/chartex" xmlns:r="http://schemas.openxmlformats.org/officeDocument/2006/relationships" r:id="rId9"/>
                </a:graphicData>
              </a:graphic>
            </p:graphicFrame>
          </mc:Choice>
          <mc:Fallback xmlns="">
            <p:pic>
              <p:nvPicPr>
                <p:cNvPr id="15" name="Chart 14">
                  <a:extLst>
                    <a:ext uri="{FF2B5EF4-FFF2-40B4-BE49-F238E27FC236}">
                      <a16:creationId xmlns:a16="http://schemas.microsoft.com/office/drawing/2014/main" id="{D698561C-6B62-1E49-AA3D-E17A6CCFB2C1}"/>
                    </a:ext>
                  </a:extLst>
                </p:cNvPr>
                <p:cNvPicPr>
                  <a:picLocks noGrp="1" noRot="1" noChangeAspect="1" noMove="1" noResize="1" noEditPoints="1" noAdjustHandles="1" noChangeArrowheads="1" noChangeShapeType="1"/>
                </p:cNvPicPr>
                <p:nvPr/>
              </p:nvPicPr>
              <p:blipFill>
                <a:blip r:embed="rId10"/>
                <a:stretch>
                  <a:fillRect/>
                </a:stretch>
              </p:blipFill>
              <p:spPr>
                <a:xfrm>
                  <a:off x="6195313" y="9395684"/>
                  <a:ext cx="4489362" cy="2718429"/>
                </a:xfrm>
                <a:prstGeom prst="rect">
                  <a:avLst/>
                </a:prstGeom>
              </p:spPr>
            </p:pic>
          </mc:Fallback>
        </mc:AlternateContent>
        <p:sp>
          <p:nvSpPr>
            <p:cNvPr id="16" name="TextBox 15">
              <a:extLst>
                <a:ext uri="{FF2B5EF4-FFF2-40B4-BE49-F238E27FC236}">
                  <a16:creationId xmlns:a16="http://schemas.microsoft.com/office/drawing/2014/main" id="{D1EEB0EE-C660-0D45-A168-2954A192D05C}"/>
                </a:ext>
              </a:extLst>
            </p:cNvPr>
            <p:cNvSpPr txBox="1"/>
            <p:nvPr/>
          </p:nvSpPr>
          <p:spPr>
            <a:xfrm>
              <a:off x="2194595" y="6037832"/>
              <a:ext cx="3341428" cy="1373217"/>
            </a:xfrm>
            <a:prstGeom prst="rect">
              <a:avLst/>
            </a:prstGeom>
            <a:noFill/>
          </p:spPr>
          <p:txBody>
            <a:bodyPr wrap="square" rtlCol="0">
              <a:spAutoFit/>
            </a:bodyPr>
            <a:lstStyle/>
            <a:p>
              <a:r>
                <a:rPr lang="en-US" sz="1349" dirty="0">
                  <a:solidFill>
                    <a:schemeClr val="bg1"/>
                  </a:solidFill>
                </a:rPr>
                <a:t>Around 80 countries worldwide use the polygraph </a:t>
              </a:r>
            </a:p>
            <a:p>
              <a:r>
                <a:rPr lang="en-US" sz="1349" dirty="0">
                  <a:solidFill>
                    <a:schemeClr val="bg1"/>
                  </a:solidFill>
                </a:rPr>
                <a:t>machine! Here is a list of the top 12!</a:t>
              </a:r>
            </a:p>
            <a:p>
              <a:endParaRPr lang="en-US" sz="1349" dirty="0">
                <a:solidFill>
                  <a:schemeClr val="bg1"/>
                </a:solidFill>
              </a:endParaRPr>
            </a:p>
            <a:p>
              <a:pPr marL="385735" indent="-385735">
                <a:buFont typeface="+mj-lt"/>
                <a:buAutoNum type="arabicPeriod"/>
              </a:pPr>
              <a:r>
                <a:rPr lang="en-US" sz="1349" dirty="0">
                  <a:solidFill>
                    <a:schemeClr val="bg1"/>
                  </a:solidFill>
                </a:rPr>
                <a:t>United States of America.       7. Colombia</a:t>
              </a:r>
            </a:p>
            <a:p>
              <a:pPr marL="385735" indent="-385735">
                <a:buFont typeface="+mj-lt"/>
                <a:buAutoNum type="arabicPeriod"/>
              </a:pPr>
              <a:r>
                <a:rPr lang="en-US" sz="1349" dirty="0">
                  <a:solidFill>
                    <a:schemeClr val="bg1"/>
                  </a:solidFill>
                </a:rPr>
                <a:t>Mexico                                       8.   Japan   </a:t>
              </a:r>
            </a:p>
            <a:p>
              <a:pPr marL="385735" indent="-385735">
                <a:buFont typeface="+mj-lt"/>
                <a:buAutoNum type="arabicPeriod"/>
              </a:pPr>
              <a:r>
                <a:rPr lang="en-US" sz="1349" dirty="0">
                  <a:solidFill>
                    <a:schemeClr val="bg1"/>
                  </a:solidFill>
                </a:rPr>
                <a:t>Israel                                           9. South Korea</a:t>
              </a:r>
            </a:p>
            <a:p>
              <a:pPr marL="385735" indent="-385735">
                <a:buFont typeface="+mj-lt"/>
                <a:buAutoNum type="arabicPeriod"/>
              </a:pPr>
              <a:r>
                <a:rPr lang="en-US" sz="1349" dirty="0">
                  <a:solidFill>
                    <a:schemeClr val="bg1"/>
                  </a:solidFill>
                </a:rPr>
                <a:t>Russia                                        10. Singapore</a:t>
              </a:r>
            </a:p>
            <a:p>
              <a:pPr marL="385735" indent="-385735">
                <a:buFont typeface="+mj-lt"/>
                <a:buAutoNum type="arabicPeriod"/>
              </a:pPr>
              <a:r>
                <a:rPr lang="en-US" sz="1349" dirty="0">
                  <a:solidFill>
                    <a:schemeClr val="bg1"/>
                  </a:solidFill>
                </a:rPr>
                <a:t>South Africa                              11. Canada</a:t>
              </a:r>
            </a:p>
            <a:p>
              <a:pPr marL="385735" indent="-385735">
                <a:buFont typeface="+mj-lt"/>
                <a:buAutoNum type="arabicPeriod"/>
              </a:pPr>
              <a:r>
                <a:rPr lang="en-US" sz="1349" dirty="0">
                  <a:solidFill>
                    <a:schemeClr val="bg1"/>
                  </a:solidFill>
                </a:rPr>
                <a:t>Ukraine                                      12. India</a:t>
              </a:r>
            </a:p>
            <a:p>
              <a:r>
                <a:rPr lang="en-US" sz="1349" dirty="0">
                  <a:solidFill>
                    <a:schemeClr val="bg1"/>
                  </a:solidFill>
                </a:rPr>
                <a:t>(International League Of Polygraph Examiners. 2021)</a:t>
              </a:r>
            </a:p>
            <a:p>
              <a:endParaRPr lang="en-US" sz="1349" dirty="0">
                <a:solidFill>
                  <a:schemeClr val="bg1"/>
                </a:solidFill>
              </a:endParaRPr>
            </a:p>
            <a:p>
              <a:endParaRPr lang="en-US" sz="2025" dirty="0"/>
            </a:p>
          </p:txBody>
        </p:sp>
      </p:grpSp>
      <p:sp>
        <p:nvSpPr>
          <p:cNvPr id="74" name="Terminator 73">
            <a:extLst>
              <a:ext uri="{FF2B5EF4-FFF2-40B4-BE49-F238E27FC236}">
                <a16:creationId xmlns:a16="http://schemas.microsoft.com/office/drawing/2014/main" id="{1A9A575D-E930-DE4D-B803-DC4F8D1C81DB}"/>
              </a:ext>
            </a:extLst>
          </p:cNvPr>
          <p:cNvSpPr/>
          <p:nvPr/>
        </p:nvSpPr>
        <p:spPr>
          <a:xfrm>
            <a:off x="162811" y="2275410"/>
            <a:ext cx="4717828" cy="1441428"/>
          </a:xfrm>
          <a:prstGeom prst="flowChartTerminator">
            <a:avLst/>
          </a:prstGeom>
          <a:solidFill>
            <a:srgbClr val="5C1129"/>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The Polygraph is a machine that is used to collate psychological data on a person who is being questioned and can determine if someone is being truthful or deceitful. Commonly known as a Lie Detector.</a:t>
            </a:r>
          </a:p>
        </p:txBody>
      </p:sp>
      <p:sp>
        <p:nvSpPr>
          <p:cNvPr id="78" name="TextBox 77">
            <a:extLst>
              <a:ext uri="{FF2B5EF4-FFF2-40B4-BE49-F238E27FC236}">
                <a16:creationId xmlns:a16="http://schemas.microsoft.com/office/drawing/2014/main" id="{85422A36-D8B9-B94B-A89C-B864028C3BAD}"/>
              </a:ext>
            </a:extLst>
          </p:cNvPr>
          <p:cNvSpPr txBox="1"/>
          <p:nvPr/>
        </p:nvSpPr>
        <p:spPr>
          <a:xfrm>
            <a:off x="4570220" y="8398612"/>
            <a:ext cx="184731" cy="403957"/>
          </a:xfrm>
          <a:prstGeom prst="rect">
            <a:avLst/>
          </a:prstGeom>
          <a:noFill/>
        </p:spPr>
        <p:txBody>
          <a:bodyPr wrap="none" rtlCol="0">
            <a:spAutoFit/>
          </a:bodyPr>
          <a:lstStyle/>
          <a:p>
            <a:endParaRPr lang="en-US" sz="2025" dirty="0"/>
          </a:p>
        </p:txBody>
      </p:sp>
      <p:graphicFrame>
        <p:nvGraphicFramePr>
          <p:cNvPr id="81" name="Diagram 80">
            <a:extLst>
              <a:ext uri="{FF2B5EF4-FFF2-40B4-BE49-F238E27FC236}">
                <a16:creationId xmlns:a16="http://schemas.microsoft.com/office/drawing/2014/main" id="{53C4CD59-284B-7947-8D4F-B4971F505FEF}"/>
              </a:ext>
            </a:extLst>
          </p:cNvPr>
          <p:cNvGraphicFramePr/>
          <p:nvPr>
            <p:extLst>
              <p:ext uri="{D42A27DB-BD31-4B8C-83A1-F6EECF244321}">
                <p14:modId xmlns:p14="http://schemas.microsoft.com/office/powerpoint/2010/main" val="2380786080"/>
              </p:ext>
            </p:extLst>
          </p:nvPr>
        </p:nvGraphicFramePr>
        <p:xfrm>
          <a:off x="5966847" y="2276963"/>
          <a:ext cx="4717828" cy="2871240"/>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83" name="Alternative Process 82">
            <a:extLst>
              <a:ext uri="{FF2B5EF4-FFF2-40B4-BE49-F238E27FC236}">
                <a16:creationId xmlns:a16="http://schemas.microsoft.com/office/drawing/2014/main" id="{D9A6F1DF-A37A-244A-B7B9-FF12B0085FF1}"/>
              </a:ext>
            </a:extLst>
          </p:cNvPr>
          <p:cNvSpPr/>
          <p:nvPr/>
        </p:nvSpPr>
        <p:spPr>
          <a:xfrm>
            <a:off x="182493" y="13120903"/>
            <a:ext cx="5978994" cy="1219313"/>
          </a:xfrm>
          <a:prstGeom prst="flowChartAlternateProcess">
            <a:avLst/>
          </a:prstGeom>
          <a:solidFill>
            <a:srgbClr val="5C1129"/>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All the above factors are contributions to form and create what we now call the polygraph test today. Developments slowed down after 1938 though have been picking up again in recent years.</a:t>
            </a:r>
          </a:p>
        </p:txBody>
      </p:sp>
      <p:sp>
        <p:nvSpPr>
          <p:cNvPr id="84" name="Alternative Process 83">
            <a:extLst>
              <a:ext uri="{FF2B5EF4-FFF2-40B4-BE49-F238E27FC236}">
                <a16:creationId xmlns:a16="http://schemas.microsoft.com/office/drawing/2014/main" id="{049348E6-4B90-5847-B4D4-20D985C2C35F}"/>
              </a:ext>
            </a:extLst>
          </p:cNvPr>
          <p:cNvSpPr/>
          <p:nvPr/>
        </p:nvSpPr>
        <p:spPr>
          <a:xfrm>
            <a:off x="6467310" y="7692339"/>
            <a:ext cx="4114531" cy="1572969"/>
          </a:xfrm>
          <a:prstGeom prst="flowChartAlternateProcess">
            <a:avLst/>
          </a:prstGeom>
          <a:solidFill>
            <a:srgbClr val="5C1129"/>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75" u="sng" dirty="0"/>
              <a:t>Faults with the Polygraph</a:t>
            </a:r>
            <a:r>
              <a:rPr lang="en-US" sz="1350" dirty="0"/>
              <a:t>.</a:t>
            </a:r>
          </a:p>
          <a:p>
            <a:pPr algn="ctr"/>
            <a:r>
              <a:rPr lang="en-US" sz="1100" dirty="0"/>
              <a:t>The accuracy and validity of the polygraph test is often questioned as the test can produce:</a:t>
            </a:r>
          </a:p>
          <a:p>
            <a:pPr marL="321440" indent="-321440" algn="ctr">
              <a:buFont typeface="Arial" panose="020B0604020202020204" pitchFamily="34" charset="0"/>
              <a:buChar char="•"/>
            </a:pPr>
            <a:r>
              <a:rPr lang="en-US" sz="1100" dirty="0"/>
              <a:t>False Positives</a:t>
            </a:r>
          </a:p>
          <a:p>
            <a:pPr marL="321440" indent="-321440" algn="ctr">
              <a:buFont typeface="Arial" panose="020B0604020202020204" pitchFamily="34" charset="0"/>
              <a:buChar char="•"/>
            </a:pPr>
            <a:r>
              <a:rPr lang="en-US" sz="1100" dirty="0"/>
              <a:t>    False Negatives</a:t>
            </a:r>
          </a:p>
          <a:p>
            <a:pPr algn="ctr"/>
            <a:r>
              <a:rPr lang="en-US" sz="1100" dirty="0"/>
              <a:t>This can cause a skewed untruthful result. </a:t>
            </a:r>
          </a:p>
        </p:txBody>
      </p:sp>
      <p:sp>
        <p:nvSpPr>
          <p:cNvPr id="2" name="Rounded Rectangle 1">
            <a:extLst>
              <a:ext uri="{FF2B5EF4-FFF2-40B4-BE49-F238E27FC236}">
                <a16:creationId xmlns:a16="http://schemas.microsoft.com/office/drawing/2014/main" id="{BC2D5CB3-24ED-1143-A639-E80721F1F618}"/>
              </a:ext>
            </a:extLst>
          </p:cNvPr>
          <p:cNvSpPr/>
          <p:nvPr/>
        </p:nvSpPr>
        <p:spPr>
          <a:xfrm>
            <a:off x="6467310" y="5203865"/>
            <a:ext cx="4147945" cy="2414272"/>
          </a:xfrm>
          <a:prstGeom prst="roundRect">
            <a:avLst/>
          </a:prstGeom>
          <a:solidFill>
            <a:schemeClr val="tx1">
              <a:lumMod val="65000"/>
              <a:lumOff val="3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75" u="sng" dirty="0"/>
              <a:t>Why lie detector tests are not typically used as evidence.</a:t>
            </a:r>
          </a:p>
          <a:p>
            <a:pPr algn="ctr"/>
            <a:r>
              <a:rPr lang="en-US" sz="1575" dirty="0"/>
              <a:t>Lee. M. Burkey 1965</a:t>
            </a:r>
          </a:p>
          <a:p>
            <a:pPr algn="ctr"/>
            <a:r>
              <a:rPr lang="en-US" sz="1100" dirty="0"/>
              <a:t>”1. The machines operation and interpretation depends wholly upon the skill of the operator</a:t>
            </a:r>
          </a:p>
          <a:p>
            <a:pPr algn="ctr"/>
            <a:r>
              <a:rPr lang="en-US" sz="1100" dirty="0"/>
              <a:t>2.The emotional state of the person may render the test useless or inaccurate.</a:t>
            </a:r>
          </a:p>
          <a:p>
            <a:pPr algn="ctr"/>
            <a:r>
              <a:rPr lang="en-US" sz="1100" dirty="0"/>
              <a:t>3.The machine itself is not free from error.</a:t>
            </a:r>
          </a:p>
          <a:p>
            <a:pPr algn="ctr"/>
            <a:r>
              <a:rPr lang="en-US" sz="1100" dirty="0"/>
              <a:t>4.There is no scientific proof that a physical response correlates with the mental state of the subject ”</a:t>
            </a:r>
          </a:p>
          <a:p>
            <a:pPr algn="ctr"/>
            <a:r>
              <a:rPr lang="en-US" sz="1100" dirty="0"/>
              <a:t>(Burkey. 1965)</a:t>
            </a:r>
          </a:p>
        </p:txBody>
      </p:sp>
      <p:sp>
        <p:nvSpPr>
          <p:cNvPr id="3" name="TextBox 2">
            <a:extLst>
              <a:ext uri="{FF2B5EF4-FFF2-40B4-BE49-F238E27FC236}">
                <a16:creationId xmlns:a16="http://schemas.microsoft.com/office/drawing/2014/main" id="{62F13B3D-A747-3A4F-8CC5-7F82B59C352D}"/>
              </a:ext>
            </a:extLst>
          </p:cNvPr>
          <p:cNvSpPr txBox="1"/>
          <p:nvPr/>
        </p:nvSpPr>
        <p:spPr>
          <a:xfrm>
            <a:off x="2303266" y="8355010"/>
            <a:ext cx="3255707" cy="261610"/>
          </a:xfrm>
          <a:prstGeom prst="rect">
            <a:avLst/>
          </a:prstGeom>
          <a:noFill/>
        </p:spPr>
        <p:txBody>
          <a:bodyPr wrap="square" rtlCol="0">
            <a:spAutoFit/>
          </a:bodyPr>
          <a:lstStyle/>
          <a:p>
            <a:r>
              <a:rPr lang="en-US" sz="1100" dirty="0">
                <a:solidFill>
                  <a:schemeClr val="bg1"/>
                </a:solidFill>
              </a:rPr>
              <a:t>(Larson, Haney, &amp; Keller. 1932) </a:t>
            </a:r>
          </a:p>
        </p:txBody>
      </p:sp>
      <p:sp>
        <p:nvSpPr>
          <p:cNvPr id="4" name="TextBox 3">
            <a:extLst>
              <a:ext uri="{FF2B5EF4-FFF2-40B4-BE49-F238E27FC236}">
                <a16:creationId xmlns:a16="http://schemas.microsoft.com/office/drawing/2014/main" id="{183A197B-743A-9442-9CC1-86ABE0B7C28F}"/>
              </a:ext>
            </a:extLst>
          </p:cNvPr>
          <p:cNvSpPr txBox="1"/>
          <p:nvPr/>
        </p:nvSpPr>
        <p:spPr>
          <a:xfrm>
            <a:off x="6248822" y="11557682"/>
            <a:ext cx="867059" cy="559577"/>
          </a:xfrm>
          <a:prstGeom prst="rect">
            <a:avLst/>
          </a:prstGeom>
          <a:noFill/>
        </p:spPr>
        <p:txBody>
          <a:bodyPr wrap="square" rtlCol="0">
            <a:spAutoFit/>
          </a:bodyPr>
          <a:lstStyle/>
          <a:p>
            <a:r>
              <a:rPr lang="en-US" sz="1012" dirty="0">
                <a:solidFill>
                  <a:schemeClr val="bg1"/>
                </a:solidFill>
              </a:rPr>
              <a:t>Created by myself using SmartArt</a:t>
            </a:r>
          </a:p>
        </p:txBody>
      </p:sp>
      <p:sp>
        <p:nvSpPr>
          <p:cNvPr id="5" name="TextBox 4">
            <a:extLst>
              <a:ext uri="{FF2B5EF4-FFF2-40B4-BE49-F238E27FC236}">
                <a16:creationId xmlns:a16="http://schemas.microsoft.com/office/drawing/2014/main" id="{166B5A36-882C-3842-9924-9B9E5BDB7D75}"/>
              </a:ext>
            </a:extLst>
          </p:cNvPr>
          <p:cNvSpPr txBox="1"/>
          <p:nvPr/>
        </p:nvSpPr>
        <p:spPr>
          <a:xfrm>
            <a:off x="9537572" y="1796277"/>
            <a:ext cx="1846832" cy="276999"/>
          </a:xfrm>
          <a:prstGeom prst="rect">
            <a:avLst/>
          </a:prstGeom>
          <a:noFill/>
        </p:spPr>
        <p:txBody>
          <a:bodyPr wrap="square" rtlCol="0">
            <a:spAutoFit/>
          </a:bodyPr>
          <a:lstStyle/>
          <a:p>
            <a:r>
              <a:rPr lang="en-US" sz="1200" dirty="0">
                <a:solidFill>
                  <a:schemeClr val="bg1"/>
                </a:solidFill>
              </a:rPr>
              <a:t>(Marsh, A. 2019)</a:t>
            </a:r>
          </a:p>
        </p:txBody>
      </p:sp>
      <p:sp>
        <p:nvSpPr>
          <p:cNvPr id="6" name="TextBox 5">
            <a:extLst>
              <a:ext uri="{FF2B5EF4-FFF2-40B4-BE49-F238E27FC236}">
                <a16:creationId xmlns:a16="http://schemas.microsoft.com/office/drawing/2014/main" id="{18C0B7B8-1F02-F94F-B69E-7FF454ABC854}"/>
              </a:ext>
            </a:extLst>
          </p:cNvPr>
          <p:cNvSpPr txBox="1"/>
          <p:nvPr/>
        </p:nvSpPr>
        <p:spPr>
          <a:xfrm>
            <a:off x="79027" y="6558427"/>
            <a:ext cx="1256793" cy="253916"/>
          </a:xfrm>
          <a:prstGeom prst="rect">
            <a:avLst/>
          </a:prstGeom>
          <a:noFill/>
        </p:spPr>
        <p:txBody>
          <a:bodyPr wrap="square" rtlCol="0">
            <a:spAutoFit/>
          </a:bodyPr>
          <a:lstStyle/>
          <a:p>
            <a:r>
              <a:rPr lang="en-US" sz="1050" dirty="0"/>
              <a:t>(Wikipedia. 2021)</a:t>
            </a:r>
          </a:p>
        </p:txBody>
      </p:sp>
      <p:sp>
        <p:nvSpPr>
          <p:cNvPr id="7" name="TextBox 6">
            <a:extLst>
              <a:ext uri="{FF2B5EF4-FFF2-40B4-BE49-F238E27FC236}">
                <a16:creationId xmlns:a16="http://schemas.microsoft.com/office/drawing/2014/main" id="{58CB0072-87C9-2C42-84DE-C48DF2B88673}"/>
              </a:ext>
            </a:extLst>
          </p:cNvPr>
          <p:cNvSpPr txBox="1"/>
          <p:nvPr/>
        </p:nvSpPr>
        <p:spPr>
          <a:xfrm>
            <a:off x="5242193" y="6589291"/>
            <a:ext cx="1006629" cy="253916"/>
          </a:xfrm>
          <a:prstGeom prst="rect">
            <a:avLst/>
          </a:prstGeom>
          <a:noFill/>
        </p:spPr>
        <p:txBody>
          <a:bodyPr wrap="square" rtlCol="0">
            <a:spAutoFit/>
          </a:bodyPr>
          <a:lstStyle/>
          <a:p>
            <a:r>
              <a:rPr lang="en-US" sz="1050" dirty="0"/>
              <a:t>(IMDB. 2021)</a:t>
            </a:r>
          </a:p>
        </p:txBody>
      </p:sp>
      <p:sp>
        <p:nvSpPr>
          <p:cNvPr id="8" name="TextBox 7">
            <a:extLst>
              <a:ext uri="{FF2B5EF4-FFF2-40B4-BE49-F238E27FC236}">
                <a16:creationId xmlns:a16="http://schemas.microsoft.com/office/drawing/2014/main" id="{6B203ACF-CFDF-0245-B0D9-FF9FA92F7FFE}"/>
              </a:ext>
            </a:extLst>
          </p:cNvPr>
          <p:cNvSpPr txBox="1"/>
          <p:nvPr/>
        </p:nvSpPr>
        <p:spPr>
          <a:xfrm>
            <a:off x="1097397" y="12836123"/>
            <a:ext cx="1225207" cy="253916"/>
          </a:xfrm>
          <a:prstGeom prst="rect">
            <a:avLst/>
          </a:prstGeom>
          <a:noFill/>
        </p:spPr>
        <p:txBody>
          <a:bodyPr wrap="square" rtlCol="0">
            <a:spAutoFit/>
          </a:bodyPr>
          <a:lstStyle/>
          <a:p>
            <a:r>
              <a:rPr lang="en-US" sz="1050" dirty="0"/>
              <a:t>(Wikipedia. 2021)</a:t>
            </a:r>
          </a:p>
        </p:txBody>
      </p:sp>
      <p:sp>
        <p:nvSpPr>
          <p:cNvPr id="10" name="TextBox 9">
            <a:extLst>
              <a:ext uri="{FF2B5EF4-FFF2-40B4-BE49-F238E27FC236}">
                <a16:creationId xmlns:a16="http://schemas.microsoft.com/office/drawing/2014/main" id="{1949B21D-4D73-2345-B287-23B5CBB7B2FC}"/>
              </a:ext>
            </a:extLst>
          </p:cNvPr>
          <p:cNvSpPr txBox="1"/>
          <p:nvPr/>
        </p:nvSpPr>
        <p:spPr>
          <a:xfrm>
            <a:off x="698804" y="8501734"/>
            <a:ext cx="1166403" cy="253916"/>
          </a:xfrm>
          <a:prstGeom prst="rect">
            <a:avLst/>
          </a:prstGeom>
          <a:noFill/>
        </p:spPr>
        <p:txBody>
          <a:bodyPr wrap="square" rtlCol="0">
            <a:spAutoFit/>
          </a:bodyPr>
          <a:lstStyle/>
          <a:p>
            <a:r>
              <a:rPr lang="en-US" sz="1050" dirty="0"/>
              <a:t>Wikipedia. 2020) </a:t>
            </a:r>
          </a:p>
        </p:txBody>
      </p:sp>
      <p:sp>
        <p:nvSpPr>
          <p:cNvPr id="11" name="TextBox 10">
            <a:extLst>
              <a:ext uri="{FF2B5EF4-FFF2-40B4-BE49-F238E27FC236}">
                <a16:creationId xmlns:a16="http://schemas.microsoft.com/office/drawing/2014/main" id="{565B806D-4EA7-0F43-97CA-ACDB1A7DEAB3}"/>
              </a:ext>
            </a:extLst>
          </p:cNvPr>
          <p:cNvSpPr txBox="1"/>
          <p:nvPr/>
        </p:nvSpPr>
        <p:spPr>
          <a:xfrm>
            <a:off x="162811" y="10623415"/>
            <a:ext cx="1093710" cy="253916"/>
          </a:xfrm>
          <a:prstGeom prst="rect">
            <a:avLst/>
          </a:prstGeom>
          <a:noFill/>
        </p:spPr>
        <p:txBody>
          <a:bodyPr wrap="square" rtlCol="0">
            <a:spAutoFit/>
          </a:bodyPr>
          <a:lstStyle/>
          <a:p>
            <a:r>
              <a:rPr lang="en-US" sz="1050" dirty="0"/>
              <a:t>(Eschner. 2017)</a:t>
            </a:r>
          </a:p>
        </p:txBody>
      </p:sp>
    </p:spTree>
    <p:extLst>
      <p:ext uri="{BB962C8B-B14F-4D97-AF65-F5344CB8AC3E}">
        <p14:creationId xmlns:p14="http://schemas.microsoft.com/office/powerpoint/2010/main" val="146011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5C243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20FB4-E9AE-D34A-A19F-ECA238E75269}"/>
              </a:ext>
            </a:extLst>
          </p:cNvPr>
          <p:cNvSpPr>
            <a:spLocks noGrp="1"/>
          </p:cNvSpPr>
          <p:nvPr>
            <p:ph type="title"/>
          </p:nvPr>
        </p:nvSpPr>
        <p:spPr/>
        <p:txBody>
          <a:bodyPr>
            <a:normAutofit/>
          </a:bodyPr>
          <a:lstStyle/>
          <a:p>
            <a:r>
              <a:rPr lang="en-US" sz="2000" u="sng" dirty="0"/>
              <a:t>Reference List</a:t>
            </a:r>
          </a:p>
        </p:txBody>
      </p:sp>
      <p:sp>
        <p:nvSpPr>
          <p:cNvPr id="3" name="Content Placeholder 2">
            <a:extLst>
              <a:ext uri="{FF2B5EF4-FFF2-40B4-BE49-F238E27FC236}">
                <a16:creationId xmlns:a16="http://schemas.microsoft.com/office/drawing/2014/main" id="{A38BB80C-6D44-5945-8997-1AE2CFEF5DDB}"/>
              </a:ext>
            </a:extLst>
          </p:cNvPr>
          <p:cNvSpPr>
            <a:spLocks noGrp="1"/>
          </p:cNvSpPr>
          <p:nvPr>
            <p:ph idx="1"/>
          </p:nvPr>
        </p:nvSpPr>
        <p:spPr>
          <a:xfrm>
            <a:off x="563942" y="7200106"/>
            <a:ext cx="9314796" cy="9136803"/>
          </a:xfrm>
        </p:spPr>
        <p:txBody>
          <a:bodyPr>
            <a:normAutofit/>
          </a:bodyPr>
          <a:lstStyle/>
          <a:p>
            <a:pPr marL="0" indent="0">
              <a:buNone/>
            </a:pPr>
            <a:r>
              <a:rPr lang="en-US" sz="2000" u="sng" dirty="0"/>
              <a:t>Bibliography for Photos</a:t>
            </a:r>
          </a:p>
          <a:p>
            <a:r>
              <a:rPr lang="en-US" sz="1600" dirty="0"/>
              <a:t>Eschner, K. (2017) </a:t>
            </a:r>
            <a:r>
              <a:rPr lang="en-US" sz="1600" i="1" dirty="0"/>
              <a:t>Lie Detectors Don’t Work as Advertised and They Never Did. </a:t>
            </a:r>
            <a:r>
              <a:rPr lang="en-US" sz="1600" dirty="0"/>
              <a:t>Available at: </a:t>
            </a:r>
            <a:r>
              <a:rPr lang="en-US" sz="1600" dirty="0">
                <a:hlinkClick r:id="rId2"/>
              </a:rPr>
              <a:t>https://www.smithsonianmag.com/smart-news/lie-detectors-dont-work-advertised-and-they-never-did-180961956/</a:t>
            </a:r>
            <a:endParaRPr lang="en-US" sz="1600" dirty="0"/>
          </a:p>
          <a:p>
            <a:r>
              <a:rPr lang="en-US" sz="1600" dirty="0"/>
              <a:t>IMDB. (2021) </a:t>
            </a:r>
            <a:r>
              <a:rPr lang="en-US" sz="1600" i="1" dirty="0"/>
              <a:t>William Moulton Marston. </a:t>
            </a:r>
            <a:r>
              <a:rPr lang="en-US" sz="1600" dirty="0"/>
              <a:t>Available at: </a:t>
            </a:r>
            <a:r>
              <a:rPr lang="en-US" sz="1600" dirty="0">
                <a:hlinkClick r:id="rId3"/>
              </a:rPr>
              <a:t>https://www.imdb.com/name/nm0551376/</a:t>
            </a:r>
            <a:r>
              <a:rPr lang="en-US" sz="1600" dirty="0"/>
              <a:t> </a:t>
            </a:r>
          </a:p>
          <a:p>
            <a:r>
              <a:rPr lang="en-US" sz="1600" dirty="0"/>
              <a:t>Marsh, A. (2019) </a:t>
            </a:r>
            <a:r>
              <a:rPr lang="en-US" sz="1600" i="1" dirty="0"/>
              <a:t>A Brief History Of The Lie Detector. </a:t>
            </a:r>
            <a:r>
              <a:rPr lang="en-US" sz="1600" dirty="0"/>
              <a:t>Available at: </a:t>
            </a:r>
            <a:r>
              <a:rPr lang="en-US" sz="1600" dirty="0">
                <a:hlinkClick r:id="rId4"/>
              </a:rPr>
              <a:t>https://spectrum.ieee.org/tech-history/heroic-failures/a-brief-history-of-the-lie-detector</a:t>
            </a:r>
            <a:endParaRPr lang="en-US" sz="1600" i="1" dirty="0"/>
          </a:p>
          <a:p>
            <a:r>
              <a:rPr lang="en-US" sz="1600" i="1" dirty="0"/>
              <a:t>Wikipedia. (2020) John Augustus Larson.</a:t>
            </a:r>
            <a:r>
              <a:rPr lang="en-US" sz="1600" dirty="0"/>
              <a:t> Available at: </a:t>
            </a:r>
            <a:r>
              <a:rPr lang="en-US" sz="1600" dirty="0">
                <a:hlinkClick r:id="rId5"/>
              </a:rPr>
              <a:t>https://en.wikipedia.org/wiki/John_Augustus_Larson</a:t>
            </a:r>
            <a:endParaRPr lang="en-US" sz="1600" dirty="0"/>
          </a:p>
          <a:p>
            <a:r>
              <a:rPr lang="en-US" sz="1600" dirty="0"/>
              <a:t>Wikipedia. (2021) </a:t>
            </a:r>
            <a:r>
              <a:rPr lang="en-US" sz="1600" i="1" dirty="0"/>
              <a:t>Vittorio Benussi. Available at: </a:t>
            </a:r>
            <a:r>
              <a:rPr lang="en-US" sz="1600" i="1" dirty="0">
                <a:hlinkClick r:id="rId6"/>
              </a:rPr>
              <a:t>https://en.wikipedia.org/wiki/Vittorio_Benussi</a:t>
            </a:r>
            <a:r>
              <a:rPr lang="en-US" sz="1600" i="1" dirty="0"/>
              <a:t> </a:t>
            </a:r>
          </a:p>
          <a:p>
            <a:r>
              <a:rPr lang="en-US" sz="1600" i="1" dirty="0"/>
              <a:t>Wikipedia. (2021) Polygraph. </a:t>
            </a:r>
            <a:r>
              <a:rPr lang="en-US" sz="1600" dirty="0"/>
              <a:t>Available at: </a:t>
            </a:r>
            <a:r>
              <a:rPr lang="en-US" sz="1600" dirty="0">
                <a:hlinkClick r:id="rId7"/>
              </a:rPr>
              <a:t>https://en.wikipedia.org/wiki/Polygraph</a:t>
            </a:r>
            <a:r>
              <a:rPr lang="en-US" sz="1600" dirty="0"/>
              <a:t> </a:t>
            </a:r>
          </a:p>
          <a:p>
            <a:endParaRPr lang="en-US" sz="1600" dirty="0"/>
          </a:p>
          <a:p>
            <a:endParaRPr lang="en-US" i="1" dirty="0"/>
          </a:p>
        </p:txBody>
      </p:sp>
      <p:sp>
        <p:nvSpPr>
          <p:cNvPr id="4" name="TextBox 3">
            <a:extLst>
              <a:ext uri="{FF2B5EF4-FFF2-40B4-BE49-F238E27FC236}">
                <a16:creationId xmlns:a16="http://schemas.microsoft.com/office/drawing/2014/main" id="{2E17799F-CFAB-3649-BC47-2F4D8A1E10D9}"/>
              </a:ext>
            </a:extLst>
          </p:cNvPr>
          <p:cNvSpPr txBox="1"/>
          <p:nvPr/>
        </p:nvSpPr>
        <p:spPr>
          <a:xfrm>
            <a:off x="563942" y="2517203"/>
            <a:ext cx="9493337" cy="3785652"/>
          </a:xfrm>
          <a:prstGeom prst="rect">
            <a:avLst/>
          </a:prstGeom>
          <a:noFill/>
        </p:spPr>
        <p:txBody>
          <a:bodyPr wrap="square" rtlCol="0">
            <a:spAutoFit/>
          </a:bodyPr>
          <a:lstStyle/>
          <a:p>
            <a:pPr marL="285750" lvl="0" indent="-285750">
              <a:buFont typeface="Arial" panose="020B0604020202020204" pitchFamily="34" charset="0"/>
              <a:buChar char="•"/>
            </a:pPr>
            <a:r>
              <a:rPr lang="en-US" sz="1600" dirty="0"/>
              <a:t>Alder, K. (2002) ‘A social history of untruth: Lie detection and trust in twentieth-century America’. </a:t>
            </a:r>
            <a:r>
              <a:rPr lang="en-US" sz="1600" i="1" dirty="0"/>
              <a:t> Representations, </a:t>
            </a:r>
            <a:r>
              <a:rPr lang="en-US" sz="1600" dirty="0"/>
              <a:t>80(1), pp: 1-33. Available at: </a:t>
            </a:r>
            <a:r>
              <a:rPr lang="en-US" sz="1600" u="sng" dirty="0">
                <a:hlinkClick r:id="rId8"/>
              </a:rPr>
              <a:t>https://online.ucpress.edu/representations/article-abstract/80/1/1/81775/A-Social-History-of-Untruth-Lie-Detection-and?redirectedFrom=fulltext</a:t>
            </a:r>
            <a:endParaRPr lang="en-US" sz="1600" u="sng" dirty="0"/>
          </a:p>
          <a:p>
            <a:pPr marL="285750" indent="-285750">
              <a:buFont typeface="Arial" panose="020B0604020202020204" pitchFamily="34" charset="0"/>
              <a:buChar char="•"/>
            </a:pPr>
            <a:r>
              <a:rPr lang="en-GB" sz="1600" dirty="0"/>
              <a:t>Benussi, L. (1914) </a:t>
            </a:r>
            <a:r>
              <a:rPr lang="en-GB" sz="1600" i="1" dirty="0"/>
              <a:t>The Respiratory Symptoms of Lying,</a:t>
            </a:r>
            <a:r>
              <a:rPr lang="en-GB" sz="1600" dirty="0"/>
              <a:t> Austria: University of Graz</a:t>
            </a:r>
          </a:p>
          <a:p>
            <a:pPr marL="285750" lvl="0" indent="-285750">
              <a:buFont typeface="Arial" panose="020B0604020202020204" pitchFamily="34" charset="0"/>
              <a:buChar char="•"/>
            </a:pPr>
            <a:r>
              <a:rPr lang="en-US" sz="1600" dirty="0"/>
              <a:t>Burkey, L. (1965) </a:t>
            </a:r>
            <a:r>
              <a:rPr lang="en-US" sz="1600" i="1" dirty="0"/>
              <a:t>The Case Against the Polygraph.</a:t>
            </a:r>
            <a:r>
              <a:rPr lang="en-US" sz="1600" dirty="0"/>
              <a:t> 59(9), Chicago: American Bar Association journals</a:t>
            </a:r>
            <a:endParaRPr lang="en-GB" sz="1600" dirty="0"/>
          </a:p>
          <a:p>
            <a:pPr marL="285750" lvl="0" indent="-285750">
              <a:buFont typeface="Arial" panose="020B0604020202020204" pitchFamily="34" charset="0"/>
              <a:buChar char="•"/>
            </a:pPr>
            <a:r>
              <a:rPr lang="en-US" sz="1600" dirty="0"/>
              <a:t>Carte, G. and Carte, E. (1975) </a:t>
            </a:r>
            <a:r>
              <a:rPr lang="en-US" sz="1600" i="1" dirty="0"/>
              <a:t>Police reform in the United States: The era of August Vollmer, 1905-1932.</a:t>
            </a:r>
            <a:r>
              <a:rPr lang="en-US" sz="1600" dirty="0"/>
              <a:t> Berkeley, University of California Press.</a:t>
            </a:r>
            <a:endParaRPr lang="en-GB" sz="1600" dirty="0"/>
          </a:p>
          <a:p>
            <a:pPr marL="285750" lvl="0" indent="-285750">
              <a:buFont typeface="Arial" panose="020B0604020202020204" pitchFamily="34" charset="0"/>
              <a:buChar char="•"/>
            </a:pPr>
            <a:r>
              <a:rPr lang="en-US" sz="1600" dirty="0"/>
              <a:t>Frye v. United States, (1923) </a:t>
            </a:r>
            <a:r>
              <a:rPr lang="en-US" sz="1600" i="1" dirty="0"/>
              <a:t>293 F. 1013 (D.C. Cir. 1923) Available at: </a:t>
            </a:r>
            <a:r>
              <a:rPr lang="en-US" sz="1600" i="1" u="sng" dirty="0">
                <a:hlinkClick r:id="rId9"/>
              </a:rPr>
              <a:t>https://www.mass.gov/doc/frye-v-united-states-293-f-1013-dc-cir-1923/download</a:t>
            </a:r>
            <a:endParaRPr lang="en-GB" sz="1600" dirty="0"/>
          </a:p>
          <a:p>
            <a:pPr marL="285750" lvl="0" indent="-285750">
              <a:buFont typeface="Arial" panose="020B0604020202020204" pitchFamily="34" charset="0"/>
              <a:buChar char="•"/>
            </a:pPr>
            <a:r>
              <a:rPr lang="en-US" sz="1600" dirty="0"/>
              <a:t>International League of Polygraph Examiners (2021) </a:t>
            </a:r>
            <a:r>
              <a:rPr lang="en-US" sz="1600" i="1" dirty="0"/>
              <a:t>Polygraph/ Lie detector FAQs. </a:t>
            </a:r>
            <a:r>
              <a:rPr lang="en-US" sz="1600" dirty="0"/>
              <a:t>Available at: </a:t>
            </a:r>
            <a:r>
              <a:rPr lang="en-US" sz="1600" u="sng" dirty="0">
                <a:hlinkClick r:id="rId10"/>
              </a:rPr>
              <a:t>https://www.theilpe.com/faq_eng.html</a:t>
            </a:r>
            <a:endParaRPr lang="en-GB" sz="1600" dirty="0"/>
          </a:p>
          <a:p>
            <a:pPr marL="285750" lvl="0" indent="-285750">
              <a:buFont typeface="Arial" panose="020B0604020202020204" pitchFamily="34" charset="0"/>
              <a:buChar char="•"/>
            </a:pPr>
            <a:r>
              <a:rPr lang="en-US" sz="1600" dirty="0"/>
              <a:t>Keeler, L. (1930) Deception tests and the lie detector. </a:t>
            </a:r>
            <a:r>
              <a:rPr lang="en-US" sz="1600" i="1" dirty="0"/>
              <a:t> International Association for Identification Proceedings, </a:t>
            </a:r>
            <a:r>
              <a:rPr lang="en-US" sz="1600" dirty="0"/>
              <a:t>16, pp.186-193. </a:t>
            </a:r>
            <a:endParaRPr lang="en-GB" sz="1600" dirty="0"/>
          </a:p>
          <a:p>
            <a:pPr marL="285750" lvl="0" indent="-285750">
              <a:buFont typeface="Arial" panose="020B0604020202020204" pitchFamily="34" charset="0"/>
              <a:buChar char="•"/>
            </a:pPr>
            <a:r>
              <a:rPr lang="en-US" sz="1600" dirty="0"/>
              <a:t>Larson, J. and Haney, G. and Keeler, L. (1932) </a:t>
            </a:r>
            <a:r>
              <a:rPr lang="en-US" sz="1600" i="1" dirty="0"/>
              <a:t>Lying and its detection: A Study of deception and deception tests. Chicago: University of Chicago Press.</a:t>
            </a:r>
            <a:endParaRPr lang="en-GB" sz="1600" dirty="0"/>
          </a:p>
        </p:txBody>
      </p:sp>
    </p:spTree>
    <p:extLst>
      <p:ext uri="{BB962C8B-B14F-4D97-AF65-F5344CB8AC3E}">
        <p14:creationId xmlns:p14="http://schemas.microsoft.com/office/powerpoint/2010/main" val="4565417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3887</TotalTime>
  <Words>967</Words>
  <Application>Microsoft Macintosh PowerPoint</Application>
  <PresentationFormat>Custom</PresentationFormat>
  <Paragraphs>77</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Marie Roberts (1708243)</dc:creator>
  <cp:lastModifiedBy>Kayleigh Marie Roberts (1708243)</cp:lastModifiedBy>
  <cp:revision>19</cp:revision>
  <dcterms:created xsi:type="dcterms:W3CDTF">2021-06-09T13:38:10Z</dcterms:created>
  <dcterms:modified xsi:type="dcterms:W3CDTF">2021-06-12T19:12:13Z</dcterms:modified>
</cp:coreProperties>
</file>