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1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63"/>
  </p:notesMasterIdLst>
  <p:sldIdLst>
    <p:sldId id="256" r:id="rId2"/>
    <p:sldId id="257" r:id="rId3"/>
    <p:sldId id="258" r:id="rId4"/>
    <p:sldId id="259" r:id="rId5"/>
    <p:sldId id="318" r:id="rId6"/>
    <p:sldId id="319" r:id="rId7"/>
    <p:sldId id="320" r:id="rId8"/>
    <p:sldId id="321" r:id="rId9"/>
    <p:sldId id="260" r:id="rId10"/>
    <p:sldId id="262" r:id="rId11"/>
    <p:sldId id="295" r:id="rId12"/>
    <p:sldId id="296" r:id="rId13"/>
    <p:sldId id="297" r:id="rId14"/>
    <p:sldId id="309" r:id="rId15"/>
    <p:sldId id="310" r:id="rId16"/>
    <p:sldId id="311" r:id="rId17"/>
    <p:sldId id="298" r:id="rId18"/>
    <p:sldId id="302" r:id="rId19"/>
    <p:sldId id="304" r:id="rId20"/>
    <p:sldId id="303" r:id="rId21"/>
    <p:sldId id="305" r:id="rId22"/>
    <p:sldId id="299" r:id="rId23"/>
    <p:sldId id="306" r:id="rId24"/>
    <p:sldId id="307" r:id="rId25"/>
    <p:sldId id="308" r:id="rId26"/>
    <p:sldId id="312" r:id="rId27"/>
    <p:sldId id="300" r:id="rId28"/>
    <p:sldId id="313" r:id="rId29"/>
    <p:sldId id="314" r:id="rId30"/>
    <p:sldId id="315" r:id="rId31"/>
    <p:sldId id="263" r:id="rId32"/>
    <p:sldId id="264" r:id="rId33"/>
    <p:sldId id="265" r:id="rId34"/>
    <p:sldId id="267" r:id="rId35"/>
    <p:sldId id="266" r:id="rId36"/>
    <p:sldId id="269" r:id="rId37"/>
    <p:sldId id="270" r:id="rId38"/>
    <p:sldId id="271" r:id="rId39"/>
    <p:sldId id="268" r:id="rId40"/>
    <p:sldId id="272" r:id="rId41"/>
    <p:sldId id="273" r:id="rId42"/>
    <p:sldId id="274" r:id="rId43"/>
    <p:sldId id="275" r:id="rId44"/>
    <p:sldId id="276" r:id="rId45"/>
    <p:sldId id="277" r:id="rId46"/>
    <p:sldId id="278" r:id="rId47"/>
    <p:sldId id="279" r:id="rId48"/>
    <p:sldId id="280" r:id="rId49"/>
    <p:sldId id="286" r:id="rId50"/>
    <p:sldId id="288" r:id="rId51"/>
    <p:sldId id="316" r:id="rId52"/>
    <p:sldId id="317" r:id="rId53"/>
    <p:sldId id="281" r:id="rId54"/>
    <p:sldId id="282" r:id="rId55"/>
    <p:sldId id="283" r:id="rId56"/>
    <p:sldId id="289" r:id="rId57"/>
    <p:sldId id="323" r:id="rId58"/>
    <p:sldId id="324" r:id="rId59"/>
    <p:sldId id="325" r:id="rId60"/>
    <p:sldId id="322" r:id="rId61"/>
    <p:sldId id="326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8DC8BA-42B4-B2FA-EEB5-73634B5816D6}" v="317" dt="2026-08-20T15:32:31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9E8DC8BA-42B4-B2FA-EEB5-73634B5816D6}"/>
    <pc:docChg chg="modSld">
      <pc:chgData name="" userId="" providerId="" clId="Web-{9E8DC8BA-42B4-B2FA-EEB5-73634B5816D6}" dt="2026-08-20T15:17:25.498" v="11" actId="20577"/>
      <pc:docMkLst>
        <pc:docMk/>
      </pc:docMkLst>
      <pc:sldChg chg="modSp">
        <pc:chgData name="" userId="" providerId="" clId="Web-{9E8DC8BA-42B4-B2FA-EEB5-73634B5816D6}" dt="2026-08-20T15:17:25.498" v="11" actId="20577"/>
        <pc:sldMkLst>
          <pc:docMk/>
          <pc:sldMk cId="109857222" sldId="256"/>
        </pc:sldMkLst>
        <pc:spChg chg="mod">
          <ac:chgData name="" userId="" providerId="" clId="Web-{9E8DC8BA-42B4-B2FA-EEB5-73634B5816D6}" dt="2026-08-20T15:17:25.498" v="1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rey Edwards" userId="S::corey.edwards@uwtsd.ac.uk::7a967df3-e232-40a5-b10c-dee8f912d80a" providerId="AD" clId="Web-{9E8DC8BA-42B4-B2FA-EEB5-73634B5816D6}"/>
    <pc:docChg chg="addSld modSld addMainMaster delMainMaster">
      <pc:chgData name="Corey Edwards" userId="S::corey.edwards@uwtsd.ac.uk::7a967df3-e232-40a5-b10c-dee8f912d80a" providerId="AD" clId="Web-{9E8DC8BA-42B4-B2FA-EEB5-73634B5816D6}" dt="2026-08-20T15:32:31.450" v="378" actId="20577"/>
      <pc:docMkLst>
        <pc:docMk/>
      </pc:docMkLst>
      <pc:sldChg chg="addSp modSp mod setBg modClrScheme chgLayout">
        <pc:chgData name="Corey Edwards" userId="S::corey.edwards@uwtsd.ac.uk::7a967df3-e232-40a5-b10c-dee8f912d80a" providerId="AD" clId="Web-{9E8DC8BA-42B4-B2FA-EEB5-73634B5816D6}" dt="2026-08-20T15:17:47.920" v="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9E8DC8BA-42B4-B2FA-EEB5-73634B5816D6}" dt="2026-08-20T15:17:47.920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17:47.920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17:47.920" v="0"/>
          <ac:spMkLst>
            <pc:docMk/>
            <pc:sldMk cId="109857222" sldId="256"/>
            <ac:spMk id="9" creationId="{1DB043B4-68C6-45B9-82AC-A5800EADB8DB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17:47.920" v="0"/>
          <ac:spMkLst>
            <pc:docMk/>
            <pc:sldMk cId="109857222" sldId="256"/>
            <ac:spMk id="11" creationId="{5337EA23-6703-4C96-9EEB-A408CBDD67BD}"/>
          </ac:spMkLst>
        </pc:spChg>
        <pc:picChg chg="add">
          <ac:chgData name="Corey Edwards" userId="S::corey.edwards@uwtsd.ac.uk::7a967df3-e232-40a5-b10c-dee8f912d80a" providerId="AD" clId="Web-{9E8DC8BA-42B4-B2FA-EEB5-73634B5816D6}" dt="2026-08-20T15:17:47.920" v="0"/>
          <ac:picMkLst>
            <pc:docMk/>
            <pc:sldMk cId="109857222" sldId="256"/>
            <ac:picMk id="4" creationId="{D067F64F-74F7-4CA5-95B3-332087050CD9}"/>
          </ac:picMkLst>
        </pc:picChg>
      </pc:sldChg>
      <pc:sldChg chg="addSp delSp modSp new mod setBg">
        <pc:chgData name="Corey Edwards" userId="S::corey.edwards@uwtsd.ac.uk::7a967df3-e232-40a5-b10c-dee8f912d80a" providerId="AD" clId="Web-{9E8DC8BA-42B4-B2FA-EEB5-73634B5816D6}" dt="2026-08-20T15:25:15.374" v="219"/>
        <pc:sldMkLst>
          <pc:docMk/>
          <pc:sldMk cId="4044947639" sldId="257"/>
        </pc:sldMkLst>
        <pc:spChg chg="mod">
          <ac:chgData name="Corey Edwards" userId="S::corey.edwards@uwtsd.ac.uk::7a967df3-e232-40a5-b10c-dee8f912d80a" providerId="AD" clId="Web-{9E8DC8BA-42B4-B2FA-EEB5-73634B5816D6}" dt="2026-08-20T15:25:15.374" v="219"/>
          <ac:spMkLst>
            <pc:docMk/>
            <pc:sldMk cId="4044947639" sldId="257"/>
            <ac:spMk id="2" creationId="{FE19DF6E-6FBC-CE0A-A35E-F85BC9D2144C}"/>
          </ac:spMkLst>
        </pc:spChg>
        <pc:spChg chg="del mod">
          <ac:chgData name="Corey Edwards" userId="S::corey.edwards@uwtsd.ac.uk::7a967df3-e232-40a5-b10c-dee8f912d80a" providerId="AD" clId="Web-{9E8DC8BA-42B4-B2FA-EEB5-73634B5816D6}" dt="2026-08-20T15:25:15.374" v="219"/>
          <ac:spMkLst>
            <pc:docMk/>
            <pc:sldMk cId="4044947639" sldId="257"/>
            <ac:spMk id="3" creationId="{A9EDE00A-C502-006C-C7EC-FBA2E7FBD75C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5.374" v="219"/>
          <ac:spMkLst>
            <pc:docMk/>
            <pc:sldMk cId="4044947639" sldId="257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5.374" v="219"/>
          <ac:spMkLst>
            <pc:docMk/>
            <pc:sldMk cId="4044947639" sldId="257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9E8DC8BA-42B4-B2FA-EEB5-73634B5816D6}" dt="2026-08-20T15:25:15.374" v="219"/>
          <ac:graphicFrameMkLst>
            <pc:docMk/>
            <pc:sldMk cId="4044947639" sldId="257"/>
            <ac:graphicFrameMk id="5" creationId="{234CBCC5-9F3F-CB98-6C9A-107AFA9B7D09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9E8DC8BA-42B4-B2FA-EEB5-73634B5816D6}" dt="2026-08-20T15:25:18.999" v="220"/>
        <pc:sldMkLst>
          <pc:docMk/>
          <pc:sldMk cId="953533316" sldId="258"/>
        </pc:sldMkLst>
        <pc:spChg chg="mo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2" creationId="{99DAB096-9969-A724-07C2-E56355DD5E8B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3" creationId="{76A27BA6-324E-F276-A58B-B31F0E73BC65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8" creationId="{A5931BE0-4B93-4D6C-878E-ACC59D6B4587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10" creationId="{504E6BD3-B518-46A4-9CC0-30D09555230F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16" creationId="{A0DAEA90-11E9-4069-BC2C-6F65C6C1C3E8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18" creationId="{E0E8189B-747E-48AE-99A9-1BEE68012551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20" creationId="{D9DE43D0-73AC-46B4-A39F-E66967A1F9B4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8.999" v="220"/>
          <ac:spMkLst>
            <pc:docMk/>
            <pc:sldMk cId="953533316" sldId="258"/>
            <ac:spMk id="22" creationId="{803C343E-7EAC-4512-955A-33B1833F2D76}"/>
          </ac:spMkLst>
        </pc:spChg>
        <pc:grpChg chg="add">
          <ac:chgData name="Corey Edwards" userId="S::corey.edwards@uwtsd.ac.uk::7a967df3-e232-40a5-b10c-dee8f912d80a" providerId="AD" clId="Web-{9E8DC8BA-42B4-B2FA-EEB5-73634B5816D6}" dt="2026-08-20T15:25:18.999" v="220"/>
          <ac:grpSpMkLst>
            <pc:docMk/>
            <pc:sldMk cId="953533316" sldId="258"/>
            <ac:grpSpMk id="12" creationId="{A31FBE92-3FC2-48E4-874B-A5273A042528}"/>
          </ac:grpSpMkLst>
        </pc:grpChg>
      </pc:sldChg>
      <pc:sldChg chg="addSp delSp modSp new mod setBg">
        <pc:chgData name="Corey Edwards" userId="S::corey.edwards@uwtsd.ac.uk::7a967df3-e232-40a5-b10c-dee8f912d80a" providerId="AD" clId="Web-{9E8DC8BA-42B4-B2FA-EEB5-73634B5816D6}" dt="2026-08-20T15:25:22.171" v="221"/>
        <pc:sldMkLst>
          <pc:docMk/>
          <pc:sldMk cId="1674130025" sldId="259"/>
        </pc:sldMkLst>
        <pc:spChg chg="mod">
          <ac:chgData name="Corey Edwards" userId="S::corey.edwards@uwtsd.ac.uk::7a967df3-e232-40a5-b10c-dee8f912d80a" providerId="AD" clId="Web-{9E8DC8BA-42B4-B2FA-EEB5-73634B5816D6}" dt="2026-08-20T15:25:22.171" v="221"/>
          <ac:spMkLst>
            <pc:docMk/>
            <pc:sldMk cId="1674130025" sldId="259"/>
            <ac:spMk id="2" creationId="{23D5FFB3-21BA-43E3-5A32-4D94DFB54B2F}"/>
          </ac:spMkLst>
        </pc:spChg>
        <pc:spChg chg="del mod">
          <ac:chgData name="Corey Edwards" userId="S::corey.edwards@uwtsd.ac.uk::7a967df3-e232-40a5-b10c-dee8f912d80a" providerId="AD" clId="Web-{9E8DC8BA-42B4-B2FA-EEB5-73634B5816D6}" dt="2026-08-20T15:25:22.171" v="221"/>
          <ac:spMkLst>
            <pc:docMk/>
            <pc:sldMk cId="1674130025" sldId="259"/>
            <ac:spMk id="3" creationId="{FA94EDA3-E58A-E180-F2B0-2B4BFAD4C507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2.171" v="221"/>
          <ac:spMkLst>
            <pc:docMk/>
            <pc:sldMk cId="1674130025" sldId="25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2.171" v="221"/>
          <ac:spMkLst>
            <pc:docMk/>
            <pc:sldMk cId="1674130025" sldId="259"/>
            <ac:spMk id="11" creationId="{88392DC7-0988-443B-A0D0-E726C7DB622B}"/>
          </ac:spMkLst>
        </pc:spChg>
        <pc:graphicFrameChg chg="add">
          <ac:chgData name="Corey Edwards" userId="S::corey.edwards@uwtsd.ac.uk::7a967df3-e232-40a5-b10c-dee8f912d80a" providerId="AD" clId="Web-{9E8DC8BA-42B4-B2FA-EEB5-73634B5816D6}" dt="2026-08-20T15:25:22.171" v="221"/>
          <ac:graphicFrameMkLst>
            <pc:docMk/>
            <pc:sldMk cId="1674130025" sldId="259"/>
            <ac:graphicFrameMk id="5" creationId="{5F348315-E439-2551-308A-547C9B35A641}"/>
          </ac:graphicFrameMkLst>
        </pc:graphicFrameChg>
      </pc:sldChg>
      <pc:sldChg chg="add">
        <pc:chgData name="Corey Edwards" userId="S::corey.edwards@uwtsd.ac.uk::7a967df3-e232-40a5-b10c-dee8f912d80a" providerId="AD" clId="Web-{9E8DC8BA-42B4-B2FA-EEB5-73634B5816D6}" dt="2026-08-20T15:20:52.676" v="57"/>
        <pc:sldMkLst>
          <pc:docMk/>
          <pc:sldMk cId="1885292316" sldId="260"/>
        </pc:sldMkLst>
      </pc:sldChg>
      <pc:sldChg chg="add">
        <pc:chgData name="Corey Edwards" userId="S::corey.edwards@uwtsd.ac.uk::7a967df3-e232-40a5-b10c-dee8f912d80a" providerId="AD" clId="Web-{9E8DC8BA-42B4-B2FA-EEB5-73634B5816D6}" dt="2026-08-20T15:20:52.817" v="58"/>
        <pc:sldMkLst>
          <pc:docMk/>
          <pc:sldMk cId="2055318472" sldId="262"/>
        </pc:sldMkLst>
      </pc:sldChg>
      <pc:sldChg chg="add">
        <pc:chgData name="Corey Edwards" userId="S::corey.edwards@uwtsd.ac.uk::7a967df3-e232-40a5-b10c-dee8f912d80a" providerId="AD" clId="Web-{9E8DC8BA-42B4-B2FA-EEB5-73634B5816D6}" dt="2026-08-20T15:22:05.944" v="79"/>
        <pc:sldMkLst>
          <pc:docMk/>
          <pc:sldMk cId="936236372" sldId="263"/>
        </pc:sldMkLst>
      </pc:sldChg>
      <pc:sldChg chg="add">
        <pc:chgData name="Corey Edwards" userId="S::corey.edwards@uwtsd.ac.uk::7a967df3-e232-40a5-b10c-dee8f912d80a" providerId="AD" clId="Web-{9E8DC8BA-42B4-B2FA-EEB5-73634B5816D6}" dt="2026-08-20T15:22:05.991" v="80"/>
        <pc:sldMkLst>
          <pc:docMk/>
          <pc:sldMk cId="2632875849" sldId="264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116" v="81"/>
        <pc:sldMkLst>
          <pc:docMk/>
          <pc:sldMk cId="617127609" sldId="265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382" v="83"/>
        <pc:sldMkLst>
          <pc:docMk/>
          <pc:sldMk cId="1352218658" sldId="266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241" v="82"/>
        <pc:sldMkLst>
          <pc:docMk/>
          <pc:sldMk cId="2796162069" sldId="267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882" v="87"/>
        <pc:sldMkLst>
          <pc:docMk/>
          <pc:sldMk cId="2186305841" sldId="268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507" v="84"/>
        <pc:sldMkLst>
          <pc:docMk/>
          <pc:sldMk cId="2665605890" sldId="269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616" v="85"/>
        <pc:sldMkLst>
          <pc:docMk/>
          <pc:sldMk cId="2232122398" sldId="270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741" v="86"/>
        <pc:sldMkLst>
          <pc:docMk/>
          <pc:sldMk cId="4057701907" sldId="271"/>
        </pc:sldMkLst>
      </pc:sldChg>
      <pc:sldChg chg="add">
        <pc:chgData name="Corey Edwards" userId="S::corey.edwards@uwtsd.ac.uk::7a967df3-e232-40a5-b10c-dee8f912d80a" providerId="AD" clId="Web-{9E8DC8BA-42B4-B2FA-EEB5-73634B5816D6}" dt="2026-08-20T15:22:06.913" v="88"/>
        <pc:sldMkLst>
          <pc:docMk/>
          <pc:sldMk cId="268287366" sldId="272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163" v="89"/>
        <pc:sldMkLst>
          <pc:docMk/>
          <pc:sldMk cId="3979744962" sldId="273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320" v="90"/>
        <pc:sldMkLst>
          <pc:docMk/>
          <pc:sldMk cId="750218257" sldId="274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491" v="91"/>
        <pc:sldMkLst>
          <pc:docMk/>
          <pc:sldMk cId="3122367800" sldId="275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538" v="92"/>
        <pc:sldMkLst>
          <pc:docMk/>
          <pc:sldMk cId="620908396" sldId="276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601" v="93"/>
        <pc:sldMkLst>
          <pc:docMk/>
          <pc:sldMk cId="1382187224" sldId="277"/>
        </pc:sldMkLst>
      </pc:sldChg>
      <pc:sldChg chg="add">
        <pc:chgData name="Corey Edwards" userId="S::corey.edwards@uwtsd.ac.uk::7a967df3-e232-40a5-b10c-dee8f912d80a" providerId="AD" clId="Web-{9E8DC8BA-42B4-B2FA-EEB5-73634B5816D6}" dt="2026-08-20T15:22:07.851" v="94"/>
        <pc:sldMkLst>
          <pc:docMk/>
          <pc:sldMk cId="336379591" sldId="278"/>
        </pc:sldMkLst>
      </pc:sldChg>
      <pc:sldChg chg="add">
        <pc:chgData name="Corey Edwards" userId="S::corey.edwards@uwtsd.ac.uk::7a967df3-e232-40a5-b10c-dee8f912d80a" providerId="AD" clId="Web-{9E8DC8BA-42B4-B2FA-EEB5-73634B5816D6}" dt="2026-08-20T15:22:08.148" v="95"/>
        <pc:sldMkLst>
          <pc:docMk/>
          <pc:sldMk cId="956328975" sldId="279"/>
        </pc:sldMkLst>
      </pc:sldChg>
      <pc:sldChg chg="add">
        <pc:chgData name="Corey Edwards" userId="S::corey.edwards@uwtsd.ac.uk::7a967df3-e232-40a5-b10c-dee8f912d80a" providerId="AD" clId="Web-{9E8DC8BA-42B4-B2FA-EEB5-73634B5816D6}" dt="2026-08-20T15:22:08.445" v="96"/>
        <pc:sldMkLst>
          <pc:docMk/>
          <pc:sldMk cId="681875200" sldId="280"/>
        </pc:sldMkLst>
      </pc:sldChg>
      <pc:sldChg chg="add">
        <pc:chgData name="Corey Edwards" userId="S::corey.edwards@uwtsd.ac.uk::7a967df3-e232-40a5-b10c-dee8f912d80a" providerId="AD" clId="Web-{9E8DC8BA-42B4-B2FA-EEB5-73634B5816D6}" dt="2026-08-20T15:22:09.116" v="101"/>
        <pc:sldMkLst>
          <pc:docMk/>
          <pc:sldMk cId="1413442557" sldId="281"/>
        </pc:sldMkLst>
      </pc:sldChg>
      <pc:sldChg chg="add">
        <pc:chgData name="Corey Edwards" userId="S::corey.edwards@uwtsd.ac.uk::7a967df3-e232-40a5-b10c-dee8f912d80a" providerId="AD" clId="Web-{9E8DC8BA-42B4-B2FA-EEB5-73634B5816D6}" dt="2026-08-20T15:22:09.257" v="102"/>
        <pc:sldMkLst>
          <pc:docMk/>
          <pc:sldMk cId="4242349631" sldId="282"/>
        </pc:sldMkLst>
      </pc:sldChg>
      <pc:sldChg chg="add">
        <pc:chgData name="Corey Edwards" userId="S::corey.edwards@uwtsd.ac.uk::7a967df3-e232-40a5-b10c-dee8f912d80a" providerId="AD" clId="Web-{9E8DC8BA-42B4-B2FA-EEB5-73634B5816D6}" dt="2026-08-20T15:22:09.429" v="103"/>
        <pc:sldMkLst>
          <pc:docMk/>
          <pc:sldMk cId="296555625" sldId="283"/>
        </pc:sldMkLst>
      </pc:sldChg>
      <pc:sldChg chg="add">
        <pc:chgData name="Corey Edwards" userId="S::corey.edwards@uwtsd.ac.uk::7a967df3-e232-40a5-b10c-dee8f912d80a" providerId="AD" clId="Web-{9E8DC8BA-42B4-B2FA-EEB5-73634B5816D6}" dt="2026-08-20T15:22:08.585" v="97"/>
        <pc:sldMkLst>
          <pc:docMk/>
          <pc:sldMk cId="1341441418" sldId="286"/>
        </pc:sldMkLst>
      </pc:sldChg>
      <pc:sldChg chg="add">
        <pc:chgData name="Corey Edwards" userId="S::corey.edwards@uwtsd.ac.uk::7a967df3-e232-40a5-b10c-dee8f912d80a" providerId="AD" clId="Web-{9E8DC8BA-42B4-B2FA-EEB5-73634B5816D6}" dt="2026-08-20T15:22:08.695" v="98"/>
        <pc:sldMkLst>
          <pc:docMk/>
          <pc:sldMk cId="2720754581" sldId="288"/>
        </pc:sldMkLst>
      </pc:sldChg>
      <pc:sldChg chg="add">
        <pc:chgData name="Corey Edwards" userId="S::corey.edwards@uwtsd.ac.uk::7a967df3-e232-40a5-b10c-dee8f912d80a" providerId="AD" clId="Web-{9E8DC8BA-42B4-B2FA-EEB5-73634B5816D6}" dt="2026-08-20T15:22:09.585" v="104"/>
        <pc:sldMkLst>
          <pc:docMk/>
          <pc:sldMk cId="3860806639" sldId="289"/>
        </pc:sldMkLst>
      </pc:sldChg>
      <pc:sldChg chg="add">
        <pc:chgData name="Corey Edwards" userId="S::corey.edwards@uwtsd.ac.uk::7a967df3-e232-40a5-b10c-dee8f912d80a" providerId="AD" clId="Web-{9E8DC8BA-42B4-B2FA-EEB5-73634B5816D6}" dt="2026-08-20T15:20:52.910" v="59"/>
        <pc:sldMkLst>
          <pc:docMk/>
          <pc:sldMk cId="1401700828" sldId="295"/>
        </pc:sldMkLst>
      </pc:sldChg>
      <pc:sldChg chg="modSp add">
        <pc:chgData name="Corey Edwards" userId="S::corey.edwards@uwtsd.ac.uk::7a967df3-e232-40a5-b10c-dee8f912d80a" providerId="AD" clId="Web-{9E8DC8BA-42B4-B2FA-EEB5-73634B5816D6}" dt="2026-08-20T15:26:39.252" v="235" actId="20577"/>
        <pc:sldMkLst>
          <pc:docMk/>
          <pc:sldMk cId="3477624273" sldId="296"/>
        </pc:sldMkLst>
        <pc:graphicFrameChg chg="modGraphic">
          <ac:chgData name="Corey Edwards" userId="S::corey.edwards@uwtsd.ac.uk::7a967df3-e232-40a5-b10c-dee8f912d80a" providerId="AD" clId="Web-{9E8DC8BA-42B4-B2FA-EEB5-73634B5816D6}" dt="2026-08-20T15:26:39.252" v="235" actId="20577"/>
          <ac:graphicFrameMkLst>
            <pc:docMk/>
            <pc:sldMk cId="3477624273" sldId="296"/>
            <ac:graphicFrameMk id="5" creationId="{01DE518D-F9A5-D62A-9648-8299C23586CC}"/>
          </ac:graphicFrameMkLst>
        </pc:graphicFrameChg>
      </pc:sldChg>
      <pc:sldChg chg="add">
        <pc:chgData name="Corey Edwards" userId="S::corey.edwards@uwtsd.ac.uk::7a967df3-e232-40a5-b10c-dee8f912d80a" providerId="AD" clId="Web-{9E8DC8BA-42B4-B2FA-EEB5-73634B5816D6}" dt="2026-08-20T15:20:53.114" v="61"/>
        <pc:sldMkLst>
          <pc:docMk/>
          <pc:sldMk cId="1206287474" sldId="297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535" v="65"/>
        <pc:sldMkLst>
          <pc:docMk/>
          <pc:sldMk cId="4091455710" sldId="298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192" v="70"/>
        <pc:sldMkLst>
          <pc:docMk/>
          <pc:sldMk cId="4277520417" sldId="299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832" v="75"/>
        <pc:sldMkLst>
          <pc:docMk/>
          <pc:sldMk cId="519967420" sldId="300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614" v="66"/>
        <pc:sldMkLst>
          <pc:docMk/>
          <pc:sldMk cId="3524163290" sldId="302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770" v="68"/>
        <pc:sldMkLst>
          <pc:docMk/>
          <pc:sldMk cId="1789938107" sldId="303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723" v="67"/>
        <pc:sldMkLst>
          <pc:docMk/>
          <pc:sldMk cId="3803761609" sldId="304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989" v="69"/>
        <pc:sldMkLst>
          <pc:docMk/>
          <pc:sldMk cId="4178063230" sldId="305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270" v="71"/>
        <pc:sldMkLst>
          <pc:docMk/>
          <pc:sldMk cId="301443302" sldId="306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395" v="72"/>
        <pc:sldMkLst>
          <pc:docMk/>
          <pc:sldMk cId="1023116302" sldId="307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551" v="73"/>
        <pc:sldMkLst>
          <pc:docMk/>
          <pc:sldMk cId="2497684479" sldId="308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239" v="62"/>
        <pc:sldMkLst>
          <pc:docMk/>
          <pc:sldMk cId="1263472676" sldId="309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379" v="63"/>
        <pc:sldMkLst>
          <pc:docMk/>
          <pc:sldMk cId="2234336244" sldId="310"/>
        </pc:sldMkLst>
      </pc:sldChg>
      <pc:sldChg chg="add">
        <pc:chgData name="Corey Edwards" userId="S::corey.edwards@uwtsd.ac.uk::7a967df3-e232-40a5-b10c-dee8f912d80a" providerId="AD" clId="Web-{9E8DC8BA-42B4-B2FA-EEB5-73634B5816D6}" dt="2026-08-20T15:20:53.426" v="64"/>
        <pc:sldMkLst>
          <pc:docMk/>
          <pc:sldMk cId="1571230595" sldId="311"/>
        </pc:sldMkLst>
      </pc:sldChg>
      <pc:sldChg chg="add">
        <pc:chgData name="Corey Edwards" userId="S::corey.edwards@uwtsd.ac.uk::7a967df3-e232-40a5-b10c-dee8f912d80a" providerId="AD" clId="Web-{9E8DC8BA-42B4-B2FA-EEB5-73634B5816D6}" dt="2026-08-20T15:20:54.692" v="74"/>
        <pc:sldMkLst>
          <pc:docMk/>
          <pc:sldMk cId="2613771748" sldId="312"/>
        </pc:sldMkLst>
      </pc:sldChg>
      <pc:sldChg chg="add">
        <pc:chgData name="Corey Edwards" userId="S::corey.edwards@uwtsd.ac.uk::7a967df3-e232-40a5-b10c-dee8f912d80a" providerId="AD" clId="Web-{9E8DC8BA-42B4-B2FA-EEB5-73634B5816D6}" dt="2026-08-20T15:22:05.257" v="76"/>
        <pc:sldMkLst>
          <pc:docMk/>
          <pc:sldMk cId="2511737636" sldId="313"/>
        </pc:sldMkLst>
      </pc:sldChg>
      <pc:sldChg chg="add">
        <pc:chgData name="Corey Edwards" userId="S::corey.edwards@uwtsd.ac.uk::7a967df3-e232-40a5-b10c-dee8f912d80a" providerId="AD" clId="Web-{9E8DC8BA-42B4-B2FA-EEB5-73634B5816D6}" dt="2026-08-20T15:22:05.523" v="77"/>
        <pc:sldMkLst>
          <pc:docMk/>
          <pc:sldMk cId="1135659225" sldId="314"/>
        </pc:sldMkLst>
      </pc:sldChg>
      <pc:sldChg chg="add">
        <pc:chgData name="Corey Edwards" userId="S::corey.edwards@uwtsd.ac.uk::7a967df3-e232-40a5-b10c-dee8f912d80a" providerId="AD" clId="Web-{9E8DC8BA-42B4-B2FA-EEB5-73634B5816D6}" dt="2026-08-20T15:22:05.616" v="78"/>
        <pc:sldMkLst>
          <pc:docMk/>
          <pc:sldMk cId="1837184417" sldId="315"/>
        </pc:sldMkLst>
      </pc:sldChg>
      <pc:sldChg chg="add">
        <pc:chgData name="Corey Edwards" userId="S::corey.edwards@uwtsd.ac.uk::7a967df3-e232-40a5-b10c-dee8f912d80a" providerId="AD" clId="Web-{9E8DC8BA-42B4-B2FA-EEB5-73634B5816D6}" dt="2026-08-20T15:22:08.757" v="99"/>
        <pc:sldMkLst>
          <pc:docMk/>
          <pc:sldMk cId="4125068509" sldId="316"/>
        </pc:sldMkLst>
      </pc:sldChg>
      <pc:sldChg chg="add">
        <pc:chgData name="Corey Edwards" userId="S::corey.edwards@uwtsd.ac.uk::7a967df3-e232-40a5-b10c-dee8f912d80a" providerId="AD" clId="Web-{9E8DC8BA-42B4-B2FA-EEB5-73634B5816D6}" dt="2026-08-20T15:22:09.038" v="100"/>
        <pc:sldMkLst>
          <pc:docMk/>
          <pc:sldMk cId="3886221432" sldId="317"/>
        </pc:sldMkLst>
      </pc:sldChg>
      <pc:sldChg chg="addSp delSp modSp add mod replId setBg">
        <pc:chgData name="Corey Edwards" userId="S::corey.edwards@uwtsd.ac.uk::7a967df3-e232-40a5-b10c-dee8f912d80a" providerId="AD" clId="Web-{9E8DC8BA-42B4-B2FA-EEB5-73634B5816D6}" dt="2026-08-20T15:25:26.640" v="222"/>
        <pc:sldMkLst>
          <pc:docMk/>
          <pc:sldMk cId="1486176332" sldId="318"/>
        </pc:sldMkLst>
        <pc:spChg chg="mo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2" creationId="{8FBA6777-4884-2E50-67A1-A2214976E83E}"/>
          </ac:spMkLst>
        </pc:spChg>
        <pc:spChg chg="del mo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3" creationId="{02679EC4-A73F-0714-DFBF-152CE4D94BFA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15" creationId="{52D58DC7-20C8-4471-BAA7-B296A2AEC3F6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17" creationId="{8E4AABAC-100B-437F-86D3-981412859411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19" creationId="{1DFD33E0-4D46-4176-BAE2-6AED15231C59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26.640" v="222"/>
          <ac:spMkLst>
            <pc:docMk/>
            <pc:sldMk cId="1486176332" sldId="318"/>
            <ac:spMk id="21" creationId="{022B5D87-7689-4E7F-B03A-7F803B5DF799}"/>
          </ac:spMkLst>
        </pc:spChg>
        <pc:grpChg chg="add">
          <ac:chgData name="Corey Edwards" userId="S::corey.edwards@uwtsd.ac.uk::7a967df3-e232-40a5-b10c-dee8f912d80a" providerId="AD" clId="Web-{9E8DC8BA-42B4-B2FA-EEB5-73634B5816D6}" dt="2026-08-20T15:25:26.640" v="222"/>
          <ac:grpSpMkLst>
            <pc:docMk/>
            <pc:sldMk cId="1486176332" sldId="318"/>
            <ac:grpSpMk id="11" creationId="{20205E53-D75C-4F15-A4A3-21DA0826FCE9}"/>
          </ac:grpSpMkLst>
        </pc:grpChg>
        <pc:graphicFrameChg chg="add">
          <ac:chgData name="Corey Edwards" userId="S::corey.edwards@uwtsd.ac.uk::7a967df3-e232-40a5-b10c-dee8f912d80a" providerId="AD" clId="Web-{9E8DC8BA-42B4-B2FA-EEB5-73634B5816D6}" dt="2026-08-20T15:25:26.640" v="222"/>
          <ac:graphicFrameMkLst>
            <pc:docMk/>
            <pc:sldMk cId="1486176332" sldId="318"/>
            <ac:graphicFrameMk id="5" creationId="{5B6BF92A-41E6-2D00-3C49-0B27690D28DB}"/>
          </ac:graphicFrameMkLst>
        </pc:graphicFrameChg>
      </pc:sldChg>
      <pc:sldChg chg="addSp delSp modSp add mod replId setBg">
        <pc:chgData name="Corey Edwards" userId="S::corey.edwards@uwtsd.ac.uk::7a967df3-e232-40a5-b10c-dee8f912d80a" providerId="AD" clId="Web-{9E8DC8BA-42B4-B2FA-EEB5-73634B5816D6}" dt="2026-08-20T15:25:30.702" v="223"/>
        <pc:sldMkLst>
          <pc:docMk/>
          <pc:sldMk cId="1866414384" sldId="319"/>
        </pc:sldMkLst>
        <pc:spChg chg="mod">
          <ac:chgData name="Corey Edwards" userId="S::corey.edwards@uwtsd.ac.uk::7a967df3-e232-40a5-b10c-dee8f912d80a" providerId="AD" clId="Web-{9E8DC8BA-42B4-B2FA-EEB5-73634B5816D6}" dt="2026-08-20T15:25:30.702" v="223"/>
          <ac:spMkLst>
            <pc:docMk/>
            <pc:sldMk cId="1866414384" sldId="319"/>
            <ac:spMk id="2" creationId="{E7660F18-174C-9804-20D8-4DC2EE66FF31}"/>
          </ac:spMkLst>
        </pc:spChg>
        <pc:spChg chg="del mod">
          <ac:chgData name="Corey Edwards" userId="S::corey.edwards@uwtsd.ac.uk::7a967df3-e232-40a5-b10c-dee8f912d80a" providerId="AD" clId="Web-{9E8DC8BA-42B4-B2FA-EEB5-73634B5816D6}" dt="2026-08-20T15:25:30.702" v="223"/>
          <ac:spMkLst>
            <pc:docMk/>
            <pc:sldMk cId="1866414384" sldId="319"/>
            <ac:spMk id="3" creationId="{F9DFADFE-CB53-AF1F-E373-88EC00F22D79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30.702" v="223"/>
          <ac:spMkLst>
            <pc:docMk/>
            <pc:sldMk cId="1866414384" sldId="319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30.702" v="223"/>
          <ac:spMkLst>
            <pc:docMk/>
            <pc:sldMk cId="1866414384" sldId="319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9E8DC8BA-42B4-B2FA-EEB5-73634B5816D6}" dt="2026-08-20T15:25:30.702" v="223"/>
          <ac:graphicFrameMkLst>
            <pc:docMk/>
            <pc:sldMk cId="1866414384" sldId="319"/>
            <ac:graphicFrameMk id="5" creationId="{3593EE58-33BD-83AB-0156-F3139CC994B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9E8DC8BA-42B4-B2FA-EEB5-73634B5816D6}" dt="2026-08-20T15:25:34.202" v="224"/>
        <pc:sldMkLst>
          <pc:docMk/>
          <pc:sldMk cId="3132332152" sldId="320"/>
        </pc:sldMkLst>
        <pc:spChg chg="mod">
          <ac:chgData name="Corey Edwards" userId="S::corey.edwards@uwtsd.ac.uk::7a967df3-e232-40a5-b10c-dee8f912d80a" providerId="AD" clId="Web-{9E8DC8BA-42B4-B2FA-EEB5-73634B5816D6}" dt="2026-08-20T15:25:34.202" v="224"/>
          <ac:spMkLst>
            <pc:docMk/>
            <pc:sldMk cId="3132332152" sldId="320"/>
            <ac:spMk id="2" creationId="{02965BBE-96A9-4970-2247-5A902FA4B727}"/>
          </ac:spMkLst>
        </pc:spChg>
        <pc:spChg chg="del mod">
          <ac:chgData name="Corey Edwards" userId="S::corey.edwards@uwtsd.ac.uk::7a967df3-e232-40a5-b10c-dee8f912d80a" providerId="AD" clId="Web-{9E8DC8BA-42B4-B2FA-EEB5-73634B5816D6}" dt="2026-08-20T15:25:34.202" v="224"/>
          <ac:spMkLst>
            <pc:docMk/>
            <pc:sldMk cId="3132332152" sldId="320"/>
            <ac:spMk id="3" creationId="{23BC12C1-438D-3B50-0746-94DAF9311485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34.202" v="224"/>
          <ac:spMkLst>
            <pc:docMk/>
            <pc:sldMk cId="3132332152" sldId="320"/>
            <ac:spMk id="9" creationId="{60B7752B-728D-4CA3-8923-C4F7F77029E3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34.202" v="224"/>
          <ac:spMkLst>
            <pc:docMk/>
            <pc:sldMk cId="3132332152" sldId="320"/>
            <ac:spMk id="11" creationId="{429899A3-416E-4DB5-846D-023526052013}"/>
          </ac:spMkLst>
        </pc:spChg>
        <pc:graphicFrameChg chg="add">
          <ac:chgData name="Corey Edwards" userId="S::corey.edwards@uwtsd.ac.uk::7a967df3-e232-40a5-b10c-dee8f912d80a" providerId="AD" clId="Web-{9E8DC8BA-42B4-B2FA-EEB5-73634B5816D6}" dt="2026-08-20T15:25:34.202" v="224"/>
          <ac:graphicFrameMkLst>
            <pc:docMk/>
            <pc:sldMk cId="3132332152" sldId="320"/>
            <ac:graphicFrameMk id="5" creationId="{6808A87C-9F40-34A5-B229-840393D1838E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9E8DC8BA-42B4-B2FA-EEB5-73634B5816D6}" dt="2026-08-20T15:25:10.342" v="218"/>
        <pc:sldMkLst>
          <pc:docMk/>
          <pc:sldMk cId="2083411591" sldId="321"/>
        </pc:sldMkLst>
        <pc:spChg chg="mo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2" creationId="{D87C020E-04DB-95F3-D60D-BE0D02248AA8}"/>
          </ac:spMkLst>
        </pc:spChg>
        <pc:spChg chg="del">
          <ac:chgData name="Corey Edwards" userId="S::corey.edwards@uwtsd.ac.uk::7a967df3-e232-40a5-b10c-dee8f912d80a" providerId="AD" clId="Web-{9E8DC8BA-42B4-B2FA-EEB5-73634B5816D6}" dt="2026-08-20T15:24:49.982" v="208"/>
          <ac:spMkLst>
            <pc:docMk/>
            <pc:sldMk cId="2083411591" sldId="321"/>
            <ac:spMk id="3" creationId="{1F90EB7B-FB97-FA96-C695-4721CFEEC599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9" creationId="{82184FF4-7029-4ED7-813A-192E60608764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11" creationId="{AAA7AB09-557C-41AD-9113-FF9F68FA1035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13" creationId="{EF99ECAA-1F11-4937-BBA6-51935AB44C9D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21" creationId="{1DB043B4-68C6-45B9-82AC-A5800EADB8DB}"/>
          </ac:spMkLst>
        </pc:spChg>
        <pc:spChg chg="add">
          <ac:chgData name="Corey Edwards" userId="S::corey.edwards@uwtsd.ac.uk::7a967df3-e232-40a5-b10c-dee8f912d80a" providerId="AD" clId="Web-{9E8DC8BA-42B4-B2FA-EEB5-73634B5816D6}" dt="2026-08-20T15:25:10.342" v="218"/>
          <ac:spMkLst>
            <pc:docMk/>
            <pc:sldMk cId="2083411591" sldId="321"/>
            <ac:spMk id="23" creationId="{28A00A08-E4E6-4184-B484-E0E034072AE0}"/>
          </ac:spMkLst>
        </pc:spChg>
        <pc:grpChg chg="add">
          <ac:chgData name="Corey Edwards" userId="S::corey.edwards@uwtsd.ac.uk::7a967df3-e232-40a5-b10c-dee8f912d80a" providerId="AD" clId="Web-{9E8DC8BA-42B4-B2FA-EEB5-73634B5816D6}" dt="2026-08-20T15:25:10.342" v="218"/>
          <ac:grpSpMkLst>
            <pc:docMk/>
            <pc:sldMk cId="2083411591" sldId="321"/>
            <ac:grpSpMk id="15" creationId="{79DE9FAB-6BBA-4CFE-B67D-77B47F01ECA4}"/>
          </ac:grpSpMkLst>
        </pc:grpChg>
        <pc:grpChg chg="add">
          <ac:chgData name="Corey Edwards" userId="S::corey.edwards@uwtsd.ac.uk::7a967df3-e232-40a5-b10c-dee8f912d80a" providerId="AD" clId="Web-{9E8DC8BA-42B4-B2FA-EEB5-73634B5816D6}" dt="2026-08-20T15:25:10.342" v="218"/>
          <ac:grpSpMkLst>
            <pc:docMk/>
            <pc:sldMk cId="2083411591" sldId="321"/>
            <ac:grpSpMk id="25" creationId="{0780E404-3121-4F33-AF2D-65F659A97798}"/>
          </ac:grpSpMkLst>
        </pc:grpChg>
        <pc:grpChg chg="add">
          <ac:chgData name="Corey Edwards" userId="S::corey.edwards@uwtsd.ac.uk::7a967df3-e232-40a5-b10c-dee8f912d80a" providerId="AD" clId="Web-{9E8DC8BA-42B4-B2FA-EEB5-73634B5816D6}" dt="2026-08-20T15:25:10.342" v="218"/>
          <ac:grpSpMkLst>
            <pc:docMk/>
            <pc:sldMk cId="2083411591" sldId="321"/>
            <ac:grpSpMk id="29" creationId="{4B158E9A-DBF4-4AA7-B6B7-8C8EB2FBDD68}"/>
          </ac:grpSpMkLst>
        </pc:grpChg>
        <pc:picChg chg="add mod ord modCrop">
          <ac:chgData name="Corey Edwards" userId="S::corey.edwards@uwtsd.ac.uk::7a967df3-e232-40a5-b10c-dee8f912d80a" providerId="AD" clId="Web-{9E8DC8BA-42B4-B2FA-EEB5-73634B5816D6}" dt="2026-08-20T15:25:10.342" v="218"/>
          <ac:picMkLst>
            <pc:docMk/>
            <pc:sldMk cId="2083411591" sldId="321"/>
            <ac:picMk id="4" creationId="{017541C7-6651-2826-CB3E-5D9D6F77C9CF}"/>
          </ac:picMkLst>
        </pc:picChg>
      </pc:sldChg>
      <pc:sldChg chg="modSp new">
        <pc:chgData name="Corey Edwards" userId="S::corey.edwards@uwtsd.ac.uk::7a967df3-e232-40a5-b10c-dee8f912d80a" providerId="AD" clId="Web-{9E8DC8BA-42B4-B2FA-EEB5-73634B5816D6}" dt="2026-08-20T15:32:00.090" v="361" actId="20577"/>
        <pc:sldMkLst>
          <pc:docMk/>
          <pc:sldMk cId="747611204" sldId="322"/>
        </pc:sldMkLst>
        <pc:spChg chg="mod">
          <ac:chgData name="Corey Edwards" userId="S::corey.edwards@uwtsd.ac.uk::7a967df3-e232-40a5-b10c-dee8f912d80a" providerId="AD" clId="Web-{9E8DC8BA-42B4-B2FA-EEB5-73634B5816D6}" dt="2026-08-20T15:26:45.767" v="237" actId="20577"/>
          <ac:spMkLst>
            <pc:docMk/>
            <pc:sldMk cId="747611204" sldId="322"/>
            <ac:spMk id="2" creationId="{565755EA-6997-183A-7C30-F2974F026FDD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32:00.090" v="361" actId="20577"/>
          <ac:spMkLst>
            <pc:docMk/>
            <pc:sldMk cId="747611204" sldId="322"/>
            <ac:spMk id="3" creationId="{B5E0B820-CE8B-EBA2-DA20-C3E7DC4075C3}"/>
          </ac:spMkLst>
        </pc:spChg>
      </pc:sldChg>
      <pc:sldChg chg="modSp new">
        <pc:chgData name="Corey Edwards" userId="S::corey.edwards@uwtsd.ac.uk::7a967df3-e232-40a5-b10c-dee8f912d80a" providerId="AD" clId="Web-{9E8DC8BA-42B4-B2FA-EEB5-73634B5816D6}" dt="2026-08-20T15:30:34.900" v="315" actId="20577"/>
        <pc:sldMkLst>
          <pc:docMk/>
          <pc:sldMk cId="3708063008" sldId="323"/>
        </pc:sldMkLst>
        <pc:spChg chg="mod">
          <ac:chgData name="Corey Edwards" userId="S::corey.edwards@uwtsd.ac.uk::7a967df3-e232-40a5-b10c-dee8f912d80a" providerId="AD" clId="Web-{9E8DC8BA-42B4-B2FA-EEB5-73634B5816D6}" dt="2026-08-20T15:29:14.913" v="242" actId="20577"/>
          <ac:spMkLst>
            <pc:docMk/>
            <pc:sldMk cId="3708063008" sldId="323"/>
            <ac:spMk id="2" creationId="{DA0B87B3-51FA-7450-261A-1A38AD18890C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30:34.900" v="315" actId="20577"/>
          <ac:spMkLst>
            <pc:docMk/>
            <pc:sldMk cId="3708063008" sldId="323"/>
            <ac:spMk id="3" creationId="{63E11712-431F-DDB9-D845-E0F966457C5A}"/>
          </ac:spMkLst>
        </pc:spChg>
      </pc:sldChg>
      <pc:sldChg chg="modSp new">
        <pc:chgData name="Corey Edwards" userId="S::corey.edwards@uwtsd.ac.uk::7a967df3-e232-40a5-b10c-dee8f912d80a" providerId="AD" clId="Web-{9E8DC8BA-42B4-B2FA-EEB5-73634B5816D6}" dt="2026-08-20T15:31:04.760" v="342" actId="20577"/>
        <pc:sldMkLst>
          <pc:docMk/>
          <pc:sldMk cId="1137256247" sldId="324"/>
        </pc:sldMkLst>
        <pc:spChg chg="mod">
          <ac:chgData name="Corey Edwards" userId="S::corey.edwards@uwtsd.ac.uk::7a967df3-e232-40a5-b10c-dee8f912d80a" providerId="AD" clId="Web-{9E8DC8BA-42B4-B2FA-EEB5-73634B5816D6}" dt="2026-08-20T15:30:54.541" v="326" actId="20577"/>
          <ac:spMkLst>
            <pc:docMk/>
            <pc:sldMk cId="1137256247" sldId="324"/>
            <ac:spMk id="2" creationId="{1FF668C2-BF61-6A9A-16FA-BC7FF56520CE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31:04.760" v="342" actId="20577"/>
          <ac:spMkLst>
            <pc:docMk/>
            <pc:sldMk cId="1137256247" sldId="324"/>
            <ac:spMk id="3" creationId="{F0BEE71C-7280-E8E6-1285-D6BAB9AF1BBE}"/>
          </ac:spMkLst>
        </pc:spChg>
      </pc:sldChg>
      <pc:sldChg chg="modSp new">
        <pc:chgData name="Corey Edwards" userId="S::corey.edwards@uwtsd.ac.uk::7a967df3-e232-40a5-b10c-dee8f912d80a" providerId="AD" clId="Web-{9E8DC8BA-42B4-B2FA-EEB5-73634B5816D6}" dt="2026-08-20T15:31:19.635" v="356" actId="20577"/>
        <pc:sldMkLst>
          <pc:docMk/>
          <pc:sldMk cId="3029420537" sldId="325"/>
        </pc:sldMkLst>
        <pc:spChg chg="mod">
          <ac:chgData name="Corey Edwards" userId="S::corey.edwards@uwtsd.ac.uk::7a967df3-e232-40a5-b10c-dee8f912d80a" providerId="AD" clId="Web-{9E8DC8BA-42B4-B2FA-EEB5-73634B5816D6}" dt="2026-08-20T15:31:14.666" v="346" actId="20577"/>
          <ac:spMkLst>
            <pc:docMk/>
            <pc:sldMk cId="3029420537" sldId="325"/>
            <ac:spMk id="2" creationId="{78A7CE07-8FAE-6093-76C7-E6B1DD52DB60}"/>
          </ac:spMkLst>
        </pc:spChg>
        <pc:spChg chg="mod">
          <ac:chgData name="Corey Edwards" userId="S::corey.edwards@uwtsd.ac.uk::7a967df3-e232-40a5-b10c-dee8f912d80a" providerId="AD" clId="Web-{9E8DC8BA-42B4-B2FA-EEB5-73634B5816D6}" dt="2026-08-20T15:31:19.635" v="356" actId="20577"/>
          <ac:spMkLst>
            <pc:docMk/>
            <pc:sldMk cId="3029420537" sldId="325"/>
            <ac:spMk id="3" creationId="{92681189-B1B9-8774-42A3-E12080834101}"/>
          </ac:spMkLst>
        </pc:spChg>
      </pc:sldChg>
      <pc:sldChg chg="modSp add replId">
        <pc:chgData name="Corey Edwards" userId="S::corey.edwards@uwtsd.ac.uk::7a967df3-e232-40a5-b10c-dee8f912d80a" providerId="AD" clId="Web-{9E8DC8BA-42B4-B2FA-EEB5-73634B5816D6}" dt="2026-08-20T15:32:31.450" v="378" actId="20577"/>
        <pc:sldMkLst>
          <pc:docMk/>
          <pc:sldMk cId="1665198952" sldId="326"/>
        </pc:sldMkLst>
        <pc:spChg chg="mod">
          <ac:chgData name="Corey Edwards" userId="S::corey.edwards@uwtsd.ac.uk::7a967df3-e232-40a5-b10c-dee8f912d80a" providerId="AD" clId="Web-{9E8DC8BA-42B4-B2FA-EEB5-73634B5816D6}" dt="2026-08-20T15:32:31.450" v="378" actId="20577"/>
          <ac:spMkLst>
            <pc:docMk/>
            <pc:sldMk cId="1665198952" sldId="326"/>
            <ac:spMk id="3" creationId="{9192EDA0-7ECA-9EA6-5F58-96C02D13CECC}"/>
          </ac:spMkLst>
        </pc:spChg>
      </pc:sldChg>
      <pc:sldMasterChg chg="del delSldLayout">
        <pc:chgData name="Corey Edwards" userId="S::corey.edwards@uwtsd.ac.uk::7a967df3-e232-40a5-b10c-dee8f912d80a" providerId="AD" clId="Web-{9E8DC8BA-42B4-B2FA-EEB5-73634B5816D6}" dt="2026-08-20T15:17:47.920" v="0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9E8DC8BA-42B4-B2FA-EEB5-73634B5816D6}" dt="2026-08-20T15:17:47.920" v="0"/>
        <pc:sldMasterMkLst>
          <pc:docMk/>
          <pc:sldMasterMk cId="1604575983" sldId="2147483747"/>
        </pc:sldMasterMkLst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241718068" sldId="2147483736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1256420177" sldId="2147483737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2778879612" sldId="2147483738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3385697164" sldId="2147483739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501970979" sldId="2147483740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1568218972" sldId="2147483741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1777591844" sldId="2147483742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2689265884" sldId="2147483743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930838604" sldId="2147483744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2741342128" sldId="2147483745"/>
          </pc:sldLayoutMkLst>
        </pc:sldLayoutChg>
        <pc:sldLayoutChg chg="add">
          <pc:chgData name="Corey Edwards" userId="S::corey.edwards@uwtsd.ac.uk::7a967df3-e232-40a5-b10c-dee8f912d80a" providerId="AD" clId="Web-{9E8DC8BA-42B4-B2FA-EEB5-73634B5816D6}" dt="2026-08-20T15:17:47.920" v="0"/>
          <pc:sldLayoutMkLst>
            <pc:docMk/>
            <pc:sldMasterMk cId="1604575983" sldId="2147483747"/>
            <pc:sldLayoutMk cId="3910406069" sldId="2147483746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image" Target="../media/image2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ata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5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2.svg"/><Relationship Id="rId1" Type="http://schemas.openxmlformats.org/officeDocument/2006/relationships/image" Target="../media/image46.svg"/><Relationship Id="rId5" Type="http://schemas.openxmlformats.org/officeDocument/2006/relationships/image" Target="../media/image48.svg"/><Relationship Id="rId4" Type="http://schemas.openxmlformats.org/officeDocument/2006/relationships/image" Target="../media/image5.svg"/></Relationships>
</file>

<file path=ppt/diagrams/_rels/data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svg"/><Relationship Id="rId1" Type="http://schemas.openxmlformats.org/officeDocument/2006/relationships/image" Target="../media/image50.svg"/></Relationships>
</file>

<file path=ppt/diagrams/_rels/data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56.svg"/><Relationship Id="rId1" Type="http://schemas.openxmlformats.org/officeDocument/2006/relationships/image" Target="../media/image5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image" Target="../media/image2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5.sv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2.svg"/><Relationship Id="rId1" Type="http://schemas.openxmlformats.org/officeDocument/2006/relationships/image" Target="../media/image46.svg"/><Relationship Id="rId5" Type="http://schemas.openxmlformats.org/officeDocument/2006/relationships/image" Target="../media/image48.svg"/><Relationship Id="rId4" Type="http://schemas.openxmlformats.org/officeDocument/2006/relationships/image" Target="../media/image5.svg"/></Relationships>
</file>

<file path=ppt/diagrams/_rels/drawing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svg"/><Relationship Id="rId1" Type="http://schemas.openxmlformats.org/officeDocument/2006/relationships/image" Target="../media/image50.svg"/></Relationships>
</file>

<file path=ppt/diagrams/_rels/drawing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2" Type="http://schemas.openxmlformats.org/officeDocument/2006/relationships/image" Target="../media/image56.svg"/><Relationship Id="rId1" Type="http://schemas.openxmlformats.org/officeDocument/2006/relationships/image" Target="../media/image5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1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6CDDB3-B2F4-4A24-8072-E5ADDF9741DD}" type="doc">
      <dgm:prSet loTypeId="urn:microsoft.com/office/officeart/2016/7/layout/RepeatingBendingProcessNew" loCatId="process" qsTypeId="urn:microsoft.com/office/officeart/2005/8/quickstyle/simple1#14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48D3FDE1-07C3-477D-8803-518DDB04BE42}">
      <dgm:prSet/>
      <dgm:spPr/>
      <dgm:t>
        <a:bodyPr/>
        <a:lstStyle/>
        <a:p>
          <a:r>
            <a:rPr lang="en-US"/>
            <a:t>Aim: To introduce the field of health psychology and discuss the importance of behaviour change theories. </a:t>
          </a:r>
        </a:p>
      </dgm:t>
    </dgm:pt>
    <dgm:pt modelId="{0A01C13F-0E1F-4427-B652-DB60C0998163}" type="parTrans" cxnId="{2D5BB04C-55EA-412D-A3E3-555BCAA42281}">
      <dgm:prSet/>
      <dgm:spPr/>
      <dgm:t>
        <a:bodyPr/>
        <a:lstStyle/>
        <a:p>
          <a:endParaRPr lang="en-US"/>
        </a:p>
      </dgm:t>
    </dgm:pt>
    <dgm:pt modelId="{10C830B0-876B-417A-AAEB-892C38C56769}" type="sibTrans" cxnId="{2D5BB04C-55EA-412D-A3E3-555BCAA42281}">
      <dgm:prSet/>
      <dgm:spPr/>
      <dgm:t>
        <a:bodyPr/>
        <a:lstStyle/>
        <a:p>
          <a:endParaRPr lang="en-US"/>
        </a:p>
      </dgm:t>
    </dgm:pt>
    <dgm:pt modelId="{2D51D750-0AB8-4330-AED2-88837BB54DCE}">
      <dgm:prSet/>
      <dgm:spPr/>
      <dgm:t>
        <a:bodyPr/>
        <a:lstStyle/>
        <a:p>
          <a:r>
            <a:rPr lang="en-US"/>
            <a:t>Define health psychology and explain its role in health and social care. </a:t>
          </a:r>
        </a:p>
      </dgm:t>
    </dgm:pt>
    <dgm:pt modelId="{EFAE315B-5389-4976-A004-E5704096CF8D}" type="parTrans" cxnId="{650E6B73-6F7F-4386-BF31-871F332B9FDC}">
      <dgm:prSet/>
      <dgm:spPr/>
      <dgm:t>
        <a:bodyPr/>
        <a:lstStyle/>
        <a:p>
          <a:endParaRPr lang="en-US"/>
        </a:p>
      </dgm:t>
    </dgm:pt>
    <dgm:pt modelId="{F7959AA6-9F70-448E-ADEA-1CE529C3DFF2}" type="sibTrans" cxnId="{650E6B73-6F7F-4386-BF31-871F332B9FDC}">
      <dgm:prSet/>
      <dgm:spPr/>
      <dgm:t>
        <a:bodyPr/>
        <a:lstStyle/>
        <a:p>
          <a:endParaRPr lang="en-US"/>
        </a:p>
      </dgm:t>
    </dgm:pt>
    <dgm:pt modelId="{AE5887FF-3656-4FFB-86C3-BF126ED904B2}">
      <dgm:prSet/>
      <dgm:spPr/>
      <dgm:t>
        <a:bodyPr/>
        <a:lstStyle/>
        <a:p>
          <a:r>
            <a:rPr lang="en-US"/>
            <a:t>Describe psychological theories of health behaviour. </a:t>
          </a:r>
        </a:p>
      </dgm:t>
    </dgm:pt>
    <dgm:pt modelId="{C6B9811F-8DC2-486C-943A-F1827AFB3010}" type="parTrans" cxnId="{A422517D-F57A-4A93-A652-70F5DB63D9B9}">
      <dgm:prSet/>
      <dgm:spPr/>
      <dgm:t>
        <a:bodyPr/>
        <a:lstStyle/>
        <a:p>
          <a:endParaRPr lang="en-US"/>
        </a:p>
      </dgm:t>
    </dgm:pt>
    <dgm:pt modelId="{0A88AA94-DF88-410F-B97A-8904A3E3BD2A}" type="sibTrans" cxnId="{A422517D-F57A-4A93-A652-70F5DB63D9B9}">
      <dgm:prSet/>
      <dgm:spPr/>
      <dgm:t>
        <a:bodyPr/>
        <a:lstStyle/>
        <a:p>
          <a:endParaRPr lang="en-US"/>
        </a:p>
      </dgm:t>
    </dgm:pt>
    <dgm:pt modelId="{B38ED6DA-8C8F-496D-A200-C70591D768F1}">
      <dgm:prSet/>
      <dgm:spPr/>
      <dgm:t>
        <a:bodyPr/>
        <a:lstStyle/>
        <a:p>
          <a:r>
            <a:rPr lang="en-US"/>
            <a:t>Explain factors influencing behaviour change. </a:t>
          </a:r>
        </a:p>
      </dgm:t>
    </dgm:pt>
    <dgm:pt modelId="{641DF3F3-5C5F-4EE6-95BA-5682AC56640D}" type="parTrans" cxnId="{D1C5C110-FFC6-4A50-AF0B-6C3B47644CB0}">
      <dgm:prSet/>
      <dgm:spPr/>
      <dgm:t>
        <a:bodyPr/>
        <a:lstStyle/>
        <a:p>
          <a:endParaRPr lang="en-US"/>
        </a:p>
      </dgm:t>
    </dgm:pt>
    <dgm:pt modelId="{C29FD8C9-A8D4-4EF4-B270-852D3FE0FA84}" type="sibTrans" cxnId="{D1C5C110-FFC6-4A50-AF0B-6C3B47644CB0}">
      <dgm:prSet/>
      <dgm:spPr/>
      <dgm:t>
        <a:bodyPr/>
        <a:lstStyle/>
        <a:p>
          <a:endParaRPr lang="en-US"/>
        </a:p>
      </dgm:t>
    </dgm:pt>
    <dgm:pt modelId="{B18EB82B-C2BF-4003-B441-69DA40B7B952}">
      <dgm:prSet/>
      <dgm:spPr/>
      <dgm:t>
        <a:bodyPr/>
        <a:lstStyle/>
        <a:p>
          <a:r>
            <a:rPr lang="en-US"/>
            <a:t>Apply behaviour change models to health and social care scenarios. </a:t>
          </a:r>
        </a:p>
      </dgm:t>
    </dgm:pt>
    <dgm:pt modelId="{E698D021-DA44-4B70-AC37-8A6EBB30F316}" type="parTrans" cxnId="{58626379-9B04-4B34-A069-0D3DC220AA8D}">
      <dgm:prSet/>
      <dgm:spPr/>
      <dgm:t>
        <a:bodyPr/>
        <a:lstStyle/>
        <a:p>
          <a:endParaRPr lang="en-US"/>
        </a:p>
      </dgm:t>
    </dgm:pt>
    <dgm:pt modelId="{B6FCBB79-773F-443E-A264-FDA7C2A3B449}" type="sibTrans" cxnId="{58626379-9B04-4B34-A069-0D3DC220AA8D}">
      <dgm:prSet/>
      <dgm:spPr/>
      <dgm:t>
        <a:bodyPr/>
        <a:lstStyle/>
        <a:p>
          <a:endParaRPr lang="en-US"/>
        </a:p>
      </dgm:t>
    </dgm:pt>
    <dgm:pt modelId="{371BD868-CAED-46FF-B4BF-BE86A557BD13}">
      <dgm:prSet/>
      <dgm:spPr/>
      <dgm:t>
        <a:bodyPr/>
        <a:lstStyle/>
        <a:p>
          <a:r>
            <a:rPr lang="en-US"/>
            <a:t>Evaluate the role of practitioners in supporting positive health behaviours. </a:t>
          </a:r>
        </a:p>
      </dgm:t>
    </dgm:pt>
    <dgm:pt modelId="{87726432-0B99-4A09-B16B-CBA8B9B2A5DE}" type="parTrans" cxnId="{39FDF821-A5F6-4B69-B68B-F118197C66B4}">
      <dgm:prSet/>
      <dgm:spPr/>
      <dgm:t>
        <a:bodyPr/>
        <a:lstStyle/>
        <a:p>
          <a:endParaRPr lang="en-US"/>
        </a:p>
      </dgm:t>
    </dgm:pt>
    <dgm:pt modelId="{7D6E1046-1933-4084-8CE9-5EB9AAEC3C57}" type="sibTrans" cxnId="{39FDF821-A5F6-4B69-B68B-F118197C66B4}">
      <dgm:prSet/>
      <dgm:spPr/>
      <dgm:t>
        <a:bodyPr/>
        <a:lstStyle/>
        <a:p>
          <a:endParaRPr lang="en-US"/>
        </a:p>
      </dgm:t>
    </dgm:pt>
    <dgm:pt modelId="{8D779387-D71E-49E9-8FF6-460779F2F6FD}" type="pres">
      <dgm:prSet presAssocID="{C36CDDB3-B2F4-4A24-8072-E5ADDF9741DD}" presName="Name0" presStyleCnt="0">
        <dgm:presLayoutVars>
          <dgm:dir/>
          <dgm:resizeHandles val="exact"/>
        </dgm:presLayoutVars>
      </dgm:prSet>
      <dgm:spPr/>
    </dgm:pt>
    <dgm:pt modelId="{E6770720-68FD-4C7F-A782-5BB920DBAD60}" type="pres">
      <dgm:prSet presAssocID="{48D3FDE1-07C3-477D-8803-518DDB04BE42}" presName="node" presStyleLbl="node1" presStyleIdx="0" presStyleCnt="6">
        <dgm:presLayoutVars>
          <dgm:bulletEnabled val="1"/>
        </dgm:presLayoutVars>
      </dgm:prSet>
      <dgm:spPr/>
    </dgm:pt>
    <dgm:pt modelId="{D14CA4EA-ACF7-4830-91E2-8EE220DF4451}" type="pres">
      <dgm:prSet presAssocID="{10C830B0-876B-417A-AAEB-892C38C56769}" presName="sibTrans" presStyleLbl="sibTrans1D1" presStyleIdx="0" presStyleCnt="5"/>
      <dgm:spPr/>
    </dgm:pt>
    <dgm:pt modelId="{FE8AB48A-3D08-48D7-AC4C-A57DACAF90F6}" type="pres">
      <dgm:prSet presAssocID="{10C830B0-876B-417A-AAEB-892C38C56769}" presName="connectorText" presStyleLbl="sibTrans1D1" presStyleIdx="0" presStyleCnt="5"/>
      <dgm:spPr/>
    </dgm:pt>
    <dgm:pt modelId="{A9065DC7-877F-467C-B77E-B39E8836332A}" type="pres">
      <dgm:prSet presAssocID="{2D51D750-0AB8-4330-AED2-88837BB54DCE}" presName="node" presStyleLbl="node1" presStyleIdx="1" presStyleCnt="6">
        <dgm:presLayoutVars>
          <dgm:bulletEnabled val="1"/>
        </dgm:presLayoutVars>
      </dgm:prSet>
      <dgm:spPr/>
    </dgm:pt>
    <dgm:pt modelId="{D903B818-110B-457E-B477-5939157C536C}" type="pres">
      <dgm:prSet presAssocID="{F7959AA6-9F70-448E-ADEA-1CE529C3DFF2}" presName="sibTrans" presStyleLbl="sibTrans1D1" presStyleIdx="1" presStyleCnt="5"/>
      <dgm:spPr/>
    </dgm:pt>
    <dgm:pt modelId="{4C70A3D5-B3BB-4AA3-BF28-B4736D44DDBF}" type="pres">
      <dgm:prSet presAssocID="{F7959AA6-9F70-448E-ADEA-1CE529C3DFF2}" presName="connectorText" presStyleLbl="sibTrans1D1" presStyleIdx="1" presStyleCnt="5"/>
      <dgm:spPr/>
    </dgm:pt>
    <dgm:pt modelId="{506B4DCD-048A-4C43-B20B-57B86E5D9313}" type="pres">
      <dgm:prSet presAssocID="{AE5887FF-3656-4FFB-86C3-BF126ED904B2}" presName="node" presStyleLbl="node1" presStyleIdx="2" presStyleCnt="6">
        <dgm:presLayoutVars>
          <dgm:bulletEnabled val="1"/>
        </dgm:presLayoutVars>
      </dgm:prSet>
      <dgm:spPr/>
    </dgm:pt>
    <dgm:pt modelId="{DA45CF67-86E6-4809-98A5-2A03CE8D86A4}" type="pres">
      <dgm:prSet presAssocID="{0A88AA94-DF88-410F-B97A-8904A3E3BD2A}" presName="sibTrans" presStyleLbl="sibTrans1D1" presStyleIdx="2" presStyleCnt="5"/>
      <dgm:spPr/>
    </dgm:pt>
    <dgm:pt modelId="{4910EDD7-94A9-4BC0-AFF9-F1D324379BC6}" type="pres">
      <dgm:prSet presAssocID="{0A88AA94-DF88-410F-B97A-8904A3E3BD2A}" presName="connectorText" presStyleLbl="sibTrans1D1" presStyleIdx="2" presStyleCnt="5"/>
      <dgm:spPr/>
    </dgm:pt>
    <dgm:pt modelId="{4EDCA8A3-198D-412A-82BE-BC2218217019}" type="pres">
      <dgm:prSet presAssocID="{B38ED6DA-8C8F-496D-A200-C70591D768F1}" presName="node" presStyleLbl="node1" presStyleIdx="3" presStyleCnt="6">
        <dgm:presLayoutVars>
          <dgm:bulletEnabled val="1"/>
        </dgm:presLayoutVars>
      </dgm:prSet>
      <dgm:spPr/>
    </dgm:pt>
    <dgm:pt modelId="{C535C78A-D48A-4FFB-A8D9-F1DD98D3FFDF}" type="pres">
      <dgm:prSet presAssocID="{C29FD8C9-A8D4-4EF4-B270-852D3FE0FA84}" presName="sibTrans" presStyleLbl="sibTrans1D1" presStyleIdx="3" presStyleCnt="5"/>
      <dgm:spPr/>
    </dgm:pt>
    <dgm:pt modelId="{0579EF1D-DAD3-411F-9758-1D3DE3248491}" type="pres">
      <dgm:prSet presAssocID="{C29FD8C9-A8D4-4EF4-B270-852D3FE0FA84}" presName="connectorText" presStyleLbl="sibTrans1D1" presStyleIdx="3" presStyleCnt="5"/>
      <dgm:spPr/>
    </dgm:pt>
    <dgm:pt modelId="{530D32CF-28F9-4E98-99BF-9C8CD3F4ACAB}" type="pres">
      <dgm:prSet presAssocID="{B18EB82B-C2BF-4003-B441-69DA40B7B952}" presName="node" presStyleLbl="node1" presStyleIdx="4" presStyleCnt="6">
        <dgm:presLayoutVars>
          <dgm:bulletEnabled val="1"/>
        </dgm:presLayoutVars>
      </dgm:prSet>
      <dgm:spPr/>
    </dgm:pt>
    <dgm:pt modelId="{F4B3DC41-5B6B-4606-A5E5-5CF3D8289766}" type="pres">
      <dgm:prSet presAssocID="{B6FCBB79-773F-443E-A264-FDA7C2A3B449}" presName="sibTrans" presStyleLbl="sibTrans1D1" presStyleIdx="4" presStyleCnt="5"/>
      <dgm:spPr/>
    </dgm:pt>
    <dgm:pt modelId="{09D8F191-11C5-4CF2-B5A5-DBEDFCE83688}" type="pres">
      <dgm:prSet presAssocID="{B6FCBB79-773F-443E-A264-FDA7C2A3B449}" presName="connectorText" presStyleLbl="sibTrans1D1" presStyleIdx="4" presStyleCnt="5"/>
      <dgm:spPr/>
    </dgm:pt>
    <dgm:pt modelId="{FC7C4E62-96C1-4334-96C4-AF54CA4F09F0}" type="pres">
      <dgm:prSet presAssocID="{371BD868-CAED-46FF-B4BF-BE86A557BD13}" presName="node" presStyleLbl="node1" presStyleIdx="5" presStyleCnt="6">
        <dgm:presLayoutVars>
          <dgm:bulletEnabled val="1"/>
        </dgm:presLayoutVars>
      </dgm:prSet>
      <dgm:spPr/>
    </dgm:pt>
  </dgm:ptLst>
  <dgm:cxnLst>
    <dgm:cxn modelId="{78EB020B-5960-42B4-ABDF-D5C181557CE7}" type="presOf" srcId="{C29FD8C9-A8D4-4EF4-B270-852D3FE0FA84}" destId="{0579EF1D-DAD3-411F-9758-1D3DE3248491}" srcOrd="1" destOrd="0" presId="urn:microsoft.com/office/officeart/2016/7/layout/RepeatingBendingProcessNew"/>
    <dgm:cxn modelId="{D1C5C110-FFC6-4A50-AF0B-6C3B47644CB0}" srcId="{C36CDDB3-B2F4-4A24-8072-E5ADDF9741DD}" destId="{B38ED6DA-8C8F-496D-A200-C70591D768F1}" srcOrd="3" destOrd="0" parTransId="{641DF3F3-5C5F-4EE6-95BA-5682AC56640D}" sibTransId="{C29FD8C9-A8D4-4EF4-B270-852D3FE0FA84}"/>
    <dgm:cxn modelId="{3A518312-A579-4C65-A1EE-8D239A3B4E01}" type="presOf" srcId="{B6FCBB79-773F-443E-A264-FDA7C2A3B449}" destId="{F4B3DC41-5B6B-4606-A5E5-5CF3D8289766}" srcOrd="0" destOrd="0" presId="urn:microsoft.com/office/officeart/2016/7/layout/RepeatingBendingProcessNew"/>
    <dgm:cxn modelId="{39FDF821-A5F6-4B69-B68B-F118197C66B4}" srcId="{C36CDDB3-B2F4-4A24-8072-E5ADDF9741DD}" destId="{371BD868-CAED-46FF-B4BF-BE86A557BD13}" srcOrd="5" destOrd="0" parTransId="{87726432-0B99-4A09-B16B-CBA8B9B2A5DE}" sibTransId="{7D6E1046-1933-4084-8CE9-5EB9AAEC3C57}"/>
    <dgm:cxn modelId="{C783B240-FCCA-43BF-A0FF-D2435540B5AE}" type="presOf" srcId="{10C830B0-876B-417A-AAEB-892C38C56769}" destId="{FE8AB48A-3D08-48D7-AC4C-A57DACAF90F6}" srcOrd="1" destOrd="0" presId="urn:microsoft.com/office/officeart/2016/7/layout/RepeatingBendingProcessNew"/>
    <dgm:cxn modelId="{E36C2162-7592-492D-923E-3C3FC83D7B10}" type="presOf" srcId="{B6FCBB79-773F-443E-A264-FDA7C2A3B449}" destId="{09D8F191-11C5-4CF2-B5A5-DBEDFCE83688}" srcOrd="1" destOrd="0" presId="urn:microsoft.com/office/officeart/2016/7/layout/RepeatingBendingProcessNew"/>
    <dgm:cxn modelId="{16C93064-B41E-44E4-A2DD-BF5DB8476167}" type="presOf" srcId="{0A88AA94-DF88-410F-B97A-8904A3E3BD2A}" destId="{DA45CF67-86E6-4809-98A5-2A03CE8D86A4}" srcOrd="0" destOrd="0" presId="urn:microsoft.com/office/officeart/2016/7/layout/RepeatingBendingProcessNew"/>
    <dgm:cxn modelId="{82C44A44-DF94-4C27-A00E-871F94369B20}" type="presOf" srcId="{371BD868-CAED-46FF-B4BF-BE86A557BD13}" destId="{FC7C4E62-96C1-4334-96C4-AF54CA4F09F0}" srcOrd="0" destOrd="0" presId="urn:microsoft.com/office/officeart/2016/7/layout/RepeatingBendingProcessNew"/>
    <dgm:cxn modelId="{4BF05566-8BBF-42F1-BADC-4649B5BD389D}" type="presOf" srcId="{0A88AA94-DF88-410F-B97A-8904A3E3BD2A}" destId="{4910EDD7-94A9-4BC0-AFF9-F1D324379BC6}" srcOrd="1" destOrd="0" presId="urn:microsoft.com/office/officeart/2016/7/layout/RepeatingBendingProcessNew"/>
    <dgm:cxn modelId="{2D5BB04C-55EA-412D-A3E3-555BCAA42281}" srcId="{C36CDDB3-B2F4-4A24-8072-E5ADDF9741DD}" destId="{48D3FDE1-07C3-477D-8803-518DDB04BE42}" srcOrd="0" destOrd="0" parTransId="{0A01C13F-0E1F-4427-B652-DB60C0998163}" sibTransId="{10C830B0-876B-417A-AAEB-892C38C56769}"/>
    <dgm:cxn modelId="{2283AF6E-46A0-4108-83AD-844560D75A40}" type="presOf" srcId="{B38ED6DA-8C8F-496D-A200-C70591D768F1}" destId="{4EDCA8A3-198D-412A-82BE-BC2218217019}" srcOrd="0" destOrd="0" presId="urn:microsoft.com/office/officeart/2016/7/layout/RepeatingBendingProcessNew"/>
    <dgm:cxn modelId="{650E6B73-6F7F-4386-BF31-871F332B9FDC}" srcId="{C36CDDB3-B2F4-4A24-8072-E5ADDF9741DD}" destId="{2D51D750-0AB8-4330-AED2-88837BB54DCE}" srcOrd="1" destOrd="0" parTransId="{EFAE315B-5389-4976-A004-E5704096CF8D}" sibTransId="{F7959AA6-9F70-448E-ADEA-1CE529C3DFF2}"/>
    <dgm:cxn modelId="{58626379-9B04-4B34-A069-0D3DC220AA8D}" srcId="{C36CDDB3-B2F4-4A24-8072-E5ADDF9741DD}" destId="{B18EB82B-C2BF-4003-B441-69DA40B7B952}" srcOrd="4" destOrd="0" parTransId="{E698D021-DA44-4B70-AC37-8A6EBB30F316}" sibTransId="{B6FCBB79-773F-443E-A264-FDA7C2A3B449}"/>
    <dgm:cxn modelId="{A422517D-F57A-4A93-A652-70F5DB63D9B9}" srcId="{C36CDDB3-B2F4-4A24-8072-E5ADDF9741DD}" destId="{AE5887FF-3656-4FFB-86C3-BF126ED904B2}" srcOrd="2" destOrd="0" parTransId="{C6B9811F-8DC2-486C-943A-F1827AFB3010}" sibTransId="{0A88AA94-DF88-410F-B97A-8904A3E3BD2A}"/>
    <dgm:cxn modelId="{A343BD87-5FB7-4FC6-9608-9D7763355452}" type="presOf" srcId="{2D51D750-0AB8-4330-AED2-88837BB54DCE}" destId="{A9065DC7-877F-467C-B77E-B39E8836332A}" srcOrd="0" destOrd="0" presId="urn:microsoft.com/office/officeart/2016/7/layout/RepeatingBendingProcessNew"/>
    <dgm:cxn modelId="{B3528B95-0C9F-4827-B17F-82CB4298E9E2}" type="presOf" srcId="{F7959AA6-9F70-448E-ADEA-1CE529C3DFF2}" destId="{D903B818-110B-457E-B477-5939157C536C}" srcOrd="0" destOrd="0" presId="urn:microsoft.com/office/officeart/2016/7/layout/RepeatingBendingProcessNew"/>
    <dgm:cxn modelId="{944F0DA7-0A41-4E1A-8E41-F40A53051C97}" type="presOf" srcId="{10C830B0-876B-417A-AAEB-892C38C56769}" destId="{D14CA4EA-ACF7-4830-91E2-8EE220DF4451}" srcOrd="0" destOrd="0" presId="urn:microsoft.com/office/officeart/2016/7/layout/RepeatingBendingProcessNew"/>
    <dgm:cxn modelId="{269BF2A9-BF98-42C5-8BD2-F0E6F55AB2CB}" type="presOf" srcId="{48D3FDE1-07C3-477D-8803-518DDB04BE42}" destId="{E6770720-68FD-4C7F-A782-5BB920DBAD60}" srcOrd="0" destOrd="0" presId="urn:microsoft.com/office/officeart/2016/7/layout/RepeatingBendingProcessNew"/>
    <dgm:cxn modelId="{747A1CBF-2062-4022-8C2A-A31A5E2E618D}" type="presOf" srcId="{AE5887FF-3656-4FFB-86C3-BF126ED904B2}" destId="{506B4DCD-048A-4C43-B20B-57B86E5D9313}" srcOrd="0" destOrd="0" presId="urn:microsoft.com/office/officeart/2016/7/layout/RepeatingBendingProcessNew"/>
    <dgm:cxn modelId="{D45FBEDA-1091-40B0-8E6E-668B893F5E98}" type="presOf" srcId="{F7959AA6-9F70-448E-ADEA-1CE529C3DFF2}" destId="{4C70A3D5-B3BB-4AA3-BF28-B4736D44DDBF}" srcOrd="1" destOrd="0" presId="urn:microsoft.com/office/officeart/2016/7/layout/RepeatingBendingProcessNew"/>
    <dgm:cxn modelId="{B2E84CDB-000E-467E-A9FE-29B32B4CBB33}" type="presOf" srcId="{C36CDDB3-B2F4-4A24-8072-E5ADDF9741DD}" destId="{8D779387-D71E-49E9-8FF6-460779F2F6FD}" srcOrd="0" destOrd="0" presId="urn:microsoft.com/office/officeart/2016/7/layout/RepeatingBendingProcessNew"/>
    <dgm:cxn modelId="{E56A17E3-C89A-4F22-AE1F-4315435A52EC}" type="presOf" srcId="{B18EB82B-C2BF-4003-B441-69DA40B7B952}" destId="{530D32CF-28F9-4E98-99BF-9C8CD3F4ACAB}" srcOrd="0" destOrd="0" presId="urn:microsoft.com/office/officeart/2016/7/layout/RepeatingBendingProcessNew"/>
    <dgm:cxn modelId="{0FB950FB-BA6A-40C8-B9DB-242FFC7CC891}" type="presOf" srcId="{C29FD8C9-A8D4-4EF4-B270-852D3FE0FA84}" destId="{C535C78A-D48A-4FFB-A8D9-F1DD98D3FFDF}" srcOrd="0" destOrd="0" presId="urn:microsoft.com/office/officeart/2016/7/layout/RepeatingBendingProcessNew"/>
    <dgm:cxn modelId="{E5253869-0708-4E01-9FE9-BE780FD48B27}" type="presParOf" srcId="{8D779387-D71E-49E9-8FF6-460779F2F6FD}" destId="{E6770720-68FD-4C7F-A782-5BB920DBAD60}" srcOrd="0" destOrd="0" presId="urn:microsoft.com/office/officeart/2016/7/layout/RepeatingBendingProcessNew"/>
    <dgm:cxn modelId="{49DCEABC-9551-463D-8FE5-B658A6C6612D}" type="presParOf" srcId="{8D779387-D71E-49E9-8FF6-460779F2F6FD}" destId="{D14CA4EA-ACF7-4830-91E2-8EE220DF4451}" srcOrd="1" destOrd="0" presId="urn:microsoft.com/office/officeart/2016/7/layout/RepeatingBendingProcessNew"/>
    <dgm:cxn modelId="{66676558-2E70-4B38-80E9-078294CF26C9}" type="presParOf" srcId="{D14CA4EA-ACF7-4830-91E2-8EE220DF4451}" destId="{FE8AB48A-3D08-48D7-AC4C-A57DACAF90F6}" srcOrd="0" destOrd="0" presId="urn:microsoft.com/office/officeart/2016/7/layout/RepeatingBendingProcessNew"/>
    <dgm:cxn modelId="{10E46B6E-046D-44EA-BF79-091A216F78E1}" type="presParOf" srcId="{8D779387-D71E-49E9-8FF6-460779F2F6FD}" destId="{A9065DC7-877F-467C-B77E-B39E8836332A}" srcOrd="2" destOrd="0" presId="urn:microsoft.com/office/officeart/2016/7/layout/RepeatingBendingProcessNew"/>
    <dgm:cxn modelId="{77803CCC-9FBA-4429-8F8A-934584EC59D5}" type="presParOf" srcId="{8D779387-D71E-49E9-8FF6-460779F2F6FD}" destId="{D903B818-110B-457E-B477-5939157C536C}" srcOrd="3" destOrd="0" presId="urn:microsoft.com/office/officeart/2016/7/layout/RepeatingBendingProcessNew"/>
    <dgm:cxn modelId="{8631B8A7-3109-432C-9889-9F8779D06641}" type="presParOf" srcId="{D903B818-110B-457E-B477-5939157C536C}" destId="{4C70A3D5-B3BB-4AA3-BF28-B4736D44DDBF}" srcOrd="0" destOrd="0" presId="urn:microsoft.com/office/officeart/2016/7/layout/RepeatingBendingProcessNew"/>
    <dgm:cxn modelId="{F55C80AD-7649-419A-A977-44E7AED71229}" type="presParOf" srcId="{8D779387-D71E-49E9-8FF6-460779F2F6FD}" destId="{506B4DCD-048A-4C43-B20B-57B86E5D9313}" srcOrd="4" destOrd="0" presId="urn:microsoft.com/office/officeart/2016/7/layout/RepeatingBendingProcessNew"/>
    <dgm:cxn modelId="{B1B422C8-F4CA-4644-9166-22E4A7EAD180}" type="presParOf" srcId="{8D779387-D71E-49E9-8FF6-460779F2F6FD}" destId="{DA45CF67-86E6-4809-98A5-2A03CE8D86A4}" srcOrd="5" destOrd="0" presId="urn:microsoft.com/office/officeart/2016/7/layout/RepeatingBendingProcessNew"/>
    <dgm:cxn modelId="{BDC626BB-808D-4D05-ABD2-E1FDE8D363F7}" type="presParOf" srcId="{DA45CF67-86E6-4809-98A5-2A03CE8D86A4}" destId="{4910EDD7-94A9-4BC0-AFF9-F1D324379BC6}" srcOrd="0" destOrd="0" presId="urn:microsoft.com/office/officeart/2016/7/layout/RepeatingBendingProcessNew"/>
    <dgm:cxn modelId="{CD1BB499-AD61-42DA-9186-0622DD9192EA}" type="presParOf" srcId="{8D779387-D71E-49E9-8FF6-460779F2F6FD}" destId="{4EDCA8A3-198D-412A-82BE-BC2218217019}" srcOrd="6" destOrd="0" presId="urn:microsoft.com/office/officeart/2016/7/layout/RepeatingBendingProcessNew"/>
    <dgm:cxn modelId="{D010EB68-B38E-4C9F-B87E-CAD0ACBD447C}" type="presParOf" srcId="{8D779387-D71E-49E9-8FF6-460779F2F6FD}" destId="{C535C78A-D48A-4FFB-A8D9-F1DD98D3FFDF}" srcOrd="7" destOrd="0" presId="urn:microsoft.com/office/officeart/2016/7/layout/RepeatingBendingProcessNew"/>
    <dgm:cxn modelId="{6A225A7E-2968-4E7C-B273-6C0C1CF2DB52}" type="presParOf" srcId="{C535C78A-D48A-4FFB-A8D9-F1DD98D3FFDF}" destId="{0579EF1D-DAD3-411F-9758-1D3DE3248491}" srcOrd="0" destOrd="0" presId="urn:microsoft.com/office/officeart/2016/7/layout/RepeatingBendingProcessNew"/>
    <dgm:cxn modelId="{C565FF78-E338-4E23-A6F9-2A72C2E8DED3}" type="presParOf" srcId="{8D779387-D71E-49E9-8FF6-460779F2F6FD}" destId="{530D32CF-28F9-4E98-99BF-9C8CD3F4ACAB}" srcOrd="8" destOrd="0" presId="urn:microsoft.com/office/officeart/2016/7/layout/RepeatingBendingProcessNew"/>
    <dgm:cxn modelId="{A4698C62-269B-4BBE-8B66-8C7F070BFB5F}" type="presParOf" srcId="{8D779387-D71E-49E9-8FF6-460779F2F6FD}" destId="{F4B3DC41-5B6B-4606-A5E5-5CF3D8289766}" srcOrd="9" destOrd="0" presId="urn:microsoft.com/office/officeart/2016/7/layout/RepeatingBendingProcessNew"/>
    <dgm:cxn modelId="{2D041AEC-4320-4C53-81C1-2E13EA70912B}" type="presParOf" srcId="{F4B3DC41-5B6B-4606-A5E5-5CF3D8289766}" destId="{09D8F191-11C5-4CF2-B5A5-DBEDFCE83688}" srcOrd="0" destOrd="0" presId="urn:microsoft.com/office/officeart/2016/7/layout/RepeatingBendingProcessNew"/>
    <dgm:cxn modelId="{E8A423DC-4C55-48EB-8284-21F09F0543CD}" type="presParOf" srcId="{8D779387-D71E-49E9-8FF6-460779F2F6FD}" destId="{FC7C4E62-96C1-4334-96C4-AF54CA4F09F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C4BAE0-EA02-44E0-A6D3-FE41C78EAA18}" type="doc">
      <dgm:prSet loTypeId="urn:microsoft.com/office/officeart/2018/5/layout/IconCircleLabelList" loCatId="icon" qsTypeId="urn:microsoft.com/office/officeart/2005/8/quickstyle/simple1#2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73BDE5A-2D39-4D09-8752-15072BF9E90B}">
      <dgm:prSet/>
      <dgm:spPr/>
      <dgm:t>
        <a:bodyPr/>
        <a:lstStyle/>
        <a:p>
          <a:pPr>
            <a:defRPr cap="all"/>
          </a:pPr>
          <a:r>
            <a:rPr lang="en-US"/>
            <a:t>Habits </a:t>
          </a:r>
        </a:p>
      </dgm:t>
    </dgm:pt>
    <dgm:pt modelId="{8F7DA80A-3E5C-4B6C-BA0F-90FB6277BB08}" type="parTrans" cxnId="{6302D31E-ACBA-4EFC-AF7A-3754ADB77CF3}">
      <dgm:prSet/>
      <dgm:spPr/>
      <dgm:t>
        <a:bodyPr/>
        <a:lstStyle/>
        <a:p>
          <a:endParaRPr lang="en-US"/>
        </a:p>
      </dgm:t>
    </dgm:pt>
    <dgm:pt modelId="{96AAC998-9A38-4891-935C-F513D51D2627}" type="sibTrans" cxnId="{6302D31E-ACBA-4EFC-AF7A-3754ADB77CF3}">
      <dgm:prSet/>
      <dgm:spPr/>
      <dgm:t>
        <a:bodyPr/>
        <a:lstStyle/>
        <a:p>
          <a:endParaRPr lang="en-US"/>
        </a:p>
      </dgm:t>
    </dgm:pt>
    <dgm:pt modelId="{FF2E7B13-AC41-4ED6-88C3-EB46F05D8FD8}">
      <dgm:prSet/>
      <dgm:spPr/>
      <dgm:t>
        <a:bodyPr/>
        <a:lstStyle/>
        <a:p>
          <a:pPr>
            <a:defRPr cap="all"/>
          </a:pPr>
          <a:r>
            <a:rPr lang="en-US"/>
            <a:t>Stress </a:t>
          </a:r>
        </a:p>
      </dgm:t>
    </dgm:pt>
    <dgm:pt modelId="{D9B36F11-9481-40E7-A0D3-00D373D283A1}" type="parTrans" cxnId="{DC09B31E-E4B6-4E96-B7E3-99BDBCA03283}">
      <dgm:prSet/>
      <dgm:spPr/>
      <dgm:t>
        <a:bodyPr/>
        <a:lstStyle/>
        <a:p>
          <a:endParaRPr lang="en-US"/>
        </a:p>
      </dgm:t>
    </dgm:pt>
    <dgm:pt modelId="{D4851F60-EB3F-4B9E-BF70-A732E3A061C1}" type="sibTrans" cxnId="{DC09B31E-E4B6-4E96-B7E3-99BDBCA03283}">
      <dgm:prSet/>
      <dgm:spPr/>
      <dgm:t>
        <a:bodyPr/>
        <a:lstStyle/>
        <a:p>
          <a:endParaRPr lang="en-US"/>
        </a:p>
      </dgm:t>
    </dgm:pt>
    <dgm:pt modelId="{AAB0D82E-E71A-403A-BC71-B55777CA4FA1}">
      <dgm:prSet/>
      <dgm:spPr/>
      <dgm:t>
        <a:bodyPr/>
        <a:lstStyle/>
        <a:p>
          <a:pPr>
            <a:defRPr cap="all"/>
          </a:pPr>
          <a:r>
            <a:rPr lang="en-US"/>
            <a:t>Cost </a:t>
          </a:r>
        </a:p>
      </dgm:t>
    </dgm:pt>
    <dgm:pt modelId="{F60FD49F-070F-43F6-9BE5-33EBC0EB11B6}" type="parTrans" cxnId="{D2A51899-6751-4BB8-821A-32F696D1C5B2}">
      <dgm:prSet/>
      <dgm:spPr/>
      <dgm:t>
        <a:bodyPr/>
        <a:lstStyle/>
        <a:p>
          <a:endParaRPr lang="en-US"/>
        </a:p>
      </dgm:t>
    </dgm:pt>
    <dgm:pt modelId="{1D907098-43E2-4A47-8093-EBE3DAEFC904}" type="sibTrans" cxnId="{D2A51899-6751-4BB8-821A-32F696D1C5B2}">
      <dgm:prSet/>
      <dgm:spPr/>
      <dgm:t>
        <a:bodyPr/>
        <a:lstStyle/>
        <a:p>
          <a:endParaRPr lang="en-US"/>
        </a:p>
      </dgm:t>
    </dgm:pt>
    <dgm:pt modelId="{065443DC-867C-4176-8944-E4E5D8C94C13}">
      <dgm:prSet/>
      <dgm:spPr/>
      <dgm:t>
        <a:bodyPr/>
        <a:lstStyle/>
        <a:p>
          <a:pPr>
            <a:defRPr cap="all"/>
          </a:pPr>
          <a:r>
            <a:rPr lang="en-US"/>
            <a:t>Motivation </a:t>
          </a:r>
        </a:p>
      </dgm:t>
    </dgm:pt>
    <dgm:pt modelId="{BE6A8A42-2571-4DC6-B729-04A4BBDA8A10}" type="parTrans" cxnId="{1D8C994E-2E86-4344-9131-366A2E0D37A4}">
      <dgm:prSet/>
      <dgm:spPr/>
      <dgm:t>
        <a:bodyPr/>
        <a:lstStyle/>
        <a:p>
          <a:endParaRPr lang="en-US"/>
        </a:p>
      </dgm:t>
    </dgm:pt>
    <dgm:pt modelId="{28411F63-A2CF-4D55-982C-9962F4880F0A}" type="sibTrans" cxnId="{1D8C994E-2E86-4344-9131-366A2E0D37A4}">
      <dgm:prSet/>
      <dgm:spPr/>
      <dgm:t>
        <a:bodyPr/>
        <a:lstStyle/>
        <a:p>
          <a:endParaRPr lang="en-US"/>
        </a:p>
      </dgm:t>
    </dgm:pt>
    <dgm:pt modelId="{FB7B31C5-0356-4FBE-90C3-1D158F9C6B79}">
      <dgm:prSet/>
      <dgm:spPr/>
      <dgm:t>
        <a:bodyPr/>
        <a:lstStyle/>
        <a:p>
          <a:pPr>
            <a:defRPr cap="all"/>
          </a:pPr>
          <a:r>
            <a:rPr lang="en-US"/>
            <a:t>Social influences </a:t>
          </a:r>
        </a:p>
      </dgm:t>
    </dgm:pt>
    <dgm:pt modelId="{8862AE92-CD2C-4D91-B084-43669E6EF1CE}" type="parTrans" cxnId="{76BCBFEC-43DE-4E08-942B-D879AA811F54}">
      <dgm:prSet/>
      <dgm:spPr/>
      <dgm:t>
        <a:bodyPr/>
        <a:lstStyle/>
        <a:p>
          <a:endParaRPr lang="en-US"/>
        </a:p>
      </dgm:t>
    </dgm:pt>
    <dgm:pt modelId="{E9C34B5D-1FDF-46D2-982D-AE777578185F}" type="sibTrans" cxnId="{76BCBFEC-43DE-4E08-942B-D879AA811F54}">
      <dgm:prSet/>
      <dgm:spPr/>
      <dgm:t>
        <a:bodyPr/>
        <a:lstStyle/>
        <a:p>
          <a:endParaRPr lang="en-US"/>
        </a:p>
      </dgm:t>
    </dgm:pt>
    <dgm:pt modelId="{7CD28915-7CF9-47A6-9D41-39324FE434B9}">
      <dgm:prSet/>
      <dgm:spPr/>
      <dgm:t>
        <a:bodyPr/>
        <a:lstStyle/>
        <a:p>
          <a:pPr>
            <a:defRPr cap="all"/>
          </a:pPr>
          <a:r>
            <a:rPr lang="en-US"/>
            <a:t>Lack of support </a:t>
          </a:r>
        </a:p>
      </dgm:t>
    </dgm:pt>
    <dgm:pt modelId="{DAB547CB-7F76-4526-81B2-6761C0ECC8DC}" type="parTrans" cxnId="{F92AA5EC-48EA-47A1-97AD-951D71B67C80}">
      <dgm:prSet/>
      <dgm:spPr/>
      <dgm:t>
        <a:bodyPr/>
        <a:lstStyle/>
        <a:p>
          <a:endParaRPr lang="en-US"/>
        </a:p>
      </dgm:t>
    </dgm:pt>
    <dgm:pt modelId="{60B55646-CD7C-4B6A-9874-E6B585130467}" type="sibTrans" cxnId="{F92AA5EC-48EA-47A1-97AD-951D71B67C80}">
      <dgm:prSet/>
      <dgm:spPr/>
      <dgm:t>
        <a:bodyPr/>
        <a:lstStyle/>
        <a:p>
          <a:endParaRPr lang="en-US"/>
        </a:p>
      </dgm:t>
    </dgm:pt>
    <dgm:pt modelId="{D10738D9-6CE3-4A03-91F2-247CBA46041C}" type="pres">
      <dgm:prSet presAssocID="{4EC4BAE0-EA02-44E0-A6D3-FE41C78EAA18}" presName="root" presStyleCnt="0">
        <dgm:presLayoutVars>
          <dgm:dir/>
          <dgm:resizeHandles val="exact"/>
        </dgm:presLayoutVars>
      </dgm:prSet>
      <dgm:spPr/>
    </dgm:pt>
    <dgm:pt modelId="{796A651E-6D27-45F8-BDC0-ABA5E088EA93}" type="pres">
      <dgm:prSet presAssocID="{F73BDE5A-2D39-4D09-8752-15072BF9E90B}" presName="compNode" presStyleCnt="0"/>
      <dgm:spPr/>
    </dgm:pt>
    <dgm:pt modelId="{257031BB-56CA-44AF-BC6A-B7DEEA38978A}" type="pres">
      <dgm:prSet presAssocID="{F73BDE5A-2D39-4D09-8752-15072BF9E90B}" presName="iconBgRect" presStyleLbl="bgShp" presStyleIdx="0" presStyleCnt="6"/>
      <dgm:spPr/>
    </dgm:pt>
    <dgm:pt modelId="{6376DE6E-B964-44C9-9317-B96985AD8FCE}" type="pres">
      <dgm:prSet presAssocID="{F73BDE5A-2D39-4D09-8752-15072BF9E90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CA068B7-E8AC-4C7B-AED1-1EE870F17836}" type="pres">
      <dgm:prSet presAssocID="{F73BDE5A-2D39-4D09-8752-15072BF9E90B}" presName="spaceRect" presStyleCnt="0"/>
      <dgm:spPr/>
    </dgm:pt>
    <dgm:pt modelId="{A42138EB-8138-4297-AD46-E09EEDA2FBFE}" type="pres">
      <dgm:prSet presAssocID="{F73BDE5A-2D39-4D09-8752-15072BF9E90B}" presName="textRect" presStyleLbl="revTx" presStyleIdx="0" presStyleCnt="6">
        <dgm:presLayoutVars>
          <dgm:chMax val="1"/>
          <dgm:chPref val="1"/>
        </dgm:presLayoutVars>
      </dgm:prSet>
      <dgm:spPr/>
    </dgm:pt>
    <dgm:pt modelId="{5523B102-125A-4042-B173-01EA4F8A627B}" type="pres">
      <dgm:prSet presAssocID="{96AAC998-9A38-4891-935C-F513D51D2627}" presName="sibTrans" presStyleCnt="0"/>
      <dgm:spPr/>
    </dgm:pt>
    <dgm:pt modelId="{679DBFCC-84C7-4E1A-A116-9F23F6A59DFB}" type="pres">
      <dgm:prSet presAssocID="{FF2E7B13-AC41-4ED6-88C3-EB46F05D8FD8}" presName="compNode" presStyleCnt="0"/>
      <dgm:spPr/>
    </dgm:pt>
    <dgm:pt modelId="{1791236F-EF1B-420F-A56D-95FCC888A729}" type="pres">
      <dgm:prSet presAssocID="{FF2E7B13-AC41-4ED6-88C3-EB46F05D8FD8}" presName="iconBgRect" presStyleLbl="bgShp" presStyleIdx="1" presStyleCnt="6"/>
      <dgm:spPr/>
    </dgm:pt>
    <dgm:pt modelId="{84859030-0643-4C46-87C5-1207ADC662F1}" type="pres">
      <dgm:prSet presAssocID="{FF2E7B13-AC41-4ED6-88C3-EB46F05D8FD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8D666E6E-FCA0-4E28-9BB3-C0F54E5972A1}" type="pres">
      <dgm:prSet presAssocID="{FF2E7B13-AC41-4ED6-88C3-EB46F05D8FD8}" presName="spaceRect" presStyleCnt="0"/>
      <dgm:spPr/>
    </dgm:pt>
    <dgm:pt modelId="{0A05B884-6D7D-430D-B88E-9CF41072DBA8}" type="pres">
      <dgm:prSet presAssocID="{FF2E7B13-AC41-4ED6-88C3-EB46F05D8FD8}" presName="textRect" presStyleLbl="revTx" presStyleIdx="1" presStyleCnt="6">
        <dgm:presLayoutVars>
          <dgm:chMax val="1"/>
          <dgm:chPref val="1"/>
        </dgm:presLayoutVars>
      </dgm:prSet>
      <dgm:spPr/>
    </dgm:pt>
    <dgm:pt modelId="{F362FA89-6215-4AAB-A9FA-700C9E20D5B7}" type="pres">
      <dgm:prSet presAssocID="{D4851F60-EB3F-4B9E-BF70-A732E3A061C1}" presName="sibTrans" presStyleCnt="0"/>
      <dgm:spPr/>
    </dgm:pt>
    <dgm:pt modelId="{09867EB4-23DF-4022-BD80-FC584D674547}" type="pres">
      <dgm:prSet presAssocID="{AAB0D82E-E71A-403A-BC71-B55777CA4FA1}" presName="compNode" presStyleCnt="0"/>
      <dgm:spPr/>
    </dgm:pt>
    <dgm:pt modelId="{8D2C944C-D58A-4681-9DD6-9AE0E5C9AAC2}" type="pres">
      <dgm:prSet presAssocID="{AAB0D82E-E71A-403A-BC71-B55777CA4FA1}" presName="iconBgRect" presStyleLbl="bgShp" presStyleIdx="2" presStyleCnt="6"/>
      <dgm:spPr/>
    </dgm:pt>
    <dgm:pt modelId="{C9F4E01D-4AF3-4AB4-8D81-1CA5B1F33713}" type="pres">
      <dgm:prSet presAssocID="{AAB0D82E-E71A-403A-BC71-B55777CA4FA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2245005-0DF5-49A2-80E0-D30E84CCB744}" type="pres">
      <dgm:prSet presAssocID="{AAB0D82E-E71A-403A-BC71-B55777CA4FA1}" presName="spaceRect" presStyleCnt="0"/>
      <dgm:spPr/>
    </dgm:pt>
    <dgm:pt modelId="{5CDD42B3-7943-467A-8F66-2D9DD800E575}" type="pres">
      <dgm:prSet presAssocID="{AAB0D82E-E71A-403A-BC71-B55777CA4FA1}" presName="textRect" presStyleLbl="revTx" presStyleIdx="2" presStyleCnt="6">
        <dgm:presLayoutVars>
          <dgm:chMax val="1"/>
          <dgm:chPref val="1"/>
        </dgm:presLayoutVars>
      </dgm:prSet>
      <dgm:spPr/>
    </dgm:pt>
    <dgm:pt modelId="{CD3EC6A6-6992-4FCF-908C-8109826D2BD8}" type="pres">
      <dgm:prSet presAssocID="{1D907098-43E2-4A47-8093-EBE3DAEFC904}" presName="sibTrans" presStyleCnt="0"/>
      <dgm:spPr/>
    </dgm:pt>
    <dgm:pt modelId="{B06D71DA-E14F-49DC-BE49-169DC305D76B}" type="pres">
      <dgm:prSet presAssocID="{065443DC-867C-4176-8944-E4E5D8C94C13}" presName="compNode" presStyleCnt="0"/>
      <dgm:spPr/>
    </dgm:pt>
    <dgm:pt modelId="{7D04924E-E19C-4FE5-8CDF-9E468277135A}" type="pres">
      <dgm:prSet presAssocID="{065443DC-867C-4176-8944-E4E5D8C94C13}" presName="iconBgRect" presStyleLbl="bgShp" presStyleIdx="3" presStyleCnt="6"/>
      <dgm:spPr/>
    </dgm:pt>
    <dgm:pt modelId="{D9765C06-5D6D-468C-A424-90E50E69C2CD}" type="pres">
      <dgm:prSet presAssocID="{065443DC-867C-4176-8944-E4E5D8C94C1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46230E2-891C-45A0-A2C2-DFFA73D2D7BA}" type="pres">
      <dgm:prSet presAssocID="{065443DC-867C-4176-8944-E4E5D8C94C13}" presName="spaceRect" presStyleCnt="0"/>
      <dgm:spPr/>
    </dgm:pt>
    <dgm:pt modelId="{A1B5B999-426E-4C81-B579-128D48298FBF}" type="pres">
      <dgm:prSet presAssocID="{065443DC-867C-4176-8944-E4E5D8C94C13}" presName="textRect" presStyleLbl="revTx" presStyleIdx="3" presStyleCnt="6">
        <dgm:presLayoutVars>
          <dgm:chMax val="1"/>
          <dgm:chPref val="1"/>
        </dgm:presLayoutVars>
      </dgm:prSet>
      <dgm:spPr/>
    </dgm:pt>
    <dgm:pt modelId="{1D510750-CF2E-45B2-BA05-EC85A8C53339}" type="pres">
      <dgm:prSet presAssocID="{28411F63-A2CF-4D55-982C-9962F4880F0A}" presName="sibTrans" presStyleCnt="0"/>
      <dgm:spPr/>
    </dgm:pt>
    <dgm:pt modelId="{9C8A6EB5-D151-46A5-A059-51A269361E6C}" type="pres">
      <dgm:prSet presAssocID="{FB7B31C5-0356-4FBE-90C3-1D158F9C6B79}" presName="compNode" presStyleCnt="0"/>
      <dgm:spPr/>
    </dgm:pt>
    <dgm:pt modelId="{C5048035-A024-490B-8144-399B5A089423}" type="pres">
      <dgm:prSet presAssocID="{FB7B31C5-0356-4FBE-90C3-1D158F9C6B79}" presName="iconBgRect" presStyleLbl="bgShp" presStyleIdx="4" presStyleCnt="6"/>
      <dgm:spPr/>
    </dgm:pt>
    <dgm:pt modelId="{A560C856-72C2-43F5-B5A2-BA7E8A3FA745}" type="pres">
      <dgm:prSet presAssocID="{FB7B31C5-0356-4FBE-90C3-1D158F9C6B7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81A89DB-08E4-4A2B-A4C6-1EA132A92B46}" type="pres">
      <dgm:prSet presAssocID="{FB7B31C5-0356-4FBE-90C3-1D158F9C6B79}" presName="spaceRect" presStyleCnt="0"/>
      <dgm:spPr/>
    </dgm:pt>
    <dgm:pt modelId="{CD60D68F-F736-4558-A039-ADE0490CCAF2}" type="pres">
      <dgm:prSet presAssocID="{FB7B31C5-0356-4FBE-90C3-1D158F9C6B79}" presName="textRect" presStyleLbl="revTx" presStyleIdx="4" presStyleCnt="6">
        <dgm:presLayoutVars>
          <dgm:chMax val="1"/>
          <dgm:chPref val="1"/>
        </dgm:presLayoutVars>
      </dgm:prSet>
      <dgm:spPr/>
    </dgm:pt>
    <dgm:pt modelId="{4124D0BB-2473-49BD-8228-9EEBA13D448D}" type="pres">
      <dgm:prSet presAssocID="{E9C34B5D-1FDF-46D2-982D-AE777578185F}" presName="sibTrans" presStyleCnt="0"/>
      <dgm:spPr/>
    </dgm:pt>
    <dgm:pt modelId="{78382DBC-FF41-44F4-970A-CB6CC0EFEDDA}" type="pres">
      <dgm:prSet presAssocID="{7CD28915-7CF9-47A6-9D41-39324FE434B9}" presName="compNode" presStyleCnt="0"/>
      <dgm:spPr/>
    </dgm:pt>
    <dgm:pt modelId="{733E77C0-8656-4A71-BEBE-8808BD6C76D5}" type="pres">
      <dgm:prSet presAssocID="{7CD28915-7CF9-47A6-9D41-39324FE434B9}" presName="iconBgRect" presStyleLbl="bgShp" presStyleIdx="5" presStyleCnt="6"/>
      <dgm:spPr/>
    </dgm:pt>
    <dgm:pt modelId="{329785F9-53F3-4546-BF47-2742643D1BDA}" type="pres">
      <dgm:prSet presAssocID="{7CD28915-7CF9-47A6-9D41-39324FE434B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rthodontics"/>
        </a:ext>
      </dgm:extLst>
    </dgm:pt>
    <dgm:pt modelId="{7B08736D-DA61-4123-94B6-84BD083EBA8A}" type="pres">
      <dgm:prSet presAssocID="{7CD28915-7CF9-47A6-9D41-39324FE434B9}" presName="spaceRect" presStyleCnt="0"/>
      <dgm:spPr/>
    </dgm:pt>
    <dgm:pt modelId="{0D310150-C539-4EEA-9F55-8DAB55C39AA2}" type="pres">
      <dgm:prSet presAssocID="{7CD28915-7CF9-47A6-9D41-39324FE434B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5A5B617-6C1D-4E38-8655-A905627A84E9}" type="presOf" srcId="{FF2E7B13-AC41-4ED6-88C3-EB46F05D8FD8}" destId="{0A05B884-6D7D-430D-B88E-9CF41072DBA8}" srcOrd="0" destOrd="0" presId="urn:microsoft.com/office/officeart/2018/5/layout/IconCircleLabelList"/>
    <dgm:cxn modelId="{DC09B31E-E4B6-4E96-B7E3-99BDBCA03283}" srcId="{4EC4BAE0-EA02-44E0-A6D3-FE41C78EAA18}" destId="{FF2E7B13-AC41-4ED6-88C3-EB46F05D8FD8}" srcOrd="1" destOrd="0" parTransId="{D9B36F11-9481-40E7-A0D3-00D373D283A1}" sibTransId="{D4851F60-EB3F-4B9E-BF70-A732E3A061C1}"/>
    <dgm:cxn modelId="{6302D31E-ACBA-4EFC-AF7A-3754ADB77CF3}" srcId="{4EC4BAE0-EA02-44E0-A6D3-FE41C78EAA18}" destId="{F73BDE5A-2D39-4D09-8752-15072BF9E90B}" srcOrd="0" destOrd="0" parTransId="{8F7DA80A-3E5C-4B6C-BA0F-90FB6277BB08}" sibTransId="{96AAC998-9A38-4891-935C-F513D51D2627}"/>
    <dgm:cxn modelId="{E1D99847-2DD5-45F3-93DA-F779CDD99F68}" type="presOf" srcId="{4EC4BAE0-EA02-44E0-A6D3-FE41C78EAA18}" destId="{D10738D9-6CE3-4A03-91F2-247CBA46041C}" srcOrd="0" destOrd="0" presId="urn:microsoft.com/office/officeart/2018/5/layout/IconCircleLabelList"/>
    <dgm:cxn modelId="{1D8C994E-2E86-4344-9131-366A2E0D37A4}" srcId="{4EC4BAE0-EA02-44E0-A6D3-FE41C78EAA18}" destId="{065443DC-867C-4176-8944-E4E5D8C94C13}" srcOrd="3" destOrd="0" parTransId="{BE6A8A42-2571-4DC6-B729-04A4BBDA8A10}" sibTransId="{28411F63-A2CF-4D55-982C-9962F4880F0A}"/>
    <dgm:cxn modelId="{A5DDBE5A-CAF7-44D1-AA87-D6426A477C24}" type="presOf" srcId="{AAB0D82E-E71A-403A-BC71-B55777CA4FA1}" destId="{5CDD42B3-7943-467A-8F66-2D9DD800E575}" srcOrd="0" destOrd="0" presId="urn:microsoft.com/office/officeart/2018/5/layout/IconCircleLabelList"/>
    <dgm:cxn modelId="{5E6C1B91-6D80-4A29-B89F-386C22C80A08}" type="presOf" srcId="{F73BDE5A-2D39-4D09-8752-15072BF9E90B}" destId="{A42138EB-8138-4297-AD46-E09EEDA2FBFE}" srcOrd="0" destOrd="0" presId="urn:microsoft.com/office/officeart/2018/5/layout/IconCircleLabelList"/>
    <dgm:cxn modelId="{D2A51899-6751-4BB8-821A-32F696D1C5B2}" srcId="{4EC4BAE0-EA02-44E0-A6D3-FE41C78EAA18}" destId="{AAB0D82E-E71A-403A-BC71-B55777CA4FA1}" srcOrd="2" destOrd="0" parTransId="{F60FD49F-070F-43F6-9BE5-33EBC0EB11B6}" sibTransId="{1D907098-43E2-4A47-8093-EBE3DAEFC904}"/>
    <dgm:cxn modelId="{4FFD86AA-676B-48E3-82D5-21A23D7FA56E}" type="presOf" srcId="{FB7B31C5-0356-4FBE-90C3-1D158F9C6B79}" destId="{CD60D68F-F736-4558-A039-ADE0490CCAF2}" srcOrd="0" destOrd="0" presId="urn:microsoft.com/office/officeart/2018/5/layout/IconCircleLabelList"/>
    <dgm:cxn modelId="{9AC937B8-A13A-4A1C-986C-5F0F202B1C34}" type="presOf" srcId="{065443DC-867C-4176-8944-E4E5D8C94C13}" destId="{A1B5B999-426E-4C81-B579-128D48298FBF}" srcOrd="0" destOrd="0" presId="urn:microsoft.com/office/officeart/2018/5/layout/IconCircleLabelList"/>
    <dgm:cxn modelId="{F92AA5EC-48EA-47A1-97AD-951D71B67C80}" srcId="{4EC4BAE0-EA02-44E0-A6D3-FE41C78EAA18}" destId="{7CD28915-7CF9-47A6-9D41-39324FE434B9}" srcOrd="5" destOrd="0" parTransId="{DAB547CB-7F76-4526-81B2-6761C0ECC8DC}" sibTransId="{60B55646-CD7C-4B6A-9874-E6B585130467}"/>
    <dgm:cxn modelId="{76BCBFEC-43DE-4E08-942B-D879AA811F54}" srcId="{4EC4BAE0-EA02-44E0-A6D3-FE41C78EAA18}" destId="{FB7B31C5-0356-4FBE-90C3-1D158F9C6B79}" srcOrd="4" destOrd="0" parTransId="{8862AE92-CD2C-4D91-B084-43669E6EF1CE}" sibTransId="{E9C34B5D-1FDF-46D2-982D-AE777578185F}"/>
    <dgm:cxn modelId="{90438BF2-35E9-4E8B-AF15-71AFE0115AEB}" type="presOf" srcId="{7CD28915-7CF9-47A6-9D41-39324FE434B9}" destId="{0D310150-C539-4EEA-9F55-8DAB55C39AA2}" srcOrd="0" destOrd="0" presId="urn:microsoft.com/office/officeart/2018/5/layout/IconCircleLabelList"/>
    <dgm:cxn modelId="{6344DE77-DC5A-45F0-B459-8913027475A7}" type="presParOf" srcId="{D10738D9-6CE3-4A03-91F2-247CBA46041C}" destId="{796A651E-6D27-45F8-BDC0-ABA5E088EA93}" srcOrd="0" destOrd="0" presId="urn:microsoft.com/office/officeart/2018/5/layout/IconCircleLabelList"/>
    <dgm:cxn modelId="{B28E9CB3-4141-4BA7-997B-95D56BED65AD}" type="presParOf" srcId="{796A651E-6D27-45F8-BDC0-ABA5E088EA93}" destId="{257031BB-56CA-44AF-BC6A-B7DEEA38978A}" srcOrd="0" destOrd="0" presId="urn:microsoft.com/office/officeart/2018/5/layout/IconCircleLabelList"/>
    <dgm:cxn modelId="{B766030D-49DA-493E-8170-3CC15688537D}" type="presParOf" srcId="{796A651E-6D27-45F8-BDC0-ABA5E088EA93}" destId="{6376DE6E-B964-44C9-9317-B96985AD8FCE}" srcOrd="1" destOrd="0" presId="urn:microsoft.com/office/officeart/2018/5/layout/IconCircleLabelList"/>
    <dgm:cxn modelId="{18AC8C68-56A9-4D58-9655-B536A14C51ED}" type="presParOf" srcId="{796A651E-6D27-45F8-BDC0-ABA5E088EA93}" destId="{5CA068B7-E8AC-4C7B-AED1-1EE870F17836}" srcOrd="2" destOrd="0" presId="urn:microsoft.com/office/officeart/2018/5/layout/IconCircleLabelList"/>
    <dgm:cxn modelId="{87A738AA-2612-4BF1-A5C9-16291CCFFF05}" type="presParOf" srcId="{796A651E-6D27-45F8-BDC0-ABA5E088EA93}" destId="{A42138EB-8138-4297-AD46-E09EEDA2FBFE}" srcOrd="3" destOrd="0" presId="urn:microsoft.com/office/officeart/2018/5/layout/IconCircleLabelList"/>
    <dgm:cxn modelId="{2698783B-6D81-45F9-8B2A-BA5B608B199D}" type="presParOf" srcId="{D10738D9-6CE3-4A03-91F2-247CBA46041C}" destId="{5523B102-125A-4042-B173-01EA4F8A627B}" srcOrd="1" destOrd="0" presId="urn:microsoft.com/office/officeart/2018/5/layout/IconCircleLabelList"/>
    <dgm:cxn modelId="{B45504E9-BDAA-429C-8F17-CB25FAD7AADA}" type="presParOf" srcId="{D10738D9-6CE3-4A03-91F2-247CBA46041C}" destId="{679DBFCC-84C7-4E1A-A116-9F23F6A59DFB}" srcOrd="2" destOrd="0" presId="urn:microsoft.com/office/officeart/2018/5/layout/IconCircleLabelList"/>
    <dgm:cxn modelId="{1C83214C-B43E-429D-8C40-A21FB91E5E27}" type="presParOf" srcId="{679DBFCC-84C7-4E1A-A116-9F23F6A59DFB}" destId="{1791236F-EF1B-420F-A56D-95FCC888A729}" srcOrd="0" destOrd="0" presId="urn:microsoft.com/office/officeart/2018/5/layout/IconCircleLabelList"/>
    <dgm:cxn modelId="{FFFB9AB7-0759-4F93-BC49-4F650FC51288}" type="presParOf" srcId="{679DBFCC-84C7-4E1A-A116-9F23F6A59DFB}" destId="{84859030-0643-4C46-87C5-1207ADC662F1}" srcOrd="1" destOrd="0" presId="urn:microsoft.com/office/officeart/2018/5/layout/IconCircleLabelList"/>
    <dgm:cxn modelId="{12F38718-14CA-4F74-A151-37765A2F8701}" type="presParOf" srcId="{679DBFCC-84C7-4E1A-A116-9F23F6A59DFB}" destId="{8D666E6E-FCA0-4E28-9BB3-C0F54E5972A1}" srcOrd="2" destOrd="0" presId="urn:microsoft.com/office/officeart/2018/5/layout/IconCircleLabelList"/>
    <dgm:cxn modelId="{98465E95-E944-471B-8637-F6A2D2C48571}" type="presParOf" srcId="{679DBFCC-84C7-4E1A-A116-9F23F6A59DFB}" destId="{0A05B884-6D7D-430D-B88E-9CF41072DBA8}" srcOrd="3" destOrd="0" presId="urn:microsoft.com/office/officeart/2018/5/layout/IconCircleLabelList"/>
    <dgm:cxn modelId="{92747109-D9C6-4827-88E3-39D38C6CE602}" type="presParOf" srcId="{D10738D9-6CE3-4A03-91F2-247CBA46041C}" destId="{F362FA89-6215-4AAB-A9FA-700C9E20D5B7}" srcOrd="3" destOrd="0" presId="urn:microsoft.com/office/officeart/2018/5/layout/IconCircleLabelList"/>
    <dgm:cxn modelId="{E11E6332-8EBF-487B-9E42-4A769381BECD}" type="presParOf" srcId="{D10738D9-6CE3-4A03-91F2-247CBA46041C}" destId="{09867EB4-23DF-4022-BD80-FC584D674547}" srcOrd="4" destOrd="0" presId="urn:microsoft.com/office/officeart/2018/5/layout/IconCircleLabelList"/>
    <dgm:cxn modelId="{19B4178D-A8BE-497A-8081-A5372F5EA3DC}" type="presParOf" srcId="{09867EB4-23DF-4022-BD80-FC584D674547}" destId="{8D2C944C-D58A-4681-9DD6-9AE0E5C9AAC2}" srcOrd="0" destOrd="0" presId="urn:microsoft.com/office/officeart/2018/5/layout/IconCircleLabelList"/>
    <dgm:cxn modelId="{2BB51059-4A6F-4AB0-B369-0D3372BF9FAE}" type="presParOf" srcId="{09867EB4-23DF-4022-BD80-FC584D674547}" destId="{C9F4E01D-4AF3-4AB4-8D81-1CA5B1F33713}" srcOrd="1" destOrd="0" presId="urn:microsoft.com/office/officeart/2018/5/layout/IconCircleLabelList"/>
    <dgm:cxn modelId="{6F638609-A69A-4A88-A749-856D547BCADF}" type="presParOf" srcId="{09867EB4-23DF-4022-BD80-FC584D674547}" destId="{92245005-0DF5-49A2-80E0-D30E84CCB744}" srcOrd="2" destOrd="0" presId="urn:microsoft.com/office/officeart/2018/5/layout/IconCircleLabelList"/>
    <dgm:cxn modelId="{4EE8E34E-2F93-48FD-BC18-A33FF3CD2416}" type="presParOf" srcId="{09867EB4-23DF-4022-BD80-FC584D674547}" destId="{5CDD42B3-7943-467A-8F66-2D9DD800E575}" srcOrd="3" destOrd="0" presId="urn:microsoft.com/office/officeart/2018/5/layout/IconCircleLabelList"/>
    <dgm:cxn modelId="{1317BE70-0CE5-4AF7-8613-1C808B5F4E1C}" type="presParOf" srcId="{D10738D9-6CE3-4A03-91F2-247CBA46041C}" destId="{CD3EC6A6-6992-4FCF-908C-8109826D2BD8}" srcOrd="5" destOrd="0" presId="urn:microsoft.com/office/officeart/2018/5/layout/IconCircleLabelList"/>
    <dgm:cxn modelId="{165911E7-5073-4409-B611-6C251A0AA32A}" type="presParOf" srcId="{D10738D9-6CE3-4A03-91F2-247CBA46041C}" destId="{B06D71DA-E14F-49DC-BE49-169DC305D76B}" srcOrd="6" destOrd="0" presId="urn:microsoft.com/office/officeart/2018/5/layout/IconCircleLabelList"/>
    <dgm:cxn modelId="{6C768B8D-7BCE-4E3C-A3A9-34CF32643BBE}" type="presParOf" srcId="{B06D71DA-E14F-49DC-BE49-169DC305D76B}" destId="{7D04924E-E19C-4FE5-8CDF-9E468277135A}" srcOrd="0" destOrd="0" presId="urn:microsoft.com/office/officeart/2018/5/layout/IconCircleLabelList"/>
    <dgm:cxn modelId="{CED933A3-84EF-4C3E-B20C-16635AEF7B6A}" type="presParOf" srcId="{B06D71DA-E14F-49DC-BE49-169DC305D76B}" destId="{D9765C06-5D6D-468C-A424-90E50E69C2CD}" srcOrd="1" destOrd="0" presId="urn:microsoft.com/office/officeart/2018/5/layout/IconCircleLabelList"/>
    <dgm:cxn modelId="{4EA82CD5-C2C9-45A3-B750-BBF3105F0E30}" type="presParOf" srcId="{B06D71DA-E14F-49DC-BE49-169DC305D76B}" destId="{D46230E2-891C-45A0-A2C2-DFFA73D2D7BA}" srcOrd="2" destOrd="0" presId="urn:microsoft.com/office/officeart/2018/5/layout/IconCircleLabelList"/>
    <dgm:cxn modelId="{15DDACE3-9E9A-4F52-A463-EB2BCC920A71}" type="presParOf" srcId="{B06D71DA-E14F-49DC-BE49-169DC305D76B}" destId="{A1B5B999-426E-4C81-B579-128D48298FBF}" srcOrd="3" destOrd="0" presId="urn:microsoft.com/office/officeart/2018/5/layout/IconCircleLabelList"/>
    <dgm:cxn modelId="{79226340-5942-4845-8FC2-16A28DB3A31F}" type="presParOf" srcId="{D10738D9-6CE3-4A03-91F2-247CBA46041C}" destId="{1D510750-CF2E-45B2-BA05-EC85A8C53339}" srcOrd="7" destOrd="0" presId="urn:microsoft.com/office/officeart/2018/5/layout/IconCircleLabelList"/>
    <dgm:cxn modelId="{2B4BDE55-F0E6-40EC-8094-E96520E7C04E}" type="presParOf" srcId="{D10738D9-6CE3-4A03-91F2-247CBA46041C}" destId="{9C8A6EB5-D151-46A5-A059-51A269361E6C}" srcOrd="8" destOrd="0" presId="urn:microsoft.com/office/officeart/2018/5/layout/IconCircleLabelList"/>
    <dgm:cxn modelId="{D240487B-2E45-4B22-817A-F5A3A735AC09}" type="presParOf" srcId="{9C8A6EB5-D151-46A5-A059-51A269361E6C}" destId="{C5048035-A024-490B-8144-399B5A089423}" srcOrd="0" destOrd="0" presId="urn:microsoft.com/office/officeart/2018/5/layout/IconCircleLabelList"/>
    <dgm:cxn modelId="{BD564A2B-0DEB-45AE-9AB4-83482AA8F2C1}" type="presParOf" srcId="{9C8A6EB5-D151-46A5-A059-51A269361E6C}" destId="{A560C856-72C2-43F5-B5A2-BA7E8A3FA745}" srcOrd="1" destOrd="0" presId="urn:microsoft.com/office/officeart/2018/5/layout/IconCircleLabelList"/>
    <dgm:cxn modelId="{35032314-3665-4A63-85B5-CFEB95333252}" type="presParOf" srcId="{9C8A6EB5-D151-46A5-A059-51A269361E6C}" destId="{E81A89DB-08E4-4A2B-A4C6-1EA132A92B46}" srcOrd="2" destOrd="0" presId="urn:microsoft.com/office/officeart/2018/5/layout/IconCircleLabelList"/>
    <dgm:cxn modelId="{9B67ACDF-8B21-4A28-B6C3-A149BEC78537}" type="presParOf" srcId="{9C8A6EB5-D151-46A5-A059-51A269361E6C}" destId="{CD60D68F-F736-4558-A039-ADE0490CCAF2}" srcOrd="3" destOrd="0" presId="urn:microsoft.com/office/officeart/2018/5/layout/IconCircleLabelList"/>
    <dgm:cxn modelId="{E4CE5F33-0B0E-41C0-8398-043E98C231EE}" type="presParOf" srcId="{D10738D9-6CE3-4A03-91F2-247CBA46041C}" destId="{4124D0BB-2473-49BD-8228-9EEBA13D448D}" srcOrd="9" destOrd="0" presId="urn:microsoft.com/office/officeart/2018/5/layout/IconCircleLabelList"/>
    <dgm:cxn modelId="{AC481426-58D2-4C62-9D16-8F9BD4B2E9F5}" type="presParOf" srcId="{D10738D9-6CE3-4A03-91F2-247CBA46041C}" destId="{78382DBC-FF41-44F4-970A-CB6CC0EFEDDA}" srcOrd="10" destOrd="0" presId="urn:microsoft.com/office/officeart/2018/5/layout/IconCircleLabelList"/>
    <dgm:cxn modelId="{50A0E5FF-85B2-4B00-AA9B-C03404AA23CF}" type="presParOf" srcId="{78382DBC-FF41-44F4-970A-CB6CC0EFEDDA}" destId="{733E77C0-8656-4A71-BEBE-8808BD6C76D5}" srcOrd="0" destOrd="0" presId="urn:microsoft.com/office/officeart/2018/5/layout/IconCircleLabelList"/>
    <dgm:cxn modelId="{F4C3AC45-C213-4F88-B7A5-ABEAA1E786C9}" type="presParOf" srcId="{78382DBC-FF41-44F4-970A-CB6CC0EFEDDA}" destId="{329785F9-53F3-4546-BF47-2742643D1BDA}" srcOrd="1" destOrd="0" presId="urn:microsoft.com/office/officeart/2018/5/layout/IconCircleLabelList"/>
    <dgm:cxn modelId="{F33E4D91-0CE3-4CBE-874E-A790D4739A28}" type="presParOf" srcId="{78382DBC-FF41-44F4-970A-CB6CC0EFEDDA}" destId="{7B08736D-DA61-4123-94B6-84BD083EBA8A}" srcOrd="2" destOrd="0" presId="urn:microsoft.com/office/officeart/2018/5/layout/IconCircleLabelList"/>
    <dgm:cxn modelId="{2222C00D-5013-404B-8903-3C99D2A4B224}" type="presParOf" srcId="{78382DBC-FF41-44F4-970A-CB6CC0EFEDDA}" destId="{0D310150-C539-4EEA-9F55-8DAB55C39AA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CFEC2C-B801-4C4E-AE05-35B89D94A562}" type="doc">
      <dgm:prSet loTypeId="urn:microsoft.com/office/officeart/2016/7/layout/RepeatingBendingProcessNew" loCatId="process" qsTypeId="urn:microsoft.com/office/officeart/2005/8/quickstyle/simple1#32" qsCatId="simple" csTypeId="urn:microsoft.com/office/officeart/2005/8/colors/colorful1#3" csCatId="colorful"/>
      <dgm:spPr/>
      <dgm:t>
        <a:bodyPr/>
        <a:lstStyle/>
        <a:p>
          <a:endParaRPr lang="en-US"/>
        </a:p>
      </dgm:t>
    </dgm:pt>
    <dgm:pt modelId="{E3CA2D8E-CADA-4F36-B32D-3CA08FB8B977}">
      <dgm:prSet/>
      <dgm:spPr/>
      <dgm:t>
        <a:bodyPr/>
        <a:lstStyle/>
        <a:p>
          <a:r>
            <a:rPr lang="en-US"/>
            <a:t>The study of how biological, psychological and social factors influence health, illness and healthcare.</a:t>
          </a:r>
        </a:p>
      </dgm:t>
    </dgm:pt>
    <dgm:pt modelId="{2A608287-A72F-43E8-BE4A-FC90C76980B1}" type="parTrans" cxnId="{3524F0C5-554B-4174-A366-A3BFD4C94F71}">
      <dgm:prSet/>
      <dgm:spPr/>
      <dgm:t>
        <a:bodyPr/>
        <a:lstStyle/>
        <a:p>
          <a:endParaRPr lang="en-US"/>
        </a:p>
      </dgm:t>
    </dgm:pt>
    <dgm:pt modelId="{13F092F6-72A6-4C4F-A4E6-F3F6050C3747}" type="sibTrans" cxnId="{3524F0C5-554B-4174-A366-A3BFD4C94F71}">
      <dgm:prSet/>
      <dgm:spPr/>
      <dgm:t>
        <a:bodyPr/>
        <a:lstStyle/>
        <a:p>
          <a:endParaRPr lang="en-US"/>
        </a:p>
      </dgm:t>
    </dgm:pt>
    <dgm:pt modelId="{7753187C-6AA2-4A82-99BE-756263E86953}">
      <dgm:prSet/>
      <dgm:spPr/>
      <dgm:t>
        <a:bodyPr/>
        <a:lstStyle/>
        <a:p>
          <a:r>
            <a:rPr lang="en-US"/>
            <a:t>Health behaviours </a:t>
          </a:r>
        </a:p>
      </dgm:t>
    </dgm:pt>
    <dgm:pt modelId="{EC84CD4F-FA7D-4169-834B-975F00EAD099}" type="parTrans" cxnId="{3C3D62FF-FE36-432F-AB7C-8F4E87F6A876}">
      <dgm:prSet/>
      <dgm:spPr/>
      <dgm:t>
        <a:bodyPr/>
        <a:lstStyle/>
        <a:p>
          <a:endParaRPr lang="en-US"/>
        </a:p>
      </dgm:t>
    </dgm:pt>
    <dgm:pt modelId="{F336A60A-9A7C-4EC1-A525-0A92396D2C10}" type="sibTrans" cxnId="{3C3D62FF-FE36-432F-AB7C-8F4E87F6A876}">
      <dgm:prSet/>
      <dgm:spPr/>
      <dgm:t>
        <a:bodyPr/>
        <a:lstStyle/>
        <a:p>
          <a:endParaRPr lang="en-US"/>
        </a:p>
      </dgm:t>
    </dgm:pt>
    <dgm:pt modelId="{894D25A5-90FC-467F-8734-F3295A162BE6}">
      <dgm:prSet/>
      <dgm:spPr/>
      <dgm:t>
        <a:bodyPr/>
        <a:lstStyle/>
        <a:p>
          <a:r>
            <a:rPr lang="en-US"/>
            <a:t>Illness experiences </a:t>
          </a:r>
        </a:p>
      </dgm:t>
    </dgm:pt>
    <dgm:pt modelId="{2C35C33D-6419-4C83-9155-62E16949F5B0}" type="parTrans" cxnId="{659656E0-3D7F-44AB-B20C-9DD94B53907A}">
      <dgm:prSet/>
      <dgm:spPr/>
      <dgm:t>
        <a:bodyPr/>
        <a:lstStyle/>
        <a:p>
          <a:endParaRPr lang="en-US"/>
        </a:p>
      </dgm:t>
    </dgm:pt>
    <dgm:pt modelId="{BA454393-F0AD-4D0A-AF68-DDA49EE2AA1B}" type="sibTrans" cxnId="{659656E0-3D7F-44AB-B20C-9DD94B53907A}">
      <dgm:prSet/>
      <dgm:spPr/>
      <dgm:t>
        <a:bodyPr/>
        <a:lstStyle/>
        <a:p>
          <a:endParaRPr lang="en-US"/>
        </a:p>
      </dgm:t>
    </dgm:pt>
    <dgm:pt modelId="{92276A5D-14AB-4071-AE51-0497AF867725}">
      <dgm:prSet/>
      <dgm:spPr/>
      <dgm:t>
        <a:bodyPr/>
        <a:lstStyle/>
        <a:p>
          <a:r>
            <a:rPr lang="en-US"/>
            <a:t>Behaviour change </a:t>
          </a:r>
        </a:p>
      </dgm:t>
    </dgm:pt>
    <dgm:pt modelId="{70CBEEA2-617F-4FC4-999F-4CF6AF921030}" type="parTrans" cxnId="{F7A41D5C-3AAD-4D3F-912B-C3000C96B128}">
      <dgm:prSet/>
      <dgm:spPr/>
      <dgm:t>
        <a:bodyPr/>
        <a:lstStyle/>
        <a:p>
          <a:endParaRPr lang="en-US"/>
        </a:p>
      </dgm:t>
    </dgm:pt>
    <dgm:pt modelId="{FDD2FD17-B8DE-468A-A61B-487471B97A10}" type="sibTrans" cxnId="{F7A41D5C-3AAD-4D3F-912B-C3000C96B128}">
      <dgm:prSet/>
      <dgm:spPr/>
      <dgm:t>
        <a:bodyPr/>
        <a:lstStyle/>
        <a:p>
          <a:endParaRPr lang="en-US"/>
        </a:p>
      </dgm:t>
    </dgm:pt>
    <dgm:pt modelId="{4DAAF2B6-33C7-40C1-8C60-1CE6042317E7}">
      <dgm:prSet/>
      <dgm:spPr/>
      <dgm:t>
        <a:bodyPr/>
        <a:lstStyle/>
        <a:p>
          <a:r>
            <a:rPr lang="en-US"/>
            <a:t>Treatment adherence </a:t>
          </a:r>
        </a:p>
      </dgm:t>
    </dgm:pt>
    <dgm:pt modelId="{57CEB9BB-2209-480D-A7E3-F43CB8966FA0}" type="parTrans" cxnId="{CF11E42C-F170-4168-89A0-ADB2877067F0}">
      <dgm:prSet/>
      <dgm:spPr/>
      <dgm:t>
        <a:bodyPr/>
        <a:lstStyle/>
        <a:p>
          <a:endParaRPr lang="en-US"/>
        </a:p>
      </dgm:t>
    </dgm:pt>
    <dgm:pt modelId="{287A27A7-8593-45B5-8167-49F142197603}" type="sibTrans" cxnId="{CF11E42C-F170-4168-89A0-ADB2877067F0}">
      <dgm:prSet/>
      <dgm:spPr/>
      <dgm:t>
        <a:bodyPr/>
        <a:lstStyle/>
        <a:p>
          <a:endParaRPr lang="en-US"/>
        </a:p>
      </dgm:t>
    </dgm:pt>
    <dgm:pt modelId="{7F28B503-4CAD-4B91-93E7-4242BA90E6F0}">
      <dgm:prSet/>
      <dgm:spPr/>
      <dgm:t>
        <a:bodyPr/>
        <a:lstStyle/>
        <a:p>
          <a:r>
            <a:rPr lang="en-US"/>
            <a:t>Wellbeing </a:t>
          </a:r>
        </a:p>
      </dgm:t>
    </dgm:pt>
    <dgm:pt modelId="{CC1EBCCF-AA7A-43FD-AA38-4CBB0CD1D409}" type="parTrans" cxnId="{AF6B3E58-E59E-4A7F-B857-D04A1C80F892}">
      <dgm:prSet/>
      <dgm:spPr/>
      <dgm:t>
        <a:bodyPr/>
        <a:lstStyle/>
        <a:p>
          <a:endParaRPr lang="en-US"/>
        </a:p>
      </dgm:t>
    </dgm:pt>
    <dgm:pt modelId="{819A5E4C-9936-4DB7-BA4A-325B82846E78}" type="sibTrans" cxnId="{AF6B3E58-E59E-4A7F-B857-D04A1C80F892}">
      <dgm:prSet/>
      <dgm:spPr/>
      <dgm:t>
        <a:bodyPr/>
        <a:lstStyle/>
        <a:p>
          <a:endParaRPr lang="en-US"/>
        </a:p>
      </dgm:t>
    </dgm:pt>
    <dgm:pt modelId="{79BD072E-89D7-4B9D-9579-A4D984C48860}" type="pres">
      <dgm:prSet presAssocID="{97CFEC2C-B801-4C4E-AE05-35B89D94A562}" presName="Name0" presStyleCnt="0">
        <dgm:presLayoutVars>
          <dgm:dir/>
          <dgm:resizeHandles val="exact"/>
        </dgm:presLayoutVars>
      </dgm:prSet>
      <dgm:spPr/>
    </dgm:pt>
    <dgm:pt modelId="{0F65D9F7-1E6A-4369-BEE8-B0EBCEF0C5E0}" type="pres">
      <dgm:prSet presAssocID="{E3CA2D8E-CADA-4F36-B32D-3CA08FB8B977}" presName="node" presStyleLbl="node1" presStyleIdx="0" presStyleCnt="6">
        <dgm:presLayoutVars>
          <dgm:bulletEnabled val="1"/>
        </dgm:presLayoutVars>
      </dgm:prSet>
      <dgm:spPr/>
    </dgm:pt>
    <dgm:pt modelId="{BB90AF6B-02C6-401E-A3F6-131FCE978D22}" type="pres">
      <dgm:prSet presAssocID="{13F092F6-72A6-4C4F-A4E6-F3F6050C3747}" presName="sibTrans" presStyleLbl="sibTrans1D1" presStyleIdx="0" presStyleCnt="5"/>
      <dgm:spPr/>
    </dgm:pt>
    <dgm:pt modelId="{15428E67-F477-4122-9964-1234D5CD0423}" type="pres">
      <dgm:prSet presAssocID="{13F092F6-72A6-4C4F-A4E6-F3F6050C3747}" presName="connectorText" presStyleLbl="sibTrans1D1" presStyleIdx="0" presStyleCnt="5"/>
      <dgm:spPr/>
    </dgm:pt>
    <dgm:pt modelId="{80888ACF-A59C-4582-8478-8A00FC60DB64}" type="pres">
      <dgm:prSet presAssocID="{7753187C-6AA2-4A82-99BE-756263E86953}" presName="node" presStyleLbl="node1" presStyleIdx="1" presStyleCnt="6">
        <dgm:presLayoutVars>
          <dgm:bulletEnabled val="1"/>
        </dgm:presLayoutVars>
      </dgm:prSet>
      <dgm:spPr/>
    </dgm:pt>
    <dgm:pt modelId="{713ED7D6-D224-4BB9-9E3B-A1906007D99A}" type="pres">
      <dgm:prSet presAssocID="{F336A60A-9A7C-4EC1-A525-0A92396D2C10}" presName="sibTrans" presStyleLbl="sibTrans1D1" presStyleIdx="1" presStyleCnt="5"/>
      <dgm:spPr/>
    </dgm:pt>
    <dgm:pt modelId="{81023FAE-6EA2-4129-8122-56297CB26EB4}" type="pres">
      <dgm:prSet presAssocID="{F336A60A-9A7C-4EC1-A525-0A92396D2C10}" presName="connectorText" presStyleLbl="sibTrans1D1" presStyleIdx="1" presStyleCnt="5"/>
      <dgm:spPr/>
    </dgm:pt>
    <dgm:pt modelId="{7C30D05C-6B50-449A-955F-1A3A1DA3F31E}" type="pres">
      <dgm:prSet presAssocID="{894D25A5-90FC-467F-8734-F3295A162BE6}" presName="node" presStyleLbl="node1" presStyleIdx="2" presStyleCnt="6">
        <dgm:presLayoutVars>
          <dgm:bulletEnabled val="1"/>
        </dgm:presLayoutVars>
      </dgm:prSet>
      <dgm:spPr/>
    </dgm:pt>
    <dgm:pt modelId="{9AB34FC6-BFED-4603-A162-D55E1E5E15A9}" type="pres">
      <dgm:prSet presAssocID="{BA454393-F0AD-4D0A-AF68-DDA49EE2AA1B}" presName="sibTrans" presStyleLbl="sibTrans1D1" presStyleIdx="2" presStyleCnt="5"/>
      <dgm:spPr/>
    </dgm:pt>
    <dgm:pt modelId="{895E2036-A296-4419-BC46-79398DE5EA71}" type="pres">
      <dgm:prSet presAssocID="{BA454393-F0AD-4D0A-AF68-DDA49EE2AA1B}" presName="connectorText" presStyleLbl="sibTrans1D1" presStyleIdx="2" presStyleCnt="5"/>
      <dgm:spPr/>
    </dgm:pt>
    <dgm:pt modelId="{6BDCDCBE-8560-406C-88B8-9964805CB332}" type="pres">
      <dgm:prSet presAssocID="{92276A5D-14AB-4071-AE51-0497AF867725}" presName="node" presStyleLbl="node1" presStyleIdx="3" presStyleCnt="6">
        <dgm:presLayoutVars>
          <dgm:bulletEnabled val="1"/>
        </dgm:presLayoutVars>
      </dgm:prSet>
      <dgm:spPr/>
    </dgm:pt>
    <dgm:pt modelId="{73DE8790-045B-4795-8C5B-3336E5D4D56C}" type="pres">
      <dgm:prSet presAssocID="{FDD2FD17-B8DE-468A-A61B-487471B97A10}" presName="sibTrans" presStyleLbl="sibTrans1D1" presStyleIdx="3" presStyleCnt="5"/>
      <dgm:spPr/>
    </dgm:pt>
    <dgm:pt modelId="{7F8D35B8-D4C1-41D2-B9D5-6ACB08142269}" type="pres">
      <dgm:prSet presAssocID="{FDD2FD17-B8DE-468A-A61B-487471B97A10}" presName="connectorText" presStyleLbl="sibTrans1D1" presStyleIdx="3" presStyleCnt="5"/>
      <dgm:spPr/>
    </dgm:pt>
    <dgm:pt modelId="{BB246E28-2FBD-405A-B0B9-3615448F5B2D}" type="pres">
      <dgm:prSet presAssocID="{4DAAF2B6-33C7-40C1-8C60-1CE6042317E7}" presName="node" presStyleLbl="node1" presStyleIdx="4" presStyleCnt="6">
        <dgm:presLayoutVars>
          <dgm:bulletEnabled val="1"/>
        </dgm:presLayoutVars>
      </dgm:prSet>
      <dgm:spPr/>
    </dgm:pt>
    <dgm:pt modelId="{BF31C686-1293-485E-A073-94866290B82C}" type="pres">
      <dgm:prSet presAssocID="{287A27A7-8593-45B5-8167-49F142197603}" presName="sibTrans" presStyleLbl="sibTrans1D1" presStyleIdx="4" presStyleCnt="5"/>
      <dgm:spPr/>
    </dgm:pt>
    <dgm:pt modelId="{62D2A6E3-2F2F-49A1-ABCE-9CDEDCCBB006}" type="pres">
      <dgm:prSet presAssocID="{287A27A7-8593-45B5-8167-49F142197603}" presName="connectorText" presStyleLbl="sibTrans1D1" presStyleIdx="4" presStyleCnt="5"/>
      <dgm:spPr/>
    </dgm:pt>
    <dgm:pt modelId="{1549F347-8678-443E-BA80-53E7E9650EA4}" type="pres">
      <dgm:prSet presAssocID="{7F28B503-4CAD-4B91-93E7-4242BA90E6F0}" presName="node" presStyleLbl="node1" presStyleIdx="5" presStyleCnt="6">
        <dgm:presLayoutVars>
          <dgm:bulletEnabled val="1"/>
        </dgm:presLayoutVars>
      </dgm:prSet>
      <dgm:spPr/>
    </dgm:pt>
  </dgm:ptLst>
  <dgm:cxnLst>
    <dgm:cxn modelId="{64579806-C18F-4452-87BF-4BB52CE3EAB7}" type="presOf" srcId="{BA454393-F0AD-4D0A-AF68-DDA49EE2AA1B}" destId="{895E2036-A296-4419-BC46-79398DE5EA71}" srcOrd="1" destOrd="0" presId="urn:microsoft.com/office/officeart/2016/7/layout/RepeatingBendingProcessNew"/>
    <dgm:cxn modelId="{515B0414-A261-4D97-A81F-750D6C87C56D}" type="presOf" srcId="{7753187C-6AA2-4A82-99BE-756263E86953}" destId="{80888ACF-A59C-4582-8478-8A00FC60DB64}" srcOrd="0" destOrd="0" presId="urn:microsoft.com/office/officeart/2016/7/layout/RepeatingBendingProcessNew"/>
    <dgm:cxn modelId="{1DB57821-0D3F-4D2C-975F-41FB66B28544}" type="presOf" srcId="{13F092F6-72A6-4C4F-A4E6-F3F6050C3747}" destId="{15428E67-F477-4122-9964-1234D5CD0423}" srcOrd="1" destOrd="0" presId="urn:microsoft.com/office/officeart/2016/7/layout/RepeatingBendingProcessNew"/>
    <dgm:cxn modelId="{CF11E42C-F170-4168-89A0-ADB2877067F0}" srcId="{97CFEC2C-B801-4C4E-AE05-35B89D94A562}" destId="{4DAAF2B6-33C7-40C1-8C60-1CE6042317E7}" srcOrd="4" destOrd="0" parTransId="{57CEB9BB-2209-480D-A7E3-F43CB8966FA0}" sibTransId="{287A27A7-8593-45B5-8167-49F142197603}"/>
    <dgm:cxn modelId="{70541F30-935E-4BAC-ADCF-79D24914DCBE}" type="presOf" srcId="{287A27A7-8593-45B5-8167-49F142197603}" destId="{62D2A6E3-2F2F-49A1-ABCE-9CDEDCCBB006}" srcOrd="1" destOrd="0" presId="urn:microsoft.com/office/officeart/2016/7/layout/RepeatingBendingProcessNew"/>
    <dgm:cxn modelId="{9FB4653B-F889-473F-A4FF-F65AC106F364}" type="presOf" srcId="{13F092F6-72A6-4C4F-A4E6-F3F6050C3747}" destId="{BB90AF6B-02C6-401E-A3F6-131FCE978D22}" srcOrd="0" destOrd="0" presId="urn:microsoft.com/office/officeart/2016/7/layout/RepeatingBendingProcessNew"/>
    <dgm:cxn modelId="{F7A41D5C-3AAD-4D3F-912B-C3000C96B128}" srcId="{97CFEC2C-B801-4C4E-AE05-35B89D94A562}" destId="{92276A5D-14AB-4071-AE51-0497AF867725}" srcOrd="3" destOrd="0" parTransId="{70CBEEA2-617F-4FC4-999F-4CF6AF921030}" sibTransId="{FDD2FD17-B8DE-468A-A61B-487471B97A10}"/>
    <dgm:cxn modelId="{70A3995C-496A-4341-B928-D4B7254FBD40}" type="presOf" srcId="{FDD2FD17-B8DE-468A-A61B-487471B97A10}" destId="{7F8D35B8-D4C1-41D2-B9D5-6ACB08142269}" srcOrd="1" destOrd="0" presId="urn:microsoft.com/office/officeart/2016/7/layout/RepeatingBendingProcessNew"/>
    <dgm:cxn modelId="{DB216B4E-CB25-4B19-97CA-23CD91BC5911}" type="presOf" srcId="{92276A5D-14AB-4071-AE51-0497AF867725}" destId="{6BDCDCBE-8560-406C-88B8-9964805CB332}" srcOrd="0" destOrd="0" presId="urn:microsoft.com/office/officeart/2016/7/layout/RepeatingBendingProcessNew"/>
    <dgm:cxn modelId="{AF6B3E58-E59E-4A7F-B857-D04A1C80F892}" srcId="{97CFEC2C-B801-4C4E-AE05-35B89D94A562}" destId="{7F28B503-4CAD-4B91-93E7-4242BA90E6F0}" srcOrd="5" destOrd="0" parTransId="{CC1EBCCF-AA7A-43FD-AA38-4CBB0CD1D409}" sibTransId="{819A5E4C-9936-4DB7-BA4A-325B82846E78}"/>
    <dgm:cxn modelId="{FF51795A-B10E-4E43-A4B9-3B3D0937EAF2}" type="presOf" srcId="{894D25A5-90FC-467F-8734-F3295A162BE6}" destId="{7C30D05C-6B50-449A-955F-1A3A1DA3F31E}" srcOrd="0" destOrd="0" presId="urn:microsoft.com/office/officeart/2016/7/layout/RepeatingBendingProcessNew"/>
    <dgm:cxn modelId="{BC9A007E-3D49-45C1-B1A5-32A99F90E167}" type="presOf" srcId="{F336A60A-9A7C-4EC1-A525-0A92396D2C10}" destId="{713ED7D6-D224-4BB9-9E3B-A1906007D99A}" srcOrd="0" destOrd="0" presId="urn:microsoft.com/office/officeart/2016/7/layout/RepeatingBendingProcessNew"/>
    <dgm:cxn modelId="{170D43A6-CC11-485F-B550-565F50F26758}" type="presOf" srcId="{E3CA2D8E-CADA-4F36-B32D-3CA08FB8B977}" destId="{0F65D9F7-1E6A-4369-BEE8-B0EBCEF0C5E0}" srcOrd="0" destOrd="0" presId="urn:microsoft.com/office/officeart/2016/7/layout/RepeatingBendingProcessNew"/>
    <dgm:cxn modelId="{F22FB2AA-ACFC-45D2-A52B-04175F5A927B}" type="presOf" srcId="{F336A60A-9A7C-4EC1-A525-0A92396D2C10}" destId="{81023FAE-6EA2-4129-8122-56297CB26EB4}" srcOrd="1" destOrd="0" presId="urn:microsoft.com/office/officeart/2016/7/layout/RepeatingBendingProcessNew"/>
    <dgm:cxn modelId="{BE948FB3-CD75-4150-8C79-623A39AE614C}" type="presOf" srcId="{97CFEC2C-B801-4C4E-AE05-35B89D94A562}" destId="{79BD072E-89D7-4B9D-9579-A4D984C48860}" srcOrd="0" destOrd="0" presId="urn:microsoft.com/office/officeart/2016/7/layout/RepeatingBendingProcessNew"/>
    <dgm:cxn modelId="{1973C4C5-2BF8-4563-8CDA-D2C16E1A614A}" type="presOf" srcId="{7F28B503-4CAD-4B91-93E7-4242BA90E6F0}" destId="{1549F347-8678-443E-BA80-53E7E9650EA4}" srcOrd="0" destOrd="0" presId="urn:microsoft.com/office/officeart/2016/7/layout/RepeatingBendingProcessNew"/>
    <dgm:cxn modelId="{3524F0C5-554B-4174-A366-A3BFD4C94F71}" srcId="{97CFEC2C-B801-4C4E-AE05-35B89D94A562}" destId="{E3CA2D8E-CADA-4F36-B32D-3CA08FB8B977}" srcOrd="0" destOrd="0" parTransId="{2A608287-A72F-43E8-BE4A-FC90C76980B1}" sibTransId="{13F092F6-72A6-4C4F-A4E6-F3F6050C3747}"/>
    <dgm:cxn modelId="{D95A09CA-E2E1-400B-AFB9-DA5D13A942B4}" type="presOf" srcId="{FDD2FD17-B8DE-468A-A61B-487471B97A10}" destId="{73DE8790-045B-4795-8C5B-3336E5D4D56C}" srcOrd="0" destOrd="0" presId="urn:microsoft.com/office/officeart/2016/7/layout/RepeatingBendingProcessNew"/>
    <dgm:cxn modelId="{73CA25D8-78FA-4DBD-8B57-AC991D39DA38}" type="presOf" srcId="{4DAAF2B6-33C7-40C1-8C60-1CE6042317E7}" destId="{BB246E28-2FBD-405A-B0B9-3615448F5B2D}" srcOrd="0" destOrd="0" presId="urn:microsoft.com/office/officeart/2016/7/layout/RepeatingBendingProcessNew"/>
    <dgm:cxn modelId="{85E303DA-18A3-43B0-9830-CC2A16CAEEDD}" type="presOf" srcId="{287A27A7-8593-45B5-8167-49F142197603}" destId="{BF31C686-1293-485E-A073-94866290B82C}" srcOrd="0" destOrd="0" presId="urn:microsoft.com/office/officeart/2016/7/layout/RepeatingBendingProcessNew"/>
    <dgm:cxn modelId="{659656E0-3D7F-44AB-B20C-9DD94B53907A}" srcId="{97CFEC2C-B801-4C4E-AE05-35B89D94A562}" destId="{894D25A5-90FC-467F-8734-F3295A162BE6}" srcOrd="2" destOrd="0" parTransId="{2C35C33D-6419-4C83-9155-62E16949F5B0}" sibTransId="{BA454393-F0AD-4D0A-AF68-DDA49EE2AA1B}"/>
    <dgm:cxn modelId="{794364F6-3A83-450E-ABAC-F3F27B337069}" type="presOf" srcId="{BA454393-F0AD-4D0A-AF68-DDA49EE2AA1B}" destId="{9AB34FC6-BFED-4603-A162-D55E1E5E15A9}" srcOrd="0" destOrd="0" presId="urn:microsoft.com/office/officeart/2016/7/layout/RepeatingBendingProcessNew"/>
    <dgm:cxn modelId="{3C3D62FF-FE36-432F-AB7C-8F4E87F6A876}" srcId="{97CFEC2C-B801-4C4E-AE05-35B89D94A562}" destId="{7753187C-6AA2-4A82-99BE-756263E86953}" srcOrd="1" destOrd="0" parTransId="{EC84CD4F-FA7D-4169-834B-975F00EAD099}" sibTransId="{F336A60A-9A7C-4EC1-A525-0A92396D2C10}"/>
    <dgm:cxn modelId="{07BF8363-406D-4615-9273-290910554DF4}" type="presParOf" srcId="{79BD072E-89D7-4B9D-9579-A4D984C48860}" destId="{0F65D9F7-1E6A-4369-BEE8-B0EBCEF0C5E0}" srcOrd="0" destOrd="0" presId="urn:microsoft.com/office/officeart/2016/7/layout/RepeatingBendingProcessNew"/>
    <dgm:cxn modelId="{5A372180-11BE-4F2D-9215-61AD70BB09D3}" type="presParOf" srcId="{79BD072E-89D7-4B9D-9579-A4D984C48860}" destId="{BB90AF6B-02C6-401E-A3F6-131FCE978D22}" srcOrd="1" destOrd="0" presId="urn:microsoft.com/office/officeart/2016/7/layout/RepeatingBendingProcessNew"/>
    <dgm:cxn modelId="{0A0D4DEB-6F01-4853-BE20-AAA76FB6B4CF}" type="presParOf" srcId="{BB90AF6B-02C6-401E-A3F6-131FCE978D22}" destId="{15428E67-F477-4122-9964-1234D5CD0423}" srcOrd="0" destOrd="0" presId="urn:microsoft.com/office/officeart/2016/7/layout/RepeatingBendingProcessNew"/>
    <dgm:cxn modelId="{8C17EF4D-4B48-46AC-9351-0F2E1B0DCFF3}" type="presParOf" srcId="{79BD072E-89D7-4B9D-9579-A4D984C48860}" destId="{80888ACF-A59C-4582-8478-8A00FC60DB64}" srcOrd="2" destOrd="0" presId="urn:microsoft.com/office/officeart/2016/7/layout/RepeatingBendingProcessNew"/>
    <dgm:cxn modelId="{B25047D2-F066-49D5-988C-2B9BAFA8AA17}" type="presParOf" srcId="{79BD072E-89D7-4B9D-9579-A4D984C48860}" destId="{713ED7D6-D224-4BB9-9E3B-A1906007D99A}" srcOrd="3" destOrd="0" presId="urn:microsoft.com/office/officeart/2016/7/layout/RepeatingBendingProcessNew"/>
    <dgm:cxn modelId="{7992053C-EC8E-4972-9DF2-2006CECF724E}" type="presParOf" srcId="{713ED7D6-D224-4BB9-9E3B-A1906007D99A}" destId="{81023FAE-6EA2-4129-8122-56297CB26EB4}" srcOrd="0" destOrd="0" presId="urn:microsoft.com/office/officeart/2016/7/layout/RepeatingBendingProcessNew"/>
    <dgm:cxn modelId="{455ADAE1-8A59-4595-94AC-E4ED5E67202B}" type="presParOf" srcId="{79BD072E-89D7-4B9D-9579-A4D984C48860}" destId="{7C30D05C-6B50-449A-955F-1A3A1DA3F31E}" srcOrd="4" destOrd="0" presId="urn:microsoft.com/office/officeart/2016/7/layout/RepeatingBendingProcessNew"/>
    <dgm:cxn modelId="{592CD46D-C19D-43B4-9229-2F403A2F624F}" type="presParOf" srcId="{79BD072E-89D7-4B9D-9579-A4D984C48860}" destId="{9AB34FC6-BFED-4603-A162-D55E1E5E15A9}" srcOrd="5" destOrd="0" presId="urn:microsoft.com/office/officeart/2016/7/layout/RepeatingBendingProcessNew"/>
    <dgm:cxn modelId="{230EC97A-A12F-4134-9CF7-A8900D5A389F}" type="presParOf" srcId="{9AB34FC6-BFED-4603-A162-D55E1E5E15A9}" destId="{895E2036-A296-4419-BC46-79398DE5EA71}" srcOrd="0" destOrd="0" presId="urn:microsoft.com/office/officeart/2016/7/layout/RepeatingBendingProcessNew"/>
    <dgm:cxn modelId="{DE9142FF-32EB-4204-A20C-F03044DFA94F}" type="presParOf" srcId="{79BD072E-89D7-4B9D-9579-A4D984C48860}" destId="{6BDCDCBE-8560-406C-88B8-9964805CB332}" srcOrd="6" destOrd="0" presId="urn:microsoft.com/office/officeart/2016/7/layout/RepeatingBendingProcessNew"/>
    <dgm:cxn modelId="{8DAB4463-A39B-4BA9-A593-F795D639C56B}" type="presParOf" srcId="{79BD072E-89D7-4B9D-9579-A4D984C48860}" destId="{73DE8790-045B-4795-8C5B-3336E5D4D56C}" srcOrd="7" destOrd="0" presId="urn:microsoft.com/office/officeart/2016/7/layout/RepeatingBendingProcessNew"/>
    <dgm:cxn modelId="{ADCF2AA0-5A3A-4FC7-9FF6-C09797E093B5}" type="presParOf" srcId="{73DE8790-045B-4795-8C5B-3336E5D4D56C}" destId="{7F8D35B8-D4C1-41D2-B9D5-6ACB08142269}" srcOrd="0" destOrd="0" presId="urn:microsoft.com/office/officeart/2016/7/layout/RepeatingBendingProcessNew"/>
    <dgm:cxn modelId="{08E2ADD4-2741-4991-93EA-ADA8D6EEEF92}" type="presParOf" srcId="{79BD072E-89D7-4B9D-9579-A4D984C48860}" destId="{BB246E28-2FBD-405A-B0B9-3615448F5B2D}" srcOrd="8" destOrd="0" presId="urn:microsoft.com/office/officeart/2016/7/layout/RepeatingBendingProcessNew"/>
    <dgm:cxn modelId="{70F1742F-50A3-45D7-B62C-7E5F8DCAB6CD}" type="presParOf" srcId="{79BD072E-89D7-4B9D-9579-A4D984C48860}" destId="{BF31C686-1293-485E-A073-94866290B82C}" srcOrd="9" destOrd="0" presId="urn:microsoft.com/office/officeart/2016/7/layout/RepeatingBendingProcessNew"/>
    <dgm:cxn modelId="{1EA4CB22-0642-4B6D-9D05-6C1AADDDA1E4}" type="presParOf" srcId="{BF31C686-1293-485E-A073-94866290B82C}" destId="{62D2A6E3-2F2F-49A1-ABCE-9CDEDCCBB006}" srcOrd="0" destOrd="0" presId="urn:microsoft.com/office/officeart/2016/7/layout/RepeatingBendingProcessNew"/>
    <dgm:cxn modelId="{ABE496A7-A86E-48D7-9039-27B70AEC852E}" type="presParOf" srcId="{79BD072E-89D7-4B9D-9579-A4D984C48860}" destId="{1549F347-8678-443E-BA80-53E7E9650EA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075930-A97C-4F2B-879D-6B88BF34E4F1}" type="doc">
      <dgm:prSet loTypeId="urn:microsoft.com/office/officeart/2018/2/layout/IconVerticalSolidList" loCatId="icon" qsTypeId="urn:microsoft.com/office/officeart/2005/8/quickstyle/simple1#4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2E5651-0685-4CC9-86EE-625A601EDCF1}">
      <dgm:prSet/>
      <dgm:spPr/>
      <dgm:t>
        <a:bodyPr/>
        <a:lstStyle/>
        <a:p>
          <a:r>
            <a:rPr lang="en-US"/>
            <a:t>It helps practitioners</a:t>
          </a:r>
        </a:p>
      </dgm:t>
    </dgm:pt>
    <dgm:pt modelId="{408A7A29-2829-499F-900F-429D2AE2D4C2}" type="parTrans" cxnId="{E3106761-13AA-4194-A0BA-8D4FD0027631}">
      <dgm:prSet/>
      <dgm:spPr/>
      <dgm:t>
        <a:bodyPr/>
        <a:lstStyle/>
        <a:p>
          <a:endParaRPr lang="en-US"/>
        </a:p>
      </dgm:t>
    </dgm:pt>
    <dgm:pt modelId="{77871AD4-2A30-4DF7-8D10-F35C8C0E85C8}" type="sibTrans" cxnId="{E3106761-13AA-4194-A0BA-8D4FD0027631}">
      <dgm:prSet/>
      <dgm:spPr/>
      <dgm:t>
        <a:bodyPr/>
        <a:lstStyle/>
        <a:p>
          <a:endParaRPr lang="en-US"/>
        </a:p>
      </dgm:t>
    </dgm:pt>
    <dgm:pt modelId="{79D4FC72-A9C7-4B4C-B19E-40889723B265}">
      <dgm:prSet/>
      <dgm:spPr/>
      <dgm:t>
        <a:bodyPr/>
        <a:lstStyle/>
        <a:p>
          <a:r>
            <a:rPr lang="en-US"/>
            <a:t>Promote healthy lifestyles </a:t>
          </a:r>
        </a:p>
      </dgm:t>
    </dgm:pt>
    <dgm:pt modelId="{C0880920-02C3-40EF-8A38-FB48CB094F34}" type="parTrans" cxnId="{3F6B061E-FF57-4AC3-8745-5A99E17DBC75}">
      <dgm:prSet/>
      <dgm:spPr/>
      <dgm:t>
        <a:bodyPr/>
        <a:lstStyle/>
        <a:p>
          <a:endParaRPr lang="en-US"/>
        </a:p>
      </dgm:t>
    </dgm:pt>
    <dgm:pt modelId="{D07A9A3E-CA52-4583-A4ED-E7AA93558CE9}" type="sibTrans" cxnId="{3F6B061E-FF57-4AC3-8745-5A99E17DBC75}">
      <dgm:prSet/>
      <dgm:spPr/>
      <dgm:t>
        <a:bodyPr/>
        <a:lstStyle/>
        <a:p>
          <a:endParaRPr lang="en-US"/>
        </a:p>
      </dgm:t>
    </dgm:pt>
    <dgm:pt modelId="{72A9571D-DCF8-4752-AD54-DF5AD7E95696}">
      <dgm:prSet/>
      <dgm:spPr/>
      <dgm:t>
        <a:bodyPr/>
        <a:lstStyle/>
        <a:p>
          <a:r>
            <a:rPr lang="en-US"/>
            <a:t>Improve patient engagement </a:t>
          </a:r>
        </a:p>
      </dgm:t>
    </dgm:pt>
    <dgm:pt modelId="{7CC9BE76-EEDA-472C-B35E-778843C56459}" type="parTrans" cxnId="{E698E48B-FEE1-4672-9B65-6D05ED29E551}">
      <dgm:prSet/>
      <dgm:spPr/>
      <dgm:t>
        <a:bodyPr/>
        <a:lstStyle/>
        <a:p>
          <a:endParaRPr lang="en-US"/>
        </a:p>
      </dgm:t>
    </dgm:pt>
    <dgm:pt modelId="{A4078072-06A0-4C96-9006-22F30A18A045}" type="sibTrans" cxnId="{E698E48B-FEE1-4672-9B65-6D05ED29E551}">
      <dgm:prSet/>
      <dgm:spPr/>
      <dgm:t>
        <a:bodyPr/>
        <a:lstStyle/>
        <a:p>
          <a:endParaRPr lang="en-US"/>
        </a:p>
      </dgm:t>
    </dgm:pt>
    <dgm:pt modelId="{B3A3620D-F418-477E-82CA-9D3FFBAFFE00}">
      <dgm:prSet/>
      <dgm:spPr/>
      <dgm:t>
        <a:bodyPr/>
        <a:lstStyle/>
        <a:p>
          <a:r>
            <a:rPr lang="en-US"/>
            <a:t>Understand barriers to change </a:t>
          </a:r>
        </a:p>
      </dgm:t>
    </dgm:pt>
    <dgm:pt modelId="{0631629F-0F65-4C67-BFFC-8B6AEC573B90}" type="parTrans" cxnId="{DF04B680-D655-407E-8459-727493C3FF9C}">
      <dgm:prSet/>
      <dgm:spPr/>
      <dgm:t>
        <a:bodyPr/>
        <a:lstStyle/>
        <a:p>
          <a:endParaRPr lang="en-US"/>
        </a:p>
      </dgm:t>
    </dgm:pt>
    <dgm:pt modelId="{660B8442-663C-4512-92E8-DE217AA88180}" type="sibTrans" cxnId="{DF04B680-D655-407E-8459-727493C3FF9C}">
      <dgm:prSet/>
      <dgm:spPr/>
      <dgm:t>
        <a:bodyPr/>
        <a:lstStyle/>
        <a:p>
          <a:endParaRPr lang="en-US"/>
        </a:p>
      </dgm:t>
    </dgm:pt>
    <dgm:pt modelId="{B3B492B1-3C53-4E18-B815-D9361A11959A}">
      <dgm:prSet/>
      <dgm:spPr/>
      <dgm:t>
        <a:bodyPr/>
        <a:lstStyle/>
        <a:p>
          <a:r>
            <a:rPr lang="en-US"/>
            <a:t>Support self-management </a:t>
          </a:r>
        </a:p>
      </dgm:t>
    </dgm:pt>
    <dgm:pt modelId="{3DFDBF9E-55D8-494C-B4D7-1CA93C7AF05A}" type="parTrans" cxnId="{082F8559-DB71-451D-A627-1AF54A5C7F1A}">
      <dgm:prSet/>
      <dgm:spPr/>
      <dgm:t>
        <a:bodyPr/>
        <a:lstStyle/>
        <a:p>
          <a:endParaRPr lang="en-US"/>
        </a:p>
      </dgm:t>
    </dgm:pt>
    <dgm:pt modelId="{F242324C-0935-459F-90F7-1DC6985A69B6}" type="sibTrans" cxnId="{082F8559-DB71-451D-A627-1AF54A5C7F1A}">
      <dgm:prSet/>
      <dgm:spPr/>
      <dgm:t>
        <a:bodyPr/>
        <a:lstStyle/>
        <a:p>
          <a:endParaRPr lang="en-US"/>
        </a:p>
      </dgm:t>
    </dgm:pt>
    <dgm:pt modelId="{F5372548-6D86-4E0D-B646-213B078DC4DC}">
      <dgm:prSet/>
      <dgm:spPr/>
      <dgm:t>
        <a:bodyPr/>
        <a:lstStyle/>
        <a:p>
          <a:r>
            <a:rPr lang="en-US"/>
            <a:t>Develop preventative interventions </a:t>
          </a:r>
        </a:p>
      </dgm:t>
    </dgm:pt>
    <dgm:pt modelId="{1E7BAC3A-51CE-41E2-BF00-7688457482A3}" type="parTrans" cxnId="{D8D34FFC-2E8D-469F-BE1D-15C68F0C68BA}">
      <dgm:prSet/>
      <dgm:spPr/>
      <dgm:t>
        <a:bodyPr/>
        <a:lstStyle/>
        <a:p>
          <a:endParaRPr lang="en-US"/>
        </a:p>
      </dgm:t>
    </dgm:pt>
    <dgm:pt modelId="{A7AA0616-1018-43DE-8FEB-A69CA664C7A7}" type="sibTrans" cxnId="{D8D34FFC-2E8D-469F-BE1D-15C68F0C68BA}">
      <dgm:prSet/>
      <dgm:spPr/>
      <dgm:t>
        <a:bodyPr/>
        <a:lstStyle/>
        <a:p>
          <a:endParaRPr lang="en-US"/>
        </a:p>
      </dgm:t>
    </dgm:pt>
    <dgm:pt modelId="{50CBF61A-8E16-4E0A-AE06-21F27A81E9BC}" type="pres">
      <dgm:prSet presAssocID="{1E075930-A97C-4F2B-879D-6B88BF34E4F1}" presName="root" presStyleCnt="0">
        <dgm:presLayoutVars>
          <dgm:dir/>
          <dgm:resizeHandles val="exact"/>
        </dgm:presLayoutVars>
      </dgm:prSet>
      <dgm:spPr/>
    </dgm:pt>
    <dgm:pt modelId="{55CC95C3-8126-4BC8-8BBC-386FBE07A875}" type="pres">
      <dgm:prSet presAssocID="{A82E5651-0685-4CC9-86EE-625A601EDCF1}" presName="compNode" presStyleCnt="0"/>
      <dgm:spPr/>
    </dgm:pt>
    <dgm:pt modelId="{2FB75C10-8669-4C10-8F9E-BCC21E52FB91}" type="pres">
      <dgm:prSet presAssocID="{A82E5651-0685-4CC9-86EE-625A601EDCF1}" presName="bgRect" presStyleLbl="bgShp" presStyleIdx="0" presStyleCnt="6"/>
      <dgm:spPr/>
    </dgm:pt>
    <dgm:pt modelId="{D5CBFEDD-16FF-4AA7-958E-61858CA6C0E1}" type="pres">
      <dgm:prSet presAssocID="{A82E5651-0685-4CC9-86EE-625A601EDCF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7A3A18-3ED1-4CB1-B00A-DAE7B31173D7}" type="pres">
      <dgm:prSet presAssocID="{A82E5651-0685-4CC9-86EE-625A601EDCF1}" presName="spaceRect" presStyleCnt="0"/>
      <dgm:spPr/>
    </dgm:pt>
    <dgm:pt modelId="{DE23E056-DC9A-4A99-B297-6F596467CF6E}" type="pres">
      <dgm:prSet presAssocID="{A82E5651-0685-4CC9-86EE-625A601EDCF1}" presName="parTx" presStyleLbl="revTx" presStyleIdx="0" presStyleCnt="6">
        <dgm:presLayoutVars>
          <dgm:chMax val="0"/>
          <dgm:chPref val="0"/>
        </dgm:presLayoutVars>
      </dgm:prSet>
      <dgm:spPr/>
    </dgm:pt>
    <dgm:pt modelId="{A4B2CEF4-D1BD-4B82-B667-8CAAD41E3034}" type="pres">
      <dgm:prSet presAssocID="{77871AD4-2A30-4DF7-8D10-F35C8C0E85C8}" presName="sibTrans" presStyleCnt="0"/>
      <dgm:spPr/>
    </dgm:pt>
    <dgm:pt modelId="{16F7DA9A-1546-48C2-8BB2-995F3FCCFCE0}" type="pres">
      <dgm:prSet presAssocID="{79D4FC72-A9C7-4B4C-B19E-40889723B265}" presName="compNode" presStyleCnt="0"/>
      <dgm:spPr/>
    </dgm:pt>
    <dgm:pt modelId="{AEE62AE6-70DD-4B19-A50D-C19A5C3F1F9B}" type="pres">
      <dgm:prSet presAssocID="{79D4FC72-A9C7-4B4C-B19E-40889723B265}" presName="bgRect" presStyleLbl="bgShp" presStyleIdx="1" presStyleCnt="6"/>
      <dgm:spPr/>
    </dgm:pt>
    <dgm:pt modelId="{C2C97472-9E51-4668-A1E3-BDEC6F12AF80}" type="pres">
      <dgm:prSet presAssocID="{79D4FC72-A9C7-4B4C-B19E-40889723B26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D2A1C17D-F2DA-4E27-8CC8-E6D967114B96}" type="pres">
      <dgm:prSet presAssocID="{79D4FC72-A9C7-4B4C-B19E-40889723B265}" presName="spaceRect" presStyleCnt="0"/>
      <dgm:spPr/>
    </dgm:pt>
    <dgm:pt modelId="{9298F110-8A63-4683-8148-6980160F64C3}" type="pres">
      <dgm:prSet presAssocID="{79D4FC72-A9C7-4B4C-B19E-40889723B265}" presName="parTx" presStyleLbl="revTx" presStyleIdx="1" presStyleCnt="6">
        <dgm:presLayoutVars>
          <dgm:chMax val="0"/>
          <dgm:chPref val="0"/>
        </dgm:presLayoutVars>
      </dgm:prSet>
      <dgm:spPr/>
    </dgm:pt>
    <dgm:pt modelId="{5FC8B69E-C27C-4A15-93D9-53C13BBC37BC}" type="pres">
      <dgm:prSet presAssocID="{D07A9A3E-CA52-4583-A4ED-E7AA93558CE9}" presName="sibTrans" presStyleCnt="0"/>
      <dgm:spPr/>
    </dgm:pt>
    <dgm:pt modelId="{05CDFCDE-005B-4011-8DCB-24C1D36A0593}" type="pres">
      <dgm:prSet presAssocID="{72A9571D-DCF8-4752-AD54-DF5AD7E95696}" presName="compNode" presStyleCnt="0"/>
      <dgm:spPr/>
    </dgm:pt>
    <dgm:pt modelId="{7684F2D5-C624-42DF-9ED7-62546E6F0606}" type="pres">
      <dgm:prSet presAssocID="{72A9571D-DCF8-4752-AD54-DF5AD7E95696}" presName="bgRect" presStyleLbl="bgShp" presStyleIdx="2" presStyleCnt="6"/>
      <dgm:spPr/>
    </dgm:pt>
    <dgm:pt modelId="{A1C1AB56-AE10-4D64-A635-8463DB542835}" type="pres">
      <dgm:prSet presAssocID="{72A9571D-DCF8-4752-AD54-DF5AD7E9569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B433317-381E-439D-9482-D0B381233722}" type="pres">
      <dgm:prSet presAssocID="{72A9571D-DCF8-4752-AD54-DF5AD7E95696}" presName="spaceRect" presStyleCnt="0"/>
      <dgm:spPr/>
    </dgm:pt>
    <dgm:pt modelId="{882FD753-B544-4ECC-9F0A-CBC70EAF6BEF}" type="pres">
      <dgm:prSet presAssocID="{72A9571D-DCF8-4752-AD54-DF5AD7E95696}" presName="parTx" presStyleLbl="revTx" presStyleIdx="2" presStyleCnt="6">
        <dgm:presLayoutVars>
          <dgm:chMax val="0"/>
          <dgm:chPref val="0"/>
        </dgm:presLayoutVars>
      </dgm:prSet>
      <dgm:spPr/>
    </dgm:pt>
    <dgm:pt modelId="{97AE719F-203B-4962-97DE-2F7AB8C97CB4}" type="pres">
      <dgm:prSet presAssocID="{A4078072-06A0-4C96-9006-22F30A18A045}" presName="sibTrans" presStyleCnt="0"/>
      <dgm:spPr/>
    </dgm:pt>
    <dgm:pt modelId="{FB89F1CC-833D-400E-AD49-40FE12AFD334}" type="pres">
      <dgm:prSet presAssocID="{B3A3620D-F418-477E-82CA-9D3FFBAFFE00}" presName="compNode" presStyleCnt="0"/>
      <dgm:spPr/>
    </dgm:pt>
    <dgm:pt modelId="{7B458862-5D3A-4F16-B168-D264D59F8293}" type="pres">
      <dgm:prSet presAssocID="{B3A3620D-F418-477E-82CA-9D3FFBAFFE00}" presName="bgRect" presStyleLbl="bgShp" presStyleIdx="3" presStyleCnt="6"/>
      <dgm:spPr/>
    </dgm:pt>
    <dgm:pt modelId="{61D35CC2-F903-427C-A3CB-B3C4E0B0BDF6}" type="pres">
      <dgm:prSet presAssocID="{B3A3620D-F418-477E-82CA-9D3FFBAFFE0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C3582E7-6781-4C86-8330-0DC021936E9F}" type="pres">
      <dgm:prSet presAssocID="{B3A3620D-F418-477E-82CA-9D3FFBAFFE00}" presName="spaceRect" presStyleCnt="0"/>
      <dgm:spPr/>
    </dgm:pt>
    <dgm:pt modelId="{CFB33F5E-78FB-4183-A85C-F014FE4E5ADB}" type="pres">
      <dgm:prSet presAssocID="{B3A3620D-F418-477E-82CA-9D3FFBAFFE00}" presName="parTx" presStyleLbl="revTx" presStyleIdx="3" presStyleCnt="6">
        <dgm:presLayoutVars>
          <dgm:chMax val="0"/>
          <dgm:chPref val="0"/>
        </dgm:presLayoutVars>
      </dgm:prSet>
      <dgm:spPr/>
    </dgm:pt>
    <dgm:pt modelId="{19ACB695-A777-4279-9123-AA925AD33780}" type="pres">
      <dgm:prSet presAssocID="{660B8442-663C-4512-92E8-DE217AA88180}" presName="sibTrans" presStyleCnt="0"/>
      <dgm:spPr/>
    </dgm:pt>
    <dgm:pt modelId="{3303A079-3B1B-4B15-A521-F9A0E7E6E8F3}" type="pres">
      <dgm:prSet presAssocID="{B3B492B1-3C53-4E18-B815-D9361A11959A}" presName="compNode" presStyleCnt="0"/>
      <dgm:spPr/>
    </dgm:pt>
    <dgm:pt modelId="{52B3FA0B-6532-462F-8D52-2B8B040C4647}" type="pres">
      <dgm:prSet presAssocID="{B3B492B1-3C53-4E18-B815-D9361A11959A}" presName="bgRect" presStyleLbl="bgShp" presStyleIdx="4" presStyleCnt="6"/>
      <dgm:spPr/>
    </dgm:pt>
    <dgm:pt modelId="{A42C1D9D-693F-4440-B473-49347211837A}" type="pres">
      <dgm:prSet presAssocID="{B3B492B1-3C53-4E18-B815-D9361A11959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83DFD838-E98F-4107-9F8F-312721BA615F}" type="pres">
      <dgm:prSet presAssocID="{B3B492B1-3C53-4E18-B815-D9361A11959A}" presName="spaceRect" presStyleCnt="0"/>
      <dgm:spPr/>
    </dgm:pt>
    <dgm:pt modelId="{1BD176B7-52B6-4972-8DB3-CAFDFF7EF54F}" type="pres">
      <dgm:prSet presAssocID="{B3B492B1-3C53-4E18-B815-D9361A11959A}" presName="parTx" presStyleLbl="revTx" presStyleIdx="4" presStyleCnt="6">
        <dgm:presLayoutVars>
          <dgm:chMax val="0"/>
          <dgm:chPref val="0"/>
        </dgm:presLayoutVars>
      </dgm:prSet>
      <dgm:spPr/>
    </dgm:pt>
    <dgm:pt modelId="{B63B6A9E-8368-40A3-8E78-062AC8A7A766}" type="pres">
      <dgm:prSet presAssocID="{F242324C-0935-459F-90F7-1DC6985A69B6}" presName="sibTrans" presStyleCnt="0"/>
      <dgm:spPr/>
    </dgm:pt>
    <dgm:pt modelId="{766C58E5-58BE-4B6B-BC8D-10DB777D9B7C}" type="pres">
      <dgm:prSet presAssocID="{F5372548-6D86-4E0D-B646-213B078DC4DC}" presName="compNode" presStyleCnt="0"/>
      <dgm:spPr/>
    </dgm:pt>
    <dgm:pt modelId="{FCC06D2D-FEED-4010-B0C2-2C18784D4D44}" type="pres">
      <dgm:prSet presAssocID="{F5372548-6D86-4E0D-B646-213B078DC4DC}" presName="bgRect" presStyleLbl="bgShp" presStyleIdx="5" presStyleCnt="6"/>
      <dgm:spPr/>
    </dgm:pt>
    <dgm:pt modelId="{9E6B5D60-255F-44FE-A5AB-D7DDB01228C2}" type="pres">
      <dgm:prSet presAssocID="{F5372548-6D86-4E0D-B646-213B078DC4DC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038E964-A502-4D4E-87FA-9D1B8D4AB862}" type="pres">
      <dgm:prSet presAssocID="{F5372548-6D86-4E0D-B646-213B078DC4DC}" presName="spaceRect" presStyleCnt="0"/>
      <dgm:spPr/>
    </dgm:pt>
    <dgm:pt modelId="{B09614EC-38AF-4B29-B24D-A317D9AAEE1E}" type="pres">
      <dgm:prSet presAssocID="{F5372548-6D86-4E0D-B646-213B078DC4D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DD3A517-2CCA-416A-A4E7-0613D0F7D4C8}" type="presOf" srcId="{B3A3620D-F418-477E-82CA-9D3FFBAFFE00}" destId="{CFB33F5E-78FB-4183-A85C-F014FE4E5ADB}" srcOrd="0" destOrd="0" presId="urn:microsoft.com/office/officeart/2018/2/layout/IconVerticalSolidList"/>
    <dgm:cxn modelId="{3F6B061E-FF57-4AC3-8745-5A99E17DBC75}" srcId="{1E075930-A97C-4F2B-879D-6B88BF34E4F1}" destId="{79D4FC72-A9C7-4B4C-B19E-40889723B265}" srcOrd="1" destOrd="0" parTransId="{C0880920-02C3-40EF-8A38-FB48CB094F34}" sibTransId="{D07A9A3E-CA52-4583-A4ED-E7AA93558CE9}"/>
    <dgm:cxn modelId="{E3106761-13AA-4194-A0BA-8D4FD0027631}" srcId="{1E075930-A97C-4F2B-879D-6B88BF34E4F1}" destId="{A82E5651-0685-4CC9-86EE-625A601EDCF1}" srcOrd="0" destOrd="0" parTransId="{408A7A29-2829-499F-900F-429D2AE2D4C2}" sibTransId="{77871AD4-2A30-4DF7-8D10-F35C8C0E85C8}"/>
    <dgm:cxn modelId="{DDE9D365-55E4-466A-B1B1-20878E1F85AE}" type="presOf" srcId="{72A9571D-DCF8-4752-AD54-DF5AD7E95696}" destId="{882FD753-B544-4ECC-9F0A-CBC70EAF6BEF}" srcOrd="0" destOrd="0" presId="urn:microsoft.com/office/officeart/2018/2/layout/IconVerticalSolidList"/>
    <dgm:cxn modelId="{082F8559-DB71-451D-A627-1AF54A5C7F1A}" srcId="{1E075930-A97C-4F2B-879D-6B88BF34E4F1}" destId="{B3B492B1-3C53-4E18-B815-D9361A11959A}" srcOrd="4" destOrd="0" parTransId="{3DFDBF9E-55D8-494C-B4D7-1CA93C7AF05A}" sibTransId="{F242324C-0935-459F-90F7-1DC6985A69B6}"/>
    <dgm:cxn modelId="{DF04B680-D655-407E-8459-727493C3FF9C}" srcId="{1E075930-A97C-4F2B-879D-6B88BF34E4F1}" destId="{B3A3620D-F418-477E-82CA-9D3FFBAFFE00}" srcOrd="3" destOrd="0" parTransId="{0631629F-0F65-4C67-BFFC-8B6AEC573B90}" sibTransId="{660B8442-663C-4512-92E8-DE217AA88180}"/>
    <dgm:cxn modelId="{E698E48B-FEE1-4672-9B65-6D05ED29E551}" srcId="{1E075930-A97C-4F2B-879D-6B88BF34E4F1}" destId="{72A9571D-DCF8-4752-AD54-DF5AD7E95696}" srcOrd="2" destOrd="0" parTransId="{7CC9BE76-EEDA-472C-B35E-778843C56459}" sibTransId="{A4078072-06A0-4C96-9006-22F30A18A045}"/>
    <dgm:cxn modelId="{DF4D22C0-1456-4C41-9128-D6C2C3424460}" type="presOf" srcId="{79D4FC72-A9C7-4B4C-B19E-40889723B265}" destId="{9298F110-8A63-4683-8148-6980160F64C3}" srcOrd="0" destOrd="0" presId="urn:microsoft.com/office/officeart/2018/2/layout/IconVerticalSolidList"/>
    <dgm:cxn modelId="{E339CACF-670F-4249-BD65-18871BC57E6F}" type="presOf" srcId="{F5372548-6D86-4E0D-B646-213B078DC4DC}" destId="{B09614EC-38AF-4B29-B24D-A317D9AAEE1E}" srcOrd="0" destOrd="0" presId="urn:microsoft.com/office/officeart/2018/2/layout/IconVerticalSolidList"/>
    <dgm:cxn modelId="{D2E0D3DE-0D83-4FAF-8DEE-F90DB6B0E71E}" type="presOf" srcId="{B3B492B1-3C53-4E18-B815-D9361A11959A}" destId="{1BD176B7-52B6-4972-8DB3-CAFDFF7EF54F}" srcOrd="0" destOrd="0" presId="urn:microsoft.com/office/officeart/2018/2/layout/IconVerticalSolidList"/>
    <dgm:cxn modelId="{D7F0FEF3-9E98-4E24-842A-C708332D959D}" type="presOf" srcId="{A82E5651-0685-4CC9-86EE-625A601EDCF1}" destId="{DE23E056-DC9A-4A99-B297-6F596467CF6E}" srcOrd="0" destOrd="0" presId="urn:microsoft.com/office/officeart/2018/2/layout/IconVerticalSolidList"/>
    <dgm:cxn modelId="{D8D34FFC-2E8D-469F-BE1D-15C68F0C68BA}" srcId="{1E075930-A97C-4F2B-879D-6B88BF34E4F1}" destId="{F5372548-6D86-4E0D-B646-213B078DC4DC}" srcOrd="5" destOrd="0" parTransId="{1E7BAC3A-51CE-41E2-BF00-7688457482A3}" sibTransId="{A7AA0616-1018-43DE-8FEB-A69CA664C7A7}"/>
    <dgm:cxn modelId="{C03546FF-AC06-41D7-A95B-6C3C844C56E0}" type="presOf" srcId="{1E075930-A97C-4F2B-879D-6B88BF34E4F1}" destId="{50CBF61A-8E16-4E0A-AE06-21F27A81E9BC}" srcOrd="0" destOrd="0" presId="urn:microsoft.com/office/officeart/2018/2/layout/IconVerticalSolidList"/>
    <dgm:cxn modelId="{AC3D8CE4-7221-4AEE-B578-DADC131443E7}" type="presParOf" srcId="{50CBF61A-8E16-4E0A-AE06-21F27A81E9BC}" destId="{55CC95C3-8126-4BC8-8BBC-386FBE07A875}" srcOrd="0" destOrd="0" presId="urn:microsoft.com/office/officeart/2018/2/layout/IconVerticalSolidList"/>
    <dgm:cxn modelId="{0A7A672C-7D29-4A4F-83B8-21FC108CC77D}" type="presParOf" srcId="{55CC95C3-8126-4BC8-8BBC-386FBE07A875}" destId="{2FB75C10-8669-4C10-8F9E-BCC21E52FB91}" srcOrd="0" destOrd="0" presId="urn:microsoft.com/office/officeart/2018/2/layout/IconVerticalSolidList"/>
    <dgm:cxn modelId="{9A1B697C-E6D4-4510-84BE-9F8B92E10BD2}" type="presParOf" srcId="{55CC95C3-8126-4BC8-8BBC-386FBE07A875}" destId="{D5CBFEDD-16FF-4AA7-958E-61858CA6C0E1}" srcOrd="1" destOrd="0" presId="urn:microsoft.com/office/officeart/2018/2/layout/IconVerticalSolidList"/>
    <dgm:cxn modelId="{C4065B92-E7CE-4B99-B830-FBC7ABB5E4C1}" type="presParOf" srcId="{55CC95C3-8126-4BC8-8BBC-386FBE07A875}" destId="{687A3A18-3ED1-4CB1-B00A-DAE7B31173D7}" srcOrd="2" destOrd="0" presId="urn:microsoft.com/office/officeart/2018/2/layout/IconVerticalSolidList"/>
    <dgm:cxn modelId="{F799A30D-419A-4454-A55C-54902CF6B612}" type="presParOf" srcId="{55CC95C3-8126-4BC8-8BBC-386FBE07A875}" destId="{DE23E056-DC9A-4A99-B297-6F596467CF6E}" srcOrd="3" destOrd="0" presId="urn:microsoft.com/office/officeart/2018/2/layout/IconVerticalSolidList"/>
    <dgm:cxn modelId="{03C7CBE6-44E8-499D-A7E7-D0C05E6318AB}" type="presParOf" srcId="{50CBF61A-8E16-4E0A-AE06-21F27A81E9BC}" destId="{A4B2CEF4-D1BD-4B82-B667-8CAAD41E3034}" srcOrd="1" destOrd="0" presId="urn:microsoft.com/office/officeart/2018/2/layout/IconVerticalSolidList"/>
    <dgm:cxn modelId="{9268DEBC-FFA7-4691-B471-7DA05ED0463A}" type="presParOf" srcId="{50CBF61A-8E16-4E0A-AE06-21F27A81E9BC}" destId="{16F7DA9A-1546-48C2-8BB2-995F3FCCFCE0}" srcOrd="2" destOrd="0" presId="urn:microsoft.com/office/officeart/2018/2/layout/IconVerticalSolidList"/>
    <dgm:cxn modelId="{199A3128-3331-4B01-B4F1-F3283FAF7AE6}" type="presParOf" srcId="{16F7DA9A-1546-48C2-8BB2-995F3FCCFCE0}" destId="{AEE62AE6-70DD-4B19-A50D-C19A5C3F1F9B}" srcOrd="0" destOrd="0" presId="urn:microsoft.com/office/officeart/2018/2/layout/IconVerticalSolidList"/>
    <dgm:cxn modelId="{AD73E28C-18C4-417E-809A-9D11AD87D862}" type="presParOf" srcId="{16F7DA9A-1546-48C2-8BB2-995F3FCCFCE0}" destId="{C2C97472-9E51-4668-A1E3-BDEC6F12AF80}" srcOrd="1" destOrd="0" presId="urn:microsoft.com/office/officeart/2018/2/layout/IconVerticalSolidList"/>
    <dgm:cxn modelId="{A5ABEDDC-0A0C-4451-8543-1AB8247A2CDA}" type="presParOf" srcId="{16F7DA9A-1546-48C2-8BB2-995F3FCCFCE0}" destId="{D2A1C17D-F2DA-4E27-8CC8-E6D967114B96}" srcOrd="2" destOrd="0" presId="urn:microsoft.com/office/officeart/2018/2/layout/IconVerticalSolidList"/>
    <dgm:cxn modelId="{571D00B8-B308-4340-8862-3502882E6B9F}" type="presParOf" srcId="{16F7DA9A-1546-48C2-8BB2-995F3FCCFCE0}" destId="{9298F110-8A63-4683-8148-6980160F64C3}" srcOrd="3" destOrd="0" presId="urn:microsoft.com/office/officeart/2018/2/layout/IconVerticalSolidList"/>
    <dgm:cxn modelId="{9AB4D6B5-02FC-4F65-9D48-D4707D55956D}" type="presParOf" srcId="{50CBF61A-8E16-4E0A-AE06-21F27A81E9BC}" destId="{5FC8B69E-C27C-4A15-93D9-53C13BBC37BC}" srcOrd="3" destOrd="0" presId="urn:microsoft.com/office/officeart/2018/2/layout/IconVerticalSolidList"/>
    <dgm:cxn modelId="{5A39EE82-A7F4-43A3-BB02-1F15A2866F4F}" type="presParOf" srcId="{50CBF61A-8E16-4E0A-AE06-21F27A81E9BC}" destId="{05CDFCDE-005B-4011-8DCB-24C1D36A0593}" srcOrd="4" destOrd="0" presId="urn:microsoft.com/office/officeart/2018/2/layout/IconVerticalSolidList"/>
    <dgm:cxn modelId="{62865800-4DA3-454C-AA29-50ED7473E15D}" type="presParOf" srcId="{05CDFCDE-005B-4011-8DCB-24C1D36A0593}" destId="{7684F2D5-C624-42DF-9ED7-62546E6F0606}" srcOrd="0" destOrd="0" presId="urn:microsoft.com/office/officeart/2018/2/layout/IconVerticalSolidList"/>
    <dgm:cxn modelId="{E55CD34A-6BE9-4CED-B8A3-3D6F21FF49FC}" type="presParOf" srcId="{05CDFCDE-005B-4011-8DCB-24C1D36A0593}" destId="{A1C1AB56-AE10-4D64-A635-8463DB542835}" srcOrd="1" destOrd="0" presId="urn:microsoft.com/office/officeart/2018/2/layout/IconVerticalSolidList"/>
    <dgm:cxn modelId="{F1B6A655-8107-49D4-AA8A-1E70C40CB3A7}" type="presParOf" srcId="{05CDFCDE-005B-4011-8DCB-24C1D36A0593}" destId="{0B433317-381E-439D-9482-D0B381233722}" srcOrd="2" destOrd="0" presId="urn:microsoft.com/office/officeart/2018/2/layout/IconVerticalSolidList"/>
    <dgm:cxn modelId="{F497A405-3849-4D17-B6E5-5775241313BE}" type="presParOf" srcId="{05CDFCDE-005B-4011-8DCB-24C1D36A0593}" destId="{882FD753-B544-4ECC-9F0A-CBC70EAF6BEF}" srcOrd="3" destOrd="0" presId="urn:microsoft.com/office/officeart/2018/2/layout/IconVerticalSolidList"/>
    <dgm:cxn modelId="{79F2AD7B-DF35-4C83-824C-C4EBDBBA4E5F}" type="presParOf" srcId="{50CBF61A-8E16-4E0A-AE06-21F27A81E9BC}" destId="{97AE719F-203B-4962-97DE-2F7AB8C97CB4}" srcOrd="5" destOrd="0" presId="urn:microsoft.com/office/officeart/2018/2/layout/IconVerticalSolidList"/>
    <dgm:cxn modelId="{76FAA62F-7CAE-419B-B248-5243CCB42E33}" type="presParOf" srcId="{50CBF61A-8E16-4E0A-AE06-21F27A81E9BC}" destId="{FB89F1CC-833D-400E-AD49-40FE12AFD334}" srcOrd="6" destOrd="0" presId="urn:microsoft.com/office/officeart/2018/2/layout/IconVerticalSolidList"/>
    <dgm:cxn modelId="{C939F2FD-A6BE-4600-A55C-FC0D0648E448}" type="presParOf" srcId="{FB89F1CC-833D-400E-AD49-40FE12AFD334}" destId="{7B458862-5D3A-4F16-B168-D264D59F8293}" srcOrd="0" destOrd="0" presId="urn:microsoft.com/office/officeart/2018/2/layout/IconVerticalSolidList"/>
    <dgm:cxn modelId="{D44BA02A-A9AB-4459-A868-E71CAA99F01D}" type="presParOf" srcId="{FB89F1CC-833D-400E-AD49-40FE12AFD334}" destId="{61D35CC2-F903-427C-A3CB-B3C4E0B0BDF6}" srcOrd="1" destOrd="0" presId="urn:microsoft.com/office/officeart/2018/2/layout/IconVerticalSolidList"/>
    <dgm:cxn modelId="{04A1DC8A-162F-4F4B-AC38-54D11357026D}" type="presParOf" srcId="{FB89F1CC-833D-400E-AD49-40FE12AFD334}" destId="{DC3582E7-6781-4C86-8330-0DC021936E9F}" srcOrd="2" destOrd="0" presId="urn:microsoft.com/office/officeart/2018/2/layout/IconVerticalSolidList"/>
    <dgm:cxn modelId="{A5B98ABA-10FE-4DB2-81F7-B35C0AE7309F}" type="presParOf" srcId="{FB89F1CC-833D-400E-AD49-40FE12AFD334}" destId="{CFB33F5E-78FB-4183-A85C-F014FE4E5ADB}" srcOrd="3" destOrd="0" presId="urn:microsoft.com/office/officeart/2018/2/layout/IconVerticalSolidList"/>
    <dgm:cxn modelId="{1F441FDA-9961-4444-9EC0-4F2ADE4BF9F8}" type="presParOf" srcId="{50CBF61A-8E16-4E0A-AE06-21F27A81E9BC}" destId="{19ACB695-A777-4279-9123-AA925AD33780}" srcOrd="7" destOrd="0" presId="urn:microsoft.com/office/officeart/2018/2/layout/IconVerticalSolidList"/>
    <dgm:cxn modelId="{531CE646-D6B2-4EC2-BCA4-D31765FEF63F}" type="presParOf" srcId="{50CBF61A-8E16-4E0A-AE06-21F27A81E9BC}" destId="{3303A079-3B1B-4B15-A521-F9A0E7E6E8F3}" srcOrd="8" destOrd="0" presId="urn:microsoft.com/office/officeart/2018/2/layout/IconVerticalSolidList"/>
    <dgm:cxn modelId="{FC812262-BD77-4817-9C1A-CB03C3BD4AB5}" type="presParOf" srcId="{3303A079-3B1B-4B15-A521-F9A0E7E6E8F3}" destId="{52B3FA0B-6532-462F-8D52-2B8B040C4647}" srcOrd="0" destOrd="0" presId="urn:microsoft.com/office/officeart/2018/2/layout/IconVerticalSolidList"/>
    <dgm:cxn modelId="{A680F4A2-80A1-49FB-B747-5A03ADBDC41E}" type="presParOf" srcId="{3303A079-3B1B-4B15-A521-F9A0E7E6E8F3}" destId="{A42C1D9D-693F-4440-B473-49347211837A}" srcOrd="1" destOrd="0" presId="urn:microsoft.com/office/officeart/2018/2/layout/IconVerticalSolidList"/>
    <dgm:cxn modelId="{57C94FFF-B56F-4579-B7CF-8D9DF2EA47EB}" type="presParOf" srcId="{3303A079-3B1B-4B15-A521-F9A0E7E6E8F3}" destId="{83DFD838-E98F-4107-9F8F-312721BA615F}" srcOrd="2" destOrd="0" presId="urn:microsoft.com/office/officeart/2018/2/layout/IconVerticalSolidList"/>
    <dgm:cxn modelId="{DD51298C-348E-4540-922C-AFC1D2F9BCA6}" type="presParOf" srcId="{3303A079-3B1B-4B15-A521-F9A0E7E6E8F3}" destId="{1BD176B7-52B6-4972-8DB3-CAFDFF7EF54F}" srcOrd="3" destOrd="0" presId="urn:microsoft.com/office/officeart/2018/2/layout/IconVerticalSolidList"/>
    <dgm:cxn modelId="{D9F53890-72DF-455C-A500-6DF76AB27CAD}" type="presParOf" srcId="{50CBF61A-8E16-4E0A-AE06-21F27A81E9BC}" destId="{B63B6A9E-8368-40A3-8E78-062AC8A7A766}" srcOrd="9" destOrd="0" presId="urn:microsoft.com/office/officeart/2018/2/layout/IconVerticalSolidList"/>
    <dgm:cxn modelId="{F4B2EDFB-33CB-4F69-8169-1C303E259832}" type="presParOf" srcId="{50CBF61A-8E16-4E0A-AE06-21F27A81E9BC}" destId="{766C58E5-58BE-4B6B-BC8D-10DB777D9B7C}" srcOrd="10" destOrd="0" presId="urn:microsoft.com/office/officeart/2018/2/layout/IconVerticalSolidList"/>
    <dgm:cxn modelId="{301A74D9-DF69-4F9E-BF02-14554F723453}" type="presParOf" srcId="{766C58E5-58BE-4B6B-BC8D-10DB777D9B7C}" destId="{FCC06D2D-FEED-4010-B0C2-2C18784D4D44}" srcOrd="0" destOrd="0" presId="urn:microsoft.com/office/officeart/2018/2/layout/IconVerticalSolidList"/>
    <dgm:cxn modelId="{1E015197-6055-4D6A-ADE4-02481DFFB05A}" type="presParOf" srcId="{766C58E5-58BE-4B6B-BC8D-10DB777D9B7C}" destId="{9E6B5D60-255F-44FE-A5AB-D7DDB01228C2}" srcOrd="1" destOrd="0" presId="urn:microsoft.com/office/officeart/2018/2/layout/IconVerticalSolidList"/>
    <dgm:cxn modelId="{D90F11F3-D95E-48FE-B7B5-94C062B081EF}" type="presParOf" srcId="{766C58E5-58BE-4B6B-BC8D-10DB777D9B7C}" destId="{B038E964-A502-4D4E-87FA-9D1B8D4AB862}" srcOrd="2" destOrd="0" presId="urn:microsoft.com/office/officeart/2018/2/layout/IconVerticalSolidList"/>
    <dgm:cxn modelId="{A17731B9-5571-434B-8A14-9BBE97844FD6}" type="presParOf" srcId="{766C58E5-58BE-4B6B-BC8D-10DB777D9B7C}" destId="{B09614EC-38AF-4B29-B24D-A317D9AAEE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941B2F-A782-4DED-A003-546D27DBDF8F}" type="doc">
      <dgm:prSet loTypeId="urn:microsoft.com/office/officeart/2008/layout/LinedList" loCatId="list" qsTypeId="urn:microsoft.com/office/officeart/2005/8/quickstyle/simple1#52" qsCatId="simple" csTypeId="urn:microsoft.com/office/officeart/2005/8/colors/colorful2#14" csCatId="colorful"/>
      <dgm:spPr/>
      <dgm:t>
        <a:bodyPr/>
        <a:lstStyle/>
        <a:p>
          <a:endParaRPr lang="en-US"/>
        </a:p>
      </dgm:t>
    </dgm:pt>
    <dgm:pt modelId="{4D125FDD-9814-4A78-A562-31BD102EE0B0}">
      <dgm:prSet/>
      <dgm:spPr/>
      <dgm:t>
        <a:bodyPr/>
        <a:lstStyle/>
        <a:p>
          <a:r>
            <a:rPr lang="en-US"/>
            <a:t>What affects people in the following scenarios?</a:t>
          </a:r>
        </a:p>
      </dgm:t>
    </dgm:pt>
    <dgm:pt modelId="{999A7513-B2E7-4012-84E9-23E93689F0C8}" type="parTrans" cxnId="{0BD004FC-EE55-493B-B67F-B76C2103C746}">
      <dgm:prSet/>
      <dgm:spPr/>
      <dgm:t>
        <a:bodyPr/>
        <a:lstStyle/>
        <a:p>
          <a:endParaRPr lang="en-US"/>
        </a:p>
      </dgm:t>
    </dgm:pt>
    <dgm:pt modelId="{6C341D1F-A9EA-4AB2-913A-F008C52FBE77}" type="sibTrans" cxnId="{0BD004FC-EE55-493B-B67F-B76C2103C746}">
      <dgm:prSet/>
      <dgm:spPr/>
      <dgm:t>
        <a:bodyPr/>
        <a:lstStyle/>
        <a:p>
          <a:endParaRPr lang="en-US"/>
        </a:p>
      </dgm:t>
    </dgm:pt>
    <dgm:pt modelId="{33AFF458-7B79-4DD9-9BCA-92A7F9CEEEE4}">
      <dgm:prSet/>
      <dgm:spPr/>
      <dgm:t>
        <a:bodyPr/>
        <a:lstStyle/>
        <a:p>
          <a:r>
            <a:rPr lang="en-US"/>
            <a:t>Attend screening appointments </a:t>
          </a:r>
        </a:p>
      </dgm:t>
    </dgm:pt>
    <dgm:pt modelId="{22C93E58-7399-48CB-9ED9-635152A922B7}" type="parTrans" cxnId="{EBC3B7EB-BABD-44C3-8116-E3300FDB8FB0}">
      <dgm:prSet/>
      <dgm:spPr/>
      <dgm:t>
        <a:bodyPr/>
        <a:lstStyle/>
        <a:p>
          <a:endParaRPr lang="en-US"/>
        </a:p>
      </dgm:t>
    </dgm:pt>
    <dgm:pt modelId="{A2243511-80EB-4C0C-9BE9-93E8BA23B03C}" type="sibTrans" cxnId="{EBC3B7EB-BABD-44C3-8116-E3300FDB8FB0}">
      <dgm:prSet/>
      <dgm:spPr/>
      <dgm:t>
        <a:bodyPr/>
        <a:lstStyle/>
        <a:p>
          <a:endParaRPr lang="en-US"/>
        </a:p>
      </dgm:t>
    </dgm:pt>
    <dgm:pt modelId="{DB8AF580-2AFE-41A6-8AB4-CB51E182FAC1}">
      <dgm:prSet/>
      <dgm:spPr/>
      <dgm:t>
        <a:bodyPr/>
        <a:lstStyle/>
        <a:p>
          <a:r>
            <a:rPr lang="en-US"/>
            <a:t>Take medication </a:t>
          </a:r>
        </a:p>
      </dgm:t>
    </dgm:pt>
    <dgm:pt modelId="{94649694-FC85-4C4E-A5EC-3AE555D1B2EA}" type="parTrans" cxnId="{2C575F72-14D5-4F7D-91F6-985EC1BC2EA1}">
      <dgm:prSet/>
      <dgm:spPr/>
      <dgm:t>
        <a:bodyPr/>
        <a:lstStyle/>
        <a:p>
          <a:endParaRPr lang="en-US"/>
        </a:p>
      </dgm:t>
    </dgm:pt>
    <dgm:pt modelId="{CB6DD398-CB2E-41D9-80D8-16C0FDC2E676}" type="sibTrans" cxnId="{2C575F72-14D5-4F7D-91F6-985EC1BC2EA1}">
      <dgm:prSet/>
      <dgm:spPr/>
      <dgm:t>
        <a:bodyPr/>
        <a:lstStyle/>
        <a:p>
          <a:endParaRPr lang="en-US"/>
        </a:p>
      </dgm:t>
    </dgm:pt>
    <dgm:pt modelId="{CB973FE4-C5E5-4E32-A912-76F50E06C33E}">
      <dgm:prSet/>
      <dgm:spPr/>
      <dgm:t>
        <a:bodyPr/>
        <a:lstStyle/>
        <a:p>
          <a:r>
            <a:rPr lang="en-US"/>
            <a:t>Exercise regularly </a:t>
          </a:r>
        </a:p>
      </dgm:t>
    </dgm:pt>
    <dgm:pt modelId="{8D1CCBED-090D-44AB-869F-2D8112BA51B2}" type="parTrans" cxnId="{B92B22AA-0C06-46FF-8D5B-175175F5521F}">
      <dgm:prSet/>
      <dgm:spPr/>
      <dgm:t>
        <a:bodyPr/>
        <a:lstStyle/>
        <a:p>
          <a:endParaRPr lang="en-US"/>
        </a:p>
      </dgm:t>
    </dgm:pt>
    <dgm:pt modelId="{A30358C1-D622-413D-870D-30AD60CD48A4}" type="sibTrans" cxnId="{B92B22AA-0C06-46FF-8D5B-175175F5521F}">
      <dgm:prSet/>
      <dgm:spPr/>
      <dgm:t>
        <a:bodyPr/>
        <a:lstStyle/>
        <a:p>
          <a:endParaRPr lang="en-US"/>
        </a:p>
      </dgm:t>
    </dgm:pt>
    <dgm:pt modelId="{7F474D0E-110E-4D19-8C60-157ABC075B27}">
      <dgm:prSet/>
      <dgm:spPr/>
      <dgm:t>
        <a:bodyPr/>
        <a:lstStyle/>
        <a:p>
          <a:r>
            <a:rPr lang="en-US"/>
            <a:t>Stop smoking </a:t>
          </a:r>
        </a:p>
      </dgm:t>
    </dgm:pt>
    <dgm:pt modelId="{7DDCC15B-08B3-44FC-B0B5-98C58A73438F}" type="parTrans" cxnId="{7468616C-79F0-495F-9F66-B25EA97CD80D}">
      <dgm:prSet/>
      <dgm:spPr/>
      <dgm:t>
        <a:bodyPr/>
        <a:lstStyle/>
        <a:p>
          <a:endParaRPr lang="en-US"/>
        </a:p>
      </dgm:t>
    </dgm:pt>
    <dgm:pt modelId="{7B1DD732-5566-414C-8DB1-9BBEC7EFD66E}" type="sibTrans" cxnId="{7468616C-79F0-495F-9F66-B25EA97CD80D}">
      <dgm:prSet/>
      <dgm:spPr/>
      <dgm:t>
        <a:bodyPr/>
        <a:lstStyle/>
        <a:p>
          <a:endParaRPr lang="en-US"/>
        </a:p>
      </dgm:t>
    </dgm:pt>
    <dgm:pt modelId="{67D08C44-9545-4144-8CDF-E9772D7F6A1F}">
      <dgm:prSet/>
      <dgm:spPr/>
      <dgm:t>
        <a:bodyPr/>
        <a:lstStyle/>
        <a:p>
          <a:r>
            <a:rPr lang="en-US"/>
            <a:t>Follow dietary advice </a:t>
          </a:r>
        </a:p>
      </dgm:t>
    </dgm:pt>
    <dgm:pt modelId="{B1D66049-3027-44A7-992D-70BCA37AC43C}" type="parTrans" cxnId="{41D28D12-79C4-4AE6-9591-2E39882A9AFB}">
      <dgm:prSet/>
      <dgm:spPr/>
      <dgm:t>
        <a:bodyPr/>
        <a:lstStyle/>
        <a:p>
          <a:endParaRPr lang="en-US"/>
        </a:p>
      </dgm:t>
    </dgm:pt>
    <dgm:pt modelId="{BF816C84-D0C6-4E03-8A7C-AC6AB0945F0A}" type="sibTrans" cxnId="{41D28D12-79C4-4AE6-9591-2E39882A9AFB}">
      <dgm:prSet/>
      <dgm:spPr/>
      <dgm:t>
        <a:bodyPr/>
        <a:lstStyle/>
        <a:p>
          <a:endParaRPr lang="en-US"/>
        </a:p>
      </dgm:t>
    </dgm:pt>
    <dgm:pt modelId="{14177455-8132-48EA-B0F8-18011F789F1D}" type="pres">
      <dgm:prSet presAssocID="{72941B2F-A782-4DED-A003-546D27DBDF8F}" presName="vert0" presStyleCnt="0">
        <dgm:presLayoutVars>
          <dgm:dir/>
          <dgm:animOne val="branch"/>
          <dgm:animLvl val="lvl"/>
        </dgm:presLayoutVars>
      </dgm:prSet>
      <dgm:spPr/>
    </dgm:pt>
    <dgm:pt modelId="{8DBE0DC0-DF2D-402F-A453-B5D5F2233D3C}" type="pres">
      <dgm:prSet presAssocID="{4D125FDD-9814-4A78-A562-31BD102EE0B0}" presName="thickLine" presStyleLbl="alignNode1" presStyleIdx="0" presStyleCnt="6"/>
      <dgm:spPr/>
    </dgm:pt>
    <dgm:pt modelId="{209CC923-767D-4AB9-B8AB-6129E9E31974}" type="pres">
      <dgm:prSet presAssocID="{4D125FDD-9814-4A78-A562-31BD102EE0B0}" presName="horz1" presStyleCnt="0"/>
      <dgm:spPr/>
    </dgm:pt>
    <dgm:pt modelId="{96B3F46D-5C3E-420B-BF1C-488B5213422B}" type="pres">
      <dgm:prSet presAssocID="{4D125FDD-9814-4A78-A562-31BD102EE0B0}" presName="tx1" presStyleLbl="revTx" presStyleIdx="0" presStyleCnt="6"/>
      <dgm:spPr/>
    </dgm:pt>
    <dgm:pt modelId="{10E03E06-A9E9-4711-BF4C-C89B3C72AD88}" type="pres">
      <dgm:prSet presAssocID="{4D125FDD-9814-4A78-A562-31BD102EE0B0}" presName="vert1" presStyleCnt="0"/>
      <dgm:spPr/>
    </dgm:pt>
    <dgm:pt modelId="{15C29F93-7C5C-4D42-92BF-1A90D14EF64E}" type="pres">
      <dgm:prSet presAssocID="{33AFF458-7B79-4DD9-9BCA-92A7F9CEEEE4}" presName="thickLine" presStyleLbl="alignNode1" presStyleIdx="1" presStyleCnt="6"/>
      <dgm:spPr/>
    </dgm:pt>
    <dgm:pt modelId="{4243C7DD-D184-4026-855E-6AD7DB718978}" type="pres">
      <dgm:prSet presAssocID="{33AFF458-7B79-4DD9-9BCA-92A7F9CEEEE4}" presName="horz1" presStyleCnt="0"/>
      <dgm:spPr/>
    </dgm:pt>
    <dgm:pt modelId="{877D2F54-971B-4726-9A5E-E50740BE82D5}" type="pres">
      <dgm:prSet presAssocID="{33AFF458-7B79-4DD9-9BCA-92A7F9CEEEE4}" presName="tx1" presStyleLbl="revTx" presStyleIdx="1" presStyleCnt="6"/>
      <dgm:spPr/>
    </dgm:pt>
    <dgm:pt modelId="{0702942B-736C-479E-87B0-348E414315E1}" type="pres">
      <dgm:prSet presAssocID="{33AFF458-7B79-4DD9-9BCA-92A7F9CEEEE4}" presName="vert1" presStyleCnt="0"/>
      <dgm:spPr/>
    </dgm:pt>
    <dgm:pt modelId="{FDC7ACC6-64C8-4AE1-AF90-57DDC05387B9}" type="pres">
      <dgm:prSet presAssocID="{DB8AF580-2AFE-41A6-8AB4-CB51E182FAC1}" presName="thickLine" presStyleLbl="alignNode1" presStyleIdx="2" presStyleCnt="6"/>
      <dgm:spPr/>
    </dgm:pt>
    <dgm:pt modelId="{D0300A52-1493-45C4-9B38-4BF883A9A325}" type="pres">
      <dgm:prSet presAssocID="{DB8AF580-2AFE-41A6-8AB4-CB51E182FAC1}" presName="horz1" presStyleCnt="0"/>
      <dgm:spPr/>
    </dgm:pt>
    <dgm:pt modelId="{75716825-FF0B-4D5C-88E2-8D360FBA9699}" type="pres">
      <dgm:prSet presAssocID="{DB8AF580-2AFE-41A6-8AB4-CB51E182FAC1}" presName="tx1" presStyleLbl="revTx" presStyleIdx="2" presStyleCnt="6"/>
      <dgm:spPr/>
    </dgm:pt>
    <dgm:pt modelId="{A9D37BEE-16F8-475D-8D8E-2F5C14F7A84A}" type="pres">
      <dgm:prSet presAssocID="{DB8AF580-2AFE-41A6-8AB4-CB51E182FAC1}" presName="vert1" presStyleCnt="0"/>
      <dgm:spPr/>
    </dgm:pt>
    <dgm:pt modelId="{811A278D-98A8-4321-80FF-BC9DEECF8AF7}" type="pres">
      <dgm:prSet presAssocID="{CB973FE4-C5E5-4E32-A912-76F50E06C33E}" presName="thickLine" presStyleLbl="alignNode1" presStyleIdx="3" presStyleCnt="6"/>
      <dgm:spPr/>
    </dgm:pt>
    <dgm:pt modelId="{58D9D79A-8A08-4372-91D3-650A645CD2D4}" type="pres">
      <dgm:prSet presAssocID="{CB973FE4-C5E5-4E32-A912-76F50E06C33E}" presName="horz1" presStyleCnt="0"/>
      <dgm:spPr/>
    </dgm:pt>
    <dgm:pt modelId="{4765926C-8AE5-4165-A159-D0FF784D4D1F}" type="pres">
      <dgm:prSet presAssocID="{CB973FE4-C5E5-4E32-A912-76F50E06C33E}" presName="tx1" presStyleLbl="revTx" presStyleIdx="3" presStyleCnt="6"/>
      <dgm:spPr/>
    </dgm:pt>
    <dgm:pt modelId="{F08AE654-9943-4835-A7C2-D8E2F536DBE9}" type="pres">
      <dgm:prSet presAssocID="{CB973FE4-C5E5-4E32-A912-76F50E06C33E}" presName="vert1" presStyleCnt="0"/>
      <dgm:spPr/>
    </dgm:pt>
    <dgm:pt modelId="{D01DAE06-27EB-45B3-9D23-50DDF065EC96}" type="pres">
      <dgm:prSet presAssocID="{7F474D0E-110E-4D19-8C60-157ABC075B27}" presName="thickLine" presStyleLbl="alignNode1" presStyleIdx="4" presStyleCnt="6"/>
      <dgm:spPr/>
    </dgm:pt>
    <dgm:pt modelId="{24A62DF0-420B-415F-BEAD-E045835E7B8E}" type="pres">
      <dgm:prSet presAssocID="{7F474D0E-110E-4D19-8C60-157ABC075B27}" presName="horz1" presStyleCnt="0"/>
      <dgm:spPr/>
    </dgm:pt>
    <dgm:pt modelId="{F4632E45-22F2-4054-91AE-966AEDAF8564}" type="pres">
      <dgm:prSet presAssocID="{7F474D0E-110E-4D19-8C60-157ABC075B27}" presName="tx1" presStyleLbl="revTx" presStyleIdx="4" presStyleCnt="6"/>
      <dgm:spPr/>
    </dgm:pt>
    <dgm:pt modelId="{5F2C9453-9D78-4531-AB1F-B3DDE854AD91}" type="pres">
      <dgm:prSet presAssocID="{7F474D0E-110E-4D19-8C60-157ABC075B27}" presName="vert1" presStyleCnt="0"/>
      <dgm:spPr/>
    </dgm:pt>
    <dgm:pt modelId="{3B5C2697-11CE-47E8-A5B2-86AA9A119DDC}" type="pres">
      <dgm:prSet presAssocID="{67D08C44-9545-4144-8CDF-E9772D7F6A1F}" presName="thickLine" presStyleLbl="alignNode1" presStyleIdx="5" presStyleCnt="6"/>
      <dgm:spPr/>
    </dgm:pt>
    <dgm:pt modelId="{30B26E0A-B8FD-410E-89A4-15A074C33BA8}" type="pres">
      <dgm:prSet presAssocID="{67D08C44-9545-4144-8CDF-E9772D7F6A1F}" presName="horz1" presStyleCnt="0"/>
      <dgm:spPr/>
    </dgm:pt>
    <dgm:pt modelId="{437F2CF7-D837-4C8F-8F38-90F2CA8966DD}" type="pres">
      <dgm:prSet presAssocID="{67D08C44-9545-4144-8CDF-E9772D7F6A1F}" presName="tx1" presStyleLbl="revTx" presStyleIdx="5" presStyleCnt="6"/>
      <dgm:spPr/>
    </dgm:pt>
    <dgm:pt modelId="{C2200B5C-B405-438A-A921-8C57900FF57A}" type="pres">
      <dgm:prSet presAssocID="{67D08C44-9545-4144-8CDF-E9772D7F6A1F}" presName="vert1" presStyleCnt="0"/>
      <dgm:spPr/>
    </dgm:pt>
  </dgm:ptLst>
  <dgm:cxnLst>
    <dgm:cxn modelId="{41D28D12-79C4-4AE6-9591-2E39882A9AFB}" srcId="{72941B2F-A782-4DED-A003-546D27DBDF8F}" destId="{67D08C44-9545-4144-8CDF-E9772D7F6A1F}" srcOrd="5" destOrd="0" parTransId="{B1D66049-3027-44A7-992D-70BCA37AC43C}" sibTransId="{BF816C84-D0C6-4E03-8A7C-AC6AB0945F0A}"/>
    <dgm:cxn modelId="{52E3FD29-0627-4849-AD58-A05F071E71CD}" type="presOf" srcId="{72941B2F-A782-4DED-A003-546D27DBDF8F}" destId="{14177455-8132-48EA-B0F8-18011F789F1D}" srcOrd="0" destOrd="0" presId="urn:microsoft.com/office/officeart/2008/layout/LinedList"/>
    <dgm:cxn modelId="{56A07B2F-CAEE-456D-9B23-F7F8F8932FFD}" type="presOf" srcId="{67D08C44-9545-4144-8CDF-E9772D7F6A1F}" destId="{437F2CF7-D837-4C8F-8F38-90F2CA8966DD}" srcOrd="0" destOrd="0" presId="urn:microsoft.com/office/officeart/2008/layout/LinedList"/>
    <dgm:cxn modelId="{FEF2F142-C80D-42CF-9687-D04FEFC5EB3E}" type="presOf" srcId="{4D125FDD-9814-4A78-A562-31BD102EE0B0}" destId="{96B3F46D-5C3E-420B-BF1C-488B5213422B}" srcOrd="0" destOrd="0" presId="urn:microsoft.com/office/officeart/2008/layout/LinedList"/>
    <dgm:cxn modelId="{6F5D1966-4928-4195-B365-EECC9A7A820E}" type="presOf" srcId="{CB973FE4-C5E5-4E32-A912-76F50E06C33E}" destId="{4765926C-8AE5-4165-A159-D0FF784D4D1F}" srcOrd="0" destOrd="0" presId="urn:microsoft.com/office/officeart/2008/layout/LinedList"/>
    <dgm:cxn modelId="{7468616C-79F0-495F-9F66-B25EA97CD80D}" srcId="{72941B2F-A782-4DED-A003-546D27DBDF8F}" destId="{7F474D0E-110E-4D19-8C60-157ABC075B27}" srcOrd="4" destOrd="0" parTransId="{7DDCC15B-08B3-44FC-B0B5-98C58A73438F}" sibTransId="{7B1DD732-5566-414C-8DB1-9BBEC7EFD66E}"/>
    <dgm:cxn modelId="{41954B4C-ABB9-474D-A089-E093169B5E41}" type="presOf" srcId="{7F474D0E-110E-4D19-8C60-157ABC075B27}" destId="{F4632E45-22F2-4054-91AE-966AEDAF8564}" srcOrd="0" destOrd="0" presId="urn:microsoft.com/office/officeart/2008/layout/LinedList"/>
    <dgm:cxn modelId="{2C575F72-14D5-4F7D-91F6-985EC1BC2EA1}" srcId="{72941B2F-A782-4DED-A003-546D27DBDF8F}" destId="{DB8AF580-2AFE-41A6-8AB4-CB51E182FAC1}" srcOrd="2" destOrd="0" parTransId="{94649694-FC85-4C4E-A5EC-3AE555D1B2EA}" sibTransId="{CB6DD398-CB2E-41D9-80D8-16C0FDC2E676}"/>
    <dgm:cxn modelId="{E27C9B54-6CA5-43FB-B4B8-787DB87E0874}" type="presOf" srcId="{33AFF458-7B79-4DD9-9BCA-92A7F9CEEEE4}" destId="{877D2F54-971B-4726-9A5E-E50740BE82D5}" srcOrd="0" destOrd="0" presId="urn:microsoft.com/office/officeart/2008/layout/LinedList"/>
    <dgm:cxn modelId="{89AB159C-876E-438E-BE64-4DB6F44C4B14}" type="presOf" srcId="{DB8AF580-2AFE-41A6-8AB4-CB51E182FAC1}" destId="{75716825-FF0B-4D5C-88E2-8D360FBA9699}" srcOrd="0" destOrd="0" presId="urn:microsoft.com/office/officeart/2008/layout/LinedList"/>
    <dgm:cxn modelId="{B92B22AA-0C06-46FF-8D5B-175175F5521F}" srcId="{72941B2F-A782-4DED-A003-546D27DBDF8F}" destId="{CB973FE4-C5E5-4E32-A912-76F50E06C33E}" srcOrd="3" destOrd="0" parTransId="{8D1CCBED-090D-44AB-869F-2D8112BA51B2}" sibTransId="{A30358C1-D622-413D-870D-30AD60CD48A4}"/>
    <dgm:cxn modelId="{EBC3B7EB-BABD-44C3-8116-E3300FDB8FB0}" srcId="{72941B2F-A782-4DED-A003-546D27DBDF8F}" destId="{33AFF458-7B79-4DD9-9BCA-92A7F9CEEEE4}" srcOrd="1" destOrd="0" parTransId="{22C93E58-7399-48CB-9ED9-635152A922B7}" sibTransId="{A2243511-80EB-4C0C-9BE9-93E8BA23B03C}"/>
    <dgm:cxn modelId="{0BD004FC-EE55-493B-B67F-B76C2103C746}" srcId="{72941B2F-A782-4DED-A003-546D27DBDF8F}" destId="{4D125FDD-9814-4A78-A562-31BD102EE0B0}" srcOrd="0" destOrd="0" parTransId="{999A7513-B2E7-4012-84E9-23E93689F0C8}" sibTransId="{6C341D1F-A9EA-4AB2-913A-F008C52FBE77}"/>
    <dgm:cxn modelId="{B8BCF641-9D4E-4D0E-AFE3-15C1F74A3312}" type="presParOf" srcId="{14177455-8132-48EA-B0F8-18011F789F1D}" destId="{8DBE0DC0-DF2D-402F-A453-B5D5F2233D3C}" srcOrd="0" destOrd="0" presId="urn:microsoft.com/office/officeart/2008/layout/LinedList"/>
    <dgm:cxn modelId="{A231F1D6-70D3-4ED3-826E-78ABB89E75D0}" type="presParOf" srcId="{14177455-8132-48EA-B0F8-18011F789F1D}" destId="{209CC923-767D-4AB9-B8AB-6129E9E31974}" srcOrd="1" destOrd="0" presId="urn:microsoft.com/office/officeart/2008/layout/LinedList"/>
    <dgm:cxn modelId="{C3032A13-49E4-44CE-B211-829F988F2421}" type="presParOf" srcId="{209CC923-767D-4AB9-B8AB-6129E9E31974}" destId="{96B3F46D-5C3E-420B-BF1C-488B5213422B}" srcOrd="0" destOrd="0" presId="urn:microsoft.com/office/officeart/2008/layout/LinedList"/>
    <dgm:cxn modelId="{E6D4F428-1706-47E8-B683-ABE98846D0A1}" type="presParOf" srcId="{209CC923-767D-4AB9-B8AB-6129E9E31974}" destId="{10E03E06-A9E9-4711-BF4C-C89B3C72AD88}" srcOrd="1" destOrd="0" presId="urn:microsoft.com/office/officeart/2008/layout/LinedList"/>
    <dgm:cxn modelId="{1B0B9870-DB03-468E-A018-8B57AC59CE7B}" type="presParOf" srcId="{14177455-8132-48EA-B0F8-18011F789F1D}" destId="{15C29F93-7C5C-4D42-92BF-1A90D14EF64E}" srcOrd="2" destOrd="0" presId="urn:microsoft.com/office/officeart/2008/layout/LinedList"/>
    <dgm:cxn modelId="{D8035FBD-5E78-44A5-96E0-7302B16B81B0}" type="presParOf" srcId="{14177455-8132-48EA-B0F8-18011F789F1D}" destId="{4243C7DD-D184-4026-855E-6AD7DB718978}" srcOrd="3" destOrd="0" presId="urn:microsoft.com/office/officeart/2008/layout/LinedList"/>
    <dgm:cxn modelId="{3905621D-6804-4FE2-814F-901EF78F595A}" type="presParOf" srcId="{4243C7DD-D184-4026-855E-6AD7DB718978}" destId="{877D2F54-971B-4726-9A5E-E50740BE82D5}" srcOrd="0" destOrd="0" presId="urn:microsoft.com/office/officeart/2008/layout/LinedList"/>
    <dgm:cxn modelId="{64342D3C-4232-4A78-A156-329E2E012E50}" type="presParOf" srcId="{4243C7DD-D184-4026-855E-6AD7DB718978}" destId="{0702942B-736C-479E-87B0-348E414315E1}" srcOrd="1" destOrd="0" presId="urn:microsoft.com/office/officeart/2008/layout/LinedList"/>
    <dgm:cxn modelId="{E119CD24-607A-41DE-887B-C4A672DE9EEB}" type="presParOf" srcId="{14177455-8132-48EA-B0F8-18011F789F1D}" destId="{FDC7ACC6-64C8-4AE1-AF90-57DDC05387B9}" srcOrd="4" destOrd="0" presId="urn:microsoft.com/office/officeart/2008/layout/LinedList"/>
    <dgm:cxn modelId="{AFDF7BEF-1F75-44A5-8852-D2F233085FD3}" type="presParOf" srcId="{14177455-8132-48EA-B0F8-18011F789F1D}" destId="{D0300A52-1493-45C4-9B38-4BF883A9A325}" srcOrd="5" destOrd="0" presId="urn:microsoft.com/office/officeart/2008/layout/LinedList"/>
    <dgm:cxn modelId="{3C9FA728-82C5-4383-B04E-176C0A0D4E31}" type="presParOf" srcId="{D0300A52-1493-45C4-9B38-4BF883A9A325}" destId="{75716825-FF0B-4D5C-88E2-8D360FBA9699}" srcOrd="0" destOrd="0" presId="urn:microsoft.com/office/officeart/2008/layout/LinedList"/>
    <dgm:cxn modelId="{FD56D99F-A36D-476D-BC01-3EEFD9A3B4E4}" type="presParOf" srcId="{D0300A52-1493-45C4-9B38-4BF883A9A325}" destId="{A9D37BEE-16F8-475D-8D8E-2F5C14F7A84A}" srcOrd="1" destOrd="0" presId="urn:microsoft.com/office/officeart/2008/layout/LinedList"/>
    <dgm:cxn modelId="{9720433C-E1E6-4E9A-B083-F8E95ECE17F4}" type="presParOf" srcId="{14177455-8132-48EA-B0F8-18011F789F1D}" destId="{811A278D-98A8-4321-80FF-BC9DEECF8AF7}" srcOrd="6" destOrd="0" presId="urn:microsoft.com/office/officeart/2008/layout/LinedList"/>
    <dgm:cxn modelId="{2E2BA3A7-1DB4-4A71-9EA5-4BA587F4A4B6}" type="presParOf" srcId="{14177455-8132-48EA-B0F8-18011F789F1D}" destId="{58D9D79A-8A08-4372-91D3-650A645CD2D4}" srcOrd="7" destOrd="0" presId="urn:microsoft.com/office/officeart/2008/layout/LinedList"/>
    <dgm:cxn modelId="{1202E892-5E20-468A-A104-5CDD7EFDBBDD}" type="presParOf" srcId="{58D9D79A-8A08-4372-91D3-650A645CD2D4}" destId="{4765926C-8AE5-4165-A159-D0FF784D4D1F}" srcOrd="0" destOrd="0" presId="urn:microsoft.com/office/officeart/2008/layout/LinedList"/>
    <dgm:cxn modelId="{0E85F35E-D9C4-44A6-91B2-7D1C48AF82FF}" type="presParOf" srcId="{58D9D79A-8A08-4372-91D3-650A645CD2D4}" destId="{F08AE654-9943-4835-A7C2-D8E2F536DBE9}" srcOrd="1" destOrd="0" presId="urn:microsoft.com/office/officeart/2008/layout/LinedList"/>
    <dgm:cxn modelId="{9ED9D1C5-CBC5-40A9-BEAC-DA0D6FB98A55}" type="presParOf" srcId="{14177455-8132-48EA-B0F8-18011F789F1D}" destId="{D01DAE06-27EB-45B3-9D23-50DDF065EC96}" srcOrd="8" destOrd="0" presId="urn:microsoft.com/office/officeart/2008/layout/LinedList"/>
    <dgm:cxn modelId="{36DAB744-1577-4816-AEBF-D7A361505AE8}" type="presParOf" srcId="{14177455-8132-48EA-B0F8-18011F789F1D}" destId="{24A62DF0-420B-415F-BEAD-E045835E7B8E}" srcOrd="9" destOrd="0" presId="urn:microsoft.com/office/officeart/2008/layout/LinedList"/>
    <dgm:cxn modelId="{FF1DFC03-9085-41FC-828F-AE0486356A02}" type="presParOf" srcId="{24A62DF0-420B-415F-BEAD-E045835E7B8E}" destId="{F4632E45-22F2-4054-91AE-966AEDAF8564}" srcOrd="0" destOrd="0" presId="urn:microsoft.com/office/officeart/2008/layout/LinedList"/>
    <dgm:cxn modelId="{16738DD4-635F-49EB-8E7A-F100EA15D99D}" type="presParOf" srcId="{24A62DF0-420B-415F-BEAD-E045835E7B8E}" destId="{5F2C9453-9D78-4531-AB1F-B3DDE854AD91}" srcOrd="1" destOrd="0" presId="urn:microsoft.com/office/officeart/2008/layout/LinedList"/>
    <dgm:cxn modelId="{37387B9C-F661-46FF-9416-4C8D26CB312D}" type="presParOf" srcId="{14177455-8132-48EA-B0F8-18011F789F1D}" destId="{3B5C2697-11CE-47E8-A5B2-86AA9A119DDC}" srcOrd="10" destOrd="0" presId="urn:microsoft.com/office/officeart/2008/layout/LinedList"/>
    <dgm:cxn modelId="{B349F0F2-D473-4E54-9027-06E4B0F031ED}" type="presParOf" srcId="{14177455-8132-48EA-B0F8-18011F789F1D}" destId="{30B26E0A-B8FD-410E-89A4-15A074C33BA8}" srcOrd="11" destOrd="0" presId="urn:microsoft.com/office/officeart/2008/layout/LinedList"/>
    <dgm:cxn modelId="{D105D480-7438-4ED0-A540-AE7525672641}" type="presParOf" srcId="{30B26E0A-B8FD-410E-89A4-15A074C33BA8}" destId="{437F2CF7-D837-4C8F-8F38-90F2CA8966DD}" srcOrd="0" destOrd="0" presId="urn:microsoft.com/office/officeart/2008/layout/LinedList"/>
    <dgm:cxn modelId="{AD721ABA-A51A-4BD2-ADC9-40A3BA4B9D2E}" type="presParOf" srcId="{30B26E0A-B8FD-410E-89A4-15A074C33BA8}" destId="{C2200B5C-B405-438A-A921-8C57900FF5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1965BCA-6F4F-49B8-9CB2-0F8861B6FBEF}" type="doc">
      <dgm:prSet loTypeId="urn:microsoft.com/office/officeart/2018/5/layout/IconCircleLabelList" loCatId="icon" qsTypeId="urn:microsoft.com/office/officeart/2005/8/quickstyle/simple1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53A6BE-9437-4432-85ED-BB49361BA88B}">
      <dgm:prSet/>
      <dgm:spPr/>
      <dgm:t>
        <a:bodyPr/>
        <a:lstStyle/>
        <a:p>
          <a:pPr>
            <a:defRPr cap="all"/>
          </a:pPr>
          <a:r>
            <a:rPr lang="en-GB" baseline="0"/>
            <a:t>What is behaviour change?</a:t>
          </a:r>
          <a:endParaRPr lang="en-US"/>
        </a:p>
      </dgm:t>
    </dgm:pt>
    <dgm:pt modelId="{35DA98C8-841D-430E-ABC7-93614A701354}" type="parTrans" cxnId="{2F14EAD2-BFAB-4912-A7CA-4F627FFFB71A}">
      <dgm:prSet/>
      <dgm:spPr/>
      <dgm:t>
        <a:bodyPr/>
        <a:lstStyle/>
        <a:p>
          <a:endParaRPr lang="en-US"/>
        </a:p>
      </dgm:t>
    </dgm:pt>
    <dgm:pt modelId="{F34E21F9-66D1-483A-B835-E515BA58AF4B}" type="sibTrans" cxnId="{2F14EAD2-BFAB-4912-A7CA-4F627FFFB71A}">
      <dgm:prSet/>
      <dgm:spPr/>
      <dgm:t>
        <a:bodyPr/>
        <a:lstStyle/>
        <a:p>
          <a:endParaRPr lang="en-US"/>
        </a:p>
      </dgm:t>
    </dgm:pt>
    <dgm:pt modelId="{F1AB311A-95E3-47F9-8129-2F1B1AFC5B0E}">
      <dgm:prSet/>
      <dgm:spPr/>
      <dgm:t>
        <a:bodyPr/>
        <a:lstStyle/>
        <a:p>
          <a:pPr>
            <a:defRPr cap="all"/>
          </a:pPr>
          <a:r>
            <a:rPr lang="en-GB" baseline="0"/>
            <a:t>Why do we change our behaviour?</a:t>
          </a:r>
          <a:endParaRPr lang="en-US"/>
        </a:p>
      </dgm:t>
    </dgm:pt>
    <dgm:pt modelId="{2006D3E9-DF76-487C-90F3-D41D16C6C350}" type="parTrans" cxnId="{94C51F7B-E707-4F76-A2EE-FB9EF0E77CA4}">
      <dgm:prSet/>
      <dgm:spPr/>
      <dgm:t>
        <a:bodyPr/>
        <a:lstStyle/>
        <a:p>
          <a:endParaRPr lang="en-US"/>
        </a:p>
      </dgm:t>
    </dgm:pt>
    <dgm:pt modelId="{36470FB9-9B2B-4E12-8F70-E66F8BF008A9}" type="sibTrans" cxnId="{94C51F7B-E707-4F76-A2EE-FB9EF0E77CA4}">
      <dgm:prSet/>
      <dgm:spPr/>
      <dgm:t>
        <a:bodyPr/>
        <a:lstStyle/>
        <a:p>
          <a:endParaRPr lang="en-US"/>
        </a:p>
      </dgm:t>
    </dgm:pt>
    <dgm:pt modelId="{AB116DDF-76E4-4B0C-83D3-90B1B8EBC319}" type="pres">
      <dgm:prSet presAssocID="{91965BCA-6F4F-49B8-9CB2-0F8861B6FBEF}" presName="root" presStyleCnt="0">
        <dgm:presLayoutVars>
          <dgm:dir/>
          <dgm:resizeHandles val="exact"/>
        </dgm:presLayoutVars>
      </dgm:prSet>
      <dgm:spPr/>
    </dgm:pt>
    <dgm:pt modelId="{64F0AB41-7E74-4461-BC82-0DB8AC3EB502}" type="pres">
      <dgm:prSet presAssocID="{9853A6BE-9437-4432-85ED-BB49361BA88B}" presName="compNode" presStyleCnt="0"/>
      <dgm:spPr/>
    </dgm:pt>
    <dgm:pt modelId="{F4641D8A-BA3E-4456-9E51-01C7EFC0DFDC}" type="pres">
      <dgm:prSet presAssocID="{9853A6BE-9437-4432-85ED-BB49361BA88B}" presName="iconBgRect" presStyleLbl="bgShp" presStyleIdx="0" presStyleCnt="2"/>
      <dgm:spPr/>
    </dgm:pt>
    <dgm:pt modelId="{FBA8F9D3-4C5B-499A-B1F3-E70E8DDFB495}" type="pres">
      <dgm:prSet presAssocID="{9853A6BE-9437-4432-85ED-BB49361BA88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1F2CD8E-376D-4F2F-8F00-D3E43EBDB155}" type="pres">
      <dgm:prSet presAssocID="{9853A6BE-9437-4432-85ED-BB49361BA88B}" presName="spaceRect" presStyleCnt="0"/>
      <dgm:spPr/>
    </dgm:pt>
    <dgm:pt modelId="{545291DD-878F-477D-BC19-465B8B542F1F}" type="pres">
      <dgm:prSet presAssocID="{9853A6BE-9437-4432-85ED-BB49361BA88B}" presName="textRect" presStyleLbl="revTx" presStyleIdx="0" presStyleCnt="2">
        <dgm:presLayoutVars>
          <dgm:chMax val="1"/>
          <dgm:chPref val="1"/>
        </dgm:presLayoutVars>
      </dgm:prSet>
      <dgm:spPr/>
    </dgm:pt>
    <dgm:pt modelId="{B3BD3B65-36E9-4CAA-90E0-15AAD9B0D82A}" type="pres">
      <dgm:prSet presAssocID="{F34E21F9-66D1-483A-B835-E515BA58AF4B}" presName="sibTrans" presStyleCnt="0"/>
      <dgm:spPr/>
    </dgm:pt>
    <dgm:pt modelId="{1D74068E-915F-4AF5-98E8-F52D421F7281}" type="pres">
      <dgm:prSet presAssocID="{F1AB311A-95E3-47F9-8129-2F1B1AFC5B0E}" presName="compNode" presStyleCnt="0"/>
      <dgm:spPr/>
    </dgm:pt>
    <dgm:pt modelId="{DFB611AB-599B-490F-BD48-C6D9B5E47A97}" type="pres">
      <dgm:prSet presAssocID="{F1AB311A-95E3-47F9-8129-2F1B1AFC5B0E}" presName="iconBgRect" presStyleLbl="bgShp" presStyleIdx="1" presStyleCnt="2"/>
      <dgm:spPr/>
    </dgm:pt>
    <dgm:pt modelId="{88F05DBB-D822-433D-A2A1-7DB29E6CB5D5}" type="pres">
      <dgm:prSet presAssocID="{F1AB311A-95E3-47F9-8129-2F1B1AFC5B0E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224A13E-EF71-4EC1-A06B-CE2909E4E338}" type="pres">
      <dgm:prSet presAssocID="{F1AB311A-95E3-47F9-8129-2F1B1AFC5B0E}" presName="spaceRect" presStyleCnt="0"/>
      <dgm:spPr/>
    </dgm:pt>
    <dgm:pt modelId="{7B8EEC50-7E6B-4A0D-ABEE-F0E339407FAC}" type="pres">
      <dgm:prSet presAssocID="{F1AB311A-95E3-47F9-8129-2F1B1AFC5B0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3123256-6DE5-4A3D-9533-56DBE822BA5E}" type="presOf" srcId="{9853A6BE-9437-4432-85ED-BB49361BA88B}" destId="{545291DD-878F-477D-BC19-465B8B542F1F}" srcOrd="0" destOrd="0" presId="urn:microsoft.com/office/officeart/2018/5/layout/IconCircleLabelList"/>
    <dgm:cxn modelId="{94C51F7B-E707-4F76-A2EE-FB9EF0E77CA4}" srcId="{91965BCA-6F4F-49B8-9CB2-0F8861B6FBEF}" destId="{F1AB311A-95E3-47F9-8129-2F1B1AFC5B0E}" srcOrd="1" destOrd="0" parTransId="{2006D3E9-DF76-487C-90F3-D41D16C6C350}" sibTransId="{36470FB9-9B2B-4E12-8F70-E66F8BF008A9}"/>
    <dgm:cxn modelId="{8335EFB3-95FC-4C78-8630-CBFFB8C53327}" type="presOf" srcId="{F1AB311A-95E3-47F9-8129-2F1B1AFC5B0E}" destId="{7B8EEC50-7E6B-4A0D-ABEE-F0E339407FAC}" srcOrd="0" destOrd="0" presId="urn:microsoft.com/office/officeart/2018/5/layout/IconCircleLabelList"/>
    <dgm:cxn modelId="{2F14EAD2-BFAB-4912-A7CA-4F627FFFB71A}" srcId="{91965BCA-6F4F-49B8-9CB2-0F8861B6FBEF}" destId="{9853A6BE-9437-4432-85ED-BB49361BA88B}" srcOrd="0" destOrd="0" parTransId="{35DA98C8-841D-430E-ABC7-93614A701354}" sibTransId="{F34E21F9-66D1-483A-B835-E515BA58AF4B}"/>
    <dgm:cxn modelId="{2B508CE1-CCF5-43AA-AC42-4D3D5007D8E8}" type="presOf" srcId="{91965BCA-6F4F-49B8-9CB2-0F8861B6FBEF}" destId="{AB116DDF-76E4-4B0C-83D3-90B1B8EBC319}" srcOrd="0" destOrd="0" presId="urn:microsoft.com/office/officeart/2018/5/layout/IconCircleLabelList"/>
    <dgm:cxn modelId="{EA0F8584-454E-47AA-B80F-9980A0EB62EC}" type="presParOf" srcId="{AB116DDF-76E4-4B0C-83D3-90B1B8EBC319}" destId="{64F0AB41-7E74-4461-BC82-0DB8AC3EB502}" srcOrd="0" destOrd="0" presId="urn:microsoft.com/office/officeart/2018/5/layout/IconCircleLabelList"/>
    <dgm:cxn modelId="{C4B09F7E-68E3-4720-B44B-8799DFBB07B1}" type="presParOf" srcId="{64F0AB41-7E74-4461-BC82-0DB8AC3EB502}" destId="{F4641D8A-BA3E-4456-9E51-01C7EFC0DFDC}" srcOrd="0" destOrd="0" presId="urn:microsoft.com/office/officeart/2018/5/layout/IconCircleLabelList"/>
    <dgm:cxn modelId="{23E81C1E-BC0D-4380-BDCC-7E75EFA5EC2C}" type="presParOf" srcId="{64F0AB41-7E74-4461-BC82-0DB8AC3EB502}" destId="{FBA8F9D3-4C5B-499A-B1F3-E70E8DDFB495}" srcOrd="1" destOrd="0" presId="urn:microsoft.com/office/officeart/2018/5/layout/IconCircleLabelList"/>
    <dgm:cxn modelId="{929C35F2-97D5-4379-A6F6-CDB51544811F}" type="presParOf" srcId="{64F0AB41-7E74-4461-BC82-0DB8AC3EB502}" destId="{71F2CD8E-376D-4F2F-8F00-D3E43EBDB155}" srcOrd="2" destOrd="0" presId="urn:microsoft.com/office/officeart/2018/5/layout/IconCircleLabelList"/>
    <dgm:cxn modelId="{A76D960C-FA6C-4C5F-B6C5-EA5CF3EA11C0}" type="presParOf" srcId="{64F0AB41-7E74-4461-BC82-0DB8AC3EB502}" destId="{545291DD-878F-477D-BC19-465B8B542F1F}" srcOrd="3" destOrd="0" presId="urn:microsoft.com/office/officeart/2018/5/layout/IconCircleLabelList"/>
    <dgm:cxn modelId="{97DDF08D-CA6F-4DEB-9059-16A20990491C}" type="presParOf" srcId="{AB116DDF-76E4-4B0C-83D3-90B1B8EBC319}" destId="{B3BD3B65-36E9-4CAA-90E0-15AAD9B0D82A}" srcOrd="1" destOrd="0" presId="urn:microsoft.com/office/officeart/2018/5/layout/IconCircleLabelList"/>
    <dgm:cxn modelId="{E1A27426-1818-4005-94A7-02AF8DB7E8F2}" type="presParOf" srcId="{AB116DDF-76E4-4B0C-83D3-90B1B8EBC319}" destId="{1D74068E-915F-4AF5-98E8-F52D421F7281}" srcOrd="2" destOrd="0" presId="urn:microsoft.com/office/officeart/2018/5/layout/IconCircleLabelList"/>
    <dgm:cxn modelId="{50A2732E-1BBA-44B2-BF94-FF69B61F2898}" type="presParOf" srcId="{1D74068E-915F-4AF5-98E8-F52D421F7281}" destId="{DFB611AB-599B-490F-BD48-C6D9B5E47A97}" srcOrd="0" destOrd="0" presId="urn:microsoft.com/office/officeart/2018/5/layout/IconCircleLabelList"/>
    <dgm:cxn modelId="{F0E71AAF-FF57-4862-AD2D-B875F7B3BF48}" type="presParOf" srcId="{1D74068E-915F-4AF5-98E8-F52D421F7281}" destId="{88F05DBB-D822-433D-A2A1-7DB29E6CB5D5}" srcOrd="1" destOrd="0" presId="urn:microsoft.com/office/officeart/2018/5/layout/IconCircleLabelList"/>
    <dgm:cxn modelId="{16B9EBEC-ABCB-4125-B015-0834016360B1}" type="presParOf" srcId="{1D74068E-915F-4AF5-98E8-F52D421F7281}" destId="{7224A13E-EF71-4EC1-A06B-CE2909E4E338}" srcOrd="2" destOrd="0" presId="urn:microsoft.com/office/officeart/2018/5/layout/IconCircleLabelList"/>
    <dgm:cxn modelId="{54494D0B-79FB-4DF6-9E22-A76D63F11906}" type="presParOf" srcId="{1D74068E-915F-4AF5-98E8-F52D421F7281}" destId="{7B8EEC50-7E6B-4A0D-ABEE-F0E339407FA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BDFCB0-037F-4F9E-A61F-AA8831D783B4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314A663-3B64-4143-88E4-FBF74C60B8D4}">
      <dgm:prSet/>
      <dgm:spPr/>
      <dgm:t>
        <a:bodyPr/>
        <a:lstStyle/>
        <a:p>
          <a:r>
            <a:rPr lang="en-GB"/>
            <a:t>Behaviour change is something we all do, consciously or subconsciously. </a:t>
          </a:r>
          <a:endParaRPr lang="en-US"/>
        </a:p>
      </dgm:t>
    </dgm:pt>
    <dgm:pt modelId="{34B001C8-207B-4A96-A297-36A63EC6FA54}" type="parTrans" cxnId="{F7E1C4B7-CF7F-44C4-A570-090D18B07230}">
      <dgm:prSet/>
      <dgm:spPr/>
      <dgm:t>
        <a:bodyPr/>
        <a:lstStyle/>
        <a:p>
          <a:endParaRPr lang="en-US"/>
        </a:p>
      </dgm:t>
    </dgm:pt>
    <dgm:pt modelId="{F8839B47-8259-45EF-849D-BA2F9BA67147}" type="sibTrans" cxnId="{F7E1C4B7-CF7F-44C4-A570-090D18B07230}">
      <dgm:prSet/>
      <dgm:spPr/>
      <dgm:t>
        <a:bodyPr/>
        <a:lstStyle/>
        <a:p>
          <a:endParaRPr lang="en-US"/>
        </a:p>
      </dgm:t>
    </dgm:pt>
    <dgm:pt modelId="{3E6BE848-86FA-434E-A2B1-5F6251B4C96F}">
      <dgm:prSet/>
      <dgm:spPr/>
      <dgm:t>
        <a:bodyPr/>
        <a:lstStyle/>
        <a:p>
          <a:r>
            <a:rPr lang="en-GB"/>
            <a:t>It might be a New Year's Resolution, or due to physician advice for example.</a:t>
          </a:r>
          <a:endParaRPr lang="en-US"/>
        </a:p>
      </dgm:t>
    </dgm:pt>
    <dgm:pt modelId="{7B7BF15A-54EA-4CA8-9616-4C57B3836FBA}" type="parTrans" cxnId="{CC0371DD-19C3-4326-B998-BF92E26D97C5}">
      <dgm:prSet/>
      <dgm:spPr/>
      <dgm:t>
        <a:bodyPr/>
        <a:lstStyle/>
        <a:p>
          <a:endParaRPr lang="en-US"/>
        </a:p>
      </dgm:t>
    </dgm:pt>
    <dgm:pt modelId="{F891BA82-41E3-4FBB-8510-3E731C565CFB}" type="sibTrans" cxnId="{CC0371DD-19C3-4326-B998-BF92E26D97C5}">
      <dgm:prSet/>
      <dgm:spPr/>
      <dgm:t>
        <a:bodyPr/>
        <a:lstStyle/>
        <a:p>
          <a:endParaRPr lang="en-US"/>
        </a:p>
      </dgm:t>
    </dgm:pt>
    <dgm:pt modelId="{3B4ECEF0-D396-408B-A396-FD72728F6E2E}">
      <dgm:prSet/>
      <dgm:spPr/>
      <dgm:t>
        <a:bodyPr/>
        <a:lstStyle/>
        <a:p>
          <a:r>
            <a:rPr lang="en-GB"/>
            <a:t>Change does not come easily!</a:t>
          </a:r>
          <a:endParaRPr lang="en-US"/>
        </a:p>
      </dgm:t>
    </dgm:pt>
    <dgm:pt modelId="{1A1E386F-83C7-4CAF-BAAA-5984C9A19A2D}" type="parTrans" cxnId="{70A6AEA2-692D-48E6-863C-3C82B9D49AF9}">
      <dgm:prSet/>
      <dgm:spPr/>
      <dgm:t>
        <a:bodyPr/>
        <a:lstStyle/>
        <a:p>
          <a:endParaRPr lang="en-US"/>
        </a:p>
      </dgm:t>
    </dgm:pt>
    <dgm:pt modelId="{75189054-99EB-4520-90F8-3E315FD228F0}" type="sibTrans" cxnId="{70A6AEA2-692D-48E6-863C-3C82B9D49AF9}">
      <dgm:prSet/>
      <dgm:spPr/>
      <dgm:t>
        <a:bodyPr/>
        <a:lstStyle/>
        <a:p>
          <a:endParaRPr lang="en-US"/>
        </a:p>
      </dgm:t>
    </dgm:pt>
    <dgm:pt modelId="{B257B9B4-7938-4A90-A526-FE69CBF10B8A}">
      <dgm:prSet/>
      <dgm:spPr/>
      <dgm:t>
        <a:bodyPr/>
        <a:lstStyle/>
        <a:p>
          <a:r>
            <a:rPr lang="en-GB"/>
            <a:t>There are distinct elements.</a:t>
          </a:r>
          <a:endParaRPr lang="en-US"/>
        </a:p>
      </dgm:t>
    </dgm:pt>
    <dgm:pt modelId="{A4A867A6-5CC4-448E-B544-7E72912FE22A}" type="parTrans" cxnId="{E6F53B80-6244-4C0E-B318-6D4485970B30}">
      <dgm:prSet/>
      <dgm:spPr/>
      <dgm:t>
        <a:bodyPr/>
        <a:lstStyle/>
        <a:p>
          <a:endParaRPr lang="en-US"/>
        </a:p>
      </dgm:t>
    </dgm:pt>
    <dgm:pt modelId="{4D4A4FB6-223D-41C0-A84C-AF80A2392520}" type="sibTrans" cxnId="{E6F53B80-6244-4C0E-B318-6D4485970B30}">
      <dgm:prSet/>
      <dgm:spPr/>
      <dgm:t>
        <a:bodyPr/>
        <a:lstStyle/>
        <a:p>
          <a:endParaRPr lang="en-US"/>
        </a:p>
      </dgm:t>
    </dgm:pt>
    <dgm:pt modelId="{9081B3D0-CC44-4029-B2A3-FE70D0206B58}" type="pres">
      <dgm:prSet presAssocID="{15BDFCB0-037F-4F9E-A61F-AA8831D783B4}" presName="root" presStyleCnt="0">
        <dgm:presLayoutVars>
          <dgm:dir/>
          <dgm:resizeHandles val="exact"/>
        </dgm:presLayoutVars>
      </dgm:prSet>
      <dgm:spPr/>
    </dgm:pt>
    <dgm:pt modelId="{CF55C42D-B689-48B6-9CE6-F22F696BF802}" type="pres">
      <dgm:prSet presAssocID="{8314A663-3B64-4143-88E4-FBF74C60B8D4}" presName="compNode" presStyleCnt="0"/>
      <dgm:spPr/>
    </dgm:pt>
    <dgm:pt modelId="{F44F0921-C926-47D2-B168-F5B2FA964408}" type="pres">
      <dgm:prSet presAssocID="{8314A663-3B64-4143-88E4-FBF74C60B8D4}" presName="bgRect" presStyleLbl="bgShp" presStyleIdx="0" presStyleCnt="4"/>
      <dgm:spPr/>
    </dgm:pt>
    <dgm:pt modelId="{33CE160D-72BF-4B79-9135-EA862A914F56}" type="pres">
      <dgm:prSet presAssocID="{8314A663-3B64-4143-88E4-FBF74C60B8D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4AC1D50-823D-4C75-810D-D71BEEDDCC2D}" type="pres">
      <dgm:prSet presAssocID="{8314A663-3B64-4143-88E4-FBF74C60B8D4}" presName="spaceRect" presStyleCnt="0"/>
      <dgm:spPr/>
    </dgm:pt>
    <dgm:pt modelId="{A7C057B7-1761-4A51-8C70-7577E03CF2DC}" type="pres">
      <dgm:prSet presAssocID="{8314A663-3B64-4143-88E4-FBF74C60B8D4}" presName="parTx" presStyleLbl="revTx" presStyleIdx="0" presStyleCnt="4">
        <dgm:presLayoutVars>
          <dgm:chMax val="0"/>
          <dgm:chPref val="0"/>
        </dgm:presLayoutVars>
      </dgm:prSet>
      <dgm:spPr/>
    </dgm:pt>
    <dgm:pt modelId="{67CD803B-6989-43DD-943F-669875FF7DF9}" type="pres">
      <dgm:prSet presAssocID="{F8839B47-8259-45EF-849D-BA2F9BA67147}" presName="sibTrans" presStyleCnt="0"/>
      <dgm:spPr/>
    </dgm:pt>
    <dgm:pt modelId="{47348E90-3440-46A0-94B6-F7B9B1C3E9A1}" type="pres">
      <dgm:prSet presAssocID="{3E6BE848-86FA-434E-A2B1-5F6251B4C96F}" presName="compNode" presStyleCnt="0"/>
      <dgm:spPr/>
    </dgm:pt>
    <dgm:pt modelId="{AEF4705F-7FAC-47FF-A3AE-99F0E441F575}" type="pres">
      <dgm:prSet presAssocID="{3E6BE848-86FA-434E-A2B1-5F6251B4C96F}" presName="bgRect" presStyleLbl="bgShp" presStyleIdx="1" presStyleCnt="4"/>
      <dgm:spPr/>
    </dgm:pt>
    <dgm:pt modelId="{10F543F4-AAFF-4699-B19D-7AAB48FD0210}" type="pres">
      <dgm:prSet presAssocID="{3E6BE848-86FA-434E-A2B1-5F6251B4C96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CA81B5E-7556-41BF-93EB-A50A153AE54F}" type="pres">
      <dgm:prSet presAssocID="{3E6BE848-86FA-434E-A2B1-5F6251B4C96F}" presName="spaceRect" presStyleCnt="0"/>
      <dgm:spPr/>
    </dgm:pt>
    <dgm:pt modelId="{BE5B0865-F9DB-4C6D-8F5E-0E158E5D766A}" type="pres">
      <dgm:prSet presAssocID="{3E6BE848-86FA-434E-A2B1-5F6251B4C96F}" presName="parTx" presStyleLbl="revTx" presStyleIdx="1" presStyleCnt="4">
        <dgm:presLayoutVars>
          <dgm:chMax val="0"/>
          <dgm:chPref val="0"/>
        </dgm:presLayoutVars>
      </dgm:prSet>
      <dgm:spPr/>
    </dgm:pt>
    <dgm:pt modelId="{F2870758-2F85-4684-B4A3-CFB891E9ED52}" type="pres">
      <dgm:prSet presAssocID="{F891BA82-41E3-4FBB-8510-3E731C565CFB}" presName="sibTrans" presStyleCnt="0"/>
      <dgm:spPr/>
    </dgm:pt>
    <dgm:pt modelId="{9CCB8BC6-7C48-44EC-9384-129CD856C874}" type="pres">
      <dgm:prSet presAssocID="{3B4ECEF0-D396-408B-A396-FD72728F6E2E}" presName="compNode" presStyleCnt="0"/>
      <dgm:spPr/>
    </dgm:pt>
    <dgm:pt modelId="{D5F00BD6-A870-4692-BE6C-1A98E3C8BDC7}" type="pres">
      <dgm:prSet presAssocID="{3B4ECEF0-D396-408B-A396-FD72728F6E2E}" presName="bgRect" presStyleLbl="bgShp" presStyleIdx="2" presStyleCnt="4"/>
      <dgm:spPr/>
    </dgm:pt>
    <dgm:pt modelId="{8C1B0DB4-C562-4351-B9AA-900FC057482E}" type="pres">
      <dgm:prSet presAssocID="{3B4ECEF0-D396-408B-A396-FD72728F6E2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0383B83-28AB-4A17-97D3-B7D7F74A7A69}" type="pres">
      <dgm:prSet presAssocID="{3B4ECEF0-D396-408B-A396-FD72728F6E2E}" presName="spaceRect" presStyleCnt="0"/>
      <dgm:spPr/>
    </dgm:pt>
    <dgm:pt modelId="{7386E78E-D97A-42BE-BFF8-FF068926CCD6}" type="pres">
      <dgm:prSet presAssocID="{3B4ECEF0-D396-408B-A396-FD72728F6E2E}" presName="parTx" presStyleLbl="revTx" presStyleIdx="2" presStyleCnt="4">
        <dgm:presLayoutVars>
          <dgm:chMax val="0"/>
          <dgm:chPref val="0"/>
        </dgm:presLayoutVars>
      </dgm:prSet>
      <dgm:spPr/>
    </dgm:pt>
    <dgm:pt modelId="{171DA362-62AA-4C7B-9F78-C43B0F31E7FA}" type="pres">
      <dgm:prSet presAssocID="{75189054-99EB-4520-90F8-3E315FD228F0}" presName="sibTrans" presStyleCnt="0"/>
      <dgm:spPr/>
    </dgm:pt>
    <dgm:pt modelId="{6C2F2295-A8DE-4D7B-88DA-71BB7522FC4B}" type="pres">
      <dgm:prSet presAssocID="{B257B9B4-7938-4A90-A526-FE69CBF10B8A}" presName="compNode" presStyleCnt="0"/>
      <dgm:spPr/>
    </dgm:pt>
    <dgm:pt modelId="{74D1C71A-2887-448E-BFE2-2272943CB136}" type="pres">
      <dgm:prSet presAssocID="{B257B9B4-7938-4A90-A526-FE69CBF10B8A}" presName="bgRect" presStyleLbl="bgShp" presStyleIdx="3" presStyleCnt="4"/>
      <dgm:spPr/>
    </dgm:pt>
    <dgm:pt modelId="{C1D157A7-A166-4BC6-876D-9A5BF20B179F}" type="pres">
      <dgm:prSet presAssocID="{B257B9B4-7938-4A90-A526-FE69CBF10B8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8FD82F75-54CC-49DC-89F1-50508987E13F}" type="pres">
      <dgm:prSet presAssocID="{B257B9B4-7938-4A90-A526-FE69CBF10B8A}" presName="spaceRect" presStyleCnt="0"/>
      <dgm:spPr/>
    </dgm:pt>
    <dgm:pt modelId="{300C08D1-D2EC-4230-B236-BFF3435099FB}" type="pres">
      <dgm:prSet presAssocID="{B257B9B4-7938-4A90-A526-FE69CBF10B8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C660B35-6510-4A92-AE97-B1FD9E546C4D}" type="presOf" srcId="{3B4ECEF0-D396-408B-A396-FD72728F6E2E}" destId="{7386E78E-D97A-42BE-BFF8-FF068926CCD6}" srcOrd="0" destOrd="0" presId="urn:microsoft.com/office/officeart/2018/2/layout/IconVerticalSolidList"/>
    <dgm:cxn modelId="{4EE4DA5F-7823-43AA-B44C-8ABACFF48E36}" type="presOf" srcId="{8314A663-3B64-4143-88E4-FBF74C60B8D4}" destId="{A7C057B7-1761-4A51-8C70-7577E03CF2DC}" srcOrd="0" destOrd="0" presId="urn:microsoft.com/office/officeart/2018/2/layout/IconVerticalSolidList"/>
    <dgm:cxn modelId="{01308543-79CC-4546-BB3C-B36C4AFE3B8C}" type="presOf" srcId="{B257B9B4-7938-4A90-A526-FE69CBF10B8A}" destId="{300C08D1-D2EC-4230-B236-BFF3435099FB}" srcOrd="0" destOrd="0" presId="urn:microsoft.com/office/officeart/2018/2/layout/IconVerticalSolidList"/>
    <dgm:cxn modelId="{E6F53B80-6244-4C0E-B318-6D4485970B30}" srcId="{15BDFCB0-037F-4F9E-A61F-AA8831D783B4}" destId="{B257B9B4-7938-4A90-A526-FE69CBF10B8A}" srcOrd="3" destOrd="0" parTransId="{A4A867A6-5CC4-448E-B544-7E72912FE22A}" sibTransId="{4D4A4FB6-223D-41C0-A84C-AF80A2392520}"/>
    <dgm:cxn modelId="{76DB0F97-BBF2-41BD-B400-EAC15F9A8759}" type="presOf" srcId="{15BDFCB0-037F-4F9E-A61F-AA8831D783B4}" destId="{9081B3D0-CC44-4029-B2A3-FE70D0206B58}" srcOrd="0" destOrd="0" presId="urn:microsoft.com/office/officeart/2018/2/layout/IconVerticalSolidList"/>
    <dgm:cxn modelId="{70A6AEA2-692D-48E6-863C-3C82B9D49AF9}" srcId="{15BDFCB0-037F-4F9E-A61F-AA8831D783B4}" destId="{3B4ECEF0-D396-408B-A396-FD72728F6E2E}" srcOrd="2" destOrd="0" parTransId="{1A1E386F-83C7-4CAF-BAAA-5984C9A19A2D}" sibTransId="{75189054-99EB-4520-90F8-3E315FD228F0}"/>
    <dgm:cxn modelId="{F7E1C4B7-CF7F-44C4-A570-090D18B07230}" srcId="{15BDFCB0-037F-4F9E-A61F-AA8831D783B4}" destId="{8314A663-3B64-4143-88E4-FBF74C60B8D4}" srcOrd="0" destOrd="0" parTransId="{34B001C8-207B-4A96-A297-36A63EC6FA54}" sibTransId="{F8839B47-8259-45EF-849D-BA2F9BA67147}"/>
    <dgm:cxn modelId="{CC0371DD-19C3-4326-B998-BF92E26D97C5}" srcId="{15BDFCB0-037F-4F9E-A61F-AA8831D783B4}" destId="{3E6BE848-86FA-434E-A2B1-5F6251B4C96F}" srcOrd="1" destOrd="0" parTransId="{7B7BF15A-54EA-4CA8-9616-4C57B3836FBA}" sibTransId="{F891BA82-41E3-4FBB-8510-3E731C565CFB}"/>
    <dgm:cxn modelId="{CF902BE0-0C2B-4009-9530-73719CABA258}" type="presOf" srcId="{3E6BE848-86FA-434E-A2B1-5F6251B4C96F}" destId="{BE5B0865-F9DB-4C6D-8F5E-0E158E5D766A}" srcOrd="0" destOrd="0" presId="urn:microsoft.com/office/officeart/2018/2/layout/IconVerticalSolidList"/>
    <dgm:cxn modelId="{A18B72CE-5206-4081-86CE-5963D763ED12}" type="presParOf" srcId="{9081B3D0-CC44-4029-B2A3-FE70D0206B58}" destId="{CF55C42D-B689-48B6-9CE6-F22F696BF802}" srcOrd="0" destOrd="0" presId="urn:microsoft.com/office/officeart/2018/2/layout/IconVerticalSolidList"/>
    <dgm:cxn modelId="{3E690008-8EC9-4960-9E88-F279591DA63D}" type="presParOf" srcId="{CF55C42D-B689-48B6-9CE6-F22F696BF802}" destId="{F44F0921-C926-47D2-B168-F5B2FA964408}" srcOrd="0" destOrd="0" presId="urn:microsoft.com/office/officeart/2018/2/layout/IconVerticalSolidList"/>
    <dgm:cxn modelId="{6EC75ACE-3973-4218-876D-32B5A9271447}" type="presParOf" srcId="{CF55C42D-B689-48B6-9CE6-F22F696BF802}" destId="{33CE160D-72BF-4B79-9135-EA862A914F56}" srcOrd="1" destOrd="0" presId="urn:microsoft.com/office/officeart/2018/2/layout/IconVerticalSolidList"/>
    <dgm:cxn modelId="{3D2AA681-802C-4769-88F3-249956CB6062}" type="presParOf" srcId="{CF55C42D-B689-48B6-9CE6-F22F696BF802}" destId="{44AC1D50-823D-4C75-810D-D71BEEDDCC2D}" srcOrd="2" destOrd="0" presId="urn:microsoft.com/office/officeart/2018/2/layout/IconVerticalSolidList"/>
    <dgm:cxn modelId="{B877642A-9C7B-4B2E-B998-9ABF6F331279}" type="presParOf" srcId="{CF55C42D-B689-48B6-9CE6-F22F696BF802}" destId="{A7C057B7-1761-4A51-8C70-7577E03CF2DC}" srcOrd="3" destOrd="0" presId="urn:microsoft.com/office/officeart/2018/2/layout/IconVerticalSolidList"/>
    <dgm:cxn modelId="{5ADA659D-9DB6-43FB-9479-9BD55555E2C3}" type="presParOf" srcId="{9081B3D0-CC44-4029-B2A3-FE70D0206B58}" destId="{67CD803B-6989-43DD-943F-669875FF7DF9}" srcOrd="1" destOrd="0" presId="urn:microsoft.com/office/officeart/2018/2/layout/IconVerticalSolidList"/>
    <dgm:cxn modelId="{4B284EDA-D430-422F-9530-CEA9456F4E3C}" type="presParOf" srcId="{9081B3D0-CC44-4029-B2A3-FE70D0206B58}" destId="{47348E90-3440-46A0-94B6-F7B9B1C3E9A1}" srcOrd="2" destOrd="0" presId="urn:microsoft.com/office/officeart/2018/2/layout/IconVerticalSolidList"/>
    <dgm:cxn modelId="{55CA9674-0B4D-419B-9E04-DADEF04146E2}" type="presParOf" srcId="{47348E90-3440-46A0-94B6-F7B9B1C3E9A1}" destId="{AEF4705F-7FAC-47FF-A3AE-99F0E441F575}" srcOrd="0" destOrd="0" presId="urn:microsoft.com/office/officeart/2018/2/layout/IconVerticalSolidList"/>
    <dgm:cxn modelId="{25F207ED-1CDD-4920-9E2F-ED9C895A8789}" type="presParOf" srcId="{47348E90-3440-46A0-94B6-F7B9B1C3E9A1}" destId="{10F543F4-AAFF-4699-B19D-7AAB48FD0210}" srcOrd="1" destOrd="0" presId="urn:microsoft.com/office/officeart/2018/2/layout/IconVerticalSolidList"/>
    <dgm:cxn modelId="{23189A58-E35B-49A1-BF9C-0D277CC695ED}" type="presParOf" srcId="{47348E90-3440-46A0-94B6-F7B9B1C3E9A1}" destId="{ECA81B5E-7556-41BF-93EB-A50A153AE54F}" srcOrd="2" destOrd="0" presId="urn:microsoft.com/office/officeart/2018/2/layout/IconVerticalSolidList"/>
    <dgm:cxn modelId="{3138C3D9-F6A4-4CF9-AE67-E920BCCD0A4D}" type="presParOf" srcId="{47348E90-3440-46A0-94B6-F7B9B1C3E9A1}" destId="{BE5B0865-F9DB-4C6D-8F5E-0E158E5D766A}" srcOrd="3" destOrd="0" presId="urn:microsoft.com/office/officeart/2018/2/layout/IconVerticalSolidList"/>
    <dgm:cxn modelId="{1DE5D462-6BED-43E3-B229-3F3873EB5B91}" type="presParOf" srcId="{9081B3D0-CC44-4029-B2A3-FE70D0206B58}" destId="{F2870758-2F85-4684-B4A3-CFB891E9ED52}" srcOrd="3" destOrd="0" presId="urn:microsoft.com/office/officeart/2018/2/layout/IconVerticalSolidList"/>
    <dgm:cxn modelId="{D43D0512-4265-4BD9-9232-2303D527F2AE}" type="presParOf" srcId="{9081B3D0-CC44-4029-B2A3-FE70D0206B58}" destId="{9CCB8BC6-7C48-44EC-9384-129CD856C874}" srcOrd="4" destOrd="0" presId="urn:microsoft.com/office/officeart/2018/2/layout/IconVerticalSolidList"/>
    <dgm:cxn modelId="{89E55375-20DE-43B1-84F9-D118707A14A7}" type="presParOf" srcId="{9CCB8BC6-7C48-44EC-9384-129CD856C874}" destId="{D5F00BD6-A870-4692-BE6C-1A98E3C8BDC7}" srcOrd="0" destOrd="0" presId="urn:microsoft.com/office/officeart/2018/2/layout/IconVerticalSolidList"/>
    <dgm:cxn modelId="{ED053CF4-6A0D-4485-8F90-3D164288277D}" type="presParOf" srcId="{9CCB8BC6-7C48-44EC-9384-129CD856C874}" destId="{8C1B0DB4-C562-4351-B9AA-900FC057482E}" srcOrd="1" destOrd="0" presId="urn:microsoft.com/office/officeart/2018/2/layout/IconVerticalSolidList"/>
    <dgm:cxn modelId="{3DB261A8-5617-4F37-A948-CEF55E0FF1A7}" type="presParOf" srcId="{9CCB8BC6-7C48-44EC-9384-129CD856C874}" destId="{50383B83-28AB-4A17-97D3-B7D7F74A7A69}" srcOrd="2" destOrd="0" presId="urn:microsoft.com/office/officeart/2018/2/layout/IconVerticalSolidList"/>
    <dgm:cxn modelId="{7DDBF3BA-30A8-4476-ABE9-1AC5E31A3D40}" type="presParOf" srcId="{9CCB8BC6-7C48-44EC-9384-129CD856C874}" destId="{7386E78E-D97A-42BE-BFF8-FF068926CCD6}" srcOrd="3" destOrd="0" presId="urn:microsoft.com/office/officeart/2018/2/layout/IconVerticalSolidList"/>
    <dgm:cxn modelId="{B1C91BCE-30F1-49DE-AC48-4FC7D038FB26}" type="presParOf" srcId="{9081B3D0-CC44-4029-B2A3-FE70D0206B58}" destId="{171DA362-62AA-4C7B-9F78-C43B0F31E7FA}" srcOrd="5" destOrd="0" presId="urn:microsoft.com/office/officeart/2018/2/layout/IconVerticalSolidList"/>
    <dgm:cxn modelId="{D208EAF9-A3CE-4843-A241-8660E9D762F9}" type="presParOf" srcId="{9081B3D0-CC44-4029-B2A3-FE70D0206B58}" destId="{6C2F2295-A8DE-4D7B-88DA-71BB7522FC4B}" srcOrd="6" destOrd="0" presId="urn:microsoft.com/office/officeart/2018/2/layout/IconVerticalSolidList"/>
    <dgm:cxn modelId="{05FCEF5A-102A-4C93-9985-1B96EC3EBD01}" type="presParOf" srcId="{6C2F2295-A8DE-4D7B-88DA-71BB7522FC4B}" destId="{74D1C71A-2887-448E-BFE2-2272943CB136}" srcOrd="0" destOrd="0" presId="urn:microsoft.com/office/officeart/2018/2/layout/IconVerticalSolidList"/>
    <dgm:cxn modelId="{D05297ED-B5A9-4FCD-BEF4-5013DB5302C3}" type="presParOf" srcId="{6C2F2295-A8DE-4D7B-88DA-71BB7522FC4B}" destId="{C1D157A7-A166-4BC6-876D-9A5BF20B179F}" srcOrd="1" destOrd="0" presId="urn:microsoft.com/office/officeart/2018/2/layout/IconVerticalSolidList"/>
    <dgm:cxn modelId="{A5E29E98-8D3A-4B7A-B069-B9332AEB79C1}" type="presParOf" srcId="{6C2F2295-A8DE-4D7B-88DA-71BB7522FC4B}" destId="{8FD82F75-54CC-49DC-89F1-50508987E13F}" srcOrd="2" destOrd="0" presId="urn:microsoft.com/office/officeart/2018/2/layout/IconVerticalSolidList"/>
    <dgm:cxn modelId="{072BF432-392B-4AE2-9A91-65AD9E66BDB4}" type="presParOf" srcId="{6C2F2295-A8DE-4D7B-88DA-71BB7522FC4B}" destId="{300C08D1-D2EC-4230-B236-BFF3435099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554E9C6-F3B0-44D3-8638-561E17E0C190}" type="doc">
      <dgm:prSet loTypeId="urn:microsoft.com/office/officeart/2005/8/layout/vList2" loCatId="list" qsTypeId="urn:microsoft.com/office/officeart/2005/8/quickstyle/simple1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1334C144-782B-479D-BE76-EB50297590AD}">
      <dgm:prSet/>
      <dgm:spPr/>
      <dgm:t>
        <a:bodyPr/>
        <a:lstStyle/>
        <a:p>
          <a:r>
            <a:rPr lang="en-GB" baseline="0"/>
            <a:t>Readiness to change</a:t>
          </a:r>
          <a:endParaRPr lang="en-US"/>
        </a:p>
      </dgm:t>
    </dgm:pt>
    <dgm:pt modelId="{5C27ED3F-586B-48BC-8250-A99DF052FB72}" type="parTrans" cxnId="{50DF40EF-2144-4749-9841-6AAAC1DC193C}">
      <dgm:prSet/>
      <dgm:spPr/>
      <dgm:t>
        <a:bodyPr/>
        <a:lstStyle/>
        <a:p>
          <a:endParaRPr lang="en-US"/>
        </a:p>
      </dgm:t>
    </dgm:pt>
    <dgm:pt modelId="{465AC387-3487-4753-B33E-9E81DAAAD75B}" type="sibTrans" cxnId="{50DF40EF-2144-4749-9841-6AAAC1DC193C}">
      <dgm:prSet/>
      <dgm:spPr/>
      <dgm:t>
        <a:bodyPr/>
        <a:lstStyle/>
        <a:p>
          <a:endParaRPr lang="en-US"/>
        </a:p>
      </dgm:t>
    </dgm:pt>
    <dgm:pt modelId="{3AC6492C-4E2A-4293-AAFF-D6FE07A3BE57}">
      <dgm:prSet/>
      <dgm:spPr/>
      <dgm:t>
        <a:bodyPr/>
        <a:lstStyle/>
        <a:p>
          <a:r>
            <a:rPr lang="en-GB" baseline="0"/>
            <a:t>Barriers to change</a:t>
          </a:r>
          <a:endParaRPr lang="en-US"/>
        </a:p>
      </dgm:t>
    </dgm:pt>
    <dgm:pt modelId="{AAAC363E-88D6-4A92-87DC-209AAED0852F}" type="parTrans" cxnId="{46FFBA2F-4378-4CA4-88C0-8FD14EEBB9FB}">
      <dgm:prSet/>
      <dgm:spPr/>
      <dgm:t>
        <a:bodyPr/>
        <a:lstStyle/>
        <a:p>
          <a:endParaRPr lang="en-US"/>
        </a:p>
      </dgm:t>
    </dgm:pt>
    <dgm:pt modelId="{DCE719C4-7A74-4D39-9E48-B1A84EA8A909}" type="sibTrans" cxnId="{46FFBA2F-4378-4CA4-88C0-8FD14EEBB9FB}">
      <dgm:prSet/>
      <dgm:spPr/>
      <dgm:t>
        <a:bodyPr/>
        <a:lstStyle/>
        <a:p>
          <a:endParaRPr lang="en-US"/>
        </a:p>
      </dgm:t>
    </dgm:pt>
    <dgm:pt modelId="{455747A9-B00E-49FC-B0F8-17A331F2825B}">
      <dgm:prSet/>
      <dgm:spPr/>
      <dgm:t>
        <a:bodyPr/>
        <a:lstStyle/>
        <a:p>
          <a:r>
            <a:rPr lang="en-GB" baseline="0"/>
            <a:t>Relapse likelihood</a:t>
          </a:r>
          <a:endParaRPr lang="en-US"/>
        </a:p>
      </dgm:t>
    </dgm:pt>
    <dgm:pt modelId="{D9EAB33A-6C9D-45C1-B95B-87CF2B1FD2A7}" type="parTrans" cxnId="{E5877784-0BBF-4696-A45B-12FBB00C5C30}">
      <dgm:prSet/>
      <dgm:spPr/>
      <dgm:t>
        <a:bodyPr/>
        <a:lstStyle/>
        <a:p>
          <a:endParaRPr lang="en-US"/>
        </a:p>
      </dgm:t>
    </dgm:pt>
    <dgm:pt modelId="{9FED0D66-A81A-47A0-8598-80FFE55B0B9A}" type="sibTrans" cxnId="{E5877784-0BBF-4696-A45B-12FBB00C5C30}">
      <dgm:prSet/>
      <dgm:spPr/>
      <dgm:t>
        <a:bodyPr/>
        <a:lstStyle/>
        <a:p>
          <a:endParaRPr lang="en-US"/>
        </a:p>
      </dgm:t>
    </dgm:pt>
    <dgm:pt modelId="{07FA5EF5-FB87-42F9-8A6E-C81046E121D4}" type="pres">
      <dgm:prSet presAssocID="{B554E9C6-F3B0-44D3-8638-561E17E0C190}" presName="linear" presStyleCnt="0">
        <dgm:presLayoutVars>
          <dgm:animLvl val="lvl"/>
          <dgm:resizeHandles val="exact"/>
        </dgm:presLayoutVars>
      </dgm:prSet>
      <dgm:spPr/>
    </dgm:pt>
    <dgm:pt modelId="{F90A72CA-627E-4D7E-849F-A94257D1B906}" type="pres">
      <dgm:prSet presAssocID="{1334C144-782B-479D-BE76-EB50297590A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804302-56F2-426E-9EC9-CFA458B22C5F}" type="pres">
      <dgm:prSet presAssocID="{465AC387-3487-4753-B33E-9E81DAAAD75B}" presName="spacer" presStyleCnt="0"/>
      <dgm:spPr/>
    </dgm:pt>
    <dgm:pt modelId="{4ABFD959-D5F3-4657-9E2A-8AE4530F7726}" type="pres">
      <dgm:prSet presAssocID="{3AC6492C-4E2A-4293-AAFF-D6FE07A3BE5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E98BC90-E8A8-46A6-9A86-901F82D22AEE}" type="pres">
      <dgm:prSet presAssocID="{DCE719C4-7A74-4D39-9E48-B1A84EA8A909}" presName="spacer" presStyleCnt="0"/>
      <dgm:spPr/>
    </dgm:pt>
    <dgm:pt modelId="{73D20F5F-7A90-485D-92F8-8110C0ADB7AD}" type="pres">
      <dgm:prSet presAssocID="{455747A9-B00E-49FC-B0F8-17A331F2825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4221020-25CB-44CD-89AD-ABA0FED5F94E}" type="presOf" srcId="{455747A9-B00E-49FC-B0F8-17A331F2825B}" destId="{73D20F5F-7A90-485D-92F8-8110C0ADB7AD}" srcOrd="0" destOrd="0" presId="urn:microsoft.com/office/officeart/2005/8/layout/vList2"/>
    <dgm:cxn modelId="{47A26228-5C2C-4EA1-9796-18573EAC0F17}" type="presOf" srcId="{1334C144-782B-479D-BE76-EB50297590AD}" destId="{F90A72CA-627E-4D7E-849F-A94257D1B906}" srcOrd="0" destOrd="0" presId="urn:microsoft.com/office/officeart/2005/8/layout/vList2"/>
    <dgm:cxn modelId="{46FFBA2F-4378-4CA4-88C0-8FD14EEBB9FB}" srcId="{B554E9C6-F3B0-44D3-8638-561E17E0C190}" destId="{3AC6492C-4E2A-4293-AAFF-D6FE07A3BE57}" srcOrd="1" destOrd="0" parTransId="{AAAC363E-88D6-4A92-87DC-209AAED0852F}" sibTransId="{DCE719C4-7A74-4D39-9E48-B1A84EA8A909}"/>
    <dgm:cxn modelId="{382A5B3A-C417-4CB2-81F2-9FB1850406D8}" type="presOf" srcId="{B554E9C6-F3B0-44D3-8638-561E17E0C190}" destId="{07FA5EF5-FB87-42F9-8A6E-C81046E121D4}" srcOrd="0" destOrd="0" presId="urn:microsoft.com/office/officeart/2005/8/layout/vList2"/>
    <dgm:cxn modelId="{E5877784-0BBF-4696-A45B-12FBB00C5C30}" srcId="{B554E9C6-F3B0-44D3-8638-561E17E0C190}" destId="{455747A9-B00E-49FC-B0F8-17A331F2825B}" srcOrd="2" destOrd="0" parTransId="{D9EAB33A-6C9D-45C1-B95B-87CF2B1FD2A7}" sibTransId="{9FED0D66-A81A-47A0-8598-80FFE55B0B9A}"/>
    <dgm:cxn modelId="{EEF547B9-76CB-4399-9938-51E632584F6D}" type="presOf" srcId="{3AC6492C-4E2A-4293-AAFF-D6FE07A3BE57}" destId="{4ABFD959-D5F3-4657-9E2A-8AE4530F7726}" srcOrd="0" destOrd="0" presId="urn:microsoft.com/office/officeart/2005/8/layout/vList2"/>
    <dgm:cxn modelId="{50DF40EF-2144-4749-9841-6AAAC1DC193C}" srcId="{B554E9C6-F3B0-44D3-8638-561E17E0C190}" destId="{1334C144-782B-479D-BE76-EB50297590AD}" srcOrd="0" destOrd="0" parTransId="{5C27ED3F-586B-48BC-8250-A99DF052FB72}" sibTransId="{465AC387-3487-4753-B33E-9E81DAAAD75B}"/>
    <dgm:cxn modelId="{64407A1D-934C-4B3F-BD24-944196161D72}" type="presParOf" srcId="{07FA5EF5-FB87-42F9-8A6E-C81046E121D4}" destId="{F90A72CA-627E-4D7E-849F-A94257D1B906}" srcOrd="0" destOrd="0" presId="urn:microsoft.com/office/officeart/2005/8/layout/vList2"/>
    <dgm:cxn modelId="{3DFC3847-DB2E-4ED8-8765-3028E5A06B8B}" type="presParOf" srcId="{07FA5EF5-FB87-42F9-8A6E-C81046E121D4}" destId="{19804302-56F2-426E-9EC9-CFA458B22C5F}" srcOrd="1" destOrd="0" presId="urn:microsoft.com/office/officeart/2005/8/layout/vList2"/>
    <dgm:cxn modelId="{1E157785-0D4D-472D-8D31-12E0D4A01BC5}" type="presParOf" srcId="{07FA5EF5-FB87-42F9-8A6E-C81046E121D4}" destId="{4ABFD959-D5F3-4657-9E2A-8AE4530F7726}" srcOrd="2" destOrd="0" presId="urn:microsoft.com/office/officeart/2005/8/layout/vList2"/>
    <dgm:cxn modelId="{90382A75-283B-4749-8088-E11EAA06C134}" type="presParOf" srcId="{07FA5EF5-FB87-42F9-8A6E-C81046E121D4}" destId="{4E98BC90-E8A8-46A6-9A86-901F82D22AEE}" srcOrd="3" destOrd="0" presId="urn:microsoft.com/office/officeart/2005/8/layout/vList2"/>
    <dgm:cxn modelId="{E2071E6C-5299-4F0A-85F1-3614D07B718E}" type="presParOf" srcId="{07FA5EF5-FB87-42F9-8A6E-C81046E121D4}" destId="{73D20F5F-7A90-485D-92F8-8110C0ADB7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76D8E6F-D1C8-4F06-8097-FFCBCC0BACE8}" type="doc">
      <dgm:prSet loTypeId="urn:microsoft.com/office/officeart/2018/2/layout/IconVerticalSolidList" loCatId="icon" qsTypeId="urn:microsoft.com/office/officeart/2005/8/quickstyle/simple1#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A3F7AE-EF01-4C7D-82E7-B4527C6597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Transtheoretical (Stages of Change) Model (Prochaska, Johnson and Lee, 1998)</a:t>
          </a:r>
          <a:endParaRPr lang="en-US"/>
        </a:p>
      </dgm:t>
    </dgm:pt>
    <dgm:pt modelId="{DA2EC37E-BCB5-4636-8385-5F8E39EF7C46}" type="parTrans" cxnId="{33088B20-946D-4CDE-8E2A-A53ECB9BFAF9}">
      <dgm:prSet/>
      <dgm:spPr/>
      <dgm:t>
        <a:bodyPr/>
        <a:lstStyle/>
        <a:p>
          <a:endParaRPr lang="en-US"/>
        </a:p>
      </dgm:t>
    </dgm:pt>
    <dgm:pt modelId="{B3207FAA-45AA-47C8-8370-1B185B4BCBEC}" type="sibTrans" cxnId="{33088B20-946D-4CDE-8E2A-A53ECB9BFAF9}">
      <dgm:prSet/>
      <dgm:spPr/>
      <dgm:t>
        <a:bodyPr/>
        <a:lstStyle/>
        <a:p>
          <a:endParaRPr lang="en-US"/>
        </a:p>
      </dgm:t>
    </dgm:pt>
    <dgm:pt modelId="{3A2B3C42-52B0-455A-99D6-98AD5E690A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Social Cognitive Theory (Bandura, 1986)</a:t>
          </a:r>
          <a:endParaRPr lang="en-US"/>
        </a:p>
      </dgm:t>
    </dgm:pt>
    <dgm:pt modelId="{36CF730A-6EB0-47F1-945F-91758404AD49}" type="parTrans" cxnId="{A8007EDF-D163-4BE6-BC29-F9D47AE7DDB0}">
      <dgm:prSet/>
      <dgm:spPr/>
      <dgm:t>
        <a:bodyPr/>
        <a:lstStyle/>
        <a:p>
          <a:endParaRPr lang="en-US"/>
        </a:p>
      </dgm:t>
    </dgm:pt>
    <dgm:pt modelId="{3CEFE239-26D7-49F4-B80A-5F1A64A89F3B}" type="sibTrans" cxnId="{A8007EDF-D163-4BE6-BC29-F9D47AE7DDB0}">
      <dgm:prSet/>
      <dgm:spPr/>
      <dgm:t>
        <a:bodyPr/>
        <a:lstStyle/>
        <a:p>
          <a:endParaRPr lang="en-US"/>
        </a:p>
      </dgm:t>
    </dgm:pt>
    <dgm:pt modelId="{67C4ED33-4FC2-40F1-9991-3FEE4F58C8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Theory of Planned Behaviour (Ajzen, 1991)</a:t>
          </a:r>
          <a:endParaRPr lang="en-US"/>
        </a:p>
      </dgm:t>
    </dgm:pt>
    <dgm:pt modelId="{08C6985E-F814-471D-879B-348F82C04789}" type="parTrans" cxnId="{816C2C7B-5796-42FF-A830-2A64345FBD15}">
      <dgm:prSet/>
      <dgm:spPr/>
      <dgm:t>
        <a:bodyPr/>
        <a:lstStyle/>
        <a:p>
          <a:endParaRPr lang="en-US"/>
        </a:p>
      </dgm:t>
    </dgm:pt>
    <dgm:pt modelId="{21505EE0-F8DB-4FCF-BD4F-EBE472C6CF3C}" type="sibTrans" cxnId="{816C2C7B-5796-42FF-A830-2A64345FBD15}">
      <dgm:prSet/>
      <dgm:spPr/>
      <dgm:t>
        <a:bodyPr/>
        <a:lstStyle/>
        <a:p>
          <a:endParaRPr lang="en-US"/>
        </a:p>
      </dgm:t>
    </dgm:pt>
    <dgm:pt modelId="{30E13C6D-8B77-42D7-B28E-E4E9311095AA}">
      <dgm:prSet phldrT="[Text]" phldr="0"/>
      <dgm:spPr/>
      <dgm:t>
        <a:bodyPr/>
        <a:lstStyle/>
        <a:p>
          <a:pPr rtl="0"/>
          <a:r>
            <a:rPr lang="en-GB" dirty="0">
              <a:latin typeface="Sitka Heading"/>
            </a:rPr>
            <a:t>COM-B Model (Mitchie, van Stralen and West, 2011)</a:t>
          </a:r>
        </a:p>
      </dgm:t>
    </dgm:pt>
    <dgm:pt modelId="{D4AF9989-94CD-4BE1-9D7C-8AF8793814D1}" type="parTrans" cxnId="{EB58C028-2864-4F97-A1B0-92D2E272010F}">
      <dgm:prSet/>
      <dgm:spPr/>
    </dgm:pt>
    <dgm:pt modelId="{D7DD6039-0B95-4756-A4BB-C2E1B67E7A4C}" type="sibTrans" cxnId="{EB58C028-2864-4F97-A1B0-92D2E272010F}">
      <dgm:prSet/>
      <dgm:spPr/>
    </dgm:pt>
    <dgm:pt modelId="{70DCC244-A7F3-40A5-B8CF-BE6467EC3EF7}" type="pres">
      <dgm:prSet presAssocID="{E76D8E6F-D1C8-4F06-8097-FFCBCC0BACE8}" presName="root" presStyleCnt="0">
        <dgm:presLayoutVars>
          <dgm:dir/>
          <dgm:resizeHandles val="exact"/>
        </dgm:presLayoutVars>
      </dgm:prSet>
      <dgm:spPr/>
    </dgm:pt>
    <dgm:pt modelId="{E6F97082-A127-4BC6-9F13-4C718CE3F46C}" type="pres">
      <dgm:prSet presAssocID="{24A3F7AE-EF01-4C7D-82E7-B4527C659770}" presName="compNode" presStyleCnt="0"/>
      <dgm:spPr/>
    </dgm:pt>
    <dgm:pt modelId="{1EDDC93D-35C1-4F75-B75B-411161A53FB6}" type="pres">
      <dgm:prSet presAssocID="{24A3F7AE-EF01-4C7D-82E7-B4527C659770}" presName="bgRect" presStyleLbl="bgShp" presStyleIdx="0" presStyleCnt="4"/>
      <dgm:spPr/>
    </dgm:pt>
    <dgm:pt modelId="{0718FF01-8666-4E8C-9CDA-4A0B54692409}" type="pres">
      <dgm:prSet presAssocID="{24A3F7AE-EF01-4C7D-82E7-B4527C65977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B0897C2-F8A9-4F7B-A0F2-367C5DCD3523}" type="pres">
      <dgm:prSet presAssocID="{24A3F7AE-EF01-4C7D-82E7-B4527C659770}" presName="spaceRect" presStyleCnt="0"/>
      <dgm:spPr/>
    </dgm:pt>
    <dgm:pt modelId="{DAB987EF-2E9F-4278-8B30-F85E0A1F01BC}" type="pres">
      <dgm:prSet presAssocID="{24A3F7AE-EF01-4C7D-82E7-B4527C659770}" presName="parTx" presStyleLbl="revTx" presStyleIdx="0" presStyleCnt="4">
        <dgm:presLayoutVars>
          <dgm:chMax val="0"/>
          <dgm:chPref val="0"/>
        </dgm:presLayoutVars>
      </dgm:prSet>
      <dgm:spPr/>
    </dgm:pt>
    <dgm:pt modelId="{FD1FC147-90CD-404D-B664-32270ECAC2BE}" type="pres">
      <dgm:prSet presAssocID="{B3207FAA-45AA-47C8-8370-1B185B4BCBEC}" presName="sibTrans" presStyleCnt="0"/>
      <dgm:spPr/>
    </dgm:pt>
    <dgm:pt modelId="{6C2B1D88-AD84-4CD7-B77B-FB79B2DB314F}" type="pres">
      <dgm:prSet presAssocID="{3A2B3C42-52B0-455A-99D6-98AD5E690A79}" presName="compNode" presStyleCnt="0"/>
      <dgm:spPr/>
    </dgm:pt>
    <dgm:pt modelId="{4D51D0B4-CC02-421E-B133-A3EDF59B1FD2}" type="pres">
      <dgm:prSet presAssocID="{3A2B3C42-52B0-455A-99D6-98AD5E690A79}" presName="bgRect" presStyleLbl="bgShp" presStyleIdx="1" presStyleCnt="4"/>
      <dgm:spPr/>
    </dgm:pt>
    <dgm:pt modelId="{3D475444-C2F5-4095-A1EF-5887C11F24A0}" type="pres">
      <dgm:prSet presAssocID="{3A2B3C42-52B0-455A-99D6-98AD5E690A7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A2FDCF2-E38A-4A5C-817C-7E1111C17EB3}" type="pres">
      <dgm:prSet presAssocID="{3A2B3C42-52B0-455A-99D6-98AD5E690A79}" presName="spaceRect" presStyleCnt="0"/>
      <dgm:spPr/>
    </dgm:pt>
    <dgm:pt modelId="{1D92344F-5050-49C6-B1D1-49EDA937875E}" type="pres">
      <dgm:prSet presAssocID="{3A2B3C42-52B0-455A-99D6-98AD5E690A79}" presName="parTx" presStyleLbl="revTx" presStyleIdx="1" presStyleCnt="4">
        <dgm:presLayoutVars>
          <dgm:chMax val="0"/>
          <dgm:chPref val="0"/>
        </dgm:presLayoutVars>
      </dgm:prSet>
      <dgm:spPr/>
    </dgm:pt>
    <dgm:pt modelId="{3ADDBDEB-5FD5-4F65-9D8F-104B7D9B31AE}" type="pres">
      <dgm:prSet presAssocID="{3CEFE239-26D7-49F4-B80A-5F1A64A89F3B}" presName="sibTrans" presStyleCnt="0"/>
      <dgm:spPr/>
    </dgm:pt>
    <dgm:pt modelId="{6F28A34F-8D01-4EE9-87A3-25C4AED84439}" type="pres">
      <dgm:prSet presAssocID="{67C4ED33-4FC2-40F1-9991-3FEE4F58C8AE}" presName="compNode" presStyleCnt="0"/>
      <dgm:spPr/>
    </dgm:pt>
    <dgm:pt modelId="{C4D36847-4618-4D65-85AC-EABE985FC88D}" type="pres">
      <dgm:prSet presAssocID="{67C4ED33-4FC2-40F1-9991-3FEE4F58C8AE}" presName="bgRect" presStyleLbl="bgShp" presStyleIdx="2" presStyleCnt="4"/>
      <dgm:spPr/>
    </dgm:pt>
    <dgm:pt modelId="{6535BE72-51E1-4EDE-BAA7-62CF65801EF5}" type="pres">
      <dgm:prSet presAssocID="{67C4ED33-4FC2-40F1-9991-3FEE4F58C8A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E3EFFF18-B514-420E-BEDB-BA274144A35A}" type="pres">
      <dgm:prSet presAssocID="{67C4ED33-4FC2-40F1-9991-3FEE4F58C8AE}" presName="spaceRect" presStyleCnt="0"/>
      <dgm:spPr/>
    </dgm:pt>
    <dgm:pt modelId="{7E50CC70-01E8-46A7-B024-0AB65DCE84DE}" type="pres">
      <dgm:prSet presAssocID="{67C4ED33-4FC2-40F1-9991-3FEE4F58C8AE}" presName="parTx" presStyleLbl="revTx" presStyleIdx="2" presStyleCnt="4">
        <dgm:presLayoutVars>
          <dgm:chMax val="0"/>
          <dgm:chPref val="0"/>
        </dgm:presLayoutVars>
      </dgm:prSet>
      <dgm:spPr/>
    </dgm:pt>
    <dgm:pt modelId="{24B3C3B4-C9D6-4F36-A8EC-B5B7D067B419}" type="pres">
      <dgm:prSet presAssocID="{21505EE0-F8DB-4FCF-BD4F-EBE472C6CF3C}" presName="sibTrans" presStyleCnt="0"/>
      <dgm:spPr/>
    </dgm:pt>
    <dgm:pt modelId="{CEAED75E-0E26-45B9-A946-CB465B68F432}" type="pres">
      <dgm:prSet presAssocID="{30E13C6D-8B77-42D7-B28E-E4E9311095AA}" presName="compNode" presStyleCnt="0"/>
      <dgm:spPr/>
    </dgm:pt>
    <dgm:pt modelId="{F66CF35D-55D0-48D7-89B8-91CB03D51C1C}" type="pres">
      <dgm:prSet presAssocID="{30E13C6D-8B77-42D7-B28E-E4E9311095AA}" presName="bgRect" presStyleLbl="bgShp" presStyleIdx="3" presStyleCnt="4"/>
      <dgm:spPr/>
    </dgm:pt>
    <dgm:pt modelId="{2402A4A8-0244-4399-B606-5184AB4E41B0}" type="pres">
      <dgm:prSet presAssocID="{30E13C6D-8B77-42D7-B28E-E4E9311095AA}" presName="iconRect" presStyleLbl="node1" presStyleIdx="3" presStyleCnt="4"/>
      <dgm:spPr/>
    </dgm:pt>
    <dgm:pt modelId="{37205126-5A51-44C0-8493-088667DD6036}" type="pres">
      <dgm:prSet presAssocID="{30E13C6D-8B77-42D7-B28E-E4E9311095AA}" presName="spaceRect" presStyleCnt="0"/>
      <dgm:spPr/>
    </dgm:pt>
    <dgm:pt modelId="{2F7E3F15-3201-471E-BCA6-8D17BFBCF350}" type="pres">
      <dgm:prSet presAssocID="{30E13C6D-8B77-42D7-B28E-E4E9311095A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3088B20-946D-4CDE-8E2A-A53ECB9BFAF9}" srcId="{E76D8E6F-D1C8-4F06-8097-FFCBCC0BACE8}" destId="{24A3F7AE-EF01-4C7D-82E7-B4527C659770}" srcOrd="0" destOrd="0" parTransId="{DA2EC37E-BCB5-4636-8385-5F8E39EF7C46}" sibTransId="{B3207FAA-45AA-47C8-8370-1B185B4BCBEC}"/>
    <dgm:cxn modelId="{EB58C028-2864-4F97-A1B0-92D2E272010F}" srcId="{E76D8E6F-D1C8-4F06-8097-FFCBCC0BACE8}" destId="{30E13C6D-8B77-42D7-B28E-E4E9311095AA}" srcOrd="3" destOrd="0" parTransId="{D4AF9989-94CD-4BE1-9D7C-8AF8793814D1}" sibTransId="{D7DD6039-0B95-4756-A4BB-C2E1B67E7A4C}"/>
    <dgm:cxn modelId="{AB738D5C-CCB7-4991-B08C-116FA47D68A2}" type="presOf" srcId="{E76D8E6F-D1C8-4F06-8097-FFCBCC0BACE8}" destId="{70DCC244-A7F3-40A5-B8CF-BE6467EC3EF7}" srcOrd="0" destOrd="0" presId="urn:microsoft.com/office/officeart/2018/2/layout/IconVerticalSolidList"/>
    <dgm:cxn modelId="{57273F50-05C2-4977-8884-697A0D9F12D5}" type="presOf" srcId="{24A3F7AE-EF01-4C7D-82E7-B4527C659770}" destId="{DAB987EF-2E9F-4278-8B30-F85E0A1F01BC}" srcOrd="0" destOrd="0" presId="urn:microsoft.com/office/officeart/2018/2/layout/IconVerticalSolidList"/>
    <dgm:cxn modelId="{816C2C7B-5796-42FF-A830-2A64345FBD15}" srcId="{E76D8E6F-D1C8-4F06-8097-FFCBCC0BACE8}" destId="{67C4ED33-4FC2-40F1-9991-3FEE4F58C8AE}" srcOrd="2" destOrd="0" parTransId="{08C6985E-F814-471D-879B-348F82C04789}" sibTransId="{21505EE0-F8DB-4FCF-BD4F-EBE472C6CF3C}"/>
    <dgm:cxn modelId="{793A657F-2E79-4B2C-9455-CBADBD33CCF5}" type="presOf" srcId="{67C4ED33-4FC2-40F1-9991-3FEE4F58C8AE}" destId="{7E50CC70-01E8-46A7-B024-0AB65DCE84DE}" srcOrd="0" destOrd="0" presId="urn:microsoft.com/office/officeart/2018/2/layout/IconVerticalSolidList"/>
    <dgm:cxn modelId="{8B44D1BA-D632-4E05-B1A1-1F12C558EC72}" type="presOf" srcId="{3A2B3C42-52B0-455A-99D6-98AD5E690A79}" destId="{1D92344F-5050-49C6-B1D1-49EDA937875E}" srcOrd="0" destOrd="0" presId="urn:microsoft.com/office/officeart/2018/2/layout/IconVerticalSolidList"/>
    <dgm:cxn modelId="{A8007EDF-D163-4BE6-BC29-F9D47AE7DDB0}" srcId="{E76D8E6F-D1C8-4F06-8097-FFCBCC0BACE8}" destId="{3A2B3C42-52B0-455A-99D6-98AD5E690A79}" srcOrd="1" destOrd="0" parTransId="{36CF730A-6EB0-47F1-945F-91758404AD49}" sibTransId="{3CEFE239-26D7-49F4-B80A-5F1A64A89F3B}"/>
    <dgm:cxn modelId="{E0C905FA-A581-473F-A9D9-0CE41667E288}" type="presOf" srcId="{30E13C6D-8B77-42D7-B28E-E4E9311095AA}" destId="{2F7E3F15-3201-471E-BCA6-8D17BFBCF350}" srcOrd="0" destOrd="0" presId="urn:microsoft.com/office/officeart/2018/2/layout/IconVerticalSolidList"/>
    <dgm:cxn modelId="{8E1BECE7-4248-4690-9D0E-8063DA07BBDD}" type="presParOf" srcId="{70DCC244-A7F3-40A5-B8CF-BE6467EC3EF7}" destId="{E6F97082-A127-4BC6-9F13-4C718CE3F46C}" srcOrd="0" destOrd="0" presId="urn:microsoft.com/office/officeart/2018/2/layout/IconVerticalSolidList"/>
    <dgm:cxn modelId="{04377D40-8ADE-49B8-8750-3C668144B4C8}" type="presParOf" srcId="{E6F97082-A127-4BC6-9F13-4C718CE3F46C}" destId="{1EDDC93D-35C1-4F75-B75B-411161A53FB6}" srcOrd="0" destOrd="0" presId="urn:microsoft.com/office/officeart/2018/2/layout/IconVerticalSolidList"/>
    <dgm:cxn modelId="{EE331FAE-1FFD-4D67-B5CE-1D95F981CBAC}" type="presParOf" srcId="{E6F97082-A127-4BC6-9F13-4C718CE3F46C}" destId="{0718FF01-8666-4E8C-9CDA-4A0B54692409}" srcOrd="1" destOrd="0" presId="urn:microsoft.com/office/officeart/2018/2/layout/IconVerticalSolidList"/>
    <dgm:cxn modelId="{529315B2-B40F-407A-804A-60BBA6C17D18}" type="presParOf" srcId="{E6F97082-A127-4BC6-9F13-4C718CE3F46C}" destId="{0B0897C2-F8A9-4F7B-A0F2-367C5DCD3523}" srcOrd="2" destOrd="0" presId="urn:microsoft.com/office/officeart/2018/2/layout/IconVerticalSolidList"/>
    <dgm:cxn modelId="{3245E435-F371-4A70-800A-3675FFD94B9A}" type="presParOf" srcId="{E6F97082-A127-4BC6-9F13-4C718CE3F46C}" destId="{DAB987EF-2E9F-4278-8B30-F85E0A1F01BC}" srcOrd="3" destOrd="0" presId="urn:microsoft.com/office/officeart/2018/2/layout/IconVerticalSolidList"/>
    <dgm:cxn modelId="{52F149F4-9378-434C-9243-F4C6B68FFE1B}" type="presParOf" srcId="{70DCC244-A7F3-40A5-B8CF-BE6467EC3EF7}" destId="{FD1FC147-90CD-404D-B664-32270ECAC2BE}" srcOrd="1" destOrd="0" presId="urn:microsoft.com/office/officeart/2018/2/layout/IconVerticalSolidList"/>
    <dgm:cxn modelId="{5B3EAFBF-ED90-4EDC-95EB-A88152B2385A}" type="presParOf" srcId="{70DCC244-A7F3-40A5-B8CF-BE6467EC3EF7}" destId="{6C2B1D88-AD84-4CD7-B77B-FB79B2DB314F}" srcOrd="2" destOrd="0" presId="urn:microsoft.com/office/officeart/2018/2/layout/IconVerticalSolidList"/>
    <dgm:cxn modelId="{32951140-9D1E-4A59-B169-8D81922C7191}" type="presParOf" srcId="{6C2B1D88-AD84-4CD7-B77B-FB79B2DB314F}" destId="{4D51D0B4-CC02-421E-B133-A3EDF59B1FD2}" srcOrd="0" destOrd="0" presId="urn:microsoft.com/office/officeart/2018/2/layout/IconVerticalSolidList"/>
    <dgm:cxn modelId="{90169923-5A96-4173-B497-0DB239E8911B}" type="presParOf" srcId="{6C2B1D88-AD84-4CD7-B77B-FB79B2DB314F}" destId="{3D475444-C2F5-4095-A1EF-5887C11F24A0}" srcOrd="1" destOrd="0" presId="urn:microsoft.com/office/officeart/2018/2/layout/IconVerticalSolidList"/>
    <dgm:cxn modelId="{FF4DD1D3-429E-4C32-AD9D-DB858E0FBE54}" type="presParOf" srcId="{6C2B1D88-AD84-4CD7-B77B-FB79B2DB314F}" destId="{1A2FDCF2-E38A-4A5C-817C-7E1111C17EB3}" srcOrd="2" destOrd="0" presId="urn:microsoft.com/office/officeart/2018/2/layout/IconVerticalSolidList"/>
    <dgm:cxn modelId="{3FCCA86A-1EE3-40E7-8DDA-347E2595222D}" type="presParOf" srcId="{6C2B1D88-AD84-4CD7-B77B-FB79B2DB314F}" destId="{1D92344F-5050-49C6-B1D1-49EDA937875E}" srcOrd="3" destOrd="0" presId="urn:microsoft.com/office/officeart/2018/2/layout/IconVerticalSolidList"/>
    <dgm:cxn modelId="{006865D4-3C1E-40E3-B4AB-F381DA07D87F}" type="presParOf" srcId="{70DCC244-A7F3-40A5-B8CF-BE6467EC3EF7}" destId="{3ADDBDEB-5FD5-4F65-9D8F-104B7D9B31AE}" srcOrd="3" destOrd="0" presId="urn:microsoft.com/office/officeart/2018/2/layout/IconVerticalSolidList"/>
    <dgm:cxn modelId="{A022B250-955F-466A-B341-7FD9117B83EC}" type="presParOf" srcId="{70DCC244-A7F3-40A5-B8CF-BE6467EC3EF7}" destId="{6F28A34F-8D01-4EE9-87A3-25C4AED84439}" srcOrd="4" destOrd="0" presId="urn:microsoft.com/office/officeart/2018/2/layout/IconVerticalSolidList"/>
    <dgm:cxn modelId="{8F16A09E-1095-4B6D-8515-2AFFB7885596}" type="presParOf" srcId="{6F28A34F-8D01-4EE9-87A3-25C4AED84439}" destId="{C4D36847-4618-4D65-85AC-EABE985FC88D}" srcOrd="0" destOrd="0" presId="urn:microsoft.com/office/officeart/2018/2/layout/IconVerticalSolidList"/>
    <dgm:cxn modelId="{C92C0C1F-9110-4C21-A2BE-B47193CB9FDD}" type="presParOf" srcId="{6F28A34F-8D01-4EE9-87A3-25C4AED84439}" destId="{6535BE72-51E1-4EDE-BAA7-62CF65801EF5}" srcOrd="1" destOrd="0" presId="urn:microsoft.com/office/officeart/2018/2/layout/IconVerticalSolidList"/>
    <dgm:cxn modelId="{46913F22-267B-4848-B5AC-5B5314F60950}" type="presParOf" srcId="{6F28A34F-8D01-4EE9-87A3-25C4AED84439}" destId="{E3EFFF18-B514-420E-BEDB-BA274144A35A}" srcOrd="2" destOrd="0" presId="urn:microsoft.com/office/officeart/2018/2/layout/IconVerticalSolidList"/>
    <dgm:cxn modelId="{C9967200-122F-4331-8B51-11DC244BC2B1}" type="presParOf" srcId="{6F28A34F-8D01-4EE9-87A3-25C4AED84439}" destId="{7E50CC70-01E8-46A7-B024-0AB65DCE84DE}" srcOrd="3" destOrd="0" presId="urn:microsoft.com/office/officeart/2018/2/layout/IconVerticalSolidList"/>
    <dgm:cxn modelId="{4E01ECFD-BF42-452D-AAE1-37AB4FDBBD06}" type="presParOf" srcId="{70DCC244-A7F3-40A5-B8CF-BE6467EC3EF7}" destId="{24B3C3B4-C9D6-4F36-A8EC-B5B7D067B419}" srcOrd="5" destOrd="0" presId="urn:microsoft.com/office/officeart/2018/2/layout/IconVerticalSolidList"/>
    <dgm:cxn modelId="{7481E31D-768F-4399-83E0-2E33FB22C365}" type="presParOf" srcId="{70DCC244-A7F3-40A5-B8CF-BE6467EC3EF7}" destId="{CEAED75E-0E26-45B9-A946-CB465B68F432}" srcOrd="6" destOrd="0" presId="urn:microsoft.com/office/officeart/2018/2/layout/IconVerticalSolidList"/>
    <dgm:cxn modelId="{703CCB89-5A5F-43D6-BB7F-5608CF8A756A}" type="presParOf" srcId="{CEAED75E-0E26-45B9-A946-CB465B68F432}" destId="{F66CF35D-55D0-48D7-89B8-91CB03D51C1C}" srcOrd="0" destOrd="0" presId="urn:microsoft.com/office/officeart/2018/2/layout/IconVerticalSolidList"/>
    <dgm:cxn modelId="{1B0DDA3E-D658-487D-9C6D-F96E787A51C2}" type="presParOf" srcId="{CEAED75E-0E26-45B9-A946-CB465B68F432}" destId="{2402A4A8-0244-4399-B606-5184AB4E41B0}" srcOrd="1" destOrd="0" presId="urn:microsoft.com/office/officeart/2018/2/layout/IconVerticalSolidList"/>
    <dgm:cxn modelId="{6441C281-C2E1-44AC-ABB2-FE4F6C5C468D}" type="presParOf" srcId="{CEAED75E-0E26-45B9-A946-CB465B68F432}" destId="{37205126-5A51-44C0-8493-088667DD6036}" srcOrd="2" destOrd="0" presId="urn:microsoft.com/office/officeart/2018/2/layout/IconVerticalSolidList"/>
    <dgm:cxn modelId="{757A4C1F-2C77-42AF-8FAC-527CC1B0AA74}" type="presParOf" srcId="{CEAED75E-0E26-45B9-A946-CB465B68F432}" destId="{2F7E3F15-3201-471E-BCA6-8D17BFBCF3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2A9AB32-5047-44F6-9467-8631E9956F26}" type="doc">
      <dgm:prSet loTypeId="urn:microsoft.com/office/officeart/2018/2/layout/IconVerticalSolidList" loCatId="icon" qsTypeId="urn:microsoft.com/office/officeart/2005/8/quickstyle/simple1#5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6FB130-1413-4007-8F7D-B91B1C3E8E50}">
      <dgm:prSet/>
      <dgm:spPr/>
      <dgm:t>
        <a:bodyPr/>
        <a:lstStyle/>
        <a:p>
          <a:r>
            <a:rPr lang="en-GB" baseline="0"/>
            <a:t>This model proposes change as a process of six stages. </a:t>
          </a:r>
          <a:endParaRPr lang="en-US"/>
        </a:p>
      </dgm:t>
    </dgm:pt>
    <dgm:pt modelId="{90271CFE-C96B-432D-A0E5-5AE692F325CB}" type="parTrans" cxnId="{85F5F5EE-13F6-4D30-A88F-04D615F29AFD}">
      <dgm:prSet/>
      <dgm:spPr/>
      <dgm:t>
        <a:bodyPr/>
        <a:lstStyle/>
        <a:p>
          <a:endParaRPr lang="en-US"/>
        </a:p>
      </dgm:t>
    </dgm:pt>
    <dgm:pt modelId="{21B91029-D179-4082-8A75-72F25FA27A2E}" type="sibTrans" cxnId="{85F5F5EE-13F6-4D30-A88F-04D615F29AFD}">
      <dgm:prSet/>
      <dgm:spPr/>
      <dgm:t>
        <a:bodyPr/>
        <a:lstStyle/>
        <a:p>
          <a:endParaRPr lang="en-US"/>
        </a:p>
      </dgm:t>
    </dgm:pt>
    <dgm:pt modelId="{C72D5024-4643-4AD9-B7D9-6E9CF6969372}">
      <dgm:prSet/>
      <dgm:spPr/>
      <dgm:t>
        <a:bodyPr/>
        <a:lstStyle/>
        <a:p>
          <a:r>
            <a:rPr lang="en-GB" baseline="0"/>
            <a:t>It begins with contemplating intentions and ends with self efficacy around behaviour.</a:t>
          </a:r>
          <a:endParaRPr lang="en-US"/>
        </a:p>
      </dgm:t>
    </dgm:pt>
    <dgm:pt modelId="{AC64C5B6-EE5C-4ED1-8C68-2EAD9A7AB9B9}" type="parTrans" cxnId="{936AE108-A5E1-48F4-B908-09D3E803A6C2}">
      <dgm:prSet/>
      <dgm:spPr/>
      <dgm:t>
        <a:bodyPr/>
        <a:lstStyle/>
        <a:p>
          <a:endParaRPr lang="en-US"/>
        </a:p>
      </dgm:t>
    </dgm:pt>
    <dgm:pt modelId="{6072C48A-4081-4646-94DA-FF1D4AE37EB3}" type="sibTrans" cxnId="{936AE108-A5E1-48F4-B908-09D3E803A6C2}">
      <dgm:prSet/>
      <dgm:spPr/>
      <dgm:t>
        <a:bodyPr/>
        <a:lstStyle/>
        <a:p>
          <a:endParaRPr lang="en-US"/>
        </a:p>
      </dgm:t>
    </dgm:pt>
    <dgm:pt modelId="{EAFF2531-7378-4054-A95D-2D2DABFF2070}" type="pres">
      <dgm:prSet presAssocID="{42A9AB32-5047-44F6-9467-8631E9956F26}" presName="root" presStyleCnt="0">
        <dgm:presLayoutVars>
          <dgm:dir/>
          <dgm:resizeHandles val="exact"/>
        </dgm:presLayoutVars>
      </dgm:prSet>
      <dgm:spPr/>
    </dgm:pt>
    <dgm:pt modelId="{77A81167-F0C7-4FF2-908F-C3CA537477CF}" type="pres">
      <dgm:prSet presAssocID="{1A6FB130-1413-4007-8F7D-B91B1C3E8E50}" presName="compNode" presStyleCnt="0"/>
      <dgm:spPr/>
    </dgm:pt>
    <dgm:pt modelId="{18A88BEB-340E-4F3C-A07A-0251832E4B28}" type="pres">
      <dgm:prSet presAssocID="{1A6FB130-1413-4007-8F7D-B91B1C3E8E50}" presName="bgRect" presStyleLbl="bgShp" presStyleIdx="0" presStyleCnt="2"/>
      <dgm:spPr/>
    </dgm:pt>
    <dgm:pt modelId="{FAD6A1C8-8108-4041-9FBE-064BD4A969A0}" type="pres">
      <dgm:prSet presAssocID="{1A6FB130-1413-4007-8F7D-B91B1C3E8E50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BFAABA6E-DD54-43B6-9F7F-F465A3F60403}" type="pres">
      <dgm:prSet presAssocID="{1A6FB130-1413-4007-8F7D-B91B1C3E8E50}" presName="spaceRect" presStyleCnt="0"/>
      <dgm:spPr/>
    </dgm:pt>
    <dgm:pt modelId="{A78E4AF4-C1D1-4A9A-AF21-B23802EFB516}" type="pres">
      <dgm:prSet presAssocID="{1A6FB130-1413-4007-8F7D-B91B1C3E8E50}" presName="parTx" presStyleLbl="revTx" presStyleIdx="0" presStyleCnt="2">
        <dgm:presLayoutVars>
          <dgm:chMax val="0"/>
          <dgm:chPref val="0"/>
        </dgm:presLayoutVars>
      </dgm:prSet>
      <dgm:spPr/>
    </dgm:pt>
    <dgm:pt modelId="{4DD94928-3D3D-46B9-A80F-7BA65D25454A}" type="pres">
      <dgm:prSet presAssocID="{21B91029-D179-4082-8A75-72F25FA27A2E}" presName="sibTrans" presStyleCnt="0"/>
      <dgm:spPr/>
    </dgm:pt>
    <dgm:pt modelId="{AAF72559-F167-456B-B1BF-183283C38D0C}" type="pres">
      <dgm:prSet presAssocID="{C72D5024-4643-4AD9-B7D9-6E9CF6969372}" presName="compNode" presStyleCnt="0"/>
      <dgm:spPr/>
    </dgm:pt>
    <dgm:pt modelId="{A1ECA974-55A4-4DEA-92C5-BECC0FE7F8A2}" type="pres">
      <dgm:prSet presAssocID="{C72D5024-4643-4AD9-B7D9-6E9CF6969372}" presName="bgRect" presStyleLbl="bgShp" presStyleIdx="1" presStyleCnt="2"/>
      <dgm:spPr/>
    </dgm:pt>
    <dgm:pt modelId="{23DA1DED-453B-4D74-8D18-21B5AD51BE28}" type="pres">
      <dgm:prSet presAssocID="{C72D5024-4643-4AD9-B7D9-6E9CF696937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F238B2DA-A2B5-4939-BE9B-B5CE46524309}" type="pres">
      <dgm:prSet presAssocID="{C72D5024-4643-4AD9-B7D9-6E9CF6969372}" presName="spaceRect" presStyleCnt="0"/>
      <dgm:spPr/>
    </dgm:pt>
    <dgm:pt modelId="{FC22FD27-E90E-4D52-9C01-CB2CD378EA4C}" type="pres">
      <dgm:prSet presAssocID="{C72D5024-4643-4AD9-B7D9-6E9CF696937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36AE108-A5E1-48F4-B908-09D3E803A6C2}" srcId="{42A9AB32-5047-44F6-9467-8631E9956F26}" destId="{C72D5024-4643-4AD9-B7D9-6E9CF6969372}" srcOrd="1" destOrd="0" parTransId="{AC64C5B6-EE5C-4ED1-8C68-2EAD9A7AB9B9}" sibTransId="{6072C48A-4081-4646-94DA-FF1D4AE37EB3}"/>
    <dgm:cxn modelId="{648C7B92-0AD3-4C06-83F7-B5DE7FF99822}" type="presOf" srcId="{1A6FB130-1413-4007-8F7D-B91B1C3E8E50}" destId="{A78E4AF4-C1D1-4A9A-AF21-B23802EFB516}" srcOrd="0" destOrd="0" presId="urn:microsoft.com/office/officeart/2018/2/layout/IconVerticalSolidList"/>
    <dgm:cxn modelId="{E1A0D0D2-6056-45F5-B6F2-241335474D3C}" type="presOf" srcId="{C72D5024-4643-4AD9-B7D9-6E9CF6969372}" destId="{FC22FD27-E90E-4D52-9C01-CB2CD378EA4C}" srcOrd="0" destOrd="0" presId="urn:microsoft.com/office/officeart/2018/2/layout/IconVerticalSolidList"/>
    <dgm:cxn modelId="{455789DC-2EA0-419F-B45D-46C3D759954D}" type="presOf" srcId="{42A9AB32-5047-44F6-9467-8631E9956F26}" destId="{EAFF2531-7378-4054-A95D-2D2DABFF2070}" srcOrd="0" destOrd="0" presId="urn:microsoft.com/office/officeart/2018/2/layout/IconVerticalSolidList"/>
    <dgm:cxn modelId="{85F5F5EE-13F6-4D30-A88F-04D615F29AFD}" srcId="{42A9AB32-5047-44F6-9467-8631E9956F26}" destId="{1A6FB130-1413-4007-8F7D-B91B1C3E8E50}" srcOrd="0" destOrd="0" parTransId="{90271CFE-C96B-432D-A0E5-5AE692F325CB}" sibTransId="{21B91029-D179-4082-8A75-72F25FA27A2E}"/>
    <dgm:cxn modelId="{397A6D9E-2F2C-4B5F-A055-0CA3EE321369}" type="presParOf" srcId="{EAFF2531-7378-4054-A95D-2D2DABFF2070}" destId="{77A81167-F0C7-4FF2-908F-C3CA537477CF}" srcOrd="0" destOrd="0" presId="urn:microsoft.com/office/officeart/2018/2/layout/IconVerticalSolidList"/>
    <dgm:cxn modelId="{BA90026C-1ACE-4956-9C26-B1638FCBAA0F}" type="presParOf" srcId="{77A81167-F0C7-4FF2-908F-C3CA537477CF}" destId="{18A88BEB-340E-4F3C-A07A-0251832E4B28}" srcOrd="0" destOrd="0" presId="urn:microsoft.com/office/officeart/2018/2/layout/IconVerticalSolidList"/>
    <dgm:cxn modelId="{393443FE-FA2A-4085-9816-6D26D6B4AB04}" type="presParOf" srcId="{77A81167-F0C7-4FF2-908F-C3CA537477CF}" destId="{FAD6A1C8-8108-4041-9FBE-064BD4A969A0}" srcOrd="1" destOrd="0" presId="urn:microsoft.com/office/officeart/2018/2/layout/IconVerticalSolidList"/>
    <dgm:cxn modelId="{FBB62FC5-1880-41D1-BE5E-1EC99209E7C1}" type="presParOf" srcId="{77A81167-F0C7-4FF2-908F-C3CA537477CF}" destId="{BFAABA6E-DD54-43B6-9F7F-F465A3F60403}" srcOrd="2" destOrd="0" presId="urn:microsoft.com/office/officeart/2018/2/layout/IconVerticalSolidList"/>
    <dgm:cxn modelId="{30969626-03CA-4ED3-9D78-BF3730EEAD3F}" type="presParOf" srcId="{77A81167-F0C7-4FF2-908F-C3CA537477CF}" destId="{A78E4AF4-C1D1-4A9A-AF21-B23802EFB516}" srcOrd="3" destOrd="0" presId="urn:microsoft.com/office/officeart/2018/2/layout/IconVerticalSolidList"/>
    <dgm:cxn modelId="{AAE0D273-3937-40D8-B1FA-03EE26DE1DA6}" type="presParOf" srcId="{EAFF2531-7378-4054-A95D-2D2DABFF2070}" destId="{4DD94928-3D3D-46B9-A80F-7BA65D25454A}" srcOrd="1" destOrd="0" presId="urn:microsoft.com/office/officeart/2018/2/layout/IconVerticalSolidList"/>
    <dgm:cxn modelId="{962A88E2-479E-4C00-81C6-B541DD1B7910}" type="presParOf" srcId="{EAFF2531-7378-4054-A95D-2D2DABFF2070}" destId="{AAF72559-F167-456B-B1BF-183283C38D0C}" srcOrd="2" destOrd="0" presId="urn:microsoft.com/office/officeart/2018/2/layout/IconVerticalSolidList"/>
    <dgm:cxn modelId="{40748F73-C202-4DFF-8999-6248D68D0582}" type="presParOf" srcId="{AAF72559-F167-456B-B1BF-183283C38D0C}" destId="{A1ECA974-55A4-4DEA-92C5-BECC0FE7F8A2}" srcOrd="0" destOrd="0" presId="urn:microsoft.com/office/officeart/2018/2/layout/IconVerticalSolidList"/>
    <dgm:cxn modelId="{BBDFDAF8-8454-46BE-ADE4-B8AF597ABBE5}" type="presParOf" srcId="{AAF72559-F167-456B-B1BF-183283C38D0C}" destId="{23DA1DED-453B-4D74-8D18-21B5AD51BE28}" srcOrd="1" destOrd="0" presId="urn:microsoft.com/office/officeart/2018/2/layout/IconVerticalSolidList"/>
    <dgm:cxn modelId="{7492A51B-4990-4AE1-98DD-24B5D8BB35F1}" type="presParOf" srcId="{AAF72559-F167-456B-B1BF-183283C38D0C}" destId="{F238B2DA-A2B5-4939-BE9B-B5CE46524309}" srcOrd="2" destOrd="0" presId="urn:microsoft.com/office/officeart/2018/2/layout/IconVerticalSolidList"/>
    <dgm:cxn modelId="{FE637304-927D-40D4-9AC8-4CF99ADCE4B3}" type="presParOf" srcId="{AAF72559-F167-456B-B1BF-183283C38D0C}" destId="{FC22FD27-E90E-4D52-9C01-CB2CD378EA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477E182-3B43-45C9-8942-E8F2A562BE3F}" type="doc">
      <dgm:prSet loTypeId="urn:microsoft.com/office/officeart/2008/layout/LinedList" loCatId="list" qsTypeId="urn:microsoft.com/office/officeart/2005/8/quickstyle/simple1#6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6FF03D0F-D3D6-454C-89AE-E4D4CABC03A1}">
      <dgm:prSet/>
      <dgm:spPr/>
      <dgm:t>
        <a:bodyPr/>
        <a:lstStyle/>
        <a:p>
          <a:r>
            <a:rPr lang="en-GB" baseline="0"/>
            <a:t>Precontemplation – Not planning to change in the next 6 months.</a:t>
          </a:r>
          <a:endParaRPr lang="en-US"/>
        </a:p>
      </dgm:t>
    </dgm:pt>
    <dgm:pt modelId="{547DCB00-AFC9-49C5-A636-A016B0CCCB35}" type="parTrans" cxnId="{E7F456E7-F282-4E93-902E-B60C25A46DB4}">
      <dgm:prSet/>
      <dgm:spPr/>
      <dgm:t>
        <a:bodyPr/>
        <a:lstStyle/>
        <a:p>
          <a:endParaRPr lang="en-US"/>
        </a:p>
      </dgm:t>
    </dgm:pt>
    <dgm:pt modelId="{14F484A3-E347-459A-9B51-F9BCFFA4D1C5}" type="sibTrans" cxnId="{E7F456E7-F282-4E93-902E-B60C25A46DB4}">
      <dgm:prSet/>
      <dgm:spPr/>
      <dgm:t>
        <a:bodyPr/>
        <a:lstStyle/>
        <a:p>
          <a:endParaRPr lang="en-US"/>
        </a:p>
      </dgm:t>
    </dgm:pt>
    <dgm:pt modelId="{58689103-B19B-4E23-9222-A18A8C7DD271}">
      <dgm:prSet/>
      <dgm:spPr/>
      <dgm:t>
        <a:bodyPr/>
        <a:lstStyle/>
        <a:p>
          <a:r>
            <a:rPr lang="en-GB" baseline="0"/>
            <a:t>Contemplation – Planning to change within 6 months.</a:t>
          </a:r>
          <a:endParaRPr lang="en-US"/>
        </a:p>
      </dgm:t>
    </dgm:pt>
    <dgm:pt modelId="{E847547E-3D0D-4408-A282-849E37C9DB71}" type="parTrans" cxnId="{C38A2940-22D1-4DF7-AC01-DE4CAAFF61C5}">
      <dgm:prSet/>
      <dgm:spPr/>
      <dgm:t>
        <a:bodyPr/>
        <a:lstStyle/>
        <a:p>
          <a:endParaRPr lang="en-US"/>
        </a:p>
      </dgm:t>
    </dgm:pt>
    <dgm:pt modelId="{59E8B3E7-35FA-4DFF-AE4D-885C12BC4F6D}" type="sibTrans" cxnId="{C38A2940-22D1-4DF7-AC01-DE4CAAFF61C5}">
      <dgm:prSet/>
      <dgm:spPr/>
      <dgm:t>
        <a:bodyPr/>
        <a:lstStyle/>
        <a:p>
          <a:endParaRPr lang="en-US"/>
        </a:p>
      </dgm:t>
    </dgm:pt>
    <dgm:pt modelId="{BF947ECE-1523-4D52-A58D-DC7E5CCA544F}">
      <dgm:prSet/>
      <dgm:spPr/>
      <dgm:t>
        <a:bodyPr/>
        <a:lstStyle/>
        <a:p>
          <a:r>
            <a:rPr lang="en-GB" baseline="0"/>
            <a:t>Preparation – A plan of action, action within 1 month.</a:t>
          </a:r>
          <a:endParaRPr lang="en-US"/>
        </a:p>
      </dgm:t>
    </dgm:pt>
    <dgm:pt modelId="{B122D305-028E-4422-8D37-0EA99D8598F9}" type="parTrans" cxnId="{F0BECB3A-2D86-4E88-A584-7A976065ECBE}">
      <dgm:prSet/>
      <dgm:spPr/>
      <dgm:t>
        <a:bodyPr/>
        <a:lstStyle/>
        <a:p>
          <a:endParaRPr lang="en-US"/>
        </a:p>
      </dgm:t>
    </dgm:pt>
    <dgm:pt modelId="{266663BD-B60E-4C0D-94A4-F10CE2ED92D7}" type="sibTrans" cxnId="{F0BECB3A-2D86-4E88-A584-7A976065ECBE}">
      <dgm:prSet/>
      <dgm:spPr/>
      <dgm:t>
        <a:bodyPr/>
        <a:lstStyle/>
        <a:p>
          <a:endParaRPr lang="en-US"/>
        </a:p>
      </dgm:t>
    </dgm:pt>
    <dgm:pt modelId="{CA76C0FB-F9A2-4C91-B6DA-7082FE4E0CCF}">
      <dgm:prSet/>
      <dgm:spPr/>
      <dgm:t>
        <a:bodyPr/>
        <a:lstStyle/>
        <a:p>
          <a:r>
            <a:rPr lang="en-GB" baseline="0"/>
            <a:t>Action – Making the change.</a:t>
          </a:r>
          <a:endParaRPr lang="en-US"/>
        </a:p>
      </dgm:t>
    </dgm:pt>
    <dgm:pt modelId="{C6A8AF98-60FD-4D4B-B69F-ECD54CA5366C}" type="parTrans" cxnId="{F151DD1A-76F5-4439-8FC3-227CF6086E19}">
      <dgm:prSet/>
      <dgm:spPr/>
      <dgm:t>
        <a:bodyPr/>
        <a:lstStyle/>
        <a:p>
          <a:endParaRPr lang="en-US"/>
        </a:p>
      </dgm:t>
    </dgm:pt>
    <dgm:pt modelId="{4CEABD30-7039-45C4-BBAC-6B574143FDED}" type="sibTrans" cxnId="{F151DD1A-76F5-4439-8FC3-227CF6086E19}">
      <dgm:prSet/>
      <dgm:spPr/>
      <dgm:t>
        <a:bodyPr/>
        <a:lstStyle/>
        <a:p>
          <a:endParaRPr lang="en-US"/>
        </a:p>
      </dgm:t>
    </dgm:pt>
    <dgm:pt modelId="{B31973B1-08A4-4C1E-B90D-7C197C75C6C0}">
      <dgm:prSet/>
      <dgm:spPr/>
      <dgm:t>
        <a:bodyPr/>
        <a:lstStyle/>
        <a:p>
          <a:r>
            <a:rPr lang="en-GB" baseline="0"/>
            <a:t>Maintenance – Preventing relapses.</a:t>
          </a:r>
          <a:endParaRPr lang="en-US"/>
        </a:p>
      </dgm:t>
    </dgm:pt>
    <dgm:pt modelId="{4E8D9882-10FD-42F9-B4EC-CA3447D1E15E}" type="parTrans" cxnId="{85812531-A738-4E91-9DA0-6A6EF8E49301}">
      <dgm:prSet/>
      <dgm:spPr/>
      <dgm:t>
        <a:bodyPr/>
        <a:lstStyle/>
        <a:p>
          <a:endParaRPr lang="en-US"/>
        </a:p>
      </dgm:t>
    </dgm:pt>
    <dgm:pt modelId="{3B0CE7B1-49CD-4422-A3DB-68CC677F1EED}" type="sibTrans" cxnId="{85812531-A738-4E91-9DA0-6A6EF8E49301}">
      <dgm:prSet/>
      <dgm:spPr/>
      <dgm:t>
        <a:bodyPr/>
        <a:lstStyle/>
        <a:p>
          <a:endParaRPr lang="en-US"/>
        </a:p>
      </dgm:t>
    </dgm:pt>
    <dgm:pt modelId="{19455251-2300-43E8-82EE-27C78A08DDA3}">
      <dgm:prSet/>
      <dgm:spPr/>
      <dgm:t>
        <a:bodyPr/>
        <a:lstStyle/>
        <a:p>
          <a:r>
            <a:rPr lang="en-GB" baseline="0"/>
            <a:t>Termination – 100% self-efficacy in the behaviour.</a:t>
          </a:r>
          <a:endParaRPr lang="en-US"/>
        </a:p>
      </dgm:t>
    </dgm:pt>
    <dgm:pt modelId="{42D619F9-B3ED-4009-80B1-7D43BF341144}" type="parTrans" cxnId="{A67A8C33-115D-42E6-9C10-DA201416912A}">
      <dgm:prSet/>
      <dgm:spPr/>
      <dgm:t>
        <a:bodyPr/>
        <a:lstStyle/>
        <a:p>
          <a:endParaRPr lang="en-US"/>
        </a:p>
      </dgm:t>
    </dgm:pt>
    <dgm:pt modelId="{0424773D-C17F-4513-BE18-A05A85139F09}" type="sibTrans" cxnId="{A67A8C33-115D-42E6-9C10-DA201416912A}">
      <dgm:prSet/>
      <dgm:spPr/>
      <dgm:t>
        <a:bodyPr/>
        <a:lstStyle/>
        <a:p>
          <a:endParaRPr lang="en-US"/>
        </a:p>
      </dgm:t>
    </dgm:pt>
    <dgm:pt modelId="{08207B0D-A237-4A49-8928-4813405AB5DB}" type="pres">
      <dgm:prSet presAssocID="{8477E182-3B43-45C9-8942-E8F2A562BE3F}" presName="vert0" presStyleCnt="0">
        <dgm:presLayoutVars>
          <dgm:dir/>
          <dgm:animOne val="branch"/>
          <dgm:animLvl val="lvl"/>
        </dgm:presLayoutVars>
      </dgm:prSet>
      <dgm:spPr/>
    </dgm:pt>
    <dgm:pt modelId="{E9553B01-F5D8-4027-BCE0-8D98B102AF79}" type="pres">
      <dgm:prSet presAssocID="{6FF03D0F-D3D6-454C-89AE-E4D4CABC03A1}" presName="thickLine" presStyleLbl="alignNode1" presStyleIdx="0" presStyleCnt="6"/>
      <dgm:spPr/>
    </dgm:pt>
    <dgm:pt modelId="{DDFC9267-7DB8-4461-BD99-2D4411CFC72A}" type="pres">
      <dgm:prSet presAssocID="{6FF03D0F-D3D6-454C-89AE-E4D4CABC03A1}" presName="horz1" presStyleCnt="0"/>
      <dgm:spPr/>
    </dgm:pt>
    <dgm:pt modelId="{7A6DAE23-B40B-4469-883D-354D5CC96213}" type="pres">
      <dgm:prSet presAssocID="{6FF03D0F-D3D6-454C-89AE-E4D4CABC03A1}" presName="tx1" presStyleLbl="revTx" presStyleIdx="0" presStyleCnt="6"/>
      <dgm:spPr/>
    </dgm:pt>
    <dgm:pt modelId="{5E74D6D3-B73E-4424-A981-629D8812D93E}" type="pres">
      <dgm:prSet presAssocID="{6FF03D0F-D3D6-454C-89AE-E4D4CABC03A1}" presName="vert1" presStyleCnt="0"/>
      <dgm:spPr/>
    </dgm:pt>
    <dgm:pt modelId="{60806F6F-B877-4F33-A650-389F09FF685D}" type="pres">
      <dgm:prSet presAssocID="{58689103-B19B-4E23-9222-A18A8C7DD271}" presName="thickLine" presStyleLbl="alignNode1" presStyleIdx="1" presStyleCnt="6"/>
      <dgm:spPr/>
    </dgm:pt>
    <dgm:pt modelId="{CAB279EA-F529-4AD0-9D90-0E18CEB534AF}" type="pres">
      <dgm:prSet presAssocID="{58689103-B19B-4E23-9222-A18A8C7DD271}" presName="horz1" presStyleCnt="0"/>
      <dgm:spPr/>
    </dgm:pt>
    <dgm:pt modelId="{C498270B-06D1-4C92-9308-FDE9432AE4E0}" type="pres">
      <dgm:prSet presAssocID="{58689103-B19B-4E23-9222-A18A8C7DD271}" presName="tx1" presStyleLbl="revTx" presStyleIdx="1" presStyleCnt="6"/>
      <dgm:spPr/>
    </dgm:pt>
    <dgm:pt modelId="{46C27A20-5131-476B-87B1-EF7712ECBF35}" type="pres">
      <dgm:prSet presAssocID="{58689103-B19B-4E23-9222-A18A8C7DD271}" presName="vert1" presStyleCnt="0"/>
      <dgm:spPr/>
    </dgm:pt>
    <dgm:pt modelId="{21592742-A487-4949-A70E-E4C23D92E307}" type="pres">
      <dgm:prSet presAssocID="{BF947ECE-1523-4D52-A58D-DC7E5CCA544F}" presName="thickLine" presStyleLbl="alignNode1" presStyleIdx="2" presStyleCnt="6"/>
      <dgm:spPr/>
    </dgm:pt>
    <dgm:pt modelId="{82B63B44-91A6-42B0-9346-F1BBD0FE7F50}" type="pres">
      <dgm:prSet presAssocID="{BF947ECE-1523-4D52-A58D-DC7E5CCA544F}" presName="horz1" presStyleCnt="0"/>
      <dgm:spPr/>
    </dgm:pt>
    <dgm:pt modelId="{A14776F0-C5BA-4BC4-8049-EEECE9FE822F}" type="pres">
      <dgm:prSet presAssocID="{BF947ECE-1523-4D52-A58D-DC7E5CCA544F}" presName="tx1" presStyleLbl="revTx" presStyleIdx="2" presStyleCnt="6"/>
      <dgm:spPr/>
    </dgm:pt>
    <dgm:pt modelId="{FC44EE8B-43CD-4E09-82EA-010F4DFB50EB}" type="pres">
      <dgm:prSet presAssocID="{BF947ECE-1523-4D52-A58D-DC7E5CCA544F}" presName="vert1" presStyleCnt="0"/>
      <dgm:spPr/>
    </dgm:pt>
    <dgm:pt modelId="{87519706-98B6-4121-AE5A-7CE38FA290BA}" type="pres">
      <dgm:prSet presAssocID="{CA76C0FB-F9A2-4C91-B6DA-7082FE4E0CCF}" presName="thickLine" presStyleLbl="alignNode1" presStyleIdx="3" presStyleCnt="6"/>
      <dgm:spPr/>
    </dgm:pt>
    <dgm:pt modelId="{8A1C562F-B420-426C-9D22-E8D69B0CB08B}" type="pres">
      <dgm:prSet presAssocID="{CA76C0FB-F9A2-4C91-B6DA-7082FE4E0CCF}" presName="horz1" presStyleCnt="0"/>
      <dgm:spPr/>
    </dgm:pt>
    <dgm:pt modelId="{D11A51C5-59D0-4B99-BF7B-BF26F20A4677}" type="pres">
      <dgm:prSet presAssocID="{CA76C0FB-F9A2-4C91-B6DA-7082FE4E0CCF}" presName="tx1" presStyleLbl="revTx" presStyleIdx="3" presStyleCnt="6"/>
      <dgm:spPr/>
    </dgm:pt>
    <dgm:pt modelId="{660D3B55-D181-49A5-86E5-0CC2384B715C}" type="pres">
      <dgm:prSet presAssocID="{CA76C0FB-F9A2-4C91-B6DA-7082FE4E0CCF}" presName="vert1" presStyleCnt="0"/>
      <dgm:spPr/>
    </dgm:pt>
    <dgm:pt modelId="{EA06B002-9891-416C-B271-8BF2980FC965}" type="pres">
      <dgm:prSet presAssocID="{B31973B1-08A4-4C1E-B90D-7C197C75C6C0}" presName="thickLine" presStyleLbl="alignNode1" presStyleIdx="4" presStyleCnt="6"/>
      <dgm:spPr/>
    </dgm:pt>
    <dgm:pt modelId="{393082D5-390C-4B18-B581-C3D349E630DA}" type="pres">
      <dgm:prSet presAssocID="{B31973B1-08A4-4C1E-B90D-7C197C75C6C0}" presName="horz1" presStyleCnt="0"/>
      <dgm:spPr/>
    </dgm:pt>
    <dgm:pt modelId="{898DB58E-44ED-43FF-98DD-714F404C3866}" type="pres">
      <dgm:prSet presAssocID="{B31973B1-08A4-4C1E-B90D-7C197C75C6C0}" presName="tx1" presStyleLbl="revTx" presStyleIdx="4" presStyleCnt="6"/>
      <dgm:spPr/>
    </dgm:pt>
    <dgm:pt modelId="{5F2816F5-D12F-4304-8BAE-97F4C4818769}" type="pres">
      <dgm:prSet presAssocID="{B31973B1-08A4-4C1E-B90D-7C197C75C6C0}" presName="vert1" presStyleCnt="0"/>
      <dgm:spPr/>
    </dgm:pt>
    <dgm:pt modelId="{3229F3F9-D074-44CA-8DBC-B9B8E7D12560}" type="pres">
      <dgm:prSet presAssocID="{19455251-2300-43E8-82EE-27C78A08DDA3}" presName="thickLine" presStyleLbl="alignNode1" presStyleIdx="5" presStyleCnt="6"/>
      <dgm:spPr/>
    </dgm:pt>
    <dgm:pt modelId="{754A3D78-36B8-4F99-A415-4A29EDB5CC05}" type="pres">
      <dgm:prSet presAssocID="{19455251-2300-43E8-82EE-27C78A08DDA3}" presName="horz1" presStyleCnt="0"/>
      <dgm:spPr/>
    </dgm:pt>
    <dgm:pt modelId="{3F6DE244-F99B-4EBE-AF89-27F2F272B7A3}" type="pres">
      <dgm:prSet presAssocID="{19455251-2300-43E8-82EE-27C78A08DDA3}" presName="tx1" presStyleLbl="revTx" presStyleIdx="5" presStyleCnt="6"/>
      <dgm:spPr/>
    </dgm:pt>
    <dgm:pt modelId="{C49C6B9D-72CA-43DE-AFAB-002B7211739F}" type="pres">
      <dgm:prSet presAssocID="{19455251-2300-43E8-82EE-27C78A08DDA3}" presName="vert1" presStyleCnt="0"/>
      <dgm:spPr/>
    </dgm:pt>
  </dgm:ptLst>
  <dgm:cxnLst>
    <dgm:cxn modelId="{F151DD1A-76F5-4439-8FC3-227CF6086E19}" srcId="{8477E182-3B43-45C9-8942-E8F2A562BE3F}" destId="{CA76C0FB-F9A2-4C91-B6DA-7082FE4E0CCF}" srcOrd="3" destOrd="0" parTransId="{C6A8AF98-60FD-4D4B-B69F-ECD54CA5366C}" sibTransId="{4CEABD30-7039-45C4-BBAC-6B574143FDED}"/>
    <dgm:cxn modelId="{AED3C724-ABCD-462D-8FF5-85D8E55F20BD}" type="presOf" srcId="{B31973B1-08A4-4C1E-B90D-7C197C75C6C0}" destId="{898DB58E-44ED-43FF-98DD-714F404C3866}" srcOrd="0" destOrd="0" presId="urn:microsoft.com/office/officeart/2008/layout/LinedList"/>
    <dgm:cxn modelId="{A35F992F-0961-45A6-93BB-A4EB475C3A2C}" type="presOf" srcId="{6FF03D0F-D3D6-454C-89AE-E4D4CABC03A1}" destId="{7A6DAE23-B40B-4469-883D-354D5CC96213}" srcOrd="0" destOrd="0" presId="urn:microsoft.com/office/officeart/2008/layout/LinedList"/>
    <dgm:cxn modelId="{85812531-A738-4E91-9DA0-6A6EF8E49301}" srcId="{8477E182-3B43-45C9-8942-E8F2A562BE3F}" destId="{B31973B1-08A4-4C1E-B90D-7C197C75C6C0}" srcOrd="4" destOrd="0" parTransId="{4E8D9882-10FD-42F9-B4EC-CA3447D1E15E}" sibTransId="{3B0CE7B1-49CD-4422-A3DB-68CC677F1EED}"/>
    <dgm:cxn modelId="{5FF72332-9AF5-4AE8-912F-147CB36D7FDB}" type="presOf" srcId="{CA76C0FB-F9A2-4C91-B6DA-7082FE4E0CCF}" destId="{D11A51C5-59D0-4B99-BF7B-BF26F20A4677}" srcOrd="0" destOrd="0" presId="urn:microsoft.com/office/officeart/2008/layout/LinedList"/>
    <dgm:cxn modelId="{A67A8C33-115D-42E6-9C10-DA201416912A}" srcId="{8477E182-3B43-45C9-8942-E8F2A562BE3F}" destId="{19455251-2300-43E8-82EE-27C78A08DDA3}" srcOrd="5" destOrd="0" parTransId="{42D619F9-B3ED-4009-80B1-7D43BF341144}" sibTransId="{0424773D-C17F-4513-BE18-A05A85139F09}"/>
    <dgm:cxn modelId="{F0BECB3A-2D86-4E88-A584-7A976065ECBE}" srcId="{8477E182-3B43-45C9-8942-E8F2A562BE3F}" destId="{BF947ECE-1523-4D52-A58D-DC7E5CCA544F}" srcOrd="2" destOrd="0" parTransId="{B122D305-028E-4422-8D37-0EA99D8598F9}" sibTransId="{266663BD-B60E-4C0D-94A4-F10CE2ED92D7}"/>
    <dgm:cxn modelId="{C38A2940-22D1-4DF7-AC01-DE4CAAFF61C5}" srcId="{8477E182-3B43-45C9-8942-E8F2A562BE3F}" destId="{58689103-B19B-4E23-9222-A18A8C7DD271}" srcOrd="1" destOrd="0" parTransId="{E847547E-3D0D-4408-A282-849E37C9DB71}" sibTransId="{59E8B3E7-35FA-4DFF-AE4D-885C12BC4F6D}"/>
    <dgm:cxn modelId="{B0DEA778-396D-4260-9A64-EB8C61B6E6C1}" type="presOf" srcId="{8477E182-3B43-45C9-8942-E8F2A562BE3F}" destId="{08207B0D-A237-4A49-8928-4813405AB5DB}" srcOrd="0" destOrd="0" presId="urn:microsoft.com/office/officeart/2008/layout/LinedList"/>
    <dgm:cxn modelId="{FE74F7A0-8CB6-46AD-A470-7EB24B044B1C}" type="presOf" srcId="{BF947ECE-1523-4D52-A58D-DC7E5CCA544F}" destId="{A14776F0-C5BA-4BC4-8049-EEECE9FE822F}" srcOrd="0" destOrd="0" presId="urn:microsoft.com/office/officeart/2008/layout/LinedList"/>
    <dgm:cxn modelId="{FA9462CF-BB89-44F4-8530-9E2D1273A72F}" type="presOf" srcId="{19455251-2300-43E8-82EE-27C78A08DDA3}" destId="{3F6DE244-F99B-4EBE-AF89-27F2F272B7A3}" srcOrd="0" destOrd="0" presId="urn:microsoft.com/office/officeart/2008/layout/LinedList"/>
    <dgm:cxn modelId="{0B174FE6-F720-4560-BCC4-AA9C50154A0D}" type="presOf" srcId="{58689103-B19B-4E23-9222-A18A8C7DD271}" destId="{C498270B-06D1-4C92-9308-FDE9432AE4E0}" srcOrd="0" destOrd="0" presId="urn:microsoft.com/office/officeart/2008/layout/LinedList"/>
    <dgm:cxn modelId="{E7F456E7-F282-4E93-902E-B60C25A46DB4}" srcId="{8477E182-3B43-45C9-8942-E8F2A562BE3F}" destId="{6FF03D0F-D3D6-454C-89AE-E4D4CABC03A1}" srcOrd="0" destOrd="0" parTransId="{547DCB00-AFC9-49C5-A636-A016B0CCCB35}" sibTransId="{14F484A3-E347-459A-9B51-F9BCFFA4D1C5}"/>
    <dgm:cxn modelId="{445518EE-DF8B-4995-AA7C-B986C6250388}" type="presParOf" srcId="{08207B0D-A237-4A49-8928-4813405AB5DB}" destId="{E9553B01-F5D8-4027-BCE0-8D98B102AF79}" srcOrd="0" destOrd="0" presId="urn:microsoft.com/office/officeart/2008/layout/LinedList"/>
    <dgm:cxn modelId="{854B338C-D8DA-4661-8657-075156AAD43C}" type="presParOf" srcId="{08207B0D-A237-4A49-8928-4813405AB5DB}" destId="{DDFC9267-7DB8-4461-BD99-2D4411CFC72A}" srcOrd="1" destOrd="0" presId="urn:microsoft.com/office/officeart/2008/layout/LinedList"/>
    <dgm:cxn modelId="{C590859E-1354-4227-BB54-861C4E7D8C14}" type="presParOf" srcId="{DDFC9267-7DB8-4461-BD99-2D4411CFC72A}" destId="{7A6DAE23-B40B-4469-883D-354D5CC96213}" srcOrd="0" destOrd="0" presId="urn:microsoft.com/office/officeart/2008/layout/LinedList"/>
    <dgm:cxn modelId="{24A78331-4614-47DC-8854-890DD53FD9D5}" type="presParOf" srcId="{DDFC9267-7DB8-4461-BD99-2D4411CFC72A}" destId="{5E74D6D3-B73E-4424-A981-629D8812D93E}" srcOrd="1" destOrd="0" presId="urn:microsoft.com/office/officeart/2008/layout/LinedList"/>
    <dgm:cxn modelId="{A132008C-EFA0-4E04-8DED-6E958028B0FE}" type="presParOf" srcId="{08207B0D-A237-4A49-8928-4813405AB5DB}" destId="{60806F6F-B877-4F33-A650-389F09FF685D}" srcOrd="2" destOrd="0" presId="urn:microsoft.com/office/officeart/2008/layout/LinedList"/>
    <dgm:cxn modelId="{39FBA28B-FEEB-4E94-AD4F-801D4626832C}" type="presParOf" srcId="{08207B0D-A237-4A49-8928-4813405AB5DB}" destId="{CAB279EA-F529-4AD0-9D90-0E18CEB534AF}" srcOrd="3" destOrd="0" presId="urn:microsoft.com/office/officeart/2008/layout/LinedList"/>
    <dgm:cxn modelId="{F11C2B27-71B8-4992-B2B1-7A57A52FADD7}" type="presParOf" srcId="{CAB279EA-F529-4AD0-9D90-0E18CEB534AF}" destId="{C498270B-06D1-4C92-9308-FDE9432AE4E0}" srcOrd="0" destOrd="0" presId="urn:microsoft.com/office/officeart/2008/layout/LinedList"/>
    <dgm:cxn modelId="{0C4968AC-CEA2-4959-BE50-6B7483FA18F6}" type="presParOf" srcId="{CAB279EA-F529-4AD0-9D90-0E18CEB534AF}" destId="{46C27A20-5131-476B-87B1-EF7712ECBF35}" srcOrd="1" destOrd="0" presId="urn:microsoft.com/office/officeart/2008/layout/LinedList"/>
    <dgm:cxn modelId="{3253B96B-FDCF-48A6-8F45-175B837124BD}" type="presParOf" srcId="{08207B0D-A237-4A49-8928-4813405AB5DB}" destId="{21592742-A487-4949-A70E-E4C23D92E307}" srcOrd="4" destOrd="0" presId="urn:microsoft.com/office/officeart/2008/layout/LinedList"/>
    <dgm:cxn modelId="{9F588FF3-52A0-4FB8-9120-B5CE3F7B450D}" type="presParOf" srcId="{08207B0D-A237-4A49-8928-4813405AB5DB}" destId="{82B63B44-91A6-42B0-9346-F1BBD0FE7F50}" srcOrd="5" destOrd="0" presId="urn:microsoft.com/office/officeart/2008/layout/LinedList"/>
    <dgm:cxn modelId="{678ABFA6-FFE7-4F45-9349-2FA7B498A30E}" type="presParOf" srcId="{82B63B44-91A6-42B0-9346-F1BBD0FE7F50}" destId="{A14776F0-C5BA-4BC4-8049-EEECE9FE822F}" srcOrd="0" destOrd="0" presId="urn:microsoft.com/office/officeart/2008/layout/LinedList"/>
    <dgm:cxn modelId="{287A3107-43D9-48C9-9BD3-882EB050EA93}" type="presParOf" srcId="{82B63B44-91A6-42B0-9346-F1BBD0FE7F50}" destId="{FC44EE8B-43CD-4E09-82EA-010F4DFB50EB}" srcOrd="1" destOrd="0" presId="urn:microsoft.com/office/officeart/2008/layout/LinedList"/>
    <dgm:cxn modelId="{7956C5C2-9275-4592-86B1-716B338C28D2}" type="presParOf" srcId="{08207B0D-A237-4A49-8928-4813405AB5DB}" destId="{87519706-98B6-4121-AE5A-7CE38FA290BA}" srcOrd="6" destOrd="0" presId="urn:microsoft.com/office/officeart/2008/layout/LinedList"/>
    <dgm:cxn modelId="{1A3A019A-ECF1-4C5F-9930-481B8B79B40A}" type="presParOf" srcId="{08207B0D-A237-4A49-8928-4813405AB5DB}" destId="{8A1C562F-B420-426C-9D22-E8D69B0CB08B}" srcOrd="7" destOrd="0" presId="urn:microsoft.com/office/officeart/2008/layout/LinedList"/>
    <dgm:cxn modelId="{2C812F88-2733-4F86-B4F2-1248FB0170AE}" type="presParOf" srcId="{8A1C562F-B420-426C-9D22-E8D69B0CB08B}" destId="{D11A51C5-59D0-4B99-BF7B-BF26F20A4677}" srcOrd="0" destOrd="0" presId="urn:microsoft.com/office/officeart/2008/layout/LinedList"/>
    <dgm:cxn modelId="{6DEA3FF9-123B-4A16-BCE7-BA6AD09BCF0A}" type="presParOf" srcId="{8A1C562F-B420-426C-9D22-E8D69B0CB08B}" destId="{660D3B55-D181-49A5-86E5-0CC2384B715C}" srcOrd="1" destOrd="0" presId="urn:microsoft.com/office/officeart/2008/layout/LinedList"/>
    <dgm:cxn modelId="{3583F3C5-C829-4240-9B07-A991D5EE8D47}" type="presParOf" srcId="{08207B0D-A237-4A49-8928-4813405AB5DB}" destId="{EA06B002-9891-416C-B271-8BF2980FC965}" srcOrd="8" destOrd="0" presId="urn:microsoft.com/office/officeart/2008/layout/LinedList"/>
    <dgm:cxn modelId="{619D8A11-7663-4B02-80AF-365469157FDB}" type="presParOf" srcId="{08207B0D-A237-4A49-8928-4813405AB5DB}" destId="{393082D5-390C-4B18-B581-C3D349E630DA}" srcOrd="9" destOrd="0" presId="urn:microsoft.com/office/officeart/2008/layout/LinedList"/>
    <dgm:cxn modelId="{3277A5E2-D82B-4DF2-A268-447D7ACA5008}" type="presParOf" srcId="{393082D5-390C-4B18-B581-C3D349E630DA}" destId="{898DB58E-44ED-43FF-98DD-714F404C3866}" srcOrd="0" destOrd="0" presId="urn:microsoft.com/office/officeart/2008/layout/LinedList"/>
    <dgm:cxn modelId="{6B3EAFED-9EE3-4FF0-A420-A458E152ADC2}" type="presParOf" srcId="{393082D5-390C-4B18-B581-C3D349E630DA}" destId="{5F2816F5-D12F-4304-8BAE-97F4C4818769}" srcOrd="1" destOrd="0" presId="urn:microsoft.com/office/officeart/2008/layout/LinedList"/>
    <dgm:cxn modelId="{4BEE0E82-96B6-4118-8791-5349DB294453}" type="presParOf" srcId="{08207B0D-A237-4A49-8928-4813405AB5DB}" destId="{3229F3F9-D074-44CA-8DBC-B9B8E7D12560}" srcOrd="10" destOrd="0" presId="urn:microsoft.com/office/officeart/2008/layout/LinedList"/>
    <dgm:cxn modelId="{7FF24DA1-6ECD-4CF4-983E-BDCC21EC4F1A}" type="presParOf" srcId="{08207B0D-A237-4A49-8928-4813405AB5DB}" destId="{754A3D78-36B8-4F99-A415-4A29EDB5CC05}" srcOrd="11" destOrd="0" presId="urn:microsoft.com/office/officeart/2008/layout/LinedList"/>
    <dgm:cxn modelId="{F00F0647-7295-4E44-88C7-464F8A2D56C2}" type="presParOf" srcId="{754A3D78-36B8-4F99-A415-4A29EDB5CC05}" destId="{3F6DE244-F99B-4EBE-AF89-27F2F272B7A3}" srcOrd="0" destOrd="0" presId="urn:microsoft.com/office/officeart/2008/layout/LinedList"/>
    <dgm:cxn modelId="{D91009C4-55C1-4CF6-83F5-6481C401FD5A}" type="presParOf" srcId="{754A3D78-36B8-4F99-A415-4A29EDB5CC05}" destId="{C49C6B9D-72CA-43DE-AFAB-002B721173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6FA523B-FD03-40C7-82E9-DF5D28869122}" type="doc">
      <dgm:prSet loTypeId="urn:microsoft.com/office/officeart/2018/2/layout/IconVerticalSolidList" loCatId="icon" qsTypeId="urn:microsoft.com/office/officeart/2005/8/quickstyle/simple1#7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9089807-6199-46DB-87B2-CDD734DABFC0}">
      <dgm:prSet/>
      <dgm:spPr/>
      <dgm:t>
        <a:bodyPr/>
        <a:lstStyle/>
        <a:p>
          <a:r>
            <a:rPr lang="en-GB" baseline="0"/>
            <a:t>How can this inform public health practice?</a:t>
          </a:r>
          <a:endParaRPr lang="en-US"/>
        </a:p>
      </dgm:t>
    </dgm:pt>
    <dgm:pt modelId="{E7ADD5D0-6C3F-4432-A3F0-FA6B55639C25}" type="parTrans" cxnId="{CCC06DF8-D1E1-4FF9-BAB2-1BB771EAD3F8}">
      <dgm:prSet/>
      <dgm:spPr/>
      <dgm:t>
        <a:bodyPr/>
        <a:lstStyle/>
        <a:p>
          <a:endParaRPr lang="en-US"/>
        </a:p>
      </dgm:t>
    </dgm:pt>
    <dgm:pt modelId="{191FF88D-E4F9-4388-BCA8-B61B8D3F0D64}" type="sibTrans" cxnId="{CCC06DF8-D1E1-4FF9-BAB2-1BB771EAD3F8}">
      <dgm:prSet/>
      <dgm:spPr/>
      <dgm:t>
        <a:bodyPr/>
        <a:lstStyle/>
        <a:p>
          <a:endParaRPr lang="en-US"/>
        </a:p>
      </dgm:t>
    </dgm:pt>
    <dgm:pt modelId="{E494B1F4-053A-4AEE-98BD-E6E8D2F6C3D2}">
      <dgm:prSet/>
      <dgm:spPr/>
      <dgm:t>
        <a:bodyPr/>
        <a:lstStyle/>
        <a:p>
          <a:r>
            <a:rPr lang="en-GB" baseline="0"/>
            <a:t>Matching interventions to stages is imperative. If a person is precontemplative, then it is more about raising awareness to ensure they can be ready to prepare to change.</a:t>
          </a:r>
          <a:endParaRPr lang="en-US"/>
        </a:p>
      </dgm:t>
    </dgm:pt>
    <dgm:pt modelId="{79FA8078-670F-4F2A-A414-B75464855377}" type="parTrans" cxnId="{72BD3CE2-2600-472D-92F6-FB8672CE41A0}">
      <dgm:prSet/>
      <dgm:spPr/>
      <dgm:t>
        <a:bodyPr/>
        <a:lstStyle/>
        <a:p>
          <a:endParaRPr lang="en-US"/>
        </a:p>
      </dgm:t>
    </dgm:pt>
    <dgm:pt modelId="{366EC02D-52C2-4E9A-A487-56EC13951DD5}" type="sibTrans" cxnId="{72BD3CE2-2600-472D-92F6-FB8672CE41A0}">
      <dgm:prSet/>
      <dgm:spPr/>
      <dgm:t>
        <a:bodyPr/>
        <a:lstStyle/>
        <a:p>
          <a:endParaRPr lang="en-US"/>
        </a:p>
      </dgm:t>
    </dgm:pt>
    <dgm:pt modelId="{EA3EC891-88FA-45F2-BC36-274ACAA4F925}">
      <dgm:prSet/>
      <dgm:spPr/>
      <dgm:t>
        <a:bodyPr/>
        <a:lstStyle/>
        <a:p>
          <a:r>
            <a:rPr lang="en-GB" baseline="0"/>
            <a:t>Without a planned intervention, some people can be stuck in stages and lack motivation. </a:t>
          </a:r>
          <a:endParaRPr lang="en-US"/>
        </a:p>
      </dgm:t>
    </dgm:pt>
    <dgm:pt modelId="{CF22A1B7-46D8-4547-818F-97112F13DE75}" type="parTrans" cxnId="{0AC44A54-8102-473C-84C4-1F78E98A8E27}">
      <dgm:prSet/>
      <dgm:spPr/>
      <dgm:t>
        <a:bodyPr/>
        <a:lstStyle/>
        <a:p>
          <a:endParaRPr lang="en-US"/>
        </a:p>
      </dgm:t>
    </dgm:pt>
    <dgm:pt modelId="{34405771-F216-4CC9-B0CC-8BCC88C897AF}" type="sibTrans" cxnId="{0AC44A54-8102-473C-84C4-1F78E98A8E27}">
      <dgm:prSet/>
      <dgm:spPr/>
      <dgm:t>
        <a:bodyPr/>
        <a:lstStyle/>
        <a:p>
          <a:endParaRPr lang="en-US"/>
        </a:p>
      </dgm:t>
    </dgm:pt>
    <dgm:pt modelId="{12FB3A06-24D0-49F3-A3B7-AB3E7978113E}">
      <dgm:prSet/>
      <dgm:spPr/>
      <dgm:t>
        <a:bodyPr/>
        <a:lstStyle/>
        <a:p>
          <a:r>
            <a:rPr lang="en-GB" baseline="0"/>
            <a:t>There can be a series of activities to combat this.</a:t>
          </a:r>
          <a:endParaRPr lang="en-US"/>
        </a:p>
      </dgm:t>
    </dgm:pt>
    <dgm:pt modelId="{9D932760-0131-4ACA-B466-443067D26E25}" type="parTrans" cxnId="{2EDE17B7-A394-4406-98A6-4595D603A578}">
      <dgm:prSet/>
      <dgm:spPr/>
      <dgm:t>
        <a:bodyPr/>
        <a:lstStyle/>
        <a:p>
          <a:endParaRPr lang="en-US"/>
        </a:p>
      </dgm:t>
    </dgm:pt>
    <dgm:pt modelId="{9BBC948C-19D9-49F8-9F25-4618D414B4F1}" type="sibTrans" cxnId="{2EDE17B7-A394-4406-98A6-4595D603A578}">
      <dgm:prSet/>
      <dgm:spPr/>
      <dgm:t>
        <a:bodyPr/>
        <a:lstStyle/>
        <a:p>
          <a:endParaRPr lang="en-US"/>
        </a:p>
      </dgm:t>
    </dgm:pt>
    <dgm:pt modelId="{6F9067CB-EE27-42E6-B246-5C54DD359E8D}" type="pres">
      <dgm:prSet presAssocID="{B6FA523B-FD03-40C7-82E9-DF5D28869122}" presName="root" presStyleCnt="0">
        <dgm:presLayoutVars>
          <dgm:dir/>
          <dgm:resizeHandles val="exact"/>
        </dgm:presLayoutVars>
      </dgm:prSet>
      <dgm:spPr/>
    </dgm:pt>
    <dgm:pt modelId="{2DE1EF67-6E1F-4227-9BA8-A8612C0B5670}" type="pres">
      <dgm:prSet presAssocID="{69089807-6199-46DB-87B2-CDD734DABFC0}" presName="compNode" presStyleCnt="0"/>
      <dgm:spPr/>
    </dgm:pt>
    <dgm:pt modelId="{E0CBC196-E8B6-4612-BCBD-313710A67F13}" type="pres">
      <dgm:prSet presAssocID="{69089807-6199-46DB-87B2-CDD734DABFC0}" presName="bgRect" presStyleLbl="bgShp" presStyleIdx="0" presStyleCnt="4"/>
      <dgm:spPr/>
    </dgm:pt>
    <dgm:pt modelId="{E2CFDA09-6889-4C81-BD2E-B937F3B664D9}" type="pres">
      <dgm:prSet presAssocID="{69089807-6199-46DB-87B2-CDD734DABFC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59F1ABA-2109-40B7-AFF4-6DDFECCD91D6}" type="pres">
      <dgm:prSet presAssocID="{69089807-6199-46DB-87B2-CDD734DABFC0}" presName="spaceRect" presStyleCnt="0"/>
      <dgm:spPr/>
    </dgm:pt>
    <dgm:pt modelId="{3B499F03-AB65-4EF5-B0C3-807C16DF02FD}" type="pres">
      <dgm:prSet presAssocID="{69089807-6199-46DB-87B2-CDD734DABFC0}" presName="parTx" presStyleLbl="revTx" presStyleIdx="0" presStyleCnt="4">
        <dgm:presLayoutVars>
          <dgm:chMax val="0"/>
          <dgm:chPref val="0"/>
        </dgm:presLayoutVars>
      </dgm:prSet>
      <dgm:spPr/>
    </dgm:pt>
    <dgm:pt modelId="{A9FD175C-024D-48D3-B1CC-AE6FE7F827E0}" type="pres">
      <dgm:prSet presAssocID="{191FF88D-E4F9-4388-BCA8-B61B8D3F0D64}" presName="sibTrans" presStyleCnt="0"/>
      <dgm:spPr/>
    </dgm:pt>
    <dgm:pt modelId="{DCDEA1F3-3CD5-425C-A356-9B8C445275A5}" type="pres">
      <dgm:prSet presAssocID="{E494B1F4-053A-4AEE-98BD-E6E8D2F6C3D2}" presName="compNode" presStyleCnt="0"/>
      <dgm:spPr/>
    </dgm:pt>
    <dgm:pt modelId="{7B93D118-14F2-4AA7-9CDC-D921C7289E43}" type="pres">
      <dgm:prSet presAssocID="{E494B1F4-053A-4AEE-98BD-E6E8D2F6C3D2}" presName="bgRect" presStyleLbl="bgShp" presStyleIdx="1" presStyleCnt="4"/>
      <dgm:spPr/>
    </dgm:pt>
    <dgm:pt modelId="{01FD9C86-C42C-4111-9249-CA3A788C6EF1}" type="pres">
      <dgm:prSet presAssocID="{E494B1F4-053A-4AEE-98BD-E6E8D2F6C3D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46B02F3F-ECBF-45E5-B27D-9977D831C87E}" type="pres">
      <dgm:prSet presAssocID="{E494B1F4-053A-4AEE-98BD-E6E8D2F6C3D2}" presName="spaceRect" presStyleCnt="0"/>
      <dgm:spPr/>
    </dgm:pt>
    <dgm:pt modelId="{11CC8083-18EB-4E68-9B61-90127F738B96}" type="pres">
      <dgm:prSet presAssocID="{E494B1F4-053A-4AEE-98BD-E6E8D2F6C3D2}" presName="parTx" presStyleLbl="revTx" presStyleIdx="1" presStyleCnt="4">
        <dgm:presLayoutVars>
          <dgm:chMax val="0"/>
          <dgm:chPref val="0"/>
        </dgm:presLayoutVars>
      </dgm:prSet>
      <dgm:spPr/>
    </dgm:pt>
    <dgm:pt modelId="{40A03DC8-24E3-44B0-B9D6-365B25100A8E}" type="pres">
      <dgm:prSet presAssocID="{366EC02D-52C2-4E9A-A487-56EC13951DD5}" presName="sibTrans" presStyleCnt="0"/>
      <dgm:spPr/>
    </dgm:pt>
    <dgm:pt modelId="{7ADCFD7F-22AA-4321-8935-04D4C849F919}" type="pres">
      <dgm:prSet presAssocID="{EA3EC891-88FA-45F2-BC36-274ACAA4F925}" presName="compNode" presStyleCnt="0"/>
      <dgm:spPr/>
    </dgm:pt>
    <dgm:pt modelId="{2823365D-7989-4F2B-B99E-8DA6203D1CF7}" type="pres">
      <dgm:prSet presAssocID="{EA3EC891-88FA-45F2-BC36-274ACAA4F925}" presName="bgRect" presStyleLbl="bgShp" presStyleIdx="2" presStyleCnt="4"/>
      <dgm:spPr/>
    </dgm:pt>
    <dgm:pt modelId="{E223529A-DBF0-40EF-85CA-682223798037}" type="pres">
      <dgm:prSet presAssocID="{EA3EC891-88FA-45F2-BC36-274ACAA4F92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8C82044-9890-4679-8A8D-4D57DAD9D0FA}" type="pres">
      <dgm:prSet presAssocID="{EA3EC891-88FA-45F2-BC36-274ACAA4F925}" presName="spaceRect" presStyleCnt="0"/>
      <dgm:spPr/>
    </dgm:pt>
    <dgm:pt modelId="{9E57A00D-63E0-4352-A98B-AA13F4D9CED0}" type="pres">
      <dgm:prSet presAssocID="{EA3EC891-88FA-45F2-BC36-274ACAA4F925}" presName="parTx" presStyleLbl="revTx" presStyleIdx="2" presStyleCnt="4">
        <dgm:presLayoutVars>
          <dgm:chMax val="0"/>
          <dgm:chPref val="0"/>
        </dgm:presLayoutVars>
      </dgm:prSet>
      <dgm:spPr/>
    </dgm:pt>
    <dgm:pt modelId="{7082E269-8992-4C3F-93DD-9D4A6B0FD11F}" type="pres">
      <dgm:prSet presAssocID="{34405771-F216-4CC9-B0CC-8BCC88C897AF}" presName="sibTrans" presStyleCnt="0"/>
      <dgm:spPr/>
    </dgm:pt>
    <dgm:pt modelId="{36AE6D5E-8043-4122-BB8A-3D3BA9DFFBA0}" type="pres">
      <dgm:prSet presAssocID="{12FB3A06-24D0-49F3-A3B7-AB3E7978113E}" presName="compNode" presStyleCnt="0"/>
      <dgm:spPr/>
    </dgm:pt>
    <dgm:pt modelId="{83D4D07D-2F4D-4D7B-B78B-86D2FD662C49}" type="pres">
      <dgm:prSet presAssocID="{12FB3A06-24D0-49F3-A3B7-AB3E7978113E}" presName="bgRect" presStyleLbl="bgShp" presStyleIdx="3" presStyleCnt="4"/>
      <dgm:spPr/>
    </dgm:pt>
    <dgm:pt modelId="{FBF926D3-D654-4671-A2EF-058ECD4CD5D2}" type="pres">
      <dgm:prSet presAssocID="{12FB3A06-24D0-49F3-A3B7-AB3E7978113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bat and ball"/>
        </a:ext>
      </dgm:extLst>
    </dgm:pt>
    <dgm:pt modelId="{58B03A47-4377-48D0-A076-B8CAC882CB08}" type="pres">
      <dgm:prSet presAssocID="{12FB3A06-24D0-49F3-A3B7-AB3E7978113E}" presName="spaceRect" presStyleCnt="0"/>
      <dgm:spPr/>
    </dgm:pt>
    <dgm:pt modelId="{E7007268-3754-41FE-AE64-00D96BEE9D09}" type="pres">
      <dgm:prSet presAssocID="{12FB3A06-24D0-49F3-A3B7-AB3E7978113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063915-F22D-4EB9-A5D8-3033F8AEB0CE}" type="presOf" srcId="{69089807-6199-46DB-87B2-CDD734DABFC0}" destId="{3B499F03-AB65-4EF5-B0C3-807C16DF02FD}" srcOrd="0" destOrd="0" presId="urn:microsoft.com/office/officeart/2018/2/layout/IconVerticalSolidList"/>
    <dgm:cxn modelId="{B27AC521-2CDB-4CCC-A86D-120E9D027653}" type="presOf" srcId="{EA3EC891-88FA-45F2-BC36-274ACAA4F925}" destId="{9E57A00D-63E0-4352-A98B-AA13F4D9CED0}" srcOrd="0" destOrd="0" presId="urn:microsoft.com/office/officeart/2018/2/layout/IconVerticalSolidList"/>
    <dgm:cxn modelId="{E90A796C-20B4-4571-B14B-89CB244FB933}" type="presOf" srcId="{B6FA523B-FD03-40C7-82E9-DF5D28869122}" destId="{6F9067CB-EE27-42E6-B246-5C54DD359E8D}" srcOrd="0" destOrd="0" presId="urn:microsoft.com/office/officeart/2018/2/layout/IconVerticalSolidList"/>
    <dgm:cxn modelId="{0AC44A54-8102-473C-84C4-1F78E98A8E27}" srcId="{B6FA523B-FD03-40C7-82E9-DF5D28869122}" destId="{EA3EC891-88FA-45F2-BC36-274ACAA4F925}" srcOrd="2" destOrd="0" parTransId="{CF22A1B7-46D8-4547-818F-97112F13DE75}" sibTransId="{34405771-F216-4CC9-B0CC-8BCC88C897AF}"/>
    <dgm:cxn modelId="{976D36A5-9C76-4250-844C-399AE0AD23A3}" type="presOf" srcId="{12FB3A06-24D0-49F3-A3B7-AB3E7978113E}" destId="{E7007268-3754-41FE-AE64-00D96BEE9D09}" srcOrd="0" destOrd="0" presId="urn:microsoft.com/office/officeart/2018/2/layout/IconVerticalSolidList"/>
    <dgm:cxn modelId="{2EDE17B7-A394-4406-98A6-4595D603A578}" srcId="{B6FA523B-FD03-40C7-82E9-DF5D28869122}" destId="{12FB3A06-24D0-49F3-A3B7-AB3E7978113E}" srcOrd="3" destOrd="0" parTransId="{9D932760-0131-4ACA-B466-443067D26E25}" sibTransId="{9BBC948C-19D9-49F8-9F25-4618D414B4F1}"/>
    <dgm:cxn modelId="{1DF769DF-62A3-4955-A609-EF3FD11E81EE}" type="presOf" srcId="{E494B1F4-053A-4AEE-98BD-E6E8D2F6C3D2}" destId="{11CC8083-18EB-4E68-9B61-90127F738B96}" srcOrd="0" destOrd="0" presId="urn:microsoft.com/office/officeart/2018/2/layout/IconVerticalSolidList"/>
    <dgm:cxn modelId="{72BD3CE2-2600-472D-92F6-FB8672CE41A0}" srcId="{B6FA523B-FD03-40C7-82E9-DF5D28869122}" destId="{E494B1F4-053A-4AEE-98BD-E6E8D2F6C3D2}" srcOrd="1" destOrd="0" parTransId="{79FA8078-670F-4F2A-A414-B75464855377}" sibTransId="{366EC02D-52C2-4E9A-A487-56EC13951DD5}"/>
    <dgm:cxn modelId="{CCC06DF8-D1E1-4FF9-BAB2-1BB771EAD3F8}" srcId="{B6FA523B-FD03-40C7-82E9-DF5D28869122}" destId="{69089807-6199-46DB-87B2-CDD734DABFC0}" srcOrd="0" destOrd="0" parTransId="{E7ADD5D0-6C3F-4432-A3F0-FA6B55639C25}" sibTransId="{191FF88D-E4F9-4388-BCA8-B61B8D3F0D64}"/>
    <dgm:cxn modelId="{CCBFDB44-CFD6-4569-ABAA-2CFAC8B343E0}" type="presParOf" srcId="{6F9067CB-EE27-42E6-B246-5C54DD359E8D}" destId="{2DE1EF67-6E1F-4227-9BA8-A8612C0B5670}" srcOrd="0" destOrd="0" presId="urn:microsoft.com/office/officeart/2018/2/layout/IconVerticalSolidList"/>
    <dgm:cxn modelId="{4B7E6453-B786-427E-BC07-F8D3E7ECD69B}" type="presParOf" srcId="{2DE1EF67-6E1F-4227-9BA8-A8612C0B5670}" destId="{E0CBC196-E8B6-4612-BCBD-313710A67F13}" srcOrd="0" destOrd="0" presId="urn:microsoft.com/office/officeart/2018/2/layout/IconVerticalSolidList"/>
    <dgm:cxn modelId="{CCE63495-876D-4AF5-9EA4-AA5930D2ED71}" type="presParOf" srcId="{2DE1EF67-6E1F-4227-9BA8-A8612C0B5670}" destId="{E2CFDA09-6889-4C81-BD2E-B937F3B664D9}" srcOrd="1" destOrd="0" presId="urn:microsoft.com/office/officeart/2018/2/layout/IconVerticalSolidList"/>
    <dgm:cxn modelId="{828E80B1-6353-4B8F-B078-B08011DEE53B}" type="presParOf" srcId="{2DE1EF67-6E1F-4227-9BA8-A8612C0B5670}" destId="{E59F1ABA-2109-40B7-AFF4-6DDFECCD91D6}" srcOrd="2" destOrd="0" presId="urn:microsoft.com/office/officeart/2018/2/layout/IconVerticalSolidList"/>
    <dgm:cxn modelId="{5D044269-E8FB-4CF5-8712-861FB7837774}" type="presParOf" srcId="{2DE1EF67-6E1F-4227-9BA8-A8612C0B5670}" destId="{3B499F03-AB65-4EF5-B0C3-807C16DF02FD}" srcOrd="3" destOrd="0" presId="urn:microsoft.com/office/officeart/2018/2/layout/IconVerticalSolidList"/>
    <dgm:cxn modelId="{83F1C535-F46F-48DE-9ED1-4947C14A6303}" type="presParOf" srcId="{6F9067CB-EE27-42E6-B246-5C54DD359E8D}" destId="{A9FD175C-024D-48D3-B1CC-AE6FE7F827E0}" srcOrd="1" destOrd="0" presId="urn:microsoft.com/office/officeart/2018/2/layout/IconVerticalSolidList"/>
    <dgm:cxn modelId="{3F532B7E-8F52-438C-BBF1-6BFBAA6D787F}" type="presParOf" srcId="{6F9067CB-EE27-42E6-B246-5C54DD359E8D}" destId="{DCDEA1F3-3CD5-425C-A356-9B8C445275A5}" srcOrd="2" destOrd="0" presId="urn:microsoft.com/office/officeart/2018/2/layout/IconVerticalSolidList"/>
    <dgm:cxn modelId="{87CBB4A9-287F-400D-8643-1E7CD137E4B0}" type="presParOf" srcId="{DCDEA1F3-3CD5-425C-A356-9B8C445275A5}" destId="{7B93D118-14F2-4AA7-9CDC-D921C7289E43}" srcOrd="0" destOrd="0" presId="urn:microsoft.com/office/officeart/2018/2/layout/IconVerticalSolidList"/>
    <dgm:cxn modelId="{BD1D7898-D9CF-4ECA-9A68-1188340ACDF9}" type="presParOf" srcId="{DCDEA1F3-3CD5-425C-A356-9B8C445275A5}" destId="{01FD9C86-C42C-4111-9249-CA3A788C6EF1}" srcOrd="1" destOrd="0" presId="urn:microsoft.com/office/officeart/2018/2/layout/IconVerticalSolidList"/>
    <dgm:cxn modelId="{5B34F984-9F85-4F47-ACB8-3B1D0C766095}" type="presParOf" srcId="{DCDEA1F3-3CD5-425C-A356-9B8C445275A5}" destId="{46B02F3F-ECBF-45E5-B27D-9977D831C87E}" srcOrd="2" destOrd="0" presId="urn:microsoft.com/office/officeart/2018/2/layout/IconVerticalSolidList"/>
    <dgm:cxn modelId="{A2E27777-8251-4CB7-B914-7BEE5F98AB3F}" type="presParOf" srcId="{DCDEA1F3-3CD5-425C-A356-9B8C445275A5}" destId="{11CC8083-18EB-4E68-9B61-90127F738B96}" srcOrd="3" destOrd="0" presId="urn:microsoft.com/office/officeart/2018/2/layout/IconVerticalSolidList"/>
    <dgm:cxn modelId="{9B277449-6B77-436C-BCCA-DA15D54894CB}" type="presParOf" srcId="{6F9067CB-EE27-42E6-B246-5C54DD359E8D}" destId="{40A03DC8-24E3-44B0-B9D6-365B25100A8E}" srcOrd="3" destOrd="0" presId="urn:microsoft.com/office/officeart/2018/2/layout/IconVerticalSolidList"/>
    <dgm:cxn modelId="{ACF83AC2-15C7-4482-B150-22054F0EEA3A}" type="presParOf" srcId="{6F9067CB-EE27-42E6-B246-5C54DD359E8D}" destId="{7ADCFD7F-22AA-4321-8935-04D4C849F919}" srcOrd="4" destOrd="0" presId="urn:microsoft.com/office/officeart/2018/2/layout/IconVerticalSolidList"/>
    <dgm:cxn modelId="{FF914048-F0D2-4D14-AC55-7DA2A2311521}" type="presParOf" srcId="{7ADCFD7F-22AA-4321-8935-04D4C849F919}" destId="{2823365D-7989-4F2B-B99E-8DA6203D1CF7}" srcOrd="0" destOrd="0" presId="urn:microsoft.com/office/officeart/2018/2/layout/IconVerticalSolidList"/>
    <dgm:cxn modelId="{A6374BE7-3B94-4B49-AE3A-DB17360D9FC4}" type="presParOf" srcId="{7ADCFD7F-22AA-4321-8935-04D4C849F919}" destId="{E223529A-DBF0-40EF-85CA-682223798037}" srcOrd="1" destOrd="0" presId="urn:microsoft.com/office/officeart/2018/2/layout/IconVerticalSolidList"/>
    <dgm:cxn modelId="{445DD061-1137-418C-BDCE-74221F19B1E9}" type="presParOf" srcId="{7ADCFD7F-22AA-4321-8935-04D4C849F919}" destId="{F8C82044-9890-4679-8A8D-4D57DAD9D0FA}" srcOrd="2" destOrd="0" presId="urn:microsoft.com/office/officeart/2018/2/layout/IconVerticalSolidList"/>
    <dgm:cxn modelId="{D8EBB309-51D8-4E0E-B5F9-5E52D9BCB846}" type="presParOf" srcId="{7ADCFD7F-22AA-4321-8935-04D4C849F919}" destId="{9E57A00D-63E0-4352-A98B-AA13F4D9CED0}" srcOrd="3" destOrd="0" presId="urn:microsoft.com/office/officeart/2018/2/layout/IconVerticalSolidList"/>
    <dgm:cxn modelId="{88818FE8-0C75-4AED-A620-198E5AF1827E}" type="presParOf" srcId="{6F9067CB-EE27-42E6-B246-5C54DD359E8D}" destId="{7082E269-8992-4C3F-93DD-9D4A6B0FD11F}" srcOrd="5" destOrd="0" presId="urn:microsoft.com/office/officeart/2018/2/layout/IconVerticalSolidList"/>
    <dgm:cxn modelId="{8F94A808-253B-478A-BEF5-F8BD18A62FF8}" type="presParOf" srcId="{6F9067CB-EE27-42E6-B246-5C54DD359E8D}" destId="{36AE6D5E-8043-4122-BB8A-3D3BA9DFFBA0}" srcOrd="6" destOrd="0" presId="urn:microsoft.com/office/officeart/2018/2/layout/IconVerticalSolidList"/>
    <dgm:cxn modelId="{253476DA-1591-4936-BCE3-EAC0BA5C5615}" type="presParOf" srcId="{36AE6D5E-8043-4122-BB8A-3D3BA9DFFBA0}" destId="{83D4D07D-2F4D-4D7B-B78B-86D2FD662C49}" srcOrd="0" destOrd="0" presId="urn:microsoft.com/office/officeart/2018/2/layout/IconVerticalSolidList"/>
    <dgm:cxn modelId="{9A638AE4-2A31-41B3-B2DC-F1C02AA1AD2D}" type="presParOf" srcId="{36AE6D5E-8043-4122-BB8A-3D3BA9DFFBA0}" destId="{FBF926D3-D654-4671-A2EF-058ECD4CD5D2}" srcOrd="1" destOrd="0" presId="urn:microsoft.com/office/officeart/2018/2/layout/IconVerticalSolidList"/>
    <dgm:cxn modelId="{46EA2FEA-C954-4BD1-8E5D-A42D3529634F}" type="presParOf" srcId="{36AE6D5E-8043-4122-BB8A-3D3BA9DFFBA0}" destId="{58B03A47-4377-48D0-A076-B8CAC882CB08}" srcOrd="2" destOrd="0" presId="urn:microsoft.com/office/officeart/2018/2/layout/IconVerticalSolidList"/>
    <dgm:cxn modelId="{44DD301B-471C-4CEA-8B6D-72FF727D071A}" type="presParOf" srcId="{36AE6D5E-8043-4122-BB8A-3D3BA9DFFBA0}" destId="{E7007268-3754-41FE-AE64-00D96BEE9D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46B0D39-DD21-4BB1-896E-8D28593850D6}" type="doc">
      <dgm:prSet loTypeId="urn:microsoft.com/office/officeart/2005/8/layout/vList2" loCatId="list" qsTypeId="urn:microsoft.com/office/officeart/2005/8/quickstyle/simple1#8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7A11CB39-085F-48BB-91F1-C94F1541DA25}">
      <dgm:prSet/>
      <dgm:spPr/>
      <dgm:t>
        <a:bodyPr/>
        <a:lstStyle/>
        <a:p>
          <a:r>
            <a:rPr lang="en-GB"/>
            <a:t>Bandura's (1986) theory proposes that we are driven by external factors.</a:t>
          </a:r>
          <a:endParaRPr lang="en-US"/>
        </a:p>
      </dgm:t>
    </dgm:pt>
    <dgm:pt modelId="{A38F8E46-6133-4CD2-9D67-65608DC798FA}" type="parTrans" cxnId="{E767F47B-1524-4C86-8F15-2B34114C8BDC}">
      <dgm:prSet/>
      <dgm:spPr/>
      <dgm:t>
        <a:bodyPr/>
        <a:lstStyle/>
        <a:p>
          <a:endParaRPr lang="en-US"/>
        </a:p>
      </dgm:t>
    </dgm:pt>
    <dgm:pt modelId="{F48AC218-C17C-4D45-B09F-CB033B71D5D4}" type="sibTrans" cxnId="{E767F47B-1524-4C86-8F15-2B34114C8BDC}">
      <dgm:prSet/>
      <dgm:spPr/>
      <dgm:t>
        <a:bodyPr/>
        <a:lstStyle/>
        <a:p>
          <a:endParaRPr lang="en-US"/>
        </a:p>
      </dgm:t>
    </dgm:pt>
    <dgm:pt modelId="{322C824B-2530-4A8F-9503-22AE271C6031}">
      <dgm:prSet/>
      <dgm:spPr/>
      <dgm:t>
        <a:bodyPr/>
        <a:lstStyle/>
        <a:p>
          <a:r>
            <a:rPr lang="en-GB"/>
            <a:t>Human functioning can be explained triadically. </a:t>
          </a:r>
          <a:endParaRPr lang="en-US"/>
        </a:p>
      </dgm:t>
    </dgm:pt>
    <dgm:pt modelId="{D8D5A1D3-1139-41C8-B137-F22BAAE8B4A3}" type="parTrans" cxnId="{A96437D0-A774-44EA-807E-CDC4B22C71EC}">
      <dgm:prSet/>
      <dgm:spPr/>
      <dgm:t>
        <a:bodyPr/>
        <a:lstStyle/>
        <a:p>
          <a:endParaRPr lang="en-US"/>
        </a:p>
      </dgm:t>
    </dgm:pt>
    <dgm:pt modelId="{9F27B53A-5C8B-4C2C-A6D9-A0BF3EBD72E5}" type="sibTrans" cxnId="{A96437D0-A774-44EA-807E-CDC4B22C71EC}">
      <dgm:prSet/>
      <dgm:spPr/>
      <dgm:t>
        <a:bodyPr/>
        <a:lstStyle/>
        <a:p>
          <a:endParaRPr lang="en-US"/>
        </a:p>
      </dgm:t>
    </dgm:pt>
    <dgm:pt modelId="{66AA4CFC-8698-4915-959C-80F387F588CC}" type="pres">
      <dgm:prSet presAssocID="{F46B0D39-DD21-4BB1-896E-8D28593850D6}" presName="linear" presStyleCnt="0">
        <dgm:presLayoutVars>
          <dgm:animLvl val="lvl"/>
          <dgm:resizeHandles val="exact"/>
        </dgm:presLayoutVars>
      </dgm:prSet>
      <dgm:spPr/>
    </dgm:pt>
    <dgm:pt modelId="{88A1DF48-BEC2-43FF-9D82-80A2D7FE6A1B}" type="pres">
      <dgm:prSet presAssocID="{7A11CB39-085F-48BB-91F1-C94F1541DA2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9226A34-58A7-46B9-8CD6-B936C23C2A69}" type="pres">
      <dgm:prSet presAssocID="{F48AC218-C17C-4D45-B09F-CB033B71D5D4}" presName="spacer" presStyleCnt="0"/>
      <dgm:spPr/>
    </dgm:pt>
    <dgm:pt modelId="{2A0A4AA0-86F9-4AB9-BA5F-1AE648CC47D1}" type="pres">
      <dgm:prSet presAssocID="{322C824B-2530-4A8F-9503-22AE271C603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CC5FF33-7EF9-4124-BE5F-BC371A775465}" type="presOf" srcId="{322C824B-2530-4A8F-9503-22AE271C6031}" destId="{2A0A4AA0-86F9-4AB9-BA5F-1AE648CC47D1}" srcOrd="0" destOrd="0" presId="urn:microsoft.com/office/officeart/2005/8/layout/vList2"/>
    <dgm:cxn modelId="{E767F47B-1524-4C86-8F15-2B34114C8BDC}" srcId="{F46B0D39-DD21-4BB1-896E-8D28593850D6}" destId="{7A11CB39-085F-48BB-91F1-C94F1541DA25}" srcOrd="0" destOrd="0" parTransId="{A38F8E46-6133-4CD2-9D67-65608DC798FA}" sibTransId="{F48AC218-C17C-4D45-B09F-CB033B71D5D4}"/>
    <dgm:cxn modelId="{F9767FA9-C477-45F4-B121-4F1FC8F3B29E}" type="presOf" srcId="{F46B0D39-DD21-4BB1-896E-8D28593850D6}" destId="{66AA4CFC-8698-4915-959C-80F387F588CC}" srcOrd="0" destOrd="0" presId="urn:microsoft.com/office/officeart/2005/8/layout/vList2"/>
    <dgm:cxn modelId="{21A9D3B6-F697-4E9D-B418-8FBF3FD8E30C}" type="presOf" srcId="{7A11CB39-085F-48BB-91F1-C94F1541DA25}" destId="{88A1DF48-BEC2-43FF-9D82-80A2D7FE6A1B}" srcOrd="0" destOrd="0" presId="urn:microsoft.com/office/officeart/2005/8/layout/vList2"/>
    <dgm:cxn modelId="{A96437D0-A774-44EA-807E-CDC4B22C71EC}" srcId="{F46B0D39-DD21-4BB1-896E-8D28593850D6}" destId="{322C824B-2530-4A8F-9503-22AE271C6031}" srcOrd="1" destOrd="0" parTransId="{D8D5A1D3-1139-41C8-B137-F22BAAE8B4A3}" sibTransId="{9F27B53A-5C8B-4C2C-A6D9-A0BF3EBD72E5}"/>
    <dgm:cxn modelId="{A851696F-D263-4CDC-8552-3DA9943E7290}" type="presParOf" srcId="{66AA4CFC-8698-4915-959C-80F387F588CC}" destId="{88A1DF48-BEC2-43FF-9D82-80A2D7FE6A1B}" srcOrd="0" destOrd="0" presId="urn:microsoft.com/office/officeart/2005/8/layout/vList2"/>
    <dgm:cxn modelId="{A7A1C3EC-727F-4615-95A5-8B641B4BD544}" type="presParOf" srcId="{66AA4CFC-8698-4915-959C-80F387F588CC}" destId="{59226A34-58A7-46B9-8CD6-B936C23C2A69}" srcOrd="1" destOrd="0" presId="urn:microsoft.com/office/officeart/2005/8/layout/vList2"/>
    <dgm:cxn modelId="{9B0F200E-9AE0-4A68-A424-09DF9D97B8D0}" type="presParOf" srcId="{66AA4CFC-8698-4915-959C-80F387F588CC}" destId="{2A0A4AA0-86F9-4AB9-BA5F-1AE648CC47D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8F33C4A-F875-4524-B33C-B89AE958D74A}" type="doc">
      <dgm:prSet loTypeId="urn:microsoft.com/office/officeart/2018/2/layout/IconVerticalSolidList" loCatId="icon" qsTypeId="urn:microsoft.com/office/officeart/2005/8/quickstyle/simple1#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6636BF-27D0-45B6-ACF8-86D222FE4B85}">
      <dgm:prSet/>
      <dgm:spPr/>
      <dgm:t>
        <a:bodyPr/>
        <a:lstStyle/>
        <a:p>
          <a:r>
            <a:rPr lang="en-GB" baseline="0"/>
            <a:t>These three aspects can be considered as a form of reciprocal determinism.</a:t>
          </a:r>
          <a:endParaRPr lang="en-US"/>
        </a:p>
      </dgm:t>
    </dgm:pt>
    <dgm:pt modelId="{0B0D96B3-FEFD-495C-BB41-378AB6B36823}" type="parTrans" cxnId="{3E617C3F-248A-454F-B312-C79E5038B693}">
      <dgm:prSet/>
      <dgm:spPr/>
      <dgm:t>
        <a:bodyPr/>
        <a:lstStyle/>
        <a:p>
          <a:endParaRPr lang="en-US"/>
        </a:p>
      </dgm:t>
    </dgm:pt>
    <dgm:pt modelId="{CBAD5519-5D4C-4F54-AAEB-9191E240536D}" type="sibTrans" cxnId="{3E617C3F-248A-454F-B312-C79E5038B693}">
      <dgm:prSet/>
      <dgm:spPr/>
      <dgm:t>
        <a:bodyPr/>
        <a:lstStyle/>
        <a:p>
          <a:endParaRPr lang="en-US"/>
        </a:p>
      </dgm:t>
    </dgm:pt>
    <dgm:pt modelId="{E8CC7581-77E2-4CCF-B7D5-D40FBD25FE76}">
      <dgm:prSet/>
      <dgm:spPr/>
      <dgm:t>
        <a:bodyPr/>
        <a:lstStyle/>
        <a:p>
          <a:r>
            <a:rPr lang="en-GB" baseline="0"/>
            <a:t>These variables will inevitably underlie the concepts of learning and behaviour change and can also intervene in the processes too!</a:t>
          </a:r>
          <a:endParaRPr lang="en-US"/>
        </a:p>
      </dgm:t>
    </dgm:pt>
    <dgm:pt modelId="{65927B12-46F5-491B-B860-1FAAB1A95237}" type="parTrans" cxnId="{2129915A-E58A-44A5-BAD8-395B1CBDFAF1}">
      <dgm:prSet/>
      <dgm:spPr/>
      <dgm:t>
        <a:bodyPr/>
        <a:lstStyle/>
        <a:p>
          <a:endParaRPr lang="en-US"/>
        </a:p>
      </dgm:t>
    </dgm:pt>
    <dgm:pt modelId="{087E3DCC-6151-46F4-8226-FB2C8D468C16}" type="sibTrans" cxnId="{2129915A-E58A-44A5-BAD8-395B1CBDFAF1}">
      <dgm:prSet/>
      <dgm:spPr/>
      <dgm:t>
        <a:bodyPr/>
        <a:lstStyle/>
        <a:p>
          <a:endParaRPr lang="en-US"/>
        </a:p>
      </dgm:t>
    </dgm:pt>
    <dgm:pt modelId="{59CAEFAB-E6D6-4E26-B061-C4ECBDB08087}" type="pres">
      <dgm:prSet presAssocID="{A8F33C4A-F875-4524-B33C-B89AE958D74A}" presName="root" presStyleCnt="0">
        <dgm:presLayoutVars>
          <dgm:dir/>
          <dgm:resizeHandles val="exact"/>
        </dgm:presLayoutVars>
      </dgm:prSet>
      <dgm:spPr/>
    </dgm:pt>
    <dgm:pt modelId="{F9D5505B-5680-413F-830D-B01C305CBB34}" type="pres">
      <dgm:prSet presAssocID="{E16636BF-27D0-45B6-ACF8-86D222FE4B85}" presName="compNode" presStyleCnt="0"/>
      <dgm:spPr/>
    </dgm:pt>
    <dgm:pt modelId="{B48015B1-6D50-4995-975C-4994B40C1593}" type="pres">
      <dgm:prSet presAssocID="{E16636BF-27D0-45B6-ACF8-86D222FE4B85}" presName="bgRect" presStyleLbl="bgShp" presStyleIdx="0" presStyleCnt="2"/>
      <dgm:spPr/>
    </dgm:pt>
    <dgm:pt modelId="{048738DC-1178-49BA-8E76-36DC99FC6123}" type="pres">
      <dgm:prSet presAssocID="{E16636BF-27D0-45B6-ACF8-86D222FE4B8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24BACE2-D255-4002-ABEC-2C7C3DF628B5}" type="pres">
      <dgm:prSet presAssocID="{E16636BF-27D0-45B6-ACF8-86D222FE4B85}" presName="spaceRect" presStyleCnt="0"/>
      <dgm:spPr/>
    </dgm:pt>
    <dgm:pt modelId="{753318C9-50B3-4DD8-A62B-12A11853A05F}" type="pres">
      <dgm:prSet presAssocID="{E16636BF-27D0-45B6-ACF8-86D222FE4B85}" presName="parTx" presStyleLbl="revTx" presStyleIdx="0" presStyleCnt="2">
        <dgm:presLayoutVars>
          <dgm:chMax val="0"/>
          <dgm:chPref val="0"/>
        </dgm:presLayoutVars>
      </dgm:prSet>
      <dgm:spPr/>
    </dgm:pt>
    <dgm:pt modelId="{D698262C-E26C-407E-8D79-F43E79DC2585}" type="pres">
      <dgm:prSet presAssocID="{CBAD5519-5D4C-4F54-AAEB-9191E240536D}" presName="sibTrans" presStyleCnt="0"/>
      <dgm:spPr/>
    </dgm:pt>
    <dgm:pt modelId="{25DC42D3-25C4-434D-9CE4-12F978F67708}" type="pres">
      <dgm:prSet presAssocID="{E8CC7581-77E2-4CCF-B7D5-D40FBD25FE76}" presName="compNode" presStyleCnt="0"/>
      <dgm:spPr/>
    </dgm:pt>
    <dgm:pt modelId="{41E5820D-4DD8-48BF-8A0E-94C27C9076EE}" type="pres">
      <dgm:prSet presAssocID="{E8CC7581-77E2-4CCF-B7D5-D40FBD25FE76}" presName="bgRect" presStyleLbl="bgShp" presStyleIdx="1" presStyleCnt="2"/>
      <dgm:spPr/>
    </dgm:pt>
    <dgm:pt modelId="{B5C1A827-E191-46DC-ACF1-08266666616C}" type="pres">
      <dgm:prSet presAssocID="{E8CC7581-77E2-4CCF-B7D5-D40FBD25FE76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C2FDC1F-699C-4018-AAD8-056494F22D90}" type="pres">
      <dgm:prSet presAssocID="{E8CC7581-77E2-4CCF-B7D5-D40FBD25FE76}" presName="spaceRect" presStyleCnt="0"/>
      <dgm:spPr/>
    </dgm:pt>
    <dgm:pt modelId="{7CA6AD8A-0F1E-416E-83AC-4B25DFF5156A}" type="pres">
      <dgm:prSet presAssocID="{E8CC7581-77E2-4CCF-B7D5-D40FBD25FE7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D474601-0D4B-424A-B51D-6768A2D9D0B3}" type="presOf" srcId="{E16636BF-27D0-45B6-ACF8-86D222FE4B85}" destId="{753318C9-50B3-4DD8-A62B-12A11853A05F}" srcOrd="0" destOrd="0" presId="urn:microsoft.com/office/officeart/2018/2/layout/IconVerticalSolidList"/>
    <dgm:cxn modelId="{3E617C3F-248A-454F-B312-C79E5038B693}" srcId="{A8F33C4A-F875-4524-B33C-B89AE958D74A}" destId="{E16636BF-27D0-45B6-ACF8-86D222FE4B85}" srcOrd="0" destOrd="0" parTransId="{0B0D96B3-FEFD-495C-BB41-378AB6B36823}" sibTransId="{CBAD5519-5D4C-4F54-AAEB-9191E240536D}"/>
    <dgm:cxn modelId="{2129915A-E58A-44A5-BAD8-395B1CBDFAF1}" srcId="{A8F33C4A-F875-4524-B33C-B89AE958D74A}" destId="{E8CC7581-77E2-4CCF-B7D5-D40FBD25FE76}" srcOrd="1" destOrd="0" parTransId="{65927B12-46F5-491B-B860-1FAAB1A95237}" sibTransId="{087E3DCC-6151-46F4-8226-FB2C8D468C16}"/>
    <dgm:cxn modelId="{84BC61A6-5705-4677-A096-C577F972BD5B}" type="presOf" srcId="{E8CC7581-77E2-4CCF-B7D5-D40FBD25FE76}" destId="{7CA6AD8A-0F1E-416E-83AC-4B25DFF5156A}" srcOrd="0" destOrd="0" presId="urn:microsoft.com/office/officeart/2018/2/layout/IconVerticalSolidList"/>
    <dgm:cxn modelId="{4A44ECEB-522F-4781-90B0-9558A8F7D601}" type="presOf" srcId="{A8F33C4A-F875-4524-B33C-B89AE958D74A}" destId="{59CAEFAB-E6D6-4E26-B061-C4ECBDB08087}" srcOrd="0" destOrd="0" presId="urn:microsoft.com/office/officeart/2018/2/layout/IconVerticalSolidList"/>
    <dgm:cxn modelId="{0ABBF489-7442-45B8-A42A-BD4E691C3528}" type="presParOf" srcId="{59CAEFAB-E6D6-4E26-B061-C4ECBDB08087}" destId="{F9D5505B-5680-413F-830D-B01C305CBB34}" srcOrd="0" destOrd="0" presId="urn:microsoft.com/office/officeart/2018/2/layout/IconVerticalSolidList"/>
    <dgm:cxn modelId="{BB79CF9F-BA25-405C-B01E-77A550C46109}" type="presParOf" srcId="{F9D5505B-5680-413F-830D-B01C305CBB34}" destId="{B48015B1-6D50-4995-975C-4994B40C1593}" srcOrd="0" destOrd="0" presId="urn:microsoft.com/office/officeart/2018/2/layout/IconVerticalSolidList"/>
    <dgm:cxn modelId="{36C8E010-F713-4A76-9C28-3FA602BB1625}" type="presParOf" srcId="{F9D5505B-5680-413F-830D-B01C305CBB34}" destId="{048738DC-1178-49BA-8E76-36DC99FC6123}" srcOrd="1" destOrd="0" presId="urn:microsoft.com/office/officeart/2018/2/layout/IconVerticalSolidList"/>
    <dgm:cxn modelId="{1EB461AC-A41A-404A-9518-796D8F9C685B}" type="presParOf" srcId="{F9D5505B-5680-413F-830D-B01C305CBB34}" destId="{A24BACE2-D255-4002-ABEC-2C7C3DF628B5}" srcOrd="2" destOrd="0" presId="urn:microsoft.com/office/officeart/2018/2/layout/IconVerticalSolidList"/>
    <dgm:cxn modelId="{D6857394-7B62-4CDB-AEE5-9D9DE32940D6}" type="presParOf" srcId="{F9D5505B-5680-413F-830D-B01C305CBB34}" destId="{753318C9-50B3-4DD8-A62B-12A11853A05F}" srcOrd="3" destOrd="0" presId="urn:microsoft.com/office/officeart/2018/2/layout/IconVerticalSolidList"/>
    <dgm:cxn modelId="{85235EB4-7D16-411B-A182-2A8D74863571}" type="presParOf" srcId="{59CAEFAB-E6D6-4E26-B061-C4ECBDB08087}" destId="{D698262C-E26C-407E-8D79-F43E79DC2585}" srcOrd="1" destOrd="0" presId="urn:microsoft.com/office/officeart/2018/2/layout/IconVerticalSolidList"/>
    <dgm:cxn modelId="{A0F99FE0-9FDF-4052-A40B-02AE9BFC565C}" type="presParOf" srcId="{59CAEFAB-E6D6-4E26-B061-C4ECBDB08087}" destId="{25DC42D3-25C4-434D-9CE4-12F978F67708}" srcOrd="2" destOrd="0" presId="urn:microsoft.com/office/officeart/2018/2/layout/IconVerticalSolidList"/>
    <dgm:cxn modelId="{98809577-D497-49C8-A87A-BD449B1E9855}" type="presParOf" srcId="{25DC42D3-25C4-434D-9CE4-12F978F67708}" destId="{41E5820D-4DD8-48BF-8A0E-94C27C9076EE}" srcOrd="0" destOrd="0" presId="urn:microsoft.com/office/officeart/2018/2/layout/IconVerticalSolidList"/>
    <dgm:cxn modelId="{C50EE21A-6F01-405E-800D-F656F8C65579}" type="presParOf" srcId="{25DC42D3-25C4-434D-9CE4-12F978F67708}" destId="{B5C1A827-E191-46DC-ACF1-08266666616C}" srcOrd="1" destOrd="0" presId="urn:microsoft.com/office/officeart/2018/2/layout/IconVerticalSolidList"/>
    <dgm:cxn modelId="{27726B6F-D862-4827-BDC6-E5E379E22533}" type="presParOf" srcId="{25DC42D3-25C4-434D-9CE4-12F978F67708}" destId="{8C2FDC1F-699C-4018-AAD8-056494F22D90}" srcOrd="2" destOrd="0" presId="urn:microsoft.com/office/officeart/2018/2/layout/IconVerticalSolidList"/>
    <dgm:cxn modelId="{96F9D1C5-6CF5-4C7A-8E4D-BAD7F6F1059F}" type="presParOf" srcId="{25DC42D3-25C4-434D-9CE4-12F978F67708}" destId="{7CA6AD8A-0F1E-416E-83AC-4B25DFF515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14DF30B-F949-41D0-831D-29F33ACE4F66}" type="doc">
      <dgm:prSet loTypeId="urn:microsoft.com/office/officeart/2005/8/layout/vList2" loCatId="list" qsTypeId="urn:microsoft.com/office/officeart/2005/8/quickstyle/simple1#10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4113534F-6B48-4E8E-8FA5-03EA3B074879}">
      <dgm:prSet/>
      <dgm:spPr/>
      <dgm:t>
        <a:bodyPr/>
        <a:lstStyle/>
        <a:p>
          <a:r>
            <a:rPr lang="en-GB" baseline="0"/>
            <a:t>Attitude – Beliefs and values about the behaviour/outcomes.</a:t>
          </a:r>
          <a:endParaRPr lang="en-US"/>
        </a:p>
      </dgm:t>
    </dgm:pt>
    <dgm:pt modelId="{3198762B-4548-4F78-8DB3-0EDF9BD31EEF}" type="parTrans" cxnId="{046920AE-265C-479D-B6DB-89BB04CA87BE}">
      <dgm:prSet/>
      <dgm:spPr/>
      <dgm:t>
        <a:bodyPr/>
        <a:lstStyle/>
        <a:p>
          <a:endParaRPr lang="en-US"/>
        </a:p>
      </dgm:t>
    </dgm:pt>
    <dgm:pt modelId="{DC8C0478-130B-45DE-BCF2-C3FA428AFC95}" type="sibTrans" cxnId="{046920AE-265C-479D-B6DB-89BB04CA87BE}">
      <dgm:prSet/>
      <dgm:spPr/>
      <dgm:t>
        <a:bodyPr/>
        <a:lstStyle/>
        <a:p>
          <a:endParaRPr lang="en-US"/>
        </a:p>
      </dgm:t>
    </dgm:pt>
    <dgm:pt modelId="{503E00FA-4730-4416-BD64-F5554B9F970F}">
      <dgm:prSet/>
      <dgm:spPr/>
      <dgm:t>
        <a:bodyPr/>
        <a:lstStyle/>
        <a:p>
          <a:r>
            <a:rPr lang="en-GB" baseline="0"/>
            <a:t>Subjective norms - Beliefs about what other people think you should do. Social pressure.</a:t>
          </a:r>
          <a:endParaRPr lang="en-US"/>
        </a:p>
      </dgm:t>
    </dgm:pt>
    <dgm:pt modelId="{7525FBBD-38FC-40F8-A9F9-0AB9EFDDEE63}" type="parTrans" cxnId="{B1CAF46C-E2CD-4F5D-A9B4-5214ECB74EBE}">
      <dgm:prSet/>
      <dgm:spPr/>
      <dgm:t>
        <a:bodyPr/>
        <a:lstStyle/>
        <a:p>
          <a:endParaRPr lang="en-US"/>
        </a:p>
      </dgm:t>
    </dgm:pt>
    <dgm:pt modelId="{390B9126-62E8-4984-A105-518D16122742}" type="sibTrans" cxnId="{B1CAF46C-E2CD-4F5D-A9B4-5214ECB74EBE}">
      <dgm:prSet/>
      <dgm:spPr/>
      <dgm:t>
        <a:bodyPr/>
        <a:lstStyle/>
        <a:p>
          <a:endParaRPr lang="en-US"/>
        </a:p>
      </dgm:t>
    </dgm:pt>
    <dgm:pt modelId="{11E2FDE2-714F-471B-BF43-FB4D777A2992}">
      <dgm:prSet/>
      <dgm:spPr/>
      <dgm:t>
        <a:bodyPr/>
        <a:lstStyle/>
        <a:p>
          <a:r>
            <a:rPr lang="en-GB" baseline="0"/>
            <a:t>Perceived behavioural control – Feelings of self-efficacy to perform the behaviour.</a:t>
          </a:r>
          <a:endParaRPr lang="en-US"/>
        </a:p>
      </dgm:t>
    </dgm:pt>
    <dgm:pt modelId="{36470233-E96D-412F-A736-0158EA91336B}" type="parTrans" cxnId="{0D928FDC-8C63-4F35-B701-E6E728E601C3}">
      <dgm:prSet/>
      <dgm:spPr/>
      <dgm:t>
        <a:bodyPr/>
        <a:lstStyle/>
        <a:p>
          <a:endParaRPr lang="en-US"/>
        </a:p>
      </dgm:t>
    </dgm:pt>
    <dgm:pt modelId="{C770881B-381D-476B-A676-9A829135278F}" type="sibTrans" cxnId="{0D928FDC-8C63-4F35-B701-E6E728E601C3}">
      <dgm:prSet/>
      <dgm:spPr/>
      <dgm:t>
        <a:bodyPr/>
        <a:lstStyle/>
        <a:p>
          <a:endParaRPr lang="en-US"/>
        </a:p>
      </dgm:t>
    </dgm:pt>
    <dgm:pt modelId="{D0EFE095-7FFB-48BA-9F29-324A9C3DE047}" type="pres">
      <dgm:prSet presAssocID="{714DF30B-F949-41D0-831D-29F33ACE4F66}" presName="linear" presStyleCnt="0">
        <dgm:presLayoutVars>
          <dgm:animLvl val="lvl"/>
          <dgm:resizeHandles val="exact"/>
        </dgm:presLayoutVars>
      </dgm:prSet>
      <dgm:spPr/>
    </dgm:pt>
    <dgm:pt modelId="{955F0C87-6968-4E65-9B07-8B5ECB9C36B8}" type="pres">
      <dgm:prSet presAssocID="{4113534F-6B48-4E8E-8FA5-03EA3B07487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92668B5-E77E-4F5A-9898-C28A208C7EE1}" type="pres">
      <dgm:prSet presAssocID="{DC8C0478-130B-45DE-BCF2-C3FA428AFC95}" presName="spacer" presStyleCnt="0"/>
      <dgm:spPr/>
    </dgm:pt>
    <dgm:pt modelId="{EA356A5A-028C-4E9E-BDA8-8AD4836B4073}" type="pres">
      <dgm:prSet presAssocID="{503E00FA-4730-4416-BD64-F5554B9F97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2A6DAD-8BEA-42B7-A3A4-BF483C1F601B}" type="pres">
      <dgm:prSet presAssocID="{390B9126-62E8-4984-A105-518D16122742}" presName="spacer" presStyleCnt="0"/>
      <dgm:spPr/>
    </dgm:pt>
    <dgm:pt modelId="{EC238A03-5953-46FE-BF23-53EA5717C34F}" type="pres">
      <dgm:prSet presAssocID="{11E2FDE2-714F-471B-BF43-FB4D777A299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1CAF46C-E2CD-4F5D-A9B4-5214ECB74EBE}" srcId="{714DF30B-F949-41D0-831D-29F33ACE4F66}" destId="{503E00FA-4730-4416-BD64-F5554B9F970F}" srcOrd="1" destOrd="0" parTransId="{7525FBBD-38FC-40F8-A9F9-0AB9EFDDEE63}" sibTransId="{390B9126-62E8-4984-A105-518D16122742}"/>
    <dgm:cxn modelId="{15F1126E-16CD-4337-8336-F13A7F8E32D3}" type="presOf" srcId="{4113534F-6B48-4E8E-8FA5-03EA3B074879}" destId="{955F0C87-6968-4E65-9B07-8B5ECB9C36B8}" srcOrd="0" destOrd="0" presId="urn:microsoft.com/office/officeart/2005/8/layout/vList2"/>
    <dgm:cxn modelId="{44569053-FC4E-4302-BFFA-3BA1F54C2CC2}" type="presOf" srcId="{503E00FA-4730-4416-BD64-F5554B9F970F}" destId="{EA356A5A-028C-4E9E-BDA8-8AD4836B4073}" srcOrd="0" destOrd="0" presId="urn:microsoft.com/office/officeart/2005/8/layout/vList2"/>
    <dgm:cxn modelId="{D84DD78A-1687-4D0A-A53C-C847BE4CAB4E}" type="presOf" srcId="{11E2FDE2-714F-471B-BF43-FB4D777A2992}" destId="{EC238A03-5953-46FE-BF23-53EA5717C34F}" srcOrd="0" destOrd="0" presId="urn:microsoft.com/office/officeart/2005/8/layout/vList2"/>
    <dgm:cxn modelId="{8E8FE696-D1C1-4525-B0CF-2A5816616DFE}" type="presOf" srcId="{714DF30B-F949-41D0-831D-29F33ACE4F66}" destId="{D0EFE095-7FFB-48BA-9F29-324A9C3DE047}" srcOrd="0" destOrd="0" presId="urn:microsoft.com/office/officeart/2005/8/layout/vList2"/>
    <dgm:cxn modelId="{046920AE-265C-479D-B6DB-89BB04CA87BE}" srcId="{714DF30B-F949-41D0-831D-29F33ACE4F66}" destId="{4113534F-6B48-4E8E-8FA5-03EA3B074879}" srcOrd="0" destOrd="0" parTransId="{3198762B-4548-4F78-8DB3-0EDF9BD31EEF}" sibTransId="{DC8C0478-130B-45DE-BCF2-C3FA428AFC95}"/>
    <dgm:cxn modelId="{0D928FDC-8C63-4F35-B701-E6E728E601C3}" srcId="{714DF30B-F949-41D0-831D-29F33ACE4F66}" destId="{11E2FDE2-714F-471B-BF43-FB4D777A2992}" srcOrd="2" destOrd="0" parTransId="{36470233-E96D-412F-A736-0158EA91336B}" sibTransId="{C770881B-381D-476B-A676-9A829135278F}"/>
    <dgm:cxn modelId="{A7C6159E-DFD1-4593-810D-874B5199E0F5}" type="presParOf" srcId="{D0EFE095-7FFB-48BA-9F29-324A9C3DE047}" destId="{955F0C87-6968-4E65-9B07-8B5ECB9C36B8}" srcOrd="0" destOrd="0" presId="urn:microsoft.com/office/officeart/2005/8/layout/vList2"/>
    <dgm:cxn modelId="{2BAA9E16-20C2-4E83-9D64-B9E2398C2B56}" type="presParOf" srcId="{D0EFE095-7FFB-48BA-9F29-324A9C3DE047}" destId="{292668B5-E77E-4F5A-9898-C28A208C7EE1}" srcOrd="1" destOrd="0" presId="urn:microsoft.com/office/officeart/2005/8/layout/vList2"/>
    <dgm:cxn modelId="{FE04E0AA-DDA8-4C49-B91D-86658003E95B}" type="presParOf" srcId="{D0EFE095-7FFB-48BA-9F29-324A9C3DE047}" destId="{EA356A5A-028C-4E9E-BDA8-8AD4836B4073}" srcOrd="2" destOrd="0" presId="urn:microsoft.com/office/officeart/2005/8/layout/vList2"/>
    <dgm:cxn modelId="{D3097A8D-611C-4042-B0B9-71D4940670CB}" type="presParOf" srcId="{D0EFE095-7FFB-48BA-9F29-324A9C3DE047}" destId="{772A6DAD-8BEA-42B7-A3A4-BF483C1F601B}" srcOrd="3" destOrd="0" presId="urn:microsoft.com/office/officeart/2005/8/layout/vList2"/>
    <dgm:cxn modelId="{0AE6A2FA-536D-4315-A4D6-B34F6C9C2CBC}" type="presParOf" srcId="{D0EFE095-7FFB-48BA-9F29-324A9C3DE047}" destId="{EC238A03-5953-46FE-BF23-53EA5717C34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612732A-9D0E-46DC-87BC-587317154072}" type="doc">
      <dgm:prSet loTypeId="urn:microsoft.com/office/officeart/2005/8/layout/vList2" loCatId="list" qsTypeId="urn:microsoft.com/office/officeart/2005/8/quickstyle/simple1#11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11FADD8F-D3BA-48DC-B640-815577E9F618}">
      <dgm:prSet/>
      <dgm:spPr/>
      <dgm:t>
        <a:bodyPr/>
        <a:lstStyle/>
        <a:p>
          <a:r>
            <a:rPr lang="en-GB" baseline="0"/>
            <a:t>How can this inform public health practice?</a:t>
          </a:r>
          <a:endParaRPr lang="en-US"/>
        </a:p>
      </dgm:t>
    </dgm:pt>
    <dgm:pt modelId="{B820DB3C-7201-4670-96D7-6F237D478292}" type="parTrans" cxnId="{2CAB9273-72B9-4086-9671-F0C16336BFFD}">
      <dgm:prSet/>
      <dgm:spPr/>
      <dgm:t>
        <a:bodyPr/>
        <a:lstStyle/>
        <a:p>
          <a:endParaRPr lang="en-US"/>
        </a:p>
      </dgm:t>
    </dgm:pt>
    <dgm:pt modelId="{0E9CEEF5-EA2B-4BD2-B90F-F36D7B725B64}" type="sibTrans" cxnId="{2CAB9273-72B9-4086-9671-F0C16336BFFD}">
      <dgm:prSet/>
      <dgm:spPr/>
      <dgm:t>
        <a:bodyPr/>
        <a:lstStyle/>
        <a:p>
          <a:endParaRPr lang="en-US"/>
        </a:p>
      </dgm:t>
    </dgm:pt>
    <dgm:pt modelId="{380880FA-5ACA-4905-BD89-DFF7DAE649C8}">
      <dgm:prSet/>
      <dgm:spPr/>
      <dgm:t>
        <a:bodyPr/>
        <a:lstStyle/>
        <a:p>
          <a:r>
            <a:rPr lang="en-GB" baseline="0"/>
            <a:t>Intention is a huge variable in predicting behaviour change, behaviour is linked to motivations (Godin and Kok, 1995).</a:t>
          </a:r>
          <a:endParaRPr lang="en-US"/>
        </a:p>
      </dgm:t>
    </dgm:pt>
    <dgm:pt modelId="{C0900220-7B04-49BA-A5D8-B09C1000C037}" type="parTrans" cxnId="{6E9357B0-9192-4A7F-919A-6F0E25F8D228}">
      <dgm:prSet/>
      <dgm:spPr/>
      <dgm:t>
        <a:bodyPr/>
        <a:lstStyle/>
        <a:p>
          <a:endParaRPr lang="en-US"/>
        </a:p>
      </dgm:t>
    </dgm:pt>
    <dgm:pt modelId="{53F3347B-92A0-4B53-9D19-1B330B8E01F3}" type="sibTrans" cxnId="{6E9357B0-9192-4A7F-919A-6F0E25F8D228}">
      <dgm:prSet/>
      <dgm:spPr/>
      <dgm:t>
        <a:bodyPr/>
        <a:lstStyle/>
        <a:p>
          <a:endParaRPr lang="en-US"/>
        </a:p>
      </dgm:t>
    </dgm:pt>
    <dgm:pt modelId="{68A40374-363C-4DBB-A0EF-78EE07189C0E}">
      <dgm:prSet/>
      <dgm:spPr/>
      <dgm:t>
        <a:bodyPr/>
        <a:lstStyle/>
        <a:p>
          <a:r>
            <a:rPr lang="en-GB" baseline="0"/>
            <a:t>By shaping positive attitudes and stressing subjective norms, we can support behaviour change.</a:t>
          </a:r>
          <a:endParaRPr lang="en-US"/>
        </a:p>
      </dgm:t>
    </dgm:pt>
    <dgm:pt modelId="{92E8E699-0B30-45FF-806E-975CAEC955B0}" type="parTrans" cxnId="{FF411416-59CD-44D3-A532-42A22B863AA1}">
      <dgm:prSet/>
      <dgm:spPr/>
      <dgm:t>
        <a:bodyPr/>
        <a:lstStyle/>
        <a:p>
          <a:endParaRPr lang="en-US"/>
        </a:p>
      </dgm:t>
    </dgm:pt>
    <dgm:pt modelId="{98C8BD90-F2E3-4CCE-84A1-D74B320F0C32}" type="sibTrans" cxnId="{FF411416-59CD-44D3-A532-42A22B863AA1}">
      <dgm:prSet/>
      <dgm:spPr/>
      <dgm:t>
        <a:bodyPr/>
        <a:lstStyle/>
        <a:p>
          <a:endParaRPr lang="en-US"/>
        </a:p>
      </dgm:t>
    </dgm:pt>
    <dgm:pt modelId="{ED413C8F-038A-4256-8B54-8A051A6973AD}">
      <dgm:prSet/>
      <dgm:spPr/>
      <dgm:t>
        <a:bodyPr/>
        <a:lstStyle/>
        <a:p>
          <a:r>
            <a:rPr lang="en-GB" baseline="0"/>
            <a:t>Ensuring people feel able to perform the behaviour is imperative to changing behaviour. </a:t>
          </a:r>
          <a:endParaRPr lang="en-US"/>
        </a:p>
      </dgm:t>
    </dgm:pt>
    <dgm:pt modelId="{CCFF691D-6143-4703-BDB4-F68822EFB78B}" type="parTrans" cxnId="{65C73533-7BBD-488F-903A-36602FB9BF60}">
      <dgm:prSet/>
      <dgm:spPr/>
      <dgm:t>
        <a:bodyPr/>
        <a:lstStyle/>
        <a:p>
          <a:endParaRPr lang="en-US"/>
        </a:p>
      </dgm:t>
    </dgm:pt>
    <dgm:pt modelId="{EA59C98B-204C-4C96-B0FD-674FDC480C5A}" type="sibTrans" cxnId="{65C73533-7BBD-488F-903A-36602FB9BF60}">
      <dgm:prSet/>
      <dgm:spPr/>
      <dgm:t>
        <a:bodyPr/>
        <a:lstStyle/>
        <a:p>
          <a:endParaRPr lang="en-US"/>
        </a:p>
      </dgm:t>
    </dgm:pt>
    <dgm:pt modelId="{DA3BBB13-D499-4C85-AFD6-69986C11708C}" type="pres">
      <dgm:prSet presAssocID="{1612732A-9D0E-46DC-87BC-587317154072}" presName="linear" presStyleCnt="0">
        <dgm:presLayoutVars>
          <dgm:animLvl val="lvl"/>
          <dgm:resizeHandles val="exact"/>
        </dgm:presLayoutVars>
      </dgm:prSet>
      <dgm:spPr/>
    </dgm:pt>
    <dgm:pt modelId="{46619DBF-14B4-4818-B706-0C51CD419A8D}" type="pres">
      <dgm:prSet presAssocID="{11FADD8F-D3BA-48DC-B640-815577E9F6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F2D6AE-783B-47D4-A33A-41B8D3C2E8B5}" type="pres">
      <dgm:prSet presAssocID="{0E9CEEF5-EA2B-4BD2-B90F-F36D7B725B64}" presName="spacer" presStyleCnt="0"/>
      <dgm:spPr/>
    </dgm:pt>
    <dgm:pt modelId="{DF1B55E2-AEC7-494A-BD0B-6F0669386416}" type="pres">
      <dgm:prSet presAssocID="{380880FA-5ACA-4905-BD89-DFF7DAE649C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DEE10AC-EDAC-4976-B0A0-9D805812E96E}" type="pres">
      <dgm:prSet presAssocID="{53F3347B-92A0-4B53-9D19-1B330B8E01F3}" presName="spacer" presStyleCnt="0"/>
      <dgm:spPr/>
    </dgm:pt>
    <dgm:pt modelId="{7A674925-EE1D-4DCB-A53B-9E57333BED9A}" type="pres">
      <dgm:prSet presAssocID="{68A40374-363C-4DBB-A0EF-78EE07189C0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3424C9B-62C8-4624-A9C2-0AFCFD0FB270}" type="pres">
      <dgm:prSet presAssocID="{98C8BD90-F2E3-4CCE-84A1-D74B320F0C32}" presName="spacer" presStyleCnt="0"/>
      <dgm:spPr/>
    </dgm:pt>
    <dgm:pt modelId="{7DC2DCE6-F2DA-453E-8287-BBC792A58392}" type="pres">
      <dgm:prSet presAssocID="{ED413C8F-038A-4256-8B54-8A051A6973A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F411416-59CD-44D3-A532-42A22B863AA1}" srcId="{1612732A-9D0E-46DC-87BC-587317154072}" destId="{68A40374-363C-4DBB-A0EF-78EE07189C0E}" srcOrd="2" destOrd="0" parTransId="{92E8E699-0B30-45FF-806E-975CAEC955B0}" sibTransId="{98C8BD90-F2E3-4CCE-84A1-D74B320F0C32}"/>
    <dgm:cxn modelId="{65C73533-7BBD-488F-903A-36602FB9BF60}" srcId="{1612732A-9D0E-46DC-87BC-587317154072}" destId="{ED413C8F-038A-4256-8B54-8A051A6973AD}" srcOrd="3" destOrd="0" parTransId="{CCFF691D-6143-4703-BDB4-F68822EFB78B}" sibTransId="{EA59C98B-204C-4C96-B0FD-674FDC480C5A}"/>
    <dgm:cxn modelId="{A4ADD535-7ADD-455B-AED4-4D2BECA74BEB}" type="presOf" srcId="{1612732A-9D0E-46DC-87BC-587317154072}" destId="{DA3BBB13-D499-4C85-AFD6-69986C11708C}" srcOrd="0" destOrd="0" presId="urn:microsoft.com/office/officeart/2005/8/layout/vList2"/>
    <dgm:cxn modelId="{7C87983D-81B8-4611-BA75-5780AE41ABDE}" type="presOf" srcId="{11FADD8F-D3BA-48DC-B640-815577E9F618}" destId="{46619DBF-14B4-4818-B706-0C51CD419A8D}" srcOrd="0" destOrd="0" presId="urn:microsoft.com/office/officeart/2005/8/layout/vList2"/>
    <dgm:cxn modelId="{3B039A70-7F43-4B5F-B17C-221F76CCA383}" type="presOf" srcId="{ED413C8F-038A-4256-8B54-8A051A6973AD}" destId="{7DC2DCE6-F2DA-453E-8287-BBC792A58392}" srcOrd="0" destOrd="0" presId="urn:microsoft.com/office/officeart/2005/8/layout/vList2"/>
    <dgm:cxn modelId="{2CAB9273-72B9-4086-9671-F0C16336BFFD}" srcId="{1612732A-9D0E-46DC-87BC-587317154072}" destId="{11FADD8F-D3BA-48DC-B640-815577E9F618}" srcOrd="0" destOrd="0" parTransId="{B820DB3C-7201-4670-96D7-6F237D478292}" sibTransId="{0E9CEEF5-EA2B-4BD2-B90F-F36D7B725B64}"/>
    <dgm:cxn modelId="{472B7283-DB74-4BA1-A7B9-05BD4354F787}" type="presOf" srcId="{380880FA-5ACA-4905-BD89-DFF7DAE649C8}" destId="{DF1B55E2-AEC7-494A-BD0B-6F0669386416}" srcOrd="0" destOrd="0" presId="urn:microsoft.com/office/officeart/2005/8/layout/vList2"/>
    <dgm:cxn modelId="{6E9357B0-9192-4A7F-919A-6F0E25F8D228}" srcId="{1612732A-9D0E-46DC-87BC-587317154072}" destId="{380880FA-5ACA-4905-BD89-DFF7DAE649C8}" srcOrd="1" destOrd="0" parTransId="{C0900220-7B04-49BA-A5D8-B09C1000C037}" sibTransId="{53F3347B-92A0-4B53-9D19-1B330B8E01F3}"/>
    <dgm:cxn modelId="{1662FFC1-37BC-4D0E-93EE-FDFAFD838901}" type="presOf" srcId="{68A40374-363C-4DBB-A0EF-78EE07189C0E}" destId="{7A674925-EE1D-4DCB-A53B-9E57333BED9A}" srcOrd="0" destOrd="0" presId="urn:microsoft.com/office/officeart/2005/8/layout/vList2"/>
    <dgm:cxn modelId="{8155B1F3-183B-42DE-BEAB-BF87A703A6BF}" type="presParOf" srcId="{DA3BBB13-D499-4C85-AFD6-69986C11708C}" destId="{46619DBF-14B4-4818-B706-0C51CD419A8D}" srcOrd="0" destOrd="0" presId="urn:microsoft.com/office/officeart/2005/8/layout/vList2"/>
    <dgm:cxn modelId="{F879AD9E-FE07-4B62-8ABC-8FDE1A3E46AE}" type="presParOf" srcId="{DA3BBB13-D499-4C85-AFD6-69986C11708C}" destId="{67F2D6AE-783B-47D4-A33A-41B8D3C2E8B5}" srcOrd="1" destOrd="0" presId="urn:microsoft.com/office/officeart/2005/8/layout/vList2"/>
    <dgm:cxn modelId="{D493B9D0-06CD-4A6E-AB2B-F6AB0A2DD2B7}" type="presParOf" srcId="{DA3BBB13-D499-4C85-AFD6-69986C11708C}" destId="{DF1B55E2-AEC7-494A-BD0B-6F0669386416}" srcOrd="2" destOrd="0" presId="urn:microsoft.com/office/officeart/2005/8/layout/vList2"/>
    <dgm:cxn modelId="{9C52D06E-CEDB-41ED-BABE-7EEAF5EDC6C8}" type="presParOf" srcId="{DA3BBB13-D499-4C85-AFD6-69986C11708C}" destId="{1DEE10AC-EDAC-4976-B0A0-9D805812E96E}" srcOrd="3" destOrd="0" presId="urn:microsoft.com/office/officeart/2005/8/layout/vList2"/>
    <dgm:cxn modelId="{C40309CE-E7AA-4844-8C90-F416C82212C3}" type="presParOf" srcId="{DA3BBB13-D499-4C85-AFD6-69986C11708C}" destId="{7A674925-EE1D-4DCB-A53B-9E57333BED9A}" srcOrd="4" destOrd="0" presId="urn:microsoft.com/office/officeart/2005/8/layout/vList2"/>
    <dgm:cxn modelId="{33C29551-4A48-4585-B03D-DECA97C030D0}" type="presParOf" srcId="{DA3BBB13-D499-4C85-AFD6-69986C11708C}" destId="{C3424C9B-62C8-4624-A9C2-0AFCFD0FB270}" srcOrd="5" destOrd="0" presId="urn:microsoft.com/office/officeart/2005/8/layout/vList2"/>
    <dgm:cxn modelId="{B971EDC2-2C1C-4729-9562-AFF66242D07C}" type="presParOf" srcId="{DA3BBB13-D499-4C85-AFD6-69986C11708C}" destId="{7DC2DCE6-F2DA-453E-8287-BBC792A5839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C1D8014-05B7-42C6-B929-D813B983A47B}" type="doc">
      <dgm:prSet loTypeId="urn:microsoft.com/office/officeart/2005/8/layout/vList2" loCatId="list" qsTypeId="urn:microsoft.com/office/officeart/2005/8/quickstyle/simple1#12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5869FA5D-39AD-421B-B07C-6BBE259FFAEF}">
      <dgm:prSet/>
      <dgm:spPr/>
      <dgm:t>
        <a:bodyPr/>
        <a:lstStyle/>
        <a:p>
          <a:r>
            <a:rPr lang="en-GB"/>
            <a:t>Health related behaviours have a known impact on mortality and morbidity. </a:t>
          </a:r>
          <a:endParaRPr lang="en-US"/>
        </a:p>
      </dgm:t>
    </dgm:pt>
    <dgm:pt modelId="{7B38E17B-EE8C-4A2E-852F-E896B25D5BE6}" type="parTrans" cxnId="{243EC449-A108-4D7E-8855-CE98DAB116C1}">
      <dgm:prSet/>
      <dgm:spPr/>
      <dgm:t>
        <a:bodyPr/>
        <a:lstStyle/>
        <a:p>
          <a:endParaRPr lang="en-US"/>
        </a:p>
      </dgm:t>
    </dgm:pt>
    <dgm:pt modelId="{EE4C3C8D-F43F-4B64-A769-7CABF260D5A5}" type="sibTrans" cxnId="{243EC449-A108-4D7E-8855-CE98DAB116C1}">
      <dgm:prSet/>
      <dgm:spPr/>
      <dgm:t>
        <a:bodyPr/>
        <a:lstStyle/>
        <a:p>
          <a:endParaRPr lang="en-US"/>
        </a:p>
      </dgm:t>
    </dgm:pt>
    <dgm:pt modelId="{73375470-556C-4F7C-BDFA-4354CB123FB2}">
      <dgm:prSet/>
      <dgm:spPr/>
      <dgm:t>
        <a:bodyPr/>
        <a:lstStyle/>
        <a:p>
          <a:r>
            <a:rPr lang="en-GB"/>
            <a:t>Behaviours such as smoking, lack of exercise, poor diet and sexual risk taking can be linked to a large number of widespread public health issues. </a:t>
          </a:r>
          <a:endParaRPr lang="en-US"/>
        </a:p>
      </dgm:t>
    </dgm:pt>
    <dgm:pt modelId="{99E01126-2CFD-445A-AE16-CAFDA7F3B253}" type="parTrans" cxnId="{D7054F15-ECFE-4E3E-A78D-2552AAA3C67B}">
      <dgm:prSet/>
      <dgm:spPr/>
      <dgm:t>
        <a:bodyPr/>
        <a:lstStyle/>
        <a:p>
          <a:endParaRPr lang="en-US"/>
        </a:p>
      </dgm:t>
    </dgm:pt>
    <dgm:pt modelId="{7E22D6D6-F753-42B3-BC4D-B15DD4C14DFC}" type="sibTrans" cxnId="{D7054F15-ECFE-4E3E-A78D-2552AAA3C67B}">
      <dgm:prSet/>
      <dgm:spPr/>
      <dgm:t>
        <a:bodyPr/>
        <a:lstStyle/>
        <a:p>
          <a:endParaRPr lang="en-US"/>
        </a:p>
      </dgm:t>
    </dgm:pt>
    <dgm:pt modelId="{1FB4A6D2-FE4A-4EEC-BCB4-281176989880}">
      <dgm:prSet/>
      <dgm:spPr/>
      <dgm:t>
        <a:bodyPr/>
        <a:lstStyle/>
        <a:p>
          <a:r>
            <a:rPr lang="en-GB"/>
            <a:t>Interventions have been linked to improving this! </a:t>
          </a:r>
          <a:endParaRPr lang="en-US"/>
        </a:p>
      </dgm:t>
    </dgm:pt>
    <dgm:pt modelId="{DC9167D9-C472-4107-AF13-F5D2F8CFE572}" type="parTrans" cxnId="{DDEBFA86-8534-4DAB-B179-30B943D793D2}">
      <dgm:prSet/>
      <dgm:spPr/>
      <dgm:t>
        <a:bodyPr/>
        <a:lstStyle/>
        <a:p>
          <a:endParaRPr lang="en-US"/>
        </a:p>
      </dgm:t>
    </dgm:pt>
    <dgm:pt modelId="{249427E5-CF39-45A0-8908-C2FD06DAC073}" type="sibTrans" cxnId="{DDEBFA86-8534-4DAB-B179-30B943D793D2}">
      <dgm:prSet/>
      <dgm:spPr/>
      <dgm:t>
        <a:bodyPr/>
        <a:lstStyle/>
        <a:p>
          <a:endParaRPr lang="en-US"/>
        </a:p>
      </dgm:t>
    </dgm:pt>
    <dgm:pt modelId="{1FC229D5-668B-4400-A7BD-753328BED633}" type="pres">
      <dgm:prSet presAssocID="{3C1D8014-05B7-42C6-B929-D813B983A47B}" presName="linear" presStyleCnt="0">
        <dgm:presLayoutVars>
          <dgm:animLvl val="lvl"/>
          <dgm:resizeHandles val="exact"/>
        </dgm:presLayoutVars>
      </dgm:prSet>
      <dgm:spPr/>
    </dgm:pt>
    <dgm:pt modelId="{FE611637-5F3A-4DA3-836A-88E263804D4D}" type="pres">
      <dgm:prSet presAssocID="{5869FA5D-39AD-421B-B07C-6BBE259FFA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6EC006-D18C-4D87-9A2B-7A54D054C053}" type="pres">
      <dgm:prSet presAssocID="{EE4C3C8D-F43F-4B64-A769-7CABF260D5A5}" presName="spacer" presStyleCnt="0"/>
      <dgm:spPr/>
    </dgm:pt>
    <dgm:pt modelId="{8A5EDC67-33E5-434E-B196-56AED4B1F4CC}" type="pres">
      <dgm:prSet presAssocID="{73375470-556C-4F7C-BDFA-4354CB123F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EA4E3E7-41A1-4CC1-9621-EF547A57971B}" type="pres">
      <dgm:prSet presAssocID="{7E22D6D6-F753-42B3-BC4D-B15DD4C14DFC}" presName="spacer" presStyleCnt="0"/>
      <dgm:spPr/>
    </dgm:pt>
    <dgm:pt modelId="{D45A399E-B766-4042-8738-6CBAB82B47A5}" type="pres">
      <dgm:prSet presAssocID="{1FB4A6D2-FE4A-4EEC-BCB4-28117698988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7054F15-ECFE-4E3E-A78D-2552AAA3C67B}" srcId="{3C1D8014-05B7-42C6-B929-D813B983A47B}" destId="{73375470-556C-4F7C-BDFA-4354CB123FB2}" srcOrd="1" destOrd="0" parTransId="{99E01126-2CFD-445A-AE16-CAFDA7F3B253}" sibTransId="{7E22D6D6-F753-42B3-BC4D-B15DD4C14DFC}"/>
    <dgm:cxn modelId="{B92D4A3B-0BCE-41F9-BA0D-B9D8B89E8C57}" type="presOf" srcId="{73375470-556C-4F7C-BDFA-4354CB123FB2}" destId="{8A5EDC67-33E5-434E-B196-56AED4B1F4CC}" srcOrd="0" destOrd="0" presId="urn:microsoft.com/office/officeart/2005/8/layout/vList2"/>
    <dgm:cxn modelId="{E389FF63-78CD-4439-B3E3-6078D7982D49}" type="presOf" srcId="{1FB4A6D2-FE4A-4EEC-BCB4-281176989880}" destId="{D45A399E-B766-4042-8738-6CBAB82B47A5}" srcOrd="0" destOrd="0" presId="urn:microsoft.com/office/officeart/2005/8/layout/vList2"/>
    <dgm:cxn modelId="{243EC449-A108-4D7E-8855-CE98DAB116C1}" srcId="{3C1D8014-05B7-42C6-B929-D813B983A47B}" destId="{5869FA5D-39AD-421B-B07C-6BBE259FFAEF}" srcOrd="0" destOrd="0" parTransId="{7B38E17B-EE8C-4A2E-852F-E896B25D5BE6}" sibTransId="{EE4C3C8D-F43F-4B64-A769-7CABF260D5A5}"/>
    <dgm:cxn modelId="{DDEBFA86-8534-4DAB-B179-30B943D793D2}" srcId="{3C1D8014-05B7-42C6-B929-D813B983A47B}" destId="{1FB4A6D2-FE4A-4EEC-BCB4-281176989880}" srcOrd="2" destOrd="0" parTransId="{DC9167D9-C472-4107-AF13-F5D2F8CFE572}" sibTransId="{249427E5-CF39-45A0-8908-C2FD06DAC073}"/>
    <dgm:cxn modelId="{70B004BF-D65D-4541-950F-B0423CCA62D5}" type="presOf" srcId="{5869FA5D-39AD-421B-B07C-6BBE259FFAEF}" destId="{FE611637-5F3A-4DA3-836A-88E263804D4D}" srcOrd="0" destOrd="0" presId="urn:microsoft.com/office/officeart/2005/8/layout/vList2"/>
    <dgm:cxn modelId="{58FC2BFE-9676-44C0-BA67-E29065F25BF1}" type="presOf" srcId="{3C1D8014-05B7-42C6-B929-D813B983A47B}" destId="{1FC229D5-668B-4400-A7BD-753328BED633}" srcOrd="0" destOrd="0" presId="urn:microsoft.com/office/officeart/2005/8/layout/vList2"/>
    <dgm:cxn modelId="{B37F17C5-6460-4662-9C09-C99A3C512571}" type="presParOf" srcId="{1FC229D5-668B-4400-A7BD-753328BED633}" destId="{FE611637-5F3A-4DA3-836A-88E263804D4D}" srcOrd="0" destOrd="0" presId="urn:microsoft.com/office/officeart/2005/8/layout/vList2"/>
    <dgm:cxn modelId="{DBEE9076-879B-421D-8D11-777575258138}" type="presParOf" srcId="{1FC229D5-668B-4400-A7BD-753328BED633}" destId="{956EC006-D18C-4D87-9A2B-7A54D054C053}" srcOrd="1" destOrd="0" presId="urn:microsoft.com/office/officeart/2005/8/layout/vList2"/>
    <dgm:cxn modelId="{8E011FFA-E5C5-4B69-BBF3-B9207A7D3D17}" type="presParOf" srcId="{1FC229D5-668B-4400-A7BD-753328BED633}" destId="{8A5EDC67-33E5-434E-B196-56AED4B1F4CC}" srcOrd="2" destOrd="0" presId="urn:microsoft.com/office/officeart/2005/8/layout/vList2"/>
    <dgm:cxn modelId="{43D7258F-5AB1-40E2-AAD0-974D152E6C1C}" type="presParOf" srcId="{1FC229D5-668B-4400-A7BD-753328BED633}" destId="{BEA4E3E7-41A1-4CC1-9621-EF547A57971B}" srcOrd="3" destOrd="0" presId="urn:microsoft.com/office/officeart/2005/8/layout/vList2"/>
    <dgm:cxn modelId="{3D47071D-83D3-4119-9483-EBB315FD2230}" type="presParOf" srcId="{1FC229D5-668B-4400-A7BD-753328BED633}" destId="{D45A399E-B766-4042-8738-6CBAB82B47A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498A9C0-15AE-426F-BF18-34ED65927A3E}" type="doc">
      <dgm:prSet loTypeId="urn:microsoft.com/office/officeart/2005/8/layout/vList2" loCatId="list" qsTypeId="urn:microsoft.com/office/officeart/2005/8/quickstyle/simple1#13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AA947619-61B6-49CB-9CF7-92D78209834C}">
      <dgm:prSet/>
      <dgm:spPr/>
      <dgm:t>
        <a:bodyPr/>
        <a:lstStyle/>
        <a:p>
          <a:r>
            <a:rPr lang="en-GB" baseline="0"/>
            <a:t>Changing behaviours!! </a:t>
          </a:r>
          <a:endParaRPr lang="en-US"/>
        </a:p>
      </dgm:t>
    </dgm:pt>
    <dgm:pt modelId="{FDF78AFE-19DE-45F0-A97A-69702F663947}" type="parTrans" cxnId="{CE6E87F8-5DB4-4B92-B4F1-5DD4451BECA0}">
      <dgm:prSet/>
      <dgm:spPr/>
      <dgm:t>
        <a:bodyPr/>
        <a:lstStyle/>
        <a:p>
          <a:endParaRPr lang="en-US"/>
        </a:p>
      </dgm:t>
    </dgm:pt>
    <dgm:pt modelId="{102065F9-413C-4503-9A5D-7ABBE8A5264F}" type="sibTrans" cxnId="{CE6E87F8-5DB4-4B92-B4F1-5DD4451BECA0}">
      <dgm:prSet/>
      <dgm:spPr/>
      <dgm:t>
        <a:bodyPr/>
        <a:lstStyle/>
        <a:p>
          <a:endParaRPr lang="en-US"/>
        </a:p>
      </dgm:t>
    </dgm:pt>
    <dgm:pt modelId="{79DD48FF-A244-4E32-9689-6F943FED7643}">
      <dgm:prSet/>
      <dgm:spPr/>
      <dgm:t>
        <a:bodyPr/>
        <a:lstStyle/>
        <a:p>
          <a:r>
            <a:rPr lang="en-GB" baseline="0"/>
            <a:t>Consider the social context.</a:t>
          </a:r>
          <a:endParaRPr lang="en-US"/>
        </a:p>
      </dgm:t>
    </dgm:pt>
    <dgm:pt modelId="{6209ECFF-32A5-497A-B6F2-A7D6BAEEA6FC}" type="parTrans" cxnId="{98E40586-B65D-457B-8EF8-BA2F4488046F}">
      <dgm:prSet/>
      <dgm:spPr/>
      <dgm:t>
        <a:bodyPr/>
        <a:lstStyle/>
        <a:p>
          <a:endParaRPr lang="en-US"/>
        </a:p>
      </dgm:t>
    </dgm:pt>
    <dgm:pt modelId="{9E309F7B-487D-4B4A-9852-BDEB6511F076}" type="sibTrans" cxnId="{98E40586-B65D-457B-8EF8-BA2F4488046F}">
      <dgm:prSet/>
      <dgm:spPr/>
      <dgm:t>
        <a:bodyPr/>
        <a:lstStyle/>
        <a:p>
          <a:endParaRPr lang="en-US"/>
        </a:p>
      </dgm:t>
    </dgm:pt>
    <dgm:pt modelId="{8B7AA917-6E3C-4E13-BF38-4E3E81686E1A}">
      <dgm:prSet/>
      <dgm:spPr/>
      <dgm:t>
        <a:bodyPr/>
        <a:lstStyle/>
        <a:p>
          <a:r>
            <a:rPr lang="en-GB" baseline="0"/>
            <a:t>Public health education.</a:t>
          </a:r>
          <a:endParaRPr lang="en-US"/>
        </a:p>
      </dgm:t>
    </dgm:pt>
    <dgm:pt modelId="{13EDCAF6-554F-46BA-9478-2427641D8CE3}" type="parTrans" cxnId="{85D2B869-4FD8-4ADC-89B0-055C5AA1EE5A}">
      <dgm:prSet/>
      <dgm:spPr/>
      <dgm:t>
        <a:bodyPr/>
        <a:lstStyle/>
        <a:p>
          <a:endParaRPr lang="en-US"/>
        </a:p>
      </dgm:t>
    </dgm:pt>
    <dgm:pt modelId="{C460C01C-BB27-418A-8505-94F1ACCC6350}" type="sibTrans" cxnId="{85D2B869-4FD8-4ADC-89B0-055C5AA1EE5A}">
      <dgm:prSet/>
      <dgm:spPr/>
      <dgm:t>
        <a:bodyPr/>
        <a:lstStyle/>
        <a:p>
          <a:endParaRPr lang="en-US"/>
        </a:p>
      </dgm:t>
    </dgm:pt>
    <dgm:pt modelId="{1DA4F603-99C0-4503-B730-38EF90B26D9D}">
      <dgm:prSet/>
      <dgm:spPr/>
      <dgm:t>
        <a:bodyPr/>
        <a:lstStyle/>
        <a:p>
          <a:r>
            <a:rPr lang="en-GB" baseline="0"/>
            <a:t>Individual vs community vs population interventions</a:t>
          </a:r>
          <a:endParaRPr lang="en-US"/>
        </a:p>
      </dgm:t>
    </dgm:pt>
    <dgm:pt modelId="{74C5507A-70C8-49A3-85E2-428EAC2D1F72}" type="parTrans" cxnId="{7771B787-6F04-4C76-9547-9F10221B75AA}">
      <dgm:prSet/>
      <dgm:spPr/>
      <dgm:t>
        <a:bodyPr/>
        <a:lstStyle/>
        <a:p>
          <a:endParaRPr lang="en-US"/>
        </a:p>
      </dgm:t>
    </dgm:pt>
    <dgm:pt modelId="{9B4968CD-F5A6-44A4-B658-6876AEE89030}" type="sibTrans" cxnId="{7771B787-6F04-4C76-9547-9F10221B75AA}">
      <dgm:prSet/>
      <dgm:spPr/>
      <dgm:t>
        <a:bodyPr/>
        <a:lstStyle/>
        <a:p>
          <a:endParaRPr lang="en-US"/>
        </a:p>
      </dgm:t>
    </dgm:pt>
    <dgm:pt modelId="{9E8E29FA-9BC7-47BA-BC12-EE0EA7A3CDD4}">
      <dgm:prSet/>
      <dgm:spPr/>
      <dgm:t>
        <a:bodyPr/>
        <a:lstStyle/>
        <a:p>
          <a:r>
            <a:rPr lang="en-GB" baseline="0"/>
            <a:t>Impact assessments</a:t>
          </a:r>
          <a:endParaRPr lang="en-US"/>
        </a:p>
      </dgm:t>
    </dgm:pt>
    <dgm:pt modelId="{D21D0B00-5E26-4B7E-B180-4148435DFFE2}" type="parTrans" cxnId="{D724C531-B927-42FA-916A-DADF38991D6A}">
      <dgm:prSet/>
      <dgm:spPr/>
      <dgm:t>
        <a:bodyPr/>
        <a:lstStyle/>
        <a:p>
          <a:endParaRPr lang="en-US"/>
        </a:p>
      </dgm:t>
    </dgm:pt>
    <dgm:pt modelId="{A8F7BB6C-6537-4821-9095-438EB1B885A0}" type="sibTrans" cxnId="{D724C531-B927-42FA-916A-DADF38991D6A}">
      <dgm:prSet/>
      <dgm:spPr/>
      <dgm:t>
        <a:bodyPr/>
        <a:lstStyle/>
        <a:p>
          <a:endParaRPr lang="en-US"/>
        </a:p>
      </dgm:t>
    </dgm:pt>
    <dgm:pt modelId="{C8A11B95-F8C8-4DB3-A393-8862FC9D953B}" type="pres">
      <dgm:prSet presAssocID="{4498A9C0-15AE-426F-BF18-34ED65927A3E}" presName="linear" presStyleCnt="0">
        <dgm:presLayoutVars>
          <dgm:animLvl val="lvl"/>
          <dgm:resizeHandles val="exact"/>
        </dgm:presLayoutVars>
      </dgm:prSet>
      <dgm:spPr/>
    </dgm:pt>
    <dgm:pt modelId="{49EE9791-D0DE-471B-807D-A14B5E45077F}" type="pres">
      <dgm:prSet presAssocID="{AA947619-61B6-49CB-9CF7-92D7820983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2290F5E-FF0F-4E76-9716-C5812139AC12}" type="pres">
      <dgm:prSet presAssocID="{102065F9-413C-4503-9A5D-7ABBE8A5264F}" presName="spacer" presStyleCnt="0"/>
      <dgm:spPr/>
    </dgm:pt>
    <dgm:pt modelId="{278E18B4-53A2-437B-9A3D-9B338AFDDF83}" type="pres">
      <dgm:prSet presAssocID="{79DD48FF-A244-4E32-9689-6F943FED764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F7E9DB6-721B-4E77-B6D4-C27369A061DB}" type="pres">
      <dgm:prSet presAssocID="{9E309F7B-487D-4B4A-9852-BDEB6511F076}" presName="spacer" presStyleCnt="0"/>
      <dgm:spPr/>
    </dgm:pt>
    <dgm:pt modelId="{AFF3F598-D897-48A8-B252-C80075F70B0D}" type="pres">
      <dgm:prSet presAssocID="{8B7AA917-6E3C-4E13-BF38-4E3E81686E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3D894A5-E376-4AD9-8544-417184B85C4A}" type="pres">
      <dgm:prSet presAssocID="{C460C01C-BB27-418A-8505-94F1ACCC6350}" presName="spacer" presStyleCnt="0"/>
      <dgm:spPr/>
    </dgm:pt>
    <dgm:pt modelId="{F69412AB-A940-4460-9D68-1EA2E96C37E8}" type="pres">
      <dgm:prSet presAssocID="{1DA4F603-99C0-4503-B730-38EF90B26D9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13002E3-29F5-4395-A281-ED7D253C7EE7}" type="pres">
      <dgm:prSet presAssocID="{9B4968CD-F5A6-44A4-B658-6876AEE89030}" presName="spacer" presStyleCnt="0"/>
      <dgm:spPr/>
    </dgm:pt>
    <dgm:pt modelId="{490AA636-E263-4177-8D4B-9A4BFC420AB3}" type="pres">
      <dgm:prSet presAssocID="{9E8E29FA-9BC7-47BA-BC12-EE0EA7A3CDD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724C531-B927-42FA-916A-DADF38991D6A}" srcId="{4498A9C0-15AE-426F-BF18-34ED65927A3E}" destId="{9E8E29FA-9BC7-47BA-BC12-EE0EA7A3CDD4}" srcOrd="4" destOrd="0" parTransId="{D21D0B00-5E26-4B7E-B180-4148435DFFE2}" sibTransId="{A8F7BB6C-6537-4821-9095-438EB1B885A0}"/>
    <dgm:cxn modelId="{940ACA46-19CA-4C67-95E2-5A193518F1F7}" type="presOf" srcId="{4498A9C0-15AE-426F-BF18-34ED65927A3E}" destId="{C8A11B95-F8C8-4DB3-A393-8862FC9D953B}" srcOrd="0" destOrd="0" presId="urn:microsoft.com/office/officeart/2005/8/layout/vList2"/>
    <dgm:cxn modelId="{85D2B869-4FD8-4ADC-89B0-055C5AA1EE5A}" srcId="{4498A9C0-15AE-426F-BF18-34ED65927A3E}" destId="{8B7AA917-6E3C-4E13-BF38-4E3E81686E1A}" srcOrd="2" destOrd="0" parTransId="{13EDCAF6-554F-46BA-9478-2427641D8CE3}" sibTransId="{C460C01C-BB27-418A-8505-94F1ACCC6350}"/>
    <dgm:cxn modelId="{1A194370-AFB5-430E-8272-287D3CBC1A8A}" type="presOf" srcId="{AA947619-61B6-49CB-9CF7-92D78209834C}" destId="{49EE9791-D0DE-471B-807D-A14B5E45077F}" srcOrd="0" destOrd="0" presId="urn:microsoft.com/office/officeart/2005/8/layout/vList2"/>
    <dgm:cxn modelId="{89A1567D-B240-4AFC-B382-EFA333F85EA4}" type="presOf" srcId="{8B7AA917-6E3C-4E13-BF38-4E3E81686E1A}" destId="{AFF3F598-D897-48A8-B252-C80075F70B0D}" srcOrd="0" destOrd="0" presId="urn:microsoft.com/office/officeart/2005/8/layout/vList2"/>
    <dgm:cxn modelId="{98E40586-B65D-457B-8EF8-BA2F4488046F}" srcId="{4498A9C0-15AE-426F-BF18-34ED65927A3E}" destId="{79DD48FF-A244-4E32-9689-6F943FED7643}" srcOrd="1" destOrd="0" parTransId="{6209ECFF-32A5-497A-B6F2-A7D6BAEEA6FC}" sibTransId="{9E309F7B-487D-4B4A-9852-BDEB6511F076}"/>
    <dgm:cxn modelId="{7771B787-6F04-4C76-9547-9F10221B75AA}" srcId="{4498A9C0-15AE-426F-BF18-34ED65927A3E}" destId="{1DA4F603-99C0-4503-B730-38EF90B26D9D}" srcOrd="3" destOrd="0" parTransId="{74C5507A-70C8-49A3-85E2-428EAC2D1F72}" sibTransId="{9B4968CD-F5A6-44A4-B658-6876AEE89030}"/>
    <dgm:cxn modelId="{056A41C0-711E-4B0A-ADD6-22915450B6BA}" type="presOf" srcId="{9E8E29FA-9BC7-47BA-BC12-EE0EA7A3CDD4}" destId="{490AA636-E263-4177-8D4B-9A4BFC420AB3}" srcOrd="0" destOrd="0" presId="urn:microsoft.com/office/officeart/2005/8/layout/vList2"/>
    <dgm:cxn modelId="{10372DCC-2F75-4F13-9EC0-9826A040280F}" type="presOf" srcId="{1DA4F603-99C0-4503-B730-38EF90B26D9D}" destId="{F69412AB-A940-4460-9D68-1EA2E96C37E8}" srcOrd="0" destOrd="0" presId="urn:microsoft.com/office/officeart/2005/8/layout/vList2"/>
    <dgm:cxn modelId="{A485B4DA-4EAA-4212-8D1A-72114F4CCD9B}" type="presOf" srcId="{79DD48FF-A244-4E32-9689-6F943FED7643}" destId="{278E18B4-53A2-437B-9A3D-9B338AFDDF83}" srcOrd="0" destOrd="0" presId="urn:microsoft.com/office/officeart/2005/8/layout/vList2"/>
    <dgm:cxn modelId="{CE6E87F8-5DB4-4B92-B4F1-5DD4451BECA0}" srcId="{4498A9C0-15AE-426F-BF18-34ED65927A3E}" destId="{AA947619-61B6-49CB-9CF7-92D78209834C}" srcOrd="0" destOrd="0" parTransId="{FDF78AFE-19DE-45F0-A97A-69702F663947}" sibTransId="{102065F9-413C-4503-9A5D-7ABBE8A5264F}"/>
    <dgm:cxn modelId="{A373A8B7-DD7C-42E6-9E3F-AF36036F94B7}" type="presParOf" srcId="{C8A11B95-F8C8-4DB3-A393-8862FC9D953B}" destId="{49EE9791-D0DE-471B-807D-A14B5E45077F}" srcOrd="0" destOrd="0" presId="urn:microsoft.com/office/officeart/2005/8/layout/vList2"/>
    <dgm:cxn modelId="{04E88EB9-C51F-49FD-98BB-B0718DD97F92}" type="presParOf" srcId="{C8A11B95-F8C8-4DB3-A393-8862FC9D953B}" destId="{B2290F5E-FF0F-4E76-9716-C5812139AC12}" srcOrd="1" destOrd="0" presId="urn:microsoft.com/office/officeart/2005/8/layout/vList2"/>
    <dgm:cxn modelId="{74D69B5A-5A27-419A-BBB3-A59E9DD93F6D}" type="presParOf" srcId="{C8A11B95-F8C8-4DB3-A393-8862FC9D953B}" destId="{278E18B4-53A2-437B-9A3D-9B338AFDDF83}" srcOrd="2" destOrd="0" presId="urn:microsoft.com/office/officeart/2005/8/layout/vList2"/>
    <dgm:cxn modelId="{6C009CAD-47F8-4394-9A17-BF9EA06877E0}" type="presParOf" srcId="{C8A11B95-F8C8-4DB3-A393-8862FC9D953B}" destId="{FF7E9DB6-721B-4E77-B6D4-C27369A061DB}" srcOrd="3" destOrd="0" presId="urn:microsoft.com/office/officeart/2005/8/layout/vList2"/>
    <dgm:cxn modelId="{3D16E0B2-9D2F-45BC-BC2F-046868ABB59B}" type="presParOf" srcId="{C8A11B95-F8C8-4DB3-A393-8862FC9D953B}" destId="{AFF3F598-D897-48A8-B252-C80075F70B0D}" srcOrd="4" destOrd="0" presId="urn:microsoft.com/office/officeart/2005/8/layout/vList2"/>
    <dgm:cxn modelId="{D9573A15-82A4-42D1-A48E-EA94E9AFF4A6}" type="presParOf" srcId="{C8A11B95-F8C8-4DB3-A393-8862FC9D953B}" destId="{73D894A5-E376-4AD9-8544-417184B85C4A}" srcOrd="5" destOrd="0" presId="urn:microsoft.com/office/officeart/2005/8/layout/vList2"/>
    <dgm:cxn modelId="{081DF8B0-BED9-4C11-94A4-A8AB029FC70B}" type="presParOf" srcId="{C8A11B95-F8C8-4DB3-A393-8862FC9D953B}" destId="{F69412AB-A940-4460-9D68-1EA2E96C37E8}" srcOrd="6" destOrd="0" presId="urn:microsoft.com/office/officeart/2005/8/layout/vList2"/>
    <dgm:cxn modelId="{B0D62FD2-BEAD-46C5-AB00-A0A53CDB86A4}" type="presParOf" srcId="{C8A11B95-F8C8-4DB3-A393-8862FC9D953B}" destId="{713002E3-29F5-4395-A281-ED7D253C7EE7}" srcOrd="7" destOrd="0" presId="urn:microsoft.com/office/officeart/2005/8/layout/vList2"/>
    <dgm:cxn modelId="{FEAF13C9-1CF8-42F6-AA9F-1A25E827AD80}" type="presParOf" srcId="{C8A11B95-F8C8-4DB3-A393-8862FC9D953B}" destId="{490AA636-E263-4177-8D4B-9A4BFC420AB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68A744C-22E6-48D8-83A1-06E52478ACFB}" type="doc">
      <dgm:prSet loTypeId="urn:microsoft.com/office/officeart/2008/layout/LinedList" loCatId="list" qsTypeId="urn:microsoft.com/office/officeart/2005/8/quickstyle/simple3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D9D2F0BC-7BA5-4B46-8E17-52AA0509257F}">
      <dgm:prSet/>
      <dgm:spPr/>
      <dgm:t>
        <a:bodyPr/>
        <a:lstStyle/>
        <a:p>
          <a:r>
            <a:rPr lang="en-GB"/>
            <a:t>Write a sentence about health problems that people in Wales are facing. </a:t>
          </a:r>
          <a:endParaRPr lang="en-US"/>
        </a:p>
      </dgm:t>
    </dgm:pt>
    <dgm:pt modelId="{225E2395-8F65-4CB8-85B7-9C28595D3766}" type="parTrans" cxnId="{CF086DCB-CC45-4226-BC8F-3FDA134466C8}">
      <dgm:prSet/>
      <dgm:spPr/>
      <dgm:t>
        <a:bodyPr/>
        <a:lstStyle/>
        <a:p>
          <a:endParaRPr lang="en-US"/>
        </a:p>
      </dgm:t>
    </dgm:pt>
    <dgm:pt modelId="{AC5C7393-7E82-4821-A92B-B5F33499B5FF}" type="sibTrans" cxnId="{CF086DCB-CC45-4226-BC8F-3FDA134466C8}">
      <dgm:prSet/>
      <dgm:spPr/>
      <dgm:t>
        <a:bodyPr/>
        <a:lstStyle/>
        <a:p>
          <a:endParaRPr lang="en-US"/>
        </a:p>
      </dgm:t>
    </dgm:pt>
    <dgm:pt modelId="{D26A3311-FC64-48E1-B95C-8523A56A8E6F}">
      <dgm:prSet/>
      <dgm:spPr/>
      <dgm:t>
        <a:bodyPr/>
        <a:lstStyle/>
        <a:p>
          <a:r>
            <a:rPr lang="en-GB"/>
            <a:t>Rules</a:t>
          </a:r>
          <a:endParaRPr lang="en-US"/>
        </a:p>
      </dgm:t>
    </dgm:pt>
    <dgm:pt modelId="{C5832925-A569-472D-8252-0FE9113F4080}" type="parTrans" cxnId="{C7024317-E546-4314-B343-02ADD997BD10}">
      <dgm:prSet/>
      <dgm:spPr/>
      <dgm:t>
        <a:bodyPr/>
        <a:lstStyle/>
        <a:p>
          <a:endParaRPr lang="en-US"/>
        </a:p>
      </dgm:t>
    </dgm:pt>
    <dgm:pt modelId="{811E2587-33B9-42BA-8181-C9EB33F003A2}" type="sibTrans" cxnId="{C7024317-E546-4314-B343-02ADD997BD10}">
      <dgm:prSet/>
      <dgm:spPr/>
      <dgm:t>
        <a:bodyPr/>
        <a:lstStyle/>
        <a:p>
          <a:endParaRPr lang="en-US"/>
        </a:p>
      </dgm:t>
    </dgm:pt>
    <dgm:pt modelId="{F99557FB-92F3-4B90-ADB5-BFF89A59211A}">
      <dgm:prSet/>
      <dgm:spPr/>
      <dgm:t>
        <a:bodyPr/>
        <a:lstStyle/>
        <a:p>
          <a:r>
            <a:rPr lang="en-GB"/>
            <a:t>You cannot use the letter C.</a:t>
          </a:r>
          <a:endParaRPr lang="en-US"/>
        </a:p>
      </dgm:t>
    </dgm:pt>
    <dgm:pt modelId="{8E2E523F-CF89-41D4-92F2-61555BCE55B0}" type="parTrans" cxnId="{BCF2831E-5603-4D1D-818D-B68E2F50441C}">
      <dgm:prSet/>
      <dgm:spPr/>
      <dgm:t>
        <a:bodyPr/>
        <a:lstStyle/>
        <a:p>
          <a:endParaRPr lang="en-US"/>
        </a:p>
      </dgm:t>
    </dgm:pt>
    <dgm:pt modelId="{508B0EDA-C1BA-45AE-B8CA-8562D72F233E}" type="sibTrans" cxnId="{BCF2831E-5603-4D1D-818D-B68E2F50441C}">
      <dgm:prSet/>
      <dgm:spPr/>
      <dgm:t>
        <a:bodyPr/>
        <a:lstStyle/>
        <a:p>
          <a:endParaRPr lang="en-US"/>
        </a:p>
      </dgm:t>
    </dgm:pt>
    <dgm:pt modelId="{A2F8AE20-D06F-4076-B218-5266C207D7B9}">
      <dgm:prSet/>
      <dgm:spPr/>
      <dgm:t>
        <a:bodyPr/>
        <a:lstStyle/>
        <a:p>
          <a:r>
            <a:rPr lang="en-GB"/>
            <a:t>You must hum a song to yourself while writing it. </a:t>
          </a:r>
          <a:endParaRPr lang="en-US"/>
        </a:p>
      </dgm:t>
    </dgm:pt>
    <dgm:pt modelId="{7E19E5D8-EE72-4351-A8D3-B443871DBE10}" type="parTrans" cxnId="{4F26D5CB-D787-44C5-9369-A5CFEFD61712}">
      <dgm:prSet/>
      <dgm:spPr/>
      <dgm:t>
        <a:bodyPr/>
        <a:lstStyle/>
        <a:p>
          <a:endParaRPr lang="en-US"/>
        </a:p>
      </dgm:t>
    </dgm:pt>
    <dgm:pt modelId="{73129947-94C1-40A7-9C49-757757195944}" type="sibTrans" cxnId="{4F26D5CB-D787-44C5-9369-A5CFEFD61712}">
      <dgm:prSet/>
      <dgm:spPr/>
      <dgm:t>
        <a:bodyPr/>
        <a:lstStyle/>
        <a:p>
          <a:endParaRPr lang="en-US"/>
        </a:p>
      </dgm:t>
    </dgm:pt>
    <dgm:pt modelId="{ED52F807-3643-4D68-97D7-A4C37E643AF5}">
      <dgm:prSet/>
      <dgm:spPr/>
      <dgm:t>
        <a:bodyPr/>
        <a:lstStyle/>
        <a:p>
          <a:r>
            <a:rPr lang="en-GB"/>
            <a:t>I will talk at you and you must not reply for the 2 minutes of this task.</a:t>
          </a:r>
          <a:endParaRPr lang="en-US"/>
        </a:p>
      </dgm:t>
    </dgm:pt>
    <dgm:pt modelId="{50BB23AC-E8BE-46BA-B291-4FB703695C67}" type="parTrans" cxnId="{1A60376F-6EA0-4523-A999-28346BF64A20}">
      <dgm:prSet/>
      <dgm:spPr/>
      <dgm:t>
        <a:bodyPr/>
        <a:lstStyle/>
        <a:p>
          <a:endParaRPr lang="en-US"/>
        </a:p>
      </dgm:t>
    </dgm:pt>
    <dgm:pt modelId="{A7EABFD2-7B73-448D-B523-399A8BE95F36}" type="sibTrans" cxnId="{1A60376F-6EA0-4523-A999-28346BF64A20}">
      <dgm:prSet/>
      <dgm:spPr/>
      <dgm:t>
        <a:bodyPr/>
        <a:lstStyle/>
        <a:p>
          <a:endParaRPr lang="en-US"/>
        </a:p>
      </dgm:t>
    </dgm:pt>
    <dgm:pt modelId="{3319E677-7A99-4703-9011-2DA406E37CC2}" type="pres">
      <dgm:prSet presAssocID="{768A744C-22E6-48D8-83A1-06E52478ACFB}" presName="vert0" presStyleCnt="0">
        <dgm:presLayoutVars>
          <dgm:dir/>
          <dgm:animOne val="branch"/>
          <dgm:animLvl val="lvl"/>
        </dgm:presLayoutVars>
      </dgm:prSet>
      <dgm:spPr/>
    </dgm:pt>
    <dgm:pt modelId="{4F567C7A-FCD0-4290-914F-410C9A13F808}" type="pres">
      <dgm:prSet presAssocID="{D9D2F0BC-7BA5-4B46-8E17-52AA0509257F}" presName="thickLine" presStyleLbl="alignNode1" presStyleIdx="0" presStyleCnt="5"/>
      <dgm:spPr/>
    </dgm:pt>
    <dgm:pt modelId="{F3FC6645-AC38-4A4C-9A39-144033C6DBA5}" type="pres">
      <dgm:prSet presAssocID="{D9D2F0BC-7BA5-4B46-8E17-52AA0509257F}" presName="horz1" presStyleCnt="0"/>
      <dgm:spPr/>
    </dgm:pt>
    <dgm:pt modelId="{B0003E41-D412-4D8E-8486-E3B10FBA3A6E}" type="pres">
      <dgm:prSet presAssocID="{D9D2F0BC-7BA5-4B46-8E17-52AA0509257F}" presName="tx1" presStyleLbl="revTx" presStyleIdx="0" presStyleCnt="5"/>
      <dgm:spPr/>
    </dgm:pt>
    <dgm:pt modelId="{C84445B5-6179-4CF4-A157-B8E785F9137E}" type="pres">
      <dgm:prSet presAssocID="{D9D2F0BC-7BA5-4B46-8E17-52AA0509257F}" presName="vert1" presStyleCnt="0"/>
      <dgm:spPr/>
    </dgm:pt>
    <dgm:pt modelId="{044230BB-BC33-44CB-AE14-F0295844EDFB}" type="pres">
      <dgm:prSet presAssocID="{D26A3311-FC64-48E1-B95C-8523A56A8E6F}" presName="thickLine" presStyleLbl="alignNode1" presStyleIdx="1" presStyleCnt="5"/>
      <dgm:spPr/>
    </dgm:pt>
    <dgm:pt modelId="{0EFB978D-342A-409E-861D-1C729AFB568C}" type="pres">
      <dgm:prSet presAssocID="{D26A3311-FC64-48E1-B95C-8523A56A8E6F}" presName="horz1" presStyleCnt="0"/>
      <dgm:spPr/>
    </dgm:pt>
    <dgm:pt modelId="{CE263F3E-DA24-4F11-A8DE-B4938C6E2808}" type="pres">
      <dgm:prSet presAssocID="{D26A3311-FC64-48E1-B95C-8523A56A8E6F}" presName="tx1" presStyleLbl="revTx" presStyleIdx="1" presStyleCnt="5"/>
      <dgm:spPr/>
    </dgm:pt>
    <dgm:pt modelId="{F40FA548-38D9-48B8-ABD5-01AA8F44CAC6}" type="pres">
      <dgm:prSet presAssocID="{D26A3311-FC64-48E1-B95C-8523A56A8E6F}" presName="vert1" presStyleCnt="0"/>
      <dgm:spPr/>
    </dgm:pt>
    <dgm:pt modelId="{DA7F1E16-827B-4F48-B390-16505CFF9D2A}" type="pres">
      <dgm:prSet presAssocID="{F99557FB-92F3-4B90-ADB5-BFF89A59211A}" presName="thickLine" presStyleLbl="alignNode1" presStyleIdx="2" presStyleCnt="5"/>
      <dgm:spPr/>
    </dgm:pt>
    <dgm:pt modelId="{CC7FB895-A29B-455B-BF11-BA78BA23A4A1}" type="pres">
      <dgm:prSet presAssocID="{F99557FB-92F3-4B90-ADB5-BFF89A59211A}" presName="horz1" presStyleCnt="0"/>
      <dgm:spPr/>
    </dgm:pt>
    <dgm:pt modelId="{1E88BCFE-F0D4-48B2-924E-B119C30A17D0}" type="pres">
      <dgm:prSet presAssocID="{F99557FB-92F3-4B90-ADB5-BFF89A59211A}" presName="tx1" presStyleLbl="revTx" presStyleIdx="2" presStyleCnt="5"/>
      <dgm:spPr/>
    </dgm:pt>
    <dgm:pt modelId="{399ED6AC-4401-45DF-8ECC-BA065365765B}" type="pres">
      <dgm:prSet presAssocID="{F99557FB-92F3-4B90-ADB5-BFF89A59211A}" presName="vert1" presStyleCnt="0"/>
      <dgm:spPr/>
    </dgm:pt>
    <dgm:pt modelId="{D3E74AFF-EC14-4C6E-B45D-F34EF8C81C55}" type="pres">
      <dgm:prSet presAssocID="{A2F8AE20-D06F-4076-B218-5266C207D7B9}" presName="thickLine" presStyleLbl="alignNode1" presStyleIdx="3" presStyleCnt="5"/>
      <dgm:spPr/>
    </dgm:pt>
    <dgm:pt modelId="{38D21FC1-3453-4670-A42E-6A8436991B4B}" type="pres">
      <dgm:prSet presAssocID="{A2F8AE20-D06F-4076-B218-5266C207D7B9}" presName="horz1" presStyleCnt="0"/>
      <dgm:spPr/>
    </dgm:pt>
    <dgm:pt modelId="{679C8507-307B-4D04-886F-7127E8962397}" type="pres">
      <dgm:prSet presAssocID="{A2F8AE20-D06F-4076-B218-5266C207D7B9}" presName="tx1" presStyleLbl="revTx" presStyleIdx="3" presStyleCnt="5"/>
      <dgm:spPr/>
    </dgm:pt>
    <dgm:pt modelId="{3FB768F5-D190-46D6-8BB0-1816DF2F9DAB}" type="pres">
      <dgm:prSet presAssocID="{A2F8AE20-D06F-4076-B218-5266C207D7B9}" presName="vert1" presStyleCnt="0"/>
      <dgm:spPr/>
    </dgm:pt>
    <dgm:pt modelId="{6784FFA2-7525-4322-A532-9DFAFE1844D6}" type="pres">
      <dgm:prSet presAssocID="{ED52F807-3643-4D68-97D7-A4C37E643AF5}" presName="thickLine" presStyleLbl="alignNode1" presStyleIdx="4" presStyleCnt="5"/>
      <dgm:spPr/>
    </dgm:pt>
    <dgm:pt modelId="{4289CA3B-5473-4B06-9B5E-D769197D4618}" type="pres">
      <dgm:prSet presAssocID="{ED52F807-3643-4D68-97D7-A4C37E643AF5}" presName="horz1" presStyleCnt="0"/>
      <dgm:spPr/>
    </dgm:pt>
    <dgm:pt modelId="{A4072315-6EB3-4AFD-AC94-4F3B0057CF88}" type="pres">
      <dgm:prSet presAssocID="{ED52F807-3643-4D68-97D7-A4C37E643AF5}" presName="tx1" presStyleLbl="revTx" presStyleIdx="4" presStyleCnt="5"/>
      <dgm:spPr/>
    </dgm:pt>
    <dgm:pt modelId="{11BA5704-DE15-4AC8-8A7E-BF6DE7D0546A}" type="pres">
      <dgm:prSet presAssocID="{ED52F807-3643-4D68-97D7-A4C37E643AF5}" presName="vert1" presStyleCnt="0"/>
      <dgm:spPr/>
    </dgm:pt>
  </dgm:ptLst>
  <dgm:cxnLst>
    <dgm:cxn modelId="{C7024317-E546-4314-B343-02ADD997BD10}" srcId="{768A744C-22E6-48D8-83A1-06E52478ACFB}" destId="{D26A3311-FC64-48E1-B95C-8523A56A8E6F}" srcOrd="1" destOrd="0" parTransId="{C5832925-A569-472D-8252-0FE9113F4080}" sibTransId="{811E2587-33B9-42BA-8181-C9EB33F003A2}"/>
    <dgm:cxn modelId="{BCF2831E-5603-4D1D-818D-B68E2F50441C}" srcId="{768A744C-22E6-48D8-83A1-06E52478ACFB}" destId="{F99557FB-92F3-4B90-ADB5-BFF89A59211A}" srcOrd="2" destOrd="0" parTransId="{8E2E523F-CF89-41D4-92F2-61555BCE55B0}" sibTransId="{508B0EDA-C1BA-45AE-B8CA-8562D72F233E}"/>
    <dgm:cxn modelId="{92634721-6375-41E2-BFAD-E977FBB5F9C0}" type="presOf" srcId="{768A744C-22E6-48D8-83A1-06E52478ACFB}" destId="{3319E677-7A99-4703-9011-2DA406E37CC2}" srcOrd="0" destOrd="0" presId="urn:microsoft.com/office/officeart/2008/layout/LinedList"/>
    <dgm:cxn modelId="{22785225-4A32-4C2A-9AF0-0353E02749EC}" type="presOf" srcId="{D9D2F0BC-7BA5-4B46-8E17-52AA0509257F}" destId="{B0003E41-D412-4D8E-8486-E3B10FBA3A6E}" srcOrd="0" destOrd="0" presId="urn:microsoft.com/office/officeart/2008/layout/LinedList"/>
    <dgm:cxn modelId="{86735828-CE7E-4A56-832A-C1C513EEFF59}" type="presOf" srcId="{ED52F807-3643-4D68-97D7-A4C37E643AF5}" destId="{A4072315-6EB3-4AFD-AC94-4F3B0057CF88}" srcOrd="0" destOrd="0" presId="urn:microsoft.com/office/officeart/2008/layout/LinedList"/>
    <dgm:cxn modelId="{F28BA038-3EB3-41B1-9AAD-45AF74FB0BCF}" type="presOf" srcId="{A2F8AE20-D06F-4076-B218-5266C207D7B9}" destId="{679C8507-307B-4D04-886F-7127E8962397}" srcOrd="0" destOrd="0" presId="urn:microsoft.com/office/officeart/2008/layout/LinedList"/>
    <dgm:cxn modelId="{4E567F3B-9EDB-4DE6-92EA-580329867916}" type="presOf" srcId="{D26A3311-FC64-48E1-B95C-8523A56A8E6F}" destId="{CE263F3E-DA24-4F11-A8DE-B4938C6E2808}" srcOrd="0" destOrd="0" presId="urn:microsoft.com/office/officeart/2008/layout/LinedList"/>
    <dgm:cxn modelId="{1A60376F-6EA0-4523-A999-28346BF64A20}" srcId="{768A744C-22E6-48D8-83A1-06E52478ACFB}" destId="{ED52F807-3643-4D68-97D7-A4C37E643AF5}" srcOrd="4" destOrd="0" parTransId="{50BB23AC-E8BE-46BA-B291-4FB703695C67}" sibTransId="{A7EABFD2-7B73-448D-B523-399A8BE95F36}"/>
    <dgm:cxn modelId="{7436CE82-98E3-4D67-BB67-923B14222467}" type="presOf" srcId="{F99557FB-92F3-4B90-ADB5-BFF89A59211A}" destId="{1E88BCFE-F0D4-48B2-924E-B119C30A17D0}" srcOrd="0" destOrd="0" presId="urn:microsoft.com/office/officeart/2008/layout/LinedList"/>
    <dgm:cxn modelId="{CF086DCB-CC45-4226-BC8F-3FDA134466C8}" srcId="{768A744C-22E6-48D8-83A1-06E52478ACFB}" destId="{D9D2F0BC-7BA5-4B46-8E17-52AA0509257F}" srcOrd="0" destOrd="0" parTransId="{225E2395-8F65-4CB8-85B7-9C28595D3766}" sibTransId="{AC5C7393-7E82-4821-A92B-B5F33499B5FF}"/>
    <dgm:cxn modelId="{4F26D5CB-D787-44C5-9369-A5CFEFD61712}" srcId="{768A744C-22E6-48D8-83A1-06E52478ACFB}" destId="{A2F8AE20-D06F-4076-B218-5266C207D7B9}" srcOrd="3" destOrd="0" parTransId="{7E19E5D8-EE72-4351-A8D3-B443871DBE10}" sibTransId="{73129947-94C1-40A7-9C49-757757195944}"/>
    <dgm:cxn modelId="{D4EF7B6D-7E4B-4050-9853-DB5A013CB1A9}" type="presParOf" srcId="{3319E677-7A99-4703-9011-2DA406E37CC2}" destId="{4F567C7A-FCD0-4290-914F-410C9A13F808}" srcOrd="0" destOrd="0" presId="urn:microsoft.com/office/officeart/2008/layout/LinedList"/>
    <dgm:cxn modelId="{DCA9B70D-0F01-49E1-B638-F0406ED0BBB3}" type="presParOf" srcId="{3319E677-7A99-4703-9011-2DA406E37CC2}" destId="{F3FC6645-AC38-4A4C-9A39-144033C6DBA5}" srcOrd="1" destOrd="0" presId="urn:microsoft.com/office/officeart/2008/layout/LinedList"/>
    <dgm:cxn modelId="{52F49D54-373E-468E-9FE0-4F36F0C11686}" type="presParOf" srcId="{F3FC6645-AC38-4A4C-9A39-144033C6DBA5}" destId="{B0003E41-D412-4D8E-8486-E3B10FBA3A6E}" srcOrd="0" destOrd="0" presId="urn:microsoft.com/office/officeart/2008/layout/LinedList"/>
    <dgm:cxn modelId="{A193C886-9471-4D4D-B400-2DBD2240780E}" type="presParOf" srcId="{F3FC6645-AC38-4A4C-9A39-144033C6DBA5}" destId="{C84445B5-6179-4CF4-A157-B8E785F9137E}" srcOrd="1" destOrd="0" presId="urn:microsoft.com/office/officeart/2008/layout/LinedList"/>
    <dgm:cxn modelId="{78758AC2-FEFA-43B8-8A5B-4CC25B2A8671}" type="presParOf" srcId="{3319E677-7A99-4703-9011-2DA406E37CC2}" destId="{044230BB-BC33-44CB-AE14-F0295844EDFB}" srcOrd="2" destOrd="0" presId="urn:microsoft.com/office/officeart/2008/layout/LinedList"/>
    <dgm:cxn modelId="{3A2BDEE9-0A6A-41FB-A0C3-8815C7F59996}" type="presParOf" srcId="{3319E677-7A99-4703-9011-2DA406E37CC2}" destId="{0EFB978D-342A-409E-861D-1C729AFB568C}" srcOrd="3" destOrd="0" presId="urn:microsoft.com/office/officeart/2008/layout/LinedList"/>
    <dgm:cxn modelId="{A61F42F7-8B4F-426F-BFD8-AA70475251F0}" type="presParOf" srcId="{0EFB978D-342A-409E-861D-1C729AFB568C}" destId="{CE263F3E-DA24-4F11-A8DE-B4938C6E2808}" srcOrd="0" destOrd="0" presId="urn:microsoft.com/office/officeart/2008/layout/LinedList"/>
    <dgm:cxn modelId="{D8CA2D64-46EB-4604-89B6-4E48003940F0}" type="presParOf" srcId="{0EFB978D-342A-409E-861D-1C729AFB568C}" destId="{F40FA548-38D9-48B8-ABD5-01AA8F44CAC6}" srcOrd="1" destOrd="0" presId="urn:microsoft.com/office/officeart/2008/layout/LinedList"/>
    <dgm:cxn modelId="{0B767510-F36B-4425-9262-664BE22CFD8F}" type="presParOf" srcId="{3319E677-7A99-4703-9011-2DA406E37CC2}" destId="{DA7F1E16-827B-4F48-B390-16505CFF9D2A}" srcOrd="4" destOrd="0" presId="urn:microsoft.com/office/officeart/2008/layout/LinedList"/>
    <dgm:cxn modelId="{F7084455-1195-4E22-825D-F65937154148}" type="presParOf" srcId="{3319E677-7A99-4703-9011-2DA406E37CC2}" destId="{CC7FB895-A29B-455B-BF11-BA78BA23A4A1}" srcOrd="5" destOrd="0" presId="urn:microsoft.com/office/officeart/2008/layout/LinedList"/>
    <dgm:cxn modelId="{5E0E29FE-C1DD-4E5D-9CE7-9D450B0C4E89}" type="presParOf" srcId="{CC7FB895-A29B-455B-BF11-BA78BA23A4A1}" destId="{1E88BCFE-F0D4-48B2-924E-B119C30A17D0}" srcOrd="0" destOrd="0" presId="urn:microsoft.com/office/officeart/2008/layout/LinedList"/>
    <dgm:cxn modelId="{3846B940-D007-43C7-BCD3-A62ACBA3CB4F}" type="presParOf" srcId="{CC7FB895-A29B-455B-BF11-BA78BA23A4A1}" destId="{399ED6AC-4401-45DF-8ECC-BA065365765B}" srcOrd="1" destOrd="0" presId="urn:microsoft.com/office/officeart/2008/layout/LinedList"/>
    <dgm:cxn modelId="{0096789C-9D8F-4CD0-94EA-7160007649EF}" type="presParOf" srcId="{3319E677-7A99-4703-9011-2DA406E37CC2}" destId="{D3E74AFF-EC14-4C6E-B45D-F34EF8C81C55}" srcOrd="6" destOrd="0" presId="urn:microsoft.com/office/officeart/2008/layout/LinedList"/>
    <dgm:cxn modelId="{5828AE66-B4E8-4BB1-929C-ED7B1643F31E}" type="presParOf" srcId="{3319E677-7A99-4703-9011-2DA406E37CC2}" destId="{38D21FC1-3453-4670-A42E-6A8436991B4B}" srcOrd="7" destOrd="0" presId="urn:microsoft.com/office/officeart/2008/layout/LinedList"/>
    <dgm:cxn modelId="{8F4C6F24-B199-4123-BDC8-3680247A5956}" type="presParOf" srcId="{38D21FC1-3453-4670-A42E-6A8436991B4B}" destId="{679C8507-307B-4D04-886F-7127E8962397}" srcOrd="0" destOrd="0" presId="urn:microsoft.com/office/officeart/2008/layout/LinedList"/>
    <dgm:cxn modelId="{4AEE3BBF-E8DE-41C8-8215-C3D61BCAD2A3}" type="presParOf" srcId="{38D21FC1-3453-4670-A42E-6A8436991B4B}" destId="{3FB768F5-D190-46D6-8BB0-1816DF2F9DAB}" srcOrd="1" destOrd="0" presId="urn:microsoft.com/office/officeart/2008/layout/LinedList"/>
    <dgm:cxn modelId="{7B6E2C64-4F0C-4E75-AC7F-5B141702E087}" type="presParOf" srcId="{3319E677-7A99-4703-9011-2DA406E37CC2}" destId="{6784FFA2-7525-4322-A532-9DFAFE1844D6}" srcOrd="8" destOrd="0" presId="urn:microsoft.com/office/officeart/2008/layout/LinedList"/>
    <dgm:cxn modelId="{B3D2FDF3-BCF2-4722-B639-50E125EB2E83}" type="presParOf" srcId="{3319E677-7A99-4703-9011-2DA406E37CC2}" destId="{4289CA3B-5473-4B06-9B5E-D769197D4618}" srcOrd="9" destOrd="0" presId="urn:microsoft.com/office/officeart/2008/layout/LinedList"/>
    <dgm:cxn modelId="{107389C1-B257-4CF6-A73D-6ABAEC77C29F}" type="presParOf" srcId="{4289CA3B-5473-4B06-9B5E-D769197D4618}" destId="{A4072315-6EB3-4AFD-AC94-4F3B0057CF88}" srcOrd="0" destOrd="0" presId="urn:microsoft.com/office/officeart/2008/layout/LinedList"/>
    <dgm:cxn modelId="{5F39E352-2FB2-4568-B54E-D438379C2542}" type="presParOf" srcId="{4289CA3B-5473-4B06-9B5E-D769197D4618}" destId="{11BA5704-DE15-4AC8-8A7E-BF6DE7D054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6D1D7C5-7E19-434E-A836-B0CC68F43C97}" type="doc">
      <dgm:prSet loTypeId="urn:microsoft.com/office/officeart/2009/3/layout/HorizontalOrganizationChart" loCatId="hierarchy" qsTypeId="urn:microsoft.com/office/officeart/2005/8/quickstyle/simple3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E917F45-B5D1-4EFB-A38B-C73AC8EED750}">
      <dgm:prSet/>
      <dgm:spPr/>
      <dgm:t>
        <a:bodyPr/>
        <a:lstStyle/>
        <a:p>
          <a:r>
            <a:rPr lang="en-GB" baseline="0"/>
            <a:t>Even when you have the attitude to change something, issues may still be present. </a:t>
          </a:r>
          <a:endParaRPr lang="en-US"/>
        </a:p>
      </dgm:t>
    </dgm:pt>
    <dgm:pt modelId="{E501AAE4-30B7-4553-84D4-5A98B67C4B2F}" type="parTrans" cxnId="{AF63FDC3-7888-4036-A974-FBB47A20EB0E}">
      <dgm:prSet/>
      <dgm:spPr/>
      <dgm:t>
        <a:bodyPr/>
        <a:lstStyle/>
        <a:p>
          <a:endParaRPr lang="en-US"/>
        </a:p>
      </dgm:t>
    </dgm:pt>
    <dgm:pt modelId="{D76F63C2-F5E8-4777-A860-B0D02EB41268}" type="sibTrans" cxnId="{AF63FDC3-7888-4036-A974-FBB47A20EB0E}">
      <dgm:prSet/>
      <dgm:spPr/>
      <dgm:t>
        <a:bodyPr/>
        <a:lstStyle/>
        <a:p>
          <a:endParaRPr lang="en-US"/>
        </a:p>
      </dgm:t>
    </dgm:pt>
    <dgm:pt modelId="{37D486E4-4189-4017-AC41-2480BAE1050B}">
      <dgm:prSet/>
      <dgm:spPr/>
      <dgm:t>
        <a:bodyPr/>
        <a:lstStyle/>
        <a:p>
          <a:r>
            <a:rPr lang="en-GB" baseline="0"/>
            <a:t>Remember back to last week's lecture. </a:t>
          </a:r>
          <a:endParaRPr lang="en-US"/>
        </a:p>
      </dgm:t>
    </dgm:pt>
    <dgm:pt modelId="{3CF51782-36BD-4201-86D0-0EDBB575D076}" type="parTrans" cxnId="{C7C9B612-698E-4563-A99B-4C285AE31B59}">
      <dgm:prSet/>
      <dgm:spPr/>
      <dgm:t>
        <a:bodyPr/>
        <a:lstStyle/>
        <a:p>
          <a:endParaRPr lang="en-US"/>
        </a:p>
      </dgm:t>
    </dgm:pt>
    <dgm:pt modelId="{54323623-18F0-452B-BA1B-C73B346DF6E7}" type="sibTrans" cxnId="{C7C9B612-698E-4563-A99B-4C285AE31B59}">
      <dgm:prSet/>
      <dgm:spPr/>
      <dgm:t>
        <a:bodyPr/>
        <a:lstStyle/>
        <a:p>
          <a:endParaRPr lang="en-US"/>
        </a:p>
      </dgm:t>
    </dgm:pt>
    <dgm:pt modelId="{E84970DA-DDC5-4F32-A771-BF747D6B4E59}">
      <dgm:prSet/>
      <dgm:spPr/>
      <dgm:t>
        <a:bodyPr/>
        <a:lstStyle/>
        <a:p>
          <a:r>
            <a:rPr lang="en-GB" baseline="0"/>
            <a:t>It's not as easy as simply changing. </a:t>
          </a:r>
          <a:endParaRPr lang="en-US"/>
        </a:p>
      </dgm:t>
    </dgm:pt>
    <dgm:pt modelId="{22C36966-6FA0-43BF-BBA2-C418C6D48FBB}" type="parTrans" cxnId="{B9BE35CC-C0AE-402C-94D8-B2A49FCBFE1E}">
      <dgm:prSet/>
      <dgm:spPr/>
      <dgm:t>
        <a:bodyPr/>
        <a:lstStyle/>
        <a:p>
          <a:endParaRPr lang="en-US"/>
        </a:p>
      </dgm:t>
    </dgm:pt>
    <dgm:pt modelId="{E85C222E-A957-4EA7-B9DA-7C2FAE858E9D}" type="sibTrans" cxnId="{B9BE35CC-C0AE-402C-94D8-B2A49FCBFE1E}">
      <dgm:prSet/>
      <dgm:spPr/>
      <dgm:t>
        <a:bodyPr/>
        <a:lstStyle/>
        <a:p>
          <a:endParaRPr lang="en-US"/>
        </a:p>
      </dgm:t>
    </dgm:pt>
    <dgm:pt modelId="{279DB440-A381-4FCC-B894-5B04DC17E608}" type="pres">
      <dgm:prSet presAssocID="{B6D1D7C5-7E19-434E-A836-B0CC68F43C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0D26B4E-68FA-4B64-84A8-B5FE16502160}" type="pres">
      <dgm:prSet presAssocID="{4E917F45-B5D1-4EFB-A38B-C73AC8EED750}" presName="hierRoot1" presStyleCnt="0">
        <dgm:presLayoutVars>
          <dgm:hierBranch val="init"/>
        </dgm:presLayoutVars>
      </dgm:prSet>
      <dgm:spPr/>
    </dgm:pt>
    <dgm:pt modelId="{0F2166AB-1184-412D-BAAA-861DABDE3096}" type="pres">
      <dgm:prSet presAssocID="{4E917F45-B5D1-4EFB-A38B-C73AC8EED750}" presName="rootComposite1" presStyleCnt="0"/>
      <dgm:spPr/>
    </dgm:pt>
    <dgm:pt modelId="{C5ABB761-370D-4AE8-97B7-DE669CBEB13A}" type="pres">
      <dgm:prSet presAssocID="{4E917F45-B5D1-4EFB-A38B-C73AC8EED750}" presName="rootText1" presStyleLbl="node0" presStyleIdx="0" presStyleCnt="3">
        <dgm:presLayoutVars>
          <dgm:chPref val="3"/>
        </dgm:presLayoutVars>
      </dgm:prSet>
      <dgm:spPr/>
    </dgm:pt>
    <dgm:pt modelId="{45C11704-9126-4AAC-93B0-864D4CBCB71D}" type="pres">
      <dgm:prSet presAssocID="{4E917F45-B5D1-4EFB-A38B-C73AC8EED750}" presName="rootConnector1" presStyleLbl="node1" presStyleIdx="0" presStyleCnt="0"/>
      <dgm:spPr/>
    </dgm:pt>
    <dgm:pt modelId="{CA45E05D-0F67-43CA-831D-1CE87A7C48FC}" type="pres">
      <dgm:prSet presAssocID="{4E917F45-B5D1-4EFB-A38B-C73AC8EED750}" presName="hierChild2" presStyleCnt="0"/>
      <dgm:spPr/>
    </dgm:pt>
    <dgm:pt modelId="{4B4F12B6-DF7E-4D3E-B900-D182A81CC0F5}" type="pres">
      <dgm:prSet presAssocID="{4E917F45-B5D1-4EFB-A38B-C73AC8EED750}" presName="hierChild3" presStyleCnt="0"/>
      <dgm:spPr/>
    </dgm:pt>
    <dgm:pt modelId="{AE7FD443-8F78-4059-8AF2-EBC4B814E07F}" type="pres">
      <dgm:prSet presAssocID="{37D486E4-4189-4017-AC41-2480BAE1050B}" presName="hierRoot1" presStyleCnt="0">
        <dgm:presLayoutVars>
          <dgm:hierBranch val="init"/>
        </dgm:presLayoutVars>
      </dgm:prSet>
      <dgm:spPr/>
    </dgm:pt>
    <dgm:pt modelId="{E85C73EB-496B-4C26-B931-66C661BD3D59}" type="pres">
      <dgm:prSet presAssocID="{37D486E4-4189-4017-AC41-2480BAE1050B}" presName="rootComposite1" presStyleCnt="0"/>
      <dgm:spPr/>
    </dgm:pt>
    <dgm:pt modelId="{545FE6B9-17D4-4F56-AD1A-6592B2D0A422}" type="pres">
      <dgm:prSet presAssocID="{37D486E4-4189-4017-AC41-2480BAE1050B}" presName="rootText1" presStyleLbl="node0" presStyleIdx="1" presStyleCnt="3">
        <dgm:presLayoutVars>
          <dgm:chPref val="3"/>
        </dgm:presLayoutVars>
      </dgm:prSet>
      <dgm:spPr/>
    </dgm:pt>
    <dgm:pt modelId="{9263E8BB-9277-4A84-A98A-1C637BC18021}" type="pres">
      <dgm:prSet presAssocID="{37D486E4-4189-4017-AC41-2480BAE1050B}" presName="rootConnector1" presStyleLbl="node1" presStyleIdx="0" presStyleCnt="0"/>
      <dgm:spPr/>
    </dgm:pt>
    <dgm:pt modelId="{2CCCC8FA-7F6A-4754-98B7-1A7769AD1C13}" type="pres">
      <dgm:prSet presAssocID="{37D486E4-4189-4017-AC41-2480BAE1050B}" presName="hierChild2" presStyleCnt="0"/>
      <dgm:spPr/>
    </dgm:pt>
    <dgm:pt modelId="{453D62C2-BFA9-489F-BF59-496951B913DE}" type="pres">
      <dgm:prSet presAssocID="{37D486E4-4189-4017-AC41-2480BAE1050B}" presName="hierChild3" presStyleCnt="0"/>
      <dgm:spPr/>
    </dgm:pt>
    <dgm:pt modelId="{655A57CF-6DA3-4566-87D5-A9C405484CF9}" type="pres">
      <dgm:prSet presAssocID="{E84970DA-DDC5-4F32-A771-BF747D6B4E59}" presName="hierRoot1" presStyleCnt="0">
        <dgm:presLayoutVars>
          <dgm:hierBranch val="init"/>
        </dgm:presLayoutVars>
      </dgm:prSet>
      <dgm:spPr/>
    </dgm:pt>
    <dgm:pt modelId="{E63375AD-D01F-4729-8A22-B55464D32811}" type="pres">
      <dgm:prSet presAssocID="{E84970DA-DDC5-4F32-A771-BF747D6B4E59}" presName="rootComposite1" presStyleCnt="0"/>
      <dgm:spPr/>
    </dgm:pt>
    <dgm:pt modelId="{B100F433-62FA-422F-8712-691A267A209E}" type="pres">
      <dgm:prSet presAssocID="{E84970DA-DDC5-4F32-A771-BF747D6B4E59}" presName="rootText1" presStyleLbl="node0" presStyleIdx="2" presStyleCnt="3">
        <dgm:presLayoutVars>
          <dgm:chPref val="3"/>
        </dgm:presLayoutVars>
      </dgm:prSet>
      <dgm:spPr/>
    </dgm:pt>
    <dgm:pt modelId="{38166A7A-8D84-487C-8E6F-AFA06C7DF544}" type="pres">
      <dgm:prSet presAssocID="{E84970DA-DDC5-4F32-A771-BF747D6B4E59}" presName="rootConnector1" presStyleLbl="node1" presStyleIdx="0" presStyleCnt="0"/>
      <dgm:spPr/>
    </dgm:pt>
    <dgm:pt modelId="{295B8834-9CE4-435D-AAF2-7159061A68DE}" type="pres">
      <dgm:prSet presAssocID="{E84970DA-DDC5-4F32-A771-BF747D6B4E59}" presName="hierChild2" presStyleCnt="0"/>
      <dgm:spPr/>
    </dgm:pt>
    <dgm:pt modelId="{A7309B14-BE39-4F6F-98C3-7B83300B074E}" type="pres">
      <dgm:prSet presAssocID="{E84970DA-DDC5-4F32-A771-BF747D6B4E59}" presName="hierChild3" presStyleCnt="0"/>
      <dgm:spPr/>
    </dgm:pt>
  </dgm:ptLst>
  <dgm:cxnLst>
    <dgm:cxn modelId="{C7C9B612-698E-4563-A99B-4C285AE31B59}" srcId="{B6D1D7C5-7E19-434E-A836-B0CC68F43C97}" destId="{37D486E4-4189-4017-AC41-2480BAE1050B}" srcOrd="1" destOrd="0" parTransId="{3CF51782-36BD-4201-86D0-0EDBB575D076}" sibTransId="{54323623-18F0-452B-BA1B-C73B346DF6E7}"/>
    <dgm:cxn modelId="{616CE25D-83F4-46AD-A59C-250F44DC9AA0}" type="presOf" srcId="{37D486E4-4189-4017-AC41-2480BAE1050B}" destId="{9263E8BB-9277-4A84-A98A-1C637BC18021}" srcOrd="1" destOrd="0" presId="urn:microsoft.com/office/officeart/2009/3/layout/HorizontalOrganizationChart"/>
    <dgm:cxn modelId="{85DCED41-CD38-40AB-95D6-147056638CB6}" type="presOf" srcId="{37D486E4-4189-4017-AC41-2480BAE1050B}" destId="{545FE6B9-17D4-4F56-AD1A-6592B2D0A422}" srcOrd="0" destOrd="0" presId="urn:microsoft.com/office/officeart/2009/3/layout/HorizontalOrganizationChart"/>
    <dgm:cxn modelId="{E9B7225A-D89B-4B31-8A6D-780AF82F43B6}" type="presOf" srcId="{4E917F45-B5D1-4EFB-A38B-C73AC8EED750}" destId="{C5ABB761-370D-4AE8-97B7-DE669CBEB13A}" srcOrd="0" destOrd="0" presId="urn:microsoft.com/office/officeart/2009/3/layout/HorizontalOrganizationChart"/>
    <dgm:cxn modelId="{9739307A-CA7C-41B8-9B65-C29D2E69463A}" type="presOf" srcId="{4E917F45-B5D1-4EFB-A38B-C73AC8EED750}" destId="{45C11704-9126-4AAC-93B0-864D4CBCB71D}" srcOrd="1" destOrd="0" presId="urn:microsoft.com/office/officeart/2009/3/layout/HorizontalOrganizationChart"/>
    <dgm:cxn modelId="{3CCB7589-7B29-4DF4-8131-5074CF4BA993}" type="presOf" srcId="{B6D1D7C5-7E19-434E-A836-B0CC68F43C97}" destId="{279DB440-A381-4FCC-B894-5B04DC17E608}" srcOrd="0" destOrd="0" presId="urn:microsoft.com/office/officeart/2009/3/layout/HorizontalOrganizationChart"/>
    <dgm:cxn modelId="{C5BB1FA6-6EA8-405E-9232-EFA08F186AF5}" type="presOf" srcId="{E84970DA-DDC5-4F32-A771-BF747D6B4E59}" destId="{38166A7A-8D84-487C-8E6F-AFA06C7DF544}" srcOrd="1" destOrd="0" presId="urn:microsoft.com/office/officeart/2009/3/layout/HorizontalOrganizationChart"/>
    <dgm:cxn modelId="{A8DA74AA-D5AE-4A46-A747-25E01A68E6DF}" type="presOf" srcId="{E84970DA-DDC5-4F32-A771-BF747D6B4E59}" destId="{B100F433-62FA-422F-8712-691A267A209E}" srcOrd="0" destOrd="0" presId="urn:microsoft.com/office/officeart/2009/3/layout/HorizontalOrganizationChart"/>
    <dgm:cxn modelId="{AF63FDC3-7888-4036-A974-FBB47A20EB0E}" srcId="{B6D1D7C5-7E19-434E-A836-B0CC68F43C97}" destId="{4E917F45-B5D1-4EFB-A38B-C73AC8EED750}" srcOrd="0" destOrd="0" parTransId="{E501AAE4-30B7-4553-84D4-5A98B67C4B2F}" sibTransId="{D76F63C2-F5E8-4777-A860-B0D02EB41268}"/>
    <dgm:cxn modelId="{B9BE35CC-C0AE-402C-94D8-B2A49FCBFE1E}" srcId="{B6D1D7C5-7E19-434E-A836-B0CC68F43C97}" destId="{E84970DA-DDC5-4F32-A771-BF747D6B4E59}" srcOrd="2" destOrd="0" parTransId="{22C36966-6FA0-43BF-BBA2-C418C6D48FBB}" sibTransId="{E85C222E-A957-4EA7-B9DA-7C2FAE858E9D}"/>
    <dgm:cxn modelId="{153E486E-CEC2-4965-B103-EDE091486539}" type="presParOf" srcId="{279DB440-A381-4FCC-B894-5B04DC17E608}" destId="{90D26B4E-68FA-4B64-84A8-B5FE16502160}" srcOrd="0" destOrd="0" presId="urn:microsoft.com/office/officeart/2009/3/layout/HorizontalOrganizationChart"/>
    <dgm:cxn modelId="{707A103C-CAAF-4AE3-8689-35BDDC2849BF}" type="presParOf" srcId="{90D26B4E-68FA-4B64-84A8-B5FE16502160}" destId="{0F2166AB-1184-412D-BAAA-861DABDE3096}" srcOrd="0" destOrd="0" presId="urn:microsoft.com/office/officeart/2009/3/layout/HorizontalOrganizationChart"/>
    <dgm:cxn modelId="{B5D7D920-8D4B-46AE-B3F9-546BBECC5672}" type="presParOf" srcId="{0F2166AB-1184-412D-BAAA-861DABDE3096}" destId="{C5ABB761-370D-4AE8-97B7-DE669CBEB13A}" srcOrd="0" destOrd="0" presId="urn:microsoft.com/office/officeart/2009/3/layout/HorizontalOrganizationChart"/>
    <dgm:cxn modelId="{6680F20C-6843-4422-87F6-0C39A406C9A7}" type="presParOf" srcId="{0F2166AB-1184-412D-BAAA-861DABDE3096}" destId="{45C11704-9126-4AAC-93B0-864D4CBCB71D}" srcOrd="1" destOrd="0" presId="urn:microsoft.com/office/officeart/2009/3/layout/HorizontalOrganizationChart"/>
    <dgm:cxn modelId="{258E7B06-3493-4461-8127-FF1CB2A5DD28}" type="presParOf" srcId="{90D26B4E-68FA-4B64-84A8-B5FE16502160}" destId="{CA45E05D-0F67-43CA-831D-1CE87A7C48FC}" srcOrd="1" destOrd="0" presId="urn:microsoft.com/office/officeart/2009/3/layout/HorizontalOrganizationChart"/>
    <dgm:cxn modelId="{EE195D41-A9FC-405E-92CE-CA81B7576B26}" type="presParOf" srcId="{90D26B4E-68FA-4B64-84A8-B5FE16502160}" destId="{4B4F12B6-DF7E-4D3E-B900-D182A81CC0F5}" srcOrd="2" destOrd="0" presId="urn:microsoft.com/office/officeart/2009/3/layout/HorizontalOrganizationChart"/>
    <dgm:cxn modelId="{3BD74709-ED49-497B-AFC6-05ACC463CFE3}" type="presParOf" srcId="{279DB440-A381-4FCC-B894-5B04DC17E608}" destId="{AE7FD443-8F78-4059-8AF2-EBC4B814E07F}" srcOrd="1" destOrd="0" presId="urn:microsoft.com/office/officeart/2009/3/layout/HorizontalOrganizationChart"/>
    <dgm:cxn modelId="{67900519-AF9D-4102-A49B-6175994C916B}" type="presParOf" srcId="{AE7FD443-8F78-4059-8AF2-EBC4B814E07F}" destId="{E85C73EB-496B-4C26-B931-66C661BD3D59}" srcOrd="0" destOrd="0" presId="urn:microsoft.com/office/officeart/2009/3/layout/HorizontalOrganizationChart"/>
    <dgm:cxn modelId="{50646551-F00F-4AEF-B39B-E7416CB6CAE4}" type="presParOf" srcId="{E85C73EB-496B-4C26-B931-66C661BD3D59}" destId="{545FE6B9-17D4-4F56-AD1A-6592B2D0A422}" srcOrd="0" destOrd="0" presId="urn:microsoft.com/office/officeart/2009/3/layout/HorizontalOrganizationChart"/>
    <dgm:cxn modelId="{EE0F638B-7140-4D59-BF1B-CB549442FBC6}" type="presParOf" srcId="{E85C73EB-496B-4C26-B931-66C661BD3D59}" destId="{9263E8BB-9277-4A84-A98A-1C637BC18021}" srcOrd="1" destOrd="0" presId="urn:microsoft.com/office/officeart/2009/3/layout/HorizontalOrganizationChart"/>
    <dgm:cxn modelId="{D019FAE7-E2DC-4F65-BD9F-262ED935B573}" type="presParOf" srcId="{AE7FD443-8F78-4059-8AF2-EBC4B814E07F}" destId="{2CCCC8FA-7F6A-4754-98B7-1A7769AD1C13}" srcOrd="1" destOrd="0" presId="urn:microsoft.com/office/officeart/2009/3/layout/HorizontalOrganizationChart"/>
    <dgm:cxn modelId="{37D75471-716A-4476-A0AB-B850B6159021}" type="presParOf" srcId="{AE7FD443-8F78-4059-8AF2-EBC4B814E07F}" destId="{453D62C2-BFA9-489F-BF59-496951B913DE}" srcOrd="2" destOrd="0" presId="urn:microsoft.com/office/officeart/2009/3/layout/HorizontalOrganizationChart"/>
    <dgm:cxn modelId="{09914E63-7EEB-45A6-8FA7-CFBB4632CE43}" type="presParOf" srcId="{279DB440-A381-4FCC-B894-5B04DC17E608}" destId="{655A57CF-6DA3-4566-87D5-A9C405484CF9}" srcOrd="2" destOrd="0" presId="urn:microsoft.com/office/officeart/2009/3/layout/HorizontalOrganizationChart"/>
    <dgm:cxn modelId="{3744146F-3331-4E66-90E5-03393C925CD1}" type="presParOf" srcId="{655A57CF-6DA3-4566-87D5-A9C405484CF9}" destId="{E63375AD-D01F-4729-8A22-B55464D32811}" srcOrd="0" destOrd="0" presId="urn:microsoft.com/office/officeart/2009/3/layout/HorizontalOrganizationChart"/>
    <dgm:cxn modelId="{AFC3FB72-1CB5-4DDF-885F-8951F361D57C}" type="presParOf" srcId="{E63375AD-D01F-4729-8A22-B55464D32811}" destId="{B100F433-62FA-422F-8712-691A267A209E}" srcOrd="0" destOrd="0" presId="urn:microsoft.com/office/officeart/2009/3/layout/HorizontalOrganizationChart"/>
    <dgm:cxn modelId="{3EC9A67F-ABA7-4C4C-AC14-81763FB6F2EF}" type="presParOf" srcId="{E63375AD-D01F-4729-8A22-B55464D32811}" destId="{38166A7A-8D84-487C-8E6F-AFA06C7DF544}" srcOrd="1" destOrd="0" presId="urn:microsoft.com/office/officeart/2009/3/layout/HorizontalOrganizationChart"/>
    <dgm:cxn modelId="{8DD54560-26EB-4030-B703-32720627ADBB}" type="presParOf" srcId="{655A57CF-6DA3-4566-87D5-A9C405484CF9}" destId="{295B8834-9CE4-435D-AAF2-7159061A68DE}" srcOrd="1" destOrd="0" presId="urn:microsoft.com/office/officeart/2009/3/layout/HorizontalOrganizationChart"/>
    <dgm:cxn modelId="{12271BA9-5B8F-48FF-9936-F8067B1A1BC1}" type="presParOf" srcId="{655A57CF-6DA3-4566-87D5-A9C405484CF9}" destId="{A7309B14-BE39-4F6F-98C3-7B83300B074E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D923AE5-2B0E-493F-8617-993C258451FF}" type="doc">
      <dgm:prSet loTypeId="urn:microsoft.com/office/officeart/2008/layout/LinedList" loCatId="list" qsTypeId="urn:microsoft.com/office/officeart/2005/8/quickstyle/simple3#3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4F8623AD-8638-45C1-9B0A-3A70976D1796}">
      <dgm:prSet/>
      <dgm:spPr/>
      <dgm:t>
        <a:bodyPr/>
        <a:lstStyle/>
        <a:p>
          <a:r>
            <a:rPr lang="en-GB" baseline="0"/>
            <a:t>How many of you are scared to change? </a:t>
          </a:r>
          <a:endParaRPr lang="en-US"/>
        </a:p>
      </dgm:t>
    </dgm:pt>
    <dgm:pt modelId="{BC4ED5DB-6F3F-4DC9-A8BC-56AF399CCDD6}" type="parTrans" cxnId="{E1F6E13B-06F5-46EE-AED5-F54F02031040}">
      <dgm:prSet/>
      <dgm:spPr/>
      <dgm:t>
        <a:bodyPr/>
        <a:lstStyle/>
        <a:p>
          <a:endParaRPr lang="en-US"/>
        </a:p>
      </dgm:t>
    </dgm:pt>
    <dgm:pt modelId="{1E1C7F3C-2340-4701-A4AA-3DD84FF9F6B6}" type="sibTrans" cxnId="{E1F6E13B-06F5-46EE-AED5-F54F02031040}">
      <dgm:prSet/>
      <dgm:spPr/>
      <dgm:t>
        <a:bodyPr/>
        <a:lstStyle/>
        <a:p>
          <a:endParaRPr lang="en-US"/>
        </a:p>
      </dgm:t>
    </dgm:pt>
    <dgm:pt modelId="{CB5727B3-B915-4243-B593-135628E95AFF}">
      <dgm:prSet/>
      <dgm:spPr/>
      <dgm:t>
        <a:bodyPr/>
        <a:lstStyle/>
        <a:p>
          <a:r>
            <a:rPr lang="en-GB" baseline="0"/>
            <a:t>Why?</a:t>
          </a:r>
          <a:endParaRPr lang="en-US"/>
        </a:p>
      </dgm:t>
    </dgm:pt>
    <dgm:pt modelId="{C4545BAE-ED75-46D6-A6F3-01911E238224}" type="parTrans" cxnId="{8E6EFE0E-470C-4973-B5C4-F4F7F88046E2}">
      <dgm:prSet/>
      <dgm:spPr/>
      <dgm:t>
        <a:bodyPr/>
        <a:lstStyle/>
        <a:p>
          <a:endParaRPr lang="en-US"/>
        </a:p>
      </dgm:t>
    </dgm:pt>
    <dgm:pt modelId="{30EF0EDF-0D1D-4954-9561-4253B07CF7B7}" type="sibTrans" cxnId="{8E6EFE0E-470C-4973-B5C4-F4F7F88046E2}">
      <dgm:prSet/>
      <dgm:spPr/>
      <dgm:t>
        <a:bodyPr/>
        <a:lstStyle/>
        <a:p>
          <a:endParaRPr lang="en-US"/>
        </a:p>
      </dgm:t>
    </dgm:pt>
    <dgm:pt modelId="{6C06D149-CE50-4CE1-8A1E-CB39134A2E81}" type="pres">
      <dgm:prSet presAssocID="{CD923AE5-2B0E-493F-8617-993C258451FF}" presName="vert0" presStyleCnt="0">
        <dgm:presLayoutVars>
          <dgm:dir/>
          <dgm:animOne val="branch"/>
          <dgm:animLvl val="lvl"/>
        </dgm:presLayoutVars>
      </dgm:prSet>
      <dgm:spPr/>
    </dgm:pt>
    <dgm:pt modelId="{EA2CD02A-A9E5-4861-9248-AEB4C09A6F53}" type="pres">
      <dgm:prSet presAssocID="{4F8623AD-8638-45C1-9B0A-3A70976D1796}" presName="thickLine" presStyleLbl="alignNode1" presStyleIdx="0" presStyleCnt="2"/>
      <dgm:spPr/>
    </dgm:pt>
    <dgm:pt modelId="{BBF365BD-F902-4890-B177-734FE8F7256F}" type="pres">
      <dgm:prSet presAssocID="{4F8623AD-8638-45C1-9B0A-3A70976D1796}" presName="horz1" presStyleCnt="0"/>
      <dgm:spPr/>
    </dgm:pt>
    <dgm:pt modelId="{F2A21158-78EA-49A4-BDF8-AC8A72695369}" type="pres">
      <dgm:prSet presAssocID="{4F8623AD-8638-45C1-9B0A-3A70976D1796}" presName="tx1" presStyleLbl="revTx" presStyleIdx="0" presStyleCnt="2"/>
      <dgm:spPr/>
    </dgm:pt>
    <dgm:pt modelId="{893FCE50-58F8-4EDD-B782-5BF5643E0B84}" type="pres">
      <dgm:prSet presAssocID="{4F8623AD-8638-45C1-9B0A-3A70976D1796}" presName="vert1" presStyleCnt="0"/>
      <dgm:spPr/>
    </dgm:pt>
    <dgm:pt modelId="{737427CA-BC6A-45AE-9FC6-F0CA86727B83}" type="pres">
      <dgm:prSet presAssocID="{CB5727B3-B915-4243-B593-135628E95AFF}" presName="thickLine" presStyleLbl="alignNode1" presStyleIdx="1" presStyleCnt="2"/>
      <dgm:spPr/>
    </dgm:pt>
    <dgm:pt modelId="{B844F5B8-DDC3-49C2-A8CF-71AF15BC5225}" type="pres">
      <dgm:prSet presAssocID="{CB5727B3-B915-4243-B593-135628E95AFF}" presName="horz1" presStyleCnt="0"/>
      <dgm:spPr/>
    </dgm:pt>
    <dgm:pt modelId="{82C9A7ED-6BB6-463D-9C6B-D5E21472F3FC}" type="pres">
      <dgm:prSet presAssocID="{CB5727B3-B915-4243-B593-135628E95AFF}" presName="tx1" presStyleLbl="revTx" presStyleIdx="1" presStyleCnt="2"/>
      <dgm:spPr/>
    </dgm:pt>
    <dgm:pt modelId="{CC4F6365-9259-4958-A358-C31714375957}" type="pres">
      <dgm:prSet presAssocID="{CB5727B3-B915-4243-B593-135628E95AFF}" presName="vert1" presStyleCnt="0"/>
      <dgm:spPr/>
    </dgm:pt>
  </dgm:ptLst>
  <dgm:cxnLst>
    <dgm:cxn modelId="{8E6EFE0E-470C-4973-B5C4-F4F7F88046E2}" srcId="{CD923AE5-2B0E-493F-8617-993C258451FF}" destId="{CB5727B3-B915-4243-B593-135628E95AFF}" srcOrd="1" destOrd="0" parTransId="{C4545BAE-ED75-46D6-A6F3-01911E238224}" sibTransId="{30EF0EDF-0D1D-4954-9561-4253B07CF7B7}"/>
    <dgm:cxn modelId="{D8D99420-5352-4275-90D6-ECCA9F82C2BB}" type="presOf" srcId="{CB5727B3-B915-4243-B593-135628E95AFF}" destId="{82C9A7ED-6BB6-463D-9C6B-D5E21472F3FC}" srcOrd="0" destOrd="0" presId="urn:microsoft.com/office/officeart/2008/layout/LinedList"/>
    <dgm:cxn modelId="{8F77A62F-C42F-42E0-A562-736DC1BBB3F1}" type="presOf" srcId="{CD923AE5-2B0E-493F-8617-993C258451FF}" destId="{6C06D149-CE50-4CE1-8A1E-CB39134A2E81}" srcOrd="0" destOrd="0" presId="urn:microsoft.com/office/officeart/2008/layout/LinedList"/>
    <dgm:cxn modelId="{E1F6E13B-06F5-46EE-AED5-F54F02031040}" srcId="{CD923AE5-2B0E-493F-8617-993C258451FF}" destId="{4F8623AD-8638-45C1-9B0A-3A70976D1796}" srcOrd="0" destOrd="0" parTransId="{BC4ED5DB-6F3F-4DC9-A8BC-56AF399CCDD6}" sibTransId="{1E1C7F3C-2340-4701-A4AA-3DD84FF9F6B6}"/>
    <dgm:cxn modelId="{7A6E5AF0-B67C-41B0-A11D-DA4B47912D19}" type="presOf" srcId="{4F8623AD-8638-45C1-9B0A-3A70976D1796}" destId="{F2A21158-78EA-49A4-BDF8-AC8A72695369}" srcOrd="0" destOrd="0" presId="urn:microsoft.com/office/officeart/2008/layout/LinedList"/>
    <dgm:cxn modelId="{5DB0457F-0E5F-4C0C-82F6-5EB40B519242}" type="presParOf" srcId="{6C06D149-CE50-4CE1-8A1E-CB39134A2E81}" destId="{EA2CD02A-A9E5-4861-9248-AEB4C09A6F53}" srcOrd="0" destOrd="0" presId="urn:microsoft.com/office/officeart/2008/layout/LinedList"/>
    <dgm:cxn modelId="{16E45795-955E-453B-A801-479588B0CC5B}" type="presParOf" srcId="{6C06D149-CE50-4CE1-8A1E-CB39134A2E81}" destId="{BBF365BD-F902-4890-B177-734FE8F7256F}" srcOrd="1" destOrd="0" presId="urn:microsoft.com/office/officeart/2008/layout/LinedList"/>
    <dgm:cxn modelId="{3528CDD0-E64C-4580-A2EA-5F69F23DE177}" type="presParOf" srcId="{BBF365BD-F902-4890-B177-734FE8F7256F}" destId="{F2A21158-78EA-49A4-BDF8-AC8A72695369}" srcOrd="0" destOrd="0" presId="urn:microsoft.com/office/officeart/2008/layout/LinedList"/>
    <dgm:cxn modelId="{ADBE8CFF-CC12-4CD2-BBC9-5F1015295695}" type="presParOf" srcId="{BBF365BD-F902-4890-B177-734FE8F7256F}" destId="{893FCE50-58F8-4EDD-B782-5BF5643E0B84}" srcOrd="1" destOrd="0" presId="urn:microsoft.com/office/officeart/2008/layout/LinedList"/>
    <dgm:cxn modelId="{8E41D7DE-6454-414E-B413-5A8910C2824D}" type="presParOf" srcId="{6C06D149-CE50-4CE1-8A1E-CB39134A2E81}" destId="{737427CA-BC6A-45AE-9FC6-F0CA86727B83}" srcOrd="2" destOrd="0" presId="urn:microsoft.com/office/officeart/2008/layout/LinedList"/>
    <dgm:cxn modelId="{92634BD6-A6C2-42E6-845F-D37FC9D5D86C}" type="presParOf" srcId="{6C06D149-CE50-4CE1-8A1E-CB39134A2E81}" destId="{B844F5B8-DDC3-49C2-A8CF-71AF15BC5225}" srcOrd="3" destOrd="0" presId="urn:microsoft.com/office/officeart/2008/layout/LinedList"/>
    <dgm:cxn modelId="{377E7218-11F7-46F4-9348-41F4BD28003C}" type="presParOf" srcId="{B844F5B8-DDC3-49C2-A8CF-71AF15BC5225}" destId="{82C9A7ED-6BB6-463D-9C6B-D5E21472F3FC}" srcOrd="0" destOrd="0" presId="urn:microsoft.com/office/officeart/2008/layout/LinedList"/>
    <dgm:cxn modelId="{63F2FFF2-4AEE-434A-89E4-3405DC995EF3}" type="presParOf" srcId="{B844F5B8-DDC3-49C2-A8CF-71AF15BC5225}" destId="{CC4F6365-9259-4958-A358-C317143759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FB74B3E-1394-42CF-98B0-E708D8F05CAE}" type="doc">
      <dgm:prSet loTypeId="urn:microsoft.com/office/officeart/2008/layout/LinedList" loCatId="list" qsTypeId="urn:microsoft.com/office/officeart/2005/8/quickstyle/simple3#4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62710025-A875-4309-98A9-1DA96FB4F082}">
      <dgm:prSet/>
      <dgm:spPr/>
      <dgm:t>
        <a:bodyPr/>
        <a:lstStyle/>
        <a:p>
          <a:r>
            <a:rPr lang="en-GB" baseline="0"/>
            <a:t>Fear can interrupt emotional regulation, the assessment of non-verbal cues and decision making. </a:t>
          </a:r>
          <a:endParaRPr lang="en-US"/>
        </a:p>
      </dgm:t>
    </dgm:pt>
    <dgm:pt modelId="{F7D9183E-9C59-409F-9F8E-27DDD82A3944}" type="parTrans" cxnId="{EE1892FC-4B5E-4F4A-9000-6535931A09D7}">
      <dgm:prSet/>
      <dgm:spPr/>
      <dgm:t>
        <a:bodyPr/>
        <a:lstStyle/>
        <a:p>
          <a:endParaRPr lang="en-US"/>
        </a:p>
      </dgm:t>
    </dgm:pt>
    <dgm:pt modelId="{5FC52DA8-47D2-4B2B-97EC-2A64F3CE96A5}" type="sibTrans" cxnId="{EE1892FC-4B5E-4F4A-9000-6535931A09D7}">
      <dgm:prSet/>
      <dgm:spPr/>
      <dgm:t>
        <a:bodyPr/>
        <a:lstStyle/>
        <a:p>
          <a:endParaRPr lang="en-US"/>
        </a:p>
      </dgm:t>
    </dgm:pt>
    <dgm:pt modelId="{CF966F1D-9898-48A2-947E-7F35F453F5F7}">
      <dgm:prSet/>
      <dgm:spPr/>
      <dgm:t>
        <a:bodyPr/>
        <a:lstStyle/>
        <a:p>
          <a:r>
            <a:rPr lang="en-GB" baseline="0"/>
            <a:t>It can lead to avoidance, defensive reactions, cognitive distortion and phobias.</a:t>
          </a:r>
          <a:endParaRPr lang="en-US"/>
        </a:p>
      </dgm:t>
    </dgm:pt>
    <dgm:pt modelId="{7C7B398C-1817-4CB7-B5A5-792D10826C5B}" type="parTrans" cxnId="{F5D61528-DB07-438D-92C5-BD5A87778F03}">
      <dgm:prSet/>
      <dgm:spPr/>
      <dgm:t>
        <a:bodyPr/>
        <a:lstStyle/>
        <a:p>
          <a:endParaRPr lang="en-US"/>
        </a:p>
      </dgm:t>
    </dgm:pt>
    <dgm:pt modelId="{CD99AF0E-5288-498B-A080-FBBA9BFA620D}" type="sibTrans" cxnId="{F5D61528-DB07-438D-92C5-BD5A87778F03}">
      <dgm:prSet/>
      <dgm:spPr/>
      <dgm:t>
        <a:bodyPr/>
        <a:lstStyle/>
        <a:p>
          <a:endParaRPr lang="en-US"/>
        </a:p>
      </dgm:t>
    </dgm:pt>
    <dgm:pt modelId="{D52F0AE5-7562-45C4-81D5-BDFFF308681D}">
      <dgm:prSet/>
      <dgm:spPr/>
      <dgm:t>
        <a:bodyPr/>
        <a:lstStyle/>
        <a:p>
          <a:r>
            <a:rPr lang="en-GB" baseline="0"/>
            <a:t>Where could fear stop someone from: </a:t>
          </a:r>
          <a:endParaRPr lang="en-US"/>
        </a:p>
      </dgm:t>
    </dgm:pt>
    <dgm:pt modelId="{0BBBE294-051A-4077-B1A5-16C4DC3FFC6C}" type="parTrans" cxnId="{D6C51236-EFDE-4C22-BE9F-53F9CD1B42B0}">
      <dgm:prSet/>
      <dgm:spPr/>
      <dgm:t>
        <a:bodyPr/>
        <a:lstStyle/>
        <a:p>
          <a:endParaRPr lang="en-US"/>
        </a:p>
      </dgm:t>
    </dgm:pt>
    <dgm:pt modelId="{89FFCFAB-58D8-4960-94C8-24820072AE53}" type="sibTrans" cxnId="{D6C51236-EFDE-4C22-BE9F-53F9CD1B42B0}">
      <dgm:prSet/>
      <dgm:spPr/>
      <dgm:t>
        <a:bodyPr/>
        <a:lstStyle/>
        <a:p>
          <a:endParaRPr lang="en-US"/>
        </a:p>
      </dgm:t>
    </dgm:pt>
    <dgm:pt modelId="{BD5BBD03-EC6D-4E1A-BA53-2B185F5DC102}">
      <dgm:prSet/>
      <dgm:spPr/>
      <dgm:t>
        <a:bodyPr/>
        <a:lstStyle/>
        <a:p>
          <a:r>
            <a:rPr lang="en-GB" baseline="0"/>
            <a:t>Exercising? </a:t>
          </a:r>
          <a:endParaRPr lang="en-US"/>
        </a:p>
      </dgm:t>
    </dgm:pt>
    <dgm:pt modelId="{C2314EA0-70EC-4B75-B62F-0951F7916C3D}" type="parTrans" cxnId="{873F18F2-01BF-4708-A9BD-8C32C8710CB0}">
      <dgm:prSet/>
      <dgm:spPr/>
      <dgm:t>
        <a:bodyPr/>
        <a:lstStyle/>
        <a:p>
          <a:endParaRPr lang="en-US"/>
        </a:p>
      </dgm:t>
    </dgm:pt>
    <dgm:pt modelId="{58C9E508-433B-4743-947D-2208600B0289}" type="sibTrans" cxnId="{873F18F2-01BF-4708-A9BD-8C32C8710CB0}">
      <dgm:prSet/>
      <dgm:spPr/>
      <dgm:t>
        <a:bodyPr/>
        <a:lstStyle/>
        <a:p>
          <a:endParaRPr lang="en-US"/>
        </a:p>
      </dgm:t>
    </dgm:pt>
    <dgm:pt modelId="{F1D5D92E-8E40-4426-A992-59464A60A2B5}">
      <dgm:prSet/>
      <dgm:spPr/>
      <dgm:t>
        <a:bodyPr/>
        <a:lstStyle/>
        <a:p>
          <a:r>
            <a:rPr lang="en-GB" baseline="0"/>
            <a:t>Attending appointments? </a:t>
          </a:r>
          <a:endParaRPr lang="en-US"/>
        </a:p>
      </dgm:t>
    </dgm:pt>
    <dgm:pt modelId="{EE8FB429-02B2-41FA-91FA-74238BAAA4C9}" type="parTrans" cxnId="{C8A531DE-34FC-4804-978C-32A58392DA75}">
      <dgm:prSet/>
      <dgm:spPr/>
      <dgm:t>
        <a:bodyPr/>
        <a:lstStyle/>
        <a:p>
          <a:endParaRPr lang="en-US"/>
        </a:p>
      </dgm:t>
    </dgm:pt>
    <dgm:pt modelId="{75EBF3A9-87D8-4BC9-B6CF-240B3895E33E}" type="sibTrans" cxnId="{C8A531DE-34FC-4804-978C-32A58392DA75}">
      <dgm:prSet/>
      <dgm:spPr/>
      <dgm:t>
        <a:bodyPr/>
        <a:lstStyle/>
        <a:p>
          <a:endParaRPr lang="en-US"/>
        </a:p>
      </dgm:t>
    </dgm:pt>
    <dgm:pt modelId="{73FE4205-9CA3-4E23-8EAD-F38D0C386B56}">
      <dgm:prSet/>
      <dgm:spPr/>
      <dgm:t>
        <a:bodyPr/>
        <a:lstStyle/>
        <a:p>
          <a:r>
            <a:rPr lang="en-GB" baseline="0"/>
            <a:t>Changing their diet?</a:t>
          </a:r>
          <a:endParaRPr lang="en-US"/>
        </a:p>
      </dgm:t>
    </dgm:pt>
    <dgm:pt modelId="{BADD0261-40B1-41F8-8C8E-29B3CA1EB222}" type="parTrans" cxnId="{5A202FE1-3497-48A1-82B3-0DBD0FFE1B2C}">
      <dgm:prSet/>
      <dgm:spPr/>
      <dgm:t>
        <a:bodyPr/>
        <a:lstStyle/>
        <a:p>
          <a:endParaRPr lang="en-US"/>
        </a:p>
      </dgm:t>
    </dgm:pt>
    <dgm:pt modelId="{E7C6981D-E9B4-4BFD-BDB4-DFC449663751}" type="sibTrans" cxnId="{5A202FE1-3497-48A1-82B3-0DBD0FFE1B2C}">
      <dgm:prSet/>
      <dgm:spPr/>
      <dgm:t>
        <a:bodyPr/>
        <a:lstStyle/>
        <a:p>
          <a:endParaRPr lang="en-US"/>
        </a:p>
      </dgm:t>
    </dgm:pt>
    <dgm:pt modelId="{8AA07FDA-130F-4A72-A1AF-2A4D3E9C2122}">
      <dgm:prSet/>
      <dgm:spPr/>
      <dgm:t>
        <a:bodyPr/>
        <a:lstStyle/>
        <a:p>
          <a:r>
            <a:rPr lang="en-GB" baseline="0"/>
            <a:t>Stopping smoking?</a:t>
          </a:r>
          <a:endParaRPr lang="en-US"/>
        </a:p>
      </dgm:t>
    </dgm:pt>
    <dgm:pt modelId="{A168E93B-D481-4E4F-AAB5-AFD58B882BD2}" type="parTrans" cxnId="{91B0A043-B69E-4C4A-B808-984C37D66476}">
      <dgm:prSet/>
      <dgm:spPr/>
      <dgm:t>
        <a:bodyPr/>
        <a:lstStyle/>
        <a:p>
          <a:endParaRPr lang="en-US"/>
        </a:p>
      </dgm:t>
    </dgm:pt>
    <dgm:pt modelId="{3C830944-C181-464E-BFDE-6A8E65116B0C}" type="sibTrans" cxnId="{91B0A043-B69E-4C4A-B808-984C37D66476}">
      <dgm:prSet/>
      <dgm:spPr/>
      <dgm:t>
        <a:bodyPr/>
        <a:lstStyle/>
        <a:p>
          <a:endParaRPr lang="en-US"/>
        </a:p>
      </dgm:t>
    </dgm:pt>
    <dgm:pt modelId="{417089B7-DEF9-41F0-802D-06D0A5C16B4A}" type="pres">
      <dgm:prSet presAssocID="{6FB74B3E-1394-42CF-98B0-E708D8F05CAE}" presName="vert0" presStyleCnt="0">
        <dgm:presLayoutVars>
          <dgm:dir/>
          <dgm:animOne val="branch"/>
          <dgm:animLvl val="lvl"/>
        </dgm:presLayoutVars>
      </dgm:prSet>
      <dgm:spPr/>
    </dgm:pt>
    <dgm:pt modelId="{CB091D0B-5EAE-4F00-98FD-36D3739B6F49}" type="pres">
      <dgm:prSet presAssocID="{62710025-A875-4309-98A9-1DA96FB4F082}" presName="thickLine" presStyleLbl="alignNode1" presStyleIdx="0" presStyleCnt="7"/>
      <dgm:spPr/>
    </dgm:pt>
    <dgm:pt modelId="{B8BBBB54-02B1-4AC9-A6E6-46CA15B77C71}" type="pres">
      <dgm:prSet presAssocID="{62710025-A875-4309-98A9-1DA96FB4F082}" presName="horz1" presStyleCnt="0"/>
      <dgm:spPr/>
    </dgm:pt>
    <dgm:pt modelId="{56576FAF-FBF5-4EEB-ADAB-E446D95F9BBE}" type="pres">
      <dgm:prSet presAssocID="{62710025-A875-4309-98A9-1DA96FB4F082}" presName="tx1" presStyleLbl="revTx" presStyleIdx="0" presStyleCnt="7"/>
      <dgm:spPr/>
    </dgm:pt>
    <dgm:pt modelId="{F2719B98-27A7-4AF8-A16C-17DF25DB0C9B}" type="pres">
      <dgm:prSet presAssocID="{62710025-A875-4309-98A9-1DA96FB4F082}" presName="vert1" presStyleCnt="0"/>
      <dgm:spPr/>
    </dgm:pt>
    <dgm:pt modelId="{82881C6D-5620-40AE-9BFC-AB7C3F5D503C}" type="pres">
      <dgm:prSet presAssocID="{CF966F1D-9898-48A2-947E-7F35F453F5F7}" presName="thickLine" presStyleLbl="alignNode1" presStyleIdx="1" presStyleCnt="7"/>
      <dgm:spPr/>
    </dgm:pt>
    <dgm:pt modelId="{FE342E99-54D6-46F3-97E2-4382DCAE74E7}" type="pres">
      <dgm:prSet presAssocID="{CF966F1D-9898-48A2-947E-7F35F453F5F7}" presName="horz1" presStyleCnt="0"/>
      <dgm:spPr/>
    </dgm:pt>
    <dgm:pt modelId="{F3E7B1E5-529F-4A02-AC69-EF6C1E33D7EB}" type="pres">
      <dgm:prSet presAssocID="{CF966F1D-9898-48A2-947E-7F35F453F5F7}" presName="tx1" presStyleLbl="revTx" presStyleIdx="1" presStyleCnt="7"/>
      <dgm:spPr/>
    </dgm:pt>
    <dgm:pt modelId="{3D18D445-B9CF-4596-B9FA-FF0A99253BED}" type="pres">
      <dgm:prSet presAssocID="{CF966F1D-9898-48A2-947E-7F35F453F5F7}" presName="vert1" presStyleCnt="0"/>
      <dgm:spPr/>
    </dgm:pt>
    <dgm:pt modelId="{7DCE9178-84F0-4634-AAB5-6DA55EC60757}" type="pres">
      <dgm:prSet presAssocID="{D52F0AE5-7562-45C4-81D5-BDFFF308681D}" presName="thickLine" presStyleLbl="alignNode1" presStyleIdx="2" presStyleCnt="7"/>
      <dgm:spPr/>
    </dgm:pt>
    <dgm:pt modelId="{9E8E75EA-339C-4598-8AC7-1B6158EE5EF6}" type="pres">
      <dgm:prSet presAssocID="{D52F0AE5-7562-45C4-81D5-BDFFF308681D}" presName="horz1" presStyleCnt="0"/>
      <dgm:spPr/>
    </dgm:pt>
    <dgm:pt modelId="{3C6842A0-F645-4AE6-A55C-26828C4007C1}" type="pres">
      <dgm:prSet presAssocID="{D52F0AE5-7562-45C4-81D5-BDFFF308681D}" presName="tx1" presStyleLbl="revTx" presStyleIdx="2" presStyleCnt="7"/>
      <dgm:spPr/>
    </dgm:pt>
    <dgm:pt modelId="{F09B9E87-9D5D-4877-A9C0-2E61A0AF58BD}" type="pres">
      <dgm:prSet presAssocID="{D52F0AE5-7562-45C4-81D5-BDFFF308681D}" presName="vert1" presStyleCnt="0"/>
      <dgm:spPr/>
    </dgm:pt>
    <dgm:pt modelId="{527727B1-D235-41B3-9F4B-CB0BBC1CF269}" type="pres">
      <dgm:prSet presAssocID="{BD5BBD03-EC6D-4E1A-BA53-2B185F5DC102}" presName="thickLine" presStyleLbl="alignNode1" presStyleIdx="3" presStyleCnt="7"/>
      <dgm:spPr/>
    </dgm:pt>
    <dgm:pt modelId="{65707027-37BC-4D19-9A24-F0325E379099}" type="pres">
      <dgm:prSet presAssocID="{BD5BBD03-EC6D-4E1A-BA53-2B185F5DC102}" presName="horz1" presStyleCnt="0"/>
      <dgm:spPr/>
    </dgm:pt>
    <dgm:pt modelId="{953C7181-3F81-4459-9D1D-FDE535F6E356}" type="pres">
      <dgm:prSet presAssocID="{BD5BBD03-EC6D-4E1A-BA53-2B185F5DC102}" presName="tx1" presStyleLbl="revTx" presStyleIdx="3" presStyleCnt="7"/>
      <dgm:spPr/>
    </dgm:pt>
    <dgm:pt modelId="{C056471F-029E-4ADA-8BF2-29CEED6E4615}" type="pres">
      <dgm:prSet presAssocID="{BD5BBD03-EC6D-4E1A-BA53-2B185F5DC102}" presName="vert1" presStyleCnt="0"/>
      <dgm:spPr/>
    </dgm:pt>
    <dgm:pt modelId="{1D9442BC-2D87-4708-921F-CFF6D79A6ED0}" type="pres">
      <dgm:prSet presAssocID="{F1D5D92E-8E40-4426-A992-59464A60A2B5}" presName="thickLine" presStyleLbl="alignNode1" presStyleIdx="4" presStyleCnt="7"/>
      <dgm:spPr/>
    </dgm:pt>
    <dgm:pt modelId="{05E7B855-6C4A-44B9-BE64-B6E39A2EF0B3}" type="pres">
      <dgm:prSet presAssocID="{F1D5D92E-8E40-4426-A992-59464A60A2B5}" presName="horz1" presStyleCnt="0"/>
      <dgm:spPr/>
    </dgm:pt>
    <dgm:pt modelId="{ADBB313C-E8D6-4F86-87A1-AC3D55ED38D8}" type="pres">
      <dgm:prSet presAssocID="{F1D5D92E-8E40-4426-A992-59464A60A2B5}" presName="tx1" presStyleLbl="revTx" presStyleIdx="4" presStyleCnt="7"/>
      <dgm:spPr/>
    </dgm:pt>
    <dgm:pt modelId="{EE401E9F-854C-4607-896B-79CA47320AF6}" type="pres">
      <dgm:prSet presAssocID="{F1D5D92E-8E40-4426-A992-59464A60A2B5}" presName="vert1" presStyleCnt="0"/>
      <dgm:spPr/>
    </dgm:pt>
    <dgm:pt modelId="{F807335C-0204-4FC4-8D1C-CAC28FDF2F05}" type="pres">
      <dgm:prSet presAssocID="{73FE4205-9CA3-4E23-8EAD-F38D0C386B56}" presName="thickLine" presStyleLbl="alignNode1" presStyleIdx="5" presStyleCnt="7"/>
      <dgm:spPr/>
    </dgm:pt>
    <dgm:pt modelId="{3C00419B-1136-48EC-A86F-170873D27DC3}" type="pres">
      <dgm:prSet presAssocID="{73FE4205-9CA3-4E23-8EAD-F38D0C386B56}" presName="horz1" presStyleCnt="0"/>
      <dgm:spPr/>
    </dgm:pt>
    <dgm:pt modelId="{6261B9D1-F0C7-4183-9F82-4B4EEED2E748}" type="pres">
      <dgm:prSet presAssocID="{73FE4205-9CA3-4E23-8EAD-F38D0C386B56}" presName="tx1" presStyleLbl="revTx" presStyleIdx="5" presStyleCnt="7"/>
      <dgm:spPr/>
    </dgm:pt>
    <dgm:pt modelId="{9A2129A1-9C6C-452D-8263-7D444B5E5ABB}" type="pres">
      <dgm:prSet presAssocID="{73FE4205-9CA3-4E23-8EAD-F38D0C386B56}" presName="vert1" presStyleCnt="0"/>
      <dgm:spPr/>
    </dgm:pt>
    <dgm:pt modelId="{4C8DFD68-72D9-46BC-95B3-5DBD1A79FDA6}" type="pres">
      <dgm:prSet presAssocID="{8AA07FDA-130F-4A72-A1AF-2A4D3E9C2122}" presName="thickLine" presStyleLbl="alignNode1" presStyleIdx="6" presStyleCnt="7"/>
      <dgm:spPr/>
    </dgm:pt>
    <dgm:pt modelId="{6077809A-970D-4DC5-9C5B-12CAF8B2095D}" type="pres">
      <dgm:prSet presAssocID="{8AA07FDA-130F-4A72-A1AF-2A4D3E9C2122}" presName="horz1" presStyleCnt="0"/>
      <dgm:spPr/>
    </dgm:pt>
    <dgm:pt modelId="{02B7B4B1-76BD-44C9-BB89-883CE3DB22BD}" type="pres">
      <dgm:prSet presAssocID="{8AA07FDA-130F-4A72-A1AF-2A4D3E9C2122}" presName="tx1" presStyleLbl="revTx" presStyleIdx="6" presStyleCnt="7"/>
      <dgm:spPr/>
    </dgm:pt>
    <dgm:pt modelId="{297FFF25-7987-46C6-81C1-D4CA795627E1}" type="pres">
      <dgm:prSet presAssocID="{8AA07FDA-130F-4A72-A1AF-2A4D3E9C2122}" presName="vert1" presStyleCnt="0"/>
      <dgm:spPr/>
    </dgm:pt>
  </dgm:ptLst>
  <dgm:cxnLst>
    <dgm:cxn modelId="{8C2ECF08-65D0-4977-A871-221EE2430E0E}" type="presOf" srcId="{BD5BBD03-EC6D-4E1A-BA53-2B185F5DC102}" destId="{953C7181-3F81-4459-9D1D-FDE535F6E356}" srcOrd="0" destOrd="0" presId="urn:microsoft.com/office/officeart/2008/layout/LinedList"/>
    <dgm:cxn modelId="{F5D61528-DB07-438D-92C5-BD5A87778F03}" srcId="{6FB74B3E-1394-42CF-98B0-E708D8F05CAE}" destId="{CF966F1D-9898-48A2-947E-7F35F453F5F7}" srcOrd="1" destOrd="0" parTransId="{7C7B398C-1817-4CB7-B5A5-792D10826C5B}" sibTransId="{CD99AF0E-5288-498B-A080-FBBA9BFA620D}"/>
    <dgm:cxn modelId="{875BE632-4190-4052-9C86-D85283A12C9A}" type="presOf" srcId="{D52F0AE5-7562-45C4-81D5-BDFFF308681D}" destId="{3C6842A0-F645-4AE6-A55C-26828C4007C1}" srcOrd="0" destOrd="0" presId="urn:microsoft.com/office/officeart/2008/layout/LinedList"/>
    <dgm:cxn modelId="{D6C51236-EFDE-4C22-BE9F-53F9CD1B42B0}" srcId="{6FB74B3E-1394-42CF-98B0-E708D8F05CAE}" destId="{D52F0AE5-7562-45C4-81D5-BDFFF308681D}" srcOrd="2" destOrd="0" parTransId="{0BBBE294-051A-4077-B1A5-16C4DC3FFC6C}" sibTransId="{89FFCFAB-58D8-4960-94C8-24820072AE53}"/>
    <dgm:cxn modelId="{72A3FF3E-769D-45DA-92A0-4DCDE2F0C563}" type="presOf" srcId="{CF966F1D-9898-48A2-947E-7F35F453F5F7}" destId="{F3E7B1E5-529F-4A02-AC69-EF6C1E33D7EB}" srcOrd="0" destOrd="0" presId="urn:microsoft.com/office/officeart/2008/layout/LinedList"/>
    <dgm:cxn modelId="{38C3F061-5006-48F6-A5B0-32256E6FFD88}" type="presOf" srcId="{F1D5D92E-8E40-4426-A992-59464A60A2B5}" destId="{ADBB313C-E8D6-4F86-87A1-AC3D55ED38D8}" srcOrd="0" destOrd="0" presId="urn:microsoft.com/office/officeart/2008/layout/LinedList"/>
    <dgm:cxn modelId="{91B0A043-B69E-4C4A-B808-984C37D66476}" srcId="{6FB74B3E-1394-42CF-98B0-E708D8F05CAE}" destId="{8AA07FDA-130F-4A72-A1AF-2A4D3E9C2122}" srcOrd="6" destOrd="0" parTransId="{A168E93B-D481-4E4F-AAB5-AFD58B882BD2}" sibTransId="{3C830944-C181-464E-BFDE-6A8E65116B0C}"/>
    <dgm:cxn modelId="{8DEE7F77-672E-4C39-840F-078181F33718}" type="presOf" srcId="{62710025-A875-4309-98A9-1DA96FB4F082}" destId="{56576FAF-FBF5-4EEB-ADAB-E446D95F9BBE}" srcOrd="0" destOrd="0" presId="urn:microsoft.com/office/officeart/2008/layout/LinedList"/>
    <dgm:cxn modelId="{7D88CC7C-96EA-4EFD-904A-8C3EF0F0A34E}" type="presOf" srcId="{73FE4205-9CA3-4E23-8EAD-F38D0C386B56}" destId="{6261B9D1-F0C7-4183-9F82-4B4EEED2E748}" srcOrd="0" destOrd="0" presId="urn:microsoft.com/office/officeart/2008/layout/LinedList"/>
    <dgm:cxn modelId="{9C42BB8B-F229-4D13-9416-D4E75E95243B}" type="presOf" srcId="{6FB74B3E-1394-42CF-98B0-E708D8F05CAE}" destId="{417089B7-DEF9-41F0-802D-06D0A5C16B4A}" srcOrd="0" destOrd="0" presId="urn:microsoft.com/office/officeart/2008/layout/LinedList"/>
    <dgm:cxn modelId="{3AF81E9B-AB3D-4312-B672-13F263A55F94}" type="presOf" srcId="{8AA07FDA-130F-4A72-A1AF-2A4D3E9C2122}" destId="{02B7B4B1-76BD-44C9-BB89-883CE3DB22BD}" srcOrd="0" destOrd="0" presId="urn:microsoft.com/office/officeart/2008/layout/LinedList"/>
    <dgm:cxn modelId="{C8A531DE-34FC-4804-978C-32A58392DA75}" srcId="{6FB74B3E-1394-42CF-98B0-E708D8F05CAE}" destId="{F1D5D92E-8E40-4426-A992-59464A60A2B5}" srcOrd="4" destOrd="0" parTransId="{EE8FB429-02B2-41FA-91FA-74238BAAA4C9}" sibTransId="{75EBF3A9-87D8-4BC9-B6CF-240B3895E33E}"/>
    <dgm:cxn modelId="{5A202FE1-3497-48A1-82B3-0DBD0FFE1B2C}" srcId="{6FB74B3E-1394-42CF-98B0-E708D8F05CAE}" destId="{73FE4205-9CA3-4E23-8EAD-F38D0C386B56}" srcOrd="5" destOrd="0" parTransId="{BADD0261-40B1-41F8-8C8E-29B3CA1EB222}" sibTransId="{E7C6981D-E9B4-4BFD-BDB4-DFC449663751}"/>
    <dgm:cxn modelId="{873F18F2-01BF-4708-A9BD-8C32C8710CB0}" srcId="{6FB74B3E-1394-42CF-98B0-E708D8F05CAE}" destId="{BD5BBD03-EC6D-4E1A-BA53-2B185F5DC102}" srcOrd="3" destOrd="0" parTransId="{C2314EA0-70EC-4B75-B62F-0951F7916C3D}" sibTransId="{58C9E508-433B-4743-947D-2208600B0289}"/>
    <dgm:cxn modelId="{EE1892FC-4B5E-4F4A-9000-6535931A09D7}" srcId="{6FB74B3E-1394-42CF-98B0-E708D8F05CAE}" destId="{62710025-A875-4309-98A9-1DA96FB4F082}" srcOrd="0" destOrd="0" parTransId="{F7D9183E-9C59-409F-9F8E-27DDD82A3944}" sibTransId="{5FC52DA8-47D2-4B2B-97EC-2A64F3CE96A5}"/>
    <dgm:cxn modelId="{8B303BD8-F568-4C46-9086-F20ED6F67CE5}" type="presParOf" srcId="{417089B7-DEF9-41F0-802D-06D0A5C16B4A}" destId="{CB091D0B-5EAE-4F00-98FD-36D3739B6F49}" srcOrd="0" destOrd="0" presId="urn:microsoft.com/office/officeart/2008/layout/LinedList"/>
    <dgm:cxn modelId="{2A1F9DEC-E4C3-45F5-9A62-E1BED20EB835}" type="presParOf" srcId="{417089B7-DEF9-41F0-802D-06D0A5C16B4A}" destId="{B8BBBB54-02B1-4AC9-A6E6-46CA15B77C71}" srcOrd="1" destOrd="0" presId="urn:microsoft.com/office/officeart/2008/layout/LinedList"/>
    <dgm:cxn modelId="{84CFA792-4B04-499A-9B34-79E865A566F6}" type="presParOf" srcId="{B8BBBB54-02B1-4AC9-A6E6-46CA15B77C71}" destId="{56576FAF-FBF5-4EEB-ADAB-E446D95F9BBE}" srcOrd="0" destOrd="0" presId="urn:microsoft.com/office/officeart/2008/layout/LinedList"/>
    <dgm:cxn modelId="{7E8FD770-E0A7-4228-B660-EBC6853A83A9}" type="presParOf" srcId="{B8BBBB54-02B1-4AC9-A6E6-46CA15B77C71}" destId="{F2719B98-27A7-4AF8-A16C-17DF25DB0C9B}" srcOrd="1" destOrd="0" presId="urn:microsoft.com/office/officeart/2008/layout/LinedList"/>
    <dgm:cxn modelId="{BB8B3565-6EAC-4521-8EC1-0BCAE965692E}" type="presParOf" srcId="{417089B7-DEF9-41F0-802D-06D0A5C16B4A}" destId="{82881C6D-5620-40AE-9BFC-AB7C3F5D503C}" srcOrd="2" destOrd="0" presId="urn:microsoft.com/office/officeart/2008/layout/LinedList"/>
    <dgm:cxn modelId="{36F08AED-576F-40B8-9819-B4603580BEDF}" type="presParOf" srcId="{417089B7-DEF9-41F0-802D-06D0A5C16B4A}" destId="{FE342E99-54D6-46F3-97E2-4382DCAE74E7}" srcOrd="3" destOrd="0" presId="urn:microsoft.com/office/officeart/2008/layout/LinedList"/>
    <dgm:cxn modelId="{0F1122A8-BCE9-447D-86BF-16035BD1A01A}" type="presParOf" srcId="{FE342E99-54D6-46F3-97E2-4382DCAE74E7}" destId="{F3E7B1E5-529F-4A02-AC69-EF6C1E33D7EB}" srcOrd="0" destOrd="0" presId="urn:microsoft.com/office/officeart/2008/layout/LinedList"/>
    <dgm:cxn modelId="{72CC9C92-AEC2-4E80-BB90-B151FF927F9B}" type="presParOf" srcId="{FE342E99-54D6-46F3-97E2-4382DCAE74E7}" destId="{3D18D445-B9CF-4596-B9FA-FF0A99253BED}" srcOrd="1" destOrd="0" presId="urn:microsoft.com/office/officeart/2008/layout/LinedList"/>
    <dgm:cxn modelId="{B1916265-BD0A-41CB-93A9-42100EBEEF82}" type="presParOf" srcId="{417089B7-DEF9-41F0-802D-06D0A5C16B4A}" destId="{7DCE9178-84F0-4634-AAB5-6DA55EC60757}" srcOrd="4" destOrd="0" presId="urn:microsoft.com/office/officeart/2008/layout/LinedList"/>
    <dgm:cxn modelId="{98919131-BC36-4641-9150-41E871177A01}" type="presParOf" srcId="{417089B7-DEF9-41F0-802D-06D0A5C16B4A}" destId="{9E8E75EA-339C-4598-8AC7-1B6158EE5EF6}" srcOrd="5" destOrd="0" presId="urn:microsoft.com/office/officeart/2008/layout/LinedList"/>
    <dgm:cxn modelId="{24E6112B-0FCB-4438-9553-063133A5CD8C}" type="presParOf" srcId="{9E8E75EA-339C-4598-8AC7-1B6158EE5EF6}" destId="{3C6842A0-F645-4AE6-A55C-26828C4007C1}" srcOrd="0" destOrd="0" presId="urn:microsoft.com/office/officeart/2008/layout/LinedList"/>
    <dgm:cxn modelId="{31B1F5D2-E61B-48F6-8912-B0EEBC2297D0}" type="presParOf" srcId="{9E8E75EA-339C-4598-8AC7-1B6158EE5EF6}" destId="{F09B9E87-9D5D-4877-A9C0-2E61A0AF58BD}" srcOrd="1" destOrd="0" presId="urn:microsoft.com/office/officeart/2008/layout/LinedList"/>
    <dgm:cxn modelId="{B6FF4686-E761-4051-A0D0-F8A605EBBE3D}" type="presParOf" srcId="{417089B7-DEF9-41F0-802D-06D0A5C16B4A}" destId="{527727B1-D235-41B3-9F4B-CB0BBC1CF269}" srcOrd="6" destOrd="0" presId="urn:microsoft.com/office/officeart/2008/layout/LinedList"/>
    <dgm:cxn modelId="{37CBCD4E-6F16-41B6-89AA-0587AB14B496}" type="presParOf" srcId="{417089B7-DEF9-41F0-802D-06D0A5C16B4A}" destId="{65707027-37BC-4D19-9A24-F0325E379099}" srcOrd="7" destOrd="0" presId="urn:microsoft.com/office/officeart/2008/layout/LinedList"/>
    <dgm:cxn modelId="{FD00CA3C-4F92-406F-806B-25764CC9C1FF}" type="presParOf" srcId="{65707027-37BC-4D19-9A24-F0325E379099}" destId="{953C7181-3F81-4459-9D1D-FDE535F6E356}" srcOrd="0" destOrd="0" presId="urn:microsoft.com/office/officeart/2008/layout/LinedList"/>
    <dgm:cxn modelId="{1395F2A5-9EBD-4BD5-B68E-B493E8734335}" type="presParOf" srcId="{65707027-37BC-4D19-9A24-F0325E379099}" destId="{C056471F-029E-4ADA-8BF2-29CEED6E4615}" srcOrd="1" destOrd="0" presId="urn:microsoft.com/office/officeart/2008/layout/LinedList"/>
    <dgm:cxn modelId="{54A88A2B-4D7F-4350-89EF-E010AA29E5A4}" type="presParOf" srcId="{417089B7-DEF9-41F0-802D-06D0A5C16B4A}" destId="{1D9442BC-2D87-4708-921F-CFF6D79A6ED0}" srcOrd="8" destOrd="0" presId="urn:microsoft.com/office/officeart/2008/layout/LinedList"/>
    <dgm:cxn modelId="{986B6D33-039C-4BAA-9D44-94A5BA72C956}" type="presParOf" srcId="{417089B7-DEF9-41F0-802D-06D0A5C16B4A}" destId="{05E7B855-6C4A-44B9-BE64-B6E39A2EF0B3}" srcOrd="9" destOrd="0" presId="urn:microsoft.com/office/officeart/2008/layout/LinedList"/>
    <dgm:cxn modelId="{4623176B-7415-4128-ADEA-3AEB56B295D7}" type="presParOf" srcId="{05E7B855-6C4A-44B9-BE64-B6E39A2EF0B3}" destId="{ADBB313C-E8D6-4F86-87A1-AC3D55ED38D8}" srcOrd="0" destOrd="0" presId="urn:microsoft.com/office/officeart/2008/layout/LinedList"/>
    <dgm:cxn modelId="{038DEF32-CDF3-4984-9F11-F26FD4DE1154}" type="presParOf" srcId="{05E7B855-6C4A-44B9-BE64-B6E39A2EF0B3}" destId="{EE401E9F-854C-4607-896B-79CA47320AF6}" srcOrd="1" destOrd="0" presId="urn:microsoft.com/office/officeart/2008/layout/LinedList"/>
    <dgm:cxn modelId="{05D4494A-72D4-4D7F-B471-25AC59E2420C}" type="presParOf" srcId="{417089B7-DEF9-41F0-802D-06D0A5C16B4A}" destId="{F807335C-0204-4FC4-8D1C-CAC28FDF2F05}" srcOrd="10" destOrd="0" presId="urn:microsoft.com/office/officeart/2008/layout/LinedList"/>
    <dgm:cxn modelId="{6E53F0A5-4339-4119-9ADB-A1CCDA34E164}" type="presParOf" srcId="{417089B7-DEF9-41F0-802D-06D0A5C16B4A}" destId="{3C00419B-1136-48EC-A86F-170873D27DC3}" srcOrd="11" destOrd="0" presId="urn:microsoft.com/office/officeart/2008/layout/LinedList"/>
    <dgm:cxn modelId="{286846C1-A819-4361-B318-0D7DCAF008F0}" type="presParOf" srcId="{3C00419B-1136-48EC-A86F-170873D27DC3}" destId="{6261B9D1-F0C7-4183-9F82-4B4EEED2E748}" srcOrd="0" destOrd="0" presId="urn:microsoft.com/office/officeart/2008/layout/LinedList"/>
    <dgm:cxn modelId="{AAAC70B1-83C8-4E3B-A948-AA2AF956CB90}" type="presParOf" srcId="{3C00419B-1136-48EC-A86F-170873D27DC3}" destId="{9A2129A1-9C6C-452D-8263-7D444B5E5ABB}" srcOrd="1" destOrd="0" presId="urn:microsoft.com/office/officeart/2008/layout/LinedList"/>
    <dgm:cxn modelId="{8151CE49-CDC0-4913-A297-E3B9460D3B29}" type="presParOf" srcId="{417089B7-DEF9-41F0-802D-06D0A5C16B4A}" destId="{4C8DFD68-72D9-46BC-95B3-5DBD1A79FDA6}" srcOrd="12" destOrd="0" presId="urn:microsoft.com/office/officeart/2008/layout/LinedList"/>
    <dgm:cxn modelId="{B9DE034B-EC7B-498C-A376-3FD64B26784E}" type="presParOf" srcId="{417089B7-DEF9-41F0-802D-06D0A5C16B4A}" destId="{6077809A-970D-4DC5-9C5B-12CAF8B2095D}" srcOrd="13" destOrd="0" presId="urn:microsoft.com/office/officeart/2008/layout/LinedList"/>
    <dgm:cxn modelId="{5700DE04-9CCF-49CB-B81C-96C322C34E68}" type="presParOf" srcId="{6077809A-970D-4DC5-9C5B-12CAF8B2095D}" destId="{02B7B4B1-76BD-44C9-BB89-883CE3DB22BD}" srcOrd="0" destOrd="0" presId="urn:microsoft.com/office/officeart/2008/layout/LinedList"/>
    <dgm:cxn modelId="{F5E40579-F984-4AF7-A189-47DB23A4C543}" type="presParOf" srcId="{6077809A-970D-4DC5-9C5B-12CAF8B2095D}" destId="{297FFF25-7987-46C6-81C1-D4CA795627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85851E9-DDEE-4B58-B99A-C5680CEBA5F0}" type="doc">
      <dgm:prSet loTypeId="urn:microsoft.com/office/officeart/2018/2/layout/IconVerticalSolidList" loCatId="icon" qsTypeId="urn:microsoft.com/office/officeart/2005/8/quickstyle/simple1#3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C90262B-3B6B-4097-841D-5ADA8C0F38AD}">
      <dgm:prSet/>
      <dgm:spPr/>
      <dgm:t>
        <a:bodyPr/>
        <a:lstStyle/>
        <a:p>
          <a:r>
            <a:rPr lang="en-GB" baseline="0"/>
            <a:t>Capability refers to whether we have the knowledge, skills and abilities required to engage in a particular behaviour.</a:t>
          </a:r>
          <a:endParaRPr lang="en-US"/>
        </a:p>
      </dgm:t>
    </dgm:pt>
    <dgm:pt modelId="{8890007C-3E9D-4BFE-8F40-C7440077747B}" type="parTrans" cxnId="{435FD073-E8FA-4387-9431-5B2932BE5B9B}">
      <dgm:prSet/>
      <dgm:spPr/>
      <dgm:t>
        <a:bodyPr/>
        <a:lstStyle/>
        <a:p>
          <a:endParaRPr lang="en-US"/>
        </a:p>
      </dgm:t>
    </dgm:pt>
    <dgm:pt modelId="{7531F2A1-828C-4A8E-BED3-3E3EA545F2D7}" type="sibTrans" cxnId="{435FD073-E8FA-4387-9431-5B2932BE5B9B}">
      <dgm:prSet/>
      <dgm:spPr/>
      <dgm:t>
        <a:bodyPr/>
        <a:lstStyle/>
        <a:p>
          <a:endParaRPr lang="en-US"/>
        </a:p>
      </dgm:t>
    </dgm:pt>
    <dgm:pt modelId="{B77F5FC6-E1FA-4F90-A795-D580EFA0A695}">
      <dgm:prSet/>
      <dgm:spPr/>
      <dgm:t>
        <a:bodyPr/>
        <a:lstStyle/>
        <a:p>
          <a:r>
            <a:rPr lang="en-GB" baseline="0"/>
            <a:t>Psychological Capability: our knowledge/ psychological strength, skills or stamina</a:t>
          </a:r>
          <a:endParaRPr lang="en-US"/>
        </a:p>
      </dgm:t>
    </dgm:pt>
    <dgm:pt modelId="{9862770A-417F-4D6A-95E1-EA91475E178B}" type="parTrans" cxnId="{08B69255-3458-4A0E-944E-0BC5E0563803}">
      <dgm:prSet/>
      <dgm:spPr/>
      <dgm:t>
        <a:bodyPr/>
        <a:lstStyle/>
        <a:p>
          <a:endParaRPr lang="en-US"/>
        </a:p>
      </dgm:t>
    </dgm:pt>
    <dgm:pt modelId="{E09E50F1-E7CF-485C-9A1D-3E285ED9222F}" type="sibTrans" cxnId="{08B69255-3458-4A0E-944E-0BC5E0563803}">
      <dgm:prSet/>
      <dgm:spPr/>
      <dgm:t>
        <a:bodyPr/>
        <a:lstStyle/>
        <a:p>
          <a:endParaRPr lang="en-US"/>
        </a:p>
      </dgm:t>
    </dgm:pt>
    <dgm:pt modelId="{5A068B62-8B14-45FE-BC08-B579BDCB0FFD}">
      <dgm:prSet/>
      <dgm:spPr/>
      <dgm:t>
        <a:bodyPr/>
        <a:lstStyle/>
        <a:p>
          <a:r>
            <a:rPr lang="en-GB" baseline="0"/>
            <a:t>Physical Capability: our physical strength, skill or stamina</a:t>
          </a:r>
          <a:endParaRPr lang="en-US"/>
        </a:p>
      </dgm:t>
    </dgm:pt>
    <dgm:pt modelId="{71DA79C2-7BC2-4FB2-A6E5-9E373AA6D6AE}" type="parTrans" cxnId="{20D9380F-D67D-405A-8600-830C9557F7D9}">
      <dgm:prSet/>
      <dgm:spPr/>
      <dgm:t>
        <a:bodyPr/>
        <a:lstStyle/>
        <a:p>
          <a:endParaRPr lang="en-US"/>
        </a:p>
      </dgm:t>
    </dgm:pt>
    <dgm:pt modelId="{BF874BDD-A1B0-443F-85C4-3368C663C2B4}" type="sibTrans" cxnId="{20D9380F-D67D-405A-8600-830C9557F7D9}">
      <dgm:prSet/>
      <dgm:spPr/>
      <dgm:t>
        <a:bodyPr/>
        <a:lstStyle/>
        <a:p>
          <a:endParaRPr lang="en-US"/>
        </a:p>
      </dgm:t>
    </dgm:pt>
    <dgm:pt modelId="{7F92B7CD-4B06-4A58-9C41-93AA6E29069E}" type="pres">
      <dgm:prSet presAssocID="{C85851E9-DDEE-4B58-B99A-C5680CEBA5F0}" presName="root" presStyleCnt="0">
        <dgm:presLayoutVars>
          <dgm:dir/>
          <dgm:resizeHandles val="exact"/>
        </dgm:presLayoutVars>
      </dgm:prSet>
      <dgm:spPr/>
    </dgm:pt>
    <dgm:pt modelId="{6F0A8026-CDBC-482C-BDBA-73B3F1C3AB50}" type="pres">
      <dgm:prSet presAssocID="{3C90262B-3B6B-4097-841D-5ADA8C0F38AD}" presName="compNode" presStyleCnt="0"/>
      <dgm:spPr/>
    </dgm:pt>
    <dgm:pt modelId="{95EAB183-DECD-49D9-A6CE-0398EBE136E4}" type="pres">
      <dgm:prSet presAssocID="{3C90262B-3B6B-4097-841D-5ADA8C0F38AD}" presName="bgRect" presStyleLbl="bgShp" presStyleIdx="0" presStyleCnt="3"/>
      <dgm:spPr/>
    </dgm:pt>
    <dgm:pt modelId="{F2A4148E-4308-498A-90B8-388AF2D41FDB}" type="pres">
      <dgm:prSet presAssocID="{3C90262B-3B6B-4097-841D-5ADA8C0F38A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5F3023B-3ACB-4622-9D10-208EA77C44D2}" type="pres">
      <dgm:prSet presAssocID="{3C90262B-3B6B-4097-841D-5ADA8C0F38AD}" presName="spaceRect" presStyleCnt="0"/>
      <dgm:spPr/>
    </dgm:pt>
    <dgm:pt modelId="{31041B97-2511-4BE1-AE79-772B31C97A14}" type="pres">
      <dgm:prSet presAssocID="{3C90262B-3B6B-4097-841D-5ADA8C0F38AD}" presName="parTx" presStyleLbl="revTx" presStyleIdx="0" presStyleCnt="3">
        <dgm:presLayoutVars>
          <dgm:chMax val="0"/>
          <dgm:chPref val="0"/>
        </dgm:presLayoutVars>
      </dgm:prSet>
      <dgm:spPr/>
    </dgm:pt>
    <dgm:pt modelId="{C37E630C-16E9-4641-9441-1B19C9ECD00F}" type="pres">
      <dgm:prSet presAssocID="{7531F2A1-828C-4A8E-BED3-3E3EA545F2D7}" presName="sibTrans" presStyleCnt="0"/>
      <dgm:spPr/>
    </dgm:pt>
    <dgm:pt modelId="{1A5860BB-7BC0-4A66-803F-FA415870CDA4}" type="pres">
      <dgm:prSet presAssocID="{B77F5FC6-E1FA-4F90-A795-D580EFA0A695}" presName="compNode" presStyleCnt="0"/>
      <dgm:spPr/>
    </dgm:pt>
    <dgm:pt modelId="{7C5DB0F0-C814-426D-811B-D88A0361994E}" type="pres">
      <dgm:prSet presAssocID="{B77F5FC6-E1FA-4F90-A795-D580EFA0A695}" presName="bgRect" presStyleLbl="bgShp" presStyleIdx="1" presStyleCnt="3"/>
      <dgm:spPr/>
    </dgm:pt>
    <dgm:pt modelId="{BB3D68BA-F9A5-4645-8CB0-94B13CDF31C0}" type="pres">
      <dgm:prSet presAssocID="{B77F5FC6-E1FA-4F90-A795-D580EFA0A69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73F22AA-2975-4CE7-A0D2-96E7FA1D5AA3}" type="pres">
      <dgm:prSet presAssocID="{B77F5FC6-E1FA-4F90-A795-D580EFA0A695}" presName="spaceRect" presStyleCnt="0"/>
      <dgm:spPr/>
    </dgm:pt>
    <dgm:pt modelId="{30B0D5D5-218A-4182-B93A-5BF5CB7A4354}" type="pres">
      <dgm:prSet presAssocID="{B77F5FC6-E1FA-4F90-A795-D580EFA0A695}" presName="parTx" presStyleLbl="revTx" presStyleIdx="1" presStyleCnt="3">
        <dgm:presLayoutVars>
          <dgm:chMax val="0"/>
          <dgm:chPref val="0"/>
        </dgm:presLayoutVars>
      </dgm:prSet>
      <dgm:spPr/>
    </dgm:pt>
    <dgm:pt modelId="{8B84225F-BE0D-4A2D-AAD0-A4A10D6A61B6}" type="pres">
      <dgm:prSet presAssocID="{E09E50F1-E7CF-485C-9A1D-3E285ED9222F}" presName="sibTrans" presStyleCnt="0"/>
      <dgm:spPr/>
    </dgm:pt>
    <dgm:pt modelId="{7BD5DB31-881D-492F-AEA4-07E8FBE3BF0E}" type="pres">
      <dgm:prSet presAssocID="{5A068B62-8B14-45FE-BC08-B579BDCB0FFD}" presName="compNode" presStyleCnt="0"/>
      <dgm:spPr/>
    </dgm:pt>
    <dgm:pt modelId="{3E028405-CE5B-4194-940D-0EF185002F4D}" type="pres">
      <dgm:prSet presAssocID="{5A068B62-8B14-45FE-BC08-B579BDCB0FFD}" presName="bgRect" presStyleLbl="bgShp" presStyleIdx="2" presStyleCnt="3"/>
      <dgm:spPr/>
    </dgm:pt>
    <dgm:pt modelId="{965488BF-D51F-4CA8-8553-41E5FF0C7278}" type="pres">
      <dgm:prSet presAssocID="{5A068B62-8B14-45FE-BC08-B579BDCB0FF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E7EEA459-F646-4A21-B17C-25FF661E7697}" type="pres">
      <dgm:prSet presAssocID="{5A068B62-8B14-45FE-BC08-B579BDCB0FFD}" presName="spaceRect" presStyleCnt="0"/>
      <dgm:spPr/>
    </dgm:pt>
    <dgm:pt modelId="{7EF17682-A8A9-4A1E-9A64-4FB7B54F85BA}" type="pres">
      <dgm:prSet presAssocID="{5A068B62-8B14-45FE-BC08-B579BDCB0FF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AD220A-C0F4-4E54-B606-26D82716AC02}" type="presOf" srcId="{C85851E9-DDEE-4B58-B99A-C5680CEBA5F0}" destId="{7F92B7CD-4B06-4A58-9C41-93AA6E29069E}" srcOrd="0" destOrd="0" presId="urn:microsoft.com/office/officeart/2018/2/layout/IconVerticalSolidList"/>
    <dgm:cxn modelId="{20D9380F-D67D-405A-8600-830C9557F7D9}" srcId="{C85851E9-DDEE-4B58-B99A-C5680CEBA5F0}" destId="{5A068B62-8B14-45FE-BC08-B579BDCB0FFD}" srcOrd="2" destOrd="0" parTransId="{71DA79C2-7BC2-4FB2-A6E5-9E373AA6D6AE}" sibTransId="{BF874BDD-A1B0-443F-85C4-3368C663C2B4}"/>
    <dgm:cxn modelId="{5376964E-6CA4-45F0-9CB0-06E171A18C56}" type="presOf" srcId="{3C90262B-3B6B-4097-841D-5ADA8C0F38AD}" destId="{31041B97-2511-4BE1-AE79-772B31C97A14}" srcOrd="0" destOrd="0" presId="urn:microsoft.com/office/officeart/2018/2/layout/IconVerticalSolidList"/>
    <dgm:cxn modelId="{435FD073-E8FA-4387-9431-5B2932BE5B9B}" srcId="{C85851E9-DDEE-4B58-B99A-C5680CEBA5F0}" destId="{3C90262B-3B6B-4097-841D-5ADA8C0F38AD}" srcOrd="0" destOrd="0" parTransId="{8890007C-3E9D-4BFE-8F40-C7440077747B}" sibTransId="{7531F2A1-828C-4A8E-BED3-3E3EA545F2D7}"/>
    <dgm:cxn modelId="{08B69255-3458-4A0E-944E-0BC5E0563803}" srcId="{C85851E9-DDEE-4B58-B99A-C5680CEBA5F0}" destId="{B77F5FC6-E1FA-4F90-A795-D580EFA0A695}" srcOrd="1" destOrd="0" parTransId="{9862770A-417F-4D6A-95E1-EA91475E178B}" sibTransId="{E09E50F1-E7CF-485C-9A1D-3E285ED9222F}"/>
    <dgm:cxn modelId="{F9794B7F-E167-4117-9F1E-C2E4575A6D28}" type="presOf" srcId="{B77F5FC6-E1FA-4F90-A795-D580EFA0A695}" destId="{30B0D5D5-218A-4182-B93A-5BF5CB7A4354}" srcOrd="0" destOrd="0" presId="urn:microsoft.com/office/officeart/2018/2/layout/IconVerticalSolidList"/>
    <dgm:cxn modelId="{54BD7C99-4D2F-4A21-8AA8-F6609E150698}" type="presOf" srcId="{5A068B62-8B14-45FE-BC08-B579BDCB0FFD}" destId="{7EF17682-A8A9-4A1E-9A64-4FB7B54F85BA}" srcOrd="0" destOrd="0" presId="urn:microsoft.com/office/officeart/2018/2/layout/IconVerticalSolidList"/>
    <dgm:cxn modelId="{C460B899-E503-4312-A845-5D1F250ED958}" type="presParOf" srcId="{7F92B7CD-4B06-4A58-9C41-93AA6E29069E}" destId="{6F0A8026-CDBC-482C-BDBA-73B3F1C3AB50}" srcOrd="0" destOrd="0" presId="urn:microsoft.com/office/officeart/2018/2/layout/IconVerticalSolidList"/>
    <dgm:cxn modelId="{4AC25319-44FF-4FF7-A57A-FCB3AECD97AC}" type="presParOf" srcId="{6F0A8026-CDBC-482C-BDBA-73B3F1C3AB50}" destId="{95EAB183-DECD-49D9-A6CE-0398EBE136E4}" srcOrd="0" destOrd="0" presId="urn:microsoft.com/office/officeart/2018/2/layout/IconVerticalSolidList"/>
    <dgm:cxn modelId="{42C39FD7-E30F-48FA-B6A6-86648A102B2E}" type="presParOf" srcId="{6F0A8026-CDBC-482C-BDBA-73B3F1C3AB50}" destId="{F2A4148E-4308-498A-90B8-388AF2D41FDB}" srcOrd="1" destOrd="0" presId="urn:microsoft.com/office/officeart/2018/2/layout/IconVerticalSolidList"/>
    <dgm:cxn modelId="{124D7622-108E-4C27-A377-5FCDBEAEEC85}" type="presParOf" srcId="{6F0A8026-CDBC-482C-BDBA-73B3F1C3AB50}" destId="{E5F3023B-3ACB-4622-9D10-208EA77C44D2}" srcOrd="2" destOrd="0" presId="urn:microsoft.com/office/officeart/2018/2/layout/IconVerticalSolidList"/>
    <dgm:cxn modelId="{8A54BDBA-2546-4479-B8FA-462DA3166C9E}" type="presParOf" srcId="{6F0A8026-CDBC-482C-BDBA-73B3F1C3AB50}" destId="{31041B97-2511-4BE1-AE79-772B31C97A14}" srcOrd="3" destOrd="0" presId="urn:microsoft.com/office/officeart/2018/2/layout/IconVerticalSolidList"/>
    <dgm:cxn modelId="{0572C444-4700-4E41-BA52-03CD584D8CF1}" type="presParOf" srcId="{7F92B7CD-4B06-4A58-9C41-93AA6E29069E}" destId="{C37E630C-16E9-4641-9441-1B19C9ECD00F}" srcOrd="1" destOrd="0" presId="urn:microsoft.com/office/officeart/2018/2/layout/IconVerticalSolidList"/>
    <dgm:cxn modelId="{35DA5452-D405-4BD2-8F44-517E2F1B66F6}" type="presParOf" srcId="{7F92B7CD-4B06-4A58-9C41-93AA6E29069E}" destId="{1A5860BB-7BC0-4A66-803F-FA415870CDA4}" srcOrd="2" destOrd="0" presId="urn:microsoft.com/office/officeart/2018/2/layout/IconVerticalSolidList"/>
    <dgm:cxn modelId="{0E9E1E1E-DF38-4D66-976F-81827E69F091}" type="presParOf" srcId="{1A5860BB-7BC0-4A66-803F-FA415870CDA4}" destId="{7C5DB0F0-C814-426D-811B-D88A0361994E}" srcOrd="0" destOrd="0" presId="urn:microsoft.com/office/officeart/2018/2/layout/IconVerticalSolidList"/>
    <dgm:cxn modelId="{64AE0147-96B1-459E-AEA1-48463E714022}" type="presParOf" srcId="{1A5860BB-7BC0-4A66-803F-FA415870CDA4}" destId="{BB3D68BA-F9A5-4645-8CB0-94B13CDF31C0}" srcOrd="1" destOrd="0" presId="urn:microsoft.com/office/officeart/2018/2/layout/IconVerticalSolidList"/>
    <dgm:cxn modelId="{E9F4F08F-7A08-4439-9CA7-DFE1A1741F63}" type="presParOf" srcId="{1A5860BB-7BC0-4A66-803F-FA415870CDA4}" destId="{173F22AA-2975-4CE7-A0D2-96E7FA1D5AA3}" srcOrd="2" destOrd="0" presId="urn:microsoft.com/office/officeart/2018/2/layout/IconVerticalSolidList"/>
    <dgm:cxn modelId="{17AE01B8-4BC6-4AD0-A822-A58DDE61D411}" type="presParOf" srcId="{1A5860BB-7BC0-4A66-803F-FA415870CDA4}" destId="{30B0D5D5-218A-4182-B93A-5BF5CB7A4354}" srcOrd="3" destOrd="0" presId="urn:microsoft.com/office/officeart/2018/2/layout/IconVerticalSolidList"/>
    <dgm:cxn modelId="{7191D4CE-869E-4727-A0C7-8A8333FE1062}" type="presParOf" srcId="{7F92B7CD-4B06-4A58-9C41-93AA6E29069E}" destId="{8B84225F-BE0D-4A2D-AAD0-A4A10D6A61B6}" srcOrd="3" destOrd="0" presId="urn:microsoft.com/office/officeart/2018/2/layout/IconVerticalSolidList"/>
    <dgm:cxn modelId="{76C7CA01-1E59-456A-90BB-742D9344B346}" type="presParOf" srcId="{7F92B7CD-4B06-4A58-9C41-93AA6E29069E}" destId="{7BD5DB31-881D-492F-AEA4-07E8FBE3BF0E}" srcOrd="4" destOrd="0" presId="urn:microsoft.com/office/officeart/2018/2/layout/IconVerticalSolidList"/>
    <dgm:cxn modelId="{7DEAEC4B-0A01-4F95-990D-F834DEF66834}" type="presParOf" srcId="{7BD5DB31-881D-492F-AEA4-07E8FBE3BF0E}" destId="{3E028405-CE5B-4194-940D-0EF185002F4D}" srcOrd="0" destOrd="0" presId="urn:microsoft.com/office/officeart/2018/2/layout/IconVerticalSolidList"/>
    <dgm:cxn modelId="{070174A7-8FCB-47F1-8B44-C0AB5B036D4B}" type="presParOf" srcId="{7BD5DB31-881D-492F-AEA4-07E8FBE3BF0E}" destId="{965488BF-D51F-4CA8-8553-41E5FF0C7278}" srcOrd="1" destOrd="0" presId="urn:microsoft.com/office/officeart/2018/2/layout/IconVerticalSolidList"/>
    <dgm:cxn modelId="{A27BBC8D-BB02-495C-8E0C-E4C30C90E2C7}" type="presParOf" srcId="{7BD5DB31-881D-492F-AEA4-07E8FBE3BF0E}" destId="{E7EEA459-F646-4A21-B17C-25FF661E7697}" srcOrd="2" destOrd="0" presId="urn:microsoft.com/office/officeart/2018/2/layout/IconVerticalSolidList"/>
    <dgm:cxn modelId="{6CE4DC70-758E-4991-881B-C47A5F9FF70A}" type="presParOf" srcId="{7BD5DB31-881D-492F-AEA4-07E8FBE3BF0E}" destId="{7EF17682-A8A9-4A1E-9A64-4FB7B54F8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E51EA1D1-488A-4155-8310-CBB3A9E524D8}" type="doc">
      <dgm:prSet loTypeId="urn:microsoft.com/office/officeart/2008/layout/LinedList" loCatId="list" qsTypeId="urn:microsoft.com/office/officeart/2005/8/quickstyle/simple3#5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DB1CD4D6-92C0-4493-9D97-443852DE3820}">
      <dgm:prSet/>
      <dgm:spPr/>
      <dgm:t>
        <a:bodyPr/>
        <a:lstStyle/>
        <a:p>
          <a:r>
            <a:rPr lang="en-GB" baseline="0"/>
            <a:t>In the context of this model, opportunity refers to the external factors which make the execution of a particular behaviour possible.</a:t>
          </a:r>
          <a:endParaRPr lang="en-US"/>
        </a:p>
      </dgm:t>
    </dgm:pt>
    <dgm:pt modelId="{A8E11C9D-3A2D-46B8-ABE7-C91E2DE797D6}" type="parTrans" cxnId="{53C97819-4C14-431D-8458-0F488517C06E}">
      <dgm:prSet/>
      <dgm:spPr/>
      <dgm:t>
        <a:bodyPr/>
        <a:lstStyle/>
        <a:p>
          <a:endParaRPr lang="en-US"/>
        </a:p>
      </dgm:t>
    </dgm:pt>
    <dgm:pt modelId="{3E320E43-5410-4E92-B990-2BE4C506DFDF}" type="sibTrans" cxnId="{53C97819-4C14-431D-8458-0F488517C06E}">
      <dgm:prSet/>
      <dgm:spPr/>
      <dgm:t>
        <a:bodyPr/>
        <a:lstStyle/>
        <a:p>
          <a:endParaRPr lang="en-US"/>
        </a:p>
      </dgm:t>
    </dgm:pt>
    <dgm:pt modelId="{B2F86A16-8F8C-41DD-8941-6CD7CF72A5D9}">
      <dgm:prSet/>
      <dgm:spPr/>
      <dgm:t>
        <a:bodyPr/>
        <a:lstStyle/>
        <a:p>
          <a:r>
            <a:rPr lang="en-GB" baseline="0"/>
            <a:t>Physical Opportunity: opportunities provided by the environment, such as time, location and resource</a:t>
          </a:r>
          <a:endParaRPr lang="en-US"/>
        </a:p>
      </dgm:t>
    </dgm:pt>
    <dgm:pt modelId="{07F61B55-B8CC-4EBB-BEFF-5F800AAE688F}" type="parTrans" cxnId="{CFEFCBCB-B180-4DBD-B53A-B44F7C9B04A7}">
      <dgm:prSet/>
      <dgm:spPr/>
      <dgm:t>
        <a:bodyPr/>
        <a:lstStyle/>
        <a:p>
          <a:endParaRPr lang="en-US"/>
        </a:p>
      </dgm:t>
    </dgm:pt>
    <dgm:pt modelId="{14CB6B1C-8CD1-4F71-821B-8E31D1481B76}" type="sibTrans" cxnId="{CFEFCBCB-B180-4DBD-B53A-B44F7C9B04A7}">
      <dgm:prSet/>
      <dgm:spPr/>
      <dgm:t>
        <a:bodyPr/>
        <a:lstStyle/>
        <a:p>
          <a:endParaRPr lang="en-US"/>
        </a:p>
      </dgm:t>
    </dgm:pt>
    <dgm:pt modelId="{AC5C4B4B-63AD-449C-A1EE-C0DE335281D8}">
      <dgm:prSet/>
      <dgm:spPr/>
      <dgm:t>
        <a:bodyPr/>
        <a:lstStyle/>
        <a:p>
          <a:r>
            <a:rPr lang="en-GB" baseline="0"/>
            <a:t>Social Opportunity: opportunities as a result of social factors, such as cultural norms and social cues</a:t>
          </a:r>
          <a:endParaRPr lang="en-US"/>
        </a:p>
      </dgm:t>
    </dgm:pt>
    <dgm:pt modelId="{1F27D725-0DE3-4E53-B2AE-2C782B5AD823}" type="parTrans" cxnId="{9C18558B-A0CA-42FF-BAC2-0BBE8E735D4D}">
      <dgm:prSet/>
      <dgm:spPr/>
      <dgm:t>
        <a:bodyPr/>
        <a:lstStyle/>
        <a:p>
          <a:endParaRPr lang="en-US"/>
        </a:p>
      </dgm:t>
    </dgm:pt>
    <dgm:pt modelId="{C26E2B6F-773A-4969-B24F-58D0D9102B24}" type="sibTrans" cxnId="{9C18558B-A0CA-42FF-BAC2-0BBE8E735D4D}">
      <dgm:prSet/>
      <dgm:spPr/>
      <dgm:t>
        <a:bodyPr/>
        <a:lstStyle/>
        <a:p>
          <a:endParaRPr lang="en-US"/>
        </a:p>
      </dgm:t>
    </dgm:pt>
    <dgm:pt modelId="{84D2FB5A-0500-487E-9674-460500DBD531}" type="pres">
      <dgm:prSet presAssocID="{E51EA1D1-488A-4155-8310-CBB3A9E524D8}" presName="vert0" presStyleCnt="0">
        <dgm:presLayoutVars>
          <dgm:dir/>
          <dgm:animOne val="branch"/>
          <dgm:animLvl val="lvl"/>
        </dgm:presLayoutVars>
      </dgm:prSet>
      <dgm:spPr/>
    </dgm:pt>
    <dgm:pt modelId="{747882A4-B2E3-4417-B92B-95E19A481AE1}" type="pres">
      <dgm:prSet presAssocID="{DB1CD4D6-92C0-4493-9D97-443852DE3820}" presName="thickLine" presStyleLbl="alignNode1" presStyleIdx="0" presStyleCnt="3"/>
      <dgm:spPr/>
    </dgm:pt>
    <dgm:pt modelId="{376FE23F-602F-4498-AB98-79D56C44C63A}" type="pres">
      <dgm:prSet presAssocID="{DB1CD4D6-92C0-4493-9D97-443852DE3820}" presName="horz1" presStyleCnt="0"/>
      <dgm:spPr/>
    </dgm:pt>
    <dgm:pt modelId="{6598F6D4-8D18-49B0-9226-2D8C5FF505CD}" type="pres">
      <dgm:prSet presAssocID="{DB1CD4D6-92C0-4493-9D97-443852DE3820}" presName="tx1" presStyleLbl="revTx" presStyleIdx="0" presStyleCnt="3"/>
      <dgm:spPr/>
    </dgm:pt>
    <dgm:pt modelId="{8FADFC5A-738F-43E5-8A0F-A7D7F733534A}" type="pres">
      <dgm:prSet presAssocID="{DB1CD4D6-92C0-4493-9D97-443852DE3820}" presName="vert1" presStyleCnt="0"/>
      <dgm:spPr/>
    </dgm:pt>
    <dgm:pt modelId="{DB6C35BF-9207-4E5E-9B63-4EEB44917110}" type="pres">
      <dgm:prSet presAssocID="{B2F86A16-8F8C-41DD-8941-6CD7CF72A5D9}" presName="thickLine" presStyleLbl="alignNode1" presStyleIdx="1" presStyleCnt="3"/>
      <dgm:spPr/>
    </dgm:pt>
    <dgm:pt modelId="{65D981DA-2625-4124-A4D0-5F1D54DD0784}" type="pres">
      <dgm:prSet presAssocID="{B2F86A16-8F8C-41DD-8941-6CD7CF72A5D9}" presName="horz1" presStyleCnt="0"/>
      <dgm:spPr/>
    </dgm:pt>
    <dgm:pt modelId="{F7CAC3BF-F799-46E1-93AB-B58B676C7BAA}" type="pres">
      <dgm:prSet presAssocID="{B2F86A16-8F8C-41DD-8941-6CD7CF72A5D9}" presName="tx1" presStyleLbl="revTx" presStyleIdx="1" presStyleCnt="3"/>
      <dgm:spPr/>
    </dgm:pt>
    <dgm:pt modelId="{009AB719-CE25-495C-8BDF-0C15E4ABCB46}" type="pres">
      <dgm:prSet presAssocID="{B2F86A16-8F8C-41DD-8941-6CD7CF72A5D9}" presName="vert1" presStyleCnt="0"/>
      <dgm:spPr/>
    </dgm:pt>
    <dgm:pt modelId="{51E18BEC-F382-43D0-8B5B-3675ED84E30B}" type="pres">
      <dgm:prSet presAssocID="{AC5C4B4B-63AD-449C-A1EE-C0DE335281D8}" presName="thickLine" presStyleLbl="alignNode1" presStyleIdx="2" presStyleCnt="3"/>
      <dgm:spPr/>
    </dgm:pt>
    <dgm:pt modelId="{E4D62A53-D2FF-4FB7-8F4D-42B9D5B02AEC}" type="pres">
      <dgm:prSet presAssocID="{AC5C4B4B-63AD-449C-A1EE-C0DE335281D8}" presName="horz1" presStyleCnt="0"/>
      <dgm:spPr/>
    </dgm:pt>
    <dgm:pt modelId="{709043AC-730C-4FC7-89DE-4135146367AE}" type="pres">
      <dgm:prSet presAssocID="{AC5C4B4B-63AD-449C-A1EE-C0DE335281D8}" presName="tx1" presStyleLbl="revTx" presStyleIdx="2" presStyleCnt="3"/>
      <dgm:spPr/>
    </dgm:pt>
    <dgm:pt modelId="{02F3EE9B-CD8A-4093-B2D9-0FB423B12197}" type="pres">
      <dgm:prSet presAssocID="{AC5C4B4B-63AD-449C-A1EE-C0DE335281D8}" presName="vert1" presStyleCnt="0"/>
      <dgm:spPr/>
    </dgm:pt>
  </dgm:ptLst>
  <dgm:cxnLst>
    <dgm:cxn modelId="{BEA7CC08-7FEF-45B5-99E4-AEECFDB809D5}" type="presOf" srcId="{B2F86A16-8F8C-41DD-8941-6CD7CF72A5D9}" destId="{F7CAC3BF-F799-46E1-93AB-B58B676C7BAA}" srcOrd="0" destOrd="0" presId="urn:microsoft.com/office/officeart/2008/layout/LinedList"/>
    <dgm:cxn modelId="{53C97819-4C14-431D-8458-0F488517C06E}" srcId="{E51EA1D1-488A-4155-8310-CBB3A9E524D8}" destId="{DB1CD4D6-92C0-4493-9D97-443852DE3820}" srcOrd="0" destOrd="0" parTransId="{A8E11C9D-3A2D-46B8-ABE7-C91E2DE797D6}" sibTransId="{3E320E43-5410-4E92-B990-2BE4C506DFDF}"/>
    <dgm:cxn modelId="{4941DC6A-68DB-4FCD-9489-109FCDF53175}" type="presOf" srcId="{DB1CD4D6-92C0-4493-9D97-443852DE3820}" destId="{6598F6D4-8D18-49B0-9226-2D8C5FF505CD}" srcOrd="0" destOrd="0" presId="urn:microsoft.com/office/officeart/2008/layout/LinedList"/>
    <dgm:cxn modelId="{8EAC888A-C18F-44D4-820E-C914E411B4C1}" type="presOf" srcId="{AC5C4B4B-63AD-449C-A1EE-C0DE335281D8}" destId="{709043AC-730C-4FC7-89DE-4135146367AE}" srcOrd="0" destOrd="0" presId="urn:microsoft.com/office/officeart/2008/layout/LinedList"/>
    <dgm:cxn modelId="{9C18558B-A0CA-42FF-BAC2-0BBE8E735D4D}" srcId="{E51EA1D1-488A-4155-8310-CBB3A9E524D8}" destId="{AC5C4B4B-63AD-449C-A1EE-C0DE335281D8}" srcOrd="2" destOrd="0" parTransId="{1F27D725-0DE3-4E53-B2AE-2C782B5AD823}" sibTransId="{C26E2B6F-773A-4969-B24F-58D0D9102B24}"/>
    <dgm:cxn modelId="{CFEFCBCB-B180-4DBD-B53A-B44F7C9B04A7}" srcId="{E51EA1D1-488A-4155-8310-CBB3A9E524D8}" destId="{B2F86A16-8F8C-41DD-8941-6CD7CF72A5D9}" srcOrd="1" destOrd="0" parTransId="{07F61B55-B8CC-4EBB-BEFF-5F800AAE688F}" sibTransId="{14CB6B1C-8CD1-4F71-821B-8E31D1481B76}"/>
    <dgm:cxn modelId="{05DE32E5-653F-4B40-BDF9-7F20712F3370}" type="presOf" srcId="{E51EA1D1-488A-4155-8310-CBB3A9E524D8}" destId="{84D2FB5A-0500-487E-9674-460500DBD531}" srcOrd="0" destOrd="0" presId="urn:microsoft.com/office/officeart/2008/layout/LinedList"/>
    <dgm:cxn modelId="{FB6C06CA-5754-4B5C-B80B-66528A6DB5C4}" type="presParOf" srcId="{84D2FB5A-0500-487E-9674-460500DBD531}" destId="{747882A4-B2E3-4417-B92B-95E19A481AE1}" srcOrd="0" destOrd="0" presId="urn:microsoft.com/office/officeart/2008/layout/LinedList"/>
    <dgm:cxn modelId="{2CFEE404-975B-450E-84BB-F869B49055C5}" type="presParOf" srcId="{84D2FB5A-0500-487E-9674-460500DBD531}" destId="{376FE23F-602F-4498-AB98-79D56C44C63A}" srcOrd="1" destOrd="0" presId="urn:microsoft.com/office/officeart/2008/layout/LinedList"/>
    <dgm:cxn modelId="{D8E3F673-7B74-401F-85F1-38B848EA21BA}" type="presParOf" srcId="{376FE23F-602F-4498-AB98-79D56C44C63A}" destId="{6598F6D4-8D18-49B0-9226-2D8C5FF505CD}" srcOrd="0" destOrd="0" presId="urn:microsoft.com/office/officeart/2008/layout/LinedList"/>
    <dgm:cxn modelId="{F6736B23-C30F-4766-A1F2-A7913ED50753}" type="presParOf" srcId="{376FE23F-602F-4498-AB98-79D56C44C63A}" destId="{8FADFC5A-738F-43E5-8A0F-A7D7F733534A}" srcOrd="1" destOrd="0" presId="urn:microsoft.com/office/officeart/2008/layout/LinedList"/>
    <dgm:cxn modelId="{B1FE6ABE-4FF9-4F1E-936C-830FA8D3854D}" type="presParOf" srcId="{84D2FB5A-0500-487E-9674-460500DBD531}" destId="{DB6C35BF-9207-4E5E-9B63-4EEB44917110}" srcOrd="2" destOrd="0" presId="urn:microsoft.com/office/officeart/2008/layout/LinedList"/>
    <dgm:cxn modelId="{787E17B7-4BAE-4D4E-9FE7-D7B538F09B99}" type="presParOf" srcId="{84D2FB5A-0500-487E-9674-460500DBD531}" destId="{65D981DA-2625-4124-A4D0-5F1D54DD0784}" srcOrd="3" destOrd="0" presId="urn:microsoft.com/office/officeart/2008/layout/LinedList"/>
    <dgm:cxn modelId="{7AFB2564-0D88-4692-B4A2-A2FD93B01CE2}" type="presParOf" srcId="{65D981DA-2625-4124-A4D0-5F1D54DD0784}" destId="{F7CAC3BF-F799-46E1-93AB-B58B676C7BAA}" srcOrd="0" destOrd="0" presId="urn:microsoft.com/office/officeart/2008/layout/LinedList"/>
    <dgm:cxn modelId="{4469CCCC-A39C-44BA-8C43-9CFB991BAF88}" type="presParOf" srcId="{65D981DA-2625-4124-A4D0-5F1D54DD0784}" destId="{009AB719-CE25-495C-8BDF-0C15E4ABCB46}" srcOrd="1" destOrd="0" presId="urn:microsoft.com/office/officeart/2008/layout/LinedList"/>
    <dgm:cxn modelId="{CBD88AA4-A94A-4F89-B415-58D6851EA37D}" type="presParOf" srcId="{84D2FB5A-0500-487E-9674-460500DBD531}" destId="{51E18BEC-F382-43D0-8B5B-3675ED84E30B}" srcOrd="4" destOrd="0" presId="urn:microsoft.com/office/officeart/2008/layout/LinedList"/>
    <dgm:cxn modelId="{5BC9B747-B9D5-40E5-BD4A-23033945C277}" type="presParOf" srcId="{84D2FB5A-0500-487E-9674-460500DBD531}" destId="{E4D62A53-D2FF-4FB7-8F4D-42B9D5B02AEC}" srcOrd="5" destOrd="0" presId="urn:microsoft.com/office/officeart/2008/layout/LinedList"/>
    <dgm:cxn modelId="{727FF15A-2DFC-49E6-B2A8-4E0AA6264A46}" type="presParOf" srcId="{E4D62A53-D2FF-4FB7-8F4D-42B9D5B02AEC}" destId="{709043AC-730C-4FC7-89DE-4135146367AE}" srcOrd="0" destOrd="0" presId="urn:microsoft.com/office/officeart/2008/layout/LinedList"/>
    <dgm:cxn modelId="{5A62FD95-6FE3-4151-9AFF-4B76C398B1CC}" type="presParOf" srcId="{E4D62A53-D2FF-4FB7-8F4D-42B9D5B02AEC}" destId="{02F3EE9B-CD8A-4093-B2D9-0FB423B121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2D51B66F-8A0A-49EE-96A3-29E875C99CC2}" type="doc">
      <dgm:prSet loTypeId="urn:microsoft.com/office/officeart/2018/2/layout/IconVerticalSolidList" loCatId="icon" qsTypeId="urn:microsoft.com/office/officeart/2005/8/quickstyle/simple1#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96A63A-071C-4AB4-B625-D6F5BF47B72F}">
      <dgm:prSet/>
      <dgm:spPr/>
      <dgm:t>
        <a:bodyPr/>
        <a:lstStyle/>
        <a:p>
          <a:r>
            <a:rPr lang="en-GB" baseline="0"/>
            <a:t>Motivation refers to the internal processes which influence our decision making and behaviours. </a:t>
          </a:r>
          <a:endParaRPr lang="en-US"/>
        </a:p>
      </dgm:t>
    </dgm:pt>
    <dgm:pt modelId="{C9AEE060-37F9-49FB-8755-43CDEA14276E}" type="parTrans" cxnId="{3DE94C85-AA0F-469D-BFF9-52DD2C016AD3}">
      <dgm:prSet/>
      <dgm:spPr/>
      <dgm:t>
        <a:bodyPr/>
        <a:lstStyle/>
        <a:p>
          <a:endParaRPr lang="en-US"/>
        </a:p>
      </dgm:t>
    </dgm:pt>
    <dgm:pt modelId="{18BD7878-7AC3-40E8-A7EB-67D2CB5372F4}" type="sibTrans" cxnId="{3DE94C85-AA0F-469D-BFF9-52DD2C016AD3}">
      <dgm:prSet/>
      <dgm:spPr/>
      <dgm:t>
        <a:bodyPr/>
        <a:lstStyle/>
        <a:p>
          <a:endParaRPr lang="en-US"/>
        </a:p>
      </dgm:t>
    </dgm:pt>
    <dgm:pt modelId="{6D39FBE8-5717-419E-9026-8612B0AADFE5}">
      <dgm:prSet/>
      <dgm:spPr/>
      <dgm:t>
        <a:bodyPr/>
        <a:lstStyle/>
        <a:p>
          <a:r>
            <a:rPr lang="en-GB" baseline="0"/>
            <a:t>Reflective Motivation: reflective processes, such as making plans and evaluating things that have already happened.</a:t>
          </a:r>
          <a:endParaRPr lang="en-US"/>
        </a:p>
      </dgm:t>
    </dgm:pt>
    <dgm:pt modelId="{F07FAA11-BB3E-4FD7-898E-5399683A2395}" type="parTrans" cxnId="{A753B022-16D1-4D94-80D0-C94AE4DD899C}">
      <dgm:prSet/>
      <dgm:spPr/>
      <dgm:t>
        <a:bodyPr/>
        <a:lstStyle/>
        <a:p>
          <a:endParaRPr lang="en-US"/>
        </a:p>
      </dgm:t>
    </dgm:pt>
    <dgm:pt modelId="{795B944B-26BF-4B32-8B43-0F9E62A2E500}" type="sibTrans" cxnId="{A753B022-16D1-4D94-80D0-C94AE4DD899C}">
      <dgm:prSet/>
      <dgm:spPr/>
      <dgm:t>
        <a:bodyPr/>
        <a:lstStyle/>
        <a:p>
          <a:endParaRPr lang="en-US"/>
        </a:p>
      </dgm:t>
    </dgm:pt>
    <dgm:pt modelId="{D81682C9-915C-4C64-9E16-39C231190378}">
      <dgm:prSet/>
      <dgm:spPr/>
      <dgm:t>
        <a:bodyPr/>
        <a:lstStyle/>
        <a:p>
          <a:r>
            <a:rPr lang="en-GB" baseline="0"/>
            <a:t>Automatic Motivation: automatic processes, such as our desires, impulses and inhibitions</a:t>
          </a:r>
          <a:endParaRPr lang="en-US"/>
        </a:p>
      </dgm:t>
    </dgm:pt>
    <dgm:pt modelId="{D7D877FE-9728-4AD9-895F-5B4B2E5C1219}" type="parTrans" cxnId="{0F48F452-7444-4D80-BC06-7462A86C39CD}">
      <dgm:prSet/>
      <dgm:spPr/>
      <dgm:t>
        <a:bodyPr/>
        <a:lstStyle/>
        <a:p>
          <a:endParaRPr lang="en-US"/>
        </a:p>
      </dgm:t>
    </dgm:pt>
    <dgm:pt modelId="{D986E43E-F007-4B53-B1CB-2A48F348E878}" type="sibTrans" cxnId="{0F48F452-7444-4D80-BC06-7462A86C39CD}">
      <dgm:prSet/>
      <dgm:spPr/>
      <dgm:t>
        <a:bodyPr/>
        <a:lstStyle/>
        <a:p>
          <a:endParaRPr lang="en-US"/>
        </a:p>
      </dgm:t>
    </dgm:pt>
    <dgm:pt modelId="{7D277F96-D04E-4D29-AD6D-D7D1FE6BB50C}" type="pres">
      <dgm:prSet presAssocID="{2D51B66F-8A0A-49EE-96A3-29E875C99CC2}" presName="root" presStyleCnt="0">
        <dgm:presLayoutVars>
          <dgm:dir/>
          <dgm:resizeHandles val="exact"/>
        </dgm:presLayoutVars>
      </dgm:prSet>
      <dgm:spPr/>
    </dgm:pt>
    <dgm:pt modelId="{94A9438A-1848-4416-BC7E-A33D270F448E}" type="pres">
      <dgm:prSet presAssocID="{D396A63A-071C-4AB4-B625-D6F5BF47B72F}" presName="compNode" presStyleCnt="0"/>
      <dgm:spPr/>
    </dgm:pt>
    <dgm:pt modelId="{4D72C9E2-A712-49D9-BB99-876414FAD425}" type="pres">
      <dgm:prSet presAssocID="{D396A63A-071C-4AB4-B625-D6F5BF47B72F}" presName="bgRect" presStyleLbl="bgShp" presStyleIdx="0" presStyleCnt="3"/>
      <dgm:spPr/>
    </dgm:pt>
    <dgm:pt modelId="{C59FFD9E-2D45-4F3C-BFFD-AFEEAB2EF8DB}" type="pres">
      <dgm:prSet presAssocID="{D396A63A-071C-4AB4-B625-D6F5BF47B72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4CC5789-A616-45A0-80EF-65FC944C1C9E}" type="pres">
      <dgm:prSet presAssocID="{D396A63A-071C-4AB4-B625-D6F5BF47B72F}" presName="spaceRect" presStyleCnt="0"/>
      <dgm:spPr/>
    </dgm:pt>
    <dgm:pt modelId="{905F2ADE-C854-4273-A0E8-056F9EA416BE}" type="pres">
      <dgm:prSet presAssocID="{D396A63A-071C-4AB4-B625-D6F5BF47B72F}" presName="parTx" presStyleLbl="revTx" presStyleIdx="0" presStyleCnt="3">
        <dgm:presLayoutVars>
          <dgm:chMax val="0"/>
          <dgm:chPref val="0"/>
        </dgm:presLayoutVars>
      </dgm:prSet>
      <dgm:spPr/>
    </dgm:pt>
    <dgm:pt modelId="{993A57F7-3D6A-46DE-9CF7-74B1DDCB5E9B}" type="pres">
      <dgm:prSet presAssocID="{18BD7878-7AC3-40E8-A7EB-67D2CB5372F4}" presName="sibTrans" presStyleCnt="0"/>
      <dgm:spPr/>
    </dgm:pt>
    <dgm:pt modelId="{E9E06DA9-61D8-435E-85B0-E1EF467A38FF}" type="pres">
      <dgm:prSet presAssocID="{6D39FBE8-5717-419E-9026-8612B0AADFE5}" presName="compNode" presStyleCnt="0"/>
      <dgm:spPr/>
    </dgm:pt>
    <dgm:pt modelId="{79621CCB-479F-4168-98E3-ECF4A848E4DF}" type="pres">
      <dgm:prSet presAssocID="{6D39FBE8-5717-419E-9026-8612B0AADFE5}" presName="bgRect" presStyleLbl="bgShp" presStyleIdx="1" presStyleCnt="3"/>
      <dgm:spPr/>
    </dgm:pt>
    <dgm:pt modelId="{72711866-F712-4612-8A7D-62663093B174}" type="pres">
      <dgm:prSet presAssocID="{6D39FBE8-5717-419E-9026-8612B0AADFE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DFD2BA3-C2F8-418D-8CDA-40F502CF91B9}" type="pres">
      <dgm:prSet presAssocID="{6D39FBE8-5717-419E-9026-8612B0AADFE5}" presName="spaceRect" presStyleCnt="0"/>
      <dgm:spPr/>
    </dgm:pt>
    <dgm:pt modelId="{35C7955D-4EAB-4CC0-864B-75F5A98FF3D5}" type="pres">
      <dgm:prSet presAssocID="{6D39FBE8-5717-419E-9026-8612B0AADFE5}" presName="parTx" presStyleLbl="revTx" presStyleIdx="1" presStyleCnt="3">
        <dgm:presLayoutVars>
          <dgm:chMax val="0"/>
          <dgm:chPref val="0"/>
        </dgm:presLayoutVars>
      </dgm:prSet>
      <dgm:spPr/>
    </dgm:pt>
    <dgm:pt modelId="{1470BD34-27C4-456F-AF92-D0037EC960F3}" type="pres">
      <dgm:prSet presAssocID="{795B944B-26BF-4B32-8B43-0F9E62A2E500}" presName="sibTrans" presStyleCnt="0"/>
      <dgm:spPr/>
    </dgm:pt>
    <dgm:pt modelId="{D0C79FD8-6AA8-4CB0-971F-0874DD9B81F8}" type="pres">
      <dgm:prSet presAssocID="{D81682C9-915C-4C64-9E16-39C231190378}" presName="compNode" presStyleCnt="0"/>
      <dgm:spPr/>
    </dgm:pt>
    <dgm:pt modelId="{A1AF358B-E67E-454A-8DB4-979FEBEC7335}" type="pres">
      <dgm:prSet presAssocID="{D81682C9-915C-4C64-9E16-39C231190378}" presName="bgRect" presStyleLbl="bgShp" presStyleIdx="2" presStyleCnt="3"/>
      <dgm:spPr/>
    </dgm:pt>
    <dgm:pt modelId="{FB19849A-7938-4A37-A5AC-39BB089BAE06}" type="pres">
      <dgm:prSet presAssocID="{D81682C9-915C-4C64-9E16-39C23119037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AF495703-89A4-419A-AC06-1037AACE4E83}" type="pres">
      <dgm:prSet presAssocID="{D81682C9-915C-4C64-9E16-39C231190378}" presName="spaceRect" presStyleCnt="0"/>
      <dgm:spPr/>
    </dgm:pt>
    <dgm:pt modelId="{DDD1220B-5D63-4263-8D27-736743C2BDC0}" type="pres">
      <dgm:prSet presAssocID="{D81682C9-915C-4C64-9E16-39C2311903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673A04-F1CD-4716-BFF6-E31F87F8DB78}" type="presOf" srcId="{2D51B66F-8A0A-49EE-96A3-29E875C99CC2}" destId="{7D277F96-D04E-4D29-AD6D-D7D1FE6BB50C}" srcOrd="0" destOrd="0" presId="urn:microsoft.com/office/officeart/2018/2/layout/IconVerticalSolidList"/>
    <dgm:cxn modelId="{C12EDB08-09CB-48F0-BD0E-0B4BA904388E}" type="presOf" srcId="{D396A63A-071C-4AB4-B625-D6F5BF47B72F}" destId="{905F2ADE-C854-4273-A0E8-056F9EA416BE}" srcOrd="0" destOrd="0" presId="urn:microsoft.com/office/officeart/2018/2/layout/IconVerticalSolidList"/>
    <dgm:cxn modelId="{A753B022-16D1-4D94-80D0-C94AE4DD899C}" srcId="{2D51B66F-8A0A-49EE-96A3-29E875C99CC2}" destId="{6D39FBE8-5717-419E-9026-8612B0AADFE5}" srcOrd="1" destOrd="0" parTransId="{F07FAA11-BB3E-4FD7-898E-5399683A2395}" sibTransId="{795B944B-26BF-4B32-8B43-0F9E62A2E500}"/>
    <dgm:cxn modelId="{0F48F452-7444-4D80-BC06-7462A86C39CD}" srcId="{2D51B66F-8A0A-49EE-96A3-29E875C99CC2}" destId="{D81682C9-915C-4C64-9E16-39C231190378}" srcOrd="2" destOrd="0" parTransId="{D7D877FE-9728-4AD9-895F-5B4B2E5C1219}" sibTransId="{D986E43E-F007-4B53-B1CB-2A48F348E878}"/>
    <dgm:cxn modelId="{3DE94C85-AA0F-469D-BFF9-52DD2C016AD3}" srcId="{2D51B66F-8A0A-49EE-96A3-29E875C99CC2}" destId="{D396A63A-071C-4AB4-B625-D6F5BF47B72F}" srcOrd="0" destOrd="0" parTransId="{C9AEE060-37F9-49FB-8755-43CDEA14276E}" sibTransId="{18BD7878-7AC3-40E8-A7EB-67D2CB5372F4}"/>
    <dgm:cxn modelId="{286BFF89-B222-44D8-8C27-C06EFA7A027B}" type="presOf" srcId="{6D39FBE8-5717-419E-9026-8612B0AADFE5}" destId="{35C7955D-4EAB-4CC0-864B-75F5A98FF3D5}" srcOrd="0" destOrd="0" presId="urn:microsoft.com/office/officeart/2018/2/layout/IconVerticalSolidList"/>
    <dgm:cxn modelId="{0E13A1C0-B782-4982-9DE9-14798D46ACBD}" type="presOf" srcId="{D81682C9-915C-4C64-9E16-39C231190378}" destId="{DDD1220B-5D63-4263-8D27-736743C2BDC0}" srcOrd="0" destOrd="0" presId="urn:microsoft.com/office/officeart/2018/2/layout/IconVerticalSolidList"/>
    <dgm:cxn modelId="{6A6E1C37-DC66-4CD4-8FD4-6B036749BA38}" type="presParOf" srcId="{7D277F96-D04E-4D29-AD6D-D7D1FE6BB50C}" destId="{94A9438A-1848-4416-BC7E-A33D270F448E}" srcOrd="0" destOrd="0" presId="urn:microsoft.com/office/officeart/2018/2/layout/IconVerticalSolidList"/>
    <dgm:cxn modelId="{F2E4AA39-65EC-46E5-A50E-6129876CEF38}" type="presParOf" srcId="{94A9438A-1848-4416-BC7E-A33D270F448E}" destId="{4D72C9E2-A712-49D9-BB99-876414FAD425}" srcOrd="0" destOrd="0" presId="urn:microsoft.com/office/officeart/2018/2/layout/IconVerticalSolidList"/>
    <dgm:cxn modelId="{8ABC94B4-CAA8-4802-A1B8-B92CE89EB9A7}" type="presParOf" srcId="{94A9438A-1848-4416-BC7E-A33D270F448E}" destId="{C59FFD9E-2D45-4F3C-BFFD-AFEEAB2EF8DB}" srcOrd="1" destOrd="0" presId="urn:microsoft.com/office/officeart/2018/2/layout/IconVerticalSolidList"/>
    <dgm:cxn modelId="{194F33C9-65D6-4EDA-B5B0-85B4EBE2E483}" type="presParOf" srcId="{94A9438A-1848-4416-BC7E-A33D270F448E}" destId="{04CC5789-A616-45A0-80EF-65FC944C1C9E}" srcOrd="2" destOrd="0" presId="urn:microsoft.com/office/officeart/2018/2/layout/IconVerticalSolidList"/>
    <dgm:cxn modelId="{3144BF1A-9FCB-43E3-917E-4F4C4C289EBE}" type="presParOf" srcId="{94A9438A-1848-4416-BC7E-A33D270F448E}" destId="{905F2ADE-C854-4273-A0E8-056F9EA416BE}" srcOrd="3" destOrd="0" presId="urn:microsoft.com/office/officeart/2018/2/layout/IconVerticalSolidList"/>
    <dgm:cxn modelId="{4CC713DC-AA43-4739-9B1C-B3551834A067}" type="presParOf" srcId="{7D277F96-D04E-4D29-AD6D-D7D1FE6BB50C}" destId="{993A57F7-3D6A-46DE-9CF7-74B1DDCB5E9B}" srcOrd="1" destOrd="0" presId="urn:microsoft.com/office/officeart/2018/2/layout/IconVerticalSolidList"/>
    <dgm:cxn modelId="{E475EB2F-00F3-4D86-958E-6D4642D6A31D}" type="presParOf" srcId="{7D277F96-D04E-4D29-AD6D-D7D1FE6BB50C}" destId="{E9E06DA9-61D8-435E-85B0-E1EF467A38FF}" srcOrd="2" destOrd="0" presId="urn:microsoft.com/office/officeart/2018/2/layout/IconVerticalSolidList"/>
    <dgm:cxn modelId="{09596BDC-1E44-435A-AD00-06F6FB9F99EC}" type="presParOf" srcId="{E9E06DA9-61D8-435E-85B0-E1EF467A38FF}" destId="{79621CCB-479F-4168-98E3-ECF4A848E4DF}" srcOrd="0" destOrd="0" presId="urn:microsoft.com/office/officeart/2018/2/layout/IconVerticalSolidList"/>
    <dgm:cxn modelId="{A84643A2-9DB9-48C5-BFA9-CFEAA060BECB}" type="presParOf" srcId="{E9E06DA9-61D8-435E-85B0-E1EF467A38FF}" destId="{72711866-F712-4612-8A7D-62663093B174}" srcOrd="1" destOrd="0" presId="urn:microsoft.com/office/officeart/2018/2/layout/IconVerticalSolidList"/>
    <dgm:cxn modelId="{D4C8C070-9F82-4307-8981-3A9485722F18}" type="presParOf" srcId="{E9E06DA9-61D8-435E-85B0-E1EF467A38FF}" destId="{1DFD2BA3-C2F8-418D-8CDA-40F502CF91B9}" srcOrd="2" destOrd="0" presId="urn:microsoft.com/office/officeart/2018/2/layout/IconVerticalSolidList"/>
    <dgm:cxn modelId="{16D559CC-3B7C-49EC-A03A-EAC510E1E5EE}" type="presParOf" srcId="{E9E06DA9-61D8-435E-85B0-E1EF467A38FF}" destId="{35C7955D-4EAB-4CC0-864B-75F5A98FF3D5}" srcOrd="3" destOrd="0" presId="urn:microsoft.com/office/officeart/2018/2/layout/IconVerticalSolidList"/>
    <dgm:cxn modelId="{3865191F-3B86-4543-950C-EFD4E45D9B21}" type="presParOf" srcId="{7D277F96-D04E-4D29-AD6D-D7D1FE6BB50C}" destId="{1470BD34-27C4-456F-AF92-D0037EC960F3}" srcOrd="3" destOrd="0" presId="urn:microsoft.com/office/officeart/2018/2/layout/IconVerticalSolidList"/>
    <dgm:cxn modelId="{2C4A38E4-10A4-4591-B18F-7BDFE177B593}" type="presParOf" srcId="{7D277F96-D04E-4D29-AD6D-D7D1FE6BB50C}" destId="{D0C79FD8-6AA8-4CB0-971F-0874DD9B81F8}" srcOrd="4" destOrd="0" presId="urn:microsoft.com/office/officeart/2018/2/layout/IconVerticalSolidList"/>
    <dgm:cxn modelId="{112DF52B-C676-4648-BCB6-0DA3D1CDE0E0}" type="presParOf" srcId="{D0C79FD8-6AA8-4CB0-971F-0874DD9B81F8}" destId="{A1AF358B-E67E-454A-8DB4-979FEBEC7335}" srcOrd="0" destOrd="0" presId="urn:microsoft.com/office/officeart/2018/2/layout/IconVerticalSolidList"/>
    <dgm:cxn modelId="{01547593-575C-444D-8F8B-E0CFF4899096}" type="presParOf" srcId="{D0C79FD8-6AA8-4CB0-971F-0874DD9B81F8}" destId="{FB19849A-7938-4A37-A5AC-39BB089BAE06}" srcOrd="1" destOrd="0" presId="urn:microsoft.com/office/officeart/2018/2/layout/IconVerticalSolidList"/>
    <dgm:cxn modelId="{E5966205-5AD5-42FB-B9C4-76CF83289BF4}" type="presParOf" srcId="{D0C79FD8-6AA8-4CB0-971F-0874DD9B81F8}" destId="{AF495703-89A4-419A-AC06-1037AACE4E83}" srcOrd="2" destOrd="0" presId="urn:microsoft.com/office/officeart/2018/2/layout/IconVerticalSolidList"/>
    <dgm:cxn modelId="{18E7E8F3-20F8-4566-B792-6386365C13BB}" type="presParOf" srcId="{D0C79FD8-6AA8-4CB0-971F-0874DD9B81F8}" destId="{DDD1220B-5D63-4263-8D27-736743C2BD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7D9E8E4-35C3-4A8D-A6E4-8AC374F6B7F8}" type="doc">
      <dgm:prSet loTypeId="urn:microsoft.com/office/officeart/2018/2/layout/IconVerticalSolidList" loCatId="icon" qsTypeId="urn:microsoft.com/office/officeart/2005/8/quickstyle/simple1#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06C0D8-6267-4525-8AC4-511623E1B175}">
      <dgm:prSet/>
      <dgm:spPr/>
      <dgm:t>
        <a:bodyPr/>
        <a:lstStyle/>
        <a:p>
          <a:r>
            <a:rPr lang="en-GB" baseline="0"/>
            <a:t>Challenge: Encouraging HSC staff to take their full break away from desks/wards.</a:t>
          </a:r>
          <a:endParaRPr lang="en-US"/>
        </a:p>
      </dgm:t>
    </dgm:pt>
    <dgm:pt modelId="{ADFD9D23-F854-42E3-A59B-91F4D38447C1}" type="parTrans" cxnId="{935291AB-382D-4B29-B24A-0D9B185EC473}">
      <dgm:prSet/>
      <dgm:spPr/>
      <dgm:t>
        <a:bodyPr/>
        <a:lstStyle/>
        <a:p>
          <a:endParaRPr lang="en-US"/>
        </a:p>
      </dgm:t>
    </dgm:pt>
    <dgm:pt modelId="{EA2F9276-6125-43F8-9DC5-8D702CD84BEA}" type="sibTrans" cxnId="{935291AB-382D-4B29-B24A-0D9B185EC473}">
      <dgm:prSet/>
      <dgm:spPr/>
      <dgm:t>
        <a:bodyPr/>
        <a:lstStyle/>
        <a:p>
          <a:endParaRPr lang="en-US"/>
        </a:p>
      </dgm:t>
    </dgm:pt>
    <dgm:pt modelId="{5587BCEA-969A-46D7-AF3C-C50B12864478}">
      <dgm:prSet/>
      <dgm:spPr/>
      <dgm:t>
        <a:bodyPr/>
        <a:lstStyle/>
        <a:p>
          <a:r>
            <a:rPr lang="en-GB" baseline="0"/>
            <a:t>Capability</a:t>
          </a:r>
          <a:endParaRPr lang="en-US"/>
        </a:p>
      </dgm:t>
    </dgm:pt>
    <dgm:pt modelId="{D751E40C-8BE5-4A96-A83C-D66F2E88BF72}" type="parTrans" cxnId="{C2A1A8FB-2417-42C5-8199-ADF83FA35D13}">
      <dgm:prSet/>
      <dgm:spPr/>
      <dgm:t>
        <a:bodyPr/>
        <a:lstStyle/>
        <a:p>
          <a:endParaRPr lang="en-US"/>
        </a:p>
      </dgm:t>
    </dgm:pt>
    <dgm:pt modelId="{E63F033D-1F38-474A-8519-F0F84BBDDA4F}" type="sibTrans" cxnId="{C2A1A8FB-2417-42C5-8199-ADF83FA35D13}">
      <dgm:prSet/>
      <dgm:spPr/>
      <dgm:t>
        <a:bodyPr/>
        <a:lstStyle/>
        <a:p>
          <a:endParaRPr lang="en-US"/>
        </a:p>
      </dgm:t>
    </dgm:pt>
    <dgm:pt modelId="{FAF14BA3-8CD0-44F0-B7B6-5E9D5FC3ED8E}">
      <dgm:prSet/>
      <dgm:spPr/>
      <dgm:t>
        <a:bodyPr/>
        <a:lstStyle/>
        <a:p>
          <a:r>
            <a:rPr lang="en-GB" baseline="0"/>
            <a:t>Opportunity </a:t>
          </a:r>
          <a:endParaRPr lang="en-US"/>
        </a:p>
      </dgm:t>
    </dgm:pt>
    <dgm:pt modelId="{6E3F44B0-1631-4B64-991C-38332891346E}" type="parTrans" cxnId="{3A83499E-008C-4CC3-9020-F26B973250EF}">
      <dgm:prSet/>
      <dgm:spPr/>
      <dgm:t>
        <a:bodyPr/>
        <a:lstStyle/>
        <a:p>
          <a:endParaRPr lang="en-US"/>
        </a:p>
      </dgm:t>
    </dgm:pt>
    <dgm:pt modelId="{06A088BA-65F0-4E63-8D11-6E7666740BDD}" type="sibTrans" cxnId="{3A83499E-008C-4CC3-9020-F26B973250EF}">
      <dgm:prSet/>
      <dgm:spPr/>
      <dgm:t>
        <a:bodyPr/>
        <a:lstStyle/>
        <a:p>
          <a:endParaRPr lang="en-US"/>
        </a:p>
      </dgm:t>
    </dgm:pt>
    <dgm:pt modelId="{ECB19BDB-C517-46E5-A3BC-4F0ACE19A860}">
      <dgm:prSet/>
      <dgm:spPr/>
      <dgm:t>
        <a:bodyPr/>
        <a:lstStyle/>
        <a:p>
          <a:r>
            <a:rPr lang="en-GB" baseline="0"/>
            <a:t>Motivation</a:t>
          </a:r>
          <a:endParaRPr lang="en-US"/>
        </a:p>
      </dgm:t>
    </dgm:pt>
    <dgm:pt modelId="{400697A7-0EAE-4283-BE7C-4030914EF6F3}" type="parTrans" cxnId="{4C87D484-D79D-420B-BD9A-1D61B4543DF6}">
      <dgm:prSet/>
      <dgm:spPr/>
      <dgm:t>
        <a:bodyPr/>
        <a:lstStyle/>
        <a:p>
          <a:endParaRPr lang="en-US"/>
        </a:p>
      </dgm:t>
    </dgm:pt>
    <dgm:pt modelId="{3A6C6FD2-FFC1-4DC0-8C9D-7F5FD016E167}" type="sibTrans" cxnId="{4C87D484-D79D-420B-BD9A-1D61B4543DF6}">
      <dgm:prSet/>
      <dgm:spPr/>
      <dgm:t>
        <a:bodyPr/>
        <a:lstStyle/>
        <a:p>
          <a:endParaRPr lang="en-US"/>
        </a:p>
      </dgm:t>
    </dgm:pt>
    <dgm:pt modelId="{8DE74143-1EBC-4BF3-A78E-DF1387EA8024}">
      <dgm:prSet/>
      <dgm:spPr/>
      <dgm:t>
        <a:bodyPr/>
        <a:lstStyle/>
        <a:p>
          <a:r>
            <a:rPr lang="en-GB" baseline="0"/>
            <a:t>Find two barriers in each of the COM-B pillars, then pick a way to fix one of them. </a:t>
          </a:r>
          <a:endParaRPr lang="en-US"/>
        </a:p>
      </dgm:t>
    </dgm:pt>
    <dgm:pt modelId="{4D7B9C41-8433-48CE-B104-E037FAABB2DC}" type="parTrans" cxnId="{301387E8-BB2D-4958-AEE5-805080235078}">
      <dgm:prSet/>
      <dgm:spPr/>
      <dgm:t>
        <a:bodyPr/>
        <a:lstStyle/>
        <a:p>
          <a:endParaRPr lang="en-US"/>
        </a:p>
      </dgm:t>
    </dgm:pt>
    <dgm:pt modelId="{7937FC2E-A5A3-402F-A5BB-EF0D2D6AA0FD}" type="sibTrans" cxnId="{301387E8-BB2D-4958-AEE5-805080235078}">
      <dgm:prSet/>
      <dgm:spPr/>
      <dgm:t>
        <a:bodyPr/>
        <a:lstStyle/>
        <a:p>
          <a:endParaRPr lang="en-US"/>
        </a:p>
      </dgm:t>
    </dgm:pt>
    <dgm:pt modelId="{74CD7E47-BE29-454F-9742-0395C4032C88}" type="pres">
      <dgm:prSet presAssocID="{07D9E8E4-35C3-4A8D-A6E4-8AC374F6B7F8}" presName="root" presStyleCnt="0">
        <dgm:presLayoutVars>
          <dgm:dir/>
          <dgm:resizeHandles val="exact"/>
        </dgm:presLayoutVars>
      </dgm:prSet>
      <dgm:spPr/>
    </dgm:pt>
    <dgm:pt modelId="{833E1362-81C3-4399-82A4-51B51AB5D167}" type="pres">
      <dgm:prSet presAssocID="{D306C0D8-6267-4525-8AC4-511623E1B175}" presName="compNode" presStyleCnt="0"/>
      <dgm:spPr/>
    </dgm:pt>
    <dgm:pt modelId="{6B58282F-8767-4A7A-A4CB-21A0855D2799}" type="pres">
      <dgm:prSet presAssocID="{D306C0D8-6267-4525-8AC4-511623E1B175}" presName="bgRect" presStyleLbl="bgShp" presStyleIdx="0" presStyleCnt="5"/>
      <dgm:spPr/>
    </dgm:pt>
    <dgm:pt modelId="{A274E568-2545-4C2A-9A8C-4F05FB15EE49}" type="pres">
      <dgm:prSet presAssocID="{D306C0D8-6267-4525-8AC4-511623E1B17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6F69666-19AA-4F33-BC9C-180F6770F6C6}" type="pres">
      <dgm:prSet presAssocID="{D306C0D8-6267-4525-8AC4-511623E1B175}" presName="spaceRect" presStyleCnt="0"/>
      <dgm:spPr/>
    </dgm:pt>
    <dgm:pt modelId="{37499942-C2A7-4F7D-A182-98DCDAF3D71D}" type="pres">
      <dgm:prSet presAssocID="{D306C0D8-6267-4525-8AC4-511623E1B175}" presName="parTx" presStyleLbl="revTx" presStyleIdx="0" presStyleCnt="5">
        <dgm:presLayoutVars>
          <dgm:chMax val="0"/>
          <dgm:chPref val="0"/>
        </dgm:presLayoutVars>
      </dgm:prSet>
      <dgm:spPr/>
    </dgm:pt>
    <dgm:pt modelId="{9C98EC4B-ECB4-44D0-8F02-4BD0CE4A3C2B}" type="pres">
      <dgm:prSet presAssocID="{EA2F9276-6125-43F8-9DC5-8D702CD84BEA}" presName="sibTrans" presStyleCnt="0"/>
      <dgm:spPr/>
    </dgm:pt>
    <dgm:pt modelId="{95FE8B19-2C48-4FB8-8C10-FE8F619811A2}" type="pres">
      <dgm:prSet presAssocID="{5587BCEA-969A-46D7-AF3C-C50B12864478}" presName="compNode" presStyleCnt="0"/>
      <dgm:spPr/>
    </dgm:pt>
    <dgm:pt modelId="{2B016A57-D180-4766-88B0-7921AC237FF0}" type="pres">
      <dgm:prSet presAssocID="{5587BCEA-969A-46D7-AF3C-C50B12864478}" presName="bgRect" presStyleLbl="bgShp" presStyleIdx="1" presStyleCnt="5"/>
      <dgm:spPr/>
    </dgm:pt>
    <dgm:pt modelId="{798C5066-9CDC-4480-BDC9-C70DB23E2167}" type="pres">
      <dgm:prSet presAssocID="{5587BCEA-969A-46D7-AF3C-C50B128644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0FA64D1-2F12-4FB0-BA1E-9E1B50590046}" type="pres">
      <dgm:prSet presAssocID="{5587BCEA-969A-46D7-AF3C-C50B12864478}" presName="spaceRect" presStyleCnt="0"/>
      <dgm:spPr/>
    </dgm:pt>
    <dgm:pt modelId="{6EC3310E-241A-444E-8B98-E27C657B4ABA}" type="pres">
      <dgm:prSet presAssocID="{5587BCEA-969A-46D7-AF3C-C50B12864478}" presName="parTx" presStyleLbl="revTx" presStyleIdx="1" presStyleCnt="5">
        <dgm:presLayoutVars>
          <dgm:chMax val="0"/>
          <dgm:chPref val="0"/>
        </dgm:presLayoutVars>
      </dgm:prSet>
      <dgm:spPr/>
    </dgm:pt>
    <dgm:pt modelId="{5F6B2735-5F92-4526-A8E5-C7386D871FDD}" type="pres">
      <dgm:prSet presAssocID="{E63F033D-1F38-474A-8519-F0F84BBDDA4F}" presName="sibTrans" presStyleCnt="0"/>
      <dgm:spPr/>
    </dgm:pt>
    <dgm:pt modelId="{443F8890-0EE8-443D-A2DA-295625B26FE8}" type="pres">
      <dgm:prSet presAssocID="{FAF14BA3-8CD0-44F0-B7B6-5E9D5FC3ED8E}" presName="compNode" presStyleCnt="0"/>
      <dgm:spPr/>
    </dgm:pt>
    <dgm:pt modelId="{FA1D10FA-DED9-49D7-8518-E0C7FB9DFCC2}" type="pres">
      <dgm:prSet presAssocID="{FAF14BA3-8CD0-44F0-B7B6-5E9D5FC3ED8E}" presName="bgRect" presStyleLbl="bgShp" presStyleIdx="2" presStyleCnt="5"/>
      <dgm:spPr/>
    </dgm:pt>
    <dgm:pt modelId="{A2D5329C-F4A0-4380-A27E-C0FB3F9501B4}" type="pres">
      <dgm:prSet presAssocID="{FAF14BA3-8CD0-44F0-B7B6-5E9D5FC3ED8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8D7F974-62B7-4644-B3B2-F0CE6719CA3A}" type="pres">
      <dgm:prSet presAssocID="{FAF14BA3-8CD0-44F0-B7B6-5E9D5FC3ED8E}" presName="spaceRect" presStyleCnt="0"/>
      <dgm:spPr/>
    </dgm:pt>
    <dgm:pt modelId="{B1C95059-8119-4EC3-9309-5AAFC63B1AE7}" type="pres">
      <dgm:prSet presAssocID="{FAF14BA3-8CD0-44F0-B7B6-5E9D5FC3ED8E}" presName="parTx" presStyleLbl="revTx" presStyleIdx="2" presStyleCnt="5">
        <dgm:presLayoutVars>
          <dgm:chMax val="0"/>
          <dgm:chPref val="0"/>
        </dgm:presLayoutVars>
      </dgm:prSet>
      <dgm:spPr/>
    </dgm:pt>
    <dgm:pt modelId="{672449F3-8F63-4BEC-BDCF-94B8104EB273}" type="pres">
      <dgm:prSet presAssocID="{06A088BA-65F0-4E63-8D11-6E7666740BDD}" presName="sibTrans" presStyleCnt="0"/>
      <dgm:spPr/>
    </dgm:pt>
    <dgm:pt modelId="{C440C944-32EF-4A20-9FD3-1371470E2FF1}" type="pres">
      <dgm:prSet presAssocID="{ECB19BDB-C517-46E5-A3BC-4F0ACE19A860}" presName="compNode" presStyleCnt="0"/>
      <dgm:spPr/>
    </dgm:pt>
    <dgm:pt modelId="{A63DC310-AC92-4EA8-9CF2-4372CE067F52}" type="pres">
      <dgm:prSet presAssocID="{ECB19BDB-C517-46E5-A3BC-4F0ACE19A860}" presName="bgRect" presStyleLbl="bgShp" presStyleIdx="3" presStyleCnt="5"/>
      <dgm:spPr/>
    </dgm:pt>
    <dgm:pt modelId="{29DFB587-1CD4-43BC-BAFE-5C539A84D2CF}" type="pres">
      <dgm:prSet presAssocID="{ECB19BDB-C517-46E5-A3BC-4F0ACE19A86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A70B2FC-CFE4-401D-B64D-E735D0E6D2D7}" type="pres">
      <dgm:prSet presAssocID="{ECB19BDB-C517-46E5-A3BC-4F0ACE19A860}" presName="spaceRect" presStyleCnt="0"/>
      <dgm:spPr/>
    </dgm:pt>
    <dgm:pt modelId="{C45F1B7D-C6C6-4F72-8E69-384174F2E4C1}" type="pres">
      <dgm:prSet presAssocID="{ECB19BDB-C517-46E5-A3BC-4F0ACE19A860}" presName="parTx" presStyleLbl="revTx" presStyleIdx="3" presStyleCnt="5">
        <dgm:presLayoutVars>
          <dgm:chMax val="0"/>
          <dgm:chPref val="0"/>
        </dgm:presLayoutVars>
      </dgm:prSet>
      <dgm:spPr/>
    </dgm:pt>
    <dgm:pt modelId="{9D116DB3-1932-4987-A9B4-ED5261E7EE62}" type="pres">
      <dgm:prSet presAssocID="{3A6C6FD2-FFC1-4DC0-8C9D-7F5FD016E167}" presName="sibTrans" presStyleCnt="0"/>
      <dgm:spPr/>
    </dgm:pt>
    <dgm:pt modelId="{A014257D-6684-426A-97F0-EAAC408AF0C2}" type="pres">
      <dgm:prSet presAssocID="{8DE74143-1EBC-4BF3-A78E-DF1387EA8024}" presName="compNode" presStyleCnt="0"/>
      <dgm:spPr/>
    </dgm:pt>
    <dgm:pt modelId="{DD339B0D-E2E5-453A-A559-F9A7E1E8CA6B}" type="pres">
      <dgm:prSet presAssocID="{8DE74143-1EBC-4BF3-A78E-DF1387EA8024}" presName="bgRect" presStyleLbl="bgShp" presStyleIdx="4" presStyleCnt="5"/>
      <dgm:spPr/>
    </dgm:pt>
    <dgm:pt modelId="{454F11A1-7262-42CB-A633-E621C4A9BD04}" type="pres">
      <dgm:prSet presAssocID="{8DE74143-1EBC-4BF3-A78E-DF1387EA802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A6FCCBCC-6E32-421A-A0E2-F1BF8C87DA50}" type="pres">
      <dgm:prSet presAssocID="{8DE74143-1EBC-4BF3-A78E-DF1387EA8024}" presName="spaceRect" presStyleCnt="0"/>
      <dgm:spPr/>
    </dgm:pt>
    <dgm:pt modelId="{C8737428-0D16-43F1-B971-71C907E20999}" type="pres">
      <dgm:prSet presAssocID="{8DE74143-1EBC-4BF3-A78E-DF1387EA802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2033A3B-2B0A-4CEB-9172-D9D4BF2CFB3C}" type="presOf" srcId="{8DE74143-1EBC-4BF3-A78E-DF1387EA8024}" destId="{C8737428-0D16-43F1-B971-71C907E20999}" srcOrd="0" destOrd="0" presId="urn:microsoft.com/office/officeart/2018/2/layout/IconVerticalSolidList"/>
    <dgm:cxn modelId="{B1E45061-50F3-41B2-80B1-298FEA08298E}" type="presOf" srcId="{ECB19BDB-C517-46E5-A3BC-4F0ACE19A860}" destId="{C45F1B7D-C6C6-4F72-8E69-384174F2E4C1}" srcOrd="0" destOrd="0" presId="urn:microsoft.com/office/officeart/2018/2/layout/IconVerticalSolidList"/>
    <dgm:cxn modelId="{9A07D44E-9306-4711-9285-60C91B82D542}" type="presOf" srcId="{FAF14BA3-8CD0-44F0-B7B6-5E9D5FC3ED8E}" destId="{B1C95059-8119-4EC3-9309-5AAFC63B1AE7}" srcOrd="0" destOrd="0" presId="urn:microsoft.com/office/officeart/2018/2/layout/IconVerticalSolidList"/>
    <dgm:cxn modelId="{4C87D484-D79D-420B-BD9A-1D61B4543DF6}" srcId="{07D9E8E4-35C3-4A8D-A6E4-8AC374F6B7F8}" destId="{ECB19BDB-C517-46E5-A3BC-4F0ACE19A860}" srcOrd="3" destOrd="0" parTransId="{400697A7-0EAE-4283-BE7C-4030914EF6F3}" sibTransId="{3A6C6FD2-FFC1-4DC0-8C9D-7F5FD016E167}"/>
    <dgm:cxn modelId="{3A83499E-008C-4CC3-9020-F26B973250EF}" srcId="{07D9E8E4-35C3-4A8D-A6E4-8AC374F6B7F8}" destId="{FAF14BA3-8CD0-44F0-B7B6-5E9D5FC3ED8E}" srcOrd="2" destOrd="0" parTransId="{6E3F44B0-1631-4B64-991C-38332891346E}" sibTransId="{06A088BA-65F0-4E63-8D11-6E7666740BDD}"/>
    <dgm:cxn modelId="{935291AB-382D-4B29-B24A-0D9B185EC473}" srcId="{07D9E8E4-35C3-4A8D-A6E4-8AC374F6B7F8}" destId="{D306C0D8-6267-4525-8AC4-511623E1B175}" srcOrd="0" destOrd="0" parTransId="{ADFD9D23-F854-42E3-A59B-91F4D38447C1}" sibTransId="{EA2F9276-6125-43F8-9DC5-8D702CD84BEA}"/>
    <dgm:cxn modelId="{2CAEFDD0-99DC-40F8-A4CB-92332CBFF757}" type="presOf" srcId="{07D9E8E4-35C3-4A8D-A6E4-8AC374F6B7F8}" destId="{74CD7E47-BE29-454F-9742-0395C4032C88}" srcOrd="0" destOrd="0" presId="urn:microsoft.com/office/officeart/2018/2/layout/IconVerticalSolidList"/>
    <dgm:cxn modelId="{301387E8-BB2D-4958-AEE5-805080235078}" srcId="{07D9E8E4-35C3-4A8D-A6E4-8AC374F6B7F8}" destId="{8DE74143-1EBC-4BF3-A78E-DF1387EA8024}" srcOrd="4" destOrd="0" parTransId="{4D7B9C41-8433-48CE-B104-E037FAABB2DC}" sibTransId="{7937FC2E-A5A3-402F-A5BB-EF0D2D6AA0FD}"/>
    <dgm:cxn modelId="{C1CF0BF0-2330-4C0F-88CB-107A529D371E}" type="presOf" srcId="{5587BCEA-969A-46D7-AF3C-C50B12864478}" destId="{6EC3310E-241A-444E-8B98-E27C657B4ABA}" srcOrd="0" destOrd="0" presId="urn:microsoft.com/office/officeart/2018/2/layout/IconVerticalSolidList"/>
    <dgm:cxn modelId="{EAACD3F8-FC7D-4691-8B9C-4DB35A2DFE55}" type="presOf" srcId="{D306C0D8-6267-4525-8AC4-511623E1B175}" destId="{37499942-C2A7-4F7D-A182-98DCDAF3D71D}" srcOrd="0" destOrd="0" presId="urn:microsoft.com/office/officeart/2018/2/layout/IconVerticalSolidList"/>
    <dgm:cxn modelId="{C2A1A8FB-2417-42C5-8199-ADF83FA35D13}" srcId="{07D9E8E4-35C3-4A8D-A6E4-8AC374F6B7F8}" destId="{5587BCEA-969A-46D7-AF3C-C50B12864478}" srcOrd="1" destOrd="0" parTransId="{D751E40C-8BE5-4A96-A83C-D66F2E88BF72}" sibTransId="{E63F033D-1F38-474A-8519-F0F84BBDDA4F}"/>
    <dgm:cxn modelId="{47A220FC-AA11-434C-ABC3-7BE69AD699F1}" type="presParOf" srcId="{74CD7E47-BE29-454F-9742-0395C4032C88}" destId="{833E1362-81C3-4399-82A4-51B51AB5D167}" srcOrd="0" destOrd="0" presId="urn:microsoft.com/office/officeart/2018/2/layout/IconVerticalSolidList"/>
    <dgm:cxn modelId="{B0D0339B-1A5E-4585-A621-31A4BF48368F}" type="presParOf" srcId="{833E1362-81C3-4399-82A4-51B51AB5D167}" destId="{6B58282F-8767-4A7A-A4CB-21A0855D2799}" srcOrd="0" destOrd="0" presId="urn:microsoft.com/office/officeart/2018/2/layout/IconVerticalSolidList"/>
    <dgm:cxn modelId="{41FA906C-C033-4D29-8A3B-8FED1138CFA1}" type="presParOf" srcId="{833E1362-81C3-4399-82A4-51B51AB5D167}" destId="{A274E568-2545-4C2A-9A8C-4F05FB15EE49}" srcOrd="1" destOrd="0" presId="urn:microsoft.com/office/officeart/2018/2/layout/IconVerticalSolidList"/>
    <dgm:cxn modelId="{46AAC86E-BAFF-4D2B-84E6-56CC3AAFA148}" type="presParOf" srcId="{833E1362-81C3-4399-82A4-51B51AB5D167}" destId="{96F69666-19AA-4F33-BC9C-180F6770F6C6}" srcOrd="2" destOrd="0" presId="urn:microsoft.com/office/officeart/2018/2/layout/IconVerticalSolidList"/>
    <dgm:cxn modelId="{2DB0B5D4-7032-4B7A-800E-F1128ADF6B16}" type="presParOf" srcId="{833E1362-81C3-4399-82A4-51B51AB5D167}" destId="{37499942-C2A7-4F7D-A182-98DCDAF3D71D}" srcOrd="3" destOrd="0" presId="urn:microsoft.com/office/officeart/2018/2/layout/IconVerticalSolidList"/>
    <dgm:cxn modelId="{E1AE7D27-57F4-491A-B2D0-E4745D9E6EE4}" type="presParOf" srcId="{74CD7E47-BE29-454F-9742-0395C4032C88}" destId="{9C98EC4B-ECB4-44D0-8F02-4BD0CE4A3C2B}" srcOrd="1" destOrd="0" presId="urn:microsoft.com/office/officeart/2018/2/layout/IconVerticalSolidList"/>
    <dgm:cxn modelId="{44D7C79A-0424-404D-836A-5D83997CCBBD}" type="presParOf" srcId="{74CD7E47-BE29-454F-9742-0395C4032C88}" destId="{95FE8B19-2C48-4FB8-8C10-FE8F619811A2}" srcOrd="2" destOrd="0" presId="urn:microsoft.com/office/officeart/2018/2/layout/IconVerticalSolidList"/>
    <dgm:cxn modelId="{7BF8388C-78BF-490F-9236-54019371958D}" type="presParOf" srcId="{95FE8B19-2C48-4FB8-8C10-FE8F619811A2}" destId="{2B016A57-D180-4766-88B0-7921AC237FF0}" srcOrd="0" destOrd="0" presId="urn:microsoft.com/office/officeart/2018/2/layout/IconVerticalSolidList"/>
    <dgm:cxn modelId="{E96DF88A-48B1-4C45-A154-F7F91A75AEB9}" type="presParOf" srcId="{95FE8B19-2C48-4FB8-8C10-FE8F619811A2}" destId="{798C5066-9CDC-4480-BDC9-C70DB23E2167}" srcOrd="1" destOrd="0" presId="urn:microsoft.com/office/officeart/2018/2/layout/IconVerticalSolidList"/>
    <dgm:cxn modelId="{CC32B74F-5550-4F5D-A496-CB84EA387B20}" type="presParOf" srcId="{95FE8B19-2C48-4FB8-8C10-FE8F619811A2}" destId="{F0FA64D1-2F12-4FB0-BA1E-9E1B50590046}" srcOrd="2" destOrd="0" presId="urn:microsoft.com/office/officeart/2018/2/layout/IconVerticalSolidList"/>
    <dgm:cxn modelId="{64397D87-2E12-4EB1-955E-7B39E54019A4}" type="presParOf" srcId="{95FE8B19-2C48-4FB8-8C10-FE8F619811A2}" destId="{6EC3310E-241A-444E-8B98-E27C657B4ABA}" srcOrd="3" destOrd="0" presId="urn:microsoft.com/office/officeart/2018/2/layout/IconVerticalSolidList"/>
    <dgm:cxn modelId="{C642B929-8AE9-4A96-8BD2-8E93543C2E18}" type="presParOf" srcId="{74CD7E47-BE29-454F-9742-0395C4032C88}" destId="{5F6B2735-5F92-4526-A8E5-C7386D871FDD}" srcOrd="3" destOrd="0" presId="urn:microsoft.com/office/officeart/2018/2/layout/IconVerticalSolidList"/>
    <dgm:cxn modelId="{4AF36028-0372-4E51-B15D-E7FF86A0BC71}" type="presParOf" srcId="{74CD7E47-BE29-454F-9742-0395C4032C88}" destId="{443F8890-0EE8-443D-A2DA-295625B26FE8}" srcOrd="4" destOrd="0" presId="urn:microsoft.com/office/officeart/2018/2/layout/IconVerticalSolidList"/>
    <dgm:cxn modelId="{3AED798B-8808-41DE-8981-5E434D72C9A1}" type="presParOf" srcId="{443F8890-0EE8-443D-A2DA-295625B26FE8}" destId="{FA1D10FA-DED9-49D7-8518-E0C7FB9DFCC2}" srcOrd="0" destOrd="0" presId="urn:microsoft.com/office/officeart/2018/2/layout/IconVerticalSolidList"/>
    <dgm:cxn modelId="{1D5A6358-A732-4F66-8C3B-EFCAB68321FA}" type="presParOf" srcId="{443F8890-0EE8-443D-A2DA-295625B26FE8}" destId="{A2D5329C-F4A0-4380-A27E-C0FB3F9501B4}" srcOrd="1" destOrd="0" presId="urn:microsoft.com/office/officeart/2018/2/layout/IconVerticalSolidList"/>
    <dgm:cxn modelId="{AC8DD756-798E-4D71-AAA8-2874CAAC8579}" type="presParOf" srcId="{443F8890-0EE8-443D-A2DA-295625B26FE8}" destId="{78D7F974-62B7-4644-B3B2-F0CE6719CA3A}" srcOrd="2" destOrd="0" presId="urn:microsoft.com/office/officeart/2018/2/layout/IconVerticalSolidList"/>
    <dgm:cxn modelId="{4768E547-E46E-4A1B-8B29-E72FEAA533AB}" type="presParOf" srcId="{443F8890-0EE8-443D-A2DA-295625B26FE8}" destId="{B1C95059-8119-4EC3-9309-5AAFC63B1AE7}" srcOrd="3" destOrd="0" presId="urn:microsoft.com/office/officeart/2018/2/layout/IconVerticalSolidList"/>
    <dgm:cxn modelId="{FA9E4F80-29BC-402B-BF77-F089871DE746}" type="presParOf" srcId="{74CD7E47-BE29-454F-9742-0395C4032C88}" destId="{672449F3-8F63-4BEC-BDCF-94B8104EB273}" srcOrd="5" destOrd="0" presId="urn:microsoft.com/office/officeart/2018/2/layout/IconVerticalSolidList"/>
    <dgm:cxn modelId="{129E293C-8A26-4832-B486-3F73E4073C95}" type="presParOf" srcId="{74CD7E47-BE29-454F-9742-0395C4032C88}" destId="{C440C944-32EF-4A20-9FD3-1371470E2FF1}" srcOrd="6" destOrd="0" presId="urn:microsoft.com/office/officeart/2018/2/layout/IconVerticalSolidList"/>
    <dgm:cxn modelId="{6A0B2D87-0C05-48C4-84C8-BEDAE729CF68}" type="presParOf" srcId="{C440C944-32EF-4A20-9FD3-1371470E2FF1}" destId="{A63DC310-AC92-4EA8-9CF2-4372CE067F52}" srcOrd="0" destOrd="0" presId="urn:microsoft.com/office/officeart/2018/2/layout/IconVerticalSolidList"/>
    <dgm:cxn modelId="{38495797-C81C-4970-B4F4-E5B1D7539C57}" type="presParOf" srcId="{C440C944-32EF-4A20-9FD3-1371470E2FF1}" destId="{29DFB587-1CD4-43BC-BAFE-5C539A84D2CF}" srcOrd="1" destOrd="0" presId="urn:microsoft.com/office/officeart/2018/2/layout/IconVerticalSolidList"/>
    <dgm:cxn modelId="{5A42822E-E772-4504-95BB-656D17F285EE}" type="presParOf" srcId="{C440C944-32EF-4A20-9FD3-1371470E2FF1}" destId="{FA70B2FC-CFE4-401D-B64D-E735D0E6D2D7}" srcOrd="2" destOrd="0" presId="urn:microsoft.com/office/officeart/2018/2/layout/IconVerticalSolidList"/>
    <dgm:cxn modelId="{C60EFD6D-BA4A-4140-B5E6-258412B3E249}" type="presParOf" srcId="{C440C944-32EF-4A20-9FD3-1371470E2FF1}" destId="{C45F1B7D-C6C6-4F72-8E69-384174F2E4C1}" srcOrd="3" destOrd="0" presId="urn:microsoft.com/office/officeart/2018/2/layout/IconVerticalSolidList"/>
    <dgm:cxn modelId="{BB2303DC-5C9A-432A-8512-1F2397E1C77B}" type="presParOf" srcId="{74CD7E47-BE29-454F-9742-0395C4032C88}" destId="{9D116DB3-1932-4987-A9B4-ED5261E7EE62}" srcOrd="7" destOrd="0" presId="urn:microsoft.com/office/officeart/2018/2/layout/IconVerticalSolidList"/>
    <dgm:cxn modelId="{DAC5C2FF-1CD1-4DC6-8BAF-F19CBEF30418}" type="presParOf" srcId="{74CD7E47-BE29-454F-9742-0395C4032C88}" destId="{A014257D-6684-426A-97F0-EAAC408AF0C2}" srcOrd="8" destOrd="0" presId="urn:microsoft.com/office/officeart/2018/2/layout/IconVerticalSolidList"/>
    <dgm:cxn modelId="{EC209432-0963-4C8B-B9B6-8CAAB10B51F2}" type="presParOf" srcId="{A014257D-6684-426A-97F0-EAAC408AF0C2}" destId="{DD339B0D-E2E5-453A-A559-F9A7E1E8CA6B}" srcOrd="0" destOrd="0" presId="urn:microsoft.com/office/officeart/2018/2/layout/IconVerticalSolidList"/>
    <dgm:cxn modelId="{CABCCD7F-1871-415E-BA39-B3ACC3B35554}" type="presParOf" srcId="{A014257D-6684-426A-97F0-EAAC408AF0C2}" destId="{454F11A1-7262-42CB-A633-E621C4A9BD04}" srcOrd="1" destOrd="0" presId="urn:microsoft.com/office/officeart/2018/2/layout/IconVerticalSolidList"/>
    <dgm:cxn modelId="{A981200F-5B46-4475-8028-F5F16ABE8AAA}" type="presParOf" srcId="{A014257D-6684-426A-97F0-EAAC408AF0C2}" destId="{A6FCCBCC-6E32-421A-A0E2-F1BF8C87DA50}" srcOrd="2" destOrd="0" presId="urn:microsoft.com/office/officeart/2018/2/layout/IconVerticalSolidList"/>
    <dgm:cxn modelId="{DE27C201-5A64-410F-BFE6-E4F4FB6BDDE6}" type="presParOf" srcId="{A014257D-6684-426A-97F0-EAAC408AF0C2}" destId="{C8737428-0D16-43F1-B971-71C907E209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1865E369-CCF7-43A1-8D8F-717067658481}" type="doc">
      <dgm:prSet loTypeId="urn:microsoft.com/office/officeart/2009/3/layout/HorizontalOrganizationChart" loCatId="hierarchy" qsTypeId="urn:microsoft.com/office/officeart/2005/8/quickstyle/simple3#6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9A45B402-85E6-457E-8397-9A957F5C3615}">
      <dgm:prSet/>
      <dgm:spPr/>
      <dgm:t>
        <a:bodyPr/>
        <a:lstStyle/>
        <a:p>
          <a:r>
            <a:rPr lang="en-GB" baseline="0"/>
            <a:t>We have already covered shoves, legislation, laws etc. </a:t>
          </a:r>
          <a:endParaRPr lang="en-US"/>
        </a:p>
      </dgm:t>
    </dgm:pt>
    <dgm:pt modelId="{41A1B857-5BC1-4C58-BB68-7AE6B2DE3571}" type="parTrans" cxnId="{E53779AF-0DE8-4A5E-B5DF-EC85143BF059}">
      <dgm:prSet/>
      <dgm:spPr/>
      <dgm:t>
        <a:bodyPr/>
        <a:lstStyle/>
        <a:p>
          <a:endParaRPr lang="en-US"/>
        </a:p>
      </dgm:t>
    </dgm:pt>
    <dgm:pt modelId="{BC2C7EEB-AB91-4FE2-9E4D-7A49D661D1EE}" type="sibTrans" cxnId="{E53779AF-0DE8-4A5E-B5DF-EC85143BF059}">
      <dgm:prSet/>
      <dgm:spPr/>
      <dgm:t>
        <a:bodyPr/>
        <a:lstStyle/>
        <a:p>
          <a:endParaRPr lang="en-US"/>
        </a:p>
      </dgm:t>
    </dgm:pt>
    <dgm:pt modelId="{384D8427-495E-4A44-8424-245E7342BEB6}">
      <dgm:prSet/>
      <dgm:spPr/>
      <dgm:t>
        <a:bodyPr/>
        <a:lstStyle/>
        <a:p>
          <a:r>
            <a:rPr lang="en-GB" baseline="0"/>
            <a:t>Now onto nudges. </a:t>
          </a:r>
          <a:endParaRPr lang="en-US"/>
        </a:p>
      </dgm:t>
    </dgm:pt>
    <dgm:pt modelId="{3A2C9112-77C1-4C0E-A38D-D984ED818F0A}" type="parTrans" cxnId="{04D3127B-C939-491D-8B28-220081909719}">
      <dgm:prSet/>
      <dgm:spPr/>
      <dgm:t>
        <a:bodyPr/>
        <a:lstStyle/>
        <a:p>
          <a:endParaRPr lang="en-US"/>
        </a:p>
      </dgm:t>
    </dgm:pt>
    <dgm:pt modelId="{76A90FED-985D-4760-AC3D-438ABB077F5E}" type="sibTrans" cxnId="{04D3127B-C939-491D-8B28-220081909719}">
      <dgm:prSet/>
      <dgm:spPr/>
      <dgm:t>
        <a:bodyPr/>
        <a:lstStyle/>
        <a:p>
          <a:endParaRPr lang="en-US"/>
        </a:p>
      </dgm:t>
    </dgm:pt>
    <dgm:pt modelId="{91BD6989-40BF-4F2A-BD8C-A4A6D0115244}">
      <dgm:prSet/>
      <dgm:spPr/>
      <dgm:t>
        <a:bodyPr/>
        <a:lstStyle/>
        <a:p>
          <a:r>
            <a:rPr lang="en-GB" baseline="0"/>
            <a:t>What could this mean in terms of health behaviour? </a:t>
          </a:r>
          <a:endParaRPr lang="en-US"/>
        </a:p>
      </dgm:t>
    </dgm:pt>
    <dgm:pt modelId="{FA4C6726-2215-4BD9-AA2E-74F90711C202}" type="parTrans" cxnId="{A0442EDE-E83D-48B9-A027-F12463D17936}">
      <dgm:prSet/>
      <dgm:spPr/>
      <dgm:t>
        <a:bodyPr/>
        <a:lstStyle/>
        <a:p>
          <a:endParaRPr lang="en-US"/>
        </a:p>
      </dgm:t>
    </dgm:pt>
    <dgm:pt modelId="{1C6D8B1C-F780-4CBD-8D92-50AB361FD7C6}" type="sibTrans" cxnId="{A0442EDE-E83D-48B9-A027-F12463D17936}">
      <dgm:prSet/>
      <dgm:spPr/>
      <dgm:t>
        <a:bodyPr/>
        <a:lstStyle/>
        <a:p>
          <a:endParaRPr lang="en-US"/>
        </a:p>
      </dgm:t>
    </dgm:pt>
    <dgm:pt modelId="{BEADD9CA-2911-40B8-9454-F6C3217FB7C8}" type="pres">
      <dgm:prSet presAssocID="{1865E369-CCF7-43A1-8D8F-71706765848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65264DC-C730-49BE-AB15-27EDB2FED84A}" type="pres">
      <dgm:prSet presAssocID="{9A45B402-85E6-457E-8397-9A957F5C3615}" presName="hierRoot1" presStyleCnt="0">
        <dgm:presLayoutVars>
          <dgm:hierBranch val="init"/>
        </dgm:presLayoutVars>
      </dgm:prSet>
      <dgm:spPr/>
    </dgm:pt>
    <dgm:pt modelId="{58AD0F37-5762-40A2-9857-DDA240728F2F}" type="pres">
      <dgm:prSet presAssocID="{9A45B402-85E6-457E-8397-9A957F5C3615}" presName="rootComposite1" presStyleCnt="0"/>
      <dgm:spPr/>
    </dgm:pt>
    <dgm:pt modelId="{8C3EEA55-2083-4D90-AC57-2313278B9C22}" type="pres">
      <dgm:prSet presAssocID="{9A45B402-85E6-457E-8397-9A957F5C3615}" presName="rootText1" presStyleLbl="node0" presStyleIdx="0" presStyleCnt="3">
        <dgm:presLayoutVars>
          <dgm:chPref val="3"/>
        </dgm:presLayoutVars>
      </dgm:prSet>
      <dgm:spPr/>
    </dgm:pt>
    <dgm:pt modelId="{98BDB5D8-DAD3-495F-91A9-990221283170}" type="pres">
      <dgm:prSet presAssocID="{9A45B402-85E6-457E-8397-9A957F5C3615}" presName="rootConnector1" presStyleLbl="node1" presStyleIdx="0" presStyleCnt="0"/>
      <dgm:spPr/>
    </dgm:pt>
    <dgm:pt modelId="{67787511-9AFE-4390-8F57-B70DD80F4E7F}" type="pres">
      <dgm:prSet presAssocID="{9A45B402-85E6-457E-8397-9A957F5C3615}" presName="hierChild2" presStyleCnt="0"/>
      <dgm:spPr/>
    </dgm:pt>
    <dgm:pt modelId="{052AC23D-AF59-4B69-AABA-F357B9BFED12}" type="pres">
      <dgm:prSet presAssocID="{9A45B402-85E6-457E-8397-9A957F5C3615}" presName="hierChild3" presStyleCnt="0"/>
      <dgm:spPr/>
    </dgm:pt>
    <dgm:pt modelId="{087C1EF5-8013-430B-866B-5B49C66030BA}" type="pres">
      <dgm:prSet presAssocID="{384D8427-495E-4A44-8424-245E7342BEB6}" presName="hierRoot1" presStyleCnt="0">
        <dgm:presLayoutVars>
          <dgm:hierBranch val="init"/>
        </dgm:presLayoutVars>
      </dgm:prSet>
      <dgm:spPr/>
    </dgm:pt>
    <dgm:pt modelId="{28CC5C84-4E20-417C-BC33-675BD1F7BADB}" type="pres">
      <dgm:prSet presAssocID="{384D8427-495E-4A44-8424-245E7342BEB6}" presName="rootComposite1" presStyleCnt="0"/>
      <dgm:spPr/>
    </dgm:pt>
    <dgm:pt modelId="{566589FB-6693-4CD5-B585-37C428C18B3F}" type="pres">
      <dgm:prSet presAssocID="{384D8427-495E-4A44-8424-245E7342BEB6}" presName="rootText1" presStyleLbl="node0" presStyleIdx="1" presStyleCnt="3">
        <dgm:presLayoutVars>
          <dgm:chPref val="3"/>
        </dgm:presLayoutVars>
      </dgm:prSet>
      <dgm:spPr/>
    </dgm:pt>
    <dgm:pt modelId="{E5F99555-1DA7-46CD-9442-C7B696266BCF}" type="pres">
      <dgm:prSet presAssocID="{384D8427-495E-4A44-8424-245E7342BEB6}" presName="rootConnector1" presStyleLbl="node1" presStyleIdx="0" presStyleCnt="0"/>
      <dgm:spPr/>
    </dgm:pt>
    <dgm:pt modelId="{A8E3951A-4BC8-4FCC-A1A1-7AFE1CA425C8}" type="pres">
      <dgm:prSet presAssocID="{384D8427-495E-4A44-8424-245E7342BEB6}" presName="hierChild2" presStyleCnt="0"/>
      <dgm:spPr/>
    </dgm:pt>
    <dgm:pt modelId="{1BD5A9D8-57D7-46DB-BB1A-7BF8892D0407}" type="pres">
      <dgm:prSet presAssocID="{384D8427-495E-4A44-8424-245E7342BEB6}" presName="hierChild3" presStyleCnt="0"/>
      <dgm:spPr/>
    </dgm:pt>
    <dgm:pt modelId="{B902F77B-6C42-46C9-BDA6-201CF8D8674C}" type="pres">
      <dgm:prSet presAssocID="{91BD6989-40BF-4F2A-BD8C-A4A6D0115244}" presName="hierRoot1" presStyleCnt="0">
        <dgm:presLayoutVars>
          <dgm:hierBranch val="init"/>
        </dgm:presLayoutVars>
      </dgm:prSet>
      <dgm:spPr/>
    </dgm:pt>
    <dgm:pt modelId="{FDCE19B3-0314-4D5E-8979-3A69CB4AEEB7}" type="pres">
      <dgm:prSet presAssocID="{91BD6989-40BF-4F2A-BD8C-A4A6D0115244}" presName="rootComposite1" presStyleCnt="0"/>
      <dgm:spPr/>
    </dgm:pt>
    <dgm:pt modelId="{CE2026FB-0F3E-413E-A2BB-E2F363BB932D}" type="pres">
      <dgm:prSet presAssocID="{91BD6989-40BF-4F2A-BD8C-A4A6D0115244}" presName="rootText1" presStyleLbl="node0" presStyleIdx="2" presStyleCnt="3">
        <dgm:presLayoutVars>
          <dgm:chPref val="3"/>
        </dgm:presLayoutVars>
      </dgm:prSet>
      <dgm:spPr/>
    </dgm:pt>
    <dgm:pt modelId="{65970542-F928-4F73-A260-91F24941DBDE}" type="pres">
      <dgm:prSet presAssocID="{91BD6989-40BF-4F2A-BD8C-A4A6D0115244}" presName="rootConnector1" presStyleLbl="node1" presStyleIdx="0" presStyleCnt="0"/>
      <dgm:spPr/>
    </dgm:pt>
    <dgm:pt modelId="{4C5B6A2B-099D-42B7-B04A-9287FA9C4225}" type="pres">
      <dgm:prSet presAssocID="{91BD6989-40BF-4F2A-BD8C-A4A6D0115244}" presName="hierChild2" presStyleCnt="0"/>
      <dgm:spPr/>
    </dgm:pt>
    <dgm:pt modelId="{8A2016C5-2144-493C-8342-1A40596ACCCB}" type="pres">
      <dgm:prSet presAssocID="{91BD6989-40BF-4F2A-BD8C-A4A6D0115244}" presName="hierChild3" presStyleCnt="0"/>
      <dgm:spPr/>
    </dgm:pt>
  </dgm:ptLst>
  <dgm:cxnLst>
    <dgm:cxn modelId="{91575817-FB21-4E3F-9D58-7C23BB403AE1}" type="presOf" srcId="{9A45B402-85E6-457E-8397-9A957F5C3615}" destId="{8C3EEA55-2083-4D90-AC57-2313278B9C22}" srcOrd="0" destOrd="0" presId="urn:microsoft.com/office/officeart/2009/3/layout/HorizontalOrganizationChart"/>
    <dgm:cxn modelId="{7C4A472C-2451-42F7-A373-9D15E89C6117}" type="presOf" srcId="{9A45B402-85E6-457E-8397-9A957F5C3615}" destId="{98BDB5D8-DAD3-495F-91A9-990221283170}" srcOrd="1" destOrd="0" presId="urn:microsoft.com/office/officeart/2009/3/layout/HorizontalOrganizationChart"/>
    <dgm:cxn modelId="{B5B37841-526B-4757-848F-321F4EF5546D}" type="presOf" srcId="{91BD6989-40BF-4F2A-BD8C-A4A6D0115244}" destId="{CE2026FB-0F3E-413E-A2BB-E2F363BB932D}" srcOrd="0" destOrd="0" presId="urn:microsoft.com/office/officeart/2009/3/layout/HorizontalOrganizationChart"/>
    <dgm:cxn modelId="{2FA12D6B-7A89-49CE-9802-B2D623F5122C}" type="presOf" srcId="{384D8427-495E-4A44-8424-245E7342BEB6}" destId="{566589FB-6693-4CD5-B585-37C428C18B3F}" srcOrd="0" destOrd="0" presId="urn:microsoft.com/office/officeart/2009/3/layout/HorizontalOrganizationChart"/>
    <dgm:cxn modelId="{A9A2FE71-88AD-4F1E-9111-0B1AF07177CE}" type="presOf" srcId="{1865E369-CCF7-43A1-8D8F-717067658481}" destId="{BEADD9CA-2911-40B8-9454-F6C3217FB7C8}" srcOrd="0" destOrd="0" presId="urn:microsoft.com/office/officeart/2009/3/layout/HorizontalOrganizationChart"/>
    <dgm:cxn modelId="{04D3127B-C939-491D-8B28-220081909719}" srcId="{1865E369-CCF7-43A1-8D8F-717067658481}" destId="{384D8427-495E-4A44-8424-245E7342BEB6}" srcOrd="1" destOrd="0" parTransId="{3A2C9112-77C1-4C0E-A38D-D984ED818F0A}" sibTransId="{76A90FED-985D-4760-AC3D-438ABB077F5E}"/>
    <dgm:cxn modelId="{97C11C94-D10C-43FF-BDED-B0F32A1F01ED}" type="presOf" srcId="{91BD6989-40BF-4F2A-BD8C-A4A6D0115244}" destId="{65970542-F928-4F73-A260-91F24941DBDE}" srcOrd="1" destOrd="0" presId="urn:microsoft.com/office/officeart/2009/3/layout/HorizontalOrganizationChart"/>
    <dgm:cxn modelId="{E53779AF-0DE8-4A5E-B5DF-EC85143BF059}" srcId="{1865E369-CCF7-43A1-8D8F-717067658481}" destId="{9A45B402-85E6-457E-8397-9A957F5C3615}" srcOrd="0" destOrd="0" parTransId="{41A1B857-5BC1-4C58-BB68-7AE6B2DE3571}" sibTransId="{BC2C7EEB-AB91-4FE2-9E4D-7A49D661D1EE}"/>
    <dgm:cxn modelId="{E1D1DDC5-6FBA-4135-B2CD-C4B3BCA96CB1}" type="presOf" srcId="{384D8427-495E-4A44-8424-245E7342BEB6}" destId="{E5F99555-1DA7-46CD-9442-C7B696266BCF}" srcOrd="1" destOrd="0" presId="urn:microsoft.com/office/officeart/2009/3/layout/HorizontalOrganizationChart"/>
    <dgm:cxn modelId="{A0442EDE-E83D-48B9-A027-F12463D17936}" srcId="{1865E369-CCF7-43A1-8D8F-717067658481}" destId="{91BD6989-40BF-4F2A-BD8C-A4A6D0115244}" srcOrd="2" destOrd="0" parTransId="{FA4C6726-2215-4BD9-AA2E-74F90711C202}" sibTransId="{1C6D8B1C-F780-4CBD-8D92-50AB361FD7C6}"/>
    <dgm:cxn modelId="{C480E716-406F-47A8-9478-1C9CD250CFC4}" type="presParOf" srcId="{BEADD9CA-2911-40B8-9454-F6C3217FB7C8}" destId="{B65264DC-C730-49BE-AB15-27EDB2FED84A}" srcOrd="0" destOrd="0" presId="urn:microsoft.com/office/officeart/2009/3/layout/HorizontalOrganizationChart"/>
    <dgm:cxn modelId="{9313C62D-F792-4FBF-8C8C-D6CBEF288110}" type="presParOf" srcId="{B65264DC-C730-49BE-AB15-27EDB2FED84A}" destId="{58AD0F37-5762-40A2-9857-DDA240728F2F}" srcOrd="0" destOrd="0" presId="urn:microsoft.com/office/officeart/2009/3/layout/HorizontalOrganizationChart"/>
    <dgm:cxn modelId="{C5EA386B-560A-4AE7-8027-4F4EE80C85DC}" type="presParOf" srcId="{58AD0F37-5762-40A2-9857-DDA240728F2F}" destId="{8C3EEA55-2083-4D90-AC57-2313278B9C22}" srcOrd="0" destOrd="0" presId="urn:microsoft.com/office/officeart/2009/3/layout/HorizontalOrganizationChart"/>
    <dgm:cxn modelId="{63AB06CE-F445-4747-AA97-28EEC43BE220}" type="presParOf" srcId="{58AD0F37-5762-40A2-9857-DDA240728F2F}" destId="{98BDB5D8-DAD3-495F-91A9-990221283170}" srcOrd="1" destOrd="0" presId="urn:microsoft.com/office/officeart/2009/3/layout/HorizontalOrganizationChart"/>
    <dgm:cxn modelId="{B00C8C92-6D26-47DC-A2CA-B6F6BD1AB42F}" type="presParOf" srcId="{B65264DC-C730-49BE-AB15-27EDB2FED84A}" destId="{67787511-9AFE-4390-8F57-B70DD80F4E7F}" srcOrd="1" destOrd="0" presId="urn:microsoft.com/office/officeart/2009/3/layout/HorizontalOrganizationChart"/>
    <dgm:cxn modelId="{BF79A86D-03DE-4523-9161-2A1D2C649A1A}" type="presParOf" srcId="{B65264DC-C730-49BE-AB15-27EDB2FED84A}" destId="{052AC23D-AF59-4B69-AABA-F357B9BFED12}" srcOrd="2" destOrd="0" presId="urn:microsoft.com/office/officeart/2009/3/layout/HorizontalOrganizationChart"/>
    <dgm:cxn modelId="{645DA013-070F-4FCD-A05F-59D8CB1BAAD8}" type="presParOf" srcId="{BEADD9CA-2911-40B8-9454-F6C3217FB7C8}" destId="{087C1EF5-8013-430B-866B-5B49C66030BA}" srcOrd="1" destOrd="0" presId="urn:microsoft.com/office/officeart/2009/3/layout/HorizontalOrganizationChart"/>
    <dgm:cxn modelId="{F09673FC-DA05-4826-89BA-D8850A9AB944}" type="presParOf" srcId="{087C1EF5-8013-430B-866B-5B49C66030BA}" destId="{28CC5C84-4E20-417C-BC33-675BD1F7BADB}" srcOrd="0" destOrd="0" presId="urn:microsoft.com/office/officeart/2009/3/layout/HorizontalOrganizationChart"/>
    <dgm:cxn modelId="{57F5F3E3-7173-4828-A374-38B6D4B51CFE}" type="presParOf" srcId="{28CC5C84-4E20-417C-BC33-675BD1F7BADB}" destId="{566589FB-6693-4CD5-B585-37C428C18B3F}" srcOrd="0" destOrd="0" presId="urn:microsoft.com/office/officeart/2009/3/layout/HorizontalOrganizationChart"/>
    <dgm:cxn modelId="{76E4975D-85B0-48C9-ABBB-D16A502484AB}" type="presParOf" srcId="{28CC5C84-4E20-417C-BC33-675BD1F7BADB}" destId="{E5F99555-1DA7-46CD-9442-C7B696266BCF}" srcOrd="1" destOrd="0" presId="urn:microsoft.com/office/officeart/2009/3/layout/HorizontalOrganizationChart"/>
    <dgm:cxn modelId="{9F48C90F-E5D7-49B8-B326-1ADF71525244}" type="presParOf" srcId="{087C1EF5-8013-430B-866B-5B49C66030BA}" destId="{A8E3951A-4BC8-4FCC-A1A1-7AFE1CA425C8}" srcOrd="1" destOrd="0" presId="urn:microsoft.com/office/officeart/2009/3/layout/HorizontalOrganizationChart"/>
    <dgm:cxn modelId="{5722CF75-C83E-4698-BF23-4E189C0AB52F}" type="presParOf" srcId="{087C1EF5-8013-430B-866B-5B49C66030BA}" destId="{1BD5A9D8-57D7-46DB-BB1A-7BF8892D0407}" srcOrd="2" destOrd="0" presId="urn:microsoft.com/office/officeart/2009/3/layout/HorizontalOrganizationChart"/>
    <dgm:cxn modelId="{C80B1DE0-7BD2-4CA8-BF6F-9B714BD834E3}" type="presParOf" srcId="{BEADD9CA-2911-40B8-9454-F6C3217FB7C8}" destId="{B902F77B-6C42-46C9-BDA6-201CF8D8674C}" srcOrd="2" destOrd="0" presId="urn:microsoft.com/office/officeart/2009/3/layout/HorizontalOrganizationChart"/>
    <dgm:cxn modelId="{BA918903-D8B8-4CA6-BF08-541164F2CC7F}" type="presParOf" srcId="{B902F77B-6C42-46C9-BDA6-201CF8D8674C}" destId="{FDCE19B3-0314-4D5E-8979-3A69CB4AEEB7}" srcOrd="0" destOrd="0" presId="urn:microsoft.com/office/officeart/2009/3/layout/HorizontalOrganizationChart"/>
    <dgm:cxn modelId="{F68AA7BF-7C7F-49A9-B570-80854F02AD55}" type="presParOf" srcId="{FDCE19B3-0314-4D5E-8979-3A69CB4AEEB7}" destId="{CE2026FB-0F3E-413E-A2BB-E2F363BB932D}" srcOrd="0" destOrd="0" presId="urn:microsoft.com/office/officeart/2009/3/layout/HorizontalOrganizationChart"/>
    <dgm:cxn modelId="{C00D1CD4-63C6-495E-B32F-8D5F261C8429}" type="presParOf" srcId="{FDCE19B3-0314-4D5E-8979-3A69CB4AEEB7}" destId="{65970542-F928-4F73-A260-91F24941DBDE}" srcOrd="1" destOrd="0" presId="urn:microsoft.com/office/officeart/2009/3/layout/HorizontalOrganizationChart"/>
    <dgm:cxn modelId="{37029075-850F-457D-93ED-4CD6CAA2473C}" type="presParOf" srcId="{B902F77B-6C42-46C9-BDA6-201CF8D8674C}" destId="{4C5B6A2B-099D-42B7-B04A-9287FA9C4225}" srcOrd="1" destOrd="0" presId="urn:microsoft.com/office/officeart/2009/3/layout/HorizontalOrganizationChart"/>
    <dgm:cxn modelId="{0027C981-F2D8-4A28-9F29-A75802364E78}" type="presParOf" srcId="{B902F77B-6C42-46C9-BDA6-201CF8D8674C}" destId="{8A2016C5-2144-493C-8342-1A40596ACCC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2ACE7692-46EB-401A-B43B-F979CBB05D15}" type="doc">
      <dgm:prSet loTypeId="urn:microsoft.com/office/officeart/2009/3/layout/HorizontalOrganizationChart" loCatId="hierarchy" qsTypeId="urn:microsoft.com/office/officeart/2005/8/quickstyle/simple3#7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232CD964-B465-488D-8B7A-D07782BDA6DA}">
      <dgm:prSet/>
      <dgm:spPr/>
      <dgm:t>
        <a:bodyPr/>
        <a:lstStyle/>
        <a:p>
          <a:r>
            <a:rPr lang="en-GB"/>
            <a:t>Smacks – Eliminating choice, banning goods/services. </a:t>
          </a:r>
          <a:endParaRPr lang="en-US"/>
        </a:p>
      </dgm:t>
    </dgm:pt>
    <dgm:pt modelId="{A9F0EB84-54A8-418B-A9C6-34057095168A}" type="parTrans" cxnId="{C67663D6-9A85-48BE-8CC8-18C7C8A833C2}">
      <dgm:prSet/>
      <dgm:spPr/>
      <dgm:t>
        <a:bodyPr/>
        <a:lstStyle/>
        <a:p>
          <a:endParaRPr lang="en-US"/>
        </a:p>
      </dgm:t>
    </dgm:pt>
    <dgm:pt modelId="{86446FE1-F36F-4B35-BFD2-DAA9F9E8DFAB}" type="sibTrans" cxnId="{C67663D6-9A85-48BE-8CC8-18C7C8A833C2}">
      <dgm:prSet/>
      <dgm:spPr/>
      <dgm:t>
        <a:bodyPr/>
        <a:lstStyle/>
        <a:p>
          <a:endParaRPr lang="en-US"/>
        </a:p>
      </dgm:t>
    </dgm:pt>
    <dgm:pt modelId="{E0B3ACFC-2CB5-4E38-8B15-75380882BA2D}">
      <dgm:prSet/>
      <dgm:spPr/>
      <dgm:t>
        <a:bodyPr/>
        <a:lstStyle/>
        <a:p>
          <a:r>
            <a:rPr lang="en-GB"/>
            <a:t>Shoves – Enforced change, direct mandatory interventions.</a:t>
          </a:r>
          <a:endParaRPr lang="en-US"/>
        </a:p>
      </dgm:t>
    </dgm:pt>
    <dgm:pt modelId="{EAE0E43D-5207-4199-822E-CCD27D520F99}" type="parTrans" cxnId="{77E00ED8-AF05-43AB-9EC5-17FC9B94E821}">
      <dgm:prSet/>
      <dgm:spPr/>
      <dgm:t>
        <a:bodyPr/>
        <a:lstStyle/>
        <a:p>
          <a:endParaRPr lang="en-US"/>
        </a:p>
      </dgm:t>
    </dgm:pt>
    <dgm:pt modelId="{8E1DEB52-024E-4D91-A1D2-DA2CA05F96B3}" type="sibTrans" cxnId="{77E00ED8-AF05-43AB-9EC5-17FC9B94E821}">
      <dgm:prSet/>
      <dgm:spPr/>
      <dgm:t>
        <a:bodyPr/>
        <a:lstStyle/>
        <a:p>
          <a:endParaRPr lang="en-US"/>
        </a:p>
      </dgm:t>
    </dgm:pt>
    <dgm:pt modelId="{BD4C91AF-7FAE-4A16-8B74-3D0B88F771B9}">
      <dgm:prSet/>
      <dgm:spPr/>
      <dgm:t>
        <a:bodyPr/>
        <a:lstStyle/>
        <a:p>
          <a:r>
            <a:rPr lang="en-GB"/>
            <a:t>Nudges – Choice architecture, gentle guidance.</a:t>
          </a:r>
          <a:endParaRPr lang="en-US"/>
        </a:p>
      </dgm:t>
    </dgm:pt>
    <dgm:pt modelId="{87C03E16-9E7E-49C9-9B17-A11D14A31513}" type="parTrans" cxnId="{A64E2014-6BF7-41F5-BA94-089EB992FBB1}">
      <dgm:prSet/>
      <dgm:spPr/>
      <dgm:t>
        <a:bodyPr/>
        <a:lstStyle/>
        <a:p>
          <a:endParaRPr lang="en-US"/>
        </a:p>
      </dgm:t>
    </dgm:pt>
    <dgm:pt modelId="{C4F63B5F-D57A-4A57-B5E8-A8CA9074E576}" type="sibTrans" cxnId="{A64E2014-6BF7-41F5-BA94-089EB992FBB1}">
      <dgm:prSet/>
      <dgm:spPr/>
      <dgm:t>
        <a:bodyPr/>
        <a:lstStyle/>
        <a:p>
          <a:endParaRPr lang="en-US"/>
        </a:p>
      </dgm:t>
    </dgm:pt>
    <dgm:pt modelId="{2058DFBB-1226-4C8B-9DF2-23B599CA6452}" type="pres">
      <dgm:prSet presAssocID="{2ACE7692-46EB-401A-B43B-F979CBB05D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F7A6897-B5A7-47D4-BD6C-1036A3387E8E}" type="pres">
      <dgm:prSet presAssocID="{232CD964-B465-488D-8B7A-D07782BDA6DA}" presName="hierRoot1" presStyleCnt="0">
        <dgm:presLayoutVars>
          <dgm:hierBranch val="init"/>
        </dgm:presLayoutVars>
      </dgm:prSet>
      <dgm:spPr/>
    </dgm:pt>
    <dgm:pt modelId="{DAFDD9CD-D39F-47EB-A59C-11AB6AA2B1AA}" type="pres">
      <dgm:prSet presAssocID="{232CD964-B465-488D-8B7A-D07782BDA6DA}" presName="rootComposite1" presStyleCnt="0"/>
      <dgm:spPr/>
    </dgm:pt>
    <dgm:pt modelId="{73D2097E-B548-4B61-ABF7-9A45A2199431}" type="pres">
      <dgm:prSet presAssocID="{232CD964-B465-488D-8B7A-D07782BDA6DA}" presName="rootText1" presStyleLbl="node0" presStyleIdx="0" presStyleCnt="3">
        <dgm:presLayoutVars>
          <dgm:chPref val="3"/>
        </dgm:presLayoutVars>
      </dgm:prSet>
      <dgm:spPr/>
    </dgm:pt>
    <dgm:pt modelId="{38FBA790-0CDE-4F39-9CCE-DA2241E627D2}" type="pres">
      <dgm:prSet presAssocID="{232CD964-B465-488D-8B7A-D07782BDA6DA}" presName="rootConnector1" presStyleLbl="node1" presStyleIdx="0" presStyleCnt="0"/>
      <dgm:spPr/>
    </dgm:pt>
    <dgm:pt modelId="{3F16CCCD-2A32-4636-B9AB-03AB2329D291}" type="pres">
      <dgm:prSet presAssocID="{232CD964-B465-488D-8B7A-D07782BDA6DA}" presName="hierChild2" presStyleCnt="0"/>
      <dgm:spPr/>
    </dgm:pt>
    <dgm:pt modelId="{BC4237F1-4B3B-4A9B-8933-14C984421139}" type="pres">
      <dgm:prSet presAssocID="{232CD964-B465-488D-8B7A-D07782BDA6DA}" presName="hierChild3" presStyleCnt="0"/>
      <dgm:spPr/>
    </dgm:pt>
    <dgm:pt modelId="{BDBFCCF3-182A-4C9C-AD73-9DE11ED68290}" type="pres">
      <dgm:prSet presAssocID="{E0B3ACFC-2CB5-4E38-8B15-75380882BA2D}" presName="hierRoot1" presStyleCnt="0">
        <dgm:presLayoutVars>
          <dgm:hierBranch val="init"/>
        </dgm:presLayoutVars>
      </dgm:prSet>
      <dgm:spPr/>
    </dgm:pt>
    <dgm:pt modelId="{70A10FCB-1EAA-414E-AD35-DAA045892376}" type="pres">
      <dgm:prSet presAssocID="{E0B3ACFC-2CB5-4E38-8B15-75380882BA2D}" presName="rootComposite1" presStyleCnt="0"/>
      <dgm:spPr/>
    </dgm:pt>
    <dgm:pt modelId="{364C8026-A68D-43A2-AF42-8298A0A6A3E7}" type="pres">
      <dgm:prSet presAssocID="{E0B3ACFC-2CB5-4E38-8B15-75380882BA2D}" presName="rootText1" presStyleLbl="node0" presStyleIdx="1" presStyleCnt="3">
        <dgm:presLayoutVars>
          <dgm:chPref val="3"/>
        </dgm:presLayoutVars>
      </dgm:prSet>
      <dgm:spPr/>
    </dgm:pt>
    <dgm:pt modelId="{4DCCA1EE-3BF2-4C9B-9327-E4A868C21627}" type="pres">
      <dgm:prSet presAssocID="{E0B3ACFC-2CB5-4E38-8B15-75380882BA2D}" presName="rootConnector1" presStyleLbl="node1" presStyleIdx="0" presStyleCnt="0"/>
      <dgm:spPr/>
    </dgm:pt>
    <dgm:pt modelId="{ED8C8DBE-DA3F-4536-9F1D-EAB982C4CBB8}" type="pres">
      <dgm:prSet presAssocID="{E0B3ACFC-2CB5-4E38-8B15-75380882BA2D}" presName="hierChild2" presStyleCnt="0"/>
      <dgm:spPr/>
    </dgm:pt>
    <dgm:pt modelId="{E94B4CF2-B977-4EA7-AC3E-7DB895EAD892}" type="pres">
      <dgm:prSet presAssocID="{E0B3ACFC-2CB5-4E38-8B15-75380882BA2D}" presName="hierChild3" presStyleCnt="0"/>
      <dgm:spPr/>
    </dgm:pt>
    <dgm:pt modelId="{AB0D584B-72ED-4EF2-A207-F6D0B934D1EE}" type="pres">
      <dgm:prSet presAssocID="{BD4C91AF-7FAE-4A16-8B74-3D0B88F771B9}" presName="hierRoot1" presStyleCnt="0">
        <dgm:presLayoutVars>
          <dgm:hierBranch val="init"/>
        </dgm:presLayoutVars>
      </dgm:prSet>
      <dgm:spPr/>
    </dgm:pt>
    <dgm:pt modelId="{ACE97A8C-9B8E-438B-B948-0DBE592C02E3}" type="pres">
      <dgm:prSet presAssocID="{BD4C91AF-7FAE-4A16-8B74-3D0B88F771B9}" presName="rootComposite1" presStyleCnt="0"/>
      <dgm:spPr/>
    </dgm:pt>
    <dgm:pt modelId="{0BEB65A7-0FED-4783-81A2-D0B447E2E651}" type="pres">
      <dgm:prSet presAssocID="{BD4C91AF-7FAE-4A16-8B74-3D0B88F771B9}" presName="rootText1" presStyleLbl="node0" presStyleIdx="2" presStyleCnt="3">
        <dgm:presLayoutVars>
          <dgm:chPref val="3"/>
        </dgm:presLayoutVars>
      </dgm:prSet>
      <dgm:spPr/>
    </dgm:pt>
    <dgm:pt modelId="{171E0C1D-A7A3-4E34-AFC0-2A39BE696AD4}" type="pres">
      <dgm:prSet presAssocID="{BD4C91AF-7FAE-4A16-8B74-3D0B88F771B9}" presName="rootConnector1" presStyleLbl="node1" presStyleIdx="0" presStyleCnt="0"/>
      <dgm:spPr/>
    </dgm:pt>
    <dgm:pt modelId="{9A0C2A23-7453-4EB0-BCF9-D7069CE0D88A}" type="pres">
      <dgm:prSet presAssocID="{BD4C91AF-7FAE-4A16-8B74-3D0B88F771B9}" presName="hierChild2" presStyleCnt="0"/>
      <dgm:spPr/>
    </dgm:pt>
    <dgm:pt modelId="{9220E29A-9F64-44E4-AD28-70372AAB3E3A}" type="pres">
      <dgm:prSet presAssocID="{BD4C91AF-7FAE-4A16-8B74-3D0B88F771B9}" presName="hierChild3" presStyleCnt="0"/>
      <dgm:spPr/>
    </dgm:pt>
  </dgm:ptLst>
  <dgm:cxnLst>
    <dgm:cxn modelId="{5BD63D08-FCEB-42CD-85FA-C4AB4523CE1C}" type="presOf" srcId="{BD4C91AF-7FAE-4A16-8B74-3D0B88F771B9}" destId="{0BEB65A7-0FED-4783-81A2-D0B447E2E651}" srcOrd="0" destOrd="0" presId="urn:microsoft.com/office/officeart/2009/3/layout/HorizontalOrganizationChart"/>
    <dgm:cxn modelId="{8308310B-F1CC-483F-A01F-28B336ADC661}" type="presOf" srcId="{BD4C91AF-7FAE-4A16-8B74-3D0B88F771B9}" destId="{171E0C1D-A7A3-4E34-AFC0-2A39BE696AD4}" srcOrd="1" destOrd="0" presId="urn:microsoft.com/office/officeart/2009/3/layout/HorizontalOrganizationChart"/>
    <dgm:cxn modelId="{A64E2014-6BF7-41F5-BA94-089EB992FBB1}" srcId="{2ACE7692-46EB-401A-B43B-F979CBB05D15}" destId="{BD4C91AF-7FAE-4A16-8B74-3D0B88F771B9}" srcOrd="2" destOrd="0" parTransId="{87C03E16-9E7E-49C9-9B17-A11D14A31513}" sibTransId="{C4F63B5F-D57A-4A57-B5E8-A8CA9074E576}"/>
    <dgm:cxn modelId="{38EB0233-0715-478C-8168-62FD609182EA}" type="presOf" srcId="{2ACE7692-46EB-401A-B43B-F979CBB05D15}" destId="{2058DFBB-1226-4C8B-9DF2-23B599CA6452}" srcOrd="0" destOrd="0" presId="urn:microsoft.com/office/officeart/2009/3/layout/HorizontalOrganizationChart"/>
    <dgm:cxn modelId="{12D3C965-0E49-4CDA-9AB8-D2ECB2152D50}" type="presOf" srcId="{232CD964-B465-488D-8B7A-D07782BDA6DA}" destId="{38FBA790-0CDE-4F39-9CCE-DA2241E627D2}" srcOrd="1" destOrd="0" presId="urn:microsoft.com/office/officeart/2009/3/layout/HorizontalOrganizationChart"/>
    <dgm:cxn modelId="{FE765C7F-E18C-49E8-8689-E81F92C84A2B}" type="presOf" srcId="{232CD964-B465-488D-8B7A-D07782BDA6DA}" destId="{73D2097E-B548-4B61-ABF7-9A45A2199431}" srcOrd="0" destOrd="0" presId="urn:microsoft.com/office/officeart/2009/3/layout/HorizontalOrganizationChart"/>
    <dgm:cxn modelId="{C67663D6-9A85-48BE-8CC8-18C7C8A833C2}" srcId="{2ACE7692-46EB-401A-B43B-F979CBB05D15}" destId="{232CD964-B465-488D-8B7A-D07782BDA6DA}" srcOrd="0" destOrd="0" parTransId="{A9F0EB84-54A8-418B-A9C6-34057095168A}" sibTransId="{86446FE1-F36F-4B35-BFD2-DAA9F9E8DFAB}"/>
    <dgm:cxn modelId="{77E00ED8-AF05-43AB-9EC5-17FC9B94E821}" srcId="{2ACE7692-46EB-401A-B43B-F979CBB05D15}" destId="{E0B3ACFC-2CB5-4E38-8B15-75380882BA2D}" srcOrd="1" destOrd="0" parTransId="{EAE0E43D-5207-4199-822E-CCD27D520F99}" sibTransId="{8E1DEB52-024E-4D91-A1D2-DA2CA05F96B3}"/>
    <dgm:cxn modelId="{058796ED-D98B-4FCC-AAC4-952908E1FB6F}" type="presOf" srcId="{E0B3ACFC-2CB5-4E38-8B15-75380882BA2D}" destId="{4DCCA1EE-3BF2-4C9B-9327-E4A868C21627}" srcOrd="1" destOrd="0" presId="urn:microsoft.com/office/officeart/2009/3/layout/HorizontalOrganizationChart"/>
    <dgm:cxn modelId="{C975E5F5-4D2D-4ABD-A146-C253D3AF1D3E}" type="presOf" srcId="{E0B3ACFC-2CB5-4E38-8B15-75380882BA2D}" destId="{364C8026-A68D-43A2-AF42-8298A0A6A3E7}" srcOrd="0" destOrd="0" presId="urn:microsoft.com/office/officeart/2009/3/layout/HorizontalOrganizationChart"/>
    <dgm:cxn modelId="{F4D1CFDF-82D4-411A-BEE7-B950D68089F8}" type="presParOf" srcId="{2058DFBB-1226-4C8B-9DF2-23B599CA6452}" destId="{1F7A6897-B5A7-47D4-BD6C-1036A3387E8E}" srcOrd="0" destOrd="0" presId="urn:microsoft.com/office/officeart/2009/3/layout/HorizontalOrganizationChart"/>
    <dgm:cxn modelId="{EE51A21B-094A-4EF6-989D-9626ABDFA867}" type="presParOf" srcId="{1F7A6897-B5A7-47D4-BD6C-1036A3387E8E}" destId="{DAFDD9CD-D39F-47EB-A59C-11AB6AA2B1AA}" srcOrd="0" destOrd="0" presId="urn:microsoft.com/office/officeart/2009/3/layout/HorizontalOrganizationChart"/>
    <dgm:cxn modelId="{A30A789D-F436-45D2-82A8-0590D1DA3240}" type="presParOf" srcId="{DAFDD9CD-D39F-47EB-A59C-11AB6AA2B1AA}" destId="{73D2097E-B548-4B61-ABF7-9A45A2199431}" srcOrd="0" destOrd="0" presId="urn:microsoft.com/office/officeart/2009/3/layout/HorizontalOrganizationChart"/>
    <dgm:cxn modelId="{5AE69CD9-E73A-437D-B856-C063EEFF3B6B}" type="presParOf" srcId="{DAFDD9CD-D39F-47EB-A59C-11AB6AA2B1AA}" destId="{38FBA790-0CDE-4F39-9CCE-DA2241E627D2}" srcOrd="1" destOrd="0" presId="urn:microsoft.com/office/officeart/2009/3/layout/HorizontalOrganizationChart"/>
    <dgm:cxn modelId="{9A5DE348-358C-48FE-A155-063960A590E4}" type="presParOf" srcId="{1F7A6897-B5A7-47D4-BD6C-1036A3387E8E}" destId="{3F16CCCD-2A32-4636-B9AB-03AB2329D291}" srcOrd="1" destOrd="0" presId="urn:microsoft.com/office/officeart/2009/3/layout/HorizontalOrganizationChart"/>
    <dgm:cxn modelId="{8C5AAADB-DB76-434F-B3AD-26FA80618F96}" type="presParOf" srcId="{1F7A6897-B5A7-47D4-BD6C-1036A3387E8E}" destId="{BC4237F1-4B3B-4A9B-8933-14C984421139}" srcOrd="2" destOrd="0" presId="urn:microsoft.com/office/officeart/2009/3/layout/HorizontalOrganizationChart"/>
    <dgm:cxn modelId="{B071E25D-BBFF-4A11-98FD-8AFDAC385D32}" type="presParOf" srcId="{2058DFBB-1226-4C8B-9DF2-23B599CA6452}" destId="{BDBFCCF3-182A-4C9C-AD73-9DE11ED68290}" srcOrd="1" destOrd="0" presId="urn:microsoft.com/office/officeart/2009/3/layout/HorizontalOrganizationChart"/>
    <dgm:cxn modelId="{6D4CEEAC-EFFC-4A22-99CE-632243AF4105}" type="presParOf" srcId="{BDBFCCF3-182A-4C9C-AD73-9DE11ED68290}" destId="{70A10FCB-1EAA-414E-AD35-DAA045892376}" srcOrd="0" destOrd="0" presId="urn:microsoft.com/office/officeart/2009/3/layout/HorizontalOrganizationChart"/>
    <dgm:cxn modelId="{27420382-60AD-4BE9-A42B-4EA08A36A03F}" type="presParOf" srcId="{70A10FCB-1EAA-414E-AD35-DAA045892376}" destId="{364C8026-A68D-43A2-AF42-8298A0A6A3E7}" srcOrd="0" destOrd="0" presId="urn:microsoft.com/office/officeart/2009/3/layout/HorizontalOrganizationChart"/>
    <dgm:cxn modelId="{37111F32-C773-4720-99F1-89B8142CC16D}" type="presParOf" srcId="{70A10FCB-1EAA-414E-AD35-DAA045892376}" destId="{4DCCA1EE-3BF2-4C9B-9327-E4A868C21627}" srcOrd="1" destOrd="0" presId="urn:microsoft.com/office/officeart/2009/3/layout/HorizontalOrganizationChart"/>
    <dgm:cxn modelId="{5CF33C12-FE2E-48DC-B2D2-2F63BDE4E610}" type="presParOf" srcId="{BDBFCCF3-182A-4C9C-AD73-9DE11ED68290}" destId="{ED8C8DBE-DA3F-4536-9F1D-EAB982C4CBB8}" srcOrd="1" destOrd="0" presId="urn:microsoft.com/office/officeart/2009/3/layout/HorizontalOrganizationChart"/>
    <dgm:cxn modelId="{399BD4A0-5DB2-4977-9ADE-3904C3124687}" type="presParOf" srcId="{BDBFCCF3-182A-4C9C-AD73-9DE11ED68290}" destId="{E94B4CF2-B977-4EA7-AC3E-7DB895EAD892}" srcOrd="2" destOrd="0" presId="urn:microsoft.com/office/officeart/2009/3/layout/HorizontalOrganizationChart"/>
    <dgm:cxn modelId="{570B5064-B673-4AE0-B9A6-A50B45291C76}" type="presParOf" srcId="{2058DFBB-1226-4C8B-9DF2-23B599CA6452}" destId="{AB0D584B-72ED-4EF2-A207-F6D0B934D1EE}" srcOrd="2" destOrd="0" presId="urn:microsoft.com/office/officeart/2009/3/layout/HorizontalOrganizationChart"/>
    <dgm:cxn modelId="{7A8939F1-34BB-4CBF-9526-556766733422}" type="presParOf" srcId="{AB0D584B-72ED-4EF2-A207-F6D0B934D1EE}" destId="{ACE97A8C-9B8E-438B-B948-0DBE592C02E3}" srcOrd="0" destOrd="0" presId="urn:microsoft.com/office/officeart/2009/3/layout/HorizontalOrganizationChart"/>
    <dgm:cxn modelId="{EBA63D4F-87E3-4730-B841-8A95DDF63D58}" type="presParOf" srcId="{ACE97A8C-9B8E-438B-B948-0DBE592C02E3}" destId="{0BEB65A7-0FED-4783-81A2-D0B447E2E651}" srcOrd="0" destOrd="0" presId="urn:microsoft.com/office/officeart/2009/3/layout/HorizontalOrganizationChart"/>
    <dgm:cxn modelId="{25440BDD-ABD8-4B80-8A15-4946A16BB598}" type="presParOf" srcId="{ACE97A8C-9B8E-438B-B948-0DBE592C02E3}" destId="{171E0C1D-A7A3-4E34-AFC0-2A39BE696AD4}" srcOrd="1" destOrd="0" presId="urn:microsoft.com/office/officeart/2009/3/layout/HorizontalOrganizationChart"/>
    <dgm:cxn modelId="{E2E39423-A007-43A6-B402-23D02C51552B}" type="presParOf" srcId="{AB0D584B-72ED-4EF2-A207-F6D0B934D1EE}" destId="{9A0C2A23-7453-4EB0-BCF9-D7069CE0D88A}" srcOrd="1" destOrd="0" presId="urn:microsoft.com/office/officeart/2009/3/layout/HorizontalOrganizationChart"/>
    <dgm:cxn modelId="{865321A0-1BFB-4976-9ECA-C53FBD4B0FE5}" type="presParOf" srcId="{AB0D584B-72ED-4EF2-A207-F6D0B934D1EE}" destId="{9220E29A-9F64-44E4-AD28-70372AAB3E3A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16B5FD8F-1546-4A01-B549-A56FEC2F8E76}" type="doc">
      <dgm:prSet loTypeId="urn:microsoft.com/office/officeart/2009/3/layout/HorizontalOrganizationChart" loCatId="hierarchy" qsTypeId="urn:microsoft.com/office/officeart/2005/8/quickstyle/simple3#8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5559EEC8-C5EE-470F-8BFA-ABDC8EB5AAE4}">
      <dgm:prSet/>
      <dgm:spPr/>
      <dgm:t>
        <a:bodyPr/>
        <a:lstStyle/>
        <a:p>
          <a:r>
            <a:rPr lang="en-GB" baseline="0"/>
            <a:t>Shoves tend to focus more on taxation, penalties and is very much the 'You must do this' approach. </a:t>
          </a:r>
          <a:endParaRPr lang="en-US"/>
        </a:p>
      </dgm:t>
    </dgm:pt>
    <dgm:pt modelId="{EAE4ACFE-7435-45C0-B439-515A2B6B0185}" type="parTrans" cxnId="{3AD73FE5-D440-4EBD-9B80-2E05AA3C1882}">
      <dgm:prSet/>
      <dgm:spPr/>
      <dgm:t>
        <a:bodyPr/>
        <a:lstStyle/>
        <a:p>
          <a:endParaRPr lang="en-US"/>
        </a:p>
      </dgm:t>
    </dgm:pt>
    <dgm:pt modelId="{89754958-F65C-4F40-8F41-0F907C85A3CF}" type="sibTrans" cxnId="{3AD73FE5-D440-4EBD-9B80-2E05AA3C1882}">
      <dgm:prSet/>
      <dgm:spPr/>
      <dgm:t>
        <a:bodyPr/>
        <a:lstStyle/>
        <a:p>
          <a:endParaRPr lang="en-US"/>
        </a:p>
      </dgm:t>
    </dgm:pt>
    <dgm:pt modelId="{F87B7C5A-F2F0-4050-8637-C47821663684}">
      <dgm:prSet/>
      <dgm:spPr/>
      <dgm:t>
        <a:bodyPr/>
        <a:lstStyle/>
        <a:p>
          <a:r>
            <a:rPr lang="en-GB" baseline="0"/>
            <a:t>Nudges, however, are a softer psychological approach. </a:t>
          </a:r>
          <a:endParaRPr lang="en-US"/>
        </a:p>
      </dgm:t>
    </dgm:pt>
    <dgm:pt modelId="{78BB86AD-CE1E-430A-BCE3-19356774874C}" type="parTrans" cxnId="{99E9299F-5B73-46D1-B793-09B98CA17625}">
      <dgm:prSet/>
      <dgm:spPr/>
      <dgm:t>
        <a:bodyPr/>
        <a:lstStyle/>
        <a:p>
          <a:endParaRPr lang="en-US"/>
        </a:p>
      </dgm:t>
    </dgm:pt>
    <dgm:pt modelId="{860926C0-2365-470C-A6E2-93151F468882}" type="sibTrans" cxnId="{99E9299F-5B73-46D1-B793-09B98CA17625}">
      <dgm:prSet/>
      <dgm:spPr/>
      <dgm:t>
        <a:bodyPr/>
        <a:lstStyle/>
        <a:p>
          <a:endParaRPr lang="en-US"/>
        </a:p>
      </dgm:t>
    </dgm:pt>
    <dgm:pt modelId="{89E62FA2-ED3E-4E41-8FD5-68D0747B5F8C}">
      <dgm:prSet/>
      <dgm:spPr/>
      <dgm:t>
        <a:bodyPr/>
        <a:lstStyle/>
        <a:p>
          <a:r>
            <a:rPr lang="en-GB" baseline="0"/>
            <a:t>Sticks vs carrots. </a:t>
          </a:r>
          <a:endParaRPr lang="en-US"/>
        </a:p>
      </dgm:t>
    </dgm:pt>
    <dgm:pt modelId="{AC8F6EA4-D02A-4B0F-82EF-2C0B068DC4A3}" type="parTrans" cxnId="{BEF66065-7133-4F6A-852E-5157E2A7D932}">
      <dgm:prSet/>
      <dgm:spPr/>
      <dgm:t>
        <a:bodyPr/>
        <a:lstStyle/>
        <a:p>
          <a:endParaRPr lang="en-US"/>
        </a:p>
      </dgm:t>
    </dgm:pt>
    <dgm:pt modelId="{A114DF52-C6FB-4116-8CB6-74AE3357EDF0}" type="sibTrans" cxnId="{BEF66065-7133-4F6A-852E-5157E2A7D932}">
      <dgm:prSet/>
      <dgm:spPr/>
      <dgm:t>
        <a:bodyPr/>
        <a:lstStyle/>
        <a:p>
          <a:endParaRPr lang="en-US"/>
        </a:p>
      </dgm:t>
    </dgm:pt>
    <dgm:pt modelId="{823D3863-2453-4F98-8F37-641478E5B126}" type="pres">
      <dgm:prSet presAssocID="{16B5FD8F-1546-4A01-B549-A56FEC2F8E7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46A631F-F033-49D9-8223-757D03A5C8E5}" type="pres">
      <dgm:prSet presAssocID="{5559EEC8-C5EE-470F-8BFA-ABDC8EB5AAE4}" presName="hierRoot1" presStyleCnt="0">
        <dgm:presLayoutVars>
          <dgm:hierBranch val="init"/>
        </dgm:presLayoutVars>
      </dgm:prSet>
      <dgm:spPr/>
    </dgm:pt>
    <dgm:pt modelId="{80241D84-27B0-4AA1-A7EF-618DCD231D42}" type="pres">
      <dgm:prSet presAssocID="{5559EEC8-C5EE-470F-8BFA-ABDC8EB5AAE4}" presName="rootComposite1" presStyleCnt="0"/>
      <dgm:spPr/>
    </dgm:pt>
    <dgm:pt modelId="{8B4397B0-A21C-4B86-9328-9C15AE8E9180}" type="pres">
      <dgm:prSet presAssocID="{5559EEC8-C5EE-470F-8BFA-ABDC8EB5AAE4}" presName="rootText1" presStyleLbl="node0" presStyleIdx="0" presStyleCnt="3">
        <dgm:presLayoutVars>
          <dgm:chPref val="3"/>
        </dgm:presLayoutVars>
      </dgm:prSet>
      <dgm:spPr/>
    </dgm:pt>
    <dgm:pt modelId="{CD6622E7-A153-4181-8FD1-ED61A63258CC}" type="pres">
      <dgm:prSet presAssocID="{5559EEC8-C5EE-470F-8BFA-ABDC8EB5AAE4}" presName="rootConnector1" presStyleLbl="node1" presStyleIdx="0" presStyleCnt="0"/>
      <dgm:spPr/>
    </dgm:pt>
    <dgm:pt modelId="{C896B578-1619-4C34-9E44-69603B667F3F}" type="pres">
      <dgm:prSet presAssocID="{5559EEC8-C5EE-470F-8BFA-ABDC8EB5AAE4}" presName="hierChild2" presStyleCnt="0"/>
      <dgm:spPr/>
    </dgm:pt>
    <dgm:pt modelId="{19A8E95F-AF66-4510-A6AF-98CB950375B6}" type="pres">
      <dgm:prSet presAssocID="{5559EEC8-C5EE-470F-8BFA-ABDC8EB5AAE4}" presName="hierChild3" presStyleCnt="0"/>
      <dgm:spPr/>
    </dgm:pt>
    <dgm:pt modelId="{C24EDECB-3988-4C19-8B3D-AA7D82E03D42}" type="pres">
      <dgm:prSet presAssocID="{F87B7C5A-F2F0-4050-8637-C47821663684}" presName="hierRoot1" presStyleCnt="0">
        <dgm:presLayoutVars>
          <dgm:hierBranch val="init"/>
        </dgm:presLayoutVars>
      </dgm:prSet>
      <dgm:spPr/>
    </dgm:pt>
    <dgm:pt modelId="{5B0996EC-653A-4333-B2E8-9F7AB4126BD6}" type="pres">
      <dgm:prSet presAssocID="{F87B7C5A-F2F0-4050-8637-C47821663684}" presName="rootComposite1" presStyleCnt="0"/>
      <dgm:spPr/>
    </dgm:pt>
    <dgm:pt modelId="{08405926-8680-4DF6-98FA-77E162B839A6}" type="pres">
      <dgm:prSet presAssocID="{F87B7C5A-F2F0-4050-8637-C47821663684}" presName="rootText1" presStyleLbl="node0" presStyleIdx="1" presStyleCnt="3">
        <dgm:presLayoutVars>
          <dgm:chPref val="3"/>
        </dgm:presLayoutVars>
      </dgm:prSet>
      <dgm:spPr/>
    </dgm:pt>
    <dgm:pt modelId="{2B427084-D61A-4CB5-A829-F27DA7B13971}" type="pres">
      <dgm:prSet presAssocID="{F87B7C5A-F2F0-4050-8637-C47821663684}" presName="rootConnector1" presStyleLbl="node1" presStyleIdx="0" presStyleCnt="0"/>
      <dgm:spPr/>
    </dgm:pt>
    <dgm:pt modelId="{D750A977-DDC4-4652-826A-9F41D3A2C649}" type="pres">
      <dgm:prSet presAssocID="{F87B7C5A-F2F0-4050-8637-C47821663684}" presName="hierChild2" presStyleCnt="0"/>
      <dgm:spPr/>
    </dgm:pt>
    <dgm:pt modelId="{707105AE-F681-499E-A558-C21808657678}" type="pres">
      <dgm:prSet presAssocID="{F87B7C5A-F2F0-4050-8637-C47821663684}" presName="hierChild3" presStyleCnt="0"/>
      <dgm:spPr/>
    </dgm:pt>
    <dgm:pt modelId="{88BBB3BA-2094-40BF-AB99-15C3A1343D2C}" type="pres">
      <dgm:prSet presAssocID="{89E62FA2-ED3E-4E41-8FD5-68D0747B5F8C}" presName="hierRoot1" presStyleCnt="0">
        <dgm:presLayoutVars>
          <dgm:hierBranch val="init"/>
        </dgm:presLayoutVars>
      </dgm:prSet>
      <dgm:spPr/>
    </dgm:pt>
    <dgm:pt modelId="{DAE873A2-C53A-4B68-9084-67E1DBC8068C}" type="pres">
      <dgm:prSet presAssocID="{89E62FA2-ED3E-4E41-8FD5-68D0747B5F8C}" presName="rootComposite1" presStyleCnt="0"/>
      <dgm:spPr/>
    </dgm:pt>
    <dgm:pt modelId="{B880BAB9-056E-4B98-825A-B43CC5829814}" type="pres">
      <dgm:prSet presAssocID="{89E62FA2-ED3E-4E41-8FD5-68D0747B5F8C}" presName="rootText1" presStyleLbl="node0" presStyleIdx="2" presStyleCnt="3">
        <dgm:presLayoutVars>
          <dgm:chPref val="3"/>
        </dgm:presLayoutVars>
      </dgm:prSet>
      <dgm:spPr/>
    </dgm:pt>
    <dgm:pt modelId="{1A4C7ABA-8FA7-4CE4-9E86-56CA8545266D}" type="pres">
      <dgm:prSet presAssocID="{89E62FA2-ED3E-4E41-8FD5-68D0747B5F8C}" presName="rootConnector1" presStyleLbl="node1" presStyleIdx="0" presStyleCnt="0"/>
      <dgm:spPr/>
    </dgm:pt>
    <dgm:pt modelId="{0E4CC042-0A31-4BD6-BC62-C6501809144C}" type="pres">
      <dgm:prSet presAssocID="{89E62FA2-ED3E-4E41-8FD5-68D0747B5F8C}" presName="hierChild2" presStyleCnt="0"/>
      <dgm:spPr/>
    </dgm:pt>
    <dgm:pt modelId="{60A1EAD4-780E-445B-96FF-1DCB84974D9C}" type="pres">
      <dgm:prSet presAssocID="{89E62FA2-ED3E-4E41-8FD5-68D0747B5F8C}" presName="hierChild3" presStyleCnt="0"/>
      <dgm:spPr/>
    </dgm:pt>
  </dgm:ptLst>
  <dgm:cxnLst>
    <dgm:cxn modelId="{BEF66065-7133-4F6A-852E-5157E2A7D932}" srcId="{16B5FD8F-1546-4A01-B549-A56FEC2F8E76}" destId="{89E62FA2-ED3E-4E41-8FD5-68D0747B5F8C}" srcOrd="2" destOrd="0" parTransId="{AC8F6EA4-D02A-4B0F-82EF-2C0B068DC4A3}" sibTransId="{A114DF52-C6FB-4116-8CB6-74AE3357EDF0}"/>
    <dgm:cxn modelId="{2BE0947F-CA66-46D4-AB49-B5A02ED43946}" type="presOf" srcId="{89E62FA2-ED3E-4E41-8FD5-68D0747B5F8C}" destId="{B880BAB9-056E-4B98-825A-B43CC5829814}" srcOrd="0" destOrd="0" presId="urn:microsoft.com/office/officeart/2009/3/layout/HorizontalOrganizationChart"/>
    <dgm:cxn modelId="{A2216F87-4932-453F-8C3A-961B079F52C6}" type="presOf" srcId="{89E62FA2-ED3E-4E41-8FD5-68D0747B5F8C}" destId="{1A4C7ABA-8FA7-4CE4-9E86-56CA8545266D}" srcOrd="1" destOrd="0" presId="urn:microsoft.com/office/officeart/2009/3/layout/HorizontalOrganizationChart"/>
    <dgm:cxn modelId="{2B044793-A417-45B4-A350-45169B343F67}" type="presOf" srcId="{5559EEC8-C5EE-470F-8BFA-ABDC8EB5AAE4}" destId="{8B4397B0-A21C-4B86-9328-9C15AE8E9180}" srcOrd="0" destOrd="0" presId="urn:microsoft.com/office/officeart/2009/3/layout/HorizontalOrganizationChart"/>
    <dgm:cxn modelId="{99E9299F-5B73-46D1-B793-09B98CA17625}" srcId="{16B5FD8F-1546-4A01-B549-A56FEC2F8E76}" destId="{F87B7C5A-F2F0-4050-8637-C47821663684}" srcOrd="1" destOrd="0" parTransId="{78BB86AD-CE1E-430A-BCE3-19356774874C}" sibTransId="{860926C0-2365-470C-A6E2-93151F468882}"/>
    <dgm:cxn modelId="{30A983A2-9425-4C12-962D-12938F828608}" type="presOf" srcId="{F87B7C5A-F2F0-4050-8637-C47821663684}" destId="{08405926-8680-4DF6-98FA-77E162B839A6}" srcOrd="0" destOrd="0" presId="urn:microsoft.com/office/officeart/2009/3/layout/HorizontalOrganizationChart"/>
    <dgm:cxn modelId="{0CBB7EB3-9DF0-46A4-AEAA-D3851670654B}" type="presOf" srcId="{16B5FD8F-1546-4A01-B549-A56FEC2F8E76}" destId="{823D3863-2453-4F98-8F37-641478E5B126}" srcOrd="0" destOrd="0" presId="urn:microsoft.com/office/officeart/2009/3/layout/HorizontalOrganizationChart"/>
    <dgm:cxn modelId="{6024EAB4-F0B7-4BCD-B7CE-7628F0964FA0}" type="presOf" srcId="{5559EEC8-C5EE-470F-8BFA-ABDC8EB5AAE4}" destId="{CD6622E7-A153-4181-8FD1-ED61A63258CC}" srcOrd="1" destOrd="0" presId="urn:microsoft.com/office/officeart/2009/3/layout/HorizontalOrganizationChart"/>
    <dgm:cxn modelId="{921D79D4-8AB2-4A1A-A9C8-5FFEB9A2A488}" type="presOf" srcId="{F87B7C5A-F2F0-4050-8637-C47821663684}" destId="{2B427084-D61A-4CB5-A829-F27DA7B13971}" srcOrd="1" destOrd="0" presId="urn:microsoft.com/office/officeart/2009/3/layout/HorizontalOrganizationChart"/>
    <dgm:cxn modelId="{3AD73FE5-D440-4EBD-9B80-2E05AA3C1882}" srcId="{16B5FD8F-1546-4A01-B549-A56FEC2F8E76}" destId="{5559EEC8-C5EE-470F-8BFA-ABDC8EB5AAE4}" srcOrd="0" destOrd="0" parTransId="{EAE4ACFE-7435-45C0-B439-515A2B6B0185}" sibTransId="{89754958-F65C-4F40-8F41-0F907C85A3CF}"/>
    <dgm:cxn modelId="{0FF8F434-5B0B-4E66-9762-77B2DF11EDE0}" type="presParOf" srcId="{823D3863-2453-4F98-8F37-641478E5B126}" destId="{246A631F-F033-49D9-8223-757D03A5C8E5}" srcOrd="0" destOrd="0" presId="urn:microsoft.com/office/officeart/2009/3/layout/HorizontalOrganizationChart"/>
    <dgm:cxn modelId="{BE3A5900-FC0E-4519-A35A-3D1F44E95226}" type="presParOf" srcId="{246A631F-F033-49D9-8223-757D03A5C8E5}" destId="{80241D84-27B0-4AA1-A7EF-618DCD231D42}" srcOrd="0" destOrd="0" presId="urn:microsoft.com/office/officeart/2009/3/layout/HorizontalOrganizationChart"/>
    <dgm:cxn modelId="{11C5C704-7E52-4CE1-AC80-58317BB9B7A8}" type="presParOf" srcId="{80241D84-27B0-4AA1-A7EF-618DCD231D42}" destId="{8B4397B0-A21C-4B86-9328-9C15AE8E9180}" srcOrd="0" destOrd="0" presId="urn:microsoft.com/office/officeart/2009/3/layout/HorizontalOrganizationChart"/>
    <dgm:cxn modelId="{48ECDA3E-CC4B-432E-8872-873A371ED87E}" type="presParOf" srcId="{80241D84-27B0-4AA1-A7EF-618DCD231D42}" destId="{CD6622E7-A153-4181-8FD1-ED61A63258CC}" srcOrd="1" destOrd="0" presId="urn:microsoft.com/office/officeart/2009/3/layout/HorizontalOrganizationChart"/>
    <dgm:cxn modelId="{3BACD159-2187-49BC-BFE4-B8AEEEF6AEBB}" type="presParOf" srcId="{246A631F-F033-49D9-8223-757D03A5C8E5}" destId="{C896B578-1619-4C34-9E44-69603B667F3F}" srcOrd="1" destOrd="0" presId="urn:microsoft.com/office/officeart/2009/3/layout/HorizontalOrganizationChart"/>
    <dgm:cxn modelId="{9EB0DEE9-89BC-45F6-8EAA-A6654DDE4D93}" type="presParOf" srcId="{246A631F-F033-49D9-8223-757D03A5C8E5}" destId="{19A8E95F-AF66-4510-A6AF-98CB950375B6}" srcOrd="2" destOrd="0" presId="urn:microsoft.com/office/officeart/2009/3/layout/HorizontalOrganizationChart"/>
    <dgm:cxn modelId="{9CFD5F81-FC24-4C19-9F60-C86E8100EED3}" type="presParOf" srcId="{823D3863-2453-4F98-8F37-641478E5B126}" destId="{C24EDECB-3988-4C19-8B3D-AA7D82E03D42}" srcOrd="1" destOrd="0" presId="urn:microsoft.com/office/officeart/2009/3/layout/HorizontalOrganizationChart"/>
    <dgm:cxn modelId="{452B441C-D961-4CEA-8966-E979C4F6687F}" type="presParOf" srcId="{C24EDECB-3988-4C19-8B3D-AA7D82E03D42}" destId="{5B0996EC-653A-4333-B2E8-9F7AB4126BD6}" srcOrd="0" destOrd="0" presId="urn:microsoft.com/office/officeart/2009/3/layout/HorizontalOrganizationChart"/>
    <dgm:cxn modelId="{D154238B-74FE-49BC-B316-57900739FBD0}" type="presParOf" srcId="{5B0996EC-653A-4333-B2E8-9F7AB4126BD6}" destId="{08405926-8680-4DF6-98FA-77E162B839A6}" srcOrd="0" destOrd="0" presId="urn:microsoft.com/office/officeart/2009/3/layout/HorizontalOrganizationChart"/>
    <dgm:cxn modelId="{0147E946-4EF9-4E89-8128-1B3243A45CCB}" type="presParOf" srcId="{5B0996EC-653A-4333-B2E8-9F7AB4126BD6}" destId="{2B427084-D61A-4CB5-A829-F27DA7B13971}" srcOrd="1" destOrd="0" presId="urn:microsoft.com/office/officeart/2009/3/layout/HorizontalOrganizationChart"/>
    <dgm:cxn modelId="{6A498423-53A2-4CB4-AE47-75F40B5ADE8E}" type="presParOf" srcId="{C24EDECB-3988-4C19-8B3D-AA7D82E03D42}" destId="{D750A977-DDC4-4652-826A-9F41D3A2C649}" srcOrd="1" destOrd="0" presId="urn:microsoft.com/office/officeart/2009/3/layout/HorizontalOrganizationChart"/>
    <dgm:cxn modelId="{0A160F3E-9274-4555-902E-A7057DCD64DE}" type="presParOf" srcId="{C24EDECB-3988-4C19-8B3D-AA7D82E03D42}" destId="{707105AE-F681-499E-A558-C21808657678}" srcOrd="2" destOrd="0" presId="urn:microsoft.com/office/officeart/2009/3/layout/HorizontalOrganizationChart"/>
    <dgm:cxn modelId="{DE3C32E1-09F1-45C4-8592-02983EF1C5EA}" type="presParOf" srcId="{823D3863-2453-4F98-8F37-641478E5B126}" destId="{88BBB3BA-2094-40BF-AB99-15C3A1343D2C}" srcOrd="2" destOrd="0" presId="urn:microsoft.com/office/officeart/2009/3/layout/HorizontalOrganizationChart"/>
    <dgm:cxn modelId="{8B07E209-4BCE-43B2-BD49-EAD20BF0046D}" type="presParOf" srcId="{88BBB3BA-2094-40BF-AB99-15C3A1343D2C}" destId="{DAE873A2-C53A-4B68-9084-67E1DBC8068C}" srcOrd="0" destOrd="0" presId="urn:microsoft.com/office/officeart/2009/3/layout/HorizontalOrganizationChart"/>
    <dgm:cxn modelId="{800C9AEA-1604-4D14-8168-FB3421172019}" type="presParOf" srcId="{DAE873A2-C53A-4B68-9084-67E1DBC8068C}" destId="{B880BAB9-056E-4B98-825A-B43CC5829814}" srcOrd="0" destOrd="0" presId="urn:microsoft.com/office/officeart/2009/3/layout/HorizontalOrganizationChart"/>
    <dgm:cxn modelId="{FACD6903-FD0B-4D75-B253-4859C60C77DD}" type="presParOf" srcId="{DAE873A2-C53A-4B68-9084-67E1DBC8068C}" destId="{1A4C7ABA-8FA7-4CE4-9E86-56CA8545266D}" srcOrd="1" destOrd="0" presId="urn:microsoft.com/office/officeart/2009/3/layout/HorizontalOrganizationChart"/>
    <dgm:cxn modelId="{3CEA67BC-F37A-42B8-96EC-78AF211686A8}" type="presParOf" srcId="{88BBB3BA-2094-40BF-AB99-15C3A1343D2C}" destId="{0E4CC042-0A31-4BD6-BC62-C6501809144C}" srcOrd="1" destOrd="0" presId="urn:microsoft.com/office/officeart/2009/3/layout/HorizontalOrganizationChart"/>
    <dgm:cxn modelId="{146AAFC9-BD16-4497-A213-ACCFA0ABA27C}" type="presParOf" srcId="{88BBB3BA-2094-40BF-AB99-15C3A1343D2C}" destId="{60A1EAD4-780E-445B-96FF-1DCB84974D9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E26EF61B-9705-4644-9220-7E5FBA18AC83}" type="doc">
      <dgm:prSet loTypeId="urn:microsoft.com/office/officeart/2018/2/layout/IconVerticalSolidList" loCatId="icon" qsTypeId="urn:microsoft.com/office/officeart/2005/8/quickstyle/simple1#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F644522-C3A2-4760-97BC-E376E3F142B4}">
      <dgm:prSet/>
      <dgm:spPr/>
      <dgm:t>
        <a:bodyPr/>
        <a:lstStyle/>
        <a:p>
          <a:r>
            <a:rPr lang="en-GB"/>
            <a:t>Famous nudges include the etching of a life-sized fly in the centre of urinals in the male bathrooms at Amsterdam’s Schiphol airport, to reduce floor spillage. </a:t>
          </a:r>
          <a:endParaRPr lang="en-US"/>
        </a:p>
      </dgm:t>
    </dgm:pt>
    <dgm:pt modelId="{588A3B71-3CFD-4A1F-9FCA-D208A9AF75B9}" type="parTrans" cxnId="{19DEECD0-7C0C-4572-BB08-DA960FBD3D43}">
      <dgm:prSet/>
      <dgm:spPr/>
      <dgm:t>
        <a:bodyPr/>
        <a:lstStyle/>
        <a:p>
          <a:endParaRPr lang="en-US"/>
        </a:p>
      </dgm:t>
    </dgm:pt>
    <dgm:pt modelId="{EC3C861D-8028-4BD8-84E2-24DE8DCE003B}" type="sibTrans" cxnId="{19DEECD0-7C0C-4572-BB08-DA960FBD3D43}">
      <dgm:prSet/>
      <dgm:spPr/>
      <dgm:t>
        <a:bodyPr/>
        <a:lstStyle/>
        <a:p>
          <a:endParaRPr lang="en-US"/>
        </a:p>
      </dgm:t>
    </dgm:pt>
    <dgm:pt modelId="{97ED9CCD-5D4B-460E-BA9A-7EBC5B522665}">
      <dgm:prSet/>
      <dgm:spPr/>
      <dgm:t>
        <a:bodyPr/>
        <a:lstStyle/>
        <a:p>
          <a:r>
            <a:rPr lang="en-GB"/>
            <a:t>This was shown to result in an 80% reduction in such spillage (Vicente, 2013).</a:t>
          </a:r>
          <a:endParaRPr lang="en-US"/>
        </a:p>
      </dgm:t>
    </dgm:pt>
    <dgm:pt modelId="{675B6DB3-1EDC-4447-8315-BFC690E2C5B2}" type="parTrans" cxnId="{632826EE-0221-4774-9299-19E4583903F2}">
      <dgm:prSet/>
      <dgm:spPr/>
      <dgm:t>
        <a:bodyPr/>
        <a:lstStyle/>
        <a:p>
          <a:endParaRPr lang="en-US"/>
        </a:p>
      </dgm:t>
    </dgm:pt>
    <dgm:pt modelId="{A7207E9F-AC40-447F-BCA5-A79B645F826A}" type="sibTrans" cxnId="{632826EE-0221-4774-9299-19E4583903F2}">
      <dgm:prSet/>
      <dgm:spPr/>
      <dgm:t>
        <a:bodyPr/>
        <a:lstStyle/>
        <a:p>
          <a:endParaRPr lang="en-US"/>
        </a:p>
      </dgm:t>
    </dgm:pt>
    <dgm:pt modelId="{452CD5C1-00D9-48D5-90F3-62FB16FDC63C}" type="pres">
      <dgm:prSet presAssocID="{E26EF61B-9705-4644-9220-7E5FBA18AC83}" presName="root" presStyleCnt="0">
        <dgm:presLayoutVars>
          <dgm:dir/>
          <dgm:resizeHandles val="exact"/>
        </dgm:presLayoutVars>
      </dgm:prSet>
      <dgm:spPr/>
    </dgm:pt>
    <dgm:pt modelId="{2529D299-6507-471E-B8F9-52DB3FB149DE}" type="pres">
      <dgm:prSet presAssocID="{8F644522-C3A2-4760-97BC-E376E3F142B4}" presName="compNode" presStyleCnt="0"/>
      <dgm:spPr/>
    </dgm:pt>
    <dgm:pt modelId="{7E95D0D6-2140-4B56-9EE4-BC1944B4DDF2}" type="pres">
      <dgm:prSet presAssocID="{8F644522-C3A2-4760-97BC-E376E3F142B4}" presName="bgRect" presStyleLbl="bgShp" presStyleIdx="0" presStyleCnt="2"/>
      <dgm:spPr/>
    </dgm:pt>
    <dgm:pt modelId="{B7979648-FFA8-405E-8D00-C9BE9E7744A5}" type="pres">
      <dgm:prSet presAssocID="{8F644522-C3A2-4760-97BC-E376E3F142B4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017C528A-889A-4076-AA75-0DD188C4F730}" type="pres">
      <dgm:prSet presAssocID="{8F644522-C3A2-4760-97BC-E376E3F142B4}" presName="spaceRect" presStyleCnt="0"/>
      <dgm:spPr/>
    </dgm:pt>
    <dgm:pt modelId="{824FEA5F-95E8-4880-A29B-94B465CA1A58}" type="pres">
      <dgm:prSet presAssocID="{8F644522-C3A2-4760-97BC-E376E3F142B4}" presName="parTx" presStyleLbl="revTx" presStyleIdx="0" presStyleCnt="2">
        <dgm:presLayoutVars>
          <dgm:chMax val="0"/>
          <dgm:chPref val="0"/>
        </dgm:presLayoutVars>
      </dgm:prSet>
      <dgm:spPr/>
    </dgm:pt>
    <dgm:pt modelId="{9C74C998-BA8E-4DBA-9222-761D2158A3F2}" type="pres">
      <dgm:prSet presAssocID="{EC3C861D-8028-4BD8-84E2-24DE8DCE003B}" presName="sibTrans" presStyleCnt="0"/>
      <dgm:spPr/>
    </dgm:pt>
    <dgm:pt modelId="{1DD10B0F-5471-41D3-9A45-298C9612D42D}" type="pres">
      <dgm:prSet presAssocID="{97ED9CCD-5D4B-460E-BA9A-7EBC5B522665}" presName="compNode" presStyleCnt="0"/>
      <dgm:spPr/>
    </dgm:pt>
    <dgm:pt modelId="{517A0CC1-F941-4C99-972D-58CE88905C07}" type="pres">
      <dgm:prSet presAssocID="{97ED9CCD-5D4B-460E-BA9A-7EBC5B522665}" presName="bgRect" presStyleLbl="bgShp" presStyleIdx="1" presStyleCnt="2"/>
      <dgm:spPr/>
    </dgm:pt>
    <dgm:pt modelId="{1ADD22C4-4023-465D-B8AA-3265BF154996}" type="pres">
      <dgm:prSet presAssocID="{97ED9CCD-5D4B-460E-BA9A-7EBC5B52266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34F42B3E-3A06-4F81-86D1-5C2CCE7632EA}" type="pres">
      <dgm:prSet presAssocID="{97ED9CCD-5D4B-460E-BA9A-7EBC5B522665}" presName="spaceRect" presStyleCnt="0"/>
      <dgm:spPr/>
    </dgm:pt>
    <dgm:pt modelId="{E3C8D6F0-117F-43A5-A6BD-A31504DC7915}" type="pres">
      <dgm:prSet presAssocID="{97ED9CCD-5D4B-460E-BA9A-7EBC5B5226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024AD4B-9692-4CDA-84DB-9661A3A40040}" type="presOf" srcId="{8F644522-C3A2-4760-97BC-E376E3F142B4}" destId="{824FEA5F-95E8-4880-A29B-94B465CA1A58}" srcOrd="0" destOrd="0" presId="urn:microsoft.com/office/officeart/2018/2/layout/IconVerticalSolidList"/>
    <dgm:cxn modelId="{198664AD-0015-40D9-931B-5E16AB3AF9E3}" type="presOf" srcId="{E26EF61B-9705-4644-9220-7E5FBA18AC83}" destId="{452CD5C1-00D9-48D5-90F3-62FB16FDC63C}" srcOrd="0" destOrd="0" presId="urn:microsoft.com/office/officeart/2018/2/layout/IconVerticalSolidList"/>
    <dgm:cxn modelId="{19DEECD0-7C0C-4572-BB08-DA960FBD3D43}" srcId="{E26EF61B-9705-4644-9220-7E5FBA18AC83}" destId="{8F644522-C3A2-4760-97BC-E376E3F142B4}" srcOrd="0" destOrd="0" parTransId="{588A3B71-3CFD-4A1F-9FCA-D208A9AF75B9}" sibTransId="{EC3C861D-8028-4BD8-84E2-24DE8DCE003B}"/>
    <dgm:cxn modelId="{632826EE-0221-4774-9299-19E4583903F2}" srcId="{E26EF61B-9705-4644-9220-7E5FBA18AC83}" destId="{97ED9CCD-5D4B-460E-BA9A-7EBC5B522665}" srcOrd="1" destOrd="0" parTransId="{675B6DB3-1EDC-4447-8315-BFC690E2C5B2}" sibTransId="{A7207E9F-AC40-447F-BCA5-A79B645F826A}"/>
    <dgm:cxn modelId="{8E4F21F3-EEEF-47BB-A561-45B115316DEB}" type="presOf" srcId="{97ED9CCD-5D4B-460E-BA9A-7EBC5B522665}" destId="{E3C8D6F0-117F-43A5-A6BD-A31504DC7915}" srcOrd="0" destOrd="0" presId="urn:microsoft.com/office/officeart/2018/2/layout/IconVerticalSolidList"/>
    <dgm:cxn modelId="{C4C8C893-8A3B-402C-8B82-1D23B265113A}" type="presParOf" srcId="{452CD5C1-00D9-48D5-90F3-62FB16FDC63C}" destId="{2529D299-6507-471E-B8F9-52DB3FB149DE}" srcOrd="0" destOrd="0" presId="urn:microsoft.com/office/officeart/2018/2/layout/IconVerticalSolidList"/>
    <dgm:cxn modelId="{066EE5FF-8540-4887-AB7E-4B68CED3EEE8}" type="presParOf" srcId="{2529D299-6507-471E-B8F9-52DB3FB149DE}" destId="{7E95D0D6-2140-4B56-9EE4-BC1944B4DDF2}" srcOrd="0" destOrd="0" presId="urn:microsoft.com/office/officeart/2018/2/layout/IconVerticalSolidList"/>
    <dgm:cxn modelId="{1A636070-C906-4863-8FD1-4F6E9C6E8607}" type="presParOf" srcId="{2529D299-6507-471E-B8F9-52DB3FB149DE}" destId="{B7979648-FFA8-405E-8D00-C9BE9E7744A5}" srcOrd="1" destOrd="0" presId="urn:microsoft.com/office/officeart/2018/2/layout/IconVerticalSolidList"/>
    <dgm:cxn modelId="{B7DF626F-E74C-458F-B121-CAAB99269AC8}" type="presParOf" srcId="{2529D299-6507-471E-B8F9-52DB3FB149DE}" destId="{017C528A-889A-4076-AA75-0DD188C4F730}" srcOrd="2" destOrd="0" presId="urn:microsoft.com/office/officeart/2018/2/layout/IconVerticalSolidList"/>
    <dgm:cxn modelId="{EC393705-2B46-4B52-BB5C-43929C6D96C7}" type="presParOf" srcId="{2529D299-6507-471E-B8F9-52DB3FB149DE}" destId="{824FEA5F-95E8-4880-A29B-94B465CA1A58}" srcOrd="3" destOrd="0" presId="urn:microsoft.com/office/officeart/2018/2/layout/IconVerticalSolidList"/>
    <dgm:cxn modelId="{AC9D6AF0-67AE-4679-B0D5-53CAA6CE9A45}" type="presParOf" srcId="{452CD5C1-00D9-48D5-90F3-62FB16FDC63C}" destId="{9C74C998-BA8E-4DBA-9222-761D2158A3F2}" srcOrd="1" destOrd="0" presId="urn:microsoft.com/office/officeart/2018/2/layout/IconVerticalSolidList"/>
    <dgm:cxn modelId="{31A7205D-5DE9-4C7C-88CD-E9D0B2C389C5}" type="presParOf" srcId="{452CD5C1-00D9-48D5-90F3-62FB16FDC63C}" destId="{1DD10B0F-5471-41D3-9A45-298C9612D42D}" srcOrd="2" destOrd="0" presId="urn:microsoft.com/office/officeart/2018/2/layout/IconVerticalSolidList"/>
    <dgm:cxn modelId="{A9B8EA45-64EC-42F5-9B1B-50397BE25E51}" type="presParOf" srcId="{1DD10B0F-5471-41D3-9A45-298C9612D42D}" destId="{517A0CC1-F941-4C99-972D-58CE88905C07}" srcOrd="0" destOrd="0" presId="urn:microsoft.com/office/officeart/2018/2/layout/IconVerticalSolidList"/>
    <dgm:cxn modelId="{91042127-941C-449C-89B1-8AD555978227}" type="presParOf" srcId="{1DD10B0F-5471-41D3-9A45-298C9612D42D}" destId="{1ADD22C4-4023-465D-B8AA-3265BF154996}" srcOrd="1" destOrd="0" presId="urn:microsoft.com/office/officeart/2018/2/layout/IconVerticalSolidList"/>
    <dgm:cxn modelId="{57742D22-894E-46B4-9EAE-5CA76179D86D}" type="presParOf" srcId="{1DD10B0F-5471-41D3-9A45-298C9612D42D}" destId="{34F42B3E-3A06-4F81-86D1-5C2CCE7632EA}" srcOrd="2" destOrd="0" presId="urn:microsoft.com/office/officeart/2018/2/layout/IconVerticalSolidList"/>
    <dgm:cxn modelId="{5CDE74D7-8191-45D8-9C7B-ACEA9EB6C827}" type="presParOf" srcId="{1DD10B0F-5471-41D3-9A45-298C9612D42D}" destId="{E3C8D6F0-117F-43A5-A6BD-A31504DC79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B06CB528-1570-4A59-80B7-5C5AB90DB40F}" type="doc">
      <dgm:prSet loTypeId="urn:microsoft.com/office/officeart/2018/2/layout/IconVerticalSolidList" loCatId="icon" qsTypeId="urn:microsoft.com/office/officeart/2005/8/quickstyle/simple1#7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EF937DB-8942-4FED-94C8-D3BAD3B96A78}">
      <dgm:prSet/>
      <dgm:spPr/>
      <dgm:t>
        <a:bodyPr/>
        <a:lstStyle/>
        <a:p>
          <a:r>
            <a:rPr lang="en-GB" baseline="0"/>
            <a:t>A stance of libertarian paternalism, reducing autonomy and dignity (Matthews, 2023)</a:t>
          </a:r>
          <a:endParaRPr lang="en-US"/>
        </a:p>
      </dgm:t>
    </dgm:pt>
    <dgm:pt modelId="{3F8470DD-39E7-4637-9EC2-6E5C78917645}" type="parTrans" cxnId="{82678F73-23F1-49C5-8012-CDB706427733}">
      <dgm:prSet/>
      <dgm:spPr/>
      <dgm:t>
        <a:bodyPr/>
        <a:lstStyle/>
        <a:p>
          <a:endParaRPr lang="en-US"/>
        </a:p>
      </dgm:t>
    </dgm:pt>
    <dgm:pt modelId="{9A829780-2A39-4C61-8AFD-F63AB1756CD8}" type="sibTrans" cxnId="{82678F73-23F1-49C5-8012-CDB706427733}">
      <dgm:prSet/>
      <dgm:spPr/>
      <dgm:t>
        <a:bodyPr/>
        <a:lstStyle/>
        <a:p>
          <a:endParaRPr lang="en-US"/>
        </a:p>
      </dgm:t>
    </dgm:pt>
    <dgm:pt modelId="{E6A367B7-98F8-4030-A82D-1C6E7DB4416E}">
      <dgm:prSet/>
      <dgm:spPr/>
      <dgm:t>
        <a:bodyPr/>
        <a:lstStyle/>
        <a:p>
          <a:r>
            <a:rPr lang="en-GB" baseline="0"/>
            <a:t>Sunstein (2016) has responded to these criticisms by arguing that it is impossible to create any environment that does not have choice architecture. </a:t>
          </a:r>
          <a:endParaRPr lang="en-US"/>
        </a:p>
      </dgm:t>
    </dgm:pt>
    <dgm:pt modelId="{66168728-5BD9-4E18-BB3F-4E2B3A5032EF}" type="parTrans" cxnId="{1FA190A8-6E7F-4205-B5A5-C1C2561F8F1D}">
      <dgm:prSet/>
      <dgm:spPr/>
      <dgm:t>
        <a:bodyPr/>
        <a:lstStyle/>
        <a:p>
          <a:endParaRPr lang="en-US"/>
        </a:p>
      </dgm:t>
    </dgm:pt>
    <dgm:pt modelId="{5D38C4CF-6996-474E-B4E2-87030101629B}" type="sibTrans" cxnId="{1FA190A8-6E7F-4205-B5A5-C1C2561F8F1D}">
      <dgm:prSet/>
      <dgm:spPr/>
      <dgm:t>
        <a:bodyPr/>
        <a:lstStyle/>
        <a:p>
          <a:endParaRPr lang="en-US"/>
        </a:p>
      </dgm:t>
    </dgm:pt>
    <dgm:pt modelId="{2C6CA6B9-EB60-412B-9E87-2A709AE9F73F}">
      <dgm:prSet/>
      <dgm:spPr/>
      <dgm:t>
        <a:bodyPr/>
        <a:lstStyle/>
        <a:p>
          <a:r>
            <a:rPr lang="en-GB" i="1" baseline="0"/>
            <a:t>Is it morally right to create and maintain an architecture which provides for the greatest good?</a:t>
          </a:r>
          <a:endParaRPr lang="en-US"/>
        </a:p>
      </dgm:t>
    </dgm:pt>
    <dgm:pt modelId="{0BDFB6F2-B76B-4B1E-9D63-D5D3D8BB8A69}" type="parTrans" cxnId="{1BC86F3C-0539-4160-A5C9-06074342DA68}">
      <dgm:prSet/>
      <dgm:spPr/>
      <dgm:t>
        <a:bodyPr/>
        <a:lstStyle/>
        <a:p>
          <a:endParaRPr lang="en-US"/>
        </a:p>
      </dgm:t>
    </dgm:pt>
    <dgm:pt modelId="{9252ABB7-E3BC-4355-9C14-1A396052D4F0}" type="sibTrans" cxnId="{1BC86F3C-0539-4160-A5C9-06074342DA68}">
      <dgm:prSet/>
      <dgm:spPr/>
      <dgm:t>
        <a:bodyPr/>
        <a:lstStyle/>
        <a:p>
          <a:endParaRPr lang="en-US"/>
        </a:p>
      </dgm:t>
    </dgm:pt>
    <dgm:pt modelId="{DC44D797-6FB0-405C-A7BF-1BD814491024}" type="pres">
      <dgm:prSet presAssocID="{B06CB528-1570-4A59-80B7-5C5AB90DB40F}" presName="root" presStyleCnt="0">
        <dgm:presLayoutVars>
          <dgm:dir/>
          <dgm:resizeHandles val="exact"/>
        </dgm:presLayoutVars>
      </dgm:prSet>
      <dgm:spPr/>
    </dgm:pt>
    <dgm:pt modelId="{CEEAFCAB-9FE8-4645-A2CD-C802CB85E400}" type="pres">
      <dgm:prSet presAssocID="{0EF937DB-8942-4FED-94C8-D3BAD3B96A78}" presName="compNode" presStyleCnt="0"/>
      <dgm:spPr/>
    </dgm:pt>
    <dgm:pt modelId="{571A0918-B4E5-4CD3-85F9-6C34F21CD178}" type="pres">
      <dgm:prSet presAssocID="{0EF937DB-8942-4FED-94C8-D3BAD3B96A78}" presName="bgRect" presStyleLbl="bgShp" presStyleIdx="0" presStyleCnt="3"/>
      <dgm:spPr/>
    </dgm:pt>
    <dgm:pt modelId="{7CE52036-5B5A-4D32-94B6-F428083E21F8}" type="pres">
      <dgm:prSet presAssocID="{0EF937DB-8942-4FED-94C8-D3BAD3B96A7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1CE9164-A731-49A4-8A64-66198E5EA8CF}" type="pres">
      <dgm:prSet presAssocID="{0EF937DB-8942-4FED-94C8-D3BAD3B96A78}" presName="spaceRect" presStyleCnt="0"/>
      <dgm:spPr/>
    </dgm:pt>
    <dgm:pt modelId="{2F2D5DBE-E872-4DFE-9491-BE3D41AA651F}" type="pres">
      <dgm:prSet presAssocID="{0EF937DB-8942-4FED-94C8-D3BAD3B96A78}" presName="parTx" presStyleLbl="revTx" presStyleIdx="0" presStyleCnt="3">
        <dgm:presLayoutVars>
          <dgm:chMax val="0"/>
          <dgm:chPref val="0"/>
        </dgm:presLayoutVars>
      </dgm:prSet>
      <dgm:spPr/>
    </dgm:pt>
    <dgm:pt modelId="{BE451704-6EA6-438D-B20B-38ED79F94C69}" type="pres">
      <dgm:prSet presAssocID="{9A829780-2A39-4C61-8AFD-F63AB1756CD8}" presName="sibTrans" presStyleCnt="0"/>
      <dgm:spPr/>
    </dgm:pt>
    <dgm:pt modelId="{E6EC78FE-CFF2-4C8D-9B97-202B447F38FE}" type="pres">
      <dgm:prSet presAssocID="{E6A367B7-98F8-4030-A82D-1C6E7DB4416E}" presName="compNode" presStyleCnt="0"/>
      <dgm:spPr/>
    </dgm:pt>
    <dgm:pt modelId="{AD2184BD-FA0E-4220-89B7-BE3D41E5BBE5}" type="pres">
      <dgm:prSet presAssocID="{E6A367B7-98F8-4030-A82D-1C6E7DB4416E}" presName="bgRect" presStyleLbl="bgShp" presStyleIdx="1" presStyleCnt="3"/>
      <dgm:spPr/>
    </dgm:pt>
    <dgm:pt modelId="{C130EDE1-CD7F-4390-B375-5F63BC3C02B3}" type="pres">
      <dgm:prSet presAssocID="{E6A367B7-98F8-4030-A82D-1C6E7DB4416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EAF663F1-5D8E-406F-8748-61D9B1DEA165}" type="pres">
      <dgm:prSet presAssocID="{E6A367B7-98F8-4030-A82D-1C6E7DB4416E}" presName="spaceRect" presStyleCnt="0"/>
      <dgm:spPr/>
    </dgm:pt>
    <dgm:pt modelId="{39BB84A7-5F94-4C66-A526-CB36C5C2D0E4}" type="pres">
      <dgm:prSet presAssocID="{E6A367B7-98F8-4030-A82D-1C6E7DB4416E}" presName="parTx" presStyleLbl="revTx" presStyleIdx="1" presStyleCnt="3">
        <dgm:presLayoutVars>
          <dgm:chMax val="0"/>
          <dgm:chPref val="0"/>
        </dgm:presLayoutVars>
      </dgm:prSet>
      <dgm:spPr/>
    </dgm:pt>
    <dgm:pt modelId="{818A6448-3BCD-4216-9A18-05F889F9FCE8}" type="pres">
      <dgm:prSet presAssocID="{5D38C4CF-6996-474E-B4E2-87030101629B}" presName="sibTrans" presStyleCnt="0"/>
      <dgm:spPr/>
    </dgm:pt>
    <dgm:pt modelId="{56117E1C-7052-4CB1-97EC-591D9FEFEACC}" type="pres">
      <dgm:prSet presAssocID="{2C6CA6B9-EB60-412B-9E87-2A709AE9F73F}" presName="compNode" presStyleCnt="0"/>
      <dgm:spPr/>
    </dgm:pt>
    <dgm:pt modelId="{9C1731F2-E1EF-474A-A96B-4BE35AE6A2D6}" type="pres">
      <dgm:prSet presAssocID="{2C6CA6B9-EB60-412B-9E87-2A709AE9F73F}" presName="bgRect" presStyleLbl="bgShp" presStyleIdx="2" presStyleCnt="3"/>
      <dgm:spPr/>
    </dgm:pt>
    <dgm:pt modelId="{32AE508A-AA6E-486C-AB09-AA863C0ADDCC}" type="pres">
      <dgm:prSet presAssocID="{2C6CA6B9-EB60-412B-9E87-2A709AE9F73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ED4F2E6-5FC5-4071-A81F-8F0558825585}" type="pres">
      <dgm:prSet presAssocID="{2C6CA6B9-EB60-412B-9E87-2A709AE9F73F}" presName="spaceRect" presStyleCnt="0"/>
      <dgm:spPr/>
    </dgm:pt>
    <dgm:pt modelId="{67062FBC-263E-4C6B-AAD9-F2CA1675D72D}" type="pres">
      <dgm:prSet presAssocID="{2C6CA6B9-EB60-412B-9E87-2A709AE9F7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CD18F1A-C83E-4E34-AB60-F2A79002D6A4}" type="presOf" srcId="{E6A367B7-98F8-4030-A82D-1C6E7DB4416E}" destId="{39BB84A7-5F94-4C66-A526-CB36C5C2D0E4}" srcOrd="0" destOrd="0" presId="urn:microsoft.com/office/officeart/2018/2/layout/IconVerticalSolidList"/>
    <dgm:cxn modelId="{1BC86F3C-0539-4160-A5C9-06074342DA68}" srcId="{B06CB528-1570-4A59-80B7-5C5AB90DB40F}" destId="{2C6CA6B9-EB60-412B-9E87-2A709AE9F73F}" srcOrd="2" destOrd="0" parTransId="{0BDFB6F2-B76B-4B1E-9D63-D5D3D8BB8A69}" sibTransId="{9252ABB7-E3BC-4355-9C14-1A396052D4F0}"/>
    <dgm:cxn modelId="{D9BC213F-744A-472F-829E-0864C0F3D2FF}" type="presOf" srcId="{B06CB528-1570-4A59-80B7-5C5AB90DB40F}" destId="{DC44D797-6FB0-405C-A7BF-1BD814491024}" srcOrd="0" destOrd="0" presId="urn:microsoft.com/office/officeart/2018/2/layout/IconVerticalSolidList"/>
    <dgm:cxn modelId="{532CD672-AF6E-44E7-AF31-E522920B7C95}" type="presOf" srcId="{2C6CA6B9-EB60-412B-9E87-2A709AE9F73F}" destId="{67062FBC-263E-4C6B-AAD9-F2CA1675D72D}" srcOrd="0" destOrd="0" presId="urn:microsoft.com/office/officeart/2018/2/layout/IconVerticalSolidList"/>
    <dgm:cxn modelId="{82678F73-23F1-49C5-8012-CDB706427733}" srcId="{B06CB528-1570-4A59-80B7-5C5AB90DB40F}" destId="{0EF937DB-8942-4FED-94C8-D3BAD3B96A78}" srcOrd="0" destOrd="0" parTransId="{3F8470DD-39E7-4637-9EC2-6E5C78917645}" sibTransId="{9A829780-2A39-4C61-8AFD-F63AB1756CD8}"/>
    <dgm:cxn modelId="{ACF9EC56-C7B5-473D-8567-E1B09832D772}" type="presOf" srcId="{0EF937DB-8942-4FED-94C8-D3BAD3B96A78}" destId="{2F2D5DBE-E872-4DFE-9491-BE3D41AA651F}" srcOrd="0" destOrd="0" presId="urn:microsoft.com/office/officeart/2018/2/layout/IconVerticalSolidList"/>
    <dgm:cxn modelId="{1FA190A8-6E7F-4205-B5A5-C1C2561F8F1D}" srcId="{B06CB528-1570-4A59-80B7-5C5AB90DB40F}" destId="{E6A367B7-98F8-4030-A82D-1C6E7DB4416E}" srcOrd="1" destOrd="0" parTransId="{66168728-5BD9-4E18-BB3F-4E2B3A5032EF}" sibTransId="{5D38C4CF-6996-474E-B4E2-87030101629B}"/>
    <dgm:cxn modelId="{72DE354A-8AB4-4DA6-882B-6C5535491B92}" type="presParOf" srcId="{DC44D797-6FB0-405C-A7BF-1BD814491024}" destId="{CEEAFCAB-9FE8-4645-A2CD-C802CB85E400}" srcOrd="0" destOrd="0" presId="urn:microsoft.com/office/officeart/2018/2/layout/IconVerticalSolidList"/>
    <dgm:cxn modelId="{C93013DE-7D9F-465F-8A44-753A0D6BB9FD}" type="presParOf" srcId="{CEEAFCAB-9FE8-4645-A2CD-C802CB85E400}" destId="{571A0918-B4E5-4CD3-85F9-6C34F21CD178}" srcOrd="0" destOrd="0" presId="urn:microsoft.com/office/officeart/2018/2/layout/IconVerticalSolidList"/>
    <dgm:cxn modelId="{8B023AC9-C4E1-41DC-9FEF-3D2A21CE7EC2}" type="presParOf" srcId="{CEEAFCAB-9FE8-4645-A2CD-C802CB85E400}" destId="{7CE52036-5B5A-4D32-94B6-F428083E21F8}" srcOrd="1" destOrd="0" presId="urn:microsoft.com/office/officeart/2018/2/layout/IconVerticalSolidList"/>
    <dgm:cxn modelId="{2B0C14CC-8555-4CF7-B9A4-F22C803C46B6}" type="presParOf" srcId="{CEEAFCAB-9FE8-4645-A2CD-C802CB85E400}" destId="{11CE9164-A731-49A4-8A64-66198E5EA8CF}" srcOrd="2" destOrd="0" presId="urn:microsoft.com/office/officeart/2018/2/layout/IconVerticalSolidList"/>
    <dgm:cxn modelId="{D8DC99EE-C538-4242-B0F9-8801D6DB0E86}" type="presParOf" srcId="{CEEAFCAB-9FE8-4645-A2CD-C802CB85E400}" destId="{2F2D5DBE-E872-4DFE-9491-BE3D41AA651F}" srcOrd="3" destOrd="0" presId="urn:microsoft.com/office/officeart/2018/2/layout/IconVerticalSolidList"/>
    <dgm:cxn modelId="{2B8973D8-DD69-4DD4-A134-2E773B8B5D20}" type="presParOf" srcId="{DC44D797-6FB0-405C-A7BF-1BD814491024}" destId="{BE451704-6EA6-438D-B20B-38ED79F94C69}" srcOrd="1" destOrd="0" presId="urn:microsoft.com/office/officeart/2018/2/layout/IconVerticalSolidList"/>
    <dgm:cxn modelId="{8926E0E0-7161-4FE9-967E-25B286D2FF49}" type="presParOf" srcId="{DC44D797-6FB0-405C-A7BF-1BD814491024}" destId="{E6EC78FE-CFF2-4C8D-9B97-202B447F38FE}" srcOrd="2" destOrd="0" presId="urn:microsoft.com/office/officeart/2018/2/layout/IconVerticalSolidList"/>
    <dgm:cxn modelId="{C623C8FB-5E02-487D-ADF5-842BBBFC679A}" type="presParOf" srcId="{E6EC78FE-CFF2-4C8D-9B97-202B447F38FE}" destId="{AD2184BD-FA0E-4220-89B7-BE3D41E5BBE5}" srcOrd="0" destOrd="0" presId="urn:microsoft.com/office/officeart/2018/2/layout/IconVerticalSolidList"/>
    <dgm:cxn modelId="{2787F0B6-09ED-479D-9654-C8C0B036CBF1}" type="presParOf" srcId="{E6EC78FE-CFF2-4C8D-9B97-202B447F38FE}" destId="{C130EDE1-CD7F-4390-B375-5F63BC3C02B3}" srcOrd="1" destOrd="0" presId="urn:microsoft.com/office/officeart/2018/2/layout/IconVerticalSolidList"/>
    <dgm:cxn modelId="{6A3AD0EB-635D-41F0-BC0A-A7516E3096BE}" type="presParOf" srcId="{E6EC78FE-CFF2-4C8D-9B97-202B447F38FE}" destId="{EAF663F1-5D8E-406F-8748-61D9B1DEA165}" srcOrd="2" destOrd="0" presId="urn:microsoft.com/office/officeart/2018/2/layout/IconVerticalSolidList"/>
    <dgm:cxn modelId="{3EF61C45-06EC-4968-8074-AD83DEB9C8D0}" type="presParOf" srcId="{E6EC78FE-CFF2-4C8D-9B97-202B447F38FE}" destId="{39BB84A7-5F94-4C66-A526-CB36C5C2D0E4}" srcOrd="3" destOrd="0" presId="urn:microsoft.com/office/officeart/2018/2/layout/IconVerticalSolidList"/>
    <dgm:cxn modelId="{95294063-DA41-4810-B7F0-CDD63CA65B31}" type="presParOf" srcId="{DC44D797-6FB0-405C-A7BF-1BD814491024}" destId="{818A6448-3BCD-4216-9A18-05F889F9FCE8}" srcOrd="3" destOrd="0" presId="urn:microsoft.com/office/officeart/2018/2/layout/IconVerticalSolidList"/>
    <dgm:cxn modelId="{78889D55-34BF-4106-98DF-6A6242F26418}" type="presParOf" srcId="{DC44D797-6FB0-405C-A7BF-1BD814491024}" destId="{56117E1C-7052-4CB1-97EC-591D9FEFEACC}" srcOrd="4" destOrd="0" presId="urn:microsoft.com/office/officeart/2018/2/layout/IconVerticalSolidList"/>
    <dgm:cxn modelId="{1D9D3AE8-3418-4CE9-B3DD-9EF3AA61A2A1}" type="presParOf" srcId="{56117E1C-7052-4CB1-97EC-591D9FEFEACC}" destId="{9C1731F2-E1EF-474A-A96B-4BE35AE6A2D6}" srcOrd="0" destOrd="0" presId="urn:microsoft.com/office/officeart/2018/2/layout/IconVerticalSolidList"/>
    <dgm:cxn modelId="{7CE4FE2B-A645-4B5B-B10E-D97284244DA8}" type="presParOf" srcId="{56117E1C-7052-4CB1-97EC-591D9FEFEACC}" destId="{32AE508A-AA6E-486C-AB09-AA863C0ADDCC}" srcOrd="1" destOrd="0" presId="urn:microsoft.com/office/officeart/2018/2/layout/IconVerticalSolidList"/>
    <dgm:cxn modelId="{CCBEBADC-5D86-46B2-BB53-5B82A9CAD6E1}" type="presParOf" srcId="{56117E1C-7052-4CB1-97EC-591D9FEFEACC}" destId="{3ED4F2E6-5FC5-4071-A81F-8F0558825585}" srcOrd="2" destOrd="0" presId="urn:microsoft.com/office/officeart/2018/2/layout/IconVerticalSolidList"/>
    <dgm:cxn modelId="{74DC2799-C16D-4D23-AB47-188734BD9291}" type="presParOf" srcId="{56117E1C-7052-4CB1-97EC-591D9FEFEACC}" destId="{67062FBC-263E-4C6B-AAD9-F2CA1675D7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CA4EA-ACF7-4830-91E2-8EE220DF4451}">
      <dsp:nvSpPr>
        <dsp:cNvPr id="0" name=""/>
        <dsp:cNvSpPr/>
      </dsp:nvSpPr>
      <dsp:spPr>
        <a:xfrm>
          <a:off x="2892341" y="720998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763790"/>
        <a:ext cx="29276" cy="5855"/>
      </dsp:txXfrm>
    </dsp:sp>
    <dsp:sp modelId="{E6770720-68FD-4C7F-A782-5BB920DBAD60}">
      <dsp:nvSpPr>
        <dsp:cNvPr id="0" name=""/>
        <dsp:cNvSpPr/>
      </dsp:nvSpPr>
      <dsp:spPr>
        <a:xfrm>
          <a:off x="348350" y="2981"/>
          <a:ext cx="2545790" cy="1527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Aim: To introduce the field of health psychology and discuss the importance of behaviour change theories. </a:t>
          </a:r>
        </a:p>
      </dsp:txBody>
      <dsp:txXfrm>
        <a:off x="348350" y="2981"/>
        <a:ext cx="2545790" cy="1527474"/>
      </dsp:txXfrm>
    </dsp:sp>
    <dsp:sp modelId="{D903B818-110B-457E-B477-5939157C536C}">
      <dsp:nvSpPr>
        <dsp:cNvPr id="0" name=""/>
        <dsp:cNvSpPr/>
      </dsp:nvSpPr>
      <dsp:spPr>
        <a:xfrm>
          <a:off x="1621245" y="1528655"/>
          <a:ext cx="3131322" cy="554931"/>
        </a:xfrm>
        <a:custGeom>
          <a:avLst/>
          <a:gdLst/>
          <a:ahLst/>
          <a:cxnLst/>
          <a:rect l="0" t="0" r="0" b="0"/>
          <a:pathLst>
            <a:path>
              <a:moveTo>
                <a:pt x="3131322" y="0"/>
              </a:moveTo>
              <a:lnTo>
                <a:pt x="3131322" y="294565"/>
              </a:lnTo>
              <a:lnTo>
                <a:pt x="0" y="294565"/>
              </a:lnTo>
              <a:lnTo>
                <a:pt x="0" y="55493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7267" y="1803194"/>
        <a:ext cx="159279" cy="5855"/>
      </dsp:txXfrm>
    </dsp:sp>
    <dsp:sp modelId="{A9065DC7-877F-467C-B77E-B39E8836332A}">
      <dsp:nvSpPr>
        <dsp:cNvPr id="0" name=""/>
        <dsp:cNvSpPr/>
      </dsp:nvSpPr>
      <dsp:spPr>
        <a:xfrm>
          <a:off x="3479672" y="2981"/>
          <a:ext cx="2545790" cy="15274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Define health psychology and explain its role in health and social care. </a:t>
          </a:r>
        </a:p>
      </dsp:txBody>
      <dsp:txXfrm>
        <a:off x="3479672" y="2981"/>
        <a:ext cx="2545790" cy="1527474"/>
      </dsp:txXfrm>
    </dsp:sp>
    <dsp:sp modelId="{DA45CF67-86E6-4809-98A5-2A03CE8D86A4}">
      <dsp:nvSpPr>
        <dsp:cNvPr id="0" name=""/>
        <dsp:cNvSpPr/>
      </dsp:nvSpPr>
      <dsp:spPr>
        <a:xfrm>
          <a:off x="2892341" y="2834005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2876797"/>
        <a:ext cx="29276" cy="5855"/>
      </dsp:txXfrm>
    </dsp:sp>
    <dsp:sp modelId="{506B4DCD-048A-4C43-B20B-57B86E5D9313}">
      <dsp:nvSpPr>
        <dsp:cNvPr id="0" name=""/>
        <dsp:cNvSpPr/>
      </dsp:nvSpPr>
      <dsp:spPr>
        <a:xfrm>
          <a:off x="348350" y="2115987"/>
          <a:ext cx="2545790" cy="15274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Describe psychological theories of health behaviour. </a:t>
          </a:r>
        </a:p>
      </dsp:txBody>
      <dsp:txXfrm>
        <a:off x="348350" y="2115987"/>
        <a:ext cx="2545790" cy="1527474"/>
      </dsp:txXfrm>
    </dsp:sp>
    <dsp:sp modelId="{C535C78A-D48A-4FFB-A8D9-F1DD98D3FFDF}">
      <dsp:nvSpPr>
        <dsp:cNvPr id="0" name=""/>
        <dsp:cNvSpPr/>
      </dsp:nvSpPr>
      <dsp:spPr>
        <a:xfrm>
          <a:off x="1621245" y="3641662"/>
          <a:ext cx="3131322" cy="554931"/>
        </a:xfrm>
        <a:custGeom>
          <a:avLst/>
          <a:gdLst/>
          <a:ahLst/>
          <a:cxnLst/>
          <a:rect l="0" t="0" r="0" b="0"/>
          <a:pathLst>
            <a:path>
              <a:moveTo>
                <a:pt x="3131322" y="0"/>
              </a:moveTo>
              <a:lnTo>
                <a:pt x="3131322" y="294565"/>
              </a:lnTo>
              <a:lnTo>
                <a:pt x="0" y="294565"/>
              </a:lnTo>
              <a:lnTo>
                <a:pt x="0" y="554931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7267" y="3916200"/>
        <a:ext cx="159279" cy="5855"/>
      </dsp:txXfrm>
    </dsp:sp>
    <dsp:sp modelId="{4EDCA8A3-198D-412A-82BE-BC2218217019}">
      <dsp:nvSpPr>
        <dsp:cNvPr id="0" name=""/>
        <dsp:cNvSpPr/>
      </dsp:nvSpPr>
      <dsp:spPr>
        <a:xfrm>
          <a:off x="3479672" y="2115987"/>
          <a:ext cx="2545790" cy="15274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Explain factors influencing behaviour change. </a:t>
          </a:r>
        </a:p>
      </dsp:txBody>
      <dsp:txXfrm>
        <a:off x="3479672" y="2115987"/>
        <a:ext cx="2545790" cy="1527474"/>
      </dsp:txXfrm>
    </dsp:sp>
    <dsp:sp modelId="{F4B3DC41-5B6B-4606-A5E5-5CF3D8289766}">
      <dsp:nvSpPr>
        <dsp:cNvPr id="0" name=""/>
        <dsp:cNvSpPr/>
      </dsp:nvSpPr>
      <dsp:spPr>
        <a:xfrm>
          <a:off x="2892341" y="4947011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4989803"/>
        <a:ext cx="29276" cy="5855"/>
      </dsp:txXfrm>
    </dsp:sp>
    <dsp:sp modelId="{530D32CF-28F9-4E98-99BF-9C8CD3F4ACAB}">
      <dsp:nvSpPr>
        <dsp:cNvPr id="0" name=""/>
        <dsp:cNvSpPr/>
      </dsp:nvSpPr>
      <dsp:spPr>
        <a:xfrm>
          <a:off x="348350" y="4228994"/>
          <a:ext cx="2545790" cy="152747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Apply behaviour change models to health and social care scenarios. </a:t>
          </a:r>
        </a:p>
      </dsp:txBody>
      <dsp:txXfrm>
        <a:off x="348350" y="4228994"/>
        <a:ext cx="2545790" cy="1527474"/>
      </dsp:txXfrm>
    </dsp:sp>
    <dsp:sp modelId="{FC7C4E62-96C1-4334-96C4-AF54CA4F09F0}">
      <dsp:nvSpPr>
        <dsp:cNvPr id="0" name=""/>
        <dsp:cNvSpPr/>
      </dsp:nvSpPr>
      <dsp:spPr>
        <a:xfrm>
          <a:off x="3479672" y="4228994"/>
          <a:ext cx="2545790" cy="1527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Evaluate the role of practitioners in supporting positive health behaviours. </a:t>
          </a:r>
        </a:p>
      </dsp:txBody>
      <dsp:txXfrm>
        <a:off x="3479672" y="4228994"/>
        <a:ext cx="2545790" cy="1527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031BB-56CA-44AF-BC6A-B7DEEA38978A}">
      <dsp:nvSpPr>
        <dsp:cNvPr id="0" name=""/>
        <dsp:cNvSpPr/>
      </dsp:nvSpPr>
      <dsp:spPr>
        <a:xfrm>
          <a:off x="318506" y="767196"/>
          <a:ext cx="983267" cy="983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6DE6E-B964-44C9-9317-B96985AD8FCE}">
      <dsp:nvSpPr>
        <dsp:cNvPr id="0" name=""/>
        <dsp:cNvSpPr/>
      </dsp:nvSpPr>
      <dsp:spPr>
        <a:xfrm>
          <a:off x="528055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138EB-8138-4297-AD46-E09EEDA2FBFE}">
      <dsp:nvSpPr>
        <dsp:cNvPr id="0" name=""/>
        <dsp:cNvSpPr/>
      </dsp:nvSpPr>
      <dsp:spPr>
        <a:xfrm>
          <a:off x="4183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Habits </a:t>
          </a:r>
        </a:p>
      </dsp:txBody>
      <dsp:txXfrm>
        <a:off x="4183" y="2056727"/>
        <a:ext cx="1611914" cy="644765"/>
      </dsp:txXfrm>
    </dsp:sp>
    <dsp:sp modelId="{1791236F-EF1B-420F-A56D-95FCC888A729}">
      <dsp:nvSpPr>
        <dsp:cNvPr id="0" name=""/>
        <dsp:cNvSpPr/>
      </dsp:nvSpPr>
      <dsp:spPr>
        <a:xfrm>
          <a:off x="2212505" y="767196"/>
          <a:ext cx="983267" cy="98326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59030-0643-4C46-87C5-1207ADC662F1}">
      <dsp:nvSpPr>
        <dsp:cNvPr id="0" name=""/>
        <dsp:cNvSpPr/>
      </dsp:nvSpPr>
      <dsp:spPr>
        <a:xfrm>
          <a:off x="2422054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5B884-6D7D-430D-B88E-9CF41072DBA8}">
      <dsp:nvSpPr>
        <dsp:cNvPr id="0" name=""/>
        <dsp:cNvSpPr/>
      </dsp:nvSpPr>
      <dsp:spPr>
        <a:xfrm>
          <a:off x="1898182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Stress </a:t>
          </a:r>
        </a:p>
      </dsp:txBody>
      <dsp:txXfrm>
        <a:off x="1898182" y="2056727"/>
        <a:ext cx="1611914" cy="644765"/>
      </dsp:txXfrm>
    </dsp:sp>
    <dsp:sp modelId="{8D2C944C-D58A-4681-9DD6-9AE0E5C9AAC2}">
      <dsp:nvSpPr>
        <dsp:cNvPr id="0" name=""/>
        <dsp:cNvSpPr/>
      </dsp:nvSpPr>
      <dsp:spPr>
        <a:xfrm>
          <a:off x="4106504" y="767196"/>
          <a:ext cx="983267" cy="98326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4E01D-4AF3-4AB4-8D81-1CA5B1F33713}">
      <dsp:nvSpPr>
        <dsp:cNvPr id="0" name=""/>
        <dsp:cNvSpPr/>
      </dsp:nvSpPr>
      <dsp:spPr>
        <a:xfrm>
          <a:off x="4316053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D42B3-7943-467A-8F66-2D9DD800E575}">
      <dsp:nvSpPr>
        <dsp:cNvPr id="0" name=""/>
        <dsp:cNvSpPr/>
      </dsp:nvSpPr>
      <dsp:spPr>
        <a:xfrm>
          <a:off x="3792181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Cost </a:t>
          </a:r>
        </a:p>
      </dsp:txBody>
      <dsp:txXfrm>
        <a:off x="3792181" y="2056727"/>
        <a:ext cx="1611914" cy="644765"/>
      </dsp:txXfrm>
    </dsp:sp>
    <dsp:sp modelId="{7D04924E-E19C-4FE5-8CDF-9E468277135A}">
      <dsp:nvSpPr>
        <dsp:cNvPr id="0" name=""/>
        <dsp:cNvSpPr/>
      </dsp:nvSpPr>
      <dsp:spPr>
        <a:xfrm>
          <a:off x="6000503" y="767196"/>
          <a:ext cx="983267" cy="98326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65C06-5D6D-468C-A424-90E50E69C2CD}">
      <dsp:nvSpPr>
        <dsp:cNvPr id="0" name=""/>
        <dsp:cNvSpPr/>
      </dsp:nvSpPr>
      <dsp:spPr>
        <a:xfrm>
          <a:off x="6210052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5B999-426E-4C81-B579-128D48298FBF}">
      <dsp:nvSpPr>
        <dsp:cNvPr id="0" name=""/>
        <dsp:cNvSpPr/>
      </dsp:nvSpPr>
      <dsp:spPr>
        <a:xfrm>
          <a:off x="5686180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Motivation </a:t>
          </a:r>
        </a:p>
      </dsp:txBody>
      <dsp:txXfrm>
        <a:off x="5686180" y="2056727"/>
        <a:ext cx="1611914" cy="644765"/>
      </dsp:txXfrm>
    </dsp:sp>
    <dsp:sp modelId="{C5048035-A024-490B-8144-399B5A089423}">
      <dsp:nvSpPr>
        <dsp:cNvPr id="0" name=""/>
        <dsp:cNvSpPr/>
      </dsp:nvSpPr>
      <dsp:spPr>
        <a:xfrm>
          <a:off x="7894502" y="767196"/>
          <a:ext cx="983267" cy="983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60C856-72C2-43F5-B5A2-BA7E8A3FA745}">
      <dsp:nvSpPr>
        <dsp:cNvPr id="0" name=""/>
        <dsp:cNvSpPr/>
      </dsp:nvSpPr>
      <dsp:spPr>
        <a:xfrm>
          <a:off x="8104051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0D68F-F736-4558-A039-ADE0490CCAF2}">
      <dsp:nvSpPr>
        <dsp:cNvPr id="0" name=""/>
        <dsp:cNvSpPr/>
      </dsp:nvSpPr>
      <dsp:spPr>
        <a:xfrm>
          <a:off x="7580179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Social influences </a:t>
          </a:r>
        </a:p>
      </dsp:txBody>
      <dsp:txXfrm>
        <a:off x="7580179" y="2056727"/>
        <a:ext cx="1611914" cy="644765"/>
      </dsp:txXfrm>
    </dsp:sp>
    <dsp:sp modelId="{733E77C0-8656-4A71-BEBE-8808BD6C76D5}">
      <dsp:nvSpPr>
        <dsp:cNvPr id="0" name=""/>
        <dsp:cNvSpPr/>
      </dsp:nvSpPr>
      <dsp:spPr>
        <a:xfrm>
          <a:off x="9788501" y="767196"/>
          <a:ext cx="983267" cy="983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785F9-53F3-4546-BF47-2742643D1BDA}">
      <dsp:nvSpPr>
        <dsp:cNvPr id="0" name=""/>
        <dsp:cNvSpPr/>
      </dsp:nvSpPr>
      <dsp:spPr>
        <a:xfrm>
          <a:off x="9998050" y="976745"/>
          <a:ext cx="564169" cy="5641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10150-C539-4EEA-9F55-8DAB55C39AA2}">
      <dsp:nvSpPr>
        <dsp:cNvPr id="0" name=""/>
        <dsp:cNvSpPr/>
      </dsp:nvSpPr>
      <dsp:spPr>
        <a:xfrm>
          <a:off x="9474178" y="2056727"/>
          <a:ext cx="1611914" cy="644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Lack of support </a:t>
          </a:r>
        </a:p>
      </dsp:txBody>
      <dsp:txXfrm>
        <a:off x="9474178" y="2056727"/>
        <a:ext cx="1611914" cy="6447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0AF6B-02C6-401E-A3F6-131FCE978D22}">
      <dsp:nvSpPr>
        <dsp:cNvPr id="0" name=""/>
        <dsp:cNvSpPr/>
      </dsp:nvSpPr>
      <dsp:spPr>
        <a:xfrm>
          <a:off x="2892341" y="720998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763790"/>
        <a:ext cx="29276" cy="5855"/>
      </dsp:txXfrm>
    </dsp:sp>
    <dsp:sp modelId="{0F65D9F7-1E6A-4369-BEE8-B0EBCEF0C5E0}">
      <dsp:nvSpPr>
        <dsp:cNvPr id="0" name=""/>
        <dsp:cNvSpPr/>
      </dsp:nvSpPr>
      <dsp:spPr>
        <a:xfrm>
          <a:off x="348350" y="2981"/>
          <a:ext cx="2545790" cy="1527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study of how biological, psychological and social factors influence health, illness and healthcare.</a:t>
          </a:r>
        </a:p>
      </dsp:txBody>
      <dsp:txXfrm>
        <a:off x="348350" y="2981"/>
        <a:ext cx="2545790" cy="1527474"/>
      </dsp:txXfrm>
    </dsp:sp>
    <dsp:sp modelId="{713ED7D6-D224-4BB9-9E3B-A1906007D99A}">
      <dsp:nvSpPr>
        <dsp:cNvPr id="0" name=""/>
        <dsp:cNvSpPr/>
      </dsp:nvSpPr>
      <dsp:spPr>
        <a:xfrm>
          <a:off x="1621245" y="1528655"/>
          <a:ext cx="3131322" cy="554931"/>
        </a:xfrm>
        <a:custGeom>
          <a:avLst/>
          <a:gdLst/>
          <a:ahLst/>
          <a:cxnLst/>
          <a:rect l="0" t="0" r="0" b="0"/>
          <a:pathLst>
            <a:path>
              <a:moveTo>
                <a:pt x="3131322" y="0"/>
              </a:moveTo>
              <a:lnTo>
                <a:pt x="3131322" y="294565"/>
              </a:lnTo>
              <a:lnTo>
                <a:pt x="0" y="294565"/>
              </a:lnTo>
              <a:lnTo>
                <a:pt x="0" y="55493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7267" y="1803194"/>
        <a:ext cx="159279" cy="5855"/>
      </dsp:txXfrm>
    </dsp:sp>
    <dsp:sp modelId="{80888ACF-A59C-4582-8478-8A00FC60DB64}">
      <dsp:nvSpPr>
        <dsp:cNvPr id="0" name=""/>
        <dsp:cNvSpPr/>
      </dsp:nvSpPr>
      <dsp:spPr>
        <a:xfrm>
          <a:off x="3479672" y="2981"/>
          <a:ext cx="2545790" cy="15274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Health behaviours </a:t>
          </a:r>
        </a:p>
      </dsp:txBody>
      <dsp:txXfrm>
        <a:off x="3479672" y="2981"/>
        <a:ext cx="2545790" cy="1527474"/>
      </dsp:txXfrm>
    </dsp:sp>
    <dsp:sp modelId="{9AB34FC6-BFED-4603-A162-D55E1E5E15A9}">
      <dsp:nvSpPr>
        <dsp:cNvPr id="0" name=""/>
        <dsp:cNvSpPr/>
      </dsp:nvSpPr>
      <dsp:spPr>
        <a:xfrm>
          <a:off x="2892341" y="2834005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2876797"/>
        <a:ext cx="29276" cy="5855"/>
      </dsp:txXfrm>
    </dsp:sp>
    <dsp:sp modelId="{7C30D05C-6B50-449A-955F-1A3A1DA3F31E}">
      <dsp:nvSpPr>
        <dsp:cNvPr id="0" name=""/>
        <dsp:cNvSpPr/>
      </dsp:nvSpPr>
      <dsp:spPr>
        <a:xfrm>
          <a:off x="348350" y="2115987"/>
          <a:ext cx="2545790" cy="15274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Illness experiences </a:t>
          </a:r>
        </a:p>
      </dsp:txBody>
      <dsp:txXfrm>
        <a:off x="348350" y="2115987"/>
        <a:ext cx="2545790" cy="1527474"/>
      </dsp:txXfrm>
    </dsp:sp>
    <dsp:sp modelId="{73DE8790-045B-4795-8C5B-3336E5D4D56C}">
      <dsp:nvSpPr>
        <dsp:cNvPr id="0" name=""/>
        <dsp:cNvSpPr/>
      </dsp:nvSpPr>
      <dsp:spPr>
        <a:xfrm>
          <a:off x="1621245" y="3641662"/>
          <a:ext cx="3131322" cy="554931"/>
        </a:xfrm>
        <a:custGeom>
          <a:avLst/>
          <a:gdLst/>
          <a:ahLst/>
          <a:cxnLst/>
          <a:rect l="0" t="0" r="0" b="0"/>
          <a:pathLst>
            <a:path>
              <a:moveTo>
                <a:pt x="3131322" y="0"/>
              </a:moveTo>
              <a:lnTo>
                <a:pt x="3131322" y="294565"/>
              </a:lnTo>
              <a:lnTo>
                <a:pt x="0" y="294565"/>
              </a:lnTo>
              <a:lnTo>
                <a:pt x="0" y="554931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7267" y="3916200"/>
        <a:ext cx="159279" cy="5855"/>
      </dsp:txXfrm>
    </dsp:sp>
    <dsp:sp modelId="{6BDCDCBE-8560-406C-88B8-9964805CB332}">
      <dsp:nvSpPr>
        <dsp:cNvPr id="0" name=""/>
        <dsp:cNvSpPr/>
      </dsp:nvSpPr>
      <dsp:spPr>
        <a:xfrm>
          <a:off x="3479672" y="2115987"/>
          <a:ext cx="2545790" cy="15274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Behaviour change </a:t>
          </a:r>
        </a:p>
      </dsp:txBody>
      <dsp:txXfrm>
        <a:off x="3479672" y="2115987"/>
        <a:ext cx="2545790" cy="1527474"/>
      </dsp:txXfrm>
    </dsp:sp>
    <dsp:sp modelId="{BF31C686-1293-485E-A073-94866290B82C}">
      <dsp:nvSpPr>
        <dsp:cNvPr id="0" name=""/>
        <dsp:cNvSpPr/>
      </dsp:nvSpPr>
      <dsp:spPr>
        <a:xfrm>
          <a:off x="2892341" y="4947011"/>
          <a:ext cx="5549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493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5168" y="4989803"/>
        <a:ext cx="29276" cy="5855"/>
      </dsp:txXfrm>
    </dsp:sp>
    <dsp:sp modelId="{BB246E28-2FBD-405A-B0B9-3615448F5B2D}">
      <dsp:nvSpPr>
        <dsp:cNvPr id="0" name=""/>
        <dsp:cNvSpPr/>
      </dsp:nvSpPr>
      <dsp:spPr>
        <a:xfrm>
          <a:off x="348350" y="4228994"/>
          <a:ext cx="2545790" cy="152747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Treatment adherence </a:t>
          </a:r>
        </a:p>
      </dsp:txBody>
      <dsp:txXfrm>
        <a:off x="348350" y="4228994"/>
        <a:ext cx="2545790" cy="1527474"/>
      </dsp:txXfrm>
    </dsp:sp>
    <dsp:sp modelId="{1549F347-8678-443E-BA80-53E7E9650EA4}">
      <dsp:nvSpPr>
        <dsp:cNvPr id="0" name=""/>
        <dsp:cNvSpPr/>
      </dsp:nvSpPr>
      <dsp:spPr>
        <a:xfrm>
          <a:off x="3479672" y="4228994"/>
          <a:ext cx="2545790" cy="1527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46" tIns="130943" rIns="124746" bIns="13094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Wellbeing </a:t>
          </a:r>
        </a:p>
      </dsp:txBody>
      <dsp:txXfrm>
        <a:off x="3479672" y="4228994"/>
        <a:ext cx="2545790" cy="15274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B75C10-8669-4C10-8F9E-BCC21E52FB91}">
      <dsp:nvSpPr>
        <dsp:cNvPr id="0" name=""/>
        <dsp:cNvSpPr/>
      </dsp:nvSpPr>
      <dsp:spPr>
        <a:xfrm>
          <a:off x="0" y="1863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CBFEDD-16FF-4AA7-958E-61858CA6C0E1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3E056-DC9A-4A99-B297-6F596467CF6E}">
      <dsp:nvSpPr>
        <dsp:cNvPr id="0" name=""/>
        <dsp:cNvSpPr/>
      </dsp:nvSpPr>
      <dsp:spPr>
        <a:xfrm>
          <a:off x="916946" y="1863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helps practitioners</a:t>
          </a:r>
        </a:p>
      </dsp:txBody>
      <dsp:txXfrm>
        <a:off x="916946" y="1863"/>
        <a:ext cx="5456867" cy="793892"/>
      </dsp:txXfrm>
    </dsp:sp>
    <dsp:sp modelId="{AEE62AE6-70DD-4B19-A50D-C19A5C3F1F9B}">
      <dsp:nvSpPr>
        <dsp:cNvPr id="0" name=""/>
        <dsp:cNvSpPr/>
      </dsp:nvSpPr>
      <dsp:spPr>
        <a:xfrm>
          <a:off x="0" y="994229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C97472-9E51-4668-A1E3-BDEC6F12AF80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8F110-8A63-4683-8148-6980160F64C3}">
      <dsp:nvSpPr>
        <dsp:cNvPr id="0" name=""/>
        <dsp:cNvSpPr/>
      </dsp:nvSpPr>
      <dsp:spPr>
        <a:xfrm>
          <a:off x="916946" y="994229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Promote healthy lifestyles </a:t>
          </a:r>
        </a:p>
      </dsp:txBody>
      <dsp:txXfrm>
        <a:off x="916946" y="994229"/>
        <a:ext cx="5456867" cy="793892"/>
      </dsp:txXfrm>
    </dsp:sp>
    <dsp:sp modelId="{7684F2D5-C624-42DF-9ED7-62546E6F0606}">
      <dsp:nvSpPr>
        <dsp:cNvPr id="0" name=""/>
        <dsp:cNvSpPr/>
      </dsp:nvSpPr>
      <dsp:spPr>
        <a:xfrm>
          <a:off x="0" y="1986595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C1AB56-AE10-4D64-A635-8463DB542835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FD753-B544-4ECC-9F0A-CBC70EAF6BEF}">
      <dsp:nvSpPr>
        <dsp:cNvPr id="0" name=""/>
        <dsp:cNvSpPr/>
      </dsp:nvSpPr>
      <dsp:spPr>
        <a:xfrm>
          <a:off x="916946" y="1986595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 patient engagement </a:t>
          </a:r>
        </a:p>
      </dsp:txBody>
      <dsp:txXfrm>
        <a:off x="916946" y="1986595"/>
        <a:ext cx="5456867" cy="793892"/>
      </dsp:txXfrm>
    </dsp:sp>
    <dsp:sp modelId="{7B458862-5D3A-4F16-B168-D264D59F8293}">
      <dsp:nvSpPr>
        <dsp:cNvPr id="0" name=""/>
        <dsp:cNvSpPr/>
      </dsp:nvSpPr>
      <dsp:spPr>
        <a:xfrm>
          <a:off x="0" y="2978961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35CC2-F903-427C-A3CB-B3C4E0B0BDF6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33F5E-78FB-4183-A85C-F014FE4E5ADB}">
      <dsp:nvSpPr>
        <dsp:cNvPr id="0" name=""/>
        <dsp:cNvSpPr/>
      </dsp:nvSpPr>
      <dsp:spPr>
        <a:xfrm>
          <a:off x="916946" y="2978961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Understand barriers to change </a:t>
          </a:r>
        </a:p>
      </dsp:txBody>
      <dsp:txXfrm>
        <a:off x="916946" y="2978961"/>
        <a:ext cx="5456867" cy="793892"/>
      </dsp:txXfrm>
    </dsp:sp>
    <dsp:sp modelId="{52B3FA0B-6532-462F-8D52-2B8B040C4647}">
      <dsp:nvSpPr>
        <dsp:cNvPr id="0" name=""/>
        <dsp:cNvSpPr/>
      </dsp:nvSpPr>
      <dsp:spPr>
        <a:xfrm>
          <a:off x="0" y="3971327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C1D9D-693F-4440-B473-49347211837A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176B7-52B6-4972-8DB3-CAFDFF7EF54F}">
      <dsp:nvSpPr>
        <dsp:cNvPr id="0" name=""/>
        <dsp:cNvSpPr/>
      </dsp:nvSpPr>
      <dsp:spPr>
        <a:xfrm>
          <a:off x="916946" y="3971327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 self-management </a:t>
          </a:r>
        </a:p>
      </dsp:txBody>
      <dsp:txXfrm>
        <a:off x="916946" y="3971327"/>
        <a:ext cx="5456867" cy="793892"/>
      </dsp:txXfrm>
    </dsp:sp>
    <dsp:sp modelId="{FCC06D2D-FEED-4010-B0C2-2C18784D4D44}">
      <dsp:nvSpPr>
        <dsp:cNvPr id="0" name=""/>
        <dsp:cNvSpPr/>
      </dsp:nvSpPr>
      <dsp:spPr>
        <a:xfrm>
          <a:off x="0" y="4963693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B5D60-255F-44FE-A5AB-D7DDB01228C2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614EC-38AF-4B29-B24D-A317D9AAEE1E}">
      <dsp:nvSpPr>
        <dsp:cNvPr id="0" name=""/>
        <dsp:cNvSpPr/>
      </dsp:nvSpPr>
      <dsp:spPr>
        <a:xfrm>
          <a:off x="916946" y="4963693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 preventative interventions </a:t>
          </a:r>
        </a:p>
      </dsp:txBody>
      <dsp:txXfrm>
        <a:off x="916946" y="4963693"/>
        <a:ext cx="5456867" cy="7938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BE0DC0-DF2D-402F-A453-B5D5F2233D3C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3F46D-5C3E-420B-BF1C-488B5213422B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affects people in the following scenarios?</a:t>
          </a:r>
        </a:p>
      </dsp:txBody>
      <dsp:txXfrm>
        <a:off x="0" y="2812"/>
        <a:ext cx="6373813" cy="958970"/>
      </dsp:txXfrm>
    </dsp:sp>
    <dsp:sp modelId="{15C29F93-7C5C-4D42-92BF-1A90D14EF64E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D2F54-971B-4726-9A5E-E50740BE82D5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Attend screening appointments </a:t>
          </a:r>
        </a:p>
      </dsp:txBody>
      <dsp:txXfrm>
        <a:off x="0" y="961783"/>
        <a:ext cx="6373813" cy="958970"/>
      </dsp:txXfrm>
    </dsp:sp>
    <dsp:sp modelId="{FDC7ACC6-64C8-4AE1-AF90-57DDC05387B9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16825-FF0B-4D5C-88E2-8D360FBA9699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Take medication </a:t>
          </a:r>
        </a:p>
      </dsp:txBody>
      <dsp:txXfrm>
        <a:off x="0" y="1920754"/>
        <a:ext cx="6373813" cy="958970"/>
      </dsp:txXfrm>
    </dsp:sp>
    <dsp:sp modelId="{811A278D-98A8-4321-80FF-BC9DEECF8AF7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5926C-8AE5-4165-A159-D0FF784D4D1F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Exercise regularly </a:t>
          </a:r>
        </a:p>
      </dsp:txBody>
      <dsp:txXfrm>
        <a:off x="0" y="2879725"/>
        <a:ext cx="6373813" cy="958970"/>
      </dsp:txXfrm>
    </dsp:sp>
    <dsp:sp modelId="{D01DAE06-27EB-45B3-9D23-50DDF065EC96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32E45-22F2-4054-91AE-966AEDAF8564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Stop smoking </a:t>
          </a:r>
        </a:p>
      </dsp:txBody>
      <dsp:txXfrm>
        <a:off x="0" y="3838695"/>
        <a:ext cx="6373813" cy="958970"/>
      </dsp:txXfrm>
    </dsp:sp>
    <dsp:sp modelId="{3B5C2697-11CE-47E8-A5B2-86AA9A119DDC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F2CF7-D837-4C8F-8F38-90F2CA8966DD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Follow dietary advice </a:t>
          </a:r>
        </a:p>
      </dsp:txBody>
      <dsp:txXfrm>
        <a:off x="0" y="4797666"/>
        <a:ext cx="6373813" cy="9589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41D8A-BA3E-4456-9E51-01C7EFC0DFDC}">
      <dsp:nvSpPr>
        <dsp:cNvPr id="0" name=""/>
        <dsp:cNvSpPr/>
      </dsp:nvSpPr>
      <dsp:spPr>
        <a:xfrm>
          <a:off x="2337693" y="899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8F9D3-4C5B-499A-B1F3-E70E8DDFB495}">
      <dsp:nvSpPr>
        <dsp:cNvPr id="0" name=""/>
        <dsp:cNvSpPr/>
      </dsp:nvSpPr>
      <dsp:spPr>
        <a:xfrm>
          <a:off x="2805693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291DD-878F-477D-BC19-465B8B542F1F}">
      <dsp:nvSpPr>
        <dsp:cNvPr id="0" name=""/>
        <dsp:cNvSpPr/>
      </dsp:nvSpPr>
      <dsp:spPr>
        <a:xfrm>
          <a:off x="163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What is behaviour change?</a:t>
          </a:r>
          <a:endParaRPr lang="en-US" sz="2500" kern="1200"/>
        </a:p>
      </dsp:txBody>
      <dsp:txXfrm>
        <a:off x="1635693" y="2969918"/>
        <a:ext cx="3600000" cy="720000"/>
      </dsp:txXfrm>
    </dsp:sp>
    <dsp:sp modelId="{DFB611AB-599B-490F-BD48-C6D9B5E47A97}">
      <dsp:nvSpPr>
        <dsp:cNvPr id="0" name=""/>
        <dsp:cNvSpPr/>
      </dsp:nvSpPr>
      <dsp:spPr>
        <a:xfrm>
          <a:off x="6567693" y="899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05DBB-D822-433D-A2A1-7DB29E6CB5D5}">
      <dsp:nvSpPr>
        <dsp:cNvPr id="0" name=""/>
        <dsp:cNvSpPr/>
      </dsp:nvSpPr>
      <dsp:spPr>
        <a:xfrm>
          <a:off x="7035694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EEC50-7E6B-4A0D-ABEE-F0E339407FAC}">
      <dsp:nvSpPr>
        <dsp:cNvPr id="0" name=""/>
        <dsp:cNvSpPr/>
      </dsp:nvSpPr>
      <dsp:spPr>
        <a:xfrm>
          <a:off x="586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baseline="0"/>
            <a:t>Why do we change our behaviour?</a:t>
          </a:r>
          <a:endParaRPr lang="en-US" sz="2500" kern="1200"/>
        </a:p>
      </dsp:txBody>
      <dsp:txXfrm>
        <a:off x="5865693" y="2969918"/>
        <a:ext cx="36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F0921-C926-47D2-B168-F5B2FA964408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E160D-72BF-4B79-9135-EA862A914F56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057B7-1761-4A51-8C70-7577E03CF2DC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Behaviour change is something we all do, consciously or subconsciously. </a:t>
          </a:r>
          <a:endParaRPr lang="en-US" sz="2200" kern="1200"/>
        </a:p>
      </dsp:txBody>
      <dsp:txXfrm>
        <a:off x="1399293" y="2390"/>
        <a:ext cx="5009444" cy="1211509"/>
      </dsp:txXfrm>
    </dsp:sp>
    <dsp:sp modelId="{AEF4705F-7FAC-47FF-A3AE-99F0E441F575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543F4-AAFF-4699-B19D-7AAB48FD0210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B0865-F9DB-4C6D-8F5E-0E158E5D766A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might be a New Year's Resolution, or due to physician advice for example.</a:t>
          </a:r>
          <a:endParaRPr lang="en-US" sz="2200" kern="1200"/>
        </a:p>
      </dsp:txBody>
      <dsp:txXfrm>
        <a:off x="1399293" y="1516777"/>
        <a:ext cx="5009444" cy="1211509"/>
      </dsp:txXfrm>
    </dsp:sp>
    <dsp:sp modelId="{D5F00BD6-A870-4692-BE6C-1A98E3C8BDC7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1B0DB4-C562-4351-B9AA-900FC057482E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6E78E-D97A-42BE-BFF8-FF068926CCD6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Change does not come easily!</a:t>
          </a:r>
          <a:endParaRPr lang="en-US" sz="2200" kern="1200"/>
        </a:p>
      </dsp:txBody>
      <dsp:txXfrm>
        <a:off x="1399293" y="3031163"/>
        <a:ext cx="5009444" cy="1211509"/>
      </dsp:txXfrm>
    </dsp:sp>
    <dsp:sp modelId="{74D1C71A-2887-448E-BFE2-2272943CB136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157A7-A166-4BC6-876D-9A5BF20B179F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C08D1-D2EC-4230-B236-BFF3435099FB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are distinct elements.</a:t>
          </a:r>
          <a:endParaRPr lang="en-US" sz="2200" kern="1200"/>
        </a:p>
      </dsp:txBody>
      <dsp:txXfrm>
        <a:off x="1399293" y="4545550"/>
        <a:ext cx="5009444" cy="12115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0A72CA-627E-4D7E-849F-A94257D1B906}">
      <dsp:nvSpPr>
        <dsp:cNvPr id="0" name=""/>
        <dsp:cNvSpPr/>
      </dsp:nvSpPr>
      <dsp:spPr>
        <a:xfrm>
          <a:off x="0" y="773769"/>
          <a:ext cx="6408738" cy="13022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baseline="0"/>
            <a:t>Readiness to change</a:t>
          </a:r>
          <a:endParaRPr lang="en-US" sz="5300" kern="1200"/>
        </a:p>
      </dsp:txBody>
      <dsp:txXfrm>
        <a:off x="63569" y="837338"/>
        <a:ext cx="6281600" cy="1175072"/>
      </dsp:txXfrm>
    </dsp:sp>
    <dsp:sp modelId="{4ABFD959-D5F3-4657-9E2A-8AE4530F7726}">
      <dsp:nvSpPr>
        <dsp:cNvPr id="0" name=""/>
        <dsp:cNvSpPr/>
      </dsp:nvSpPr>
      <dsp:spPr>
        <a:xfrm>
          <a:off x="0" y="2228620"/>
          <a:ext cx="6408738" cy="1302210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baseline="0"/>
            <a:t>Barriers to change</a:t>
          </a:r>
          <a:endParaRPr lang="en-US" sz="5300" kern="1200"/>
        </a:p>
      </dsp:txBody>
      <dsp:txXfrm>
        <a:off x="63569" y="2292189"/>
        <a:ext cx="6281600" cy="1175072"/>
      </dsp:txXfrm>
    </dsp:sp>
    <dsp:sp modelId="{73D20F5F-7A90-485D-92F8-8110C0ADB7AD}">
      <dsp:nvSpPr>
        <dsp:cNvPr id="0" name=""/>
        <dsp:cNvSpPr/>
      </dsp:nvSpPr>
      <dsp:spPr>
        <a:xfrm>
          <a:off x="0" y="3683470"/>
          <a:ext cx="6408738" cy="130221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baseline="0"/>
            <a:t>Relapse likelihood</a:t>
          </a:r>
          <a:endParaRPr lang="en-US" sz="5300" kern="1200"/>
        </a:p>
      </dsp:txBody>
      <dsp:txXfrm>
        <a:off x="63569" y="3747039"/>
        <a:ext cx="6281600" cy="117507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DC93D-35C1-4F75-B75B-411161A53FB6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8FF01-8666-4E8C-9CDA-4A0B54692409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987EF-2E9F-4278-8B30-F85E0A1F01BC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Transtheoretical (Stages of Change) Model (Prochaska, Johnson and Lee, 1998)</a:t>
          </a:r>
          <a:endParaRPr lang="en-US" sz="2100" kern="1200"/>
        </a:p>
      </dsp:txBody>
      <dsp:txXfrm>
        <a:off x="1399293" y="2390"/>
        <a:ext cx="5009444" cy="1211509"/>
      </dsp:txXfrm>
    </dsp:sp>
    <dsp:sp modelId="{4D51D0B4-CC02-421E-B133-A3EDF59B1FD2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75444-C2F5-4095-A1EF-5887C11F24A0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2344F-5050-49C6-B1D1-49EDA937875E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Social Cognitive Theory (Bandura, 1986)</a:t>
          </a:r>
          <a:endParaRPr lang="en-US" sz="2100" kern="1200"/>
        </a:p>
      </dsp:txBody>
      <dsp:txXfrm>
        <a:off x="1399293" y="1516777"/>
        <a:ext cx="5009444" cy="1211509"/>
      </dsp:txXfrm>
    </dsp:sp>
    <dsp:sp modelId="{C4D36847-4618-4D65-85AC-EABE985FC88D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5BE72-51E1-4EDE-BAA7-62CF65801EF5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0CC70-01E8-46A7-B024-0AB65DCE84DE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Theory of Planned Behaviour (Ajzen, 1991)</a:t>
          </a:r>
          <a:endParaRPr lang="en-US" sz="2100" kern="1200"/>
        </a:p>
      </dsp:txBody>
      <dsp:txXfrm>
        <a:off x="1399293" y="3031163"/>
        <a:ext cx="5009444" cy="1211509"/>
      </dsp:txXfrm>
    </dsp:sp>
    <dsp:sp modelId="{F66CF35D-55D0-48D7-89B8-91CB03D51C1C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02A4A8-0244-4399-B606-5184AB4E41B0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E3F15-3201-471E-BCA6-8D17BFBCF350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Sitka Heading"/>
            </a:rPr>
            <a:t>COM-B Model (Mitchie, van Stralen and West, 2011)</a:t>
          </a:r>
        </a:p>
      </dsp:txBody>
      <dsp:txXfrm>
        <a:off x="1399293" y="4545550"/>
        <a:ext cx="5009444" cy="121150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88BEB-340E-4F3C-A07A-0251832E4B28}">
      <dsp:nvSpPr>
        <dsp:cNvPr id="0" name=""/>
        <dsp:cNvSpPr/>
      </dsp:nvSpPr>
      <dsp:spPr>
        <a:xfrm>
          <a:off x="0" y="935910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6A1C8-8108-4041-9FBE-064BD4A969A0}">
      <dsp:nvSpPr>
        <dsp:cNvPr id="0" name=""/>
        <dsp:cNvSpPr/>
      </dsp:nvSpPr>
      <dsp:spPr>
        <a:xfrm>
          <a:off x="522670" y="1324673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E4AF4-C1D1-4A9A-AF21-B23802EFB516}">
      <dsp:nvSpPr>
        <dsp:cNvPr id="0" name=""/>
        <dsp:cNvSpPr/>
      </dsp:nvSpPr>
      <dsp:spPr>
        <a:xfrm>
          <a:off x="1995649" y="935910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This model proposes change as a process of six stages. </a:t>
          </a:r>
          <a:endParaRPr lang="en-US" sz="2500" kern="1200"/>
        </a:p>
      </dsp:txBody>
      <dsp:txXfrm>
        <a:off x="1995649" y="935910"/>
        <a:ext cx="4413088" cy="1727835"/>
      </dsp:txXfrm>
    </dsp:sp>
    <dsp:sp modelId="{A1ECA974-55A4-4DEA-92C5-BECC0FE7F8A2}">
      <dsp:nvSpPr>
        <dsp:cNvPr id="0" name=""/>
        <dsp:cNvSpPr/>
      </dsp:nvSpPr>
      <dsp:spPr>
        <a:xfrm>
          <a:off x="0" y="3095704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A1DED-453B-4D74-8D18-21B5AD51BE28}">
      <dsp:nvSpPr>
        <dsp:cNvPr id="0" name=""/>
        <dsp:cNvSpPr/>
      </dsp:nvSpPr>
      <dsp:spPr>
        <a:xfrm>
          <a:off x="522670" y="3484467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2FD27-E90E-4D52-9C01-CB2CD378EA4C}">
      <dsp:nvSpPr>
        <dsp:cNvPr id="0" name=""/>
        <dsp:cNvSpPr/>
      </dsp:nvSpPr>
      <dsp:spPr>
        <a:xfrm>
          <a:off x="1995649" y="3095704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It begins with contemplating intentions and ends with self efficacy around behaviour.</a:t>
          </a:r>
          <a:endParaRPr lang="en-US" sz="2500" kern="1200"/>
        </a:p>
      </dsp:txBody>
      <dsp:txXfrm>
        <a:off x="1995649" y="3095704"/>
        <a:ext cx="4413088" cy="17278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53B01-F5D8-4027-BCE0-8D98B102AF79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DAE23-B40B-4469-883D-354D5CC96213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Precontemplation – Not planning to change in the next 6 months.</a:t>
          </a:r>
          <a:endParaRPr lang="en-US" sz="2600" kern="1200"/>
        </a:p>
      </dsp:txBody>
      <dsp:txXfrm>
        <a:off x="0" y="2812"/>
        <a:ext cx="6408738" cy="958970"/>
      </dsp:txXfrm>
    </dsp:sp>
    <dsp:sp modelId="{60806F6F-B877-4F33-A650-389F09FF685D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8270B-06D1-4C92-9308-FDE9432AE4E0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Contemplation – Planning to change within 6 months.</a:t>
          </a:r>
          <a:endParaRPr lang="en-US" sz="2600" kern="1200"/>
        </a:p>
      </dsp:txBody>
      <dsp:txXfrm>
        <a:off x="0" y="961783"/>
        <a:ext cx="6408738" cy="958970"/>
      </dsp:txXfrm>
    </dsp:sp>
    <dsp:sp modelId="{21592742-A487-4949-A70E-E4C23D92E307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776F0-C5BA-4BC4-8049-EEECE9FE822F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Preparation – A plan of action, action within 1 month.</a:t>
          </a:r>
          <a:endParaRPr lang="en-US" sz="2600" kern="1200"/>
        </a:p>
      </dsp:txBody>
      <dsp:txXfrm>
        <a:off x="0" y="1920754"/>
        <a:ext cx="6408738" cy="958970"/>
      </dsp:txXfrm>
    </dsp:sp>
    <dsp:sp modelId="{87519706-98B6-4121-AE5A-7CE38FA290BA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A51C5-59D0-4B99-BF7B-BF26F20A4677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Action – Making the change.</a:t>
          </a:r>
          <a:endParaRPr lang="en-US" sz="2600" kern="1200"/>
        </a:p>
      </dsp:txBody>
      <dsp:txXfrm>
        <a:off x="0" y="2879725"/>
        <a:ext cx="6408738" cy="958970"/>
      </dsp:txXfrm>
    </dsp:sp>
    <dsp:sp modelId="{EA06B002-9891-416C-B271-8BF2980FC965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DB58E-44ED-43FF-98DD-714F404C3866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Maintenance – Preventing relapses.</a:t>
          </a:r>
          <a:endParaRPr lang="en-US" sz="2600" kern="1200"/>
        </a:p>
      </dsp:txBody>
      <dsp:txXfrm>
        <a:off x="0" y="3838695"/>
        <a:ext cx="6408738" cy="958970"/>
      </dsp:txXfrm>
    </dsp:sp>
    <dsp:sp modelId="{3229F3F9-D074-44CA-8DBC-B9B8E7D12560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DE244-F99B-4EBE-AF89-27F2F272B7A3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Termination – 100% self-efficacy in the behaviour.</a:t>
          </a:r>
          <a:endParaRPr lang="en-US" sz="2600" kern="1200"/>
        </a:p>
      </dsp:txBody>
      <dsp:txXfrm>
        <a:off x="0" y="4797666"/>
        <a:ext cx="6408738" cy="9589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BC196-E8B6-4612-BCBD-313710A67F13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FDA09-6889-4C81-BD2E-B937F3B664D9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99F03-AB65-4EF5-B0C3-807C16DF02FD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How can this inform public health practice?</a:t>
          </a:r>
          <a:endParaRPr lang="en-US" sz="1600" kern="1200"/>
        </a:p>
      </dsp:txBody>
      <dsp:txXfrm>
        <a:off x="1399293" y="2390"/>
        <a:ext cx="5009444" cy="1211509"/>
      </dsp:txXfrm>
    </dsp:sp>
    <dsp:sp modelId="{7B93D118-14F2-4AA7-9CDC-D921C7289E43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FD9C86-C42C-4111-9249-CA3A788C6EF1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C8083-18EB-4E68-9B61-90127F738B96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Matching interventions to stages is imperative. If a person is precontemplative, then it is more about raising awareness to ensure they can be ready to prepare to change.</a:t>
          </a:r>
          <a:endParaRPr lang="en-US" sz="1600" kern="1200"/>
        </a:p>
      </dsp:txBody>
      <dsp:txXfrm>
        <a:off x="1399293" y="1516777"/>
        <a:ext cx="5009444" cy="1211509"/>
      </dsp:txXfrm>
    </dsp:sp>
    <dsp:sp modelId="{2823365D-7989-4F2B-B99E-8DA6203D1CF7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23529A-DBF0-40EF-85CA-682223798037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57A00D-63E0-4352-A98B-AA13F4D9CED0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Without a planned intervention, some people can be stuck in stages and lack motivation. </a:t>
          </a:r>
          <a:endParaRPr lang="en-US" sz="1600" kern="1200"/>
        </a:p>
      </dsp:txBody>
      <dsp:txXfrm>
        <a:off x="1399293" y="3031163"/>
        <a:ext cx="5009444" cy="1211509"/>
      </dsp:txXfrm>
    </dsp:sp>
    <dsp:sp modelId="{83D4D07D-2F4D-4D7B-B78B-86D2FD662C49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926D3-D654-4671-A2EF-058ECD4CD5D2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07268-3754-41FE-AE64-00D96BEE9D09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/>
            <a:t>There can be a series of activities to combat this.</a:t>
          </a:r>
          <a:endParaRPr lang="en-US" sz="1600" kern="1200"/>
        </a:p>
      </dsp:txBody>
      <dsp:txXfrm>
        <a:off x="1399293" y="4545550"/>
        <a:ext cx="5009444" cy="121150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1DF48-BEC2-43FF-9D82-80A2D7FE6A1B}">
      <dsp:nvSpPr>
        <dsp:cNvPr id="0" name=""/>
        <dsp:cNvSpPr/>
      </dsp:nvSpPr>
      <dsp:spPr>
        <a:xfrm>
          <a:off x="0" y="411385"/>
          <a:ext cx="6408738" cy="2407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Bandura's (1986) theory proposes that we are driven by external factors.</a:t>
          </a:r>
          <a:endParaRPr lang="en-US" sz="4200" kern="1200"/>
        </a:p>
      </dsp:txBody>
      <dsp:txXfrm>
        <a:off x="117542" y="528927"/>
        <a:ext cx="6173654" cy="2172776"/>
      </dsp:txXfrm>
    </dsp:sp>
    <dsp:sp modelId="{2A0A4AA0-86F9-4AB9-BA5F-1AE648CC47D1}">
      <dsp:nvSpPr>
        <dsp:cNvPr id="0" name=""/>
        <dsp:cNvSpPr/>
      </dsp:nvSpPr>
      <dsp:spPr>
        <a:xfrm>
          <a:off x="0" y="2940205"/>
          <a:ext cx="6408738" cy="240786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Human functioning can be explained triadically. </a:t>
          </a:r>
          <a:endParaRPr lang="en-US" sz="4200" kern="1200"/>
        </a:p>
      </dsp:txBody>
      <dsp:txXfrm>
        <a:off x="117542" y="3057747"/>
        <a:ext cx="6173654" cy="217277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015B1-6D50-4995-975C-4994B40C1593}">
      <dsp:nvSpPr>
        <dsp:cNvPr id="0" name=""/>
        <dsp:cNvSpPr/>
      </dsp:nvSpPr>
      <dsp:spPr>
        <a:xfrm>
          <a:off x="0" y="935910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738DC-1178-49BA-8E76-36DC99FC6123}">
      <dsp:nvSpPr>
        <dsp:cNvPr id="0" name=""/>
        <dsp:cNvSpPr/>
      </dsp:nvSpPr>
      <dsp:spPr>
        <a:xfrm>
          <a:off x="522670" y="1324673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318C9-50B3-4DD8-A62B-12A11853A05F}">
      <dsp:nvSpPr>
        <dsp:cNvPr id="0" name=""/>
        <dsp:cNvSpPr/>
      </dsp:nvSpPr>
      <dsp:spPr>
        <a:xfrm>
          <a:off x="1995649" y="935910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These three aspects can be considered as a form of reciprocal determinism.</a:t>
          </a:r>
          <a:endParaRPr lang="en-US" sz="2100" kern="1200"/>
        </a:p>
      </dsp:txBody>
      <dsp:txXfrm>
        <a:off x="1995649" y="935910"/>
        <a:ext cx="4413088" cy="1727835"/>
      </dsp:txXfrm>
    </dsp:sp>
    <dsp:sp modelId="{41E5820D-4DD8-48BF-8A0E-94C27C9076EE}">
      <dsp:nvSpPr>
        <dsp:cNvPr id="0" name=""/>
        <dsp:cNvSpPr/>
      </dsp:nvSpPr>
      <dsp:spPr>
        <a:xfrm>
          <a:off x="0" y="3095704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1A827-E191-46DC-ACF1-08266666616C}">
      <dsp:nvSpPr>
        <dsp:cNvPr id="0" name=""/>
        <dsp:cNvSpPr/>
      </dsp:nvSpPr>
      <dsp:spPr>
        <a:xfrm>
          <a:off x="522670" y="3484467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6AD8A-0F1E-416E-83AC-4B25DFF5156A}">
      <dsp:nvSpPr>
        <dsp:cNvPr id="0" name=""/>
        <dsp:cNvSpPr/>
      </dsp:nvSpPr>
      <dsp:spPr>
        <a:xfrm>
          <a:off x="1995649" y="3095704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These variables will inevitably underlie the concepts of learning and behaviour change and can also intervene in the processes too!</a:t>
          </a:r>
          <a:endParaRPr lang="en-US" sz="2100" kern="1200"/>
        </a:p>
      </dsp:txBody>
      <dsp:txXfrm>
        <a:off x="1995649" y="3095704"/>
        <a:ext cx="4413088" cy="172783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5F0C87-6968-4E65-9B07-8B5ECB9C36B8}">
      <dsp:nvSpPr>
        <dsp:cNvPr id="0" name=""/>
        <dsp:cNvSpPr/>
      </dsp:nvSpPr>
      <dsp:spPr>
        <a:xfrm>
          <a:off x="0" y="84865"/>
          <a:ext cx="6408738" cy="18017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Attitude – Beliefs and values about the behaviour/outcomes.</a:t>
          </a:r>
          <a:endParaRPr lang="en-US" sz="3200" kern="1200"/>
        </a:p>
      </dsp:txBody>
      <dsp:txXfrm>
        <a:off x="87957" y="172822"/>
        <a:ext cx="6232824" cy="1625885"/>
      </dsp:txXfrm>
    </dsp:sp>
    <dsp:sp modelId="{EA356A5A-028C-4E9E-BDA8-8AD4836B4073}">
      <dsp:nvSpPr>
        <dsp:cNvPr id="0" name=""/>
        <dsp:cNvSpPr/>
      </dsp:nvSpPr>
      <dsp:spPr>
        <a:xfrm>
          <a:off x="0" y="1978825"/>
          <a:ext cx="6408738" cy="1801799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Subjective norms - Beliefs about what other people think you should do. Social pressure.</a:t>
          </a:r>
          <a:endParaRPr lang="en-US" sz="3200" kern="1200"/>
        </a:p>
      </dsp:txBody>
      <dsp:txXfrm>
        <a:off x="87957" y="2066782"/>
        <a:ext cx="6232824" cy="1625885"/>
      </dsp:txXfrm>
    </dsp:sp>
    <dsp:sp modelId="{EC238A03-5953-46FE-BF23-53EA5717C34F}">
      <dsp:nvSpPr>
        <dsp:cNvPr id="0" name=""/>
        <dsp:cNvSpPr/>
      </dsp:nvSpPr>
      <dsp:spPr>
        <a:xfrm>
          <a:off x="0" y="3872785"/>
          <a:ext cx="6408738" cy="1801799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Perceived behavioural control – Feelings of self-efficacy to perform the behaviour.</a:t>
          </a:r>
          <a:endParaRPr lang="en-US" sz="3200" kern="1200"/>
        </a:p>
      </dsp:txBody>
      <dsp:txXfrm>
        <a:off x="87957" y="3960742"/>
        <a:ext cx="6232824" cy="162588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19DBF-14B4-4818-B706-0C51CD419A8D}">
      <dsp:nvSpPr>
        <dsp:cNvPr id="0" name=""/>
        <dsp:cNvSpPr/>
      </dsp:nvSpPr>
      <dsp:spPr>
        <a:xfrm>
          <a:off x="0" y="48775"/>
          <a:ext cx="6408738" cy="13636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How can this inform public health practice?</a:t>
          </a:r>
          <a:endParaRPr lang="en-US" sz="2400" kern="1200"/>
        </a:p>
      </dsp:txBody>
      <dsp:txXfrm>
        <a:off x="66567" y="115342"/>
        <a:ext cx="6275604" cy="1230500"/>
      </dsp:txXfrm>
    </dsp:sp>
    <dsp:sp modelId="{DF1B55E2-AEC7-494A-BD0B-6F0669386416}">
      <dsp:nvSpPr>
        <dsp:cNvPr id="0" name=""/>
        <dsp:cNvSpPr/>
      </dsp:nvSpPr>
      <dsp:spPr>
        <a:xfrm>
          <a:off x="0" y="1481530"/>
          <a:ext cx="6408738" cy="1363634"/>
        </a:xfrm>
        <a:prstGeom prst="round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Intention is a huge variable in predicting behaviour change, behaviour is linked to motivations (Godin and Kok, 1995).</a:t>
          </a:r>
          <a:endParaRPr lang="en-US" sz="2400" kern="1200"/>
        </a:p>
      </dsp:txBody>
      <dsp:txXfrm>
        <a:off x="66567" y="1548097"/>
        <a:ext cx="6275604" cy="1230500"/>
      </dsp:txXfrm>
    </dsp:sp>
    <dsp:sp modelId="{7A674925-EE1D-4DCB-A53B-9E57333BED9A}">
      <dsp:nvSpPr>
        <dsp:cNvPr id="0" name=""/>
        <dsp:cNvSpPr/>
      </dsp:nvSpPr>
      <dsp:spPr>
        <a:xfrm>
          <a:off x="0" y="2914285"/>
          <a:ext cx="6408738" cy="1363634"/>
        </a:xfrm>
        <a:prstGeom prst="round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By shaping positive attitudes and stressing subjective norms, we can support behaviour change.</a:t>
          </a:r>
          <a:endParaRPr lang="en-US" sz="2400" kern="1200"/>
        </a:p>
      </dsp:txBody>
      <dsp:txXfrm>
        <a:off x="66567" y="2980852"/>
        <a:ext cx="6275604" cy="1230500"/>
      </dsp:txXfrm>
    </dsp:sp>
    <dsp:sp modelId="{7DC2DCE6-F2DA-453E-8287-BBC792A58392}">
      <dsp:nvSpPr>
        <dsp:cNvPr id="0" name=""/>
        <dsp:cNvSpPr/>
      </dsp:nvSpPr>
      <dsp:spPr>
        <a:xfrm>
          <a:off x="0" y="4347039"/>
          <a:ext cx="6408738" cy="1363634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Ensuring people feel able to perform the behaviour is imperative to changing behaviour. </a:t>
          </a:r>
          <a:endParaRPr lang="en-US" sz="2400" kern="1200"/>
        </a:p>
      </dsp:txBody>
      <dsp:txXfrm>
        <a:off x="66567" y="4413606"/>
        <a:ext cx="6275604" cy="12305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11637-5F3A-4DA3-836A-88E263804D4D}">
      <dsp:nvSpPr>
        <dsp:cNvPr id="0" name=""/>
        <dsp:cNvSpPr/>
      </dsp:nvSpPr>
      <dsp:spPr>
        <a:xfrm>
          <a:off x="0" y="72392"/>
          <a:ext cx="6408738" cy="18235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related behaviours have a known impact on mortality and morbidity. </a:t>
          </a:r>
          <a:endParaRPr lang="en-US" sz="2500" kern="1200"/>
        </a:p>
      </dsp:txBody>
      <dsp:txXfrm>
        <a:off x="89019" y="161411"/>
        <a:ext cx="6230700" cy="1645516"/>
      </dsp:txXfrm>
    </dsp:sp>
    <dsp:sp modelId="{8A5EDC67-33E5-434E-B196-56AED4B1F4CC}">
      <dsp:nvSpPr>
        <dsp:cNvPr id="0" name=""/>
        <dsp:cNvSpPr/>
      </dsp:nvSpPr>
      <dsp:spPr>
        <a:xfrm>
          <a:off x="0" y="1967947"/>
          <a:ext cx="6408738" cy="1823554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Behaviours such as smoking, lack of exercise, poor diet and sexual risk taking can be linked to a large number of widespread public health issues. </a:t>
          </a:r>
          <a:endParaRPr lang="en-US" sz="2500" kern="1200"/>
        </a:p>
      </dsp:txBody>
      <dsp:txXfrm>
        <a:off x="89019" y="2056966"/>
        <a:ext cx="6230700" cy="1645516"/>
      </dsp:txXfrm>
    </dsp:sp>
    <dsp:sp modelId="{D45A399E-B766-4042-8738-6CBAB82B47A5}">
      <dsp:nvSpPr>
        <dsp:cNvPr id="0" name=""/>
        <dsp:cNvSpPr/>
      </dsp:nvSpPr>
      <dsp:spPr>
        <a:xfrm>
          <a:off x="0" y="3863502"/>
          <a:ext cx="6408738" cy="1823554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Interventions have been linked to improving this! </a:t>
          </a:r>
          <a:endParaRPr lang="en-US" sz="2500" kern="1200"/>
        </a:p>
      </dsp:txBody>
      <dsp:txXfrm>
        <a:off x="89019" y="3952521"/>
        <a:ext cx="6230700" cy="164551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E9791-D0DE-471B-807D-A14B5E45077F}">
      <dsp:nvSpPr>
        <dsp:cNvPr id="0" name=""/>
        <dsp:cNvSpPr/>
      </dsp:nvSpPr>
      <dsp:spPr>
        <a:xfrm>
          <a:off x="0" y="84850"/>
          <a:ext cx="6408738" cy="10580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Changing behaviours!! </a:t>
          </a:r>
          <a:endParaRPr lang="en-US" sz="2600" kern="1200"/>
        </a:p>
      </dsp:txBody>
      <dsp:txXfrm>
        <a:off x="51649" y="136499"/>
        <a:ext cx="6305440" cy="954747"/>
      </dsp:txXfrm>
    </dsp:sp>
    <dsp:sp modelId="{278E18B4-53A2-437B-9A3D-9B338AFDDF83}">
      <dsp:nvSpPr>
        <dsp:cNvPr id="0" name=""/>
        <dsp:cNvSpPr/>
      </dsp:nvSpPr>
      <dsp:spPr>
        <a:xfrm>
          <a:off x="0" y="1217776"/>
          <a:ext cx="6408738" cy="1058045"/>
        </a:xfrm>
        <a:prstGeom prst="roundRect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Consider the social context.</a:t>
          </a:r>
          <a:endParaRPr lang="en-US" sz="2600" kern="1200"/>
        </a:p>
      </dsp:txBody>
      <dsp:txXfrm>
        <a:off x="51649" y="1269425"/>
        <a:ext cx="6305440" cy="954747"/>
      </dsp:txXfrm>
    </dsp:sp>
    <dsp:sp modelId="{AFF3F598-D897-48A8-B252-C80075F70B0D}">
      <dsp:nvSpPr>
        <dsp:cNvPr id="0" name=""/>
        <dsp:cNvSpPr/>
      </dsp:nvSpPr>
      <dsp:spPr>
        <a:xfrm>
          <a:off x="0" y="2350702"/>
          <a:ext cx="6408738" cy="1058045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Public health education.</a:t>
          </a:r>
          <a:endParaRPr lang="en-US" sz="2600" kern="1200"/>
        </a:p>
      </dsp:txBody>
      <dsp:txXfrm>
        <a:off x="51649" y="2402351"/>
        <a:ext cx="6305440" cy="954747"/>
      </dsp:txXfrm>
    </dsp:sp>
    <dsp:sp modelId="{F69412AB-A940-4460-9D68-1EA2E96C37E8}">
      <dsp:nvSpPr>
        <dsp:cNvPr id="0" name=""/>
        <dsp:cNvSpPr/>
      </dsp:nvSpPr>
      <dsp:spPr>
        <a:xfrm>
          <a:off x="0" y="3483627"/>
          <a:ext cx="6408738" cy="1058045"/>
        </a:xfrm>
        <a:prstGeom prst="roundRect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Individual vs community vs population interventions</a:t>
          </a:r>
          <a:endParaRPr lang="en-US" sz="2600" kern="1200"/>
        </a:p>
      </dsp:txBody>
      <dsp:txXfrm>
        <a:off x="51649" y="3535276"/>
        <a:ext cx="6305440" cy="954747"/>
      </dsp:txXfrm>
    </dsp:sp>
    <dsp:sp modelId="{490AA636-E263-4177-8D4B-9A4BFC420AB3}">
      <dsp:nvSpPr>
        <dsp:cNvPr id="0" name=""/>
        <dsp:cNvSpPr/>
      </dsp:nvSpPr>
      <dsp:spPr>
        <a:xfrm>
          <a:off x="0" y="4616553"/>
          <a:ext cx="6408738" cy="1058045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Impact assessments</a:t>
          </a:r>
          <a:endParaRPr lang="en-US" sz="2600" kern="1200"/>
        </a:p>
      </dsp:txBody>
      <dsp:txXfrm>
        <a:off x="51649" y="4668202"/>
        <a:ext cx="6305440" cy="95474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67C7A-FCD0-4290-914F-410C9A13F808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003E41-D412-4D8E-8486-E3B10FBA3A6E}">
      <dsp:nvSpPr>
        <dsp:cNvPr id="0" name=""/>
        <dsp:cNvSpPr/>
      </dsp:nvSpPr>
      <dsp:spPr>
        <a:xfrm>
          <a:off x="0" y="660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Write a sentence about health problems that people in Wales are facing. </a:t>
          </a:r>
          <a:endParaRPr lang="en-US" sz="2800" kern="1200"/>
        </a:p>
      </dsp:txBody>
      <dsp:txXfrm>
        <a:off x="0" y="660"/>
        <a:ext cx="6188689" cy="1081603"/>
      </dsp:txXfrm>
    </dsp:sp>
    <dsp:sp modelId="{044230BB-BC33-44CB-AE14-F0295844EDFB}">
      <dsp:nvSpPr>
        <dsp:cNvPr id="0" name=""/>
        <dsp:cNvSpPr/>
      </dsp:nvSpPr>
      <dsp:spPr>
        <a:xfrm>
          <a:off x="0" y="108226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90002"/>
                <a:satOff val="2173"/>
                <a:lumOff val="-1049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90002"/>
                <a:satOff val="2173"/>
                <a:lumOff val="-1049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90002"/>
                <a:satOff val="2173"/>
                <a:lumOff val="-1049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90002"/>
              <a:satOff val="2173"/>
              <a:lumOff val="-10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263F3E-DA24-4F11-A8DE-B4938C6E2808}">
      <dsp:nvSpPr>
        <dsp:cNvPr id="0" name=""/>
        <dsp:cNvSpPr/>
      </dsp:nvSpPr>
      <dsp:spPr>
        <a:xfrm>
          <a:off x="0" y="1082263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Rules</a:t>
          </a:r>
          <a:endParaRPr lang="en-US" sz="2800" kern="1200"/>
        </a:p>
      </dsp:txBody>
      <dsp:txXfrm>
        <a:off x="0" y="1082263"/>
        <a:ext cx="6188689" cy="1081603"/>
      </dsp:txXfrm>
    </dsp:sp>
    <dsp:sp modelId="{DA7F1E16-827B-4F48-B390-16505CFF9D2A}">
      <dsp:nvSpPr>
        <dsp:cNvPr id="0" name=""/>
        <dsp:cNvSpPr/>
      </dsp:nvSpPr>
      <dsp:spPr>
        <a:xfrm>
          <a:off x="0" y="2163866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80003"/>
                <a:satOff val="4346"/>
                <a:lumOff val="-2098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80003"/>
              <a:satOff val="4346"/>
              <a:lumOff val="-209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E88BCFE-F0D4-48B2-924E-B119C30A17D0}">
      <dsp:nvSpPr>
        <dsp:cNvPr id="0" name=""/>
        <dsp:cNvSpPr/>
      </dsp:nvSpPr>
      <dsp:spPr>
        <a:xfrm>
          <a:off x="0" y="2163866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cannot use the letter C.</a:t>
          </a:r>
          <a:endParaRPr lang="en-US" sz="2800" kern="1200"/>
        </a:p>
      </dsp:txBody>
      <dsp:txXfrm>
        <a:off x="0" y="2163866"/>
        <a:ext cx="6188689" cy="1081603"/>
      </dsp:txXfrm>
    </dsp:sp>
    <dsp:sp modelId="{D3E74AFF-EC14-4C6E-B45D-F34EF8C81C55}">
      <dsp:nvSpPr>
        <dsp:cNvPr id="0" name=""/>
        <dsp:cNvSpPr/>
      </dsp:nvSpPr>
      <dsp:spPr>
        <a:xfrm>
          <a:off x="0" y="3245469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270005"/>
                <a:satOff val="6519"/>
                <a:lumOff val="-3147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270005"/>
                <a:satOff val="6519"/>
                <a:lumOff val="-3147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270005"/>
                <a:satOff val="6519"/>
                <a:lumOff val="-3147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270005"/>
              <a:satOff val="6519"/>
              <a:lumOff val="-3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79C8507-307B-4D04-886F-7127E8962397}">
      <dsp:nvSpPr>
        <dsp:cNvPr id="0" name=""/>
        <dsp:cNvSpPr/>
      </dsp:nvSpPr>
      <dsp:spPr>
        <a:xfrm>
          <a:off x="0" y="3245469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You must hum a song to yourself while writing it. </a:t>
          </a:r>
          <a:endParaRPr lang="en-US" sz="2800" kern="1200"/>
        </a:p>
      </dsp:txBody>
      <dsp:txXfrm>
        <a:off x="0" y="3245469"/>
        <a:ext cx="6188689" cy="1081603"/>
      </dsp:txXfrm>
    </dsp:sp>
    <dsp:sp modelId="{6784FFA2-7525-4322-A532-9DFAFE1844D6}">
      <dsp:nvSpPr>
        <dsp:cNvPr id="0" name=""/>
        <dsp:cNvSpPr/>
      </dsp:nvSpPr>
      <dsp:spPr>
        <a:xfrm>
          <a:off x="0" y="432707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60006"/>
                <a:satOff val="8692"/>
                <a:lumOff val="-4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60006"/>
              <a:satOff val="8692"/>
              <a:lumOff val="-4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4072315-6EB3-4AFD-AC94-4F3B0057CF88}">
      <dsp:nvSpPr>
        <dsp:cNvPr id="0" name=""/>
        <dsp:cNvSpPr/>
      </dsp:nvSpPr>
      <dsp:spPr>
        <a:xfrm>
          <a:off x="0" y="4327072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will talk at you and you must not reply for the 2 minutes of this task.</a:t>
          </a:r>
          <a:endParaRPr lang="en-US" sz="2800" kern="1200"/>
        </a:p>
      </dsp:txBody>
      <dsp:txXfrm>
        <a:off x="0" y="4327072"/>
        <a:ext cx="6188689" cy="108160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BB761-370D-4AE8-97B7-DE669CBEB13A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Even when you have the attitude to change something, issues may still be present. </a:t>
          </a:r>
          <a:endParaRPr lang="en-US" sz="2800" kern="1200"/>
        </a:p>
      </dsp:txBody>
      <dsp:txXfrm>
        <a:off x="775097" y="2744"/>
        <a:ext cx="4638494" cy="1414740"/>
      </dsp:txXfrm>
    </dsp:sp>
    <dsp:sp modelId="{545FE6B9-17D4-4F56-AD1A-6592B2D0A422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Remember back to last week's lecture. </a:t>
          </a:r>
          <a:endParaRPr lang="en-US" sz="2800" kern="1200"/>
        </a:p>
      </dsp:txBody>
      <dsp:txXfrm>
        <a:off x="775097" y="1997297"/>
        <a:ext cx="4638494" cy="1414740"/>
      </dsp:txXfrm>
    </dsp:sp>
    <dsp:sp modelId="{B100F433-62FA-422F-8712-691A267A209E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It's not as easy as simply changing. </a:t>
          </a:r>
          <a:endParaRPr lang="en-US" sz="2800" kern="1200"/>
        </a:p>
      </dsp:txBody>
      <dsp:txXfrm>
        <a:off x="775097" y="3991850"/>
        <a:ext cx="4638494" cy="141474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CD02A-A9E5-4861-9248-AEB4C09A6F53}">
      <dsp:nvSpPr>
        <dsp:cNvPr id="0" name=""/>
        <dsp:cNvSpPr/>
      </dsp:nvSpPr>
      <dsp:spPr>
        <a:xfrm>
          <a:off x="0" y="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2A21158-78EA-49A4-BDF8-AC8A72695369}">
      <dsp:nvSpPr>
        <dsp:cNvPr id="0" name=""/>
        <dsp:cNvSpPr/>
      </dsp:nvSpPr>
      <dsp:spPr>
        <a:xfrm>
          <a:off x="0" y="0"/>
          <a:ext cx="6188689" cy="2704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baseline="0"/>
            <a:t>How many of you are scared to change? </a:t>
          </a:r>
          <a:endParaRPr lang="en-US" sz="5300" kern="1200"/>
        </a:p>
      </dsp:txBody>
      <dsp:txXfrm>
        <a:off x="0" y="0"/>
        <a:ext cx="6188689" cy="2704667"/>
      </dsp:txXfrm>
    </dsp:sp>
    <dsp:sp modelId="{737427CA-BC6A-45AE-9FC6-F0CA86727B83}">
      <dsp:nvSpPr>
        <dsp:cNvPr id="0" name=""/>
        <dsp:cNvSpPr/>
      </dsp:nvSpPr>
      <dsp:spPr>
        <a:xfrm>
          <a:off x="0" y="270466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60006"/>
                <a:satOff val="8692"/>
                <a:lumOff val="-4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60006"/>
              <a:satOff val="8692"/>
              <a:lumOff val="-4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C9A7ED-6BB6-463D-9C6B-D5E21472F3FC}">
      <dsp:nvSpPr>
        <dsp:cNvPr id="0" name=""/>
        <dsp:cNvSpPr/>
      </dsp:nvSpPr>
      <dsp:spPr>
        <a:xfrm>
          <a:off x="0" y="2704667"/>
          <a:ext cx="6188689" cy="2704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baseline="0"/>
            <a:t>Why?</a:t>
          </a:r>
          <a:endParaRPr lang="en-US" sz="5300" kern="1200"/>
        </a:p>
      </dsp:txBody>
      <dsp:txXfrm>
        <a:off x="0" y="2704667"/>
        <a:ext cx="6188689" cy="2704667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91D0B-5EAE-4F00-98FD-36D3739B6F49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576FAF-FBF5-4EEB-ADAB-E446D95F9BBE}">
      <dsp:nvSpPr>
        <dsp:cNvPr id="0" name=""/>
        <dsp:cNvSpPr/>
      </dsp:nvSpPr>
      <dsp:spPr>
        <a:xfrm>
          <a:off x="0" y="660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Fear can interrupt emotional regulation, the assessment of non-verbal cues and decision making. </a:t>
          </a:r>
          <a:endParaRPr lang="en-US" sz="2100" kern="1200"/>
        </a:p>
      </dsp:txBody>
      <dsp:txXfrm>
        <a:off x="0" y="660"/>
        <a:ext cx="6188689" cy="772573"/>
      </dsp:txXfrm>
    </dsp:sp>
    <dsp:sp modelId="{82881C6D-5620-40AE-9BFC-AB7C3F5D503C}">
      <dsp:nvSpPr>
        <dsp:cNvPr id="0" name=""/>
        <dsp:cNvSpPr/>
      </dsp:nvSpPr>
      <dsp:spPr>
        <a:xfrm>
          <a:off x="0" y="77323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60001"/>
                <a:satOff val="1449"/>
                <a:lumOff val="-699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60001"/>
                <a:satOff val="1449"/>
                <a:lumOff val="-699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60001"/>
                <a:satOff val="1449"/>
                <a:lumOff val="-699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60001"/>
              <a:satOff val="1449"/>
              <a:lumOff val="-699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3E7B1E5-529F-4A02-AC69-EF6C1E33D7EB}">
      <dsp:nvSpPr>
        <dsp:cNvPr id="0" name=""/>
        <dsp:cNvSpPr/>
      </dsp:nvSpPr>
      <dsp:spPr>
        <a:xfrm>
          <a:off x="0" y="773233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It can lead to avoidance, defensive reactions, cognitive distortion and phobias.</a:t>
          </a:r>
          <a:endParaRPr lang="en-US" sz="2100" kern="1200"/>
        </a:p>
      </dsp:txBody>
      <dsp:txXfrm>
        <a:off x="0" y="773233"/>
        <a:ext cx="6188689" cy="772573"/>
      </dsp:txXfrm>
    </dsp:sp>
    <dsp:sp modelId="{7DCE9178-84F0-4634-AAB5-6DA55EC60757}">
      <dsp:nvSpPr>
        <dsp:cNvPr id="0" name=""/>
        <dsp:cNvSpPr/>
      </dsp:nvSpPr>
      <dsp:spPr>
        <a:xfrm>
          <a:off x="0" y="154580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20002"/>
                <a:satOff val="2897"/>
                <a:lumOff val="-1398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20002"/>
                <a:satOff val="2897"/>
                <a:lumOff val="-1398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20002"/>
                <a:satOff val="2897"/>
                <a:lumOff val="-1398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20002"/>
              <a:satOff val="2897"/>
              <a:lumOff val="-1398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C6842A0-F645-4AE6-A55C-26828C4007C1}">
      <dsp:nvSpPr>
        <dsp:cNvPr id="0" name=""/>
        <dsp:cNvSpPr/>
      </dsp:nvSpPr>
      <dsp:spPr>
        <a:xfrm>
          <a:off x="0" y="1545807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Where could fear stop someone from: </a:t>
          </a:r>
          <a:endParaRPr lang="en-US" sz="2100" kern="1200"/>
        </a:p>
      </dsp:txBody>
      <dsp:txXfrm>
        <a:off x="0" y="1545807"/>
        <a:ext cx="6188689" cy="772573"/>
      </dsp:txXfrm>
    </dsp:sp>
    <dsp:sp modelId="{527727B1-D235-41B3-9F4B-CB0BBC1CF269}">
      <dsp:nvSpPr>
        <dsp:cNvPr id="0" name=""/>
        <dsp:cNvSpPr/>
      </dsp:nvSpPr>
      <dsp:spPr>
        <a:xfrm>
          <a:off x="0" y="231838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80003"/>
                <a:satOff val="4346"/>
                <a:lumOff val="-2098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80003"/>
              <a:satOff val="4346"/>
              <a:lumOff val="-209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53C7181-3F81-4459-9D1D-FDE535F6E356}">
      <dsp:nvSpPr>
        <dsp:cNvPr id="0" name=""/>
        <dsp:cNvSpPr/>
      </dsp:nvSpPr>
      <dsp:spPr>
        <a:xfrm>
          <a:off x="0" y="2318381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Exercising? </a:t>
          </a:r>
          <a:endParaRPr lang="en-US" sz="2100" kern="1200"/>
        </a:p>
      </dsp:txBody>
      <dsp:txXfrm>
        <a:off x="0" y="2318381"/>
        <a:ext cx="6188689" cy="772573"/>
      </dsp:txXfrm>
    </dsp:sp>
    <dsp:sp modelId="{1D9442BC-2D87-4708-921F-CFF6D79A6ED0}">
      <dsp:nvSpPr>
        <dsp:cNvPr id="0" name=""/>
        <dsp:cNvSpPr/>
      </dsp:nvSpPr>
      <dsp:spPr>
        <a:xfrm>
          <a:off x="0" y="3090954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240004"/>
                <a:satOff val="5795"/>
                <a:lumOff val="-2797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240004"/>
                <a:satOff val="5795"/>
                <a:lumOff val="-2797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240004"/>
                <a:satOff val="5795"/>
                <a:lumOff val="-2797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240004"/>
              <a:satOff val="5795"/>
              <a:lumOff val="-2797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DBB313C-E8D6-4F86-87A1-AC3D55ED38D8}">
      <dsp:nvSpPr>
        <dsp:cNvPr id="0" name=""/>
        <dsp:cNvSpPr/>
      </dsp:nvSpPr>
      <dsp:spPr>
        <a:xfrm>
          <a:off x="0" y="3090954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Attending appointments? </a:t>
          </a:r>
          <a:endParaRPr lang="en-US" sz="2100" kern="1200"/>
        </a:p>
      </dsp:txBody>
      <dsp:txXfrm>
        <a:off x="0" y="3090954"/>
        <a:ext cx="6188689" cy="772573"/>
      </dsp:txXfrm>
    </dsp:sp>
    <dsp:sp modelId="{F807335C-0204-4FC4-8D1C-CAC28FDF2F05}">
      <dsp:nvSpPr>
        <dsp:cNvPr id="0" name=""/>
        <dsp:cNvSpPr/>
      </dsp:nvSpPr>
      <dsp:spPr>
        <a:xfrm>
          <a:off x="0" y="3863528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00005"/>
                <a:satOff val="7243"/>
                <a:lumOff val="-3496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00005"/>
                <a:satOff val="7243"/>
                <a:lumOff val="-3496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00005"/>
                <a:satOff val="7243"/>
                <a:lumOff val="-3496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00005"/>
              <a:satOff val="7243"/>
              <a:lumOff val="-3496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261B9D1-F0C7-4183-9F82-4B4EEED2E748}">
      <dsp:nvSpPr>
        <dsp:cNvPr id="0" name=""/>
        <dsp:cNvSpPr/>
      </dsp:nvSpPr>
      <dsp:spPr>
        <a:xfrm>
          <a:off x="0" y="3863528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Changing their diet?</a:t>
          </a:r>
          <a:endParaRPr lang="en-US" sz="2100" kern="1200"/>
        </a:p>
      </dsp:txBody>
      <dsp:txXfrm>
        <a:off x="0" y="3863528"/>
        <a:ext cx="6188689" cy="772573"/>
      </dsp:txXfrm>
    </dsp:sp>
    <dsp:sp modelId="{4C8DFD68-72D9-46BC-95B3-5DBD1A79FDA6}">
      <dsp:nvSpPr>
        <dsp:cNvPr id="0" name=""/>
        <dsp:cNvSpPr/>
      </dsp:nvSpPr>
      <dsp:spPr>
        <a:xfrm>
          <a:off x="0" y="463610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60006"/>
                <a:satOff val="8692"/>
                <a:lumOff val="-4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60006"/>
              <a:satOff val="8692"/>
              <a:lumOff val="-4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2B7B4B1-76BD-44C9-BB89-883CE3DB22BD}">
      <dsp:nvSpPr>
        <dsp:cNvPr id="0" name=""/>
        <dsp:cNvSpPr/>
      </dsp:nvSpPr>
      <dsp:spPr>
        <a:xfrm>
          <a:off x="0" y="4636102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Stopping smoking?</a:t>
          </a:r>
          <a:endParaRPr lang="en-US" sz="2100" kern="1200"/>
        </a:p>
      </dsp:txBody>
      <dsp:txXfrm>
        <a:off x="0" y="4636102"/>
        <a:ext cx="6188689" cy="77257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AB183-DECD-49D9-A6CE-0398EBE136E4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4148E-4308-498A-90B8-388AF2D41FDB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41B97-2511-4BE1-AE79-772B31C97A14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Capability refers to whether we have the knowledge, skills and abilities required to engage in a particular behaviour.</a:t>
          </a:r>
          <a:endParaRPr lang="en-US" sz="2100" kern="1200"/>
        </a:p>
      </dsp:txBody>
      <dsp:txXfrm>
        <a:off x="1784645" y="660"/>
        <a:ext cx="4404043" cy="1545147"/>
      </dsp:txXfrm>
    </dsp:sp>
    <dsp:sp modelId="{7C5DB0F0-C814-426D-811B-D88A0361994E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D68BA-F9A5-4645-8CB0-94B13CDF31C0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0D5D5-218A-4182-B93A-5BF5CB7A4354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Psychological Capability: our knowledge/ psychological strength, skills or stamina</a:t>
          </a:r>
          <a:endParaRPr lang="en-US" sz="2100" kern="1200"/>
        </a:p>
      </dsp:txBody>
      <dsp:txXfrm>
        <a:off x="1784645" y="1932094"/>
        <a:ext cx="4404043" cy="1545147"/>
      </dsp:txXfrm>
    </dsp:sp>
    <dsp:sp modelId="{3E028405-CE5B-4194-940D-0EF185002F4D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488BF-D51F-4CA8-8553-41E5FF0C7278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17682-A8A9-4A1E-9A64-4FB7B54F85BA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Physical Capability: our physical strength, skill or stamina</a:t>
          </a:r>
          <a:endParaRPr lang="en-US" sz="2100" kern="1200"/>
        </a:p>
      </dsp:txBody>
      <dsp:txXfrm>
        <a:off x="1784645" y="3863528"/>
        <a:ext cx="4404043" cy="1545147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882A4-B2E3-4417-B92B-95E19A481AE1}">
      <dsp:nvSpPr>
        <dsp:cNvPr id="0" name=""/>
        <dsp:cNvSpPr/>
      </dsp:nvSpPr>
      <dsp:spPr>
        <a:xfrm>
          <a:off x="0" y="264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598F6D4-8D18-49B0-9226-2D8C5FF505CD}">
      <dsp:nvSpPr>
        <dsp:cNvPr id="0" name=""/>
        <dsp:cNvSpPr/>
      </dsp:nvSpPr>
      <dsp:spPr>
        <a:xfrm>
          <a:off x="0" y="2641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In the context of this model, opportunity refers to the external factors which make the execution of a particular behaviour possible.</a:t>
          </a:r>
          <a:endParaRPr lang="en-US" sz="2700" kern="1200"/>
        </a:p>
      </dsp:txBody>
      <dsp:txXfrm>
        <a:off x="0" y="2641"/>
        <a:ext cx="6188689" cy="1801351"/>
      </dsp:txXfrm>
    </dsp:sp>
    <dsp:sp modelId="{DB6C35BF-9207-4E5E-9B63-4EEB44917110}">
      <dsp:nvSpPr>
        <dsp:cNvPr id="0" name=""/>
        <dsp:cNvSpPr/>
      </dsp:nvSpPr>
      <dsp:spPr>
        <a:xfrm>
          <a:off x="0" y="180399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80003"/>
                <a:satOff val="4346"/>
                <a:lumOff val="-2098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80003"/>
                <a:satOff val="4346"/>
                <a:lumOff val="-2098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80003"/>
              <a:satOff val="4346"/>
              <a:lumOff val="-209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7CAC3BF-F799-46E1-93AB-B58B676C7BAA}">
      <dsp:nvSpPr>
        <dsp:cNvPr id="0" name=""/>
        <dsp:cNvSpPr/>
      </dsp:nvSpPr>
      <dsp:spPr>
        <a:xfrm>
          <a:off x="0" y="1803992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Physical Opportunity: opportunities provided by the environment, such as time, location and resource</a:t>
          </a:r>
          <a:endParaRPr lang="en-US" sz="2700" kern="1200"/>
        </a:p>
      </dsp:txBody>
      <dsp:txXfrm>
        <a:off x="0" y="1803992"/>
        <a:ext cx="6188689" cy="1801351"/>
      </dsp:txXfrm>
    </dsp:sp>
    <dsp:sp modelId="{51E18BEC-F382-43D0-8B5B-3675ED84E30B}">
      <dsp:nvSpPr>
        <dsp:cNvPr id="0" name=""/>
        <dsp:cNvSpPr/>
      </dsp:nvSpPr>
      <dsp:spPr>
        <a:xfrm>
          <a:off x="0" y="360534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60006"/>
                <a:satOff val="8692"/>
                <a:lumOff val="-4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60006"/>
                <a:satOff val="8692"/>
                <a:lumOff val="-4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60006"/>
              <a:satOff val="8692"/>
              <a:lumOff val="-4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09043AC-730C-4FC7-89DE-4135146367AE}">
      <dsp:nvSpPr>
        <dsp:cNvPr id="0" name=""/>
        <dsp:cNvSpPr/>
      </dsp:nvSpPr>
      <dsp:spPr>
        <a:xfrm>
          <a:off x="0" y="3605343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Social Opportunity: opportunities as a result of social factors, such as cultural norms and social cues</a:t>
          </a:r>
          <a:endParaRPr lang="en-US" sz="2700" kern="1200"/>
        </a:p>
      </dsp:txBody>
      <dsp:txXfrm>
        <a:off x="0" y="3605343"/>
        <a:ext cx="6188689" cy="180135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72C9E2-A712-49D9-BB99-876414FAD425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FFD9E-2D45-4F3C-BFFD-AFEEAB2EF8DB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F2ADE-C854-4273-A0E8-056F9EA416BE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Motivation refers to the internal processes which influence our decision making and behaviours. </a:t>
          </a:r>
          <a:endParaRPr lang="en-US" sz="2100" kern="1200"/>
        </a:p>
      </dsp:txBody>
      <dsp:txXfrm>
        <a:off x="1784645" y="660"/>
        <a:ext cx="4404043" cy="1545147"/>
      </dsp:txXfrm>
    </dsp:sp>
    <dsp:sp modelId="{79621CCB-479F-4168-98E3-ECF4A848E4DF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11866-F712-4612-8A7D-62663093B174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7955D-4EAB-4CC0-864B-75F5A98FF3D5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Reflective Motivation: reflective processes, such as making plans and evaluating things that have already happened.</a:t>
          </a:r>
          <a:endParaRPr lang="en-US" sz="2100" kern="1200"/>
        </a:p>
      </dsp:txBody>
      <dsp:txXfrm>
        <a:off x="1784645" y="1932094"/>
        <a:ext cx="4404043" cy="1545147"/>
      </dsp:txXfrm>
    </dsp:sp>
    <dsp:sp modelId="{A1AF358B-E67E-454A-8DB4-979FEBEC7335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9849A-7938-4A37-A5AC-39BB089BAE06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1220B-5D63-4263-8D27-736743C2BDC0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Automatic Motivation: automatic processes, such as our desires, impulses and inhibitions</a:t>
          </a:r>
          <a:endParaRPr lang="en-US" sz="2100" kern="1200"/>
        </a:p>
      </dsp:txBody>
      <dsp:txXfrm>
        <a:off x="1784645" y="3863528"/>
        <a:ext cx="4404043" cy="154514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8282F-8767-4A7A-A4CB-21A0855D2799}">
      <dsp:nvSpPr>
        <dsp:cNvPr id="0" name=""/>
        <dsp:cNvSpPr/>
      </dsp:nvSpPr>
      <dsp:spPr>
        <a:xfrm>
          <a:off x="0" y="4226"/>
          <a:ext cx="6188689" cy="900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4E568-2545-4C2A-9A8C-4F05FB15EE49}">
      <dsp:nvSpPr>
        <dsp:cNvPr id="0" name=""/>
        <dsp:cNvSpPr/>
      </dsp:nvSpPr>
      <dsp:spPr>
        <a:xfrm>
          <a:off x="272294" y="206759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99942-C2A7-4F7D-A182-98DCDAF3D71D}">
      <dsp:nvSpPr>
        <dsp:cNvPr id="0" name=""/>
        <dsp:cNvSpPr/>
      </dsp:nvSpPr>
      <dsp:spPr>
        <a:xfrm>
          <a:off x="1039670" y="4226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Challenge: Encouraging HSC staff to take their full break away from desks/wards.</a:t>
          </a:r>
          <a:endParaRPr lang="en-US" sz="1900" kern="1200"/>
        </a:p>
      </dsp:txBody>
      <dsp:txXfrm>
        <a:off x="1039670" y="4226"/>
        <a:ext cx="5149018" cy="900147"/>
      </dsp:txXfrm>
    </dsp:sp>
    <dsp:sp modelId="{2B016A57-D180-4766-88B0-7921AC237FF0}">
      <dsp:nvSpPr>
        <dsp:cNvPr id="0" name=""/>
        <dsp:cNvSpPr/>
      </dsp:nvSpPr>
      <dsp:spPr>
        <a:xfrm>
          <a:off x="0" y="1129410"/>
          <a:ext cx="6188689" cy="900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C5066-9CDC-4480-BDC9-C70DB23E2167}">
      <dsp:nvSpPr>
        <dsp:cNvPr id="0" name=""/>
        <dsp:cNvSpPr/>
      </dsp:nvSpPr>
      <dsp:spPr>
        <a:xfrm>
          <a:off x="272294" y="1331943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310E-241A-444E-8B98-E27C657B4ABA}">
      <dsp:nvSpPr>
        <dsp:cNvPr id="0" name=""/>
        <dsp:cNvSpPr/>
      </dsp:nvSpPr>
      <dsp:spPr>
        <a:xfrm>
          <a:off x="1039670" y="1129410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Capability</a:t>
          </a:r>
          <a:endParaRPr lang="en-US" sz="1900" kern="1200"/>
        </a:p>
      </dsp:txBody>
      <dsp:txXfrm>
        <a:off x="1039670" y="1129410"/>
        <a:ext cx="5149018" cy="900147"/>
      </dsp:txXfrm>
    </dsp:sp>
    <dsp:sp modelId="{FA1D10FA-DED9-49D7-8518-E0C7FB9DFCC2}">
      <dsp:nvSpPr>
        <dsp:cNvPr id="0" name=""/>
        <dsp:cNvSpPr/>
      </dsp:nvSpPr>
      <dsp:spPr>
        <a:xfrm>
          <a:off x="0" y="2254594"/>
          <a:ext cx="6188689" cy="900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5329C-F4A0-4380-A27E-C0FB3F9501B4}">
      <dsp:nvSpPr>
        <dsp:cNvPr id="0" name=""/>
        <dsp:cNvSpPr/>
      </dsp:nvSpPr>
      <dsp:spPr>
        <a:xfrm>
          <a:off x="272294" y="2457127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95059-8119-4EC3-9309-5AAFC63B1AE7}">
      <dsp:nvSpPr>
        <dsp:cNvPr id="0" name=""/>
        <dsp:cNvSpPr/>
      </dsp:nvSpPr>
      <dsp:spPr>
        <a:xfrm>
          <a:off x="1039670" y="2254594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Opportunity </a:t>
          </a:r>
          <a:endParaRPr lang="en-US" sz="1900" kern="1200"/>
        </a:p>
      </dsp:txBody>
      <dsp:txXfrm>
        <a:off x="1039670" y="2254594"/>
        <a:ext cx="5149018" cy="900147"/>
      </dsp:txXfrm>
    </dsp:sp>
    <dsp:sp modelId="{A63DC310-AC92-4EA8-9CF2-4372CE067F52}">
      <dsp:nvSpPr>
        <dsp:cNvPr id="0" name=""/>
        <dsp:cNvSpPr/>
      </dsp:nvSpPr>
      <dsp:spPr>
        <a:xfrm>
          <a:off x="0" y="3379778"/>
          <a:ext cx="6188689" cy="9001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FB587-1CD4-43BC-BAFE-5C539A84D2CF}">
      <dsp:nvSpPr>
        <dsp:cNvPr id="0" name=""/>
        <dsp:cNvSpPr/>
      </dsp:nvSpPr>
      <dsp:spPr>
        <a:xfrm>
          <a:off x="272294" y="3582311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F1B7D-C6C6-4F72-8E69-384174F2E4C1}">
      <dsp:nvSpPr>
        <dsp:cNvPr id="0" name=""/>
        <dsp:cNvSpPr/>
      </dsp:nvSpPr>
      <dsp:spPr>
        <a:xfrm>
          <a:off x="1039670" y="3379778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Motivation</a:t>
          </a:r>
          <a:endParaRPr lang="en-US" sz="1900" kern="1200"/>
        </a:p>
      </dsp:txBody>
      <dsp:txXfrm>
        <a:off x="1039670" y="3379778"/>
        <a:ext cx="5149018" cy="900147"/>
      </dsp:txXfrm>
    </dsp:sp>
    <dsp:sp modelId="{DD339B0D-E2E5-453A-A559-F9A7E1E8CA6B}">
      <dsp:nvSpPr>
        <dsp:cNvPr id="0" name=""/>
        <dsp:cNvSpPr/>
      </dsp:nvSpPr>
      <dsp:spPr>
        <a:xfrm>
          <a:off x="0" y="4504962"/>
          <a:ext cx="6188689" cy="9001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F11A1-7262-42CB-A633-E621C4A9BD04}">
      <dsp:nvSpPr>
        <dsp:cNvPr id="0" name=""/>
        <dsp:cNvSpPr/>
      </dsp:nvSpPr>
      <dsp:spPr>
        <a:xfrm>
          <a:off x="272294" y="4707495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37428-0D16-43F1-B971-71C907E20999}">
      <dsp:nvSpPr>
        <dsp:cNvPr id="0" name=""/>
        <dsp:cNvSpPr/>
      </dsp:nvSpPr>
      <dsp:spPr>
        <a:xfrm>
          <a:off x="1039670" y="4504962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Find two barriers in each of the COM-B pillars, then pick a way to fix one of them. </a:t>
          </a:r>
          <a:endParaRPr lang="en-US" sz="1900" kern="1200"/>
        </a:p>
      </dsp:txBody>
      <dsp:txXfrm>
        <a:off x="1039670" y="4504962"/>
        <a:ext cx="5149018" cy="900147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EEA55-2083-4D90-AC57-2313278B9C22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We have already covered shoves, legislation, laws etc. </a:t>
          </a:r>
          <a:endParaRPr lang="en-US" sz="3100" kern="1200"/>
        </a:p>
      </dsp:txBody>
      <dsp:txXfrm>
        <a:off x="775097" y="2744"/>
        <a:ext cx="4638494" cy="1414740"/>
      </dsp:txXfrm>
    </dsp:sp>
    <dsp:sp modelId="{566589FB-6693-4CD5-B585-37C428C18B3F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Now onto nudges. </a:t>
          </a:r>
          <a:endParaRPr lang="en-US" sz="3100" kern="1200"/>
        </a:p>
      </dsp:txBody>
      <dsp:txXfrm>
        <a:off x="775097" y="1997297"/>
        <a:ext cx="4638494" cy="1414740"/>
      </dsp:txXfrm>
    </dsp:sp>
    <dsp:sp modelId="{CE2026FB-0F3E-413E-A2BB-E2F363BB932D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What could this mean in terms of health behaviour? </a:t>
          </a:r>
          <a:endParaRPr lang="en-US" sz="3100" kern="1200"/>
        </a:p>
      </dsp:txBody>
      <dsp:txXfrm>
        <a:off x="775097" y="3991850"/>
        <a:ext cx="4638494" cy="141474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2097E-B548-4B61-ABF7-9A45A2199431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Smacks – Eliminating choice, banning goods/services. </a:t>
          </a:r>
          <a:endParaRPr lang="en-US" sz="3100" kern="1200"/>
        </a:p>
      </dsp:txBody>
      <dsp:txXfrm>
        <a:off x="775097" y="2744"/>
        <a:ext cx="4638494" cy="1414740"/>
      </dsp:txXfrm>
    </dsp:sp>
    <dsp:sp modelId="{364C8026-A68D-43A2-AF42-8298A0A6A3E7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Shoves – Enforced change, direct mandatory interventions.</a:t>
          </a:r>
          <a:endParaRPr lang="en-US" sz="3100" kern="1200"/>
        </a:p>
      </dsp:txBody>
      <dsp:txXfrm>
        <a:off x="775097" y="1997297"/>
        <a:ext cx="4638494" cy="1414740"/>
      </dsp:txXfrm>
    </dsp:sp>
    <dsp:sp modelId="{0BEB65A7-0FED-4783-81A2-D0B447E2E651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Nudges – Choice architecture, gentle guidance.</a:t>
          </a:r>
          <a:endParaRPr lang="en-US" sz="3100" kern="1200"/>
        </a:p>
      </dsp:txBody>
      <dsp:txXfrm>
        <a:off x="775097" y="3991850"/>
        <a:ext cx="4638494" cy="141474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397B0-A21C-4B86-9328-9C15AE8E9180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Shoves tend to focus more on taxation, penalties and is very much the 'You must do this' approach. </a:t>
          </a:r>
          <a:endParaRPr lang="en-US" sz="2400" kern="1200"/>
        </a:p>
      </dsp:txBody>
      <dsp:txXfrm>
        <a:off x="775097" y="2744"/>
        <a:ext cx="4638494" cy="1414740"/>
      </dsp:txXfrm>
    </dsp:sp>
    <dsp:sp modelId="{08405926-8680-4DF6-98FA-77E162B839A6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Nudges, however, are a softer psychological approach. </a:t>
          </a:r>
          <a:endParaRPr lang="en-US" sz="2400" kern="1200"/>
        </a:p>
      </dsp:txBody>
      <dsp:txXfrm>
        <a:off x="775097" y="1997297"/>
        <a:ext cx="4638494" cy="1414740"/>
      </dsp:txXfrm>
    </dsp:sp>
    <dsp:sp modelId="{B880BAB9-056E-4B98-825A-B43CC5829814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Sticks vs carrots. </a:t>
          </a:r>
          <a:endParaRPr lang="en-US" sz="2400" kern="1200"/>
        </a:p>
      </dsp:txBody>
      <dsp:txXfrm>
        <a:off x="775097" y="3991850"/>
        <a:ext cx="4638494" cy="141474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5D0D6-2140-4B56-9EE4-BC1944B4DDF2}">
      <dsp:nvSpPr>
        <dsp:cNvPr id="0" name=""/>
        <dsp:cNvSpPr/>
      </dsp:nvSpPr>
      <dsp:spPr>
        <a:xfrm>
          <a:off x="0" y="879017"/>
          <a:ext cx="6188689" cy="1622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79648-FFA8-405E-8D00-C9BE9E7744A5}">
      <dsp:nvSpPr>
        <dsp:cNvPr id="0" name=""/>
        <dsp:cNvSpPr/>
      </dsp:nvSpPr>
      <dsp:spPr>
        <a:xfrm>
          <a:off x="490897" y="1244147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FEA5F-95E8-4880-A29B-94B465CA1A58}">
      <dsp:nvSpPr>
        <dsp:cNvPr id="0" name=""/>
        <dsp:cNvSpPr/>
      </dsp:nvSpPr>
      <dsp:spPr>
        <a:xfrm>
          <a:off x="1874334" y="879017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Famous nudges include the etching of a life-sized fly in the centre of urinals in the male bathrooms at Amsterdam’s Schiphol airport, to reduce floor spillage. </a:t>
          </a:r>
          <a:endParaRPr lang="en-US" sz="1800" kern="1200"/>
        </a:p>
      </dsp:txBody>
      <dsp:txXfrm>
        <a:off x="1874334" y="879017"/>
        <a:ext cx="4314354" cy="1622800"/>
      </dsp:txXfrm>
    </dsp:sp>
    <dsp:sp modelId="{517A0CC1-F941-4C99-972D-58CE88905C07}">
      <dsp:nvSpPr>
        <dsp:cNvPr id="0" name=""/>
        <dsp:cNvSpPr/>
      </dsp:nvSpPr>
      <dsp:spPr>
        <a:xfrm>
          <a:off x="0" y="2907518"/>
          <a:ext cx="6188689" cy="16228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D22C4-4023-465D-B8AA-3265BF154996}">
      <dsp:nvSpPr>
        <dsp:cNvPr id="0" name=""/>
        <dsp:cNvSpPr/>
      </dsp:nvSpPr>
      <dsp:spPr>
        <a:xfrm>
          <a:off x="490897" y="3272648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8D6F0-117F-43A5-A6BD-A31504DC7915}">
      <dsp:nvSpPr>
        <dsp:cNvPr id="0" name=""/>
        <dsp:cNvSpPr/>
      </dsp:nvSpPr>
      <dsp:spPr>
        <a:xfrm>
          <a:off x="1874334" y="2907518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was shown to result in an 80% reduction in such spillage (Vicente, 2013).</a:t>
          </a:r>
          <a:endParaRPr lang="en-US" sz="1800" kern="1200"/>
        </a:p>
      </dsp:txBody>
      <dsp:txXfrm>
        <a:off x="1874334" y="2907518"/>
        <a:ext cx="4314354" cy="1622800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A0918-B4E5-4CD3-85F9-6C34F21CD178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52036-5B5A-4D32-94B6-F428083E21F8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D5DBE-E872-4DFE-9491-BE3D41AA651F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 stance of libertarian paternalism, reducing autonomy and dignity (Matthews, 2023)</a:t>
          </a:r>
          <a:endParaRPr lang="en-US" sz="1900" kern="1200"/>
        </a:p>
      </dsp:txBody>
      <dsp:txXfrm>
        <a:off x="1784645" y="660"/>
        <a:ext cx="4404043" cy="1545147"/>
      </dsp:txXfrm>
    </dsp:sp>
    <dsp:sp modelId="{AD2184BD-FA0E-4220-89B7-BE3D41E5BBE5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0EDE1-CD7F-4390-B375-5F63BC3C02B3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B84A7-5F94-4C66-A526-CB36C5C2D0E4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Sunstein (2016) has responded to these criticisms by arguing that it is impossible to create any environment that does not have choice architecture. </a:t>
          </a:r>
          <a:endParaRPr lang="en-US" sz="1900" kern="1200"/>
        </a:p>
      </dsp:txBody>
      <dsp:txXfrm>
        <a:off x="1784645" y="1932094"/>
        <a:ext cx="4404043" cy="1545147"/>
      </dsp:txXfrm>
    </dsp:sp>
    <dsp:sp modelId="{9C1731F2-E1EF-474A-A96B-4BE35AE6A2D6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E508A-AA6E-486C-AB09-AA863C0ADDCC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62FBC-263E-4C6B-AAD9-F2CA1675D72D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baseline="0"/>
            <a:t>Is it morally right to create and maintain an architecture which provides for the greatest good?</a:t>
          </a:r>
          <a:endParaRPr lang="en-US" sz="1900" kern="1200"/>
        </a:p>
      </dsp:txBody>
      <dsp:txXfrm>
        <a:off x="1784645" y="3863528"/>
        <a:ext cx="4404043" cy="1545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3#2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3#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3#4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3#5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3#6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3#7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3#8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90468-D111-4745-86C7-4E988B1B3F0B}" type="datetimeFigureOut">
              <a:t>8/20/2026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2AB0E7-0207-4531-9B8B-4845301F6E6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05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Look at the corner.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634F34-0F78-45E3-AC4D-983B138BD980}" type="slidenum"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12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August 20,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1718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420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879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697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97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68218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591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65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838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342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406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August 20,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5759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J9f378T49E" TargetMode="External"/><Relationship Id="rId2" Type="http://schemas.openxmlformats.org/officeDocument/2006/relationships/hyperlink" Target="https://www.youtube.com/watch?v=QnTcb-DR4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TEVbSB2vz_8" TargetMode="External"/><Relationship Id="rId5" Type="http://schemas.openxmlformats.org/officeDocument/2006/relationships/hyperlink" Target="https://www.youtube.com/watch?v=PWsqBIN6VD0" TargetMode="External"/><Relationship Id="rId4" Type="http://schemas.openxmlformats.org/officeDocument/2006/relationships/hyperlink" Target="https://www.youtube.com/watch?v=mKHY69AFst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QLMWszydrA" TargetMode="Externa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549275"/>
            <a:ext cx="6373812" cy="984885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Health Psychology and Behaviour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0575" y="549275"/>
            <a:ext cx="4498976" cy="984885"/>
          </a:xfrm>
        </p:spPr>
        <p:txBody>
          <a:bodyPr anchor="ctr">
            <a:normAutofit/>
          </a:bodyPr>
          <a:lstStyle/>
          <a:p>
            <a:pPr algn="r"/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67F64F-74F7-4CA5-95B3-332087050C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437" r="-2" b="29888"/>
          <a:stretch>
            <a:fillRect/>
          </a:stretch>
        </p:blipFill>
        <p:spPr>
          <a:xfrm>
            <a:off x="20" y="2083435"/>
            <a:ext cx="12191980" cy="4774564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9DF6E-6FBC-CE0A-A35E-F85BC9D21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613" y="549275"/>
            <a:ext cx="3565525" cy="5759450"/>
          </a:xfrm>
        </p:spPr>
        <p:txBody>
          <a:bodyPr wrap="square" anchor="ctr">
            <a:normAutofit/>
          </a:bodyPr>
          <a:lstStyle/>
          <a:p>
            <a:r>
              <a:rPr lang="en-US"/>
              <a:t>Aims and 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4CBCC5-9F3F-CB98-6C9A-107AFA9B7D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033351"/>
              </p:ext>
            </p:extLst>
          </p:nvPr>
        </p:nvGraphicFramePr>
        <p:xfrm>
          <a:off x="560704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4947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AB096-9969-A724-07C2-E56355DD5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1520825"/>
            <a:ext cx="8281987" cy="1333057"/>
          </a:xfrm>
        </p:spPr>
        <p:txBody>
          <a:bodyPr wrap="square" anchor="t">
            <a:normAutofit/>
          </a:bodyPr>
          <a:lstStyle/>
          <a:p>
            <a:r>
              <a:rPr lang="en-US"/>
              <a:t>Health Psychology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04E6BD3-B518-46A4-9CC0-30D095552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9157" y="158455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31FBE92-3FC2-48E4-874B-A5273A042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0526" y="2488515"/>
            <a:ext cx="1262947" cy="1335600"/>
            <a:chOff x="2678417" y="2427951"/>
            <a:chExt cx="1262947" cy="13356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7C333A-2381-4657-ACDA-47654B21F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A5CCC1-7BBD-4F00-82CF-C7683D9FF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0DAEA90-11E9-4069-BC2C-6F65C6C1C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600937" y="4090109"/>
            <a:ext cx="3682485" cy="1853969"/>
          </a:xfrm>
          <a:custGeom>
            <a:avLst/>
            <a:gdLst>
              <a:gd name="connsiteX0" fmla="*/ 3682485 w 3682485"/>
              <a:gd name="connsiteY0" fmla="*/ 1853969 h 1853969"/>
              <a:gd name="connsiteX1" fmla="*/ 2755500 w 3682485"/>
              <a:gd name="connsiteY1" fmla="*/ 1853969 h 1853969"/>
              <a:gd name="connsiteX2" fmla="*/ 1828517 w 3682485"/>
              <a:gd name="connsiteY2" fmla="*/ 926985 h 1853969"/>
              <a:gd name="connsiteX3" fmla="*/ 901534 w 3682485"/>
              <a:gd name="connsiteY3" fmla="*/ 1853969 h 1853969"/>
              <a:gd name="connsiteX4" fmla="*/ 293606 w 3682485"/>
              <a:gd name="connsiteY4" fmla="*/ 1853969 h 1853969"/>
              <a:gd name="connsiteX5" fmla="*/ 0 w 3682485"/>
              <a:gd name="connsiteY5" fmla="*/ 1560363 h 1853969"/>
              <a:gd name="connsiteX6" fmla="*/ 12215 w 3682485"/>
              <a:gd name="connsiteY6" fmla="*/ 1480329 h 1853969"/>
              <a:gd name="connsiteX7" fmla="*/ 1828517 w 3682485"/>
              <a:gd name="connsiteY7" fmla="*/ 0 h 1853969"/>
              <a:gd name="connsiteX8" fmla="*/ 3682485 w 3682485"/>
              <a:gd name="connsiteY8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82485" h="1853969">
                <a:moveTo>
                  <a:pt x="3682485" y="1853969"/>
                </a:moveTo>
                <a:lnTo>
                  <a:pt x="2755500" y="1853969"/>
                </a:lnTo>
                <a:cubicBezTo>
                  <a:pt x="2755500" y="1342010"/>
                  <a:pt x="2340476" y="926985"/>
                  <a:pt x="1828517" y="926985"/>
                </a:cubicBezTo>
                <a:cubicBezTo>
                  <a:pt x="1316558" y="926985"/>
                  <a:pt x="901534" y="1342010"/>
                  <a:pt x="901534" y="1853969"/>
                </a:cubicBezTo>
                <a:lnTo>
                  <a:pt x="293606" y="1853969"/>
                </a:lnTo>
                <a:lnTo>
                  <a:pt x="0" y="1560363"/>
                </a:lnTo>
                <a:lnTo>
                  <a:pt x="12215" y="1480329"/>
                </a:lnTo>
                <a:cubicBezTo>
                  <a:pt x="185091" y="635508"/>
                  <a:pt x="932589" y="0"/>
                  <a:pt x="1828517" y="0"/>
                </a:cubicBezTo>
                <a:cubicBezTo>
                  <a:pt x="2852434" y="0"/>
                  <a:pt x="3682485" y="830051"/>
                  <a:pt x="368248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508000" dist="101600" dir="96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E8189B-747E-48AE-99A9-1BEE68012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711129" y="3843994"/>
            <a:ext cx="3644147" cy="2149759"/>
          </a:xfrm>
          <a:custGeom>
            <a:avLst/>
            <a:gdLst>
              <a:gd name="connsiteX0" fmla="*/ 3644147 w 3644147"/>
              <a:gd name="connsiteY0" fmla="*/ 2149759 h 2149759"/>
              <a:gd name="connsiteX1" fmla="*/ 2717163 w 3644147"/>
              <a:gd name="connsiteY1" fmla="*/ 2149759 h 2149759"/>
              <a:gd name="connsiteX2" fmla="*/ 1790179 w 3644147"/>
              <a:gd name="connsiteY2" fmla="*/ 1074881 h 2149759"/>
              <a:gd name="connsiteX3" fmla="*/ 863196 w 3644147"/>
              <a:gd name="connsiteY3" fmla="*/ 2149759 h 2149759"/>
              <a:gd name="connsiteX4" fmla="*/ 551057 w 3644147"/>
              <a:gd name="connsiteY4" fmla="*/ 2149759 h 2149759"/>
              <a:gd name="connsiteX5" fmla="*/ 0 w 3644147"/>
              <a:gd name="connsiteY5" fmla="*/ 1598702 h 2149759"/>
              <a:gd name="connsiteX6" fmla="*/ 19562 w 3644147"/>
              <a:gd name="connsiteY6" fmla="*/ 1510486 h 2149759"/>
              <a:gd name="connsiteX7" fmla="*/ 1790179 w 3644147"/>
              <a:gd name="connsiteY7" fmla="*/ 0 h 2149759"/>
              <a:gd name="connsiteX8" fmla="*/ 3644147 w 3644147"/>
              <a:gd name="connsiteY8" fmla="*/ 2149759 h 214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44147" h="2149759">
                <a:moveTo>
                  <a:pt x="3644147" y="2149759"/>
                </a:moveTo>
                <a:lnTo>
                  <a:pt x="2717163" y="2149759"/>
                </a:lnTo>
                <a:cubicBezTo>
                  <a:pt x="2717162" y="1556120"/>
                  <a:pt x="2302138" y="1074880"/>
                  <a:pt x="1790179" y="1074881"/>
                </a:cubicBezTo>
                <a:cubicBezTo>
                  <a:pt x="1278220" y="1074880"/>
                  <a:pt x="863196" y="1556119"/>
                  <a:pt x="863196" y="2149759"/>
                </a:cubicBezTo>
                <a:lnTo>
                  <a:pt x="551057" y="2149759"/>
                </a:lnTo>
                <a:lnTo>
                  <a:pt x="0" y="1598702"/>
                </a:lnTo>
                <a:lnTo>
                  <a:pt x="19562" y="1510486"/>
                </a:lnTo>
                <a:cubicBezTo>
                  <a:pt x="254295" y="635388"/>
                  <a:pt x="958246" y="0"/>
                  <a:pt x="1790179" y="0"/>
                </a:cubicBezTo>
                <a:cubicBezTo>
                  <a:pt x="2814097" y="0"/>
                  <a:pt x="3644147" y="962481"/>
                  <a:pt x="3644147" y="2149759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6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27BA6-324E-F276-A58B-B31F0E73B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7566" y="3052367"/>
            <a:ext cx="5418772" cy="3040458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If people know smoking, poor diet and lack of exercise are harmful, why do they continue these </a:t>
            </a:r>
            <a:r>
              <a:rPr lang="en-US">
                <a:ea typeface="+mn-lt"/>
                <a:cs typeface="+mn-lt"/>
              </a:rPr>
              <a:t>behaviours</a:t>
            </a:r>
            <a:r>
              <a:rPr lang="en-US" dirty="0">
                <a:ea typeface="+mn-lt"/>
                <a:cs typeface="+mn-lt"/>
              </a:rPr>
              <a:t>?</a:t>
            </a:r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9DE43D0-73AC-46B4-A39F-E66967A1F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0021470" y="292006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03C343E-7EAC-4512-955A-33B1833F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1901768" y="4915975"/>
            <a:ext cx="214196" cy="701949"/>
          </a:xfrm>
          <a:custGeom>
            <a:avLst/>
            <a:gdLst>
              <a:gd name="connsiteX0" fmla="*/ 128682 w 214196"/>
              <a:gd name="connsiteY0" fmla="*/ 9479 h 701949"/>
              <a:gd name="connsiteX1" fmla="*/ 214196 w 214196"/>
              <a:gd name="connsiteY1" fmla="*/ 466589 h 701949"/>
              <a:gd name="connsiteX2" fmla="*/ 213337 w 214196"/>
              <a:gd name="connsiteY2" fmla="*/ 503724 h 701949"/>
              <a:gd name="connsiteX3" fmla="*/ 15112 w 214196"/>
              <a:gd name="connsiteY3" fmla="*/ 701949 h 701949"/>
              <a:gd name="connsiteX4" fmla="*/ 8417 w 214196"/>
              <a:gd name="connsiteY4" fmla="*/ 648207 h 701949"/>
              <a:gd name="connsiteX5" fmla="*/ 0 w 214196"/>
              <a:gd name="connsiteY5" fmla="*/ 466589 h 701949"/>
              <a:gd name="connsiteX6" fmla="*/ 107098 w 214196"/>
              <a:gd name="connsiteY6" fmla="*/ 0 h 701949"/>
              <a:gd name="connsiteX7" fmla="*/ 128682 w 214196"/>
              <a:gd name="connsiteY7" fmla="*/ 9479 h 701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196" h="701949">
                <a:moveTo>
                  <a:pt x="128682" y="9479"/>
                </a:moveTo>
                <a:cubicBezTo>
                  <a:pt x="177485" y="52987"/>
                  <a:pt x="214196" y="241110"/>
                  <a:pt x="214196" y="466589"/>
                </a:cubicBezTo>
                <a:lnTo>
                  <a:pt x="213337" y="503724"/>
                </a:lnTo>
                <a:lnTo>
                  <a:pt x="15112" y="701949"/>
                </a:lnTo>
                <a:lnTo>
                  <a:pt x="8417" y="648207"/>
                </a:lnTo>
                <a:cubicBezTo>
                  <a:pt x="2997" y="592384"/>
                  <a:pt x="0" y="531011"/>
                  <a:pt x="0" y="466589"/>
                </a:cubicBezTo>
                <a:cubicBezTo>
                  <a:pt x="0" y="208899"/>
                  <a:pt x="47949" y="0"/>
                  <a:pt x="107098" y="0"/>
                </a:cubicBezTo>
                <a:cubicBezTo>
                  <a:pt x="114492" y="0"/>
                  <a:pt x="121710" y="3264"/>
                  <a:pt x="128682" y="9479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533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D5FFB3-21BA-43E3-5A32-4D94DFB54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US"/>
              <a:t>Health Psychology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348315-E439-2551-308A-547C9B35A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7366370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4130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569D5D-2FBD-5161-7F26-CFD81516E8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A6777-4884-2E50-67A1-A2214976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r>
              <a:rPr lang="en-US" sz="6400"/>
              <a:t>Health Psychology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0205E53-D75C-4F15-A4A3-21DA0826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2950" y="623661"/>
            <a:ext cx="667800" cy="631474"/>
            <a:chOff x="8069541" y="1262702"/>
            <a:chExt cx="667800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B48C7E5-9699-4FB1-9EEE-581C68629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8069541" y="1262702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127000" dist="50800" dir="42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16993F2-7052-4269-8B81-AC271D2D9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332341" y="1436239"/>
              <a:ext cx="270000" cy="54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52D58DC7-20C8-4471-BAA7-B296A2AEC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84" y="49771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E4AABAC-100B-437F-86D3-981412859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261346" y="5733597"/>
            <a:ext cx="1758388" cy="926985"/>
          </a:xfrm>
          <a:custGeom>
            <a:avLst/>
            <a:gdLst>
              <a:gd name="connsiteX0" fmla="*/ 1486881 w 1758388"/>
              <a:gd name="connsiteY0" fmla="*/ 271508 h 926985"/>
              <a:gd name="connsiteX1" fmla="*/ 1758388 w 1758388"/>
              <a:gd name="connsiteY1" fmla="*/ 926985 h 926985"/>
              <a:gd name="connsiteX2" fmla="*/ 1294895 w 1758388"/>
              <a:gd name="connsiteY2" fmla="*/ 926985 h 926985"/>
              <a:gd name="connsiteX3" fmla="*/ 831404 w 1758388"/>
              <a:gd name="connsiteY3" fmla="*/ 463493 h 926985"/>
              <a:gd name="connsiteX4" fmla="*/ 377328 w 1758388"/>
              <a:gd name="connsiteY4" fmla="*/ 833575 h 926985"/>
              <a:gd name="connsiteX5" fmla="*/ 371585 w 1758388"/>
              <a:gd name="connsiteY5" fmla="*/ 890552 h 926985"/>
              <a:gd name="connsiteX6" fmla="*/ 0 w 1758388"/>
              <a:gd name="connsiteY6" fmla="*/ 518968 h 926985"/>
              <a:gd name="connsiteX7" fmla="*/ 16301 w 1758388"/>
              <a:gd name="connsiteY7" fmla="*/ 485129 h 926985"/>
              <a:gd name="connsiteX8" fmla="*/ 831403 w 1758388"/>
              <a:gd name="connsiteY8" fmla="*/ 0 h 926985"/>
              <a:gd name="connsiteX9" fmla="*/ 1486881 w 1758388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58388" h="926985">
                <a:moveTo>
                  <a:pt x="1486881" y="271508"/>
                </a:moveTo>
                <a:cubicBezTo>
                  <a:pt x="1654632" y="439259"/>
                  <a:pt x="1758388" y="671005"/>
                  <a:pt x="1758388" y="926985"/>
                </a:cubicBezTo>
                <a:lnTo>
                  <a:pt x="1294895" y="926985"/>
                </a:lnTo>
                <a:cubicBezTo>
                  <a:pt x="1294895" y="671005"/>
                  <a:pt x="1087383" y="463493"/>
                  <a:pt x="831404" y="463493"/>
                </a:cubicBezTo>
                <a:cubicBezTo>
                  <a:pt x="607421" y="463493"/>
                  <a:pt x="420547" y="622370"/>
                  <a:pt x="377328" y="833575"/>
                </a:cubicBezTo>
                <a:lnTo>
                  <a:pt x="371585" y="890552"/>
                </a:lnTo>
                <a:lnTo>
                  <a:pt x="0" y="518968"/>
                </a:lnTo>
                <a:lnTo>
                  <a:pt x="16301" y="485129"/>
                </a:lnTo>
                <a:cubicBezTo>
                  <a:pt x="173276" y="196165"/>
                  <a:pt x="479432" y="0"/>
                  <a:pt x="831403" y="0"/>
                </a:cubicBezTo>
                <a:cubicBezTo>
                  <a:pt x="1087383" y="0"/>
                  <a:pt x="1319129" y="103757"/>
                  <a:pt x="1486881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DFD33E0-4D46-4176-BAE2-6AED15231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353363" y="5725768"/>
            <a:ext cx="1728640" cy="1042921"/>
          </a:xfrm>
          <a:custGeom>
            <a:avLst/>
            <a:gdLst>
              <a:gd name="connsiteX0" fmla="*/ 1391304 w 1728640"/>
              <a:gd name="connsiteY0" fmla="*/ 238153 h 1042921"/>
              <a:gd name="connsiteX1" fmla="*/ 1728640 w 1728640"/>
              <a:gd name="connsiteY1" fmla="*/ 1042921 h 1042921"/>
              <a:gd name="connsiteX2" fmla="*/ 1265147 w 1728640"/>
              <a:gd name="connsiteY2" fmla="*/ 1042921 h 1042921"/>
              <a:gd name="connsiteX3" fmla="*/ 801655 w 1728640"/>
              <a:gd name="connsiteY3" fmla="*/ 521461 h 1042921"/>
              <a:gd name="connsiteX4" fmla="*/ 374587 w 1728640"/>
              <a:gd name="connsiteY4" fmla="*/ 839945 h 1042921"/>
              <a:gd name="connsiteX5" fmla="*/ 362576 w 1728640"/>
              <a:gd name="connsiteY5" fmla="*/ 883477 h 1042921"/>
              <a:gd name="connsiteX6" fmla="*/ 0 w 1728640"/>
              <a:gd name="connsiteY6" fmla="*/ 520901 h 1042921"/>
              <a:gd name="connsiteX7" fmla="*/ 32986 w 1728640"/>
              <a:gd name="connsiteY7" fmla="*/ 459814 h 1042921"/>
              <a:gd name="connsiteX8" fmla="*/ 801656 w 1728640"/>
              <a:gd name="connsiteY8" fmla="*/ 0 h 1042921"/>
              <a:gd name="connsiteX9" fmla="*/ 1391304 w 1728640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28640" h="1042921">
                <a:moveTo>
                  <a:pt x="1391304" y="238153"/>
                </a:moveTo>
                <a:cubicBezTo>
                  <a:pt x="1597323" y="429440"/>
                  <a:pt x="1728640" y="718927"/>
                  <a:pt x="1728640" y="1042921"/>
                </a:cubicBezTo>
                <a:lnTo>
                  <a:pt x="1265147" y="1042921"/>
                </a:lnTo>
                <a:cubicBezTo>
                  <a:pt x="1265147" y="754926"/>
                  <a:pt x="1057635" y="521461"/>
                  <a:pt x="801655" y="521461"/>
                </a:cubicBezTo>
                <a:cubicBezTo>
                  <a:pt x="609671" y="521461"/>
                  <a:pt x="444949" y="652785"/>
                  <a:pt x="374587" y="839945"/>
                </a:cubicBezTo>
                <a:lnTo>
                  <a:pt x="362576" y="883477"/>
                </a:lnTo>
                <a:lnTo>
                  <a:pt x="0" y="520901"/>
                </a:lnTo>
                <a:lnTo>
                  <a:pt x="32986" y="459814"/>
                </a:lnTo>
                <a:cubicBezTo>
                  <a:pt x="199571" y="182395"/>
                  <a:pt x="481681" y="0"/>
                  <a:pt x="801656" y="0"/>
                </a:cubicBezTo>
                <a:cubicBezTo>
                  <a:pt x="1025638" y="0"/>
                  <a:pt x="1231066" y="89374"/>
                  <a:pt x="1391304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2B5D87-7689-4E7F-B03A-7F803B5DF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872920" y="5836283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6BF92A-41E6-2D00-3C49-0B27690D28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953799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6176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F5EFFE-35E7-B415-6F7D-C14034AE9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60F18-174C-9804-20D8-4DC2EE66F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Importance of Health Psychology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3EE58-33BD-83AB-0156-F3139CC994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78754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6414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65BBE-96A9-4970-2247-5A902FA4B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Factors Influencing </a:t>
            </a:r>
            <a:r>
              <a:rPr lang="en-US" err="1"/>
              <a:t>Behaviour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8A87C-9F40-34A5-B229-840393D18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91609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2332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7C020E-04DB-95F3-D60D-BE0D02248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4100"/>
              <a:t>Biopsychosocial Model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Biopsychosocial Model - Physiopedia">
            <a:extLst>
              <a:ext uri="{FF2B5EF4-FFF2-40B4-BE49-F238E27FC236}">
                <a16:creationId xmlns:a16="http://schemas.microsoft.com/office/drawing/2014/main" id="{017541C7-6651-2826-CB3E-5D9D6F77C9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48" b="-176"/>
          <a:stretch>
            <a:fillRect/>
          </a:stretch>
        </p:blipFill>
        <p:spPr>
          <a:xfrm>
            <a:off x="4570585" y="549275"/>
            <a:ext cx="6795744" cy="5761037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3411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065F7-5335-22CB-AA45-DAFCD5907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/>
              <a:t>Behaviour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6E845-8523-5A1C-FAB7-4C666654D2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292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39CF1-9EB4-44E7-DF6A-9AA30F04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852253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Behaviour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D46431-CAE7-68D6-A272-A4D1F985CC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5318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06F4C-08FE-2C17-9564-1FF395EED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95945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Elements of Behaviour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CACD7D-A900-289A-4159-B6763E4B6A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1700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E754C-A92A-8B6C-93F5-9D10CCD18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832714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Models of Behaviour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DE518D-F9A5-D62A-9648-8299C23586C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7624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E15C-A917-4CAB-EFD3-7085760F5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95945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Transtheoretical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A39F8A-E4ED-0E40-4745-10E4663A33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6287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FA12F-C142-349C-A82B-7847669CD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86176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Transtheoretical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47351D-E1CC-D8C0-D2A5-3D8FA614C3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472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3D11B-49FC-7617-AE5A-B901131D3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86176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Transtheoretical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A9F0E-D77C-78A7-DAD1-DA51CAB98D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4336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DEEC2-FB4C-447A-FD3D-0E8D4B7A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Transtheoretical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1B4C5-0AD0-9433-D2E7-B6AD266F8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Consciousness-Raising — increasing awareness of the causes (providing educational materials, confrontation, media campaigns, feedback, etc.)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Dramatic Relief — producing an emotional experience which is followed by a reduced affect if some action can be taken (personal testimonies, media campaigns, drama)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Self-reevaluation — inviting individuals to make cognitive and emotional assessments of their self image (clarify values, provide healthy models, using imagery)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Environmental reevaluation — assessments of how the presence or absence of a behavior might impact one’s social environment (documentaries, personal stories, family interventions)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30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7B587-B0CB-01EC-B854-C41E8DE5D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Social Cognitive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E96701-CA92-E9CB-9974-B9101F95AC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1455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275ED-1329-5572-04BF-853971552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9276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/>
              <a:t>Social Cognitive Theory</a:t>
            </a:r>
          </a:p>
        </p:txBody>
      </p:sp>
      <p:pic>
        <p:nvPicPr>
          <p:cNvPr id="4" name="Content Placeholder 3" descr="Social Cognitive Theories">
            <a:extLst>
              <a:ext uri="{FF2B5EF4-FFF2-40B4-BE49-F238E27FC236}">
                <a16:creationId xmlns:a16="http://schemas.microsoft.com/office/drawing/2014/main" id="{FD937DCC-8B85-3A48-B236-6929860B62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182" t="6829" r="14598" b="5854"/>
          <a:stretch/>
        </p:blipFill>
        <p:spPr>
          <a:xfrm>
            <a:off x="5591422" y="642966"/>
            <a:ext cx="6049714" cy="556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1632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4F79F-90AE-95F3-892B-15ADB74CB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Social Cognitive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67B03D-06C1-4C90-4798-D3E7E62E18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7616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F272E-63D7-D75C-B2F8-A9F0EC127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Cognitive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8EAD1-B68F-E5F9-8B83-1D4B43D82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269875" indent="-269875"/>
            <a:r>
              <a:rPr lang="en-GB" dirty="0">
                <a:ea typeface="+mn-lt"/>
                <a:cs typeface="+mn-lt"/>
              </a:rPr>
              <a:t>Self-efficacy — A judgment of one’s ability to perform the </a:t>
            </a:r>
            <a:r>
              <a:rPr lang="en-GB">
                <a:ea typeface="+mn-lt"/>
                <a:cs typeface="+mn-lt"/>
              </a:rPr>
              <a:t>behaviour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  <a:p>
            <a:pPr marL="269875" indent="-269875"/>
            <a:r>
              <a:rPr lang="en-GB">
                <a:ea typeface="+mn-lt"/>
                <a:cs typeface="+mn-lt"/>
              </a:rPr>
              <a:t>Outcome</a:t>
            </a:r>
            <a:r>
              <a:rPr lang="en-GB" dirty="0">
                <a:ea typeface="+mn-lt"/>
                <a:cs typeface="+mn-lt"/>
              </a:rPr>
              <a:t> Expectations — A judgment of the likely consequences a </a:t>
            </a:r>
            <a:r>
              <a:rPr lang="en-GB">
                <a:ea typeface="+mn-lt"/>
                <a:cs typeface="+mn-lt"/>
              </a:rPr>
              <a:t>behaviour will produce. The importance of these expectations (i.e., expectancies) may also drive behavior.</a:t>
            </a:r>
            <a:endParaRPr lang="en-GB" dirty="0">
              <a:ea typeface="+mn-lt"/>
              <a:cs typeface="+mn-lt"/>
            </a:endParaRPr>
          </a:p>
          <a:p>
            <a:pPr marL="269875" indent="-269875"/>
            <a:r>
              <a:rPr lang="en-GB">
                <a:ea typeface="+mn-lt"/>
                <a:cs typeface="+mn-lt"/>
              </a:rPr>
              <a:t>Self-Control — The ability of an individual to control their behaviors.</a:t>
            </a:r>
          </a:p>
          <a:p>
            <a:pPr marL="269875" indent="-269875"/>
            <a:r>
              <a:rPr lang="en-GB">
                <a:ea typeface="+mn-lt"/>
                <a:cs typeface="+mn-lt"/>
              </a:rPr>
              <a:t>Reinforcements — Something that increases or decreases the likelihood a behaviour</a:t>
            </a:r>
            <a:r>
              <a:rPr lang="en-GB" dirty="0">
                <a:ea typeface="+mn-lt"/>
                <a:cs typeface="+mn-lt"/>
              </a:rPr>
              <a:t> will continue.</a:t>
            </a:r>
            <a:endParaRPr lang="en-GB">
              <a:ea typeface="+mn-lt"/>
              <a:cs typeface="+mn-lt"/>
            </a:endParaRPr>
          </a:p>
          <a:p>
            <a:pPr marL="269875" indent="-269875"/>
            <a:r>
              <a:rPr lang="en-GB" dirty="0">
                <a:ea typeface="+mn-lt"/>
                <a:cs typeface="+mn-lt"/>
              </a:rPr>
              <a:t>Emotional Coping — The ability of an individual to cope with emotional stimuli.</a:t>
            </a:r>
            <a:endParaRPr lang="en-GB" dirty="0"/>
          </a:p>
          <a:p>
            <a:pPr marL="269875" indent="-269875"/>
            <a:r>
              <a:rPr lang="en-GB">
                <a:ea typeface="+mn-lt"/>
                <a:cs typeface="+mn-lt"/>
              </a:rPr>
              <a:t>Observational</a:t>
            </a:r>
            <a:r>
              <a:rPr lang="en-GB" dirty="0">
                <a:ea typeface="+mn-lt"/>
                <a:cs typeface="+mn-lt"/>
              </a:rPr>
              <a:t> Learning — The acquisition of </a:t>
            </a:r>
            <a:r>
              <a:rPr lang="en-GB">
                <a:ea typeface="+mn-lt"/>
                <a:cs typeface="+mn-lt"/>
              </a:rPr>
              <a:t>behaviours by observing actions and outcomes of others’ behaviour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38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89E08-1C9C-6803-F161-D7547B1A8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5100"/>
              <a:t>Social Cognitive Theory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F2F65B06-9822-FC75-2F29-6CA529C593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76" r="25771" b="-3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A0555-DEA2-2D42-8415-04D45D1BF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lnSpc>
                <a:spcPct val="115000"/>
              </a:lnSpc>
            </a:pPr>
            <a:r>
              <a:rPr lang="en-GB" sz="1500"/>
              <a:t>How can this inform our practices in public health?</a:t>
            </a:r>
          </a:p>
          <a:p>
            <a:pPr marL="269875" indent="-269875">
              <a:lnSpc>
                <a:spcPct val="115000"/>
              </a:lnSpc>
            </a:pPr>
            <a:r>
              <a:rPr lang="en-GB" sz="1500"/>
              <a:t>Increasing self efficacy – Providing resources and support for confidence.</a:t>
            </a:r>
          </a:p>
          <a:p>
            <a:pPr marL="269875" indent="-269875">
              <a:lnSpc>
                <a:spcPct val="115000"/>
              </a:lnSpc>
            </a:pPr>
            <a:r>
              <a:rPr lang="en-GB" sz="1500"/>
              <a:t>Incentives - Rewarding behaviour often leads to repeated behaviour (Bandura, 1986).</a:t>
            </a:r>
          </a:p>
          <a:p>
            <a:pPr marL="269875" indent="-269875">
              <a:lnSpc>
                <a:spcPct val="115000"/>
              </a:lnSpc>
            </a:pPr>
            <a:r>
              <a:rPr lang="en-GB" sz="1500"/>
              <a:t>Environment - Shaping the environment to encourage the change, reducing constraints. </a:t>
            </a:r>
          </a:p>
          <a:p>
            <a:pPr marL="269875" indent="-269875">
              <a:lnSpc>
                <a:spcPct val="115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41780632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EE197-0FB6-D082-A5F1-62B29FBF9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 sz="4700"/>
              <a:t>Theory of Planned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CCFC6-0DB7-6264-179C-D2DD6EABB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/>
              <a:t>This theory suggests that behaviour is dependent on our intentions to perform the behaviour.</a:t>
            </a:r>
          </a:p>
          <a:p>
            <a:pPr marL="269875" indent="-269875"/>
            <a:r>
              <a:rPr lang="en-GB"/>
              <a:t>Intentions are determined by attitudes, subjective norms and perceived behavioural control. </a:t>
            </a:r>
            <a:endParaRPr lang="en-GB" dirty="0"/>
          </a:p>
        </p:txBody>
      </p:sp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12E0C8DD-8743-4172-DF5D-DAC5AB2651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02" r="-9" b="-9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42775204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1EFE-7654-58B4-BEC1-BF86937AF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of Planned Behaviour</a:t>
            </a:r>
          </a:p>
        </p:txBody>
      </p:sp>
      <p:pic>
        <p:nvPicPr>
          <p:cNvPr id="4" name="Content Placeholder 3" descr="A diagram of a model&#10;&#10;Description automatically generated">
            <a:extLst>
              <a:ext uri="{FF2B5EF4-FFF2-40B4-BE49-F238E27FC236}">
                <a16:creationId xmlns:a16="http://schemas.microsoft.com/office/drawing/2014/main" id="{786320C1-9B77-6112-9C5A-1A585682B5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5918" y="2737643"/>
            <a:ext cx="5829300" cy="3362325"/>
          </a:xfrm>
        </p:spPr>
      </p:pic>
    </p:spTree>
    <p:extLst>
      <p:ext uri="{BB962C8B-B14F-4D97-AF65-F5344CB8AC3E}">
        <p14:creationId xmlns:p14="http://schemas.microsoft.com/office/powerpoint/2010/main" val="301443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7BA4D-B1B8-4FEB-3D4F-54D230F30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764330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Theory of Planned 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DCFDDF-59B4-84F0-7E73-E83AAABA4E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3116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E468D-4AA7-F118-5650-73515CF84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803407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Theory of Planned 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3491D8-432F-A523-B786-1A006D62F46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76844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94496-EC3E-42D4-077C-0B65D8E84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95945" cy="5759450"/>
          </a:xfrm>
        </p:spPr>
        <p:txBody>
          <a:bodyPr anchor="t">
            <a:normAutofit/>
          </a:bodyPr>
          <a:lstStyle/>
          <a:p>
            <a:r>
              <a:rPr lang="en-GB" sz="8100"/>
              <a:t>Behaviour Change in Public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E9B729-53A5-E894-F383-41A1BFC9BE4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37717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679BC-4D1B-B4CD-8AA1-1A0A19090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5500"/>
              <a:t>Behaviour Change in Public Health: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AC4BD-6E51-3B50-6671-03A134B778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99674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80B9-8359-EEC4-B69F-F7E276720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Task 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2A9EB8-2A24-05DF-7E71-89450EFB20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17376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58A82-2AD2-9A68-DBB5-E04CFF8A8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What's the Point, Corey?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A23EC1-BE2D-ECA1-D421-1EF2F4C7D1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56592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EAD36-A487-1671-8791-FB8EB1DF7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What About Fear?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EBF625-78A7-2449-A467-80CC8006E6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1844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E01A951-5FB8-F37F-81B6-AF8F587A10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21" r="6" b="1686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F78440-7E84-8D4C-4D83-09CD08153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Fear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4C14-F9DF-74C1-2A92-A32697B4C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830398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2400">
                <a:solidFill>
                  <a:schemeClr val="tx1"/>
                </a:solidFill>
              </a:rPr>
              <a:t>We know fear can promote behaviour change, here are some examples. </a:t>
            </a:r>
          </a:p>
        </p:txBody>
      </p:sp>
    </p:spTree>
    <p:extLst>
      <p:ext uri="{BB962C8B-B14F-4D97-AF65-F5344CB8AC3E}">
        <p14:creationId xmlns:p14="http://schemas.microsoft.com/office/powerpoint/2010/main" val="9362363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A77FF-4716-A20A-AA79-08F94F72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Fear and Behaviour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AD277-F1DF-580A-97B5-0DC10FC53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https://www.youtube.com/watch?v=QnTcb-DR4RU</a:t>
            </a:r>
            <a:r>
              <a:rPr lang="en-GB" dirty="0">
                <a:ea typeface="+mn-lt"/>
                <a:cs typeface="+mn-lt"/>
              </a:rPr>
              <a:t> Smoking New Zealand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https://www.youtube.com/watch?v=OJ9f378T49E</a:t>
            </a:r>
            <a:r>
              <a:rPr lang="en-GB" dirty="0">
                <a:ea typeface="+mn-lt"/>
                <a:cs typeface="+mn-lt"/>
              </a:rPr>
              <a:t> AIDS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https://www.youtube.com/watch?v=mKHY69AFstE</a:t>
            </a:r>
            <a:r>
              <a:rPr lang="en-GB" dirty="0">
                <a:ea typeface="+mn-lt"/>
                <a:cs typeface="+mn-lt"/>
              </a:rPr>
              <a:t> Seatbelt Safety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https://www.youtube.com/watch?v=PWsqBIN6VD0</a:t>
            </a:r>
            <a:r>
              <a:rPr lang="en-GB" dirty="0">
                <a:ea typeface="+mn-lt"/>
                <a:cs typeface="+mn-lt"/>
              </a:rPr>
              <a:t> Meth</a:t>
            </a:r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https://www.youtube.com/watch?v=TEVbSB2vz_8</a:t>
            </a:r>
            <a:r>
              <a:rPr lang="en-GB" dirty="0">
                <a:ea typeface="+mn-lt"/>
                <a:cs typeface="+mn-lt"/>
              </a:rPr>
              <a:t> Drink Driving</a:t>
            </a:r>
          </a:p>
        </p:txBody>
      </p:sp>
    </p:spTree>
    <p:extLst>
      <p:ext uri="{BB962C8B-B14F-4D97-AF65-F5344CB8AC3E}">
        <p14:creationId xmlns:p14="http://schemas.microsoft.com/office/powerpoint/2010/main" val="26328758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7849F-437F-496E-7CA4-7D7E47BBC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Fear and 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65E66-D0C6-D7AB-B08D-34D5E79343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71276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A3175-38D1-8B72-63B2-718160AC3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 Wheel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3E19CA-E3EA-7BB3-78B9-5AF2D9AC15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2151" y="1711349"/>
            <a:ext cx="6819592" cy="493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1620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6B364-C179-59F7-CD4A-CA3F4D8E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COM-B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2561B-EE6C-3935-B22D-2331F15CB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b="1"/>
              <a:t>B</a:t>
            </a:r>
            <a:r>
              <a:rPr lang="en-GB"/>
              <a:t>ehaviour occurs when an individual </a:t>
            </a:r>
            <a:r>
              <a:rPr lang="en-GB" dirty="0"/>
              <a:t>has</a:t>
            </a:r>
          </a:p>
          <a:p>
            <a:r>
              <a:rPr lang="en-GB" b="1" dirty="0"/>
              <a:t>C</a:t>
            </a:r>
            <a:r>
              <a:rPr lang="en-GB" dirty="0"/>
              <a:t>apability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b="1" dirty="0"/>
              <a:t>O</a:t>
            </a:r>
            <a:r>
              <a:rPr lang="en-GB" dirty="0"/>
              <a:t>pportunity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b="1" dirty="0"/>
              <a:t>M</a:t>
            </a:r>
            <a:r>
              <a:rPr lang="en-GB" dirty="0"/>
              <a:t>otivation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D444D662-DCEB-EC6F-E4F6-BC822E4F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66" r="21046" b="5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2186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32527-00C1-70AF-2E9D-DBDF9B5C7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Capability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3AB929-29CA-C2AD-FD00-D33AF289F2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56058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7A65-88B1-DC61-CAF1-6FB34E227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Opportunity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7B295E-1CD0-0864-775B-CC7DDC3EC9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21223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547BE-53F7-A2E9-2CFF-8B7A2BCE9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Motivation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787AA-3235-FEFF-445E-8C81AD2057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77019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ADB3A-866C-AE4B-9BED-97E19B8C2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Example of COM-B</a:t>
            </a:r>
            <a:br>
              <a:rPr lang="en-GB" dirty="0"/>
            </a:br>
            <a:r>
              <a:rPr lang="en-GB" dirty="0"/>
              <a:t>Riding a Bicycle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E7C75-76EF-AA4D-443F-DC1CD20B5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Behaviour: Riding a Bike</a:t>
            </a:r>
          </a:p>
          <a:p>
            <a:pPr>
              <a:lnSpc>
                <a:spcPct val="110000"/>
              </a:lnSpc>
            </a:pPr>
            <a:r>
              <a:rPr lang="en-GB"/>
              <a:t>Capability: Knowing how to use it (psychological) and being physically able</a:t>
            </a:r>
          </a:p>
          <a:p>
            <a:pPr>
              <a:lnSpc>
                <a:spcPct val="110000"/>
              </a:lnSpc>
            </a:pPr>
            <a:r>
              <a:rPr lang="en-GB"/>
              <a:t>Opportunity: Having a safe place to ride (physical) or seeing others ride (social)</a:t>
            </a:r>
          </a:p>
          <a:p>
            <a:pPr>
              <a:lnSpc>
                <a:spcPct val="110000"/>
              </a:lnSpc>
            </a:pPr>
            <a:r>
              <a:rPr lang="en-GB"/>
              <a:t>Motivation: Wanting to ride for fun (reflective) or habitual riding (automatic)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D87B8D-7618-D2B5-9A01-A822B265BE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44" r="33612" b="6250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63058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A4E83-FF42-2ABE-5E3E-B988F3DFB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C3F37-55EB-EA06-7052-5AA3B4368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026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Choose an example here, discuss with the people around you, which pillar of the COM-B model do we need to tackle to deal with this issue?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873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20DF6-4051-1353-2D1E-0CA509C4D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1: The Invisible Vaper</a:t>
            </a:r>
          </a:p>
        </p:txBody>
      </p:sp>
      <p:pic>
        <p:nvPicPr>
          <p:cNvPr id="5" name="Picture 4" descr="Needle and vial">
            <a:extLst>
              <a:ext uri="{FF2B5EF4-FFF2-40B4-BE49-F238E27FC236}">
                <a16:creationId xmlns:a16="http://schemas.microsoft.com/office/drawing/2014/main" id="{7F1E5C77-5E7C-9185-51FA-373C46D2B8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622" b="-3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47C7-B052-EB3B-E617-E422DF55C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Challenge: Reducing vape use in 16–18-year-olds.</a:t>
            </a:r>
          </a:p>
          <a:p>
            <a:pPr>
              <a:lnSpc>
                <a:spcPct val="110000"/>
              </a:lnSpc>
            </a:pPr>
            <a:r>
              <a:rPr lang="en-GB"/>
              <a:t>Capability</a:t>
            </a:r>
          </a:p>
          <a:p>
            <a:pPr>
              <a:lnSpc>
                <a:spcPct val="110000"/>
              </a:lnSpc>
            </a:pPr>
            <a:r>
              <a:rPr lang="en-GB"/>
              <a:t>Opportunity </a:t>
            </a:r>
          </a:p>
          <a:p>
            <a:pPr>
              <a:lnSpc>
                <a:spcPct val="110000"/>
              </a:lnSpc>
            </a:pPr>
            <a:r>
              <a:rPr lang="en-GB"/>
              <a:t>Motivation</a:t>
            </a:r>
          </a:p>
          <a:p>
            <a:pPr>
              <a:lnSpc>
                <a:spcPct val="110000"/>
              </a:lnSpc>
            </a:pPr>
            <a:r>
              <a:rPr lang="en-GB"/>
              <a:t>Find two barriers in each of the COM-B pillars, then pick a way to fix one of them. </a:t>
            </a:r>
          </a:p>
        </p:txBody>
      </p:sp>
    </p:spTree>
    <p:extLst>
      <p:ext uri="{BB962C8B-B14F-4D97-AF65-F5344CB8AC3E}">
        <p14:creationId xmlns:p14="http://schemas.microsoft.com/office/powerpoint/2010/main" val="39797449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A0DD0-AED2-D92B-EA74-CFA71D0BE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2: The Tea and Toast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548A3-0120-2F73-F166-842491F63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Challenge: Encouraging isolated older adults (65+) to cook one meal a day</a:t>
            </a:r>
          </a:p>
          <a:p>
            <a:pPr>
              <a:lnSpc>
                <a:spcPct val="110000"/>
              </a:lnSpc>
            </a:pPr>
            <a:r>
              <a:rPr lang="en-GB"/>
              <a:t>Capability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Opportunity 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Motivation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Find two barriers in each of the COM-B pillars, then pick a way to fix one of them. </a:t>
            </a:r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97507A75-9955-FCEA-4296-CA6839E40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20" r="27198" b="-83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02182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F919A-65BF-06C5-DF04-95FEBFCF0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Scenario 3: The Desk Bound Nurse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035AB5-0F89-E67A-7D54-39784F1E9E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36780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22D0-44AA-D9D5-5332-FB8F1EEA0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4: The Digital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EE721-D66D-EC4E-B69D-E1EFEA955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026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Challenge: Getting patients in low-income areas to use a new mobile app to book appointments instead of calling at 8:00am</a:t>
            </a:r>
          </a:p>
          <a:p>
            <a:pPr>
              <a:lnSpc>
                <a:spcPct val="110000"/>
              </a:lnSpc>
            </a:pPr>
            <a:r>
              <a:rPr lang="en-GB" sz="1900"/>
              <a:t>Capability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Opportunity 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Motivation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Find two barriers in each of the COM-B pillars, then pick a way to fix one of them. </a:t>
            </a:r>
          </a:p>
        </p:txBody>
      </p:sp>
    </p:spTree>
    <p:extLst>
      <p:ext uri="{BB962C8B-B14F-4D97-AF65-F5344CB8AC3E}">
        <p14:creationId xmlns:p14="http://schemas.microsoft.com/office/powerpoint/2010/main" val="6209083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120A5-90CE-E9A3-180B-C023E5ADF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Helpful Hints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BAF0D1-F377-30D2-3376-8F4278768C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20725" y="2541588"/>
          <a:ext cx="10728324" cy="20269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6108">
                  <a:extLst>
                    <a:ext uri="{9D8B030D-6E8A-4147-A177-3AD203B41FA5}">
                      <a16:colId xmlns:a16="http://schemas.microsoft.com/office/drawing/2014/main" val="3151565314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3581490598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797956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058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Does the person have the knowledge, physical strength or stamina?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venir Next LT Pro"/>
                        </a:rPr>
                        <a:t>Does the environment, budget, or social circle allow the change?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venir Next LT Pro"/>
                        </a:rPr>
                        <a:t>Do they actually want to do it? Is there an emotional or habitual drive?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16458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Physical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Reflective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59154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Psychological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82090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1872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38BA6-CF46-D261-A1B6-FFA2843ED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9BDB1-DE10-690C-E933-D808F313209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3795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5D1D-2425-79E5-EF7E-B659E6E21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5B1A9-AC38-2C01-17A3-909F98A314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3289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FE4F-8C06-5645-DD64-4AB7CFB0F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B201E-3B57-F5A3-3A54-E8CA257D58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87520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09216-AA08-6E2B-15EB-630C08D59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Nudging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1637EE91-04E6-5881-1D6B-011D7339FF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88" r="11505" b="-6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7914-8140-8993-8AB5-A56AE6AAE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Popularised by Thaler and Sunstein (2008), nudging uses choice architecture to increase the likelihood of particular choices being made. </a:t>
            </a:r>
          </a:p>
          <a:p>
            <a:pPr>
              <a:lnSpc>
                <a:spcPct val="110000"/>
              </a:lnSpc>
            </a:pPr>
            <a:r>
              <a:rPr lang="en-GB" sz="1700"/>
              <a:t>It aims to achieve desired cognitive processes by modifying the environment itself. </a:t>
            </a:r>
          </a:p>
          <a:p>
            <a:pPr>
              <a:lnSpc>
                <a:spcPct val="110000"/>
              </a:lnSpc>
            </a:pPr>
            <a:r>
              <a:rPr lang="en-GB" sz="1700"/>
              <a:t>Adherence to arrows on the floor for example. </a:t>
            </a:r>
          </a:p>
          <a:p>
            <a:pPr>
              <a:lnSpc>
                <a:spcPct val="110000"/>
              </a:lnSpc>
            </a:pPr>
            <a:r>
              <a:rPr lang="en-GB" sz="1700"/>
              <a:t>Not a guarantee! </a:t>
            </a:r>
          </a:p>
        </p:txBody>
      </p:sp>
    </p:spTree>
    <p:extLst>
      <p:ext uri="{BB962C8B-B14F-4D97-AF65-F5344CB8AC3E}">
        <p14:creationId xmlns:p14="http://schemas.microsoft.com/office/powerpoint/2010/main" val="134144141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825DF-064A-1E87-7D3A-E999BB748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B47988-E8E1-7CA2-ADF9-1D4259A4E3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075458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B4A49-38FE-C34B-FBEA-186BCFB37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FD68A-CF34-00D1-9D6B-9E5879710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In Stockholm, Volkswagen turned a set of stairs into a working piano keyboard. Every step made a musical note. 66% more people chose the stairs. 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People in the UK forgetting or avoiding paying their taxes on time. The Behavioural Insights Team changed one sentence in the reminder letter to: "9 out of 10 people in your local area pay their tax on time." It brought in an extra £210 million in one year. 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Low numbers of organ donors despite people saying they "support" </a:t>
            </a:r>
            <a:r>
              <a:rPr lang="en-GB" sz="1700" err="1">
                <a:ea typeface="+mn-lt"/>
                <a:cs typeface="+mn-lt"/>
              </a:rPr>
              <a:t>it.c</a:t>
            </a:r>
            <a:r>
              <a:rPr lang="en-GB" sz="1700">
                <a:ea typeface="+mn-lt"/>
                <a:cs typeface="+mn-lt"/>
              </a:rPr>
              <a:t> Shifting from an "Opt-In" system to an "Opt-Out" system. Wales was a leader in this! Massive increase in available organs. It uses "Decision Inertia"—humans tend to stick with the default setting.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12506850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25536D07-DE12-4446-5861-EF255B57F9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77" r="6" b="797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A74578-5DCF-FE01-8123-7D23AD49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44215-38EE-8EBD-0F50-25A0DC16D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830398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1"/>
                </a:solidFill>
              </a:rPr>
              <a:t>I can do it to you without much effort or cost to me. </a:t>
            </a:r>
          </a:p>
        </p:txBody>
      </p:sp>
    </p:spTree>
    <p:extLst>
      <p:ext uri="{BB962C8B-B14F-4D97-AF65-F5344CB8AC3E}">
        <p14:creationId xmlns:p14="http://schemas.microsoft.com/office/powerpoint/2010/main" val="388622143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843F0-B2A8-6BC9-AC6D-B4570F668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Comparisons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E895DE-A84D-455F-12E8-09247E8F38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22923" y="2500923"/>
          <a:ext cx="10728324" cy="25992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76108">
                  <a:extLst>
                    <a:ext uri="{9D8B030D-6E8A-4147-A177-3AD203B41FA5}">
                      <a16:colId xmlns:a16="http://schemas.microsoft.com/office/drawing/2014/main" val="3823945390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2508035851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1916513857"/>
                    </a:ext>
                  </a:extLst>
                </a:gridCol>
              </a:tblGrid>
              <a:tr h="46566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Feature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"Shove" (e.g., Smoking Ban)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"Nudge" (e.g., Floor Decals)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5717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Effort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(needs policing/laws)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Low (needs design/psychology)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705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Freedom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Reduced (Choice is taken away)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(Choice is still there)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24224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Speed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Fast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Slower, habitual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82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Ethical Risk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"Nanny State" (Too bossy)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"Manipulation" (Subconscious)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79472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Target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Works on everyone equally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Often only works on the "decided"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20568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44255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99A70-1393-26A1-359A-014421C6F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3F0B5-6558-B3B6-F5B7-EFF8DE80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Sludges</a:t>
            </a:r>
          </a:p>
          <a:p>
            <a:r>
              <a:rPr lang="en-GB"/>
              <a:t>What could that mean?</a:t>
            </a:r>
          </a:p>
        </p:txBody>
      </p:sp>
      <p:pic>
        <p:nvPicPr>
          <p:cNvPr id="5" name="Picture 4" descr="Black 3D liquid pattern">
            <a:extLst>
              <a:ext uri="{FF2B5EF4-FFF2-40B4-BE49-F238E27FC236}">
                <a16:creationId xmlns:a16="http://schemas.microsoft.com/office/drawing/2014/main" id="{7E089BF3-20A5-F1FE-EF58-9E621DFDCB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17" r="2599" b="-4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4234963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A12DE6-927E-E93E-6FED-B6F9ECEA9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C01C-4996-9976-0408-6FEEF81CB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1342DA17-DA2A-8984-8348-05A1ADAE08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98" r="424" b="-3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0A2EA-DA5C-7D51-C571-9BE47CDB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A bad nudge. </a:t>
            </a:r>
          </a:p>
          <a:p>
            <a:r>
              <a:rPr lang="en-GB"/>
              <a:t>Example, how easy is it to cancel a gym membership? </a:t>
            </a:r>
          </a:p>
          <a:p>
            <a:r>
              <a:rPr lang="en-GB">
                <a:ea typeface="+mn-lt"/>
                <a:cs typeface="+mn-lt"/>
                <a:hlinkClick r:id="rId3"/>
              </a:rPr>
              <a:t>https://www.youtube.com/watch?v=UQLMWszydrA</a:t>
            </a:r>
            <a:r>
              <a:rPr lang="en-GB">
                <a:ea typeface="+mn-lt"/>
                <a:cs typeface="+mn-lt"/>
              </a:rPr>
              <a:t> </a:t>
            </a:r>
          </a:p>
          <a:p>
            <a:r>
              <a:rPr lang="en-GB">
                <a:ea typeface="+mn-lt"/>
                <a:cs typeface="+mn-lt"/>
              </a:rPr>
              <a:t>Or a healthy eating/exercise app that is ridiculously confusing or expensive?</a:t>
            </a:r>
          </a:p>
        </p:txBody>
      </p:sp>
    </p:spTree>
    <p:extLst>
      <p:ext uri="{BB962C8B-B14F-4D97-AF65-F5344CB8AC3E}">
        <p14:creationId xmlns:p14="http://schemas.microsoft.com/office/powerpoint/2010/main" val="2965556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32B7A-970F-F255-0ED0-900B7CC9C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F622F-1C3D-A4CA-D82C-A9FCCC6904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806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B87B3-51FA-7450-261A-1A38AD188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11712-431F-DDB9-D845-E0F966457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Lisa is 45 years old and has recently been diagnosed with hypertension. Healthcare professionals have advised her to: </a:t>
            </a:r>
            <a:endParaRPr lang="en-US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>
                <a:ea typeface="+mn-lt"/>
                <a:cs typeface="+mn-lt"/>
              </a:rPr>
              <a:t>Improve diet, increase physical activity and reduce stress </a:t>
            </a:r>
            <a:endParaRPr lang="en-US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 dirty="0">
                <a:ea typeface="+mn-lt"/>
                <a:cs typeface="+mn-lt"/>
              </a:rPr>
              <a:t>However, Lisa works long hours, cares for two children and feels overwhelmed. She has attempted lifestyle changes before but struggled. Using one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>
                <a:ea typeface="+mn-lt"/>
                <a:cs typeface="+mn-lt"/>
              </a:rPr>
              <a:t> change model, answer the following: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What barriers does Lisa face? </a:t>
            </a:r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What motivates her? </a:t>
            </a:r>
            <a:endParaRPr lang="en-US"/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What support might help? </a:t>
            </a:r>
            <a:endParaRPr lang="en-US"/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How could integrated care services assist?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06300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668C2-BF61-6A9A-16FA-BC7FF5652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Supporting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EE71C-7280-E8E6-1285-D6BAB9AF1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Motivational interviewing </a:t>
            </a:r>
            <a:endParaRPr lang="en-US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>
                <a:ea typeface="+mn-lt"/>
                <a:cs typeface="+mn-lt"/>
              </a:rPr>
              <a:t>Goal setting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Positive reinforcement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Health coaching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Shared decision-making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Social prescribing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Strengths-based approaches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25624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CE07-8FAE-6093-76C7-E6B1DD52D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81189-B1B9-8774-42A3-E12080834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How can practitioners encourage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change without becoming </a:t>
            </a:r>
            <a:r>
              <a:rPr lang="en-US" dirty="0" err="1">
                <a:ea typeface="+mn-lt"/>
                <a:cs typeface="+mn-lt"/>
              </a:rPr>
              <a:t>judgemental</a:t>
            </a:r>
            <a:r>
              <a:rPr lang="en-US">
                <a:ea typeface="+mn-lt"/>
                <a:cs typeface="+mn-lt"/>
              </a:rPr>
              <a:t> or paternalistic? </a:t>
            </a:r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>
                <a:ea typeface="+mn-lt"/>
                <a:cs typeface="+mn-lt"/>
              </a:rPr>
              <a:t>Choice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Autonomy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Empowerment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Respect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42053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755EA-6997-183A-7C30-F2974F026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0B820-CE8B-EBA2-DA20-C3E7DC407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70000" lnSpcReduction="20000"/>
          </a:bodyPr>
          <a:lstStyle/>
          <a:p>
            <a:r>
              <a:rPr lang="en-GB">
                <a:ea typeface="+mn-lt"/>
                <a:cs typeface="+mn-lt"/>
              </a:rPr>
              <a:t>Barratt, M.J., Bruno, R., Ezard, N. and Ritter, A., (2018). Pill testing or drug checking in Australia: acceptability of service design features. </a:t>
            </a:r>
            <a:r>
              <a:rPr lang="en-GB" i="1">
                <a:ea typeface="+mn-lt"/>
                <a:cs typeface="+mn-lt"/>
              </a:rPr>
              <a:t>Drug and </a:t>
            </a:r>
            <a:r>
              <a:rPr lang="en-GB" i="1" err="1">
                <a:ea typeface="+mn-lt"/>
                <a:cs typeface="+mn-lt"/>
              </a:rPr>
              <a:t>alcoholreview</a:t>
            </a:r>
            <a:r>
              <a:rPr lang="en-GB" i="1">
                <a:ea typeface="+mn-lt"/>
                <a:cs typeface="+mn-lt"/>
              </a:rPr>
              <a:t>,</a:t>
            </a:r>
            <a:r>
              <a:rPr lang="en-GB">
                <a:ea typeface="+mn-lt"/>
                <a:cs typeface="+mn-lt"/>
              </a:rPr>
              <a:t> 37(2), pp.226-236.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Brunt, T., (2017). </a:t>
            </a:r>
            <a:r>
              <a:rPr lang="en-GB" i="1">
                <a:ea typeface="+mn-lt"/>
                <a:cs typeface="+mn-lt"/>
              </a:rPr>
              <a:t>Drug checking as a harm reduction tool for recreational drug users: opportunities and challenges.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Davidson, J., (2023). #FutureGen–Lessons from a Small Country?. </a:t>
            </a:r>
            <a:r>
              <a:rPr lang="en-GB" i="1">
                <a:ea typeface="+mn-lt"/>
                <a:cs typeface="+mn-lt"/>
              </a:rPr>
              <a:t>Revue Française de Civilisation </a:t>
            </a:r>
            <a:r>
              <a:rPr lang="en-GB" i="1" err="1">
                <a:ea typeface="+mn-lt"/>
                <a:cs typeface="+mn-lt"/>
              </a:rPr>
              <a:t>Britannique</a:t>
            </a:r>
            <a:r>
              <a:rPr lang="en-GB" i="1">
                <a:ea typeface="+mn-lt"/>
                <a:cs typeface="+mn-lt"/>
              </a:rPr>
              <a:t>. French Journal of British Studies</a:t>
            </a:r>
            <a:r>
              <a:rPr lang="en-GB">
                <a:ea typeface="+mn-lt"/>
                <a:cs typeface="+mn-lt"/>
              </a:rPr>
              <a:t>,28(XXVIII-3).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Falk, E.B., Berkman, E.T., Mann, T., Harrison, B. and Lieberman, M.D., (2010). Predicting persuasion-induced </a:t>
            </a:r>
            <a:r>
              <a:rPr lang="en-GB" err="1">
                <a:ea typeface="+mn-lt"/>
                <a:cs typeface="+mn-lt"/>
              </a:rPr>
              <a:t>behavior</a:t>
            </a:r>
            <a:r>
              <a:rPr lang="en-GB">
                <a:ea typeface="+mn-lt"/>
                <a:cs typeface="+mn-lt"/>
              </a:rPr>
              <a:t> change from the brain. </a:t>
            </a:r>
            <a:r>
              <a:rPr lang="en-GB" i="1">
                <a:ea typeface="+mn-lt"/>
                <a:cs typeface="+mn-lt"/>
              </a:rPr>
              <a:t>Journal </a:t>
            </a:r>
            <a:r>
              <a:rPr lang="en-GB" i="1" err="1">
                <a:ea typeface="+mn-lt"/>
                <a:cs typeface="+mn-lt"/>
              </a:rPr>
              <a:t>ofNeuroscience</a:t>
            </a:r>
            <a:r>
              <a:rPr lang="en-GB" i="1">
                <a:ea typeface="+mn-lt"/>
                <a:cs typeface="+mn-lt"/>
              </a:rPr>
              <a:t>,</a:t>
            </a:r>
            <a:r>
              <a:rPr lang="en-GB">
                <a:ea typeface="+mn-lt"/>
                <a:cs typeface="+mn-lt"/>
              </a:rPr>
              <a:t> 30(25), pp.8421-8424.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Falk, E.B., O’Donnell, M.B., Tompson, S., Gonzalez, R., Dal Cin, S., </a:t>
            </a:r>
            <a:r>
              <a:rPr lang="en-GB" err="1">
                <a:ea typeface="+mn-lt"/>
                <a:cs typeface="+mn-lt"/>
              </a:rPr>
              <a:t>Strecher</a:t>
            </a:r>
            <a:r>
              <a:rPr lang="en-GB">
                <a:ea typeface="+mn-lt"/>
                <a:cs typeface="+mn-lt"/>
              </a:rPr>
              <a:t>, V., Cummings, K.M. and An, L., (2016). Functional brain imaging </a:t>
            </a:r>
            <a:r>
              <a:rPr lang="en-GB" err="1">
                <a:ea typeface="+mn-lt"/>
                <a:cs typeface="+mn-lt"/>
              </a:rPr>
              <a:t>predictspublic</a:t>
            </a:r>
            <a:r>
              <a:rPr lang="en-GB">
                <a:ea typeface="+mn-lt"/>
                <a:cs typeface="+mn-lt"/>
              </a:rPr>
              <a:t> health campaign success. </a:t>
            </a:r>
            <a:r>
              <a:rPr lang="en-GB" i="1">
                <a:ea typeface="+mn-lt"/>
                <a:cs typeface="+mn-lt"/>
              </a:rPr>
              <a:t>Social cognitive and affective neuroscience</a:t>
            </a:r>
            <a:r>
              <a:rPr lang="en-GB">
                <a:ea typeface="+mn-lt"/>
                <a:cs typeface="+mn-lt"/>
              </a:rPr>
              <a:t>, 11(2), pp.204-214.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Hart, J.T., (1971). The inverse care law. </a:t>
            </a:r>
            <a:r>
              <a:rPr lang="en-GB" i="1">
                <a:ea typeface="+mn-lt"/>
                <a:cs typeface="+mn-lt"/>
              </a:rPr>
              <a:t>The Lancet</a:t>
            </a:r>
            <a:r>
              <a:rPr lang="en-GB">
                <a:ea typeface="+mn-lt"/>
                <a:cs typeface="+mn-lt"/>
              </a:rPr>
              <a:t>, 297(7696), pp.405-412.</a:t>
            </a:r>
            <a:endParaRPr lang="en-US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Hutchings, J., Griffith, N., Bywater, T. and Williams, M.E., (2017). Evaluating the Incredible Years Toddler Parenting Programme with parents of toddlers </a:t>
            </a:r>
            <a:r>
              <a:rPr lang="en-GB" err="1">
                <a:ea typeface="+mn-lt"/>
                <a:cs typeface="+mn-lt"/>
              </a:rPr>
              <a:t>indisadvantaged</a:t>
            </a:r>
            <a:r>
              <a:rPr lang="en-GB">
                <a:ea typeface="+mn-lt"/>
                <a:cs typeface="+mn-lt"/>
              </a:rPr>
              <a:t> (Flying Start) areas of Wales. </a:t>
            </a:r>
            <a:r>
              <a:rPr lang="en-GB" i="1">
                <a:ea typeface="+mn-lt"/>
                <a:cs typeface="+mn-lt"/>
              </a:rPr>
              <a:t>Child: care, health and development</a:t>
            </a:r>
            <a:r>
              <a:rPr lang="en-GB">
                <a:ea typeface="+mn-lt"/>
                <a:cs typeface="+mn-lt"/>
              </a:rPr>
              <a:t>, 43(1), pp.104-113.</a:t>
            </a:r>
            <a:endParaRPr lang="en-US"/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74761120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83552D-BCB5-5CAF-68FE-E795F11C2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9D08D-A26D-5260-B66F-30C093FDB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2EDA0-7ECA-9EA6-5F58-96C02D13C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85000" lnSpcReduction="10000"/>
          </a:bodyPr>
          <a:lstStyle/>
          <a:p>
            <a:r>
              <a:rPr lang="en-US">
                <a:ea typeface="+mn-lt"/>
                <a:cs typeface="+mn-lt"/>
              </a:rPr>
              <a:t>Michie, S., van Stralen, M. M., and West, R. (2011). The behaviour change wheel: A new method for characterising and designing behaviour change interventions. </a:t>
            </a:r>
            <a:r>
              <a:rPr lang="en-US" i="1">
                <a:ea typeface="+mn-lt"/>
                <a:cs typeface="+mn-lt"/>
              </a:rPr>
              <a:t>Implementation Science</a:t>
            </a:r>
            <a:r>
              <a:rPr lang="en-US">
                <a:ea typeface="+mn-lt"/>
                <a:cs typeface="+mn-lt"/>
              </a:rPr>
              <a:t>, 6(1)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Moon, G., Barnett, R., Pearce, J., Thompson, L. and Twigg, L., (2018). The tobacco endgame: the neglected role of place and environment. </a:t>
            </a:r>
            <a:r>
              <a:rPr lang="en-GB" i="1">
                <a:ea typeface="+mn-lt"/>
                <a:cs typeface="+mn-lt"/>
              </a:rPr>
              <a:t>Health &amp; place</a:t>
            </a:r>
            <a:r>
              <a:rPr lang="en-GB">
                <a:ea typeface="+mn-lt"/>
                <a:cs typeface="+mn-lt"/>
              </a:rPr>
              <a:t>,53, pp.271-278.</a:t>
            </a:r>
          </a:p>
          <a:p>
            <a:r>
              <a:rPr lang="en-GB">
                <a:ea typeface="+mn-lt"/>
                <a:cs typeface="+mn-lt"/>
              </a:rPr>
              <a:t>Public Health Wales. (2020). </a:t>
            </a:r>
            <a:r>
              <a:rPr lang="en-GB" i="1">
                <a:ea typeface="+mn-lt"/>
                <a:cs typeface="+mn-lt"/>
              </a:rPr>
              <a:t>Smoking in Wales</a:t>
            </a:r>
            <a:r>
              <a:rPr lang="en-GB">
                <a:ea typeface="+mn-lt"/>
                <a:cs typeface="+mn-lt"/>
              </a:rPr>
              <a:t>. Available at: </a:t>
            </a:r>
            <a:r>
              <a:rPr lang="en-GB" u="sng">
                <a:ea typeface="+mn-lt"/>
                <a:cs typeface="+mn-lt"/>
              </a:rPr>
              <a:t>https://publichealthwales.shinyapps.io/smokinginwales/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Sunstein, C.R., (2016). </a:t>
            </a:r>
            <a:r>
              <a:rPr lang="en-GB" i="1" dirty="0">
                <a:ea typeface="+mn-lt"/>
                <a:cs typeface="+mn-lt"/>
              </a:rPr>
              <a:t>The ethics of influence: Government in the age of </a:t>
            </a:r>
            <a:r>
              <a:rPr lang="en-GB" i="1" dirty="0" err="1">
                <a:ea typeface="+mn-lt"/>
                <a:cs typeface="+mn-lt"/>
              </a:rPr>
              <a:t>behavioral</a:t>
            </a:r>
            <a:r>
              <a:rPr lang="en-GB" i="1" dirty="0">
                <a:ea typeface="+mn-lt"/>
                <a:cs typeface="+mn-lt"/>
              </a:rPr>
              <a:t> science</a:t>
            </a:r>
            <a:r>
              <a:rPr lang="en-GB" dirty="0">
                <a:ea typeface="+mn-lt"/>
                <a:cs typeface="+mn-lt"/>
              </a:rPr>
              <a:t>. Cambridge University Press. </a:t>
            </a:r>
            <a:endParaRPr lang="en-GB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Sunstein, C.R. and Thaler, R., (2008). Nudge: improving decisions about health. </a:t>
            </a:r>
            <a:r>
              <a:rPr lang="en-GB" i="1">
                <a:ea typeface="+mn-lt"/>
                <a:cs typeface="+mn-lt"/>
              </a:rPr>
              <a:t>Wealth and</a:t>
            </a:r>
            <a:r>
              <a:rPr lang="en-GB" i="1" dirty="0">
                <a:ea typeface="+mn-lt"/>
                <a:cs typeface="+mn-lt"/>
              </a:rPr>
              <a:t> Happiness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Welsh Government. (2016). </a:t>
            </a:r>
            <a:r>
              <a:rPr lang="en-GB" i="1">
                <a:ea typeface="+mn-lt"/>
                <a:cs typeface="+mn-lt"/>
              </a:rPr>
              <a:t>Explanatory Memorandum to the Public Health (Wales) Bill.</a:t>
            </a:r>
            <a:r>
              <a:rPr lang="en-GB">
                <a:ea typeface="+mn-lt"/>
                <a:cs typeface="+mn-lt"/>
              </a:rPr>
              <a:t> Available at: </a:t>
            </a:r>
            <a:r>
              <a:rPr lang="en-GB" u="sng">
                <a:ea typeface="+mn-lt"/>
                <a:cs typeface="+mn-lt"/>
              </a:rPr>
              <a:t>https://senedd.wales/laid%20documents/pri-ld10796-em/pri-ld10796-em-e.pdf</a:t>
            </a:r>
            <a:endParaRPr lang="en-GB">
              <a:ea typeface="+mn-lt"/>
              <a:cs typeface="+mn-lt"/>
            </a:endParaRPr>
          </a:p>
          <a:p>
            <a:endParaRPr lang="en-GB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665198952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3DFloatVTI</vt:lpstr>
      <vt:lpstr>Health Psychology and Behaviour Change</vt:lpstr>
      <vt:lpstr>Aims and Objectives</vt:lpstr>
      <vt:lpstr>Health Psychology</vt:lpstr>
      <vt:lpstr>Health Psychology</vt:lpstr>
      <vt:lpstr>Health Psychology</vt:lpstr>
      <vt:lpstr>Importance of Health Psychology</vt:lpstr>
      <vt:lpstr>Factors Influencing Behaviour</vt:lpstr>
      <vt:lpstr>Biopsychosocial Model</vt:lpstr>
      <vt:lpstr>Behaviour Change</vt:lpstr>
      <vt:lpstr>Behaviour Change</vt:lpstr>
      <vt:lpstr>Elements of Behaviour Change</vt:lpstr>
      <vt:lpstr>Models of Behaviour Change</vt:lpstr>
      <vt:lpstr>Transtheoretical Model</vt:lpstr>
      <vt:lpstr>Transtheoretical Model</vt:lpstr>
      <vt:lpstr>Transtheoretical Model</vt:lpstr>
      <vt:lpstr>Transtheoretical Model</vt:lpstr>
      <vt:lpstr>Social Cognitive Theory</vt:lpstr>
      <vt:lpstr>Social Cognitive Theory</vt:lpstr>
      <vt:lpstr>Social Cognitive Theory</vt:lpstr>
      <vt:lpstr>Social Cognitive Theory</vt:lpstr>
      <vt:lpstr>Social Cognitive Theory</vt:lpstr>
      <vt:lpstr>Theory of Planned Behaviour</vt:lpstr>
      <vt:lpstr>Theory of Planned Behaviour</vt:lpstr>
      <vt:lpstr>Theory of Planned Behaviour</vt:lpstr>
      <vt:lpstr>Theory of Planned Behaviour</vt:lpstr>
      <vt:lpstr>Behaviour Change in Public Health</vt:lpstr>
      <vt:lpstr>Behaviour Change in Public Health: Interventions</vt:lpstr>
      <vt:lpstr>Task </vt:lpstr>
      <vt:lpstr>What's the Point, Corey?</vt:lpstr>
      <vt:lpstr>What About Fear?</vt:lpstr>
      <vt:lpstr>Fear and Behaviour</vt:lpstr>
      <vt:lpstr>Fear and Behaviour</vt:lpstr>
      <vt:lpstr>Fear and Behaviour</vt:lpstr>
      <vt:lpstr>Behaviour Change Wheel</vt:lpstr>
      <vt:lpstr>COM-B Model</vt:lpstr>
      <vt:lpstr>Capability</vt:lpstr>
      <vt:lpstr>Opportunity</vt:lpstr>
      <vt:lpstr>Motivation</vt:lpstr>
      <vt:lpstr>Example of COM-B Riding a Bicycle</vt:lpstr>
      <vt:lpstr>Activity</vt:lpstr>
      <vt:lpstr>Scenario 1: The Invisible Vaper</vt:lpstr>
      <vt:lpstr>Scenario 2: The Tea and Toast Cycle</vt:lpstr>
      <vt:lpstr>Scenario 3: The Desk Bound Nurse</vt:lpstr>
      <vt:lpstr>Scenario 4: The Digital Divide</vt:lpstr>
      <vt:lpstr>Some Helpful Hints</vt:lpstr>
      <vt:lpstr>Nudges and Shoves</vt:lpstr>
      <vt:lpstr>Nudges and Shoves</vt:lpstr>
      <vt:lpstr>Nudges and Shoves</vt:lpstr>
      <vt:lpstr>Nudging</vt:lpstr>
      <vt:lpstr>Nudging</vt:lpstr>
      <vt:lpstr>Nudging</vt:lpstr>
      <vt:lpstr>Nudging</vt:lpstr>
      <vt:lpstr>Comparisons</vt:lpstr>
      <vt:lpstr>The Dark Side of Nudging</vt:lpstr>
      <vt:lpstr>The Dark Side of Nudging</vt:lpstr>
      <vt:lpstr>The Dark Side of Nudging</vt:lpstr>
      <vt:lpstr>Case Study</vt:lpstr>
      <vt:lpstr>Supporting Behaviour Change</vt:lpstr>
      <vt:lpstr>Discussion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66</cp:revision>
  <dcterms:created xsi:type="dcterms:W3CDTF">2026-08-20T15:17:14Z</dcterms:created>
  <dcterms:modified xsi:type="dcterms:W3CDTF">2026-08-20T15:32:31Z</dcterms:modified>
</cp:coreProperties>
</file>